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19.xml" ContentType="application/vnd.openxmlformats-officedocument.presentationml.notesSlide+xml"/>
  <Override PartName="/ppt/tags/tag12.xml" ContentType="application/vnd.openxmlformats-officedocument.presentationml.tags+xml"/>
  <Override PartName="/ppt/notesSlides/notesSlide20.xml" ContentType="application/vnd.openxmlformats-officedocument.presentationml.notesSlide+xml"/>
  <Override PartName="/ppt/charts/chart2.xml" ContentType="application/vnd.openxmlformats-officedocument.drawingml.chart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charts/chart3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7"/>
  </p:notesMasterIdLst>
  <p:sldIdLst>
    <p:sldId id="432" r:id="rId2"/>
    <p:sldId id="405" r:id="rId3"/>
    <p:sldId id="395" r:id="rId4"/>
    <p:sldId id="407" r:id="rId5"/>
    <p:sldId id="408" r:id="rId6"/>
    <p:sldId id="409" r:id="rId7"/>
    <p:sldId id="410" r:id="rId8"/>
    <p:sldId id="426" r:id="rId9"/>
    <p:sldId id="412" r:id="rId10"/>
    <p:sldId id="413" r:id="rId11"/>
    <p:sldId id="414" r:id="rId12"/>
    <p:sldId id="415" r:id="rId13"/>
    <p:sldId id="427" r:id="rId14"/>
    <p:sldId id="417" r:id="rId15"/>
    <p:sldId id="418" r:id="rId16"/>
    <p:sldId id="419" r:id="rId17"/>
    <p:sldId id="420" r:id="rId18"/>
    <p:sldId id="428" r:id="rId19"/>
    <p:sldId id="422" r:id="rId20"/>
    <p:sldId id="423" r:id="rId21"/>
    <p:sldId id="424" r:id="rId22"/>
    <p:sldId id="425" r:id="rId23"/>
    <p:sldId id="431" r:id="rId24"/>
    <p:sldId id="393" r:id="rId25"/>
    <p:sldId id="394" r:id="rId26"/>
  </p:sldIdLst>
  <p:sldSz cx="9144000" cy="5143500" type="screen16x9"/>
  <p:notesSz cx="6858000" cy="9144000"/>
  <p:embeddedFontLst>
    <p:embeddedFont>
      <p:font typeface="Mongolian Baiti" panose="03000500000000000000" pitchFamily="66" charset="0"/>
      <p:regular r:id="rId28"/>
    </p:embeddedFont>
    <p:embeddedFont>
      <p:font typeface="微软雅黑" panose="020B0503020204020204" pitchFamily="34" charset="-122"/>
      <p:regular r:id="rId29"/>
      <p:bold r:id="rId30"/>
    </p:embeddedFont>
    <p:embeddedFont>
      <p:font typeface="幼圆" panose="02010509060101010101" pitchFamily="49" charset="-122"/>
      <p:regular r:id="rId31"/>
    </p:embeddedFont>
    <p:embeddedFont>
      <p:font typeface="Impact" panose="020B0806030902050204" pitchFamily="34" charset="0"/>
      <p:regular r:id="rId32"/>
    </p:embeddedFont>
    <p:embeddedFont>
      <p:font typeface="Calibri" panose="020F0502020204030204" pitchFamily="34" charset="0"/>
      <p:regular r:id="rId33"/>
      <p:bold r:id="rId34"/>
      <p:italic r:id="rId35"/>
      <p:boldItalic r:id="rId36"/>
    </p:embeddedFont>
    <p:embeddedFont>
      <p:font typeface="微软雅黑 Light" panose="02010600030101010101" charset="-122"/>
      <p:regular r:id="rId37"/>
    </p:embeddedFont>
    <p:embeddedFont>
      <p:font typeface="方正清刻本悦宋简体" panose="02010600030101010101" charset="-122"/>
      <p:regular r:id="rId38"/>
    </p:embeddedFont>
  </p:embeddedFontLst>
  <p:defaultTextStyle>
    <a:defPPr>
      <a:defRPr lang="zh-CN"/>
    </a:defPPr>
    <a:lvl1pPr marL="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35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AA67"/>
    <a:srgbClr val="95D4F6"/>
    <a:srgbClr val="8AE0D4"/>
    <a:srgbClr val="FF858E"/>
    <a:srgbClr val="0B4E3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163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31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microsoft.com/office/2015/10/relationships/revisionInfo" Target="revisionInfo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1.xlsx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4054970853437401"/>
          <c:y val="3.8933690657474901E-2"/>
          <c:w val="0.71480640319970201"/>
          <c:h val="0.85946080322126805"/>
        </c:manualLayout>
      </c:layout>
      <c:barChart>
        <c:barDir val="bar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Pt>
            <c:idx val="0"/>
            <c:invertIfNegative val="0"/>
            <c:bubble3D val="0"/>
            <c:spPr>
              <a:solidFill>
                <a:schemeClr val="accent5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1-CEA8-4F0C-99B4-86F49EA25D25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4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3-CEA8-4F0C-99B4-86F49EA25D25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5-CEA8-4F0C-99B4-86F49EA25D25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7-CEA8-4F0C-99B4-86F49EA25D25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1"/>
              </a:solidFill>
              <a:ln>
                <a:noFill/>
              </a:ln>
              <a:effectLst/>
              <a:sp3d/>
            </c:spPr>
            <c:extLst>
              <c:ext xmlns:c16="http://schemas.microsoft.com/office/drawing/2014/chart" uri="{C3380CC4-5D6E-409C-BE32-E72D297353CC}">
                <c16:uniqueId val="{00000009-CEA8-4F0C-99B4-86F49EA25D25}"/>
              </c:ext>
            </c:extLst>
          </c:dPt>
          <c:cat>
            <c:numRef>
              <c:f>Sheet1!$A$2:$A$6</c:f>
              <c:numCache>
                <c:formatCode>General</c:formatCode>
                <c:ptCount val="5"/>
                <c:pt idx="0">
                  <c:v>2013</c:v>
                </c:pt>
                <c:pt idx="1">
                  <c:v>2014</c:v>
                </c:pt>
                <c:pt idx="2">
                  <c:v>2015</c:v>
                </c:pt>
                <c:pt idx="3">
                  <c:v>2016</c:v>
                </c:pt>
                <c:pt idx="4">
                  <c:v>2017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7</c:v>
                </c:pt>
                <c:pt idx="4">
                  <c:v>4.9000000000000004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CEA8-4F0C-99B4-86F49EA25D2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721668896"/>
        <c:axId val="721669456"/>
      </c:barChart>
      <c:catAx>
        <c:axId val="721668896"/>
        <c:scaling>
          <c:orientation val="minMax"/>
        </c:scaling>
        <c:delete val="0"/>
        <c:axPos val="l"/>
        <c:minorGridlines>
          <c:spPr>
            <a:ln w="9525" cap="flat" cmpd="sng" algn="ctr">
              <a:solidFill>
                <a:schemeClr val="bg1">
                  <a:lumMod val="85000"/>
                </a:schemeClr>
              </a:solidFill>
              <a:round/>
            </a:ln>
            <a:effectLst/>
          </c:spPr>
        </c:minorGridlines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050" b="0" i="0" u="none" strike="noStrike" kern="1200" baseline="0">
                <a:solidFill>
                  <a:schemeClr val="bg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pPr>
            <a:endParaRPr lang="zh-CN"/>
          </a:p>
        </c:txPr>
        <c:crossAx val="721669456"/>
        <c:crosses val="autoZero"/>
        <c:auto val="1"/>
        <c:lblAlgn val="ctr"/>
        <c:lblOffset val="100"/>
        <c:noMultiLvlLbl val="0"/>
      </c:catAx>
      <c:valAx>
        <c:axId val="721669456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00" b="0" i="0" u="none" strike="noStrike" kern="1200" baseline="0">
                <a:solidFill>
                  <a:schemeClr val="bg1"/>
                </a:solidFill>
                <a:latin typeface="+mn-lt"/>
                <a:ea typeface="Open Sans Light" panose="020B0306030504020204" pitchFamily="34" charset="0"/>
                <a:cs typeface="Open Sans Light" panose="020B0306030504020204" pitchFamily="34" charset="0"/>
              </a:defRPr>
            </a:pPr>
            <a:endParaRPr lang="zh-CN"/>
          </a:p>
        </c:txPr>
        <c:crossAx val="7216688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 sz="1050">
          <a:latin typeface="+mn-lt"/>
          <a:ea typeface="Open Sans Light" panose="020B0306030504020204" pitchFamily="34" charset="0"/>
          <a:cs typeface="Open Sans Light" panose="020B0306030504020204" pitchFamily="34" charset="0"/>
        </a:defRPr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8.2561309387222795E-2"/>
          <c:y val="0.18580661817187799"/>
          <c:w val="0.899307268039792"/>
          <c:h val="0.69640419748211801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ln w="19050" cap="rnd" cmpd="sng" algn="ctr">
              <a:solidFill>
                <a:schemeClr val="accent1"/>
              </a:solidFill>
              <a:prstDash val="solid"/>
              <a:round/>
            </a:ln>
          </c:spPr>
          <c:marker>
            <c:symbol val="circle"/>
            <c:size val="8"/>
            <c:spPr>
              <a:solidFill>
                <a:srgbClr val="F2F2F2"/>
              </a:solidFill>
              <a:ln w="6350" cap="flat" cmpd="sng" algn="ctr">
                <a:solidFill>
                  <a:schemeClr val="accent1"/>
                </a:solidFill>
                <a:prstDash val="solid"/>
                <a:bevel/>
              </a:ln>
            </c:spPr>
          </c:marker>
          <c:cat>
            <c:strRef>
              <c:f>Sheet1!$A$2:$A$13</c:f>
              <c:strCache>
                <c:ptCount val="12"/>
                <c:pt idx="0">
                  <c:v>Jan</c:v>
                </c:pt>
                <c:pt idx="1">
                  <c:v>Feb</c:v>
                </c:pt>
                <c:pt idx="2">
                  <c:v>Mar</c:v>
                </c:pt>
                <c:pt idx="3">
                  <c:v>Apr</c:v>
                </c:pt>
                <c:pt idx="4">
                  <c:v>May</c:v>
                </c:pt>
                <c:pt idx="5">
                  <c:v>Jun</c:v>
                </c:pt>
                <c:pt idx="6">
                  <c:v>Jul</c:v>
                </c:pt>
                <c:pt idx="7">
                  <c:v>Aug</c:v>
                </c:pt>
                <c:pt idx="8">
                  <c:v>Sep</c:v>
                </c:pt>
                <c:pt idx="9">
                  <c:v>Oct</c:v>
                </c:pt>
                <c:pt idx="10">
                  <c:v>Nov</c:v>
                </c:pt>
                <c:pt idx="11">
                  <c:v>Dec</c:v>
                </c:pt>
              </c:strCache>
            </c:strRef>
          </c:cat>
          <c:val>
            <c:numRef>
              <c:f>Sheet1!$B$2:$B$13</c:f>
              <c:numCache>
                <c:formatCode>General</c:formatCode>
                <c:ptCount val="12"/>
                <c:pt idx="0">
                  <c:v>4.3</c:v>
                </c:pt>
                <c:pt idx="1">
                  <c:v>1</c:v>
                </c:pt>
                <c:pt idx="2">
                  <c:v>3.5</c:v>
                </c:pt>
                <c:pt idx="3">
                  <c:v>2.4</c:v>
                </c:pt>
                <c:pt idx="4">
                  <c:v>4.0999999999999996</c:v>
                </c:pt>
                <c:pt idx="5">
                  <c:v>1.5</c:v>
                </c:pt>
                <c:pt idx="6">
                  <c:v>2.6</c:v>
                </c:pt>
                <c:pt idx="7">
                  <c:v>2</c:v>
                </c:pt>
                <c:pt idx="8">
                  <c:v>4.5999999999999996</c:v>
                </c:pt>
                <c:pt idx="9">
                  <c:v>4.9000000000000004</c:v>
                </c:pt>
                <c:pt idx="10">
                  <c:v>2.6</c:v>
                </c:pt>
                <c:pt idx="11">
                  <c:v>4.2</c:v>
                </c:pt>
              </c:numCache>
            </c:numRef>
          </c:val>
          <c:smooth val="1"/>
          <c:extLst>
            <c:ext xmlns:c16="http://schemas.microsoft.com/office/drawing/2014/chart" uri="{C3380CC4-5D6E-409C-BE32-E72D297353CC}">
              <c16:uniqueId val="{00000000-2EEC-4838-A37A-AC6B363894F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721673936"/>
        <c:axId val="721674496"/>
      </c:lineChart>
      <c:catAx>
        <c:axId val="721673936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100" b="0" i="0" u="none" strike="noStrike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21674496"/>
        <c:crosses val="autoZero"/>
        <c:auto val="1"/>
        <c:lblAlgn val="ctr"/>
        <c:lblOffset val="100"/>
        <c:noMultiLvlLbl val="0"/>
      </c:catAx>
      <c:valAx>
        <c:axId val="721674496"/>
        <c:scaling>
          <c:orientation val="minMax"/>
        </c:scaling>
        <c:delete val="0"/>
        <c:axPos val="l"/>
        <c:majorGridlines>
          <c:spPr>
            <a:ln w="6350" cap="flat" cmpd="sng" algn="ctr">
              <a:solidFill>
                <a:schemeClr val="bg1">
                  <a:lumMod val="85000"/>
                </a:schemeClr>
              </a:solidFill>
              <a:prstDash val="solid"/>
              <a:round/>
            </a:ln>
          </c:spPr>
        </c:majorGridlines>
        <c:numFmt formatCode="\¥#,##0.00_);\(\¥#,##0.00\)" sourceLinked="0"/>
        <c:majorTickMark val="out"/>
        <c:minorTickMark val="in"/>
        <c:tickLblPos val="nextTo"/>
        <c:txPr>
          <a:bodyPr rot="-60000000" spcFirstLastPara="0" vertOverflow="ellipsis" vert="horz" wrap="square" anchor="ctr" anchorCtr="1"/>
          <a:lstStyle/>
          <a:p>
            <a:pPr>
              <a:defRPr lang="zh-CN" sz="1050" b="0" i="0" u="none" strike="noStrike" kern="1200" baseline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721673936"/>
        <c:crosses val="autoZero"/>
        <c:crossBetween val="between"/>
      </c:valAx>
      <c:spPr>
        <a:noFill/>
        <a:ln>
          <a:noFill/>
        </a:ln>
      </c:spPr>
    </c:plotArea>
    <c:plotVisOnly val="1"/>
    <c:dispBlanksAs val="zero"/>
    <c:showDLblsOverMax val="0"/>
  </c:chart>
  <c:txPr>
    <a:bodyPr/>
    <a:lstStyle/>
    <a:p>
      <a:pPr>
        <a:defRPr lang="zh-CN" sz="1800"/>
      </a:pPr>
      <a:endParaRPr lang="zh-CN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3.6981914370078701E-2"/>
          <c:y val="4.5560820225124102E-2"/>
          <c:w val="0.94583058562992095"/>
          <c:h val="0.85325221362783399"/>
        </c:manualLayout>
      </c:layout>
      <c:barChart>
        <c:barDir val="col"/>
        <c:grouping val="clustered"/>
        <c:varyColors val="0"/>
        <c:ser>
          <c:idx val="1"/>
          <c:order val="0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chemeClr val="bg1">
                <a:lumMod val="75000"/>
              </a:schemeClr>
            </a:solidFill>
            <a:ln>
              <a:noFill/>
            </a:ln>
            <a:effectLst/>
          </c:spPr>
          <c:invertIfNegative val="0"/>
          <c:cat>
            <c:numRef>
              <c:f>Sheet1!$A$2:$A$8</c:f>
              <c:numCache>
                <c:formatCode>General</c:formatCode>
                <c:ptCount val="7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</c:numCache>
            </c:numRef>
          </c:cat>
          <c:val>
            <c:numRef>
              <c:f>Sheet1!$C$2:$C$8</c:f>
              <c:numCache>
                <c:formatCode>General</c:formatCode>
                <c:ptCount val="7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  <c:pt idx="4">
                  <c:v>5</c:v>
                </c:pt>
                <c:pt idx="5">
                  <c:v>12.6</c:v>
                </c:pt>
                <c:pt idx="6">
                  <c:v>22.5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537-4DBE-83C8-590574EDC85F}"/>
            </c:ext>
          </c:extLst>
        </c:ser>
        <c:ser>
          <c:idx val="2"/>
          <c:order val="1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numRef>
              <c:f>Sheet1!$A$2:$A$8</c:f>
              <c:numCache>
                <c:formatCode>General</c:formatCode>
                <c:ptCount val="7"/>
                <c:pt idx="0">
                  <c:v>2010</c:v>
                </c:pt>
                <c:pt idx="1">
                  <c:v>2011</c:v>
                </c:pt>
                <c:pt idx="2">
                  <c:v>2012</c:v>
                </c:pt>
                <c:pt idx="3">
                  <c:v>2013</c:v>
                </c:pt>
                <c:pt idx="4">
                  <c:v>2014</c:v>
                </c:pt>
                <c:pt idx="5">
                  <c:v>2015</c:v>
                </c:pt>
                <c:pt idx="6">
                  <c:v>2016</c:v>
                </c:pt>
              </c:numCache>
            </c:numRef>
          </c:cat>
          <c:val>
            <c:numRef>
              <c:f>Sheet1!$D$2:$D$8</c:f>
              <c:numCache>
                <c:formatCode>General</c:formatCode>
                <c:ptCount val="7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  <c:pt idx="4">
                  <c:v>8.5</c:v>
                </c:pt>
                <c:pt idx="5">
                  <c:v>15</c:v>
                </c:pt>
                <c:pt idx="6">
                  <c:v>26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0537-4DBE-83C8-590574EDC85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721677296"/>
        <c:axId val="721677856"/>
      </c:barChart>
      <c:catAx>
        <c:axId val="721677296"/>
        <c:scaling>
          <c:orientation val="minMax"/>
        </c:scaling>
        <c:delete val="0"/>
        <c:axPos val="b"/>
        <c:minorGridlines>
          <c:spPr>
            <a:ln w="9525" cap="flat" cmpd="sng" algn="ctr">
              <a:solidFill>
                <a:schemeClr val="tx1">
                  <a:lumMod val="5000"/>
                  <a:lumOff val="95000"/>
                </a:schemeClr>
              </a:solidFill>
              <a:round/>
            </a:ln>
            <a:effectLst/>
          </c:spPr>
        </c:minorGridlines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00" b="0" i="0" u="none" strike="noStrike" kern="1200" baseline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pPr>
            <a:endParaRPr lang="zh-CN"/>
          </a:p>
        </c:txPr>
        <c:crossAx val="721677856"/>
        <c:crosses val="autoZero"/>
        <c:auto val="1"/>
        <c:lblAlgn val="ctr"/>
        <c:lblOffset val="100"/>
        <c:noMultiLvlLbl val="0"/>
      </c:catAx>
      <c:valAx>
        <c:axId val="721677856"/>
        <c:scaling>
          <c:orientation val="minMax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lang="zh-CN" sz="1100" b="0" i="0" u="none" strike="noStrike" kern="1200" baseline="0">
                <a:solidFill>
                  <a:schemeClr val="bg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defRPr>
            </a:pPr>
            <a:endParaRPr lang="zh-CN"/>
          </a:p>
        </c:txPr>
        <c:crossAx val="721677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 lang="zh-CN" sz="1100">
          <a:solidFill>
            <a:schemeClr val="tx1">
              <a:lumMod val="65000"/>
              <a:lumOff val="35000"/>
            </a:schemeClr>
          </a:solidFill>
          <a:latin typeface="Open Sans Light" panose="020B0306030504020204" pitchFamily="34" charset="0"/>
          <a:ea typeface="Open Sans Light" panose="020B0306030504020204" pitchFamily="34" charset="0"/>
          <a:cs typeface="Open Sans Light" panose="020B0306030504020204" pitchFamily="34" charset="0"/>
        </a:defRPr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5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5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5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5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2.png>
</file>

<file path=ppt/media/image3.png>
</file>

<file path=ppt/media/image5.png>
</file>

<file path=ppt/media/image6.png>
</file>

<file path=ppt/media/image7.jpeg>
</file>

<file path=ppt/media/image8.jpeg>
</file>

<file path=ppt/media/image9.jpe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903107-0A21-4975-BD4E-9E3FA1571653}" type="datetimeFigureOut">
              <a:rPr lang="zh-CN" altLang="en-US" smtClean="0"/>
              <a:t>2017/5/11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A51D9C-74F3-4A50-80CE-FCA0A046984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更多模板请关注：https://haosc.taobao.com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7139D-C09C-4BEC-9157-E8BE684E8BD9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5351F9E-C897-474C-9D98-73417ED4BCC4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C1AA3C-9855-47E7-A100-B684445D7EC3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5351F9E-C897-474C-9D98-73417ED4BCC4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A51D9C-74F3-4A50-80CE-FCA0A0469843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5351F9E-C897-474C-9D98-73417ED4BCC4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5351F9E-C897-474C-9D98-73417ED4BCC4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5351F9E-C897-474C-9D98-73417ED4BCC4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5351F9E-C897-474C-9D98-73417ED4BCC4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A51D9C-74F3-4A50-80CE-FCA0A0469843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5351F9E-C897-474C-9D98-73417ED4BCC4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5351F9E-C897-474C-9D98-73417ED4BCC4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5351F9E-C897-474C-9D98-73417ED4BCC4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5351F9E-C897-474C-9D98-73417ED4BCC4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5351F9E-C897-474C-9D98-73417ED4BCC4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5E7139D-C09C-4BEC-9157-E8BE684E8BD9}" type="slidenum">
              <a:rPr lang="zh-CN" altLang="en-US" smtClean="0"/>
              <a:t>23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A51D9C-74F3-4A50-80CE-FCA0A0469843}" type="slidenum">
              <a:rPr lang="zh-CN" altLang="en-US" smtClean="0"/>
              <a:t>24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1D5E53-1996-4A18-8378-BCF5C8046DA1}" type="slidenum">
              <a:rPr lang="zh-CN" altLang="en-US" smtClean="0"/>
              <a:t>25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A51D9C-74F3-4A50-80CE-FCA0A0469843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5351F9E-C897-474C-9D98-73417ED4BCC4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5351F9E-C897-474C-9D98-73417ED4BCC4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5351F9E-C897-474C-9D98-73417ED4BCC4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5351F9E-C897-474C-9D98-73417ED4BCC4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9A51D9C-74F3-4A50-80CE-FCA0A0469843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45351F9E-C897-474C-9D98-73417ED4BCC4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9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Picture Placeholder 6"/>
          <p:cNvSpPr>
            <a:spLocks noGrp="1" noChangeAspect="1"/>
          </p:cNvSpPr>
          <p:nvPr>
            <p:ph type="pic" sz="quarter" idx="10"/>
          </p:nvPr>
        </p:nvSpPr>
        <p:spPr>
          <a:xfrm>
            <a:off x="759375" y="1407584"/>
            <a:ext cx="685711" cy="685800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750">
                <a:solidFill>
                  <a:schemeClr val="tx1"/>
                </a:solidFill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13" name="Picture Placeholder 6"/>
          <p:cNvSpPr>
            <a:spLocks noGrp="1" noChangeAspect="1"/>
          </p:cNvSpPr>
          <p:nvPr>
            <p:ph type="pic" sz="quarter" idx="11"/>
          </p:nvPr>
        </p:nvSpPr>
        <p:spPr>
          <a:xfrm>
            <a:off x="3233411" y="1407584"/>
            <a:ext cx="685711" cy="685800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750">
                <a:solidFill>
                  <a:schemeClr val="tx1"/>
                </a:solidFill>
              </a:defRPr>
            </a:lvl1pPr>
          </a:lstStyle>
          <a:p>
            <a:pPr lvl="0"/>
            <a:endParaRPr lang="en-US" noProof="0"/>
          </a:p>
        </p:txBody>
      </p:sp>
      <p:sp>
        <p:nvSpPr>
          <p:cNvPr id="15" name="Picture Placeholder 6"/>
          <p:cNvSpPr>
            <a:spLocks noGrp="1" noChangeAspect="1"/>
          </p:cNvSpPr>
          <p:nvPr>
            <p:ph type="pic" sz="quarter" idx="12"/>
          </p:nvPr>
        </p:nvSpPr>
        <p:spPr>
          <a:xfrm>
            <a:off x="5624898" y="1407584"/>
            <a:ext cx="685711" cy="685800"/>
          </a:xfrm>
          <a:prstGeom prst="ellipse">
            <a:avLst/>
          </a:prstGeom>
        </p:spPr>
        <p:txBody>
          <a:bodyPr rtlCol="0">
            <a:normAutofit/>
          </a:bodyPr>
          <a:lstStyle>
            <a:lvl1pPr marL="0" indent="0">
              <a:buNone/>
              <a:defRPr sz="750">
                <a:solidFill>
                  <a:schemeClr val="tx1"/>
                </a:solidFill>
              </a:defRPr>
            </a:lvl1pPr>
          </a:lstStyle>
          <a:p>
            <a:pPr lvl="0"/>
            <a:endParaRPr lang="en-US" noProof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2DD16D-63B5-4F0E-9AE2-7A8064D55709}" type="datetimeFigureOut">
              <a:rPr lang="zh-CN" altLang="en-US" smtClean="0"/>
              <a:t>2017/5/11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47F21E-FE76-4E28-A5CE-5B9C9B887E07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p3"/><Relationship Id="rId7" Type="http://schemas.openxmlformats.org/officeDocument/2006/relationships/image" Target="../media/image2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5.png"/><Relationship Id="rId4" Type="http://schemas.openxmlformats.org/officeDocument/2006/relationships/audio" Target="../media/media2.mp3"/><Relationship Id="rId9" Type="http://schemas.openxmlformats.org/officeDocument/2006/relationships/image" Target="../media/image4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9.jpeg"/><Relationship Id="rId4" Type="http://schemas.openxmlformats.org/officeDocument/2006/relationships/image" Target="../media/image8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8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notesSlide" Target="../notesSlides/notesSlide19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12.xml"/><Relationship Id="rId5" Type="http://schemas.openxmlformats.org/officeDocument/2006/relationships/image" Target="../media/image2.png"/><Relationship Id="rId4" Type="http://schemas.openxmlformats.org/officeDocument/2006/relationships/chart" Target="../charts/char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emf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43955" y="1233638"/>
            <a:ext cx="7056091" cy="1097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spc="225" dirty="0">
                <a:ln>
                  <a:solidFill>
                    <a:schemeClr val="bg1"/>
                  </a:solidFill>
                </a:ln>
                <a:blipFill>
                  <a:blip r:embed="rId7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海报体W12(P)" panose="040B0C00000000000000" charset="-122"/>
                <a:ea typeface="华康海报体W12(P)" panose="040B0C00000000000000" charset="-122"/>
              </a:rPr>
              <a:t>粉笔</a:t>
            </a:r>
            <a:r>
              <a:rPr lang="zh-CN" altLang="en-US" sz="6600" spc="225" dirty="0">
                <a:ln>
                  <a:solidFill>
                    <a:schemeClr val="bg1"/>
                  </a:solidFill>
                </a:ln>
                <a:blipFill>
                  <a:blip r:embed="rId8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海报体W12(P)" panose="040B0C00000000000000" charset="-122"/>
                <a:ea typeface="华康海报体W12(P)" panose="040B0C00000000000000" charset="-122"/>
              </a:rPr>
              <a:t>字工作总结</a:t>
            </a:r>
            <a:endParaRPr lang="zh-CN" altLang="en-US" sz="6600" spc="225" dirty="0">
              <a:ln>
                <a:solidFill>
                  <a:schemeClr val="bg1"/>
                </a:solidFill>
              </a:ln>
              <a:blipFill>
                <a:blip r:embed="rId7"/>
                <a:stretch>
                  <a:fillRect/>
                </a:stretch>
              </a:blip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华康海报体W12(P)" panose="040B0C00000000000000" charset="-122"/>
              <a:ea typeface="华康海报体W12(P)" panose="040B0C00000000000000" charset="-122"/>
            </a:endParaRP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801946" y="276482"/>
            <a:ext cx="804475" cy="41865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7555767" y="844807"/>
            <a:ext cx="492358" cy="256227"/>
          </a:xfrm>
          <a:prstGeom prst="rect">
            <a:avLst/>
          </a:prstGeom>
        </p:spPr>
      </p:pic>
      <p:sp>
        <p:nvSpPr>
          <p:cNvPr id="24" name="Freeform 5"/>
          <p:cNvSpPr/>
          <p:nvPr/>
        </p:nvSpPr>
        <p:spPr bwMode="auto">
          <a:xfrm>
            <a:off x="470274" y="299001"/>
            <a:ext cx="756947" cy="396136"/>
          </a:xfrm>
          <a:custGeom>
            <a:avLst/>
            <a:gdLst>
              <a:gd name="T0" fmla="*/ 262 w 289"/>
              <a:gd name="T1" fmla="*/ 59 h 150"/>
              <a:gd name="T2" fmla="*/ 249 w 289"/>
              <a:gd name="T3" fmla="*/ 61 h 150"/>
              <a:gd name="T4" fmla="*/ 245 w 289"/>
              <a:gd name="T5" fmla="*/ 60 h 150"/>
              <a:gd name="T6" fmla="*/ 225 w 289"/>
              <a:gd name="T7" fmla="*/ 66 h 150"/>
              <a:gd name="T8" fmla="*/ 223 w 289"/>
              <a:gd name="T9" fmla="*/ 63 h 150"/>
              <a:gd name="T10" fmla="*/ 192 w 289"/>
              <a:gd name="T11" fmla="*/ 31 h 150"/>
              <a:gd name="T12" fmla="*/ 179 w 289"/>
              <a:gd name="T13" fmla="*/ 32 h 150"/>
              <a:gd name="T14" fmla="*/ 177 w 289"/>
              <a:gd name="T15" fmla="*/ 32 h 150"/>
              <a:gd name="T16" fmla="*/ 169 w 289"/>
              <a:gd name="T17" fmla="*/ 31 h 150"/>
              <a:gd name="T18" fmla="*/ 132 w 289"/>
              <a:gd name="T19" fmla="*/ 2 h 150"/>
              <a:gd name="T20" fmla="*/ 88 w 289"/>
              <a:gd name="T21" fmla="*/ 32 h 150"/>
              <a:gd name="T22" fmla="*/ 73 w 289"/>
              <a:gd name="T23" fmla="*/ 26 h 150"/>
              <a:gd name="T24" fmla="*/ 38 w 289"/>
              <a:gd name="T25" fmla="*/ 51 h 150"/>
              <a:gd name="T26" fmla="*/ 30 w 289"/>
              <a:gd name="T27" fmla="*/ 50 h 150"/>
              <a:gd name="T28" fmla="*/ 1 w 289"/>
              <a:gd name="T29" fmla="*/ 74 h 150"/>
              <a:gd name="T30" fmla="*/ 25 w 289"/>
              <a:gd name="T31" fmla="*/ 103 h 150"/>
              <a:gd name="T32" fmla="*/ 43 w 289"/>
              <a:gd name="T33" fmla="*/ 99 h 150"/>
              <a:gd name="T34" fmla="*/ 83 w 289"/>
              <a:gd name="T35" fmla="*/ 140 h 150"/>
              <a:gd name="T36" fmla="*/ 123 w 289"/>
              <a:gd name="T37" fmla="*/ 122 h 150"/>
              <a:gd name="T38" fmla="*/ 166 w 289"/>
              <a:gd name="T39" fmla="*/ 148 h 150"/>
              <a:gd name="T40" fmla="*/ 219 w 289"/>
              <a:gd name="T41" fmla="*/ 124 h 150"/>
              <a:gd name="T42" fmla="*/ 228 w 289"/>
              <a:gd name="T43" fmla="*/ 126 h 150"/>
              <a:gd name="T44" fmla="*/ 253 w 289"/>
              <a:gd name="T45" fmla="*/ 115 h 150"/>
              <a:gd name="T46" fmla="*/ 254 w 289"/>
              <a:gd name="T47" fmla="*/ 114 h 150"/>
              <a:gd name="T48" fmla="*/ 257 w 289"/>
              <a:gd name="T49" fmla="*/ 115 h 150"/>
              <a:gd name="T50" fmla="*/ 287 w 289"/>
              <a:gd name="T51" fmla="*/ 90 h 150"/>
              <a:gd name="T52" fmla="*/ 262 w 289"/>
              <a:gd name="T53" fmla="*/ 59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89" h="150">
                <a:moveTo>
                  <a:pt x="262" y="59"/>
                </a:moveTo>
                <a:cubicBezTo>
                  <a:pt x="258" y="59"/>
                  <a:pt x="253" y="59"/>
                  <a:pt x="249" y="61"/>
                </a:cubicBezTo>
                <a:cubicBezTo>
                  <a:pt x="248" y="60"/>
                  <a:pt x="246" y="60"/>
                  <a:pt x="245" y="60"/>
                </a:cubicBezTo>
                <a:cubicBezTo>
                  <a:pt x="237" y="59"/>
                  <a:pt x="230" y="62"/>
                  <a:pt x="225" y="66"/>
                </a:cubicBezTo>
                <a:cubicBezTo>
                  <a:pt x="224" y="65"/>
                  <a:pt x="224" y="64"/>
                  <a:pt x="223" y="63"/>
                </a:cubicBezTo>
                <a:cubicBezTo>
                  <a:pt x="222" y="46"/>
                  <a:pt x="210" y="32"/>
                  <a:pt x="192" y="31"/>
                </a:cubicBezTo>
                <a:cubicBezTo>
                  <a:pt x="188" y="30"/>
                  <a:pt x="183" y="31"/>
                  <a:pt x="179" y="32"/>
                </a:cubicBezTo>
                <a:cubicBezTo>
                  <a:pt x="178" y="32"/>
                  <a:pt x="178" y="32"/>
                  <a:pt x="177" y="32"/>
                </a:cubicBezTo>
                <a:cubicBezTo>
                  <a:pt x="174" y="31"/>
                  <a:pt x="171" y="31"/>
                  <a:pt x="169" y="31"/>
                </a:cubicBezTo>
                <a:cubicBezTo>
                  <a:pt x="164" y="16"/>
                  <a:pt x="150" y="3"/>
                  <a:pt x="132" y="2"/>
                </a:cubicBezTo>
                <a:cubicBezTo>
                  <a:pt x="112" y="0"/>
                  <a:pt x="94" y="13"/>
                  <a:pt x="88" y="32"/>
                </a:cubicBezTo>
                <a:cubicBezTo>
                  <a:pt x="84" y="29"/>
                  <a:pt x="78" y="27"/>
                  <a:pt x="73" y="26"/>
                </a:cubicBezTo>
                <a:cubicBezTo>
                  <a:pt x="56" y="25"/>
                  <a:pt x="42" y="36"/>
                  <a:pt x="38" y="51"/>
                </a:cubicBezTo>
                <a:cubicBezTo>
                  <a:pt x="36" y="50"/>
                  <a:pt x="33" y="50"/>
                  <a:pt x="30" y="50"/>
                </a:cubicBezTo>
                <a:cubicBezTo>
                  <a:pt x="16" y="48"/>
                  <a:pt x="2" y="59"/>
                  <a:pt x="1" y="74"/>
                </a:cubicBezTo>
                <a:cubicBezTo>
                  <a:pt x="0" y="89"/>
                  <a:pt x="11" y="102"/>
                  <a:pt x="25" y="103"/>
                </a:cubicBezTo>
                <a:cubicBezTo>
                  <a:pt x="32" y="104"/>
                  <a:pt x="38" y="102"/>
                  <a:pt x="43" y="99"/>
                </a:cubicBezTo>
                <a:cubicBezTo>
                  <a:pt x="44" y="120"/>
                  <a:pt x="61" y="138"/>
                  <a:pt x="83" y="140"/>
                </a:cubicBezTo>
                <a:cubicBezTo>
                  <a:pt x="99" y="142"/>
                  <a:pt x="114" y="134"/>
                  <a:pt x="123" y="122"/>
                </a:cubicBezTo>
                <a:cubicBezTo>
                  <a:pt x="132" y="136"/>
                  <a:pt x="148" y="146"/>
                  <a:pt x="166" y="148"/>
                </a:cubicBezTo>
                <a:cubicBezTo>
                  <a:pt x="187" y="150"/>
                  <a:pt x="207" y="140"/>
                  <a:pt x="219" y="124"/>
                </a:cubicBezTo>
                <a:cubicBezTo>
                  <a:pt x="222" y="125"/>
                  <a:pt x="225" y="126"/>
                  <a:pt x="228" y="126"/>
                </a:cubicBezTo>
                <a:cubicBezTo>
                  <a:pt x="238" y="127"/>
                  <a:pt x="247" y="123"/>
                  <a:pt x="253" y="115"/>
                </a:cubicBezTo>
                <a:cubicBezTo>
                  <a:pt x="253" y="115"/>
                  <a:pt x="254" y="115"/>
                  <a:pt x="254" y="114"/>
                </a:cubicBezTo>
                <a:cubicBezTo>
                  <a:pt x="255" y="115"/>
                  <a:pt x="256" y="115"/>
                  <a:pt x="257" y="115"/>
                </a:cubicBezTo>
                <a:cubicBezTo>
                  <a:pt x="272" y="116"/>
                  <a:pt x="286" y="105"/>
                  <a:pt x="287" y="90"/>
                </a:cubicBezTo>
                <a:cubicBezTo>
                  <a:pt x="289" y="74"/>
                  <a:pt x="277" y="61"/>
                  <a:pt x="262" y="59"/>
                </a:cubicBezTo>
                <a:close/>
              </a:path>
            </a:pathLst>
          </a:custGeom>
          <a:noFill/>
          <a:ln w="12700" cap="flat">
            <a:solidFill>
              <a:srgbClr val="FFFFFF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1342053" y="2369092"/>
            <a:ext cx="6459893" cy="179536"/>
            <a:chOff x="2804139" y="4450981"/>
            <a:chExt cx="7078926" cy="223552"/>
          </a:xfrm>
          <a:solidFill>
            <a:schemeClr val="bg1">
              <a:lumMod val="95000"/>
            </a:schemeClr>
          </a:solidFill>
        </p:grpSpPr>
        <p:sp>
          <p:nvSpPr>
            <p:cNvPr id="19" name="Freeform 334"/>
            <p:cNvSpPr>
              <a:spLocks noEditPoints="1"/>
            </p:cNvSpPr>
            <p:nvPr/>
          </p:nvSpPr>
          <p:spPr bwMode="auto">
            <a:xfrm rot="10800000">
              <a:off x="2804139" y="4450981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20" name="Freeform 334"/>
            <p:cNvSpPr>
              <a:spLocks noEditPoints="1"/>
            </p:cNvSpPr>
            <p:nvPr/>
          </p:nvSpPr>
          <p:spPr bwMode="auto">
            <a:xfrm rot="10800000" flipH="1">
              <a:off x="6258539" y="4450982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917045" y="3526935"/>
            <a:ext cx="3154661" cy="352425"/>
            <a:chOff x="2917045" y="3526935"/>
            <a:chExt cx="3154661" cy="352425"/>
          </a:xfrm>
        </p:grpSpPr>
        <p:sp>
          <p:nvSpPr>
            <p:cNvPr id="23" name="文本框 211"/>
            <p:cNvSpPr txBox="1">
              <a:spLocks noChangeArrowheads="1"/>
            </p:cNvSpPr>
            <p:nvPr/>
          </p:nvSpPr>
          <p:spPr bwMode="auto">
            <a:xfrm>
              <a:off x="2917045" y="3526935"/>
              <a:ext cx="963385" cy="335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9pPr>
            </a:lstStyle>
            <a:p>
              <a:pPr eaLnBrk="1" hangingPunct="1"/>
              <a:r>
                <a:rPr lang="zh-CN" altLang="en-US" sz="1600" dirty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汇报人：</a:t>
              </a:r>
            </a:p>
          </p:txBody>
        </p:sp>
        <p:sp>
          <p:nvSpPr>
            <p:cNvPr id="25" name="文本框 211"/>
            <p:cNvSpPr txBox="1">
              <a:spLocks noChangeArrowheads="1"/>
            </p:cNvSpPr>
            <p:nvPr/>
          </p:nvSpPr>
          <p:spPr bwMode="auto">
            <a:xfrm>
              <a:off x="4023215" y="3544080"/>
              <a:ext cx="1235710" cy="335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9pPr>
            </a:lstStyle>
            <a:p>
              <a:pPr eaLnBrk="1" hangingPunct="1"/>
              <a:r>
                <a:rPr lang="zh-CN" altLang="en-US" sz="1600" dirty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 </a:t>
              </a:r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4004049" y="3562634"/>
              <a:ext cx="2067657" cy="306000"/>
            </a:xfrm>
            <a:prstGeom prst="roundRect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917045" y="4134360"/>
            <a:ext cx="3154660" cy="343261"/>
            <a:chOff x="2917045" y="4134360"/>
            <a:chExt cx="3154660" cy="343261"/>
          </a:xfrm>
        </p:grpSpPr>
        <p:sp>
          <p:nvSpPr>
            <p:cNvPr id="28" name="文本框 27"/>
            <p:cNvSpPr txBox="1"/>
            <p:nvPr/>
          </p:nvSpPr>
          <p:spPr>
            <a:xfrm>
              <a:off x="2917045" y="4134360"/>
              <a:ext cx="910225" cy="33855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dirty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时   间：</a:t>
              </a:r>
            </a:p>
          </p:txBody>
        </p:sp>
        <p:sp>
          <p:nvSpPr>
            <p:cNvPr id="29" name="圆角矩形 28"/>
            <p:cNvSpPr/>
            <p:nvPr/>
          </p:nvSpPr>
          <p:spPr>
            <a:xfrm>
              <a:off x="4004048" y="4161810"/>
              <a:ext cx="2067657" cy="306000"/>
            </a:xfrm>
            <a:prstGeom prst="roundRect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3965684" y="4142341"/>
              <a:ext cx="1874224" cy="3352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2017</a:t>
              </a:r>
              <a:r>
                <a:rPr lang="zh-CN" altLang="en-US" sz="1600" dirty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年</a:t>
              </a:r>
              <a:r>
                <a:rPr lang="en-US" altLang="zh-CN" sz="1600" dirty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10</a:t>
              </a:r>
              <a:r>
                <a:rPr lang="zh-CN" altLang="en-US" sz="1600" dirty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月</a:t>
              </a:r>
              <a:r>
                <a:rPr lang="en-US" altLang="zh-CN" sz="1600" dirty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01</a:t>
              </a:r>
              <a:r>
                <a:rPr lang="zh-CN" altLang="en-US" sz="1600" dirty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日</a:t>
              </a: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1848022" y="2695745"/>
            <a:ext cx="53437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【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年终总结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】【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述职报告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】【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工作总结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】【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项目汇报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】</a:t>
            </a:r>
            <a:endParaRPr lang="zh-CN" altLang="en-US" sz="1600" dirty="0">
              <a:solidFill>
                <a:schemeClr val="bg1"/>
              </a:solidFill>
              <a:latin typeface="+mn-ea"/>
            </a:endParaRPr>
          </a:p>
        </p:txBody>
      </p:sp>
      <p:pic>
        <p:nvPicPr>
          <p:cNvPr id="5" name="BeaTsGOy - 旋律、节奏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4649624" y="-732924"/>
            <a:ext cx="609600" cy="609600"/>
          </a:xfrm>
          <a:prstGeom prst="rect">
            <a:avLst/>
          </a:prstGeom>
        </p:spPr>
      </p:pic>
      <p:pic>
        <p:nvPicPr>
          <p:cNvPr id="6" name="电视台常用图片呈现背景音乐 (30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65474" y="446781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" dur="3497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3415165" y="1637705"/>
            <a:ext cx="2104203" cy="2428875"/>
            <a:chOff x="4553553" y="2183607"/>
            <a:chExt cx="2805604" cy="3238500"/>
          </a:xfrm>
        </p:grpSpPr>
        <p:sp>
          <p:nvSpPr>
            <p:cNvPr id="14342" name="AutoShape 8"/>
            <p:cNvSpPr/>
            <p:nvPr/>
          </p:nvSpPr>
          <p:spPr bwMode="auto">
            <a:xfrm>
              <a:off x="4553553" y="2183607"/>
              <a:ext cx="2805604" cy="3238500"/>
            </a:xfrm>
            <a:prstGeom prst="rect">
              <a:avLst/>
            </a:prstGeom>
            <a:solidFill>
              <a:schemeClr val="accent2">
                <a:alpha val="60000"/>
              </a:schemeClr>
            </a:solidFill>
            <a:ln>
              <a:noFill/>
            </a:ln>
          </p:spPr>
          <p:txBody>
            <a:bodyPr lIns="0" tIns="0" rIns="0" bIns="0"/>
            <a:lstStyle/>
            <a:p>
              <a:pPr defTabSz="457200">
                <a:defRPr/>
              </a:pPr>
              <a:endParaRPr lang="en-US" sz="675">
                <a:latin typeface="+mn-ea"/>
              </a:endParaRPr>
            </a:p>
          </p:txBody>
        </p:sp>
        <p:sp>
          <p:nvSpPr>
            <p:cNvPr id="25" name="Rectangle 28"/>
            <p:cNvSpPr/>
            <p:nvPr/>
          </p:nvSpPr>
          <p:spPr>
            <a:xfrm>
              <a:off x="4855853" y="2622586"/>
              <a:ext cx="2241467" cy="2585328"/>
            </a:xfrm>
            <a:prstGeom prst="rect">
              <a:avLst/>
            </a:prstGeom>
          </p:spPr>
          <p:txBody>
            <a:bodyPr wrap="square" lIns="68584" tIns="34292" rIns="68584" bIns="34292">
              <a:spAutoFit/>
            </a:bodyPr>
            <a:lstStyle/>
            <a:p>
              <a:pPr algn="ctr" defTabSz="457200">
                <a:lnSpc>
                  <a:spcPct val="150000"/>
                </a:lnSpc>
                <a:defRPr/>
              </a:pPr>
              <a:r>
                <a:rPr lang="zh-CN" altLang="en-US" sz="9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点击输入简要文字内容，文字内容概括精炼，不用多余的文字修饰，言短意赅的说明该项内容。点击输入简要文字内容文字内容概括精炼，不用多余的文字修饰，言短意赅的说明该项内容。点击输入简要文字内容点击输入简要文字内容，文字内容概括精炼</a:t>
              </a:r>
              <a:endParaRPr lang="en-US" sz="900" dirty="0">
                <a:solidFill>
                  <a:schemeClr val="bg1"/>
                </a:solidFill>
                <a:latin typeface="+mn-ea"/>
                <a:cs typeface="Lato Light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5833570" y="1637705"/>
            <a:ext cx="2104798" cy="2428875"/>
            <a:chOff x="7778093" y="2183607"/>
            <a:chExt cx="2806397" cy="3238500"/>
          </a:xfrm>
        </p:grpSpPr>
        <p:sp>
          <p:nvSpPr>
            <p:cNvPr id="14345" name="AutoShape 13"/>
            <p:cNvSpPr/>
            <p:nvPr/>
          </p:nvSpPr>
          <p:spPr bwMode="auto">
            <a:xfrm>
              <a:off x="7778093" y="2183607"/>
              <a:ext cx="2806397" cy="3238500"/>
            </a:xfrm>
            <a:prstGeom prst="rect">
              <a:avLst/>
            </a:prstGeom>
            <a:solidFill>
              <a:schemeClr val="accent3">
                <a:alpha val="60000"/>
              </a:schemeClr>
            </a:solidFill>
            <a:ln>
              <a:noFill/>
            </a:ln>
          </p:spPr>
          <p:txBody>
            <a:bodyPr lIns="0" tIns="0" rIns="0" bIns="0"/>
            <a:lstStyle/>
            <a:p>
              <a:pPr defTabSz="457200">
                <a:defRPr/>
              </a:pPr>
              <a:endParaRPr lang="en-US" sz="675">
                <a:latin typeface="+mn-ea"/>
              </a:endParaRPr>
            </a:p>
          </p:txBody>
        </p:sp>
        <p:sp>
          <p:nvSpPr>
            <p:cNvPr id="35" name="Rectangle 28"/>
            <p:cNvSpPr/>
            <p:nvPr/>
          </p:nvSpPr>
          <p:spPr>
            <a:xfrm>
              <a:off x="8134628" y="2622586"/>
              <a:ext cx="2241466" cy="2585328"/>
            </a:xfrm>
            <a:prstGeom prst="rect">
              <a:avLst/>
            </a:prstGeom>
          </p:spPr>
          <p:txBody>
            <a:bodyPr wrap="square" lIns="68584" tIns="34292" rIns="68584" bIns="34292">
              <a:spAutoFit/>
            </a:bodyPr>
            <a:lstStyle/>
            <a:p>
              <a:pPr algn="ctr" defTabSz="457200">
                <a:lnSpc>
                  <a:spcPct val="150000"/>
                </a:lnSpc>
                <a:defRPr/>
              </a:pPr>
              <a:r>
                <a:rPr lang="zh-CN" altLang="en-US" sz="9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点击输入简要文字内容，文字内容概括精炼，不用多余的文字修饰，言短意赅的说明该项内容。点击输入简要文字内容文字内容概括精炼，不用多余的文字修饰，言短意赅的说明该项内容。点击输入简要文字内容点击输入简要文字内容，文字内容概括精炼</a:t>
              </a:r>
              <a:endParaRPr lang="en-US" sz="900" dirty="0">
                <a:solidFill>
                  <a:schemeClr val="bg1"/>
                </a:solidFill>
                <a:latin typeface="+mn-ea"/>
                <a:cs typeface="Lato Ligh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029489" y="1675805"/>
            <a:ext cx="2104799" cy="2428875"/>
            <a:chOff x="1372652" y="2234407"/>
            <a:chExt cx="2806398" cy="3238500"/>
          </a:xfrm>
        </p:grpSpPr>
        <p:sp>
          <p:nvSpPr>
            <p:cNvPr id="14339" name="AutoShape 3"/>
            <p:cNvSpPr/>
            <p:nvPr/>
          </p:nvSpPr>
          <p:spPr bwMode="auto">
            <a:xfrm>
              <a:off x="1372652" y="2234407"/>
              <a:ext cx="2806398" cy="3238500"/>
            </a:xfrm>
            <a:prstGeom prst="rect">
              <a:avLst/>
            </a:prstGeom>
            <a:solidFill>
              <a:schemeClr val="accent1">
                <a:alpha val="60000"/>
              </a:schemeClr>
            </a:solidFill>
            <a:ln>
              <a:noFill/>
            </a:ln>
          </p:spPr>
          <p:txBody>
            <a:bodyPr lIns="0" tIns="0" rIns="0" bIns="0"/>
            <a:lstStyle/>
            <a:p>
              <a:pPr defTabSz="457200">
                <a:defRPr/>
              </a:pPr>
              <a:endParaRPr lang="en-US" sz="675">
                <a:latin typeface="+mn-ea"/>
              </a:endParaRPr>
            </a:p>
          </p:txBody>
        </p:sp>
        <p:sp>
          <p:nvSpPr>
            <p:cNvPr id="29" name="Rectangle 28"/>
            <p:cNvSpPr/>
            <p:nvPr/>
          </p:nvSpPr>
          <p:spPr>
            <a:xfrm>
              <a:off x="1759171" y="2622586"/>
              <a:ext cx="2241467" cy="2585328"/>
            </a:xfrm>
            <a:prstGeom prst="rect">
              <a:avLst/>
            </a:prstGeom>
          </p:spPr>
          <p:txBody>
            <a:bodyPr wrap="square" lIns="68584" tIns="34292" rIns="68584" bIns="34292">
              <a:spAutoFit/>
            </a:bodyPr>
            <a:lstStyle/>
            <a:p>
              <a:pPr algn="ctr" defTabSz="457200">
                <a:lnSpc>
                  <a:spcPct val="150000"/>
                </a:lnSpc>
                <a:defRPr/>
              </a:pPr>
              <a:r>
                <a:rPr lang="zh-CN" altLang="en-US" sz="9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点击输入简要文字内容，文字内容概括精炼，不用多余的文字修饰，言短意赅的说明该项内容。点击输入简要文字内容文字内容概括精炼，不用多余的文字修饰，言短意赅的说明该项内容。点击输入简要文字内容点击输入简要文字内容，文字内容概括精炼</a:t>
              </a:r>
              <a:endParaRPr lang="en-US" sz="900" dirty="0">
                <a:solidFill>
                  <a:schemeClr val="bg1"/>
                </a:solidFill>
                <a:latin typeface="+mn-ea"/>
                <a:cs typeface="Lato Light"/>
              </a:endParaRPr>
            </a:p>
          </p:txBody>
        </p:sp>
      </p:grpSp>
      <p:pic>
        <p:nvPicPr>
          <p:cNvPr id="2" name="图片占位符 1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/>
          <a:srcRect t="450" b="450"/>
          <a:stretch>
            <a:fillRect/>
          </a:stretch>
        </p:blipFill>
        <p:spPr/>
      </p:pic>
      <p:pic>
        <p:nvPicPr>
          <p:cNvPr id="3" name="图片占位符 2"/>
          <p:cNvPicPr>
            <a:picLocks noGrp="1" noChangeAspect="1"/>
          </p:cNvPicPr>
          <p:nvPr>
            <p:ph type="pic" sz="quarter" idx="11"/>
          </p:nvPr>
        </p:nvPicPr>
        <p:blipFill>
          <a:blip r:embed="rId4" cstate="print"/>
          <a:srcRect t="227" b="227"/>
          <a:stretch>
            <a:fillRect/>
          </a:stretch>
        </p:blipFill>
        <p:spPr/>
      </p:pic>
      <p:pic>
        <p:nvPicPr>
          <p:cNvPr id="4" name="图片占位符 3"/>
          <p:cNvPicPr>
            <a:picLocks noGrp="1" noChangeAspect="1"/>
          </p:cNvPicPr>
          <p:nvPr>
            <p:ph type="pic" sz="quarter" idx="12"/>
          </p:nvPr>
        </p:nvPicPr>
        <p:blipFill>
          <a:blip r:embed="rId5" cstate="print"/>
          <a:srcRect/>
          <a:stretch>
            <a:fillRect/>
          </a:stretch>
        </p:blipFill>
        <p:spPr/>
      </p:pic>
      <p:sp>
        <p:nvSpPr>
          <p:cNvPr id="16" name="关于我们"/>
          <p:cNvSpPr/>
          <p:nvPr/>
        </p:nvSpPr>
        <p:spPr>
          <a:xfrm>
            <a:off x="476837" y="259132"/>
            <a:ext cx="2183236" cy="400110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+mn-ea"/>
              </a:rPr>
              <a:t>2.2 </a:t>
            </a: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工作完成情况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Click="0" advTm="0">
        <p14:prism/>
      </p:transition>
    </mc:Choice>
    <mc:Fallback xmlns="">
      <p:transition spd="slow" advClick="0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3154087" y="1391642"/>
            <a:ext cx="2838068" cy="2838068"/>
          </a:xfrm>
          <a:prstGeom prst="ellipse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>
              <a:solidFill>
                <a:schemeClr val="bg1"/>
              </a:solidFill>
            </a:endParaRPr>
          </a:p>
        </p:txBody>
      </p:sp>
      <p:sp>
        <p:nvSpPr>
          <p:cNvPr id="48" name="Rounded Rectangle 5"/>
          <p:cNvSpPr/>
          <p:nvPr/>
        </p:nvSpPr>
        <p:spPr>
          <a:xfrm>
            <a:off x="3271948" y="1636218"/>
            <a:ext cx="540001" cy="54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12" tIns="45707" rIns="91412" bIns="45707" rtlCol="0" anchor="ctr"/>
          <a:lstStyle/>
          <a:p>
            <a:pPr algn="ctr"/>
            <a:endParaRPr lang="en-US" sz="675" dirty="0">
              <a:solidFill>
                <a:schemeClr val="bg1"/>
              </a:solidFill>
            </a:endParaRPr>
          </a:p>
        </p:txBody>
      </p:sp>
      <p:sp>
        <p:nvSpPr>
          <p:cNvPr id="49" name="Text Placeholder 7"/>
          <p:cNvSpPr txBox="1"/>
          <p:nvPr/>
        </p:nvSpPr>
        <p:spPr>
          <a:xfrm>
            <a:off x="3311061" y="1716388"/>
            <a:ext cx="458552" cy="339701"/>
          </a:xfrm>
          <a:prstGeom prst="rect">
            <a:avLst/>
          </a:prstGeom>
        </p:spPr>
        <p:txBody>
          <a:bodyPr vert="horz" lIns="0" tIns="77913" rIns="0" bIns="77913"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750" b="0" kern="1200">
                <a:solidFill>
                  <a:schemeClr val="bg1"/>
                </a:solidFill>
                <a:latin typeface="FontAwesome Regular"/>
                <a:ea typeface="+mn-ea"/>
                <a:cs typeface="FontAwesome Regular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500" dirty="0">
                <a:latin typeface="FontAwesome" pitchFamily="2" charset="0"/>
              </a:rPr>
              <a:t></a:t>
            </a:r>
          </a:p>
        </p:txBody>
      </p:sp>
      <p:sp>
        <p:nvSpPr>
          <p:cNvPr id="50" name="Rounded Rectangle 32"/>
          <p:cNvSpPr/>
          <p:nvPr/>
        </p:nvSpPr>
        <p:spPr>
          <a:xfrm>
            <a:off x="5360478" y="1636218"/>
            <a:ext cx="540001" cy="5400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12" tIns="45707" rIns="91412" bIns="45707" rtlCol="0" anchor="ctr"/>
          <a:lstStyle/>
          <a:p>
            <a:pPr algn="ctr"/>
            <a:endParaRPr lang="en-US" sz="675" dirty="0">
              <a:solidFill>
                <a:schemeClr val="bg1"/>
              </a:solidFill>
            </a:endParaRPr>
          </a:p>
        </p:txBody>
      </p:sp>
      <p:sp>
        <p:nvSpPr>
          <p:cNvPr id="51" name="Text Placeholder 7"/>
          <p:cNvSpPr txBox="1"/>
          <p:nvPr/>
        </p:nvSpPr>
        <p:spPr>
          <a:xfrm>
            <a:off x="5399590" y="1716388"/>
            <a:ext cx="458552" cy="339701"/>
          </a:xfrm>
          <a:prstGeom prst="rect">
            <a:avLst/>
          </a:prstGeom>
        </p:spPr>
        <p:txBody>
          <a:bodyPr vert="horz" lIns="0" tIns="77913" rIns="0" bIns="77913"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750" b="0" kern="1200">
                <a:solidFill>
                  <a:schemeClr val="bg1"/>
                </a:solidFill>
                <a:latin typeface="FontAwesome Regular"/>
                <a:ea typeface="+mn-ea"/>
                <a:cs typeface="FontAwesome Regular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500" dirty="0">
                <a:latin typeface="FontAwesome" pitchFamily="2" charset="0"/>
              </a:rPr>
              <a:t></a:t>
            </a:r>
          </a:p>
        </p:txBody>
      </p:sp>
      <p:sp>
        <p:nvSpPr>
          <p:cNvPr id="52" name="Rounded Rectangle 34"/>
          <p:cNvSpPr/>
          <p:nvPr/>
        </p:nvSpPr>
        <p:spPr>
          <a:xfrm>
            <a:off x="2860360" y="2577209"/>
            <a:ext cx="540001" cy="54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12" tIns="45707" rIns="91412" bIns="45707" rtlCol="0" anchor="ctr"/>
          <a:lstStyle/>
          <a:p>
            <a:pPr algn="ctr"/>
            <a:endParaRPr lang="en-US" sz="675" dirty="0">
              <a:solidFill>
                <a:schemeClr val="bg1"/>
              </a:solidFill>
            </a:endParaRPr>
          </a:p>
        </p:txBody>
      </p:sp>
      <p:sp>
        <p:nvSpPr>
          <p:cNvPr id="53" name="Text Placeholder 7"/>
          <p:cNvSpPr txBox="1"/>
          <p:nvPr/>
        </p:nvSpPr>
        <p:spPr>
          <a:xfrm>
            <a:off x="2899473" y="2657379"/>
            <a:ext cx="458552" cy="339701"/>
          </a:xfrm>
          <a:prstGeom prst="rect">
            <a:avLst/>
          </a:prstGeom>
          <a:noFill/>
        </p:spPr>
        <p:txBody>
          <a:bodyPr vert="horz" lIns="0" tIns="77913" rIns="0" bIns="77913"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750" b="0" kern="1200">
                <a:solidFill>
                  <a:schemeClr val="bg1"/>
                </a:solidFill>
                <a:latin typeface="FontAwesome Regular"/>
                <a:ea typeface="+mn-ea"/>
                <a:cs typeface="FontAwesome Regular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500" dirty="0">
                <a:latin typeface="FontAwesome" pitchFamily="2" charset="0"/>
              </a:rPr>
              <a:t></a:t>
            </a:r>
          </a:p>
        </p:txBody>
      </p:sp>
      <p:sp>
        <p:nvSpPr>
          <p:cNvPr id="54" name="Rounded Rectangle 36"/>
          <p:cNvSpPr/>
          <p:nvPr/>
        </p:nvSpPr>
        <p:spPr>
          <a:xfrm>
            <a:off x="5735015" y="2577209"/>
            <a:ext cx="540001" cy="540000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12" tIns="45707" rIns="91412" bIns="45707" rtlCol="0" anchor="ctr"/>
          <a:lstStyle/>
          <a:p>
            <a:pPr algn="ctr"/>
            <a:endParaRPr lang="en-US" sz="675" dirty="0">
              <a:solidFill>
                <a:schemeClr val="bg1"/>
              </a:solidFill>
            </a:endParaRPr>
          </a:p>
        </p:txBody>
      </p:sp>
      <p:sp>
        <p:nvSpPr>
          <p:cNvPr id="55" name="Text Placeholder 7"/>
          <p:cNvSpPr txBox="1"/>
          <p:nvPr/>
        </p:nvSpPr>
        <p:spPr>
          <a:xfrm>
            <a:off x="5774128" y="2657379"/>
            <a:ext cx="458552" cy="339701"/>
          </a:xfrm>
          <a:prstGeom prst="rect">
            <a:avLst/>
          </a:prstGeom>
          <a:noFill/>
        </p:spPr>
        <p:txBody>
          <a:bodyPr vert="horz" lIns="0" tIns="77913" rIns="0" bIns="77913"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750" b="0" kern="1200">
                <a:solidFill>
                  <a:schemeClr val="bg1"/>
                </a:solidFill>
                <a:latin typeface="FontAwesome Regular"/>
                <a:ea typeface="+mn-ea"/>
                <a:cs typeface="FontAwesome Regular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500" dirty="0">
                <a:latin typeface="FontAwesome" pitchFamily="2" charset="0"/>
              </a:rPr>
              <a:t></a:t>
            </a:r>
          </a:p>
        </p:txBody>
      </p:sp>
      <p:sp>
        <p:nvSpPr>
          <p:cNvPr id="56" name="Rounded Rectangle 38"/>
          <p:cNvSpPr/>
          <p:nvPr/>
        </p:nvSpPr>
        <p:spPr>
          <a:xfrm>
            <a:off x="3271948" y="3553051"/>
            <a:ext cx="540001" cy="540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12" tIns="45707" rIns="91412" bIns="45707" rtlCol="0" anchor="ctr"/>
          <a:lstStyle/>
          <a:p>
            <a:pPr algn="ctr"/>
            <a:endParaRPr lang="en-US" sz="675" dirty="0">
              <a:solidFill>
                <a:schemeClr val="bg1"/>
              </a:solidFill>
            </a:endParaRPr>
          </a:p>
        </p:txBody>
      </p:sp>
      <p:sp>
        <p:nvSpPr>
          <p:cNvPr id="57" name="Text Placeholder 7"/>
          <p:cNvSpPr txBox="1"/>
          <p:nvPr/>
        </p:nvSpPr>
        <p:spPr>
          <a:xfrm>
            <a:off x="3311061" y="3633220"/>
            <a:ext cx="458552" cy="339701"/>
          </a:xfrm>
          <a:prstGeom prst="rect">
            <a:avLst/>
          </a:prstGeom>
          <a:noFill/>
        </p:spPr>
        <p:txBody>
          <a:bodyPr vert="horz" lIns="0" tIns="77913" rIns="0" bIns="77913"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750" b="0" kern="1200">
                <a:solidFill>
                  <a:schemeClr val="bg1"/>
                </a:solidFill>
                <a:latin typeface="FontAwesome Regular"/>
                <a:ea typeface="+mn-ea"/>
                <a:cs typeface="FontAwesome Regular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500" dirty="0">
                <a:latin typeface="FontAwesome" pitchFamily="2" charset="0"/>
              </a:rPr>
              <a:t></a:t>
            </a:r>
          </a:p>
        </p:txBody>
      </p:sp>
      <p:sp>
        <p:nvSpPr>
          <p:cNvPr id="58" name="Rounded Rectangle 40"/>
          <p:cNvSpPr/>
          <p:nvPr/>
        </p:nvSpPr>
        <p:spPr>
          <a:xfrm>
            <a:off x="5360478" y="3553051"/>
            <a:ext cx="540001" cy="540000"/>
          </a:xfrm>
          <a:prstGeom prst="roundRect">
            <a:avLst>
              <a:gd name="adj" fmla="val 50000"/>
            </a:avLst>
          </a:prstGeom>
          <a:solidFill>
            <a:schemeClr val="accent3"/>
          </a:solidFill>
          <a:ln w="12700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12" tIns="45707" rIns="91412" bIns="45707" rtlCol="0" anchor="ctr"/>
          <a:lstStyle/>
          <a:p>
            <a:pPr algn="ctr"/>
            <a:endParaRPr lang="en-US" sz="675" dirty="0">
              <a:solidFill>
                <a:schemeClr val="bg1"/>
              </a:solidFill>
            </a:endParaRPr>
          </a:p>
        </p:txBody>
      </p:sp>
      <p:sp>
        <p:nvSpPr>
          <p:cNvPr id="59" name="Text Placeholder 7"/>
          <p:cNvSpPr txBox="1"/>
          <p:nvPr/>
        </p:nvSpPr>
        <p:spPr>
          <a:xfrm>
            <a:off x="5399590" y="3633220"/>
            <a:ext cx="458552" cy="339701"/>
          </a:xfrm>
          <a:prstGeom prst="rect">
            <a:avLst/>
          </a:prstGeom>
          <a:noFill/>
        </p:spPr>
        <p:txBody>
          <a:bodyPr vert="horz" lIns="0" tIns="77913" rIns="0" bIns="77913" anchor="ctr"/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750" b="0" kern="1200">
                <a:solidFill>
                  <a:schemeClr val="bg1"/>
                </a:solidFill>
                <a:latin typeface="FontAwesome Regular"/>
                <a:ea typeface="+mn-ea"/>
                <a:cs typeface="FontAwesome Regular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_tradnl" sz="1500" dirty="0">
                <a:latin typeface="FontAwesome" pitchFamily="2" charset="0"/>
              </a:rPr>
              <a:t></a:t>
            </a:r>
          </a:p>
        </p:txBody>
      </p:sp>
      <p:sp>
        <p:nvSpPr>
          <p:cNvPr id="72" name="TextBox 7"/>
          <p:cNvSpPr txBox="1"/>
          <p:nvPr/>
        </p:nvSpPr>
        <p:spPr>
          <a:xfrm>
            <a:off x="5976269" y="1801765"/>
            <a:ext cx="2561203" cy="440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点击输入简要文字内容，文字内容概括精炼，不用多余的文字修饰，言短意赅的说明该项内容。</a:t>
            </a:r>
            <a:endParaRPr lang="en-US" altLang="zh-CN" sz="8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3" name="TextBox 8"/>
          <p:cNvSpPr txBox="1"/>
          <p:nvPr/>
        </p:nvSpPr>
        <p:spPr>
          <a:xfrm>
            <a:off x="5976270" y="1576484"/>
            <a:ext cx="1218894" cy="276999"/>
          </a:xfrm>
          <a:prstGeom prst="rect">
            <a:avLst/>
          </a:prstGeom>
          <a:noFill/>
        </p:spPr>
        <p:txBody>
          <a:bodyPr wrap="square" t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华文黑体" pitchFamily="2" charset="-122"/>
              </a:rPr>
              <a:t>添加标题文字</a:t>
            </a:r>
          </a:p>
        </p:txBody>
      </p:sp>
      <p:sp>
        <p:nvSpPr>
          <p:cNvPr id="74" name="TextBox 7"/>
          <p:cNvSpPr txBox="1"/>
          <p:nvPr/>
        </p:nvSpPr>
        <p:spPr>
          <a:xfrm>
            <a:off x="6314128" y="2736442"/>
            <a:ext cx="2561203" cy="440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点击输入简要文字内容，文字内容概括精炼，不用多余的文字修饰，言短意赅的说明该项内容。</a:t>
            </a:r>
            <a:endParaRPr lang="en-US" altLang="zh-CN" sz="8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5" name="TextBox 8"/>
          <p:cNvSpPr txBox="1"/>
          <p:nvPr/>
        </p:nvSpPr>
        <p:spPr>
          <a:xfrm>
            <a:off x="6314129" y="2511160"/>
            <a:ext cx="1218894" cy="276999"/>
          </a:xfrm>
          <a:prstGeom prst="rect">
            <a:avLst/>
          </a:prstGeom>
          <a:noFill/>
        </p:spPr>
        <p:txBody>
          <a:bodyPr wrap="square" t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华文黑体" pitchFamily="2" charset="-122"/>
              </a:rPr>
              <a:t>添加标题文字</a:t>
            </a:r>
          </a:p>
        </p:txBody>
      </p:sp>
      <p:sp>
        <p:nvSpPr>
          <p:cNvPr id="76" name="TextBox 7"/>
          <p:cNvSpPr txBox="1"/>
          <p:nvPr/>
        </p:nvSpPr>
        <p:spPr>
          <a:xfrm>
            <a:off x="5946449" y="3703073"/>
            <a:ext cx="2561203" cy="440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点击输入简要文字内容，文字内容概括精炼，不用多余的文字修饰，言短意赅的说明该项内容。</a:t>
            </a:r>
            <a:endParaRPr lang="en-US" altLang="zh-CN" sz="8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7" name="TextBox 8"/>
          <p:cNvSpPr txBox="1"/>
          <p:nvPr/>
        </p:nvSpPr>
        <p:spPr>
          <a:xfrm>
            <a:off x="5946450" y="3477792"/>
            <a:ext cx="1218894" cy="276999"/>
          </a:xfrm>
          <a:prstGeom prst="rect">
            <a:avLst/>
          </a:prstGeom>
          <a:noFill/>
        </p:spPr>
        <p:txBody>
          <a:bodyPr wrap="square" t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华文黑体" pitchFamily="2" charset="-122"/>
              </a:rPr>
              <a:t>添加标题文字</a:t>
            </a:r>
          </a:p>
        </p:txBody>
      </p:sp>
      <p:sp>
        <p:nvSpPr>
          <p:cNvPr id="78" name="TextBox 7"/>
          <p:cNvSpPr txBox="1"/>
          <p:nvPr/>
        </p:nvSpPr>
        <p:spPr>
          <a:xfrm>
            <a:off x="574917" y="3703073"/>
            <a:ext cx="2561203" cy="440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点击输入简要文字内容，文字内容概括精炼，不用多余的文字修饰，言短意赅的说明该项内容</a:t>
            </a:r>
            <a:endParaRPr lang="en-US" altLang="zh-CN" sz="8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79" name="TextBox 8"/>
          <p:cNvSpPr txBox="1"/>
          <p:nvPr/>
        </p:nvSpPr>
        <p:spPr>
          <a:xfrm>
            <a:off x="606518" y="3477792"/>
            <a:ext cx="2529602" cy="276999"/>
          </a:xfrm>
          <a:prstGeom prst="rect">
            <a:avLst/>
          </a:prstGeom>
          <a:noFill/>
        </p:spPr>
        <p:txBody>
          <a:bodyPr wrap="square" tIns="0" bIns="0" rtlCol="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华文黑体" pitchFamily="2" charset="-122"/>
              </a:rPr>
              <a:t>添加标题文字</a:t>
            </a:r>
          </a:p>
        </p:txBody>
      </p:sp>
      <p:sp>
        <p:nvSpPr>
          <p:cNvPr id="80" name="TextBox 7"/>
          <p:cNvSpPr txBox="1"/>
          <p:nvPr/>
        </p:nvSpPr>
        <p:spPr>
          <a:xfrm>
            <a:off x="291971" y="2732811"/>
            <a:ext cx="2561203" cy="440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点击输入简要文字内容，文字内容概括精炼，不用多余的文字修饰，言短意赅的说明该项内容</a:t>
            </a:r>
            <a:endParaRPr lang="en-US" altLang="zh-CN" sz="8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1" name="TextBox 8"/>
          <p:cNvSpPr txBox="1"/>
          <p:nvPr/>
        </p:nvSpPr>
        <p:spPr>
          <a:xfrm>
            <a:off x="323572" y="2507530"/>
            <a:ext cx="2529602" cy="276999"/>
          </a:xfrm>
          <a:prstGeom prst="rect">
            <a:avLst/>
          </a:prstGeom>
          <a:noFill/>
        </p:spPr>
        <p:txBody>
          <a:bodyPr wrap="square" tIns="0" bIns="0" rtlCol="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华文黑体" pitchFamily="2" charset="-122"/>
              </a:rPr>
              <a:t>添加标题文字</a:t>
            </a:r>
          </a:p>
        </p:txBody>
      </p:sp>
      <p:sp>
        <p:nvSpPr>
          <p:cNvPr id="82" name="TextBox 7"/>
          <p:cNvSpPr txBox="1"/>
          <p:nvPr/>
        </p:nvSpPr>
        <p:spPr>
          <a:xfrm>
            <a:off x="668409" y="1801765"/>
            <a:ext cx="2561203" cy="4407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点击输入简要文字内容，文字内容概括精炼，不用多余的文字修饰，言短意赅的说明该项内容</a:t>
            </a:r>
            <a:endParaRPr lang="en-US" altLang="zh-CN" sz="8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83" name="TextBox 8"/>
          <p:cNvSpPr txBox="1"/>
          <p:nvPr/>
        </p:nvSpPr>
        <p:spPr>
          <a:xfrm>
            <a:off x="700010" y="1576484"/>
            <a:ext cx="2529602" cy="276999"/>
          </a:xfrm>
          <a:prstGeom prst="rect">
            <a:avLst/>
          </a:prstGeom>
          <a:noFill/>
        </p:spPr>
        <p:txBody>
          <a:bodyPr wrap="square" tIns="0" bIns="0" rtlCol="0" anchor="t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华文黑体" pitchFamily="2" charset="-122"/>
              </a:rPr>
              <a:t>添加标题文字</a:t>
            </a:r>
          </a:p>
        </p:txBody>
      </p:sp>
      <p:sp>
        <p:nvSpPr>
          <p:cNvPr id="29" name="关于我们"/>
          <p:cNvSpPr/>
          <p:nvPr/>
        </p:nvSpPr>
        <p:spPr>
          <a:xfrm>
            <a:off x="476837" y="259132"/>
            <a:ext cx="2183236" cy="400110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+mn-ea"/>
              </a:rPr>
              <a:t>2.3 </a:t>
            </a: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工作完成情况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576493" y="3453441"/>
            <a:ext cx="1849163" cy="1239746"/>
            <a:chOff x="768658" y="4604588"/>
            <a:chExt cx="2465550" cy="1652994"/>
          </a:xfrm>
        </p:grpSpPr>
        <p:sp>
          <p:nvSpPr>
            <p:cNvPr id="3" name="Text Placeholder 4"/>
            <p:cNvSpPr txBox="1"/>
            <p:nvPr/>
          </p:nvSpPr>
          <p:spPr>
            <a:xfrm>
              <a:off x="768658" y="4604588"/>
              <a:ext cx="2465550" cy="453417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50000"/>
                </a:lnSpc>
                <a:spcBef>
                  <a:spcPts val="0"/>
                </a:spcBef>
                <a:buNone/>
                <a:defRPr sz="1800" b="0">
                  <a:solidFill>
                    <a:srgbClr val="000000"/>
                  </a:solidFill>
                </a:defRPr>
              </a:pPr>
              <a:r>
                <a:rPr lang="en-US" sz="1200" dirty="0">
                  <a:solidFill>
                    <a:schemeClr val="bg1"/>
                  </a:solidFill>
                  <a:latin typeface="+mn-ea"/>
                </a:rPr>
                <a:t>Strengths</a:t>
              </a:r>
            </a:p>
          </p:txBody>
        </p:sp>
        <p:sp>
          <p:nvSpPr>
            <p:cNvPr id="4" name="Text Placeholder 5"/>
            <p:cNvSpPr txBox="1"/>
            <p:nvPr/>
          </p:nvSpPr>
          <p:spPr>
            <a:xfrm>
              <a:off x="768658" y="5054868"/>
              <a:ext cx="2465550" cy="1202714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50000"/>
                </a:lnSpc>
                <a:spcBef>
                  <a:spcPts val="0"/>
                </a:spcBef>
                <a:buNone/>
              </a:pPr>
              <a:r>
                <a:rPr lang="zh-CN" altLang="en-US" sz="9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点击输入简要文字内容，文字内容概括精炼，不用多余的文字修饰，言短意赅的说明该项内容点击输入简要文字内容</a:t>
              </a:r>
              <a:endParaRPr lang="en-US" altLang="zh-CN" sz="9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064162" y="2355711"/>
            <a:ext cx="945506" cy="945506"/>
            <a:chOff x="1418883" y="3140948"/>
            <a:chExt cx="1260674" cy="1260674"/>
          </a:xfrm>
        </p:grpSpPr>
        <p:sp>
          <p:nvSpPr>
            <p:cNvPr id="11" name="Shape 752"/>
            <p:cNvSpPr/>
            <p:nvPr/>
          </p:nvSpPr>
          <p:spPr>
            <a:xfrm>
              <a:off x="1418883" y="3140948"/>
              <a:ext cx="1260674" cy="1260674"/>
            </a:xfrm>
            <a:prstGeom prst="roundRect">
              <a:avLst>
                <a:gd name="adj" fmla="val 49866"/>
              </a:avLst>
            </a:prstGeom>
            <a:solidFill>
              <a:schemeClr val="accent1">
                <a:alpha val="60000"/>
              </a:schemeClr>
            </a:solidFill>
            <a:ln w="12700">
              <a:miter lim="400000"/>
            </a:ln>
          </p:spPr>
          <p:txBody>
            <a:bodyPr lIns="26789" tIns="26789" rIns="26789" bIns="26789" anchor="ctr"/>
            <a:lstStyle/>
            <a:p>
              <a:pPr algn="ctr" defTabSz="219075">
                <a:lnSpc>
                  <a:spcPct val="150000"/>
                </a:lnSpc>
                <a:defRPr sz="3200">
                  <a:solidFill>
                    <a:srgbClr val="2C3945"/>
                  </a:solidFill>
                </a:defRPr>
              </a:pPr>
              <a:endParaRPr sz="600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2" name="Shape 757"/>
            <p:cNvSpPr/>
            <p:nvPr/>
          </p:nvSpPr>
          <p:spPr>
            <a:xfrm>
              <a:off x="1530603" y="3310724"/>
              <a:ext cx="988517" cy="819961"/>
            </a:xfrm>
            <a:prstGeom prst="rect">
              <a:avLst/>
            </a:prstGeom>
            <a:ln w="12700">
              <a:miter lim="400000"/>
            </a:ln>
          </p:spPr>
          <p:txBody>
            <a:bodyPr lIns="19050" tIns="19050" rIns="19050" bIns="19050" anchor="ctr"/>
            <a:lstStyle>
              <a:lvl1pPr>
                <a:defRPr sz="12000">
                  <a:solidFill>
                    <a:srgbClr val="FFFFFF"/>
                  </a:solidFill>
                  <a:latin typeface="Lato Black"/>
                  <a:ea typeface="Lato Black"/>
                  <a:cs typeface="Lato Black"/>
                  <a:sym typeface="Lato Black"/>
                </a:defRPr>
              </a:lvl1pPr>
            </a:lstStyle>
            <a:p>
              <a:pPr lvl="0" algn="ctr">
                <a:lnSpc>
                  <a:spcPct val="150000"/>
                </a:lnSpc>
                <a:defRPr sz="1800">
                  <a:solidFill>
                    <a:srgbClr val="000000"/>
                  </a:solidFill>
                </a:defRPr>
              </a:pPr>
              <a:r>
                <a:rPr sz="2400" dirty="0">
                  <a:solidFill>
                    <a:schemeClr val="bg1"/>
                  </a:solidFill>
                  <a:latin typeface="+mn-ea"/>
                  <a:ea typeface="+mn-ea"/>
                </a:rPr>
                <a:t>S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3101867" y="2355711"/>
            <a:ext cx="945506" cy="945506"/>
            <a:chOff x="4135823" y="3140948"/>
            <a:chExt cx="1260674" cy="1260674"/>
          </a:xfrm>
        </p:grpSpPr>
        <p:sp>
          <p:nvSpPr>
            <p:cNvPr id="13" name="Shape 786"/>
            <p:cNvSpPr/>
            <p:nvPr/>
          </p:nvSpPr>
          <p:spPr>
            <a:xfrm>
              <a:off x="4135823" y="3140948"/>
              <a:ext cx="1260674" cy="1260674"/>
            </a:xfrm>
            <a:prstGeom prst="roundRect">
              <a:avLst>
                <a:gd name="adj" fmla="val 49866"/>
              </a:avLst>
            </a:prstGeom>
            <a:solidFill>
              <a:schemeClr val="accent2">
                <a:alpha val="60000"/>
              </a:schemeClr>
            </a:solidFill>
            <a:ln w="12700">
              <a:miter lim="400000"/>
            </a:ln>
          </p:spPr>
          <p:txBody>
            <a:bodyPr lIns="26789" tIns="26789" rIns="26789" bIns="26789" anchor="ctr"/>
            <a:lstStyle/>
            <a:p>
              <a:pPr algn="ctr" defTabSz="219075">
                <a:lnSpc>
                  <a:spcPct val="150000"/>
                </a:lnSpc>
                <a:defRPr sz="3200">
                  <a:solidFill>
                    <a:srgbClr val="2C3945"/>
                  </a:solidFill>
                </a:defRPr>
              </a:pPr>
              <a:endParaRPr sz="360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4" name="Shape 787"/>
            <p:cNvSpPr/>
            <p:nvPr/>
          </p:nvSpPr>
          <p:spPr>
            <a:xfrm>
              <a:off x="4169259" y="3343914"/>
              <a:ext cx="1193801" cy="819961"/>
            </a:xfrm>
            <a:prstGeom prst="rect">
              <a:avLst/>
            </a:prstGeom>
            <a:ln w="12700">
              <a:miter lim="400000"/>
            </a:ln>
          </p:spPr>
          <p:txBody>
            <a:bodyPr lIns="19050" tIns="19050" rIns="19050" bIns="19050" anchor="ctr"/>
            <a:lstStyle>
              <a:lvl1pPr>
                <a:defRPr sz="12000">
                  <a:solidFill>
                    <a:srgbClr val="FFFFFF"/>
                  </a:solidFill>
                  <a:latin typeface="Lato Black"/>
                  <a:ea typeface="Lato Black"/>
                  <a:cs typeface="Lato Black"/>
                  <a:sym typeface="Lato Black"/>
                </a:defRPr>
              </a:lvl1pPr>
            </a:lstStyle>
            <a:p>
              <a:pPr lvl="0" algn="ctr">
                <a:lnSpc>
                  <a:spcPct val="150000"/>
                </a:lnSpc>
                <a:defRPr sz="1800">
                  <a:solidFill>
                    <a:srgbClr val="000000"/>
                  </a:solidFill>
                </a:defRPr>
              </a:pPr>
              <a:r>
                <a:rPr sz="2400">
                  <a:solidFill>
                    <a:schemeClr val="bg1"/>
                  </a:solidFill>
                  <a:latin typeface="+mn-ea"/>
                  <a:ea typeface="+mn-ea"/>
                </a:rPr>
                <a:t>W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5135455" y="2356459"/>
            <a:ext cx="945506" cy="945506"/>
            <a:chOff x="6847273" y="3141946"/>
            <a:chExt cx="1260674" cy="1260674"/>
          </a:xfrm>
        </p:grpSpPr>
        <p:sp>
          <p:nvSpPr>
            <p:cNvPr id="15" name="Shape 802"/>
            <p:cNvSpPr/>
            <p:nvPr/>
          </p:nvSpPr>
          <p:spPr>
            <a:xfrm>
              <a:off x="6847273" y="3141946"/>
              <a:ext cx="1260674" cy="1260674"/>
            </a:xfrm>
            <a:prstGeom prst="roundRect">
              <a:avLst>
                <a:gd name="adj" fmla="val 49866"/>
              </a:avLst>
            </a:prstGeom>
            <a:solidFill>
              <a:schemeClr val="accent3">
                <a:alpha val="60000"/>
              </a:schemeClr>
            </a:solidFill>
            <a:ln w="12700">
              <a:miter lim="400000"/>
            </a:ln>
          </p:spPr>
          <p:txBody>
            <a:bodyPr lIns="26789" tIns="26789" rIns="26789" bIns="26789" anchor="ctr"/>
            <a:lstStyle/>
            <a:p>
              <a:pPr algn="ctr" defTabSz="219075">
                <a:lnSpc>
                  <a:spcPct val="150000"/>
                </a:lnSpc>
                <a:defRPr sz="3200">
                  <a:solidFill>
                    <a:srgbClr val="2C3945"/>
                  </a:solidFill>
                </a:defRPr>
              </a:pPr>
              <a:endParaRPr sz="360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6" name="Shape 803"/>
            <p:cNvSpPr/>
            <p:nvPr/>
          </p:nvSpPr>
          <p:spPr>
            <a:xfrm>
              <a:off x="6880709" y="3323168"/>
              <a:ext cx="1193801" cy="819961"/>
            </a:xfrm>
            <a:prstGeom prst="rect">
              <a:avLst/>
            </a:prstGeom>
            <a:ln w="12700">
              <a:miter lim="400000"/>
            </a:ln>
          </p:spPr>
          <p:txBody>
            <a:bodyPr lIns="19050" tIns="19050" rIns="19050" bIns="19050" anchor="ctr"/>
            <a:lstStyle>
              <a:lvl1pPr>
                <a:defRPr sz="12000">
                  <a:solidFill>
                    <a:srgbClr val="FFFFFF"/>
                  </a:solidFill>
                  <a:latin typeface="Lato Black"/>
                  <a:ea typeface="Lato Black"/>
                  <a:cs typeface="Lato Black"/>
                  <a:sym typeface="Lato Black"/>
                </a:defRPr>
              </a:lvl1pPr>
            </a:lstStyle>
            <a:p>
              <a:pPr lvl="0" algn="ctr">
                <a:lnSpc>
                  <a:spcPct val="150000"/>
                </a:lnSpc>
                <a:defRPr sz="1800">
                  <a:solidFill>
                    <a:srgbClr val="000000"/>
                  </a:solidFill>
                </a:defRPr>
              </a:pPr>
              <a:r>
                <a:rPr sz="2400" dirty="0">
                  <a:solidFill>
                    <a:schemeClr val="bg1"/>
                  </a:solidFill>
                  <a:latin typeface="+mn-ea"/>
                  <a:ea typeface="+mn-ea"/>
                </a:rPr>
                <a:t>O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7246830" y="2356459"/>
            <a:ext cx="945506" cy="945506"/>
            <a:chOff x="9662440" y="3141946"/>
            <a:chExt cx="1260674" cy="1260674"/>
          </a:xfrm>
        </p:grpSpPr>
        <p:sp>
          <p:nvSpPr>
            <p:cNvPr id="17" name="Shape 818"/>
            <p:cNvSpPr/>
            <p:nvPr/>
          </p:nvSpPr>
          <p:spPr>
            <a:xfrm>
              <a:off x="9662440" y="3141946"/>
              <a:ext cx="1260674" cy="1260674"/>
            </a:xfrm>
            <a:prstGeom prst="roundRect">
              <a:avLst>
                <a:gd name="adj" fmla="val 49866"/>
              </a:avLst>
            </a:prstGeom>
            <a:solidFill>
              <a:schemeClr val="accent4">
                <a:alpha val="60000"/>
              </a:schemeClr>
            </a:solidFill>
            <a:ln w="12700">
              <a:miter lim="400000"/>
            </a:ln>
          </p:spPr>
          <p:txBody>
            <a:bodyPr lIns="26789" tIns="26789" rIns="26789" bIns="26789" anchor="ctr"/>
            <a:lstStyle/>
            <a:p>
              <a:pPr algn="ctr" defTabSz="219075">
                <a:lnSpc>
                  <a:spcPct val="150000"/>
                </a:lnSpc>
                <a:defRPr sz="3200">
                  <a:solidFill>
                    <a:srgbClr val="2C3945"/>
                  </a:solidFill>
                </a:defRPr>
              </a:pPr>
              <a:endParaRPr sz="360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18" name="Shape 819"/>
            <p:cNvSpPr/>
            <p:nvPr/>
          </p:nvSpPr>
          <p:spPr>
            <a:xfrm>
              <a:off x="9695876" y="3323168"/>
              <a:ext cx="1193801" cy="819961"/>
            </a:xfrm>
            <a:prstGeom prst="rect">
              <a:avLst/>
            </a:prstGeom>
            <a:ln w="12700">
              <a:miter lim="400000"/>
            </a:ln>
          </p:spPr>
          <p:txBody>
            <a:bodyPr lIns="19050" tIns="19050" rIns="19050" bIns="19050" anchor="ctr"/>
            <a:lstStyle>
              <a:lvl1pPr>
                <a:defRPr sz="12000">
                  <a:solidFill>
                    <a:srgbClr val="FFFFFF"/>
                  </a:solidFill>
                  <a:latin typeface="Lato Black"/>
                  <a:ea typeface="Lato Black"/>
                  <a:cs typeface="Lato Black"/>
                  <a:sym typeface="Lato Black"/>
                </a:defRPr>
              </a:lvl1pPr>
            </a:lstStyle>
            <a:p>
              <a:pPr lvl="0" algn="ctr">
                <a:lnSpc>
                  <a:spcPct val="150000"/>
                </a:lnSpc>
                <a:defRPr sz="1800">
                  <a:solidFill>
                    <a:srgbClr val="000000"/>
                  </a:solidFill>
                </a:defRPr>
              </a:pPr>
              <a:r>
                <a:rPr sz="2400" dirty="0">
                  <a:solidFill>
                    <a:schemeClr val="bg1"/>
                  </a:solidFill>
                  <a:latin typeface="+mn-ea"/>
                  <a:ea typeface="+mn-ea"/>
                </a:rPr>
                <a:t>T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2616418" y="3453441"/>
            <a:ext cx="1869155" cy="1237640"/>
            <a:chOff x="3488558" y="4604588"/>
            <a:chExt cx="2492206" cy="1650186"/>
          </a:xfrm>
        </p:grpSpPr>
        <p:sp>
          <p:nvSpPr>
            <p:cNvPr id="5" name="Text Placeholder 6"/>
            <p:cNvSpPr txBox="1"/>
            <p:nvPr/>
          </p:nvSpPr>
          <p:spPr>
            <a:xfrm>
              <a:off x="3515214" y="4604588"/>
              <a:ext cx="2465550" cy="453417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50000"/>
                </a:lnSpc>
                <a:spcBef>
                  <a:spcPts val="0"/>
                </a:spcBef>
                <a:buNone/>
                <a:defRPr sz="1800" b="0">
                  <a:solidFill>
                    <a:srgbClr val="000000"/>
                  </a:solidFill>
                </a:defRPr>
              </a:pPr>
              <a:r>
                <a:rPr lang="en-US" sz="1200" dirty="0">
                  <a:solidFill>
                    <a:schemeClr val="bg1"/>
                  </a:solidFill>
                  <a:latin typeface="+mn-ea"/>
                </a:rPr>
                <a:t>Weaknesses</a:t>
              </a:r>
            </a:p>
          </p:txBody>
        </p:sp>
        <p:sp>
          <p:nvSpPr>
            <p:cNvPr id="25" name="Text Placeholder 5"/>
            <p:cNvSpPr txBox="1"/>
            <p:nvPr/>
          </p:nvSpPr>
          <p:spPr>
            <a:xfrm>
              <a:off x="3488558" y="5052060"/>
              <a:ext cx="2465550" cy="1202714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50000"/>
                </a:lnSpc>
                <a:spcBef>
                  <a:spcPts val="0"/>
                </a:spcBef>
                <a:buNone/>
              </a:pPr>
              <a:r>
                <a:rPr lang="zh-CN" altLang="en-US" sz="9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点击输入简要文字内容，文字内容概括精炼，不用多余的文字修饰，言短意赅的说明该项内容点击输入简要文字内容</a:t>
              </a:r>
              <a:endParaRPr lang="en-US" altLang="zh-CN" sz="9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651813" y="3453441"/>
            <a:ext cx="1920510" cy="1237640"/>
            <a:chOff x="6202417" y="4604588"/>
            <a:chExt cx="2560680" cy="1650186"/>
          </a:xfrm>
        </p:grpSpPr>
        <p:sp>
          <p:nvSpPr>
            <p:cNvPr id="7" name="Text Placeholder 8"/>
            <p:cNvSpPr txBox="1"/>
            <p:nvPr/>
          </p:nvSpPr>
          <p:spPr>
            <a:xfrm>
              <a:off x="6297547" y="4604588"/>
              <a:ext cx="2465550" cy="453417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50000"/>
                </a:lnSpc>
                <a:spcBef>
                  <a:spcPts val="0"/>
                </a:spcBef>
                <a:buNone/>
                <a:defRPr sz="1800" b="0">
                  <a:solidFill>
                    <a:srgbClr val="000000"/>
                  </a:solidFill>
                </a:defRPr>
              </a:pPr>
              <a:r>
                <a:rPr lang="en-US" sz="1200" dirty="0">
                  <a:solidFill>
                    <a:schemeClr val="bg1"/>
                  </a:solidFill>
                  <a:latin typeface="+mn-ea"/>
                </a:rPr>
                <a:t>Opportunities</a:t>
              </a:r>
            </a:p>
          </p:txBody>
        </p:sp>
        <p:sp>
          <p:nvSpPr>
            <p:cNvPr id="26" name="Text Placeholder 5"/>
            <p:cNvSpPr txBox="1"/>
            <p:nvPr/>
          </p:nvSpPr>
          <p:spPr>
            <a:xfrm>
              <a:off x="6202417" y="5052060"/>
              <a:ext cx="2465550" cy="1202714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50000"/>
                </a:lnSpc>
                <a:spcBef>
                  <a:spcPts val="0"/>
                </a:spcBef>
                <a:buNone/>
              </a:pPr>
              <a:r>
                <a:rPr lang="zh-CN" altLang="en-US" sz="9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点击输入简要文字内容，文字内容概括精炼，不用多余的文字修饰，言短意赅的说明该项内容点击输入简要文字内容</a:t>
              </a:r>
              <a:endParaRPr lang="en-US" altLang="zh-CN" sz="9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6766395" y="3453441"/>
            <a:ext cx="1920851" cy="1237640"/>
            <a:chOff x="9021859" y="4604588"/>
            <a:chExt cx="2561135" cy="1650186"/>
          </a:xfrm>
        </p:grpSpPr>
        <p:sp>
          <p:nvSpPr>
            <p:cNvPr id="9" name="Text Placeholder 10"/>
            <p:cNvSpPr txBox="1"/>
            <p:nvPr/>
          </p:nvSpPr>
          <p:spPr>
            <a:xfrm>
              <a:off x="9021859" y="4604588"/>
              <a:ext cx="2465550" cy="453417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50000"/>
                </a:lnSpc>
                <a:spcBef>
                  <a:spcPts val="0"/>
                </a:spcBef>
                <a:buNone/>
                <a:defRPr sz="1800" b="0">
                  <a:solidFill>
                    <a:srgbClr val="000000"/>
                  </a:solidFill>
                </a:defRPr>
              </a:pPr>
              <a:r>
                <a:rPr lang="en-US" sz="1200" dirty="0">
                  <a:solidFill>
                    <a:schemeClr val="bg1"/>
                  </a:solidFill>
                  <a:latin typeface="+mn-ea"/>
                </a:rPr>
                <a:t>Threats</a:t>
              </a:r>
            </a:p>
          </p:txBody>
        </p:sp>
        <p:sp>
          <p:nvSpPr>
            <p:cNvPr id="27" name="Text Placeholder 5"/>
            <p:cNvSpPr txBox="1"/>
            <p:nvPr/>
          </p:nvSpPr>
          <p:spPr>
            <a:xfrm>
              <a:off x="9117444" y="5052060"/>
              <a:ext cx="2465550" cy="1202714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50000"/>
                </a:lnSpc>
                <a:spcBef>
                  <a:spcPts val="0"/>
                </a:spcBef>
                <a:buNone/>
              </a:pPr>
              <a:r>
                <a:rPr lang="zh-CN" altLang="en-US" sz="9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点击输入简要文字内容，文字内容概括精炼，不用多余的文字修饰，言短意赅的说明该项内容点击输入简要文字内容</a:t>
              </a:r>
              <a:endParaRPr lang="en-US" altLang="zh-CN" sz="9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28" name="Text Placeholder 4"/>
          <p:cNvSpPr txBox="1"/>
          <p:nvPr/>
        </p:nvSpPr>
        <p:spPr>
          <a:xfrm>
            <a:off x="497107" y="1456029"/>
            <a:ext cx="8149787" cy="507491"/>
          </a:xfrm>
          <a:prstGeom prst="rect">
            <a:avLst/>
          </a:prstGeom>
        </p:spPr>
        <p:txBody>
          <a:bodyPr vert="horz" lIns="68580" tIns="34290" rIns="68580" bIns="3429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zh-CN" altLang="en-US" sz="1050" dirty="0">
                <a:solidFill>
                  <a:schemeClr val="bg1"/>
                </a:solidFill>
                <a:latin typeface="+mn-ea"/>
              </a:rPr>
              <a:t>点击输入简要文字内容，文字内容概括精炼，不用多余的文字修饰，言短意赅的说明该项内容。点击输入简要文字内容，文字内容概括精炼，不用多余的文字修饰，言短意赅的说明该项内容。点击输入简要文字内容。点击输入简要文字内容，文字内容概括精炼</a:t>
            </a:r>
            <a:endParaRPr lang="en-US" altLang="zh-CN" sz="10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1" name="关于我们"/>
          <p:cNvSpPr/>
          <p:nvPr/>
        </p:nvSpPr>
        <p:spPr>
          <a:xfrm>
            <a:off x="476837" y="259132"/>
            <a:ext cx="2183236" cy="40011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+mn-ea"/>
              </a:rPr>
              <a:t>2.4 </a:t>
            </a: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工作完成情况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1"/>
          <p:cNvSpPr txBox="1">
            <a:spLocks noChangeArrowheads="1"/>
          </p:cNvSpPr>
          <p:nvPr/>
        </p:nvSpPr>
        <p:spPr bwMode="auto">
          <a:xfrm>
            <a:off x="1960305" y="2061289"/>
            <a:ext cx="5223390" cy="92333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9pPr>
          </a:lstStyle>
          <a:p>
            <a:pPr algn="ctr" eaLnBrk="1" hangingPunct="1"/>
            <a:r>
              <a:rPr lang="zh-CN" altLang="en-US" sz="5400" dirty="0">
                <a:ln>
                  <a:solidFill>
                    <a:schemeClr val="bg1"/>
                  </a:solidFill>
                </a:ln>
                <a:pattFill prst="wdUpDiag">
                  <a:fgClr>
                    <a:schemeClr val="accent3">
                      <a:lumMod val="60000"/>
                      <a:lumOff val="40000"/>
                    </a:schemeClr>
                  </a:fgClr>
                  <a:bgClr>
                    <a:schemeClr val="accent3"/>
                  </a:bgClr>
                </a:patt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海报体W12(P)" panose="040B0C00000000000000" charset="-122"/>
                <a:ea typeface="华康海报体W12(P)" panose="040B0C00000000000000" charset="-122"/>
              </a:rPr>
              <a:t>工作成果展示</a:t>
            </a:r>
          </a:p>
        </p:txBody>
      </p:sp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1847692" y="3049832"/>
            <a:ext cx="5448615" cy="75251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chemeClr val="accent3"/>
                </a:solidFill>
                <a:latin typeface="+mn-ea"/>
                <a:ea typeface="+mn-ea"/>
              </a:rPr>
              <a:t>您的内容打在这里，或者通过复制您的文本后，在此框中选择粘贴，并选择只保留文字。您的内容打在这里，或者通过复制您的文本后，在此框中选择粘贴并选择</a:t>
            </a:r>
            <a:endParaRPr lang="en-US" altLang="zh-CN" sz="1100" dirty="0">
              <a:solidFill>
                <a:schemeClr val="accent3"/>
              </a:solidFill>
              <a:latin typeface="+mn-ea"/>
              <a:ea typeface="+mn-ea"/>
            </a:endParaRPr>
          </a:p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chemeClr val="accent3"/>
                </a:solidFill>
                <a:latin typeface="+mn-ea"/>
                <a:ea typeface="+mn-ea"/>
              </a:rPr>
              <a:t>只保留文字。您的内容打在这里，或者通过复制</a:t>
            </a:r>
            <a:endParaRPr lang="en-US" altLang="zh-CN" sz="1100" dirty="0">
              <a:solidFill>
                <a:schemeClr val="accent3"/>
              </a:solidFill>
              <a:latin typeface="+mn-ea"/>
              <a:ea typeface="+mn-ea"/>
            </a:endParaRPr>
          </a:p>
        </p:txBody>
      </p:sp>
      <p:sp>
        <p:nvSpPr>
          <p:cNvPr id="6" name="文本框 16"/>
          <p:cNvSpPr txBox="1"/>
          <p:nvPr/>
        </p:nvSpPr>
        <p:spPr bwMode="auto">
          <a:xfrm>
            <a:off x="3611245" y="733835"/>
            <a:ext cx="1921510" cy="14325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800" dirty="0">
                <a:ln>
                  <a:solidFill>
                    <a:schemeClr val="bg1"/>
                  </a:solidFill>
                </a:ln>
                <a:pattFill prst="wdUpDiag">
                  <a:fgClr>
                    <a:schemeClr val="accent3">
                      <a:lumMod val="60000"/>
                      <a:lumOff val="40000"/>
                    </a:schemeClr>
                  </a:fgClr>
                  <a:bgClr>
                    <a:schemeClr val="accent3"/>
                  </a:bgClr>
                </a:patt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海报体W12(P)" panose="040B0C00000000000000" charset="-122"/>
                <a:ea typeface="华康海报体W12(P)" panose="040B0C00000000000000" charset="-122"/>
                <a:cs typeface="Mongolian Baiti" panose="03000500000000000000" pitchFamily="66" charset="0"/>
              </a:rPr>
              <a:t>03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865584" y="1756690"/>
            <a:ext cx="1525191" cy="1536192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18" name="矩形 17"/>
          <p:cNvSpPr/>
          <p:nvPr/>
        </p:nvSpPr>
        <p:spPr>
          <a:xfrm>
            <a:off x="2455211" y="1756690"/>
            <a:ext cx="1525191" cy="1536192"/>
          </a:xfrm>
          <a:prstGeom prst="rect">
            <a:avLst/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19" name="矩形 18"/>
          <p:cNvSpPr/>
          <p:nvPr/>
        </p:nvSpPr>
        <p:spPr>
          <a:xfrm>
            <a:off x="4038742" y="1756690"/>
            <a:ext cx="1525191" cy="1536192"/>
          </a:xfrm>
          <a:prstGeom prst="rect">
            <a:avLst/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2" name="Rectangle 1"/>
          <p:cNvSpPr/>
          <p:nvPr/>
        </p:nvSpPr>
        <p:spPr>
          <a:xfrm>
            <a:off x="5247168" y="1041125"/>
            <a:ext cx="3896833" cy="2057400"/>
          </a:xfrm>
          <a:prstGeom prst="rect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5">
              <a:latin typeface="+mn-ea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1" y="1756690"/>
            <a:ext cx="817976" cy="1536192"/>
          </a:xfrm>
          <a:prstGeom prst="rect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5"/>
          </a:p>
        </p:txBody>
      </p:sp>
      <p:grpSp>
        <p:nvGrpSpPr>
          <p:cNvPr id="23" name="组合 22"/>
          <p:cNvGrpSpPr/>
          <p:nvPr/>
        </p:nvGrpSpPr>
        <p:grpSpPr>
          <a:xfrm>
            <a:off x="787342" y="3383091"/>
            <a:ext cx="1692677" cy="1130018"/>
            <a:chOff x="6492256" y="4549086"/>
            <a:chExt cx="2256903" cy="1506690"/>
          </a:xfrm>
        </p:grpSpPr>
        <p:sp>
          <p:nvSpPr>
            <p:cNvPr id="24" name="Text Placeholder 4"/>
            <p:cNvSpPr txBox="1"/>
            <p:nvPr/>
          </p:nvSpPr>
          <p:spPr>
            <a:xfrm>
              <a:off x="6791412" y="4549086"/>
              <a:ext cx="1658592" cy="453417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50000"/>
                </a:lnSpc>
                <a:spcBef>
                  <a:spcPts val="0"/>
                </a:spcBef>
                <a:buNone/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1050" dirty="0">
                  <a:solidFill>
                    <a:schemeClr val="bg1"/>
                  </a:solidFill>
                  <a:latin typeface="+mn-ea"/>
                </a:rPr>
                <a:t>点击添加标题</a:t>
              </a:r>
              <a:endParaRPr lang="en-US" sz="10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5" name="Text Placeholder 5"/>
            <p:cNvSpPr txBox="1"/>
            <p:nvPr/>
          </p:nvSpPr>
          <p:spPr>
            <a:xfrm>
              <a:off x="6492256" y="4853062"/>
              <a:ext cx="2256903" cy="1202714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50000"/>
                </a:lnSpc>
                <a:spcBef>
                  <a:spcPts val="0"/>
                </a:spcBef>
                <a:buNone/>
              </a:pPr>
              <a:r>
                <a:rPr lang="zh-CN" altLang="en-US" sz="825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点击输入简要文字内容，文字内容概括精炼，不用多余的文字修饰，言短意赅的说明该项内容点击输入简要文字内容</a:t>
              </a:r>
              <a:endParaRPr lang="en-US" altLang="zh-CN" sz="825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2390776" y="3384275"/>
            <a:ext cx="1692677" cy="1130018"/>
            <a:chOff x="6492256" y="4549086"/>
            <a:chExt cx="2256903" cy="1506690"/>
          </a:xfrm>
        </p:grpSpPr>
        <p:sp>
          <p:nvSpPr>
            <p:cNvPr id="27" name="Text Placeholder 4"/>
            <p:cNvSpPr txBox="1"/>
            <p:nvPr/>
          </p:nvSpPr>
          <p:spPr>
            <a:xfrm>
              <a:off x="6791412" y="4549086"/>
              <a:ext cx="1658592" cy="453417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50000"/>
                </a:lnSpc>
                <a:spcBef>
                  <a:spcPts val="0"/>
                </a:spcBef>
                <a:buNone/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1050" dirty="0">
                  <a:solidFill>
                    <a:schemeClr val="bg1"/>
                  </a:solidFill>
                  <a:latin typeface="+mn-ea"/>
                </a:rPr>
                <a:t>点击添加标题</a:t>
              </a:r>
              <a:endParaRPr lang="en-US" sz="10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28" name="Text Placeholder 5"/>
            <p:cNvSpPr txBox="1"/>
            <p:nvPr/>
          </p:nvSpPr>
          <p:spPr>
            <a:xfrm>
              <a:off x="6492256" y="4853062"/>
              <a:ext cx="2256903" cy="1202714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50000"/>
                </a:lnSpc>
                <a:spcBef>
                  <a:spcPts val="0"/>
                </a:spcBef>
                <a:buNone/>
              </a:pPr>
              <a:r>
                <a:rPr lang="zh-CN" altLang="en-US" sz="825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点击输入简要文字内容，文字内容概括精炼，不用多余的文字修饰，言短意赅的说明该项内容点击输入简要文字内容</a:t>
              </a:r>
              <a:endParaRPr lang="en-US" altLang="zh-CN" sz="825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grpSp>
        <p:nvGrpSpPr>
          <p:cNvPr id="29" name="组合 28"/>
          <p:cNvGrpSpPr/>
          <p:nvPr/>
        </p:nvGrpSpPr>
        <p:grpSpPr>
          <a:xfrm>
            <a:off x="3990976" y="3384275"/>
            <a:ext cx="1692677" cy="1130018"/>
            <a:chOff x="6492256" y="4549086"/>
            <a:chExt cx="2256903" cy="1506690"/>
          </a:xfrm>
        </p:grpSpPr>
        <p:sp>
          <p:nvSpPr>
            <p:cNvPr id="30" name="Text Placeholder 4"/>
            <p:cNvSpPr txBox="1"/>
            <p:nvPr/>
          </p:nvSpPr>
          <p:spPr>
            <a:xfrm>
              <a:off x="6791412" y="4549086"/>
              <a:ext cx="1658592" cy="453417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50000"/>
                </a:lnSpc>
                <a:spcBef>
                  <a:spcPts val="0"/>
                </a:spcBef>
                <a:buNone/>
                <a:defRPr sz="1800" b="0">
                  <a:solidFill>
                    <a:srgbClr val="000000"/>
                  </a:solidFill>
                </a:defRPr>
              </a:pPr>
              <a:r>
                <a:rPr lang="zh-CN" altLang="en-US" sz="1050" dirty="0">
                  <a:solidFill>
                    <a:schemeClr val="bg1"/>
                  </a:solidFill>
                  <a:latin typeface="+mn-ea"/>
                </a:rPr>
                <a:t>点击添加标题</a:t>
              </a:r>
              <a:endParaRPr lang="en-US" sz="1050" dirty="0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31" name="Text Placeholder 5"/>
            <p:cNvSpPr txBox="1"/>
            <p:nvPr/>
          </p:nvSpPr>
          <p:spPr>
            <a:xfrm>
              <a:off x="6492256" y="4853062"/>
              <a:ext cx="2256903" cy="1202714"/>
            </a:xfrm>
            <a:prstGeom prst="rect">
              <a:avLst/>
            </a:prstGeom>
          </p:spPr>
          <p:txBody>
            <a:bodyPr/>
            <a:lstStyle>
              <a:lvl1pPr marL="228600" indent="-228600" algn="l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ctr">
                <a:lnSpc>
                  <a:spcPct val="150000"/>
                </a:lnSpc>
                <a:spcBef>
                  <a:spcPts val="0"/>
                </a:spcBef>
                <a:buNone/>
              </a:pPr>
              <a:r>
                <a:rPr lang="zh-CN" altLang="en-US" sz="825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点击输入简要文字内容，文字内容概括精炼，不用多余的文字修饰，言短意赅的说明该项内容点击输入简要文字内容</a:t>
              </a:r>
              <a:endParaRPr lang="en-US" altLang="zh-CN" sz="825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sp>
        <p:nvSpPr>
          <p:cNvPr id="32" name="Text Placeholder 2"/>
          <p:cNvSpPr txBox="1"/>
          <p:nvPr/>
        </p:nvSpPr>
        <p:spPr>
          <a:xfrm>
            <a:off x="5590603" y="1260174"/>
            <a:ext cx="3407093" cy="1584605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350" dirty="0">
                <a:solidFill>
                  <a:schemeClr val="bg1"/>
                </a:solidFill>
                <a:latin typeface="+mn-ea"/>
              </a:rPr>
              <a:t>点击添加标题</a:t>
            </a:r>
            <a:endParaRPr lang="en-US" altLang="zh-CN" sz="135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+mn-ea"/>
              </a:rPr>
              <a:t>点击输入简要文字内容，文字内容概括精炼不用多余的文字修饰</a:t>
            </a:r>
            <a:endParaRPr lang="en-US" altLang="zh-CN" sz="9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+mn-ea"/>
              </a:rPr>
              <a:t>言短意赅的说明该项内容。点击输入简要文字内容</a:t>
            </a:r>
            <a:endParaRPr lang="en-US" altLang="zh-CN" sz="9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en-US" sz="675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+mn-ea"/>
              </a:rPr>
              <a:t>点击输入简要文字内容，文字内容概括精炼不用多余的文字修饰</a:t>
            </a:r>
            <a:endParaRPr lang="en-US" altLang="zh-CN" sz="900" dirty="0">
              <a:solidFill>
                <a:schemeClr val="bg1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+mn-ea"/>
              </a:rPr>
              <a:t>言短意赅的说明该项内容。点击输入简要文字内容，文字内容概括精炼，不用多余的文字修饰</a:t>
            </a:r>
            <a:endParaRPr lang="en-US" sz="9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1" name="关于我们"/>
          <p:cNvSpPr/>
          <p:nvPr/>
        </p:nvSpPr>
        <p:spPr>
          <a:xfrm>
            <a:off x="476837" y="259132"/>
            <a:ext cx="2183236" cy="400110"/>
          </a:xfrm>
          <a:prstGeom prst="rect">
            <a:avLst/>
          </a:prstGeom>
          <a:blipFill>
            <a:blip r:embed="rId6"/>
            <a:stretch>
              <a:fillRect/>
            </a:stretch>
          </a:blipFill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+mn-ea"/>
              </a:rPr>
              <a:t>3.1 </a:t>
            </a: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工作成果展示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23" name="Oval 9"/>
          <p:cNvSpPr>
            <a:spLocks noChangeAspect="1" noChangeArrowheads="1"/>
          </p:cNvSpPr>
          <p:nvPr/>
        </p:nvSpPr>
        <p:spPr bwMode="auto">
          <a:xfrm>
            <a:off x="5693220" y="1713708"/>
            <a:ext cx="486000" cy="483174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zh-CN" sz="1800">
                <a:solidFill>
                  <a:schemeClr val="bg1"/>
                </a:solidFill>
                <a:latin typeface="Impact" panose="020B0806030902050204" pitchFamily="34" charset="0"/>
              </a:rPr>
              <a:t>4</a:t>
            </a:r>
          </a:p>
        </p:txBody>
      </p:sp>
      <p:sp>
        <p:nvSpPr>
          <p:cNvPr id="9224" name="Oval 10"/>
          <p:cNvSpPr>
            <a:spLocks noChangeAspect="1" noChangeArrowheads="1"/>
          </p:cNvSpPr>
          <p:nvPr/>
        </p:nvSpPr>
        <p:spPr bwMode="auto">
          <a:xfrm>
            <a:off x="5694807" y="2648745"/>
            <a:ext cx="486000" cy="483174"/>
          </a:xfrm>
          <a:prstGeom prst="ellipse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zh-CN" sz="1800">
                <a:solidFill>
                  <a:schemeClr val="bg1"/>
                </a:solidFill>
                <a:latin typeface="Impact" panose="020B0806030902050204" pitchFamily="34" charset="0"/>
              </a:rPr>
              <a:t>5</a:t>
            </a:r>
          </a:p>
        </p:txBody>
      </p:sp>
      <p:sp>
        <p:nvSpPr>
          <p:cNvPr id="9225" name="Oval 11"/>
          <p:cNvSpPr>
            <a:spLocks noChangeAspect="1" noChangeArrowheads="1"/>
          </p:cNvSpPr>
          <p:nvPr/>
        </p:nvSpPr>
        <p:spPr bwMode="auto">
          <a:xfrm>
            <a:off x="5694807" y="3572670"/>
            <a:ext cx="486000" cy="483174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zh-CN" sz="1800">
                <a:solidFill>
                  <a:schemeClr val="bg1"/>
                </a:solidFill>
                <a:latin typeface="Impact" panose="020B0806030902050204" pitchFamily="34" charset="0"/>
              </a:rPr>
              <a:t>6</a:t>
            </a:r>
          </a:p>
        </p:txBody>
      </p:sp>
      <p:sp>
        <p:nvSpPr>
          <p:cNvPr id="9229" name="Oval 15"/>
          <p:cNvSpPr>
            <a:spLocks noChangeAspect="1" noChangeArrowheads="1"/>
          </p:cNvSpPr>
          <p:nvPr/>
        </p:nvSpPr>
        <p:spPr bwMode="auto">
          <a:xfrm>
            <a:off x="2969070" y="1713708"/>
            <a:ext cx="486000" cy="483174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zh-CN" sz="1800">
                <a:solidFill>
                  <a:schemeClr val="bg1"/>
                </a:solidFill>
                <a:latin typeface="Impact" panose="020B0806030902050204" pitchFamily="34" charset="0"/>
              </a:rPr>
              <a:t>1</a:t>
            </a:r>
          </a:p>
        </p:txBody>
      </p:sp>
      <p:sp>
        <p:nvSpPr>
          <p:cNvPr id="9230" name="Oval 16"/>
          <p:cNvSpPr>
            <a:spLocks noChangeAspect="1" noChangeArrowheads="1"/>
          </p:cNvSpPr>
          <p:nvPr/>
        </p:nvSpPr>
        <p:spPr bwMode="auto">
          <a:xfrm>
            <a:off x="2970657" y="2648745"/>
            <a:ext cx="486000" cy="483174"/>
          </a:xfrm>
          <a:prstGeom prst="ellipse">
            <a:avLst/>
          </a:prstGeom>
          <a:solidFill>
            <a:schemeClr val="accent2">
              <a:alpha val="60000"/>
            </a:schemeClr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zh-CN" sz="1800">
                <a:solidFill>
                  <a:schemeClr val="bg1"/>
                </a:solidFill>
                <a:latin typeface="Impact" panose="020B0806030902050204" pitchFamily="34" charset="0"/>
              </a:rPr>
              <a:t>2</a:t>
            </a:r>
          </a:p>
        </p:txBody>
      </p:sp>
      <p:sp>
        <p:nvSpPr>
          <p:cNvPr id="9231" name="Oval 17"/>
          <p:cNvSpPr>
            <a:spLocks noChangeAspect="1" noChangeArrowheads="1"/>
          </p:cNvSpPr>
          <p:nvPr/>
        </p:nvSpPr>
        <p:spPr bwMode="auto">
          <a:xfrm>
            <a:off x="2970657" y="3572670"/>
            <a:ext cx="486000" cy="483174"/>
          </a:xfrm>
          <a:prstGeom prst="ellipse">
            <a:avLst/>
          </a:prstGeom>
          <a:solidFill>
            <a:schemeClr val="accent3">
              <a:alpha val="60000"/>
            </a:schemeClr>
          </a:solidFill>
          <a:ln>
            <a:noFill/>
          </a:ln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zh-CN" altLang="zh-CN" sz="1800" dirty="0">
                <a:solidFill>
                  <a:schemeClr val="bg1"/>
                </a:solidFill>
                <a:latin typeface="Impact" panose="020B0806030902050204" pitchFamily="34" charset="0"/>
              </a:rPr>
              <a:t>3</a:t>
            </a:r>
          </a:p>
        </p:txBody>
      </p:sp>
      <p:grpSp>
        <p:nvGrpSpPr>
          <p:cNvPr id="22" name="组合 21"/>
          <p:cNvGrpSpPr/>
          <p:nvPr/>
        </p:nvGrpSpPr>
        <p:grpSpPr>
          <a:xfrm>
            <a:off x="3800170" y="1271323"/>
            <a:ext cx="1617836" cy="3274984"/>
            <a:chOff x="3987654" y="1679757"/>
            <a:chExt cx="1404808" cy="2843752"/>
          </a:xfrm>
        </p:grpSpPr>
        <p:pic>
          <p:nvPicPr>
            <p:cNvPr id="23" name="Picture 3"/>
            <p:cNvPicPr>
              <a:picLocks noChangeAspect="1"/>
            </p:cNvPicPr>
            <p:nvPr/>
          </p:nvPicPr>
          <p:blipFill>
            <a:blip r:embed="rId3" cstate="screen"/>
            <a:stretch>
              <a:fillRect/>
            </a:stretch>
          </p:blipFill>
          <p:spPr bwMode="auto">
            <a:xfrm>
              <a:off x="3987654" y="1679757"/>
              <a:ext cx="1404808" cy="2843752"/>
            </a:xfrm>
            <a:prstGeom prst="rect">
              <a:avLst/>
            </a:prstGeom>
            <a:effectLst>
              <a:reflection stA="29000" endPos="11000" dist="12700" dir="5400000" sy="-100000" algn="bl" rotWithShape="0"/>
            </a:effectLst>
          </p:spPr>
        </p:pic>
        <p:sp>
          <p:nvSpPr>
            <p:cNvPr id="24" name="矩形 23"/>
            <p:cNvSpPr/>
            <p:nvPr/>
          </p:nvSpPr>
          <p:spPr>
            <a:xfrm>
              <a:off x="4107874" y="2092036"/>
              <a:ext cx="1163782" cy="2022764"/>
            </a:xfrm>
            <a:prstGeom prst="rect">
              <a:avLst/>
            </a:prstGeom>
            <a:blipFill>
              <a:blip r:embed="rId4"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975">
                <a:solidFill>
                  <a:schemeClr val="bg1"/>
                </a:solidFill>
              </a:endParaRPr>
            </a:p>
          </p:txBody>
        </p:sp>
      </p:grpSp>
      <p:sp>
        <p:nvSpPr>
          <p:cNvPr id="25" name="Rectangle 164"/>
          <p:cNvSpPr/>
          <p:nvPr/>
        </p:nvSpPr>
        <p:spPr>
          <a:xfrm>
            <a:off x="6316857" y="1609047"/>
            <a:ext cx="2619118" cy="715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点击添加标题</a:t>
            </a:r>
            <a:endParaRPr lang="en-US" sz="105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25" dirty="0">
                <a:solidFill>
                  <a:schemeClr val="bg1"/>
                </a:solidFill>
                <a:latin typeface="+mn-ea"/>
                <a:sym typeface="Gill Sans" charset="0"/>
              </a:rPr>
              <a:t>Office2010</a:t>
            </a:r>
            <a:r>
              <a:rPr lang="zh-CN" altLang="en-US" sz="825" dirty="0">
                <a:solidFill>
                  <a:schemeClr val="bg1"/>
                </a:solidFill>
                <a:latin typeface="+mn-ea"/>
                <a:sym typeface="Gill Sans" charset="0"/>
              </a:rPr>
              <a:t>及以上版本，单击选中图片，右键，设置图片格式，填充，图片或纹理填充，文件</a:t>
            </a:r>
            <a:endParaRPr lang="en-US" altLang="zh-CN" sz="825" dirty="0">
              <a:solidFill>
                <a:schemeClr val="bg1"/>
              </a:solidFill>
              <a:latin typeface="+mn-ea"/>
              <a:cs typeface="Lato Light" charset="0"/>
              <a:sym typeface="Lato Light" charset="0"/>
            </a:endParaRPr>
          </a:p>
        </p:txBody>
      </p:sp>
      <p:sp>
        <p:nvSpPr>
          <p:cNvPr id="26" name="Rectangle 164"/>
          <p:cNvSpPr/>
          <p:nvPr/>
        </p:nvSpPr>
        <p:spPr>
          <a:xfrm>
            <a:off x="6316857" y="2538528"/>
            <a:ext cx="2619118" cy="715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点击添加标题</a:t>
            </a:r>
            <a:endParaRPr lang="en-US" sz="105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25" dirty="0">
                <a:solidFill>
                  <a:schemeClr val="bg1"/>
                </a:solidFill>
                <a:latin typeface="+mn-ea"/>
                <a:sym typeface="Gill Sans" charset="0"/>
              </a:rPr>
              <a:t>Office2010</a:t>
            </a:r>
            <a:r>
              <a:rPr lang="zh-CN" altLang="en-US" sz="825" dirty="0">
                <a:solidFill>
                  <a:schemeClr val="bg1"/>
                </a:solidFill>
                <a:latin typeface="+mn-ea"/>
                <a:sym typeface="Gill Sans" charset="0"/>
              </a:rPr>
              <a:t>及以上版本，单击选中图片，右键，设置图片格式，填充，图片或纹理填充，文件</a:t>
            </a:r>
            <a:endParaRPr lang="en-US" altLang="zh-CN" sz="825" dirty="0">
              <a:solidFill>
                <a:schemeClr val="bg1"/>
              </a:solidFill>
              <a:latin typeface="+mn-ea"/>
              <a:cs typeface="Lato Light" charset="0"/>
              <a:sym typeface="Lato Light" charset="0"/>
            </a:endParaRPr>
          </a:p>
        </p:txBody>
      </p:sp>
      <p:sp>
        <p:nvSpPr>
          <p:cNvPr id="27" name="Rectangle 164"/>
          <p:cNvSpPr/>
          <p:nvPr/>
        </p:nvSpPr>
        <p:spPr>
          <a:xfrm>
            <a:off x="6316857" y="3468009"/>
            <a:ext cx="2619118" cy="715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点击添加标题</a:t>
            </a:r>
            <a:endParaRPr lang="en-US" sz="105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25" dirty="0">
                <a:solidFill>
                  <a:schemeClr val="bg1"/>
                </a:solidFill>
                <a:latin typeface="+mn-ea"/>
                <a:sym typeface="Gill Sans" charset="0"/>
              </a:rPr>
              <a:t>Office2010</a:t>
            </a:r>
            <a:r>
              <a:rPr lang="zh-CN" altLang="en-US" sz="825" dirty="0">
                <a:solidFill>
                  <a:schemeClr val="bg1"/>
                </a:solidFill>
                <a:latin typeface="+mn-ea"/>
                <a:sym typeface="Gill Sans" charset="0"/>
              </a:rPr>
              <a:t>及以上版本，单击选中图片，右键，设置图片格式，填充，图片或纹理填充，文件</a:t>
            </a:r>
            <a:endParaRPr lang="en-US" altLang="zh-CN" sz="825" dirty="0">
              <a:solidFill>
                <a:schemeClr val="bg1"/>
              </a:solidFill>
              <a:latin typeface="+mn-ea"/>
              <a:cs typeface="Lato Light" charset="0"/>
              <a:sym typeface="Lato Light" charset="0"/>
            </a:endParaRPr>
          </a:p>
        </p:txBody>
      </p:sp>
      <p:sp>
        <p:nvSpPr>
          <p:cNvPr id="28" name="Rectangle 164"/>
          <p:cNvSpPr/>
          <p:nvPr/>
        </p:nvSpPr>
        <p:spPr>
          <a:xfrm>
            <a:off x="280728" y="1609047"/>
            <a:ext cx="2619118" cy="715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点击添加标题</a:t>
            </a:r>
            <a:endParaRPr lang="en-US" sz="105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25" dirty="0">
                <a:solidFill>
                  <a:schemeClr val="bg1"/>
                </a:solidFill>
                <a:latin typeface="+mn-ea"/>
                <a:sym typeface="Gill Sans" charset="0"/>
              </a:rPr>
              <a:t>Office2010</a:t>
            </a:r>
            <a:r>
              <a:rPr lang="zh-CN" altLang="en-US" sz="825" dirty="0">
                <a:solidFill>
                  <a:schemeClr val="bg1"/>
                </a:solidFill>
                <a:latin typeface="+mn-ea"/>
                <a:sym typeface="Gill Sans" charset="0"/>
              </a:rPr>
              <a:t>及以上版本，单击选中图片，右键，设置图片格式，填充，图片或纹理填充，文件</a:t>
            </a:r>
            <a:endParaRPr lang="en-US" altLang="zh-CN" sz="825" dirty="0">
              <a:solidFill>
                <a:schemeClr val="bg1"/>
              </a:solidFill>
              <a:latin typeface="+mn-ea"/>
              <a:cs typeface="Lato Light" charset="0"/>
              <a:sym typeface="Lato Light" charset="0"/>
            </a:endParaRPr>
          </a:p>
        </p:txBody>
      </p:sp>
      <p:sp>
        <p:nvSpPr>
          <p:cNvPr id="29" name="Rectangle 164"/>
          <p:cNvSpPr/>
          <p:nvPr/>
        </p:nvSpPr>
        <p:spPr>
          <a:xfrm>
            <a:off x="280728" y="2538528"/>
            <a:ext cx="2619118" cy="715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点击添加标题</a:t>
            </a:r>
            <a:endParaRPr lang="en-US" sz="105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25" dirty="0">
                <a:solidFill>
                  <a:schemeClr val="bg1"/>
                </a:solidFill>
                <a:latin typeface="+mn-ea"/>
                <a:sym typeface="Gill Sans" charset="0"/>
              </a:rPr>
              <a:t>Office2010</a:t>
            </a:r>
            <a:r>
              <a:rPr lang="zh-CN" altLang="en-US" sz="825" dirty="0">
                <a:solidFill>
                  <a:schemeClr val="bg1"/>
                </a:solidFill>
                <a:latin typeface="+mn-ea"/>
                <a:sym typeface="Gill Sans" charset="0"/>
              </a:rPr>
              <a:t>及以上版本，单击选中图片，右键，设置图片格式，填充，图片或纹理填充，文件</a:t>
            </a:r>
            <a:endParaRPr lang="en-US" altLang="zh-CN" sz="825" dirty="0">
              <a:solidFill>
                <a:schemeClr val="bg1"/>
              </a:solidFill>
              <a:latin typeface="+mn-ea"/>
              <a:cs typeface="Lato Light" charset="0"/>
              <a:sym typeface="Lato Light" charset="0"/>
            </a:endParaRPr>
          </a:p>
        </p:txBody>
      </p:sp>
      <p:sp>
        <p:nvSpPr>
          <p:cNvPr id="30" name="Rectangle 164"/>
          <p:cNvSpPr/>
          <p:nvPr/>
        </p:nvSpPr>
        <p:spPr>
          <a:xfrm>
            <a:off x="280728" y="3468009"/>
            <a:ext cx="2619118" cy="7155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点击添加标题</a:t>
            </a:r>
            <a:endParaRPr lang="en-US" sz="105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25" dirty="0">
                <a:solidFill>
                  <a:schemeClr val="bg1"/>
                </a:solidFill>
                <a:latin typeface="+mn-ea"/>
                <a:sym typeface="Gill Sans" charset="0"/>
              </a:rPr>
              <a:t>Office2010</a:t>
            </a:r>
            <a:r>
              <a:rPr lang="zh-CN" altLang="en-US" sz="825" dirty="0">
                <a:solidFill>
                  <a:schemeClr val="bg1"/>
                </a:solidFill>
                <a:latin typeface="+mn-ea"/>
                <a:sym typeface="Gill Sans" charset="0"/>
              </a:rPr>
              <a:t>及以上版本，单击选中图片，右键，设置图片格式，填充，图片或纹理填充，文件</a:t>
            </a:r>
            <a:endParaRPr lang="en-US" altLang="zh-CN" sz="825" dirty="0">
              <a:solidFill>
                <a:schemeClr val="bg1"/>
              </a:solidFill>
              <a:latin typeface="+mn-ea"/>
              <a:cs typeface="Lato Light" charset="0"/>
              <a:sym typeface="Lato Light" charset="0"/>
            </a:endParaRPr>
          </a:p>
        </p:txBody>
      </p:sp>
      <p:sp>
        <p:nvSpPr>
          <p:cNvPr id="19" name="关于我们"/>
          <p:cNvSpPr/>
          <p:nvPr/>
        </p:nvSpPr>
        <p:spPr>
          <a:xfrm>
            <a:off x="476837" y="259132"/>
            <a:ext cx="2183236" cy="40011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+mn-ea"/>
              </a:rPr>
              <a:t>3.2 </a:t>
            </a: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工作成果展示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400" advClick="0" advTm="0">
        <p14:doors dir="vert"/>
      </p:transition>
    </mc:Choice>
    <mc:Fallback xmlns="">
      <p:transition spd="slow" advClick="0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698992" y="1279500"/>
            <a:ext cx="1502513" cy="3118354"/>
            <a:chOff x="7242184" y="2673668"/>
            <a:chExt cx="652463" cy="1354138"/>
          </a:xfrm>
          <a:effectLst>
            <a:outerShdw blurRad="76200" dir="18900000" sy="23000" kx="-1200000" algn="bl" rotWithShape="0">
              <a:prstClr val="black">
                <a:alpha val="20000"/>
              </a:prstClr>
            </a:outerShdw>
          </a:effectLst>
        </p:grpSpPr>
        <p:sp>
          <p:nvSpPr>
            <p:cNvPr id="7" name="Freeform 59"/>
            <p:cNvSpPr/>
            <p:nvPr/>
          </p:nvSpPr>
          <p:spPr bwMode="auto">
            <a:xfrm>
              <a:off x="7242184" y="2673668"/>
              <a:ext cx="652463" cy="1354138"/>
            </a:xfrm>
            <a:custGeom>
              <a:avLst/>
              <a:gdLst>
                <a:gd name="T0" fmla="*/ 411 w 411"/>
                <a:gd name="T1" fmla="*/ 811 h 853"/>
                <a:gd name="T2" fmla="*/ 370 w 411"/>
                <a:gd name="T3" fmla="*/ 853 h 853"/>
                <a:gd name="T4" fmla="*/ 42 w 411"/>
                <a:gd name="T5" fmla="*/ 853 h 853"/>
                <a:gd name="T6" fmla="*/ 0 w 411"/>
                <a:gd name="T7" fmla="*/ 811 h 853"/>
                <a:gd name="T8" fmla="*/ 0 w 411"/>
                <a:gd name="T9" fmla="*/ 42 h 853"/>
                <a:gd name="T10" fmla="*/ 42 w 411"/>
                <a:gd name="T11" fmla="*/ 0 h 853"/>
                <a:gd name="T12" fmla="*/ 370 w 411"/>
                <a:gd name="T13" fmla="*/ 0 h 853"/>
                <a:gd name="T14" fmla="*/ 411 w 411"/>
                <a:gd name="T15" fmla="*/ 42 h 853"/>
                <a:gd name="T16" fmla="*/ 411 w 411"/>
                <a:gd name="T17" fmla="*/ 811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1" h="853">
                  <a:moveTo>
                    <a:pt x="411" y="811"/>
                  </a:moveTo>
                  <a:cubicBezTo>
                    <a:pt x="411" y="834"/>
                    <a:pt x="392" y="853"/>
                    <a:pt x="370" y="853"/>
                  </a:cubicBezTo>
                  <a:cubicBezTo>
                    <a:pt x="42" y="853"/>
                    <a:pt x="42" y="853"/>
                    <a:pt x="42" y="853"/>
                  </a:cubicBezTo>
                  <a:cubicBezTo>
                    <a:pt x="19" y="853"/>
                    <a:pt x="0" y="834"/>
                    <a:pt x="0" y="811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370" y="0"/>
                    <a:pt x="370" y="0"/>
                    <a:pt x="370" y="0"/>
                  </a:cubicBezTo>
                  <a:cubicBezTo>
                    <a:pt x="392" y="0"/>
                    <a:pt x="411" y="19"/>
                    <a:pt x="411" y="42"/>
                  </a:cubicBezTo>
                  <a:lnTo>
                    <a:pt x="411" y="81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975"/>
            </a:p>
          </p:txBody>
        </p:sp>
        <p:sp>
          <p:nvSpPr>
            <p:cNvPr id="8" name="Freeform 60"/>
            <p:cNvSpPr/>
            <p:nvPr/>
          </p:nvSpPr>
          <p:spPr bwMode="auto">
            <a:xfrm>
              <a:off x="7250122" y="2681606"/>
              <a:ext cx="636588" cy="1338263"/>
            </a:xfrm>
            <a:custGeom>
              <a:avLst/>
              <a:gdLst>
                <a:gd name="T0" fmla="*/ 37 w 401"/>
                <a:gd name="T1" fmla="*/ 843 h 843"/>
                <a:gd name="T2" fmla="*/ 0 w 401"/>
                <a:gd name="T3" fmla="*/ 806 h 843"/>
                <a:gd name="T4" fmla="*/ 0 w 401"/>
                <a:gd name="T5" fmla="*/ 37 h 843"/>
                <a:gd name="T6" fmla="*/ 37 w 401"/>
                <a:gd name="T7" fmla="*/ 0 h 843"/>
                <a:gd name="T8" fmla="*/ 365 w 401"/>
                <a:gd name="T9" fmla="*/ 0 h 843"/>
                <a:gd name="T10" fmla="*/ 401 w 401"/>
                <a:gd name="T11" fmla="*/ 37 h 843"/>
                <a:gd name="T12" fmla="*/ 401 w 401"/>
                <a:gd name="T13" fmla="*/ 806 h 843"/>
                <a:gd name="T14" fmla="*/ 365 w 401"/>
                <a:gd name="T15" fmla="*/ 843 h 843"/>
                <a:gd name="T16" fmla="*/ 37 w 401"/>
                <a:gd name="T17" fmla="*/ 843 h 8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1" h="843">
                  <a:moveTo>
                    <a:pt x="37" y="843"/>
                  </a:moveTo>
                  <a:cubicBezTo>
                    <a:pt x="16" y="843"/>
                    <a:pt x="0" y="827"/>
                    <a:pt x="0" y="806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16"/>
                    <a:pt x="16" y="0"/>
                    <a:pt x="37" y="0"/>
                  </a:cubicBezTo>
                  <a:cubicBezTo>
                    <a:pt x="365" y="0"/>
                    <a:pt x="365" y="0"/>
                    <a:pt x="365" y="0"/>
                  </a:cubicBezTo>
                  <a:cubicBezTo>
                    <a:pt x="385" y="0"/>
                    <a:pt x="401" y="16"/>
                    <a:pt x="401" y="37"/>
                  </a:cubicBezTo>
                  <a:cubicBezTo>
                    <a:pt x="401" y="806"/>
                    <a:pt x="401" y="806"/>
                    <a:pt x="401" y="806"/>
                  </a:cubicBezTo>
                  <a:cubicBezTo>
                    <a:pt x="401" y="827"/>
                    <a:pt x="385" y="843"/>
                    <a:pt x="365" y="843"/>
                  </a:cubicBezTo>
                  <a:lnTo>
                    <a:pt x="37" y="843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975"/>
            </a:p>
          </p:txBody>
        </p:sp>
        <p:sp>
          <p:nvSpPr>
            <p:cNvPr id="9" name="Oval 61"/>
            <p:cNvSpPr>
              <a:spLocks noChangeArrowheads="1"/>
            </p:cNvSpPr>
            <p:nvPr/>
          </p:nvSpPr>
          <p:spPr bwMode="auto">
            <a:xfrm>
              <a:off x="7559684" y="2738756"/>
              <a:ext cx="19050" cy="19050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975"/>
            </a:p>
          </p:txBody>
        </p:sp>
        <p:sp>
          <p:nvSpPr>
            <p:cNvPr id="10" name="Oval 62"/>
            <p:cNvSpPr>
              <a:spLocks noChangeArrowheads="1"/>
            </p:cNvSpPr>
            <p:nvPr/>
          </p:nvSpPr>
          <p:spPr bwMode="auto">
            <a:xfrm>
              <a:off x="7566034" y="2745106"/>
              <a:ext cx="4763" cy="4763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975"/>
            </a:p>
          </p:txBody>
        </p:sp>
        <p:sp>
          <p:nvSpPr>
            <p:cNvPr id="11" name="Oval 63"/>
            <p:cNvSpPr>
              <a:spLocks noChangeArrowheads="1"/>
            </p:cNvSpPr>
            <p:nvPr/>
          </p:nvSpPr>
          <p:spPr bwMode="auto">
            <a:xfrm>
              <a:off x="7559684" y="2737168"/>
              <a:ext cx="19050" cy="19050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975"/>
            </a:p>
          </p:txBody>
        </p:sp>
        <p:sp>
          <p:nvSpPr>
            <p:cNvPr id="12" name="Oval 64"/>
            <p:cNvSpPr>
              <a:spLocks noChangeArrowheads="1"/>
            </p:cNvSpPr>
            <p:nvPr/>
          </p:nvSpPr>
          <p:spPr bwMode="auto">
            <a:xfrm>
              <a:off x="7566034" y="2743518"/>
              <a:ext cx="4763" cy="4763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975"/>
            </a:p>
          </p:txBody>
        </p:sp>
        <p:sp>
          <p:nvSpPr>
            <p:cNvPr id="13" name="Oval 65"/>
            <p:cNvSpPr>
              <a:spLocks noChangeArrowheads="1"/>
            </p:cNvSpPr>
            <p:nvPr/>
          </p:nvSpPr>
          <p:spPr bwMode="auto">
            <a:xfrm>
              <a:off x="7562859" y="2740343"/>
              <a:ext cx="12700" cy="127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975"/>
            </a:p>
          </p:txBody>
        </p:sp>
        <p:sp>
          <p:nvSpPr>
            <p:cNvPr id="14" name="Oval 66"/>
            <p:cNvSpPr>
              <a:spLocks noChangeArrowheads="1"/>
            </p:cNvSpPr>
            <p:nvPr/>
          </p:nvSpPr>
          <p:spPr bwMode="auto">
            <a:xfrm>
              <a:off x="7562859" y="2740343"/>
              <a:ext cx="12700" cy="127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975"/>
            </a:p>
          </p:txBody>
        </p:sp>
        <p:sp>
          <p:nvSpPr>
            <p:cNvPr id="15" name="Oval 67"/>
            <p:cNvSpPr>
              <a:spLocks noChangeArrowheads="1"/>
            </p:cNvSpPr>
            <p:nvPr/>
          </p:nvSpPr>
          <p:spPr bwMode="auto">
            <a:xfrm>
              <a:off x="7566034" y="2743518"/>
              <a:ext cx="6350" cy="6350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975"/>
            </a:p>
          </p:txBody>
        </p:sp>
        <p:sp>
          <p:nvSpPr>
            <p:cNvPr id="16" name="Oval 68"/>
            <p:cNvSpPr>
              <a:spLocks noChangeArrowheads="1"/>
            </p:cNvSpPr>
            <p:nvPr/>
          </p:nvSpPr>
          <p:spPr bwMode="auto">
            <a:xfrm>
              <a:off x="7566034" y="2743518"/>
              <a:ext cx="6350" cy="6350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975"/>
            </a:p>
          </p:txBody>
        </p:sp>
        <p:sp>
          <p:nvSpPr>
            <p:cNvPr id="17" name="Freeform 69"/>
            <p:cNvSpPr/>
            <p:nvPr/>
          </p:nvSpPr>
          <p:spPr bwMode="auto">
            <a:xfrm>
              <a:off x="7567622" y="2745106"/>
              <a:ext cx="1588" cy="15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975"/>
            </a:p>
          </p:txBody>
        </p:sp>
        <p:sp>
          <p:nvSpPr>
            <p:cNvPr id="19" name="Freeform 70"/>
            <p:cNvSpPr/>
            <p:nvPr/>
          </p:nvSpPr>
          <p:spPr bwMode="auto">
            <a:xfrm>
              <a:off x="7567622" y="2745106"/>
              <a:ext cx="1588" cy="1588"/>
            </a:xfrm>
            <a:custGeom>
              <a:avLst/>
              <a:gdLst>
                <a:gd name="T0" fmla="*/ 1 w 1"/>
                <a:gd name="T1" fmla="*/ 1 h 1"/>
                <a:gd name="T2" fmla="*/ 1 w 1"/>
                <a:gd name="T3" fmla="*/ 1 h 1"/>
                <a:gd name="T4" fmla="*/ 0 w 1"/>
                <a:gd name="T5" fmla="*/ 1 h 1"/>
                <a:gd name="T6" fmla="*/ 1 w 1"/>
                <a:gd name="T7" fmla="*/ 0 h 1"/>
                <a:gd name="T8" fmla="*/ 1 w 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1">
                  <a:moveTo>
                    <a:pt x="1" y="1"/>
                  </a:moveTo>
                  <a:lnTo>
                    <a:pt x="1" y="1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975"/>
            </a:p>
          </p:txBody>
        </p:sp>
        <p:sp>
          <p:nvSpPr>
            <p:cNvPr id="20" name="Oval 71"/>
            <p:cNvSpPr>
              <a:spLocks noChangeArrowheads="1"/>
            </p:cNvSpPr>
            <p:nvPr/>
          </p:nvSpPr>
          <p:spPr bwMode="auto">
            <a:xfrm>
              <a:off x="7516822" y="3884931"/>
              <a:ext cx="103188" cy="103188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975"/>
            </a:p>
          </p:txBody>
        </p:sp>
        <p:sp>
          <p:nvSpPr>
            <p:cNvPr id="23" name="Freeform 72"/>
            <p:cNvSpPr/>
            <p:nvPr/>
          </p:nvSpPr>
          <p:spPr bwMode="auto">
            <a:xfrm>
              <a:off x="7542222" y="3910331"/>
              <a:ext cx="52388" cy="52388"/>
            </a:xfrm>
            <a:custGeom>
              <a:avLst/>
              <a:gdLst>
                <a:gd name="T0" fmla="*/ 31 w 33"/>
                <a:gd name="T1" fmla="*/ 22 h 33"/>
                <a:gd name="T2" fmla="*/ 29 w 33"/>
                <a:gd name="T3" fmla="*/ 22 h 33"/>
                <a:gd name="T4" fmla="*/ 22 w 33"/>
                <a:gd name="T5" fmla="*/ 29 h 33"/>
                <a:gd name="T6" fmla="*/ 11 w 33"/>
                <a:gd name="T7" fmla="*/ 29 h 33"/>
                <a:gd name="T8" fmla="*/ 4 w 33"/>
                <a:gd name="T9" fmla="*/ 22 h 33"/>
                <a:gd name="T10" fmla="*/ 4 w 33"/>
                <a:gd name="T11" fmla="*/ 11 h 33"/>
                <a:gd name="T12" fmla="*/ 11 w 33"/>
                <a:gd name="T13" fmla="*/ 4 h 33"/>
                <a:gd name="T14" fmla="*/ 22 w 33"/>
                <a:gd name="T15" fmla="*/ 4 h 33"/>
                <a:gd name="T16" fmla="*/ 29 w 33"/>
                <a:gd name="T17" fmla="*/ 11 h 33"/>
                <a:gd name="T18" fmla="*/ 29 w 33"/>
                <a:gd name="T19" fmla="*/ 22 h 33"/>
                <a:gd name="T20" fmla="*/ 31 w 33"/>
                <a:gd name="T21" fmla="*/ 22 h 33"/>
                <a:gd name="T22" fmla="*/ 33 w 33"/>
                <a:gd name="T23" fmla="*/ 22 h 33"/>
                <a:gd name="T24" fmla="*/ 33 w 33"/>
                <a:gd name="T25" fmla="*/ 11 h 33"/>
                <a:gd name="T26" fmla="*/ 22 w 33"/>
                <a:gd name="T27" fmla="*/ 0 h 33"/>
                <a:gd name="T28" fmla="*/ 11 w 33"/>
                <a:gd name="T29" fmla="*/ 0 h 33"/>
                <a:gd name="T30" fmla="*/ 0 w 33"/>
                <a:gd name="T31" fmla="*/ 11 h 33"/>
                <a:gd name="T32" fmla="*/ 0 w 33"/>
                <a:gd name="T33" fmla="*/ 22 h 33"/>
                <a:gd name="T34" fmla="*/ 11 w 33"/>
                <a:gd name="T35" fmla="*/ 33 h 33"/>
                <a:gd name="T36" fmla="*/ 22 w 33"/>
                <a:gd name="T37" fmla="*/ 33 h 33"/>
                <a:gd name="T38" fmla="*/ 33 w 33"/>
                <a:gd name="T39" fmla="*/ 22 h 33"/>
                <a:gd name="T40" fmla="*/ 31 w 33"/>
                <a:gd name="T41" fmla="*/ 22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3" h="33">
                  <a:moveTo>
                    <a:pt x="31" y="22"/>
                  </a:moveTo>
                  <a:cubicBezTo>
                    <a:pt x="29" y="22"/>
                    <a:pt x="29" y="22"/>
                    <a:pt x="29" y="22"/>
                  </a:cubicBezTo>
                  <a:cubicBezTo>
                    <a:pt x="29" y="26"/>
                    <a:pt x="26" y="29"/>
                    <a:pt x="22" y="29"/>
                  </a:cubicBezTo>
                  <a:cubicBezTo>
                    <a:pt x="11" y="29"/>
                    <a:pt x="11" y="29"/>
                    <a:pt x="11" y="29"/>
                  </a:cubicBezTo>
                  <a:cubicBezTo>
                    <a:pt x="7" y="29"/>
                    <a:pt x="4" y="26"/>
                    <a:pt x="4" y="22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7"/>
                    <a:pt x="7" y="4"/>
                    <a:pt x="11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6" y="4"/>
                    <a:pt x="29" y="7"/>
                    <a:pt x="29" y="1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3" y="22"/>
                    <a:pt x="33" y="22"/>
                    <a:pt x="33" y="22"/>
                  </a:cubicBezTo>
                  <a:cubicBezTo>
                    <a:pt x="33" y="11"/>
                    <a:pt x="33" y="11"/>
                    <a:pt x="33" y="11"/>
                  </a:cubicBezTo>
                  <a:cubicBezTo>
                    <a:pt x="33" y="5"/>
                    <a:pt x="28" y="0"/>
                    <a:pt x="2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8"/>
                    <a:pt x="5" y="33"/>
                    <a:pt x="11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8" y="33"/>
                    <a:pt x="33" y="28"/>
                    <a:pt x="33" y="22"/>
                  </a:cubicBezTo>
                  <a:lnTo>
                    <a:pt x="31" y="22"/>
                  </a:lnTo>
                  <a:close/>
                </a:path>
              </a:pathLst>
            </a:custGeom>
            <a:solidFill>
              <a:srgbClr val="1818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975"/>
            </a:p>
          </p:txBody>
        </p:sp>
        <p:sp>
          <p:nvSpPr>
            <p:cNvPr id="25" name="Rectangle 73"/>
            <p:cNvSpPr>
              <a:spLocks noChangeArrowheads="1"/>
            </p:cNvSpPr>
            <p:nvPr/>
          </p:nvSpPr>
          <p:spPr bwMode="auto">
            <a:xfrm>
              <a:off x="7289809" y="2873693"/>
              <a:ext cx="558800" cy="979488"/>
            </a:xfrm>
            <a:prstGeom prst="rect">
              <a:avLst/>
            </a:pr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975"/>
            </a:p>
          </p:txBody>
        </p:sp>
        <p:sp>
          <p:nvSpPr>
            <p:cNvPr id="26" name="Rectangle 74"/>
            <p:cNvSpPr>
              <a:spLocks noChangeArrowheads="1"/>
            </p:cNvSpPr>
            <p:nvPr/>
          </p:nvSpPr>
          <p:spPr bwMode="auto">
            <a:xfrm>
              <a:off x="7294572" y="2880043"/>
              <a:ext cx="547688" cy="966788"/>
            </a:xfrm>
            <a:prstGeom prst="rect">
              <a:avLst/>
            </a:prstGeom>
            <a:blipFill>
              <a:blip r:embed="rId3"/>
              <a:stretch>
                <a:fillRect/>
              </a:stretch>
            </a:blip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975"/>
            </a:p>
          </p:txBody>
        </p:sp>
        <p:sp>
          <p:nvSpPr>
            <p:cNvPr id="27" name="Freeform 75"/>
            <p:cNvSpPr/>
            <p:nvPr/>
          </p:nvSpPr>
          <p:spPr bwMode="auto">
            <a:xfrm>
              <a:off x="7519997" y="2784793"/>
              <a:ext cx="115888" cy="26988"/>
            </a:xfrm>
            <a:custGeom>
              <a:avLst/>
              <a:gdLst>
                <a:gd name="T0" fmla="*/ 8 w 73"/>
                <a:gd name="T1" fmla="*/ 17 h 17"/>
                <a:gd name="T2" fmla="*/ 0 w 73"/>
                <a:gd name="T3" fmla="*/ 9 h 17"/>
                <a:gd name="T4" fmla="*/ 8 w 73"/>
                <a:gd name="T5" fmla="*/ 0 h 17"/>
                <a:gd name="T6" fmla="*/ 65 w 73"/>
                <a:gd name="T7" fmla="*/ 0 h 17"/>
                <a:gd name="T8" fmla="*/ 73 w 73"/>
                <a:gd name="T9" fmla="*/ 9 h 17"/>
                <a:gd name="T10" fmla="*/ 65 w 73"/>
                <a:gd name="T11" fmla="*/ 17 h 17"/>
                <a:gd name="T12" fmla="*/ 8 w 73"/>
                <a:gd name="T13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17">
                  <a:moveTo>
                    <a:pt x="8" y="17"/>
                  </a:moveTo>
                  <a:cubicBezTo>
                    <a:pt x="3" y="17"/>
                    <a:pt x="0" y="13"/>
                    <a:pt x="0" y="9"/>
                  </a:cubicBezTo>
                  <a:cubicBezTo>
                    <a:pt x="0" y="4"/>
                    <a:pt x="3" y="0"/>
                    <a:pt x="8" y="0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70" y="0"/>
                    <a:pt x="73" y="4"/>
                    <a:pt x="73" y="9"/>
                  </a:cubicBezTo>
                  <a:cubicBezTo>
                    <a:pt x="73" y="13"/>
                    <a:pt x="70" y="17"/>
                    <a:pt x="65" y="17"/>
                  </a:cubicBezTo>
                  <a:lnTo>
                    <a:pt x="8" y="17"/>
                  </a:lnTo>
                  <a:close/>
                </a:path>
              </a:pathLst>
            </a:cu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975"/>
            </a:p>
          </p:txBody>
        </p:sp>
        <p:sp>
          <p:nvSpPr>
            <p:cNvPr id="28" name="Freeform 76"/>
            <p:cNvSpPr/>
            <p:nvPr/>
          </p:nvSpPr>
          <p:spPr bwMode="auto">
            <a:xfrm>
              <a:off x="7526347" y="2792731"/>
              <a:ext cx="103188" cy="11113"/>
            </a:xfrm>
            <a:custGeom>
              <a:avLst/>
              <a:gdLst>
                <a:gd name="T0" fmla="*/ 65 w 65"/>
                <a:gd name="T1" fmla="*/ 4 h 7"/>
                <a:gd name="T2" fmla="*/ 61 w 65"/>
                <a:gd name="T3" fmla="*/ 7 h 7"/>
                <a:gd name="T4" fmla="*/ 4 w 65"/>
                <a:gd name="T5" fmla="*/ 7 h 7"/>
                <a:gd name="T6" fmla="*/ 0 w 65"/>
                <a:gd name="T7" fmla="*/ 4 h 7"/>
                <a:gd name="T8" fmla="*/ 4 w 65"/>
                <a:gd name="T9" fmla="*/ 0 h 7"/>
                <a:gd name="T10" fmla="*/ 61 w 65"/>
                <a:gd name="T11" fmla="*/ 0 h 7"/>
                <a:gd name="T12" fmla="*/ 65 w 65"/>
                <a:gd name="T13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7">
                  <a:moveTo>
                    <a:pt x="65" y="4"/>
                  </a:moveTo>
                  <a:cubicBezTo>
                    <a:pt x="65" y="6"/>
                    <a:pt x="63" y="7"/>
                    <a:pt x="61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3" y="0"/>
                    <a:pt x="65" y="2"/>
                    <a:pt x="65" y="4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975"/>
            </a:p>
          </p:txBody>
        </p:sp>
        <p:sp>
          <p:nvSpPr>
            <p:cNvPr id="29" name="Oval 77"/>
            <p:cNvSpPr>
              <a:spLocks noChangeArrowheads="1"/>
            </p:cNvSpPr>
            <p:nvPr/>
          </p:nvSpPr>
          <p:spPr bwMode="auto">
            <a:xfrm>
              <a:off x="7481897" y="2789556"/>
              <a:ext cx="17463" cy="17463"/>
            </a:xfrm>
            <a:prstGeom prst="ellipse">
              <a:avLst/>
            </a:pr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68580" tIns="34290" rIns="68580" bIns="34290" numCol="1" anchor="t" anchorCtr="0" compatLnSpc="1"/>
            <a:lstStyle/>
            <a:p>
              <a:endParaRPr lang="id-ID" sz="975"/>
            </a:p>
          </p:txBody>
        </p:sp>
      </p:grpSp>
      <p:cxnSp>
        <p:nvCxnSpPr>
          <p:cNvPr id="43" name="Straight Connector 42"/>
          <p:cNvCxnSpPr/>
          <p:nvPr/>
        </p:nvCxnSpPr>
        <p:spPr>
          <a:xfrm>
            <a:off x="2822981" y="2660541"/>
            <a:ext cx="0" cy="164592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/>
          <p:cNvSpPr/>
          <p:nvPr/>
        </p:nvSpPr>
        <p:spPr>
          <a:xfrm>
            <a:off x="2822981" y="2838677"/>
            <a:ext cx="20574" cy="3429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5">
              <a:solidFill>
                <a:schemeClr val="bg1"/>
              </a:solidFill>
            </a:endParaRPr>
          </a:p>
        </p:txBody>
      </p:sp>
      <p:sp>
        <p:nvSpPr>
          <p:cNvPr id="45" name="Rectangle 44"/>
          <p:cNvSpPr/>
          <p:nvPr/>
        </p:nvSpPr>
        <p:spPr>
          <a:xfrm>
            <a:off x="3012445" y="2725989"/>
            <a:ext cx="282450" cy="2423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75" dirty="0">
                <a:solidFill>
                  <a:schemeClr val="bg1"/>
                </a:solidFill>
                <a:latin typeface="FontAwesome" pitchFamily="2" charset="0"/>
              </a:rPr>
              <a:t></a:t>
            </a:r>
            <a:endParaRPr lang="en-US" sz="975" dirty="0">
              <a:solidFill>
                <a:schemeClr val="bg1"/>
              </a:solidFill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289010" y="2780156"/>
            <a:ext cx="745717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 dirty="0">
                <a:solidFill>
                  <a:schemeClr val="bg1"/>
                </a:solidFill>
                <a:latin typeface="+mn-ea"/>
              </a:rPr>
              <a:t>Free Support</a:t>
            </a:r>
          </a:p>
        </p:txBody>
      </p:sp>
      <p:sp>
        <p:nvSpPr>
          <p:cNvPr id="47" name="Rectangle 46"/>
          <p:cNvSpPr/>
          <p:nvPr/>
        </p:nvSpPr>
        <p:spPr>
          <a:xfrm>
            <a:off x="2987800" y="3037011"/>
            <a:ext cx="319318" cy="2423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75">
                <a:solidFill>
                  <a:schemeClr val="bg1"/>
                </a:solidFill>
                <a:latin typeface="FontAwesome" pitchFamily="2" charset="0"/>
              </a:rPr>
              <a:t></a:t>
            </a:r>
            <a:endParaRPr lang="en-US" sz="975">
              <a:solidFill>
                <a:schemeClr val="bg1"/>
              </a:solidFill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3289010" y="3088949"/>
            <a:ext cx="857927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>
                <a:solidFill>
                  <a:schemeClr val="bg1"/>
                </a:solidFill>
                <a:latin typeface="+mn-ea"/>
              </a:rPr>
              <a:t>Easy Customize</a:t>
            </a:r>
          </a:p>
        </p:txBody>
      </p:sp>
      <p:sp>
        <p:nvSpPr>
          <p:cNvPr id="49" name="Rectangle 48"/>
          <p:cNvSpPr/>
          <p:nvPr/>
        </p:nvSpPr>
        <p:spPr>
          <a:xfrm>
            <a:off x="2993811" y="3365157"/>
            <a:ext cx="309700" cy="2423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75">
                <a:solidFill>
                  <a:schemeClr val="bg1"/>
                </a:solidFill>
                <a:latin typeface="FontAwesome" pitchFamily="2" charset="0"/>
              </a:rPr>
              <a:t></a:t>
            </a:r>
            <a:endParaRPr lang="en-US" sz="975">
              <a:solidFill>
                <a:schemeClr val="bg1"/>
              </a:solidFill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289009" y="3405025"/>
            <a:ext cx="1231427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>
                <a:solidFill>
                  <a:schemeClr val="bg1"/>
                </a:solidFill>
                <a:latin typeface="+mn-ea"/>
              </a:rPr>
              <a:t>Modern &amp; Clean Design</a:t>
            </a:r>
          </a:p>
        </p:txBody>
      </p:sp>
      <p:sp>
        <p:nvSpPr>
          <p:cNvPr id="51" name="Rectangle 50"/>
          <p:cNvSpPr/>
          <p:nvPr/>
        </p:nvSpPr>
        <p:spPr>
          <a:xfrm>
            <a:off x="2987800" y="3693303"/>
            <a:ext cx="319318" cy="2423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75">
                <a:solidFill>
                  <a:schemeClr val="bg1"/>
                </a:solidFill>
                <a:latin typeface="FontAwesome" pitchFamily="2" charset="0"/>
              </a:rPr>
              <a:t></a:t>
            </a:r>
            <a:endParaRPr lang="en-US" sz="975">
              <a:solidFill>
                <a:schemeClr val="bg1"/>
              </a:solidFill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3289009" y="3745241"/>
            <a:ext cx="1138453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>
                <a:solidFill>
                  <a:schemeClr val="bg1"/>
                </a:solidFill>
                <a:latin typeface="+mn-ea"/>
              </a:rPr>
              <a:t>Unique File Download</a:t>
            </a:r>
          </a:p>
        </p:txBody>
      </p:sp>
      <p:sp>
        <p:nvSpPr>
          <p:cNvPr id="53" name="Rectangle 52"/>
          <p:cNvSpPr/>
          <p:nvPr/>
        </p:nvSpPr>
        <p:spPr>
          <a:xfrm>
            <a:off x="2987800" y="4030799"/>
            <a:ext cx="319318" cy="24237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975">
                <a:solidFill>
                  <a:schemeClr val="bg1"/>
                </a:solidFill>
                <a:latin typeface="FontAwesome" pitchFamily="2" charset="0"/>
              </a:rPr>
              <a:t></a:t>
            </a:r>
            <a:endParaRPr lang="en-US" sz="975">
              <a:solidFill>
                <a:schemeClr val="bg1"/>
              </a:solidFill>
            </a:endParaRPr>
          </a:p>
        </p:txBody>
      </p:sp>
      <p:sp>
        <p:nvSpPr>
          <p:cNvPr id="54" name="TextBox 53"/>
          <p:cNvSpPr txBox="1"/>
          <p:nvPr/>
        </p:nvSpPr>
        <p:spPr>
          <a:xfrm>
            <a:off x="3289010" y="4082402"/>
            <a:ext cx="954107" cy="2077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50">
                <a:solidFill>
                  <a:schemeClr val="bg1"/>
                </a:solidFill>
                <a:latin typeface="+mn-ea"/>
              </a:rPr>
              <a:t>Consulting Forum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4636633" y="1507564"/>
            <a:ext cx="4383609" cy="3013879"/>
            <a:chOff x="6182177" y="2010085"/>
            <a:chExt cx="5844812" cy="4018505"/>
          </a:xfrm>
        </p:grpSpPr>
        <p:sp>
          <p:nvSpPr>
            <p:cNvPr id="61" name="Freeform 53"/>
            <p:cNvSpPr>
              <a:spLocks noChangeAspect="1"/>
            </p:cNvSpPr>
            <p:nvPr/>
          </p:nvSpPr>
          <p:spPr bwMode="gray">
            <a:xfrm>
              <a:off x="11285517" y="5288099"/>
              <a:ext cx="59318" cy="70022"/>
            </a:xfrm>
            <a:custGeom>
              <a:avLst/>
              <a:gdLst/>
              <a:ahLst/>
              <a:cxnLst>
                <a:cxn ang="0">
                  <a:pos x="4" y="4"/>
                </a:cxn>
                <a:cxn ang="0">
                  <a:pos x="20" y="11"/>
                </a:cxn>
                <a:cxn ang="0">
                  <a:pos x="30" y="7"/>
                </a:cxn>
                <a:cxn ang="0">
                  <a:pos x="68" y="32"/>
                </a:cxn>
                <a:cxn ang="0">
                  <a:pos x="105" y="36"/>
                </a:cxn>
                <a:cxn ang="0">
                  <a:pos x="127" y="23"/>
                </a:cxn>
                <a:cxn ang="0">
                  <a:pos x="148" y="22"/>
                </a:cxn>
                <a:cxn ang="0">
                  <a:pos x="165" y="13"/>
                </a:cxn>
                <a:cxn ang="0">
                  <a:pos x="176" y="7"/>
                </a:cxn>
                <a:cxn ang="0">
                  <a:pos x="193" y="22"/>
                </a:cxn>
                <a:cxn ang="0">
                  <a:pos x="198" y="54"/>
                </a:cxn>
                <a:cxn ang="0">
                  <a:pos x="196" y="85"/>
                </a:cxn>
                <a:cxn ang="0">
                  <a:pos x="201" y="109"/>
                </a:cxn>
                <a:cxn ang="0">
                  <a:pos x="198" y="112"/>
                </a:cxn>
                <a:cxn ang="0">
                  <a:pos x="194" y="94"/>
                </a:cxn>
                <a:cxn ang="0">
                  <a:pos x="182" y="119"/>
                </a:cxn>
                <a:cxn ang="0">
                  <a:pos x="177" y="135"/>
                </a:cxn>
                <a:cxn ang="0">
                  <a:pos x="172" y="157"/>
                </a:cxn>
                <a:cxn ang="0">
                  <a:pos x="156" y="155"/>
                </a:cxn>
                <a:cxn ang="0">
                  <a:pos x="154" y="167"/>
                </a:cxn>
                <a:cxn ang="0">
                  <a:pos x="143" y="179"/>
                </a:cxn>
                <a:cxn ang="0">
                  <a:pos x="137" y="184"/>
                </a:cxn>
                <a:cxn ang="0">
                  <a:pos x="127" y="187"/>
                </a:cxn>
                <a:cxn ang="0">
                  <a:pos x="124" y="206"/>
                </a:cxn>
                <a:cxn ang="0">
                  <a:pos x="111" y="216"/>
                </a:cxn>
                <a:cxn ang="0">
                  <a:pos x="99" y="209"/>
                </a:cxn>
                <a:cxn ang="0">
                  <a:pos x="83" y="208"/>
                </a:cxn>
                <a:cxn ang="0">
                  <a:pos x="69" y="201"/>
                </a:cxn>
                <a:cxn ang="0">
                  <a:pos x="80" y="193"/>
                </a:cxn>
                <a:cxn ang="0">
                  <a:pos x="62" y="188"/>
                </a:cxn>
                <a:cxn ang="0">
                  <a:pos x="41" y="157"/>
                </a:cxn>
                <a:cxn ang="0">
                  <a:pos x="25" y="107"/>
                </a:cxn>
                <a:cxn ang="0">
                  <a:pos x="45" y="118"/>
                </a:cxn>
                <a:cxn ang="0">
                  <a:pos x="25" y="92"/>
                </a:cxn>
                <a:cxn ang="0">
                  <a:pos x="2" y="24"/>
                </a:cxn>
              </a:cxnLst>
              <a:rect l="0" t="0" r="r" b="b"/>
              <a:pathLst>
                <a:path w="201" h="216">
                  <a:moveTo>
                    <a:pt x="2" y="0"/>
                  </a:moveTo>
                  <a:lnTo>
                    <a:pt x="4" y="4"/>
                  </a:lnTo>
                  <a:lnTo>
                    <a:pt x="13" y="6"/>
                  </a:lnTo>
                  <a:lnTo>
                    <a:pt x="20" y="11"/>
                  </a:lnTo>
                  <a:lnTo>
                    <a:pt x="26" y="7"/>
                  </a:lnTo>
                  <a:lnTo>
                    <a:pt x="30" y="7"/>
                  </a:lnTo>
                  <a:lnTo>
                    <a:pt x="43" y="13"/>
                  </a:lnTo>
                  <a:lnTo>
                    <a:pt x="68" y="32"/>
                  </a:lnTo>
                  <a:lnTo>
                    <a:pt x="100" y="36"/>
                  </a:lnTo>
                  <a:lnTo>
                    <a:pt x="105" y="36"/>
                  </a:lnTo>
                  <a:lnTo>
                    <a:pt x="116" y="28"/>
                  </a:lnTo>
                  <a:lnTo>
                    <a:pt x="127" y="23"/>
                  </a:lnTo>
                  <a:lnTo>
                    <a:pt x="137" y="24"/>
                  </a:lnTo>
                  <a:lnTo>
                    <a:pt x="148" y="22"/>
                  </a:lnTo>
                  <a:lnTo>
                    <a:pt x="159" y="11"/>
                  </a:lnTo>
                  <a:lnTo>
                    <a:pt x="165" y="13"/>
                  </a:lnTo>
                  <a:lnTo>
                    <a:pt x="172" y="16"/>
                  </a:lnTo>
                  <a:lnTo>
                    <a:pt x="176" y="7"/>
                  </a:lnTo>
                  <a:lnTo>
                    <a:pt x="185" y="11"/>
                  </a:lnTo>
                  <a:lnTo>
                    <a:pt x="193" y="22"/>
                  </a:lnTo>
                  <a:lnTo>
                    <a:pt x="197" y="44"/>
                  </a:lnTo>
                  <a:lnTo>
                    <a:pt x="198" y="54"/>
                  </a:lnTo>
                  <a:lnTo>
                    <a:pt x="196" y="65"/>
                  </a:lnTo>
                  <a:lnTo>
                    <a:pt x="196" y="85"/>
                  </a:lnTo>
                  <a:lnTo>
                    <a:pt x="198" y="103"/>
                  </a:lnTo>
                  <a:lnTo>
                    <a:pt x="201" y="109"/>
                  </a:lnTo>
                  <a:lnTo>
                    <a:pt x="198" y="122"/>
                  </a:lnTo>
                  <a:lnTo>
                    <a:pt x="198" y="112"/>
                  </a:lnTo>
                  <a:lnTo>
                    <a:pt x="197" y="102"/>
                  </a:lnTo>
                  <a:lnTo>
                    <a:pt x="194" y="94"/>
                  </a:lnTo>
                  <a:lnTo>
                    <a:pt x="192" y="101"/>
                  </a:lnTo>
                  <a:lnTo>
                    <a:pt x="182" y="119"/>
                  </a:lnTo>
                  <a:lnTo>
                    <a:pt x="182" y="134"/>
                  </a:lnTo>
                  <a:lnTo>
                    <a:pt x="177" y="135"/>
                  </a:lnTo>
                  <a:lnTo>
                    <a:pt x="177" y="153"/>
                  </a:lnTo>
                  <a:lnTo>
                    <a:pt x="172" y="157"/>
                  </a:lnTo>
                  <a:lnTo>
                    <a:pt x="166" y="157"/>
                  </a:lnTo>
                  <a:lnTo>
                    <a:pt x="156" y="155"/>
                  </a:lnTo>
                  <a:lnTo>
                    <a:pt x="154" y="158"/>
                  </a:lnTo>
                  <a:lnTo>
                    <a:pt x="154" y="167"/>
                  </a:lnTo>
                  <a:lnTo>
                    <a:pt x="150" y="176"/>
                  </a:lnTo>
                  <a:lnTo>
                    <a:pt x="143" y="179"/>
                  </a:lnTo>
                  <a:lnTo>
                    <a:pt x="140" y="190"/>
                  </a:lnTo>
                  <a:lnTo>
                    <a:pt x="137" y="184"/>
                  </a:lnTo>
                  <a:lnTo>
                    <a:pt x="131" y="182"/>
                  </a:lnTo>
                  <a:lnTo>
                    <a:pt x="127" y="187"/>
                  </a:lnTo>
                  <a:lnTo>
                    <a:pt x="124" y="198"/>
                  </a:lnTo>
                  <a:lnTo>
                    <a:pt x="124" y="206"/>
                  </a:lnTo>
                  <a:lnTo>
                    <a:pt x="117" y="215"/>
                  </a:lnTo>
                  <a:lnTo>
                    <a:pt x="111" y="216"/>
                  </a:lnTo>
                  <a:lnTo>
                    <a:pt x="105" y="211"/>
                  </a:lnTo>
                  <a:lnTo>
                    <a:pt x="99" y="209"/>
                  </a:lnTo>
                  <a:lnTo>
                    <a:pt x="94" y="212"/>
                  </a:lnTo>
                  <a:lnTo>
                    <a:pt x="83" y="208"/>
                  </a:lnTo>
                  <a:lnTo>
                    <a:pt x="73" y="208"/>
                  </a:lnTo>
                  <a:lnTo>
                    <a:pt x="69" y="201"/>
                  </a:lnTo>
                  <a:lnTo>
                    <a:pt x="77" y="200"/>
                  </a:lnTo>
                  <a:lnTo>
                    <a:pt x="80" y="193"/>
                  </a:lnTo>
                  <a:lnTo>
                    <a:pt x="70" y="193"/>
                  </a:lnTo>
                  <a:lnTo>
                    <a:pt x="62" y="188"/>
                  </a:lnTo>
                  <a:lnTo>
                    <a:pt x="49" y="165"/>
                  </a:lnTo>
                  <a:lnTo>
                    <a:pt x="41" y="157"/>
                  </a:lnTo>
                  <a:lnTo>
                    <a:pt x="37" y="151"/>
                  </a:lnTo>
                  <a:lnTo>
                    <a:pt x="25" y="107"/>
                  </a:lnTo>
                  <a:lnTo>
                    <a:pt x="37" y="129"/>
                  </a:lnTo>
                  <a:lnTo>
                    <a:pt x="45" y="118"/>
                  </a:lnTo>
                  <a:lnTo>
                    <a:pt x="37" y="113"/>
                  </a:lnTo>
                  <a:lnTo>
                    <a:pt x="25" y="92"/>
                  </a:lnTo>
                  <a:lnTo>
                    <a:pt x="0" y="39"/>
                  </a:lnTo>
                  <a:lnTo>
                    <a:pt x="2" y="24"/>
                  </a:lnTo>
                  <a:lnTo>
                    <a:pt x="2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62" name="Freeform 54"/>
            <p:cNvSpPr>
              <a:spLocks noChangeAspect="1"/>
            </p:cNvSpPr>
            <p:nvPr/>
          </p:nvSpPr>
          <p:spPr bwMode="gray">
            <a:xfrm>
              <a:off x="10770935" y="4687210"/>
              <a:ext cx="658427" cy="565063"/>
            </a:xfrm>
            <a:custGeom>
              <a:avLst/>
              <a:gdLst/>
              <a:ahLst/>
              <a:cxnLst>
                <a:cxn ang="0">
                  <a:pos x="80" y="633"/>
                </a:cxn>
                <a:cxn ang="0">
                  <a:pos x="198" y="560"/>
                </a:cxn>
                <a:cxn ang="0">
                  <a:pos x="357" y="522"/>
                </a:cxn>
                <a:cxn ang="0">
                  <a:pos x="497" y="418"/>
                </a:cxn>
                <a:cxn ang="0">
                  <a:pos x="533" y="330"/>
                </a:cxn>
                <a:cxn ang="0">
                  <a:pos x="566" y="326"/>
                </a:cxn>
                <a:cxn ang="0">
                  <a:pos x="634" y="262"/>
                </a:cxn>
                <a:cxn ang="0">
                  <a:pos x="688" y="222"/>
                </a:cxn>
                <a:cxn ang="0">
                  <a:pos x="739" y="187"/>
                </a:cxn>
                <a:cxn ang="0">
                  <a:pos x="818" y="257"/>
                </a:cxn>
                <a:cxn ang="0">
                  <a:pos x="898" y="254"/>
                </a:cxn>
                <a:cxn ang="0">
                  <a:pos x="921" y="160"/>
                </a:cxn>
                <a:cxn ang="0">
                  <a:pos x="974" y="108"/>
                </a:cxn>
                <a:cxn ang="0">
                  <a:pos x="1045" y="48"/>
                </a:cxn>
                <a:cxn ang="0">
                  <a:pos x="1044" y="29"/>
                </a:cxn>
                <a:cxn ang="0">
                  <a:pos x="1116" y="65"/>
                </a:cxn>
                <a:cxn ang="0">
                  <a:pos x="1205" y="90"/>
                </a:cxn>
                <a:cxn ang="0">
                  <a:pos x="1264" y="90"/>
                </a:cxn>
                <a:cxn ang="0">
                  <a:pos x="1279" y="118"/>
                </a:cxn>
                <a:cxn ang="0">
                  <a:pos x="1243" y="165"/>
                </a:cxn>
                <a:cxn ang="0">
                  <a:pos x="1269" y="264"/>
                </a:cxn>
                <a:cxn ang="0">
                  <a:pos x="1384" y="339"/>
                </a:cxn>
                <a:cxn ang="0">
                  <a:pos x="1553" y="270"/>
                </a:cxn>
                <a:cxn ang="0">
                  <a:pos x="1575" y="72"/>
                </a:cxn>
                <a:cxn ang="0">
                  <a:pos x="1623" y="17"/>
                </a:cxn>
                <a:cxn ang="0">
                  <a:pos x="1667" y="171"/>
                </a:cxn>
                <a:cxn ang="0">
                  <a:pos x="1761" y="252"/>
                </a:cxn>
                <a:cxn ang="0">
                  <a:pos x="1806" y="416"/>
                </a:cxn>
                <a:cxn ang="0">
                  <a:pos x="1851" y="485"/>
                </a:cxn>
                <a:cxn ang="0">
                  <a:pos x="1954" y="540"/>
                </a:cxn>
                <a:cxn ang="0">
                  <a:pos x="1994" y="645"/>
                </a:cxn>
                <a:cxn ang="0">
                  <a:pos x="2054" y="661"/>
                </a:cxn>
                <a:cxn ang="0">
                  <a:pos x="2132" y="791"/>
                </a:cxn>
                <a:cxn ang="0">
                  <a:pos x="2191" y="911"/>
                </a:cxn>
                <a:cxn ang="0">
                  <a:pos x="2206" y="1090"/>
                </a:cxn>
                <a:cxn ang="0">
                  <a:pos x="2158" y="1285"/>
                </a:cxn>
                <a:cxn ang="0">
                  <a:pos x="2089" y="1365"/>
                </a:cxn>
                <a:cxn ang="0">
                  <a:pos x="2034" y="1506"/>
                </a:cxn>
                <a:cxn ang="0">
                  <a:pos x="2008" y="1625"/>
                </a:cxn>
                <a:cxn ang="0">
                  <a:pos x="1823" y="1705"/>
                </a:cxn>
                <a:cxn ang="0">
                  <a:pos x="1785" y="1704"/>
                </a:cxn>
                <a:cxn ang="0">
                  <a:pos x="1715" y="1661"/>
                </a:cxn>
                <a:cxn ang="0">
                  <a:pos x="1572" y="1674"/>
                </a:cxn>
                <a:cxn ang="0">
                  <a:pos x="1453" y="1530"/>
                </a:cxn>
                <a:cxn ang="0">
                  <a:pos x="1376" y="1406"/>
                </a:cxn>
                <a:cxn ang="0">
                  <a:pos x="1330" y="1443"/>
                </a:cxn>
                <a:cxn ang="0">
                  <a:pos x="1358" y="1317"/>
                </a:cxn>
                <a:cxn ang="0">
                  <a:pos x="1302" y="1370"/>
                </a:cxn>
                <a:cxn ang="0">
                  <a:pos x="1220" y="1433"/>
                </a:cxn>
                <a:cxn ang="0">
                  <a:pos x="1177" y="1335"/>
                </a:cxn>
                <a:cxn ang="0">
                  <a:pos x="1062" y="1253"/>
                </a:cxn>
                <a:cxn ang="0">
                  <a:pos x="779" y="1270"/>
                </a:cxn>
                <a:cxn ang="0">
                  <a:pos x="587" y="1354"/>
                </a:cxn>
                <a:cxn ang="0">
                  <a:pos x="419" y="1379"/>
                </a:cxn>
                <a:cxn ang="0">
                  <a:pos x="271" y="1452"/>
                </a:cxn>
                <a:cxn ang="0">
                  <a:pos x="130" y="1405"/>
                </a:cxn>
                <a:cxn ang="0">
                  <a:pos x="142" y="1286"/>
                </a:cxn>
                <a:cxn ang="0">
                  <a:pos x="66" y="1024"/>
                </a:cxn>
                <a:cxn ang="0">
                  <a:pos x="12" y="897"/>
                </a:cxn>
                <a:cxn ang="0">
                  <a:pos x="35" y="884"/>
                </a:cxn>
                <a:cxn ang="0">
                  <a:pos x="8" y="758"/>
                </a:cxn>
              </a:cxnLst>
              <a:rect l="0" t="0" r="r" b="b"/>
              <a:pathLst>
                <a:path w="2217" h="1736">
                  <a:moveTo>
                    <a:pt x="43" y="634"/>
                  </a:moveTo>
                  <a:lnTo>
                    <a:pt x="49" y="629"/>
                  </a:lnTo>
                  <a:lnTo>
                    <a:pt x="48" y="645"/>
                  </a:lnTo>
                  <a:lnTo>
                    <a:pt x="48" y="647"/>
                  </a:lnTo>
                  <a:lnTo>
                    <a:pt x="45" y="651"/>
                  </a:lnTo>
                  <a:lnTo>
                    <a:pt x="44" y="656"/>
                  </a:lnTo>
                  <a:lnTo>
                    <a:pt x="48" y="658"/>
                  </a:lnTo>
                  <a:lnTo>
                    <a:pt x="46" y="666"/>
                  </a:lnTo>
                  <a:lnTo>
                    <a:pt x="45" y="671"/>
                  </a:lnTo>
                  <a:lnTo>
                    <a:pt x="50" y="673"/>
                  </a:lnTo>
                  <a:lnTo>
                    <a:pt x="59" y="666"/>
                  </a:lnTo>
                  <a:lnTo>
                    <a:pt x="62" y="652"/>
                  </a:lnTo>
                  <a:lnTo>
                    <a:pt x="72" y="636"/>
                  </a:lnTo>
                  <a:lnTo>
                    <a:pt x="80" y="633"/>
                  </a:lnTo>
                  <a:lnTo>
                    <a:pt x="87" y="628"/>
                  </a:lnTo>
                  <a:lnTo>
                    <a:pt x="94" y="626"/>
                  </a:lnTo>
                  <a:lnTo>
                    <a:pt x="102" y="620"/>
                  </a:lnTo>
                  <a:lnTo>
                    <a:pt x="120" y="617"/>
                  </a:lnTo>
                  <a:lnTo>
                    <a:pt x="125" y="608"/>
                  </a:lnTo>
                  <a:lnTo>
                    <a:pt x="132" y="601"/>
                  </a:lnTo>
                  <a:lnTo>
                    <a:pt x="140" y="596"/>
                  </a:lnTo>
                  <a:lnTo>
                    <a:pt x="146" y="586"/>
                  </a:lnTo>
                  <a:lnTo>
                    <a:pt x="161" y="580"/>
                  </a:lnTo>
                  <a:lnTo>
                    <a:pt x="167" y="575"/>
                  </a:lnTo>
                  <a:lnTo>
                    <a:pt x="174" y="571"/>
                  </a:lnTo>
                  <a:lnTo>
                    <a:pt x="191" y="559"/>
                  </a:lnTo>
                  <a:lnTo>
                    <a:pt x="195" y="558"/>
                  </a:lnTo>
                  <a:lnTo>
                    <a:pt x="198" y="560"/>
                  </a:lnTo>
                  <a:lnTo>
                    <a:pt x="214" y="561"/>
                  </a:lnTo>
                  <a:lnTo>
                    <a:pt x="222" y="564"/>
                  </a:lnTo>
                  <a:lnTo>
                    <a:pt x="232" y="565"/>
                  </a:lnTo>
                  <a:lnTo>
                    <a:pt x="241" y="564"/>
                  </a:lnTo>
                  <a:lnTo>
                    <a:pt x="249" y="561"/>
                  </a:lnTo>
                  <a:lnTo>
                    <a:pt x="260" y="553"/>
                  </a:lnTo>
                  <a:lnTo>
                    <a:pt x="270" y="547"/>
                  </a:lnTo>
                  <a:lnTo>
                    <a:pt x="280" y="544"/>
                  </a:lnTo>
                  <a:lnTo>
                    <a:pt x="291" y="544"/>
                  </a:lnTo>
                  <a:lnTo>
                    <a:pt x="301" y="542"/>
                  </a:lnTo>
                  <a:lnTo>
                    <a:pt x="322" y="522"/>
                  </a:lnTo>
                  <a:lnTo>
                    <a:pt x="335" y="522"/>
                  </a:lnTo>
                  <a:lnTo>
                    <a:pt x="345" y="527"/>
                  </a:lnTo>
                  <a:lnTo>
                    <a:pt x="357" y="522"/>
                  </a:lnTo>
                  <a:lnTo>
                    <a:pt x="370" y="522"/>
                  </a:lnTo>
                  <a:lnTo>
                    <a:pt x="378" y="520"/>
                  </a:lnTo>
                  <a:lnTo>
                    <a:pt x="388" y="515"/>
                  </a:lnTo>
                  <a:lnTo>
                    <a:pt x="413" y="510"/>
                  </a:lnTo>
                  <a:lnTo>
                    <a:pt x="424" y="504"/>
                  </a:lnTo>
                  <a:lnTo>
                    <a:pt x="432" y="499"/>
                  </a:lnTo>
                  <a:lnTo>
                    <a:pt x="454" y="478"/>
                  </a:lnTo>
                  <a:lnTo>
                    <a:pt x="458" y="470"/>
                  </a:lnTo>
                  <a:lnTo>
                    <a:pt x="459" y="461"/>
                  </a:lnTo>
                  <a:lnTo>
                    <a:pt x="467" y="450"/>
                  </a:lnTo>
                  <a:lnTo>
                    <a:pt x="469" y="445"/>
                  </a:lnTo>
                  <a:lnTo>
                    <a:pt x="469" y="439"/>
                  </a:lnTo>
                  <a:lnTo>
                    <a:pt x="476" y="440"/>
                  </a:lnTo>
                  <a:lnTo>
                    <a:pt x="497" y="418"/>
                  </a:lnTo>
                  <a:lnTo>
                    <a:pt x="500" y="413"/>
                  </a:lnTo>
                  <a:lnTo>
                    <a:pt x="497" y="410"/>
                  </a:lnTo>
                  <a:lnTo>
                    <a:pt x="490" y="381"/>
                  </a:lnTo>
                  <a:lnTo>
                    <a:pt x="491" y="369"/>
                  </a:lnTo>
                  <a:lnTo>
                    <a:pt x="499" y="355"/>
                  </a:lnTo>
                  <a:lnTo>
                    <a:pt x="502" y="353"/>
                  </a:lnTo>
                  <a:lnTo>
                    <a:pt x="508" y="353"/>
                  </a:lnTo>
                  <a:lnTo>
                    <a:pt x="512" y="345"/>
                  </a:lnTo>
                  <a:lnTo>
                    <a:pt x="521" y="338"/>
                  </a:lnTo>
                  <a:lnTo>
                    <a:pt x="524" y="338"/>
                  </a:lnTo>
                  <a:lnTo>
                    <a:pt x="523" y="333"/>
                  </a:lnTo>
                  <a:lnTo>
                    <a:pt x="528" y="322"/>
                  </a:lnTo>
                  <a:lnTo>
                    <a:pt x="530" y="321"/>
                  </a:lnTo>
                  <a:lnTo>
                    <a:pt x="533" y="330"/>
                  </a:lnTo>
                  <a:lnTo>
                    <a:pt x="537" y="337"/>
                  </a:lnTo>
                  <a:lnTo>
                    <a:pt x="543" y="353"/>
                  </a:lnTo>
                  <a:lnTo>
                    <a:pt x="549" y="365"/>
                  </a:lnTo>
                  <a:lnTo>
                    <a:pt x="555" y="372"/>
                  </a:lnTo>
                  <a:lnTo>
                    <a:pt x="560" y="381"/>
                  </a:lnTo>
                  <a:lnTo>
                    <a:pt x="564" y="386"/>
                  </a:lnTo>
                  <a:lnTo>
                    <a:pt x="569" y="375"/>
                  </a:lnTo>
                  <a:lnTo>
                    <a:pt x="569" y="360"/>
                  </a:lnTo>
                  <a:lnTo>
                    <a:pt x="571" y="360"/>
                  </a:lnTo>
                  <a:lnTo>
                    <a:pt x="578" y="359"/>
                  </a:lnTo>
                  <a:lnTo>
                    <a:pt x="576" y="346"/>
                  </a:lnTo>
                  <a:lnTo>
                    <a:pt x="570" y="335"/>
                  </a:lnTo>
                  <a:lnTo>
                    <a:pt x="564" y="330"/>
                  </a:lnTo>
                  <a:lnTo>
                    <a:pt x="566" y="326"/>
                  </a:lnTo>
                  <a:lnTo>
                    <a:pt x="565" y="310"/>
                  </a:lnTo>
                  <a:lnTo>
                    <a:pt x="570" y="305"/>
                  </a:lnTo>
                  <a:lnTo>
                    <a:pt x="580" y="310"/>
                  </a:lnTo>
                  <a:lnTo>
                    <a:pt x="588" y="308"/>
                  </a:lnTo>
                  <a:lnTo>
                    <a:pt x="601" y="324"/>
                  </a:lnTo>
                  <a:lnTo>
                    <a:pt x="618" y="327"/>
                  </a:lnTo>
                  <a:lnTo>
                    <a:pt x="619" y="319"/>
                  </a:lnTo>
                  <a:lnTo>
                    <a:pt x="610" y="316"/>
                  </a:lnTo>
                  <a:lnTo>
                    <a:pt x="613" y="303"/>
                  </a:lnTo>
                  <a:lnTo>
                    <a:pt x="623" y="294"/>
                  </a:lnTo>
                  <a:lnTo>
                    <a:pt x="625" y="287"/>
                  </a:lnTo>
                  <a:lnTo>
                    <a:pt x="620" y="270"/>
                  </a:lnTo>
                  <a:lnTo>
                    <a:pt x="625" y="264"/>
                  </a:lnTo>
                  <a:lnTo>
                    <a:pt x="634" y="262"/>
                  </a:lnTo>
                  <a:lnTo>
                    <a:pt x="645" y="268"/>
                  </a:lnTo>
                  <a:lnTo>
                    <a:pt x="647" y="265"/>
                  </a:lnTo>
                  <a:lnTo>
                    <a:pt x="641" y="253"/>
                  </a:lnTo>
                  <a:lnTo>
                    <a:pt x="642" y="247"/>
                  </a:lnTo>
                  <a:lnTo>
                    <a:pt x="646" y="242"/>
                  </a:lnTo>
                  <a:lnTo>
                    <a:pt x="663" y="248"/>
                  </a:lnTo>
                  <a:lnTo>
                    <a:pt x="663" y="243"/>
                  </a:lnTo>
                  <a:lnTo>
                    <a:pt x="657" y="233"/>
                  </a:lnTo>
                  <a:lnTo>
                    <a:pt x="657" y="221"/>
                  </a:lnTo>
                  <a:lnTo>
                    <a:pt x="666" y="217"/>
                  </a:lnTo>
                  <a:lnTo>
                    <a:pt x="671" y="217"/>
                  </a:lnTo>
                  <a:lnTo>
                    <a:pt x="677" y="215"/>
                  </a:lnTo>
                  <a:lnTo>
                    <a:pt x="687" y="214"/>
                  </a:lnTo>
                  <a:lnTo>
                    <a:pt x="688" y="222"/>
                  </a:lnTo>
                  <a:lnTo>
                    <a:pt x="693" y="220"/>
                  </a:lnTo>
                  <a:lnTo>
                    <a:pt x="700" y="214"/>
                  </a:lnTo>
                  <a:lnTo>
                    <a:pt x="705" y="201"/>
                  </a:lnTo>
                  <a:lnTo>
                    <a:pt x="705" y="197"/>
                  </a:lnTo>
                  <a:lnTo>
                    <a:pt x="699" y="189"/>
                  </a:lnTo>
                  <a:lnTo>
                    <a:pt x="702" y="183"/>
                  </a:lnTo>
                  <a:lnTo>
                    <a:pt x="707" y="189"/>
                  </a:lnTo>
                  <a:lnTo>
                    <a:pt x="709" y="198"/>
                  </a:lnTo>
                  <a:lnTo>
                    <a:pt x="715" y="194"/>
                  </a:lnTo>
                  <a:lnTo>
                    <a:pt x="718" y="188"/>
                  </a:lnTo>
                  <a:lnTo>
                    <a:pt x="721" y="189"/>
                  </a:lnTo>
                  <a:lnTo>
                    <a:pt x="722" y="194"/>
                  </a:lnTo>
                  <a:lnTo>
                    <a:pt x="728" y="193"/>
                  </a:lnTo>
                  <a:lnTo>
                    <a:pt x="739" y="187"/>
                  </a:lnTo>
                  <a:lnTo>
                    <a:pt x="743" y="183"/>
                  </a:lnTo>
                  <a:lnTo>
                    <a:pt x="741" y="176"/>
                  </a:lnTo>
                  <a:lnTo>
                    <a:pt x="749" y="174"/>
                  </a:lnTo>
                  <a:lnTo>
                    <a:pt x="753" y="177"/>
                  </a:lnTo>
                  <a:lnTo>
                    <a:pt x="761" y="181"/>
                  </a:lnTo>
                  <a:lnTo>
                    <a:pt x="770" y="181"/>
                  </a:lnTo>
                  <a:lnTo>
                    <a:pt x="780" y="187"/>
                  </a:lnTo>
                  <a:lnTo>
                    <a:pt x="788" y="193"/>
                  </a:lnTo>
                  <a:lnTo>
                    <a:pt x="804" y="215"/>
                  </a:lnTo>
                  <a:lnTo>
                    <a:pt x="818" y="226"/>
                  </a:lnTo>
                  <a:lnTo>
                    <a:pt x="814" y="242"/>
                  </a:lnTo>
                  <a:lnTo>
                    <a:pt x="814" y="253"/>
                  </a:lnTo>
                  <a:lnTo>
                    <a:pt x="815" y="255"/>
                  </a:lnTo>
                  <a:lnTo>
                    <a:pt x="818" y="257"/>
                  </a:lnTo>
                  <a:lnTo>
                    <a:pt x="819" y="254"/>
                  </a:lnTo>
                  <a:lnTo>
                    <a:pt x="822" y="247"/>
                  </a:lnTo>
                  <a:lnTo>
                    <a:pt x="820" y="243"/>
                  </a:lnTo>
                  <a:lnTo>
                    <a:pt x="825" y="238"/>
                  </a:lnTo>
                  <a:lnTo>
                    <a:pt x="829" y="240"/>
                  </a:lnTo>
                  <a:lnTo>
                    <a:pt x="830" y="237"/>
                  </a:lnTo>
                  <a:lnTo>
                    <a:pt x="836" y="240"/>
                  </a:lnTo>
                  <a:lnTo>
                    <a:pt x="836" y="232"/>
                  </a:lnTo>
                  <a:lnTo>
                    <a:pt x="839" y="231"/>
                  </a:lnTo>
                  <a:lnTo>
                    <a:pt x="849" y="233"/>
                  </a:lnTo>
                  <a:lnTo>
                    <a:pt x="862" y="233"/>
                  </a:lnTo>
                  <a:lnTo>
                    <a:pt x="873" y="232"/>
                  </a:lnTo>
                  <a:lnTo>
                    <a:pt x="881" y="236"/>
                  </a:lnTo>
                  <a:lnTo>
                    <a:pt x="898" y="254"/>
                  </a:lnTo>
                  <a:lnTo>
                    <a:pt x="903" y="253"/>
                  </a:lnTo>
                  <a:lnTo>
                    <a:pt x="903" y="249"/>
                  </a:lnTo>
                  <a:lnTo>
                    <a:pt x="899" y="237"/>
                  </a:lnTo>
                  <a:lnTo>
                    <a:pt x="906" y="233"/>
                  </a:lnTo>
                  <a:lnTo>
                    <a:pt x="908" y="232"/>
                  </a:lnTo>
                  <a:lnTo>
                    <a:pt x="894" y="217"/>
                  </a:lnTo>
                  <a:lnTo>
                    <a:pt x="886" y="205"/>
                  </a:lnTo>
                  <a:lnTo>
                    <a:pt x="890" y="189"/>
                  </a:lnTo>
                  <a:lnTo>
                    <a:pt x="893" y="192"/>
                  </a:lnTo>
                  <a:lnTo>
                    <a:pt x="898" y="189"/>
                  </a:lnTo>
                  <a:lnTo>
                    <a:pt x="909" y="172"/>
                  </a:lnTo>
                  <a:lnTo>
                    <a:pt x="909" y="165"/>
                  </a:lnTo>
                  <a:lnTo>
                    <a:pt x="914" y="158"/>
                  </a:lnTo>
                  <a:lnTo>
                    <a:pt x="921" y="160"/>
                  </a:lnTo>
                  <a:lnTo>
                    <a:pt x="931" y="160"/>
                  </a:lnTo>
                  <a:lnTo>
                    <a:pt x="937" y="154"/>
                  </a:lnTo>
                  <a:lnTo>
                    <a:pt x="936" y="141"/>
                  </a:lnTo>
                  <a:lnTo>
                    <a:pt x="929" y="141"/>
                  </a:lnTo>
                  <a:lnTo>
                    <a:pt x="930" y="135"/>
                  </a:lnTo>
                  <a:lnTo>
                    <a:pt x="931" y="125"/>
                  </a:lnTo>
                  <a:lnTo>
                    <a:pt x="935" y="115"/>
                  </a:lnTo>
                  <a:lnTo>
                    <a:pt x="944" y="113"/>
                  </a:lnTo>
                  <a:lnTo>
                    <a:pt x="953" y="109"/>
                  </a:lnTo>
                  <a:lnTo>
                    <a:pt x="954" y="102"/>
                  </a:lnTo>
                  <a:lnTo>
                    <a:pt x="962" y="103"/>
                  </a:lnTo>
                  <a:lnTo>
                    <a:pt x="969" y="108"/>
                  </a:lnTo>
                  <a:lnTo>
                    <a:pt x="973" y="115"/>
                  </a:lnTo>
                  <a:lnTo>
                    <a:pt x="974" y="108"/>
                  </a:lnTo>
                  <a:lnTo>
                    <a:pt x="968" y="98"/>
                  </a:lnTo>
                  <a:lnTo>
                    <a:pt x="971" y="96"/>
                  </a:lnTo>
                  <a:lnTo>
                    <a:pt x="978" y="88"/>
                  </a:lnTo>
                  <a:lnTo>
                    <a:pt x="991" y="92"/>
                  </a:lnTo>
                  <a:lnTo>
                    <a:pt x="992" y="87"/>
                  </a:lnTo>
                  <a:lnTo>
                    <a:pt x="1003" y="90"/>
                  </a:lnTo>
                  <a:lnTo>
                    <a:pt x="1016" y="88"/>
                  </a:lnTo>
                  <a:lnTo>
                    <a:pt x="1026" y="91"/>
                  </a:lnTo>
                  <a:lnTo>
                    <a:pt x="1034" y="91"/>
                  </a:lnTo>
                  <a:lnTo>
                    <a:pt x="1054" y="85"/>
                  </a:lnTo>
                  <a:lnTo>
                    <a:pt x="1062" y="79"/>
                  </a:lnTo>
                  <a:lnTo>
                    <a:pt x="1062" y="55"/>
                  </a:lnTo>
                  <a:lnTo>
                    <a:pt x="1056" y="49"/>
                  </a:lnTo>
                  <a:lnTo>
                    <a:pt x="1045" y="48"/>
                  </a:lnTo>
                  <a:lnTo>
                    <a:pt x="1038" y="49"/>
                  </a:lnTo>
                  <a:lnTo>
                    <a:pt x="1030" y="44"/>
                  </a:lnTo>
                  <a:lnTo>
                    <a:pt x="1026" y="38"/>
                  </a:lnTo>
                  <a:lnTo>
                    <a:pt x="1017" y="34"/>
                  </a:lnTo>
                  <a:lnTo>
                    <a:pt x="1017" y="33"/>
                  </a:lnTo>
                  <a:lnTo>
                    <a:pt x="1021" y="32"/>
                  </a:lnTo>
                  <a:lnTo>
                    <a:pt x="1024" y="34"/>
                  </a:lnTo>
                  <a:lnTo>
                    <a:pt x="1027" y="29"/>
                  </a:lnTo>
                  <a:lnTo>
                    <a:pt x="1029" y="27"/>
                  </a:lnTo>
                  <a:lnTo>
                    <a:pt x="1032" y="31"/>
                  </a:lnTo>
                  <a:lnTo>
                    <a:pt x="1035" y="45"/>
                  </a:lnTo>
                  <a:lnTo>
                    <a:pt x="1039" y="38"/>
                  </a:lnTo>
                  <a:lnTo>
                    <a:pt x="1039" y="29"/>
                  </a:lnTo>
                  <a:lnTo>
                    <a:pt x="1044" y="29"/>
                  </a:lnTo>
                  <a:lnTo>
                    <a:pt x="1046" y="33"/>
                  </a:lnTo>
                  <a:lnTo>
                    <a:pt x="1051" y="32"/>
                  </a:lnTo>
                  <a:lnTo>
                    <a:pt x="1055" y="38"/>
                  </a:lnTo>
                  <a:lnTo>
                    <a:pt x="1059" y="43"/>
                  </a:lnTo>
                  <a:lnTo>
                    <a:pt x="1067" y="49"/>
                  </a:lnTo>
                  <a:lnTo>
                    <a:pt x="1070" y="42"/>
                  </a:lnTo>
                  <a:lnTo>
                    <a:pt x="1075" y="41"/>
                  </a:lnTo>
                  <a:lnTo>
                    <a:pt x="1080" y="44"/>
                  </a:lnTo>
                  <a:lnTo>
                    <a:pt x="1082" y="50"/>
                  </a:lnTo>
                  <a:lnTo>
                    <a:pt x="1089" y="58"/>
                  </a:lnTo>
                  <a:lnTo>
                    <a:pt x="1104" y="61"/>
                  </a:lnTo>
                  <a:lnTo>
                    <a:pt x="1108" y="61"/>
                  </a:lnTo>
                  <a:lnTo>
                    <a:pt x="1113" y="63"/>
                  </a:lnTo>
                  <a:lnTo>
                    <a:pt x="1116" y="65"/>
                  </a:lnTo>
                  <a:lnTo>
                    <a:pt x="1123" y="60"/>
                  </a:lnTo>
                  <a:lnTo>
                    <a:pt x="1126" y="59"/>
                  </a:lnTo>
                  <a:lnTo>
                    <a:pt x="1126" y="66"/>
                  </a:lnTo>
                  <a:lnTo>
                    <a:pt x="1131" y="69"/>
                  </a:lnTo>
                  <a:lnTo>
                    <a:pt x="1141" y="69"/>
                  </a:lnTo>
                  <a:lnTo>
                    <a:pt x="1151" y="76"/>
                  </a:lnTo>
                  <a:lnTo>
                    <a:pt x="1159" y="75"/>
                  </a:lnTo>
                  <a:lnTo>
                    <a:pt x="1167" y="79"/>
                  </a:lnTo>
                  <a:lnTo>
                    <a:pt x="1177" y="74"/>
                  </a:lnTo>
                  <a:lnTo>
                    <a:pt x="1179" y="74"/>
                  </a:lnTo>
                  <a:lnTo>
                    <a:pt x="1184" y="81"/>
                  </a:lnTo>
                  <a:lnTo>
                    <a:pt x="1195" y="81"/>
                  </a:lnTo>
                  <a:lnTo>
                    <a:pt x="1200" y="84"/>
                  </a:lnTo>
                  <a:lnTo>
                    <a:pt x="1205" y="90"/>
                  </a:lnTo>
                  <a:lnTo>
                    <a:pt x="1216" y="79"/>
                  </a:lnTo>
                  <a:lnTo>
                    <a:pt x="1221" y="76"/>
                  </a:lnTo>
                  <a:lnTo>
                    <a:pt x="1225" y="75"/>
                  </a:lnTo>
                  <a:lnTo>
                    <a:pt x="1234" y="76"/>
                  </a:lnTo>
                  <a:lnTo>
                    <a:pt x="1244" y="71"/>
                  </a:lnTo>
                  <a:lnTo>
                    <a:pt x="1238" y="82"/>
                  </a:lnTo>
                  <a:lnTo>
                    <a:pt x="1241" y="85"/>
                  </a:lnTo>
                  <a:lnTo>
                    <a:pt x="1243" y="86"/>
                  </a:lnTo>
                  <a:lnTo>
                    <a:pt x="1248" y="81"/>
                  </a:lnTo>
                  <a:lnTo>
                    <a:pt x="1249" y="85"/>
                  </a:lnTo>
                  <a:lnTo>
                    <a:pt x="1248" y="101"/>
                  </a:lnTo>
                  <a:lnTo>
                    <a:pt x="1249" y="104"/>
                  </a:lnTo>
                  <a:lnTo>
                    <a:pt x="1259" y="101"/>
                  </a:lnTo>
                  <a:lnTo>
                    <a:pt x="1264" y="90"/>
                  </a:lnTo>
                  <a:lnTo>
                    <a:pt x="1263" y="88"/>
                  </a:lnTo>
                  <a:lnTo>
                    <a:pt x="1264" y="79"/>
                  </a:lnTo>
                  <a:lnTo>
                    <a:pt x="1274" y="70"/>
                  </a:lnTo>
                  <a:lnTo>
                    <a:pt x="1276" y="72"/>
                  </a:lnTo>
                  <a:lnTo>
                    <a:pt x="1279" y="77"/>
                  </a:lnTo>
                  <a:lnTo>
                    <a:pt x="1280" y="92"/>
                  </a:lnTo>
                  <a:lnTo>
                    <a:pt x="1288" y="87"/>
                  </a:lnTo>
                  <a:lnTo>
                    <a:pt x="1295" y="87"/>
                  </a:lnTo>
                  <a:lnTo>
                    <a:pt x="1299" y="91"/>
                  </a:lnTo>
                  <a:lnTo>
                    <a:pt x="1297" y="96"/>
                  </a:lnTo>
                  <a:lnTo>
                    <a:pt x="1293" y="106"/>
                  </a:lnTo>
                  <a:lnTo>
                    <a:pt x="1287" y="115"/>
                  </a:lnTo>
                  <a:lnTo>
                    <a:pt x="1284" y="119"/>
                  </a:lnTo>
                  <a:lnTo>
                    <a:pt x="1279" y="118"/>
                  </a:lnTo>
                  <a:lnTo>
                    <a:pt x="1277" y="122"/>
                  </a:lnTo>
                  <a:lnTo>
                    <a:pt x="1284" y="130"/>
                  </a:lnTo>
                  <a:lnTo>
                    <a:pt x="1276" y="141"/>
                  </a:lnTo>
                  <a:lnTo>
                    <a:pt x="1272" y="144"/>
                  </a:lnTo>
                  <a:lnTo>
                    <a:pt x="1264" y="141"/>
                  </a:lnTo>
                  <a:lnTo>
                    <a:pt x="1263" y="136"/>
                  </a:lnTo>
                  <a:lnTo>
                    <a:pt x="1258" y="142"/>
                  </a:lnTo>
                  <a:lnTo>
                    <a:pt x="1259" y="151"/>
                  </a:lnTo>
                  <a:lnTo>
                    <a:pt x="1261" y="156"/>
                  </a:lnTo>
                  <a:lnTo>
                    <a:pt x="1258" y="152"/>
                  </a:lnTo>
                  <a:lnTo>
                    <a:pt x="1253" y="145"/>
                  </a:lnTo>
                  <a:lnTo>
                    <a:pt x="1248" y="144"/>
                  </a:lnTo>
                  <a:lnTo>
                    <a:pt x="1247" y="156"/>
                  </a:lnTo>
                  <a:lnTo>
                    <a:pt x="1243" y="165"/>
                  </a:lnTo>
                  <a:lnTo>
                    <a:pt x="1243" y="171"/>
                  </a:lnTo>
                  <a:lnTo>
                    <a:pt x="1253" y="168"/>
                  </a:lnTo>
                  <a:lnTo>
                    <a:pt x="1248" y="187"/>
                  </a:lnTo>
                  <a:lnTo>
                    <a:pt x="1248" y="190"/>
                  </a:lnTo>
                  <a:lnTo>
                    <a:pt x="1238" y="210"/>
                  </a:lnTo>
                  <a:lnTo>
                    <a:pt x="1234" y="221"/>
                  </a:lnTo>
                  <a:lnTo>
                    <a:pt x="1232" y="225"/>
                  </a:lnTo>
                  <a:lnTo>
                    <a:pt x="1228" y="231"/>
                  </a:lnTo>
                  <a:lnTo>
                    <a:pt x="1228" y="242"/>
                  </a:lnTo>
                  <a:lnTo>
                    <a:pt x="1234" y="246"/>
                  </a:lnTo>
                  <a:lnTo>
                    <a:pt x="1238" y="252"/>
                  </a:lnTo>
                  <a:lnTo>
                    <a:pt x="1245" y="251"/>
                  </a:lnTo>
                  <a:lnTo>
                    <a:pt x="1254" y="258"/>
                  </a:lnTo>
                  <a:lnTo>
                    <a:pt x="1269" y="264"/>
                  </a:lnTo>
                  <a:lnTo>
                    <a:pt x="1271" y="274"/>
                  </a:lnTo>
                  <a:lnTo>
                    <a:pt x="1275" y="283"/>
                  </a:lnTo>
                  <a:lnTo>
                    <a:pt x="1275" y="297"/>
                  </a:lnTo>
                  <a:lnTo>
                    <a:pt x="1285" y="290"/>
                  </a:lnTo>
                  <a:lnTo>
                    <a:pt x="1307" y="296"/>
                  </a:lnTo>
                  <a:lnTo>
                    <a:pt x="1320" y="295"/>
                  </a:lnTo>
                  <a:lnTo>
                    <a:pt x="1324" y="302"/>
                  </a:lnTo>
                  <a:lnTo>
                    <a:pt x="1335" y="308"/>
                  </a:lnTo>
                  <a:lnTo>
                    <a:pt x="1345" y="313"/>
                  </a:lnTo>
                  <a:lnTo>
                    <a:pt x="1355" y="319"/>
                  </a:lnTo>
                  <a:lnTo>
                    <a:pt x="1361" y="327"/>
                  </a:lnTo>
                  <a:lnTo>
                    <a:pt x="1370" y="334"/>
                  </a:lnTo>
                  <a:lnTo>
                    <a:pt x="1377" y="335"/>
                  </a:lnTo>
                  <a:lnTo>
                    <a:pt x="1384" y="339"/>
                  </a:lnTo>
                  <a:lnTo>
                    <a:pt x="1411" y="346"/>
                  </a:lnTo>
                  <a:lnTo>
                    <a:pt x="1421" y="354"/>
                  </a:lnTo>
                  <a:lnTo>
                    <a:pt x="1425" y="365"/>
                  </a:lnTo>
                  <a:lnTo>
                    <a:pt x="1430" y="371"/>
                  </a:lnTo>
                  <a:lnTo>
                    <a:pt x="1460" y="392"/>
                  </a:lnTo>
                  <a:lnTo>
                    <a:pt x="1475" y="398"/>
                  </a:lnTo>
                  <a:lnTo>
                    <a:pt x="1487" y="394"/>
                  </a:lnTo>
                  <a:lnTo>
                    <a:pt x="1498" y="389"/>
                  </a:lnTo>
                  <a:lnTo>
                    <a:pt x="1516" y="384"/>
                  </a:lnTo>
                  <a:lnTo>
                    <a:pt x="1521" y="377"/>
                  </a:lnTo>
                  <a:lnTo>
                    <a:pt x="1524" y="356"/>
                  </a:lnTo>
                  <a:lnTo>
                    <a:pt x="1537" y="333"/>
                  </a:lnTo>
                  <a:lnTo>
                    <a:pt x="1548" y="287"/>
                  </a:lnTo>
                  <a:lnTo>
                    <a:pt x="1553" y="270"/>
                  </a:lnTo>
                  <a:lnTo>
                    <a:pt x="1557" y="258"/>
                  </a:lnTo>
                  <a:lnTo>
                    <a:pt x="1560" y="246"/>
                  </a:lnTo>
                  <a:lnTo>
                    <a:pt x="1559" y="231"/>
                  </a:lnTo>
                  <a:lnTo>
                    <a:pt x="1553" y="213"/>
                  </a:lnTo>
                  <a:lnTo>
                    <a:pt x="1555" y="197"/>
                  </a:lnTo>
                  <a:lnTo>
                    <a:pt x="1553" y="165"/>
                  </a:lnTo>
                  <a:lnTo>
                    <a:pt x="1561" y="145"/>
                  </a:lnTo>
                  <a:lnTo>
                    <a:pt x="1560" y="128"/>
                  </a:lnTo>
                  <a:lnTo>
                    <a:pt x="1565" y="118"/>
                  </a:lnTo>
                  <a:lnTo>
                    <a:pt x="1566" y="108"/>
                  </a:lnTo>
                  <a:lnTo>
                    <a:pt x="1559" y="106"/>
                  </a:lnTo>
                  <a:lnTo>
                    <a:pt x="1560" y="95"/>
                  </a:lnTo>
                  <a:lnTo>
                    <a:pt x="1564" y="76"/>
                  </a:lnTo>
                  <a:lnTo>
                    <a:pt x="1575" y="72"/>
                  </a:lnTo>
                  <a:lnTo>
                    <a:pt x="1578" y="64"/>
                  </a:lnTo>
                  <a:lnTo>
                    <a:pt x="1583" y="45"/>
                  </a:lnTo>
                  <a:lnTo>
                    <a:pt x="1596" y="29"/>
                  </a:lnTo>
                  <a:lnTo>
                    <a:pt x="1596" y="16"/>
                  </a:lnTo>
                  <a:lnTo>
                    <a:pt x="1596" y="15"/>
                  </a:lnTo>
                  <a:lnTo>
                    <a:pt x="1599" y="11"/>
                  </a:lnTo>
                  <a:lnTo>
                    <a:pt x="1604" y="10"/>
                  </a:lnTo>
                  <a:lnTo>
                    <a:pt x="1613" y="5"/>
                  </a:lnTo>
                  <a:lnTo>
                    <a:pt x="1616" y="0"/>
                  </a:lnTo>
                  <a:lnTo>
                    <a:pt x="1623" y="2"/>
                  </a:lnTo>
                  <a:lnTo>
                    <a:pt x="1623" y="7"/>
                  </a:lnTo>
                  <a:lnTo>
                    <a:pt x="1624" y="16"/>
                  </a:lnTo>
                  <a:lnTo>
                    <a:pt x="1623" y="16"/>
                  </a:lnTo>
                  <a:lnTo>
                    <a:pt x="1623" y="17"/>
                  </a:lnTo>
                  <a:lnTo>
                    <a:pt x="1625" y="31"/>
                  </a:lnTo>
                  <a:lnTo>
                    <a:pt x="1625" y="58"/>
                  </a:lnTo>
                  <a:lnTo>
                    <a:pt x="1629" y="68"/>
                  </a:lnTo>
                  <a:lnTo>
                    <a:pt x="1639" y="68"/>
                  </a:lnTo>
                  <a:lnTo>
                    <a:pt x="1641" y="74"/>
                  </a:lnTo>
                  <a:lnTo>
                    <a:pt x="1640" y="88"/>
                  </a:lnTo>
                  <a:lnTo>
                    <a:pt x="1646" y="93"/>
                  </a:lnTo>
                  <a:lnTo>
                    <a:pt x="1650" y="103"/>
                  </a:lnTo>
                  <a:lnTo>
                    <a:pt x="1655" y="107"/>
                  </a:lnTo>
                  <a:lnTo>
                    <a:pt x="1656" y="122"/>
                  </a:lnTo>
                  <a:lnTo>
                    <a:pt x="1661" y="124"/>
                  </a:lnTo>
                  <a:lnTo>
                    <a:pt x="1663" y="139"/>
                  </a:lnTo>
                  <a:lnTo>
                    <a:pt x="1667" y="151"/>
                  </a:lnTo>
                  <a:lnTo>
                    <a:pt x="1667" y="171"/>
                  </a:lnTo>
                  <a:lnTo>
                    <a:pt x="1670" y="179"/>
                  </a:lnTo>
                  <a:lnTo>
                    <a:pt x="1672" y="189"/>
                  </a:lnTo>
                  <a:lnTo>
                    <a:pt x="1677" y="199"/>
                  </a:lnTo>
                  <a:lnTo>
                    <a:pt x="1684" y="208"/>
                  </a:lnTo>
                  <a:lnTo>
                    <a:pt x="1693" y="211"/>
                  </a:lnTo>
                  <a:lnTo>
                    <a:pt x="1705" y="200"/>
                  </a:lnTo>
                  <a:lnTo>
                    <a:pt x="1715" y="198"/>
                  </a:lnTo>
                  <a:lnTo>
                    <a:pt x="1723" y="199"/>
                  </a:lnTo>
                  <a:lnTo>
                    <a:pt x="1729" y="215"/>
                  </a:lnTo>
                  <a:lnTo>
                    <a:pt x="1739" y="219"/>
                  </a:lnTo>
                  <a:lnTo>
                    <a:pt x="1747" y="228"/>
                  </a:lnTo>
                  <a:lnTo>
                    <a:pt x="1755" y="232"/>
                  </a:lnTo>
                  <a:lnTo>
                    <a:pt x="1764" y="242"/>
                  </a:lnTo>
                  <a:lnTo>
                    <a:pt x="1761" y="252"/>
                  </a:lnTo>
                  <a:lnTo>
                    <a:pt x="1764" y="258"/>
                  </a:lnTo>
                  <a:lnTo>
                    <a:pt x="1763" y="276"/>
                  </a:lnTo>
                  <a:lnTo>
                    <a:pt x="1766" y="286"/>
                  </a:lnTo>
                  <a:lnTo>
                    <a:pt x="1766" y="295"/>
                  </a:lnTo>
                  <a:lnTo>
                    <a:pt x="1771" y="303"/>
                  </a:lnTo>
                  <a:lnTo>
                    <a:pt x="1771" y="319"/>
                  </a:lnTo>
                  <a:lnTo>
                    <a:pt x="1775" y="332"/>
                  </a:lnTo>
                  <a:lnTo>
                    <a:pt x="1787" y="349"/>
                  </a:lnTo>
                  <a:lnTo>
                    <a:pt x="1796" y="349"/>
                  </a:lnTo>
                  <a:lnTo>
                    <a:pt x="1797" y="361"/>
                  </a:lnTo>
                  <a:lnTo>
                    <a:pt x="1804" y="381"/>
                  </a:lnTo>
                  <a:lnTo>
                    <a:pt x="1807" y="393"/>
                  </a:lnTo>
                  <a:lnTo>
                    <a:pt x="1808" y="409"/>
                  </a:lnTo>
                  <a:lnTo>
                    <a:pt x="1806" y="416"/>
                  </a:lnTo>
                  <a:lnTo>
                    <a:pt x="1806" y="426"/>
                  </a:lnTo>
                  <a:lnTo>
                    <a:pt x="1808" y="437"/>
                  </a:lnTo>
                  <a:lnTo>
                    <a:pt x="1814" y="443"/>
                  </a:lnTo>
                  <a:lnTo>
                    <a:pt x="1819" y="445"/>
                  </a:lnTo>
                  <a:lnTo>
                    <a:pt x="1818" y="448"/>
                  </a:lnTo>
                  <a:lnTo>
                    <a:pt x="1822" y="445"/>
                  </a:lnTo>
                  <a:lnTo>
                    <a:pt x="1822" y="447"/>
                  </a:lnTo>
                  <a:lnTo>
                    <a:pt x="1819" y="452"/>
                  </a:lnTo>
                  <a:lnTo>
                    <a:pt x="1820" y="454"/>
                  </a:lnTo>
                  <a:lnTo>
                    <a:pt x="1820" y="461"/>
                  </a:lnTo>
                  <a:lnTo>
                    <a:pt x="1824" y="470"/>
                  </a:lnTo>
                  <a:lnTo>
                    <a:pt x="1838" y="475"/>
                  </a:lnTo>
                  <a:lnTo>
                    <a:pt x="1841" y="480"/>
                  </a:lnTo>
                  <a:lnTo>
                    <a:pt x="1851" y="485"/>
                  </a:lnTo>
                  <a:lnTo>
                    <a:pt x="1871" y="490"/>
                  </a:lnTo>
                  <a:lnTo>
                    <a:pt x="1874" y="489"/>
                  </a:lnTo>
                  <a:lnTo>
                    <a:pt x="1881" y="485"/>
                  </a:lnTo>
                  <a:lnTo>
                    <a:pt x="1884" y="502"/>
                  </a:lnTo>
                  <a:lnTo>
                    <a:pt x="1888" y="511"/>
                  </a:lnTo>
                  <a:lnTo>
                    <a:pt x="1893" y="515"/>
                  </a:lnTo>
                  <a:lnTo>
                    <a:pt x="1903" y="512"/>
                  </a:lnTo>
                  <a:lnTo>
                    <a:pt x="1911" y="517"/>
                  </a:lnTo>
                  <a:lnTo>
                    <a:pt x="1920" y="518"/>
                  </a:lnTo>
                  <a:lnTo>
                    <a:pt x="1925" y="527"/>
                  </a:lnTo>
                  <a:lnTo>
                    <a:pt x="1931" y="533"/>
                  </a:lnTo>
                  <a:lnTo>
                    <a:pt x="1937" y="529"/>
                  </a:lnTo>
                  <a:lnTo>
                    <a:pt x="1942" y="533"/>
                  </a:lnTo>
                  <a:lnTo>
                    <a:pt x="1954" y="540"/>
                  </a:lnTo>
                  <a:lnTo>
                    <a:pt x="1958" y="545"/>
                  </a:lnTo>
                  <a:lnTo>
                    <a:pt x="1960" y="556"/>
                  </a:lnTo>
                  <a:lnTo>
                    <a:pt x="1953" y="554"/>
                  </a:lnTo>
                  <a:lnTo>
                    <a:pt x="1952" y="566"/>
                  </a:lnTo>
                  <a:lnTo>
                    <a:pt x="1958" y="572"/>
                  </a:lnTo>
                  <a:lnTo>
                    <a:pt x="1968" y="574"/>
                  </a:lnTo>
                  <a:lnTo>
                    <a:pt x="1970" y="580"/>
                  </a:lnTo>
                  <a:lnTo>
                    <a:pt x="1978" y="588"/>
                  </a:lnTo>
                  <a:lnTo>
                    <a:pt x="1980" y="597"/>
                  </a:lnTo>
                  <a:lnTo>
                    <a:pt x="1983" y="603"/>
                  </a:lnTo>
                  <a:lnTo>
                    <a:pt x="1985" y="610"/>
                  </a:lnTo>
                  <a:lnTo>
                    <a:pt x="1992" y="612"/>
                  </a:lnTo>
                  <a:lnTo>
                    <a:pt x="1994" y="619"/>
                  </a:lnTo>
                  <a:lnTo>
                    <a:pt x="1994" y="645"/>
                  </a:lnTo>
                  <a:lnTo>
                    <a:pt x="1996" y="651"/>
                  </a:lnTo>
                  <a:lnTo>
                    <a:pt x="1997" y="658"/>
                  </a:lnTo>
                  <a:lnTo>
                    <a:pt x="2002" y="662"/>
                  </a:lnTo>
                  <a:lnTo>
                    <a:pt x="2005" y="671"/>
                  </a:lnTo>
                  <a:lnTo>
                    <a:pt x="2007" y="672"/>
                  </a:lnTo>
                  <a:lnTo>
                    <a:pt x="2011" y="669"/>
                  </a:lnTo>
                  <a:lnTo>
                    <a:pt x="2017" y="669"/>
                  </a:lnTo>
                  <a:lnTo>
                    <a:pt x="2017" y="655"/>
                  </a:lnTo>
                  <a:lnTo>
                    <a:pt x="2023" y="650"/>
                  </a:lnTo>
                  <a:lnTo>
                    <a:pt x="2027" y="660"/>
                  </a:lnTo>
                  <a:lnTo>
                    <a:pt x="2032" y="665"/>
                  </a:lnTo>
                  <a:lnTo>
                    <a:pt x="2043" y="669"/>
                  </a:lnTo>
                  <a:lnTo>
                    <a:pt x="2051" y="676"/>
                  </a:lnTo>
                  <a:lnTo>
                    <a:pt x="2054" y="661"/>
                  </a:lnTo>
                  <a:lnTo>
                    <a:pt x="2057" y="665"/>
                  </a:lnTo>
                  <a:lnTo>
                    <a:pt x="2059" y="671"/>
                  </a:lnTo>
                  <a:lnTo>
                    <a:pt x="2061" y="674"/>
                  </a:lnTo>
                  <a:lnTo>
                    <a:pt x="2065" y="690"/>
                  </a:lnTo>
                  <a:lnTo>
                    <a:pt x="2065" y="720"/>
                  </a:lnTo>
                  <a:lnTo>
                    <a:pt x="2068" y="733"/>
                  </a:lnTo>
                  <a:lnTo>
                    <a:pt x="2077" y="739"/>
                  </a:lnTo>
                  <a:lnTo>
                    <a:pt x="2083" y="748"/>
                  </a:lnTo>
                  <a:lnTo>
                    <a:pt x="2098" y="760"/>
                  </a:lnTo>
                  <a:lnTo>
                    <a:pt x="2110" y="760"/>
                  </a:lnTo>
                  <a:lnTo>
                    <a:pt x="2118" y="766"/>
                  </a:lnTo>
                  <a:lnTo>
                    <a:pt x="2124" y="774"/>
                  </a:lnTo>
                  <a:lnTo>
                    <a:pt x="2130" y="785"/>
                  </a:lnTo>
                  <a:lnTo>
                    <a:pt x="2132" y="791"/>
                  </a:lnTo>
                  <a:lnTo>
                    <a:pt x="2141" y="800"/>
                  </a:lnTo>
                  <a:lnTo>
                    <a:pt x="2151" y="802"/>
                  </a:lnTo>
                  <a:lnTo>
                    <a:pt x="2151" y="806"/>
                  </a:lnTo>
                  <a:lnTo>
                    <a:pt x="2163" y="824"/>
                  </a:lnTo>
                  <a:lnTo>
                    <a:pt x="2162" y="830"/>
                  </a:lnTo>
                  <a:lnTo>
                    <a:pt x="2173" y="835"/>
                  </a:lnTo>
                  <a:lnTo>
                    <a:pt x="2177" y="844"/>
                  </a:lnTo>
                  <a:lnTo>
                    <a:pt x="2178" y="862"/>
                  </a:lnTo>
                  <a:lnTo>
                    <a:pt x="2184" y="872"/>
                  </a:lnTo>
                  <a:lnTo>
                    <a:pt x="2186" y="876"/>
                  </a:lnTo>
                  <a:lnTo>
                    <a:pt x="2190" y="871"/>
                  </a:lnTo>
                  <a:lnTo>
                    <a:pt x="2191" y="886"/>
                  </a:lnTo>
                  <a:lnTo>
                    <a:pt x="2189" y="900"/>
                  </a:lnTo>
                  <a:lnTo>
                    <a:pt x="2191" y="911"/>
                  </a:lnTo>
                  <a:lnTo>
                    <a:pt x="2194" y="938"/>
                  </a:lnTo>
                  <a:lnTo>
                    <a:pt x="2197" y="948"/>
                  </a:lnTo>
                  <a:lnTo>
                    <a:pt x="2193" y="945"/>
                  </a:lnTo>
                  <a:lnTo>
                    <a:pt x="2191" y="952"/>
                  </a:lnTo>
                  <a:lnTo>
                    <a:pt x="2193" y="956"/>
                  </a:lnTo>
                  <a:lnTo>
                    <a:pt x="2194" y="963"/>
                  </a:lnTo>
                  <a:lnTo>
                    <a:pt x="2197" y="967"/>
                  </a:lnTo>
                  <a:lnTo>
                    <a:pt x="2200" y="979"/>
                  </a:lnTo>
                  <a:lnTo>
                    <a:pt x="2207" y="995"/>
                  </a:lnTo>
                  <a:lnTo>
                    <a:pt x="2216" y="1023"/>
                  </a:lnTo>
                  <a:lnTo>
                    <a:pt x="2217" y="1050"/>
                  </a:lnTo>
                  <a:lnTo>
                    <a:pt x="2215" y="1066"/>
                  </a:lnTo>
                  <a:lnTo>
                    <a:pt x="2211" y="1074"/>
                  </a:lnTo>
                  <a:lnTo>
                    <a:pt x="2206" y="1090"/>
                  </a:lnTo>
                  <a:lnTo>
                    <a:pt x="2204" y="1110"/>
                  </a:lnTo>
                  <a:lnTo>
                    <a:pt x="2199" y="1142"/>
                  </a:lnTo>
                  <a:lnTo>
                    <a:pt x="2196" y="1145"/>
                  </a:lnTo>
                  <a:lnTo>
                    <a:pt x="2189" y="1164"/>
                  </a:lnTo>
                  <a:lnTo>
                    <a:pt x="2188" y="1182"/>
                  </a:lnTo>
                  <a:lnTo>
                    <a:pt x="2190" y="1201"/>
                  </a:lnTo>
                  <a:lnTo>
                    <a:pt x="2186" y="1207"/>
                  </a:lnTo>
                  <a:lnTo>
                    <a:pt x="2186" y="1214"/>
                  </a:lnTo>
                  <a:lnTo>
                    <a:pt x="2172" y="1252"/>
                  </a:lnTo>
                  <a:lnTo>
                    <a:pt x="2167" y="1258"/>
                  </a:lnTo>
                  <a:lnTo>
                    <a:pt x="2162" y="1266"/>
                  </a:lnTo>
                  <a:lnTo>
                    <a:pt x="2156" y="1273"/>
                  </a:lnTo>
                  <a:lnTo>
                    <a:pt x="2156" y="1280"/>
                  </a:lnTo>
                  <a:lnTo>
                    <a:pt x="2158" y="1285"/>
                  </a:lnTo>
                  <a:lnTo>
                    <a:pt x="2153" y="1291"/>
                  </a:lnTo>
                  <a:lnTo>
                    <a:pt x="2145" y="1302"/>
                  </a:lnTo>
                  <a:lnTo>
                    <a:pt x="2137" y="1302"/>
                  </a:lnTo>
                  <a:lnTo>
                    <a:pt x="2135" y="1306"/>
                  </a:lnTo>
                  <a:lnTo>
                    <a:pt x="2141" y="1308"/>
                  </a:lnTo>
                  <a:lnTo>
                    <a:pt x="2130" y="1312"/>
                  </a:lnTo>
                  <a:lnTo>
                    <a:pt x="2123" y="1316"/>
                  </a:lnTo>
                  <a:lnTo>
                    <a:pt x="2120" y="1323"/>
                  </a:lnTo>
                  <a:lnTo>
                    <a:pt x="2114" y="1331"/>
                  </a:lnTo>
                  <a:lnTo>
                    <a:pt x="2108" y="1346"/>
                  </a:lnTo>
                  <a:lnTo>
                    <a:pt x="2100" y="1357"/>
                  </a:lnTo>
                  <a:lnTo>
                    <a:pt x="2094" y="1359"/>
                  </a:lnTo>
                  <a:lnTo>
                    <a:pt x="2091" y="1360"/>
                  </a:lnTo>
                  <a:lnTo>
                    <a:pt x="2089" y="1365"/>
                  </a:lnTo>
                  <a:lnTo>
                    <a:pt x="2097" y="1367"/>
                  </a:lnTo>
                  <a:lnTo>
                    <a:pt x="2096" y="1379"/>
                  </a:lnTo>
                  <a:lnTo>
                    <a:pt x="2091" y="1392"/>
                  </a:lnTo>
                  <a:lnTo>
                    <a:pt x="2088" y="1392"/>
                  </a:lnTo>
                  <a:lnTo>
                    <a:pt x="2087" y="1400"/>
                  </a:lnTo>
                  <a:lnTo>
                    <a:pt x="2078" y="1411"/>
                  </a:lnTo>
                  <a:lnTo>
                    <a:pt x="2065" y="1458"/>
                  </a:lnTo>
                  <a:lnTo>
                    <a:pt x="2065" y="1468"/>
                  </a:lnTo>
                  <a:lnTo>
                    <a:pt x="2056" y="1462"/>
                  </a:lnTo>
                  <a:lnTo>
                    <a:pt x="2049" y="1481"/>
                  </a:lnTo>
                  <a:lnTo>
                    <a:pt x="2044" y="1487"/>
                  </a:lnTo>
                  <a:lnTo>
                    <a:pt x="2041" y="1497"/>
                  </a:lnTo>
                  <a:lnTo>
                    <a:pt x="2038" y="1500"/>
                  </a:lnTo>
                  <a:lnTo>
                    <a:pt x="2034" y="1506"/>
                  </a:lnTo>
                  <a:lnTo>
                    <a:pt x="2033" y="1521"/>
                  </a:lnTo>
                  <a:lnTo>
                    <a:pt x="2029" y="1538"/>
                  </a:lnTo>
                  <a:lnTo>
                    <a:pt x="2033" y="1546"/>
                  </a:lnTo>
                  <a:lnTo>
                    <a:pt x="2030" y="1550"/>
                  </a:lnTo>
                  <a:lnTo>
                    <a:pt x="2029" y="1562"/>
                  </a:lnTo>
                  <a:lnTo>
                    <a:pt x="2023" y="1577"/>
                  </a:lnTo>
                  <a:lnTo>
                    <a:pt x="2021" y="1587"/>
                  </a:lnTo>
                  <a:lnTo>
                    <a:pt x="2021" y="1593"/>
                  </a:lnTo>
                  <a:lnTo>
                    <a:pt x="2024" y="1603"/>
                  </a:lnTo>
                  <a:lnTo>
                    <a:pt x="2024" y="1613"/>
                  </a:lnTo>
                  <a:lnTo>
                    <a:pt x="2023" y="1621"/>
                  </a:lnTo>
                  <a:lnTo>
                    <a:pt x="2021" y="1629"/>
                  </a:lnTo>
                  <a:lnTo>
                    <a:pt x="2012" y="1624"/>
                  </a:lnTo>
                  <a:lnTo>
                    <a:pt x="2008" y="1625"/>
                  </a:lnTo>
                  <a:lnTo>
                    <a:pt x="2007" y="1637"/>
                  </a:lnTo>
                  <a:lnTo>
                    <a:pt x="1987" y="1643"/>
                  </a:lnTo>
                  <a:lnTo>
                    <a:pt x="1932" y="1645"/>
                  </a:lnTo>
                  <a:lnTo>
                    <a:pt x="1920" y="1648"/>
                  </a:lnTo>
                  <a:lnTo>
                    <a:pt x="1898" y="1661"/>
                  </a:lnTo>
                  <a:lnTo>
                    <a:pt x="1888" y="1669"/>
                  </a:lnTo>
                  <a:lnTo>
                    <a:pt x="1874" y="1678"/>
                  </a:lnTo>
                  <a:lnTo>
                    <a:pt x="1868" y="1685"/>
                  </a:lnTo>
                  <a:lnTo>
                    <a:pt x="1866" y="1691"/>
                  </a:lnTo>
                  <a:lnTo>
                    <a:pt x="1854" y="1699"/>
                  </a:lnTo>
                  <a:lnTo>
                    <a:pt x="1847" y="1705"/>
                  </a:lnTo>
                  <a:lnTo>
                    <a:pt x="1844" y="1701"/>
                  </a:lnTo>
                  <a:lnTo>
                    <a:pt x="1830" y="1705"/>
                  </a:lnTo>
                  <a:lnTo>
                    <a:pt x="1823" y="1705"/>
                  </a:lnTo>
                  <a:lnTo>
                    <a:pt x="1819" y="1706"/>
                  </a:lnTo>
                  <a:lnTo>
                    <a:pt x="1818" y="1715"/>
                  </a:lnTo>
                  <a:lnTo>
                    <a:pt x="1822" y="1720"/>
                  </a:lnTo>
                  <a:lnTo>
                    <a:pt x="1825" y="1713"/>
                  </a:lnTo>
                  <a:lnTo>
                    <a:pt x="1831" y="1709"/>
                  </a:lnTo>
                  <a:lnTo>
                    <a:pt x="1836" y="1709"/>
                  </a:lnTo>
                  <a:lnTo>
                    <a:pt x="1833" y="1720"/>
                  </a:lnTo>
                  <a:lnTo>
                    <a:pt x="1831" y="1729"/>
                  </a:lnTo>
                  <a:lnTo>
                    <a:pt x="1826" y="1736"/>
                  </a:lnTo>
                  <a:lnTo>
                    <a:pt x="1813" y="1717"/>
                  </a:lnTo>
                  <a:lnTo>
                    <a:pt x="1808" y="1717"/>
                  </a:lnTo>
                  <a:lnTo>
                    <a:pt x="1799" y="1713"/>
                  </a:lnTo>
                  <a:lnTo>
                    <a:pt x="1796" y="1704"/>
                  </a:lnTo>
                  <a:lnTo>
                    <a:pt x="1785" y="1704"/>
                  </a:lnTo>
                  <a:lnTo>
                    <a:pt x="1777" y="1696"/>
                  </a:lnTo>
                  <a:lnTo>
                    <a:pt x="1776" y="1690"/>
                  </a:lnTo>
                  <a:lnTo>
                    <a:pt x="1779" y="1679"/>
                  </a:lnTo>
                  <a:lnTo>
                    <a:pt x="1772" y="1673"/>
                  </a:lnTo>
                  <a:lnTo>
                    <a:pt x="1760" y="1682"/>
                  </a:lnTo>
                  <a:lnTo>
                    <a:pt x="1750" y="1685"/>
                  </a:lnTo>
                  <a:lnTo>
                    <a:pt x="1739" y="1682"/>
                  </a:lnTo>
                  <a:lnTo>
                    <a:pt x="1736" y="1675"/>
                  </a:lnTo>
                  <a:lnTo>
                    <a:pt x="1749" y="1675"/>
                  </a:lnTo>
                  <a:lnTo>
                    <a:pt x="1752" y="1666"/>
                  </a:lnTo>
                  <a:lnTo>
                    <a:pt x="1750" y="1652"/>
                  </a:lnTo>
                  <a:lnTo>
                    <a:pt x="1741" y="1647"/>
                  </a:lnTo>
                  <a:lnTo>
                    <a:pt x="1725" y="1659"/>
                  </a:lnTo>
                  <a:lnTo>
                    <a:pt x="1715" y="1661"/>
                  </a:lnTo>
                  <a:lnTo>
                    <a:pt x="1728" y="1669"/>
                  </a:lnTo>
                  <a:lnTo>
                    <a:pt x="1729" y="1672"/>
                  </a:lnTo>
                  <a:lnTo>
                    <a:pt x="1721" y="1673"/>
                  </a:lnTo>
                  <a:lnTo>
                    <a:pt x="1710" y="1678"/>
                  </a:lnTo>
                  <a:lnTo>
                    <a:pt x="1699" y="1686"/>
                  </a:lnTo>
                  <a:lnTo>
                    <a:pt x="1690" y="1701"/>
                  </a:lnTo>
                  <a:lnTo>
                    <a:pt x="1672" y="1710"/>
                  </a:lnTo>
                  <a:lnTo>
                    <a:pt x="1658" y="1713"/>
                  </a:lnTo>
                  <a:lnTo>
                    <a:pt x="1655" y="1709"/>
                  </a:lnTo>
                  <a:lnTo>
                    <a:pt x="1635" y="1699"/>
                  </a:lnTo>
                  <a:lnTo>
                    <a:pt x="1616" y="1686"/>
                  </a:lnTo>
                  <a:lnTo>
                    <a:pt x="1607" y="1683"/>
                  </a:lnTo>
                  <a:lnTo>
                    <a:pt x="1593" y="1682"/>
                  </a:lnTo>
                  <a:lnTo>
                    <a:pt x="1572" y="1674"/>
                  </a:lnTo>
                  <a:lnTo>
                    <a:pt x="1564" y="1675"/>
                  </a:lnTo>
                  <a:lnTo>
                    <a:pt x="1555" y="1682"/>
                  </a:lnTo>
                  <a:lnTo>
                    <a:pt x="1548" y="1671"/>
                  </a:lnTo>
                  <a:lnTo>
                    <a:pt x="1529" y="1659"/>
                  </a:lnTo>
                  <a:lnTo>
                    <a:pt x="1511" y="1658"/>
                  </a:lnTo>
                  <a:lnTo>
                    <a:pt x="1496" y="1650"/>
                  </a:lnTo>
                  <a:lnTo>
                    <a:pt x="1486" y="1639"/>
                  </a:lnTo>
                  <a:lnTo>
                    <a:pt x="1481" y="1625"/>
                  </a:lnTo>
                  <a:lnTo>
                    <a:pt x="1470" y="1618"/>
                  </a:lnTo>
                  <a:lnTo>
                    <a:pt x="1458" y="1588"/>
                  </a:lnTo>
                  <a:lnTo>
                    <a:pt x="1457" y="1582"/>
                  </a:lnTo>
                  <a:lnTo>
                    <a:pt x="1462" y="1572"/>
                  </a:lnTo>
                  <a:lnTo>
                    <a:pt x="1463" y="1559"/>
                  </a:lnTo>
                  <a:lnTo>
                    <a:pt x="1453" y="1530"/>
                  </a:lnTo>
                  <a:lnTo>
                    <a:pt x="1430" y="1500"/>
                  </a:lnTo>
                  <a:lnTo>
                    <a:pt x="1437" y="1483"/>
                  </a:lnTo>
                  <a:lnTo>
                    <a:pt x="1436" y="1480"/>
                  </a:lnTo>
                  <a:lnTo>
                    <a:pt x="1421" y="1481"/>
                  </a:lnTo>
                  <a:lnTo>
                    <a:pt x="1406" y="1490"/>
                  </a:lnTo>
                  <a:lnTo>
                    <a:pt x="1389" y="1496"/>
                  </a:lnTo>
                  <a:lnTo>
                    <a:pt x="1379" y="1497"/>
                  </a:lnTo>
                  <a:lnTo>
                    <a:pt x="1372" y="1495"/>
                  </a:lnTo>
                  <a:lnTo>
                    <a:pt x="1379" y="1484"/>
                  </a:lnTo>
                  <a:lnTo>
                    <a:pt x="1387" y="1468"/>
                  </a:lnTo>
                  <a:lnTo>
                    <a:pt x="1390" y="1453"/>
                  </a:lnTo>
                  <a:lnTo>
                    <a:pt x="1390" y="1436"/>
                  </a:lnTo>
                  <a:lnTo>
                    <a:pt x="1384" y="1419"/>
                  </a:lnTo>
                  <a:lnTo>
                    <a:pt x="1376" y="1406"/>
                  </a:lnTo>
                  <a:lnTo>
                    <a:pt x="1368" y="1400"/>
                  </a:lnTo>
                  <a:lnTo>
                    <a:pt x="1356" y="1424"/>
                  </a:lnTo>
                  <a:lnTo>
                    <a:pt x="1356" y="1436"/>
                  </a:lnTo>
                  <a:lnTo>
                    <a:pt x="1352" y="1448"/>
                  </a:lnTo>
                  <a:lnTo>
                    <a:pt x="1350" y="1460"/>
                  </a:lnTo>
                  <a:lnTo>
                    <a:pt x="1349" y="1463"/>
                  </a:lnTo>
                  <a:lnTo>
                    <a:pt x="1340" y="1462"/>
                  </a:lnTo>
                  <a:lnTo>
                    <a:pt x="1329" y="1467"/>
                  </a:lnTo>
                  <a:lnTo>
                    <a:pt x="1317" y="1467"/>
                  </a:lnTo>
                  <a:lnTo>
                    <a:pt x="1307" y="1473"/>
                  </a:lnTo>
                  <a:lnTo>
                    <a:pt x="1301" y="1467"/>
                  </a:lnTo>
                  <a:lnTo>
                    <a:pt x="1306" y="1448"/>
                  </a:lnTo>
                  <a:lnTo>
                    <a:pt x="1319" y="1449"/>
                  </a:lnTo>
                  <a:lnTo>
                    <a:pt x="1330" y="1443"/>
                  </a:lnTo>
                  <a:lnTo>
                    <a:pt x="1334" y="1429"/>
                  </a:lnTo>
                  <a:lnTo>
                    <a:pt x="1335" y="1417"/>
                  </a:lnTo>
                  <a:lnTo>
                    <a:pt x="1333" y="1415"/>
                  </a:lnTo>
                  <a:lnTo>
                    <a:pt x="1333" y="1411"/>
                  </a:lnTo>
                  <a:lnTo>
                    <a:pt x="1334" y="1405"/>
                  </a:lnTo>
                  <a:lnTo>
                    <a:pt x="1334" y="1397"/>
                  </a:lnTo>
                  <a:lnTo>
                    <a:pt x="1339" y="1384"/>
                  </a:lnTo>
                  <a:lnTo>
                    <a:pt x="1345" y="1368"/>
                  </a:lnTo>
                  <a:lnTo>
                    <a:pt x="1351" y="1365"/>
                  </a:lnTo>
                  <a:lnTo>
                    <a:pt x="1357" y="1355"/>
                  </a:lnTo>
                  <a:lnTo>
                    <a:pt x="1357" y="1330"/>
                  </a:lnTo>
                  <a:lnTo>
                    <a:pt x="1363" y="1331"/>
                  </a:lnTo>
                  <a:lnTo>
                    <a:pt x="1362" y="1324"/>
                  </a:lnTo>
                  <a:lnTo>
                    <a:pt x="1358" y="1317"/>
                  </a:lnTo>
                  <a:lnTo>
                    <a:pt x="1358" y="1307"/>
                  </a:lnTo>
                  <a:lnTo>
                    <a:pt x="1355" y="1304"/>
                  </a:lnTo>
                  <a:lnTo>
                    <a:pt x="1355" y="1293"/>
                  </a:lnTo>
                  <a:lnTo>
                    <a:pt x="1350" y="1288"/>
                  </a:lnTo>
                  <a:lnTo>
                    <a:pt x="1347" y="1297"/>
                  </a:lnTo>
                  <a:lnTo>
                    <a:pt x="1347" y="1317"/>
                  </a:lnTo>
                  <a:lnTo>
                    <a:pt x="1342" y="1318"/>
                  </a:lnTo>
                  <a:lnTo>
                    <a:pt x="1335" y="1330"/>
                  </a:lnTo>
                  <a:lnTo>
                    <a:pt x="1330" y="1341"/>
                  </a:lnTo>
                  <a:lnTo>
                    <a:pt x="1324" y="1354"/>
                  </a:lnTo>
                  <a:lnTo>
                    <a:pt x="1323" y="1360"/>
                  </a:lnTo>
                  <a:lnTo>
                    <a:pt x="1318" y="1368"/>
                  </a:lnTo>
                  <a:lnTo>
                    <a:pt x="1307" y="1367"/>
                  </a:lnTo>
                  <a:lnTo>
                    <a:pt x="1302" y="1370"/>
                  </a:lnTo>
                  <a:lnTo>
                    <a:pt x="1301" y="1374"/>
                  </a:lnTo>
                  <a:lnTo>
                    <a:pt x="1287" y="1382"/>
                  </a:lnTo>
                  <a:lnTo>
                    <a:pt x="1282" y="1388"/>
                  </a:lnTo>
                  <a:lnTo>
                    <a:pt x="1275" y="1390"/>
                  </a:lnTo>
                  <a:lnTo>
                    <a:pt x="1269" y="1405"/>
                  </a:lnTo>
                  <a:lnTo>
                    <a:pt x="1259" y="1417"/>
                  </a:lnTo>
                  <a:lnTo>
                    <a:pt x="1249" y="1425"/>
                  </a:lnTo>
                  <a:lnTo>
                    <a:pt x="1245" y="1437"/>
                  </a:lnTo>
                  <a:lnTo>
                    <a:pt x="1252" y="1437"/>
                  </a:lnTo>
                  <a:lnTo>
                    <a:pt x="1252" y="1454"/>
                  </a:lnTo>
                  <a:lnTo>
                    <a:pt x="1245" y="1449"/>
                  </a:lnTo>
                  <a:lnTo>
                    <a:pt x="1238" y="1452"/>
                  </a:lnTo>
                  <a:lnTo>
                    <a:pt x="1229" y="1440"/>
                  </a:lnTo>
                  <a:lnTo>
                    <a:pt x="1220" y="1433"/>
                  </a:lnTo>
                  <a:lnTo>
                    <a:pt x="1214" y="1427"/>
                  </a:lnTo>
                  <a:lnTo>
                    <a:pt x="1205" y="1426"/>
                  </a:lnTo>
                  <a:lnTo>
                    <a:pt x="1205" y="1416"/>
                  </a:lnTo>
                  <a:lnTo>
                    <a:pt x="1221" y="1427"/>
                  </a:lnTo>
                  <a:lnTo>
                    <a:pt x="1222" y="1419"/>
                  </a:lnTo>
                  <a:lnTo>
                    <a:pt x="1220" y="1405"/>
                  </a:lnTo>
                  <a:lnTo>
                    <a:pt x="1214" y="1398"/>
                  </a:lnTo>
                  <a:lnTo>
                    <a:pt x="1211" y="1383"/>
                  </a:lnTo>
                  <a:lnTo>
                    <a:pt x="1204" y="1372"/>
                  </a:lnTo>
                  <a:lnTo>
                    <a:pt x="1195" y="1365"/>
                  </a:lnTo>
                  <a:lnTo>
                    <a:pt x="1190" y="1347"/>
                  </a:lnTo>
                  <a:lnTo>
                    <a:pt x="1186" y="1343"/>
                  </a:lnTo>
                  <a:lnTo>
                    <a:pt x="1183" y="1334"/>
                  </a:lnTo>
                  <a:lnTo>
                    <a:pt x="1177" y="1335"/>
                  </a:lnTo>
                  <a:lnTo>
                    <a:pt x="1166" y="1330"/>
                  </a:lnTo>
                  <a:lnTo>
                    <a:pt x="1156" y="1324"/>
                  </a:lnTo>
                  <a:lnTo>
                    <a:pt x="1150" y="1316"/>
                  </a:lnTo>
                  <a:lnTo>
                    <a:pt x="1150" y="1306"/>
                  </a:lnTo>
                  <a:lnTo>
                    <a:pt x="1155" y="1306"/>
                  </a:lnTo>
                  <a:lnTo>
                    <a:pt x="1156" y="1292"/>
                  </a:lnTo>
                  <a:lnTo>
                    <a:pt x="1135" y="1286"/>
                  </a:lnTo>
                  <a:lnTo>
                    <a:pt x="1114" y="1265"/>
                  </a:lnTo>
                  <a:lnTo>
                    <a:pt x="1108" y="1263"/>
                  </a:lnTo>
                  <a:lnTo>
                    <a:pt x="1110" y="1270"/>
                  </a:lnTo>
                  <a:lnTo>
                    <a:pt x="1100" y="1269"/>
                  </a:lnTo>
                  <a:lnTo>
                    <a:pt x="1091" y="1263"/>
                  </a:lnTo>
                  <a:lnTo>
                    <a:pt x="1069" y="1252"/>
                  </a:lnTo>
                  <a:lnTo>
                    <a:pt x="1062" y="1253"/>
                  </a:lnTo>
                  <a:lnTo>
                    <a:pt x="1054" y="1259"/>
                  </a:lnTo>
                  <a:lnTo>
                    <a:pt x="1051" y="1258"/>
                  </a:lnTo>
                  <a:lnTo>
                    <a:pt x="1045" y="1255"/>
                  </a:lnTo>
                  <a:lnTo>
                    <a:pt x="1017" y="1231"/>
                  </a:lnTo>
                  <a:lnTo>
                    <a:pt x="1006" y="1227"/>
                  </a:lnTo>
                  <a:lnTo>
                    <a:pt x="995" y="1226"/>
                  </a:lnTo>
                  <a:lnTo>
                    <a:pt x="974" y="1225"/>
                  </a:lnTo>
                  <a:lnTo>
                    <a:pt x="941" y="1230"/>
                  </a:lnTo>
                  <a:lnTo>
                    <a:pt x="899" y="1228"/>
                  </a:lnTo>
                  <a:lnTo>
                    <a:pt x="881" y="1228"/>
                  </a:lnTo>
                  <a:lnTo>
                    <a:pt x="840" y="1248"/>
                  </a:lnTo>
                  <a:lnTo>
                    <a:pt x="820" y="1261"/>
                  </a:lnTo>
                  <a:lnTo>
                    <a:pt x="795" y="1263"/>
                  </a:lnTo>
                  <a:lnTo>
                    <a:pt x="779" y="1270"/>
                  </a:lnTo>
                  <a:lnTo>
                    <a:pt x="758" y="1274"/>
                  </a:lnTo>
                  <a:lnTo>
                    <a:pt x="722" y="1273"/>
                  </a:lnTo>
                  <a:lnTo>
                    <a:pt x="710" y="1270"/>
                  </a:lnTo>
                  <a:lnTo>
                    <a:pt x="695" y="1274"/>
                  </a:lnTo>
                  <a:lnTo>
                    <a:pt x="685" y="1282"/>
                  </a:lnTo>
                  <a:lnTo>
                    <a:pt x="658" y="1297"/>
                  </a:lnTo>
                  <a:lnTo>
                    <a:pt x="642" y="1302"/>
                  </a:lnTo>
                  <a:lnTo>
                    <a:pt x="634" y="1309"/>
                  </a:lnTo>
                  <a:lnTo>
                    <a:pt x="625" y="1313"/>
                  </a:lnTo>
                  <a:lnTo>
                    <a:pt x="614" y="1314"/>
                  </a:lnTo>
                  <a:lnTo>
                    <a:pt x="602" y="1320"/>
                  </a:lnTo>
                  <a:lnTo>
                    <a:pt x="596" y="1333"/>
                  </a:lnTo>
                  <a:lnTo>
                    <a:pt x="592" y="1349"/>
                  </a:lnTo>
                  <a:lnTo>
                    <a:pt x="587" y="1354"/>
                  </a:lnTo>
                  <a:lnTo>
                    <a:pt x="581" y="1363"/>
                  </a:lnTo>
                  <a:lnTo>
                    <a:pt x="577" y="1372"/>
                  </a:lnTo>
                  <a:lnTo>
                    <a:pt x="558" y="1377"/>
                  </a:lnTo>
                  <a:lnTo>
                    <a:pt x="549" y="1377"/>
                  </a:lnTo>
                  <a:lnTo>
                    <a:pt x="539" y="1373"/>
                  </a:lnTo>
                  <a:lnTo>
                    <a:pt x="518" y="1376"/>
                  </a:lnTo>
                  <a:lnTo>
                    <a:pt x="496" y="1382"/>
                  </a:lnTo>
                  <a:lnTo>
                    <a:pt x="491" y="1374"/>
                  </a:lnTo>
                  <a:lnTo>
                    <a:pt x="486" y="1372"/>
                  </a:lnTo>
                  <a:lnTo>
                    <a:pt x="480" y="1374"/>
                  </a:lnTo>
                  <a:lnTo>
                    <a:pt x="464" y="1376"/>
                  </a:lnTo>
                  <a:lnTo>
                    <a:pt x="447" y="1372"/>
                  </a:lnTo>
                  <a:lnTo>
                    <a:pt x="435" y="1372"/>
                  </a:lnTo>
                  <a:lnTo>
                    <a:pt x="419" y="1379"/>
                  </a:lnTo>
                  <a:lnTo>
                    <a:pt x="376" y="1378"/>
                  </a:lnTo>
                  <a:lnTo>
                    <a:pt x="365" y="1383"/>
                  </a:lnTo>
                  <a:lnTo>
                    <a:pt x="355" y="1392"/>
                  </a:lnTo>
                  <a:lnTo>
                    <a:pt x="350" y="1399"/>
                  </a:lnTo>
                  <a:lnTo>
                    <a:pt x="352" y="1404"/>
                  </a:lnTo>
                  <a:lnTo>
                    <a:pt x="350" y="1405"/>
                  </a:lnTo>
                  <a:lnTo>
                    <a:pt x="344" y="1411"/>
                  </a:lnTo>
                  <a:lnTo>
                    <a:pt x="333" y="1414"/>
                  </a:lnTo>
                  <a:lnTo>
                    <a:pt x="316" y="1416"/>
                  </a:lnTo>
                  <a:lnTo>
                    <a:pt x="301" y="1426"/>
                  </a:lnTo>
                  <a:lnTo>
                    <a:pt x="292" y="1436"/>
                  </a:lnTo>
                  <a:lnTo>
                    <a:pt x="287" y="1443"/>
                  </a:lnTo>
                  <a:lnTo>
                    <a:pt x="280" y="1449"/>
                  </a:lnTo>
                  <a:lnTo>
                    <a:pt x="271" y="1452"/>
                  </a:lnTo>
                  <a:lnTo>
                    <a:pt x="261" y="1447"/>
                  </a:lnTo>
                  <a:lnTo>
                    <a:pt x="260" y="1458"/>
                  </a:lnTo>
                  <a:lnTo>
                    <a:pt x="253" y="1454"/>
                  </a:lnTo>
                  <a:lnTo>
                    <a:pt x="244" y="1458"/>
                  </a:lnTo>
                  <a:lnTo>
                    <a:pt x="238" y="1451"/>
                  </a:lnTo>
                  <a:lnTo>
                    <a:pt x="205" y="1453"/>
                  </a:lnTo>
                  <a:lnTo>
                    <a:pt x="190" y="1451"/>
                  </a:lnTo>
                  <a:lnTo>
                    <a:pt x="183" y="1443"/>
                  </a:lnTo>
                  <a:lnTo>
                    <a:pt x="174" y="1440"/>
                  </a:lnTo>
                  <a:lnTo>
                    <a:pt x="174" y="1441"/>
                  </a:lnTo>
                  <a:lnTo>
                    <a:pt x="163" y="1440"/>
                  </a:lnTo>
                  <a:lnTo>
                    <a:pt x="148" y="1424"/>
                  </a:lnTo>
                  <a:lnTo>
                    <a:pt x="141" y="1415"/>
                  </a:lnTo>
                  <a:lnTo>
                    <a:pt x="130" y="1405"/>
                  </a:lnTo>
                  <a:lnTo>
                    <a:pt x="120" y="1402"/>
                  </a:lnTo>
                  <a:lnTo>
                    <a:pt x="108" y="1399"/>
                  </a:lnTo>
                  <a:lnTo>
                    <a:pt x="105" y="1370"/>
                  </a:lnTo>
                  <a:lnTo>
                    <a:pt x="107" y="1357"/>
                  </a:lnTo>
                  <a:lnTo>
                    <a:pt x="107" y="1356"/>
                  </a:lnTo>
                  <a:lnTo>
                    <a:pt x="117" y="1360"/>
                  </a:lnTo>
                  <a:lnTo>
                    <a:pt x="125" y="1359"/>
                  </a:lnTo>
                  <a:lnTo>
                    <a:pt x="136" y="1343"/>
                  </a:lnTo>
                  <a:lnTo>
                    <a:pt x="142" y="1328"/>
                  </a:lnTo>
                  <a:lnTo>
                    <a:pt x="142" y="1318"/>
                  </a:lnTo>
                  <a:lnTo>
                    <a:pt x="137" y="1306"/>
                  </a:lnTo>
                  <a:lnTo>
                    <a:pt x="137" y="1291"/>
                  </a:lnTo>
                  <a:lnTo>
                    <a:pt x="139" y="1297"/>
                  </a:lnTo>
                  <a:lnTo>
                    <a:pt x="142" y="1286"/>
                  </a:lnTo>
                  <a:lnTo>
                    <a:pt x="141" y="1265"/>
                  </a:lnTo>
                  <a:lnTo>
                    <a:pt x="144" y="1248"/>
                  </a:lnTo>
                  <a:lnTo>
                    <a:pt x="141" y="1234"/>
                  </a:lnTo>
                  <a:lnTo>
                    <a:pt x="124" y="1196"/>
                  </a:lnTo>
                  <a:lnTo>
                    <a:pt x="121" y="1185"/>
                  </a:lnTo>
                  <a:lnTo>
                    <a:pt x="117" y="1178"/>
                  </a:lnTo>
                  <a:lnTo>
                    <a:pt x="109" y="1168"/>
                  </a:lnTo>
                  <a:lnTo>
                    <a:pt x="103" y="1150"/>
                  </a:lnTo>
                  <a:lnTo>
                    <a:pt x="98" y="1124"/>
                  </a:lnTo>
                  <a:lnTo>
                    <a:pt x="98" y="1092"/>
                  </a:lnTo>
                  <a:lnTo>
                    <a:pt x="94" y="1081"/>
                  </a:lnTo>
                  <a:lnTo>
                    <a:pt x="78" y="1053"/>
                  </a:lnTo>
                  <a:lnTo>
                    <a:pt x="76" y="1039"/>
                  </a:lnTo>
                  <a:lnTo>
                    <a:pt x="66" y="1024"/>
                  </a:lnTo>
                  <a:lnTo>
                    <a:pt x="54" y="1004"/>
                  </a:lnTo>
                  <a:lnTo>
                    <a:pt x="54" y="983"/>
                  </a:lnTo>
                  <a:lnTo>
                    <a:pt x="46" y="965"/>
                  </a:lnTo>
                  <a:lnTo>
                    <a:pt x="40" y="945"/>
                  </a:lnTo>
                  <a:lnTo>
                    <a:pt x="29" y="938"/>
                  </a:lnTo>
                  <a:lnTo>
                    <a:pt x="19" y="927"/>
                  </a:lnTo>
                  <a:lnTo>
                    <a:pt x="13" y="919"/>
                  </a:lnTo>
                  <a:lnTo>
                    <a:pt x="11" y="909"/>
                  </a:lnTo>
                  <a:lnTo>
                    <a:pt x="5" y="905"/>
                  </a:lnTo>
                  <a:lnTo>
                    <a:pt x="0" y="895"/>
                  </a:lnTo>
                  <a:lnTo>
                    <a:pt x="1" y="889"/>
                  </a:lnTo>
                  <a:lnTo>
                    <a:pt x="3" y="894"/>
                  </a:lnTo>
                  <a:lnTo>
                    <a:pt x="8" y="895"/>
                  </a:lnTo>
                  <a:lnTo>
                    <a:pt x="12" y="897"/>
                  </a:lnTo>
                  <a:lnTo>
                    <a:pt x="15" y="904"/>
                  </a:lnTo>
                  <a:lnTo>
                    <a:pt x="16" y="914"/>
                  </a:lnTo>
                  <a:lnTo>
                    <a:pt x="21" y="911"/>
                  </a:lnTo>
                  <a:lnTo>
                    <a:pt x="23" y="918"/>
                  </a:lnTo>
                  <a:lnTo>
                    <a:pt x="31" y="919"/>
                  </a:lnTo>
                  <a:lnTo>
                    <a:pt x="35" y="913"/>
                  </a:lnTo>
                  <a:lnTo>
                    <a:pt x="34" y="904"/>
                  </a:lnTo>
                  <a:lnTo>
                    <a:pt x="26" y="895"/>
                  </a:lnTo>
                  <a:lnTo>
                    <a:pt x="13" y="866"/>
                  </a:lnTo>
                  <a:lnTo>
                    <a:pt x="13" y="856"/>
                  </a:lnTo>
                  <a:lnTo>
                    <a:pt x="17" y="860"/>
                  </a:lnTo>
                  <a:lnTo>
                    <a:pt x="22" y="871"/>
                  </a:lnTo>
                  <a:lnTo>
                    <a:pt x="27" y="894"/>
                  </a:lnTo>
                  <a:lnTo>
                    <a:pt x="35" y="884"/>
                  </a:lnTo>
                  <a:lnTo>
                    <a:pt x="38" y="893"/>
                  </a:lnTo>
                  <a:lnTo>
                    <a:pt x="39" y="904"/>
                  </a:lnTo>
                  <a:lnTo>
                    <a:pt x="46" y="905"/>
                  </a:lnTo>
                  <a:lnTo>
                    <a:pt x="51" y="898"/>
                  </a:lnTo>
                  <a:lnTo>
                    <a:pt x="54" y="886"/>
                  </a:lnTo>
                  <a:lnTo>
                    <a:pt x="53" y="867"/>
                  </a:lnTo>
                  <a:lnTo>
                    <a:pt x="45" y="860"/>
                  </a:lnTo>
                  <a:lnTo>
                    <a:pt x="39" y="848"/>
                  </a:lnTo>
                  <a:lnTo>
                    <a:pt x="37" y="851"/>
                  </a:lnTo>
                  <a:lnTo>
                    <a:pt x="38" y="844"/>
                  </a:lnTo>
                  <a:lnTo>
                    <a:pt x="31" y="832"/>
                  </a:lnTo>
                  <a:lnTo>
                    <a:pt x="23" y="814"/>
                  </a:lnTo>
                  <a:lnTo>
                    <a:pt x="8" y="787"/>
                  </a:lnTo>
                  <a:lnTo>
                    <a:pt x="8" y="758"/>
                  </a:lnTo>
                  <a:lnTo>
                    <a:pt x="13" y="748"/>
                  </a:lnTo>
                  <a:lnTo>
                    <a:pt x="28" y="733"/>
                  </a:lnTo>
                  <a:lnTo>
                    <a:pt x="29" y="725"/>
                  </a:lnTo>
                  <a:lnTo>
                    <a:pt x="28" y="716"/>
                  </a:lnTo>
                  <a:lnTo>
                    <a:pt x="29" y="695"/>
                  </a:lnTo>
                  <a:lnTo>
                    <a:pt x="22" y="683"/>
                  </a:lnTo>
                  <a:lnTo>
                    <a:pt x="27" y="661"/>
                  </a:lnTo>
                  <a:lnTo>
                    <a:pt x="33" y="652"/>
                  </a:lnTo>
                  <a:lnTo>
                    <a:pt x="39" y="637"/>
                  </a:lnTo>
                  <a:lnTo>
                    <a:pt x="43" y="634"/>
                  </a:lnTo>
                  <a:close/>
                </a:path>
              </a:pathLst>
            </a:custGeom>
            <a:solidFill>
              <a:schemeClr val="accent4"/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>
                <a:latin typeface="+mn-ea"/>
              </a:endParaRPr>
            </a:p>
          </p:txBody>
        </p:sp>
        <p:sp>
          <p:nvSpPr>
            <p:cNvPr id="63" name="Freeform 55"/>
            <p:cNvSpPr>
              <a:spLocks noChangeAspect="1"/>
            </p:cNvSpPr>
            <p:nvPr/>
          </p:nvSpPr>
          <p:spPr bwMode="gray">
            <a:xfrm>
              <a:off x="11638457" y="5286469"/>
              <a:ext cx="126050" cy="149815"/>
            </a:xfrm>
            <a:custGeom>
              <a:avLst/>
              <a:gdLst/>
              <a:ahLst/>
              <a:cxnLst>
                <a:cxn ang="0">
                  <a:pos x="319" y="16"/>
                </a:cxn>
                <a:cxn ang="0">
                  <a:pos x="337" y="0"/>
                </a:cxn>
                <a:cxn ang="0">
                  <a:pos x="349" y="22"/>
                </a:cxn>
                <a:cxn ang="0">
                  <a:pos x="362" y="51"/>
                </a:cxn>
                <a:cxn ang="0">
                  <a:pos x="391" y="35"/>
                </a:cxn>
                <a:cxn ang="0">
                  <a:pos x="402" y="35"/>
                </a:cxn>
                <a:cxn ang="0">
                  <a:pos x="411" y="47"/>
                </a:cxn>
                <a:cxn ang="0">
                  <a:pos x="423" y="40"/>
                </a:cxn>
                <a:cxn ang="0">
                  <a:pos x="417" y="68"/>
                </a:cxn>
                <a:cxn ang="0">
                  <a:pos x="411" y="114"/>
                </a:cxn>
                <a:cxn ang="0">
                  <a:pos x="387" y="141"/>
                </a:cxn>
                <a:cxn ang="0">
                  <a:pos x="362" y="180"/>
                </a:cxn>
                <a:cxn ang="0">
                  <a:pos x="342" y="228"/>
                </a:cxn>
                <a:cxn ang="0">
                  <a:pos x="360" y="246"/>
                </a:cxn>
                <a:cxn ang="0">
                  <a:pos x="326" y="235"/>
                </a:cxn>
                <a:cxn ang="0">
                  <a:pos x="316" y="244"/>
                </a:cxn>
                <a:cxn ang="0">
                  <a:pos x="287" y="262"/>
                </a:cxn>
                <a:cxn ang="0">
                  <a:pos x="274" y="265"/>
                </a:cxn>
                <a:cxn ang="0">
                  <a:pos x="262" y="320"/>
                </a:cxn>
                <a:cxn ang="0">
                  <a:pos x="245" y="361"/>
                </a:cxn>
                <a:cxn ang="0">
                  <a:pos x="231" y="390"/>
                </a:cxn>
                <a:cxn ang="0">
                  <a:pos x="230" y="410"/>
                </a:cxn>
                <a:cxn ang="0">
                  <a:pos x="190" y="434"/>
                </a:cxn>
                <a:cxn ang="0">
                  <a:pos x="177" y="449"/>
                </a:cxn>
                <a:cxn ang="0">
                  <a:pos x="138" y="463"/>
                </a:cxn>
                <a:cxn ang="0">
                  <a:pos x="120" y="454"/>
                </a:cxn>
                <a:cxn ang="0">
                  <a:pos x="104" y="454"/>
                </a:cxn>
                <a:cxn ang="0">
                  <a:pos x="91" y="441"/>
                </a:cxn>
                <a:cxn ang="0">
                  <a:pos x="55" y="421"/>
                </a:cxn>
                <a:cxn ang="0">
                  <a:pos x="12" y="422"/>
                </a:cxn>
                <a:cxn ang="0">
                  <a:pos x="13" y="413"/>
                </a:cxn>
                <a:cxn ang="0">
                  <a:pos x="9" y="405"/>
                </a:cxn>
                <a:cxn ang="0">
                  <a:pos x="16" y="391"/>
                </a:cxn>
                <a:cxn ang="0">
                  <a:pos x="24" y="379"/>
                </a:cxn>
                <a:cxn ang="0">
                  <a:pos x="15" y="366"/>
                </a:cxn>
                <a:cxn ang="0">
                  <a:pos x="21" y="353"/>
                </a:cxn>
                <a:cxn ang="0">
                  <a:pos x="37" y="356"/>
                </a:cxn>
                <a:cxn ang="0">
                  <a:pos x="31" y="347"/>
                </a:cxn>
                <a:cxn ang="0">
                  <a:pos x="47" y="325"/>
                </a:cxn>
                <a:cxn ang="0">
                  <a:pos x="56" y="329"/>
                </a:cxn>
                <a:cxn ang="0">
                  <a:pos x="61" y="304"/>
                </a:cxn>
                <a:cxn ang="0">
                  <a:pos x="82" y="278"/>
                </a:cxn>
                <a:cxn ang="0">
                  <a:pos x="102" y="255"/>
                </a:cxn>
                <a:cxn ang="0">
                  <a:pos x="133" y="249"/>
                </a:cxn>
                <a:cxn ang="0">
                  <a:pos x="187" y="208"/>
                </a:cxn>
                <a:cxn ang="0">
                  <a:pos x="219" y="178"/>
                </a:cxn>
                <a:cxn ang="0">
                  <a:pos x="256" y="144"/>
                </a:cxn>
                <a:cxn ang="0">
                  <a:pos x="288" y="81"/>
                </a:cxn>
                <a:cxn ang="0">
                  <a:pos x="308" y="34"/>
                </a:cxn>
              </a:cxnLst>
              <a:rect l="0" t="0" r="r" b="b"/>
              <a:pathLst>
                <a:path w="424" h="463">
                  <a:moveTo>
                    <a:pt x="308" y="34"/>
                  </a:moveTo>
                  <a:lnTo>
                    <a:pt x="310" y="35"/>
                  </a:lnTo>
                  <a:lnTo>
                    <a:pt x="311" y="20"/>
                  </a:lnTo>
                  <a:lnTo>
                    <a:pt x="319" y="16"/>
                  </a:lnTo>
                  <a:lnTo>
                    <a:pt x="327" y="6"/>
                  </a:lnTo>
                  <a:lnTo>
                    <a:pt x="331" y="6"/>
                  </a:lnTo>
                  <a:lnTo>
                    <a:pt x="333" y="2"/>
                  </a:lnTo>
                  <a:lnTo>
                    <a:pt x="337" y="0"/>
                  </a:lnTo>
                  <a:lnTo>
                    <a:pt x="340" y="3"/>
                  </a:lnTo>
                  <a:lnTo>
                    <a:pt x="340" y="14"/>
                  </a:lnTo>
                  <a:lnTo>
                    <a:pt x="343" y="20"/>
                  </a:lnTo>
                  <a:lnTo>
                    <a:pt x="349" y="22"/>
                  </a:lnTo>
                  <a:lnTo>
                    <a:pt x="354" y="22"/>
                  </a:lnTo>
                  <a:lnTo>
                    <a:pt x="358" y="28"/>
                  </a:lnTo>
                  <a:lnTo>
                    <a:pt x="358" y="45"/>
                  </a:lnTo>
                  <a:lnTo>
                    <a:pt x="362" y="51"/>
                  </a:lnTo>
                  <a:lnTo>
                    <a:pt x="368" y="55"/>
                  </a:lnTo>
                  <a:lnTo>
                    <a:pt x="381" y="44"/>
                  </a:lnTo>
                  <a:lnTo>
                    <a:pt x="387" y="41"/>
                  </a:lnTo>
                  <a:lnTo>
                    <a:pt x="391" y="35"/>
                  </a:lnTo>
                  <a:lnTo>
                    <a:pt x="401" y="29"/>
                  </a:lnTo>
                  <a:lnTo>
                    <a:pt x="406" y="28"/>
                  </a:lnTo>
                  <a:lnTo>
                    <a:pt x="407" y="29"/>
                  </a:lnTo>
                  <a:lnTo>
                    <a:pt x="402" y="35"/>
                  </a:lnTo>
                  <a:lnTo>
                    <a:pt x="403" y="36"/>
                  </a:lnTo>
                  <a:lnTo>
                    <a:pt x="405" y="44"/>
                  </a:lnTo>
                  <a:lnTo>
                    <a:pt x="401" y="54"/>
                  </a:lnTo>
                  <a:lnTo>
                    <a:pt x="411" y="47"/>
                  </a:lnTo>
                  <a:lnTo>
                    <a:pt x="408" y="43"/>
                  </a:lnTo>
                  <a:lnTo>
                    <a:pt x="413" y="34"/>
                  </a:lnTo>
                  <a:lnTo>
                    <a:pt x="418" y="33"/>
                  </a:lnTo>
                  <a:lnTo>
                    <a:pt x="423" y="40"/>
                  </a:lnTo>
                  <a:lnTo>
                    <a:pt x="414" y="51"/>
                  </a:lnTo>
                  <a:lnTo>
                    <a:pt x="418" y="51"/>
                  </a:lnTo>
                  <a:lnTo>
                    <a:pt x="422" y="57"/>
                  </a:lnTo>
                  <a:lnTo>
                    <a:pt x="417" y="68"/>
                  </a:lnTo>
                  <a:lnTo>
                    <a:pt x="424" y="87"/>
                  </a:lnTo>
                  <a:lnTo>
                    <a:pt x="422" y="93"/>
                  </a:lnTo>
                  <a:lnTo>
                    <a:pt x="413" y="106"/>
                  </a:lnTo>
                  <a:lnTo>
                    <a:pt x="411" y="114"/>
                  </a:lnTo>
                  <a:lnTo>
                    <a:pt x="405" y="124"/>
                  </a:lnTo>
                  <a:lnTo>
                    <a:pt x="398" y="125"/>
                  </a:lnTo>
                  <a:lnTo>
                    <a:pt x="397" y="129"/>
                  </a:lnTo>
                  <a:lnTo>
                    <a:pt x="387" y="141"/>
                  </a:lnTo>
                  <a:lnTo>
                    <a:pt x="375" y="168"/>
                  </a:lnTo>
                  <a:lnTo>
                    <a:pt x="369" y="174"/>
                  </a:lnTo>
                  <a:lnTo>
                    <a:pt x="365" y="175"/>
                  </a:lnTo>
                  <a:lnTo>
                    <a:pt x="362" y="180"/>
                  </a:lnTo>
                  <a:lnTo>
                    <a:pt x="349" y="189"/>
                  </a:lnTo>
                  <a:lnTo>
                    <a:pt x="347" y="192"/>
                  </a:lnTo>
                  <a:lnTo>
                    <a:pt x="344" y="217"/>
                  </a:lnTo>
                  <a:lnTo>
                    <a:pt x="342" y="228"/>
                  </a:lnTo>
                  <a:lnTo>
                    <a:pt x="352" y="230"/>
                  </a:lnTo>
                  <a:lnTo>
                    <a:pt x="359" y="234"/>
                  </a:lnTo>
                  <a:lnTo>
                    <a:pt x="362" y="243"/>
                  </a:lnTo>
                  <a:lnTo>
                    <a:pt x="360" y="246"/>
                  </a:lnTo>
                  <a:lnTo>
                    <a:pt x="356" y="240"/>
                  </a:lnTo>
                  <a:lnTo>
                    <a:pt x="354" y="246"/>
                  </a:lnTo>
                  <a:lnTo>
                    <a:pt x="333" y="239"/>
                  </a:lnTo>
                  <a:lnTo>
                    <a:pt x="326" y="235"/>
                  </a:lnTo>
                  <a:lnTo>
                    <a:pt x="324" y="237"/>
                  </a:lnTo>
                  <a:lnTo>
                    <a:pt x="324" y="244"/>
                  </a:lnTo>
                  <a:lnTo>
                    <a:pt x="320" y="248"/>
                  </a:lnTo>
                  <a:lnTo>
                    <a:pt x="316" y="244"/>
                  </a:lnTo>
                  <a:lnTo>
                    <a:pt x="313" y="243"/>
                  </a:lnTo>
                  <a:lnTo>
                    <a:pt x="310" y="249"/>
                  </a:lnTo>
                  <a:lnTo>
                    <a:pt x="295" y="256"/>
                  </a:lnTo>
                  <a:lnTo>
                    <a:pt x="287" y="262"/>
                  </a:lnTo>
                  <a:lnTo>
                    <a:pt x="282" y="262"/>
                  </a:lnTo>
                  <a:lnTo>
                    <a:pt x="279" y="256"/>
                  </a:lnTo>
                  <a:lnTo>
                    <a:pt x="274" y="256"/>
                  </a:lnTo>
                  <a:lnTo>
                    <a:pt x="274" y="265"/>
                  </a:lnTo>
                  <a:lnTo>
                    <a:pt x="272" y="277"/>
                  </a:lnTo>
                  <a:lnTo>
                    <a:pt x="265" y="289"/>
                  </a:lnTo>
                  <a:lnTo>
                    <a:pt x="263" y="302"/>
                  </a:lnTo>
                  <a:lnTo>
                    <a:pt x="262" y="320"/>
                  </a:lnTo>
                  <a:lnTo>
                    <a:pt x="256" y="324"/>
                  </a:lnTo>
                  <a:lnTo>
                    <a:pt x="257" y="336"/>
                  </a:lnTo>
                  <a:lnTo>
                    <a:pt x="247" y="347"/>
                  </a:lnTo>
                  <a:lnTo>
                    <a:pt x="245" y="361"/>
                  </a:lnTo>
                  <a:lnTo>
                    <a:pt x="245" y="369"/>
                  </a:lnTo>
                  <a:lnTo>
                    <a:pt x="239" y="379"/>
                  </a:lnTo>
                  <a:lnTo>
                    <a:pt x="233" y="385"/>
                  </a:lnTo>
                  <a:lnTo>
                    <a:pt x="231" y="390"/>
                  </a:lnTo>
                  <a:lnTo>
                    <a:pt x="231" y="398"/>
                  </a:lnTo>
                  <a:lnTo>
                    <a:pt x="228" y="401"/>
                  </a:lnTo>
                  <a:lnTo>
                    <a:pt x="233" y="402"/>
                  </a:lnTo>
                  <a:lnTo>
                    <a:pt x="230" y="410"/>
                  </a:lnTo>
                  <a:lnTo>
                    <a:pt x="223" y="409"/>
                  </a:lnTo>
                  <a:lnTo>
                    <a:pt x="214" y="415"/>
                  </a:lnTo>
                  <a:lnTo>
                    <a:pt x="204" y="428"/>
                  </a:lnTo>
                  <a:lnTo>
                    <a:pt x="190" y="434"/>
                  </a:lnTo>
                  <a:lnTo>
                    <a:pt x="185" y="437"/>
                  </a:lnTo>
                  <a:lnTo>
                    <a:pt x="185" y="441"/>
                  </a:lnTo>
                  <a:lnTo>
                    <a:pt x="180" y="443"/>
                  </a:lnTo>
                  <a:lnTo>
                    <a:pt x="177" y="449"/>
                  </a:lnTo>
                  <a:lnTo>
                    <a:pt x="172" y="453"/>
                  </a:lnTo>
                  <a:lnTo>
                    <a:pt x="153" y="459"/>
                  </a:lnTo>
                  <a:lnTo>
                    <a:pt x="149" y="459"/>
                  </a:lnTo>
                  <a:lnTo>
                    <a:pt x="138" y="463"/>
                  </a:lnTo>
                  <a:lnTo>
                    <a:pt x="132" y="459"/>
                  </a:lnTo>
                  <a:lnTo>
                    <a:pt x="129" y="452"/>
                  </a:lnTo>
                  <a:lnTo>
                    <a:pt x="126" y="450"/>
                  </a:lnTo>
                  <a:lnTo>
                    <a:pt x="120" y="454"/>
                  </a:lnTo>
                  <a:lnTo>
                    <a:pt x="114" y="455"/>
                  </a:lnTo>
                  <a:lnTo>
                    <a:pt x="110" y="454"/>
                  </a:lnTo>
                  <a:lnTo>
                    <a:pt x="110" y="453"/>
                  </a:lnTo>
                  <a:lnTo>
                    <a:pt x="104" y="454"/>
                  </a:lnTo>
                  <a:lnTo>
                    <a:pt x="102" y="449"/>
                  </a:lnTo>
                  <a:lnTo>
                    <a:pt x="102" y="443"/>
                  </a:lnTo>
                  <a:lnTo>
                    <a:pt x="98" y="444"/>
                  </a:lnTo>
                  <a:lnTo>
                    <a:pt x="91" y="441"/>
                  </a:lnTo>
                  <a:lnTo>
                    <a:pt x="73" y="439"/>
                  </a:lnTo>
                  <a:lnTo>
                    <a:pt x="69" y="427"/>
                  </a:lnTo>
                  <a:lnTo>
                    <a:pt x="64" y="422"/>
                  </a:lnTo>
                  <a:lnTo>
                    <a:pt x="55" y="421"/>
                  </a:lnTo>
                  <a:lnTo>
                    <a:pt x="47" y="428"/>
                  </a:lnTo>
                  <a:lnTo>
                    <a:pt x="39" y="429"/>
                  </a:lnTo>
                  <a:lnTo>
                    <a:pt x="18" y="427"/>
                  </a:lnTo>
                  <a:lnTo>
                    <a:pt x="12" y="422"/>
                  </a:lnTo>
                  <a:lnTo>
                    <a:pt x="15" y="415"/>
                  </a:lnTo>
                  <a:lnTo>
                    <a:pt x="20" y="409"/>
                  </a:lnTo>
                  <a:lnTo>
                    <a:pt x="24" y="402"/>
                  </a:lnTo>
                  <a:lnTo>
                    <a:pt x="13" y="413"/>
                  </a:lnTo>
                  <a:lnTo>
                    <a:pt x="9" y="413"/>
                  </a:lnTo>
                  <a:lnTo>
                    <a:pt x="14" y="402"/>
                  </a:lnTo>
                  <a:lnTo>
                    <a:pt x="14" y="401"/>
                  </a:lnTo>
                  <a:lnTo>
                    <a:pt x="9" y="405"/>
                  </a:lnTo>
                  <a:lnTo>
                    <a:pt x="3" y="406"/>
                  </a:lnTo>
                  <a:lnTo>
                    <a:pt x="0" y="400"/>
                  </a:lnTo>
                  <a:lnTo>
                    <a:pt x="4" y="395"/>
                  </a:lnTo>
                  <a:lnTo>
                    <a:pt x="16" y="391"/>
                  </a:lnTo>
                  <a:lnTo>
                    <a:pt x="24" y="385"/>
                  </a:lnTo>
                  <a:lnTo>
                    <a:pt x="21" y="385"/>
                  </a:lnTo>
                  <a:lnTo>
                    <a:pt x="19" y="383"/>
                  </a:lnTo>
                  <a:lnTo>
                    <a:pt x="24" y="379"/>
                  </a:lnTo>
                  <a:lnTo>
                    <a:pt x="26" y="373"/>
                  </a:lnTo>
                  <a:lnTo>
                    <a:pt x="21" y="373"/>
                  </a:lnTo>
                  <a:lnTo>
                    <a:pt x="16" y="372"/>
                  </a:lnTo>
                  <a:lnTo>
                    <a:pt x="15" y="366"/>
                  </a:lnTo>
                  <a:lnTo>
                    <a:pt x="21" y="366"/>
                  </a:lnTo>
                  <a:lnTo>
                    <a:pt x="25" y="361"/>
                  </a:lnTo>
                  <a:lnTo>
                    <a:pt x="21" y="358"/>
                  </a:lnTo>
                  <a:lnTo>
                    <a:pt x="21" y="353"/>
                  </a:lnTo>
                  <a:lnTo>
                    <a:pt x="26" y="353"/>
                  </a:lnTo>
                  <a:lnTo>
                    <a:pt x="29" y="357"/>
                  </a:lnTo>
                  <a:lnTo>
                    <a:pt x="34" y="355"/>
                  </a:lnTo>
                  <a:lnTo>
                    <a:pt x="37" y="356"/>
                  </a:lnTo>
                  <a:lnTo>
                    <a:pt x="40" y="353"/>
                  </a:lnTo>
                  <a:lnTo>
                    <a:pt x="40" y="351"/>
                  </a:lnTo>
                  <a:lnTo>
                    <a:pt x="35" y="351"/>
                  </a:lnTo>
                  <a:lnTo>
                    <a:pt x="31" y="347"/>
                  </a:lnTo>
                  <a:lnTo>
                    <a:pt x="35" y="329"/>
                  </a:lnTo>
                  <a:lnTo>
                    <a:pt x="42" y="323"/>
                  </a:lnTo>
                  <a:lnTo>
                    <a:pt x="45" y="321"/>
                  </a:lnTo>
                  <a:lnTo>
                    <a:pt x="47" y="325"/>
                  </a:lnTo>
                  <a:lnTo>
                    <a:pt x="48" y="331"/>
                  </a:lnTo>
                  <a:lnTo>
                    <a:pt x="51" y="332"/>
                  </a:lnTo>
                  <a:lnTo>
                    <a:pt x="53" y="332"/>
                  </a:lnTo>
                  <a:lnTo>
                    <a:pt x="56" y="329"/>
                  </a:lnTo>
                  <a:lnTo>
                    <a:pt x="53" y="319"/>
                  </a:lnTo>
                  <a:lnTo>
                    <a:pt x="55" y="315"/>
                  </a:lnTo>
                  <a:lnTo>
                    <a:pt x="58" y="314"/>
                  </a:lnTo>
                  <a:lnTo>
                    <a:pt x="61" y="304"/>
                  </a:lnTo>
                  <a:lnTo>
                    <a:pt x="69" y="302"/>
                  </a:lnTo>
                  <a:lnTo>
                    <a:pt x="75" y="296"/>
                  </a:lnTo>
                  <a:lnTo>
                    <a:pt x="77" y="286"/>
                  </a:lnTo>
                  <a:lnTo>
                    <a:pt x="82" y="278"/>
                  </a:lnTo>
                  <a:lnTo>
                    <a:pt x="89" y="275"/>
                  </a:lnTo>
                  <a:lnTo>
                    <a:pt x="93" y="260"/>
                  </a:lnTo>
                  <a:lnTo>
                    <a:pt x="96" y="260"/>
                  </a:lnTo>
                  <a:lnTo>
                    <a:pt x="102" y="255"/>
                  </a:lnTo>
                  <a:lnTo>
                    <a:pt x="109" y="255"/>
                  </a:lnTo>
                  <a:lnTo>
                    <a:pt x="116" y="251"/>
                  </a:lnTo>
                  <a:lnTo>
                    <a:pt x="123" y="251"/>
                  </a:lnTo>
                  <a:lnTo>
                    <a:pt x="133" y="249"/>
                  </a:lnTo>
                  <a:lnTo>
                    <a:pt x="141" y="244"/>
                  </a:lnTo>
                  <a:lnTo>
                    <a:pt x="154" y="232"/>
                  </a:lnTo>
                  <a:lnTo>
                    <a:pt x="169" y="223"/>
                  </a:lnTo>
                  <a:lnTo>
                    <a:pt x="187" y="208"/>
                  </a:lnTo>
                  <a:lnTo>
                    <a:pt x="201" y="200"/>
                  </a:lnTo>
                  <a:lnTo>
                    <a:pt x="202" y="191"/>
                  </a:lnTo>
                  <a:lnTo>
                    <a:pt x="213" y="181"/>
                  </a:lnTo>
                  <a:lnTo>
                    <a:pt x="219" y="178"/>
                  </a:lnTo>
                  <a:lnTo>
                    <a:pt x="225" y="178"/>
                  </a:lnTo>
                  <a:lnTo>
                    <a:pt x="235" y="170"/>
                  </a:lnTo>
                  <a:lnTo>
                    <a:pt x="241" y="164"/>
                  </a:lnTo>
                  <a:lnTo>
                    <a:pt x="256" y="144"/>
                  </a:lnTo>
                  <a:lnTo>
                    <a:pt x="261" y="126"/>
                  </a:lnTo>
                  <a:lnTo>
                    <a:pt x="265" y="105"/>
                  </a:lnTo>
                  <a:lnTo>
                    <a:pt x="270" y="93"/>
                  </a:lnTo>
                  <a:lnTo>
                    <a:pt x="288" y="81"/>
                  </a:lnTo>
                  <a:lnTo>
                    <a:pt x="294" y="78"/>
                  </a:lnTo>
                  <a:lnTo>
                    <a:pt x="298" y="72"/>
                  </a:lnTo>
                  <a:lnTo>
                    <a:pt x="304" y="60"/>
                  </a:lnTo>
                  <a:lnTo>
                    <a:pt x="308" y="3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64" name="Freeform 56"/>
            <p:cNvSpPr>
              <a:spLocks noChangeAspect="1"/>
            </p:cNvSpPr>
            <p:nvPr/>
          </p:nvSpPr>
          <p:spPr bwMode="gray">
            <a:xfrm>
              <a:off x="11739298" y="5148054"/>
              <a:ext cx="93426" cy="161214"/>
            </a:xfrm>
            <a:custGeom>
              <a:avLst/>
              <a:gdLst/>
              <a:ahLst/>
              <a:cxnLst>
                <a:cxn ang="0">
                  <a:pos x="128" y="441"/>
                </a:cxn>
                <a:cxn ang="0">
                  <a:pos x="139" y="398"/>
                </a:cxn>
                <a:cxn ang="0">
                  <a:pos x="97" y="366"/>
                </a:cxn>
                <a:cxn ang="0">
                  <a:pos x="59" y="325"/>
                </a:cxn>
                <a:cxn ang="0">
                  <a:pos x="100" y="296"/>
                </a:cxn>
                <a:cxn ang="0">
                  <a:pos x="115" y="250"/>
                </a:cxn>
                <a:cxn ang="0">
                  <a:pos x="120" y="224"/>
                </a:cxn>
                <a:cxn ang="0">
                  <a:pos x="113" y="198"/>
                </a:cxn>
                <a:cxn ang="0">
                  <a:pos x="112" y="178"/>
                </a:cxn>
                <a:cxn ang="0">
                  <a:pos x="97" y="172"/>
                </a:cxn>
                <a:cxn ang="0">
                  <a:pos x="91" y="145"/>
                </a:cxn>
                <a:cxn ang="0">
                  <a:pos x="86" y="127"/>
                </a:cxn>
                <a:cxn ang="0">
                  <a:pos x="73" y="117"/>
                </a:cxn>
                <a:cxn ang="0">
                  <a:pos x="43" y="85"/>
                </a:cxn>
                <a:cxn ang="0">
                  <a:pos x="45" y="59"/>
                </a:cxn>
                <a:cxn ang="0">
                  <a:pos x="26" y="59"/>
                </a:cxn>
                <a:cxn ang="0">
                  <a:pos x="7" y="14"/>
                </a:cxn>
                <a:cxn ang="0">
                  <a:pos x="10" y="0"/>
                </a:cxn>
                <a:cxn ang="0">
                  <a:pos x="19" y="28"/>
                </a:cxn>
                <a:cxn ang="0">
                  <a:pos x="35" y="30"/>
                </a:cxn>
                <a:cxn ang="0">
                  <a:pos x="59" y="41"/>
                </a:cxn>
                <a:cxn ang="0">
                  <a:pos x="78" y="59"/>
                </a:cxn>
                <a:cxn ang="0">
                  <a:pos x="87" y="70"/>
                </a:cxn>
                <a:cxn ang="0">
                  <a:pos x="100" y="96"/>
                </a:cxn>
                <a:cxn ang="0">
                  <a:pos x="86" y="96"/>
                </a:cxn>
                <a:cxn ang="0">
                  <a:pos x="96" y="107"/>
                </a:cxn>
                <a:cxn ang="0">
                  <a:pos x="110" y="140"/>
                </a:cxn>
                <a:cxn ang="0">
                  <a:pos x="109" y="159"/>
                </a:cxn>
                <a:cxn ang="0">
                  <a:pos x="116" y="170"/>
                </a:cxn>
                <a:cxn ang="0">
                  <a:pos x="136" y="169"/>
                </a:cxn>
                <a:cxn ang="0">
                  <a:pos x="151" y="182"/>
                </a:cxn>
                <a:cxn ang="0">
                  <a:pos x="147" y="141"/>
                </a:cxn>
                <a:cxn ang="0">
                  <a:pos x="167" y="162"/>
                </a:cxn>
                <a:cxn ang="0">
                  <a:pos x="169" y="192"/>
                </a:cxn>
                <a:cxn ang="0">
                  <a:pos x="185" y="219"/>
                </a:cxn>
                <a:cxn ang="0">
                  <a:pos x="239" y="240"/>
                </a:cxn>
                <a:cxn ang="0">
                  <a:pos x="266" y="224"/>
                </a:cxn>
                <a:cxn ang="0">
                  <a:pos x="286" y="210"/>
                </a:cxn>
                <a:cxn ang="0">
                  <a:pos x="313" y="231"/>
                </a:cxn>
                <a:cxn ang="0">
                  <a:pos x="307" y="272"/>
                </a:cxn>
                <a:cxn ang="0">
                  <a:pos x="286" y="304"/>
                </a:cxn>
                <a:cxn ang="0">
                  <a:pos x="287" y="321"/>
                </a:cxn>
                <a:cxn ang="0">
                  <a:pos x="269" y="315"/>
                </a:cxn>
                <a:cxn ang="0">
                  <a:pos x="242" y="323"/>
                </a:cxn>
                <a:cxn ang="0">
                  <a:pos x="232" y="356"/>
                </a:cxn>
                <a:cxn ang="0">
                  <a:pos x="217" y="404"/>
                </a:cxn>
                <a:cxn ang="0">
                  <a:pos x="171" y="479"/>
                </a:cxn>
                <a:cxn ang="0">
                  <a:pos x="132" y="481"/>
                </a:cxn>
              </a:cxnLst>
              <a:rect l="0" t="0" r="r" b="b"/>
              <a:pathLst>
                <a:path w="313" h="495">
                  <a:moveTo>
                    <a:pt x="109" y="469"/>
                  </a:moveTo>
                  <a:lnTo>
                    <a:pt x="118" y="458"/>
                  </a:lnTo>
                  <a:lnTo>
                    <a:pt x="121" y="449"/>
                  </a:lnTo>
                  <a:lnTo>
                    <a:pt x="128" y="441"/>
                  </a:lnTo>
                  <a:lnTo>
                    <a:pt x="134" y="429"/>
                  </a:lnTo>
                  <a:lnTo>
                    <a:pt x="135" y="417"/>
                  </a:lnTo>
                  <a:lnTo>
                    <a:pt x="139" y="407"/>
                  </a:lnTo>
                  <a:lnTo>
                    <a:pt x="139" y="398"/>
                  </a:lnTo>
                  <a:lnTo>
                    <a:pt x="134" y="391"/>
                  </a:lnTo>
                  <a:lnTo>
                    <a:pt x="120" y="375"/>
                  </a:lnTo>
                  <a:lnTo>
                    <a:pt x="108" y="372"/>
                  </a:lnTo>
                  <a:lnTo>
                    <a:pt x="97" y="366"/>
                  </a:lnTo>
                  <a:lnTo>
                    <a:pt x="80" y="350"/>
                  </a:lnTo>
                  <a:lnTo>
                    <a:pt x="67" y="349"/>
                  </a:lnTo>
                  <a:lnTo>
                    <a:pt x="57" y="337"/>
                  </a:lnTo>
                  <a:lnTo>
                    <a:pt x="59" y="325"/>
                  </a:lnTo>
                  <a:lnTo>
                    <a:pt x="69" y="316"/>
                  </a:lnTo>
                  <a:lnTo>
                    <a:pt x="78" y="310"/>
                  </a:lnTo>
                  <a:lnTo>
                    <a:pt x="92" y="306"/>
                  </a:lnTo>
                  <a:lnTo>
                    <a:pt x="100" y="296"/>
                  </a:lnTo>
                  <a:lnTo>
                    <a:pt x="104" y="283"/>
                  </a:lnTo>
                  <a:lnTo>
                    <a:pt x="105" y="261"/>
                  </a:lnTo>
                  <a:lnTo>
                    <a:pt x="109" y="250"/>
                  </a:lnTo>
                  <a:lnTo>
                    <a:pt x="115" y="250"/>
                  </a:lnTo>
                  <a:lnTo>
                    <a:pt x="118" y="247"/>
                  </a:lnTo>
                  <a:lnTo>
                    <a:pt x="118" y="237"/>
                  </a:lnTo>
                  <a:lnTo>
                    <a:pt x="115" y="229"/>
                  </a:lnTo>
                  <a:lnTo>
                    <a:pt x="120" y="224"/>
                  </a:lnTo>
                  <a:lnTo>
                    <a:pt x="118" y="220"/>
                  </a:lnTo>
                  <a:lnTo>
                    <a:pt x="115" y="208"/>
                  </a:lnTo>
                  <a:lnTo>
                    <a:pt x="116" y="196"/>
                  </a:lnTo>
                  <a:lnTo>
                    <a:pt x="113" y="198"/>
                  </a:lnTo>
                  <a:lnTo>
                    <a:pt x="104" y="188"/>
                  </a:lnTo>
                  <a:lnTo>
                    <a:pt x="102" y="182"/>
                  </a:lnTo>
                  <a:lnTo>
                    <a:pt x="108" y="182"/>
                  </a:lnTo>
                  <a:lnTo>
                    <a:pt x="112" y="178"/>
                  </a:lnTo>
                  <a:lnTo>
                    <a:pt x="113" y="175"/>
                  </a:lnTo>
                  <a:lnTo>
                    <a:pt x="112" y="171"/>
                  </a:lnTo>
                  <a:lnTo>
                    <a:pt x="107" y="170"/>
                  </a:lnTo>
                  <a:lnTo>
                    <a:pt x="97" y="172"/>
                  </a:lnTo>
                  <a:lnTo>
                    <a:pt x="86" y="151"/>
                  </a:lnTo>
                  <a:lnTo>
                    <a:pt x="81" y="138"/>
                  </a:lnTo>
                  <a:lnTo>
                    <a:pt x="87" y="148"/>
                  </a:lnTo>
                  <a:lnTo>
                    <a:pt x="91" y="145"/>
                  </a:lnTo>
                  <a:lnTo>
                    <a:pt x="92" y="133"/>
                  </a:lnTo>
                  <a:lnTo>
                    <a:pt x="87" y="133"/>
                  </a:lnTo>
                  <a:lnTo>
                    <a:pt x="83" y="130"/>
                  </a:lnTo>
                  <a:lnTo>
                    <a:pt x="86" y="127"/>
                  </a:lnTo>
                  <a:lnTo>
                    <a:pt x="86" y="117"/>
                  </a:lnTo>
                  <a:lnTo>
                    <a:pt x="82" y="113"/>
                  </a:lnTo>
                  <a:lnTo>
                    <a:pt x="80" y="117"/>
                  </a:lnTo>
                  <a:lnTo>
                    <a:pt x="73" y="117"/>
                  </a:lnTo>
                  <a:lnTo>
                    <a:pt x="72" y="122"/>
                  </a:lnTo>
                  <a:lnTo>
                    <a:pt x="73" y="129"/>
                  </a:lnTo>
                  <a:lnTo>
                    <a:pt x="60" y="107"/>
                  </a:lnTo>
                  <a:lnTo>
                    <a:pt x="43" y="85"/>
                  </a:lnTo>
                  <a:lnTo>
                    <a:pt x="38" y="75"/>
                  </a:lnTo>
                  <a:lnTo>
                    <a:pt x="37" y="71"/>
                  </a:lnTo>
                  <a:lnTo>
                    <a:pt x="42" y="67"/>
                  </a:lnTo>
                  <a:lnTo>
                    <a:pt x="45" y="59"/>
                  </a:lnTo>
                  <a:lnTo>
                    <a:pt x="42" y="57"/>
                  </a:lnTo>
                  <a:lnTo>
                    <a:pt x="40" y="62"/>
                  </a:lnTo>
                  <a:lnTo>
                    <a:pt x="33" y="68"/>
                  </a:lnTo>
                  <a:lnTo>
                    <a:pt x="26" y="59"/>
                  </a:lnTo>
                  <a:lnTo>
                    <a:pt x="22" y="49"/>
                  </a:lnTo>
                  <a:lnTo>
                    <a:pt x="23" y="44"/>
                  </a:lnTo>
                  <a:lnTo>
                    <a:pt x="21" y="35"/>
                  </a:lnTo>
                  <a:lnTo>
                    <a:pt x="7" y="14"/>
                  </a:lnTo>
                  <a:lnTo>
                    <a:pt x="1" y="6"/>
                  </a:lnTo>
                  <a:lnTo>
                    <a:pt x="0" y="3"/>
                  </a:lnTo>
                  <a:lnTo>
                    <a:pt x="8" y="1"/>
                  </a:lnTo>
                  <a:lnTo>
                    <a:pt x="10" y="0"/>
                  </a:lnTo>
                  <a:lnTo>
                    <a:pt x="13" y="1"/>
                  </a:lnTo>
                  <a:lnTo>
                    <a:pt x="13" y="11"/>
                  </a:lnTo>
                  <a:lnTo>
                    <a:pt x="19" y="22"/>
                  </a:lnTo>
                  <a:lnTo>
                    <a:pt x="19" y="28"/>
                  </a:lnTo>
                  <a:lnTo>
                    <a:pt x="24" y="36"/>
                  </a:lnTo>
                  <a:lnTo>
                    <a:pt x="29" y="32"/>
                  </a:lnTo>
                  <a:lnTo>
                    <a:pt x="34" y="27"/>
                  </a:lnTo>
                  <a:lnTo>
                    <a:pt x="35" y="30"/>
                  </a:lnTo>
                  <a:lnTo>
                    <a:pt x="35" y="35"/>
                  </a:lnTo>
                  <a:lnTo>
                    <a:pt x="46" y="35"/>
                  </a:lnTo>
                  <a:lnTo>
                    <a:pt x="51" y="38"/>
                  </a:lnTo>
                  <a:lnTo>
                    <a:pt x="59" y="41"/>
                  </a:lnTo>
                  <a:lnTo>
                    <a:pt x="64" y="40"/>
                  </a:lnTo>
                  <a:lnTo>
                    <a:pt x="73" y="48"/>
                  </a:lnTo>
                  <a:lnTo>
                    <a:pt x="66" y="52"/>
                  </a:lnTo>
                  <a:lnTo>
                    <a:pt x="78" y="59"/>
                  </a:lnTo>
                  <a:lnTo>
                    <a:pt x="80" y="56"/>
                  </a:lnTo>
                  <a:lnTo>
                    <a:pt x="83" y="59"/>
                  </a:lnTo>
                  <a:lnTo>
                    <a:pt x="85" y="64"/>
                  </a:lnTo>
                  <a:lnTo>
                    <a:pt x="87" y="70"/>
                  </a:lnTo>
                  <a:lnTo>
                    <a:pt x="96" y="79"/>
                  </a:lnTo>
                  <a:lnTo>
                    <a:pt x="98" y="83"/>
                  </a:lnTo>
                  <a:lnTo>
                    <a:pt x="98" y="87"/>
                  </a:lnTo>
                  <a:lnTo>
                    <a:pt x="100" y="96"/>
                  </a:lnTo>
                  <a:lnTo>
                    <a:pt x="98" y="94"/>
                  </a:lnTo>
                  <a:lnTo>
                    <a:pt x="89" y="89"/>
                  </a:lnTo>
                  <a:lnTo>
                    <a:pt x="85" y="89"/>
                  </a:lnTo>
                  <a:lnTo>
                    <a:pt x="86" y="96"/>
                  </a:lnTo>
                  <a:lnTo>
                    <a:pt x="87" y="97"/>
                  </a:lnTo>
                  <a:lnTo>
                    <a:pt x="89" y="97"/>
                  </a:lnTo>
                  <a:lnTo>
                    <a:pt x="93" y="100"/>
                  </a:lnTo>
                  <a:lnTo>
                    <a:pt x="96" y="107"/>
                  </a:lnTo>
                  <a:lnTo>
                    <a:pt x="103" y="114"/>
                  </a:lnTo>
                  <a:lnTo>
                    <a:pt x="109" y="126"/>
                  </a:lnTo>
                  <a:lnTo>
                    <a:pt x="116" y="134"/>
                  </a:lnTo>
                  <a:lnTo>
                    <a:pt x="110" y="140"/>
                  </a:lnTo>
                  <a:lnTo>
                    <a:pt x="109" y="148"/>
                  </a:lnTo>
                  <a:lnTo>
                    <a:pt x="113" y="151"/>
                  </a:lnTo>
                  <a:lnTo>
                    <a:pt x="113" y="159"/>
                  </a:lnTo>
                  <a:lnTo>
                    <a:pt x="109" y="159"/>
                  </a:lnTo>
                  <a:lnTo>
                    <a:pt x="105" y="162"/>
                  </a:lnTo>
                  <a:lnTo>
                    <a:pt x="108" y="165"/>
                  </a:lnTo>
                  <a:lnTo>
                    <a:pt x="112" y="165"/>
                  </a:lnTo>
                  <a:lnTo>
                    <a:pt x="116" y="170"/>
                  </a:lnTo>
                  <a:lnTo>
                    <a:pt x="123" y="170"/>
                  </a:lnTo>
                  <a:lnTo>
                    <a:pt x="125" y="167"/>
                  </a:lnTo>
                  <a:lnTo>
                    <a:pt x="132" y="167"/>
                  </a:lnTo>
                  <a:lnTo>
                    <a:pt x="136" y="169"/>
                  </a:lnTo>
                  <a:lnTo>
                    <a:pt x="137" y="177"/>
                  </a:lnTo>
                  <a:lnTo>
                    <a:pt x="140" y="184"/>
                  </a:lnTo>
                  <a:lnTo>
                    <a:pt x="146" y="187"/>
                  </a:lnTo>
                  <a:lnTo>
                    <a:pt x="151" y="182"/>
                  </a:lnTo>
                  <a:lnTo>
                    <a:pt x="150" y="156"/>
                  </a:lnTo>
                  <a:lnTo>
                    <a:pt x="150" y="151"/>
                  </a:lnTo>
                  <a:lnTo>
                    <a:pt x="143" y="141"/>
                  </a:lnTo>
                  <a:lnTo>
                    <a:pt x="147" y="141"/>
                  </a:lnTo>
                  <a:lnTo>
                    <a:pt x="151" y="148"/>
                  </a:lnTo>
                  <a:lnTo>
                    <a:pt x="164" y="151"/>
                  </a:lnTo>
                  <a:lnTo>
                    <a:pt x="164" y="161"/>
                  </a:lnTo>
                  <a:lnTo>
                    <a:pt x="167" y="162"/>
                  </a:lnTo>
                  <a:lnTo>
                    <a:pt x="167" y="171"/>
                  </a:lnTo>
                  <a:lnTo>
                    <a:pt x="169" y="176"/>
                  </a:lnTo>
                  <a:lnTo>
                    <a:pt x="168" y="186"/>
                  </a:lnTo>
                  <a:lnTo>
                    <a:pt x="169" y="192"/>
                  </a:lnTo>
                  <a:lnTo>
                    <a:pt x="173" y="197"/>
                  </a:lnTo>
                  <a:lnTo>
                    <a:pt x="175" y="203"/>
                  </a:lnTo>
                  <a:lnTo>
                    <a:pt x="178" y="213"/>
                  </a:lnTo>
                  <a:lnTo>
                    <a:pt x="185" y="219"/>
                  </a:lnTo>
                  <a:lnTo>
                    <a:pt x="194" y="219"/>
                  </a:lnTo>
                  <a:lnTo>
                    <a:pt x="205" y="227"/>
                  </a:lnTo>
                  <a:lnTo>
                    <a:pt x="232" y="235"/>
                  </a:lnTo>
                  <a:lnTo>
                    <a:pt x="239" y="240"/>
                  </a:lnTo>
                  <a:lnTo>
                    <a:pt x="249" y="241"/>
                  </a:lnTo>
                  <a:lnTo>
                    <a:pt x="254" y="235"/>
                  </a:lnTo>
                  <a:lnTo>
                    <a:pt x="259" y="235"/>
                  </a:lnTo>
                  <a:lnTo>
                    <a:pt x="266" y="224"/>
                  </a:lnTo>
                  <a:lnTo>
                    <a:pt x="271" y="221"/>
                  </a:lnTo>
                  <a:lnTo>
                    <a:pt x="276" y="218"/>
                  </a:lnTo>
                  <a:lnTo>
                    <a:pt x="284" y="213"/>
                  </a:lnTo>
                  <a:lnTo>
                    <a:pt x="286" y="210"/>
                  </a:lnTo>
                  <a:lnTo>
                    <a:pt x="292" y="208"/>
                  </a:lnTo>
                  <a:lnTo>
                    <a:pt x="301" y="210"/>
                  </a:lnTo>
                  <a:lnTo>
                    <a:pt x="313" y="218"/>
                  </a:lnTo>
                  <a:lnTo>
                    <a:pt x="313" y="231"/>
                  </a:lnTo>
                  <a:lnTo>
                    <a:pt x="308" y="246"/>
                  </a:lnTo>
                  <a:lnTo>
                    <a:pt x="308" y="262"/>
                  </a:lnTo>
                  <a:lnTo>
                    <a:pt x="307" y="264"/>
                  </a:lnTo>
                  <a:lnTo>
                    <a:pt x="307" y="272"/>
                  </a:lnTo>
                  <a:lnTo>
                    <a:pt x="304" y="280"/>
                  </a:lnTo>
                  <a:lnTo>
                    <a:pt x="296" y="286"/>
                  </a:lnTo>
                  <a:lnTo>
                    <a:pt x="287" y="290"/>
                  </a:lnTo>
                  <a:lnTo>
                    <a:pt x="286" y="304"/>
                  </a:lnTo>
                  <a:lnTo>
                    <a:pt x="284" y="307"/>
                  </a:lnTo>
                  <a:lnTo>
                    <a:pt x="285" y="316"/>
                  </a:lnTo>
                  <a:lnTo>
                    <a:pt x="287" y="317"/>
                  </a:lnTo>
                  <a:lnTo>
                    <a:pt x="287" y="321"/>
                  </a:lnTo>
                  <a:lnTo>
                    <a:pt x="282" y="328"/>
                  </a:lnTo>
                  <a:lnTo>
                    <a:pt x="280" y="316"/>
                  </a:lnTo>
                  <a:lnTo>
                    <a:pt x="275" y="315"/>
                  </a:lnTo>
                  <a:lnTo>
                    <a:pt x="269" y="315"/>
                  </a:lnTo>
                  <a:lnTo>
                    <a:pt x="261" y="316"/>
                  </a:lnTo>
                  <a:lnTo>
                    <a:pt x="253" y="316"/>
                  </a:lnTo>
                  <a:lnTo>
                    <a:pt x="247" y="318"/>
                  </a:lnTo>
                  <a:lnTo>
                    <a:pt x="242" y="323"/>
                  </a:lnTo>
                  <a:lnTo>
                    <a:pt x="226" y="345"/>
                  </a:lnTo>
                  <a:lnTo>
                    <a:pt x="226" y="349"/>
                  </a:lnTo>
                  <a:lnTo>
                    <a:pt x="228" y="348"/>
                  </a:lnTo>
                  <a:lnTo>
                    <a:pt x="232" y="356"/>
                  </a:lnTo>
                  <a:lnTo>
                    <a:pt x="237" y="360"/>
                  </a:lnTo>
                  <a:lnTo>
                    <a:pt x="236" y="369"/>
                  </a:lnTo>
                  <a:lnTo>
                    <a:pt x="231" y="380"/>
                  </a:lnTo>
                  <a:lnTo>
                    <a:pt x="217" y="404"/>
                  </a:lnTo>
                  <a:lnTo>
                    <a:pt x="215" y="412"/>
                  </a:lnTo>
                  <a:lnTo>
                    <a:pt x="202" y="428"/>
                  </a:lnTo>
                  <a:lnTo>
                    <a:pt x="182" y="463"/>
                  </a:lnTo>
                  <a:lnTo>
                    <a:pt x="171" y="479"/>
                  </a:lnTo>
                  <a:lnTo>
                    <a:pt x="153" y="492"/>
                  </a:lnTo>
                  <a:lnTo>
                    <a:pt x="145" y="495"/>
                  </a:lnTo>
                  <a:lnTo>
                    <a:pt x="137" y="488"/>
                  </a:lnTo>
                  <a:lnTo>
                    <a:pt x="132" y="481"/>
                  </a:lnTo>
                  <a:lnTo>
                    <a:pt x="113" y="482"/>
                  </a:lnTo>
                  <a:lnTo>
                    <a:pt x="109" y="473"/>
                  </a:lnTo>
                  <a:lnTo>
                    <a:pt x="109" y="46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65" name="Freeform 57"/>
            <p:cNvSpPr>
              <a:spLocks noChangeAspect="1"/>
            </p:cNvSpPr>
            <p:nvPr/>
          </p:nvSpPr>
          <p:spPr bwMode="gray">
            <a:xfrm>
              <a:off x="11596935" y="4863080"/>
              <a:ext cx="47454" cy="42339"/>
            </a:xfrm>
            <a:custGeom>
              <a:avLst/>
              <a:gdLst/>
              <a:ahLst/>
              <a:cxnLst>
                <a:cxn ang="0">
                  <a:pos x="60" y="71"/>
                </a:cxn>
                <a:cxn ang="0">
                  <a:pos x="39" y="60"/>
                </a:cxn>
                <a:cxn ang="0">
                  <a:pos x="27" y="43"/>
                </a:cxn>
                <a:cxn ang="0">
                  <a:pos x="21" y="38"/>
                </a:cxn>
                <a:cxn ang="0">
                  <a:pos x="16" y="26"/>
                </a:cxn>
                <a:cxn ang="0">
                  <a:pos x="6" y="17"/>
                </a:cxn>
                <a:cxn ang="0">
                  <a:pos x="6" y="9"/>
                </a:cxn>
                <a:cxn ang="0">
                  <a:pos x="0" y="2"/>
                </a:cxn>
                <a:cxn ang="0">
                  <a:pos x="6" y="0"/>
                </a:cxn>
                <a:cxn ang="0">
                  <a:pos x="14" y="5"/>
                </a:cxn>
                <a:cxn ang="0">
                  <a:pos x="19" y="4"/>
                </a:cxn>
                <a:cxn ang="0">
                  <a:pos x="33" y="14"/>
                </a:cxn>
                <a:cxn ang="0">
                  <a:pos x="40" y="16"/>
                </a:cxn>
                <a:cxn ang="0">
                  <a:pos x="41" y="21"/>
                </a:cxn>
                <a:cxn ang="0">
                  <a:pos x="45" y="26"/>
                </a:cxn>
                <a:cxn ang="0">
                  <a:pos x="51" y="26"/>
                </a:cxn>
                <a:cxn ang="0">
                  <a:pos x="59" y="29"/>
                </a:cxn>
                <a:cxn ang="0">
                  <a:pos x="67" y="43"/>
                </a:cxn>
                <a:cxn ang="0">
                  <a:pos x="72" y="47"/>
                </a:cxn>
                <a:cxn ang="0">
                  <a:pos x="75" y="57"/>
                </a:cxn>
                <a:cxn ang="0">
                  <a:pos x="78" y="58"/>
                </a:cxn>
                <a:cxn ang="0">
                  <a:pos x="82" y="63"/>
                </a:cxn>
                <a:cxn ang="0">
                  <a:pos x="89" y="68"/>
                </a:cxn>
                <a:cxn ang="0">
                  <a:pos x="94" y="74"/>
                </a:cxn>
                <a:cxn ang="0">
                  <a:pos x="98" y="75"/>
                </a:cxn>
                <a:cxn ang="0">
                  <a:pos x="100" y="81"/>
                </a:cxn>
                <a:cxn ang="0">
                  <a:pos x="109" y="82"/>
                </a:cxn>
                <a:cxn ang="0">
                  <a:pos x="123" y="86"/>
                </a:cxn>
                <a:cxn ang="0">
                  <a:pos x="141" y="103"/>
                </a:cxn>
                <a:cxn ang="0">
                  <a:pos x="143" y="109"/>
                </a:cxn>
                <a:cxn ang="0">
                  <a:pos x="150" y="108"/>
                </a:cxn>
                <a:cxn ang="0">
                  <a:pos x="157" y="114"/>
                </a:cxn>
                <a:cxn ang="0">
                  <a:pos x="159" y="123"/>
                </a:cxn>
                <a:cxn ang="0">
                  <a:pos x="158" y="125"/>
                </a:cxn>
                <a:cxn ang="0">
                  <a:pos x="153" y="125"/>
                </a:cxn>
                <a:cxn ang="0">
                  <a:pos x="152" y="133"/>
                </a:cxn>
                <a:cxn ang="0">
                  <a:pos x="150" y="131"/>
                </a:cxn>
                <a:cxn ang="0">
                  <a:pos x="147" y="127"/>
                </a:cxn>
                <a:cxn ang="0">
                  <a:pos x="141" y="122"/>
                </a:cxn>
                <a:cxn ang="0">
                  <a:pos x="138" y="119"/>
                </a:cxn>
                <a:cxn ang="0">
                  <a:pos x="130" y="119"/>
                </a:cxn>
                <a:cxn ang="0">
                  <a:pos x="124" y="115"/>
                </a:cxn>
                <a:cxn ang="0">
                  <a:pos x="116" y="115"/>
                </a:cxn>
                <a:cxn ang="0">
                  <a:pos x="114" y="112"/>
                </a:cxn>
                <a:cxn ang="0">
                  <a:pos x="113" y="104"/>
                </a:cxn>
                <a:cxn ang="0">
                  <a:pos x="108" y="104"/>
                </a:cxn>
                <a:cxn ang="0">
                  <a:pos x="104" y="102"/>
                </a:cxn>
                <a:cxn ang="0">
                  <a:pos x="99" y="102"/>
                </a:cxn>
                <a:cxn ang="0">
                  <a:pos x="98" y="97"/>
                </a:cxn>
                <a:cxn ang="0">
                  <a:pos x="93" y="97"/>
                </a:cxn>
                <a:cxn ang="0">
                  <a:pos x="91" y="95"/>
                </a:cxn>
                <a:cxn ang="0">
                  <a:pos x="84" y="93"/>
                </a:cxn>
                <a:cxn ang="0">
                  <a:pos x="77" y="86"/>
                </a:cxn>
                <a:cxn ang="0">
                  <a:pos x="71" y="86"/>
                </a:cxn>
                <a:cxn ang="0">
                  <a:pos x="66" y="84"/>
                </a:cxn>
                <a:cxn ang="0">
                  <a:pos x="65" y="76"/>
                </a:cxn>
                <a:cxn ang="0">
                  <a:pos x="60" y="71"/>
                </a:cxn>
              </a:cxnLst>
              <a:rect l="0" t="0" r="r" b="b"/>
              <a:pathLst>
                <a:path w="159" h="133">
                  <a:moveTo>
                    <a:pt x="60" y="71"/>
                  </a:moveTo>
                  <a:lnTo>
                    <a:pt x="39" y="60"/>
                  </a:lnTo>
                  <a:lnTo>
                    <a:pt x="27" y="43"/>
                  </a:lnTo>
                  <a:lnTo>
                    <a:pt x="21" y="38"/>
                  </a:lnTo>
                  <a:lnTo>
                    <a:pt x="16" y="26"/>
                  </a:lnTo>
                  <a:lnTo>
                    <a:pt x="6" y="17"/>
                  </a:lnTo>
                  <a:lnTo>
                    <a:pt x="6" y="9"/>
                  </a:lnTo>
                  <a:lnTo>
                    <a:pt x="0" y="2"/>
                  </a:lnTo>
                  <a:lnTo>
                    <a:pt x="6" y="0"/>
                  </a:lnTo>
                  <a:lnTo>
                    <a:pt x="14" y="5"/>
                  </a:lnTo>
                  <a:lnTo>
                    <a:pt x="19" y="4"/>
                  </a:lnTo>
                  <a:lnTo>
                    <a:pt x="33" y="14"/>
                  </a:lnTo>
                  <a:lnTo>
                    <a:pt x="40" y="16"/>
                  </a:lnTo>
                  <a:lnTo>
                    <a:pt x="41" y="21"/>
                  </a:lnTo>
                  <a:lnTo>
                    <a:pt x="45" y="26"/>
                  </a:lnTo>
                  <a:lnTo>
                    <a:pt x="51" y="26"/>
                  </a:lnTo>
                  <a:lnTo>
                    <a:pt x="59" y="29"/>
                  </a:lnTo>
                  <a:lnTo>
                    <a:pt x="67" y="43"/>
                  </a:lnTo>
                  <a:lnTo>
                    <a:pt x="72" y="47"/>
                  </a:lnTo>
                  <a:lnTo>
                    <a:pt x="75" y="57"/>
                  </a:lnTo>
                  <a:lnTo>
                    <a:pt x="78" y="58"/>
                  </a:lnTo>
                  <a:lnTo>
                    <a:pt x="82" y="63"/>
                  </a:lnTo>
                  <a:lnTo>
                    <a:pt x="89" y="68"/>
                  </a:lnTo>
                  <a:lnTo>
                    <a:pt x="94" y="74"/>
                  </a:lnTo>
                  <a:lnTo>
                    <a:pt x="98" y="75"/>
                  </a:lnTo>
                  <a:lnTo>
                    <a:pt x="100" y="81"/>
                  </a:lnTo>
                  <a:lnTo>
                    <a:pt x="109" y="82"/>
                  </a:lnTo>
                  <a:lnTo>
                    <a:pt x="123" y="86"/>
                  </a:lnTo>
                  <a:lnTo>
                    <a:pt x="141" y="103"/>
                  </a:lnTo>
                  <a:lnTo>
                    <a:pt x="143" y="109"/>
                  </a:lnTo>
                  <a:lnTo>
                    <a:pt x="150" y="108"/>
                  </a:lnTo>
                  <a:lnTo>
                    <a:pt x="157" y="114"/>
                  </a:lnTo>
                  <a:lnTo>
                    <a:pt x="159" y="123"/>
                  </a:lnTo>
                  <a:lnTo>
                    <a:pt x="158" y="125"/>
                  </a:lnTo>
                  <a:lnTo>
                    <a:pt x="153" y="125"/>
                  </a:lnTo>
                  <a:lnTo>
                    <a:pt x="152" y="133"/>
                  </a:lnTo>
                  <a:lnTo>
                    <a:pt x="150" y="131"/>
                  </a:lnTo>
                  <a:lnTo>
                    <a:pt x="147" y="127"/>
                  </a:lnTo>
                  <a:lnTo>
                    <a:pt x="141" y="122"/>
                  </a:lnTo>
                  <a:lnTo>
                    <a:pt x="138" y="119"/>
                  </a:lnTo>
                  <a:lnTo>
                    <a:pt x="130" y="119"/>
                  </a:lnTo>
                  <a:lnTo>
                    <a:pt x="124" y="115"/>
                  </a:lnTo>
                  <a:lnTo>
                    <a:pt x="116" y="115"/>
                  </a:lnTo>
                  <a:lnTo>
                    <a:pt x="114" y="112"/>
                  </a:lnTo>
                  <a:lnTo>
                    <a:pt x="113" y="104"/>
                  </a:lnTo>
                  <a:lnTo>
                    <a:pt x="108" y="104"/>
                  </a:lnTo>
                  <a:lnTo>
                    <a:pt x="104" y="102"/>
                  </a:lnTo>
                  <a:lnTo>
                    <a:pt x="99" y="102"/>
                  </a:lnTo>
                  <a:lnTo>
                    <a:pt x="98" y="97"/>
                  </a:lnTo>
                  <a:lnTo>
                    <a:pt x="93" y="97"/>
                  </a:lnTo>
                  <a:lnTo>
                    <a:pt x="91" y="95"/>
                  </a:lnTo>
                  <a:lnTo>
                    <a:pt x="84" y="93"/>
                  </a:lnTo>
                  <a:lnTo>
                    <a:pt x="77" y="86"/>
                  </a:lnTo>
                  <a:lnTo>
                    <a:pt x="71" y="86"/>
                  </a:lnTo>
                  <a:lnTo>
                    <a:pt x="66" y="84"/>
                  </a:lnTo>
                  <a:lnTo>
                    <a:pt x="65" y="76"/>
                  </a:lnTo>
                  <a:lnTo>
                    <a:pt x="60" y="7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66" name="Freeform 58"/>
            <p:cNvSpPr>
              <a:spLocks noChangeAspect="1"/>
            </p:cNvSpPr>
            <p:nvPr/>
          </p:nvSpPr>
          <p:spPr bwMode="gray">
            <a:xfrm>
              <a:off x="10057639" y="3641764"/>
              <a:ext cx="179436" cy="94449"/>
            </a:xfrm>
            <a:custGeom>
              <a:avLst/>
              <a:gdLst/>
              <a:ahLst/>
              <a:cxnLst>
                <a:cxn ang="0">
                  <a:pos x="259" y="238"/>
                </a:cxn>
                <a:cxn ang="0">
                  <a:pos x="303" y="218"/>
                </a:cxn>
                <a:cxn ang="0">
                  <a:pos x="334" y="201"/>
                </a:cxn>
                <a:cxn ang="0">
                  <a:pos x="362" y="217"/>
                </a:cxn>
                <a:cxn ang="0">
                  <a:pos x="401" y="204"/>
                </a:cxn>
                <a:cxn ang="0">
                  <a:pos x="433" y="170"/>
                </a:cxn>
                <a:cxn ang="0">
                  <a:pos x="491" y="159"/>
                </a:cxn>
                <a:cxn ang="0">
                  <a:pos x="550" y="112"/>
                </a:cxn>
                <a:cxn ang="0">
                  <a:pos x="604" y="79"/>
                </a:cxn>
                <a:cxn ang="0">
                  <a:pos x="577" y="56"/>
                </a:cxn>
                <a:cxn ang="0">
                  <a:pos x="530" y="34"/>
                </a:cxn>
                <a:cxn ang="0">
                  <a:pos x="508" y="27"/>
                </a:cxn>
                <a:cxn ang="0">
                  <a:pos x="452" y="24"/>
                </a:cxn>
                <a:cxn ang="0">
                  <a:pos x="421" y="18"/>
                </a:cxn>
                <a:cxn ang="0">
                  <a:pos x="366" y="20"/>
                </a:cxn>
                <a:cxn ang="0">
                  <a:pos x="325" y="23"/>
                </a:cxn>
                <a:cxn ang="0">
                  <a:pos x="294" y="18"/>
                </a:cxn>
                <a:cxn ang="0">
                  <a:pos x="260" y="4"/>
                </a:cxn>
                <a:cxn ang="0">
                  <a:pos x="233" y="18"/>
                </a:cxn>
                <a:cxn ang="0">
                  <a:pos x="224" y="48"/>
                </a:cxn>
                <a:cxn ang="0">
                  <a:pos x="191" y="45"/>
                </a:cxn>
                <a:cxn ang="0">
                  <a:pos x="160" y="34"/>
                </a:cxn>
                <a:cxn ang="0">
                  <a:pos x="129" y="32"/>
                </a:cxn>
                <a:cxn ang="0">
                  <a:pos x="98" y="36"/>
                </a:cxn>
                <a:cxn ang="0">
                  <a:pos x="92" y="58"/>
                </a:cxn>
                <a:cxn ang="0">
                  <a:pos x="106" y="79"/>
                </a:cxn>
                <a:cxn ang="0">
                  <a:pos x="70" y="109"/>
                </a:cxn>
                <a:cxn ang="0">
                  <a:pos x="62" y="129"/>
                </a:cxn>
                <a:cxn ang="0">
                  <a:pos x="84" y="144"/>
                </a:cxn>
                <a:cxn ang="0">
                  <a:pos x="117" y="147"/>
                </a:cxn>
                <a:cxn ang="0">
                  <a:pos x="137" y="131"/>
                </a:cxn>
                <a:cxn ang="0">
                  <a:pos x="156" y="154"/>
                </a:cxn>
                <a:cxn ang="0">
                  <a:pos x="181" y="169"/>
                </a:cxn>
                <a:cxn ang="0">
                  <a:pos x="212" y="175"/>
                </a:cxn>
                <a:cxn ang="0">
                  <a:pos x="187" y="195"/>
                </a:cxn>
                <a:cxn ang="0">
                  <a:pos x="168" y="202"/>
                </a:cxn>
                <a:cxn ang="0">
                  <a:pos x="149" y="213"/>
                </a:cxn>
                <a:cxn ang="0">
                  <a:pos x="111" y="215"/>
                </a:cxn>
                <a:cxn ang="0">
                  <a:pos x="88" y="224"/>
                </a:cxn>
                <a:cxn ang="0">
                  <a:pos x="68" y="236"/>
                </a:cxn>
                <a:cxn ang="0">
                  <a:pos x="30" y="229"/>
                </a:cxn>
                <a:cxn ang="0">
                  <a:pos x="0" y="236"/>
                </a:cxn>
                <a:cxn ang="0">
                  <a:pos x="4" y="267"/>
                </a:cxn>
                <a:cxn ang="0">
                  <a:pos x="36" y="268"/>
                </a:cxn>
                <a:cxn ang="0">
                  <a:pos x="76" y="267"/>
                </a:cxn>
                <a:cxn ang="0">
                  <a:pos x="120" y="265"/>
                </a:cxn>
                <a:cxn ang="0">
                  <a:pos x="140" y="287"/>
                </a:cxn>
                <a:cxn ang="0">
                  <a:pos x="178" y="281"/>
                </a:cxn>
                <a:cxn ang="0">
                  <a:pos x="219" y="278"/>
                </a:cxn>
                <a:cxn ang="0">
                  <a:pos x="251" y="267"/>
                </a:cxn>
              </a:cxnLst>
              <a:rect l="0" t="0" r="r" b="b"/>
              <a:pathLst>
                <a:path w="604" h="288">
                  <a:moveTo>
                    <a:pt x="251" y="267"/>
                  </a:moveTo>
                  <a:lnTo>
                    <a:pt x="250" y="256"/>
                  </a:lnTo>
                  <a:lnTo>
                    <a:pt x="259" y="238"/>
                  </a:lnTo>
                  <a:lnTo>
                    <a:pt x="291" y="223"/>
                  </a:lnTo>
                  <a:lnTo>
                    <a:pt x="296" y="218"/>
                  </a:lnTo>
                  <a:lnTo>
                    <a:pt x="303" y="218"/>
                  </a:lnTo>
                  <a:lnTo>
                    <a:pt x="309" y="203"/>
                  </a:lnTo>
                  <a:lnTo>
                    <a:pt x="319" y="207"/>
                  </a:lnTo>
                  <a:lnTo>
                    <a:pt x="334" y="201"/>
                  </a:lnTo>
                  <a:lnTo>
                    <a:pt x="345" y="202"/>
                  </a:lnTo>
                  <a:lnTo>
                    <a:pt x="351" y="215"/>
                  </a:lnTo>
                  <a:lnTo>
                    <a:pt x="362" y="217"/>
                  </a:lnTo>
                  <a:lnTo>
                    <a:pt x="378" y="213"/>
                  </a:lnTo>
                  <a:lnTo>
                    <a:pt x="388" y="214"/>
                  </a:lnTo>
                  <a:lnTo>
                    <a:pt x="401" y="204"/>
                  </a:lnTo>
                  <a:lnTo>
                    <a:pt x="407" y="186"/>
                  </a:lnTo>
                  <a:lnTo>
                    <a:pt x="416" y="175"/>
                  </a:lnTo>
                  <a:lnTo>
                    <a:pt x="433" y="170"/>
                  </a:lnTo>
                  <a:lnTo>
                    <a:pt x="452" y="169"/>
                  </a:lnTo>
                  <a:lnTo>
                    <a:pt x="479" y="164"/>
                  </a:lnTo>
                  <a:lnTo>
                    <a:pt x="491" y="159"/>
                  </a:lnTo>
                  <a:lnTo>
                    <a:pt x="499" y="145"/>
                  </a:lnTo>
                  <a:lnTo>
                    <a:pt x="514" y="132"/>
                  </a:lnTo>
                  <a:lnTo>
                    <a:pt x="550" y="112"/>
                  </a:lnTo>
                  <a:lnTo>
                    <a:pt x="588" y="100"/>
                  </a:lnTo>
                  <a:lnTo>
                    <a:pt x="598" y="93"/>
                  </a:lnTo>
                  <a:lnTo>
                    <a:pt x="604" y="79"/>
                  </a:lnTo>
                  <a:lnTo>
                    <a:pt x="604" y="69"/>
                  </a:lnTo>
                  <a:lnTo>
                    <a:pt x="597" y="69"/>
                  </a:lnTo>
                  <a:lnTo>
                    <a:pt x="577" y="56"/>
                  </a:lnTo>
                  <a:lnTo>
                    <a:pt x="561" y="53"/>
                  </a:lnTo>
                  <a:lnTo>
                    <a:pt x="546" y="35"/>
                  </a:lnTo>
                  <a:lnTo>
                    <a:pt x="530" y="34"/>
                  </a:lnTo>
                  <a:lnTo>
                    <a:pt x="523" y="31"/>
                  </a:lnTo>
                  <a:lnTo>
                    <a:pt x="514" y="31"/>
                  </a:lnTo>
                  <a:lnTo>
                    <a:pt x="508" y="27"/>
                  </a:lnTo>
                  <a:lnTo>
                    <a:pt x="499" y="26"/>
                  </a:lnTo>
                  <a:lnTo>
                    <a:pt x="475" y="27"/>
                  </a:lnTo>
                  <a:lnTo>
                    <a:pt x="452" y="24"/>
                  </a:lnTo>
                  <a:lnTo>
                    <a:pt x="443" y="24"/>
                  </a:lnTo>
                  <a:lnTo>
                    <a:pt x="428" y="18"/>
                  </a:lnTo>
                  <a:lnTo>
                    <a:pt x="421" y="18"/>
                  </a:lnTo>
                  <a:lnTo>
                    <a:pt x="406" y="24"/>
                  </a:lnTo>
                  <a:lnTo>
                    <a:pt x="374" y="20"/>
                  </a:lnTo>
                  <a:lnTo>
                    <a:pt x="366" y="20"/>
                  </a:lnTo>
                  <a:lnTo>
                    <a:pt x="350" y="24"/>
                  </a:lnTo>
                  <a:lnTo>
                    <a:pt x="334" y="24"/>
                  </a:lnTo>
                  <a:lnTo>
                    <a:pt x="325" y="23"/>
                  </a:lnTo>
                  <a:lnTo>
                    <a:pt x="319" y="18"/>
                  </a:lnTo>
                  <a:lnTo>
                    <a:pt x="310" y="16"/>
                  </a:lnTo>
                  <a:lnTo>
                    <a:pt x="294" y="18"/>
                  </a:lnTo>
                  <a:lnTo>
                    <a:pt x="288" y="12"/>
                  </a:lnTo>
                  <a:lnTo>
                    <a:pt x="267" y="0"/>
                  </a:lnTo>
                  <a:lnTo>
                    <a:pt x="260" y="4"/>
                  </a:lnTo>
                  <a:lnTo>
                    <a:pt x="253" y="5"/>
                  </a:lnTo>
                  <a:lnTo>
                    <a:pt x="245" y="8"/>
                  </a:lnTo>
                  <a:lnTo>
                    <a:pt x="233" y="18"/>
                  </a:lnTo>
                  <a:lnTo>
                    <a:pt x="232" y="26"/>
                  </a:lnTo>
                  <a:lnTo>
                    <a:pt x="227" y="32"/>
                  </a:lnTo>
                  <a:lnTo>
                    <a:pt x="224" y="48"/>
                  </a:lnTo>
                  <a:lnTo>
                    <a:pt x="221" y="56"/>
                  </a:lnTo>
                  <a:lnTo>
                    <a:pt x="205" y="52"/>
                  </a:lnTo>
                  <a:lnTo>
                    <a:pt x="191" y="45"/>
                  </a:lnTo>
                  <a:lnTo>
                    <a:pt x="175" y="40"/>
                  </a:lnTo>
                  <a:lnTo>
                    <a:pt x="169" y="36"/>
                  </a:lnTo>
                  <a:lnTo>
                    <a:pt x="160" y="34"/>
                  </a:lnTo>
                  <a:lnTo>
                    <a:pt x="152" y="34"/>
                  </a:lnTo>
                  <a:lnTo>
                    <a:pt x="137" y="31"/>
                  </a:lnTo>
                  <a:lnTo>
                    <a:pt x="129" y="32"/>
                  </a:lnTo>
                  <a:lnTo>
                    <a:pt x="121" y="30"/>
                  </a:lnTo>
                  <a:lnTo>
                    <a:pt x="105" y="32"/>
                  </a:lnTo>
                  <a:lnTo>
                    <a:pt x="98" y="36"/>
                  </a:lnTo>
                  <a:lnTo>
                    <a:pt x="95" y="43"/>
                  </a:lnTo>
                  <a:lnTo>
                    <a:pt x="97" y="51"/>
                  </a:lnTo>
                  <a:lnTo>
                    <a:pt x="92" y="58"/>
                  </a:lnTo>
                  <a:lnTo>
                    <a:pt x="88" y="66"/>
                  </a:lnTo>
                  <a:lnTo>
                    <a:pt x="105" y="70"/>
                  </a:lnTo>
                  <a:lnTo>
                    <a:pt x="106" y="79"/>
                  </a:lnTo>
                  <a:lnTo>
                    <a:pt x="92" y="85"/>
                  </a:lnTo>
                  <a:lnTo>
                    <a:pt x="82" y="97"/>
                  </a:lnTo>
                  <a:lnTo>
                    <a:pt x="70" y="109"/>
                  </a:lnTo>
                  <a:lnTo>
                    <a:pt x="55" y="118"/>
                  </a:lnTo>
                  <a:lnTo>
                    <a:pt x="54" y="127"/>
                  </a:lnTo>
                  <a:lnTo>
                    <a:pt x="62" y="129"/>
                  </a:lnTo>
                  <a:lnTo>
                    <a:pt x="68" y="134"/>
                  </a:lnTo>
                  <a:lnTo>
                    <a:pt x="76" y="131"/>
                  </a:lnTo>
                  <a:lnTo>
                    <a:pt x="84" y="144"/>
                  </a:lnTo>
                  <a:lnTo>
                    <a:pt x="108" y="154"/>
                  </a:lnTo>
                  <a:lnTo>
                    <a:pt x="115" y="154"/>
                  </a:lnTo>
                  <a:lnTo>
                    <a:pt x="117" y="147"/>
                  </a:lnTo>
                  <a:lnTo>
                    <a:pt x="125" y="142"/>
                  </a:lnTo>
                  <a:lnTo>
                    <a:pt x="130" y="127"/>
                  </a:lnTo>
                  <a:lnTo>
                    <a:pt x="137" y="131"/>
                  </a:lnTo>
                  <a:lnTo>
                    <a:pt x="142" y="137"/>
                  </a:lnTo>
                  <a:lnTo>
                    <a:pt x="142" y="145"/>
                  </a:lnTo>
                  <a:lnTo>
                    <a:pt x="156" y="154"/>
                  </a:lnTo>
                  <a:lnTo>
                    <a:pt x="162" y="159"/>
                  </a:lnTo>
                  <a:lnTo>
                    <a:pt x="170" y="159"/>
                  </a:lnTo>
                  <a:lnTo>
                    <a:pt x="181" y="169"/>
                  </a:lnTo>
                  <a:lnTo>
                    <a:pt x="197" y="174"/>
                  </a:lnTo>
                  <a:lnTo>
                    <a:pt x="205" y="171"/>
                  </a:lnTo>
                  <a:lnTo>
                    <a:pt x="212" y="175"/>
                  </a:lnTo>
                  <a:lnTo>
                    <a:pt x="207" y="182"/>
                  </a:lnTo>
                  <a:lnTo>
                    <a:pt x="191" y="186"/>
                  </a:lnTo>
                  <a:lnTo>
                    <a:pt x="187" y="195"/>
                  </a:lnTo>
                  <a:lnTo>
                    <a:pt x="181" y="198"/>
                  </a:lnTo>
                  <a:lnTo>
                    <a:pt x="173" y="196"/>
                  </a:lnTo>
                  <a:lnTo>
                    <a:pt x="168" y="202"/>
                  </a:lnTo>
                  <a:lnTo>
                    <a:pt x="160" y="202"/>
                  </a:lnTo>
                  <a:lnTo>
                    <a:pt x="153" y="206"/>
                  </a:lnTo>
                  <a:lnTo>
                    <a:pt x="149" y="213"/>
                  </a:lnTo>
                  <a:lnTo>
                    <a:pt x="143" y="218"/>
                  </a:lnTo>
                  <a:lnTo>
                    <a:pt x="127" y="220"/>
                  </a:lnTo>
                  <a:lnTo>
                    <a:pt x="111" y="215"/>
                  </a:lnTo>
                  <a:lnTo>
                    <a:pt x="104" y="214"/>
                  </a:lnTo>
                  <a:lnTo>
                    <a:pt x="92" y="215"/>
                  </a:lnTo>
                  <a:lnTo>
                    <a:pt x="88" y="224"/>
                  </a:lnTo>
                  <a:lnTo>
                    <a:pt x="81" y="226"/>
                  </a:lnTo>
                  <a:lnTo>
                    <a:pt x="76" y="234"/>
                  </a:lnTo>
                  <a:lnTo>
                    <a:pt x="68" y="236"/>
                  </a:lnTo>
                  <a:lnTo>
                    <a:pt x="55" y="228"/>
                  </a:lnTo>
                  <a:lnTo>
                    <a:pt x="46" y="226"/>
                  </a:lnTo>
                  <a:lnTo>
                    <a:pt x="30" y="229"/>
                  </a:lnTo>
                  <a:lnTo>
                    <a:pt x="22" y="226"/>
                  </a:lnTo>
                  <a:lnTo>
                    <a:pt x="15" y="231"/>
                  </a:lnTo>
                  <a:lnTo>
                    <a:pt x="0" y="236"/>
                  </a:lnTo>
                  <a:lnTo>
                    <a:pt x="0" y="245"/>
                  </a:lnTo>
                  <a:lnTo>
                    <a:pt x="0" y="261"/>
                  </a:lnTo>
                  <a:lnTo>
                    <a:pt x="4" y="267"/>
                  </a:lnTo>
                  <a:lnTo>
                    <a:pt x="13" y="267"/>
                  </a:lnTo>
                  <a:lnTo>
                    <a:pt x="20" y="265"/>
                  </a:lnTo>
                  <a:lnTo>
                    <a:pt x="36" y="268"/>
                  </a:lnTo>
                  <a:lnTo>
                    <a:pt x="60" y="265"/>
                  </a:lnTo>
                  <a:lnTo>
                    <a:pt x="68" y="265"/>
                  </a:lnTo>
                  <a:lnTo>
                    <a:pt x="76" y="267"/>
                  </a:lnTo>
                  <a:lnTo>
                    <a:pt x="81" y="273"/>
                  </a:lnTo>
                  <a:lnTo>
                    <a:pt x="89" y="274"/>
                  </a:lnTo>
                  <a:lnTo>
                    <a:pt x="120" y="265"/>
                  </a:lnTo>
                  <a:lnTo>
                    <a:pt x="127" y="269"/>
                  </a:lnTo>
                  <a:lnTo>
                    <a:pt x="135" y="271"/>
                  </a:lnTo>
                  <a:lnTo>
                    <a:pt x="140" y="287"/>
                  </a:lnTo>
                  <a:lnTo>
                    <a:pt x="156" y="285"/>
                  </a:lnTo>
                  <a:lnTo>
                    <a:pt x="163" y="288"/>
                  </a:lnTo>
                  <a:lnTo>
                    <a:pt x="178" y="281"/>
                  </a:lnTo>
                  <a:lnTo>
                    <a:pt x="194" y="278"/>
                  </a:lnTo>
                  <a:lnTo>
                    <a:pt x="210" y="281"/>
                  </a:lnTo>
                  <a:lnTo>
                    <a:pt x="219" y="278"/>
                  </a:lnTo>
                  <a:lnTo>
                    <a:pt x="229" y="279"/>
                  </a:lnTo>
                  <a:lnTo>
                    <a:pt x="232" y="265"/>
                  </a:lnTo>
                  <a:lnTo>
                    <a:pt x="251" y="26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67" name="Freeform 59"/>
            <p:cNvSpPr>
              <a:spLocks noChangeAspect="1"/>
            </p:cNvSpPr>
            <p:nvPr/>
          </p:nvSpPr>
          <p:spPr bwMode="gray">
            <a:xfrm>
              <a:off x="10027980" y="3693873"/>
              <a:ext cx="123085" cy="100962"/>
            </a:xfrm>
            <a:custGeom>
              <a:avLst/>
              <a:gdLst/>
              <a:ahLst/>
              <a:cxnLst>
                <a:cxn ang="0">
                  <a:pos x="45" y="286"/>
                </a:cxn>
                <a:cxn ang="0">
                  <a:pos x="72" y="273"/>
                </a:cxn>
                <a:cxn ang="0">
                  <a:pos x="89" y="269"/>
                </a:cxn>
                <a:cxn ang="0">
                  <a:pos x="112" y="274"/>
                </a:cxn>
                <a:cxn ang="0">
                  <a:pos x="118" y="246"/>
                </a:cxn>
                <a:cxn ang="0">
                  <a:pos x="145" y="252"/>
                </a:cxn>
                <a:cxn ang="0">
                  <a:pos x="160" y="238"/>
                </a:cxn>
                <a:cxn ang="0">
                  <a:pos x="176" y="198"/>
                </a:cxn>
                <a:cxn ang="0">
                  <a:pos x="190" y="190"/>
                </a:cxn>
                <a:cxn ang="0">
                  <a:pos x="217" y="207"/>
                </a:cxn>
                <a:cxn ang="0">
                  <a:pos x="219" y="225"/>
                </a:cxn>
                <a:cxn ang="0">
                  <a:pos x="230" y="231"/>
                </a:cxn>
                <a:cxn ang="0">
                  <a:pos x="226" y="254"/>
                </a:cxn>
                <a:cxn ang="0">
                  <a:pos x="224" y="287"/>
                </a:cxn>
                <a:cxn ang="0">
                  <a:pos x="241" y="312"/>
                </a:cxn>
                <a:cxn ang="0">
                  <a:pos x="293" y="286"/>
                </a:cxn>
                <a:cxn ang="0">
                  <a:pos x="307" y="271"/>
                </a:cxn>
                <a:cxn ang="0">
                  <a:pos x="334" y="257"/>
                </a:cxn>
                <a:cxn ang="0">
                  <a:pos x="350" y="260"/>
                </a:cxn>
                <a:cxn ang="0">
                  <a:pos x="364" y="266"/>
                </a:cxn>
                <a:cxn ang="0">
                  <a:pos x="390" y="260"/>
                </a:cxn>
                <a:cxn ang="0">
                  <a:pos x="411" y="268"/>
                </a:cxn>
                <a:cxn ang="0">
                  <a:pos x="417" y="273"/>
                </a:cxn>
                <a:cxn ang="0">
                  <a:pos x="400" y="182"/>
                </a:cxn>
                <a:cxn ang="0">
                  <a:pos x="346" y="162"/>
                </a:cxn>
                <a:cxn ang="0">
                  <a:pos x="333" y="120"/>
                </a:cxn>
                <a:cxn ang="0">
                  <a:pos x="282" y="122"/>
                </a:cxn>
                <a:cxn ang="0">
                  <a:pos x="239" y="112"/>
                </a:cxn>
                <a:cxn ang="0">
                  <a:pos x="185" y="114"/>
                </a:cxn>
                <a:cxn ang="0">
                  <a:pos x="140" y="109"/>
                </a:cxn>
                <a:cxn ang="0">
                  <a:pos x="104" y="102"/>
                </a:cxn>
                <a:cxn ang="0">
                  <a:pos x="126" y="67"/>
                </a:cxn>
                <a:cxn ang="0">
                  <a:pos x="172" y="77"/>
                </a:cxn>
                <a:cxn ang="0">
                  <a:pos x="196" y="56"/>
                </a:cxn>
                <a:cxn ang="0">
                  <a:pos x="172" y="54"/>
                </a:cxn>
                <a:cxn ang="0">
                  <a:pos x="185" y="22"/>
                </a:cxn>
                <a:cxn ang="0">
                  <a:pos x="170" y="0"/>
                </a:cxn>
                <a:cxn ang="0">
                  <a:pos x="132" y="27"/>
                </a:cxn>
                <a:cxn ang="0">
                  <a:pos x="108" y="36"/>
                </a:cxn>
                <a:cxn ang="0">
                  <a:pos x="105" y="63"/>
                </a:cxn>
                <a:cxn ang="0">
                  <a:pos x="75" y="82"/>
                </a:cxn>
                <a:cxn ang="0">
                  <a:pos x="32" y="107"/>
                </a:cxn>
                <a:cxn ang="0">
                  <a:pos x="6" y="112"/>
                </a:cxn>
                <a:cxn ang="0">
                  <a:pos x="14" y="136"/>
                </a:cxn>
                <a:cxn ang="0">
                  <a:pos x="40" y="149"/>
                </a:cxn>
                <a:cxn ang="0">
                  <a:pos x="41" y="187"/>
                </a:cxn>
                <a:cxn ang="0">
                  <a:pos x="52" y="212"/>
                </a:cxn>
                <a:cxn ang="0">
                  <a:pos x="29" y="239"/>
                </a:cxn>
                <a:cxn ang="0">
                  <a:pos x="19" y="269"/>
                </a:cxn>
              </a:cxnLst>
              <a:rect l="0" t="0" r="r" b="b"/>
              <a:pathLst>
                <a:path w="417" h="312">
                  <a:moveTo>
                    <a:pt x="19" y="269"/>
                  </a:moveTo>
                  <a:lnTo>
                    <a:pt x="24" y="274"/>
                  </a:lnTo>
                  <a:lnTo>
                    <a:pt x="37" y="289"/>
                  </a:lnTo>
                  <a:lnTo>
                    <a:pt x="45" y="286"/>
                  </a:lnTo>
                  <a:lnTo>
                    <a:pt x="52" y="286"/>
                  </a:lnTo>
                  <a:lnTo>
                    <a:pt x="53" y="281"/>
                  </a:lnTo>
                  <a:lnTo>
                    <a:pt x="67" y="274"/>
                  </a:lnTo>
                  <a:lnTo>
                    <a:pt x="72" y="273"/>
                  </a:lnTo>
                  <a:lnTo>
                    <a:pt x="76" y="274"/>
                  </a:lnTo>
                  <a:lnTo>
                    <a:pt x="79" y="270"/>
                  </a:lnTo>
                  <a:lnTo>
                    <a:pt x="85" y="268"/>
                  </a:lnTo>
                  <a:lnTo>
                    <a:pt x="89" y="269"/>
                  </a:lnTo>
                  <a:lnTo>
                    <a:pt x="94" y="274"/>
                  </a:lnTo>
                  <a:lnTo>
                    <a:pt x="107" y="279"/>
                  </a:lnTo>
                  <a:lnTo>
                    <a:pt x="111" y="276"/>
                  </a:lnTo>
                  <a:lnTo>
                    <a:pt x="112" y="274"/>
                  </a:lnTo>
                  <a:lnTo>
                    <a:pt x="112" y="269"/>
                  </a:lnTo>
                  <a:lnTo>
                    <a:pt x="110" y="265"/>
                  </a:lnTo>
                  <a:lnTo>
                    <a:pt x="110" y="258"/>
                  </a:lnTo>
                  <a:lnTo>
                    <a:pt x="118" y="246"/>
                  </a:lnTo>
                  <a:lnTo>
                    <a:pt x="123" y="246"/>
                  </a:lnTo>
                  <a:lnTo>
                    <a:pt x="129" y="248"/>
                  </a:lnTo>
                  <a:lnTo>
                    <a:pt x="138" y="246"/>
                  </a:lnTo>
                  <a:lnTo>
                    <a:pt x="145" y="252"/>
                  </a:lnTo>
                  <a:lnTo>
                    <a:pt x="149" y="252"/>
                  </a:lnTo>
                  <a:lnTo>
                    <a:pt x="153" y="250"/>
                  </a:lnTo>
                  <a:lnTo>
                    <a:pt x="159" y="243"/>
                  </a:lnTo>
                  <a:lnTo>
                    <a:pt x="160" y="238"/>
                  </a:lnTo>
                  <a:lnTo>
                    <a:pt x="155" y="232"/>
                  </a:lnTo>
                  <a:lnTo>
                    <a:pt x="155" y="227"/>
                  </a:lnTo>
                  <a:lnTo>
                    <a:pt x="165" y="214"/>
                  </a:lnTo>
                  <a:lnTo>
                    <a:pt x="176" y="198"/>
                  </a:lnTo>
                  <a:lnTo>
                    <a:pt x="178" y="195"/>
                  </a:lnTo>
                  <a:lnTo>
                    <a:pt x="182" y="190"/>
                  </a:lnTo>
                  <a:lnTo>
                    <a:pt x="183" y="189"/>
                  </a:lnTo>
                  <a:lnTo>
                    <a:pt x="190" y="190"/>
                  </a:lnTo>
                  <a:lnTo>
                    <a:pt x="194" y="187"/>
                  </a:lnTo>
                  <a:lnTo>
                    <a:pt x="204" y="189"/>
                  </a:lnTo>
                  <a:lnTo>
                    <a:pt x="217" y="201"/>
                  </a:lnTo>
                  <a:lnTo>
                    <a:pt x="217" y="207"/>
                  </a:lnTo>
                  <a:lnTo>
                    <a:pt x="213" y="215"/>
                  </a:lnTo>
                  <a:lnTo>
                    <a:pt x="213" y="220"/>
                  </a:lnTo>
                  <a:lnTo>
                    <a:pt x="214" y="222"/>
                  </a:lnTo>
                  <a:lnTo>
                    <a:pt x="219" y="225"/>
                  </a:lnTo>
                  <a:lnTo>
                    <a:pt x="225" y="223"/>
                  </a:lnTo>
                  <a:lnTo>
                    <a:pt x="229" y="225"/>
                  </a:lnTo>
                  <a:lnTo>
                    <a:pt x="229" y="227"/>
                  </a:lnTo>
                  <a:lnTo>
                    <a:pt x="230" y="231"/>
                  </a:lnTo>
                  <a:lnTo>
                    <a:pt x="228" y="233"/>
                  </a:lnTo>
                  <a:lnTo>
                    <a:pt x="226" y="238"/>
                  </a:lnTo>
                  <a:lnTo>
                    <a:pt x="228" y="249"/>
                  </a:lnTo>
                  <a:lnTo>
                    <a:pt x="226" y="254"/>
                  </a:lnTo>
                  <a:lnTo>
                    <a:pt x="224" y="259"/>
                  </a:lnTo>
                  <a:lnTo>
                    <a:pt x="224" y="269"/>
                  </a:lnTo>
                  <a:lnTo>
                    <a:pt x="221" y="278"/>
                  </a:lnTo>
                  <a:lnTo>
                    <a:pt x="224" y="287"/>
                  </a:lnTo>
                  <a:lnTo>
                    <a:pt x="230" y="298"/>
                  </a:lnTo>
                  <a:lnTo>
                    <a:pt x="235" y="309"/>
                  </a:lnTo>
                  <a:lnTo>
                    <a:pt x="236" y="311"/>
                  </a:lnTo>
                  <a:lnTo>
                    <a:pt x="241" y="312"/>
                  </a:lnTo>
                  <a:lnTo>
                    <a:pt x="246" y="309"/>
                  </a:lnTo>
                  <a:lnTo>
                    <a:pt x="258" y="302"/>
                  </a:lnTo>
                  <a:lnTo>
                    <a:pt x="272" y="292"/>
                  </a:lnTo>
                  <a:lnTo>
                    <a:pt x="293" y="286"/>
                  </a:lnTo>
                  <a:lnTo>
                    <a:pt x="295" y="285"/>
                  </a:lnTo>
                  <a:lnTo>
                    <a:pt x="299" y="278"/>
                  </a:lnTo>
                  <a:lnTo>
                    <a:pt x="306" y="274"/>
                  </a:lnTo>
                  <a:lnTo>
                    <a:pt x="307" y="271"/>
                  </a:lnTo>
                  <a:lnTo>
                    <a:pt x="312" y="270"/>
                  </a:lnTo>
                  <a:lnTo>
                    <a:pt x="322" y="263"/>
                  </a:lnTo>
                  <a:lnTo>
                    <a:pt x="327" y="262"/>
                  </a:lnTo>
                  <a:lnTo>
                    <a:pt x="334" y="257"/>
                  </a:lnTo>
                  <a:lnTo>
                    <a:pt x="339" y="257"/>
                  </a:lnTo>
                  <a:lnTo>
                    <a:pt x="343" y="259"/>
                  </a:lnTo>
                  <a:lnTo>
                    <a:pt x="346" y="260"/>
                  </a:lnTo>
                  <a:lnTo>
                    <a:pt x="350" y="260"/>
                  </a:lnTo>
                  <a:lnTo>
                    <a:pt x="352" y="270"/>
                  </a:lnTo>
                  <a:lnTo>
                    <a:pt x="354" y="274"/>
                  </a:lnTo>
                  <a:lnTo>
                    <a:pt x="357" y="273"/>
                  </a:lnTo>
                  <a:lnTo>
                    <a:pt x="364" y="266"/>
                  </a:lnTo>
                  <a:lnTo>
                    <a:pt x="364" y="268"/>
                  </a:lnTo>
                  <a:lnTo>
                    <a:pt x="366" y="268"/>
                  </a:lnTo>
                  <a:lnTo>
                    <a:pt x="379" y="263"/>
                  </a:lnTo>
                  <a:lnTo>
                    <a:pt x="390" y="260"/>
                  </a:lnTo>
                  <a:lnTo>
                    <a:pt x="396" y="260"/>
                  </a:lnTo>
                  <a:lnTo>
                    <a:pt x="401" y="264"/>
                  </a:lnTo>
                  <a:lnTo>
                    <a:pt x="409" y="264"/>
                  </a:lnTo>
                  <a:lnTo>
                    <a:pt x="411" y="268"/>
                  </a:lnTo>
                  <a:lnTo>
                    <a:pt x="411" y="270"/>
                  </a:lnTo>
                  <a:lnTo>
                    <a:pt x="406" y="271"/>
                  </a:lnTo>
                  <a:lnTo>
                    <a:pt x="414" y="274"/>
                  </a:lnTo>
                  <a:lnTo>
                    <a:pt x="417" y="273"/>
                  </a:lnTo>
                  <a:lnTo>
                    <a:pt x="417" y="237"/>
                  </a:lnTo>
                  <a:lnTo>
                    <a:pt x="407" y="212"/>
                  </a:lnTo>
                  <a:lnTo>
                    <a:pt x="407" y="193"/>
                  </a:lnTo>
                  <a:lnTo>
                    <a:pt x="400" y="182"/>
                  </a:lnTo>
                  <a:lnTo>
                    <a:pt x="381" y="180"/>
                  </a:lnTo>
                  <a:lnTo>
                    <a:pt x="361" y="187"/>
                  </a:lnTo>
                  <a:lnTo>
                    <a:pt x="350" y="179"/>
                  </a:lnTo>
                  <a:lnTo>
                    <a:pt x="346" y="162"/>
                  </a:lnTo>
                  <a:lnTo>
                    <a:pt x="344" y="142"/>
                  </a:lnTo>
                  <a:lnTo>
                    <a:pt x="355" y="108"/>
                  </a:lnTo>
                  <a:lnTo>
                    <a:pt x="336" y="106"/>
                  </a:lnTo>
                  <a:lnTo>
                    <a:pt x="333" y="120"/>
                  </a:lnTo>
                  <a:lnTo>
                    <a:pt x="323" y="119"/>
                  </a:lnTo>
                  <a:lnTo>
                    <a:pt x="314" y="122"/>
                  </a:lnTo>
                  <a:lnTo>
                    <a:pt x="298" y="119"/>
                  </a:lnTo>
                  <a:lnTo>
                    <a:pt x="282" y="122"/>
                  </a:lnTo>
                  <a:lnTo>
                    <a:pt x="267" y="129"/>
                  </a:lnTo>
                  <a:lnTo>
                    <a:pt x="260" y="126"/>
                  </a:lnTo>
                  <a:lnTo>
                    <a:pt x="244" y="128"/>
                  </a:lnTo>
                  <a:lnTo>
                    <a:pt x="239" y="112"/>
                  </a:lnTo>
                  <a:lnTo>
                    <a:pt x="231" y="110"/>
                  </a:lnTo>
                  <a:lnTo>
                    <a:pt x="224" y="106"/>
                  </a:lnTo>
                  <a:lnTo>
                    <a:pt x="193" y="115"/>
                  </a:lnTo>
                  <a:lnTo>
                    <a:pt x="185" y="114"/>
                  </a:lnTo>
                  <a:lnTo>
                    <a:pt x="180" y="108"/>
                  </a:lnTo>
                  <a:lnTo>
                    <a:pt x="172" y="106"/>
                  </a:lnTo>
                  <a:lnTo>
                    <a:pt x="164" y="106"/>
                  </a:lnTo>
                  <a:lnTo>
                    <a:pt x="140" y="109"/>
                  </a:lnTo>
                  <a:lnTo>
                    <a:pt x="124" y="106"/>
                  </a:lnTo>
                  <a:lnTo>
                    <a:pt x="117" y="108"/>
                  </a:lnTo>
                  <a:lnTo>
                    <a:pt x="108" y="108"/>
                  </a:lnTo>
                  <a:lnTo>
                    <a:pt x="104" y="102"/>
                  </a:lnTo>
                  <a:lnTo>
                    <a:pt x="104" y="86"/>
                  </a:lnTo>
                  <a:lnTo>
                    <a:pt x="104" y="77"/>
                  </a:lnTo>
                  <a:lnTo>
                    <a:pt x="119" y="72"/>
                  </a:lnTo>
                  <a:lnTo>
                    <a:pt x="126" y="67"/>
                  </a:lnTo>
                  <a:lnTo>
                    <a:pt x="134" y="70"/>
                  </a:lnTo>
                  <a:lnTo>
                    <a:pt x="150" y="67"/>
                  </a:lnTo>
                  <a:lnTo>
                    <a:pt x="159" y="69"/>
                  </a:lnTo>
                  <a:lnTo>
                    <a:pt x="172" y="77"/>
                  </a:lnTo>
                  <a:lnTo>
                    <a:pt x="180" y="75"/>
                  </a:lnTo>
                  <a:lnTo>
                    <a:pt x="185" y="67"/>
                  </a:lnTo>
                  <a:lnTo>
                    <a:pt x="192" y="65"/>
                  </a:lnTo>
                  <a:lnTo>
                    <a:pt x="196" y="56"/>
                  </a:lnTo>
                  <a:lnTo>
                    <a:pt x="192" y="56"/>
                  </a:lnTo>
                  <a:lnTo>
                    <a:pt x="185" y="60"/>
                  </a:lnTo>
                  <a:lnTo>
                    <a:pt x="176" y="61"/>
                  </a:lnTo>
                  <a:lnTo>
                    <a:pt x="172" y="54"/>
                  </a:lnTo>
                  <a:lnTo>
                    <a:pt x="167" y="38"/>
                  </a:lnTo>
                  <a:lnTo>
                    <a:pt x="174" y="33"/>
                  </a:lnTo>
                  <a:lnTo>
                    <a:pt x="181" y="29"/>
                  </a:lnTo>
                  <a:lnTo>
                    <a:pt x="185" y="22"/>
                  </a:lnTo>
                  <a:lnTo>
                    <a:pt x="183" y="15"/>
                  </a:lnTo>
                  <a:lnTo>
                    <a:pt x="178" y="9"/>
                  </a:lnTo>
                  <a:lnTo>
                    <a:pt x="177" y="0"/>
                  </a:lnTo>
                  <a:lnTo>
                    <a:pt x="170" y="0"/>
                  </a:lnTo>
                  <a:lnTo>
                    <a:pt x="164" y="5"/>
                  </a:lnTo>
                  <a:lnTo>
                    <a:pt x="160" y="12"/>
                  </a:lnTo>
                  <a:lnTo>
                    <a:pt x="145" y="20"/>
                  </a:lnTo>
                  <a:lnTo>
                    <a:pt x="132" y="27"/>
                  </a:lnTo>
                  <a:lnTo>
                    <a:pt x="123" y="28"/>
                  </a:lnTo>
                  <a:lnTo>
                    <a:pt x="117" y="23"/>
                  </a:lnTo>
                  <a:lnTo>
                    <a:pt x="110" y="27"/>
                  </a:lnTo>
                  <a:lnTo>
                    <a:pt x="108" y="36"/>
                  </a:lnTo>
                  <a:lnTo>
                    <a:pt x="102" y="40"/>
                  </a:lnTo>
                  <a:lnTo>
                    <a:pt x="107" y="47"/>
                  </a:lnTo>
                  <a:lnTo>
                    <a:pt x="107" y="55"/>
                  </a:lnTo>
                  <a:lnTo>
                    <a:pt x="105" y="63"/>
                  </a:lnTo>
                  <a:lnTo>
                    <a:pt x="99" y="67"/>
                  </a:lnTo>
                  <a:lnTo>
                    <a:pt x="83" y="70"/>
                  </a:lnTo>
                  <a:lnTo>
                    <a:pt x="75" y="75"/>
                  </a:lnTo>
                  <a:lnTo>
                    <a:pt x="75" y="82"/>
                  </a:lnTo>
                  <a:lnTo>
                    <a:pt x="63" y="104"/>
                  </a:lnTo>
                  <a:lnTo>
                    <a:pt x="56" y="107"/>
                  </a:lnTo>
                  <a:lnTo>
                    <a:pt x="40" y="108"/>
                  </a:lnTo>
                  <a:lnTo>
                    <a:pt x="32" y="107"/>
                  </a:lnTo>
                  <a:lnTo>
                    <a:pt x="26" y="101"/>
                  </a:lnTo>
                  <a:lnTo>
                    <a:pt x="18" y="102"/>
                  </a:lnTo>
                  <a:lnTo>
                    <a:pt x="10" y="106"/>
                  </a:lnTo>
                  <a:lnTo>
                    <a:pt x="6" y="112"/>
                  </a:lnTo>
                  <a:lnTo>
                    <a:pt x="8" y="120"/>
                  </a:lnTo>
                  <a:lnTo>
                    <a:pt x="0" y="125"/>
                  </a:lnTo>
                  <a:lnTo>
                    <a:pt x="6" y="131"/>
                  </a:lnTo>
                  <a:lnTo>
                    <a:pt x="14" y="136"/>
                  </a:lnTo>
                  <a:lnTo>
                    <a:pt x="16" y="144"/>
                  </a:lnTo>
                  <a:lnTo>
                    <a:pt x="25" y="145"/>
                  </a:lnTo>
                  <a:lnTo>
                    <a:pt x="34" y="144"/>
                  </a:lnTo>
                  <a:lnTo>
                    <a:pt x="40" y="149"/>
                  </a:lnTo>
                  <a:lnTo>
                    <a:pt x="42" y="156"/>
                  </a:lnTo>
                  <a:lnTo>
                    <a:pt x="41" y="165"/>
                  </a:lnTo>
                  <a:lnTo>
                    <a:pt x="37" y="171"/>
                  </a:lnTo>
                  <a:lnTo>
                    <a:pt x="41" y="187"/>
                  </a:lnTo>
                  <a:lnTo>
                    <a:pt x="46" y="194"/>
                  </a:lnTo>
                  <a:lnTo>
                    <a:pt x="53" y="199"/>
                  </a:lnTo>
                  <a:lnTo>
                    <a:pt x="54" y="205"/>
                  </a:lnTo>
                  <a:lnTo>
                    <a:pt x="52" y="212"/>
                  </a:lnTo>
                  <a:lnTo>
                    <a:pt x="47" y="217"/>
                  </a:lnTo>
                  <a:lnTo>
                    <a:pt x="40" y="222"/>
                  </a:lnTo>
                  <a:lnTo>
                    <a:pt x="37" y="228"/>
                  </a:lnTo>
                  <a:lnTo>
                    <a:pt x="29" y="239"/>
                  </a:lnTo>
                  <a:lnTo>
                    <a:pt x="22" y="253"/>
                  </a:lnTo>
                  <a:lnTo>
                    <a:pt x="24" y="259"/>
                  </a:lnTo>
                  <a:lnTo>
                    <a:pt x="24" y="266"/>
                  </a:lnTo>
                  <a:lnTo>
                    <a:pt x="19" y="26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68" name="Freeform 60"/>
            <p:cNvSpPr>
              <a:spLocks noChangeAspect="1"/>
            </p:cNvSpPr>
            <p:nvPr/>
          </p:nvSpPr>
          <p:spPr bwMode="gray">
            <a:xfrm>
              <a:off x="10085815" y="3715043"/>
              <a:ext cx="4449" cy="6514"/>
            </a:xfrm>
            <a:custGeom>
              <a:avLst/>
              <a:gdLst/>
              <a:ahLst/>
              <a:cxnLst>
                <a:cxn ang="0">
                  <a:pos x="16" y="19"/>
                </a:cxn>
                <a:cxn ang="0">
                  <a:pos x="14" y="12"/>
                </a:cxn>
                <a:cxn ang="0">
                  <a:pos x="5" y="0"/>
                </a:cxn>
                <a:cxn ang="0">
                  <a:pos x="0" y="6"/>
                </a:cxn>
                <a:cxn ang="0">
                  <a:pos x="1" y="13"/>
                </a:cxn>
                <a:cxn ang="0">
                  <a:pos x="3" y="21"/>
                </a:cxn>
                <a:cxn ang="0">
                  <a:pos x="12" y="22"/>
                </a:cxn>
                <a:cxn ang="0">
                  <a:pos x="16" y="19"/>
                </a:cxn>
              </a:cxnLst>
              <a:rect l="0" t="0" r="r" b="b"/>
              <a:pathLst>
                <a:path w="16" h="22">
                  <a:moveTo>
                    <a:pt x="16" y="19"/>
                  </a:moveTo>
                  <a:lnTo>
                    <a:pt x="14" y="12"/>
                  </a:lnTo>
                  <a:lnTo>
                    <a:pt x="5" y="0"/>
                  </a:lnTo>
                  <a:lnTo>
                    <a:pt x="0" y="6"/>
                  </a:lnTo>
                  <a:lnTo>
                    <a:pt x="1" y="13"/>
                  </a:lnTo>
                  <a:lnTo>
                    <a:pt x="3" y="21"/>
                  </a:lnTo>
                  <a:lnTo>
                    <a:pt x="12" y="22"/>
                  </a:lnTo>
                  <a:lnTo>
                    <a:pt x="16" y="1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69" name="Freeform 61"/>
            <p:cNvSpPr>
              <a:spLocks noChangeAspect="1"/>
            </p:cNvSpPr>
            <p:nvPr/>
          </p:nvSpPr>
          <p:spPr bwMode="gray">
            <a:xfrm>
              <a:off x="10096196" y="3718300"/>
              <a:ext cx="4449" cy="3257"/>
            </a:xfrm>
            <a:custGeom>
              <a:avLst/>
              <a:gdLst/>
              <a:ahLst/>
              <a:cxnLst>
                <a:cxn ang="0">
                  <a:pos x="15" y="4"/>
                </a:cxn>
                <a:cxn ang="0">
                  <a:pos x="7" y="0"/>
                </a:cxn>
                <a:cxn ang="0">
                  <a:pos x="0" y="3"/>
                </a:cxn>
                <a:cxn ang="0">
                  <a:pos x="6" y="9"/>
                </a:cxn>
                <a:cxn ang="0">
                  <a:pos x="14" y="6"/>
                </a:cxn>
                <a:cxn ang="0">
                  <a:pos x="15" y="4"/>
                </a:cxn>
              </a:cxnLst>
              <a:rect l="0" t="0" r="r" b="b"/>
              <a:pathLst>
                <a:path w="15" h="9">
                  <a:moveTo>
                    <a:pt x="15" y="4"/>
                  </a:moveTo>
                  <a:lnTo>
                    <a:pt x="7" y="0"/>
                  </a:lnTo>
                  <a:lnTo>
                    <a:pt x="0" y="3"/>
                  </a:lnTo>
                  <a:lnTo>
                    <a:pt x="6" y="9"/>
                  </a:lnTo>
                  <a:lnTo>
                    <a:pt x="14" y="6"/>
                  </a:lnTo>
                  <a:lnTo>
                    <a:pt x="15" y="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70" name="Freeform 62"/>
            <p:cNvSpPr>
              <a:spLocks noChangeAspect="1"/>
            </p:cNvSpPr>
            <p:nvPr/>
          </p:nvSpPr>
          <p:spPr bwMode="gray">
            <a:xfrm>
              <a:off x="10078401" y="3721557"/>
              <a:ext cx="2966" cy="3257"/>
            </a:xfrm>
            <a:custGeom>
              <a:avLst/>
              <a:gdLst/>
              <a:ahLst/>
              <a:cxnLst>
                <a:cxn ang="0">
                  <a:pos x="12" y="6"/>
                </a:cxn>
                <a:cxn ang="0">
                  <a:pos x="8" y="0"/>
                </a:cxn>
                <a:cxn ang="0">
                  <a:pos x="0" y="1"/>
                </a:cxn>
                <a:cxn ang="0">
                  <a:pos x="2" y="8"/>
                </a:cxn>
                <a:cxn ang="0">
                  <a:pos x="11" y="8"/>
                </a:cxn>
                <a:cxn ang="0">
                  <a:pos x="12" y="6"/>
                </a:cxn>
              </a:cxnLst>
              <a:rect l="0" t="0" r="r" b="b"/>
              <a:pathLst>
                <a:path w="12" h="8">
                  <a:moveTo>
                    <a:pt x="12" y="6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2" y="8"/>
                  </a:lnTo>
                  <a:lnTo>
                    <a:pt x="11" y="8"/>
                  </a:lnTo>
                  <a:lnTo>
                    <a:pt x="12" y="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71" name="Freeform 63"/>
            <p:cNvSpPr>
              <a:spLocks noChangeAspect="1"/>
            </p:cNvSpPr>
            <p:nvPr/>
          </p:nvSpPr>
          <p:spPr bwMode="gray">
            <a:xfrm>
              <a:off x="9915277" y="3754125"/>
              <a:ext cx="234305" cy="195411"/>
            </a:xfrm>
            <a:custGeom>
              <a:avLst/>
              <a:gdLst/>
              <a:ahLst/>
              <a:cxnLst>
                <a:cxn ang="0">
                  <a:pos x="65" y="487"/>
                </a:cxn>
                <a:cxn ang="0">
                  <a:pos x="14" y="447"/>
                </a:cxn>
                <a:cxn ang="0">
                  <a:pos x="3" y="371"/>
                </a:cxn>
                <a:cxn ang="0">
                  <a:pos x="0" y="299"/>
                </a:cxn>
                <a:cxn ang="0">
                  <a:pos x="40" y="223"/>
                </a:cxn>
                <a:cxn ang="0">
                  <a:pos x="57" y="206"/>
                </a:cxn>
                <a:cxn ang="0">
                  <a:pos x="98" y="221"/>
                </a:cxn>
                <a:cxn ang="0">
                  <a:pos x="139" y="210"/>
                </a:cxn>
                <a:cxn ang="0">
                  <a:pos x="146" y="184"/>
                </a:cxn>
                <a:cxn ang="0">
                  <a:pos x="186" y="168"/>
                </a:cxn>
                <a:cxn ang="0">
                  <a:pos x="224" y="142"/>
                </a:cxn>
                <a:cxn ang="0">
                  <a:pos x="235" y="95"/>
                </a:cxn>
                <a:cxn ang="0">
                  <a:pos x="259" y="83"/>
                </a:cxn>
                <a:cxn ang="0">
                  <a:pos x="283" y="65"/>
                </a:cxn>
                <a:cxn ang="0">
                  <a:pos x="331" y="77"/>
                </a:cxn>
                <a:cxn ang="0">
                  <a:pos x="396" y="82"/>
                </a:cxn>
                <a:cxn ang="0">
                  <a:pos x="430" y="94"/>
                </a:cxn>
                <a:cxn ang="0">
                  <a:pos x="462" y="81"/>
                </a:cxn>
                <a:cxn ang="0">
                  <a:pos x="489" y="87"/>
                </a:cxn>
                <a:cxn ang="0">
                  <a:pos x="500" y="59"/>
                </a:cxn>
                <a:cxn ang="0">
                  <a:pos x="528" y="63"/>
                </a:cxn>
                <a:cxn ang="0">
                  <a:pos x="542" y="27"/>
                </a:cxn>
                <a:cxn ang="0">
                  <a:pos x="567" y="3"/>
                </a:cxn>
                <a:cxn ang="0">
                  <a:pos x="590" y="28"/>
                </a:cxn>
                <a:cxn ang="0">
                  <a:pos x="606" y="38"/>
                </a:cxn>
                <a:cxn ang="0">
                  <a:pos x="605" y="62"/>
                </a:cxn>
                <a:cxn ang="0">
                  <a:pos x="601" y="100"/>
                </a:cxn>
                <a:cxn ang="0">
                  <a:pos x="623" y="122"/>
                </a:cxn>
                <a:cxn ang="0">
                  <a:pos x="676" y="92"/>
                </a:cxn>
                <a:cxn ang="0">
                  <a:pos x="704" y="75"/>
                </a:cxn>
                <a:cxn ang="0">
                  <a:pos x="727" y="73"/>
                </a:cxn>
                <a:cxn ang="0">
                  <a:pos x="741" y="81"/>
                </a:cxn>
                <a:cxn ang="0">
                  <a:pos x="778" y="77"/>
                </a:cxn>
                <a:cxn ang="0">
                  <a:pos x="785" y="84"/>
                </a:cxn>
                <a:cxn ang="0">
                  <a:pos x="768" y="94"/>
                </a:cxn>
                <a:cxn ang="0">
                  <a:pos x="759" y="108"/>
                </a:cxn>
                <a:cxn ang="0">
                  <a:pos x="725" y="109"/>
                </a:cxn>
                <a:cxn ang="0">
                  <a:pos x="665" y="114"/>
                </a:cxn>
                <a:cxn ang="0">
                  <a:pos x="638" y="129"/>
                </a:cxn>
                <a:cxn ang="0">
                  <a:pos x="622" y="141"/>
                </a:cxn>
                <a:cxn ang="0">
                  <a:pos x="594" y="158"/>
                </a:cxn>
                <a:cxn ang="0">
                  <a:pos x="605" y="183"/>
                </a:cxn>
                <a:cxn ang="0">
                  <a:pos x="608" y="218"/>
                </a:cxn>
                <a:cxn ang="0">
                  <a:pos x="592" y="249"/>
                </a:cxn>
                <a:cxn ang="0">
                  <a:pos x="582" y="277"/>
                </a:cxn>
                <a:cxn ang="0">
                  <a:pos x="569" y="304"/>
                </a:cxn>
                <a:cxn ang="0">
                  <a:pos x="520" y="302"/>
                </a:cxn>
                <a:cxn ang="0">
                  <a:pos x="535" y="336"/>
                </a:cxn>
                <a:cxn ang="0">
                  <a:pos x="517" y="361"/>
                </a:cxn>
                <a:cxn ang="0">
                  <a:pos x="489" y="384"/>
                </a:cxn>
                <a:cxn ang="0">
                  <a:pos x="481" y="404"/>
                </a:cxn>
                <a:cxn ang="0">
                  <a:pos x="463" y="460"/>
                </a:cxn>
                <a:cxn ang="0">
                  <a:pos x="444" y="445"/>
                </a:cxn>
                <a:cxn ang="0">
                  <a:pos x="425" y="448"/>
                </a:cxn>
                <a:cxn ang="0">
                  <a:pos x="391" y="468"/>
                </a:cxn>
                <a:cxn ang="0">
                  <a:pos x="390" y="479"/>
                </a:cxn>
                <a:cxn ang="0">
                  <a:pos x="352" y="476"/>
                </a:cxn>
                <a:cxn ang="0">
                  <a:pos x="321" y="520"/>
                </a:cxn>
                <a:cxn ang="0">
                  <a:pos x="321" y="566"/>
                </a:cxn>
                <a:cxn ang="0">
                  <a:pos x="226" y="587"/>
                </a:cxn>
                <a:cxn ang="0">
                  <a:pos x="197" y="599"/>
                </a:cxn>
                <a:cxn ang="0">
                  <a:pos x="129" y="594"/>
                </a:cxn>
                <a:cxn ang="0">
                  <a:pos x="101" y="598"/>
                </a:cxn>
              </a:cxnLst>
              <a:rect l="0" t="0" r="r" b="b"/>
              <a:pathLst>
                <a:path w="788" h="599">
                  <a:moveTo>
                    <a:pt x="24" y="572"/>
                  </a:moveTo>
                  <a:lnTo>
                    <a:pt x="36" y="547"/>
                  </a:lnTo>
                  <a:lnTo>
                    <a:pt x="59" y="519"/>
                  </a:lnTo>
                  <a:lnTo>
                    <a:pt x="65" y="502"/>
                  </a:lnTo>
                  <a:lnTo>
                    <a:pt x="65" y="487"/>
                  </a:lnTo>
                  <a:lnTo>
                    <a:pt x="59" y="471"/>
                  </a:lnTo>
                  <a:lnTo>
                    <a:pt x="48" y="461"/>
                  </a:lnTo>
                  <a:lnTo>
                    <a:pt x="36" y="461"/>
                  </a:lnTo>
                  <a:lnTo>
                    <a:pt x="24" y="458"/>
                  </a:lnTo>
                  <a:lnTo>
                    <a:pt x="14" y="447"/>
                  </a:lnTo>
                  <a:lnTo>
                    <a:pt x="12" y="434"/>
                  </a:lnTo>
                  <a:lnTo>
                    <a:pt x="15" y="417"/>
                  </a:lnTo>
                  <a:lnTo>
                    <a:pt x="12" y="399"/>
                  </a:lnTo>
                  <a:lnTo>
                    <a:pt x="6" y="383"/>
                  </a:lnTo>
                  <a:lnTo>
                    <a:pt x="3" y="371"/>
                  </a:lnTo>
                  <a:lnTo>
                    <a:pt x="6" y="353"/>
                  </a:lnTo>
                  <a:lnTo>
                    <a:pt x="15" y="335"/>
                  </a:lnTo>
                  <a:lnTo>
                    <a:pt x="14" y="324"/>
                  </a:lnTo>
                  <a:lnTo>
                    <a:pt x="0" y="319"/>
                  </a:lnTo>
                  <a:lnTo>
                    <a:pt x="0" y="299"/>
                  </a:lnTo>
                  <a:lnTo>
                    <a:pt x="0" y="289"/>
                  </a:lnTo>
                  <a:lnTo>
                    <a:pt x="21" y="281"/>
                  </a:lnTo>
                  <a:lnTo>
                    <a:pt x="21" y="266"/>
                  </a:lnTo>
                  <a:lnTo>
                    <a:pt x="35" y="244"/>
                  </a:lnTo>
                  <a:lnTo>
                    <a:pt x="40" y="223"/>
                  </a:lnTo>
                  <a:lnTo>
                    <a:pt x="40" y="206"/>
                  </a:lnTo>
                  <a:lnTo>
                    <a:pt x="42" y="192"/>
                  </a:lnTo>
                  <a:lnTo>
                    <a:pt x="48" y="196"/>
                  </a:lnTo>
                  <a:lnTo>
                    <a:pt x="54" y="202"/>
                  </a:lnTo>
                  <a:lnTo>
                    <a:pt x="57" y="206"/>
                  </a:lnTo>
                  <a:lnTo>
                    <a:pt x="68" y="208"/>
                  </a:lnTo>
                  <a:lnTo>
                    <a:pt x="80" y="206"/>
                  </a:lnTo>
                  <a:lnTo>
                    <a:pt x="86" y="211"/>
                  </a:lnTo>
                  <a:lnTo>
                    <a:pt x="94" y="215"/>
                  </a:lnTo>
                  <a:lnTo>
                    <a:pt x="98" y="221"/>
                  </a:lnTo>
                  <a:lnTo>
                    <a:pt x="103" y="221"/>
                  </a:lnTo>
                  <a:lnTo>
                    <a:pt x="111" y="219"/>
                  </a:lnTo>
                  <a:lnTo>
                    <a:pt x="124" y="219"/>
                  </a:lnTo>
                  <a:lnTo>
                    <a:pt x="130" y="213"/>
                  </a:lnTo>
                  <a:lnTo>
                    <a:pt x="139" y="210"/>
                  </a:lnTo>
                  <a:lnTo>
                    <a:pt x="143" y="207"/>
                  </a:lnTo>
                  <a:lnTo>
                    <a:pt x="145" y="195"/>
                  </a:lnTo>
                  <a:lnTo>
                    <a:pt x="149" y="194"/>
                  </a:lnTo>
                  <a:lnTo>
                    <a:pt x="153" y="189"/>
                  </a:lnTo>
                  <a:lnTo>
                    <a:pt x="146" y="184"/>
                  </a:lnTo>
                  <a:lnTo>
                    <a:pt x="146" y="178"/>
                  </a:lnTo>
                  <a:lnTo>
                    <a:pt x="154" y="179"/>
                  </a:lnTo>
                  <a:lnTo>
                    <a:pt x="160" y="176"/>
                  </a:lnTo>
                  <a:lnTo>
                    <a:pt x="178" y="173"/>
                  </a:lnTo>
                  <a:lnTo>
                    <a:pt x="186" y="168"/>
                  </a:lnTo>
                  <a:lnTo>
                    <a:pt x="194" y="164"/>
                  </a:lnTo>
                  <a:lnTo>
                    <a:pt x="200" y="158"/>
                  </a:lnTo>
                  <a:lnTo>
                    <a:pt x="208" y="157"/>
                  </a:lnTo>
                  <a:lnTo>
                    <a:pt x="223" y="147"/>
                  </a:lnTo>
                  <a:lnTo>
                    <a:pt x="224" y="142"/>
                  </a:lnTo>
                  <a:lnTo>
                    <a:pt x="224" y="135"/>
                  </a:lnTo>
                  <a:lnTo>
                    <a:pt x="226" y="122"/>
                  </a:lnTo>
                  <a:lnTo>
                    <a:pt x="229" y="119"/>
                  </a:lnTo>
                  <a:lnTo>
                    <a:pt x="235" y="102"/>
                  </a:lnTo>
                  <a:lnTo>
                    <a:pt x="235" y="95"/>
                  </a:lnTo>
                  <a:lnTo>
                    <a:pt x="236" y="93"/>
                  </a:lnTo>
                  <a:lnTo>
                    <a:pt x="240" y="89"/>
                  </a:lnTo>
                  <a:lnTo>
                    <a:pt x="245" y="83"/>
                  </a:lnTo>
                  <a:lnTo>
                    <a:pt x="253" y="82"/>
                  </a:lnTo>
                  <a:lnTo>
                    <a:pt x="259" y="83"/>
                  </a:lnTo>
                  <a:lnTo>
                    <a:pt x="274" y="83"/>
                  </a:lnTo>
                  <a:lnTo>
                    <a:pt x="277" y="82"/>
                  </a:lnTo>
                  <a:lnTo>
                    <a:pt x="279" y="77"/>
                  </a:lnTo>
                  <a:lnTo>
                    <a:pt x="280" y="68"/>
                  </a:lnTo>
                  <a:lnTo>
                    <a:pt x="283" y="65"/>
                  </a:lnTo>
                  <a:lnTo>
                    <a:pt x="288" y="65"/>
                  </a:lnTo>
                  <a:lnTo>
                    <a:pt x="293" y="65"/>
                  </a:lnTo>
                  <a:lnTo>
                    <a:pt x="306" y="73"/>
                  </a:lnTo>
                  <a:lnTo>
                    <a:pt x="316" y="77"/>
                  </a:lnTo>
                  <a:lnTo>
                    <a:pt x="331" y="77"/>
                  </a:lnTo>
                  <a:lnTo>
                    <a:pt x="360" y="76"/>
                  </a:lnTo>
                  <a:lnTo>
                    <a:pt x="366" y="78"/>
                  </a:lnTo>
                  <a:lnTo>
                    <a:pt x="374" y="83"/>
                  </a:lnTo>
                  <a:lnTo>
                    <a:pt x="383" y="81"/>
                  </a:lnTo>
                  <a:lnTo>
                    <a:pt x="396" y="82"/>
                  </a:lnTo>
                  <a:lnTo>
                    <a:pt x="401" y="87"/>
                  </a:lnTo>
                  <a:lnTo>
                    <a:pt x="414" y="102"/>
                  </a:lnTo>
                  <a:lnTo>
                    <a:pt x="422" y="99"/>
                  </a:lnTo>
                  <a:lnTo>
                    <a:pt x="429" y="99"/>
                  </a:lnTo>
                  <a:lnTo>
                    <a:pt x="430" y="94"/>
                  </a:lnTo>
                  <a:lnTo>
                    <a:pt x="444" y="87"/>
                  </a:lnTo>
                  <a:lnTo>
                    <a:pt x="449" y="86"/>
                  </a:lnTo>
                  <a:lnTo>
                    <a:pt x="453" y="87"/>
                  </a:lnTo>
                  <a:lnTo>
                    <a:pt x="456" y="83"/>
                  </a:lnTo>
                  <a:lnTo>
                    <a:pt x="462" y="81"/>
                  </a:lnTo>
                  <a:lnTo>
                    <a:pt x="466" y="82"/>
                  </a:lnTo>
                  <a:lnTo>
                    <a:pt x="471" y="87"/>
                  </a:lnTo>
                  <a:lnTo>
                    <a:pt x="484" y="92"/>
                  </a:lnTo>
                  <a:lnTo>
                    <a:pt x="488" y="89"/>
                  </a:lnTo>
                  <a:lnTo>
                    <a:pt x="489" y="87"/>
                  </a:lnTo>
                  <a:lnTo>
                    <a:pt x="489" y="82"/>
                  </a:lnTo>
                  <a:lnTo>
                    <a:pt x="487" y="78"/>
                  </a:lnTo>
                  <a:lnTo>
                    <a:pt x="485" y="71"/>
                  </a:lnTo>
                  <a:lnTo>
                    <a:pt x="495" y="59"/>
                  </a:lnTo>
                  <a:lnTo>
                    <a:pt x="500" y="59"/>
                  </a:lnTo>
                  <a:lnTo>
                    <a:pt x="506" y="61"/>
                  </a:lnTo>
                  <a:lnTo>
                    <a:pt x="514" y="59"/>
                  </a:lnTo>
                  <a:lnTo>
                    <a:pt x="522" y="65"/>
                  </a:lnTo>
                  <a:lnTo>
                    <a:pt x="526" y="65"/>
                  </a:lnTo>
                  <a:lnTo>
                    <a:pt x="528" y="63"/>
                  </a:lnTo>
                  <a:lnTo>
                    <a:pt x="536" y="56"/>
                  </a:lnTo>
                  <a:lnTo>
                    <a:pt x="537" y="51"/>
                  </a:lnTo>
                  <a:lnTo>
                    <a:pt x="532" y="45"/>
                  </a:lnTo>
                  <a:lnTo>
                    <a:pt x="532" y="40"/>
                  </a:lnTo>
                  <a:lnTo>
                    <a:pt x="542" y="27"/>
                  </a:lnTo>
                  <a:lnTo>
                    <a:pt x="553" y="11"/>
                  </a:lnTo>
                  <a:lnTo>
                    <a:pt x="555" y="9"/>
                  </a:lnTo>
                  <a:lnTo>
                    <a:pt x="559" y="3"/>
                  </a:lnTo>
                  <a:lnTo>
                    <a:pt x="560" y="2"/>
                  </a:lnTo>
                  <a:lnTo>
                    <a:pt x="567" y="3"/>
                  </a:lnTo>
                  <a:lnTo>
                    <a:pt x="571" y="0"/>
                  </a:lnTo>
                  <a:lnTo>
                    <a:pt x="581" y="2"/>
                  </a:lnTo>
                  <a:lnTo>
                    <a:pt x="594" y="14"/>
                  </a:lnTo>
                  <a:lnTo>
                    <a:pt x="594" y="20"/>
                  </a:lnTo>
                  <a:lnTo>
                    <a:pt x="590" y="28"/>
                  </a:lnTo>
                  <a:lnTo>
                    <a:pt x="590" y="33"/>
                  </a:lnTo>
                  <a:lnTo>
                    <a:pt x="591" y="35"/>
                  </a:lnTo>
                  <a:lnTo>
                    <a:pt x="596" y="38"/>
                  </a:lnTo>
                  <a:lnTo>
                    <a:pt x="602" y="36"/>
                  </a:lnTo>
                  <a:lnTo>
                    <a:pt x="606" y="38"/>
                  </a:lnTo>
                  <a:lnTo>
                    <a:pt x="606" y="40"/>
                  </a:lnTo>
                  <a:lnTo>
                    <a:pt x="607" y="44"/>
                  </a:lnTo>
                  <a:lnTo>
                    <a:pt x="605" y="46"/>
                  </a:lnTo>
                  <a:lnTo>
                    <a:pt x="603" y="51"/>
                  </a:lnTo>
                  <a:lnTo>
                    <a:pt x="605" y="62"/>
                  </a:lnTo>
                  <a:lnTo>
                    <a:pt x="603" y="67"/>
                  </a:lnTo>
                  <a:lnTo>
                    <a:pt x="601" y="72"/>
                  </a:lnTo>
                  <a:lnTo>
                    <a:pt x="601" y="82"/>
                  </a:lnTo>
                  <a:lnTo>
                    <a:pt x="598" y="92"/>
                  </a:lnTo>
                  <a:lnTo>
                    <a:pt x="601" y="100"/>
                  </a:lnTo>
                  <a:lnTo>
                    <a:pt x="607" y="111"/>
                  </a:lnTo>
                  <a:lnTo>
                    <a:pt x="612" y="122"/>
                  </a:lnTo>
                  <a:lnTo>
                    <a:pt x="613" y="124"/>
                  </a:lnTo>
                  <a:lnTo>
                    <a:pt x="618" y="125"/>
                  </a:lnTo>
                  <a:lnTo>
                    <a:pt x="623" y="122"/>
                  </a:lnTo>
                  <a:lnTo>
                    <a:pt x="635" y="115"/>
                  </a:lnTo>
                  <a:lnTo>
                    <a:pt x="648" y="105"/>
                  </a:lnTo>
                  <a:lnTo>
                    <a:pt x="670" y="99"/>
                  </a:lnTo>
                  <a:lnTo>
                    <a:pt x="671" y="98"/>
                  </a:lnTo>
                  <a:lnTo>
                    <a:pt x="676" y="92"/>
                  </a:lnTo>
                  <a:lnTo>
                    <a:pt x="683" y="87"/>
                  </a:lnTo>
                  <a:lnTo>
                    <a:pt x="684" y="84"/>
                  </a:lnTo>
                  <a:lnTo>
                    <a:pt x="689" y="83"/>
                  </a:lnTo>
                  <a:lnTo>
                    <a:pt x="699" y="77"/>
                  </a:lnTo>
                  <a:lnTo>
                    <a:pt x="704" y="75"/>
                  </a:lnTo>
                  <a:lnTo>
                    <a:pt x="711" y="70"/>
                  </a:lnTo>
                  <a:lnTo>
                    <a:pt x="716" y="70"/>
                  </a:lnTo>
                  <a:lnTo>
                    <a:pt x="720" y="72"/>
                  </a:lnTo>
                  <a:lnTo>
                    <a:pt x="723" y="73"/>
                  </a:lnTo>
                  <a:lnTo>
                    <a:pt x="727" y="73"/>
                  </a:lnTo>
                  <a:lnTo>
                    <a:pt x="729" y="83"/>
                  </a:lnTo>
                  <a:lnTo>
                    <a:pt x="731" y="87"/>
                  </a:lnTo>
                  <a:lnTo>
                    <a:pt x="734" y="86"/>
                  </a:lnTo>
                  <a:lnTo>
                    <a:pt x="741" y="79"/>
                  </a:lnTo>
                  <a:lnTo>
                    <a:pt x="741" y="81"/>
                  </a:lnTo>
                  <a:lnTo>
                    <a:pt x="743" y="81"/>
                  </a:lnTo>
                  <a:lnTo>
                    <a:pt x="756" y="76"/>
                  </a:lnTo>
                  <a:lnTo>
                    <a:pt x="767" y="75"/>
                  </a:lnTo>
                  <a:lnTo>
                    <a:pt x="773" y="75"/>
                  </a:lnTo>
                  <a:lnTo>
                    <a:pt x="778" y="77"/>
                  </a:lnTo>
                  <a:lnTo>
                    <a:pt x="785" y="77"/>
                  </a:lnTo>
                  <a:lnTo>
                    <a:pt x="788" y="81"/>
                  </a:lnTo>
                  <a:lnTo>
                    <a:pt x="788" y="83"/>
                  </a:lnTo>
                  <a:lnTo>
                    <a:pt x="783" y="84"/>
                  </a:lnTo>
                  <a:lnTo>
                    <a:pt x="785" y="84"/>
                  </a:lnTo>
                  <a:lnTo>
                    <a:pt x="783" y="84"/>
                  </a:lnTo>
                  <a:lnTo>
                    <a:pt x="778" y="83"/>
                  </a:lnTo>
                  <a:lnTo>
                    <a:pt x="774" y="83"/>
                  </a:lnTo>
                  <a:lnTo>
                    <a:pt x="766" y="92"/>
                  </a:lnTo>
                  <a:lnTo>
                    <a:pt x="768" y="94"/>
                  </a:lnTo>
                  <a:lnTo>
                    <a:pt x="774" y="97"/>
                  </a:lnTo>
                  <a:lnTo>
                    <a:pt x="775" y="102"/>
                  </a:lnTo>
                  <a:lnTo>
                    <a:pt x="775" y="106"/>
                  </a:lnTo>
                  <a:lnTo>
                    <a:pt x="764" y="104"/>
                  </a:lnTo>
                  <a:lnTo>
                    <a:pt x="759" y="108"/>
                  </a:lnTo>
                  <a:lnTo>
                    <a:pt x="757" y="108"/>
                  </a:lnTo>
                  <a:lnTo>
                    <a:pt x="751" y="113"/>
                  </a:lnTo>
                  <a:lnTo>
                    <a:pt x="746" y="113"/>
                  </a:lnTo>
                  <a:lnTo>
                    <a:pt x="732" y="108"/>
                  </a:lnTo>
                  <a:lnTo>
                    <a:pt x="725" y="109"/>
                  </a:lnTo>
                  <a:lnTo>
                    <a:pt x="721" y="108"/>
                  </a:lnTo>
                  <a:lnTo>
                    <a:pt x="686" y="110"/>
                  </a:lnTo>
                  <a:lnTo>
                    <a:pt x="682" y="110"/>
                  </a:lnTo>
                  <a:lnTo>
                    <a:pt x="672" y="114"/>
                  </a:lnTo>
                  <a:lnTo>
                    <a:pt x="665" y="114"/>
                  </a:lnTo>
                  <a:lnTo>
                    <a:pt x="656" y="120"/>
                  </a:lnTo>
                  <a:lnTo>
                    <a:pt x="648" y="121"/>
                  </a:lnTo>
                  <a:lnTo>
                    <a:pt x="643" y="124"/>
                  </a:lnTo>
                  <a:lnTo>
                    <a:pt x="639" y="125"/>
                  </a:lnTo>
                  <a:lnTo>
                    <a:pt x="638" y="129"/>
                  </a:lnTo>
                  <a:lnTo>
                    <a:pt x="635" y="131"/>
                  </a:lnTo>
                  <a:lnTo>
                    <a:pt x="625" y="134"/>
                  </a:lnTo>
                  <a:lnTo>
                    <a:pt x="624" y="136"/>
                  </a:lnTo>
                  <a:lnTo>
                    <a:pt x="625" y="140"/>
                  </a:lnTo>
                  <a:lnTo>
                    <a:pt x="622" y="141"/>
                  </a:lnTo>
                  <a:lnTo>
                    <a:pt x="617" y="138"/>
                  </a:lnTo>
                  <a:lnTo>
                    <a:pt x="612" y="138"/>
                  </a:lnTo>
                  <a:lnTo>
                    <a:pt x="611" y="140"/>
                  </a:lnTo>
                  <a:lnTo>
                    <a:pt x="610" y="145"/>
                  </a:lnTo>
                  <a:lnTo>
                    <a:pt x="594" y="158"/>
                  </a:lnTo>
                  <a:lnTo>
                    <a:pt x="590" y="162"/>
                  </a:lnTo>
                  <a:lnTo>
                    <a:pt x="589" y="168"/>
                  </a:lnTo>
                  <a:lnTo>
                    <a:pt x="590" y="170"/>
                  </a:lnTo>
                  <a:lnTo>
                    <a:pt x="598" y="175"/>
                  </a:lnTo>
                  <a:lnTo>
                    <a:pt x="605" y="183"/>
                  </a:lnTo>
                  <a:lnTo>
                    <a:pt x="608" y="196"/>
                  </a:lnTo>
                  <a:lnTo>
                    <a:pt x="612" y="206"/>
                  </a:lnTo>
                  <a:lnTo>
                    <a:pt x="612" y="207"/>
                  </a:lnTo>
                  <a:lnTo>
                    <a:pt x="608" y="216"/>
                  </a:lnTo>
                  <a:lnTo>
                    <a:pt x="608" y="218"/>
                  </a:lnTo>
                  <a:lnTo>
                    <a:pt x="611" y="222"/>
                  </a:lnTo>
                  <a:lnTo>
                    <a:pt x="610" y="228"/>
                  </a:lnTo>
                  <a:lnTo>
                    <a:pt x="606" y="235"/>
                  </a:lnTo>
                  <a:lnTo>
                    <a:pt x="601" y="243"/>
                  </a:lnTo>
                  <a:lnTo>
                    <a:pt x="592" y="249"/>
                  </a:lnTo>
                  <a:lnTo>
                    <a:pt x="585" y="258"/>
                  </a:lnTo>
                  <a:lnTo>
                    <a:pt x="581" y="265"/>
                  </a:lnTo>
                  <a:lnTo>
                    <a:pt x="578" y="269"/>
                  </a:lnTo>
                  <a:lnTo>
                    <a:pt x="578" y="275"/>
                  </a:lnTo>
                  <a:lnTo>
                    <a:pt x="582" y="277"/>
                  </a:lnTo>
                  <a:lnTo>
                    <a:pt x="586" y="280"/>
                  </a:lnTo>
                  <a:lnTo>
                    <a:pt x="582" y="283"/>
                  </a:lnTo>
                  <a:lnTo>
                    <a:pt x="582" y="291"/>
                  </a:lnTo>
                  <a:lnTo>
                    <a:pt x="575" y="301"/>
                  </a:lnTo>
                  <a:lnTo>
                    <a:pt x="569" y="304"/>
                  </a:lnTo>
                  <a:lnTo>
                    <a:pt x="558" y="307"/>
                  </a:lnTo>
                  <a:lnTo>
                    <a:pt x="547" y="305"/>
                  </a:lnTo>
                  <a:lnTo>
                    <a:pt x="528" y="301"/>
                  </a:lnTo>
                  <a:lnTo>
                    <a:pt x="524" y="299"/>
                  </a:lnTo>
                  <a:lnTo>
                    <a:pt x="520" y="302"/>
                  </a:lnTo>
                  <a:lnTo>
                    <a:pt x="517" y="307"/>
                  </a:lnTo>
                  <a:lnTo>
                    <a:pt x="520" y="310"/>
                  </a:lnTo>
                  <a:lnTo>
                    <a:pt x="525" y="320"/>
                  </a:lnTo>
                  <a:lnTo>
                    <a:pt x="530" y="320"/>
                  </a:lnTo>
                  <a:lnTo>
                    <a:pt x="535" y="336"/>
                  </a:lnTo>
                  <a:lnTo>
                    <a:pt x="539" y="341"/>
                  </a:lnTo>
                  <a:lnTo>
                    <a:pt x="539" y="345"/>
                  </a:lnTo>
                  <a:lnTo>
                    <a:pt x="533" y="351"/>
                  </a:lnTo>
                  <a:lnTo>
                    <a:pt x="527" y="353"/>
                  </a:lnTo>
                  <a:lnTo>
                    <a:pt x="517" y="361"/>
                  </a:lnTo>
                  <a:lnTo>
                    <a:pt x="509" y="360"/>
                  </a:lnTo>
                  <a:lnTo>
                    <a:pt x="498" y="363"/>
                  </a:lnTo>
                  <a:lnTo>
                    <a:pt x="496" y="377"/>
                  </a:lnTo>
                  <a:lnTo>
                    <a:pt x="490" y="379"/>
                  </a:lnTo>
                  <a:lnTo>
                    <a:pt x="489" y="384"/>
                  </a:lnTo>
                  <a:lnTo>
                    <a:pt x="490" y="390"/>
                  </a:lnTo>
                  <a:lnTo>
                    <a:pt x="489" y="394"/>
                  </a:lnTo>
                  <a:lnTo>
                    <a:pt x="487" y="394"/>
                  </a:lnTo>
                  <a:lnTo>
                    <a:pt x="483" y="399"/>
                  </a:lnTo>
                  <a:lnTo>
                    <a:pt x="481" y="404"/>
                  </a:lnTo>
                  <a:lnTo>
                    <a:pt x="479" y="407"/>
                  </a:lnTo>
                  <a:lnTo>
                    <a:pt x="481" y="425"/>
                  </a:lnTo>
                  <a:lnTo>
                    <a:pt x="483" y="437"/>
                  </a:lnTo>
                  <a:lnTo>
                    <a:pt x="483" y="439"/>
                  </a:lnTo>
                  <a:lnTo>
                    <a:pt x="463" y="460"/>
                  </a:lnTo>
                  <a:lnTo>
                    <a:pt x="460" y="460"/>
                  </a:lnTo>
                  <a:lnTo>
                    <a:pt x="455" y="458"/>
                  </a:lnTo>
                  <a:lnTo>
                    <a:pt x="452" y="454"/>
                  </a:lnTo>
                  <a:lnTo>
                    <a:pt x="451" y="450"/>
                  </a:lnTo>
                  <a:lnTo>
                    <a:pt x="444" y="445"/>
                  </a:lnTo>
                  <a:lnTo>
                    <a:pt x="440" y="445"/>
                  </a:lnTo>
                  <a:lnTo>
                    <a:pt x="438" y="449"/>
                  </a:lnTo>
                  <a:lnTo>
                    <a:pt x="441" y="450"/>
                  </a:lnTo>
                  <a:lnTo>
                    <a:pt x="441" y="453"/>
                  </a:lnTo>
                  <a:lnTo>
                    <a:pt x="425" y="448"/>
                  </a:lnTo>
                  <a:lnTo>
                    <a:pt x="419" y="448"/>
                  </a:lnTo>
                  <a:lnTo>
                    <a:pt x="414" y="450"/>
                  </a:lnTo>
                  <a:lnTo>
                    <a:pt x="412" y="455"/>
                  </a:lnTo>
                  <a:lnTo>
                    <a:pt x="395" y="464"/>
                  </a:lnTo>
                  <a:lnTo>
                    <a:pt x="391" y="468"/>
                  </a:lnTo>
                  <a:lnTo>
                    <a:pt x="392" y="470"/>
                  </a:lnTo>
                  <a:lnTo>
                    <a:pt x="399" y="473"/>
                  </a:lnTo>
                  <a:lnTo>
                    <a:pt x="399" y="475"/>
                  </a:lnTo>
                  <a:lnTo>
                    <a:pt x="397" y="477"/>
                  </a:lnTo>
                  <a:lnTo>
                    <a:pt x="390" y="479"/>
                  </a:lnTo>
                  <a:lnTo>
                    <a:pt x="377" y="481"/>
                  </a:lnTo>
                  <a:lnTo>
                    <a:pt x="368" y="484"/>
                  </a:lnTo>
                  <a:lnTo>
                    <a:pt x="356" y="482"/>
                  </a:lnTo>
                  <a:lnTo>
                    <a:pt x="356" y="479"/>
                  </a:lnTo>
                  <a:lnTo>
                    <a:pt x="352" y="476"/>
                  </a:lnTo>
                  <a:lnTo>
                    <a:pt x="345" y="480"/>
                  </a:lnTo>
                  <a:lnTo>
                    <a:pt x="339" y="491"/>
                  </a:lnTo>
                  <a:lnTo>
                    <a:pt x="327" y="500"/>
                  </a:lnTo>
                  <a:lnTo>
                    <a:pt x="325" y="506"/>
                  </a:lnTo>
                  <a:lnTo>
                    <a:pt x="321" y="520"/>
                  </a:lnTo>
                  <a:lnTo>
                    <a:pt x="322" y="533"/>
                  </a:lnTo>
                  <a:lnTo>
                    <a:pt x="318" y="552"/>
                  </a:lnTo>
                  <a:lnTo>
                    <a:pt x="318" y="556"/>
                  </a:lnTo>
                  <a:lnTo>
                    <a:pt x="322" y="560"/>
                  </a:lnTo>
                  <a:lnTo>
                    <a:pt x="321" y="566"/>
                  </a:lnTo>
                  <a:lnTo>
                    <a:pt x="313" y="572"/>
                  </a:lnTo>
                  <a:lnTo>
                    <a:pt x="288" y="577"/>
                  </a:lnTo>
                  <a:lnTo>
                    <a:pt x="268" y="584"/>
                  </a:lnTo>
                  <a:lnTo>
                    <a:pt x="252" y="588"/>
                  </a:lnTo>
                  <a:lnTo>
                    <a:pt x="226" y="587"/>
                  </a:lnTo>
                  <a:lnTo>
                    <a:pt x="213" y="587"/>
                  </a:lnTo>
                  <a:lnTo>
                    <a:pt x="207" y="589"/>
                  </a:lnTo>
                  <a:lnTo>
                    <a:pt x="203" y="592"/>
                  </a:lnTo>
                  <a:lnTo>
                    <a:pt x="200" y="597"/>
                  </a:lnTo>
                  <a:lnTo>
                    <a:pt x="197" y="599"/>
                  </a:lnTo>
                  <a:lnTo>
                    <a:pt x="181" y="592"/>
                  </a:lnTo>
                  <a:lnTo>
                    <a:pt x="164" y="592"/>
                  </a:lnTo>
                  <a:lnTo>
                    <a:pt x="149" y="594"/>
                  </a:lnTo>
                  <a:lnTo>
                    <a:pt x="138" y="593"/>
                  </a:lnTo>
                  <a:lnTo>
                    <a:pt x="129" y="594"/>
                  </a:lnTo>
                  <a:lnTo>
                    <a:pt x="119" y="594"/>
                  </a:lnTo>
                  <a:lnTo>
                    <a:pt x="116" y="595"/>
                  </a:lnTo>
                  <a:lnTo>
                    <a:pt x="112" y="598"/>
                  </a:lnTo>
                  <a:lnTo>
                    <a:pt x="108" y="599"/>
                  </a:lnTo>
                  <a:lnTo>
                    <a:pt x="101" y="598"/>
                  </a:lnTo>
                  <a:lnTo>
                    <a:pt x="83" y="588"/>
                  </a:lnTo>
                  <a:lnTo>
                    <a:pt x="24" y="57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72" name="Freeform 64"/>
            <p:cNvSpPr>
              <a:spLocks noChangeAspect="1"/>
            </p:cNvSpPr>
            <p:nvPr/>
          </p:nvSpPr>
          <p:spPr bwMode="gray">
            <a:xfrm>
              <a:off x="10481761" y="4395724"/>
              <a:ext cx="176471" cy="205181"/>
            </a:xfrm>
            <a:custGeom>
              <a:avLst/>
              <a:gdLst/>
              <a:ahLst/>
              <a:cxnLst>
                <a:cxn ang="0">
                  <a:pos x="10" y="0"/>
                </a:cxn>
                <a:cxn ang="0">
                  <a:pos x="35" y="3"/>
                </a:cxn>
                <a:cxn ang="0">
                  <a:pos x="62" y="19"/>
                </a:cxn>
                <a:cxn ang="0">
                  <a:pos x="100" y="19"/>
                </a:cxn>
                <a:cxn ang="0">
                  <a:pos x="130" y="26"/>
                </a:cxn>
                <a:cxn ang="0">
                  <a:pos x="151" y="51"/>
                </a:cxn>
                <a:cxn ang="0">
                  <a:pos x="168" y="72"/>
                </a:cxn>
                <a:cxn ang="0">
                  <a:pos x="196" y="102"/>
                </a:cxn>
                <a:cxn ang="0">
                  <a:pos x="251" y="136"/>
                </a:cxn>
                <a:cxn ang="0">
                  <a:pos x="277" y="159"/>
                </a:cxn>
                <a:cxn ang="0">
                  <a:pos x="302" y="190"/>
                </a:cxn>
                <a:cxn ang="0">
                  <a:pos x="311" y="184"/>
                </a:cxn>
                <a:cxn ang="0">
                  <a:pos x="338" y="211"/>
                </a:cxn>
                <a:cxn ang="0">
                  <a:pos x="355" y="217"/>
                </a:cxn>
                <a:cxn ang="0">
                  <a:pos x="382" y="242"/>
                </a:cxn>
                <a:cxn ang="0">
                  <a:pos x="391" y="236"/>
                </a:cxn>
                <a:cxn ang="0">
                  <a:pos x="423" y="247"/>
                </a:cxn>
                <a:cxn ang="0">
                  <a:pos x="431" y="259"/>
                </a:cxn>
                <a:cxn ang="0">
                  <a:pos x="425" y="270"/>
                </a:cxn>
                <a:cxn ang="0">
                  <a:pos x="417" y="290"/>
                </a:cxn>
                <a:cxn ang="0">
                  <a:pos x="430" y="287"/>
                </a:cxn>
                <a:cxn ang="0">
                  <a:pos x="453" y="281"/>
                </a:cxn>
                <a:cxn ang="0">
                  <a:pos x="467" y="303"/>
                </a:cxn>
                <a:cxn ang="0">
                  <a:pos x="463" y="320"/>
                </a:cxn>
                <a:cxn ang="0">
                  <a:pos x="450" y="344"/>
                </a:cxn>
                <a:cxn ang="0">
                  <a:pos x="474" y="361"/>
                </a:cxn>
                <a:cxn ang="0">
                  <a:pos x="490" y="363"/>
                </a:cxn>
                <a:cxn ang="0">
                  <a:pos x="509" y="384"/>
                </a:cxn>
                <a:cxn ang="0">
                  <a:pos x="510" y="409"/>
                </a:cxn>
                <a:cxn ang="0">
                  <a:pos x="532" y="420"/>
                </a:cxn>
                <a:cxn ang="0">
                  <a:pos x="542" y="435"/>
                </a:cxn>
                <a:cxn ang="0">
                  <a:pos x="570" y="440"/>
                </a:cxn>
                <a:cxn ang="0">
                  <a:pos x="584" y="462"/>
                </a:cxn>
                <a:cxn ang="0">
                  <a:pos x="591" y="487"/>
                </a:cxn>
                <a:cxn ang="0">
                  <a:pos x="587" y="512"/>
                </a:cxn>
                <a:cxn ang="0">
                  <a:pos x="582" y="548"/>
                </a:cxn>
                <a:cxn ang="0">
                  <a:pos x="581" y="613"/>
                </a:cxn>
                <a:cxn ang="0">
                  <a:pos x="563" y="613"/>
                </a:cxn>
                <a:cxn ang="0">
                  <a:pos x="549" y="619"/>
                </a:cxn>
                <a:cxn ang="0">
                  <a:pos x="516" y="608"/>
                </a:cxn>
                <a:cxn ang="0">
                  <a:pos x="508" y="618"/>
                </a:cxn>
                <a:cxn ang="0">
                  <a:pos x="478" y="586"/>
                </a:cxn>
                <a:cxn ang="0">
                  <a:pos x="455" y="571"/>
                </a:cxn>
                <a:cxn ang="0">
                  <a:pos x="409" y="535"/>
                </a:cxn>
                <a:cxn ang="0">
                  <a:pos x="388" y="508"/>
                </a:cxn>
                <a:cxn ang="0">
                  <a:pos x="363" y="484"/>
                </a:cxn>
                <a:cxn ang="0">
                  <a:pos x="312" y="426"/>
                </a:cxn>
                <a:cxn ang="0">
                  <a:pos x="286" y="355"/>
                </a:cxn>
                <a:cxn ang="0">
                  <a:pos x="264" y="328"/>
                </a:cxn>
                <a:cxn ang="0">
                  <a:pos x="232" y="293"/>
                </a:cxn>
                <a:cxn ang="0">
                  <a:pos x="221" y="291"/>
                </a:cxn>
                <a:cxn ang="0">
                  <a:pos x="205" y="237"/>
                </a:cxn>
                <a:cxn ang="0">
                  <a:pos x="191" y="205"/>
                </a:cxn>
                <a:cxn ang="0">
                  <a:pos x="151" y="182"/>
                </a:cxn>
                <a:cxn ang="0">
                  <a:pos x="123" y="146"/>
                </a:cxn>
                <a:cxn ang="0">
                  <a:pos x="105" y="118"/>
                </a:cxn>
                <a:cxn ang="0">
                  <a:pos x="76" y="103"/>
                </a:cxn>
                <a:cxn ang="0">
                  <a:pos x="51" y="77"/>
                </a:cxn>
                <a:cxn ang="0">
                  <a:pos x="12" y="39"/>
                </a:cxn>
                <a:cxn ang="0">
                  <a:pos x="0" y="1"/>
                </a:cxn>
              </a:cxnLst>
              <a:rect l="0" t="0" r="r" b="b"/>
              <a:pathLst>
                <a:path w="594" h="626">
                  <a:moveTo>
                    <a:pt x="0" y="1"/>
                  </a:moveTo>
                  <a:lnTo>
                    <a:pt x="6" y="1"/>
                  </a:lnTo>
                  <a:lnTo>
                    <a:pt x="10" y="0"/>
                  </a:lnTo>
                  <a:lnTo>
                    <a:pt x="22" y="0"/>
                  </a:lnTo>
                  <a:lnTo>
                    <a:pt x="28" y="1"/>
                  </a:lnTo>
                  <a:lnTo>
                    <a:pt x="35" y="3"/>
                  </a:lnTo>
                  <a:lnTo>
                    <a:pt x="42" y="16"/>
                  </a:lnTo>
                  <a:lnTo>
                    <a:pt x="55" y="17"/>
                  </a:lnTo>
                  <a:lnTo>
                    <a:pt x="62" y="19"/>
                  </a:lnTo>
                  <a:lnTo>
                    <a:pt x="74" y="21"/>
                  </a:lnTo>
                  <a:lnTo>
                    <a:pt x="91" y="18"/>
                  </a:lnTo>
                  <a:lnTo>
                    <a:pt x="100" y="19"/>
                  </a:lnTo>
                  <a:lnTo>
                    <a:pt x="110" y="24"/>
                  </a:lnTo>
                  <a:lnTo>
                    <a:pt x="122" y="23"/>
                  </a:lnTo>
                  <a:lnTo>
                    <a:pt x="130" y="26"/>
                  </a:lnTo>
                  <a:lnTo>
                    <a:pt x="146" y="38"/>
                  </a:lnTo>
                  <a:lnTo>
                    <a:pt x="150" y="45"/>
                  </a:lnTo>
                  <a:lnTo>
                    <a:pt x="151" y="51"/>
                  </a:lnTo>
                  <a:lnTo>
                    <a:pt x="155" y="56"/>
                  </a:lnTo>
                  <a:lnTo>
                    <a:pt x="161" y="60"/>
                  </a:lnTo>
                  <a:lnTo>
                    <a:pt x="168" y="72"/>
                  </a:lnTo>
                  <a:lnTo>
                    <a:pt x="171" y="80"/>
                  </a:lnTo>
                  <a:lnTo>
                    <a:pt x="184" y="89"/>
                  </a:lnTo>
                  <a:lnTo>
                    <a:pt x="196" y="102"/>
                  </a:lnTo>
                  <a:lnTo>
                    <a:pt x="230" y="118"/>
                  </a:lnTo>
                  <a:lnTo>
                    <a:pt x="237" y="125"/>
                  </a:lnTo>
                  <a:lnTo>
                    <a:pt x="251" y="136"/>
                  </a:lnTo>
                  <a:lnTo>
                    <a:pt x="259" y="146"/>
                  </a:lnTo>
                  <a:lnTo>
                    <a:pt x="263" y="157"/>
                  </a:lnTo>
                  <a:lnTo>
                    <a:pt x="277" y="159"/>
                  </a:lnTo>
                  <a:lnTo>
                    <a:pt x="282" y="172"/>
                  </a:lnTo>
                  <a:lnTo>
                    <a:pt x="296" y="187"/>
                  </a:lnTo>
                  <a:lnTo>
                    <a:pt x="302" y="190"/>
                  </a:lnTo>
                  <a:lnTo>
                    <a:pt x="307" y="193"/>
                  </a:lnTo>
                  <a:lnTo>
                    <a:pt x="309" y="189"/>
                  </a:lnTo>
                  <a:lnTo>
                    <a:pt x="311" y="184"/>
                  </a:lnTo>
                  <a:lnTo>
                    <a:pt x="320" y="184"/>
                  </a:lnTo>
                  <a:lnTo>
                    <a:pt x="327" y="189"/>
                  </a:lnTo>
                  <a:lnTo>
                    <a:pt x="338" y="211"/>
                  </a:lnTo>
                  <a:lnTo>
                    <a:pt x="345" y="215"/>
                  </a:lnTo>
                  <a:lnTo>
                    <a:pt x="350" y="216"/>
                  </a:lnTo>
                  <a:lnTo>
                    <a:pt x="355" y="217"/>
                  </a:lnTo>
                  <a:lnTo>
                    <a:pt x="371" y="226"/>
                  </a:lnTo>
                  <a:lnTo>
                    <a:pt x="376" y="231"/>
                  </a:lnTo>
                  <a:lnTo>
                    <a:pt x="382" y="242"/>
                  </a:lnTo>
                  <a:lnTo>
                    <a:pt x="386" y="244"/>
                  </a:lnTo>
                  <a:lnTo>
                    <a:pt x="387" y="233"/>
                  </a:lnTo>
                  <a:lnTo>
                    <a:pt x="391" y="236"/>
                  </a:lnTo>
                  <a:lnTo>
                    <a:pt x="396" y="243"/>
                  </a:lnTo>
                  <a:lnTo>
                    <a:pt x="403" y="248"/>
                  </a:lnTo>
                  <a:lnTo>
                    <a:pt x="423" y="247"/>
                  </a:lnTo>
                  <a:lnTo>
                    <a:pt x="430" y="250"/>
                  </a:lnTo>
                  <a:lnTo>
                    <a:pt x="433" y="254"/>
                  </a:lnTo>
                  <a:lnTo>
                    <a:pt x="431" y="259"/>
                  </a:lnTo>
                  <a:lnTo>
                    <a:pt x="428" y="263"/>
                  </a:lnTo>
                  <a:lnTo>
                    <a:pt x="424" y="263"/>
                  </a:lnTo>
                  <a:lnTo>
                    <a:pt x="425" y="270"/>
                  </a:lnTo>
                  <a:lnTo>
                    <a:pt x="429" y="276"/>
                  </a:lnTo>
                  <a:lnTo>
                    <a:pt x="429" y="282"/>
                  </a:lnTo>
                  <a:lnTo>
                    <a:pt x="417" y="290"/>
                  </a:lnTo>
                  <a:lnTo>
                    <a:pt x="415" y="292"/>
                  </a:lnTo>
                  <a:lnTo>
                    <a:pt x="417" y="293"/>
                  </a:lnTo>
                  <a:lnTo>
                    <a:pt x="430" y="287"/>
                  </a:lnTo>
                  <a:lnTo>
                    <a:pt x="438" y="282"/>
                  </a:lnTo>
                  <a:lnTo>
                    <a:pt x="449" y="279"/>
                  </a:lnTo>
                  <a:lnTo>
                    <a:pt x="453" y="281"/>
                  </a:lnTo>
                  <a:lnTo>
                    <a:pt x="462" y="288"/>
                  </a:lnTo>
                  <a:lnTo>
                    <a:pt x="466" y="297"/>
                  </a:lnTo>
                  <a:lnTo>
                    <a:pt x="467" y="303"/>
                  </a:lnTo>
                  <a:lnTo>
                    <a:pt x="453" y="317"/>
                  </a:lnTo>
                  <a:lnTo>
                    <a:pt x="457" y="319"/>
                  </a:lnTo>
                  <a:lnTo>
                    <a:pt x="463" y="320"/>
                  </a:lnTo>
                  <a:lnTo>
                    <a:pt x="461" y="328"/>
                  </a:lnTo>
                  <a:lnTo>
                    <a:pt x="453" y="334"/>
                  </a:lnTo>
                  <a:lnTo>
                    <a:pt x="450" y="344"/>
                  </a:lnTo>
                  <a:lnTo>
                    <a:pt x="455" y="351"/>
                  </a:lnTo>
                  <a:lnTo>
                    <a:pt x="466" y="357"/>
                  </a:lnTo>
                  <a:lnTo>
                    <a:pt x="474" y="361"/>
                  </a:lnTo>
                  <a:lnTo>
                    <a:pt x="482" y="361"/>
                  </a:lnTo>
                  <a:lnTo>
                    <a:pt x="487" y="365"/>
                  </a:lnTo>
                  <a:lnTo>
                    <a:pt x="490" y="363"/>
                  </a:lnTo>
                  <a:lnTo>
                    <a:pt x="501" y="365"/>
                  </a:lnTo>
                  <a:lnTo>
                    <a:pt x="506" y="376"/>
                  </a:lnTo>
                  <a:lnTo>
                    <a:pt x="509" y="384"/>
                  </a:lnTo>
                  <a:lnTo>
                    <a:pt x="510" y="394"/>
                  </a:lnTo>
                  <a:lnTo>
                    <a:pt x="512" y="401"/>
                  </a:lnTo>
                  <a:lnTo>
                    <a:pt x="510" y="409"/>
                  </a:lnTo>
                  <a:lnTo>
                    <a:pt x="516" y="410"/>
                  </a:lnTo>
                  <a:lnTo>
                    <a:pt x="526" y="414"/>
                  </a:lnTo>
                  <a:lnTo>
                    <a:pt x="532" y="420"/>
                  </a:lnTo>
                  <a:lnTo>
                    <a:pt x="526" y="435"/>
                  </a:lnTo>
                  <a:lnTo>
                    <a:pt x="533" y="436"/>
                  </a:lnTo>
                  <a:lnTo>
                    <a:pt x="542" y="435"/>
                  </a:lnTo>
                  <a:lnTo>
                    <a:pt x="552" y="435"/>
                  </a:lnTo>
                  <a:lnTo>
                    <a:pt x="560" y="436"/>
                  </a:lnTo>
                  <a:lnTo>
                    <a:pt x="570" y="440"/>
                  </a:lnTo>
                  <a:lnTo>
                    <a:pt x="573" y="446"/>
                  </a:lnTo>
                  <a:lnTo>
                    <a:pt x="580" y="454"/>
                  </a:lnTo>
                  <a:lnTo>
                    <a:pt x="584" y="462"/>
                  </a:lnTo>
                  <a:lnTo>
                    <a:pt x="591" y="469"/>
                  </a:lnTo>
                  <a:lnTo>
                    <a:pt x="594" y="478"/>
                  </a:lnTo>
                  <a:lnTo>
                    <a:pt x="591" y="487"/>
                  </a:lnTo>
                  <a:lnTo>
                    <a:pt x="585" y="501"/>
                  </a:lnTo>
                  <a:lnTo>
                    <a:pt x="584" y="510"/>
                  </a:lnTo>
                  <a:lnTo>
                    <a:pt x="587" y="512"/>
                  </a:lnTo>
                  <a:lnTo>
                    <a:pt x="589" y="518"/>
                  </a:lnTo>
                  <a:lnTo>
                    <a:pt x="585" y="530"/>
                  </a:lnTo>
                  <a:lnTo>
                    <a:pt x="582" y="548"/>
                  </a:lnTo>
                  <a:lnTo>
                    <a:pt x="584" y="556"/>
                  </a:lnTo>
                  <a:lnTo>
                    <a:pt x="584" y="594"/>
                  </a:lnTo>
                  <a:lnTo>
                    <a:pt x="581" y="613"/>
                  </a:lnTo>
                  <a:lnTo>
                    <a:pt x="579" y="623"/>
                  </a:lnTo>
                  <a:lnTo>
                    <a:pt x="574" y="623"/>
                  </a:lnTo>
                  <a:lnTo>
                    <a:pt x="563" y="613"/>
                  </a:lnTo>
                  <a:lnTo>
                    <a:pt x="554" y="607"/>
                  </a:lnTo>
                  <a:lnTo>
                    <a:pt x="552" y="610"/>
                  </a:lnTo>
                  <a:lnTo>
                    <a:pt x="549" y="619"/>
                  </a:lnTo>
                  <a:lnTo>
                    <a:pt x="543" y="621"/>
                  </a:lnTo>
                  <a:lnTo>
                    <a:pt x="524" y="607"/>
                  </a:lnTo>
                  <a:lnTo>
                    <a:pt x="516" y="608"/>
                  </a:lnTo>
                  <a:lnTo>
                    <a:pt x="524" y="624"/>
                  </a:lnTo>
                  <a:lnTo>
                    <a:pt x="519" y="626"/>
                  </a:lnTo>
                  <a:lnTo>
                    <a:pt x="508" y="618"/>
                  </a:lnTo>
                  <a:lnTo>
                    <a:pt x="500" y="609"/>
                  </a:lnTo>
                  <a:lnTo>
                    <a:pt x="484" y="596"/>
                  </a:lnTo>
                  <a:lnTo>
                    <a:pt x="478" y="586"/>
                  </a:lnTo>
                  <a:lnTo>
                    <a:pt x="471" y="577"/>
                  </a:lnTo>
                  <a:lnTo>
                    <a:pt x="461" y="572"/>
                  </a:lnTo>
                  <a:lnTo>
                    <a:pt x="455" y="571"/>
                  </a:lnTo>
                  <a:lnTo>
                    <a:pt x="436" y="554"/>
                  </a:lnTo>
                  <a:lnTo>
                    <a:pt x="419" y="543"/>
                  </a:lnTo>
                  <a:lnTo>
                    <a:pt x="409" y="535"/>
                  </a:lnTo>
                  <a:lnTo>
                    <a:pt x="399" y="532"/>
                  </a:lnTo>
                  <a:lnTo>
                    <a:pt x="392" y="522"/>
                  </a:lnTo>
                  <a:lnTo>
                    <a:pt x="388" y="508"/>
                  </a:lnTo>
                  <a:lnTo>
                    <a:pt x="383" y="501"/>
                  </a:lnTo>
                  <a:lnTo>
                    <a:pt x="371" y="495"/>
                  </a:lnTo>
                  <a:lnTo>
                    <a:pt x="363" y="484"/>
                  </a:lnTo>
                  <a:lnTo>
                    <a:pt x="339" y="457"/>
                  </a:lnTo>
                  <a:lnTo>
                    <a:pt x="317" y="433"/>
                  </a:lnTo>
                  <a:lnTo>
                    <a:pt x="312" y="426"/>
                  </a:lnTo>
                  <a:lnTo>
                    <a:pt x="311" y="409"/>
                  </a:lnTo>
                  <a:lnTo>
                    <a:pt x="288" y="366"/>
                  </a:lnTo>
                  <a:lnTo>
                    <a:pt x="286" y="355"/>
                  </a:lnTo>
                  <a:lnTo>
                    <a:pt x="278" y="341"/>
                  </a:lnTo>
                  <a:lnTo>
                    <a:pt x="272" y="336"/>
                  </a:lnTo>
                  <a:lnTo>
                    <a:pt x="264" y="328"/>
                  </a:lnTo>
                  <a:lnTo>
                    <a:pt x="258" y="323"/>
                  </a:lnTo>
                  <a:lnTo>
                    <a:pt x="250" y="306"/>
                  </a:lnTo>
                  <a:lnTo>
                    <a:pt x="232" y="293"/>
                  </a:lnTo>
                  <a:lnTo>
                    <a:pt x="225" y="293"/>
                  </a:lnTo>
                  <a:lnTo>
                    <a:pt x="223" y="292"/>
                  </a:lnTo>
                  <a:lnTo>
                    <a:pt x="221" y="291"/>
                  </a:lnTo>
                  <a:lnTo>
                    <a:pt x="216" y="270"/>
                  </a:lnTo>
                  <a:lnTo>
                    <a:pt x="210" y="248"/>
                  </a:lnTo>
                  <a:lnTo>
                    <a:pt x="205" y="237"/>
                  </a:lnTo>
                  <a:lnTo>
                    <a:pt x="198" y="225"/>
                  </a:lnTo>
                  <a:lnTo>
                    <a:pt x="198" y="215"/>
                  </a:lnTo>
                  <a:lnTo>
                    <a:pt x="191" y="205"/>
                  </a:lnTo>
                  <a:lnTo>
                    <a:pt x="181" y="195"/>
                  </a:lnTo>
                  <a:lnTo>
                    <a:pt x="161" y="185"/>
                  </a:lnTo>
                  <a:lnTo>
                    <a:pt x="151" y="182"/>
                  </a:lnTo>
                  <a:lnTo>
                    <a:pt x="139" y="179"/>
                  </a:lnTo>
                  <a:lnTo>
                    <a:pt x="130" y="148"/>
                  </a:lnTo>
                  <a:lnTo>
                    <a:pt x="123" y="146"/>
                  </a:lnTo>
                  <a:lnTo>
                    <a:pt x="121" y="140"/>
                  </a:lnTo>
                  <a:lnTo>
                    <a:pt x="116" y="136"/>
                  </a:lnTo>
                  <a:lnTo>
                    <a:pt x="105" y="118"/>
                  </a:lnTo>
                  <a:lnTo>
                    <a:pt x="94" y="108"/>
                  </a:lnTo>
                  <a:lnTo>
                    <a:pt x="86" y="103"/>
                  </a:lnTo>
                  <a:lnTo>
                    <a:pt x="76" y="103"/>
                  </a:lnTo>
                  <a:lnTo>
                    <a:pt x="65" y="93"/>
                  </a:lnTo>
                  <a:lnTo>
                    <a:pt x="57" y="83"/>
                  </a:lnTo>
                  <a:lnTo>
                    <a:pt x="51" y="77"/>
                  </a:lnTo>
                  <a:lnTo>
                    <a:pt x="41" y="71"/>
                  </a:lnTo>
                  <a:lnTo>
                    <a:pt x="19" y="46"/>
                  </a:lnTo>
                  <a:lnTo>
                    <a:pt x="12" y="39"/>
                  </a:lnTo>
                  <a:lnTo>
                    <a:pt x="4" y="22"/>
                  </a:lnTo>
                  <a:lnTo>
                    <a:pt x="3" y="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73" name="Freeform 65"/>
            <p:cNvSpPr>
              <a:spLocks noChangeAspect="1"/>
            </p:cNvSpPr>
            <p:nvPr/>
          </p:nvSpPr>
          <p:spPr bwMode="gray">
            <a:xfrm>
              <a:off x="10644885" y="4600904"/>
              <a:ext cx="149778" cy="52109"/>
            </a:xfrm>
            <a:custGeom>
              <a:avLst/>
              <a:gdLst/>
              <a:ahLst/>
              <a:cxnLst>
                <a:cxn ang="0">
                  <a:pos x="364" y="129"/>
                </a:cxn>
                <a:cxn ang="0">
                  <a:pos x="334" y="130"/>
                </a:cxn>
                <a:cxn ang="0">
                  <a:pos x="326" y="124"/>
                </a:cxn>
                <a:cxn ang="0">
                  <a:pos x="314" y="126"/>
                </a:cxn>
                <a:cxn ang="0">
                  <a:pos x="288" y="120"/>
                </a:cxn>
                <a:cxn ang="0">
                  <a:pos x="272" y="110"/>
                </a:cxn>
                <a:cxn ang="0">
                  <a:pos x="257" y="102"/>
                </a:cxn>
                <a:cxn ang="0">
                  <a:pos x="231" y="99"/>
                </a:cxn>
                <a:cxn ang="0">
                  <a:pos x="212" y="97"/>
                </a:cxn>
                <a:cxn ang="0">
                  <a:pos x="203" y="99"/>
                </a:cxn>
                <a:cxn ang="0">
                  <a:pos x="191" y="96"/>
                </a:cxn>
                <a:cxn ang="0">
                  <a:pos x="181" y="103"/>
                </a:cxn>
                <a:cxn ang="0">
                  <a:pos x="142" y="96"/>
                </a:cxn>
                <a:cxn ang="0">
                  <a:pos x="116" y="87"/>
                </a:cxn>
                <a:cxn ang="0">
                  <a:pos x="85" y="83"/>
                </a:cxn>
                <a:cxn ang="0">
                  <a:pos x="67" y="76"/>
                </a:cxn>
                <a:cxn ang="0">
                  <a:pos x="72" y="60"/>
                </a:cxn>
                <a:cxn ang="0">
                  <a:pos x="62" y="59"/>
                </a:cxn>
                <a:cxn ang="0">
                  <a:pos x="24" y="50"/>
                </a:cxn>
                <a:cxn ang="0">
                  <a:pos x="6" y="46"/>
                </a:cxn>
                <a:cxn ang="0">
                  <a:pos x="3" y="38"/>
                </a:cxn>
                <a:cxn ang="0">
                  <a:pos x="9" y="41"/>
                </a:cxn>
                <a:cxn ang="0">
                  <a:pos x="20" y="38"/>
                </a:cxn>
                <a:cxn ang="0">
                  <a:pos x="29" y="30"/>
                </a:cxn>
                <a:cxn ang="0">
                  <a:pos x="36" y="14"/>
                </a:cxn>
                <a:cxn ang="0">
                  <a:pos x="53" y="1"/>
                </a:cxn>
                <a:cxn ang="0">
                  <a:pos x="102" y="0"/>
                </a:cxn>
                <a:cxn ang="0">
                  <a:pos x="119" y="7"/>
                </a:cxn>
                <a:cxn ang="0">
                  <a:pos x="132" y="16"/>
                </a:cxn>
                <a:cxn ang="0">
                  <a:pos x="154" y="18"/>
                </a:cxn>
                <a:cxn ang="0">
                  <a:pos x="177" y="33"/>
                </a:cxn>
                <a:cxn ang="0">
                  <a:pos x="196" y="49"/>
                </a:cxn>
                <a:cxn ang="0">
                  <a:pos x="228" y="49"/>
                </a:cxn>
                <a:cxn ang="0">
                  <a:pos x="261" y="53"/>
                </a:cxn>
                <a:cxn ang="0">
                  <a:pos x="279" y="56"/>
                </a:cxn>
                <a:cxn ang="0">
                  <a:pos x="295" y="39"/>
                </a:cxn>
                <a:cxn ang="0">
                  <a:pos x="304" y="25"/>
                </a:cxn>
                <a:cxn ang="0">
                  <a:pos x="317" y="35"/>
                </a:cxn>
                <a:cxn ang="0">
                  <a:pos x="333" y="41"/>
                </a:cxn>
                <a:cxn ang="0">
                  <a:pos x="347" y="40"/>
                </a:cxn>
                <a:cxn ang="0">
                  <a:pos x="358" y="45"/>
                </a:cxn>
                <a:cxn ang="0">
                  <a:pos x="373" y="51"/>
                </a:cxn>
                <a:cxn ang="0">
                  <a:pos x="397" y="55"/>
                </a:cxn>
                <a:cxn ang="0">
                  <a:pos x="412" y="75"/>
                </a:cxn>
                <a:cxn ang="0">
                  <a:pos x="424" y="96"/>
                </a:cxn>
                <a:cxn ang="0">
                  <a:pos x="456" y="97"/>
                </a:cxn>
                <a:cxn ang="0">
                  <a:pos x="481" y="94"/>
                </a:cxn>
                <a:cxn ang="0">
                  <a:pos x="499" y="103"/>
                </a:cxn>
                <a:cxn ang="0">
                  <a:pos x="497" y="136"/>
                </a:cxn>
                <a:cxn ang="0">
                  <a:pos x="503" y="148"/>
                </a:cxn>
                <a:cxn ang="0">
                  <a:pos x="502" y="156"/>
                </a:cxn>
                <a:cxn ang="0">
                  <a:pos x="462" y="141"/>
                </a:cxn>
                <a:cxn ang="0">
                  <a:pos x="433" y="130"/>
                </a:cxn>
                <a:cxn ang="0">
                  <a:pos x="392" y="136"/>
                </a:cxn>
                <a:cxn ang="0">
                  <a:pos x="374" y="129"/>
                </a:cxn>
              </a:cxnLst>
              <a:rect l="0" t="0" r="r" b="b"/>
              <a:pathLst>
                <a:path w="506" h="158">
                  <a:moveTo>
                    <a:pt x="374" y="129"/>
                  </a:moveTo>
                  <a:lnTo>
                    <a:pt x="364" y="129"/>
                  </a:lnTo>
                  <a:lnTo>
                    <a:pt x="353" y="135"/>
                  </a:lnTo>
                  <a:lnTo>
                    <a:pt x="334" y="130"/>
                  </a:lnTo>
                  <a:lnTo>
                    <a:pt x="330" y="127"/>
                  </a:lnTo>
                  <a:lnTo>
                    <a:pt x="326" y="124"/>
                  </a:lnTo>
                  <a:lnTo>
                    <a:pt x="323" y="126"/>
                  </a:lnTo>
                  <a:lnTo>
                    <a:pt x="314" y="126"/>
                  </a:lnTo>
                  <a:lnTo>
                    <a:pt x="304" y="125"/>
                  </a:lnTo>
                  <a:lnTo>
                    <a:pt x="288" y="120"/>
                  </a:lnTo>
                  <a:lnTo>
                    <a:pt x="279" y="115"/>
                  </a:lnTo>
                  <a:lnTo>
                    <a:pt x="272" y="110"/>
                  </a:lnTo>
                  <a:lnTo>
                    <a:pt x="266" y="105"/>
                  </a:lnTo>
                  <a:lnTo>
                    <a:pt x="257" y="102"/>
                  </a:lnTo>
                  <a:lnTo>
                    <a:pt x="242" y="99"/>
                  </a:lnTo>
                  <a:lnTo>
                    <a:pt x="231" y="99"/>
                  </a:lnTo>
                  <a:lnTo>
                    <a:pt x="217" y="96"/>
                  </a:lnTo>
                  <a:lnTo>
                    <a:pt x="212" y="97"/>
                  </a:lnTo>
                  <a:lnTo>
                    <a:pt x="208" y="99"/>
                  </a:lnTo>
                  <a:lnTo>
                    <a:pt x="203" y="99"/>
                  </a:lnTo>
                  <a:lnTo>
                    <a:pt x="201" y="96"/>
                  </a:lnTo>
                  <a:lnTo>
                    <a:pt x="191" y="96"/>
                  </a:lnTo>
                  <a:lnTo>
                    <a:pt x="186" y="100"/>
                  </a:lnTo>
                  <a:lnTo>
                    <a:pt x="181" y="103"/>
                  </a:lnTo>
                  <a:lnTo>
                    <a:pt x="177" y="103"/>
                  </a:lnTo>
                  <a:lnTo>
                    <a:pt x="142" y="96"/>
                  </a:lnTo>
                  <a:lnTo>
                    <a:pt x="129" y="89"/>
                  </a:lnTo>
                  <a:lnTo>
                    <a:pt x="116" y="87"/>
                  </a:lnTo>
                  <a:lnTo>
                    <a:pt x="95" y="86"/>
                  </a:lnTo>
                  <a:lnTo>
                    <a:pt x="85" y="83"/>
                  </a:lnTo>
                  <a:lnTo>
                    <a:pt x="79" y="80"/>
                  </a:lnTo>
                  <a:lnTo>
                    <a:pt x="67" y="76"/>
                  </a:lnTo>
                  <a:lnTo>
                    <a:pt x="63" y="72"/>
                  </a:lnTo>
                  <a:lnTo>
                    <a:pt x="72" y="60"/>
                  </a:lnTo>
                  <a:lnTo>
                    <a:pt x="70" y="59"/>
                  </a:lnTo>
                  <a:lnTo>
                    <a:pt x="62" y="59"/>
                  </a:lnTo>
                  <a:lnTo>
                    <a:pt x="42" y="50"/>
                  </a:lnTo>
                  <a:lnTo>
                    <a:pt x="24" y="50"/>
                  </a:lnTo>
                  <a:lnTo>
                    <a:pt x="18" y="48"/>
                  </a:lnTo>
                  <a:lnTo>
                    <a:pt x="6" y="46"/>
                  </a:lnTo>
                  <a:lnTo>
                    <a:pt x="0" y="40"/>
                  </a:lnTo>
                  <a:lnTo>
                    <a:pt x="3" y="38"/>
                  </a:lnTo>
                  <a:lnTo>
                    <a:pt x="5" y="39"/>
                  </a:lnTo>
                  <a:lnTo>
                    <a:pt x="9" y="41"/>
                  </a:lnTo>
                  <a:lnTo>
                    <a:pt x="15" y="41"/>
                  </a:lnTo>
                  <a:lnTo>
                    <a:pt x="20" y="38"/>
                  </a:lnTo>
                  <a:lnTo>
                    <a:pt x="24" y="30"/>
                  </a:lnTo>
                  <a:lnTo>
                    <a:pt x="29" y="30"/>
                  </a:lnTo>
                  <a:lnTo>
                    <a:pt x="33" y="23"/>
                  </a:lnTo>
                  <a:lnTo>
                    <a:pt x="36" y="14"/>
                  </a:lnTo>
                  <a:lnTo>
                    <a:pt x="41" y="5"/>
                  </a:lnTo>
                  <a:lnTo>
                    <a:pt x="53" y="1"/>
                  </a:lnTo>
                  <a:lnTo>
                    <a:pt x="89" y="7"/>
                  </a:lnTo>
                  <a:lnTo>
                    <a:pt x="102" y="0"/>
                  </a:lnTo>
                  <a:lnTo>
                    <a:pt x="113" y="0"/>
                  </a:lnTo>
                  <a:lnTo>
                    <a:pt x="119" y="7"/>
                  </a:lnTo>
                  <a:lnTo>
                    <a:pt x="122" y="14"/>
                  </a:lnTo>
                  <a:lnTo>
                    <a:pt x="132" y="16"/>
                  </a:lnTo>
                  <a:lnTo>
                    <a:pt x="140" y="14"/>
                  </a:lnTo>
                  <a:lnTo>
                    <a:pt x="154" y="18"/>
                  </a:lnTo>
                  <a:lnTo>
                    <a:pt x="164" y="19"/>
                  </a:lnTo>
                  <a:lnTo>
                    <a:pt x="177" y="33"/>
                  </a:lnTo>
                  <a:lnTo>
                    <a:pt x="186" y="46"/>
                  </a:lnTo>
                  <a:lnTo>
                    <a:pt x="196" y="49"/>
                  </a:lnTo>
                  <a:lnTo>
                    <a:pt x="207" y="48"/>
                  </a:lnTo>
                  <a:lnTo>
                    <a:pt x="228" y="49"/>
                  </a:lnTo>
                  <a:lnTo>
                    <a:pt x="234" y="48"/>
                  </a:lnTo>
                  <a:lnTo>
                    <a:pt x="261" y="53"/>
                  </a:lnTo>
                  <a:lnTo>
                    <a:pt x="271" y="54"/>
                  </a:lnTo>
                  <a:lnTo>
                    <a:pt x="279" y="56"/>
                  </a:lnTo>
                  <a:lnTo>
                    <a:pt x="287" y="54"/>
                  </a:lnTo>
                  <a:lnTo>
                    <a:pt x="295" y="39"/>
                  </a:lnTo>
                  <a:lnTo>
                    <a:pt x="296" y="32"/>
                  </a:lnTo>
                  <a:lnTo>
                    <a:pt x="304" y="25"/>
                  </a:lnTo>
                  <a:lnTo>
                    <a:pt x="311" y="27"/>
                  </a:lnTo>
                  <a:lnTo>
                    <a:pt x="317" y="35"/>
                  </a:lnTo>
                  <a:lnTo>
                    <a:pt x="323" y="41"/>
                  </a:lnTo>
                  <a:lnTo>
                    <a:pt x="333" y="41"/>
                  </a:lnTo>
                  <a:lnTo>
                    <a:pt x="342" y="37"/>
                  </a:lnTo>
                  <a:lnTo>
                    <a:pt x="347" y="40"/>
                  </a:lnTo>
                  <a:lnTo>
                    <a:pt x="353" y="41"/>
                  </a:lnTo>
                  <a:lnTo>
                    <a:pt x="358" y="45"/>
                  </a:lnTo>
                  <a:lnTo>
                    <a:pt x="365" y="46"/>
                  </a:lnTo>
                  <a:lnTo>
                    <a:pt x="373" y="51"/>
                  </a:lnTo>
                  <a:lnTo>
                    <a:pt x="390" y="50"/>
                  </a:lnTo>
                  <a:lnTo>
                    <a:pt x="397" y="55"/>
                  </a:lnTo>
                  <a:lnTo>
                    <a:pt x="404" y="70"/>
                  </a:lnTo>
                  <a:lnTo>
                    <a:pt x="412" y="75"/>
                  </a:lnTo>
                  <a:lnTo>
                    <a:pt x="414" y="91"/>
                  </a:lnTo>
                  <a:lnTo>
                    <a:pt x="424" y="96"/>
                  </a:lnTo>
                  <a:lnTo>
                    <a:pt x="435" y="99"/>
                  </a:lnTo>
                  <a:lnTo>
                    <a:pt x="456" y="97"/>
                  </a:lnTo>
                  <a:lnTo>
                    <a:pt x="467" y="97"/>
                  </a:lnTo>
                  <a:lnTo>
                    <a:pt x="481" y="94"/>
                  </a:lnTo>
                  <a:lnTo>
                    <a:pt x="492" y="97"/>
                  </a:lnTo>
                  <a:lnTo>
                    <a:pt x="499" y="103"/>
                  </a:lnTo>
                  <a:lnTo>
                    <a:pt x="500" y="116"/>
                  </a:lnTo>
                  <a:lnTo>
                    <a:pt x="497" y="136"/>
                  </a:lnTo>
                  <a:lnTo>
                    <a:pt x="499" y="143"/>
                  </a:lnTo>
                  <a:lnTo>
                    <a:pt x="503" y="148"/>
                  </a:lnTo>
                  <a:lnTo>
                    <a:pt x="506" y="158"/>
                  </a:lnTo>
                  <a:lnTo>
                    <a:pt x="502" y="156"/>
                  </a:lnTo>
                  <a:lnTo>
                    <a:pt x="495" y="150"/>
                  </a:lnTo>
                  <a:lnTo>
                    <a:pt x="462" y="141"/>
                  </a:lnTo>
                  <a:lnTo>
                    <a:pt x="446" y="135"/>
                  </a:lnTo>
                  <a:lnTo>
                    <a:pt x="433" y="130"/>
                  </a:lnTo>
                  <a:lnTo>
                    <a:pt x="406" y="138"/>
                  </a:lnTo>
                  <a:lnTo>
                    <a:pt x="392" y="136"/>
                  </a:lnTo>
                  <a:lnTo>
                    <a:pt x="381" y="131"/>
                  </a:lnTo>
                  <a:lnTo>
                    <a:pt x="374" y="12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74" name="Freeform 66"/>
            <p:cNvSpPr>
              <a:spLocks noChangeAspect="1"/>
            </p:cNvSpPr>
            <p:nvPr/>
          </p:nvSpPr>
          <p:spPr bwMode="gray">
            <a:xfrm>
              <a:off x="10704203" y="4418521"/>
              <a:ext cx="161642" cy="151444"/>
            </a:xfrm>
            <a:custGeom>
              <a:avLst/>
              <a:gdLst/>
              <a:ahLst/>
              <a:cxnLst>
                <a:cxn ang="0">
                  <a:pos x="474" y="15"/>
                </a:cxn>
                <a:cxn ang="0">
                  <a:pos x="471" y="22"/>
                </a:cxn>
                <a:cxn ang="0">
                  <a:pos x="485" y="38"/>
                </a:cxn>
                <a:cxn ang="0">
                  <a:pos x="470" y="42"/>
                </a:cxn>
                <a:cxn ang="0">
                  <a:pos x="460" y="57"/>
                </a:cxn>
                <a:cxn ang="0">
                  <a:pos x="461" y="67"/>
                </a:cxn>
                <a:cxn ang="0">
                  <a:pos x="475" y="80"/>
                </a:cxn>
                <a:cxn ang="0">
                  <a:pos x="493" y="121"/>
                </a:cxn>
                <a:cxn ang="0">
                  <a:pos x="490" y="132"/>
                </a:cxn>
                <a:cxn ang="0">
                  <a:pos x="547" y="186"/>
                </a:cxn>
                <a:cxn ang="0">
                  <a:pos x="519" y="194"/>
                </a:cxn>
                <a:cxn ang="0">
                  <a:pos x="495" y="186"/>
                </a:cxn>
                <a:cxn ang="0">
                  <a:pos x="486" y="202"/>
                </a:cxn>
                <a:cxn ang="0">
                  <a:pos x="471" y="228"/>
                </a:cxn>
                <a:cxn ang="0">
                  <a:pos x="468" y="266"/>
                </a:cxn>
                <a:cxn ang="0">
                  <a:pos x="438" y="311"/>
                </a:cxn>
                <a:cxn ang="0">
                  <a:pos x="402" y="336"/>
                </a:cxn>
                <a:cxn ang="0">
                  <a:pos x="411" y="350"/>
                </a:cxn>
                <a:cxn ang="0">
                  <a:pos x="417" y="381"/>
                </a:cxn>
                <a:cxn ang="0">
                  <a:pos x="407" y="393"/>
                </a:cxn>
                <a:cxn ang="0">
                  <a:pos x="398" y="407"/>
                </a:cxn>
                <a:cxn ang="0">
                  <a:pos x="394" y="417"/>
                </a:cxn>
                <a:cxn ang="0">
                  <a:pos x="374" y="441"/>
                </a:cxn>
                <a:cxn ang="0">
                  <a:pos x="324" y="465"/>
                </a:cxn>
                <a:cxn ang="0">
                  <a:pos x="308" y="433"/>
                </a:cxn>
                <a:cxn ang="0">
                  <a:pos x="293" y="423"/>
                </a:cxn>
                <a:cxn ang="0">
                  <a:pos x="262" y="428"/>
                </a:cxn>
                <a:cxn ang="0">
                  <a:pos x="240" y="414"/>
                </a:cxn>
                <a:cxn ang="0">
                  <a:pos x="221" y="408"/>
                </a:cxn>
                <a:cxn ang="0">
                  <a:pos x="201" y="424"/>
                </a:cxn>
                <a:cxn ang="0">
                  <a:pos x="174" y="427"/>
                </a:cxn>
                <a:cxn ang="0">
                  <a:pos x="160" y="430"/>
                </a:cxn>
                <a:cxn ang="0">
                  <a:pos x="146" y="398"/>
                </a:cxn>
                <a:cxn ang="0">
                  <a:pos x="129" y="398"/>
                </a:cxn>
                <a:cxn ang="0">
                  <a:pos x="110" y="406"/>
                </a:cxn>
                <a:cxn ang="0">
                  <a:pos x="84" y="397"/>
                </a:cxn>
                <a:cxn ang="0">
                  <a:pos x="70" y="387"/>
                </a:cxn>
                <a:cxn ang="0">
                  <a:pos x="62" y="353"/>
                </a:cxn>
                <a:cxn ang="0">
                  <a:pos x="59" y="333"/>
                </a:cxn>
                <a:cxn ang="0">
                  <a:pos x="55" y="305"/>
                </a:cxn>
                <a:cxn ang="0">
                  <a:pos x="39" y="278"/>
                </a:cxn>
                <a:cxn ang="0">
                  <a:pos x="18" y="268"/>
                </a:cxn>
                <a:cxn ang="0">
                  <a:pos x="11" y="233"/>
                </a:cxn>
                <a:cxn ang="0">
                  <a:pos x="1" y="214"/>
                </a:cxn>
                <a:cxn ang="0">
                  <a:pos x="7" y="163"/>
                </a:cxn>
                <a:cxn ang="0">
                  <a:pos x="25" y="134"/>
                </a:cxn>
                <a:cxn ang="0">
                  <a:pos x="60" y="174"/>
                </a:cxn>
                <a:cxn ang="0">
                  <a:pos x="99" y="185"/>
                </a:cxn>
                <a:cxn ang="0">
                  <a:pos x="129" y="186"/>
                </a:cxn>
                <a:cxn ang="0">
                  <a:pos x="156" y="183"/>
                </a:cxn>
                <a:cxn ang="0">
                  <a:pos x="184" y="155"/>
                </a:cxn>
                <a:cxn ang="0">
                  <a:pos x="217" y="166"/>
                </a:cxn>
                <a:cxn ang="0">
                  <a:pos x="253" y="174"/>
                </a:cxn>
                <a:cxn ang="0">
                  <a:pos x="285" y="163"/>
                </a:cxn>
                <a:cxn ang="0">
                  <a:pos x="308" y="147"/>
                </a:cxn>
                <a:cxn ang="0">
                  <a:pos x="330" y="90"/>
                </a:cxn>
                <a:cxn ang="0">
                  <a:pos x="363" y="27"/>
                </a:cxn>
                <a:cxn ang="0">
                  <a:pos x="394" y="0"/>
                </a:cxn>
                <a:cxn ang="0">
                  <a:pos x="468" y="11"/>
                </a:cxn>
              </a:cxnLst>
              <a:rect l="0" t="0" r="r" b="b"/>
              <a:pathLst>
                <a:path w="547" h="467">
                  <a:moveTo>
                    <a:pt x="472" y="11"/>
                  </a:moveTo>
                  <a:lnTo>
                    <a:pt x="475" y="13"/>
                  </a:lnTo>
                  <a:lnTo>
                    <a:pt x="474" y="15"/>
                  </a:lnTo>
                  <a:lnTo>
                    <a:pt x="469" y="18"/>
                  </a:lnTo>
                  <a:lnTo>
                    <a:pt x="464" y="19"/>
                  </a:lnTo>
                  <a:lnTo>
                    <a:pt x="471" y="22"/>
                  </a:lnTo>
                  <a:lnTo>
                    <a:pt x="477" y="27"/>
                  </a:lnTo>
                  <a:lnTo>
                    <a:pt x="485" y="30"/>
                  </a:lnTo>
                  <a:lnTo>
                    <a:pt x="485" y="38"/>
                  </a:lnTo>
                  <a:lnTo>
                    <a:pt x="479" y="41"/>
                  </a:lnTo>
                  <a:lnTo>
                    <a:pt x="471" y="40"/>
                  </a:lnTo>
                  <a:lnTo>
                    <a:pt x="470" y="42"/>
                  </a:lnTo>
                  <a:lnTo>
                    <a:pt x="457" y="43"/>
                  </a:lnTo>
                  <a:lnTo>
                    <a:pt x="453" y="47"/>
                  </a:lnTo>
                  <a:lnTo>
                    <a:pt x="460" y="57"/>
                  </a:lnTo>
                  <a:lnTo>
                    <a:pt x="464" y="59"/>
                  </a:lnTo>
                  <a:lnTo>
                    <a:pt x="465" y="63"/>
                  </a:lnTo>
                  <a:lnTo>
                    <a:pt x="461" y="67"/>
                  </a:lnTo>
                  <a:lnTo>
                    <a:pt x="464" y="70"/>
                  </a:lnTo>
                  <a:lnTo>
                    <a:pt x="470" y="75"/>
                  </a:lnTo>
                  <a:lnTo>
                    <a:pt x="475" y="80"/>
                  </a:lnTo>
                  <a:lnTo>
                    <a:pt x="479" y="88"/>
                  </a:lnTo>
                  <a:lnTo>
                    <a:pt x="496" y="116"/>
                  </a:lnTo>
                  <a:lnTo>
                    <a:pt x="493" y="121"/>
                  </a:lnTo>
                  <a:lnTo>
                    <a:pt x="492" y="124"/>
                  </a:lnTo>
                  <a:lnTo>
                    <a:pt x="490" y="127"/>
                  </a:lnTo>
                  <a:lnTo>
                    <a:pt x="490" y="132"/>
                  </a:lnTo>
                  <a:lnTo>
                    <a:pt x="491" y="137"/>
                  </a:lnTo>
                  <a:lnTo>
                    <a:pt x="541" y="180"/>
                  </a:lnTo>
                  <a:lnTo>
                    <a:pt x="547" y="186"/>
                  </a:lnTo>
                  <a:lnTo>
                    <a:pt x="547" y="191"/>
                  </a:lnTo>
                  <a:lnTo>
                    <a:pt x="538" y="193"/>
                  </a:lnTo>
                  <a:lnTo>
                    <a:pt x="519" y="194"/>
                  </a:lnTo>
                  <a:lnTo>
                    <a:pt x="504" y="191"/>
                  </a:lnTo>
                  <a:lnTo>
                    <a:pt x="496" y="181"/>
                  </a:lnTo>
                  <a:lnTo>
                    <a:pt x="495" y="186"/>
                  </a:lnTo>
                  <a:lnTo>
                    <a:pt x="497" y="194"/>
                  </a:lnTo>
                  <a:lnTo>
                    <a:pt x="496" y="197"/>
                  </a:lnTo>
                  <a:lnTo>
                    <a:pt x="486" y="202"/>
                  </a:lnTo>
                  <a:lnTo>
                    <a:pt x="479" y="212"/>
                  </a:lnTo>
                  <a:lnTo>
                    <a:pt x="474" y="219"/>
                  </a:lnTo>
                  <a:lnTo>
                    <a:pt x="471" y="228"/>
                  </a:lnTo>
                  <a:lnTo>
                    <a:pt x="471" y="240"/>
                  </a:lnTo>
                  <a:lnTo>
                    <a:pt x="468" y="248"/>
                  </a:lnTo>
                  <a:lnTo>
                    <a:pt x="468" y="266"/>
                  </a:lnTo>
                  <a:lnTo>
                    <a:pt x="460" y="276"/>
                  </a:lnTo>
                  <a:lnTo>
                    <a:pt x="447" y="304"/>
                  </a:lnTo>
                  <a:lnTo>
                    <a:pt x="438" y="311"/>
                  </a:lnTo>
                  <a:lnTo>
                    <a:pt x="433" y="309"/>
                  </a:lnTo>
                  <a:lnTo>
                    <a:pt x="427" y="316"/>
                  </a:lnTo>
                  <a:lnTo>
                    <a:pt x="402" y="336"/>
                  </a:lnTo>
                  <a:lnTo>
                    <a:pt x="404" y="339"/>
                  </a:lnTo>
                  <a:lnTo>
                    <a:pt x="410" y="341"/>
                  </a:lnTo>
                  <a:lnTo>
                    <a:pt x="411" y="350"/>
                  </a:lnTo>
                  <a:lnTo>
                    <a:pt x="411" y="358"/>
                  </a:lnTo>
                  <a:lnTo>
                    <a:pt x="422" y="363"/>
                  </a:lnTo>
                  <a:lnTo>
                    <a:pt x="417" y="381"/>
                  </a:lnTo>
                  <a:lnTo>
                    <a:pt x="411" y="377"/>
                  </a:lnTo>
                  <a:lnTo>
                    <a:pt x="409" y="381"/>
                  </a:lnTo>
                  <a:lnTo>
                    <a:pt x="407" y="393"/>
                  </a:lnTo>
                  <a:lnTo>
                    <a:pt x="404" y="401"/>
                  </a:lnTo>
                  <a:lnTo>
                    <a:pt x="399" y="402"/>
                  </a:lnTo>
                  <a:lnTo>
                    <a:pt x="398" y="407"/>
                  </a:lnTo>
                  <a:lnTo>
                    <a:pt x="398" y="412"/>
                  </a:lnTo>
                  <a:lnTo>
                    <a:pt x="396" y="416"/>
                  </a:lnTo>
                  <a:lnTo>
                    <a:pt x="394" y="417"/>
                  </a:lnTo>
                  <a:lnTo>
                    <a:pt x="390" y="420"/>
                  </a:lnTo>
                  <a:lnTo>
                    <a:pt x="387" y="433"/>
                  </a:lnTo>
                  <a:lnTo>
                    <a:pt x="374" y="441"/>
                  </a:lnTo>
                  <a:lnTo>
                    <a:pt x="371" y="441"/>
                  </a:lnTo>
                  <a:lnTo>
                    <a:pt x="361" y="447"/>
                  </a:lnTo>
                  <a:lnTo>
                    <a:pt x="324" y="465"/>
                  </a:lnTo>
                  <a:lnTo>
                    <a:pt x="315" y="467"/>
                  </a:lnTo>
                  <a:lnTo>
                    <a:pt x="310" y="443"/>
                  </a:lnTo>
                  <a:lnTo>
                    <a:pt x="308" y="433"/>
                  </a:lnTo>
                  <a:lnTo>
                    <a:pt x="304" y="430"/>
                  </a:lnTo>
                  <a:lnTo>
                    <a:pt x="301" y="430"/>
                  </a:lnTo>
                  <a:lnTo>
                    <a:pt x="293" y="423"/>
                  </a:lnTo>
                  <a:lnTo>
                    <a:pt x="280" y="423"/>
                  </a:lnTo>
                  <a:lnTo>
                    <a:pt x="271" y="427"/>
                  </a:lnTo>
                  <a:lnTo>
                    <a:pt x="262" y="428"/>
                  </a:lnTo>
                  <a:lnTo>
                    <a:pt x="260" y="423"/>
                  </a:lnTo>
                  <a:lnTo>
                    <a:pt x="259" y="414"/>
                  </a:lnTo>
                  <a:lnTo>
                    <a:pt x="240" y="414"/>
                  </a:lnTo>
                  <a:lnTo>
                    <a:pt x="229" y="407"/>
                  </a:lnTo>
                  <a:lnTo>
                    <a:pt x="223" y="404"/>
                  </a:lnTo>
                  <a:lnTo>
                    <a:pt x="221" y="408"/>
                  </a:lnTo>
                  <a:lnTo>
                    <a:pt x="222" y="413"/>
                  </a:lnTo>
                  <a:lnTo>
                    <a:pt x="213" y="419"/>
                  </a:lnTo>
                  <a:lnTo>
                    <a:pt x="201" y="424"/>
                  </a:lnTo>
                  <a:lnTo>
                    <a:pt x="194" y="425"/>
                  </a:lnTo>
                  <a:lnTo>
                    <a:pt x="183" y="423"/>
                  </a:lnTo>
                  <a:lnTo>
                    <a:pt x="174" y="427"/>
                  </a:lnTo>
                  <a:lnTo>
                    <a:pt x="168" y="428"/>
                  </a:lnTo>
                  <a:lnTo>
                    <a:pt x="163" y="430"/>
                  </a:lnTo>
                  <a:lnTo>
                    <a:pt x="160" y="430"/>
                  </a:lnTo>
                  <a:lnTo>
                    <a:pt x="158" y="412"/>
                  </a:lnTo>
                  <a:lnTo>
                    <a:pt x="151" y="391"/>
                  </a:lnTo>
                  <a:lnTo>
                    <a:pt x="146" y="398"/>
                  </a:lnTo>
                  <a:lnTo>
                    <a:pt x="143" y="401"/>
                  </a:lnTo>
                  <a:lnTo>
                    <a:pt x="133" y="397"/>
                  </a:lnTo>
                  <a:lnTo>
                    <a:pt x="129" y="398"/>
                  </a:lnTo>
                  <a:lnTo>
                    <a:pt x="124" y="403"/>
                  </a:lnTo>
                  <a:lnTo>
                    <a:pt x="119" y="404"/>
                  </a:lnTo>
                  <a:lnTo>
                    <a:pt x="110" y="406"/>
                  </a:lnTo>
                  <a:lnTo>
                    <a:pt x="104" y="403"/>
                  </a:lnTo>
                  <a:lnTo>
                    <a:pt x="94" y="404"/>
                  </a:lnTo>
                  <a:lnTo>
                    <a:pt x="84" y="397"/>
                  </a:lnTo>
                  <a:lnTo>
                    <a:pt x="81" y="400"/>
                  </a:lnTo>
                  <a:lnTo>
                    <a:pt x="73" y="401"/>
                  </a:lnTo>
                  <a:lnTo>
                    <a:pt x="70" y="387"/>
                  </a:lnTo>
                  <a:lnTo>
                    <a:pt x="71" y="377"/>
                  </a:lnTo>
                  <a:lnTo>
                    <a:pt x="67" y="373"/>
                  </a:lnTo>
                  <a:lnTo>
                    <a:pt x="62" y="353"/>
                  </a:lnTo>
                  <a:lnTo>
                    <a:pt x="56" y="341"/>
                  </a:lnTo>
                  <a:lnTo>
                    <a:pt x="56" y="336"/>
                  </a:lnTo>
                  <a:lnTo>
                    <a:pt x="59" y="333"/>
                  </a:lnTo>
                  <a:lnTo>
                    <a:pt x="60" y="325"/>
                  </a:lnTo>
                  <a:lnTo>
                    <a:pt x="57" y="314"/>
                  </a:lnTo>
                  <a:lnTo>
                    <a:pt x="55" y="305"/>
                  </a:lnTo>
                  <a:lnTo>
                    <a:pt x="45" y="288"/>
                  </a:lnTo>
                  <a:lnTo>
                    <a:pt x="43" y="283"/>
                  </a:lnTo>
                  <a:lnTo>
                    <a:pt x="39" y="278"/>
                  </a:lnTo>
                  <a:lnTo>
                    <a:pt x="29" y="274"/>
                  </a:lnTo>
                  <a:lnTo>
                    <a:pt x="23" y="268"/>
                  </a:lnTo>
                  <a:lnTo>
                    <a:pt x="18" y="268"/>
                  </a:lnTo>
                  <a:lnTo>
                    <a:pt x="13" y="264"/>
                  </a:lnTo>
                  <a:lnTo>
                    <a:pt x="12" y="253"/>
                  </a:lnTo>
                  <a:lnTo>
                    <a:pt x="11" y="233"/>
                  </a:lnTo>
                  <a:lnTo>
                    <a:pt x="6" y="223"/>
                  </a:lnTo>
                  <a:lnTo>
                    <a:pt x="2" y="219"/>
                  </a:lnTo>
                  <a:lnTo>
                    <a:pt x="1" y="214"/>
                  </a:lnTo>
                  <a:lnTo>
                    <a:pt x="0" y="196"/>
                  </a:lnTo>
                  <a:lnTo>
                    <a:pt x="1" y="182"/>
                  </a:lnTo>
                  <a:lnTo>
                    <a:pt x="7" y="163"/>
                  </a:lnTo>
                  <a:lnTo>
                    <a:pt x="12" y="154"/>
                  </a:lnTo>
                  <a:lnTo>
                    <a:pt x="19" y="145"/>
                  </a:lnTo>
                  <a:lnTo>
                    <a:pt x="25" y="134"/>
                  </a:lnTo>
                  <a:lnTo>
                    <a:pt x="33" y="129"/>
                  </a:lnTo>
                  <a:lnTo>
                    <a:pt x="33" y="134"/>
                  </a:lnTo>
                  <a:lnTo>
                    <a:pt x="60" y="174"/>
                  </a:lnTo>
                  <a:lnTo>
                    <a:pt x="73" y="185"/>
                  </a:lnTo>
                  <a:lnTo>
                    <a:pt x="87" y="188"/>
                  </a:lnTo>
                  <a:lnTo>
                    <a:pt x="99" y="185"/>
                  </a:lnTo>
                  <a:lnTo>
                    <a:pt x="110" y="183"/>
                  </a:lnTo>
                  <a:lnTo>
                    <a:pt x="120" y="190"/>
                  </a:lnTo>
                  <a:lnTo>
                    <a:pt x="129" y="186"/>
                  </a:lnTo>
                  <a:lnTo>
                    <a:pt x="138" y="186"/>
                  </a:lnTo>
                  <a:lnTo>
                    <a:pt x="148" y="187"/>
                  </a:lnTo>
                  <a:lnTo>
                    <a:pt x="156" y="183"/>
                  </a:lnTo>
                  <a:lnTo>
                    <a:pt x="172" y="165"/>
                  </a:lnTo>
                  <a:lnTo>
                    <a:pt x="179" y="156"/>
                  </a:lnTo>
                  <a:lnTo>
                    <a:pt x="184" y="155"/>
                  </a:lnTo>
                  <a:lnTo>
                    <a:pt x="211" y="156"/>
                  </a:lnTo>
                  <a:lnTo>
                    <a:pt x="216" y="159"/>
                  </a:lnTo>
                  <a:lnTo>
                    <a:pt x="217" y="166"/>
                  </a:lnTo>
                  <a:lnTo>
                    <a:pt x="222" y="166"/>
                  </a:lnTo>
                  <a:lnTo>
                    <a:pt x="243" y="174"/>
                  </a:lnTo>
                  <a:lnTo>
                    <a:pt x="253" y="174"/>
                  </a:lnTo>
                  <a:lnTo>
                    <a:pt x="264" y="167"/>
                  </a:lnTo>
                  <a:lnTo>
                    <a:pt x="273" y="165"/>
                  </a:lnTo>
                  <a:lnTo>
                    <a:pt x="285" y="163"/>
                  </a:lnTo>
                  <a:lnTo>
                    <a:pt x="298" y="159"/>
                  </a:lnTo>
                  <a:lnTo>
                    <a:pt x="304" y="154"/>
                  </a:lnTo>
                  <a:lnTo>
                    <a:pt x="308" y="147"/>
                  </a:lnTo>
                  <a:lnTo>
                    <a:pt x="315" y="135"/>
                  </a:lnTo>
                  <a:lnTo>
                    <a:pt x="324" y="117"/>
                  </a:lnTo>
                  <a:lnTo>
                    <a:pt x="330" y="90"/>
                  </a:lnTo>
                  <a:lnTo>
                    <a:pt x="356" y="61"/>
                  </a:lnTo>
                  <a:lnTo>
                    <a:pt x="361" y="49"/>
                  </a:lnTo>
                  <a:lnTo>
                    <a:pt x="363" y="27"/>
                  </a:lnTo>
                  <a:lnTo>
                    <a:pt x="369" y="10"/>
                  </a:lnTo>
                  <a:lnTo>
                    <a:pt x="375" y="2"/>
                  </a:lnTo>
                  <a:lnTo>
                    <a:pt x="394" y="0"/>
                  </a:lnTo>
                  <a:lnTo>
                    <a:pt x="445" y="2"/>
                  </a:lnTo>
                  <a:lnTo>
                    <a:pt x="454" y="7"/>
                  </a:lnTo>
                  <a:lnTo>
                    <a:pt x="468" y="11"/>
                  </a:lnTo>
                  <a:lnTo>
                    <a:pt x="472" y="1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75" name="Freeform 67"/>
            <p:cNvSpPr>
              <a:spLocks noChangeAspect="1"/>
            </p:cNvSpPr>
            <p:nvPr/>
          </p:nvSpPr>
          <p:spPr bwMode="gray">
            <a:xfrm>
              <a:off x="11346317" y="4569964"/>
              <a:ext cx="65249" cy="39082"/>
            </a:xfrm>
            <a:custGeom>
              <a:avLst/>
              <a:gdLst/>
              <a:ahLst/>
              <a:cxnLst>
                <a:cxn ang="0">
                  <a:pos x="0" y="73"/>
                </a:cxn>
                <a:cxn ang="0">
                  <a:pos x="5" y="69"/>
                </a:cxn>
                <a:cxn ang="0">
                  <a:pos x="11" y="72"/>
                </a:cxn>
                <a:cxn ang="0">
                  <a:pos x="50" y="75"/>
                </a:cxn>
                <a:cxn ang="0">
                  <a:pos x="81" y="73"/>
                </a:cxn>
                <a:cxn ang="0">
                  <a:pos x="88" y="69"/>
                </a:cxn>
                <a:cxn ang="0">
                  <a:pos x="88" y="62"/>
                </a:cxn>
                <a:cxn ang="0">
                  <a:pos x="89" y="58"/>
                </a:cxn>
                <a:cxn ang="0">
                  <a:pos x="93" y="51"/>
                </a:cxn>
                <a:cxn ang="0">
                  <a:pos x="98" y="47"/>
                </a:cxn>
                <a:cxn ang="0">
                  <a:pos x="102" y="49"/>
                </a:cxn>
                <a:cxn ang="0">
                  <a:pos x="97" y="58"/>
                </a:cxn>
                <a:cxn ang="0">
                  <a:pos x="96" y="68"/>
                </a:cxn>
                <a:cxn ang="0">
                  <a:pos x="102" y="72"/>
                </a:cxn>
                <a:cxn ang="0">
                  <a:pos x="110" y="69"/>
                </a:cxn>
                <a:cxn ang="0">
                  <a:pos x="119" y="69"/>
                </a:cxn>
                <a:cxn ang="0">
                  <a:pos x="126" y="73"/>
                </a:cxn>
                <a:cxn ang="0">
                  <a:pos x="135" y="72"/>
                </a:cxn>
                <a:cxn ang="0">
                  <a:pos x="142" y="69"/>
                </a:cxn>
                <a:cxn ang="0">
                  <a:pos x="160" y="47"/>
                </a:cxn>
                <a:cxn ang="0">
                  <a:pos x="169" y="41"/>
                </a:cxn>
                <a:cxn ang="0">
                  <a:pos x="175" y="42"/>
                </a:cxn>
                <a:cxn ang="0">
                  <a:pos x="184" y="37"/>
                </a:cxn>
                <a:cxn ang="0">
                  <a:pos x="185" y="27"/>
                </a:cxn>
                <a:cxn ang="0">
                  <a:pos x="183" y="18"/>
                </a:cxn>
                <a:cxn ang="0">
                  <a:pos x="179" y="9"/>
                </a:cxn>
                <a:cxn ang="0">
                  <a:pos x="179" y="4"/>
                </a:cxn>
                <a:cxn ang="0">
                  <a:pos x="188" y="2"/>
                </a:cxn>
                <a:cxn ang="0">
                  <a:pos x="195" y="5"/>
                </a:cxn>
                <a:cxn ang="0">
                  <a:pos x="201" y="5"/>
                </a:cxn>
                <a:cxn ang="0">
                  <a:pos x="204" y="3"/>
                </a:cxn>
                <a:cxn ang="0">
                  <a:pos x="210" y="0"/>
                </a:cxn>
                <a:cxn ang="0">
                  <a:pos x="217" y="4"/>
                </a:cxn>
                <a:cxn ang="0">
                  <a:pos x="222" y="14"/>
                </a:cxn>
                <a:cxn ang="0">
                  <a:pos x="223" y="27"/>
                </a:cxn>
                <a:cxn ang="0">
                  <a:pos x="221" y="36"/>
                </a:cxn>
                <a:cxn ang="0">
                  <a:pos x="216" y="42"/>
                </a:cxn>
                <a:cxn ang="0">
                  <a:pos x="210" y="45"/>
                </a:cxn>
                <a:cxn ang="0">
                  <a:pos x="206" y="52"/>
                </a:cxn>
                <a:cxn ang="0">
                  <a:pos x="210" y="63"/>
                </a:cxn>
                <a:cxn ang="0">
                  <a:pos x="204" y="74"/>
                </a:cxn>
                <a:cxn ang="0">
                  <a:pos x="195" y="77"/>
                </a:cxn>
                <a:cxn ang="0">
                  <a:pos x="183" y="74"/>
                </a:cxn>
                <a:cxn ang="0">
                  <a:pos x="179" y="79"/>
                </a:cxn>
                <a:cxn ang="0">
                  <a:pos x="178" y="86"/>
                </a:cxn>
                <a:cxn ang="0">
                  <a:pos x="167" y="97"/>
                </a:cxn>
                <a:cxn ang="0">
                  <a:pos x="142" y="110"/>
                </a:cxn>
                <a:cxn ang="0">
                  <a:pos x="132" y="112"/>
                </a:cxn>
                <a:cxn ang="0">
                  <a:pos x="121" y="115"/>
                </a:cxn>
                <a:cxn ang="0">
                  <a:pos x="102" y="115"/>
                </a:cxn>
                <a:cxn ang="0">
                  <a:pos x="91" y="117"/>
                </a:cxn>
                <a:cxn ang="0">
                  <a:pos x="77" y="117"/>
                </a:cxn>
                <a:cxn ang="0">
                  <a:pos x="66" y="106"/>
                </a:cxn>
                <a:cxn ang="0">
                  <a:pos x="59" y="106"/>
                </a:cxn>
                <a:cxn ang="0">
                  <a:pos x="48" y="110"/>
                </a:cxn>
                <a:cxn ang="0">
                  <a:pos x="27" y="96"/>
                </a:cxn>
                <a:cxn ang="0">
                  <a:pos x="12" y="92"/>
                </a:cxn>
                <a:cxn ang="0">
                  <a:pos x="4" y="84"/>
                </a:cxn>
                <a:cxn ang="0">
                  <a:pos x="0" y="73"/>
                </a:cxn>
              </a:cxnLst>
              <a:rect l="0" t="0" r="r" b="b"/>
              <a:pathLst>
                <a:path w="223" h="117">
                  <a:moveTo>
                    <a:pt x="0" y="73"/>
                  </a:moveTo>
                  <a:lnTo>
                    <a:pt x="5" y="69"/>
                  </a:lnTo>
                  <a:lnTo>
                    <a:pt x="11" y="72"/>
                  </a:lnTo>
                  <a:lnTo>
                    <a:pt x="50" y="75"/>
                  </a:lnTo>
                  <a:lnTo>
                    <a:pt x="81" y="73"/>
                  </a:lnTo>
                  <a:lnTo>
                    <a:pt x="88" y="69"/>
                  </a:lnTo>
                  <a:lnTo>
                    <a:pt x="88" y="62"/>
                  </a:lnTo>
                  <a:lnTo>
                    <a:pt x="89" y="58"/>
                  </a:lnTo>
                  <a:lnTo>
                    <a:pt x="93" y="51"/>
                  </a:lnTo>
                  <a:lnTo>
                    <a:pt x="98" y="47"/>
                  </a:lnTo>
                  <a:lnTo>
                    <a:pt x="102" y="49"/>
                  </a:lnTo>
                  <a:lnTo>
                    <a:pt x="97" y="58"/>
                  </a:lnTo>
                  <a:lnTo>
                    <a:pt x="96" y="68"/>
                  </a:lnTo>
                  <a:lnTo>
                    <a:pt x="102" y="72"/>
                  </a:lnTo>
                  <a:lnTo>
                    <a:pt x="110" y="69"/>
                  </a:lnTo>
                  <a:lnTo>
                    <a:pt x="119" y="69"/>
                  </a:lnTo>
                  <a:lnTo>
                    <a:pt x="126" y="73"/>
                  </a:lnTo>
                  <a:lnTo>
                    <a:pt x="135" y="72"/>
                  </a:lnTo>
                  <a:lnTo>
                    <a:pt x="142" y="69"/>
                  </a:lnTo>
                  <a:lnTo>
                    <a:pt x="160" y="47"/>
                  </a:lnTo>
                  <a:lnTo>
                    <a:pt x="169" y="41"/>
                  </a:lnTo>
                  <a:lnTo>
                    <a:pt x="175" y="42"/>
                  </a:lnTo>
                  <a:lnTo>
                    <a:pt x="184" y="37"/>
                  </a:lnTo>
                  <a:lnTo>
                    <a:pt x="185" y="27"/>
                  </a:lnTo>
                  <a:lnTo>
                    <a:pt x="183" y="18"/>
                  </a:lnTo>
                  <a:lnTo>
                    <a:pt x="179" y="9"/>
                  </a:lnTo>
                  <a:lnTo>
                    <a:pt x="179" y="4"/>
                  </a:lnTo>
                  <a:lnTo>
                    <a:pt x="188" y="2"/>
                  </a:lnTo>
                  <a:lnTo>
                    <a:pt x="195" y="5"/>
                  </a:lnTo>
                  <a:lnTo>
                    <a:pt x="201" y="5"/>
                  </a:lnTo>
                  <a:lnTo>
                    <a:pt x="204" y="3"/>
                  </a:lnTo>
                  <a:lnTo>
                    <a:pt x="210" y="0"/>
                  </a:lnTo>
                  <a:lnTo>
                    <a:pt x="217" y="4"/>
                  </a:lnTo>
                  <a:lnTo>
                    <a:pt x="222" y="14"/>
                  </a:lnTo>
                  <a:lnTo>
                    <a:pt x="223" y="27"/>
                  </a:lnTo>
                  <a:lnTo>
                    <a:pt x="221" y="36"/>
                  </a:lnTo>
                  <a:lnTo>
                    <a:pt x="216" y="42"/>
                  </a:lnTo>
                  <a:lnTo>
                    <a:pt x="210" y="45"/>
                  </a:lnTo>
                  <a:lnTo>
                    <a:pt x="206" y="52"/>
                  </a:lnTo>
                  <a:lnTo>
                    <a:pt x="210" y="63"/>
                  </a:lnTo>
                  <a:lnTo>
                    <a:pt x="204" y="74"/>
                  </a:lnTo>
                  <a:lnTo>
                    <a:pt x="195" y="77"/>
                  </a:lnTo>
                  <a:lnTo>
                    <a:pt x="183" y="74"/>
                  </a:lnTo>
                  <a:lnTo>
                    <a:pt x="179" y="79"/>
                  </a:lnTo>
                  <a:lnTo>
                    <a:pt x="178" y="86"/>
                  </a:lnTo>
                  <a:lnTo>
                    <a:pt x="167" y="97"/>
                  </a:lnTo>
                  <a:lnTo>
                    <a:pt x="142" y="110"/>
                  </a:lnTo>
                  <a:lnTo>
                    <a:pt x="132" y="112"/>
                  </a:lnTo>
                  <a:lnTo>
                    <a:pt x="121" y="115"/>
                  </a:lnTo>
                  <a:lnTo>
                    <a:pt x="102" y="115"/>
                  </a:lnTo>
                  <a:lnTo>
                    <a:pt x="91" y="117"/>
                  </a:lnTo>
                  <a:lnTo>
                    <a:pt x="77" y="117"/>
                  </a:lnTo>
                  <a:lnTo>
                    <a:pt x="66" y="106"/>
                  </a:lnTo>
                  <a:lnTo>
                    <a:pt x="59" y="106"/>
                  </a:lnTo>
                  <a:lnTo>
                    <a:pt x="48" y="110"/>
                  </a:lnTo>
                  <a:lnTo>
                    <a:pt x="27" y="96"/>
                  </a:lnTo>
                  <a:lnTo>
                    <a:pt x="12" y="92"/>
                  </a:lnTo>
                  <a:lnTo>
                    <a:pt x="4" y="84"/>
                  </a:lnTo>
                  <a:lnTo>
                    <a:pt x="0" y="7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76" name="Freeform 68"/>
            <p:cNvSpPr>
              <a:spLocks noChangeAspect="1"/>
            </p:cNvSpPr>
            <p:nvPr/>
          </p:nvSpPr>
          <p:spPr bwMode="gray">
            <a:xfrm>
              <a:off x="11226199" y="4542282"/>
              <a:ext cx="161642" cy="144930"/>
            </a:xfrm>
            <a:custGeom>
              <a:avLst/>
              <a:gdLst/>
              <a:ahLst/>
              <a:cxnLst>
                <a:cxn ang="0">
                  <a:pos x="5" y="134"/>
                </a:cxn>
                <a:cxn ang="0">
                  <a:pos x="0" y="231"/>
                </a:cxn>
                <a:cxn ang="0">
                  <a:pos x="10" y="346"/>
                </a:cxn>
                <a:cxn ang="0">
                  <a:pos x="31" y="362"/>
                </a:cxn>
                <a:cxn ang="0">
                  <a:pos x="56" y="362"/>
                </a:cxn>
                <a:cxn ang="0">
                  <a:pos x="93" y="368"/>
                </a:cxn>
                <a:cxn ang="0">
                  <a:pos x="125" y="352"/>
                </a:cxn>
                <a:cxn ang="0">
                  <a:pos x="118" y="323"/>
                </a:cxn>
                <a:cxn ang="0">
                  <a:pos x="137" y="307"/>
                </a:cxn>
                <a:cxn ang="0">
                  <a:pos x="152" y="298"/>
                </a:cxn>
                <a:cxn ang="0">
                  <a:pos x="155" y="273"/>
                </a:cxn>
                <a:cxn ang="0">
                  <a:pos x="180" y="278"/>
                </a:cxn>
                <a:cxn ang="0">
                  <a:pos x="196" y="276"/>
                </a:cxn>
                <a:cxn ang="0">
                  <a:pos x="211" y="279"/>
                </a:cxn>
                <a:cxn ang="0">
                  <a:pos x="232" y="289"/>
                </a:cxn>
                <a:cxn ang="0">
                  <a:pos x="258" y="296"/>
                </a:cxn>
                <a:cxn ang="0">
                  <a:pos x="291" y="323"/>
                </a:cxn>
                <a:cxn ang="0">
                  <a:pos x="330" y="356"/>
                </a:cxn>
                <a:cxn ang="0">
                  <a:pos x="335" y="375"/>
                </a:cxn>
                <a:cxn ang="0">
                  <a:pos x="357" y="392"/>
                </a:cxn>
                <a:cxn ang="0">
                  <a:pos x="388" y="415"/>
                </a:cxn>
                <a:cxn ang="0">
                  <a:pos x="425" y="419"/>
                </a:cxn>
                <a:cxn ang="0">
                  <a:pos x="495" y="435"/>
                </a:cxn>
                <a:cxn ang="0">
                  <a:pos x="526" y="441"/>
                </a:cxn>
                <a:cxn ang="0">
                  <a:pos x="515" y="427"/>
                </a:cxn>
                <a:cxn ang="0">
                  <a:pos x="544" y="425"/>
                </a:cxn>
                <a:cxn ang="0">
                  <a:pos x="506" y="413"/>
                </a:cxn>
                <a:cxn ang="0">
                  <a:pos x="496" y="391"/>
                </a:cxn>
                <a:cxn ang="0">
                  <a:pos x="462" y="383"/>
                </a:cxn>
                <a:cxn ang="0">
                  <a:pos x="456" y="357"/>
                </a:cxn>
                <a:cxn ang="0">
                  <a:pos x="419" y="351"/>
                </a:cxn>
                <a:cxn ang="0">
                  <a:pos x="397" y="323"/>
                </a:cxn>
                <a:cxn ang="0">
                  <a:pos x="393" y="301"/>
                </a:cxn>
                <a:cxn ang="0">
                  <a:pos x="367" y="285"/>
                </a:cxn>
                <a:cxn ang="0">
                  <a:pos x="341" y="255"/>
                </a:cxn>
                <a:cxn ang="0">
                  <a:pos x="339" y="231"/>
                </a:cxn>
                <a:cxn ang="0">
                  <a:pos x="370" y="227"/>
                </a:cxn>
                <a:cxn ang="0">
                  <a:pos x="375" y="201"/>
                </a:cxn>
                <a:cxn ang="0">
                  <a:pos x="348" y="187"/>
                </a:cxn>
                <a:cxn ang="0">
                  <a:pos x="296" y="166"/>
                </a:cxn>
                <a:cxn ang="0">
                  <a:pos x="266" y="136"/>
                </a:cxn>
                <a:cxn ang="0">
                  <a:pos x="238" y="103"/>
                </a:cxn>
                <a:cxn ang="0">
                  <a:pos x="193" y="70"/>
                </a:cxn>
                <a:cxn ang="0">
                  <a:pos x="166" y="61"/>
                </a:cxn>
                <a:cxn ang="0">
                  <a:pos x="92" y="36"/>
                </a:cxn>
                <a:cxn ang="0">
                  <a:pos x="42" y="16"/>
                </a:cxn>
                <a:cxn ang="0">
                  <a:pos x="1" y="0"/>
                </a:cxn>
              </a:cxnLst>
              <a:rect l="0" t="0" r="r" b="b"/>
              <a:pathLst>
                <a:path w="544" h="446">
                  <a:moveTo>
                    <a:pt x="1" y="0"/>
                  </a:moveTo>
                  <a:lnTo>
                    <a:pt x="0" y="9"/>
                  </a:lnTo>
                  <a:lnTo>
                    <a:pt x="5" y="134"/>
                  </a:lnTo>
                  <a:lnTo>
                    <a:pt x="5" y="206"/>
                  </a:lnTo>
                  <a:lnTo>
                    <a:pt x="1" y="227"/>
                  </a:lnTo>
                  <a:lnTo>
                    <a:pt x="0" y="231"/>
                  </a:lnTo>
                  <a:lnTo>
                    <a:pt x="7" y="248"/>
                  </a:lnTo>
                  <a:lnTo>
                    <a:pt x="7" y="289"/>
                  </a:lnTo>
                  <a:lnTo>
                    <a:pt x="10" y="346"/>
                  </a:lnTo>
                  <a:lnTo>
                    <a:pt x="13" y="360"/>
                  </a:lnTo>
                  <a:lnTo>
                    <a:pt x="26" y="359"/>
                  </a:lnTo>
                  <a:lnTo>
                    <a:pt x="31" y="362"/>
                  </a:lnTo>
                  <a:lnTo>
                    <a:pt x="39" y="365"/>
                  </a:lnTo>
                  <a:lnTo>
                    <a:pt x="48" y="365"/>
                  </a:lnTo>
                  <a:lnTo>
                    <a:pt x="56" y="362"/>
                  </a:lnTo>
                  <a:lnTo>
                    <a:pt x="72" y="362"/>
                  </a:lnTo>
                  <a:lnTo>
                    <a:pt x="77" y="362"/>
                  </a:lnTo>
                  <a:lnTo>
                    <a:pt x="93" y="368"/>
                  </a:lnTo>
                  <a:lnTo>
                    <a:pt x="99" y="366"/>
                  </a:lnTo>
                  <a:lnTo>
                    <a:pt x="114" y="356"/>
                  </a:lnTo>
                  <a:lnTo>
                    <a:pt x="125" y="352"/>
                  </a:lnTo>
                  <a:lnTo>
                    <a:pt x="130" y="346"/>
                  </a:lnTo>
                  <a:lnTo>
                    <a:pt x="124" y="330"/>
                  </a:lnTo>
                  <a:lnTo>
                    <a:pt x="118" y="323"/>
                  </a:lnTo>
                  <a:lnTo>
                    <a:pt x="112" y="317"/>
                  </a:lnTo>
                  <a:lnTo>
                    <a:pt x="131" y="312"/>
                  </a:lnTo>
                  <a:lnTo>
                    <a:pt x="137" y="307"/>
                  </a:lnTo>
                  <a:lnTo>
                    <a:pt x="135" y="302"/>
                  </a:lnTo>
                  <a:lnTo>
                    <a:pt x="140" y="297"/>
                  </a:lnTo>
                  <a:lnTo>
                    <a:pt x="152" y="298"/>
                  </a:lnTo>
                  <a:lnTo>
                    <a:pt x="160" y="296"/>
                  </a:lnTo>
                  <a:lnTo>
                    <a:pt x="157" y="287"/>
                  </a:lnTo>
                  <a:lnTo>
                    <a:pt x="155" y="273"/>
                  </a:lnTo>
                  <a:lnTo>
                    <a:pt x="161" y="278"/>
                  </a:lnTo>
                  <a:lnTo>
                    <a:pt x="173" y="280"/>
                  </a:lnTo>
                  <a:lnTo>
                    <a:pt x="180" y="278"/>
                  </a:lnTo>
                  <a:lnTo>
                    <a:pt x="184" y="273"/>
                  </a:lnTo>
                  <a:lnTo>
                    <a:pt x="189" y="269"/>
                  </a:lnTo>
                  <a:lnTo>
                    <a:pt x="196" y="276"/>
                  </a:lnTo>
                  <a:lnTo>
                    <a:pt x="203" y="273"/>
                  </a:lnTo>
                  <a:lnTo>
                    <a:pt x="210" y="275"/>
                  </a:lnTo>
                  <a:lnTo>
                    <a:pt x="211" y="279"/>
                  </a:lnTo>
                  <a:lnTo>
                    <a:pt x="216" y="282"/>
                  </a:lnTo>
                  <a:lnTo>
                    <a:pt x="223" y="284"/>
                  </a:lnTo>
                  <a:lnTo>
                    <a:pt x="232" y="289"/>
                  </a:lnTo>
                  <a:lnTo>
                    <a:pt x="238" y="290"/>
                  </a:lnTo>
                  <a:lnTo>
                    <a:pt x="247" y="296"/>
                  </a:lnTo>
                  <a:lnTo>
                    <a:pt x="258" y="296"/>
                  </a:lnTo>
                  <a:lnTo>
                    <a:pt x="278" y="302"/>
                  </a:lnTo>
                  <a:lnTo>
                    <a:pt x="289" y="311"/>
                  </a:lnTo>
                  <a:lnTo>
                    <a:pt x="291" y="323"/>
                  </a:lnTo>
                  <a:lnTo>
                    <a:pt x="306" y="341"/>
                  </a:lnTo>
                  <a:lnTo>
                    <a:pt x="312" y="354"/>
                  </a:lnTo>
                  <a:lnTo>
                    <a:pt x="330" y="356"/>
                  </a:lnTo>
                  <a:lnTo>
                    <a:pt x="328" y="365"/>
                  </a:lnTo>
                  <a:lnTo>
                    <a:pt x="329" y="367"/>
                  </a:lnTo>
                  <a:lnTo>
                    <a:pt x="335" y="375"/>
                  </a:lnTo>
                  <a:lnTo>
                    <a:pt x="343" y="378"/>
                  </a:lnTo>
                  <a:lnTo>
                    <a:pt x="350" y="384"/>
                  </a:lnTo>
                  <a:lnTo>
                    <a:pt x="357" y="392"/>
                  </a:lnTo>
                  <a:lnTo>
                    <a:pt x="373" y="410"/>
                  </a:lnTo>
                  <a:lnTo>
                    <a:pt x="378" y="410"/>
                  </a:lnTo>
                  <a:lnTo>
                    <a:pt x="388" y="415"/>
                  </a:lnTo>
                  <a:lnTo>
                    <a:pt x="399" y="416"/>
                  </a:lnTo>
                  <a:lnTo>
                    <a:pt x="408" y="419"/>
                  </a:lnTo>
                  <a:lnTo>
                    <a:pt x="425" y="419"/>
                  </a:lnTo>
                  <a:lnTo>
                    <a:pt x="442" y="424"/>
                  </a:lnTo>
                  <a:lnTo>
                    <a:pt x="494" y="431"/>
                  </a:lnTo>
                  <a:lnTo>
                    <a:pt x="495" y="435"/>
                  </a:lnTo>
                  <a:lnTo>
                    <a:pt x="497" y="441"/>
                  </a:lnTo>
                  <a:lnTo>
                    <a:pt x="512" y="446"/>
                  </a:lnTo>
                  <a:lnTo>
                    <a:pt x="526" y="441"/>
                  </a:lnTo>
                  <a:lnTo>
                    <a:pt x="531" y="435"/>
                  </a:lnTo>
                  <a:lnTo>
                    <a:pt x="522" y="429"/>
                  </a:lnTo>
                  <a:lnTo>
                    <a:pt x="515" y="427"/>
                  </a:lnTo>
                  <a:lnTo>
                    <a:pt x="522" y="426"/>
                  </a:lnTo>
                  <a:lnTo>
                    <a:pt x="533" y="427"/>
                  </a:lnTo>
                  <a:lnTo>
                    <a:pt x="544" y="425"/>
                  </a:lnTo>
                  <a:lnTo>
                    <a:pt x="542" y="420"/>
                  </a:lnTo>
                  <a:lnTo>
                    <a:pt x="517" y="416"/>
                  </a:lnTo>
                  <a:lnTo>
                    <a:pt x="506" y="413"/>
                  </a:lnTo>
                  <a:lnTo>
                    <a:pt x="486" y="402"/>
                  </a:lnTo>
                  <a:lnTo>
                    <a:pt x="489" y="394"/>
                  </a:lnTo>
                  <a:lnTo>
                    <a:pt x="496" y="391"/>
                  </a:lnTo>
                  <a:lnTo>
                    <a:pt x="486" y="386"/>
                  </a:lnTo>
                  <a:lnTo>
                    <a:pt x="473" y="383"/>
                  </a:lnTo>
                  <a:lnTo>
                    <a:pt x="462" y="383"/>
                  </a:lnTo>
                  <a:lnTo>
                    <a:pt x="453" y="377"/>
                  </a:lnTo>
                  <a:lnTo>
                    <a:pt x="454" y="367"/>
                  </a:lnTo>
                  <a:lnTo>
                    <a:pt x="456" y="357"/>
                  </a:lnTo>
                  <a:lnTo>
                    <a:pt x="451" y="354"/>
                  </a:lnTo>
                  <a:lnTo>
                    <a:pt x="426" y="356"/>
                  </a:lnTo>
                  <a:lnTo>
                    <a:pt x="419" y="351"/>
                  </a:lnTo>
                  <a:lnTo>
                    <a:pt x="410" y="336"/>
                  </a:lnTo>
                  <a:lnTo>
                    <a:pt x="403" y="330"/>
                  </a:lnTo>
                  <a:lnTo>
                    <a:pt x="397" y="323"/>
                  </a:lnTo>
                  <a:lnTo>
                    <a:pt x="397" y="309"/>
                  </a:lnTo>
                  <a:lnTo>
                    <a:pt x="395" y="303"/>
                  </a:lnTo>
                  <a:lnTo>
                    <a:pt x="393" y="301"/>
                  </a:lnTo>
                  <a:lnTo>
                    <a:pt x="387" y="300"/>
                  </a:lnTo>
                  <a:lnTo>
                    <a:pt x="383" y="296"/>
                  </a:lnTo>
                  <a:lnTo>
                    <a:pt x="367" y="285"/>
                  </a:lnTo>
                  <a:lnTo>
                    <a:pt x="356" y="271"/>
                  </a:lnTo>
                  <a:lnTo>
                    <a:pt x="348" y="268"/>
                  </a:lnTo>
                  <a:lnTo>
                    <a:pt x="341" y="255"/>
                  </a:lnTo>
                  <a:lnTo>
                    <a:pt x="339" y="244"/>
                  </a:lnTo>
                  <a:lnTo>
                    <a:pt x="334" y="237"/>
                  </a:lnTo>
                  <a:lnTo>
                    <a:pt x="339" y="231"/>
                  </a:lnTo>
                  <a:lnTo>
                    <a:pt x="351" y="231"/>
                  </a:lnTo>
                  <a:lnTo>
                    <a:pt x="362" y="230"/>
                  </a:lnTo>
                  <a:lnTo>
                    <a:pt x="370" y="227"/>
                  </a:lnTo>
                  <a:lnTo>
                    <a:pt x="378" y="227"/>
                  </a:lnTo>
                  <a:lnTo>
                    <a:pt x="379" y="212"/>
                  </a:lnTo>
                  <a:lnTo>
                    <a:pt x="375" y="201"/>
                  </a:lnTo>
                  <a:lnTo>
                    <a:pt x="366" y="193"/>
                  </a:lnTo>
                  <a:lnTo>
                    <a:pt x="356" y="187"/>
                  </a:lnTo>
                  <a:lnTo>
                    <a:pt x="348" y="187"/>
                  </a:lnTo>
                  <a:lnTo>
                    <a:pt x="323" y="182"/>
                  </a:lnTo>
                  <a:lnTo>
                    <a:pt x="314" y="178"/>
                  </a:lnTo>
                  <a:lnTo>
                    <a:pt x="296" y="166"/>
                  </a:lnTo>
                  <a:lnTo>
                    <a:pt x="270" y="160"/>
                  </a:lnTo>
                  <a:lnTo>
                    <a:pt x="266" y="156"/>
                  </a:lnTo>
                  <a:lnTo>
                    <a:pt x="266" y="136"/>
                  </a:lnTo>
                  <a:lnTo>
                    <a:pt x="262" y="124"/>
                  </a:lnTo>
                  <a:lnTo>
                    <a:pt x="250" y="112"/>
                  </a:lnTo>
                  <a:lnTo>
                    <a:pt x="238" y="103"/>
                  </a:lnTo>
                  <a:lnTo>
                    <a:pt x="225" y="97"/>
                  </a:lnTo>
                  <a:lnTo>
                    <a:pt x="201" y="82"/>
                  </a:lnTo>
                  <a:lnTo>
                    <a:pt x="193" y="70"/>
                  </a:lnTo>
                  <a:lnTo>
                    <a:pt x="188" y="65"/>
                  </a:lnTo>
                  <a:lnTo>
                    <a:pt x="177" y="65"/>
                  </a:lnTo>
                  <a:lnTo>
                    <a:pt x="166" y="61"/>
                  </a:lnTo>
                  <a:lnTo>
                    <a:pt x="124" y="43"/>
                  </a:lnTo>
                  <a:lnTo>
                    <a:pt x="102" y="39"/>
                  </a:lnTo>
                  <a:lnTo>
                    <a:pt x="92" y="36"/>
                  </a:lnTo>
                  <a:lnTo>
                    <a:pt x="81" y="33"/>
                  </a:lnTo>
                  <a:lnTo>
                    <a:pt x="63" y="22"/>
                  </a:lnTo>
                  <a:lnTo>
                    <a:pt x="42" y="16"/>
                  </a:lnTo>
                  <a:lnTo>
                    <a:pt x="31" y="10"/>
                  </a:lnTo>
                  <a:lnTo>
                    <a:pt x="16" y="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grpSp>
          <p:nvGrpSpPr>
            <p:cNvPr id="77" name="Group 69"/>
            <p:cNvGrpSpPr>
              <a:grpSpLocks noChangeAspect="1"/>
            </p:cNvGrpSpPr>
            <p:nvPr/>
          </p:nvGrpSpPr>
          <p:grpSpPr bwMode="gray">
            <a:xfrm>
              <a:off x="10839150" y="4159602"/>
              <a:ext cx="151260" cy="237750"/>
              <a:chOff x="3802" y="2280"/>
              <a:chExt cx="102" cy="146"/>
            </a:xfrm>
            <a:solidFill>
              <a:schemeClr val="bg1">
                <a:lumMod val="85000"/>
              </a:schemeClr>
            </a:solidFill>
          </p:grpSpPr>
          <p:sp>
            <p:nvSpPr>
              <p:cNvPr id="405" name="Freeform 70"/>
              <p:cNvSpPr>
                <a:spLocks noChangeAspect="1"/>
              </p:cNvSpPr>
              <p:nvPr/>
            </p:nvSpPr>
            <p:spPr bwMode="gray">
              <a:xfrm>
                <a:off x="3802" y="2362"/>
                <a:ext cx="25" cy="33"/>
              </a:xfrm>
              <a:custGeom>
                <a:avLst/>
                <a:gdLst/>
                <a:ahLst/>
                <a:cxnLst>
                  <a:cxn ang="0">
                    <a:pos x="120" y="2"/>
                  </a:cxn>
                  <a:cxn ang="0">
                    <a:pos x="123" y="0"/>
                  </a:cxn>
                  <a:cxn ang="0">
                    <a:pos x="124" y="1"/>
                  </a:cxn>
                  <a:cxn ang="0">
                    <a:pos x="125" y="15"/>
                  </a:cxn>
                  <a:cxn ang="0">
                    <a:pos x="126" y="18"/>
                  </a:cxn>
                  <a:cxn ang="0">
                    <a:pos x="124" y="23"/>
                  </a:cxn>
                  <a:cxn ang="0">
                    <a:pos x="124" y="32"/>
                  </a:cxn>
                  <a:cxn ang="0">
                    <a:pos x="129" y="47"/>
                  </a:cxn>
                  <a:cxn ang="0">
                    <a:pos x="126" y="53"/>
                  </a:cxn>
                  <a:cxn ang="0">
                    <a:pos x="117" y="59"/>
                  </a:cxn>
                  <a:cxn ang="0">
                    <a:pos x="112" y="67"/>
                  </a:cxn>
                  <a:cxn ang="0">
                    <a:pos x="103" y="76"/>
                  </a:cxn>
                  <a:cxn ang="0">
                    <a:pos x="93" y="80"/>
                  </a:cxn>
                  <a:cxn ang="0">
                    <a:pos x="86" y="85"/>
                  </a:cxn>
                  <a:cxn ang="0">
                    <a:pos x="82" y="98"/>
                  </a:cxn>
                  <a:cxn ang="0">
                    <a:pos x="70" y="112"/>
                  </a:cxn>
                  <a:cxn ang="0">
                    <a:pos x="49" y="130"/>
                  </a:cxn>
                  <a:cxn ang="0">
                    <a:pos x="37" y="142"/>
                  </a:cxn>
                  <a:cxn ang="0">
                    <a:pos x="28" y="150"/>
                  </a:cxn>
                  <a:cxn ang="0">
                    <a:pos x="19" y="151"/>
                  </a:cxn>
                  <a:cxn ang="0">
                    <a:pos x="13" y="158"/>
                  </a:cxn>
                  <a:cxn ang="0">
                    <a:pos x="6" y="163"/>
                  </a:cxn>
                  <a:cxn ang="0">
                    <a:pos x="0" y="163"/>
                  </a:cxn>
                  <a:cxn ang="0">
                    <a:pos x="2" y="150"/>
                  </a:cxn>
                  <a:cxn ang="0">
                    <a:pos x="10" y="137"/>
                  </a:cxn>
                  <a:cxn ang="0">
                    <a:pos x="17" y="130"/>
                  </a:cxn>
                  <a:cxn ang="0">
                    <a:pos x="32" y="119"/>
                  </a:cxn>
                  <a:cxn ang="0">
                    <a:pos x="37" y="118"/>
                  </a:cxn>
                  <a:cxn ang="0">
                    <a:pos x="69" y="85"/>
                  </a:cxn>
                  <a:cxn ang="0">
                    <a:pos x="77" y="75"/>
                  </a:cxn>
                  <a:cxn ang="0">
                    <a:pos x="82" y="71"/>
                  </a:cxn>
                  <a:cxn ang="0">
                    <a:pos x="88" y="61"/>
                  </a:cxn>
                  <a:cxn ang="0">
                    <a:pos x="97" y="55"/>
                  </a:cxn>
                  <a:cxn ang="0">
                    <a:pos x="104" y="53"/>
                  </a:cxn>
                  <a:cxn ang="0">
                    <a:pos x="112" y="39"/>
                  </a:cxn>
                  <a:cxn ang="0">
                    <a:pos x="110" y="29"/>
                  </a:cxn>
                  <a:cxn ang="0">
                    <a:pos x="113" y="34"/>
                  </a:cxn>
                  <a:cxn ang="0">
                    <a:pos x="117" y="31"/>
                  </a:cxn>
                  <a:cxn ang="0">
                    <a:pos x="115" y="27"/>
                  </a:cxn>
                  <a:cxn ang="0">
                    <a:pos x="112" y="23"/>
                  </a:cxn>
                  <a:cxn ang="0">
                    <a:pos x="114" y="21"/>
                  </a:cxn>
                  <a:cxn ang="0">
                    <a:pos x="117" y="13"/>
                  </a:cxn>
                  <a:cxn ang="0">
                    <a:pos x="118" y="5"/>
                  </a:cxn>
                  <a:cxn ang="0">
                    <a:pos x="120" y="2"/>
                  </a:cxn>
                </a:cxnLst>
                <a:rect l="0" t="0" r="r" b="b"/>
                <a:pathLst>
                  <a:path w="129" h="163">
                    <a:moveTo>
                      <a:pt x="120" y="2"/>
                    </a:moveTo>
                    <a:lnTo>
                      <a:pt x="123" y="0"/>
                    </a:lnTo>
                    <a:lnTo>
                      <a:pt x="124" y="1"/>
                    </a:lnTo>
                    <a:lnTo>
                      <a:pt x="125" y="15"/>
                    </a:lnTo>
                    <a:lnTo>
                      <a:pt x="126" y="18"/>
                    </a:lnTo>
                    <a:lnTo>
                      <a:pt x="124" y="23"/>
                    </a:lnTo>
                    <a:lnTo>
                      <a:pt x="124" y="32"/>
                    </a:lnTo>
                    <a:lnTo>
                      <a:pt x="129" y="47"/>
                    </a:lnTo>
                    <a:lnTo>
                      <a:pt x="126" y="53"/>
                    </a:lnTo>
                    <a:lnTo>
                      <a:pt x="117" y="59"/>
                    </a:lnTo>
                    <a:lnTo>
                      <a:pt x="112" y="67"/>
                    </a:lnTo>
                    <a:lnTo>
                      <a:pt x="103" y="76"/>
                    </a:lnTo>
                    <a:lnTo>
                      <a:pt x="93" y="80"/>
                    </a:lnTo>
                    <a:lnTo>
                      <a:pt x="86" y="85"/>
                    </a:lnTo>
                    <a:lnTo>
                      <a:pt x="82" y="98"/>
                    </a:lnTo>
                    <a:lnTo>
                      <a:pt x="70" y="112"/>
                    </a:lnTo>
                    <a:lnTo>
                      <a:pt x="49" y="130"/>
                    </a:lnTo>
                    <a:lnTo>
                      <a:pt x="37" y="142"/>
                    </a:lnTo>
                    <a:lnTo>
                      <a:pt x="28" y="150"/>
                    </a:lnTo>
                    <a:lnTo>
                      <a:pt x="19" y="151"/>
                    </a:lnTo>
                    <a:lnTo>
                      <a:pt x="13" y="158"/>
                    </a:lnTo>
                    <a:lnTo>
                      <a:pt x="6" y="163"/>
                    </a:lnTo>
                    <a:lnTo>
                      <a:pt x="0" y="163"/>
                    </a:lnTo>
                    <a:lnTo>
                      <a:pt x="2" y="150"/>
                    </a:lnTo>
                    <a:lnTo>
                      <a:pt x="10" y="137"/>
                    </a:lnTo>
                    <a:lnTo>
                      <a:pt x="17" y="130"/>
                    </a:lnTo>
                    <a:lnTo>
                      <a:pt x="32" y="119"/>
                    </a:lnTo>
                    <a:lnTo>
                      <a:pt x="37" y="118"/>
                    </a:lnTo>
                    <a:lnTo>
                      <a:pt x="69" y="85"/>
                    </a:lnTo>
                    <a:lnTo>
                      <a:pt x="77" y="75"/>
                    </a:lnTo>
                    <a:lnTo>
                      <a:pt x="82" y="71"/>
                    </a:lnTo>
                    <a:lnTo>
                      <a:pt x="88" y="61"/>
                    </a:lnTo>
                    <a:lnTo>
                      <a:pt x="97" y="55"/>
                    </a:lnTo>
                    <a:lnTo>
                      <a:pt x="104" y="53"/>
                    </a:lnTo>
                    <a:lnTo>
                      <a:pt x="112" y="39"/>
                    </a:lnTo>
                    <a:lnTo>
                      <a:pt x="110" y="29"/>
                    </a:lnTo>
                    <a:lnTo>
                      <a:pt x="113" y="34"/>
                    </a:lnTo>
                    <a:lnTo>
                      <a:pt x="117" y="31"/>
                    </a:lnTo>
                    <a:lnTo>
                      <a:pt x="115" y="27"/>
                    </a:lnTo>
                    <a:lnTo>
                      <a:pt x="112" y="23"/>
                    </a:lnTo>
                    <a:lnTo>
                      <a:pt x="114" y="21"/>
                    </a:lnTo>
                    <a:lnTo>
                      <a:pt x="117" y="13"/>
                    </a:lnTo>
                    <a:lnTo>
                      <a:pt x="118" y="5"/>
                    </a:lnTo>
                    <a:lnTo>
                      <a:pt x="120" y="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406" name="Freeform 71"/>
              <p:cNvSpPr>
                <a:spLocks noChangeAspect="1"/>
              </p:cNvSpPr>
              <p:nvPr/>
            </p:nvSpPr>
            <p:spPr bwMode="gray">
              <a:xfrm>
                <a:off x="3835" y="2339"/>
                <a:ext cx="14" cy="14"/>
              </a:xfrm>
              <a:custGeom>
                <a:avLst/>
                <a:gdLst/>
                <a:ahLst/>
                <a:cxnLst>
                  <a:cxn ang="0">
                    <a:pos x="2" y="3"/>
                  </a:cxn>
                  <a:cxn ang="0">
                    <a:pos x="0" y="0"/>
                  </a:cxn>
                  <a:cxn ang="0">
                    <a:pos x="4" y="0"/>
                  </a:cxn>
                  <a:cxn ang="0">
                    <a:pos x="32" y="0"/>
                  </a:cxn>
                  <a:cxn ang="0">
                    <a:pos x="37" y="0"/>
                  </a:cxn>
                  <a:cxn ang="0">
                    <a:pos x="47" y="3"/>
                  </a:cxn>
                  <a:cxn ang="0">
                    <a:pos x="56" y="10"/>
                  </a:cxn>
                  <a:cxn ang="0">
                    <a:pos x="59" y="16"/>
                  </a:cxn>
                  <a:cxn ang="0">
                    <a:pos x="63" y="17"/>
                  </a:cxn>
                  <a:cxn ang="0">
                    <a:pos x="64" y="28"/>
                  </a:cxn>
                  <a:cxn ang="0">
                    <a:pos x="64" y="38"/>
                  </a:cxn>
                  <a:cxn ang="0">
                    <a:pos x="67" y="51"/>
                  </a:cxn>
                  <a:cxn ang="0">
                    <a:pos x="63" y="54"/>
                  </a:cxn>
                  <a:cxn ang="0">
                    <a:pos x="63" y="62"/>
                  </a:cxn>
                  <a:cxn ang="0">
                    <a:pos x="48" y="71"/>
                  </a:cxn>
                  <a:cxn ang="0">
                    <a:pos x="45" y="64"/>
                  </a:cxn>
                  <a:cxn ang="0">
                    <a:pos x="36" y="57"/>
                  </a:cxn>
                  <a:cxn ang="0">
                    <a:pos x="26" y="36"/>
                  </a:cxn>
                  <a:cxn ang="0">
                    <a:pos x="25" y="25"/>
                  </a:cxn>
                  <a:cxn ang="0">
                    <a:pos x="20" y="16"/>
                  </a:cxn>
                  <a:cxn ang="0">
                    <a:pos x="13" y="13"/>
                  </a:cxn>
                  <a:cxn ang="0">
                    <a:pos x="10" y="4"/>
                  </a:cxn>
                  <a:cxn ang="0">
                    <a:pos x="5" y="3"/>
                  </a:cxn>
                  <a:cxn ang="0">
                    <a:pos x="2" y="3"/>
                  </a:cxn>
                </a:cxnLst>
                <a:rect l="0" t="0" r="r" b="b"/>
                <a:pathLst>
                  <a:path w="67" h="71">
                    <a:moveTo>
                      <a:pt x="2" y="3"/>
                    </a:moveTo>
                    <a:lnTo>
                      <a:pt x="0" y="0"/>
                    </a:lnTo>
                    <a:lnTo>
                      <a:pt x="4" y="0"/>
                    </a:lnTo>
                    <a:lnTo>
                      <a:pt x="32" y="0"/>
                    </a:lnTo>
                    <a:lnTo>
                      <a:pt x="37" y="0"/>
                    </a:lnTo>
                    <a:lnTo>
                      <a:pt x="47" y="3"/>
                    </a:lnTo>
                    <a:lnTo>
                      <a:pt x="56" y="10"/>
                    </a:lnTo>
                    <a:lnTo>
                      <a:pt x="59" y="16"/>
                    </a:lnTo>
                    <a:lnTo>
                      <a:pt x="63" y="17"/>
                    </a:lnTo>
                    <a:lnTo>
                      <a:pt x="64" y="28"/>
                    </a:lnTo>
                    <a:lnTo>
                      <a:pt x="64" y="38"/>
                    </a:lnTo>
                    <a:lnTo>
                      <a:pt x="67" y="51"/>
                    </a:lnTo>
                    <a:lnTo>
                      <a:pt x="63" y="54"/>
                    </a:lnTo>
                    <a:lnTo>
                      <a:pt x="63" y="62"/>
                    </a:lnTo>
                    <a:lnTo>
                      <a:pt x="48" y="71"/>
                    </a:lnTo>
                    <a:lnTo>
                      <a:pt x="45" y="64"/>
                    </a:lnTo>
                    <a:lnTo>
                      <a:pt x="36" y="57"/>
                    </a:lnTo>
                    <a:lnTo>
                      <a:pt x="26" y="36"/>
                    </a:lnTo>
                    <a:lnTo>
                      <a:pt x="25" y="25"/>
                    </a:lnTo>
                    <a:lnTo>
                      <a:pt x="20" y="16"/>
                    </a:lnTo>
                    <a:lnTo>
                      <a:pt x="13" y="13"/>
                    </a:lnTo>
                    <a:lnTo>
                      <a:pt x="10" y="4"/>
                    </a:lnTo>
                    <a:lnTo>
                      <a:pt x="5" y="3"/>
                    </a:lnTo>
                    <a:lnTo>
                      <a:pt x="2" y="3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407" name="Freeform 72"/>
              <p:cNvSpPr>
                <a:spLocks noChangeAspect="1"/>
              </p:cNvSpPr>
              <p:nvPr/>
            </p:nvSpPr>
            <p:spPr bwMode="gray">
              <a:xfrm>
                <a:off x="3830" y="2280"/>
                <a:ext cx="47" cy="69"/>
              </a:xfrm>
              <a:custGeom>
                <a:avLst/>
                <a:gdLst/>
                <a:ahLst/>
                <a:cxnLst>
                  <a:cxn ang="0">
                    <a:pos x="139" y="17"/>
                  </a:cxn>
                  <a:cxn ang="0">
                    <a:pos x="129" y="44"/>
                  </a:cxn>
                  <a:cxn ang="0">
                    <a:pos x="139" y="75"/>
                  </a:cxn>
                  <a:cxn ang="0">
                    <a:pos x="146" y="97"/>
                  </a:cxn>
                  <a:cxn ang="0">
                    <a:pos x="133" y="132"/>
                  </a:cxn>
                  <a:cxn ang="0">
                    <a:pos x="120" y="144"/>
                  </a:cxn>
                  <a:cxn ang="0">
                    <a:pos x="98" y="165"/>
                  </a:cxn>
                  <a:cxn ang="0">
                    <a:pos x="87" y="188"/>
                  </a:cxn>
                  <a:cxn ang="0">
                    <a:pos x="98" y="216"/>
                  </a:cxn>
                  <a:cxn ang="0">
                    <a:pos x="99" y="238"/>
                  </a:cxn>
                  <a:cxn ang="0">
                    <a:pos x="120" y="268"/>
                  </a:cxn>
                  <a:cxn ang="0">
                    <a:pos x="131" y="261"/>
                  </a:cxn>
                  <a:cxn ang="0">
                    <a:pos x="145" y="245"/>
                  </a:cxn>
                  <a:cxn ang="0">
                    <a:pos x="167" y="245"/>
                  </a:cxn>
                  <a:cxn ang="0">
                    <a:pos x="179" y="273"/>
                  </a:cxn>
                  <a:cxn ang="0">
                    <a:pos x="189" y="259"/>
                  </a:cxn>
                  <a:cxn ang="0">
                    <a:pos x="206" y="267"/>
                  </a:cxn>
                  <a:cxn ang="0">
                    <a:pos x="215" y="279"/>
                  </a:cxn>
                  <a:cxn ang="0">
                    <a:pos x="216" y="299"/>
                  </a:cxn>
                  <a:cxn ang="0">
                    <a:pos x="220" y="312"/>
                  </a:cxn>
                  <a:cxn ang="0">
                    <a:pos x="232" y="317"/>
                  </a:cxn>
                  <a:cxn ang="0">
                    <a:pos x="231" y="345"/>
                  </a:cxn>
                  <a:cxn ang="0">
                    <a:pos x="227" y="324"/>
                  </a:cxn>
                  <a:cxn ang="0">
                    <a:pos x="201" y="317"/>
                  </a:cxn>
                  <a:cxn ang="0">
                    <a:pos x="184" y="294"/>
                  </a:cxn>
                  <a:cxn ang="0">
                    <a:pos x="166" y="279"/>
                  </a:cxn>
                  <a:cxn ang="0">
                    <a:pos x="149" y="280"/>
                  </a:cxn>
                  <a:cxn ang="0">
                    <a:pos x="152" y="306"/>
                  </a:cxn>
                  <a:cxn ang="0">
                    <a:pos x="124" y="273"/>
                  </a:cxn>
                  <a:cxn ang="0">
                    <a:pos x="98" y="268"/>
                  </a:cxn>
                  <a:cxn ang="0">
                    <a:pos x="75" y="284"/>
                  </a:cxn>
                  <a:cxn ang="0">
                    <a:pos x="56" y="270"/>
                  </a:cxn>
                  <a:cxn ang="0">
                    <a:pos x="45" y="254"/>
                  </a:cxn>
                  <a:cxn ang="0">
                    <a:pos x="61" y="231"/>
                  </a:cxn>
                  <a:cxn ang="0">
                    <a:pos x="45" y="219"/>
                  </a:cxn>
                  <a:cxn ang="0">
                    <a:pos x="33" y="230"/>
                  </a:cxn>
                  <a:cxn ang="0">
                    <a:pos x="16" y="203"/>
                  </a:cxn>
                  <a:cxn ang="0">
                    <a:pos x="0" y="138"/>
                  </a:cxn>
                  <a:cxn ang="0">
                    <a:pos x="17" y="146"/>
                  </a:cxn>
                  <a:cxn ang="0">
                    <a:pos x="29" y="97"/>
                  </a:cxn>
                  <a:cxn ang="0">
                    <a:pos x="33" y="53"/>
                  </a:cxn>
                  <a:cxn ang="0">
                    <a:pos x="43" y="7"/>
                  </a:cxn>
                  <a:cxn ang="0">
                    <a:pos x="67" y="1"/>
                  </a:cxn>
                  <a:cxn ang="0">
                    <a:pos x="113" y="17"/>
                  </a:cxn>
                  <a:cxn ang="0">
                    <a:pos x="130" y="4"/>
                  </a:cxn>
                </a:cxnLst>
                <a:rect l="0" t="0" r="r" b="b"/>
                <a:pathLst>
                  <a:path w="236" h="345">
                    <a:moveTo>
                      <a:pt x="134" y="10"/>
                    </a:moveTo>
                    <a:lnTo>
                      <a:pt x="137" y="14"/>
                    </a:lnTo>
                    <a:lnTo>
                      <a:pt x="139" y="17"/>
                    </a:lnTo>
                    <a:lnTo>
                      <a:pt x="135" y="22"/>
                    </a:lnTo>
                    <a:lnTo>
                      <a:pt x="130" y="33"/>
                    </a:lnTo>
                    <a:lnTo>
                      <a:pt x="129" y="44"/>
                    </a:lnTo>
                    <a:lnTo>
                      <a:pt x="129" y="66"/>
                    </a:lnTo>
                    <a:lnTo>
                      <a:pt x="134" y="74"/>
                    </a:lnTo>
                    <a:lnTo>
                      <a:pt x="139" y="75"/>
                    </a:lnTo>
                    <a:lnTo>
                      <a:pt x="141" y="81"/>
                    </a:lnTo>
                    <a:lnTo>
                      <a:pt x="146" y="87"/>
                    </a:lnTo>
                    <a:lnTo>
                      <a:pt x="146" y="97"/>
                    </a:lnTo>
                    <a:lnTo>
                      <a:pt x="141" y="109"/>
                    </a:lnTo>
                    <a:lnTo>
                      <a:pt x="135" y="122"/>
                    </a:lnTo>
                    <a:lnTo>
                      <a:pt x="133" y="132"/>
                    </a:lnTo>
                    <a:lnTo>
                      <a:pt x="128" y="143"/>
                    </a:lnTo>
                    <a:lnTo>
                      <a:pt x="121" y="148"/>
                    </a:lnTo>
                    <a:lnTo>
                      <a:pt x="120" y="144"/>
                    </a:lnTo>
                    <a:lnTo>
                      <a:pt x="112" y="150"/>
                    </a:lnTo>
                    <a:lnTo>
                      <a:pt x="104" y="156"/>
                    </a:lnTo>
                    <a:lnTo>
                      <a:pt x="98" y="165"/>
                    </a:lnTo>
                    <a:lnTo>
                      <a:pt x="98" y="175"/>
                    </a:lnTo>
                    <a:lnTo>
                      <a:pt x="94" y="184"/>
                    </a:lnTo>
                    <a:lnTo>
                      <a:pt x="87" y="188"/>
                    </a:lnTo>
                    <a:lnTo>
                      <a:pt x="88" y="198"/>
                    </a:lnTo>
                    <a:lnTo>
                      <a:pt x="93" y="208"/>
                    </a:lnTo>
                    <a:lnTo>
                      <a:pt x="98" y="216"/>
                    </a:lnTo>
                    <a:lnTo>
                      <a:pt x="102" y="222"/>
                    </a:lnTo>
                    <a:lnTo>
                      <a:pt x="99" y="227"/>
                    </a:lnTo>
                    <a:lnTo>
                      <a:pt x="99" y="238"/>
                    </a:lnTo>
                    <a:lnTo>
                      <a:pt x="104" y="247"/>
                    </a:lnTo>
                    <a:lnTo>
                      <a:pt x="106" y="254"/>
                    </a:lnTo>
                    <a:lnTo>
                      <a:pt x="120" y="268"/>
                    </a:lnTo>
                    <a:lnTo>
                      <a:pt x="125" y="268"/>
                    </a:lnTo>
                    <a:lnTo>
                      <a:pt x="134" y="265"/>
                    </a:lnTo>
                    <a:lnTo>
                      <a:pt x="131" y="261"/>
                    </a:lnTo>
                    <a:lnTo>
                      <a:pt x="133" y="251"/>
                    </a:lnTo>
                    <a:lnTo>
                      <a:pt x="136" y="253"/>
                    </a:lnTo>
                    <a:lnTo>
                      <a:pt x="145" y="245"/>
                    </a:lnTo>
                    <a:lnTo>
                      <a:pt x="155" y="247"/>
                    </a:lnTo>
                    <a:lnTo>
                      <a:pt x="160" y="243"/>
                    </a:lnTo>
                    <a:lnTo>
                      <a:pt x="167" y="245"/>
                    </a:lnTo>
                    <a:lnTo>
                      <a:pt x="173" y="252"/>
                    </a:lnTo>
                    <a:lnTo>
                      <a:pt x="178" y="263"/>
                    </a:lnTo>
                    <a:lnTo>
                      <a:pt x="179" y="273"/>
                    </a:lnTo>
                    <a:lnTo>
                      <a:pt x="184" y="276"/>
                    </a:lnTo>
                    <a:lnTo>
                      <a:pt x="190" y="270"/>
                    </a:lnTo>
                    <a:lnTo>
                      <a:pt x="189" y="259"/>
                    </a:lnTo>
                    <a:lnTo>
                      <a:pt x="194" y="262"/>
                    </a:lnTo>
                    <a:lnTo>
                      <a:pt x="198" y="264"/>
                    </a:lnTo>
                    <a:lnTo>
                      <a:pt x="206" y="267"/>
                    </a:lnTo>
                    <a:lnTo>
                      <a:pt x="221" y="273"/>
                    </a:lnTo>
                    <a:lnTo>
                      <a:pt x="223" y="278"/>
                    </a:lnTo>
                    <a:lnTo>
                      <a:pt x="215" y="279"/>
                    </a:lnTo>
                    <a:lnTo>
                      <a:pt x="207" y="285"/>
                    </a:lnTo>
                    <a:lnTo>
                      <a:pt x="209" y="294"/>
                    </a:lnTo>
                    <a:lnTo>
                      <a:pt x="216" y="299"/>
                    </a:lnTo>
                    <a:lnTo>
                      <a:pt x="221" y="301"/>
                    </a:lnTo>
                    <a:lnTo>
                      <a:pt x="219" y="308"/>
                    </a:lnTo>
                    <a:lnTo>
                      <a:pt x="220" y="312"/>
                    </a:lnTo>
                    <a:lnTo>
                      <a:pt x="225" y="312"/>
                    </a:lnTo>
                    <a:lnTo>
                      <a:pt x="226" y="316"/>
                    </a:lnTo>
                    <a:lnTo>
                      <a:pt x="232" y="317"/>
                    </a:lnTo>
                    <a:lnTo>
                      <a:pt x="236" y="321"/>
                    </a:lnTo>
                    <a:lnTo>
                      <a:pt x="236" y="339"/>
                    </a:lnTo>
                    <a:lnTo>
                      <a:pt x="231" y="345"/>
                    </a:lnTo>
                    <a:lnTo>
                      <a:pt x="223" y="338"/>
                    </a:lnTo>
                    <a:lnTo>
                      <a:pt x="221" y="331"/>
                    </a:lnTo>
                    <a:lnTo>
                      <a:pt x="227" y="324"/>
                    </a:lnTo>
                    <a:lnTo>
                      <a:pt x="223" y="324"/>
                    </a:lnTo>
                    <a:lnTo>
                      <a:pt x="211" y="324"/>
                    </a:lnTo>
                    <a:lnTo>
                      <a:pt x="201" y="317"/>
                    </a:lnTo>
                    <a:lnTo>
                      <a:pt x="194" y="315"/>
                    </a:lnTo>
                    <a:lnTo>
                      <a:pt x="190" y="302"/>
                    </a:lnTo>
                    <a:lnTo>
                      <a:pt x="184" y="294"/>
                    </a:lnTo>
                    <a:lnTo>
                      <a:pt x="173" y="289"/>
                    </a:lnTo>
                    <a:lnTo>
                      <a:pt x="168" y="284"/>
                    </a:lnTo>
                    <a:lnTo>
                      <a:pt x="166" y="279"/>
                    </a:lnTo>
                    <a:lnTo>
                      <a:pt x="157" y="270"/>
                    </a:lnTo>
                    <a:lnTo>
                      <a:pt x="147" y="268"/>
                    </a:lnTo>
                    <a:lnTo>
                      <a:pt x="149" y="280"/>
                    </a:lnTo>
                    <a:lnTo>
                      <a:pt x="158" y="302"/>
                    </a:lnTo>
                    <a:lnTo>
                      <a:pt x="158" y="306"/>
                    </a:lnTo>
                    <a:lnTo>
                      <a:pt x="152" y="306"/>
                    </a:lnTo>
                    <a:lnTo>
                      <a:pt x="147" y="294"/>
                    </a:lnTo>
                    <a:lnTo>
                      <a:pt x="137" y="286"/>
                    </a:lnTo>
                    <a:lnTo>
                      <a:pt x="124" y="273"/>
                    </a:lnTo>
                    <a:lnTo>
                      <a:pt x="115" y="268"/>
                    </a:lnTo>
                    <a:lnTo>
                      <a:pt x="109" y="267"/>
                    </a:lnTo>
                    <a:lnTo>
                      <a:pt x="98" y="268"/>
                    </a:lnTo>
                    <a:lnTo>
                      <a:pt x="92" y="278"/>
                    </a:lnTo>
                    <a:lnTo>
                      <a:pt x="85" y="283"/>
                    </a:lnTo>
                    <a:lnTo>
                      <a:pt x="75" y="284"/>
                    </a:lnTo>
                    <a:lnTo>
                      <a:pt x="70" y="278"/>
                    </a:lnTo>
                    <a:lnTo>
                      <a:pt x="63" y="276"/>
                    </a:lnTo>
                    <a:lnTo>
                      <a:pt x="56" y="270"/>
                    </a:lnTo>
                    <a:lnTo>
                      <a:pt x="50" y="274"/>
                    </a:lnTo>
                    <a:lnTo>
                      <a:pt x="47" y="264"/>
                    </a:lnTo>
                    <a:lnTo>
                      <a:pt x="45" y="254"/>
                    </a:lnTo>
                    <a:lnTo>
                      <a:pt x="49" y="247"/>
                    </a:lnTo>
                    <a:lnTo>
                      <a:pt x="56" y="240"/>
                    </a:lnTo>
                    <a:lnTo>
                      <a:pt x="61" y="231"/>
                    </a:lnTo>
                    <a:lnTo>
                      <a:pt x="61" y="225"/>
                    </a:lnTo>
                    <a:lnTo>
                      <a:pt x="55" y="220"/>
                    </a:lnTo>
                    <a:lnTo>
                      <a:pt x="45" y="219"/>
                    </a:lnTo>
                    <a:lnTo>
                      <a:pt x="44" y="233"/>
                    </a:lnTo>
                    <a:lnTo>
                      <a:pt x="42" y="238"/>
                    </a:lnTo>
                    <a:lnTo>
                      <a:pt x="33" y="230"/>
                    </a:lnTo>
                    <a:lnTo>
                      <a:pt x="28" y="219"/>
                    </a:lnTo>
                    <a:lnTo>
                      <a:pt x="21" y="219"/>
                    </a:lnTo>
                    <a:lnTo>
                      <a:pt x="16" y="203"/>
                    </a:lnTo>
                    <a:lnTo>
                      <a:pt x="13" y="188"/>
                    </a:lnTo>
                    <a:lnTo>
                      <a:pt x="2" y="155"/>
                    </a:lnTo>
                    <a:lnTo>
                      <a:pt x="0" y="138"/>
                    </a:lnTo>
                    <a:lnTo>
                      <a:pt x="0" y="134"/>
                    </a:lnTo>
                    <a:lnTo>
                      <a:pt x="8" y="136"/>
                    </a:lnTo>
                    <a:lnTo>
                      <a:pt x="17" y="146"/>
                    </a:lnTo>
                    <a:lnTo>
                      <a:pt x="29" y="143"/>
                    </a:lnTo>
                    <a:lnTo>
                      <a:pt x="28" y="113"/>
                    </a:lnTo>
                    <a:lnTo>
                      <a:pt x="29" y="97"/>
                    </a:lnTo>
                    <a:lnTo>
                      <a:pt x="34" y="82"/>
                    </a:lnTo>
                    <a:lnTo>
                      <a:pt x="34" y="65"/>
                    </a:lnTo>
                    <a:lnTo>
                      <a:pt x="33" y="53"/>
                    </a:lnTo>
                    <a:lnTo>
                      <a:pt x="34" y="41"/>
                    </a:lnTo>
                    <a:lnTo>
                      <a:pt x="38" y="17"/>
                    </a:lnTo>
                    <a:lnTo>
                      <a:pt x="43" y="7"/>
                    </a:lnTo>
                    <a:lnTo>
                      <a:pt x="50" y="0"/>
                    </a:lnTo>
                    <a:lnTo>
                      <a:pt x="56" y="1"/>
                    </a:lnTo>
                    <a:lnTo>
                      <a:pt x="67" y="1"/>
                    </a:lnTo>
                    <a:lnTo>
                      <a:pt x="80" y="4"/>
                    </a:lnTo>
                    <a:lnTo>
                      <a:pt x="102" y="17"/>
                    </a:lnTo>
                    <a:lnTo>
                      <a:pt x="113" y="17"/>
                    </a:lnTo>
                    <a:lnTo>
                      <a:pt x="120" y="15"/>
                    </a:lnTo>
                    <a:lnTo>
                      <a:pt x="123" y="4"/>
                    </a:lnTo>
                    <a:lnTo>
                      <a:pt x="130" y="4"/>
                    </a:lnTo>
                    <a:lnTo>
                      <a:pt x="134" y="1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408" name="Freeform 73"/>
              <p:cNvSpPr>
                <a:spLocks noChangeAspect="1"/>
              </p:cNvSpPr>
              <p:nvPr/>
            </p:nvSpPr>
            <p:spPr bwMode="gray">
              <a:xfrm>
                <a:off x="3867" y="2349"/>
                <a:ext cx="9" cy="9"/>
              </a:xfrm>
              <a:custGeom>
                <a:avLst/>
                <a:gdLst/>
                <a:ahLst/>
                <a:cxnLst>
                  <a:cxn ang="0">
                    <a:pos x="2" y="0"/>
                  </a:cxn>
                  <a:cxn ang="0">
                    <a:pos x="6" y="2"/>
                  </a:cxn>
                  <a:cxn ang="0">
                    <a:pos x="7" y="4"/>
                  </a:cxn>
                  <a:cxn ang="0">
                    <a:pos x="9" y="6"/>
                  </a:cxn>
                  <a:cxn ang="0">
                    <a:pos x="14" y="6"/>
                  </a:cxn>
                  <a:cxn ang="0">
                    <a:pos x="43" y="29"/>
                  </a:cxn>
                  <a:cxn ang="0">
                    <a:pos x="45" y="35"/>
                  </a:cxn>
                  <a:cxn ang="0">
                    <a:pos x="45" y="45"/>
                  </a:cxn>
                  <a:cxn ang="0">
                    <a:pos x="35" y="41"/>
                  </a:cxn>
                  <a:cxn ang="0">
                    <a:pos x="27" y="35"/>
                  </a:cxn>
                  <a:cxn ang="0">
                    <a:pos x="20" y="25"/>
                  </a:cxn>
                  <a:cxn ang="0">
                    <a:pos x="17" y="22"/>
                  </a:cxn>
                  <a:cxn ang="0">
                    <a:pos x="9" y="27"/>
                  </a:cxn>
                  <a:cxn ang="0">
                    <a:pos x="2" y="33"/>
                  </a:cxn>
                  <a:cxn ang="0">
                    <a:pos x="0" y="32"/>
                  </a:cxn>
                  <a:cxn ang="0">
                    <a:pos x="2" y="18"/>
                  </a:cxn>
                  <a:cxn ang="0">
                    <a:pos x="2" y="0"/>
                  </a:cxn>
                </a:cxnLst>
                <a:rect l="0" t="0" r="r" b="b"/>
                <a:pathLst>
                  <a:path w="45" h="45">
                    <a:moveTo>
                      <a:pt x="2" y="0"/>
                    </a:moveTo>
                    <a:lnTo>
                      <a:pt x="6" y="2"/>
                    </a:lnTo>
                    <a:lnTo>
                      <a:pt x="7" y="4"/>
                    </a:lnTo>
                    <a:lnTo>
                      <a:pt x="9" y="6"/>
                    </a:lnTo>
                    <a:lnTo>
                      <a:pt x="14" y="6"/>
                    </a:lnTo>
                    <a:lnTo>
                      <a:pt x="43" y="29"/>
                    </a:lnTo>
                    <a:lnTo>
                      <a:pt x="45" y="35"/>
                    </a:lnTo>
                    <a:lnTo>
                      <a:pt x="45" y="45"/>
                    </a:lnTo>
                    <a:lnTo>
                      <a:pt x="35" y="41"/>
                    </a:lnTo>
                    <a:lnTo>
                      <a:pt x="27" y="35"/>
                    </a:lnTo>
                    <a:lnTo>
                      <a:pt x="20" y="25"/>
                    </a:lnTo>
                    <a:lnTo>
                      <a:pt x="17" y="22"/>
                    </a:lnTo>
                    <a:lnTo>
                      <a:pt x="9" y="27"/>
                    </a:lnTo>
                    <a:lnTo>
                      <a:pt x="2" y="33"/>
                    </a:lnTo>
                    <a:lnTo>
                      <a:pt x="0" y="32"/>
                    </a:lnTo>
                    <a:lnTo>
                      <a:pt x="2" y="18"/>
                    </a:lnTo>
                    <a:lnTo>
                      <a:pt x="2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409" name="Freeform 74"/>
              <p:cNvSpPr>
                <a:spLocks noChangeAspect="1"/>
              </p:cNvSpPr>
              <p:nvPr/>
            </p:nvSpPr>
            <p:spPr bwMode="gray">
              <a:xfrm>
                <a:off x="3879" y="2348"/>
                <a:ext cx="15" cy="17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3" y="4"/>
                  </a:cxn>
                  <a:cxn ang="0">
                    <a:pos x="26" y="5"/>
                  </a:cxn>
                  <a:cxn ang="0">
                    <a:pos x="38" y="0"/>
                  </a:cxn>
                  <a:cxn ang="0">
                    <a:pos x="44" y="2"/>
                  </a:cxn>
                  <a:cxn ang="0">
                    <a:pos x="51" y="6"/>
                  </a:cxn>
                  <a:cxn ang="0">
                    <a:pos x="55" y="15"/>
                  </a:cxn>
                  <a:cxn ang="0">
                    <a:pos x="64" y="21"/>
                  </a:cxn>
                  <a:cxn ang="0">
                    <a:pos x="64" y="32"/>
                  </a:cxn>
                  <a:cxn ang="0">
                    <a:pos x="62" y="47"/>
                  </a:cxn>
                  <a:cxn ang="0">
                    <a:pos x="64" y="57"/>
                  </a:cxn>
                  <a:cxn ang="0">
                    <a:pos x="72" y="78"/>
                  </a:cxn>
                  <a:cxn ang="0">
                    <a:pos x="77" y="85"/>
                  </a:cxn>
                  <a:cxn ang="0">
                    <a:pos x="62" y="85"/>
                  </a:cxn>
                  <a:cxn ang="0">
                    <a:pos x="51" y="83"/>
                  </a:cxn>
                  <a:cxn ang="0">
                    <a:pos x="48" y="73"/>
                  </a:cxn>
                  <a:cxn ang="0">
                    <a:pos x="42" y="70"/>
                  </a:cxn>
                  <a:cxn ang="0">
                    <a:pos x="34" y="64"/>
                  </a:cxn>
                  <a:cxn ang="0">
                    <a:pos x="34" y="59"/>
                  </a:cxn>
                  <a:cxn ang="0">
                    <a:pos x="37" y="51"/>
                  </a:cxn>
                  <a:cxn ang="0">
                    <a:pos x="35" y="48"/>
                  </a:cxn>
                  <a:cxn ang="0">
                    <a:pos x="19" y="32"/>
                  </a:cxn>
                  <a:cxn ang="0">
                    <a:pos x="13" y="30"/>
                  </a:cxn>
                  <a:cxn ang="0">
                    <a:pos x="6" y="21"/>
                  </a:cxn>
                  <a:cxn ang="0">
                    <a:pos x="0" y="6"/>
                  </a:cxn>
                  <a:cxn ang="0">
                    <a:pos x="0" y="4"/>
                  </a:cxn>
                </a:cxnLst>
                <a:rect l="0" t="0" r="r" b="b"/>
                <a:pathLst>
                  <a:path w="77" h="85">
                    <a:moveTo>
                      <a:pt x="0" y="4"/>
                    </a:moveTo>
                    <a:lnTo>
                      <a:pt x="3" y="4"/>
                    </a:lnTo>
                    <a:lnTo>
                      <a:pt x="26" y="5"/>
                    </a:lnTo>
                    <a:lnTo>
                      <a:pt x="38" y="0"/>
                    </a:lnTo>
                    <a:lnTo>
                      <a:pt x="44" y="2"/>
                    </a:lnTo>
                    <a:lnTo>
                      <a:pt x="51" y="6"/>
                    </a:lnTo>
                    <a:lnTo>
                      <a:pt x="55" y="15"/>
                    </a:lnTo>
                    <a:lnTo>
                      <a:pt x="64" y="21"/>
                    </a:lnTo>
                    <a:lnTo>
                      <a:pt x="64" y="32"/>
                    </a:lnTo>
                    <a:lnTo>
                      <a:pt x="62" y="47"/>
                    </a:lnTo>
                    <a:lnTo>
                      <a:pt x="64" y="57"/>
                    </a:lnTo>
                    <a:lnTo>
                      <a:pt x="72" y="78"/>
                    </a:lnTo>
                    <a:lnTo>
                      <a:pt x="77" y="85"/>
                    </a:lnTo>
                    <a:lnTo>
                      <a:pt x="62" y="85"/>
                    </a:lnTo>
                    <a:lnTo>
                      <a:pt x="51" y="83"/>
                    </a:lnTo>
                    <a:lnTo>
                      <a:pt x="48" y="73"/>
                    </a:lnTo>
                    <a:lnTo>
                      <a:pt x="42" y="70"/>
                    </a:lnTo>
                    <a:lnTo>
                      <a:pt x="34" y="64"/>
                    </a:lnTo>
                    <a:lnTo>
                      <a:pt x="34" y="59"/>
                    </a:lnTo>
                    <a:lnTo>
                      <a:pt x="37" y="51"/>
                    </a:lnTo>
                    <a:lnTo>
                      <a:pt x="35" y="48"/>
                    </a:lnTo>
                    <a:lnTo>
                      <a:pt x="19" y="32"/>
                    </a:lnTo>
                    <a:lnTo>
                      <a:pt x="13" y="30"/>
                    </a:lnTo>
                    <a:lnTo>
                      <a:pt x="6" y="21"/>
                    </a:lnTo>
                    <a:lnTo>
                      <a:pt x="0" y="6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410" name="Freeform 75"/>
              <p:cNvSpPr>
                <a:spLocks noChangeAspect="1"/>
              </p:cNvSpPr>
              <p:nvPr/>
            </p:nvSpPr>
            <p:spPr bwMode="gray">
              <a:xfrm>
                <a:off x="3853" y="2356"/>
                <a:ext cx="13" cy="17"/>
              </a:xfrm>
              <a:custGeom>
                <a:avLst/>
                <a:gdLst/>
                <a:ahLst/>
                <a:cxnLst>
                  <a:cxn ang="0">
                    <a:pos x="0" y="1"/>
                  </a:cxn>
                  <a:cxn ang="0">
                    <a:pos x="2" y="0"/>
                  </a:cxn>
                  <a:cxn ang="0">
                    <a:pos x="11" y="2"/>
                  </a:cxn>
                  <a:cxn ang="0">
                    <a:pos x="24" y="11"/>
                  </a:cxn>
                  <a:cxn ang="0">
                    <a:pos x="27" y="17"/>
                  </a:cxn>
                  <a:cxn ang="0">
                    <a:pos x="33" y="18"/>
                  </a:cxn>
                  <a:cxn ang="0">
                    <a:pos x="49" y="18"/>
                  </a:cxn>
                  <a:cxn ang="0">
                    <a:pos x="50" y="22"/>
                  </a:cxn>
                  <a:cxn ang="0">
                    <a:pos x="60" y="19"/>
                  </a:cxn>
                  <a:cxn ang="0">
                    <a:pos x="63" y="21"/>
                  </a:cxn>
                  <a:cxn ang="0">
                    <a:pos x="63" y="33"/>
                  </a:cxn>
                  <a:cxn ang="0">
                    <a:pos x="60" y="44"/>
                  </a:cxn>
                  <a:cxn ang="0">
                    <a:pos x="52" y="49"/>
                  </a:cxn>
                  <a:cxn ang="0">
                    <a:pos x="44" y="59"/>
                  </a:cxn>
                  <a:cxn ang="0">
                    <a:pos x="36" y="65"/>
                  </a:cxn>
                  <a:cxn ang="0">
                    <a:pos x="32" y="67"/>
                  </a:cxn>
                  <a:cxn ang="0">
                    <a:pos x="23" y="68"/>
                  </a:cxn>
                  <a:cxn ang="0">
                    <a:pos x="11" y="73"/>
                  </a:cxn>
                  <a:cxn ang="0">
                    <a:pos x="3" y="83"/>
                  </a:cxn>
                  <a:cxn ang="0">
                    <a:pos x="1" y="71"/>
                  </a:cxn>
                  <a:cxn ang="0">
                    <a:pos x="1" y="59"/>
                  </a:cxn>
                  <a:cxn ang="0">
                    <a:pos x="3" y="45"/>
                  </a:cxn>
                  <a:cxn ang="0">
                    <a:pos x="6" y="17"/>
                  </a:cxn>
                  <a:cxn ang="0">
                    <a:pos x="4" y="11"/>
                  </a:cxn>
                  <a:cxn ang="0">
                    <a:pos x="0" y="6"/>
                  </a:cxn>
                  <a:cxn ang="0">
                    <a:pos x="0" y="1"/>
                  </a:cxn>
                </a:cxnLst>
                <a:rect l="0" t="0" r="r" b="b"/>
                <a:pathLst>
                  <a:path w="63" h="83">
                    <a:moveTo>
                      <a:pt x="0" y="1"/>
                    </a:moveTo>
                    <a:lnTo>
                      <a:pt x="2" y="0"/>
                    </a:lnTo>
                    <a:lnTo>
                      <a:pt x="11" y="2"/>
                    </a:lnTo>
                    <a:lnTo>
                      <a:pt x="24" y="11"/>
                    </a:lnTo>
                    <a:lnTo>
                      <a:pt x="27" y="17"/>
                    </a:lnTo>
                    <a:lnTo>
                      <a:pt x="33" y="18"/>
                    </a:lnTo>
                    <a:lnTo>
                      <a:pt x="49" y="18"/>
                    </a:lnTo>
                    <a:lnTo>
                      <a:pt x="50" y="22"/>
                    </a:lnTo>
                    <a:lnTo>
                      <a:pt x="60" y="19"/>
                    </a:lnTo>
                    <a:lnTo>
                      <a:pt x="63" y="21"/>
                    </a:lnTo>
                    <a:lnTo>
                      <a:pt x="63" y="33"/>
                    </a:lnTo>
                    <a:lnTo>
                      <a:pt x="60" y="44"/>
                    </a:lnTo>
                    <a:lnTo>
                      <a:pt x="52" y="49"/>
                    </a:lnTo>
                    <a:lnTo>
                      <a:pt x="44" y="59"/>
                    </a:lnTo>
                    <a:lnTo>
                      <a:pt x="36" y="65"/>
                    </a:lnTo>
                    <a:lnTo>
                      <a:pt x="32" y="67"/>
                    </a:lnTo>
                    <a:lnTo>
                      <a:pt x="23" y="68"/>
                    </a:lnTo>
                    <a:lnTo>
                      <a:pt x="11" y="73"/>
                    </a:lnTo>
                    <a:lnTo>
                      <a:pt x="3" y="83"/>
                    </a:lnTo>
                    <a:lnTo>
                      <a:pt x="1" y="71"/>
                    </a:lnTo>
                    <a:lnTo>
                      <a:pt x="1" y="59"/>
                    </a:lnTo>
                    <a:lnTo>
                      <a:pt x="3" y="45"/>
                    </a:lnTo>
                    <a:lnTo>
                      <a:pt x="6" y="17"/>
                    </a:lnTo>
                    <a:lnTo>
                      <a:pt x="4" y="11"/>
                    </a:lnTo>
                    <a:lnTo>
                      <a:pt x="0" y="6"/>
                    </a:lnTo>
                    <a:lnTo>
                      <a:pt x="0" y="1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411" name="Freeform 76"/>
              <p:cNvSpPr>
                <a:spLocks noChangeAspect="1"/>
              </p:cNvSpPr>
              <p:nvPr/>
            </p:nvSpPr>
            <p:spPr bwMode="gray">
              <a:xfrm>
                <a:off x="3858" y="2367"/>
                <a:ext cx="12" cy="21"/>
              </a:xfrm>
              <a:custGeom>
                <a:avLst/>
                <a:gdLst/>
                <a:ahLst/>
                <a:cxnLst>
                  <a:cxn ang="0">
                    <a:pos x="29" y="8"/>
                  </a:cxn>
                  <a:cxn ang="0">
                    <a:pos x="39" y="0"/>
                  </a:cxn>
                  <a:cxn ang="0">
                    <a:pos x="43" y="1"/>
                  </a:cxn>
                  <a:cxn ang="0">
                    <a:pos x="59" y="5"/>
                  </a:cxn>
                  <a:cxn ang="0">
                    <a:pos x="59" y="14"/>
                  </a:cxn>
                  <a:cxn ang="0">
                    <a:pos x="57" y="25"/>
                  </a:cxn>
                  <a:cxn ang="0">
                    <a:pos x="52" y="30"/>
                  </a:cxn>
                  <a:cxn ang="0">
                    <a:pos x="51" y="41"/>
                  </a:cxn>
                  <a:cxn ang="0">
                    <a:pos x="41" y="62"/>
                  </a:cxn>
                  <a:cxn ang="0">
                    <a:pos x="40" y="75"/>
                  </a:cxn>
                  <a:cxn ang="0">
                    <a:pos x="41" y="83"/>
                  </a:cxn>
                  <a:cxn ang="0">
                    <a:pos x="44" y="90"/>
                  </a:cxn>
                  <a:cxn ang="0">
                    <a:pos x="43" y="101"/>
                  </a:cxn>
                  <a:cxn ang="0">
                    <a:pos x="34" y="107"/>
                  </a:cxn>
                  <a:cxn ang="0">
                    <a:pos x="25" y="97"/>
                  </a:cxn>
                  <a:cxn ang="0">
                    <a:pos x="19" y="89"/>
                  </a:cxn>
                  <a:cxn ang="0">
                    <a:pos x="13" y="86"/>
                  </a:cxn>
                  <a:cxn ang="0">
                    <a:pos x="6" y="79"/>
                  </a:cxn>
                  <a:cxn ang="0">
                    <a:pos x="0" y="69"/>
                  </a:cxn>
                  <a:cxn ang="0">
                    <a:pos x="3" y="57"/>
                  </a:cxn>
                  <a:cxn ang="0">
                    <a:pos x="18" y="51"/>
                  </a:cxn>
                  <a:cxn ang="0">
                    <a:pos x="22" y="42"/>
                  </a:cxn>
                  <a:cxn ang="0">
                    <a:pos x="22" y="25"/>
                  </a:cxn>
                  <a:cxn ang="0">
                    <a:pos x="27" y="10"/>
                  </a:cxn>
                  <a:cxn ang="0">
                    <a:pos x="29" y="8"/>
                  </a:cxn>
                </a:cxnLst>
                <a:rect l="0" t="0" r="r" b="b"/>
                <a:pathLst>
                  <a:path w="59" h="107">
                    <a:moveTo>
                      <a:pt x="29" y="8"/>
                    </a:moveTo>
                    <a:lnTo>
                      <a:pt x="39" y="0"/>
                    </a:lnTo>
                    <a:lnTo>
                      <a:pt x="43" y="1"/>
                    </a:lnTo>
                    <a:lnTo>
                      <a:pt x="59" y="5"/>
                    </a:lnTo>
                    <a:lnTo>
                      <a:pt x="59" y="14"/>
                    </a:lnTo>
                    <a:lnTo>
                      <a:pt x="57" y="25"/>
                    </a:lnTo>
                    <a:lnTo>
                      <a:pt x="52" y="30"/>
                    </a:lnTo>
                    <a:lnTo>
                      <a:pt x="51" y="41"/>
                    </a:lnTo>
                    <a:lnTo>
                      <a:pt x="41" y="62"/>
                    </a:lnTo>
                    <a:lnTo>
                      <a:pt x="40" y="75"/>
                    </a:lnTo>
                    <a:lnTo>
                      <a:pt x="41" y="83"/>
                    </a:lnTo>
                    <a:lnTo>
                      <a:pt x="44" y="90"/>
                    </a:lnTo>
                    <a:lnTo>
                      <a:pt x="43" y="101"/>
                    </a:lnTo>
                    <a:lnTo>
                      <a:pt x="34" y="107"/>
                    </a:lnTo>
                    <a:lnTo>
                      <a:pt x="25" y="97"/>
                    </a:lnTo>
                    <a:lnTo>
                      <a:pt x="19" y="89"/>
                    </a:lnTo>
                    <a:lnTo>
                      <a:pt x="13" y="86"/>
                    </a:lnTo>
                    <a:lnTo>
                      <a:pt x="6" y="79"/>
                    </a:lnTo>
                    <a:lnTo>
                      <a:pt x="0" y="69"/>
                    </a:lnTo>
                    <a:lnTo>
                      <a:pt x="3" y="57"/>
                    </a:lnTo>
                    <a:lnTo>
                      <a:pt x="18" y="51"/>
                    </a:lnTo>
                    <a:lnTo>
                      <a:pt x="22" y="42"/>
                    </a:lnTo>
                    <a:lnTo>
                      <a:pt x="22" y="25"/>
                    </a:lnTo>
                    <a:lnTo>
                      <a:pt x="27" y="10"/>
                    </a:lnTo>
                    <a:lnTo>
                      <a:pt x="29" y="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412" name="Freeform 77"/>
              <p:cNvSpPr>
                <a:spLocks noChangeAspect="1"/>
              </p:cNvSpPr>
              <p:nvPr/>
            </p:nvSpPr>
            <p:spPr bwMode="gray">
              <a:xfrm>
                <a:off x="3879" y="2361"/>
                <a:ext cx="10" cy="16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2" y="5"/>
                  </a:cxn>
                  <a:cxn ang="0">
                    <a:pos x="6" y="8"/>
                  </a:cxn>
                  <a:cxn ang="0">
                    <a:pos x="11" y="6"/>
                  </a:cxn>
                  <a:cxn ang="0">
                    <a:pos x="16" y="8"/>
                  </a:cxn>
                  <a:cxn ang="0">
                    <a:pos x="29" y="7"/>
                  </a:cxn>
                  <a:cxn ang="0">
                    <a:pos x="37" y="18"/>
                  </a:cxn>
                  <a:cxn ang="0">
                    <a:pos x="38" y="43"/>
                  </a:cxn>
                  <a:cxn ang="0">
                    <a:pos x="43" y="51"/>
                  </a:cxn>
                  <a:cxn ang="0">
                    <a:pos x="48" y="64"/>
                  </a:cxn>
                  <a:cxn ang="0">
                    <a:pos x="51" y="69"/>
                  </a:cxn>
                  <a:cxn ang="0">
                    <a:pos x="44" y="72"/>
                  </a:cxn>
                  <a:cxn ang="0">
                    <a:pos x="38" y="70"/>
                  </a:cxn>
                  <a:cxn ang="0">
                    <a:pos x="37" y="81"/>
                  </a:cxn>
                  <a:cxn ang="0">
                    <a:pos x="29" y="78"/>
                  </a:cxn>
                  <a:cxn ang="0">
                    <a:pos x="26" y="67"/>
                  </a:cxn>
                  <a:cxn ang="0">
                    <a:pos x="26" y="43"/>
                  </a:cxn>
                  <a:cxn ang="0">
                    <a:pos x="19" y="30"/>
                  </a:cxn>
                  <a:cxn ang="0">
                    <a:pos x="8" y="34"/>
                  </a:cxn>
                  <a:cxn ang="0">
                    <a:pos x="6" y="22"/>
                  </a:cxn>
                  <a:cxn ang="0">
                    <a:pos x="3" y="10"/>
                  </a:cxn>
                  <a:cxn ang="0">
                    <a:pos x="1" y="6"/>
                  </a:cxn>
                  <a:cxn ang="0">
                    <a:pos x="0" y="0"/>
                  </a:cxn>
                </a:cxnLst>
                <a:rect l="0" t="0" r="r" b="b"/>
                <a:pathLst>
                  <a:path w="51" h="81">
                    <a:moveTo>
                      <a:pt x="0" y="0"/>
                    </a:moveTo>
                    <a:lnTo>
                      <a:pt x="2" y="5"/>
                    </a:lnTo>
                    <a:lnTo>
                      <a:pt x="6" y="8"/>
                    </a:lnTo>
                    <a:lnTo>
                      <a:pt x="11" y="6"/>
                    </a:lnTo>
                    <a:lnTo>
                      <a:pt x="16" y="8"/>
                    </a:lnTo>
                    <a:lnTo>
                      <a:pt x="29" y="7"/>
                    </a:lnTo>
                    <a:lnTo>
                      <a:pt x="37" y="18"/>
                    </a:lnTo>
                    <a:lnTo>
                      <a:pt x="38" y="43"/>
                    </a:lnTo>
                    <a:lnTo>
                      <a:pt x="43" y="51"/>
                    </a:lnTo>
                    <a:lnTo>
                      <a:pt x="48" y="64"/>
                    </a:lnTo>
                    <a:lnTo>
                      <a:pt x="51" y="69"/>
                    </a:lnTo>
                    <a:lnTo>
                      <a:pt x="44" y="72"/>
                    </a:lnTo>
                    <a:lnTo>
                      <a:pt x="38" y="70"/>
                    </a:lnTo>
                    <a:lnTo>
                      <a:pt x="37" y="81"/>
                    </a:lnTo>
                    <a:lnTo>
                      <a:pt x="29" y="78"/>
                    </a:lnTo>
                    <a:lnTo>
                      <a:pt x="26" y="67"/>
                    </a:lnTo>
                    <a:lnTo>
                      <a:pt x="26" y="43"/>
                    </a:lnTo>
                    <a:lnTo>
                      <a:pt x="19" y="30"/>
                    </a:lnTo>
                    <a:lnTo>
                      <a:pt x="8" y="34"/>
                    </a:lnTo>
                    <a:lnTo>
                      <a:pt x="6" y="22"/>
                    </a:lnTo>
                    <a:lnTo>
                      <a:pt x="3" y="10"/>
                    </a:lnTo>
                    <a:lnTo>
                      <a:pt x="1" y="6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413" name="Freeform 78"/>
              <p:cNvSpPr>
                <a:spLocks noChangeAspect="1"/>
              </p:cNvSpPr>
              <p:nvPr/>
            </p:nvSpPr>
            <p:spPr bwMode="gray">
              <a:xfrm>
                <a:off x="3869" y="2363"/>
                <a:ext cx="7" cy="20"/>
              </a:xfrm>
              <a:custGeom>
                <a:avLst/>
                <a:gdLst/>
                <a:ahLst/>
                <a:cxnLst>
                  <a:cxn ang="0">
                    <a:pos x="35" y="2"/>
                  </a:cxn>
                  <a:cxn ang="0">
                    <a:pos x="37" y="0"/>
                  </a:cxn>
                  <a:cxn ang="0">
                    <a:pos x="38" y="5"/>
                  </a:cxn>
                  <a:cxn ang="0">
                    <a:pos x="37" y="10"/>
                  </a:cxn>
                  <a:cxn ang="0">
                    <a:pos x="37" y="33"/>
                  </a:cxn>
                  <a:cxn ang="0">
                    <a:pos x="36" y="48"/>
                  </a:cxn>
                  <a:cxn ang="0">
                    <a:pos x="24" y="58"/>
                  </a:cxn>
                  <a:cxn ang="0">
                    <a:pos x="15" y="75"/>
                  </a:cxn>
                  <a:cxn ang="0">
                    <a:pos x="10" y="86"/>
                  </a:cxn>
                  <a:cxn ang="0">
                    <a:pos x="6" y="96"/>
                  </a:cxn>
                  <a:cxn ang="0">
                    <a:pos x="3" y="99"/>
                  </a:cxn>
                  <a:cxn ang="0">
                    <a:pos x="0" y="87"/>
                  </a:cxn>
                  <a:cxn ang="0">
                    <a:pos x="0" y="78"/>
                  </a:cxn>
                  <a:cxn ang="0">
                    <a:pos x="8" y="58"/>
                  </a:cxn>
                  <a:cxn ang="0">
                    <a:pos x="17" y="41"/>
                  </a:cxn>
                  <a:cxn ang="0">
                    <a:pos x="26" y="21"/>
                  </a:cxn>
                  <a:cxn ang="0">
                    <a:pos x="31" y="5"/>
                  </a:cxn>
                  <a:cxn ang="0">
                    <a:pos x="35" y="2"/>
                  </a:cxn>
                </a:cxnLst>
                <a:rect l="0" t="0" r="r" b="b"/>
                <a:pathLst>
                  <a:path w="38" h="99">
                    <a:moveTo>
                      <a:pt x="35" y="2"/>
                    </a:moveTo>
                    <a:lnTo>
                      <a:pt x="37" y="0"/>
                    </a:lnTo>
                    <a:lnTo>
                      <a:pt x="38" y="5"/>
                    </a:lnTo>
                    <a:lnTo>
                      <a:pt x="37" y="10"/>
                    </a:lnTo>
                    <a:lnTo>
                      <a:pt x="37" y="33"/>
                    </a:lnTo>
                    <a:lnTo>
                      <a:pt x="36" y="48"/>
                    </a:lnTo>
                    <a:lnTo>
                      <a:pt x="24" y="58"/>
                    </a:lnTo>
                    <a:lnTo>
                      <a:pt x="15" y="75"/>
                    </a:lnTo>
                    <a:lnTo>
                      <a:pt x="10" y="86"/>
                    </a:lnTo>
                    <a:lnTo>
                      <a:pt x="6" y="96"/>
                    </a:lnTo>
                    <a:lnTo>
                      <a:pt x="3" y="99"/>
                    </a:lnTo>
                    <a:lnTo>
                      <a:pt x="0" y="87"/>
                    </a:lnTo>
                    <a:lnTo>
                      <a:pt x="0" y="78"/>
                    </a:lnTo>
                    <a:lnTo>
                      <a:pt x="8" y="58"/>
                    </a:lnTo>
                    <a:lnTo>
                      <a:pt x="17" y="41"/>
                    </a:lnTo>
                    <a:lnTo>
                      <a:pt x="26" y="21"/>
                    </a:lnTo>
                    <a:lnTo>
                      <a:pt x="31" y="5"/>
                    </a:lnTo>
                    <a:lnTo>
                      <a:pt x="35" y="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414" name="Freeform 79"/>
              <p:cNvSpPr>
                <a:spLocks noChangeAspect="1"/>
              </p:cNvSpPr>
              <p:nvPr/>
            </p:nvSpPr>
            <p:spPr bwMode="gray">
              <a:xfrm>
                <a:off x="3874" y="2375"/>
                <a:ext cx="8" cy="7"/>
              </a:xfrm>
              <a:custGeom>
                <a:avLst/>
                <a:gdLst/>
                <a:ahLst/>
                <a:cxnLst>
                  <a:cxn ang="0">
                    <a:pos x="0" y="18"/>
                  </a:cxn>
                  <a:cxn ang="0">
                    <a:pos x="0" y="16"/>
                  </a:cxn>
                  <a:cxn ang="0">
                    <a:pos x="2" y="16"/>
                  </a:cxn>
                  <a:cxn ang="0">
                    <a:pos x="9" y="12"/>
                  </a:cxn>
                  <a:cxn ang="0">
                    <a:pos x="12" y="5"/>
                  </a:cxn>
                  <a:cxn ang="0">
                    <a:pos x="20" y="0"/>
                  </a:cxn>
                  <a:cxn ang="0">
                    <a:pos x="32" y="5"/>
                  </a:cxn>
                  <a:cxn ang="0">
                    <a:pos x="39" y="3"/>
                  </a:cxn>
                  <a:cxn ang="0">
                    <a:pos x="39" y="14"/>
                  </a:cxn>
                  <a:cxn ang="0">
                    <a:pos x="38" y="18"/>
                  </a:cxn>
                  <a:cxn ang="0">
                    <a:pos x="39" y="24"/>
                  </a:cxn>
                  <a:cxn ang="0">
                    <a:pos x="37" y="27"/>
                  </a:cxn>
                  <a:cxn ang="0">
                    <a:pos x="22" y="31"/>
                  </a:cxn>
                  <a:cxn ang="0">
                    <a:pos x="7" y="30"/>
                  </a:cxn>
                  <a:cxn ang="0">
                    <a:pos x="4" y="26"/>
                  </a:cxn>
                  <a:cxn ang="0">
                    <a:pos x="0" y="18"/>
                  </a:cxn>
                </a:cxnLst>
                <a:rect l="0" t="0" r="r" b="b"/>
                <a:pathLst>
                  <a:path w="39" h="31">
                    <a:moveTo>
                      <a:pt x="0" y="18"/>
                    </a:moveTo>
                    <a:lnTo>
                      <a:pt x="0" y="16"/>
                    </a:lnTo>
                    <a:lnTo>
                      <a:pt x="2" y="16"/>
                    </a:lnTo>
                    <a:lnTo>
                      <a:pt x="9" y="12"/>
                    </a:lnTo>
                    <a:lnTo>
                      <a:pt x="12" y="5"/>
                    </a:lnTo>
                    <a:lnTo>
                      <a:pt x="20" y="0"/>
                    </a:lnTo>
                    <a:lnTo>
                      <a:pt x="32" y="5"/>
                    </a:lnTo>
                    <a:lnTo>
                      <a:pt x="39" y="3"/>
                    </a:lnTo>
                    <a:lnTo>
                      <a:pt x="39" y="14"/>
                    </a:lnTo>
                    <a:lnTo>
                      <a:pt x="38" y="18"/>
                    </a:lnTo>
                    <a:lnTo>
                      <a:pt x="39" y="24"/>
                    </a:lnTo>
                    <a:lnTo>
                      <a:pt x="37" y="27"/>
                    </a:lnTo>
                    <a:lnTo>
                      <a:pt x="22" y="31"/>
                    </a:lnTo>
                    <a:lnTo>
                      <a:pt x="7" y="30"/>
                    </a:lnTo>
                    <a:lnTo>
                      <a:pt x="4" y="26"/>
                    </a:lnTo>
                    <a:lnTo>
                      <a:pt x="0" y="1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415" name="Freeform 80"/>
              <p:cNvSpPr>
                <a:spLocks noChangeAspect="1"/>
              </p:cNvSpPr>
              <p:nvPr/>
            </p:nvSpPr>
            <p:spPr bwMode="gray">
              <a:xfrm>
                <a:off x="3853" y="2380"/>
                <a:ext cx="51" cy="46"/>
              </a:xfrm>
              <a:custGeom>
                <a:avLst/>
                <a:gdLst/>
                <a:ahLst/>
                <a:cxnLst>
                  <a:cxn ang="0">
                    <a:pos x="190" y="0"/>
                  </a:cxn>
                  <a:cxn ang="0">
                    <a:pos x="207" y="10"/>
                  </a:cxn>
                  <a:cxn ang="0">
                    <a:pos x="224" y="26"/>
                  </a:cxn>
                  <a:cxn ang="0">
                    <a:pos x="233" y="33"/>
                  </a:cxn>
                  <a:cxn ang="0">
                    <a:pos x="240" y="51"/>
                  </a:cxn>
                  <a:cxn ang="0">
                    <a:pos x="242" y="70"/>
                  </a:cxn>
                  <a:cxn ang="0">
                    <a:pos x="246" y="86"/>
                  </a:cxn>
                  <a:cxn ang="0">
                    <a:pos x="250" y="110"/>
                  </a:cxn>
                  <a:cxn ang="0">
                    <a:pos x="254" y="142"/>
                  </a:cxn>
                  <a:cxn ang="0">
                    <a:pos x="243" y="152"/>
                  </a:cxn>
                  <a:cxn ang="0">
                    <a:pos x="238" y="185"/>
                  </a:cxn>
                  <a:cxn ang="0">
                    <a:pos x="227" y="167"/>
                  </a:cxn>
                  <a:cxn ang="0">
                    <a:pos x="221" y="142"/>
                  </a:cxn>
                  <a:cxn ang="0">
                    <a:pos x="212" y="131"/>
                  </a:cxn>
                  <a:cxn ang="0">
                    <a:pos x="192" y="158"/>
                  </a:cxn>
                  <a:cxn ang="0">
                    <a:pos x="197" y="179"/>
                  </a:cxn>
                  <a:cxn ang="0">
                    <a:pos x="206" y="201"/>
                  </a:cxn>
                  <a:cxn ang="0">
                    <a:pos x="194" y="227"/>
                  </a:cxn>
                  <a:cxn ang="0">
                    <a:pos x="184" y="211"/>
                  </a:cxn>
                  <a:cxn ang="0">
                    <a:pos x="174" y="211"/>
                  </a:cxn>
                  <a:cxn ang="0">
                    <a:pos x="156" y="210"/>
                  </a:cxn>
                  <a:cxn ang="0">
                    <a:pos x="125" y="189"/>
                  </a:cxn>
                  <a:cxn ang="0">
                    <a:pos x="119" y="171"/>
                  </a:cxn>
                  <a:cxn ang="0">
                    <a:pos x="113" y="150"/>
                  </a:cxn>
                  <a:cxn ang="0">
                    <a:pos x="125" y="126"/>
                  </a:cxn>
                  <a:cxn ang="0">
                    <a:pos x="105" y="108"/>
                  </a:cxn>
                  <a:cxn ang="0">
                    <a:pos x="89" y="104"/>
                  </a:cxn>
                  <a:cxn ang="0">
                    <a:pos x="81" y="125"/>
                  </a:cxn>
                  <a:cxn ang="0">
                    <a:pos x="68" y="121"/>
                  </a:cxn>
                  <a:cxn ang="0">
                    <a:pos x="55" y="126"/>
                  </a:cxn>
                  <a:cxn ang="0">
                    <a:pos x="50" y="123"/>
                  </a:cxn>
                  <a:cxn ang="0">
                    <a:pos x="39" y="112"/>
                  </a:cxn>
                  <a:cxn ang="0">
                    <a:pos x="16" y="153"/>
                  </a:cxn>
                  <a:cxn ang="0">
                    <a:pos x="3" y="155"/>
                  </a:cxn>
                  <a:cxn ang="0">
                    <a:pos x="7" y="121"/>
                  </a:cxn>
                  <a:cxn ang="0">
                    <a:pos x="22" y="93"/>
                  </a:cxn>
                  <a:cxn ang="0">
                    <a:pos x="56" y="76"/>
                  </a:cxn>
                  <a:cxn ang="0">
                    <a:pos x="73" y="64"/>
                  </a:cxn>
                  <a:cxn ang="0">
                    <a:pos x="99" y="64"/>
                  </a:cxn>
                  <a:cxn ang="0">
                    <a:pos x="98" y="94"/>
                  </a:cxn>
                  <a:cxn ang="0">
                    <a:pos x="127" y="69"/>
                  </a:cxn>
                  <a:cxn ang="0">
                    <a:pos x="146" y="66"/>
                  </a:cxn>
                  <a:cxn ang="0">
                    <a:pos x="153" y="49"/>
                  </a:cxn>
                  <a:cxn ang="0">
                    <a:pos x="169" y="46"/>
                  </a:cxn>
                  <a:cxn ang="0">
                    <a:pos x="189" y="43"/>
                  </a:cxn>
                  <a:cxn ang="0">
                    <a:pos x="194" y="26"/>
                  </a:cxn>
                  <a:cxn ang="0">
                    <a:pos x="191" y="1"/>
                  </a:cxn>
                </a:cxnLst>
                <a:rect l="0" t="0" r="r" b="b"/>
                <a:pathLst>
                  <a:path w="254" h="227">
                    <a:moveTo>
                      <a:pt x="191" y="1"/>
                    </a:moveTo>
                    <a:lnTo>
                      <a:pt x="190" y="0"/>
                    </a:lnTo>
                    <a:lnTo>
                      <a:pt x="200" y="0"/>
                    </a:lnTo>
                    <a:lnTo>
                      <a:pt x="207" y="10"/>
                    </a:lnTo>
                    <a:lnTo>
                      <a:pt x="215" y="13"/>
                    </a:lnTo>
                    <a:lnTo>
                      <a:pt x="224" y="26"/>
                    </a:lnTo>
                    <a:lnTo>
                      <a:pt x="229" y="26"/>
                    </a:lnTo>
                    <a:lnTo>
                      <a:pt x="233" y="33"/>
                    </a:lnTo>
                    <a:lnTo>
                      <a:pt x="240" y="46"/>
                    </a:lnTo>
                    <a:lnTo>
                      <a:pt x="240" y="51"/>
                    </a:lnTo>
                    <a:lnTo>
                      <a:pt x="231" y="64"/>
                    </a:lnTo>
                    <a:lnTo>
                      <a:pt x="242" y="70"/>
                    </a:lnTo>
                    <a:lnTo>
                      <a:pt x="242" y="81"/>
                    </a:lnTo>
                    <a:lnTo>
                      <a:pt x="246" y="86"/>
                    </a:lnTo>
                    <a:lnTo>
                      <a:pt x="248" y="104"/>
                    </a:lnTo>
                    <a:lnTo>
                      <a:pt x="250" y="110"/>
                    </a:lnTo>
                    <a:lnTo>
                      <a:pt x="254" y="124"/>
                    </a:lnTo>
                    <a:lnTo>
                      <a:pt x="254" y="142"/>
                    </a:lnTo>
                    <a:lnTo>
                      <a:pt x="249" y="150"/>
                    </a:lnTo>
                    <a:lnTo>
                      <a:pt x="243" y="152"/>
                    </a:lnTo>
                    <a:lnTo>
                      <a:pt x="238" y="161"/>
                    </a:lnTo>
                    <a:lnTo>
                      <a:pt x="238" y="185"/>
                    </a:lnTo>
                    <a:lnTo>
                      <a:pt x="231" y="179"/>
                    </a:lnTo>
                    <a:lnTo>
                      <a:pt x="227" y="167"/>
                    </a:lnTo>
                    <a:lnTo>
                      <a:pt x="227" y="151"/>
                    </a:lnTo>
                    <a:lnTo>
                      <a:pt x="221" y="142"/>
                    </a:lnTo>
                    <a:lnTo>
                      <a:pt x="217" y="134"/>
                    </a:lnTo>
                    <a:lnTo>
                      <a:pt x="212" y="131"/>
                    </a:lnTo>
                    <a:lnTo>
                      <a:pt x="207" y="135"/>
                    </a:lnTo>
                    <a:lnTo>
                      <a:pt x="192" y="158"/>
                    </a:lnTo>
                    <a:lnTo>
                      <a:pt x="191" y="172"/>
                    </a:lnTo>
                    <a:lnTo>
                      <a:pt x="197" y="179"/>
                    </a:lnTo>
                    <a:lnTo>
                      <a:pt x="202" y="189"/>
                    </a:lnTo>
                    <a:lnTo>
                      <a:pt x="206" y="201"/>
                    </a:lnTo>
                    <a:lnTo>
                      <a:pt x="206" y="207"/>
                    </a:lnTo>
                    <a:lnTo>
                      <a:pt x="194" y="227"/>
                    </a:lnTo>
                    <a:lnTo>
                      <a:pt x="186" y="223"/>
                    </a:lnTo>
                    <a:lnTo>
                      <a:pt x="184" y="211"/>
                    </a:lnTo>
                    <a:lnTo>
                      <a:pt x="183" y="205"/>
                    </a:lnTo>
                    <a:lnTo>
                      <a:pt x="174" y="211"/>
                    </a:lnTo>
                    <a:lnTo>
                      <a:pt x="164" y="212"/>
                    </a:lnTo>
                    <a:lnTo>
                      <a:pt x="156" y="210"/>
                    </a:lnTo>
                    <a:lnTo>
                      <a:pt x="133" y="199"/>
                    </a:lnTo>
                    <a:lnTo>
                      <a:pt x="125" y="189"/>
                    </a:lnTo>
                    <a:lnTo>
                      <a:pt x="120" y="182"/>
                    </a:lnTo>
                    <a:lnTo>
                      <a:pt x="119" y="171"/>
                    </a:lnTo>
                    <a:lnTo>
                      <a:pt x="116" y="162"/>
                    </a:lnTo>
                    <a:lnTo>
                      <a:pt x="113" y="150"/>
                    </a:lnTo>
                    <a:lnTo>
                      <a:pt x="125" y="134"/>
                    </a:lnTo>
                    <a:lnTo>
                      <a:pt x="125" y="126"/>
                    </a:lnTo>
                    <a:lnTo>
                      <a:pt x="116" y="116"/>
                    </a:lnTo>
                    <a:lnTo>
                      <a:pt x="105" y="108"/>
                    </a:lnTo>
                    <a:lnTo>
                      <a:pt x="97" y="104"/>
                    </a:lnTo>
                    <a:lnTo>
                      <a:pt x="89" y="104"/>
                    </a:lnTo>
                    <a:lnTo>
                      <a:pt x="81" y="119"/>
                    </a:lnTo>
                    <a:lnTo>
                      <a:pt x="81" y="125"/>
                    </a:lnTo>
                    <a:lnTo>
                      <a:pt x="73" y="121"/>
                    </a:lnTo>
                    <a:lnTo>
                      <a:pt x="68" y="121"/>
                    </a:lnTo>
                    <a:lnTo>
                      <a:pt x="68" y="114"/>
                    </a:lnTo>
                    <a:lnTo>
                      <a:pt x="55" y="126"/>
                    </a:lnTo>
                    <a:lnTo>
                      <a:pt x="54" y="132"/>
                    </a:lnTo>
                    <a:lnTo>
                      <a:pt x="50" y="123"/>
                    </a:lnTo>
                    <a:lnTo>
                      <a:pt x="47" y="112"/>
                    </a:lnTo>
                    <a:lnTo>
                      <a:pt x="39" y="112"/>
                    </a:lnTo>
                    <a:lnTo>
                      <a:pt x="28" y="124"/>
                    </a:lnTo>
                    <a:lnTo>
                      <a:pt x="16" y="153"/>
                    </a:lnTo>
                    <a:lnTo>
                      <a:pt x="9" y="156"/>
                    </a:lnTo>
                    <a:lnTo>
                      <a:pt x="3" y="155"/>
                    </a:lnTo>
                    <a:lnTo>
                      <a:pt x="0" y="144"/>
                    </a:lnTo>
                    <a:lnTo>
                      <a:pt x="7" y="121"/>
                    </a:lnTo>
                    <a:lnTo>
                      <a:pt x="12" y="104"/>
                    </a:lnTo>
                    <a:lnTo>
                      <a:pt x="22" y="93"/>
                    </a:lnTo>
                    <a:lnTo>
                      <a:pt x="52" y="85"/>
                    </a:lnTo>
                    <a:lnTo>
                      <a:pt x="56" y="76"/>
                    </a:lnTo>
                    <a:lnTo>
                      <a:pt x="63" y="69"/>
                    </a:lnTo>
                    <a:lnTo>
                      <a:pt x="73" y="64"/>
                    </a:lnTo>
                    <a:lnTo>
                      <a:pt x="79" y="56"/>
                    </a:lnTo>
                    <a:lnTo>
                      <a:pt x="99" y="64"/>
                    </a:lnTo>
                    <a:lnTo>
                      <a:pt x="104" y="76"/>
                    </a:lnTo>
                    <a:lnTo>
                      <a:pt x="98" y="94"/>
                    </a:lnTo>
                    <a:lnTo>
                      <a:pt x="120" y="85"/>
                    </a:lnTo>
                    <a:lnTo>
                      <a:pt x="127" y="69"/>
                    </a:lnTo>
                    <a:lnTo>
                      <a:pt x="138" y="64"/>
                    </a:lnTo>
                    <a:lnTo>
                      <a:pt x="146" y="66"/>
                    </a:lnTo>
                    <a:lnTo>
                      <a:pt x="151" y="60"/>
                    </a:lnTo>
                    <a:lnTo>
                      <a:pt x="153" y="49"/>
                    </a:lnTo>
                    <a:lnTo>
                      <a:pt x="158" y="43"/>
                    </a:lnTo>
                    <a:lnTo>
                      <a:pt x="169" y="46"/>
                    </a:lnTo>
                    <a:lnTo>
                      <a:pt x="181" y="40"/>
                    </a:lnTo>
                    <a:lnTo>
                      <a:pt x="189" y="43"/>
                    </a:lnTo>
                    <a:lnTo>
                      <a:pt x="192" y="39"/>
                    </a:lnTo>
                    <a:lnTo>
                      <a:pt x="194" y="26"/>
                    </a:lnTo>
                    <a:lnTo>
                      <a:pt x="191" y="7"/>
                    </a:lnTo>
                    <a:lnTo>
                      <a:pt x="191" y="1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</p:grpSp>
        <p:sp>
          <p:nvSpPr>
            <p:cNvPr id="78" name="Freeform 81"/>
            <p:cNvSpPr>
              <a:spLocks noChangeAspect="1"/>
            </p:cNvSpPr>
            <p:nvPr/>
          </p:nvSpPr>
          <p:spPr bwMode="gray">
            <a:xfrm>
              <a:off x="10785764" y="4405494"/>
              <a:ext cx="22245" cy="19541"/>
            </a:xfrm>
            <a:custGeom>
              <a:avLst/>
              <a:gdLst/>
              <a:ahLst/>
              <a:cxnLst>
                <a:cxn ang="0">
                  <a:pos x="67" y="9"/>
                </a:cxn>
                <a:cxn ang="0">
                  <a:pos x="72" y="14"/>
                </a:cxn>
                <a:cxn ang="0">
                  <a:pos x="76" y="21"/>
                </a:cxn>
                <a:cxn ang="0">
                  <a:pos x="77" y="26"/>
                </a:cxn>
                <a:cxn ang="0">
                  <a:pos x="77" y="32"/>
                </a:cxn>
                <a:cxn ang="0">
                  <a:pos x="76" y="37"/>
                </a:cxn>
                <a:cxn ang="0">
                  <a:pos x="70" y="37"/>
                </a:cxn>
                <a:cxn ang="0">
                  <a:pos x="65" y="35"/>
                </a:cxn>
                <a:cxn ang="0">
                  <a:pos x="61" y="27"/>
                </a:cxn>
                <a:cxn ang="0">
                  <a:pos x="59" y="20"/>
                </a:cxn>
                <a:cxn ang="0">
                  <a:pos x="56" y="16"/>
                </a:cxn>
                <a:cxn ang="0">
                  <a:pos x="51" y="16"/>
                </a:cxn>
                <a:cxn ang="0">
                  <a:pos x="46" y="19"/>
                </a:cxn>
                <a:cxn ang="0">
                  <a:pos x="43" y="24"/>
                </a:cxn>
                <a:cxn ang="0">
                  <a:pos x="41" y="48"/>
                </a:cxn>
                <a:cxn ang="0">
                  <a:pos x="39" y="56"/>
                </a:cxn>
                <a:cxn ang="0">
                  <a:pos x="34" y="58"/>
                </a:cxn>
                <a:cxn ang="0">
                  <a:pos x="29" y="57"/>
                </a:cxn>
                <a:cxn ang="0">
                  <a:pos x="26" y="53"/>
                </a:cxn>
                <a:cxn ang="0">
                  <a:pos x="21" y="48"/>
                </a:cxn>
                <a:cxn ang="0">
                  <a:pos x="17" y="42"/>
                </a:cxn>
                <a:cxn ang="0">
                  <a:pos x="7" y="31"/>
                </a:cxn>
                <a:cxn ang="0">
                  <a:pos x="3" y="29"/>
                </a:cxn>
                <a:cxn ang="0">
                  <a:pos x="0" y="27"/>
                </a:cxn>
                <a:cxn ang="0">
                  <a:pos x="2" y="25"/>
                </a:cxn>
                <a:cxn ang="0">
                  <a:pos x="11" y="22"/>
                </a:cxn>
                <a:cxn ang="0">
                  <a:pos x="26" y="21"/>
                </a:cxn>
                <a:cxn ang="0">
                  <a:pos x="33" y="16"/>
                </a:cxn>
                <a:cxn ang="0">
                  <a:pos x="53" y="0"/>
                </a:cxn>
                <a:cxn ang="0">
                  <a:pos x="55" y="8"/>
                </a:cxn>
                <a:cxn ang="0">
                  <a:pos x="67" y="9"/>
                </a:cxn>
              </a:cxnLst>
              <a:rect l="0" t="0" r="r" b="b"/>
              <a:pathLst>
                <a:path w="77" h="58">
                  <a:moveTo>
                    <a:pt x="67" y="9"/>
                  </a:moveTo>
                  <a:lnTo>
                    <a:pt x="72" y="14"/>
                  </a:lnTo>
                  <a:lnTo>
                    <a:pt x="76" y="21"/>
                  </a:lnTo>
                  <a:lnTo>
                    <a:pt x="77" y="26"/>
                  </a:lnTo>
                  <a:lnTo>
                    <a:pt x="77" y="32"/>
                  </a:lnTo>
                  <a:lnTo>
                    <a:pt x="76" y="37"/>
                  </a:lnTo>
                  <a:lnTo>
                    <a:pt x="70" y="37"/>
                  </a:lnTo>
                  <a:lnTo>
                    <a:pt x="65" y="35"/>
                  </a:lnTo>
                  <a:lnTo>
                    <a:pt x="61" y="27"/>
                  </a:lnTo>
                  <a:lnTo>
                    <a:pt x="59" y="20"/>
                  </a:lnTo>
                  <a:lnTo>
                    <a:pt x="56" y="16"/>
                  </a:lnTo>
                  <a:lnTo>
                    <a:pt x="51" y="16"/>
                  </a:lnTo>
                  <a:lnTo>
                    <a:pt x="46" y="19"/>
                  </a:lnTo>
                  <a:lnTo>
                    <a:pt x="43" y="24"/>
                  </a:lnTo>
                  <a:lnTo>
                    <a:pt x="41" y="48"/>
                  </a:lnTo>
                  <a:lnTo>
                    <a:pt x="39" y="56"/>
                  </a:lnTo>
                  <a:lnTo>
                    <a:pt x="34" y="58"/>
                  </a:lnTo>
                  <a:lnTo>
                    <a:pt x="29" y="57"/>
                  </a:lnTo>
                  <a:lnTo>
                    <a:pt x="26" y="53"/>
                  </a:lnTo>
                  <a:lnTo>
                    <a:pt x="21" y="48"/>
                  </a:lnTo>
                  <a:lnTo>
                    <a:pt x="17" y="42"/>
                  </a:lnTo>
                  <a:lnTo>
                    <a:pt x="7" y="31"/>
                  </a:lnTo>
                  <a:lnTo>
                    <a:pt x="3" y="29"/>
                  </a:lnTo>
                  <a:lnTo>
                    <a:pt x="0" y="27"/>
                  </a:lnTo>
                  <a:lnTo>
                    <a:pt x="2" y="25"/>
                  </a:lnTo>
                  <a:lnTo>
                    <a:pt x="11" y="22"/>
                  </a:lnTo>
                  <a:lnTo>
                    <a:pt x="26" y="21"/>
                  </a:lnTo>
                  <a:lnTo>
                    <a:pt x="33" y="16"/>
                  </a:lnTo>
                  <a:lnTo>
                    <a:pt x="53" y="0"/>
                  </a:lnTo>
                  <a:lnTo>
                    <a:pt x="55" y="8"/>
                  </a:lnTo>
                  <a:lnTo>
                    <a:pt x="67" y="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79" name="Freeform 82"/>
            <p:cNvSpPr>
              <a:spLocks noChangeAspect="1"/>
            </p:cNvSpPr>
            <p:nvPr/>
          </p:nvSpPr>
          <p:spPr bwMode="gray">
            <a:xfrm>
              <a:off x="10819873" y="4553680"/>
              <a:ext cx="4449" cy="14657"/>
            </a:xfrm>
            <a:custGeom>
              <a:avLst/>
              <a:gdLst/>
              <a:ahLst/>
              <a:cxnLst>
                <a:cxn ang="0">
                  <a:pos x="8" y="1"/>
                </a:cxn>
                <a:cxn ang="0">
                  <a:pos x="9" y="0"/>
                </a:cxn>
                <a:cxn ang="0">
                  <a:pos x="11" y="10"/>
                </a:cxn>
                <a:cxn ang="0">
                  <a:pos x="13" y="26"/>
                </a:cxn>
                <a:cxn ang="0">
                  <a:pos x="15" y="33"/>
                </a:cxn>
                <a:cxn ang="0">
                  <a:pos x="9" y="41"/>
                </a:cxn>
                <a:cxn ang="0">
                  <a:pos x="4" y="42"/>
                </a:cxn>
                <a:cxn ang="0">
                  <a:pos x="0" y="27"/>
                </a:cxn>
                <a:cxn ang="0">
                  <a:pos x="0" y="13"/>
                </a:cxn>
                <a:cxn ang="0">
                  <a:pos x="3" y="4"/>
                </a:cxn>
                <a:cxn ang="0">
                  <a:pos x="8" y="0"/>
                </a:cxn>
                <a:cxn ang="0">
                  <a:pos x="8" y="1"/>
                </a:cxn>
              </a:cxnLst>
              <a:rect l="0" t="0" r="r" b="b"/>
              <a:pathLst>
                <a:path w="15" h="42">
                  <a:moveTo>
                    <a:pt x="8" y="1"/>
                  </a:moveTo>
                  <a:lnTo>
                    <a:pt x="9" y="0"/>
                  </a:lnTo>
                  <a:lnTo>
                    <a:pt x="11" y="10"/>
                  </a:lnTo>
                  <a:lnTo>
                    <a:pt x="13" y="26"/>
                  </a:lnTo>
                  <a:lnTo>
                    <a:pt x="15" y="33"/>
                  </a:lnTo>
                  <a:lnTo>
                    <a:pt x="9" y="41"/>
                  </a:lnTo>
                  <a:lnTo>
                    <a:pt x="4" y="42"/>
                  </a:lnTo>
                  <a:lnTo>
                    <a:pt x="0" y="27"/>
                  </a:lnTo>
                  <a:lnTo>
                    <a:pt x="0" y="13"/>
                  </a:lnTo>
                  <a:lnTo>
                    <a:pt x="3" y="4"/>
                  </a:lnTo>
                  <a:lnTo>
                    <a:pt x="8" y="0"/>
                  </a:lnTo>
                  <a:lnTo>
                    <a:pt x="8" y="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80" name="Freeform 83"/>
            <p:cNvSpPr>
              <a:spLocks noChangeAspect="1"/>
            </p:cNvSpPr>
            <p:nvPr/>
          </p:nvSpPr>
          <p:spPr bwMode="gray">
            <a:xfrm>
              <a:off x="10960752" y="4644871"/>
              <a:ext cx="40040" cy="19541"/>
            </a:xfrm>
            <a:custGeom>
              <a:avLst/>
              <a:gdLst/>
              <a:ahLst/>
              <a:cxnLst>
                <a:cxn ang="0">
                  <a:pos x="0" y="39"/>
                </a:cxn>
                <a:cxn ang="0">
                  <a:pos x="2" y="38"/>
                </a:cxn>
                <a:cxn ang="0">
                  <a:pos x="11" y="29"/>
                </a:cxn>
                <a:cxn ang="0">
                  <a:pos x="18" y="17"/>
                </a:cxn>
                <a:cxn ang="0">
                  <a:pos x="27" y="16"/>
                </a:cxn>
                <a:cxn ang="0">
                  <a:pos x="55" y="11"/>
                </a:cxn>
                <a:cxn ang="0">
                  <a:pos x="61" y="7"/>
                </a:cxn>
                <a:cxn ang="0">
                  <a:pos x="71" y="10"/>
                </a:cxn>
                <a:cxn ang="0">
                  <a:pos x="98" y="7"/>
                </a:cxn>
                <a:cxn ang="0">
                  <a:pos x="109" y="3"/>
                </a:cxn>
                <a:cxn ang="0">
                  <a:pos x="118" y="2"/>
                </a:cxn>
                <a:cxn ang="0">
                  <a:pos x="124" y="0"/>
                </a:cxn>
                <a:cxn ang="0">
                  <a:pos x="132" y="2"/>
                </a:cxn>
                <a:cxn ang="0">
                  <a:pos x="133" y="6"/>
                </a:cxn>
                <a:cxn ang="0">
                  <a:pos x="129" y="19"/>
                </a:cxn>
                <a:cxn ang="0">
                  <a:pos x="113" y="23"/>
                </a:cxn>
                <a:cxn ang="0">
                  <a:pos x="88" y="37"/>
                </a:cxn>
                <a:cxn ang="0">
                  <a:pos x="73" y="40"/>
                </a:cxn>
                <a:cxn ang="0">
                  <a:pos x="61" y="46"/>
                </a:cxn>
                <a:cxn ang="0">
                  <a:pos x="39" y="51"/>
                </a:cxn>
                <a:cxn ang="0">
                  <a:pos x="23" y="61"/>
                </a:cxn>
                <a:cxn ang="0">
                  <a:pos x="18" y="59"/>
                </a:cxn>
                <a:cxn ang="0">
                  <a:pos x="0" y="39"/>
                </a:cxn>
              </a:cxnLst>
              <a:rect l="0" t="0" r="r" b="b"/>
              <a:pathLst>
                <a:path w="133" h="61">
                  <a:moveTo>
                    <a:pt x="0" y="39"/>
                  </a:moveTo>
                  <a:lnTo>
                    <a:pt x="2" y="38"/>
                  </a:lnTo>
                  <a:lnTo>
                    <a:pt x="11" y="29"/>
                  </a:lnTo>
                  <a:lnTo>
                    <a:pt x="18" y="17"/>
                  </a:lnTo>
                  <a:lnTo>
                    <a:pt x="27" y="16"/>
                  </a:lnTo>
                  <a:lnTo>
                    <a:pt x="55" y="11"/>
                  </a:lnTo>
                  <a:lnTo>
                    <a:pt x="61" y="7"/>
                  </a:lnTo>
                  <a:lnTo>
                    <a:pt x="71" y="10"/>
                  </a:lnTo>
                  <a:lnTo>
                    <a:pt x="98" y="7"/>
                  </a:lnTo>
                  <a:lnTo>
                    <a:pt x="109" y="3"/>
                  </a:lnTo>
                  <a:lnTo>
                    <a:pt x="118" y="2"/>
                  </a:lnTo>
                  <a:lnTo>
                    <a:pt x="124" y="0"/>
                  </a:lnTo>
                  <a:lnTo>
                    <a:pt x="132" y="2"/>
                  </a:lnTo>
                  <a:lnTo>
                    <a:pt x="133" y="6"/>
                  </a:lnTo>
                  <a:lnTo>
                    <a:pt x="129" y="19"/>
                  </a:lnTo>
                  <a:lnTo>
                    <a:pt x="113" y="23"/>
                  </a:lnTo>
                  <a:lnTo>
                    <a:pt x="88" y="37"/>
                  </a:lnTo>
                  <a:lnTo>
                    <a:pt x="73" y="40"/>
                  </a:lnTo>
                  <a:lnTo>
                    <a:pt x="61" y="46"/>
                  </a:lnTo>
                  <a:lnTo>
                    <a:pt x="39" y="51"/>
                  </a:lnTo>
                  <a:lnTo>
                    <a:pt x="23" y="61"/>
                  </a:lnTo>
                  <a:lnTo>
                    <a:pt x="18" y="59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81" name="Freeform 84"/>
            <p:cNvSpPr>
              <a:spLocks noChangeAspect="1"/>
            </p:cNvSpPr>
            <p:nvPr/>
          </p:nvSpPr>
          <p:spPr bwMode="gray">
            <a:xfrm>
              <a:off x="10941473" y="4657899"/>
              <a:ext cx="25211" cy="22798"/>
            </a:xfrm>
            <a:custGeom>
              <a:avLst/>
              <a:gdLst/>
              <a:ahLst/>
              <a:cxnLst>
                <a:cxn ang="0">
                  <a:pos x="85" y="20"/>
                </a:cxn>
                <a:cxn ang="0">
                  <a:pos x="85" y="22"/>
                </a:cxn>
                <a:cxn ang="0">
                  <a:pos x="80" y="35"/>
                </a:cxn>
                <a:cxn ang="0">
                  <a:pos x="69" y="46"/>
                </a:cxn>
                <a:cxn ang="0">
                  <a:pos x="63" y="54"/>
                </a:cxn>
                <a:cxn ang="0">
                  <a:pos x="54" y="58"/>
                </a:cxn>
                <a:cxn ang="0">
                  <a:pos x="49" y="60"/>
                </a:cxn>
                <a:cxn ang="0">
                  <a:pos x="40" y="63"/>
                </a:cxn>
                <a:cxn ang="0">
                  <a:pos x="31" y="68"/>
                </a:cxn>
                <a:cxn ang="0">
                  <a:pos x="21" y="70"/>
                </a:cxn>
                <a:cxn ang="0">
                  <a:pos x="15" y="71"/>
                </a:cxn>
                <a:cxn ang="0">
                  <a:pos x="5" y="71"/>
                </a:cxn>
                <a:cxn ang="0">
                  <a:pos x="0" y="66"/>
                </a:cxn>
                <a:cxn ang="0">
                  <a:pos x="8" y="58"/>
                </a:cxn>
                <a:cxn ang="0">
                  <a:pos x="9" y="52"/>
                </a:cxn>
                <a:cxn ang="0">
                  <a:pos x="6" y="46"/>
                </a:cxn>
                <a:cxn ang="0">
                  <a:pos x="8" y="31"/>
                </a:cxn>
                <a:cxn ang="0">
                  <a:pos x="15" y="23"/>
                </a:cxn>
                <a:cxn ang="0">
                  <a:pos x="22" y="17"/>
                </a:cxn>
                <a:cxn ang="0">
                  <a:pos x="32" y="15"/>
                </a:cxn>
                <a:cxn ang="0">
                  <a:pos x="41" y="9"/>
                </a:cxn>
                <a:cxn ang="0">
                  <a:pos x="48" y="6"/>
                </a:cxn>
                <a:cxn ang="0">
                  <a:pos x="53" y="4"/>
                </a:cxn>
                <a:cxn ang="0">
                  <a:pos x="62" y="3"/>
                </a:cxn>
                <a:cxn ang="0">
                  <a:pos x="67" y="0"/>
                </a:cxn>
                <a:cxn ang="0">
                  <a:pos x="85" y="20"/>
                </a:cxn>
              </a:cxnLst>
              <a:rect l="0" t="0" r="r" b="b"/>
              <a:pathLst>
                <a:path w="85" h="71">
                  <a:moveTo>
                    <a:pt x="85" y="20"/>
                  </a:moveTo>
                  <a:lnTo>
                    <a:pt x="85" y="22"/>
                  </a:lnTo>
                  <a:lnTo>
                    <a:pt x="80" y="35"/>
                  </a:lnTo>
                  <a:lnTo>
                    <a:pt x="69" y="46"/>
                  </a:lnTo>
                  <a:lnTo>
                    <a:pt x="63" y="54"/>
                  </a:lnTo>
                  <a:lnTo>
                    <a:pt x="54" y="58"/>
                  </a:lnTo>
                  <a:lnTo>
                    <a:pt x="49" y="60"/>
                  </a:lnTo>
                  <a:lnTo>
                    <a:pt x="40" y="63"/>
                  </a:lnTo>
                  <a:lnTo>
                    <a:pt x="31" y="68"/>
                  </a:lnTo>
                  <a:lnTo>
                    <a:pt x="21" y="70"/>
                  </a:lnTo>
                  <a:lnTo>
                    <a:pt x="15" y="71"/>
                  </a:lnTo>
                  <a:lnTo>
                    <a:pt x="5" y="71"/>
                  </a:lnTo>
                  <a:lnTo>
                    <a:pt x="0" y="66"/>
                  </a:lnTo>
                  <a:lnTo>
                    <a:pt x="8" y="58"/>
                  </a:lnTo>
                  <a:lnTo>
                    <a:pt x="9" y="52"/>
                  </a:lnTo>
                  <a:lnTo>
                    <a:pt x="6" y="46"/>
                  </a:lnTo>
                  <a:lnTo>
                    <a:pt x="8" y="31"/>
                  </a:lnTo>
                  <a:lnTo>
                    <a:pt x="15" y="23"/>
                  </a:lnTo>
                  <a:lnTo>
                    <a:pt x="22" y="17"/>
                  </a:lnTo>
                  <a:lnTo>
                    <a:pt x="32" y="15"/>
                  </a:lnTo>
                  <a:lnTo>
                    <a:pt x="41" y="9"/>
                  </a:lnTo>
                  <a:lnTo>
                    <a:pt x="48" y="6"/>
                  </a:lnTo>
                  <a:lnTo>
                    <a:pt x="53" y="4"/>
                  </a:lnTo>
                  <a:lnTo>
                    <a:pt x="62" y="3"/>
                  </a:lnTo>
                  <a:lnTo>
                    <a:pt x="67" y="0"/>
                  </a:lnTo>
                  <a:lnTo>
                    <a:pt x="85" y="2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82" name="Freeform 85"/>
            <p:cNvSpPr>
              <a:spLocks noChangeAspect="1"/>
            </p:cNvSpPr>
            <p:nvPr/>
          </p:nvSpPr>
          <p:spPr bwMode="gray">
            <a:xfrm>
              <a:off x="11012655" y="4545538"/>
              <a:ext cx="47454" cy="19541"/>
            </a:xfrm>
            <a:custGeom>
              <a:avLst/>
              <a:gdLst/>
              <a:ahLst/>
              <a:cxnLst>
                <a:cxn ang="0">
                  <a:pos x="3" y="38"/>
                </a:cxn>
                <a:cxn ang="0">
                  <a:pos x="1" y="37"/>
                </a:cxn>
                <a:cxn ang="0">
                  <a:pos x="0" y="24"/>
                </a:cxn>
                <a:cxn ang="0">
                  <a:pos x="2" y="18"/>
                </a:cxn>
                <a:cxn ang="0">
                  <a:pos x="7" y="14"/>
                </a:cxn>
                <a:cxn ang="0">
                  <a:pos x="12" y="8"/>
                </a:cxn>
                <a:cxn ang="0">
                  <a:pos x="17" y="3"/>
                </a:cxn>
                <a:cxn ang="0">
                  <a:pos x="43" y="5"/>
                </a:cxn>
                <a:cxn ang="0">
                  <a:pos x="54" y="4"/>
                </a:cxn>
                <a:cxn ang="0">
                  <a:pos x="63" y="2"/>
                </a:cxn>
                <a:cxn ang="0">
                  <a:pos x="70" y="5"/>
                </a:cxn>
                <a:cxn ang="0">
                  <a:pos x="88" y="0"/>
                </a:cxn>
                <a:cxn ang="0">
                  <a:pos x="99" y="4"/>
                </a:cxn>
                <a:cxn ang="0">
                  <a:pos x="108" y="11"/>
                </a:cxn>
                <a:cxn ang="0">
                  <a:pos x="116" y="13"/>
                </a:cxn>
                <a:cxn ang="0">
                  <a:pos x="125" y="13"/>
                </a:cxn>
                <a:cxn ang="0">
                  <a:pos x="132" y="10"/>
                </a:cxn>
                <a:cxn ang="0">
                  <a:pos x="142" y="14"/>
                </a:cxn>
                <a:cxn ang="0">
                  <a:pos x="148" y="30"/>
                </a:cxn>
                <a:cxn ang="0">
                  <a:pos x="152" y="35"/>
                </a:cxn>
                <a:cxn ang="0">
                  <a:pos x="160" y="37"/>
                </a:cxn>
                <a:cxn ang="0">
                  <a:pos x="162" y="50"/>
                </a:cxn>
                <a:cxn ang="0">
                  <a:pos x="157" y="59"/>
                </a:cxn>
                <a:cxn ang="0">
                  <a:pos x="149" y="54"/>
                </a:cxn>
                <a:cxn ang="0">
                  <a:pos x="108" y="32"/>
                </a:cxn>
                <a:cxn ang="0">
                  <a:pos x="98" y="30"/>
                </a:cxn>
                <a:cxn ang="0">
                  <a:pos x="88" y="30"/>
                </a:cxn>
                <a:cxn ang="0">
                  <a:pos x="88" y="35"/>
                </a:cxn>
                <a:cxn ang="0">
                  <a:pos x="83" y="36"/>
                </a:cxn>
                <a:cxn ang="0">
                  <a:pos x="72" y="35"/>
                </a:cxn>
                <a:cxn ang="0">
                  <a:pos x="62" y="34"/>
                </a:cxn>
                <a:cxn ang="0">
                  <a:pos x="54" y="26"/>
                </a:cxn>
                <a:cxn ang="0">
                  <a:pos x="45" y="30"/>
                </a:cxn>
                <a:cxn ang="0">
                  <a:pos x="41" y="35"/>
                </a:cxn>
                <a:cxn ang="0">
                  <a:pos x="34" y="37"/>
                </a:cxn>
                <a:cxn ang="0">
                  <a:pos x="24" y="32"/>
                </a:cxn>
                <a:cxn ang="0">
                  <a:pos x="13" y="21"/>
                </a:cxn>
                <a:cxn ang="0">
                  <a:pos x="11" y="24"/>
                </a:cxn>
                <a:cxn ang="0">
                  <a:pos x="3" y="38"/>
                </a:cxn>
              </a:cxnLst>
              <a:rect l="0" t="0" r="r" b="b"/>
              <a:pathLst>
                <a:path w="162" h="59">
                  <a:moveTo>
                    <a:pt x="3" y="38"/>
                  </a:moveTo>
                  <a:lnTo>
                    <a:pt x="1" y="37"/>
                  </a:lnTo>
                  <a:lnTo>
                    <a:pt x="0" y="24"/>
                  </a:lnTo>
                  <a:lnTo>
                    <a:pt x="2" y="18"/>
                  </a:lnTo>
                  <a:lnTo>
                    <a:pt x="7" y="14"/>
                  </a:lnTo>
                  <a:lnTo>
                    <a:pt x="12" y="8"/>
                  </a:lnTo>
                  <a:lnTo>
                    <a:pt x="17" y="3"/>
                  </a:lnTo>
                  <a:lnTo>
                    <a:pt x="43" y="5"/>
                  </a:lnTo>
                  <a:lnTo>
                    <a:pt x="54" y="4"/>
                  </a:lnTo>
                  <a:lnTo>
                    <a:pt x="63" y="2"/>
                  </a:lnTo>
                  <a:lnTo>
                    <a:pt x="70" y="5"/>
                  </a:lnTo>
                  <a:lnTo>
                    <a:pt x="88" y="0"/>
                  </a:lnTo>
                  <a:lnTo>
                    <a:pt x="99" y="4"/>
                  </a:lnTo>
                  <a:lnTo>
                    <a:pt x="108" y="11"/>
                  </a:lnTo>
                  <a:lnTo>
                    <a:pt x="116" y="13"/>
                  </a:lnTo>
                  <a:lnTo>
                    <a:pt x="125" y="13"/>
                  </a:lnTo>
                  <a:lnTo>
                    <a:pt x="132" y="10"/>
                  </a:lnTo>
                  <a:lnTo>
                    <a:pt x="142" y="14"/>
                  </a:lnTo>
                  <a:lnTo>
                    <a:pt x="148" y="30"/>
                  </a:lnTo>
                  <a:lnTo>
                    <a:pt x="152" y="35"/>
                  </a:lnTo>
                  <a:lnTo>
                    <a:pt x="160" y="37"/>
                  </a:lnTo>
                  <a:lnTo>
                    <a:pt x="162" y="50"/>
                  </a:lnTo>
                  <a:lnTo>
                    <a:pt x="157" y="59"/>
                  </a:lnTo>
                  <a:lnTo>
                    <a:pt x="149" y="54"/>
                  </a:lnTo>
                  <a:lnTo>
                    <a:pt x="108" y="32"/>
                  </a:lnTo>
                  <a:lnTo>
                    <a:pt x="98" y="30"/>
                  </a:lnTo>
                  <a:lnTo>
                    <a:pt x="88" y="30"/>
                  </a:lnTo>
                  <a:lnTo>
                    <a:pt x="88" y="35"/>
                  </a:lnTo>
                  <a:lnTo>
                    <a:pt x="83" y="36"/>
                  </a:lnTo>
                  <a:lnTo>
                    <a:pt x="72" y="35"/>
                  </a:lnTo>
                  <a:lnTo>
                    <a:pt x="62" y="34"/>
                  </a:lnTo>
                  <a:lnTo>
                    <a:pt x="54" y="26"/>
                  </a:lnTo>
                  <a:lnTo>
                    <a:pt x="45" y="30"/>
                  </a:lnTo>
                  <a:lnTo>
                    <a:pt x="41" y="35"/>
                  </a:lnTo>
                  <a:lnTo>
                    <a:pt x="34" y="37"/>
                  </a:lnTo>
                  <a:lnTo>
                    <a:pt x="24" y="32"/>
                  </a:lnTo>
                  <a:lnTo>
                    <a:pt x="13" y="21"/>
                  </a:lnTo>
                  <a:lnTo>
                    <a:pt x="11" y="24"/>
                  </a:lnTo>
                  <a:lnTo>
                    <a:pt x="3" y="3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83" name="Freeform 86"/>
            <p:cNvSpPr>
              <a:spLocks noChangeAspect="1"/>
            </p:cNvSpPr>
            <p:nvPr/>
          </p:nvSpPr>
          <p:spPr bwMode="gray">
            <a:xfrm>
              <a:off x="10865843" y="4465745"/>
              <a:ext cx="102323" cy="131902"/>
            </a:xfrm>
            <a:custGeom>
              <a:avLst/>
              <a:gdLst/>
              <a:ahLst/>
              <a:cxnLst>
                <a:cxn ang="0">
                  <a:pos x="141" y="30"/>
                </a:cxn>
                <a:cxn ang="0">
                  <a:pos x="163" y="33"/>
                </a:cxn>
                <a:cxn ang="0">
                  <a:pos x="184" y="36"/>
                </a:cxn>
                <a:cxn ang="0">
                  <a:pos x="205" y="43"/>
                </a:cxn>
                <a:cxn ang="0">
                  <a:pos x="229" y="42"/>
                </a:cxn>
                <a:cxn ang="0">
                  <a:pos x="288" y="42"/>
                </a:cxn>
                <a:cxn ang="0">
                  <a:pos x="325" y="6"/>
                </a:cxn>
                <a:cxn ang="0">
                  <a:pos x="344" y="4"/>
                </a:cxn>
                <a:cxn ang="0">
                  <a:pos x="339" y="30"/>
                </a:cxn>
                <a:cxn ang="0">
                  <a:pos x="303" y="69"/>
                </a:cxn>
                <a:cxn ang="0">
                  <a:pos x="268" y="78"/>
                </a:cxn>
                <a:cxn ang="0">
                  <a:pos x="218" y="68"/>
                </a:cxn>
                <a:cxn ang="0">
                  <a:pos x="164" y="72"/>
                </a:cxn>
                <a:cxn ang="0">
                  <a:pos x="145" y="69"/>
                </a:cxn>
                <a:cxn ang="0">
                  <a:pos x="121" y="72"/>
                </a:cxn>
                <a:cxn ang="0">
                  <a:pos x="87" y="69"/>
                </a:cxn>
                <a:cxn ang="0">
                  <a:pos x="67" y="107"/>
                </a:cxn>
                <a:cxn ang="0">
                  <a:pos x="86" y="148"/>
                </a:cxn>
                <a:cxn ang="0">
                  <a:pos x="124" y="164"/>
                </a:cxn>
                <a:cxn ang="0">
                  <a:pos x="151" y="143"/>
                </a:cxn>
                <a:cxn ang="0">
                  <a:pos x="172" y="148"/>
                </a:cxn>
                <a:cxn ang="0">
                  <a:pos x="215" y="138"/>
                </a:cxn>
                <a:cxn ang="0">
                  <a:pos x="244" y="124"/>
                </a:cxn>
                <a:cxn ang="0">
                  <a:pos x="243" y="150"/>
                </a:cxn>
                <a:cxn ang="0">
                  <a:pos x="198" y="172"/>
                </a:cxn>
                <a:cxn ang="0">
                  <a:pos x="166" y="189"/>
                </a:cxn>
                <a:cxn ang="0">
                  <a:pos x="137" y="193"/>
                </a:cxn>
                <a:cxn ang="0">
                  <a:pos x="180" y="251"/>
                </a:cxn>
                <a:cxn ang="0">
                  <a:pos x="196" y="271"/>
                </a:cxn>
                <a:cxn ang="0">
                  <a:pos x="184" y="286"/>
                </a:cxn>
                <a:cxn ang="0">
                  <a:pos x="202" y="309"/>
                </a:cxn>
                <a:cxn ang="0">
                  <a:pos x="216" y="320"/>
                </a:cxn>
                <a:cxn ang="0">
                  <a:pos x="211" y="337"/>
                </a:cxn>
                <a:cxn ang="0">
                  <a:pos x="175" y="354"/>
                </a:cxn>
                <a:cxn ang="0">
                  <a:pos x="146" y="348"/>
                </a:cxn>
                <a:cxn ang="0">
                  <a:pos x="143" y="314"/>
                </a:cxn>
                <a:cxn ang="0">
                  <a:pos x="113" y="280"/>
                </a:cxn>
                <a:cxn ang="0">
                  <a:pos x="119" y="245"/>
                </a:cxn>
                <a:cxn ang="0">
                  <a:pos x="92" y="245"/>
                </a:cxn>
                <a:cxn ang="0">
                  <a:pos x="83" y="280"/>
                </a:cxn>
                <a:cxn ang="0">
                  <a:pos x="86" y="354"/>
                </a:cxn>
                <a:cxn ang="0">
                  <a:pos x="85" y="397"/>
                </a:cxn>
                <a:cxn ang="0">
                  <a:pos x="55" y="404"/>
                </a:cxn>
                <a:cxn ang="0">
                  <a:pos x="27" y="384"/>
                </a:cxn>
                <a:cxn ang="0">
                  <a:pos x="43" y="316"/>
                </a:cxn>
                <a:cxn ang="0">
                  <a:pos x="22" y="284"/>
                </a:cxn>
                <a:cxn ang="0">
                  <a:pos x="0" y="259"/>
                </a:cxn>
                <a:cxn ang="0">
                  <a:pos x="18" y="210"/>
                </a:cxn>
                <a:cxn ang="0">
                  <a:pos x="37" y="144"/>
                </a:cxn>
                <a:cxn ang="0">
                  <a:pos x="51" y="138"/>
                </a:cxn>
                <a:cxn ang="0">
                  <a:pos x="45" y="97"/>
                </a:cxn>
                <a:cxn ang="0">
                  <a:pos x="55" y="80"/>
                </a:cxn>
                <a:cxn ang="0">
                  <a:pos x="73" y="46"/>
                </a:cxn>
                <a:cxn ang="0">
                  <a:pos x="93" y="51"/>
                </a:cxn>
                <a:cxn ang="0">
                  <a:pos x="110" y="24"/>
                </a:cxn>
              </a:cxnLst>
              <a:rect l="0" t="0" r="r" b="b"/>
              <a:pathLst>
                <a:path w="345" h="404">
                  <a:moveTo>
                    <a:pt x="120" y="22"/>
                  </a:moveTo>
                  <a:lnTo>
                    <a:pt x="139" y="24"/>
                  </a:lnTo>
                  <a:lnTo>
                    <a:pt x="141" y="30"/>
                  </a:lnTo>
                  <a:lnTo>
                    <a:pt x="147" y="35"/>
                  </a:lnTo>
                  <a:lnTo>
                    <a:pt x="155" y="36"/>
                  </a:lnTo>
                  <a:lnTo>
                    <a:pt x="163" y="33"/>
                  </a:lnTo>
                  <a:lnTo>
                    <a:pt x="169" y="33"/>
                  </a:lnTo>
                  <a:lnTo>
                    <a:pt x="178" y="35"/>
                  </a:lnTo>
                  <a:lnTo>
                    <a:pt x="184" y="36"/>
                  </a:lnTo>
                  <a:lnTo>
                    <a:pt x="193" y="36"/>
                  </a:lnTo>
                  <a:lnTo>
                    <a:pt x="201" y="38"/>
                  </a:lnTo>
                  <a:lnTo>
                    <a:pt x="205" y="43"/>
                  </a:lnTo>
                  <a:lnTo>
                    <a:pt x="216" y="47"/>
                  </a:lnTo>
                  <a:lnTo>
                    <a:pt x="222" y="46"/>
                  </a:lnTo>
                  <a:lnTo>
                    <a:pt x="229" y="42"/>
                  </a:lnTo>
                  <a:lnTo>
                    <a:pt x="237" y="41"/>
                  </a:lnTo>
                  <a:lnTo>
                    <a:pt x="274" y="46"/>
                  </a:lnTo>
                  <a:lnTo>
                    <a:pt x="288" y="42"/>
                  </a:lnTo>
                  <a:lnTo>
                    <a:pt x="309" y="21"/>
                  </a:lnTo>
                  <a:lnTo>
                    <a:pt x="317" y="16"/>
                  </a:lnTo>
                  <a:lnTo>
                    <a:pt x="325" y="6"/>
                  </a:lnTo>
                  <a:lnTo>
                    <a:pt x="335" y="0"/>
                  </a:lnTo>
                  <a:lnTo>
                    <a:pt x="341" y="2"/>
                  </a:lnTo>
                  <a:lnTo>
                    <a:pt x="344" y="4"/>
                  </a:lnTo>
                  <a:lnTo>
                    <a:pt x="345" y="13"/>
                  </a:lnTo>
                  <a:lnTo>
                    <a:pt x="344" y="20"/>
                  </a:lnTo>
                  <a:lnTo>
                    <a:pt x="339" y="30"/>
                  </a:lnTo>
                  <a:lnTo>
                    <a:pt x="323" y="47"/>
                  </a:lnTo>
                  <a:lnTo>
                    <a:pt x="313" y="60"/>
                  </a:lnTo>
                  <a:lnTo>
                    <a:pt x="303" y="69"/>
                  </a:lnTo>
                  <a:lnTo>
                    <a:pt x="293" y="75"/>
                  </a:lnTo>
                  <a:lnTo>
                    <a:pt x="280" y="75"/>
                  </a:lnTo>
                  <a:lnTo>
                    <a:pt x="268" y="78"/>
                  </a:lnTo>
                  <a:lnTo>
                    <a:pt x="245" y="78"/>
                  </a:lnTo>
                  <a:lnTo>
                    <a:pt x="234" y="70"/>
                  </a:lnTo>
                  <a:lnTo>
                    <a:pt x="218" y="68"/>
                  </a:lnTo>
                  <a:lnTo>
                    <a:pt x="201" y="68"/>
                  </a:lnTo>
                  <a:lnTo>
                    <a:pt x="178" y="69"/>
                  </a:lnTo>
                  <a:lnTo>
                    <a:pt x="164" y="72"/>
                  </a:lnTo>
                  <a:lnTo>
                    <a:pt x="156" y="68"/>
                  </a:lnTo>
                  <a:lnTo>
                    <a:pt x="148" y="68"/>
                  </a:lnTo>
                  <a:lnTo>
                    <a:pt x="145" y="69"/>
                  </a:lnTo>
                  <a:lnTo>
                    <a:pt x="135" y="67"/>
                  </a:lnTo>
                  <a:lnTo>
                    <a:pt x="130" y="68"/>
                  </a:lnTo>
                  <a:lnTo>
                    <a:pt x="121" y="72"/>
                  </a:lnTo>
                  <a:lnTo>
                    <a:pt x="109" y="72"/>
                  </a:lnTo>
                  <a:lnTo>
                    <a:pt x="98" y="69"/>
                  </a:lnTo>
                  <a:lnTo>
                    <a:pt x="87" y="69"/>
                  </a:lnTo>
                  <a:lnTo>
                    <a:pt x="77" y="80"/>
                  </a:lnTo>
                  <a:lnTo>
                    <a:pt x="70" y="94"/>
                  </a:lnTo>
                  <a:lnTo>
                    <a:pt x="67" y="107"/>
                  </a:lnTo>
                  <a:lnTo>
                    <a:pt x="67" y="137"/>
                  </a:lnTo>
                  <a:lnTo>
                    <a:pt x="75" y="144"/>
                  </a:lnTo>
                  <a:lnTo>
                    <a:pt x="86" y="148"/>
                  </a:lnTo>
                  <a:lnTo>
                    <a:pt x="100" y="171"/>
                  </a:lnTo>
                  <a:lnTo>
                    <a:pt x="121" y="170"/>
                  </a:lnTo>
                  <a:lnTo>
                    <a:pt x="124" y="164"/>
                  </a:lnTo>
                  <a:lnTo>
                    <a:pt x="132" y="156"/>
                  </a:lnTo>
                  <a:lnTo>
                    <a:pt x="140" y="146"/>
                  </a:lnTo>
                  <a:lnTo>
                    <a:pt x="151" y="143"/>
                  </a:lnTo>
                  <a:lnTo>
                    <a:pt x="159" y="145"/>
                  </a:lnTo>
                  <a:lnTo>
                    <a:pt x="163" y="145"/>
                  </a:lnTo>
                  <a:lnTo>
                    <a:pt x="172" y="148"/>
                  </a:lnTo>
                  <a:lnTo>
                    <a:pt x="177" y="140"/>
                  </a:lnTo>
                  <a:lnTo>
                    <a:pt x="193" y="138"/>
                  </a:lnTo>
                  <a:lnTo>
                    <a:pt x="215" y="138"/>
                  </a:lnTo>
                  <a:lnTo>
                    <a:pt x="217" y="129"/>
                  </a:lnTo>
                  <a:lnTo>
                    <a:pt x="233" y="124"/>
                  </a:lnTo>
                  <a:lnTo>
                    <a:pt x="244" y="124"/>
                  </a:lnTo>
                  <a:lnTo>
                    <a:pt x="250" y="133"/>
                  </a:lnTo>
                  <a:lnTo>
                    <a:pt x="249" y="144"/>
                  </a:lnTo>
                  <a:lnTo>
                    <a:pt x="243" y="150"/>
                  </a:lnTo>
                  <a:lnTo>
                    <a:pt x="231" y="144"/>
                  </a:lnTo>
                  <a:lnTo>
                    <a:pt x="218" y="146"/>
                  </a:lnTo>
                  <a:lnTo>
                    <a:pt x="198" y="172"/>
                  </a:lnTo>
                  <a:lnTo>
                    <a:pt x="189" y="180"/>
                  </a:lnTo>
                  <a:lnTo>
                    <a:pt x="173" y="187"/>
                  </a:lnTo>
                  <a:lnTo>
                    <a:pt x="166" y="189"/>
                  </a:lnTo>
                  <a:lnTo>
                    <a:pt x="155" y="196"/>
                  </a:lnTo>
                  <a:lnTo>
                    <a:pt x="150" y="197"/>
                  </a:lnTo>
                  <a:lnTo>
                    <a:pt x="137" y="193"/>
                  </a:lnTo>
                  <a:lnTo>
                    <a:pt x="139" y="203"/>
                  </a:lnTo>
                  <a:lnTo>
                    <a:pt x="152" y="212"/>
                  </a:lnTo>
                  <a:lnTo>
                    <a:pt x="180" y="251"/>
                  </a:lnTo>
                  <a:lnTo>
                    <a:pt x="185" y="252"/>
                  </a:lnTo>
                  <a:lnTo>
                    <a:pt x="190" y="263"/>
                  </a:lnTo>
                  <a:lnTo>
                    <a:pt x="196" y="271"/>
                  </a:lnTo>
                  <a:lnTo>
                    <a:pt x="193" y="277"/>
                  </a:lnTo>
                  <a:lnTo>
                    <a:pt x="185" y="279"/>
                  </a:lnTo>
                  <a:lnTo>
                    <a:pt x="184" y="286"/>
                  </a:lnTo>
                  <a:lnTo>
                    <a:pt x="185" y="293"/>
                  </a:lnTo>
                  <a:lnTo>
                    <a:pt x="198" y="301"/>
                  </a:lnTo>
                  <a:lnTo>
                    <a:pt x="202" y="309"/>
                  </a:lnTo>
                  <a:lnTo>
                    <a:pt x="202" y="317"/>
                  </a:lnTo>
                  <a:lnTo>
                    <a:pt x="209" y="321"/>
                  </a:lnTo>
                  <a:lnTo>
                    <a:pt x="216" y="320"/>
                  </a:lnTo>
                  <a:lnTo>
                    <a:pt x="218" y="328"/>
                  </a:lnTo>
                  <a:lnTo>
                    <a:pt x="215" y="332"/>
                  </a:lnTo>
                  <a:lnTo>
                    <a:pt x="211" y="337"/>
                  </a:lnTo>
                  <a:lnTo>
                    <a:pt x="196" y="337"/>
                  </a:lnTo>
                  <a:lnTo>
                    <a:pt x="182" y="341"/>
                  </a:lnTo>
                  <a:lnTo>
                    <a:pt x="175" y="354"/>
                  </a:lnTo>
                  <a:lnTo>
                    <a:pt x="166" y="360"/>
                  </a:lnTo>
                  <a:lnTo>
                    <a:pt x="150" y="359"/>
                  </a:lnTo>
                  <a:lnTo>
                    <a:pt x="146" y="348"/>
                  </a:lnTo>
                  <a:lnTo>
                    <a:pt x="145" y="333"/>
                  </a:lnTo>
                  <a:lnTo>
                    <a:pt x="148" y="321"/>
                  </a:lnTo>
                  <a:lnTo>
                    <a:pt x="143" y="314"/>
                  </a:lnTo>
                  <a:lnTo>
                    <a:pt x="131" y="305"/>
                  </a:lnTo>
                  <a:lnTo>
                    <a:pt x="120" y="294"/>
                  </a:lnTo>
                  <a:lnTo>
                    <a:pt x="113" y="280"/>
                  </a:lnTo>
                  <a:lnTo>
                    <a:pt x="121" y="264"/>
                  </a:lnTo>
                  <a:lnTo>
                    <a:pt x="121" y="253"/>
                  </a:lnTo>
                  <a:lnTo>
                    <a:pt x="119" y="245"/>
                  </a:lnTo>
                  <a:lnTo>
                    <a:pt x="116" y="239"/>
                  </a:lnTo>
                  <a:lnTo>
                    <a:pt x="105" y="237"/>
                  </a:lnTo>
                  <a:lnTo>
                    <a:pt x="92" y="245"/>
                  </a:lnTo>
                  <a:lnTo>
                    <a:pt x="81" y="253"/>
                  </a:lnTo>
                  <a:lnTo>
                    <a:pt x="76" y="267"/>
                  </a:lnTo>
                  <a:lnTo>
                    <a:pt x="83" y="280"/>
                  </a:lnTo>
                  <a:lnTo>
                    <a:pt x="83" y="294"/>
                  </a:lnTo>
                  <a:lnTo>
                    <a:pt x="82" y="344"/>
                  </a:lnTo>
                  <a:lnTo>
                    <a:pt x="86" y="354"/>
                  </a:lnTo>
                  <a:lnTo>
                    <a:pt x="80" y="368"/>
                  </a:lnTo>
                  <a:lnTo>
                    <a:pt x="81" y="384"/>
                  </a:lnTo>
                  <a:lnTo>
                    <a:pt x="85" y="397"/>
                  </a:lnTo>
                  <a:lnTo>
                    <a:pt x="82" y="400"/>
                  </a:lnTo>
                  <a:lnTo>
                    <a:pt x="67" y="401"/>
                  </a:lnTo>
                  <a:lnTo>
                    <a:pt x="55" y="404"/>
                  </a:lnTo>
                  <a:lnTo>
                    <a:pt x="42" y="403"/>
                  </a:lnTo>
                  <a:lnTo>
                    <a:pt x="33" y="398"/>
                  </a:lnTo>
                  <a:lnTo>
                    <a:pt x="27" y="384"/>
                  </a:lnTo>
                  <a:lnTo>
                    <a:pt x="34" y="363"/>
                  </a:lnTo>
                  <a:lnTo>
                    <a:pt x="35" y="350"/>
                  </a:lnTo>
                  <a:lnTo>
                    <a:pt x="43" y="316"/>
                  </a:lnTo>
                  <a:lnTo>
                    <a:pt x="39" y="310"/>
                  </a:lnTo>
                  <a:lnTo>
                    <a:pt x="34" y="284"/>
                  </a:lnTo>
                  <a:lnTo>
                    <a:pt x="22" y="284"/>
                  </a:lnTo>
                  <a:lnTo>
                    <a:pt x="11" y="285"/>
                  </a:lnTo>
                  <a:lnTo>
                    <a:pt x="2" y="273"/>
                  </a:lnTo>
                  <a:lnTo>
                    <a:pt x="0" y="259"/>
                  </a:lnTo>
                  <a:lnTo>
                    <a:pt x="1" y="240"/>
                  </a:lnTo>
                  <a:lnTo>
                    <a:pt x="12" y="226"/>
                  </a:lnTo>
                  <a:lnTo>
                    <a:pt x="18" y="210"/>
                  </a:lnTo>
                  <a:lnTo>
                    <a:pt x="26" y="196"/>
                  </a:lnTo>
                  <a:lnTo>
                    <a:pt x="24" y="166"/>
                  </a:lnTo>
                  <a:lnTo>
                    <a:pt x="37" y="144"/>
                  </a:lnTo>
                  <a:lnTo>
                    <a:pt x="44" y="137"/>
                  </a:lnTo>
                  <a:lnTo>
                    <a:pt x="49" y="128"/>
                  </a:lnTo>
                  <a:lnTo>
                    <a:pt x="51" y="138"/>
                  </a:lnTo>
                  <a:lnTo>
                    <a:pt x="54" y="126"/>
                  </a:lnTo>
                  <a:lnTo>
                    <a:pt x="53" y="105"/>
                  </a:lnTo>
                  <a:lnTo>
                    <a:pt x="45" y="97"/>
                  </a:lnTo>
                  <a:lnTo>
                    <a:pt x="48" y="97"/>
                  </a:lnTo>
                  <a:lnTo>
                    <a:pt x="55" y="86"/>
                  </a:lnTo>
                  <a:lnTo>
                    <a:pt x="55" y="80"/>
                  </a:lnTo>
                  <a:lnTo>
                    <a:pt x="57" y="69"/>
                  </a:lnTo>
                  <a:lnTo>
                    <a:pt x="62" y="58"/>
                  </a:lnTo>
                  <a:lnTo>
                    <a:pt x="73" y="46"/>
                  </a:lnTo>
                  <a:lnTo>
                    <a:pt x="78" y="46"/>
                  </a:lnTo>
                  <a:lnTo>
                    <a:pt x="86" y="52"/>
                  </a:lnTo>
                  <a:lnTo>
                    <a:pt x="93" y="51"/>
                  </a:lnTo>
                  <a:lnTo>
                    <a:pt x="102" y="40"/>
                  </a:lnTo>
                  <a:lnTo>
                    <a:pt x="104" y="27"/>
                  </a:lnTo>
                  <a:lnTo>
                    <a:pt x="110" y="24"/>
                  </a:lnTo>
                  <a:lnTo>
                    <a:pt x="120" y="2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84" name="Freeform 87"/>
            <p:cNvSpPr>
              <a:spLocks noChangeAspect="1"/>
            </p:cNvSpPr>
            <p:nvPr/>
          </p:nvSpPr>
          <p:spPr bwMode="gray">
            <a:xfrm>
              <a:off x="11003757" y="4455975"/>
              <a:ext cx="23727" cy="55367"/>
            </a:xfrm>
            <a:custGeom>
              <a:avLst/>
              <a:gdLst/>
              <a:ahLst/>
              <a:cxnLst>
                <a:cxn ang="0">
                  <a:pos x="31" y="0"/>
                </a:cxn>
                <a:cxn ang="0">
                  <a:pos x="32" y="0"/>
                </a:cxn>
                <a:cxn ang="0">
                  <a:pos x="34" y="2"/>
                </a:cxn>
                <a:cxn ang="0">
                  <a:pos x="36" y="6"/>
                </a:cxn>
                <a:cxn ang="0">
                  <a:pos x="31" y="14"/>
                </a:cxn>
                <a:cxn ang="0">
                  <a:pos x="27" y="17"/>
                </a:cxn>
                <a:cxn ang="0">
                  <a:pos x="26" y="21"/>
                </a:cxn>
                <a:cxn ang="0">
                  <a:pos x="31" y="25"/>
                </a:cxn>
                <a:cxn ang="0">
                  <a:pos x="34" y="36"/>
                </a:cxn>
                <a:cxn ang="0">
                  <a:pos x="36" y="45"/>
                </a:cxn>
                <a:cxn ang="0">
                  <a:pos x="34" y="53"/>
                </a:cxn>
                <a:cxn ang="0">
                  <a:pos x="22" y="65"/>
                </a:cxn>
                <a:cxn ang="0">
                  <a:pos x="15" y="72"/>
                </a:cxn>
                <a:cxn ang="0">
                  <a:pos x="15" y="74"/>
                </a:cxn>
                <a:cxn ang="0">
                  <a:pos x="22" y="75"/>
                </a:cxn>
                <a:cxn ang="0">
                  <a:pos x="28" y="69"/>
                </a:cxn>
                <a:cxn ang="0">
                  <a:pos x="37" y="63"/>
                </a:cxn>
                <a:cxn ang="0">
                  <a:pos x="47" y="45"/>
                </a:cxn>
                <a:cxn ang="0">
                  <a:pos x="57" y="40"/>
                </a:cxn>
                <a:cxn ang="0">
                  <a:pos x="68" y="38"/>
                </a:cxn>
                <a:cxn ang="0">
                  <a:pos x="70" y="41"/>
                </a:cxn>
                <a:cxn ang="0">
                  <a:pos x="74" y="49"/>
                </a:cxn>
                <a:cxn ang="0">
                  <a:pos x="74" y="63"/>
                </a:cxn>
                <a:cxn ang="0">
                  <a:pos x="52" y="78"/>
                </a:cxn>
                <a:cxn ang="0">
                  <a:pos x="52" y="81"/>
                </a:cxn>
                <a:cxn ang="0">
                  <a:pos x="69" y="92"/>
                </a:cxn>
                <a:cxn ang="0">
                  <a:pos x="70" y="99"/>
                </a:cxn>
                <a:cxn ang="0">
                  <a:pos x="74" y="103"/>
                </a:cxn>
                <a:cxn ang="0">
                  <a:pos x="80" y="107"/>
                </a:cxn>
                <a:cxn ang="0">
                  <a:pos x="70" y="108"/>
                </a:cxn>
                <a:cxn ang="0">
                  <a:pos x="62" y="102"/>
                </a:cxn>
                <a:cxn ang="0">
                  <a:pos x="47" y="100"/>
                </a:cxn>
                <a:cxn ang="0">
                  <a:pos x="36" y="96"/>
                </a:cxn>
                <a:cxn ang="0">
                  <a:pos x="31" y="102"/>
                </a:cxn>
                <a:cxn ang="0">
                  <a:pos x="30" y="118"/>
                </a:cxn>
                <a:cxn ang="0">
                  <a:pos x="32" y="137"/>
                </a:cxn>
                <a:cxn ang="0">
                  <a:pos x="37" y="146"/>
                </a:cxn>
                <a:cxn ang="0">
                  <a:pos x="43" y="158"/>
                </a:cxn>
                <a:cxn ang="0">
                  <a:pos x="54" y="170"/>
                </a:cxn>
                <a:cxn ang="0">
                  <a:pos x="49" y="170"/>
                </a:cxn>
                <a:cxn ang="0">
                  <a:pos x="39" y="160"/>
                </a:cxn>
                <a:cxn ang="0">
                  <a:pos x="21" y="137"/>
                </a:cxn>
                <a:cxn ang="0">
                  <a:pos x="17" y="106"/>
                </a:cxn>
                <a:cxn ang="0">
                  <a:pos x="12" y="92"/>
                </a:cxn>
                <a:cxn ang="0">
                  <a:pos x="12" y="80"/>
                </a:cxn>
                <a:cxn ang="0">
                  <a:pos x="10" y="72"/>
                </a:cxn>
                <a:cxn ang="0">
                  <a:pos x="5" y="68"/>
                </a:cxn>
                <a:cxn ang="0">
                  <a:pos x="0" y="59"/>
                </a:cxn>
                <a:cxn ang="0">
                  <a:pos x="1" y="49"/>
                </a:cxn>
                <a:cxn ang="0">
                  <a:pos x="3" y="48"/>
                </a:cxn>
                <a:cxn ang="0">
                  <a:pos x="10" y="25"/>
                </a:cxn>
                <a:cxn ang="0">
                  <a:pos x="15" y="15"/>
                </a:cxn>
                <a:cxn ang="0">
                  <a:pos x="31" y="0"/>
                </a:cxn>
              </a:cxnLst>
              <a:rect l="0" t="0" r="r" b="b"/>
              <a:pathLst>
                <a:path w="80" h="170">
                  <a:moveTo>
                    <a:pt x="31" y="0"/>
                  </a:moveTo>
                  <a:lnTo>
                    <a:pt x="32" y="0"/>
                  </a:lnTo>
                  <a:lnTo>
                    <a:pt x="34" y="2"/>
                  </a:lnTo>
                  <a:lnTo>
                    <a:pt x="36" y="6"/>
                  </a:lnTo>
                  <a:lnTo>
                    <a:pt x="31" y="14"/>
                  </a:lnTo>
                  <a:lnTo>
                    <a:pt x="27" y="17"/>
                  </a:lnTo>
                  <a:lnTo>
                    <a:pt x="26" y="21"/>
                  </a:lnTo>
                  <a:lnTo>
                    <a:pt x="31" y="25"/>
                  </a:lnTo>
                  <a:lnTo>
                    <a:pt x="34" y="36"/>
                  </a:lnTo>
                  <a:lnTo>
                    <a:pt x="36" y="45"/>
                  </a:lnTo>
                  <a:lnTo>
                    <a:pt x="34" y="53"/>
                  </a:lnTo>
                  <a:lnTo>
                    <a:pt x="22" y="65"/>
                  </a:lnTo>
                  <a:lnTo>
                    <a:pt x="15" y="72"/>
                  </a:lnTo>
                  <a:lnTo>
                    <a:pt x="15" y="74"/>
                  </a:lnTo>
                  <a:lnTo>
                    <a:pt x="22" y="75"/>
                  </a:lnTo>
                  <a:lnTo>
                    <a:pt x="28" y="69"/>
                  </a:lnTo>
                  <a:lnTo>
                    <a:pt x="37" y="63"/>
                  </a:lnTo>
                  <a:lnTo>
                    <a:pt x="47" y="45"/>
                  </a:lnTo>
                  <a:lnTo>
                    <a:pt x="57" y="40"/>
                  </a:lnTo>
                  <a:lnTo>
                    <a:pt x="68" y="38"/>
                  </a:lnTo>
                  <a:lnTo>
                    <a:pt x="70" y="41"/>
                  </a:lnTo>
                  <a:lnTo>
                    <a:pt x="74" y="49"/>
                  </a:lnTo>
                  <a:lnTo>
                    <a:pt x="74" y="63"/>
                  </a:lnTo>
                  <a:lnTo>
                    <a:pt x="52" y="78"/>
                  </a:lnTo>
                  <a:lnTo>
                    <a:pt x="52" y="81"/>
                  </a:lnTo>
                  <a:lnTo>
                    <a:pt x="69" y="92"/>
                  </a:lnTo>
                  <a:lnTo>
                    <a:pt x="70" y="99"/>
                  </a:lnTo>
                  <a:lnTo>
                    <a:pt x="74" y="103"/>
                  </a:lnTo>
                  <a:lnTo>
                    <a:pt x="80" y="107"/>
                  </a:lnTo>
                  <a:lnTo>
                    <a:pt x="70" y="108"/>
                  </a:lnTo>
                  <a:lnTo>
                    <a:pt x="62" y="102"/>
                  </a:lnTo>
                  <a:lnTo>
                    <a:pt x="47" y="100"/>
                  </a:lnTo>
                  <a:lnTo>
                    <a:pt x="36" y="96"/>
                  </a:lnTo>
                  <a:lnTo>
                    <a:pt x="31" y="102"/>
                  </a:lnTo>
                  <a:lnTo>
                    <a:pt x="30" y="118"/>
                  </a:lnTo>
                  <a:lnTo>
                    <a:pt x="32" y="137"/>
                  </a:lnTo>
                  <a:lnTo>
                    <a:pt x="37" y="146"/>
                  </a:lnTo>
                  <a:lnTo>
                    <a:pt x="43" y="158"/>
                  </a:lnTo>
                  <a:lnTo>
                    <a:pt x="54" y="170"/>
                  </a:lnTo>
                  <a:lnTo>
                    <a:pt x="49" y="170"/>
                  </a:lnTo>
                  <a:lnTo>
                    <a:pt x="39" y="160"/>
                  </a:lnTo>
                  <a:lnTo>
                    <a:pt x="21" y="137"/>
                  </a:lnTo>
                  <a:lnTo>
                    <a:pt x="17" y="106"/>
                  </a:lnTo>
                  <a:lnTo>
                    <a:pt x="12" y="92"/>
                  </a:lnTo>
                  <a:lnTo>
                    <a:pt x="12" y="80"/>
                  </a:lnTo>
                  <a:lnTo>
                    <a:pt x="10" y="72"/>
                  </a:lnTo>
                  <a:lnTo>
                    <a:pt x="5" y="68"/>
                  </a:lnTo>
                  <a:lnTo>
                    <a:pt x="0" y="59"/>
                  </a:lnTo>
                  <a:lnTo>
                    <a:pt x="1" y="49"/>
                  </a:lnTo>
                  <a:lnTo>
                    <a:pt x="3" y="48"/>
                  </a:lnTo>
                  <a:lnTo>
                    <a:pt x="10" y="25"/>
                  </a:lnTo>
                  <a:lnTo>
                    <a:pt x="15" y="15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85" name="Freeform 88"/>
            <p:cNvSpPr>
              <a:spLocks noChangeAspect="1"/>
            </p:cNvSpPr>
            <p:nvPr/>
          </p:nvSpPr>
          <p:spPr bwMode="gray">
            <a:xfrm>
              <a:off x="11061592" y="4503199"/>
              <a:ext cx="169056" cy="156329"/>
            </a:xfrm>
            <a:custGeom>
              <a:avLst/>
              <a:gdLst/>
              <a:ahLst/>
              <a:cxnLst>
                <a:cxn ang="0">
                  <a:pos x="549" y="469"/>
                </a:cxn>
                <a:cxn ang="0">
                  <a:pos x="503" y="428"/>
                </a:cxn>
                <a:cxn ang="0">
                  <a:pos x="474" y="427"/>
                </a:cxn>
                <a:cxn ang="0">
                  <a:pos x="441" y="433"/>
                </a:cxn>
                <a:cxn ang="0">
                  <a:pos x="426" y="433"/>
                </a:cxn>
                <a:cxn ang="0">
                  <a:pos x="378" y="431"/>
                </a:cxn>
                <a:cxn ang="0">
                  <a:pos x="419" y="383"/>
                </a:cxn>
                <a:cxn ang="0">
                  <a:pos x="444" y="385"/>
                </a:cxn>
                <a:cxn ang="0">
                  <a:pos x="431" y="368"/>
                </a:cxn>
                <a:cxn ang="0">
                  <a:pos x="421" y="335"/>
                </a:cxn>
                <a:cxn ang="0">
                  <a:pos x="406" y="293"/>
                </a:cxn>
                <a:cxn ang="0">
                  <a:pos x="378" y="269"/>
                </a:cxn>
                <a:cxn ang="0">
                  <a:pos x="342" y="250"/>
                </a:cxn>
                <a:cxn ang="0">
                  <a:pos x="290" y="235"/>
                </a:cxn>
                <a:cxn ang="0">
                  <a:pos x="229" y="223"/>
                </a:cxn>
                <a:cxn ang="0">
                  <a:pos x="210" y="206"/>
                </a:cxn>
                <a:cxn ang="0">
                  <a:pos x="188" y="203"/>
                </a:cxn>
                <a:cxn ang="0">
                  <a:pos x="168" y="183"/>
                </a:cxn>
                <a:cxn ang="0">
                  <a:pos x="161" y="149"/>
                </a:cxn>
                <a:cxn ang="0">
                  <a:pos x="152" y="167"/>
                </a:cxn>
                <a:cxn ang="0">
                  <a:pos x="132" y="203"/>
                </a:cxn>
                <a:cxn ang="0">
                  <a:pos x="105" y="190"/>
                </a:cxn>
                <a:cxn ang="0">
                  <a:pos x="95" y="163"/>
                </a:cxn>
                <a:cxn ang="0">
                  <a:pos x="56" y="141"/>
                </a:cxn>
                <a:cxn ang="0">
                  <a:pos x="95" y="130"/>
                </a:cxn>
                <a:cxn ang="0">
                  <a:pos x="147" y="120"/>
                </a:cxn>
                <a:cxn ang="0">
                  <a:pos x="162" y="93"/>
                </a:cxn>
                <a:cxn ang="0">
                  <a:pos x="94" y="106"/>
                </a:cxn>
                <a:cxn ang="0">
                  <a:pos x="55" y="83"/>
                </a:cxn>
                <a:cxn ang="0">
                  <a:pos x="27" y="63"/>
                </a:cxn>
                <a:cxn ang="0">
                  <a:pos x="2" y="51"/>
                </a:cxn>
                <a:cxn ang="0">
                  <a:pos x="29" y="23"/>
                </a:cxn>
                <a:cxn ang="0">
                  <a:pos x="78" y="0"/>
                </a:cxn>
                <a:cxn ang="0">
                  <a:pos x="126" y="18"/>
                </a:cxn>
                <a:cxn ang="0">
                  <a:pos x="178" y="49"/>
                </a:cxn>
                <a:cxn ang="0">
                  <a:pos x="179" y="114"/>
                </a:cxn>
                <a:cxn ang="0">
                  <a:pos x="205" y="122"/>
                </a:cxn>
                <a:cxn ang="0">
                  <a:pos x="234" y="164"/>
                </a:cxn>
                <a:cxn ang="0">
                  <a:pos x="269" y="148"/>
                </a:cxn>
                <a:cxn ang="0">
                  <a:pos x="302" y="103"/>
                </a:cxn>
                <a:cxn ang="0">
                  <a:pos x="345" y="90"/>
                </a:cxn>
                <a:cxn ang="0">
                  <a:pos x="380" y="57"/>
                </a:cxn>
                <a:cxn ang="0">
                  <a:pos x="421" y="77"/>
                </a:cxn>
                <a:cxn ang="0">
                  <a:pos x="471" y="100"/>
                </a:cxn>
                <a:cxn ang="0">
                  <a:pos x="506" y="104"/>
                </a:cxn>
                <a:cxn ang="0">
                  <a:pos x="534" y="114"/>
                </a:cxn>
                <a:cxn ang="0">
                  <a:pos x="543" y="121"/>
                </a:cxn>
                <a:cxn ang="0">
                  <a:pos x="555" y="129"/>
                </a:cxn>
                <a:cxn ang="0">
                  <a:pos x="555" y="351"/>
                </a:cxn>
                <a:cxn ang="0">
                  <a:pos x="568" y="480"/>
                </a:cxn>
              </a:cxnLst>
              <a:rect l="0" t="0" r="r" b="b"/>
              <a:pathLst>
                <a:path w="568" h="480">
                  <a:moveTo>
                    <a:pt x="568" y="480"/>
                  </a:moveTo>
                  <a:lnTo>
                    <a:pt x="568" y="479"/>
                  </a:lnTo>
                  <a:lnTo>
                    <a:pt x="556" y="475"/>
                  </a:lnTo>
                  <a:lnTo>
                    <a:pt x="549" y="469"/>
                  </a:lnTo>
                  <a:lnTo>
                    <a:pt x="532" y="455"/>
                  </a:lnTo>
                  <a:lnTo>
                    <a:pt x="523" y="444"/>
                  </a:lnTo>
                  <a:lnTo>
                    <a:pt x="513" y="433"/>
                  </a:lnTo>
                  <a:lnTo>
                    <a:pt x="503" y="428"/>
                  </a:lnTo>
                  <a:lnTo>
                    <a:pt x="501" y="425"/>
                  </a:lnTo>
                  <a:lnTo>
                    <a:pt x="497" y="421"/>
                  </a:lnTo>
                  <a:lnTo>
                    <a:pt x="484" y="423"/>
                  </a:lnTo>
                  <a:lnTo>
                    <a:pt x="474" y="427"/>
                  </a:lnTo>
                  <a:lnTo>
                    <a:pt x="455" y="423"/>
                  </a:lnTo>
                  <a:lnTo>
                    <a:pt x="447" y="431"/>
                  </a:lnTo>
                  <a:lnTo>
                    <a:pt x="442" y="426"/>
                  </a:lnTo>
                  <a:lnTo>
                    <a:pt x="441" y="433"/>
                  </a:lnTo>
                  <a:lnTo>
                    <a:pt x="441" y="436"/>
                  </a:lnTo>
                  <a:lnTo>
                    <a:pt x="438" y="437"/>
                  </a:lnTo>
                  <a:lnTo>
                    <a:pt x="431" y="437"/>
                  </a:lnTo>
                  <a:lnTo>
                    <a:pt x="426" y="433"/>
                  </a:lnTo>
                  <a:lnTo>
                    <a:pt x="405" y="439"/>
                  </a:lnTo>
                  <a:lnTo>
                    <a:pt x="385" y="440"/>
                  </a:lnTo>
                  <a:lnTo>
                    <a:pt x="378" y="440"/>
                  </a:lnTo>
                  <a:lnTo>
                    <a:pt x="378" y="431"/>
                  </a:lnTo>
                  <a:lnTo>
                    <a:pt x="384" y="421"/>
                  </a:lnTo>
                  <a:lnTo>
                    <a:pt x="390" y="405"/>
                  </a:lnTo>
                  <a:lnTo>
                    <a:pt x="406" y="386"/>
                  </a:lnTo>
                  <a:lnTo>
                    <a:pt x="419" y="383"/>
                  </a:lnTo>
                  <a:lnTo>
                    <a:pt x="427" y="384"/>
                  </a:lnTo>
                  <a:lnTo>
                    <a:pt x="437" y="390"/>
                  </a:lnTo>
                  <a:lnTo>
                    <a:pt x="444" y="393"/>
                  </a:lnTo>
                  <a:lnTo>
                    <a:pt x="444" y="385"/>
                  </a:lnTo>
                  <a:lnTo>
                    <a:pt x="433" y="377"/>
                  </a:lnTo>
                  <a:lnTo>
                    <a:pt x="435" y="373"/>
                  </a:lnTo>
                  <a:lnTo>
                    <a:pt x="442" y="372"/>
                  </a:lnTo>
                  <a:lnTo>
                    <a:pt x="431" y="368"/>
                  </a:lnTo>
                  <a:lnTo>
                    <a:pt x="420" y="359"/>
                  </a:lnTo>
                  <a:lnTo>
                    <a:pt x="426" y="357"/>
                  </a:lnTo>
                  <a:lnTo>
                    <a:pt x="430" y="341"/>
                  </a:lnTo>
                  <a:lnTo>
                    <a:pt x="421" y="335"/>
                  </a:lnTo>
                  <a:lnTo>
                    <a:pt x="414" y="321"/>
                  </a:lnTo>
                  <a:lnTo>
                    <a:pt x="410" y="300"/>
                  </a:lnTo>
                  <a:lnTo>
                    <a:pt x="410" y="297"/>
                  </a:lnTo>
                  <a:lnTo>
                    <a:pt x="406" y="293"/>
                  </a:lnTo>
                  <a:lnTo>
                    <a:pt x="395" y="277"/>
                  </a:lnTo>
                  <a:lnTo>
                    <a:pt x="389" y="277"/>
                  </a:lnTo>
                  <a:lnTo>
                    <a:pt x="383" y="275"/>
                  </a:lnTo>
                  <a:lnTo>
                    <a:pt x="378" y="269"/>
                  </a:lnTo>
                  <a:lnTo>
                    <a:pt x="377" y="269"/>
                  </a:lnTo>
                  <a:lnTo>
                    <a:pt x="372" y="262"/>
                  </a:lnTo>
                  <a:lnTo>
                    <a:pt x="361" y="260"/>
                  </a:lnTo>
                  <a:lnTo>
                    <a:pt x="342" y="250"/>
                  </a:lnTo>
                  <a:lnTo>
                    <a:pt x="334" y="251"/>
                  </a:lnTo>
                  <a:lnTo>
                    <a:pt x="313" y="240"/>
                  </a:lnTo>
                  <a:lnTo>
                    <a:pt x="299" y="237"/>
                  </a:lnTo>
                  <a:lnTo>
                    <a:pt x="290" y="235"/>
                  </a:lnTo>
                  <a:lnTo>
                    <a:pt x="270" y="228"/>
                  </a:lnTo>
                  <a:lnTo>
                    <a:pt x="260" y="227"/>
                  </a:lnTo>
                  <a:lnTo>
                    <a:pt x="243" y="224"/>
                  </a:lnTo>
                  <a:lnTo>
                    <a:pt x="229" y="223"/>
                  </a:lnTo>
                  <a:lnTo>
                    <a:pt x="228" y="219"/>
                  </a:lnTo>
                  <a:lnTo>
                    <a:pt x="224" y="218"/>
                  </a:lnTo>
                  <a:lnTo>
                    <a:pt x="215" y="213"/>
                  </a:lnTo>
                  <a:lnTo>
                    <a:pt x="210" y="206"/>
                  </a:lnTo>
                  <a:lnTo>
                    <a:pt x="207" y="199"/>
                  </a:lnTo>
                  <a:lnTo>
                    <a:pt x="199" y="199"/>
                  </a:lnTo>
                  <a:lnTo>
                    <a:pt x="189" y="197"/>
                  </a:lnTo>
                  <a:lnTo>
                    <a:pt x="188" y="203"/>
                  </a:lnTo>
                  <a:lnTo>
                    <a:pt x="184" y="197"/>
                  </a:lnTo>
                  <a:lnTo>
                    <a:pt x="175" y="191"/>
                  </a:lnTo>
                  <a:lnTo>
                    <a:pt x="170" y="189"/>
                  </a:lnTo>
                  <a:lnTo>
                    <a:pt x="168" y="183"/>
                  </a:lnTo>
                  <a:lnTo>
                    <a:pt x="158" y="179"/>
                  </a:lnTo>
                  <a:lnTo>
                    <a:pt x="156" y="171"/>
                  </a:lnTo>
                  <a:lnTo>
                    <a:pt x="157" y="162"/>
                  </a:lnTo>
                  <a:lnTo>
                    <a:pt x="161" y="149"/>
                  </a:lnTo>
                  <a:lnTo>
                    <a:pt x="159" y="142"/>
                  </a:lnTo>
                  <a:lnTo>
                    <a:pt x="157" y="148"/>
                  </a:lnTo>
                  <a:lnTo>
                    <a:pt x="156" y="159"/>
                  </a:lnTo>
                  <a:lnTo>
                    <a:pt x="152" y="167"/>
                  </a:lnTo>
                  <a:lnTo>
                    <a:pt x="145" y="181"/>
                  </a:lnTo>
                  <a:lnTo>
                    <a:pt x="142" y="189"/>
                  </a:lnTo>
                  <a:lnTo>
                    <a:pt x="138" y="196"/>
                  </a:lnTo>
                  <a:lnTo>
                    <a:pt x="132" y="203"/>
                  </a:lnTo>
                  <a:lnTo>
                    <a:pt x="113" y="206"/>
                  </a:lnTo>
                  <a:lnTo>
                    <a:pt x="108" y="203"/>
                  </a:lnTo>
                  <a:lnTo>
                    <a:pt x="105" y="200"/>
                  </a:lnTo>
                  <a:lnTo>
                    <a:pt x="105" y="190"/>
                  </a:lnTo>
                  <a:lnTo>
                    <a:pt x="102" y="179"/>
                  </a:lnTo>
                  <a:lnTo>
                    <a:pt x="103" y="174"/>
                  </a:lnTo>
                  <a:lnTo>
                    <a:pt x="103" y="163"/>
                  </a:lnTo>
                  <a:lnTo>
                    <a:pt x="95" y="163"/>
                  </a:lnTo>
                  <a:lnTo>
                    <a:pt x="88" y="149"/>
                  </a:lnTo>
                  <a:lnTo>
                    <a:pt x="78" y="143"/>
                  </a:lnTo>
                  <a:lnTo>
                    <a:pt x="65" y="143"/>
                  </a:lnTo>
                  <a:lnTo>
                    <a:pt x="56" y="141"/>
                  </a:lnTo>
                  <a:lnTo>
                    <a:pt x="57" y="132"/>
                  </a:lnTo>
                  <a:lnTo>
                    <a:pt x="67" y="127"/>
                  </a:lnTo>
                  <a:lnTo>
                    <a:pt x="81" y="127"/>
                  </a:lnTo>
                  <a:lnTo>
                    <a:pt x="95" y="130"/>
                  </a:lnTo>
                  <a:lnTo>
                    <a:pt x="115" y="119"/>
                  </a:lnTo>
                  <a:lnTo>
                    <a:pt x="125" y="115"/>
                  </a:lnTo>
                  <a:lnTo>
                    <a:pt x="135" y="119"/>
                  </a:lnTo>
                  <a:lnTo>
                    <a:pt x="147" y="120"/>
                  </a:lnTo>
                  <a:lnTo>
                    <a:pt x="156" y="116"/>
                  </a:lnTo>
                  <a:lnTo>
                    <a:pt x="157" y="105"/>
                  </a:lnTo>
                  <a:lnTo>
                    <a:pt x="161" y="99"/>
                  </a:lnTo>
                  <a:lnTo>
                    <a:pt x="162" y="93"/>
                  </a:lnTo>
                  <a:lnTo>
                    <a:pt x="152" y="97"/>
                  </a:lnTo>
                  <a:lnTo>
                    <a:pt x="132" y="101"/>
                  </a:lnTo>
                  <a:lnTo>
                    <a:pt x="110" y="106"/>
                  </a:lnTo>
                  <a:lnTo>
                    <a:pt x="94" y="106"/>
                  </a:lnTo>
                  <a:lnTo>
                    <a:pt x="86" y="104"/>
                  </a:lnTo>
                  <a:lnTo>
                    <a:pt x="77" y="106"/>
                  </a:lnTo>
                  <a:lnTo>
                    <a:pt x="62" y="99"/>
                  </a:lnTo>
                  <a:lnTo>
                    <a:pt x="55" y="83"/>
                  </a:lnTo>
                  <a:lnTo>
                    <a:pt x="52" y="72"/>
                  </a:lnTo>
                  <a:lnTo>
                    <a:pt x="46" y="67"/>
                  </a:lnTo>
                  <a:lnTo>
                    <a:pt x="36" y="62"/>
                  </a:lnTo>
                  <a:lnTo>
                    <a:pt x="27" y="63"/>
                  </a:lnTo>
                  <a:lnTo>
                    <a:pt x="19" y="60"/>
                  </a:lnTo>
                  <a:lnTo>
                    <a:pt x="17" y="66"/>
                  </a:lnTo>
                  <a:lnTo>
                    <a:pt x="0" y="58"/>
                  </a:lnTo>
                  <a:lnTo>
                    <a:pt x="2" y="51"/>
                  </a:lnTo>
                  <a:lnTo>
                    <a:pt x="7" y="45"/>
                  </a:lnTo>
                  <a:lnTo>
                    <a:pt x="16" y="28"/>
                  </a:lnTo>
                  <a:lnTo>
                    <a:pt x="19" y="25"/>
                  </a:lnTo>
                  <a:lnTo>
                    <a:pt x="29" y="23"/>
                  </a:lnTo>
                  <a:lnTo>
                    <a:pt x="38" y="23"/>
                  </a:lnTo>
                  <a:lnTo>
                    <a:pt x="48" y="19"/>
                  </a:lnTo>
                  <a:lnTo>
                    <a:pt x="66" y="3"/>
                  </a:lnTo>
                  <a:lnTo>
                    <a:pt x="78" y="0"/>
                  </a:lnTo>
                  <a:lnTo>
                    <a:pt x="93" y="0"/>
                  </a:lnTo>
                  <a:lnTo>
                    <a:pt x="107" y="2"/>
                  </a:lnTo>
                  <a:lnTo>
                    <a:pt x="119" y="11"/>
                  </a:lnTo>
                  <a:lnTo>
                    <a:pt x="126" y="18"/>
                  </a:lnTo>
                  <a:lnTo>
                    <a:pt x="135" y="23"/>
                  </a:lnTo>
                  <a:lnTo>
                    <a:pt x="168" y="23"/>
                  </a:lnTo>
                  <a:lnTo>
                    <a:pt x="172" y="39"/>
                  </a:lnTo>
                  <a:lnTo>
                    <a:pt x="178" y="49"/>
                  </a:lnTo>
                  <a:lnTo>
                    <a:pt x="179" y="65"/>
                  </a:lnTo>
                  <a:lnTo>
                    <a:pt x="175" y="77"/>
                  </a:lnTo>
                  <a:lnTo>
                    <a:pt x="174" y="90"/>
                  </a:lnTo>
                  <a:lnTo>
                    <a:pt x="179" y="114"/>
                  </a:lnTo>
                  <a:lnTo>
                    <a:pt x="193" y="132"/>
                  </a:lnTo>
                  <a:lnTo>
                    <a:pt x="194" y="127"/>
                  </a:lnTo>
                  <a:lnTo>
                    <a:pt x="195" y="119"/>
                  </a:lnTo>
                  <a:lnTo>
                    <a:pt x="205" y="122"/>
                  </a:lnTo>
                  <a:lnTo>
                    <a:pt x="210" y="138"/>
                  </a:lnTo>
                  <a:lnTo>
                    <a:pt x="213" y="142"/>
                  </a:lnTo>
                  <a:lnTo>
                    <a:pt x="218" y="153"/>
                  </a:lnTo>
                  <a:lnTo>
                    <a:pt x="234" y="164"/>
                  </a:lnTo>
                  <a:lnTo>
                    <a:pt x="242" y="164"/>
                  </a:lnTo>
                  <a:lnTo>
                    <a:pt x="255" y="163"/>
                  </a:lnTo>
                  <a:lnTo>
                    <a:pt x="261" y="151"/>
                  </a:lnTo>
                  <a:lnTo>
                    <a:pt x="269" y="148"/>
                  </a:lnTo>
                  <a:lnTo>
                    <a:pt x="275" y="143"/>
                  </a:lnTo>
                  <a:lnTo>
                    <a:pt x="276" y="135"/>
                  </a:lnTo>
                  <a:lnTo>
                    <a:pt x="296" y="120"/>
                  </a:lnTo>
                  <a:lnTo>
                    <a:pt x="302" y="103"/>
                  </a:lnTo>
                  <a:lnTo>
                    <a:pt x="310" y="100"/>
                  </a:lnTo>
                  <a:lnTo>
                    <a:pt x="318" y="100"/>
                  </a:lnTo>
                  <a:lnTo>
                    <a:pt x="336" y="97"/>
                  </a:lnTo>
                  <a:lnTo>
                    <a:pt x="345" y="90"/>
                  </a:lnTo>
                  <a:lnTo>
                    <a:pt x="344" y="81"/>
                  </a:lnTo>
                  <a:lnTo>
                    <a:pt x="349" y="77"/>
                  </a:lnTo>
                  <a:lnTo>
                    <a:pt x="361" y="67"/>
                  </a:lnTo>
                  <a:lnTo>
                    <a:pt x="380" y="57"/>
                  </a:lnTo>
                  <a:lnTo>
                    <a:pt x="387" y="60"/>
                  </a:lnTo>
                  <a:lnTo>
                    <a:pt x="390" y="65"/>
                  </a:lnTo>
                  <a:lnTo>
                    <a:pt x="410" y="72"/>
                  </a:lnTo>
                  <a:lnTo>
                    <a:pt x="421" y="77"/>
                  </a:lnTo>
                  <a:lnTo>
                    <a:pt x="427" y="78"/>
                  </a:lnTo>
                  <a:lnTo>
                    <a:pt x="432" y="83"/>
                  </a:lnTo>
                  <a:lnTo>
                    <a:pt x="455" y="90"/>
                  </a:lnTo>
                  <a:lnTo>
                    <a:pt x="471" y="100"/>
                  </a:lnTo>
                  <a:lnTo>
                    <a:pt x="479" y="104"/>
                  </a:lnTo>
                  <a:lnTo>
                    <a:pt x="491" y="108"/>
                  </a:lnTo>
                  <a:lnTo>
                    <a:pt x="501" y="106"/>
                  </a:lnTo>
                  <a:lnTo>
                    <a:pt x="506" y="104"/>
                  </a:lnTo>
                  <a:lnTo>
                    <a:pt x="514" y="108"/>
                  </a:lnTo>
                  <a:lnTo>
                    <a:pt x="519" y="106"/>
                  </a:lnTo>
                  <a:lnTo>
                    <a:pt x="523" y="108"/>
                  </a:lnTo>
                  <a:lnTo>
                    <a:pt x="534" y="114"/>
                  </a:lnTo>
                  <a:lnTo>
                    <a:pt x="539" y="114"/>
                  </a:lnTo>
                  <a:lnTo>
                    <a:pt x="541" y="116"/>
                  </a:lnTo>
                  <a:lnTo>
                    <a:pt x="541" y="119"/>
                  </a:lnTo>
                  <a:lnTo>
                    <a:pt x="543" y="121"/>
                  </a:lnTo>
                  <a:lnTo>
                    <a:pt x="549" y="121"/>
                  </a:lnTo>
                  <a:lnTo>
                    <a:pt x="551" y="120"/>
                  </a:lnTo>
                  <a:lnTo>
                    <a:pt x="556" y="120"/>
                  </a:lnTo>
                  <a:lnTo>
                    <a:pt x="555" y="129"/>
                  </a:lnTo>
                  <a:lnTo>
                    <a:pt x="560" y="254"/>
                  </a:lnTo>
                  <a:lnTo>
                    <a:pt x="560" y="326"/>
                  </a:lnTo>
                  <a:lnTo>
                    <a:pt x="556" y="347"/>
                  </a:lnTo>
                  <a:lnTo>
                    <a:pt x="555" y="351"/>
                  </a:lnTo>
                  <a:lnTo>
                    <a:pt x="562" y="368"/>
                  </a:lnTo>
                  <a:lnTo>
                    <a:pt x="562" y="409"/>
                  </a:lnTo>
                  <a:lnTo>
                    <a:pt x="565" y="466"/>
                  </a:lnTo>
                  <a:lnTo>
                    <a:pt x="568" y="48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86" name="Freeform 89"/>
            <p:cNvSpPr>
              <a:spLocks noChangeAspect="1"/>
            </p:cNvSpPr>
            <p:nvPr/>
          </p:nvSpPr>
          <p:spPr bwMode="gray">
            <a:xfrm>
              <a:off x="11386358" y="4542282"/>
              <a:ext cx="38557" cy="39082"/>
            </a:xfrm>
            <a:custGeom>
              <a:avLst/>
              <a:gdLst/>
              <a:ahLst/>
              <a:cxnLst>
                <a:cxn ang="0">
                  <a:pos x="0" y="3"/>
                </a:cxn>
                <a:cxn ang="0">
                  <a:pos x="2" y="0"/>
                </a:cxn>
                <a:cxn ang="0">
                  <a:pos x="20" y="11"/>
                </a:cxn>
                <a:cxn ang="0">
                  <a:pos x="26" y="16"/>
                </a:cxn>
                <a:cxn ang="0">
                  <a:pos x="34" y="20"/>
                </a:cxn>
                <a:cxn ang="0">
                  <a:pos x="54" y="35"/>
                </a:cxn>
                <a:cxn ang="0">
                  <a:pos x="66" y="36"/>
                </a:cxn>
                <a:cxn ang="0">
                  <a:pos x="75" y="43"/>
                </a:cxn>
                <a:cxn ang="0">
                  <a:pos x="81" y="49"/>
                </a:cxn>
                <a:cxn ang="0">
                  <a:pos x="95" y="58"/>
                </a:cxn>
                <a:cxn ang="0">
                  <a:pos x="100" y="66"/>
                </a:cxn>
                <a:cxn ang="0">
                  <a:pos x="107" y="71"/>
                </a:cxn>
                <a:cxn ang="0">
                  <a:pos x="117" y="74"/>
                </a:cxn>
                <a:cxn ang="0">
                  <a:pos x="121" y="78"/>
                </a:cxn>
                <a:cxn ang="0">
                  <a:pos x="124" y="87"/>
                </a:cxn>
                <a:cxn ang="0">
                  <a:pos x="129" y="93"/>
                </a:cxn>
                <a:cxn ang="0">
                  <a:pos x="129" y="100"/>
                </a:cxn>
                <a:cxn ang="0">
                  <a:pos x="124" y="107"/>
                </a:cxn>
                <a:cxn ang="0">
                  <a:pos x="120" y="119"/>
                </a:cxn>
                <a:cxn ang="0">
                  <a:pos x="111" y="119"/>
                </a:cxn>
                <a:cxn ang="0">
                  <a:pos x="105" y="93"/>
                </a:cxn>
                <a:cxn ang="0">
                  <a:pos x="97" y="71"/>
                </a:cxn>
                <a:cxn ang="0">
                  <a:pos x="86" y="53"/>
                </a:cxn>
                <a:cxn ang="0">
                  <a:pos x="80" y="49"/>
                </a:cxn>
                <a:cxn ang="0">
                  <a:pos x="66" y="47"/>
                </a:cxn>
                <a:cxn ang="0">
                  <a:pos x="54" y="39"/>
                </a:cxn>
                <a:cxn ang="0">
                  <a:pos x="46" y="31"/>
                </a:cxn>
                <a:cxn ang="0">
                  <a:pos x="40" y="30"/>
                </a:cxn>
                <a:cxn ang="0">
                  <a:pos x="31" y="23"/>
                </a:cxn>
                <a:cxn ang="0">
                  <a:pos x="26" y="21"/>
                </a:cxn>
                <a:cxn ang="0">
                  <a:pos x="9" y="10"/>
                </a:cxn>
                <a:cxn ang="0">
                  <a:pos x="0" y="9"/>
                </a:cxn>
                <a:cxn ang="0">
                  <a:pos x="0" y="3"/>
                </a:cxn>
              </a:cxnLst>
              <a:rect l="0" t="0" r="r" b="b"/>
              <a:pathLst>
                <a:path w="129" h="119">
                  <a:moveTo>
                    <a:pt x="0" y="3"/>
                  </a:moveTo>
                  <a:lnTo>
                    <a:pt x="2" y="0"/>
                  </a:lnTo>
                  <a:lnTo>
                    <a:pt x="20" y="11"/>
                  </a:lnTo>
                  <a:lnTo>
                    <a:pt x="26" y="16"/>
                  </a:lnTo>
                  <a:lnTo>
                    <a:pt x="34" y="20"/>
                  </a:lnTo>
                  <a:lnTo>
                    <a:pt x="54" y="35"/>
                  </a:lnTo>
                  <a:lnTo>
                    <a:pt x="66" y="36"/>
                  </a:lnTo>
                  <a:lnTo>
                    <a:pt x="75" y="43"/>
                  </a:lnTo>
                  <a:lnTo>
                    <a:pt x="81" y="49"/>
                  </a:lnTo>
                  <a:lnTo>
                    <a:pt x="95" y="58"/>
                  </a:lnTo>
                  <a:lnTo>
                    <a:pt x="100" y="66"/>
                  </a:lnTo>
                  <a:lnTo>
                    <a:pt x="107" y="71"/>
                  </a:lnTo>
                  <a:lnTo>
                    <a:pt x="117" y="74"/>
                  </a:lnTo>
                  <a:lnTo>
                    <a:pt x="121" y="78"/>
                  </a:lnTo>
                  <a:lnTo>
                    <a:pt x="124" y="87"/>
                  </a:lnTo>
                  <a:lnTo>
                    <a:pt x="129" y="93"/>
                  </a:lnTo>
                  <a:lnTo>
                    <a:pt x="129" y="100"/>
                  </a:lnTo>
                  <a:lnTo>
                    <a:pt x="124" y="107"/>
                  </a:lnTo>
                  <a:lnTo>
                    <a:pt x="120" y="119"/>
                  </a:lnTo>
                  <a:lnTo>
                    <a:pt x="111" y="119"/>
                  </a:lnTo>
                  <a:lnTo>
                    <a:pt x="105" y="93"/>
                  </a:lnTo>
                  <a:lnTo>
                    <a:pt x="97" y="71"/>
                  </a:lnTo>
                  <a:lnTo>
                    <a:pt x="86" y="53"/>
                  </a:lnTo>
                  <a:lnTo>
                    <a:pt x="80" y="49"/>
                  </a:lnTo>
                  <a:lnTo>
                    <a:pt x="66" y="47"/>
                  </a:lnTo>
                  <a:lnTo>
                    <a:pt x="54" y="39"/>
                  </a:lnTo>
                  <a:lnTo>
                    <a:pt x="46" y="31"/>
                  </a:lnTo>
                  <a:lnTo>
                    <a:pt x="40" y="30"/>
                  </a:lnTo>
                  <a:lnTo>
                    <a:pt x="31" y="23"/>
                  </a:lnTo>
                  <a:lnTo>
                    <a:pt x="26" y="21"/>
                  </a:lnTo>
                  <a:lnTo>
                    <a:pt x="9" y="10"/>
                  </a:lnTo>
                  <a:lnTo>
                    <a:pt x="0" y="9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87" name="Freeform 90"/>
            <p:cNvSpPr>
              <a:spLocks noChangeAspect="1"/>
            </p:cNvSpPr>
            <p:nvPr/>
          </p:nvSpPr>
          <p:spPr bwMode="gray">
            <a:xfrm>
              <a:off x="10592982" y="4073296"/>
              <a:ext cx="117153" cy="270318"/>
            </a:xfrm>
            <a:custGeom>
              <a:avLst/>
              <a:gdLst/>
              <a:ahLst/>
              <a:cxnLst>
                <a:cxn ang="0">
                  <a:pos x="237" y="758"/>
                </a:cxn>
                <a:cxn ang="0">
                  <a:pos x="250" y="749"/>
                </a:cxn>
                <a:cxn ang="0">
                  <a:pos x="270" y="727"/>
                </a:cxn>
                <a:cxn ang="0">
                  <a:pos x="321" y="713"/>
                </a:cxn>
                <a:cxn ang="0">
                  <a:pos x="376" y="679"/>
                </a:cxn>
                <a:cxn ang="0">
                  <a:pos x="387" y="654"/>
                </a:cxn>
                <a:cxn ang="0">
                  <a:pos x="388" y="643"/>
                </a:cxn>
                <a:cxn ang="0">
                  <a:pos x="388" y="607"/>
                </a:cxn>
                <a:cxn ang="0">
                  <a:pos x="395" y="596"/>
                </a:cxn>
                <a:cxn ang="0">
                  <a:pos x="389" y="557"/>
                </a:cxn>
                <a:cxn ang="0">
                  <a:pos x="382" y="507"/>
                </a:cxn>
                <a:cxn ang="0">
                  <a:pos x="336" y="409"/>
                </a:cxn>
                <a:cxn ang="0">
                  <a:pos x="323" y="401"/>
                </a:cxn>
                <a:cxn ang="0">
                  <a:pos x="281" y="372"/>
                </a:cxn>
                <a:cxn ang="0">
                  <a:pos x="255" y="344"/>
                </a:cxn>
                <a:cxn ang="0">
                  <a:pos x="228" y="297"/>
                </a:cxn>
                <a:cxn ang="0">
                  <a:pos x="194" y="245"/>
                </a:cxn>
                <a:cxn ang="0">
                  <a:pos x="239" y="171"/>
                </a:cxn>
                <a:cxn ang="0">
                  <a:pos x="258" y="140"/>
                </a:cxn>
                <a:cxn ang="0">
                  <a:pos x="307" y="105"/>
                </a:cxn>
                <a:cxn ang="0">
                  <a:pos x="312" y="97"/>
                </a:cxn>
                <a:cxn ang="0">
                  <a:pos x="255" y="77"/>
                </a:cxn>
                <a:cxn ang="0">
                  <a:pos x="244" y="26"/>
                </a:cxn>
                <a:cxn ang="0">
                  <a:pos x="184" y="5"/>
                </a:cxn>
                <a:cxn ang="0">
                  <a:pos x="142" y="19"/>
                </a:cxn>
                <a:cxn ang="0">
                  <a:pos x="104" y="33"/>
                </a:cxn>
                <a:cxn ang="0">
                  <a:pos x="71" y="31"/>
                </a:cxn>
                <a:cxn ang="0">
                  <a:pos x="36" y="33"/>
                </a:cxn>
                <a:cxn ang="0">
                  <a:pos x="13" y="37"/>
                </a:cxn>
                <a:cxn ang="0">
                  <a:pos x="12" y="60"/>
                </a:cxn>
                <a:cxn ang="0">
                  <a:pos x="41" y="112"/>
                </a:cxn>
                <a:cxn ang="0">
                  <a:pos x="97" y="134"/>
                </a:cxn>
                <a:cxn ang="0">
                  <a:pos x="129" y="162"/>
                </a:cxn>
                <a:cxn ang="0">
                  <a:pos x="146" y="192"/>
                </a:cxn>
                <a:cxn ang="0">
                  <a:pos x="107" y="208"/>
                </a:cxn>
                <a:cxn ang="0">
                  <a:pos x="107" y="231"/>
                </a:cxn>
                <a:cxn ang="0">
                  <a:pos x="165" y="280"/>
                </a:cxn>
                <a:cxn ang="0">
                  <a:pos x="213" y="332"/>
                </a:cxn>
                <a:cxn ang="0">
                  <a:pos x="238" y="371"/>
                </a:cxn>
                <a:cxn ang="0">
                  <a:pos x="265" y="396"/>
                </a:cxn>
                <a:cxn ang="0">
                  <a:pos x="292" y="457"/>
                </a:cxn>
                <a:cxn ang="0">
                  <a:pos x="299" y="558"/>
                </a:cxn>
                <a:cxn ang="0">
                  <a:pos x="281" y="625"/>
                </a:cxn>
                <a:cxn ang="0">
                  <a:pos x="238" y="646"/>
                </a:cxn>
                <a:cxn ang="0">
                  <a:pos x="206" y="674"/>
                </a:cxn>
                <a:cxn ang="0">
                  <a:pos x="194" y="697"/>
                </a:cxn>
                <a:cxn ang="0">
                  <a:pos x="158" y="705"/>
                </a:cxn>
                <a:cxn ang="0">
                  <a:pos x="134" y="726"/>
                </a:cxn>
                <a:cxn ang="0">
                  <a:pos x="161" y="752"/>
                </a:cxn>
                <a:cxn ang="0">
                  <a:pos x="148" y="797"/>
                </a:cxn>
                <a:cxn ang="0">
                  <a:pos x="153" y="832"/>
                </a:cxn>
                <a:cxn ang="0">
                  <a:pos x="195" y="797"/>
                </a:cxn>
                <a:cxn ang="0">
                  <a:pos x="228" y="773"/>
                </a:cxn>
              </a:cxnLst>
              <a:rect l="0" t="0" r="r" b="b"/>
              <a:pathLst>
                <a:path w="395" h="832">
                  <a:moveTo>
                    <a:pt x="228" y="773"/>
                  </a:moveTo>
                  <a:lnTo>
                    <a:pt x="238" y="776"/>
                  </a:lnTo>
                  <a:lnTo>
                    <a:pt x="242" y="768"/>
                  </a:lnTo>
                  <a:lnTo>
                    <a:pt x="237" y="758"/>
                  </a:lnTo>
                  <a:lnTo>
                    <a:pt x="239" y="753"/>
                  </a:lnTo>
                  <a:lnTo>
                    <a:pt x="245" y="754"/>
                  </a:lnTo>
                  <a:lnTo>
                    <a:pt x="247" y="748"/>
                  </a:lnTo>
                  <a:lnTo>
                    <a:pt x="250" y="749"/>
                  </a:lnTo>
                  <a:lnTo>
                    <a:pt x="249" y="741"/>
                  </a:lnTo>
                  <a:lnTo>
                    <a:pt x="253" y="737"/>
                  </a:lnTo>
                  <a:lnTo>
                    <a:pt x="255" y="731"/>
                  </a:lnTo>
                  <a:lnTo>
                    <a:pt x="270" y="727"/>
                  </a:lnTo>
                  <a:lnTo>
                    <a:pt x="276" y="731"/>
                  </a:lnTo>
                  <a:lnTo>
                    <a:pt x="283" y="731"/>
                  </a:lnTo>
                  <a:lnTo>
                    <a:pt x="308" y="716"/>
                  </a:lnTo>
                  <a:lnTo>
                    <a:pt x="321" y="713"/>
                  </a:lnTo>
                  <a:lnTo>
                    <a:pt x="330" y="701"/>
                  </a:lnTo>
                  <a:lnTo>
                    <a:pt x="361" y="687"/>
                  </a:lnTo>
                  <a:lnTo>
                    <a:pt x="367" y="681"/>
                  </a:lnTo>
                  <a:lnTo>
                    <a:pt x="376" y="679"/>
                  </a:lnTo>
                  <a:lnTo>
                    <a:pt x="378" y="673"/>
                  </a:lnTo>
                  <a:lnTo>
                    <a:pt x="379" y="665"/>
                  </a:lnTo>
                  <a:lnTo>
                    <a:pt x="385" y="660"/>
                  </a:lnTo>
                  <a:lnTo>
                    <a:pt x="387" y="654"/>
                  </a:lnTo>
                  <a:lnTo>
                    <a:pt x="383" y="650"/>
                  </a:lnTo>
                  <a:lnTo>
                    <a:pt x="385" y="646"/>
                  </a:lnTo>
                  <a:lnTo>
                    <a:pt x="388" y="647"/>
                  </a:lnTo>
                  <a:lnTo>
                    <a:pt x="388" y="643"/>
                  </a:lnTo>
                  <a:lnTo>
                    <a:pt x="383" y="619"/>
                  </a:lnTo>
                  <a:lnTo>
                    <a:pt x="384" y="615"/>
                  </a:lnTo>
                  <a:lnTo>
                    <a:pt x="388" y="618"/>
                  </a:lnTo>
                  <a:lnTo>
                    <a:pt x="388" y="607"/>
                  </a:lnTo>
                  <a:lnTo>
                    <a:pt x="392" y="602"/>
                  </a:lnTo>
                  <a:lnTo>
                    <a:pt x="395" y="603"/>
                  </a:lnTo>
                  <a:lnTo>
                    <a:pt x="395" y="607"/>
                  </a:lnTo>
                  <a:lnTo>
                    <a:pt x="395" y="596"/>
                  </a:lnTo>
                  <a:lnTo>
                    <a:pt x="394" y="587"/>
                  </a:lnTo>
                  <a:lnTo>
                    <a:pt x="390" y="585"/>
                  </a:lnTo>
                  <a:lnTo>
                    <a:pt x="389" y="569"/>
                  </a:lnTo>
                  <a:lnTo>
                    <a:pt x="389" y="557"/>
                  </a:lnTo>
                  <a:lnTo>
                    <a:pt x="388" y="549"/>
                  </a:lnTo>
                  <a:lnTo>
                    <a:pt x="388" y="539"/>
                  </a:lnTo>
                  <a:lnTo>
                    <a:pt x="385" y="536"/>
                  </a:lnTo>
                  <a:lnTo>
                    <a:pt x="382" y="507"/>
                  </a:lnTo>
                  <a:lnTo>
                    <a:pt x="366" y="456"/>
                  </a:lnTo>
                  <a:lnTo>
                    <a:pt x="344" y="434"/>
                  </a:lnTo>
                  <a:lnTo>
                    <a:pt x="337" y="424"/>
                  </a:lnTo>
                  <a:lnTo>
                    <a:pt x="336" y="409"/>
                  </a:lnTo>
                  <a:lnTo>
                    <a:pt x="335" y="413"/>
                  </a:lnTo>
                  <a:lnTo>
                    <a:pt x="329" y="414"/>
                  </a:lnTo>
                  <a:lnTo>
                    <a:pt x="329" y="409"/>
                  </a:lnTo>
                  <a:lnTo>
                    <a:pt x="323" y="401"/>
                  </a:lnTo>
                  <a:lnTo>
                    <a:pt x="306" y="398"/>
                  </a:lnTo>
                  <a:lnTo>
                    <a:pt x="298" y="387"/>
                  </a:lnTo>
                  <a:lnTo>
                    <a:pt x="290" y="378"/>
                  </a:lnTo>
                  <a:lnTo>
                    <a:pt x="281" y="372"/>
                  </a:lnTo>
                  <a:lnTo>
                    <a:pt x="274" y="362"/>
                  </a:lnTo>
                  <a:lnTo>
                    <a:pt x="270" y="359"/>
                  </a:lnTo>
                  <a:lnTo>
                    <a:pt x="265" y="351"/>
                  </a:lnTo>
                  <a:lnTo>
                    <a:pt x="255" y="344"/>
                  </a:lnTo>
                  <a:lnTo>
                    <a:pt x="248" y="334"/>
                  </a:lnTo>
                  <a:lnTo>
                    <a:pt x="236" y="324"/>
                  </a:lnTo>
                  <a:lnTo>
                    <a:pt x="234" y="312"/>
                  </a:lnTo>
                  <a:lnTo>
                    <a:pt x="228" y="297"/>
                  </a:lnTo>
                  <a:lnTo>
                    <a:pt x="217" y="290"/>
                  </a:lnTo>
                  <a:lnTo>
                    <a:pt x="197" y="270"/>
                  </a:lnTo>
                  <a:lnTo>
                    <a:pt x="191" y="258"/>
                  </a:lnTo>
                  <a:lnTo>
                    <a:pt x="194" y="245"/>
                  </a:lnTo>
                  <a:lnTo>
                    <a:pt x="197" y="235"/>
                  </a:lnTo>
                  <a:lnTo>
                    <a:pt x="199" y="222"/>
                  </a:lnTo>
                  <a:lnTo>
                    <a:pt x="211" y="195"/>
                  </a:lnTo>
                  <a:lnTo>
                    <a:pt x="239" y="171"/>
                  </a:lnTo>
                  <a:lnTo>
                    <a:pt x="243" y="166"/>
                  </a:lnTo>
                  <a:lnTo>
                    <a:pt x="247" y="152"/>
                  </a:lnTo>
                  <a:lnTo>
                    <a:pt x="253" y="145"/>
                  </a:lnTo>
                  <a:lnTo>
                    <a:pt x="258" y="140"/>
                  </a:lnTo>
                  <a:lnTo>
                    <a:pt x="276" y="132"/>
                  </a:lnTo>
                  <a:lnTo>
                    <a:pt x="286" y="124"/>
                  </a:lnTo>
                  <a:lnTo>
                    <a:pt x="287" y="116"/>
                  </a:lnTo>
                  <a:lnTo>
                    <a:pt x="307" y="105"/>
                  </a:lnTo>
                  <a:lnTo>
                    <a:pt x="315" y="108"/>
                  </a:lnTo>
                  <a:lnTo>
                    <a:pt x="318" y="106"/>
                  </a:lnTo>
                  <a:lnTo>
                    <a:pt x="319" y="102"/>
                  </a:lnTo>
                  <a:lnTo>
                    <a:pt x="312" y="97"/>
                  </a:lnTo>
                  <a:lnTo>
                    <a:pt x="293" y="98"/>
                  </a:lnTo>
                  <a:lnTo>
                    <a:pt x="283" y="96"/>
                  </a:lnTo>
                  <a:lnTo>
                    <a:pt x="278" y="91"/>
                  </a:lnTo>
                  <a:lnTo>
                    <a:pt x="255" y="77"/>
                  </a:lnTo>
                  <a:lnTo>
                    <a:pt x="248" y="65"/>
                  </a:lnTo>
                  <a:lnTo>
                    <a:pt x="243" y="50"/>
                  </a:lnTo>
                  <a:lnTo>
                    <a:pt x="248" y="35"/>
                  </a:lnTo>
                  <a:lnTo>
                    <a:pt x="244" y="26"/>
                  </a:lnTo>
                  <a:lnTo>
                    <a:pt x="224" y="25"/>
                  </a:lnTo>
                  <a:lnTo>
                    <a:pt x="211" y="21"/>
                  </a:lnTo>
                  <a:lnTo>
                    <a:pt x="196" y="15"/>
                  </a:lnTo>
                  <a:lnTo>
                    <a:pt x="184" y="5"/>
                  </a:lnTo>
                  <a:lnTo>
                    <a:pt x="169" y="0"/>
                  </a:lnTo>
                  <a:lnTo>
                    <a:pt x="162" y="1"/>
                  </a:lnTo>
                  <a:lnTo>
                    <a:pt x="152" y="12"/>
                  </a:lnTo>
                  <a:lnTo>
                    <a:pt x="142" y="19"/>
                  </a:lnTo>
                  <a:lnTo>
                    <a:pt x="127" y="27"/>
                  </a:lnTo>
                  <a:lnTo>
                    <a:pt x="121" y="28"/>
                  </a:lnTo>
                  <a:lnTo>
                    <a:pt x="113" y="26"/>
                  </a:lnTo>
                  <a:lnTo>
                    <a:pt x="104" y="33"/>
                  </a:lnTo>
                  <a:lnTo>
                    <a:pt x="94" y="38"/>
                  </a:lnTo>
                  <a:lnTo>
                    <a:pt x="91" y="32"/>
                  </a:lnTo>
                  <a:lnTo>
                    <a:pt x="77" y="36"/>
                  </a:lnTo>
                  <a:lnTo>
                    <a:pt x="71" y="31"/>
                  </a:lnTo>
                  <a:lnTo>
                    <a:pt x="65" y="32"/>
                  </a:lnTo>
                  <a:lnTo>
                    <a:pt x="50" y="42"/>
                  </a:lnTo>
                  <a:lnTo>
                    <a:pt x="44" y="41"/>
                  </a:lnTo>
                  <a:lnTo>
                    <a:pt x="36" y="33"/>
                  </a:lnTo>
                  <a:lnTo>
                    <a:pt x="23" y="31"/>
                  </a:lnTo>
                  <a:lnTo>
                    <a:pt x="21" y="28"/>
                  </a:lnTo>
                  <a:lnTo>
                    <a:pt x="17" y="31"/>
                  </a:lnTo>
                  <a:lnTo>
                    <a:pt x="13" y="37"/>
                  </a:lnTo>
                  <a:lnTo>
                    <a:pt x="7" y="44"/>
                  </a:lnTo>
                  <a:lnTo>
                    <a:pt x="7" y="48"/>
                  </a:lnTo>
                  <a:lnTo>
                    <a:pt x="0" y="44"/>
                  </a:lnTo>
                  <a:lnTo>
                    <a:pt x="12" y="60"/>
                  </a:lnTo>
                  <a:lnTo>
                    <a:pt x="29" y="80"/>
                  </a:lnTo>
                  <a:lnTo>
                    <a:pt x="39" y="90"/>
                  </a:lnTo>
                  <a:lnTo>
                    <a:pt x="44" y="100"/>
                  </a:lnTo>
                  <a:lnTo>
                    <a:pt x="41" y="112"/>
                  </a:lnTo>
                  <a:lnTo>
                    <a:pt x="43" y="120"/>
                  </a:lnTo>
                  <a:lnTo>
                    <a:pt x="57" y="135"/>
                  </a:lnTo>
                  <a:lnTo>
                    <a:pt x="77" y="139"/>
                  </a:lnTo>
                  <a:lnTo>
                    <a:pt x="97" y="134"/>
                  </a:lnTo>
                  <a:lnTo>
                    <a:pt x="113" y="135"/>
                  </a:lnTo>
                  <a:lnTo>
                    <a:pt x="122" y="146"/>
                  </a:lnTo>
                  <a:lnTo>
                    <a:pt x="127" y="155"/>
                  </a:lnTo>
                  <a:lnTo>
                    <a:pt x="129" y="162"/>
                  </a:lnTo>
                  <a:lnTo>
                    <a:pt x="137" y="168"/>
                  </a:lnTo>
                  <a:lnTo>
                    <a:pt x="141" y="177"/>
                  </a:lnTo>
                  <a:lnTo>
                    <a:pt x="147" y="183"/>
                  </a:lnTo>
                  <a:lnTo>
                    <a:pt x="146" y="192"/>
                  </a:lnTo>
                  <a:lnTo>
                    <a:pt x="130" y="208"/>
                  </a:lnTo>
                  <a:lnTo>
                    <a:pt x="125" y="208"/>
                  </a:lnTo>
                  <a:lnTo>
                    <a:pt x="114" y="205"/>
                  </a:lnTo>
                  <a:lnTo>
                    <a:pt x="107" y="208"/>
                  </a:lnTo>
                  <a:lnTo>
                    <a:pt x="103" y="213"/>
                  </a:lnTo>
                  <a:lnTo>
                    <a:pt x="99" y="222"/>
                  </a:lnTo>
                  <a:lnTo>
                    <a:pt x="100" y="229"/>
                  </a:lnTo>
                  <a:lnTo>
                    <a:pt x="107" y="231"/>
                  </a:lnTo>
                  <a:lnTo>
                    <a:pt x="115" y="237"/>
                  </a:lnTo>
                  <a:lnTo>
                    <a:pt x="134" y="247"/>
                  </a:lnTo>
                  <a:lnTo>
                    <a:pt x="161" y="267"/>
                  </a:lnTo>
                  <a:lnTo>
                    <a:pt x="165" y="280"/>
                  </a:lnTo>
                  <a:lnTo>
                    <a:pt x="188" y="301"/>
                  </a:lnTo>
                  <a:lnTo>
                    <a:pt x="191" y="311"/>
                  </a:lnTo>
                  <a:lnTo>
                    <a:pt x="208" y="331"/>
                  </a:lnTo>
                  <a:lnTo>
                    <a:pt x="213" y="332"/>
                  </a:lnTo>
                  <a:lnTo>
                    <a:pt x="231" y="344"/>
                  </a:lnTo>
                  <a:lnTo>
                    <a:pt x="236" y="358"/>
                  </a:lnTo>
                  <a:lnTo>
                    <a:pt x="239" y="370"/>
                  </a:lnTo>
                  <a:lnTo>
                    <a:pt x="238" y="371"/>
                  </a:lnTo>
                  <a:lnTo>
                    <a:pt x="239" y="372"/>
                  </a:lnTo>
                  <a:lnTo>
                    <a:pt x="243" y="386"/>
                  </a:lnTo>
                  <a:lnTo>
                    <a:pt x="251" y="386"/>
                  </a:lnTo>
                  <a:lnTo>
                    <a:pt x="265" y="396"/>
                  </a:lnTo>
                  <a:lnTo>
                    <a:pt x="274" y="404"/>
                  </a:lnTo>
                  <a:lnTo>
                    <a:pt x="278" y="421"/>
                  </a:lnTo>
                  <a:lnTo>
                    <a:pt x="291" y="450"/>
                  </a:lnTo>
                  <a:lnTo>
                    <a:pt x="292" y="457"/>
                  </a:lnTo>
                  <a:lnTo>
                    <a:pt x="292" y="490"/>
                  </a:lnTo>
                  <a:lnTo>
                    <a:pt x="290" y="527"/>
                  </a:lnTo>
                  <a:lnTo>
                    <a:pt x="292" y="543"/>
                  </a:lnTo>
                  <a:lnTo>
                    <a:pt x="299" y="558"/>
                  </a:lnTo>
                  <a:lnTo>
                    <a:pt x="298" y="607"/>
                  </a:lnTo>
                  <a:lnTo>
                    <a:pt x="296" y="619"/>
                  </a:lnTo>
                  <a:lnTo>
                    <a:pt x="290" y="628"/>
                  </a:lnTo>
                  <a:lnTo>
                    <a:pt x="281" y="625"/>
                  </a:lnTo>
                  <a:lnTo>
                    <a:pt x="271" y="634"/>
                  </a:lnTo>
                  <a:lnTo>
                    <a:pt x="264" y="638"/>
                  </a:lnTo>
                  <a:lnTo>
                    <a:pt x="256" y="638"/>
                  </a:lnTo>
                  <a:lnTo>
                    <a:pt x="238" y="646"/>
                  </a:lnTo>
                  <a:lnTo>
                    <a:pt x="237" y="656"/>
                  </a:lnTo>
                  <a:lnTo>
                    <a:pt x="218" y="657"/>
                  </a:lnTo>
                  <a:lnTo>
                    <a:pt x="208" y="661"/>
                  </a:lnTo>
                  <a:lnTo>
                    <a:pt x="206" y="674"/>
                  </a:lnTo>
                  <a:lnTo>
                    <a:pt x="207" y="683"/>
                  </a:lnTo>
                  <a:lnTo>
                    <a:pt x="208" y="692"/>
                  </a:lnTo>
                  <a:lnTo>
                    <a:pt x="202" y="694"/>
                  </a:lnTo>
                  <a:lnTo>
                    <a:pt x="194" y="697"/>
                  </a:lnTo>
                  <a:lnTo>
                    <a:pt x="183" y="704"/>
                  </a:lnTo>
                  <a:lnTo>
                    <a:pt x="173" y="708"/>
                  </a:lnTo>
                  <a:lnTo>
                    <a:pt x="165" y="705"/>
                  </a:lnTo>
                  <a:lnTo>
                    <a:pt x="158" y="705"/>
                  </a:lnTo>
                  <a:lnTo>
                    <a:pt x="157" y="715"/>
                  </a:lnTo>
                  <a:lnTo>
                    <a:pt x="152" y="720"/>
                  </a:lnTo>
                  <a:lnTo>
                    <a:pt x="145" y="724"/>
                  </a:lnTo>
                  <a:lnTo>
                    <a:pt x="134" y="726"/>
                  </a:lnTo>
                  <a:lnTo>
                    <a:pt x="129" y="727"/>
                  </a:lnTo>
                  <a:lnTo>
                    <a:pt x="136" y="738"/>
                  </a:lnTo>
                  <a:lnTo>
                    <a:pt x="154" y="746"/>
                  </a:lnTo>
                  <a:lnTo>
                    <a:pt x="161" y="752"/>
                  </a:lnTo>
                  <a:lnTo>
                    <a:pt x="157" y="760"/>
                  </a:lnTo>
                  <a:lnTo>
                    <a:pt x="150" y="770"/>
                  </a:lnTo>
                  <a:lnTo>
                    <a:pt x="148" y="786"/>
                  </a:lnTo>
                  <a:lnTo>
                    <a:pt x="148" y="797"/>
                  </a:lnTo>
                  <a:lnTo>
                    <a:pt x="151" y="810"/>
                  </a:lnTo>
                  <a:lnTo>
                    <a:pt x="156" y="822"/>
                  </a:lnTo>
                  <a:lnTo>
                    <a:pt x="151" y="827"/>
                  </a:lnTo>
                  <a:lnTo>
                    <a:pt x="153" y="832"/>
                  </a:lnTo>
                  <a:lnTo>
                    <a:pt x="162" y="830"/>
                  </a:lnTo>
                  <a:lnTo>
                    <a:pt x="175" y="821"/>
                  </a:lnTo>
                  <a:lnTo>
                    <a:pt x="186" y="807"/>
                  </a:lnTo>
                  <a:lnTo>
                    <a:pt x="195" y="797"/>
                  </a:lnTo>
                  <a:lnTo>
                    <a:pt x="216" y="789"/>
                  </a:lnTo>
                  <a:lnTo>
                    <a:pt x="220" y="785"/>
                  </a:lnTo>
                  <a:lnTo>
                    <a:pt x="220" y="778"/>
                  </a:lnTo>
                  <a:lnTo>
                    <a:pt x="228" y="77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88" name="Freeform 91"/>
            <p:cNvSpPr>
              <a:spLocks noChangeAspect="1"/>
            </p:cNvSpPr>
            <p:nvPr/>
          </p:nvSpPr>
          <p:spPr bwMode="gray">
            <a:xfrm>
              <a:off x="10714583" y="4372926"/>
              <a:ext cx="157192" cy="107476"/>
            </a:xfrm>
            <a:custGeom>
              <a:avLst/>
              <a:gdLst/>
              <a:ahLst/>
              <a:cxnLst>
                <a:cxn ang="0">
                  <a:pos x="249" y="133"/>
                </a:cxn>
                <a:cxn ang="0">
                  <a:pos x="268" y="155"/>
                </a:cxn>
                <a:cxn ang="0">
                  <a:pos x="281" y="158"/>
                </a:cxn>
                <a:cxn ang="0">
                  <a:pos x="288" y="121"/>
                </a:cxn>
                <a:cxn ang="0">
                  <a:pos x="301" y="122"/>
                </a:cxn>
                <a:cxn ang="0">
                  <a:pos x="312" y="139"/>
                </a:cxn>
                <a:cxn ang="0">
                  <a:pos x="319" y="128"/>
                </a:cxn>
                <a:cxn ang="0">
                  <a:pos x="309" y="111"/>
                </a:cxn>
                <a:cxn ang="0">
                  <a:pos x="328" y="96"/>
                </a:cxn>
                <a:cxn ang="0">
                  <a:pos x="324" y="81"/>
                </a:cxn>
                <a:cxn ang="0">
                  <a:pos x="351" y="64"/>
                </a:cxn>
                <a:cxn ang="0">
                  <a:pos x="383" y="20"/>
                </a:cxn>
                <a:cxn ang="0">
                  <a:pos x="392" y="0"/>
                </a:cxn>
                <a:cxn ang="0">
                  <a:pos x="395" y="14"/>
                </a:cxn>
                <a:cxn ang="0">
                  <a:pos x="404" y="9"/>
                </a:cxn>
                <a:cxn ang="0">
                  <a:pos x="417" y="4"/>
                </a:cxn>
                <a:cxn ang="0">
                  <a:pos x="433" y="20"/>
                </a:cxn>
                <a:cxn ang="0">
                  <a:pos x="442" y="43"/>
                </a:cxn>
                <a:cxn ang="0">
                  <a:pos x="448" y="57"/>
                </a:cxn>
                <a:cxn ang="0">
                  <a:pos x="463" y="54"/>
                </a:cxn>
                <a:cxn ang="0">
                  <a:pos x="462" y="68"/>
                </a:cxn>
                <a:cxn ang="0">
                  <a:pos x="474" y="65"/>
                </a:cxn>
                <a:cxn ang="0">
                  <a:pos x="502" y="80"/>
                </a:cxn>
                <a:cxn ang="0">
                  <a:pos x="530" y="95"/>
                </a:cxn>
                <a:cxn ang="0">
                  <a:pos x="512" y="108"/>
                </a:cxn>
                <a:cxn ang="0">
                  <a:pos x="482" y="110"/>
                </a:cxn>
                <a:cxn ang="0">
                  <a:pos x="476" y="126"/>
                </a:cxn>
                <a:cxn ang="0">
                  <a:pos x="492" y="137"/>
                </a:cxn>
                <a:cxn ang="0">
                  <a:pos x="463" y="149"/>
                </a:cxn>
                <a:cxn ang="0">
                  <a:pos x="446" y="143"/>
                </a:cxn>
                <a:cxn ang="0">
                  <a:pos x="439" y="151"/>
                </a:cxn>
                <a:cxn ang="0">
                  <a:pos x="412" y="142"/>
                </a:cxn>
                <a:cxn ang="0">
                  <a:pos x="336" y="150"/>
                </a:cxn>
                <a:cxn ang="0">
                  <a:pos x="323" y="201"/>
                </a:cxn>
                <a:cxn ang="0">
                  <a:pos x="282" y="275"/>
                </a:cxn>
                <a:cxn ang="0">
                  <a:pos x="265" y="299"/>
                </a:cxn>
                <a:cxn ang="0">
                  <a:pos x="231" y="307"/>
                </a:cxn>
                <a:cxn ang="0">
                  <a:pos x="189" y="306"/>
                </a:cxn>
                <a:cxn ang="0">
                  <a:pos x="178" y="296"/>
                </a:cxn>
                <a:cxn ang="0">
                  <a:pos x="139" y="305"/>
                </a:cxn>
                <a:cxn ang="0">
                  <a:pos x="105" y="326"/>
                </a:cxn>
                <a:cxn ang="0">
                  <a:pos x="77" y="323"/>
                </a:cxn>
                <a:cxn ang="0">
                  <a:pos x="40" y="325"/>
                </a:cxn>
                <a:cxn ang="0">
                  <a:pos x="0" y="269"/>
                </a:cxn>
                <a:cxn ang="0">
                  <a:pos x="7" y="264"/>
                </a:cxn>
                <a:cxn ang="0">
                  <a:pos x="28" y="283"/>
                </a:cxn>
                <a:cxn ang="0">
                  <a:pos x="53" y="284"/>
                </a:cxn>
                <a:cxn ang="0">
                  <a:pos x="84" y="293"/>
                </a:cxn>
                <a:cxn ang="0">
                  <a:pos x="91" y="269"/>
                </a:cxn>
                <a:cxn ang="0">
                  <a:pos x="96" y="250"/>
                </a:cxn>
                <a:cxn ang="0">
                  <a:pos x="103" y="239"/>
                </a:cxn>
                <a:cxn ang="0">
                  <a:pos x="116" y="221"/>
                </a:cxn>
                <a:cxn ang="0">
                  <a:pos x="137" y="218"/>
                </a:cxn>
                <a:cxn ang="0">
                  <a:pos x="161" y="215"/>
                </a:cxn>
                <a:cxn ang="0">
                  <a:pos x="190" y="201"/>
                </a:cxn>
                <a:cxn ang="0">
                  <a:pos x="215" y="167"/>
                </a:cxn>
                <a:cxn ang="0">
                  <a:pos x="240" y="131"/>
                </a:cxn>
              </a:cxnLst>
              <a:rect l="0" t="0" r="r" b="b"/>
              <a:pathLst>
                <a:path w="530" h="330">
                  <a:moveTo>
                    <a:pt x="242" y="129"/>
                  </a:moveTo>
                  <a:lnTo>
                    <a:pt x="245" y="131"/>
                  </a:lnTo>
                  <a:lnTo>
                    <a:pt x="249" y="133"/>
                  </a:lnTo>
                  <a:lnTo>
                    <a:pt x="259" y="144"/>
                  </a:lnTo>
                  <a:lnTo>
                    <a:pt x="263" y="150"/>
                  </a:lnTo>
                  <a:lnTo>
                    <a:pt x="268" y="155"/>
                  </a:lnTo>
                  <a:lnTo>
                    <a:pt x="271" y="159"/>
                  </a:lnTo>
                  <a:lnTo>
                    <a:pt x="276" y="160"/>
                  </a:lnTo>
                  <a:lnTo>
                    <a:pt x="281" y="158"/>
                  </a:lnTo>
                  <a:lnTo>
                    <a:pt x="283" y="150"/>
                  </a:lnTo>
                  <a:lnTo>
                    <a:pt x="285" y="126"/>
                  </a:lnTo>
                  <a:lnTo>
                    <a:pt x="288" y="121"/>
                  </a:lnTo>
                  <a:lnTo>
                    <a:pt x="293" y="118"/>
                  </a:lnTo>
                  <a:lnTo>
                    <a:pt x="298" y="118"/>
                  </a:lnTo>
                  <a:lnTo>
                    <a:pt x="301" y="122"/>
                  </a:lnTo>
                  <a:lnTo>
                    <a:pt x="303" y="129"/>
                  </a:lnTo>
                  <a:lnTo>
                    <a:pt x="307" y="137"/>
                  </a:lnTo>
                  <a:lnTo>
                    <a:pt x="312" y="139"/>
                  </a:lnTo>
                  <a:lnTo>
                    <a:pt x="318" y="139"/>
                  </a:lnTo>
                  <a:lnTo>
                    <a:pt x="319" y="134"/>
                  </a:lnTo>
                  <a:lnTo>
                    <a:pt x="319" y="128"/>
                  </a:lnTo>
                  <a:lnTo>
                    <a:pt x="318" y="123"/>
                  </a:lnTo>
                  <a:lnTo>
                    <a:pt x="314" y="116"/>
                  </a:lnTo>
                  <a:lnTo>
                    <a:pt x="309" y="111"/>
                  </a:lnTo>
                  <a:lnTo>
                    <a:pt x="315" y="110"/>
                  </a:lnTo>
                  <a:lnTo>
                    <a:pt x="320" y="106"/>
                  </a:lnTo>
                  <a:lnTo>
                    <a:pt x="328" y="96"/>
                  </a:lnTo>
                  <a:lnTo>
                    <a:pt x="322" y="94"/>
                  </a:lnTo>
                  <a:lnTo>
                    <a:pt x="319" y="88"/>
                  </a:lnTo>
                  <a:lnTo>
                    <a:pt x="324" y="81"/>
                  </a:lnTo>
                  <a:lnTo>
                    <a:pt x="329" y="79"/>
                  </a:lnTo>
                  <a:lnTo>
                    <a:pt x="339" y="79"/>
                  </a:lnTo>
                  <a:lnTo>
                    <a:pt x="351" y="64"/>
                  </a:lnTo>
                  <a:lnTo>
                    <a:pt x="357" y="53"/>
                  </a:lnTo>
                  <a:lnTo>
                    <a:pt x="357" y="47"/>
                  </a:lnTo>
                  <a:lnTo>
                    <a:pt x="383" y="20"/>
                  </a:lnTo>
                  <a:lnTo>
                    <a:pt x="387" y="13"/>
                  </a:lnTo>
                  <a:lnTo>
                    <a:pt x="388" y="6"/>
                  </a:lnTo>
                  <a:lnTo>
                    <a:pt x="392" y="0"/>
                  </a:lnTo>
                  <a:lnTo>
                    <a:pt x="394" y="0"/>
                  </a:lnTo>
                  <a:lnTo>
                    <a:pt x="395" y="3"/>
                  </a:lnTo>
                  <a:lnTo>
                    <a:pt x="395" y="14"/>
                  </a:lnTo>
                  <a:lnTo>
                    <a:pt x="393" y="20"/>
                  </a:lnTo>
                  <a:lnTo>
                    <a:pt x="393" y="22"/>
                  </a:lnTo>
                  <a:lnTo>
                    <a:pt x="404" y="9"/>
                  </a:lnTo>
                  <a:lnTo>
                    <a:pt x="408" y="2"/>
                  </a:lnTo>
                  <a:lnTo>
                    <a:pt x="415" y="2"/>
                  </a:lnTo>
                  <a:lnTo>
                    <a:pt x="417" y="4"/>
                  </a:lnTo>
                  <a:lnTo>
                    <a:pt x="422" y="19"/>
                  </a:lnTo>
                  <a:lnTo>
                    <a:pt x="428" y="22"/>
                  </a:lnTo>
                  <a:lnTo>
                    <a:pt x="433" y="20"/>
                  </a:lnTo>
                  <a:lnTo>
                    <a:pt x="443" y="29"/>
                  </a:lnTo>
                  <a:lnTo>
                    <a:pt x="446" y="40"/>
                  </a:lnTo>
                  <a:lnTo>
                    <a:pt x="442" y="43"/>
                  </a:lnTo>
                  <a:lnTo>
                    <a:pt x="443" y="57"/>
                  </a:lnTo>
                  <a:lnTo>
                    <a:pt x="444" y="58"/>
                  </a:lnTo>
                  <a:lnTo>
                    <a:pt x="448" y="57"/>
                  </a:lnTo>
                  <a:lnTo>
                    <a:pt x="452" y="57"/>
                  </a:lnTo>
                  <a:lnTo>
                    <a:pt x="458" y="54"/>
                  </a:lnTo>
                  <a:lnTo>
                    <a:pt x="463" y="54"/>
                  </a:lnTo>
                  <a:lnTo>
                    <a:pt x="467" y="59"/>
                  </a:lnTo>
                  <a:lnTo>
                    <a:pt x="465" y="64"/>
                  </a:lnTo>
                  <a:lnTo>
                    <a:pt x="462" y="68"/>
                  </a:lnTo>
                  <a:lnTo>
                    <a:pt x="463" y="70"/>
                  </a:lnTo>
                  <a:lnTo>
                    <a:pt x="469" y="70"/>
                  </a:lnTo>
                  <a:lnTo>
                    <a:pt x="474" y="65"/>
                  </a:lnTo>
                  <a:lnTo>
                    <a:pt x="480" y="65"/>
                  </a:lnTo>
                  <a:lnTo>
                    <a:pt x="486" y="69"/>
                  </a:lnTo>
                  <a:lnTo>
                    <a:pt x="502" y="80"/>
                  </a:lnTo>
                  <a:lnTo>
                    <a:pt x="523" y="86"/>
                  </a:lnTo>
                  <a:lnTo>
                    <a:pt x="529" y="91"/>
                  </a:lnTo>
                  <a:lnTo>
                    <a:pt x="530" y="95"/>
                  </a:lnTo>
                  <a:lnTo>
                    <a:pt x="528" y="100"/>
                  </a:lnTo>
                  <a:lnTo>
                    <a:pt x="518" y="104"/>
                  </a:lnTo>
                  <a:lnTo>
                    <a:pt x="512" y="108"/>
                  </a:lnTo>
                  <a:lnTo>
                    <a:pt x="501" y="112"/>
                  </a:lnTo>
                  <a:lnTo>
                    <a:pt x="491" y="115"/>
                  </a:lnTo>
                  <a:lnTo>
                    <a:pt x="482" y="110"/>
                  </a:lnTo>
                  <a:lnTo>
                    <a:pt x="475" y="113"/>
                  </a:lnTo>
                  <a:lnTo>
                    <a:pt x="474" y="121"/>
                  </a:lnTo>
                  <a:lnTo>
                    <a:pt x="476" y="126"/>
                  </a:lnTo>
                  <a:lnTo>
                    <a:pt x="482" y="132"/>
                  </a:lnTo>
                  <a:lnTo>
                    <a:pt x="487" y="133"/>
                  </a:lnTo>
                  <a:lnTo>
                    <a:pt x="492" y="137"/>
                  </a:lnTo>
                  <a:lnTo>
                    <a:pt x="494" y="140"/>
                  </a:lnTo>
                  <a:lnTo>
                    <a:pt x="480" y="143"/>
                  </a:lnTo>
                  <a:lnTo>
                    <a:pt x="463" y="149"/>
                  </a:lnTo>
                  <a:lnTo>
                    <a:pt x="457" y="149"/>
                  </a:lnTo>
                  <a:lnTo>
                    <a:pt x="452" y="147"/>
                  </a:lnTo>
                  <a:lnTo>
                    <a:pt x="446" y="143"/>
                  </a:lnTo>
                  <a:lnTo>
                    <a:pt x="444" y="143"/>
                  </a:lnTo>
                  <a:lnTo>
                    <a:pt x="443" y="148"/>
                  </a:lnTo>
                  <a:lnTo>
                    <a:pt x="439" y="151"/>
                  </a:lnTo>
                  <a:lnTo>
                    <a:pt x="435" y="151"/>
                  </a:lnTo>
                  <a:lnTo>
                    <a:pt x="421" y="147"/>
                  </a:lnTo>
                  <a:lnTo>
                    <a:pt x="412" y="142"/>
                  </a:lnTo>
                  <a:lnTo>
                    <a:pt x="361" y="140"/>
                  </a:lnTo>
                  <a:lnTo>
                    <a:pt x="342" y="142"/>
                  </a:lnTo>
                  <a:lnTo>
                    <a:pt x="336" y="150"/>
                  </a:lnTo>
                  <a:lnTo>
                    <a:pt x="330" y="167"/>
                  </a:lnTo>
                  <a:lnTo>
                    <a:pt x="328" y="189"/>
                  </a:lnTo>
                  <a:lnTo>
                    <a:pt x="323" y="201"/>
                  </a:lnTo>
                  <a:lnTo>
                    <a:pt x="297" y="230"/>
                  </a:lnTo>
                  <a:lnTo>
                    <a:pt x="291" y="257"/>
                  </a:lnTo>
                  <a:lnTo>
                    <a:pt x="282" y="275"/>
                  </a:lnTo>
                  <a:lnTo>
                    <a:pt x="275" y="287"/>
                  </a:lnTo>
                  <a:lnTo>
                    <a:pt x="271" y="294"/>
                  </a:lnTo>
                  <a:lnTo>
                    <a:pt x="265" y="299"/>
                  </a:lnTo>
                  <a:lnTo>
                    <a:pt x="252" y="303"/>
                  </a:lnTo>
                  <a:lnTo>
                    <a:pt x="240" y="305"/>
                  </a:lnTo>
                  <a:lnTo>
                    <a:pt x="231" y="307"/>
                  </a:lnTo>
                  <a:lnTo>
                    <a:pt x="220" y="314"/>
                  </a:lnTo>
                  <a:lnTo>
                    <a:pt x="210" y="314"/>
                  </a:lnTo>
                  <a:lnTo>
                    <a:pt x="189" y="306"/>
                  </a:lnTo>
                  <a:lnTo>
                    <a:pt x="184" y="306"/>
                  </a:lnTo>
                  <a:lnTo>
                    <a:pt x="183" y="299"/>
                  </a:lnTo>
                  <a:lnTo>
                    <a:pt x="178" y="296"/>
                  </a:lnTo>
                  <a:lnTo>
                    <a:pt x="151" y="295"/>
                  </a:lnTo>
                  <a:lnTo>
                    <a:pt x="146" y="296"/>
                  </a:lnTo>
                  <a:lnTo>
                    <a:pt x="139" y="305"/>
                  </a:lnTo>
                  <a:lnTo>
                    <a:pt x="123" y="323"/>
                  </a:lnTo>
                  <a:lnTo>
                    <a:pt x="115" y="327"/>
                  </a:lnTo>
                  <a:lnTo>
                    <a:pt x="105" y="326"/>
                  </a:lnTo>
                  <a:lnTo>
                    <a:pt x="96" y="326"/>
                  </a:lnTo>
                  <a:lnTo>
                    <a:pt x="87" y="330"/>
                  </a:lnTo>
                  <a:lnTo>
                    <a:pt x="77" y="323"/>
                  </a:lnTo>
                  <a:lnTo>
                    <a:pt x="66" y="325"/>
                  </a:lnTo>
                  <a:lnTo>
                    <a:pt x="54" y="328"/>
                  </a:lnTo>
                  <a:lnTo>
                    <a:pt x="40" y="325"/>
                  </a:lnTo>
                  <a:lnTo>
                    <a:pt x="27" y="314"/>
                  </a:lnTo>
                  <a:lnTo>
                    <a:pt x="0" y="274"/>
                  </a:lnTo>
                  <a:lnTo>
                    <a:pt x="0" y="269"/>
                  </a:lnTo>
                  <a:lnTo>
                    <a:pt x="2" y="268"/>
                  </a:lnTo>
                  <a:lnTo>
                    <a:pt x="5" y="266"/>
                  </a:lnTo>
                  <a:lnTo>
                    <a:pt x="7" y="264"/>
                  </a:lnTo>
                  <a:lnTo>
                    <a:pt x="10" y="273"/>
                  </a:lnTo>
                  <a:lnTo>
                    <a:pt x="13" y="278"/>
                  </a:lnTo>
                  <a:lnTo>
                    <a:pt x="28" y="283"/>
                  </a:lnTo>
                  <a:lnTo>
                    <a:pt x="34" y="284"/>
                  </a:lnTo>
                  <a:lnTo>
                    <a:pt x="48" y="283"/>
                  </a:lnTo>
                  <a:lnTo>
                    <a:pt x="53" y="284"/>
                  </a:lnTo>
                  <a:lnTo>
                    <a:pt x="59" y="288"/>
                  </a:lnTo>
                  <a:lnTo>
                    <a:pt x="67" y="290"/>
                  </a:lnTo>
                  <a:lnTo>
                    <a:pt x="84" y="293"/>
                  </a:lnTo>
                  <a:lnTo>
                    <a:pt x="86" y="285"/>
                  </a:lnTo>
                  <a:lnTo>
                    <a:pt x="89" y="279"/>
                  </a:lnTo>
                  <a:lnTo>
                    <a:pt x="91" y="269"/>
                  </a:lnTo>
                  <a:lnTo>
                    <a:pt x="93" y="263"/>
                  </a:lnTo>
                  <a:lnTo>
                    <a:pt x="91" y="253"/>
                  </a:lnTo>
                  <a:lnTo>
                    <a:pt x="96" y="250"/>
                  </a:lnTo>
                  <a:lnTo>
                    <a:pt x="102" y="251"/>
                  </a:lnTo>
                  <a:lnTo>
                    <a:pt x="103" y="253"/>
                  </a:lnTo>
                  <a:lnTo>
                    <a:pt x="103" y="239"/>
                  </a:lnTo>
                  <a:lnTo>
                    <a:pt x="105" y="235"/>
                  </a:lnTo>
                  <a:lnTo>
                    <a:pt x="113" y="225"/>
                  </a:lnTo>
                  <a:lnTo>
                    <a:pt x="116" y="221"/>
                  </a:lnTo>
                  <a:lnTo>
                    <a:pt x="134" y="220"/>
                  </a:lnTo>
                  <a:lnTo>
                    <a:pt x="137" y="219"/>
                  </a:lnTo>
                  <a:lnTo>
                    <a:pt x="137" y="218"/>
                  </a:lnTo>
                  <a:lnTo>
                    <a:pt x="142" y="217"/>
                  </a:lnTo>
                  <a:lnTo>
                    <a:pt x="152" y="217"/>
                  </a:lnTo>
                  <a:lnTo>
                    <a:pt x="161" y="215"/>
                  </a:lnTo>
                  <a:lnTo>
                    <a:pt x="174" y="214"/>
                  </a:lnTo>
                  <a:lnTo>
                    <a:pt x="179" y="212"/>
                  </a:lnTo>
                  <a:lnTo>
                    <a:pt x="190" y="201"/>
                  </a:lnTo>
                  <a:lnTo>
                    <a:pt x="205" y="183"/>
                  </a:lnTo>
                  <a:lnTo>
                    <a:pt x="207" y="177"/>
                  </a:lnTo>
                  <a:lnTo>
                    <a:pt x="215" y="167"/>
                  </a:lnTo>
                  <a:lnTo>
                    <a:pt x="231" y="154"/>
                  </a:lnTo>
                  <a:lnTo>
                    <a:pt x="238" y="143"/>
                  </a:lnTo>
                  <a:lnTo>
                    <a:pt x="240" y="131"/>
                  </a:lnTo>
                  <a:lnTo>
                    <a:pt x="242" y="12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89" name="Freeform 92"/>
            <p:cNvSpPr>
              <a:spLocks noChangeAspect="1"/>
            </p:cNvSpPr>
            <p:nvPr/>
          </p:nvSpPr>
          <p:spPr bwMode="gray">
            <a:xfrm>
              <a:off x="10561841" y="4376182"/>
              <a:ext cx="66733" cy="96077"/>
            </a:xfrm>
            <a:custGeom>
              <a:avLst/>
              <a:gdLst/>
              <a:ahLst/>
              <a:cxnLst>
                <a:cxn ang="0">
                  <a:pos x="5" y="16"/>
                </a:cxn>
                <a:cxn ang="0">
                  <a:pos x="2" y="16"/>
                </a:cxn>
                <a:cxn ang="0">
                  <a:pos x="7" y="24"/>
                </a:cxn>
                <a:cxn ang="0">
                  <a:pos x="10" y="43"/>
                </a:cxn>
                <a:cxn ang="0">
                  <a:pos x="14" y="55"/>
                </a:cxn>
                <a:cxn ang="0">
                  <a:pos x="15" y="87"/>
                </a:cxn>
                <a:cxn ang="0">
                  <a:pos x="18" y="98"/>
                </a:cxn>
                <a:cxn ang="0">
                  <a:pos x="26" y="104"/>
                </a:cxn>
                <a:cxn ang="0">
                  <a:pos x="27" y="115"/>
                </a:cxn>
                <a:cxn ang="0">
                  <a:pos x="26" y="130"/>
                </a:cxn>
                <a:cxn ang="0">
                  <a:pos x="32" y="141"/>
                </a:cxn>
                <a:cxn ang="0">
                  <a:pos x="33" y="148"/>
                </a:cxn>
                <a:cxn ang="0">
                  <a:pos x="52" y="173"/>
                </a:cxn>
                <a:cxn ang="0">
                  <a:pos x="60" y="183"/>
                </a:cxn>
                <a:cxn ang="0">
                  <a:pos x="66" y="196"/>
                </a:cxn>
                <a:cxn ang="0">
                  <a:pos x="68" y="208"/>
                </a:cxn>
                <a:cxn ang="0">
                  <a:pos x="77" y="218"/>
                </a:cxn>
                <a:cxn ang="0">
                  <a:pos x="93" y="229"/>
                </a:cxn>
                <a:cxn ang="0">
                  <a:pos x="114" y="248"/>
                </a:cxn>
                <a:cxn ang="0">
                  <a:pos x="129" y="253"/>
                </a:cxn>
                <a:cxn ang="0">
                  <a:pos x="144" y="265"/>
                </a:cxn>
                <a:cxn ang="0">
                  <a:pos x="152" y="269"/>
                </a:cxn>
                <a:cxn ang="0">
                  <a:pos x="166" y="276"/>
                </a:cxn>
                <a:cxn ang="0">
                  <a:pos x="178" y="287"/>
                </a:cxn>
                <a:cxn ang="0">
                  <a:pos x="182" y="285"/>
                </a:cxn>
                <a:cxn ang="0">
                  <a:pos x="185" y="291"/>
                </a:cxn>
                <a:cxn ang="0">
                  <a:pos x="189" y="287"/>
                </a:cxn>
                <a:cxn ang="0">
                  <a:pos x="192" y="281"/>
                </a:cxn>
                <a:cxn ang="0">
                  <a:pos x="198" y="277"/>
                </a:cxn>
                <a:cxn ang="0">
                  <a:pos x="211" y="280"/>
                </a:cxn>
                <a:cxn ang="0">
                  <a:pos x="220" y="288"/>
                </a:cxn>
                <a:cxn ang="0">
                  <a:pos x="224" y="281"/>
                </a:cxn>
                <a:cxn ang="0">
                  <a:pos x="226" y="265"/>
                </a:cxn>
                <a:cxn ang="0">
                  <a:pos x="210" y="237"/>
                </a:cxn>
                <a:cxn ang="0">
                  <a:pos x="205" y="222"/>
                </a:cxn>
                <a:cxn ang="0">
                  <a:pos x="188" y="210"/>
                </a:cxn>
                <a:cxn ang="0">
                  <a:pos x="182" y="191"/>
                </a:cxn>
                <a:cxn ang="0">
                  <a:pos x="179" y="151"/>
                </a:cxn>
                <a:cxn ang="0">
                  <a:pos x="183" y="126"/>
                </a:cxn>
                <a:cxn ang="0">
                  <a:pos x="183" y="108"/>
                </a:cxn>
                <a:cxn ang="0">
                  <a:pos x="181" y="95"/>
                </a:cxn>
                <a:cxn ang="0">
                  <a:pos x="174" y="83"/>
                </a:cxn>
                <a:cxn ang="0">
                  <a:pos x="158" y="60"/>
                </a:cxn>
                <a:cxn ang="0">
                  <a:pos x="136" y="44"/>
                </a:cxn>
                <a:cxn ang="0">
                  <a:pos x="123" y="28"/>
                </a:cxn>
                <a:cxn ang="0">
                  <a:pos x="111" y="29"/>
                </a:cxn>
                <a:cxn ang="0">
                  <a:pos x="103" y="41"/>
                </a:cxn>
                <a:cxn ang="0">
                  <a:pos x="92" y="43"/>
                </a:cxn>
                <a:cxn ang="0">
                  <a:pos x="81" y="41"/>
                </a:cxn>
                <a:cxn ang="0">
                  <a:pos x="58" y="56"/>
                </a:cxn>
                <a:cxn ang="0">
                  <a:pos x="54" y="45"/>
                </a:cxn>
                <a:cxn ang="0">
                  <a:pos x="57" y="29"/>
                </a:cxn>
                <a:cxn ang="0">
                  <a:pos x="47" y="14"/>
                </a:cxn>
                <a:cxn ang="0">
                  <a:pos x="37" y="12"/>
                </a:cxn>
                <a:cxn ang="0">
                  <a:pos x="20" y="9"/>
                </a:cxn>
                <a:cxn ang="0">
                  <a:pos x="12" y="0"/>
                </a:cxn>
                <a:cxn ang="0">
                  <a:pos x="0" y="0"/>
                </a:cxn>
                <a:cxn ang="0">
                  <a:pos x="5" y="16"/>
                </a:cxn>
              </a:cxnLst>
              <a:rect l="0" t="0" r="r" b="b"/>
              <a:pathLst>
                <a:path w="226" h="291">
                  <a:moveTo>
                    <a:pt x="5" y="16"/>
                  </a:moveTo>
                  <a:lnTo>
                    <a:pt x="2" y="16"/>
                  </a:lnTo>
                  <a:lnTo>
                    <a:pt x="7" y="24"/>
                  </a:lnTo>
                  <a:lnTo>
                    <a:pt x="10" y="43"/>
                  </a:lnTo>
                  <a:lnTo>
                    <a:pt x="14" y="55"/>
                  </a:lnTo>
                  <a:lnTo>
                    <a:pt x="15" y="87"/>
                  </a:lnTo>
                  <a:lnTo>
                    <a:pt x="18" y="98"/>
                  </a:lnTo>
                  <a:lnTo>
                    <a:pt x="26" y="104"/>
                  </a:lnTo>
                  <a:lnTo>
                    <a:pt x="27" y="115"/>
                  </a:lnTo>
                  <a:lnTo>
                    <a:pt x="26" y="130"/>
                  </a:lnTo>
                  <a:lnTo>
                    <a:pt x="32" y="141"/>
                  </a:lnTo>
                  <a:lnTo>
                    <a:pt x="33" y="148"/>
                  </a:lnTo>
                  <a:lnTo>
                    <a:pt x="52" y="173"/>
                  </a:lnTo>
                  <a:lnTo>
                    <a:pt x="60" y="183"/>
                  </a:lnTo>
                  <a:lnTo>
                    <a:pt x="66" y="196"/>
                  </a:lnTo>
                  <a:lnTo>
                    <a:pt x="68" y="208"/>
                  </a:lnTo>
                  <a:lnTo>
                    <a:pt x="77" y="218"/>
                  </a:lnTo>
                  <a:lnTo>
                    <a:pt x="93" y="229"/>
                  </a:lnTo>
                  <a:lnTo>
                    <a:pt x="114" y="248"/>
                  </a:lnTo>
                  <a:lnTo>
                    <a:pt x="129" y="253"/>
                  </a:lnTo>
                  <a:lnTo>
                    <a:pt x="144" y="265"/>
                  </a:lnTo>
                  <a:lnTo>
                    <a:pt x="152" y="269"/>
                  </a:lnTo>
                  <a:lnTo>
                    <a:pt x="166" y="276"/>
                  </a:lnTo>
                  <a:lnTo>
                    <a:pt x="178" y="287"/>
                  </a:lnTo>
                  <a:lnTo>
                    <a:pt x="182" y="285"/>
                  </a:lnTo>
                  <a:lnTo>
                    <a:pt x="185" y="291"/>
                  </a:lnTo>
                  <a:lnTo>
                    <a:pt x="189" y="287"/>
                  </a:lnTo>
                  <a:lnTo>
                    <a:pt x="192" y="281"/>
                  </a:lnTo>
                  <a:lnTo>
                    <a:pt x="198" y="277"/>
                  </a:lnTo>
                  <a:lnTo>
                    <a:pt x="211" y="280"/>
                  </a:lnTo>
                  <a:lnTo>
                    <a:pt x="220" y="288"/>
                  </a:lnTo>
                  <a:lnTo>
                    <a:pt x="224" y="281"/>
                  </a:lnTo>
                  <a:lnTo>
                    <a:pt x="226" y="265"/>
                  </a:lnTo>
                  <a:lnTo>
                    <a:pt x="210" y="237"/>
                  </a:lnTo>
                  <a:lnTo>
                    <a:pt x="205" y="222"/>
                  </a:lnTo>
                  <a:lnTo>
                    <a:pt x="188" y="210"/>
                  </a:lnTo>
                  <a:lnTo>
                    <a:pt x="182" y="191"/>
                  </a:lnTo>
                  <a:lnTo>
                    <a:pt x="179" y="151"/>
                  </a:lnTo>
                  <a:lnTo>
                    <a:pt x="183" y="126"/>
                  </a:lnTo>
                  <a:lnTo>
                    <a:pt x="183" y="108"/>
                  </a:lnTo>
                  <a:lnTo>
                    <a:pt x="181" y="95"/>
                  </a:lnTo>
                  <a:lnTo>
                    <a:pt x="174" y="83"/>
                  </a:lnTo>
                  <a:lnTo>
                    <a:pt x="158" y="60"/>
                  </a:lnTo>
                  <a:lnTo>
                    <a:pt x="136" y="44"/>
                  </a:lnTo>
                  <a:lnTo>
                    <a:pt x="123" y="28"/>
                  </a:lnTo>
                  <a:lnTo>
                    <a:pt x="111" y="29"/>
                  </a:lnTo>
                  <a:lnTo>
                    <a:pt x="103" y="41"/>
                  </a:lnTo>
                  <a:lnTo>
                    <a:pt x="92" y="43"/>
                  </a:lnTo>
                  <a:lnTo>
                    <a:pt x="81" y="41"/>
                  </a:lnTo>
                  <a:lnTo>
                    <a:pt x="58" y="56"/>
                  </a:lnTo>
                  <a:lnTo>
                    <a:pt x="54" y="45"/>
                  </a:lnTo>
                  <a:lnTo>
                    <a:pt x="57" y="29"/>
                  </a:lnTo>
                  <a:lnTo>
                    <a:pt x="47" y="14"/>
                  </a:lnTo>
                  <a:lnTo>
                    <a:pt x="37" y="12"/>
                  </a:lnTo>
                  <a:lnTo>
                    <a:pt x="20" y="9"/>
                  </a:lnTo>
                  <a:lnTo>
                    <a:pt x="12" y="0"/>
                  </a:lnTo>
                  <a:lnTo>
                    <a:pt x="0" y="0"/>
                  </a:lnTo>
                  <a:lnTo>
                    <a:pt x="5" y="1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90" name="Freeform 93"/>
            <p:cNvSpPr>
              <a:spLocks noChangeAspect="1"/>
            </p:cNvSpPr>
            <p:nvPr/>
          </p:nvSpPr>
          <p:spPr bwMode="gray">
            <a:xfrm>
              <a:off x="10520318" y="4120519"/>
              <a:ext cx="127533" cy="275204"/>
            </a:xfrm>
            <a:custGeom>
              <a:avLst/>
              <a:gdLst/>
              <a:ahLst/>
              <a:cxnLst>
                <a:cxn ang="0">
                  <a:pos x="125" y="24"/>
                </a:cxn>
                <a:cxn ang="0">
                  <a:pos x="77" y="49"/>
                </a:cxn>
                <a:cxn ang="0">
                  <a:pos x="23" y="67"/>
                </a:cxn>
                <a:cxn ang="0">
                  <a:pos x="0" y="135"/>
                </a:cxn>
                <a:cxn ang="0">
                  <a:pos x="40" y="199"/>
                </a:cxn>
                <a:cxn ang="0">
                  <a:pos x="52" y="252"/>
                </a:cxn>
                <a:cxn ang="0">
                  <a:pos x="53" y="283"/>
                </a:cxn>
                <a:cxn ang="0">
                  <a:pos x="38" y="315"/>
                </a:cxn>
                <a:cxn ang="0">
                  <a:pos x="58" y="366"/>
                </a:cxn>
                <a:cxn ang="0">
                  <a:pos x="82" y="434"/>
                </a:cxn>
                <a:cxn ang="0">
                  <a:pos x="111" y="503"/>
                </a:cxn>
                <a:cxn ang="0">
                  <a:pos x="72" y="559"/>
                </a:cxn>
                <a:cxn ang="0">
                  <a:pos x="59" y="597"/>
                </a:cxn>
                <a:cxn ang="0">
                  <a:pos x="37" y="681"/>
                </a:cxn>
                <a:cxn ang="0">
                  <a:pos x="80" y="725"/>
                </a:cxn>
                <a:cxn ang="0">
                  <a:pos x="118" y="774"/>
                </a:cxn>
                <a:cxn ang="0">
                  <a:pos x="160" y="797"/>
                </a:cxn>
                <a:cxn ang="0">
                  <a:pos x="194" y="833"/>
                </a:cxn>
                <a:cxn ang="0">
                  <a:pos x="243" y="829"/>
                </a:cxn>
                <a:cxn ang="0">
                  <a:pos x="215" y="778"/>
                </a:cxn>
                <a:cxn ang="0">
                  <a:pos x="157" y="745"/>
                </a:cxn>
                <a:cxn ang="0">
                  <a:pos x="131" y="676"/>
                </a:cxn>
                <a:cxn ang="0">
                  <a:pos x="102" y="651"/>
                </a:cxn>
                <a:cxn ang="0">
                  <a:pos x="85" y="607"/>
                </a:cxn>
                <a:cxn ang="0">
                  <a:pos x="93" y="568"/>
                </a:cxn>
                <a:cxn ang="0">
                  <a:pos x="112" y="515"/>
                </a:cxn>
                <a:cxn ang="0">
                  <a:pos x="133" y="439"/>
                </a:cxn>
                <a:cxn ang="0">
                  <a:pos x="161" y="409"/>
                </a:cxn>
                <a:cxn ang="0">
                  <a:pos x="179" y="455"/>
                </a:cxn>
                <a:cxn ang="0">
                  <a:pos x="189" y="458"/>
                </a:cxn>
                <a:cxn ang="0">
                  <a:pos x="251" y="476"/>
                </a:cxn>
                <a:cxn ang="0">
                  <a:pos x="271" y="489"/>
                </a:cxn>
                <a:cxn ang="0">
                  <a:pos x="292" y="510"/>
                </a:cxn>
                <a:cxn ang="0">
                  <a:pos x="265" y="462"/>
                </a:cxn>
                <a:cxn ang="0">
                  <a:pos x="265" y="407"/>
                </a:cxn>
                <a:cxn ang="0">
                  <a:pos x="298" y="366"/>
                </a:cxn>
                <a:cxn ang="0">
                  <a:pos x="368" y="365"/>
                </a:cxn>
                <a:cxn ang="0">
                  <a:pos x="416" y="365"/>
                </a:cxn>
                <a:cxn ang="0">
                  <a:pos x="431" y="302"/>
                </a:cxn>
                <a:cxn ang="0">
                  <a:pos x="416" y="275"/>
                </a:cxn>
                <a:cxn ang="0">
                  <a:pos x="389" y="252"/>
                </a:cxn>
                <a:cxn ang="0">
                  <a:pos x="382" y="191"/>
                </a:cxn>
                <a:cxn ang="0">
                  <a:pos x="360" y="165"/>
                </a:cxn>
                <a:cxn ang="0">
                  <a:pos x="323" y="134"/>
                </a:cxn>
                <a:cxn ang="0">
                  <a:pos x="292" y="153"/>
                </a:cxn>
                <a:cxn ang="0">
                  <a:pos x="255" y="156"/>
                </a:cxn>
                <a:cxn ang="0">
                  <a:pos x="220" y="151"/>
                </a:cxn>
                <a:cxn ang="0">
                  <a:pos x="183" y="182"/>
                </a:cxn>
                <a:cxn ang="0">
                  <a:pos x="188" y="126"/>
                </a:cxn>
                <a:cxn ang="0">
                  <a:pos x="190" y="81"/>
                </a:cxn>
                <a:cxn ang="0">
                  <a:pos x="163" y="59"/>
                </a:cxn>
                <a:cxn ang="0">
                  <a:pos x="152" y="16"/>
                </a:cxn>
                <a:cxn ang="0">
                  <a:pos x="141" y="0"/>
                </a:cxn>
              </a:cxnLst>
              <a:rect l="0" t="0" r="r" b="b"/>
              <a:pathLst>
                <a:path w="431" h="844">
                  <a:moveTo>
                    <a:pt x="144" y="0"/>
                  </a:moveTo>
                  <a:lnTo>
                    <a:pt x="138" y="3"/>
                  </a:lnTo>
                  <a:lnTo>
                    <a:pt x="131" y="11"/>
                  </a:lnTo>
                  <a:lnTo>
                    <a:pt x="125" y="24"/>
                  </a:lnTo>
                  <a:lnTo>
                    <a:pt x="112" y="27"/>
                  </a:lnTo>
                  <a:lnTo>
                    <a:pt x="103" y="32"/>
                  </a:lnTo>
                  <a:lnTo>
                    <a:pt x="88" y="43"/>
                  </a:lnTo>
                  <a:lnTo>
                    <a:pt x="77" y="49"/>
                  </a:lnTo>
                  <a:lnTo>
                    <a:pt x="66" y="60"/>
                  </a:lnTo>
                  <a:lnTo>
                    <a:pt x="55" y="64"/>
                  </a:lnTo>
                  <a:lnTo>
                    <a:pt x="37" y="65"/>
                  </a:lnTo>
                  <a:lnTo>
                    <a:pt x="23" y="67"/>
                  </a:lnTo>
                  <a:lnTo>
                    <a:pt x="9" y="106"/>
                  </a:lnTo>
                  <a:lnTo>
                    <a:pt x="7" y="118"/>
                  </a:lnTo>
                  <a:lnTo>
                    <a:pt x="9" y="128"/>
                  </a:lnTo>
                  <a:lnTo>
                    <a:pt x="0" y="135"/>
                  </a:lnTo>
                  <a:lnTo>
                    <a:pt x="1" y="142"/>
                  </a:lnTo>
                  <a:lnTo>
                    <a:pt x="7" y="159"/>
                  </a:lnTo>
                  <a:lnTo>
                    <a:pt x="17" y="182"/>
                  </a:lnTo>
                  <a:lnTo>
                    <a:pt x="40" y="199"/>
                  </a:lnTo>
                  <a:lnTo>
                    <a:pt x="48" y="209"/>
                  </a:lnTo>
                  <a:lnTo>
                    <a:pt x="50" y="225"/>
                  </a:lnTo>
                  <a:lnTo>
                    <a:pt x="49" y="240"/>
                  </a:lnTo>
                  <a:lnTo>
                    <a:pt x="52" y="252"/>
                  </a:lnTo>
                  <a:lnTo>
                    <a:pt x="61" y="253"/>
                  </a:lnTo>
                  <a:lnTo>
                    <a:pt x="65" y="263"/>
                  </a:lnTo>
                  <a:lnTo>
                    <a:pt x="59" y="269"/>
                  </a:lnTo>
                  <a:lnTo>
                    <a:pt x="53" y="283"/>
                  </a:lnTo>
                  <a:lnTo>
                    <a:pt x="50" y="291"/>
                  </a:lnTo>
                  <a:lnTo>
                    <a:pt x="50" y="304"/>
                  </a:lnTo>
                  <a:lnTo>
                    <a:pt x="47" y="307"/>
                  </a:lnTo>
                  <a:lnTo>
                    <a:pt x="38" y="315"/>
                  </a:lnTo>
                  <a:lnTo>
                    <a:pt x="34" y="323"/>
                  </a:lnTo>
                  <a:lnTo>
                    <a:pt x="33" y="337"/>
                  </a:lnTo>
                  <a:lnTo>
                    <a:pt x="39" y="354"/>
                  </a:lnTo>
                  <a:lnTo>
                    <a:pt x="58" y="366"/>
                  </a:lnTo>
                  <a:lnTo>
                    <a:pt x="76" y="386"/>
                  </a:lnTo>
                  <a:lnTo>
                    <a:pt x="79" y="392"/>
                  </a:lnTo>
                  <a:lnTo>
                    <a:pt x="81" y="401"/>
                  </a:lnTo>
                  <a:lnTo>
                    <a:pt x="82" y="434"/>
                  </a:lnTo>
                  <a:lnTo>
                    <a:pt x="88" y="452"/>
                  </a:lnTo>
                  <a:lnTo>
                    <a:pt x="91" y="454"/>
                  </a:lnTo>
                  <a:lnTo>
                    <a:pt x="96" y="469"/>
                  </a:lnTo>
                  <a:lnTo>
                    <a:pt x="111" y="503"/>
                  </a:lnTo>
                  <a:lnTo>
                    <a:pt x="109" y="510"/>
                  </a:lnTo>
                  <a:lnTo>
                    <a:pt x="91" y="540"/>
                  </a:lnTo>
                  <a:lnTo>
                    <a:pt x="80" y="547"/>
                  </a:lnTo>
                  <a:lnTo>
                    <a:pt x="72" y="559"/>
                  </a:lnTo>
                  <a:lnTo>
                    <a:pt x="70" y="574"/>
                  </a:lnTo>
                  <a:lnTo>
                    <a:pt x="65" y="586"/>
                  </a:lnTo>
                  <a:lnTo>
                    <a:pt x="60" y="594"/>
                  </a:lnTo>
                  <a:lnTo>
                    <a:pt x="59" y="597"/>
                  </a:lnTo>
                  <a:lnTo>
                    <a:pt x="54" y="610"/>
                  </a:lnTo>
                  <a:lnTo>
                    <a:pt x="53" y="618"/>
                  </a:lnTo>
                  <a:lnTo>
                    <a:pt x="39" y="664"/>
                  </a:lnTo>
                  <a:lnTo>
                    <a:pt x="37" y="681"/>
                  </a:lnTo>
                  <a:lnTo>
                    <a:pt x="37" y="696"/>
                  </a:lnTo>
                  <a:lnTo>
                    <a:pt x="40" y="705"/>
                  </a:lnTo>
                  <a:lnTo>
                    <a:pt x="60" y="703"/>
                  </a:lnTo>
                  <a:lnTo>
                    <a:pt x="80" y="725"/>
                  </a:lnTo>
                  <a:lnTo>
                    <a:pt x="86" y="729"/>
                  </a:lnTo>
                  <a:lnTo>
                    <a:pt x="101" y="750"/>
                  </a:lnTo>
                  <a:lnTo>
                    <a:pt x="112" y="759"/>
                  </a:lnTo>
                  <a:lnTo>
                    <a:pt x="118" y="774"/>
                  </a:lnTo>
                  <a:lnTo>
                    <a:pt x="145" y="804"/>
                  </a:lnTo>
                  <a:lnTo>
                    <a:pt x="140" y="788"/>
                  </a:lnTo>
                  <a:lnTo>
                    <a:pt x="152" y="788"/>
                  </a:lnTo>
                  <a:lnTo>
                    <a:pt x="160" y="797"/>
                  </a:lnTo>
                  <a:lnTo>
                    <a:pt x="177" y="800"/>
                  </a:lnTo>
                  <a:lnTo>
                    <a:pt x="187" y="802"/>
                  </a:lnTo>
                  <a:lnTo>
                    <a:pt x="197" y="817"/>
                  </a:lnTo>
                  <a:lnTo>
                    <a:pt x="194" y="833"/>
                  </a:lnTo>
                  <a:lnTo>
                    <a:pt x="198" y="844"/>
                  </a:lnTo>
                  <a:lnTo>
                    <a:pt x="221" y="829"/>
                  </a:lnTo>
                  <a:lnTo>
                    <a:pt x="232" y="831"/>
                  </a:lnTo>
                  <a:lnTo>
                    <a:pt x="243" y="829"/>
                  </a:lnTo>
                  <a:lnTo>
                    <a:pt x="251" y="817"/>
                  </a:lnTo>
                  <a:lnTo>
                    <a:pt x="242" y="804"/>
                  </a:lnTo>
                  <a:lnTo>
                    <a:pt x="230" y="790"/>
                  </a:lnTo>
                  <a:lnTo>
                    <a:pt x="215" y="778"/>
                  </a:lnTo>
                  <a:lnTo>
                    <a:pt x="181" y="773"/>
                  </a:lnTo>
                  <a:lnTo>
                    <a:pt x="168" y="758"/>
                  </a:lnTo>
                  <a:lnTo>
                    <a:pt x="162" y="754"/>
                  </a:lnTo>
                  <a:lnTo>
                    <a:pt x="157" y="745"/>
                  </a:lnTo>
                  <a:lnTo>
                    <a:pt x="151" y="709"/>
                  </a:lnTo>
                  <a:lnTo>
                    <a:pt x="145" y="699"/>
                  </a:lnTo>
                  <a:lnTo>
                    <a:pt x="136" y="691"/>
                  </a:lnTo>
                  <a:lnTo>
                    <a:pt x="131" y="676"/>
                  </a:lnTo>
                  <a:lnTo>
                    <a:pt x="129" y="660"/>
                  </a:lnTo>
                  <a:lnTo>
                    <a:pt x="124" y="649"/>
                  </a:lnTo>
                  <a:lnTo>
                    <a:pt x="114" y="646"/>
                  </a:lnTo>
                  <a:lnTo>
                    <a:pt x="102" y="651"/>
                  </a:lnTo>
                  <a:lnTo>
                    <a:pt x="92" y="649"/>
                  </a:lnTo>
                  <a:lnTo>
                    <a:pt x="88" y="640"/>
                  </a:lnTo>
                  <a:lnTo>
                    <a:pt x="86" y="623"/>
                  </a:lnTo>
                  <a:lnTo>
                    <a:pt x="85" y="607"/>
                  </a:lnTo>
                  <a:lnTo>
                    <a:pt x="85" y="592"/>
                  </a:lnTo>
                  <a:lnTo>
                    <a:pt x="86" y="586"/>
                  </a:lnTo>
                  <a:lnTo>
                    <a:pt x="92" y="578"/>
                  </a:lnTo>
                  <a:lnTo>
                    <a:pt x="93" y="568"/>
                  </a:lnTo>
                  <a:lnTo>
                    <a:pt x="98" y="563"/>
                  </a:lnTo>
                  <a:lnTo>
                    <a:pt x="103" y="553"/>
                  </a:lnTo>
                  <a:lnTo>
                    <a:pt x="103" y="542"/>
                  </a:lnTo>
                  <a:lnTo>
                    <a:pt x="112" y="515"/>
                  </a:lnTo>
                  <a:lnTo>
                    <a:pt x="119" y="501"/>
                  </a:lnTo>
                  <a:lnTo>
                    <a:pt x="126" y="487"/>
                  </a:lnTo>
                  <a:lnTo>
                    <a:pt x="128" y="471"/>
                  </a:lnTo>
                  <a:lnTo>
                    <a:pt x="133" y="439"/>
                  </a:lnTo>
                  <a:lnTo>
                    <a:pt x="129" y="415"/>
                  </a:lnTo>
                  <a:lnTo>
                    <a:pt x="142" y="411"/>
                  </a:lnTo>
                  <a:lnTo>
                    <a:pt x="157" y="409"/>
                  </a:lnTo>
                  <a:lnTo>
                    <a:pt x="161" y="409"/>
                  </a:lnTo>
                  <a:lnTo>
                    <a:pt x="168" y="411"/>
                  </a:lnTo>
                  <a:lnTo>
                    <a:pt x="179" y="414"/>
                  </a:lnTo>
                  <a:lnTo>
                    <a:pt x="182" y="419"/>
                  </a:lnTo>
                  <a:lnTo>
                    <a:pt x="179" y="455"/>
                  </a:lnTo>
                  <a:lnTo>
                    <a:pt x="183" y="462"/>
                  </a:lnTo>
                  <a:lnTo>
                    <a:pt x="187" y="462"/>
                  </a:lnTo>
                  <a:lnTo>
                    <a:pt x="184" y="458"/>
                  </a:lnTo>
                  <a:lnTo>
                    <a:pt x="189" y="458"/>
                  </a:lnTo>
                  <a:lnTo>
                    <a:pt x="212" y="460"/>
                  </a:lnTo>
                  <a:lnTo>
                    <a:pt x="222" y="458"/>
                  </a:lnTo>
                  <a:lnTo>
                    <a:pt x="233" y="461"/>
                  </a:lnTo>
                  <a:lnTo>
                    <a:pt x="251" y="476"/>
                  </a:lnTo>
                  <a:lnTo>
                    <a:pt x="257" y="484"/>
                  </a:lnTo>
                  <a:lnTo>
                    <a:pt x="264" y="488"/>
                  </a:lnTo>
                  <a:lnTo>
                    <a:pt x="270" y="492"/>
                  </a:lnTo>
                  <a:lnTo>
                    <a:pt x="271" y="489"/>
                  </a:lnTo>
                  <a:lnTo>
                    <a:pt x="276" y="493"/>
                  </a:lnTo>
                  <a:lnTo>
                    <a:pt x="285" y="511"/>
                  </a:lnTo>
                  <a:lnTo>
                    <a:pt x="291" y="516"/>
                  </a:lnTo>
                  <a:lnTo>
                    <a:pt x="292" y="510"/>
                  </a:lnTo>
                  <a:lnTo>
                    <a:pt x="292" y="501"/>
                  </a:lnTo>
                  <a:lnTo>
                    <a:pt x="286" y="487"/>
                  </a:lnTo>
                  <a:lnTo>
                    <a:pt x="280" y="473"/>
                  </a:lnTo>
                  <a:lnTo>
                    <a:pt x="265" y="462"/>
                  </a:lnTo>
                  <a:lnTo>
                    <a:pt x="258" y="440"/>
                  </a:lnTo>
                  <a:lnTo>
                    <a:pt x="255" y="429"/>
                  </a:lnTo>
                  <a:lnTo>
                    <a:pt x="258" y="411"/>
                  </a:lnTo>
                  <a:lnTo>
                    <a:pt x="265" y="407"/>
                  </a:lnTo>
                  <a:lnTo>
                    <a:pt x="270" y="396"/>
                  </a:lnTo>
                  <a:lnTo>
                    <a:pt x="278" y="392"/>
                  </a:lnTo>
                  <a:lnTo>
                    <a:pt x="292" y="372"/>
                  </a:lnTo>
                  <a:lnTo>
                    <a:pt x="298" y="366"/>
                  </a:lnTo>
                  <a:lnTo>
                    <a:pt x="307" y="363"/>
                  </a:lnTo>
                  <a:lnTo>
                    <a:pt x="334" y="365"/>
                  </a:lnTo>
                  <a:lnTo>
                    <a:pt x="350" y="368"/>
                  </a:lnTo>
                  <a:lnTo>
                    <a:pt x="368" y="365"/>
                  </a:lnTo>
                  <a:lnTo>
                    <a:pt x="396" y="364"/>
                  </a:lnTo>
                  <a:lnTo>
                    <a:pt x="405" y="374"/>
                  </a:lnTo>
                  <a:lnTo>
                    <a:pt x="416" y="369"/>
                  </a:lnTo>
                  <a:lnTo>
                    <a:pt x="416" y="365"/>
                  </a:lnTo>
                  <a:lnTo>
                    <a:pt x="420" y="365"/>
                  </a:lnTo>
                  <a:lnTo>
                    <a:pt x="427" y="354"/>
                  </a:lnTo>
                  <a:lnTo>
                    <a:pt x="427" y="312"/>
                  </a:lnTo>
                  <a:lnTo>
                    <a:pt x="431" y="302"/>
                  </a:lnTo>
                  <a:lnTo>
                    <a:pt x="430" y="293"/>
                  </a:lnTo>
                  <a:lnTo>
                    <a:pt x="429" y="286"/>
                  </a:lnTo>
                  <a:lnTo>
                    <a:pt x="424" y="280"/>
                  </a:lnTo>
                  <a:lnTo>
                    <a:pt x="416" y="275"/>
                  </a:lnTo>
                  <a:lnTo>
                    <a:pt x="414" y="268"/>
                  </a:lnTo>
                  <a:lnTo>
                    <a:pt x="404" y="267"/>
                  </a:lnTo>
                  <a:lnTo>
                    <a:pt x="397" y="262"/>
                  </a:lnTo>
                  <a:lnTo>
                    <a:pt x="389" y="252"/>
                  </a:lnTo>
                  <a:lnTo>
                    <a:pt x="386" y="241"/>
                  </a:lnTo>
                  <a:lnTo>
                    <a:pt x="387" y="216"/>
                  </a:lnTo>
                  <a:lnTo>
                    <a:pt x="386" y="203"/>
                  </a:lnTo>
                  <a:lnTo>
                    <a:pt x="382" y="191"/>
                  </a:lnTo>
                  <a:lnTo>
                    <a:pt x="377" y="181"/>
                  </a:lnTo>
                  <a:lnTo>
                    <a:pt x="370" y="176"/>
                  </a:lnTo>
                  <a:lnTo>
                    <a:pt x="368" y="169"/>
                  </a:lnTo>
                  <a:lnTo>
                    <a:pt x="360" y="165"/>
                  </a:lnTo>
                  <a:lnTo>
                    <a:pt x="353" y="158"/>
                  </a:lnTo>
                  <a:lnTo>
                    <a:pt x="348" y="150"/>
                  </a:lnTo>
                  <a:lnTo>
                    <a:pt x="335" y="135"/>
                  </a:lnTo>
                  <a:lnTo>
                    <a:pt x="323" y="134"/>
                  </a:lnTo>
                  <a:lnTo>
                    <a:pt x="312" y="135"/>
                  </a:lnTo>
                  <a:lnTo>
                    <a:pt x="301" y="138"/>
                  </a:lnTo>
                  <a:lnTo>
                    <a:pt x="297" y="149"/>
                  </a:lnTo>
                  <a:lnTo>
                    <a:pt x="292" y="153"/>
                  </a:lnTo>
                  <a:lnTo>
                    <a:pt x="285" y="156"/>
                  </a:lnTo>
                  <a:lnTo>
                    <a:pt x="273" y="162"/>
                  </a:lnTo>
                  <a:lnTo>
                    <a:pt x="264" y="162"/>
                  </a:lnTo>
                  <a:lnTo>
                    <a:pt x="255" y="156"/>
                  </a:lnTo>
                  <a:lnTo>
                    <a:pt x="249" y="146"/>
                  </a:lnTo>
                  <a:lnTo>
                    <a:pt x="242" y="144"/>
                  </a:lnTo>
                  <a:lnTo>
                    <a:pt x="233" y="146"/>
                  </a:lnTo>
                  <a:lnTo>
                    <a:pt x="220" y="151"/>
                  </a:lnTo>
                  <a:lnTo>
                    <a:pt x="208" y="164"/>
                  </a:lnTo>
                  <a:lnTo>
                    <a:pt x="195" y="169"/>
                  </a:lnTo>
                  <a:lnTo>
                    <a:pt x="188" y="178"/>
                  </a:lnTo>
                  <a:lnTo>
                    <a:pt x="183" y="182"/>
                  </a:lnTo>
                  <a:lnTo>
                    <a:pt x="184" y="177"/>
                  </a:lnTo>
                  <a:lnTo>
                    <a:pt x="181" y="164"/>
                  </a:lnTo>
                  <a:lnTo>
                    <a:pt x="185" y="150"/>
                  </a:lnTo>
                  <a:lnTo>
                    <a:pt x="188" y="126"/>
                  </a:lnTo>
                  <a:lnTo>
                    <a:pt x="193" y="115"/>
                  </a:lnTo>
                  <a:lnTo>
                    <a:pt x="193" y="106"/>
                  </a:lnTo>
                  <a:lnTo>
                    <a:pt x="194" y="97"/>
                  </a:lnTo>
                  <a:lnTo>
                    <a:pt x="190" y="81"/>
                  </a:lnTo>
                  <a:lnTo>
                    <a:pt x="194" y="64"/>
                  </a:lnTo>
                  <a:lnTo>
                    <a:pt x="190" y="60"/>
                  </a:lnTo>
                  <a:lnTo>
                    <a:pt x="169" y="60"/>
                  </a:lnTo>
                  <a:lnTo>
                    <a:pt x="163" y="59"/>
                  </a:lnTo>
                  <a:lnTo>
                    <a:pt x="161" y="58"/>
                  </a:lnTo>
                  <a:lnTo>
                    <a:pt x="161" y="40"/>
                  </a:lnTo>
                  <a:lnTo>
                    <a:pt x="158" y="25"/>
                  </a:lnTo>
                  <a:lnTo>
                    <a:pt x="152" y="16"/>
                  </a:lnTo>
                  <a:lnTo>
                    <a:pt x="149" y="11"/>
                  </a:lnTo>
                  <a:lnTo>
                    <a:pt x="142" y="14"/>
                  </a:lnTo>
                  <a:lnTo>
                    <a:pt x="140" y="8"/>
                  </a:lnTo>
                  <a:lnTo>
                    <a:pt x="141" y="0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91" name="Freeform 94"/>
            <p:cNvSpPr>
              <a:spLocks noChangeAspect="1"/>
            </p:cNvSpPr>
            <p:nvPr/>
          </p:nvSpPr>
          <p:spPr bwMode="gray">
            <a:xfrm>
              <a:off x="10432824" y="3972334"/>
              <a:ext cx="143846" cy="341968"/>
            </a:xfrm>
            <a:custGeom>
              <a:avLst/>
              <a:gdLst/>
              <a:ahLst/>
              <a:cxnLst>
                <a:cxn ang="0">
                  <a:pos x="125" y="657"/>
                </a:cxn>
                <a:cxn ang="0">
                  <a:pos x="116" y="592"/>
                </a:cxn>
                <a:cxn ang="0">
                  <a:pos x="89" y="559"/>
                </a:cxn>
                <a:cxn ang="0">
                  <a:pos x="85" y="536"/>
                </a:cxn>
                <a:cxn ang="0">
                  <a:pos x="78" y="512"/>
                </a:cxn>
                <a:cxn ang="0">
                  <a:pos x="22" y="470"/>
                </a:cxn>
                <a:cxn ang="0">
                  <a:pos x="0" y="443"/>
                </a:cxn>
                <a:cxn ang="0">
                  <a:pos x="19" y="416"/>
                </a:cxn>
                <a:cxn ang="0">
                  <a:pos x="27" y="376"/>
                </a:cxn>
                <a:cxn ang="0">
                  <a:pos x="47" y="365"/>
                </a:cxn>
                <a:cxn ang="0">
                  <a:pos x="42" y="326"/>
                </a:cxn>
                <a:cxn ang="0">
                  <a:pos x="59" y="276"/>
                </a:cxn>
                <a:cxn ang="0">
                  <a:pos x="101" y="268"/>
                </a:cxn>
                <a:cxn ang="0">
                  <a:pos x="134" y="197"/>
                </a:cxn>
                <a:cxn ang="0">
                  <a:pos x="160" y="155"/>
                </a:cxn>
                <a:cxn ang="0">
                  <a:pos x="194" y="92"/>
                </a:cxn>
                <a:cxn ang="0">
                  <a:pos x="242" y="63"/>
                </a:cxn>
                <a:cxn ang="0">
                  <a:pos x="264" y="33"/>
                </a:cxn>
                <a:cxn ang="0">
                  <a:pos x="290" y="5"/>
                </a:cxn>
                <a:cxn ang="0">
                  <a:pos x="322" y="20"/>
                </a:cxn>
                <a:cxn ang="0">
                  <a:pos x="354" y="79"/>
                </a:cxn>
                <a:cxn ang="0">
                  <a:pos x="342" y="163"/>
                </a:cxn>
                <a:cxn ang="0">
                  <a:pos x="311" y="198"/>
                </a:cxn>
                <a:cxn ang="0">
                  <a:pos x="304" y="256"/>
                </a:cxn>
                <a:cxn ang="0">
                  <a:pos x="323" y="258"/>
                </a:cxn>
                <a:cxn ang="0">
                  <a:pos x="366" y="281"/>
                </a:cxn>
                <a:cxn ang="0">
                  <a:pos x="391" y="346"/>
                </a:cxn>
                <a:cxn ang="0">
                  <a:pos x="423" y="387"/>
                </a:cxn>
                <a:cxn ang="0">
                  <a:pos x="488" y="391"/>
                </a:cxn>
                <a:cxn ang="0">
                  <a:pos x="456" y="427"/>
                </a:cxn>
                <a:cxn ang="0">
                  <a:pos x="445" y="443"/>
                </a:cxn>
                <a:cxn ang="0">
                  <a:pos x="426" y="464"/>
                </a:cxn>
                <a:cxn ang="0">
                  <a:pos x="383" y="496"/>
                </a:cxn>
                <a:cxn ang="0">
                  <a:pos x="332" y="518"/>
                </a:cxn>
                <a:cxn ang="0">
                  <a:pos x="304" y="581"/>
                </a:cxn>
                <a:cxn ang="0">
                  <a:pos x="312" y="635"/>
                </a:cxn>
                <a:cxn ang="0">
                  <a:pos x="344" y="693"/>
                </a:cxn>
                <a:cxn ang="0">
                  <a:pos x="354" y="722"/>
                </a:cxn>
                <a:cxn ang="0">
                  <a:pos x="342" y="760"/>
                </a:cxn>
                <a:cxn ang="0">
                  <a:pos x="334" y="807"/>
                </a:cxn>
                <a:cxn ang="0">
                  <a:pos x="376" y="854"/>
                </a:cxn>
                <a:cxn ang="0">
                  <a:pos x="391" y="922"/>
                </a:cxn>
                <a:cxn ang="0">
                  <a:pos x="375" y="1000"/>
                </a:cxn>
                <a:cxn ang="0">
                  <a:pos x="355" y="1047"/>
                </a:cxn>
                <a:cxn ang="0">
                  <a:pos x="349" y="1017"/>
                </a:cxn>
                <a:cxn ang="0">
                  <a:pos x="351" y="958"/>
                </a:cxn>
                <a:cxn ang="0">
                  <a:pos x="351" y="937"/>
                </a:cxn>
                <a:cxn ang="0">
                  <a:pos x="333" y="851"/>
                </a:cxn>
                <a:cxn ang="0">
                  <a:pos x="317" y="821"/>
                </a:cxn>
                <a:cxn ang="0">
                  <a:pos x="297" y="721"/>
                </a:cxn>
                <a:cxn ang="0">
                  <a:pos x="279" y="688"/>
                </a:cxn>
                <a:cxn ang="0">
                  <a:pos x="251" y="653"/>
                </a:cxn>
                <a:cxn ang="0">
                  <a:pos x="226" y="693"/>
                </a:cxn>
                <a:cxn ang="0">
                  <a:pos x="179" y="726"/>
                </a:cxn>
                <a:cxn ang="0">
                  <a:pos x="154" y="728"/>
                </a:cxn>
                <a:cxn ang="0">
                  <a:pos x="122" y="726"/>
                </a:cxn>
                <a:cxn ang="0">
                  <a:pos x="112" y="704"/>
                </a:cxn>
              </a:cxnLst>
              <a:rect l="0" t="0" r="r" b="b"/>
              <a:pathLst>
                <a:path w="489" h="1050">
                  <a:moveTo>
                    <a:pt x="112" y="704"/>
                  </a:moveTo>
                  <a:lnTo>
                    <a:pt x="117" y="690"/>
                  </a:lnTo>
                  <a:lnTo>
                    <a:pt x="119" y="673"/>
                  </a:lnTo>
                  <a:lnTo>
                    <a:pt x="125" y="657"/>
                  </a:lnTo>
                  <a:lnTo>
                    <a:pt x="125" y="638"/>
                  </a:lnTo>
                  <a:lnTo>
                    <a:pt x="121" y="607"/>
                  </a:lnTo>
                  <a:lnTo>
                    <a:pt x="117" y="599"/>
                  </a:lnTo>
                  <a:lnTo>
                    <a:pt x="116" y="592"/>
                  </a:lnTo>
                  <a:lnTo>
                    <a:pt x="109" y="580"/>
                  </a:lnTo>
                  <a:lnTo>
                    <a:pt x="95" y="556"/>
                  </a:lnTo>
                  <a:lnTo>
                    <a:pt x="92" y="545"/>
                  </a:lnTo>
                  <a:lnTo>
                    <a:pt x="89" y="559"/>
                  </a:lnTo>
                  <a:lnTo>
                    <a:pt x="78" y="553"/>
                  </a:lnTo>
                  <a:lnTo>
                    <a:pt x="71" y="539"/>
                  </a:lnTo>
                  <a:lnTo>
                    <a:pt x="74" y="531"/>
                  </a:lnTo>
                  <a:lnTo>
                    <a:pt x="85" y="536"/>
                  </a:lnTo>
                  <a:lnTo>
                    <a:pt x="84" y="531"/>
                  </a:lnTo>
                  <a:lnTo>
                    <a:pt x="76" y="525"/>
                  </a:lnTo>
                  <a:lnTo>
                    <a:pt x="79" y="518"/>
                  </a:lnTo>
                  <a:lnTo>
                    <a:pt x="78" y="512"/>
                  </a:lnTo>
                  <a:lnTo>
                    <a:pt x="38" y="493"/>
                  </a:lnTo>
                  <a:lnTo>
                    <a:pt x="37" y="482"/>
                  </a:lnTo>
                  <a:lnTo>
                    <a:pt x="28" y="479"/>
                  </a:lnTo>
                  <a:lnTo>
                    <a:pt x="22" y="470"/>
                  </a:lnTo>
                  <a:lnTo>
                    <a:pt x="21" y="474"/>
                  </a:lnTo>
                  <a:lnTo>
                    <a:pt x="14" y="468"/>
                  </a:lnTo>
                  <a:lnTo>
                    <a:pt x="10" y="458"/>
                  </a:lnTo>
                  <a:lnTo>
                    <a:pt x="0" y="443"/>
                  </a:lnTo>
                  <a:lnTo>
                    <a:pt x="1" y="425"/>
                  </a:lnTo>
                  <a:lnTo>
                    <a:pt x="3" y="418"/>
                  </a:lnTo>
                  <a:lnTo>
                    <a:pt x="7" y="413"/>
                  </a:lnTo>
                  <a:lnTo>
                    <a:pt x="19" y="416"/>
                  </a:lnTo>
                  <a:lnTo>
                    <a:pt x="17" y="387"/>
                  </a:lnTo>
                  <a:lnTo>
                    <a:pt x="19" y="384"/>
                  </a:lnTo>
                  <a:lnTo>
                    <a:pt x="22" y="381"/>
                  </a:lnTo>
                  <a:lnTo>
                    <a:pt x="27" y="376"/>
                  </a:lnTo>
                  <a:lnTo>
                    <a:pt x="36" y="378"/>
                  </a:lnTo>
                  <a:lnTo>
                    <a:pt x="41" y="377"/>
                  </a:lnTo>
                  <a:lnTo>
                    <a:pt x="46" y="371"/>
                  </a:lnTo>
                  <a:lnTo>
                    <a:pt x="47" y="365"/>
                  </a:lnTo>
                  <a:lnTo>
                    <a:pt x="44" y="365"/>
                  </a:lnTo>
                  <a:lnTo>
                    <a:pt x="41" y="355"/>
                  </a:lnTo>
                  <a:lnTo>
                    <a:pt x="41" y="339"/>
                  </a:lnTo>
                  <a:lnTo>
                    <a:pt x="42" y="326"/>
                  </a:lnTo>
                  <a:lnTo>
                    <a:pt x="53" y="327"/>
                  </a:lnTo>
                  <a:lnTo>
                    <a:pt x="57" y="322"/>
                  </a:lnTo>
                  <a:lnTo>
                    <a:pt x="60" y="302"/>
                  </a:lnTo>
                  <a:lnTo>
                    <a:pt x="59" y="276"/>
                  </a:lnTo>
                  <a:lnTo>
                    <a:pt x="66" y="269"/>
                  </a:lnTo>
                  <a:lnTo>
                    <a:pt x="80" y="265"/>
                  </a:lnTo>
                  <a:lnTo>
                    <a:pt x="93" y="268"/>
                  </a:lnTo>
                  <a:lnTo>
                    <a:pt x="101" y="268"/>
                  </a:lnTo>
                  <a:lnTo>
                    <a:pt x="106" y="263"/>
                  </a:lnTo>
                  <a:lnTo>
                    <a:pt x="112" y="243"/>
                  </a:lnTo>
                  <a:lnTo>
                    <a:pt x="130" y="208"/>
                  </a:lnTo>
                  <a:lnTo>
                    <a:pt x="134" y="197"/>
                  </a:lnTo>
                  <a:lnTo>
                    <a:pt x="132" y="187"/>
                  </a:lnTo>
                  <a:lnTo>
                    <a:pt x="138" y="178"/>
                  </a:lnTo>
                  <a:lnTo>
                    <a:pt x="154" y="167"/>
                  </a:lnTo>
                  <a:lnTo>
                    <a:pt x="160" y="155"/>
                  </a:lnTo>
                  <a:lnTo>
                    <a:pt x="159" y="127"/>
                  </a:lnTo>
                  <a:lnTo>
                    <a:pt x="166" y="111"/>
                  </a:lnTo>
                  <a:lnTo>
                    <a:pt x="179" y="100"/>
                  </a:lnTo>
                  <a:lnTo>
                    <a:pt x="194" y="92"/>
                  </a:lnTo>
                  <a:lnTo>
                    <a:pt x="204" y="84"/>
                  </a:lnTo>
                  <a:lnTo>
                    <a:pt x="211" y="70"/>
                  </a:lnTo>
                  <a:lnTo>
                    <a:pt x="231" y="66"/>
                  </a:lnTo>
                  <a:lnTo>
                    <a:pt x="242" y="63"/>
                  </a:lnTo>
                  <a:lnTo>
                    <a:pt x="258" y="68"/>
                  </a:lnTo>
                  <a:lnTo>
                    <a:pt x="263" y="63"/>
                  </a:lnTo>
                  <a:lnTo>
                    <a:pt x="259" y="47"/>
                  </a:lnTo>
                  <a:lnTo>
                    <a:pt x="264" y="33"/>
                  </a:lnTo>
                  <a:lnTo>
                    <a:pt x="275" y="28"/>
                  </a:lnTo>
                  <a:lnTo>
                    <a:pt x="281" y="21"/>
                  </a:lnTo>
                  <a:lnTo>
                    <a:pt x="281" y="9"/>
                  </a:lnTo>
                  <a:lnTo>
                    <a:pt x="290" y="5"/>
                  </a:lnTo>
                  <a:lnTo>
                    <a:pt x="294" y="0"/>
                  </a:lnTo>
                  <a:lnTo>
                    <a:pt x="297" y="0"/>
                  </a:lnTo>
                  <a:lnTo>
                    <a:pt x="310" y="6"/>
                  </a:lnTo>
                  <a:lnTo>
                    <a:pt x="322" y="20"/>
                  </a:lnTo>
                  <a:lnTo>
                    <a:pt x="326" y="37"/>
                  </a:lnTo>
                  <a:lnTo>
                    <a:pt x="331" y="45"/>
                  </a:lnTo>
                  <a:lnTo>
                    <a:pt x="347" y="47"/>
                  </a:lnTo>
                  <a:lnTo>
                    <a:pt x="354" y="79"/>
                  </a:lnTo>
                  <a:lnTo>
                    <a:pt x="355" y="100"/>
                  </a:lnTo>
                  <a:lnTo>
                    <a:pt x="351" y="128"/>
                  </a:lnTo>
                  <a:lnTo>
                    <a:pt x="351" y="136"/>
                  </a:lnTo>
                  <a:lnTo>
                    <a:pt x="342" y="163"/>
                  </a:lnTo>
                  <a:lnTo>
                    <a:pt x="333" y="174"/>
                  </a:lnTo>
                  <a:lnTo>
                    <a:pt x="326" y="177"/>
                  </a:lnTo>
                  <a:lnTo>
                    <a:pt x="322" y="187"/>
                  </a:lnTo>
                  <a:lnTo>
                    <a:pt x="311" y="198"/>
                  </a:lnTo>
                  <a:lnTo>
                    <a:pt x="307" y="217"/>
                  </a:lnTo>
                  <a:lnTo>
                    <a:pt x="301" y="231"/>
                  </a:lnTo>
                  <a:lnTo>
                    <a:pt x="305" y="247"/>
                  </a:lnTo>
                  <a:lnTo>
                    <a:pt x="304" y="256"/>
                  </a:lnTo>
                  <a:lnTo>
                    <a:pt x="294" y="273"/>
                  </a:lnTo>
                  <a:lnTo>
                    <a:pt x="299" y="278"/>
                  </a:lnTo>
                  <a:lnTo>
                    <a:pt x="312" y="264"/>
                  </a:lnTo>
                  <a:lnTo>
                    <a:pt x="323" y="258"/>
                  </a:lnTo>
                  <a:lnTo>
                    <a:pt x="342" y="257"/>
                  </a:lnTo>
                  <a:lnTo>
                    <a:pt x="361" y="256"/>
                  </a:lnTo>
                  <a:lnTo>
                    <a:pt x="361" y="267"/>
                  </a:lnTo>
                  <a:lnTo>
                    <a:pt x="366" y="281"/>
                  </a:lnTo>
                  <a:lnTo>
                    <a:pt x="367" y="301"/>
                  </a:lnTo>
                  <a:lnTo>
                    <a:pt x="381" y="311"/>
                  </a:lnTo>
                  <a:lnTo>
                    <a:pt x="397" y="319"/>
                  </a:lnTo>
                  <a:lnTo>
                    <a:pt x="391" y="346"/>
                  </a:lnTo>
                  <a:lnTo>
                    <a:pt x="387" y="366"/>
                  </a:lnTo>
                  <a:lnTo>
                    <a:pt x="402" y="369"/>
                  </a:lnTo>
                  <a:lnTo>
                    <a:pt x="420" y="375"/>
                  </a:lnTo>
                  <a:lnTo>
                    <a:pt x="423" y="387"/>
                  </a:lnTo>
                  <a:lnTo>
                    <a:pt x="441" y="404"/>
                  </a:lnTo>
                  <a:lnTo>
                    <a:pt x="461" y="402"/>
                  </a:lnTo>
                  <a:lnTo>
                    <a:pt x="476" y="389"/>
                  </a:lnTo>
                  <a:lnTo>
                    <a:pt x="488" y="391"/>
                  </a:lnTo>
                  <a:lnTo>
                    <a:pt x="489" y="397"/>
                  </a:lnTo>
                  <a:lnTo>
                    <a:pt x="488" y="402"/>
                  </a:lnTo>
                  <a:lnTo>
                    <a:pt x="483" y="409"/>
                  </a:lnTo>
                  <a:lnTo>
                    <a:pt x="456" y="427"/>
                  </a:lnTo>
                  <a:lnTo>
                    <a:pt x="456" y="432"/>
                  </a:lnTo>
                  <a:lnTo>
                    <a:pt x="458" y="440"/>
                  </a:lnTo>
                  <a:lnTo>
                    <a:pt x="452" y="441"/>
                  </a:lnTo>
                  <a:lnTo>
                    <a:pt x="445" y="443"/>
                  </a:lnTo>
                  <a:lnTo>
                    <a:pt x="440" y="447"/>
                  </a:lnTo>
                  <a:lnTo>
                    <a:pt x="439" y="453"/>
                  </a:lnTo>
                  <a:lnTo>
                    <a:pt x="433" y="456"/>
                  </a:lnTo>
                  <a:lnTo>
                    <a:pt x="426" y="464"/>
                  </a:lnTo>
                  <a:lnTo>
                    <a:pt x="420" y="477"/>
                  </a:lnTo>
                  <a:lnTo>
                    <a:pt x="407" y="480"/>
                  </a:lnTo>
                  <a:lnTo>
                    <a:pt x="398" y="485"/>
                  </a:lnTo>
                  <a:lnTo>
                    <a:pt x="383" y="496"/>
                  </a:lnTo>
                  <a:lnTo>
                    <a:pt x="372" y="502"/>
                  </a:lnTo>
                  <a:lnTo>
                    <a:pt x="361" y="513"/>
                  </a:lnTo>
                  <a:lnTo>
                    <a:pt x="350" y="517"/>
                  </a:lnTo>
                  <a:lnTo>
                    <a:pt x="332" y="518"/>
                  </a:lnTo>
                  <a:lnTo>
                    <a:pt x="318" y="520"/>
                  </a:lnTo>
                  <a:lnTo>
                    <a:pt x="304" y="559"/>
                  </a:lnTo>
                  <a:lnTo>
                    <a:pt x="302" y="571"/>
                  </a:lnTo>
                  <a:lnTo>
                    <a:pt x="304" y="581"/>
                  </a:lnTo>
                  <a:lnTo>
                    <a:pt x="295" y="588"/>
                  </a:lnTo>
                  <a:lnTo>
                    <a:pt x="296" y="595"/>
                  </a:lnTo>
                  <a:lnTo>
                    <a:pt x="302" y="612"/>
                  </a:lnTo>
                  <a:lnTo>
                    <a:pt x="312" y="635"/>
                  </a:lnTo>
                  <a:lnTo>
                    <a:pt x="335" y="652"/>
                  </a:lnTo>
                  <a:lnTo>
                    <a:pt x="343" y="662"/>
                  </a:lnTo>
                  <a:lnTo>
                    <a:pt x="345" y="678"/>
                  </a:lnTo>
                  <a:lnTo>
                    <a:pt x="344" y="693"/>
                  </a:lnTo>
                  <a:lnTo>
                    <a:pt x="347" y="705"/>
                  </a:lnTo>
                  <a:lnTo>
                    <a:pt x="356" y="706"/>
                  </a:lnTo>
                  <a:lnTo>
                    <a:pt x="360" y="716"/>
                  </a:lnTo>
                  <a:lnTo>
                    <a:pt x="354" y="722"/>
                  </a:lnTo>
                  <a:lnTo>
                    <a:pt x="348" y="736"/>
                  </a:lnTo>
                  <a:lnTo>
                    <a:pt x="345" y="744"/>
                  </a:lnTo>
                  <a:lnTo>
                    <a:pt x="345" y="757"/>
                  </a:lnTo>
                  <a:lnTo>
                    <a:pt x="342" y="760"/>
                  </a:lnTo>
                  <a:lnTo>
                    <a:pt x="333" y="768"/>
                  </a:lnTo>
                  <a:lnTo>
                    <a:pt x="329" y="776"/>
                  </a:lnTo>
                  <a:lnTo>
                    <a:pt x="328" y="790"/>
                  </a:lnTo>
                  <a:lnTo>
                    <a:pt x="334" y="807"/>
                  </a:lnTo>
                  <a:lnTo>
                    <a:pt x="353" y="819"/>
                  </a:lnTo>
                  <a:lnTo>
                    <a:pt x="371" y="839"/>
                  </a:lnTo>
                  <a:lnTo>
                    <a:pt x="374" y="845"/>
                  </a:lnTo>
                  <a:lnTo>
                    <a:pt x="376" y="854"/>
                  </a:lnTo>
                  <a:lnTo>
                    <a:pt x="377" y="887"/>
                  </a:lnTo>
                  <a:lnTo>
                    <a:pt x="383" y="905"/>
                  </a:lnTo>
                  <a:lnTo>
                    <a:pt x="386" y="907"/>
                  </a:lnTo>
                  <a:lnTo>
                    <a:pt x="391" y="922"/>
                  </a:lnTo>
                  <a:lnTo>
                    <a:pt x="406" y="956"/>
                  </a:lnTo>
                  <a:lnTo>
                    <a:pt x="404" y="963"/>
                  </a:lnTo>
                  <a:lnTo>
                    <a:pt x="386" y="993"/>
                  </a:lnTo>
                  <a:lnTo>
                    <a:pt x="375" y="1000"/>
                  </a:lnTo>
                  <a:lnTo>
                    <a:pt x="367" y="1012"/>
                  </a:lnTo>
                  <a:lnTo>
                    <a:pt x="365" y="1027"/>
                  </a:lnTo>
                  <a:lnTo>
                    <a:pt x="360" y="1039"/>
                  </a:lnTo>
                  <a:lnTo>
                    <a:pt x="355" y="1047"/>
                  </a:lnTo>
                  <a:lnTo>
                    <a:pt x="354" y="1050"/>
                  </a:lnTo>
                  <a:lnTo>
                    <a:pt x="344" y="1043"/>
                  </a:lnTo>
                  <a:lnTo>
                    <a:pt x="345" y="1031"/>
                  </a:lnTo>
                  <a:lnTo>
                    <a:pt x="349" y="1017"/>
                  </a:lnTo>
                  <a:lnTo>
                    <a:pt x="359" y="993"/>
                  </a:lnTo>
                  <a:lnTo>
                    <a:pt x="359" y="981"/>
                  </a:lnTo>
                  <a:lnTo>
                    <a:pt x="361" y="964"/>
                  </a:lnTo>
                  <a:lnTo>
                    <a:pt x="351" y="958"/>
                  </a:lnTo>
                  <a:lnTo>
                    <a:pt x="344" y="953"/>
                  </a:lnTo>
                  <a:lnTo>
                    <a:pt x="345" y="946"/>
                  </a:lnTo>
                  <a:lnTo>
                    <a:pt x="354" y="947"/>
                  </a:lnTo>
                  <a:lnTo>
                    <a:pt x="351" y="937"/>
                  </a:lnTo>
                  <a:lnTo>
                    <a:pt x="354" y="924"/>
                  </a:lnTo>
                  <a:lnTo>
                    <a:pt x="349" y="897"/>
                  </a:lnTo>
                  <a:lnTo>
                    <a:pt x="338" y="870"/>
                  </a:lnTo>
                  <a:lnTo>
                    <a:pt x="333" y="851"/>
                  </a:lnTo>
                  <a:lnTo>
                    <a:pt x="329" y="855"/>
                  </a:lnTo>
                  <a:lnTo>
                    <a:pt x="327" y="860"/>
                  </a:lnTo>
                  <a:lnTo>
                    <a:pt x="322" y="844"/>
                  </a:lnTo>
                  <a:lnTo>
                    <a:pt x="317" y="821"/>
                  </a:lnTo>
                  <a:lnTo>
                    <a:pt x="311" y="805"/>
                  </a:lnTo>
                  <a:lnTo>
                    <a:pt x="306" y="784"/>
                  </a:lnTo>
                  <a:lnTo>
                    <a:pt x="301" y="759"/>
                  </a:lnTo>
                  <a:lnTo>
                    <a:pt x="297" y="721"/>
                  </a:lnTo>
                  <a:lnTo>
                    <a:pt x="299" y="695"/>
                  </a:lnTo>
                  <a:lnTo>
                    <a:pt x="295" y="695"/>
                  </a:lnTo>
                  <a:lnTo>
                    <a:pt x="291" y="694"/>
                  </a:lnTo>
                  <a:lnTo>
                    <a:pt x="279" y="688"/>
                  </a:lnTo>
                  <a:lnTo>
                    <a:pt x="269" y="679"/>
                  </a:lnTo>
                  <a:lnTo>
                    <a:pt x="262" y="671"/>
                  </a:lnTo>
                  <a:lnTo>
                    <a:pt x="254" y="673"/>
                  </a:lnTo>
                  <a:lnTo>
                    <a:pt x="251" y="653"/>
                  </a:lnTo>
                  <a:lnTo>
                    <a:pt x="246" y="642"/>
                  </a:lnTo>
                  <a:lnTo>
                    <a:pt x="246" y="662"/>
                  </a:lnTo>
                  <a:lnTo>
                    <a:pt x="241" y="685"/>
                  </a:lnTo>
                  <a:lnTo>
                    <a:pt x="226" y="693"/>
                  </a:lnTo>
                  <a:lnTo>
                    <a:pt x="211" y="700"/>
                  </a:lnTo>
                  <a:lnTo>
                    <a:pt x="200" y="710"/>
                  </a:lnTo>
                  <a:lnTo>
                    <a:pt x="189" y="717"/>
                  </a:lnTo>
                  <a:lnTo>
                    <a:pt x="179" y="726"/>
                  </a:lnTo>
                  <a:lnTo>
                    <a:pt x="170" y="738"/>
                  </a:lnTo>
                  <a:lnTo>
                    <a:pt x="165" y="733"/>
                  </a:lnTo>
                  <a:lnTo>
                    <a:pt x="159" y="735"/>
                  </a:lnTo>
                  <a:lnTo>
                    <a:pt x="154" y="728"/>
                  </a:lnTo>
                  <a:lnTo>
                    <a:pt x="146" y="738"/>
                  </a:lnTo>
                  <a:lnTo>
                    <a:pt x="136" y="733"/>
                  </a:lnTo>
                  <a:lnTo>
                    <a:pt x="127" y="730"/>
                  </a:lnTo>
                  <a:lnTo>
                    <a:pt x="122" y="726"/>
                  </a:lnTo>
                  <a:lnTo>
                    <a:pt x="125" y="717"/>
                  </a:lnTo>
                  <a:lnTo>
                    <a:pt x="116" y="725"/>
                  </a:lnTo>
                  <a:lnTo>
                    <a:pt x="109" y="721"/>
                  </a:lnTo>
                  <a:lnTo>
                    <a:pt x="112" y="70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92" name="Freeform 95"/>
            <p:cNvSpPr>
              <a:spLocks noChangeAspect="1"/>
            </p:cNvSpPr>
            <p:nvPr/>
          </p:nvSpPr>
          <p:spPr bwMode="gray">
            <a:xfrm>
              <a:off x="10595947" y="4232881"/>
              <a:ext cx="86011" cy="76536"/>
            </a:xfrm>
            <a:custGeom>
              <a:avLst/>
              <a:gdLst/>
              <a:ahLst/>
              <a:cxnLst>
                <a:cxn ang="0">
                  <a:pos x="115" y="236"/>
                </a:cxn>
                <a:cxn ang="0">
                  <a:pos x="106" y="230"/>
                </a:cxn>
                <a:cxn ang="0">
                  <a:pos x="82" y="232"/>
                </a:cxn>
                <a:cxn ang="0">
                  <a:pos x="72" y="221"/>
                </a:cxn>
                <a:cxn ang="0">
                  <a:pos x="75" y="204"/>
                </a:cxn>
                <a:cxn ang="0">
                  <a:pos x="64" y="203"/>
                </a:cxn>
                <a:cxn ang="0">
                  <a:pos x="50" y="214"/>
                </a:cxn>
                <a:cxn ang="0">
                  <a:pos x="41" y="186"/>
                </a:cxn>
                <a:cxn ang="0">
                  <a:pos x="45" y="184"/>
                </a:cxn>
                <a:cxn ang="0">
                  <a:pos x="36" y="172"/>
                </a:cxn>
                <a:cxn ang="0">
                  <a:pos x="37" y="157"/>
                </a:cxn>
                <a:cxn ang="0">
                  <a:pos x="25" y="129"/>
                </a:cxn>
                <a:cxn ang="0">
                  <a:pos x="3" y="96"/>
                </a:cxn>
                <a:cxn ang="0">
                  <a:pos x="3" y="67"/>
                </a:cxn>
                <a:cxn ang="0">
                  <a:pos x="15" y="52"/>
                </a:cxn>
                <a:cxn ang="0">
                  <a:pos x="37" y="28"/>
                </a:cxn>
                <a:cxn ang="0">
                  <a:pos x="52" y="19"/>
                </a:cxn>
                <a:cxn ang="0">
                  <a:pos x="95" y="24"/>
                </a:cxn>
                <a:cxn ang="0">
                  <a:pos x="141" y="20"/>
                </a:cxn>
                <a:cxn ang="0">
                  <a:pos x="161" y="25"/>
                </a:cxn>
                <a:cxn ang="0">
                  <a:pos x="187" y="37"/>
                </a:cxn>
                <a:cxn ang="0">
                  <a:pos x="207" y="38"/>
                </a:cxn>
                <a:cxn ang="0">
                  <a:pos x="223" y="15"/>
                </a:cxn>
                <a:cxn ang="0">
                  <a:pos x="242" y="11"/>
                </a:cxn>
                <a:cxn ang="0">
                  <a:pos x="258" y="20"/>
                </a:cxn>
                <a:cxn ang="0">
                  <a:pos x="279" y="6"/>
                </a:cxn>
                <a:cxn ang="0">
                  <a:pos x="281" y="37"/>
                </a:cxn>
                <a:cxn ang="0">
                  <a:pos x="290" y="68"/>
                </a:cxn>
                <a:cxn ang="0">
                  <a:pos x="287" y="129"/>
                </a:cxn>
                <a:cxn ang="0">
                  <a:pos x="272" y="135"/>
                </a:cxn>
                <a:cxn ang="0">
                  <a:pos x="255" y="148"/>
                </a:cxn>
                <a:cxn ang="0">
                  <a:pos x="229" y="156"/>
                </a:cxn>
                <a:cxn ang="0">
                  <a:pos x="209" y="167"/>
                </a:cxn>
                <a:cxn ang="0">
                  <a:pos x="197" y="184"/>
                </a:cxn>
                <a:cxn ang="0">
                  <a:pos x="199" y="202"/>
                </a:cxn>
                <a:cxn ang="0">
                  <a:pos x="185" y="207"/>
                </a:cxn>
                <a:cxn ang="0">
                  <a:pos x="164" y="218"/>
                </a:cxn>
                <a:cxn ang="0">
                  <a:pos x="149" y="215"/>
                </a:cxn>
                <a:cxn ang="0">
                  <a:pos x="143" y="230"/>
                </a:cxn>
                <a:cxn ang="0">
                  <a:pos x="125" y="236"/>
                </a:cxn>
              </a:cxnLst>
              <a:rect l="0" t="0" r="r" b="b"/>
              <a:pathLst>
                <a:path w="290" h="237">
                  <a:moveTo>
                    <a:pt x="120" y="237"/>
                  </a:moveTo>
                  <a:lnTo>
                    <a:pt x="115" y="236"/>
                  </a:lnTo>
                  <a:lnTo>
                    <a:pt x="112" y="234"/>
                  </a:lnTo>
                  <a:lnTo>
                    <a:pt x="106" y="230"/>
                  </a:lnTo>
                  <a:lnTo>
                    <a:pt x="89" y="229"/>
                  </a:lnTo>
                  <a:lnTo>
                    <a:pt x="82" y="232"/>
                  </a:lnTo>
                  <a:lnTo>
                    <a:pt x="72" y="232"/>
                  </a:lnTo>
                  <a:lnTo>
                    <a:pt x="72" y="221"/>
                  </a:lnTo>
                  <a:lnTo>
                    <a:pt x="77" y="214"/>
                  </a:lnTo>
                  <a:lnTo>
                    <a:pt x="75" y="204"/>
                  </a:lnTo>
                  <a:lnTo>
                    <a:pt x="69" y="202"/>
                  </a:lnTo>
                  <a:lnTo>
                    <a:pt x="64" y="203"/>
                  </a:lnTo>
                  <a:lnTo>
                    <a:pt x="59" y="211"/>
                  </a:lnTo>
                  <a:lnTo>
                    <a:pt x="50" y="214"/>
                  </a:lnTo>
                  <a:lnTo>
                    <a:pt x="41" y="188"/>
                  </a:lnTo>
                  <a:lnTo>
                    <a:pt x="41" y="186"/>
                  </a:lnTo>
                  <a:lnTo>
                    <a:pt x="45" y="189"/>
                  </a:lnTo>
                  <a:lnTo>
                    <a:pt x="45" y="184"/>
                  </a:lnTo>
                  <a:lnTo>
                    <a:pt x="36" y="173"/>
                  </a:lnTo>
                  <a:lnTo>
                    <a:pt x="36" y="172"/>
                  </a:lnTo>
                  <a:lnTo>
                    <a:pt x="37" y="166"/>
                  </a:lnTo>
                  <a:lnTo>
                    <a:pt x="37" y="157"/>
                  </a:lnTo>
                  <a:lnTo>
                    <a:pt x="31" y="143"/>
                  </a:lnTo>
                  <a:lnTo>
                    <a:pt x="25" y="129"/>
                  </a:lnTo>
                  <a:lnTo>
                    <a:pt x="10" y="118"/>
                  </a:lnTo>
                  <a:lnTo>
                    <a:pt x="3" y="96"/>
                  </a:lnTo>
                  <a:lnTo>
                    <a:pt x="0" y="85"/>
                  </a:lnTo>
                  <a:lnTo>
                    <a:pt x="3" y="67"/>
                  </a:lnTo>
                  <a:lnTo>
                    <a:pt x="10" y="63"/>
                  </a:lnTo>
                  <a:lnTo>
                    <a:pt x="15" y="52"/>
                  </a:lnTo>
                  <a:lnTo>
                    <a:pt x="23" y="48"/>
                  </a:lnTo>
                  <a:lnTo>
                    <a:pt x="37" y="28"/>
                  </a:lnTo>
                  <a:lnTo>
                    <a:pt x="43" y="22"/>
                  </a:lnTo>
                  <a:lnTo>
                    <a:pt x="52" y="19"/>
                  </a:lnTo>
                  <a:lnTo>
                    <a:pt x="79" y="21"/>
                  </a:lnTo>
                  <a:lnTo>
                    <a:pt x="95" y="24"/>
                  </a:lnTo>
                  <a:lnTo>
                    <a:pt x="113" y="21"/>
                  </a:lnTo>
                  <a:lnTo>
                    <a:pt x="141" y="20"/>
                  </a:lnTo>
                  <a:lnTo>
                    <a:pt x="150" y="30"/>
                  </a:lnTo>
                  <a:lnTo>
                    <a:pt x="161" y="25"/>
                  </a:lnTo>
                  <a:lnTo>
                    <a:pt x="169" y="33"/>
                  </a:lnTo>
                  <a:lnTo>
                    <a:pt x="187" y="37"/>
                  </a:lnTo>
                  <a:lnTo>
                    <a:pt x="198" y="41"/>
                  </a:lnTo>
                  <a:lnTo>
                    <a:pt x="207" y="38"/>
                  </a:lnTo>
                  <a:lnTo>
                    <a:pt x="207" y="24"/>
                  </a:lnTo>
                  <a:lnTo>
                    <a:pt x="223" y="15"/>
                  </a:lnTo>
                  <a:lnTo>
                    <a:pt x="234" y="11"/>
                  </a:lnTo>
                  <a:lnTo>
                    <a:pt x="242" y="11"/>
                  </a:lnTo>
                  <a:lnTo>
                    <a:pt x="251" y="20"/>
                  </a:lnTo>
                  <a:lnTo>
                    <a:pt x="258" y="20"/>
                  </a:lnTo>
                  <a:lnTo>
                    <a:pt x="268" y="15"/>
                  </a:lnTo>
                  <a:lnTo>
                    <a:pt x="279" y="6"/>
                  </a:lnTo>
                  <a:lnTo>
                    <a:pt x="283" y="0"/>
                  </a:lnTo>
                  <a:lnTo>
                    <a:pt x="281" y="37"/>
                  </a:lnTo>
                  <a:lnTo>
                    <a:pt x="283" y="53"/>
                  </a:lnTo>
                  <a:lnTo>
                    <a:pt x="290" y="68"/>
                  </a:lnTo>
                  <a:lnTo>
                    <a:pt x="289" y="117"/>
                  </a:lnTo>
                  <a:lnTo>
                    <a:pt x="287" y="129"/>
                  </a:lnTo>
                  <a:lnTo>
                    <a:pt x="281" y="138"/>
                  </a:lnTo>
                  <a:lnTo>
                    <a:pt x="272" y="135"/>
                  </a:lnTo>
                  <a:lnTo>
                    <a:pt x="262" y="144"/>
                  </a:lnTo>
                  <a:lnTo>
                    <a:pt x="255" y="148"/>
                  </a:lnTo>
                  <a:lnTo>
                    <a:pt x="247" y="148"/>
                  </a:lnTo>
                  <a:lnTo>
                    <a:pt x="229" y="156"/>
                  </a:lnTo>
                  <a:lnTo>
                    <a:pt x="228" y="166"/>
                  </a:lnTo>
                  <a:lnTo>
                    <a:pt x="209" y="167"/>
                  </a:lnTo>
                  <a:lnTo>
                    <a:pt x="199" y="171"/>
                  </a:lnTo>
                  <a:lnTo>
                    <a:pt x="197" y="184"/>
                  </a:lnTo>
                  <a:lnTo>
                    <a:pt x="198" y="193"/>
                  </a:lnTo>
                  <a:lnTo>
                    <a:pt x="199" y="202"/>
                  </a:lnTo>
                  <a:lnTo>
                    <a:pt x="193" y="204"/>
                  </a:lnTo>
                  <a:lnTo>
                    <a:pt x="185" y="207"/>
                  </a:lnTo>
                  <a:lnTo>
                    <a:pt x="174" y="214"/>
                  </a:lnTo>
                  <a:lnTo>
                    <a:pt x="164" y="218"/>
                  </a:lnTo>
                  <a:lnTo>
                    <a:pt x="156" y="215"/>
                  </a:lnTo>
                  <a:lnTo>
                    <a:pt x="149" y="215"/>
                  </a:lnTo>
                  <a:lnTo>
                    <a:pt x="148" y="225"/>
                  </a:lnTo>
                  <a:lnTo>
                    <a:pt x="143" y="230"/>
                  </a:lnTo>
                  <a:lnTo>
                    <a:pt x="136" y="234"/>
                  </a:lnTo>
                  <a:lnTo>
                    <a:pt x="125" y="236"/>
                  </a:lnTo>
                  <a:lnTo>
                    <a:pt x="120" y="23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93" name="Freeform 96"/>
            <p:cNvSpPr>
              <a:spLocks noChangeAspect="1"/>
            </p:cNvSpPr>
            <p:nvPr/>
          </p:nvSpPr>
          <p:spPr bwMode="gray">
            <a:xfrm>
              <a:off x="10561841" y="4086323"/>
              <a:ext cx="117153" cy="159585"/>
            </a:xfrm>
            <a:custGeom>
              <a:avLst/>
              <a:gdLst/>
              <a:ahLst/>
              <a:cxnLst>
                <a:cxn ang="0">
                  <a:pos x="135" y="39"/>
                </a:cxn>
                <a:cxn ang="0">
                  <a:pos x="147" y="71"/>
                </a:cxn>
                <a:cxn ang="0">
                  <a:pos x="183" y="98"/>
                </a:cxn>
                <a:cxn ang="0">
                  <a:pos x="228" y="105"/>
                </a:cxn>
                <a:cxn ang="0">
                  <a:pos x="243" y="127"/>
                </a:cxn>
                <a:cxn ang="0">
                  <a:pos x="252" y="151"/>
                </a:cxn>
                <a:cxn ang="0">
                  <a:pos x="220" y="164"/>
                </a:cxn>
                <a:cxn ang="0">
                  <a:pos x="205" y="181"/>
                </a:cxn>
                <a:cxn ang="0">
                  <a:pos x="221" y="196"/>
                </a:cxn>
                <a:cxn ang="0">
                  <a:pos x="271" y="239"/>
                </a:cxn>
                <a:cxn ang="0">
                  <a:pos x="314" y="290"/>
                </a:cxn>
                <a:cxn ang="0">
                  <a:pos x="342" y="317"/>
                </a:cxn>
                <a:cxn ang="0">
                  <a:pos x="345" y="331"/>
                </a:cxn>
                <a:cxn ang="0">
                  <a:pos x="371" y="355"/>
                </a:cxn>
                <a:cxn ang="0">
                  <a:pos x="397" y="409"/>
                </a:cxn>
                <a:cxn ang="0">
                  <a:pos x="394" y="455"/>
                </a:cxn>
                <a:cxn ang="0">
                  <a:pos x="366" y="469"/>
                </a:cxn>
                <a:cxn ang="0">
                  <a:pos x="338" y="464"/>
                </a:cxn>
                <a:cxn ang="0">
                  <a:pos x="313" y="490"/>
                </a:cxn>
                <a:cxn ang="0">
                  <a:pos x="276" y="474"/>
                </a:cxn>
                <a:cxn ang="0">
                  <a:pos x="287" y="459"/>
                </a:cxn>
                <a:cxn ang="0">
                  <a:pos x="290" y="398"/>
                </a:cxn>
                <a:cxn ang="0">
                  <a:pos x="276" y="380"/>
                </a:cxn>
                <a:cxn ang="0">
                  <a:pos x="257" y="367"/>
                </a:cxn>
                <a:cxn ang="0">
                  <a:pos x="247" y="321"/>
                </a:cxn>
                <a:cxn ang="0">
                  <a:pos x="237" y="286"/>
                </a:cxn>
                <a:cxn ang="0">
                  <a:pos x="220" y="270"/>
                </a:cxn>
                <a:cxn ang="0">
                  <a:pos x="195" y="240"/>
                </a:cxn>
                <a:cxn ang="0">
                  <a:pos x="161" y="243"/>
                </a:cxn>
                <a:cxn ang="0">
                  <a:pos x="145" y="261"/>
                </a:cxn>
                <a:cxn ang="0">
                  <a:pos x="115" y="261"/>
                </a:cxn>
                <a:cxn ang="0">
                  <a:pos x="93" y="251"/>
                </a:cxn>
                <a:cxn ang="0">
                  <a:pos x="55" y="274"/>
                </a:cxn>
                <a:cxn ang="0">
                  <a:pos x="44" y="282"/>
                </a:cxn>
                <a:cxn ang="0">
                  <a:pos x="48" y="231"/>
                </a:cxn>
                <a:cxn ang="0">
                  <a:pos x="54" y="202"/>
                </a:cxn>
                <a:cxn ang="0">
                  <a:pos x="50" y="165"/>
                </a:cxn>
                <a:cxn ang="0">
                  <a:pos x="21" y="163"/>
                </a:cxn>
                <a:cxn ang="0">
                  <a:pos x="12" y="121"/>
                </a:cxn>
                <a:cxn ang="0">
                  <a:pos x="0" y="113"/>
                </a:cxn>
                <a:cxn ang="0">
                  <a:pos x="5" y="99"/>
                </a:cxn>
                <a:cxn ang="0">
                  <a:pos x="23" y="92"/>
                </a:cxn>
                <a:cxn ang="0">
                  <a:pos x="48" y="61"/>
                </a:cxn>
                <a:cxn ang="0">
                  <a:pos x="59" y="76"/>
                </a:cxn>
                <a:cxn ang="0">
                  <a:pos x="85" y="52"/>
                </a:cxn>
                <a:cxn ang="0">
                  <a:pos x="77" y="7"/>
                </a:cxn>
                <a:cxn ang="0">
                  <a:pos x="106" y="3"/>
                </a:cxn>
              </a:cxnLst>
              <a:rect l="0" t="0" r="r" b="b"/>
              <a:pathLst>
                <a:path w="398" h="490">
                  <a:moveTo>
                    <a:pt x="106" y="3"/>
                  </a:moveTo>
                  <a:lnTo>
                    <a:pt x="118" y="19"/>
                  </a:lnTo>
                  <a:lnTo>
                    <a:pt x="135" y="39"/>
                  </a:lnTo>
                  <a:lnTo>
                    <a:pt x="145" y="49"/>
                  </a:lnTo>
                  <a:lnTo>
                    <a:pt x="150" y="59"/>
                  </a:lnTo>
                  <a:lnTo>
                    <a:pt x="147" y="71"/>
                  </a:lnTo>
                  <a:lnTo>
                    <a:pt x="149" y="79"/>
                  </a:lnTo>
                  <a:lnTo>
                    <a:pt x="163" y="94"/>
                  </a:lnTo>
                  <a:lnTo>
                    <a:pt x="183" y="98"/>
                  </a:lnTo>
                  <a:lnTo>
                    <a:pt x="203" y="93"/>
                  </a:lnTo>
                  <a:lnTo>
                    <a:pt x="219" y="94"/>
                  </a:lnTo>
                  <a:lnTo>
                    <a:pt x="228" y="105"/>
                  </a:lnTo>
                  <a:lnTo>
                    <a:pt x="233" y="114"/>
                  </a:lnTo>
                  <a:lnTo>
                    <a:pt x="235" y="121"/>
                  </a:lnTo>
                  <a:lnTo>
                    <a:pt x="243" y="127"/>
                  </a:lnTo>
                  <a:lnTo>
                    <a:pt x="247" y="136"/>
                  </a:lnTo>
                  <a:lnTo>
                    <a:pt x="253" y="142"/>
                  </a:lnTo>
                  <a:lnTo>
                    <a:pt x="252" y="151"/>
                  </a:lnTo>
                  <a:lnTo>
                    <a:pt x="236" y="167"/>
                  </a:lnTo>
                  <a:lnTo>
                    <a:pt x="231" y="167"/>
                  </a:lnTo>
                  <a:lnTo>
                    <a:pt x="220" y="164"/>
                  </a:lnTo>
                  <a:lnTo>
                    <a:pt x="213" y="167"/>
                  </a:lnTo>
                  <a:lnTo>
                    <a:pt x="209" y="172"/>
                  </a:lnTo>
                  <a:lnTo>
                    <a:pt x="205" y="181"/>
                  </a:lnTo>
                  <a:lnTo>
                    <a:pt x="206" y="188"/>
                  </a:lnTo>
                  <a:lnTo>
                    <a:pt x="213" y="190"/>
                  </a:lnTo>
                  <a:lnTo>
                    <a:pt x="221" y="196"/>
                  </a:lnTo>
                  <a:lnTo>
                    <a:pt x="240" y="206"/>
                  </a:lnTo>
                  <a:lnTo>
                    <a:pt x="267" y="226"/>
                  </a:lnTo>
                  <a:lnTo>
                    <a:pt x="271" y="239"/>
                  </a:lnTo>
                  <a:lnTo>
                    <a:pt x="294" y="260"/>
                  </a:lnTo>
                  <a:lnTo>
                    <a:pt x="297" y="270"/>
                  </a:lnTo>
                  <a:lnTo>
                    <a:pt x="314" y="290"/>
                  </a:lnTo>
                  <a:lnTo>
                    <a:pt x="319" y="291"/>
                  </a:lnTo>
                  <a:lnTo>
                    <a:pt x="337" y="303"/>
                  </a:lnTo>
                  <a:lnTo>
                    <a:pt x="342" y="317"/>
                  </a:lnTo>
                  <a:lnTo>
                    <a:pt x="345" y="329"/>
                  </a:lnTo>
                  <a:lnTo>
                    <a:pt x="344" y="330"/>
                  </a:lnTo>
                  <a:lnTo>
                    <a:pt x="345" y="331"/>
                  </a:lnTo>
                  <a:lnTo>
                    <a:pt x="349" y="345"/>
                  </a:lnTo>
                  <a:lnTo>
                    <a:pt x="357" y="345"/>
                  </a:lnTo>
                  <a:lnTo>
                    <a:pt x="371" y="355"/>
                  </a:lnTo>
                  <a:lnTo>
                    <a:pt x="380" y="363"/>
                  </a:lnTo>
                  <a:lnTo>
                    <a:pt x="384" y="380"/>
                  </a:lnTo>
                  <a:lnTo>
                    <a:pt x="397" y="409"/>
                  </a:lnTo>
                  <a:lnTo>
                    <a:pt x="398" y="416"/>
                  </a:lnTo>
                  <a:lnTo>
                    <a:pt x="398" y="449"/>
                  </a:lnTo>
                  <a:lnTo>
                    <a:pt x="394" y="455"/>
                  </a:lnTo>
                  <a:lnTo>
                    <a:pt x="383" y="464"/>
                  </a:lnTo>
                  <a:lnTo>
                    <a:pt x="373" y="469"/>
                  </a:lnTo>
                  <a:lnTo>
                    <a:pt x="366" y="469"/>
                  </a:lnTo>
                  <a:lnTo>
                    <a:pt x="357" y="460"/>
                  </a:lnTo>
                  <a:lnTo>
                    <a:pt x="349" y="460"/>
                  </a:lnTo>
                  <a:lnTo>
                    <a:pt x="338" y="464"/>
                  </a:lnTo>
                  <a:lnTo>
                    <a:pt x="322" y="473"/>
                  </a:lnTo>
                  <a:lnTo>
                    <a:pt x="322" y="487"/>
                  </a:lnTo>
                  <a:lnTo>
                    <a:pt x="313" y="490"/>
                  </a:lnTo>
                  <a:lnTo>
                    <a:pt x="302" y="486"/>
                  </a:lnTo>
                  <a:lnTo>
                    <a:pt x="284" y="482"/>
                  </a:lnTo>
                  <a:lnTo>
                    <a:pt x="276" y="474"/>
                  </a:lnTo>
                  <a:lnTo>
                    <a:pt x="276" y="470"/>
                  </a:lnTo>
                  <a:lnTo>
                    <a:pt x="280" y="470"/>
                  </a:lnTo>
                  <a:lnTo>
                    <a:pt x="287" y="459"/>
                  </a:lnTo>
                  <a:lnTo>
                    <a:pt x="287" y="417"/>
                  </a:lnTo>
                  <a:lnTo>
                    <a:pt x="291" y="407"/>
                  </a:lnTo>
                  <a:lnTo>
                    <a:pt x="290" y="398"/>
                  </a:lnTo>
                  <a:lnTo>
                    <a:pt x="289" y="391"/>
                  </a:lnTo>
                  <a:lnTo>
                    <a:pt x="284" y="385"/>
                  </a:lnTo>
                  <a:lnTo>
                    <a:pt x="276" y="380"/>
                  </a:lnTo>
                  <a:lnTo>
                    <a:pt x="274" y="373"/>
                  </a:lnTo>
                  <a:lnTo>
                    <a:pt x="264" y="372"/>
                  </a:lnTo>
                  <a:lnTo>
                    <a:pt x="257" y="367"/>
                  </a:lnTo>
                  <a:lnTo>
                    <a:pt x="249" y="357"/>
                  </a:lnTo>
                  <a:lnTo>
                    <a:pt x="246" y="346"/>
                  </a:lnTo>
                  <a:lnTo>
                    <a:pt x="247" y="321"/>
                  </a:lnTo>
                  <a:lnTo>
                    <a:pt x="246" y="308"/>
                  </a:lnTo>
                  <a:lnTo>
                    <a:pt x="242" y="296"/>
                  </a:lnTo>
                  <a:lnTo>
                    <a:pt x="237" y="286"/>
                  </a:lnTo>
                  <a:lnTo>
                    <a:pt x="230" y="281"/>
                  </a:lnTo>
                  <a:lnTo>
                    <a:pt x="228" y="274"/>
                  </a:lnTo>
                  <a:lnTo>
                    <a:pt x="220" y="270"/>
                  </a:lnTo>
                  <a:lnTo>
                    <a:pt x="213" y="263"/>
                  </a:lnTo>
                  <a:lnTo>
                    <a:pt x="208" y="255"/>
                  </a:lnTo>
                  <a:lnTo>
                    <a:pt x="195" y="240"/>
                  </a:lnTo>
                  <a:lnTo>
                    <a:pt x="183" y="239"/>
                  </a:lnTo>
                  <a:lnTo>
                    <a:pt x="172" y="240"/>
                  </a:lnTo>
                  <a:lnTo>
                    <a:pt x="161" y="243"/>
                  </a:lnTo>
                  <a:lnTo>
                    <a:pt x="157" y="254"/>
                  </a:lnTo>
                  <a:lnTo>
                    <a:pt x="152" y="258"/>
                  </a:lnTo>
                  <a:lnTo>
                    <a:pt x="145" y="261"/>
                  </a:lnTo>
                  <a:lnTo>
                    <a:pt x="133" y="267"/>
                  </a:lnTo>
                  <a:lnTo>
                    <a:pt x="124" y="267"/>
                  </a:lnTo>
                  <a:lnTo>
                    <a:pt x="115" y="261"/>
                  </a:lnTo>
                  <a:lnTo>
                    <a:pt x="109" y="251"/>
                  </a:lnTo>
                  <a:lnTo>
                    <a:pt x="102" y="249"/>
                  </a:lnTo>
                  <a:lnTo>
                    <a:pt x="93" y="251"/>
                  </a:lnTo>
                  <a:lnTo>
                    <a:pt x="80" y="256"/>
                  </a:lnTo>
                  <a:lnTo>
                    <a:pt x="68" y="269"/>
                  </a:lnTo>
                  <a:lnTo>
                    <a:pt x="55" y="274"/>
                  </a:lnTo>
                  <a:lnTo>
                    <a:pt x="48" y="283"/>
                  </a:lnTo>
                  <a:lnTo>
                    <a:pt x="43" y="287"/>
                  </a:lnTo>
                  <a:lnTo>
                    <a:pt x="44" y="282"/>
                  </a:lnTo>
                  <a:lnTo>
                    <a:pt x="41" y="269"/>
                  </a:lnTo>
                  <a:lnTo>
                    <a:pt x="45" y="255"/>
                  </a:lnTo>
                  <a:lnTo>
                    <a:pt x="48" y="231"/>
                  </a:lnTo>
                  <a:lnTo>
                    <a:pt x="53" y="220"/>
                  </a:lnTo>
                  <a:lnTo>
                    <a:pt x="53" y="211"/>
                  </a:lnTo>
                  <a:lnTo>
                    <a:pt x="54" y="202"/>
                  </a:lnTo>
                  <a:lnTo>
                    <a:pt x="50" y="186"/>
                  </a:lnTo>
                  <a:lnTo>
                    <a:pt x="54" y="169"/>
                  </a:lnTo>
                  <a:lnTo>
                    <a:pt x="50" y="165"/>
                  </a:lnTo>
                  <a:lnTo>
                    <a:pt x="29" y="165"/>
                  </a:lnTo>
                  <a:lnTo>
                    <a:pt x="23" y="164"/>
                  </a:lnTo>
                  <a:lnTo>
                    <a:pt x="21" y="163"/>
                  </a:lnTo>
                  <a:lnTo>
                    <a:pt x="21" y="145"/>
                  </a:lnTo>
                  <a:lnTo>
                    <a:pt x="18" y="130"/>
                  </a:lnTo>
                  <a:lnTo>
                    <a:pt x="12" y="121"/>
                  </a:lnTo>
                  <a:lnTo>
                    <a:pt x="9" y="116"/>
                  </a:lnTo>
                  <a:lnTo>
                    <a:pt x="2" y="119"/>
                  </a:lnTo>
                  <a:lnTo>
                    <a:pt x="0" y="113"/>
                  </a:lnTo>
                  <a:lnTo>
                    <a:pt x="1" y="105"/>
                  </a:lnTo>
                  <a:lnTo>
                    <a:pt x="4" y="105"/>
                  </a:lnTo>
                  <a:lnTo>
                    <a:pt x="5" y="99"/>
                  </a:lnTo>
                  <a:lnTo>
                    <a:pt x="10" y="95"/>
                  </a:lnTo>
                  <a:lnTo>
                    <a:pt x="17" y="93"/>
                  </a:lnTo>
                  <a:lnTo>
                    <a:pt x="23" y="92"/>
                  </a:lnTo>
                  <a:lnTo>
                    <a:pt x="21" y="84"/>
                  </a:lnTo>
                  <a:lnTo>
                    <a:pt x="21" y="79"/>
                  </a:lnTo>
                  <a:lnTo>
                    <a:pt x="48" y="61"/>
                  </a:lnTo>
                  <a:lnTo>
                    <a:pt x="53" y="54"/>
                  </a:lnTo>
                  <a:lnTo>
                    <a:pt x="54" y="49"/>
                  </a:lnTo>
                  <a:lnTo>
                    <a:pt x="59" y="76"/>
                  </a:lnTo>
                  <a:lnTo>
                    <a:pt x="80" y="71"/>
                  </a:lnTo>
                  <a:lnTo>
                    <a:pt x="84" y="67"/>
                  </a:lnTo>
                  <a:lnTo>
                    <a:pt x="85" y="52"/>
                  </a:lnTo>
                  <a:lnTo>
                    <a:pt x="79" y="36"/>
                  </a:lnTo>
                  <a:lnTo>
                    <a:pt x="76" y="19"/>
                  </a:lnTo>
                  <a:lnTo>
                    <a:pt x="77" y="7"/>
                  </a:lnTo>
                  <a:lnTo>
                    <a:pt x="86" y="0"/>
                  </a:lnTo>
                  <a:lnTo>
                    <a:pt x="106" y="1"/>
                  </a:lnTo>
                  <a:lnTo>
                    <a:pt x="106" y="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grpSp>
          <p:nvGrpSpPr>
            <p:cNvPr id="94" name="Group 97"/>
            <p:cNvGrpSpPr>
              <a:grpSpLocks noChangeAspect="1"/>
            </p:cNvGrpSpPr>
            <p:nvPr/>
          </p:nvGrpSpPr>
          <p:grpSpPr bwMode="gray">
            <a:xfrm>
              <a:off x="9921208" y="3788322"/>
              <a:ext cx="594661" cy="602516"/>
              <a:chOff x="3183" y="2052"/>
              <a:chExt cx="401" cy="370"/>
            </a:xfrm>
            <a:solidFill>
              <a:schemeClr val="bg1">
                <a:lumMod val="85000"/>
              </a:schemeClr>
            </a:solidFill>
          </p:grpSpPr>
          <p:sp>
            <p:nvSpPr>
              <p:cNvPr id="398" name="Freeform 98"/>
              <p:cNvSpPr>
                <a:spLocks noChangeAspect="1"/>
              </p:cNvSpPr>
              <p:nvPr/>
            </p:nvSpPr>
            <p:spPr bwMode="gray">
              <a:xfrm>
                <a:off x="3509" y="2232"/>
                <a:ext cx="3" cy="5"/>
              </a:xfrm>
              <a:custGeom>
                <a:avLst/>
                <a:gdLst/>
                <a:ahLst/>
                <a:cxnLst>
                  <a:cxn ang="0">
                    <a:pos x="0" y="4"/>
                  </a:cxn>
                  <a:cxn ang="0">
                    <a:pos x="1" y="26"/>
                  </a:cxn>
                  <a:cxn ang="0">
                    <a:pos x="9" y="27"/>
                  </a:cxn>
                  <a:cxn ang="0">
                    <a:pos x="14" y="21"/>
                  </a:cxn>
                  <a:cxn ang="0">
                    <a:pos x="14" y="12"/>
                  </a:cxn>
                  <a:cxn ang="0">
                    <a:pos x="9" y="3"/>
                  </a:cxn>
                  <a:cxn ang="0">
                    <a:pos x="5" y="0"/>
                  </a:cxn>
                  <a:cxn ang="0">
                    <a:pos x="0" y="4"/>
                  </a:cxn>
                </a:cxnLst>
                <a:rect l="0" t="0" r="r" b="b"/>
                <a:pathLst>
                  <a:path w="14" h="27">
                    <a:moveTo>
                      <a:pt x="0" y="4"/>
                    </a:moveTo>
                    <a:lnTo>
                      <a:pt x="1" y="26"/>
                    </a:lnTo>
                    <a:lnTo>
                      <a:pt x="9" y="27"/>
                    </a:lnTo>
                    <a:lnTo>
                      <a:pt x="14" y="21"/>
                    </a:lnTo>
                    <a:lnTo>
                      <a:pt x="14" y="12"/>
                    </a:lnTo>
                    <a:lnTo>
                      <a:pt x="9" y="3"/>
                    </a:lnTo>
                    <a:lnTo>
                      <a:pt x="5" y="0"/>
                    </a:lnTo>
                    <a:lnTo>
                      <a:pt x="0" y="4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99" name="Freeform 99"/>
              <p:cNvSpPr>
                <a:spLocks noChangeAspect="1"/>
              </p:cNvSpPr>
              <p:nvPr/>
            </p:nvSpPr>
            <p:spPr bwMode="gray">
              <a:xfrm>
                <a:off x="3262" y="2066"/>
                <a:ext cx="322" cy="332"/>
              </a:xfrm>
              <a:custGeom>
                <a:avLst/>
                <a:gdLst/>
                <a:ahLst/>
                <a:cxnLst>
                  <a:cxn ang="0">
                    <a:pos x="351" y="1334"/>
                  </a:cxn>
                  <a:cxn ang="0">
                    <a:pos x="468" y="1614"/>
                  </a:cxn>
                  <a:cxn ang="0">
                    <a:pos x="594" y="1598"/>
                  </a:cxn>
                  <a:cxn ang="0">
                    <a:pos x="655" y="1431"/>
                  </a:cxn>
                  <a:cxn ang="0">
                    <a:pos x="659" y="1302"/>
                  </a:cxn>
                  <a:cxn ang="0">
                    <a:pos x="733" y="1205"/>
                  </a:cxn>
                  <a:cxn ang="0">
                    <a:pos x="880" y="1087"/>
                  </a:cxn>
                  <a:cxn ang="0">
                    <a:pos x="1036" y="913"/>
                  </a:cxn>
                  <a:cxn ang="0">
                    <a:pos x="1107" y="902"/>
                  </a:cxn>
                  <a:cxn ang="0">
                    <a:pos x="1134" y="854"/>
                  </a:cxn>
                  <a:cxn ang="0">
                    <a:pos x="1120" y="738"/>
                  </a:cxn>
                  <a:cxn ang="0">
                    <a:pos x="1122" y="669"/>
                  </a:cxn>
                  <a:cxn ang="0">
                    <a:pos x="1143" y="613"/>
                  </a:cxn>
                  <a:cxn ang="0">
                    <a:pos x="1264" y="679"/>
                  </a:cxn>
                  <a:cxn ang="0">
                    <a:pos x="1268" y="798"/>
                  </a:cxn>
                  <a:cxn ang="0">
                    <a:pos x="1346" y="881"/>
                  </a:cxn>
                  <a:cxn ang="0">
                    <a:pos x="1387" y="799"/>
                  </a:cxn>
                  <a:cxn ang="0">
                    <a:pos x="1487" y="652"/>
                  </a:cxn>
                  <a:cxn ang="0">
                    <a:pos x="1602" y="525"/>
                  </a:cxn>
                  <a:cxn ang="0">
                    <a:pos x="1532" y="422"/>
                  </a:cxn>
                  <a:cxn ang="0">
                    <a:pos x="1379" y="492"/>
                  </a:cxn>
                  <a:cxn ang="0">
                    <a:pos x="1319" y="570"/>
                  </a:cxn>
                  <a:cxn ang="0">
                    <a:pos x="1160" y="592"/>
                  </a:cxn>
                  <a:cxn ang="0">
                    <a:pos x="1133" y="551"/>
                  </a:cxn>
                  <a:cxn ang="0">
                    <a:pos x="1090" y="541"/>
                  </a:cxn>
                  <a:cxn ang="0">
                    <a:pos x="1046" y="615"/>
                  </a:cxn>
                  <a:cxn ang="0">
                    <a:pos x="873" y="555"/>
                  </a:cxn>
                  <a:cxn ang="0">
                    <a:pos x="772" y="530"/>
                  </a:cxn>
                  <a:cxn ang="0">
                    <a:pos x="676" y="480"/>
                  </a:cxn>
                  <a:cxn ang="0">
                    <a:pos x="675" y="409"/>
                  </a:cxn>
                  <a:cxn ang="0">
                    <a:pos x="690" y="367"/>
                  </a:cxn>
                  <a:cxn ang="0">
                    <a:pos x="631" y="332"/>
                  </a:cxn>
                  <a:cxn ang="0">
                    <a:pos x="589" y="304"/>
                  </a:cxn>
                  <a:cxn ang="0">
                    <a:pos x="581" y="224"/>
                  </a:cxn>
                  <a:cxn ang="0">
                    <a:pos x="617" y="223"/>
                  </a:cxn>
                  <a:cxn ang="0">
                    <a:pos x="597" y="174"/>
                  </a:cxn>
                  <a:cxn ang="0">
                    <a:pos x="628" y="126"/>
                  </a:cxn>
                  <a:cxn ang="0">
                    <a:pos x="666" y="52"/>
                  </a:cxn>
                  <a:cxn ang="0">
                    <a:pos x="642" y="22"/>
                  </a:cxn>
                  <a:cxn ang="0">
                    <a:pos x="599" y="6"/>
                  </a:cxn>
                  <a:cxn ang="0">
                    <a:pos x="489" y="68"/>
                  </a:cxn>
                  <a:cxn ang="0">
                    <a:pos x="427" y="92"/>
                  </a:cxn>
                  <a:cxn ang="0">
                    <a:pos x="333" y="79"/>
                  </a:cxn>
                  <a:cxn ang="0">
                    <a:pos x="320" y="126"/>
                  </a:cxn>
                  <a:cxn ang="0">
                    <a:pos x="321" y="181"/>
                  </a:cxn>
                  <a:cxn ang="0">
                    <a:pos x="384" y="232"/>
                  </a:cxn>
                  <a:cxn ang="0">
                    <a:pos x="362" y="267"/>
                  </a:cxn>
                  <a:cxn ang="0">
                    <a:pos x="371" y="324"/>
                  </a:cxn>
                  <a:cxn ang="0">
                    <a:pos x="314" y="388"/>
                  </a:cxn>
                  <a:cxn ang="0">
                    <a:pos x="212" y="504"/>
                  </a:cxn>
                  <a:cxn ang="0">
                    <a:pos x="132" y="513"/>
                  </a:cxn>
                  <a:cxn ang="0">
                    <a:pos x="111" y="603"/>
                  </a:cxn>
                  <a:cxn ang="0">
                    <a:pos x="142" y="669"/>
                  </a:cxn>
                  <a:cxn ang="0">
                    <a:pos x="166" y="733"/>
                  </a:cxn>
                  <a:cxn ang="0">
                    <a:pos x="127" y="734"/>
                  </a:cxn>
                  <a:cxn ang="0">
                    <a:pos x="47" y="740"/>
                  </a:cxn>
                  <a:cxn ang="0">
                    <a:pos x="0" y="773"/>
                  </a:cxn>
                  <a:cxn ang="0">
                    <a:pos x="124" y="814"/>
                  </a:cxn>
                  <a:cxn ang="0">
                    <a:pos x="131" y="945"/>
                  </a:cxn>
                  <a:cxn ang="0">
                    <a:pos x="229" y="857"/>
                  </a:cxn>
                  <a:cxn ang="0">
                    <a:pos x="246" y="924"/>
                  </a:cxn>
                  <a:cxn ang="0">
                    <a:pos x="261" y="1041"/>
                  </a:cxn>
                  <a:cxn ang="0">
                    <a:pos x="276" y="1157"/>
                  </a:cxn>
                </a:cxnLst>
                <a:rect l="0" t="0" r="r" b="b"/>
                <a:pathLst>
                  <a:path w="1608" h="1661">
                    <a:moveTo>
                      <a:pt x="304" y="1236"/>
                    </a:moveTo>
                    <a:lnTo>
                      <a:pt x="306" y="1238"/>
                    </a:lnTo>
                    <a:lnTo>
                      <a:pt x="310" y="1250"/>
                    </a:lnTo>
                    <a:lnTo>
                      <a:pt x="312" y="1252"/>
                    </a:lnTo>
                    <a:lnTo>
                      <a:pt x="315" y="1249"/>
                    </a:lnTo>
                    <a:lnTo>
                      <a:pt x="320" y="1250"/>
                    </a:lnTo>
                    <a:lnTo>
                      <a:pt x="316" y="1255"/>
                    </a:lnTo>
                    <a:lnTo>
                      <a:pt x="316" y="1260"/>
                    </a:lnTo>
                    <a:lnTo>
                      <a:pt x="322" y="1281"/>
                    </a:lnTo>
                    <a:lnTo>
                      <a:pt x="331" y="1293"/>
                    </a:lnTo>
                    <a:lnTo>
                      <a:pt x="338" y="1297"/>
                    </a:lnTo>
                    <a:lnTo>
                      <a:pt x="348" y="1319"/>
                    </a:lnTo>
                    <a:lnTo>
                      <a:pt x="351" y="1334"/>
                    </a:lnTo>
                    <a:lnTo>
                      <a:pt x="358" y="1343"/>
                    </a:lnTo>
                    <a:lnTo>
                      <a:pt x="364" y="1358"/>
                    </a:lnTo>
                    <a:lnTo>
                      <a:pt x="370" y="1388"/>
                    </a:lnTo>
                    <a:lnTo>
                      <a:pt x="382" y="1426"/>
                    </a:lnTo>
                    <a:lnTo>
                      <a:pt x="382" y="1429"/>
                    </a:lnTo>
                    <a:lnTo>
                      <a:pt x="391" y="1444"/>
                    </a:lnTo>
                    <a:lnTo>
                      <a:pt x="401" y="1453"/>
                    </a:lnTo>
                    <a:lnTo>
                      <a:pt x="418" y="1475"/>
                    </a:lnTo>
                    <a:lnTo>
                      <a:pt x="425" y="1494"/>
                    </a:lnTo>
                    <a:lnTo>
                      <a:pt x="432" y="1519"/>
                    </a:lnTo>
                    <a:lnTo>
                      <a:pt x="454" y="1572"/>
                    </a:lnTo>
                    <a:lnTo>
                      <a:pt x="461" y="1600"/>
                    </a:lnTo>
                    <a:lnTo>
                      <a:pt x="468" y="1614"/>
                    </a:lnTo>
                    <a:lnTo>
                      <a:pt x="481" y="1633"/>
                    </a:lnTo>
                    <a:lnTo>
                      <a:pt x="495" y="1650"/>
                    </a:lnTo>
                    <a:lnTo>
                      <a:pt x="508" y="1661"/>
                    </a:lnTo>
                    <a:lnTo>
                      <a:pt x="525" y="1661"/>
                    </a:lnTo>
                    <a:lnTo>
                      <a:pt x="534" y="1653"/>
                    </a:lnTo>
                    <a:lnTo>
                      <a:pt x="534" y="1650"/>
                    </a:lnTo>
                    <a:lnTo>
                      <a:pt x="540" y="1647"/>
                    </a:lnTo>
                    <a:lnTo>
                      <a:pt x="546" y="1642"/>
                    </a:lnTo>
                    <a:lnTo>
                      <a:pt x="548" y="1636"/>
                    </a:lnTo>
                    <a:lnTo>
                      <a:pt x="547" y="1632"/>
                    </a:lnTo>
                    <a:lnTo>
                      <a:pt x="554" y="1611"/>
                    </a:lnTo>
                    <a:lnTo>
                      <a:pt x="577" y="1600"/>
                    </a:lnTo>
                    <a:lnTo>
                      <a:pt x="594" y="1598"/>
                    </a:lnTo>
                    <a:lnTo>
                      <a:pt x="593" y="1588"/>
                    </a:lnTo>
                    <a:lnTo>
                      <a:pt x="594" y="1578"/>
                    </a:lnTo>
                    <a:lnTo>
                      <a:pt x="607" y="1560"/>
                    </a:lnTo>
                    <a:lnTo>
                      <a:pt x="610" y="1552"/>
                    </a:lnTo>
                    <a:lnTo>
                      <a:pt x="615" y="1541"/>
                    </a:lnTo>
                    <a:lnTo>
                      <a:pt x="628" y="1539"/>
                    </a:lnTo>
                    <a:lnTo>
                      <a:pt x="632" y="1542"/>
                    </a:lnTo>
                    <a:lnTo>
                      <a:pt x="643" y="1542"/>
                    </a:lnTo>
                    <a:lnTo>
                      <a:pt x="643" y="1525"/>
                    </a:lnTo>
                    <a:lnTo>
                      <a:pt x="640" y="1496"/>
                    </a:lnTo>
                    <a:lnTo>
                      <a:pt x="640" y="1467"/>
                    </a:lnTo>
                    <a:lnTo>
                      <a:pt x="643" y="1456"/>
                    </a:lnTo>
                    <a:lnTo>
                      <a:pt x="655" y="1431"/>
                    </a:lnTo>
                    <a:lnTo>
                      <a:pt x="660" y="1417"/>
                    </a:lnTo>
                    <a:lnTo>
                      <a:pt x="667" y="1390"/>
                    </a:lnTo>
                    <a:lnTo>
                      <a:pt x="669" y="1381"/>
                    </a:lnTo>
                    <a:lnTo>
                      <a:pt x="667" y="1368"/>
                    </a:lnTo>
                    <a:lnTo>
                      <a:pt x="661" y="1363"/>
                    </a:lnTo>
                    <a:lnTo>
                      <a:pt x="660" y="1358"/>
                    </a:lnTo>
                    <a:lnTo>
                      <a:pt x="658" y="1356"/>
                    </a:lnTo>
                    <a:lnTo>
                      <a:pt x="660" y="1352"/>
                    </a:lnTo>
                    <a:lnTo>
                      <a:pt x="664" y="1356"/>
                    </a:lnTo>
                    <a:lnTo>
                      <a:pt x="656" y="1324"/>
                    </a:lnTo>
                    <a:lnTo>
                      <a:pt x="659" y="1314"/>
                    </a:lnTo>
                    <a:lnTo>
                      <a:pt x="659" y="1304"/>
                    </a:lnTo>
                    <a:lnTo>
                      <a:pt x="659" y="1302"/>
                    </a:lnTo>
                    <a:lnTo>
                      <a:pt x="655" y="1297"/>
                    </a:lnTo>
                    <a:lnTo>
                      <a:pt x="654" y="1284"/>
                    </a:lnTo>
                    <a:lnTo>
                      <a:pt x="654" y="1262"/>
                    </a:lnTo>
                    <a:lnTo>
                      <a:pt x="661" y="1251"/>
                    </a:lnTo>
                    <a:lnTo>
                      <a:pt x="670" y="1238"/>
                    </a:lnTo>
                    <a:lnTo>
                      <a:pt x="680" y="1233"/>
                    </a:lnTo>
                    <a:lnTo>
                      <a:pt x="688" y="1232"/>
                    </a:lnTo>
                    <a:lnTo>
                      <a:pt x="698" y="1238"/>
                    </a:lnTo>
                    <a:lnTo>
                      <a:pt x="706" y="1234"/>
                    </a:lnTo>
                    <a:lnTo>
                      <a:pt x="713" y="1222"/>
                    </a:lnTo>
                    <a:lnTo>
                      <a:pt x="718" y="1208"/>
                    </a:lnTo>
                    <a:lnTo>
                      <a:pt x="720" y="1208"/>
                    </a:lnTo>
                    <a:lnTo>
                      <a:pt x="733" y="1205"/>
                    </a:lnTo>
                    <a:lnTo>
                      <a:pt x="746" y="1202"/>
                    </a:lnTo>
                    <a:lnTo>
                      <a:pt x="769" y="1193"/>
                    </a:lnTo>
                    <a:lnTo>
                      <a:pt x="776" y="1185"/>
                    </a:lnTo>
                    <a:lnTo>
                      <a:pt x="776" y="1174"/>
                    </a:lnTo>
                    <a:lnTo>
                      <a:pt x="782" y="1164"/>
                    </a:lnTo>
                    <a:lnTo>
                      <a:pt x="795" y="1155"/>
                    </a:lnTo>
                    <a:lnTo>
                      <a:pt x="820" y="1136"/>
                    </a:lnTo>
                    <a:lnTo>
                      <a:pt x="837" y="1123"/>
                    </a:lnTo>
                    <a:lnTo>
                      <a:pt x="849" y="1109"/>
                    </a:lnTo>
                    <a:lnTo>
                      <a:pt x="864" y="1098"/>
                    </a:lnTo>
                    <a:lnTo>
                      <a:pt x="875" y="1092"/>
                    </a:lnTo>
                    <a:lnTo>
                      <a:pt x="878" y="1088"/>
                    </a:lnTo>
                    <a:lnTo>
                      <a:pt x="880" y="1087"/>
                    </a:lnTo>
                    <a:lnTo>
                      <a:pt x="890" y="1077"/>
                    </a:lnTo>
                    <a:lnTo>
                      <a:pt x="925" y="1034"/>
                    </a:lnTo>
                    <a:lnTo>
                      <a:pt x="938" y="1024"/>
                    </a:lnTo>
                    <a:lnTo>
                      <a:pt x="968" y="1007"/>
                    </a:lnTo>
                    <a:lnTo>
                      <a:pt x="986" y="1001"/>
                    </a:lnTo>
                    <a:lnTo>
                      <a:pt x="995" y="996"/>
                    </a:lnTo>
                    <a:lnTo>
                      <a:pt x="998" y="996"/>
                    </a:lnTo>
                    <a:lnTo>
                      <a:pt x="1015" y="981"/>
                    </a:lnTo>
                    <a:lnTo>
                      <a:pt x="1024" y="970"/>
                    </a:lnTo>
                    <a:lnTo>
                      <a:pt x="1026" y="964"/>
                    </a:lnTo>
                    <a:lnTo>
                      <a:pt x="1036" y="953"/>
                    </a:lnTo>
                    <a:lnTo>
                      <a:pt x="1030" y="929"/>
                    </a:lnTo>
                    <a:lnTo>
                      <a:pt x="1036" y="913"/>
                    </a:lnTo>
                    <a:lnTo>
                      <a:pt x="1068" y="897"/>
                    </a:lnTo>
                    <a:lnTo>
                      <a:pt x="1078" y="894"/>
                    </a:lnTo>
                    <a:lnTo>
                      <a:pt x="1084" y="889"/>
                    </a:lnTo>
                    <a:lnTo>
                      <a:pt x="1089" y="880"/>
                    </a:lnTo>
                    <a:lnTo>
                      <a:pt x="1091" y="874"/>
                    </a:lnTo>
                    <a:lnTo>
                      <a:pt x="1096" y="868"/>
                    </a:lnTo>
                    <a:lnTo>
                      <a:pt x="1100" y="868"/>
                    </a:lnTo>
                    <a:lnTo>
                      <a:pt x="1097" y="880"/>
                    </a:lnTo>
                    <a:lnTo>
                      <a:pt x="1097" y="893"/>
                    </a:lnTo>
                    <a:lnTo>
                      <a:pt x="1099" y="894"/>
                    </a:lnTo>
                    <a:lnTo>
                      <a:pt x="1101" y="894"/>
                    </a:lnTo>
                    <a:lnTo>
                      <a:pt x="1104" y="895"/>
                    </a:lnTo>
                    <a:lnTo>
                      <a:pt x="1107" y="902"/>
                    </a:lnTo>
                    <a:lnTo>
                      <a:pt x="1116" y="901"/>
                    </a:lnTo>
                    <a:lnTo>
                      <a:pt x="1121" y="897"/>
                    </a:lnTo>
                    <a:lnTo>
                      <a:pt x="1124" y="899"/>
                    </a:lnTo>
                    <a:lnTo>
                      <a:pt x="1126" y="890"/>
                    </a:lnTo>
                    <a:lnTo>
                      <a:pt x="1128" y="886"/>
                    </a:lnTo>
                    <a:lnTo>
                      <a:pt x="1131" y="896"/>
                    </a:lnTo>
                    <a:lnTo>
                      <a:pt x="1134" y="900"/>
                    </a:lnTo>
                    <a:lnTo>
                      <a:pt x="1142" y="897"/>
                    </a:lnTo>
                    <a:lnTo>
                      <a:pt x="1135" y="884"/>
                    </a:lnTo>
                    <a:lnTo>
                      <a:pt x="1137" y="878"/>
                    </a:lnTo>
                    <a:lnTo>
                      <a:pt x="1135" y="874"/>
                    </a:lnTo>
                    <a:lnTo>
                      <a:pt x="1133" y="863"/>
                    </a:lnTo>
                    <a:lnTo>
                      <a:pt x="1134" y="854"/>
                    </a:lnTo>
                    <a:lnTo>
                      <a:pt x="1132" y="846"/>
                    </a:lnTo>
                    <a:lnTo>
                      <a:pt x="1127" y="841"/>
                    </a:lnTo>
                    <a:lnTo>
                      <a:pt x="1124" y="832"/>
                    </a:lnTo>
                    <a:lnTo>
                      <a:pt x="1124" y="823"/>
                    </a:lnTo>
                    <a:lnTo>
                      <a:pt x="1126" y="820"/>
                    </a:lnTo>
                    <a:lnTo>
                      <a:pt x="1127" y="804"/>
                    </a:lnTo>
                    <a:lnTo>
                      <a:pt x="1126" y="800"/>
                    </a:lnTo>
                    <a:lnTo>
                      <a:pt x="1122" y="799"/>
                    </a:lnTo>
                    <a:lnTo>
                      <a:pt x="1122" y="784"/>
                    </a:lnTo>
                    <a:lnTo>
                      <a:pt x="1116" y="778"/>
                    </a:lnTo>
                    <a:lnTo>
                      <a:pt x="1116" y="770"/>
                    </a:lnTo>
                    <a:lnTo>
                      <a:pt x="1118" y="759"/>
                    </a:lnTo>
                    <a:lnTo>
                      <a:pt x="1120" y="738"/>
                    </a:lnTo>
                    <a:lnTo>
                      <a:pt x="1111" y="728"/>
                    </a:lnTo>
                    <a:lnTo>
                      <a:pt x="1105" y="723"/>
                    </a:lnTo>
                    <a:lnTo>
                      <a:pt x="1094" y="718"/>
                    </a:lnTo>
                    <a:lnTo>
                      <a:pt x="1085" y="714"/>
                    </a:lnTo>
                    <a:lnTo>
                      <a:pt x="1084" y="708"/>
                    </a:lnTo>
                    <a:lnTo>
                      <a:pt x="1085" y="703"/>
                    </a:lnTo>
                    <a:lnTo>
                      <a:pt x="1090" y="695"/>
                    </a:lnTo>
                    <a:lnTo>
                      <a:pt x="1097" y="694"/>
                    </a:lnTo>
                    <a:lnTo>
                      <a:pt x="1104" y="690"/>
                    </a:lnTo>
                    <a:lnTo>
                      <a:pt x="1106" y="683"/>
                    </a:lnTo>
                    <a:lnTo>
                      <a:pt x="1126" y="681"/>
                    </a:lnTo>
                    <a:lnTo>
                      <a:pt x="1126" y="673"/>
                    </a:lnTo>
                    <a:lnTo>
                      <a:pt x="1122" y="669"/>
                    </a:lnTo>
                    <a:lnTo>
                      <a:pt x="1123" y="665"/>
                    </a:lnTo>
                    <a:lnTo>
                      <a:pt x="1108" y="667"/>
                    </a:lnTo>
                    <a:lnTo>
                      <a:pt x="1101" y="662"/>
                    </a:lnTo>
                    <a:lnTo>
                      <a:pt x="1099" y="648"/>
                    </a:lnTo>
                    <a:lnTo>
                      <a:pt x="1095" y="644"/>
                    </a:lnTo>
                    <a:lnTo>
                      <a:pt x="1110" y="620"/>
                    </a:lnTo>
                    <a:lnTo>
                      <a:pt x="1112" y="608"/>
                    </a:lnTo>
                    <a:lnTo>
                      <a:pt x="1117" y="605"/>
                    </a:lnTo>
                    <a:lnTo>
                      <a:pt x="1126" y="622"/>
                    </a:lnTo>
                    <a:lnTo>
                      <a:pt x="1132" y="630"/>
                    </a:lnTo>
                    <a:lnTo>
                      <a:pt x="1133" y="622"/>
                    </a:lnTo>
                    <a:lnTo>
                      <a:pt x="1137" y="610"/>
                    </a:lnTo>
                    <a:lnTo>
                      <a:pt x="1143" y="613"/>
                    </a:lnTo>
                    <a:lnTo>
                      <a:pt x="1145" y="627"/>
                    </a:lnTo>
                    <a:lnTo>
                      <a:pt x="1153" y="636"/>
                    </a:lnTo>
                    <a:lnTo>
                      <a:pt x="1159" y="632"/>
                    </a:lnTo>
                    <a:lnTo>
                      <a:pt x="1166" y="638"/>
                    </a:lnTo>
                    <a:lnTo>
                      <a:pt x="1175" y="624"/>
                    </a:lnTo>
                    <a:lnTo>
                      <a:pt x="1177" y="628"/>
                    </a:lnTo>
                    <a:lnTo>
                      <a:pt x="1180" y="648"/>
                    </a:lnTo>
                    <a:lnTo>
                      <a:pt x="1185" y="667"/>
                    </a:lnTo>
                    <a:lnTo>
                      <a:pt x="1192" y="675"/>
                    </a:lnTo>
                    <a:lnTo>
                      <a:pt x="1203" y="680"/>
                    </a:lnTo>
                    <a:lnTo>
                      <a:pt x="1246" y="684"/>
                    </a:lnTo>
                    <a:lnTo>
                      <a:pt x="1250" y="681"/>
                    </a:lnTo>
                    <a:lnTo>
                      <a:pt x="1264" y="679"/>
                    </a:lnTo>
                    <a:lnTo>
                      <a:pt x="1288" y="681"/>
                    </a:lnTo>
                    <a:lnTo>
                      <a:pt x="1311" y="685"/>
                    </a:lnTo>
                    <a:lnTo>
                      <a:pt x="1326" y="691"/>
                    </a:lnTo>
                    <a:lnTo>
                      <a:pt x="1325" y="696"/>
                    </a:lnTo>
                    <a:lnTo>
                      <a:pt x="1315" y="701"/>
                    </a:lnTo>
                    <a:lnTo>
                      <a:pt x="1310" y="714"/>
                    </a:lnTo>
                    <a:lnTo>
                      <a:pt x="1298" y="729"/>
                    </a:lnTo>
                    <a:lnTo>
                      <a:pt x="1288" y="739"/>
                    </a:lnTo>
                    <a:lnTo>
                      <a:pt x="1276" y="744"/>
                    </a:lnTo>
                    <a:lnTo>
                      <a:pt x="1262" y="754"/>
                    </a:lnTo>
                    <a:lnTo>
                      <a:pt x="1260" y="762"/>
                    </a:lnTo>
                    <a:lnTo>
                      <a:pt x="1261" y="778"/>
                    </a:lnTo>
                    <a:lnTo>
                      <a:pt x="1268" y="798"/>
                    </a:lnTo>
                    <a:lnTo>
                      <a:pt x="1278" y="799"/>
                    </a:lnTo>
                    <a:lnTo>
                      <a:pt x="1284" y="809"/>
                    </a:lnTo>
                    <a:lnTo>
                      <a:pt x="1292" y="814"/>
                    </a:lnTo>
                    <a:lnTo>
                      <a:pt x="1295" y="807"/>
                    </a:lnTo>
                    <a:lnTo>
                      <a:pt x="1301" y="786"/>
                    </a:lnTo>
                    <a:lnTo>
                      <a:pt x="1312" y="771"/>
                    </a:lnTo>
                    <a:lnTo>
                      <a:pt x="1319" y="772"/>
                    </a:lnTo>
                    <a:lnTo>
                      <a:pt x="1326" y="786"/>
                    </a:lnTo>
                    <a:lnTo>
                      <a:pt x="1331" y="803"/>
                    </a:lnTo>
                    <a:lnTo>
                      <a:pt x="1333" y="811"/>
                    </a:lnTo>
                    <a:lnTo>
                      <a:pt x="1336" y="819"/>
                    </a:lnTo>
                    <a:lnTo>
                      <a:pt x="1342" y="847"/>
                    </a:lnTo>
                    <a:lnTo>
                      <a:pt x="1346" y="881"/>
                    </a:lnTo>
                    <a:lnTo>
                      <a:pt x="1349" y="878"/>
                    </a:lnTo>
                    <a:lnTo>
                      <a:pt x="1354" y="873"/>
                    </a:lnTo>
                    <a:lnTo>
                      <a:pt x="1363" y="875"/>
                    </a:lnTo>
                    <a:lnTo>
                      <a:pt x="1368" y="874"/>
                    </a:lnTo>
                    <a:lnTo>
                      <a:pt x="1373" y="868"/>
                    </a:lnTo>
                    <a:lnTo>
                      <a:pt x="1374" y="862"/>
                    </a:lnTo>
                    <a:lnTo>
                      <a:pt x="1371" y="862"/>
                    </a:lnTo>
                    <a:lnTo>
                      <a:pt x="1368" y="852"/>
                    </a:lnTo>
                    <a:lnTo>
                      <a:pt x="1368" y="836"/>
                    </a:lnTo>
                    <a:lnTo>
                      <a:pt x="1369" y="823"/>
                    </a:lnTo>
                    <a:lnTo>
                      <a:pt x="1380" y="824"/>
                    </a:lnTo>
                    <a:lnTo>
                      <a:pt x="1384" y="819"/>
                    </a:lnTo>
                    <a:lnTo>
                      <a:pt x="1387" y="799"/>
                    </a:lnTo>
                    <a:lnTo>
                      <a:pt x="1386" y="773"/>
                    </a:lnTo>
                    <a:lnTo>
                      <a:pt x="1393" y="766"/>
                    </a:lnTo>
                    <a:lnTo>
                      <a:pt x="1407" y="762"/>
                    </a:lnTo>
                    <a:lnTo>
                      <a:pt x="1420" y="765"/>
                    </a:lnTo>
                    <a:lnTo>
                      <a:pt x="1428" y="765"/>
                    </a:lnTo>
                    <a:lnTo>
                      <a:pt x="1433" y="760"/>
                    </a:lnTo>
                    <a:lnTo>
                      <a:pt x="1439" y="740"/>
                    </a:lnTo>
                    <a:lnTo>
                      <a:pt x="1457" y="705"/>
                    </a:lnTo>
                    <a:lnTo>
                      <a:pt x="1461" y="694"/>
                    </a:lnTo>
                    <a:lnTo>
                      <a:pt x="1459" y="684"/>
                    </a:lnTo>
                    <a:lnTo>
                      <a:pt x="1465" y="675"/>
                    </a:lnTo>
                    <a:lnTo>
                      <a:pt x="1481" y="664"/>
                    </a:lnTo>
                    <a:lnTo>
                      <a:pt x="1487" y="652"/>
                    </a:lnTo>
                    <a:lnTo>
                      <a:pt x="1486" y="624"/>
                    </a:lnTo>
                    <a:lnTo>
                      <a:pt x="1493" y="608"/>
                    </a:lnTo>
                    <a:lnTo>
                      <a:pt x="1506" y="597"/>
                    </a:lnTo>
                    <a:lnTo>
                      <a:pt x="1521" y="589"/>
                    </a:lnTo>
                    <a:lnTo>
                      <a:pt x="1531" y="581"/>
                    </a:lnTo>
                    <a:lnTo>
                      <a:pt x="1538" y="567"/>
                    </a:lnTo>
                    <a:lnTo>
                      <a:pt x="1558" y="563"/>
                    </a:lnTo>
                    <a:lnTo>
                      <a:pt x="1569" y="560"/>
                    </a:lnTo>
                    <a:lnTo>
                      <a:pt x="1585" y="565"/>
                    </a:lnTo>
                    <a:lnTo>
                      <a:pt x="1590" y="560"/>
                    </a:lnTo>
                    <a:lnTo>
                      <a:pt x="1586" y="544"/>
                    </a:lnTo>
                    <a:lnTo>
                      <a:pt x="1591" y="530"/>
                    </a:lnTo>
                    <a:lnTo>
                      <a:pt x="1602" y="525"/>
                    </a:lnTo>
                    <a:lnTo>
                      <a:pt x="1608" y="518"/>
                    </a:lnTo>
                    <a:lnTo>
                      <a:pt x="1608" y="506"/>
                    </a:lnTo>
                    <a:lnTo>
                      <a:pt x="1604" y="493"/>
                    </a:lnTo>
                    <a:lnTo>
                      <a:pt x="1594" y="490"/>
                    </a:lnTo>
                    <a:lnTo>
                      <a:pt x="1580" y="490"/>
                    </a:lnTo>
                    <a:lnTo>
                      <a:pt x="1570" y="486"/>
                    </a:lnTo>
                    <a:lnTo>
                      <a:pt x="1552" y="486"/>
                    </a:lnTo>
                    <a:lnTo>
                      <a:pt x="1554" y="470"/>
                    </a:lnTo>
                    <a:lnTo>
                      <a:pt x="1556" y="455"/>
                    </a:lnTo>
                    <a:lnTo>
                      <a:pt x="1543" y="453"/>
                    </a:lnTo>
                    <a:lnTo>
                      <a:pt x="1541" y="442"/>
                    </a:lnTo>
                    <a:lnTo>
                      <a:pt x="1543" y="434"/>
                    </a:lnTo>
                    <a:lnTo>
                      <a:pt x="1532" y="422"/>
                    </a:lnTo>
                    <a:lnTo>
                      <a:pt x="1520" y="426"/>
                    </a:lnTo>
                    <a:lnTo>
                      <a:pt x="1505" y="436"/>
                    </a:lnTo>
                    <a:lnTo>
                      <a:pt x="1492" y="439"/>
                    </a:lnTo>
                    <a:lnTo>
                      <a:pt x="1472" y="441"/>
                    </a:lnTo>
                    <a:lnTo>
                      <a:pt x="1463" y="439"/>
                    </a:lnTo>
                    <a:lnTo>
                      <a:pt x="1457" y="434"/>
                    </a:lnTo>
                    <a:lnTo>
                      <a:pt x="1452" y="433"/>
                    </a:lnTo>
                    <a:lnTo>
                      <a:pt x="1443" y="438"/>
                    </a:lnTo>
                    <a:lnTo>
                      <a:pt x="1434" y="444"/>
                    </a:lnTo>
                    <a:lnTo>
                      <a:pt x="1428" y="455"/>
                    </a:lnTo>
                    <a:lnTo>
                      <a:pt x="1408" y="472"/>
                    </a:lnTo>
                    <a:lnTo>
                      <a:pt x="1393" y="476"/>
                    </a:lnTo>
                    <a:lnTo>
                      <a:pt x="1379" y="492"/>
                    </a:lnTo>
                    <a:lnTo>
                      <a:pt x="1369" y="499"/>
                    </a:lnTo>
                    <a:lnTo>
                      <a:pt x="1354" y="507"/>
                    </a:lnTo>
                    <a:lnTo>
                      <a:pt x="1342" y="515"/>
                    </a:lnTo>
                    <a:lnTo>
                      <a:pt x="1314" y="522"/>
                    </a:lnTo>
                    <a:lnTo>
                      <a:pt x="1296" y="527"/>
                    </a:lnTo>
                    <a:lnTo>
                      <a:pt x="1298" y="529"/>
                    </a:lnTo>
                    <a:lnTo>
                      <a:pt x="1298" y="531"/>
                    </a:lnTo>
                    <a:lnTo>
                      <a:pt x="1295" y="538"/>
                    </a:lnTo>
                    <a:lnTo>
                      <a:pt x="1295" y="540"/>
                    </a:lnTo>
                    <a:lnTo>
                      <a:pt x="1296" y="542"/>
                    </a:lnTo>
                    <a:lnTo>
                      <a:pt x="1315" y="550"/>
                    </a:lnTo>
                    <a:lnTo>
                      <a:pt x="1321" y="556"/>
                    </a:lnTo>
                    <a:lnTo>
                      <a:pt x="1319" y="570"/>
                    </a:lnTo>
                    <a:lnTo>
                      <a:pt x="1320" y="574"/>
                    </a:lnTo>
                    <a:lnTo>
                      <a:pt x="1320" y="577"/>
                    </a:lnTo>
                    <a:lnTo>
                      <a:pt x="1312" y="581"/>
                    </a:lnTo>
                    <a:lnTo>
                      <a:pt x="1292" y="584"/>
                    </a:lnTo>
                    <a:lnTo>
                      <a:pt x="1278" y="585"/>
                    </a:lnTo>
                    <a:lnTo>
                      <a:pt x="1257" y="589"/>
                    </a:lnTo>
                    <a:lnTo>
                      <a:pt x="1249" y="590"/>
                    </a:lnTo>
                    <a:lnTo>
                      <a:pt x="1240" y="590"/>
                    </a:lnTo>
                    <a:lnTo>
                      <a:pt x="1230" y="587"/>
                    </a:lnTo>
                    <a:lnTo>
                      <a:pt x="1225" y="587"/>
                    </a:lnTo>
                    <a:lnTo>
                      <a:pt x="1202" y="595"/>
                    </a:lnTo>
                    <a:lnTo>
                      <a:pt x="1183" y="595"/>
                    </a:lnTo>
                    <a:lnTo>
                      <a:pt x="1160" y="592"/>
                    </a:lnTo>
                    <a:lnTo>
                      <a:pt x="1149" y="588"/>
                    </a:lnTo>
                    <a:lnTo>
                      <a:pt x="1145" y="585"/>
                    </a:lnTo>
                    <a:lnTo>
                      <a:pt x="1142" y="585"/>
                    </a:lnTo>
                    <a:lnTo>
                      <a:pt x="1140" y="584"/>
                    </a:lnTo>
                    <a:lnTo>
                      <a:pt x="1140" y="577"/>
                    </a:lnTo>
                    <a:lnTo>
                      <a:pt x="1139" y="574"/>
                    </a:lnTo>
                    <a:lnTo>
                      <a:pt x="1134" y="573"/>
                    </a:lnTo>
                    <a:lnTo>
                      <a:pt x="1134" y="568"/>
                    </a:lnTo>
                    <a:lnTo>
                      <a:pt x="1143" y="560"/>
                    </a:lnTo>
                    <a:lnTo>
                      <a:pt x="1144" y="556"/>
                    </a:lnTo>
                    <a:lnTo>
                      <a:pt x="1139" y="556"/>
                    </a:lnTo>
                    <a:lnTo>
                      <a:pt x="1135" y="554"/>
                    </a:lnTo>
                    <a:lnTo>
                      <a:pt x="1133" y="551"/>
                    </a:lnTo>
                    <a:lnTo>
                      <a:pt x="1133" y="544"/>
                    </a:lnTo>
                    <a:lnTo>
                      <a:pt x="1137" y="531"/>
                    </a:lnTo>
                    <a:lnTo>
                      <a:pt x="1137" y="525"/>
                    </a:lnTo>
                    <a:lnTo>
                      <a:pt x="1134" y="515"/>
                    </a:lnTo>
                    <a:lnTo>
                      <a:pt x="1133" y="512"/>
                    </a:lnTo>
                    <a:lnTo>
                      <a:pt x="1128" y="509"/>
                    </a:lnTo>
                    <a:lnTo>
                      <a:pt x="1123" y="511"/>
                    </a:lnTo>
                    <a:lnTo>
                      <a:pt x="1115" y="517"/>
                    </a:lnTo>
                    <a:lnTo>
                      <a:pt x="1107" y="517"/>
                    </a:lnTo>
                    <a:lnTo>
                      <a:pt x="1099" y="520"/>
                    </a:lnTo>
                    <a:lnTo>
                      <a:pt x="1097" y="522"/>
                    </a:lnTo>
                    <a:lnTo>
                      <a:pt x="1094" y="529"/>
                    </a:lnTo>
                    <a:lnTo>
                      <a:pt x="1090" y="541"/>
                    </a:lnTo>
                    <a:lnTo>
                      <a:pt x="1091" y="556"/>
                    </a:lnTo>
                    <a:lnTo>
                      <a:pt x="1090" y="570"/>
                    </a:lnTo>
                    <a:lnTo>
                      <a:pt x="1086" y="574"/>
                    </a:lnTo>
                    <a:lnTo>
                      <a:pt x="1086" y="578"/>
                    </a:lnTo>
                    <a:lnTo>
                      <a:pt x="1094" y="582"/>
                    </a:lnTo>
                    <a:lnTo>
                      <a:pt x="1099" y="592"/>
                    </a:lnTo>
                    <a:lnTo>
                      <a:pt x="1099" y="599"/>
                    </a:lnTo>
                    <a:lnTo>
                      <a:pt x="1092" y="610"/>
                    </a:lnTo>
                    <a:lnTo>
                      <a:pt x="1092" y="613"/>
                    </a:lnTo>
                    <a:lnTo>
                      <a:pt x="1080" y="611"/>
                    </a:lnTo>
                    <a:lnTo>
                      <a:pt x="1069" y="614"/>
                    </a:lnTo>
                    <a:lnTo>
                      <a:pt x="1054" y="613"/>
                    </a:lnTo>
                    <a:lnTo>
                      <a:pt x="1046" y="615"/>
                    </a:lnTo>
                    <a:lnTo>
                      <a:pt x="1036" y="610"/>
                    </a:lnTo>
                    <a:lnTo>
                      <a:pt x="1026" y="609"/>
                    </a:lnTo>
                    <a:lnTo>
                      <a:pt x="1020" y="609"/>
                    </a:lnTo>
                    <a:lnTo>
                      <a:pt x="973" y="601"/>
                    </a:lnTo>
                    <a:lnTo>
                      <a:pt x="967" y="595"/>
                    </a:lnTo>
                    <a:lnTo>
                      <a:pt x="959" y="592"/>
                    </a:lnTo>
                    <a:lnTo>
                      <a:pt x="945" y="593"/>
                    </a:lnTo>
                    <a:lnTo>
                      <a:pt x="925" y="589"/>
                    </a:lnTo>
                    <a:lnTo>
                      <a:pt x="913" y="581"/>
                    </a:lnTo>
                    <a:lnTo>
                      <a:pt x="907" y="576"/>
                    </a:lnTo>
                    <a:lnTo>
                      <a:pt x="897" y="562"/>
                    </a:lnTo>
                    <a:lnTo>
                      <a:pt x="891" y="558"/>
                    </a:lnTo>
                    <a:lnTo>
                      <a:pt x="873" y="555"/>
                    </a:lnTo>
                    <a:lnTo>
                      <a:pt x="869" y="555"/>
                    </a:lnTo>
                    <a:lnTo>
                      <a:pt x="866" y="558"/>
                    </a:lnTo>
                    <a:lnTo>
                      <a:pt x="860" y="557"/>
                    </a:lnTo>
                    <a:lnTo>
                      <a:pt x="852" y="554"/>
                    </a:lnTo>
                    <a:lnTo>
                      <a:pt x="841" y="554"/>
                    </a:lnTo>
                    <a:lnTo>
                      <a:pt x="832" y="558"/>
                    </a:lnTo>
                    <a:lnTo>
                      <a:pt x="827" y="558"/>
                    </a:lnTo>
                    <a:lnTo>
                      <a:pt x="806" y="554"/>
                    </a:lnTo>
                    <a:lnTo>
                      <a:pt x="796" y="541"/>
                    </a:lnTo>
                    <a:lnTo>
                      <a:pt x="794" y="539"/>
                    </a:lnTo>
                    <a:lnTo>
                      <a:pt x="785" y="538"/>
                    </a:lnTo>
                    <a:lnTo>
                      <a:pt x="782" y="538"/>
                    </a:lnTo>
                    <a:lnTo>
                      <a:pt x="772" y="530"/>
                    </a:lnTo>
                    <a:lnTo>
                      <a:pt x="761" y="525"/>
                    </a:lnTo>
                    <a:lnTo>
                      <a:pt x="751" y="524"/>
                    </a:lnTo>
                    <a:lnTo>
                      <a:pt x="741" y="519"/>
                    </a:lnTo>
                    <a:lnTo>
                      <a:pt x="736" y="515"/>
                    </a:lnTo>
                    <a:lnTo>
                      <a:pt x="724" y="501"/>
                    </a:lnTo>
                    <a:lnTo>
                      <a:pt x="715" y="495"/>
                    </a:lnTo>
                    <a:lnTo>
                      <a:pt x="707" y="491"/>
                    </a:lnTo>
                    <a:lnTo>
                      <a:pt x="703" y="487"/>
                    </a:lnTo>
                    <a:lnTo>
                      <a:pt x="690" y="480"/>
                    </a:lnTo>
                    <a:lnTo>
                      <a:pt x="687" y="480"/>
                    </a:lnTo>
                    <a:lnTo>
                      <a:pt x="686" y="484"/>
                    </a:lnTo>
                    <a:lnTo>
                      <a:pt x="681" y="484"/>
                    </a:lnTo>
                    <a:lnTo>
                      <a:pt x="676" y="480"/>
                    </a:lnTo>
                    <a:lnTo>
                      <a:pt x="675" y="474"/>
                    </a:lnTo>
                    <a:lnTo>
                      <a:pt x="670" y="469"/>
                    </a:lnTo>
                    <a:lnTo>
                      <a:pt x="659" y="468"/>
                    </a:lnTo>
                    <a:lnTo>
                      <a:pt x="658" y="465"/>
                    </a:lnTo>
                    <a:lnTo>
                      <a:pt x="659" y="458"/>
                    </a:lnTo>
                    <a:lnTo>
                      <a:pt x="664" y="450"/>
                    </a:lnTo>
                    <a:lnTo>
                      <a:pt x="667" y="449"/>
                    </a:lnTo>
                    <a:lnTo>
                      <a:pt x="669" y="442"/>
                    </a:lnTo>
                    <a:lnTo>
                      <a:pt x="672" y="438"/>
                    </a:lnTo>
                    <a:lnTo>
                      <a:pt x="669" y="429"/>
                    </a:lnTo>
                    <a:lnTo>
                      <a:pt x="672" y="422"/>
                    </a:lnTo>
                    <a:lnTo>
                      <a:pt x="677" y="416"/>
                    </a:lnTo>
                    <a:lnTo>
                      <a:pt x="675" y="409"/>
                    </a:lnTo>
                    <a:lnTo>
                      <a:pt x="675" y="405"/>
                    </a:lnTo>
                    <a:lnTo>
                      <a:pt x="679" y="400"/>
                    </a:lnTo>
                    <a:lnTo>
                      <a:pt x="685" y="400"/>
                    </a:lnTo>
                    <a:lnTo>
                      <a:pt x="688" y="393"/>
                    </a:lnTo>
                    <a:lnTo>
                      <a:pt x="696" y="388"/>
                    </a:lnTo>
                    <a:lnTo>
                      <a:pt x="699" y="382"/>
                    </a:lnTo>
                    <a:lnTo>
                      <a:pt x="701" y="377"/>
                    </a:lnTo>
                    <a:lnTo>
                      <a:pt x="703" y="375"/>
                    </a:lnTo>
                    <a:lnTo>
                      <a:pt x="706" y="377"/>
                    </a:lnTo>
                    <a:lnTo>
                      <a:pt x="712" y="375"/>
                    </a:lnTo>
                    <a:lnTo>
                      <a:pt x="709" y="374"/>
                    </a:lnTo>
                    <a:lnTo>
                      <a:pt x="692" y="369"/>
                    </a:lnTo>
                    <a:lnTo>
                      <a:pt x="690" y="367"/>
                    </a:lnTo>
                    <a:lnTo>
                      <a:pt x="686" y="361"/>
                    </a:lnTo>
                    <a:lnTo>
                      <a:pt x="681" y="359"/>
                    </a:lnTo>
                    <a:lnTo>
                      <a:pt x="669" y="350"/>
                    </a:lnTo>
                    <a:lnTo>
                      <a:pt x="663" y="350"/>
                    </a:lnTo>
                    <a:lnTo>
                      <a:pt x="656" y="346"/>
                    </a:lnTo>
                    <a:lnTo>
                      <a:pt x="654" y="342"/>
                    </a:lnTo>
                    <a:lnTo>
                      <a:pt x="654" y="339"/>
                    </a:lnTo>
                    <a:lnTo>
                      <a:pt x="651" y="335"/>
                    </a:lnTo>
                    <a:lnTo>
                      <a:pt x="647" y="335"/>
                    </a:lnTo>
                    <a:lnTo>
                      <a:pt x="645" y="332"/>
                    </a:lnTo>
                    <a:lnTo>
                      <a:pt x="640" y="330"/>
                    </a:lnTo>
                    <a:lnTo>
                      <a:pt x="632" y="334"/>
                    </a:lnTo>
                    <a:lnTo>
                      <a:pt x="631" y="332"/>
                    </a:lnTo>
                    <a:lnTo>
                      <a:pt x="629" y="326"/>
                    </a:lnTo>
                    <a:lnTo>
                      <a:pt x="628" y="325"/>
                    </a:lnTo>
                    <a:lnTo>
                      <a:pt x="624" y="324"/>
                    </a:lnTo>
                    <a:lnTo>
                      <a:pt x="621" y="325"/>
                    </a:lnTo>
                    <a:lnTo>
                      <a:pt x="612" y="324"/>
                    </a:lnTo>
                    <a:lnTo>
                      <a:pt x="608" y="325"/>
                    </a:lnTo>
                    <a:lnTo>
                      <a:pt x="602" y="329"/>
                    </a:lnTo>
                    <a:lnTo>
                      <a:pt x="599" y="329"/>
                    </a:lnTo>
                    <a:lnTo>
                      <a:pt x="596" y="326"/>
                    </a:lnTo>
                    <a:lnTo>
                      <a:pt x="597" y="316"/>
                    </a:lnTo>
                    <a:lnTo>
                      <a:pt x="593" y="313"/>
                    </a:lnTo>
                    <a:lnTo>
                      <a:pt x="589" y="307"/>
                    </a:lnTo>
                    <a:lnTo>
                      <a:pt x="589" y="304"/>
                    </a:lnTo>
                    <a:lnTo>
                      <a:pt x="584" y="299"/>
                    </a:lnTo>
                    <a:lnTo>
                      <a:pt x="584" y="294"/>
                    </a:lnTo>
                    <a:lnTo>
                      <a:pt x="586" y="287"/>
                    </a:lnTo>
                    <a:lnTo>
                      <a:pt x="583" y="281"/>
                    </a:lnTo>
                    <a:lnTo>
                      <a:pt x="583" y="277"/>
                    </a:lnTo>
                    <a:lnTo>
                      <a:pt x="584" y="270"/>
                    </a:lnTo>
                    <a:lnTo>
                      <a:pt x="586" y="264"/>
                    </a:lnTo>
                    <a:lnTo>
                      <a:pt x="579" y="254"/>
                    </a:lnTo>
                    <a:lnTo>
                      <a:pt x="572" y="246"/>
                    </a:lnTo>
                    <a:lnTo>
                      <a:pt x="572" y="237"/>
                    </a:lnTo>
                    <a:lnTo>
                      <a:pt x="569" y="229"/>
                    </a:lnTo>
                    <a:lnTo>
                      <a:pt x="570" y="226"/>
                    </a:lnTo>
                    <a:lnTo>
                      <a:pt x="581" y="224"/>
                    </a:lnTo>
                    <a:lnTo>
                      <a:pt x="584" y="221"/>
                    </a:lnTo>
                    <a:lnTo>
                      <a:pt x="585" y="222"/>
                    </a:lnTo>
                    <a:lnTo>
                      <a:pt x="586" y="229"/>
                    </a:lnTo>
                    <a:lnTo>
                      <a:pt x="589" y="234"/>
                    </a:lnTo>
                    <a:lnTo>
                      <a:pt x="591" y="237"/>
                    </a:lnTo>
                    <a:lnTo>
                      <a:pt x="599" y="239"/>
                    </a:lnTo>
                    <a:lnTo>
                      <a:pt x="601" y="238"/>
                    </a:lnTo>
                    <a:lnTo>
                      <a:pt x="604" y="237"/>
                    </a:lnTo>
                    <a:lnTo>
                      <a:pt x="607" y="238"/>
                    </a:lnTo>
                    <a:lnTo>
                      <a:pt x="608" y="232"/>
                    </a:lnTo>
                    <a:lnTo>
                      <a:pt x="612" y="229"/>
                    </a:lnTo>
                    <a:lnTo>
                      <a:pt x="616" y="223"/>
                    </a:lnTo>
                    <a:lnTo>
                      <a:pt x="617" y="223"/>
                    </a:lnTo>
                    <a:lnTo>
                      <a:pt x="621" y="228"/>
                    </a:lnTo>
                    <a:lnTo>
                      <a:pt x="623" y="228"/>
                    </a:lnTo>
                    <a:lnTo>
                      <a:pt x="632" y="217"/>
                    </a:lnTo>
                    <a:lnTo>
                      <a:pt x="632" y="215"/>
                    </a:lnTo>
                    <a:lnTo>
                      <a:pt x="628" y="208"/>
                    </a:lnTo>
                    <a:lnTo>
                      <a:pt x="622" y="200"/>
                    </a:lnTo>
                    <a:lnTo>
                      <a:pt x="621" y="195"/>
                    </a:lnTo>
                    <a:lnTo>
                      <a:pt x="622" y="192"/>
                    </a:lnTo>
                    <a:lnTo>
                      <a:pt x="622" y="189"/>
                    </a:lnTo>
                    <a:lnTo>
                      <a:pt x="612" y="184"/>
                    </a:lnTo>
                    <a:lnTo>
                      <a:pt x="607" y="185"/>
                    </a:lnTo>
                    <a:lnTo>
                      <a:pt x="606" y="181"/>
                    </a:lnTo>
                    <a:lnTo>
                      <a:pt x="597" y="174"/>
                    </a:lnTo>
                    <a:lnTo>
                      <a:pt x="597" y="159"/>
                    </a:lnTo>
                    <a:lnTo>
                      <a:pt x="602" y="158"/>
                    </a:lnTo>
                    <a:lnTo>
                      <a:pt x="600" y="152"/>
                    </a:lnTo>
                    <a:lnTo>
                      <a:pt x="601" y="149"/>
                    </a:lnTo>
                    <a:lnTo>
                      <a:pt x="602" y="148"/>
                    </a:lnTo>
                    <a:lnTo>
                      <a:pt x="595" y="141"/>
                    </a:lnTo>
                    <a:lnTo>
                      <a:pt x="596" y="135"/>
                    </a:lnTo>
                    <a:lnTo>
                      <a:pt x="596" y="133"/>
                    </a:lnTo>
                    <a:lnTo>
                      <a:pt x="606" y="133"/>
                    </a:lnTo>
                    <a:lnTo>
                      <a:pt x="610" y="130"/>
                    </a:lnTo>
                    <a:lnTo>
                      <a:pt x="621" y="133"/>
                    </a:lnTo>
                    <a:lnTo>
                      <a:pt x="623" y="131"/>
                    </a:lnTo>
                    <a:lnTo>
                      <a:pt x="628" y="126"/>
                    </a:lnTo>
                    <a:lnTo>
                      <a:pt x="633" y="116"/>
                    </a:lnTo>
                    <a:lnTo>
                      <a:pt x="633" y="105"/>
                    </a:lnTo>
                    <a:lnTo>
                      <a:pt x="643" y="104"/>
                    </a:lnTo>
                    <a:lnTo>
                      <a:pt x="644" y="103"/>
                    </a:lnTo>
                    <a:lnTo>
                      <a:pt x="642" y="100"/>
                    </a:lnTo>
                    <a:lnTo>
                      <a:pt x="643" y="97"/>
                    </a:lnTo>
                    <a:lnTo>
                      <a:pt x="647" y="94"/>
                    </a:lnTo>
                    <a:lnTo>
                      <a:pt x="648" y="92"/>
                    </a:lnTo>
                    <a:lnTo>
                      <a:pt x="651" y="88"/>
                    </a:lnTo>
                    <a:lnTo>
                      <a:pt x="658" y="83"/>
                    </a:lnTo>
                    <a:lnTo>
                      <a:pt x="658" y="77"/>
                    </a:lnTo>
                    <a:lnTo>
                      <a:pt x="664" y="71"/>
                    </a:lnTo>
                    <a:lnTo>
                      <a:pt x="666" y="52"/>
                    </a:lnTo>
                    <a:lnTo>
                      <a:pt x="669" y="50"/>
                    </a:lnTo>
                    <a:lnTo>
                      <a:pt x="669" y="43"/>
                    </a:lnTo>
                    <a:lnTo>
                      <a:pt x="675" y="35"/>
                    </a:lnTo>
                    <a:lnTo>
                      <a:pt x="675" y="32"/>
                    </a:lnTo>
                    <a:lnTo>
                      <a:pt x="671" y="29"/>
                    </a:lnTo>
                    <a:lnTo>
                      <a:pt x="667" y="29"/>
                    </a:lnTo>
                    <a:lnTo>
                      <a:pt x="660" y="38"/>
                    </a:lnTo>
                    <a:lnTo>
                      <a:pt x="658" y="38"/>
                    </a:lnTo>
                    <a:lnTo>
                      <a:pt x="655" y="34"/>
                    </a:lnTo>
                    <a:lnTo>
                      <a:pt x="653" y="23"/>
                    </a:lnTo>
                    <a:lnTo>
                      <a:pt x="648" y="27"/>
                    </a:lnTo>
                    <a:lnTo>
                      <a:pt x="644" y="27"/>
                    </a:lnTo>
                    <a:lnTo>
                      <a:pt x="642" y="22"/>
                    </a:lnTo>
                    <a:lnTo>
                      <a:pt x="639" y="22"/>
                    </a:lnTo>
                    <a:lnTo>
                      <a:pt x="637" y="20"/>
                    </a:lnTo>
                    <a:lnTo>
                      <a:pt x="636" y="11"/>
                    </a:lnTo>
                    <a:lnTo>
                      <a:pt x="632" y="9"/>
                    </a:lnTo>
                    <a:lnTo>
                      <a:pt x="631" y="7"/>
                    </a:lnTo>
                    <a:lnTo>
                      <a:pt x="628" y="6"/>
                    </a:lnTo>
                    <a:lnTo>
                      <a:pt x="624" y="6"/>
                    </a:lnTo>
                    <a:lnTo>
                      <a:pt x="621" y="1"/>
                    </a:lnTo>
                    <a:lnTo>
                      <a:pt x="618" y="0"/>
                    </a:lnTo>
                    <a:lnTo>
                      <a:pt x="615" y="0"/>
                    </a:lnTo>
                    <a:lnTo>
                      <a:pt x="610" y="2"/>
                    </a:lnTo>
                    <a:lnTo>
                      <a:pt x="604" y="2"/>
                    </a:lnTo>
                    <a:lnTo>
                      <a:pt x="599" y="6"/>
                    </a:lnTo>
                    <a:lnTo>
                      <a:pt x="585" y="6"/>
                    </a:lnTo>
                    <a:lnTo>
                      <a:pt x="575" y="13"/>
                    </a:lnTo>
                    <a:lnTo>
                      <a:pt x="564" y="19"/>
                    </a:lnTo>
                    <a:lnTo>
                      <a:pt x="557" y="24"/>
                    </a:lnTo>
                    <a:lnTo>
                      <a:pt x="552" y="29"/>
                    </a:lnTo>
                    <a:lnTo>
                      <a:pt x="547" y="30"/>
                    </a:lnTo>
                    <a:lnTo>
                      <a:pt x="543" y="35"/>
                    </a:lnTo>
                    <a:lnTo>
                      <a:pt x="536" y="32"/>
                    </a:lnTo>
                    <a:lnTo>
                      <a:pt x="531" y="35"/>
                    </a:lnTo>
                    <a:lnTo>
                      <a:pt x="526" y="35"/>
                    </a:lnTo>
                    <a:lnTo>
                      <a:pt x="492" y="60"/>
                    </a:lnTo>
                    <a:lnTo>
                      <a:pt x="488" y="66"/>
                    </a:lnTo>
                    <a:lnTo>
                      <a:pt x="489" y="68"/>
                    </a:lnTo>
                    <a:lnTo>
                      <a:pt x="489" y="71"/>
                    </a:lnTo>
                    <a:lnTo>
                      <a:pt x="486" y="79"/>
                    </a:lnTo>
                    <a:lnTo>
                      <a:pt x="482" y="83"/>
                    </a:lnTo>
                    <a:lnTo>
                      <a:pt x="478" y="82"/>
                    </a:lnTo>
                    <a:lnTo>
                      <a:pt x="475" y="78"/>
                    </a:lnTo>
                    <a:lnTo>
                      <a:pt x="456" y="79"/>
                    </a:lnTo>
                    <a:lnTo>
                      <a:pt x="454" y="81"/>
                    </a:lnTo>
                    <a:lnTo>
                      <a:pt x="449" y="87"/>
                    </a:lnTo>
                    <a:lnTo>
                      <a:pt x="446" y="88"/>
                    </a:lnTo>
                    <a:lnTo>
                      <a:pt x="440" y="88"/>
                    </a:lnTo>
                    <a:lnTo>
                      <a:pt x="433" y="86"/>
                    </a:lnTo>
                    <a:lnTo>
                      <a:pt x="429" y="88"/>
                    </a:lnTo>
                    <a:lnTo>
                      <a:pt x="427" y="92"/>
                    </a:lnTo>
                    <a:lnTo>
                      <a:pt x="423" y="94"/>
                    </a:lnTo>
                    <a:lnTo>
                      <a:pt x="421" y="95"/>
                    </a:lnTo>
                    <a:lnTo>
                      <a:pt x="414" y="94"/>
                    </a:lnTo>
                    <a:lnTo>
                      <a:pt x="411" y="95"/>
                    </a:lnTo>
                    <a:lnTo>
                      <a:pt x="407" y="93"/>
                    </a:lnTo>
                    <a:lnTo>
                      <a:pt x="395" y="93"/>
                    </a:lnTo>
                    <a:lnTo>
                      <a:pt x="390" y="92"/>
                    </a:lnTo>
                    <a:lnTo>
                      <a:pt x="385" y="92"/>
                    </a:lnTo>
                    <a:lnTo>
                      <a:pt x="370" y="83"/>
                    </a:lnTo>
                    <a:lnTo>
                      <a:pt x="360" y="81"/>
                    </a:lnTo>
                    <a:lnTo>
                      <a:pt x="342" y="73"/>
                    </a:lnTo>
                    <a:lnTo>
                      <a:pt x="337" y="76"/>
                    </a:lnTo>
                    <a:lnTo>
                      <a:pt x="333" y="79"/>
                    </a:lnTo>
                    <a:lnTo>
                      <a:pt x="326" y="78"/>
                    </a:lnTo>
                    <a:lnTo>
                      <a:pt x="322" y="79"/>
                    </a:lnTo>
                    <a:lnTo>
                      <a:pt x="321" y="82"/>
                    </a:lnTo>
                    <a:lnTo>
                      <a:pt x="320" y="90"/>
                    </a:lnTo>
                    <a:lnTo>
                      <a:pt x="312" y="104"/>
                    </a:lnTo>
                    <a:lnTo>
                      <a:pt x="312" y="106"/>
                    </a:lnTo>
                    <a:lnTo>
                      <a:pt x="321" y="106"/>
                    </a:lnTo>
                    <a:lnTo>
                      <a:pt x="323" y="111"/>
                    </a:lnTo>
                    <a:lnTo>
                      <a:pt x="323" y="115"/>
                    </a:lnTo>
                    <a:lnTo>
                      <a:pt x="319" y="117"/>
                    </a:lnTo>
                    <a:lnTo>
                      <a:pt x="317" y="119"/>
                    </a:lnTo>
                    <a:lnTo>
                      <a:pt x="317" y="122"/>
                    </a:lnTo>
                    <a:lnTo>
                      <a:pt x="320" y="126"/>
                    </a:lnTo>
                    <a:lnTo>
                      <a:pt x="322" y="127"/>
                    </a:lnTo>
                    <a:lnTo>
                      <a:pt x="333" y="126"/>
                    </a:lnTo>
                    <a:lnTo>
                      <a:pt x="336" y="129"/>
                    </a:lnTo>
                    <a:lnTo>
                      <a:pt x="337" y="132"/>
                    </a:lnTo>
                    <a:lnTo>
                      <a:pt x="337" y="133"/>
                    </a:lnTo>
                    <a:lnTo>
                      <a:pt x="332" y="138"/>
                    </a:lnTo>
                    <a:lnTo>
                      <a:pt x="326" y="141"/>
                    </a:lnTo>
                    <a:lnTo>
                      <a:pt x="325" y="147"/>
                    </a:lnTo>
                    <a:lnTo>
                      <a:pt x="337" y="158"/>
                    </a:lnTo>
                    <a:lnTo>
                      <a:pt x="337" y="164"/>
                    </a:lnTo>
                    <a:lnTo>
                      <a:pt x="336" y="169"/>
                    </a:lnTo>
                    <a:lnTo>
                      <a:pt x="322" y="178"/>
                    </a:lnTo>
                    <a:lnTo>
                      <a:pt x="321" y="181"/>
                    </a:lnTo>
                    <a:lnTo>
                      <a:pt x="330" y="185"/>
                    </a:lnTo>
                    <a:lnTo>
                      <a:pt x="333" y="194"/>
                    </a:lnTo>
                    <a:lnTo>
                      <a:pt x="343" y="200"/>
                    </a:lnTo>
                    <a:lnTo>
                      <a:pt x="342" y="207"/>
                    </a:lnTo>
                    <a:lnTo>
                      <a:pt x="349" y="208"/>
                    </a:lnTo>
                    <a:lnTo>
                      <a:pt x="352" y="212"/>
                    </a:lnTo>
                    <a:lnTo>
                      <a:pt x="358" y="210"/>
                    </a:lnTo>
                    <a:lnTo>
                      <a:pt x="363" y="211"/>
                    </a:lnTo>
                    <a:lnTo>
                      <a:pt x="363" y="216"/>
                    </a:lnTo>
                    <a:lnTo>
                      <a:pt x="362" y="222"/>
                    </a:lnTo>
                    <a:lnTo>
                      <a:pt x="365" y="229"/>
                    </a:lnTo>
                    <a:lnTo>
                      <a:pt x="366" y="230"/>
                    </a:lnTo>
                    <a:lnTo>
                      <a:pt x="384" y="232"/>
                    </a:lnTo>
                    <a:lnTo>
                      <a:pt x="389" y="235"/>
                    </a:lnTo>
                    <a:lnTo>
                      <a:pt x="394" y="234"/>
                    </a:lnTo>
                    <a:lnTo>
                      <a:pt x="400" y="242"/>
                    </a:lnTo>
                    <a:lnTo>
                      <a:pt x="398" y="246"/>
                    </a:lnTo>
                    <a:lnTo>
                      <a:pt x="401" y="250"/>
                    </a:lnTo>
                    <a:lnTo>
                      <a:pt x="396" y="255"/>
                    </a:lnTo>
                    <a:lnTo>
                      <a:pt x="394" y="259"/>
                    </a:lnTo>
                    <a:lnTo>
                      <a:pt x="386" y="260"/>
                    </a:lnTo>
                    <a:lnTo>
                      <a:pt x="382" y="260"/>
                    </a:lnTo>
                    <a:lnTo>
                      <a:pt x="380" y="259"/>
                    </a:lnTo>
                    <a:lnTo>
                      <a:pt x="375" y="260"/>
                    </a:lnTo>
                    <a:lnTo>
                      <a:pt x="373" y="262"/>
                    </a:lnTo>
                    <a:lnTo>
                      <a:pt x="362" y="267"/>
                    </a:lnTo>
                    <a:lnTo>
                      <a:pt x="358" y="275"/>
                    </a:lnTo>
                    <a:lnTo>
                      <a:pt x="357" y="286"/>
                    </a:lnTo>
                    <a:lnTo>
                      <a:pt x="362" y="292"/>
                    </a:lnTo>
                    <a:lnTo>
                      <a:pt x="360" y="297"/>
                    </a:lnTo>
                    <a:lnTo>
                      <a:pt x="363" y="298"/>
                    </a:lnTo>
                    <a:lnTo>
                      <a:pt x="364" y="301"/>
                    </a:lnTo>
                    <a:lnTo>
                      <a:pt x="363" y="304"/>
                    </a:lnTo>
                    <a:lnTo>
                      <a:pt x="358" y="308"/>
                    </a:lnTo>
                    <a:lnTo>
                      <a:pt x="357" y="314"/>
                    </a:lnTo>
                    <a:lnTo>
                      <a:pt x="357" y="316"/>
                    </a:lnTo>
                    <a:lnTo>
                      <a:pt x="359" y="318"/>
                    </a:lnTo>
                    <a:lnTo>
                      <a:pt x="369" y="318"/>
                    </a:lnTo>
                    <a:lnTo>
                      <a:pt x="371" y="324"/>
                    </a:lnTo>
                    <a:lnTo>
                      <a:pt x="369" y="326"/>
                    </a:lnTo>
                    <a:lnTo>
                      <a:pt x="365" y="328"/>
                    </a:lnTo>
                    <a:lnTo>
                      <a:pt x="362" y="326"/>
                    </a:lnTo>
                    <a:lnTo>
                      <a:pt x="359" y="324"/>
                    </a:lnTo>
                    <a:lnTo>
                      <a:pt x="357" y="331"/>
                    </a:lnTo>
                    <a:lnTo>
                      <a:pt x="343" y="336"/>
                    </a:lnTo>
                    <a:lnTo>
                      <a:pt x="331" y="352"/>
                    </a:lnTo>
                    <a:lnTo>
                      <a:pt x="326" y="355"/>
                    </a:lnTo>
                    <a:lnTo>
                      <a:pt x="321" y="361"/>
                    </a:lnTo>
                    <a:lnTo>
                      <a:pt x="317" y="366"/>
                    </a:lnTo>
                    <a:lnTo>
                      <a:pt x="316" y="372"/>
                    </a:lnTo>
                    <a:lnTo>
                      <a:pt x="317" y="380"/>
                    </a:lnTo>
                    <a:lnTo>
                      <a:pt x="314" y="388"/>
                    </a:lnTo>
                    <a:lnTo>
                      <a:pt x="305" y="393"/>
                    </a:lnTo>
                    <a:lnTo>
                      <a:pt x="298" y="393"/>
                    </a:lnTo>
                    <a:lnTo>
                      <a:pt x="292" y="398"/>
                    </a:lnTo>
                    <a:lnTo>
                      <a:pt x="287" y="406"/>
                    </a:lnTo>
                    <a:lnTo>
                      <a:pt x="283" y="417"/>
                    </a:lnTo>
                    <a:lnTo>
                      <a:pt x="277" y="428"/>
                    </a:lnTo>
                    <a:lnTo>
                      <a:pt x="262" y="450"/>
                    </a:lnTo>
                    <a:lnTo>
                      <a:pt x="256" y="457"/>
                    </a:lnTo>
                    <a:lnTo>
                      <a:pt x="244" y="464"/>
                    </a:lnTo>
                    <a:lnTo>
                      <a:pt x="233" y="474"/>
                    </a:lnTo>
                    <a:lnTo>
                      <a:pt x="229" y="479"/>
                    </a:lnTo>
                    <a:lnTo>
                      <a:pt x="219" y="495"/>
                    </a:lnTo>
                    <a:lnTo>
                      <a:pt x="212" y="504"/>
                    </a:lnTo>
                    <a:lnTo>
                      <a:pt x="204" y="519"/>
                    </a:lnTo>
                    <a:lnTo>
                      <a:pt x="199" y="522"/>
                    </a:lnTo>
                    <a:lnTo>
                      <a:pt x="195" y="523"/>
                    </a:lnTo>
                    <a:lnTo>
                      <a:pt x="172" y="523"/>
                    </a:lnTo>
                    <a:lnTo>
                      <a:pt x="169" y="524"/>
                    </a:lnTo>
                    <a:lnTo>
                      <a:pt x="161" y="527"/>
                    </a:lnTo>
                    <a:lnTo>
                      <a:pt x="156" y="533"/>
                    </a:lnTo>
                    <a:lnTo>
                      <a:pt x="152" y="534"/>
                    </a:lnTo>
                    <a:lnTo>
                      <a:pt x="149" y="533"/>
                    </a:lnTo>
                    <a:lnTo>
                      <a:pt x="147" y="528"/>
                    </a:lnTo>
                    <a:lnTo>
                      <a:pt x="139" y="514"/>
                    </a:lnTo>
                    <a:lnTo>
                      <a:pt x="136" y="512"/>
                    </a:lnTo>
                    <a:lnTo>
                      <a:pt x="132" y="513"/>
                    </a:lnTo>
                    <a:lnTo>
                      <a:pt x="122" y="522"/>
                    </a:lnTo>
                    <a:lnTo>
                      <a:pt x="118" y="528"/>
                    </a:lnTo>
                    <a:lnTo>
                      <a:pt x="107" y="538"/>
                    </a:lnTo>
                    <a:lnTo>
                      <a:pt x="93" y="556"/>
                    </a:lnTo>
                    <a:lnTo>
                      <a:pt x="85" y="563"/>
                    </a:lnTo>
                    <a:lnTo>
                      <a:pt x="83" y="570"/>
                    </a:lnTo>
                    <a:lnTo>
                      <a:pt x="79" y="588"/>
                    </a:lnTo>
                    <a:lnTo>
                      <a:pt x="79" y="593"/>
                    </a:lnTo>
                    <a:lnTo>
                      <a:pt x="81" y="598"/>
                    </a:lnTo>
                    <a:lnTo>
                      <a:pt x="88" y="601"/>
                    </a:lnTo>
                    <a:lnTo>
                      <a:pt x="94" y="600"/>
                    </a:lnTo>
                    <a:lnTo>
                      <a:pt x="101" y="603"/>
                    </a:lnTo>
                    <a:lnTo>
                      <a:pt x="111" y="603"/>
                    </a:lnTo>
                    <a:lnTo>
                      <a:pt x="113" y="604"/>
                    </a:lnTo>
                    <a:lnTo>
                      <a:pt x="117" y="608"/>
                    </a:lnTo>
                    <a:lnTo>
                      <a:pt x="118" y="611"/>
                    </a:lnTo>
                    <a:lnTo>
                      <a:pt x="118" y="616"/>
                    </a:lnTo>
                    <a:lnTo>
                      <a:pt x="112" y="636"/>
                    </a:lnTo>
                    <a:lnTo>
                      <a:pt x="112" y="641"/>
                    </a:lnTo>
                    <a:lnTo>
                      <a:pt x="113" y="646"/>
                    </a:lnTo>
                    <a:lnTo>
                      <a:pt x="123" y="657"/>
                    </a:lnTo>
                    <a:lnTo>
                      <a:pt x="127" y="658"/>
                    </a:lnTo>
                    <a:lnTo>
                      <a:pt x="137" y="654"/>
                    </a:lnTo>
                    <a:lnTo>
                      <a:pt x="139" y="655"/>
                    </a:lnTo>
                    <a:lnTo>
                      <a:pt x="142" y="658"/>
                    </a:lnTo>
                    <a:lnTo>
                      <a:pt x="142" y="669"/>
                    </a:lnTo>
                    <a:lnTo>
                      <a:pt x="143" y="678"/>
                    </a:lnTo>
                    <a:lnTo>
                      <a:pt x="148" y="685"/>
                    </a:lnTo>
                    <a:lnTo>
                      <a:pt x="150" y="692"/>
                    </a:lnTo>
                    <a:lnTo>
                      <a:pt x="155" y="698"/>
                    </a:lnTo>
                    <a:lnTo>
                      <a:pt x="160" y="703"/>
                    </a:lnTo>
                    <a:lnTo>
                      <a:pt x="160" y="706"/>
                    </a:lnTo>
                    <a:lnTo>
                      <a:pt x="164" y="711"/>
                    </a:lnTo>
                    <a:lnTo>
                      <a:pt x="165" y="714"/>
                    </a:lnTo>
                    <a:lnTo>
                      <a:pt x="160" y="716"/>
                    </a:lnTo>
                    <a:lnTo>
                      <a:pt x="160" y="718"/>
                    </a:lnTo>
                    <a:lnTo>
                      <a:pt x="160" y="728"/>
                    </a:lnTo>
                    <a:lnTo>
                      <a:pt x="159" y="732"/>
                    </a:lnTo>
                    <a:lnTo>
                      <a:pt x="166" y="733"/>
                    </a:lnTo>
                    <a:lnTo>
                      <a:pt x="166" y="735"/>
                    </a:lnTo>
                    <a:lnTo>
                      <a:pt x="159" y="735"/>
                    </a:lnTo>
                    <a:lnTo>
                      <a:pt x="154" y="739"/>
                    </a:lnTo>
                    <a:lnTo>
                      <a:pt x="154" y="741"/>
                    </a:lnTo>
                    <a:lnTo>
                      <a:pt x="150" y="743"/>
                    </a:lnTo>
                    <a:lnTo>
                      <a:pt x="147" y="743"/>
                    </a:lnTo>
                    <a:lnTo>
                      <a:pt x="140" y="743"/>
                    </a:lnTo>
                    <a:lnTo>
                      <a:pt x="139" y="740"/>
                    </a:lnTo>
                    <a:lnTo>
                      <a:pt x="138" y="739"/>
                    </a:lnTo>
                    <a:lnTo>
                      <a:pt x="139" y="733"/>
                    </a:lnTo>
                    <a:lnTo>
                      <a:pt x="139" y="732"/>
                    </a:lnTo>
                    <a:lnTo>
                      <a:pt x="132" y="730"/>
                    </a:lnTo>
                    <a:lnTo>
                      <a:pt x="127" y="734"/>
                    </a:lnTo>
                    <a:lnTo>
                      <a:pt x="115" y="738"/>
                    </a:lnTo>
                    <a:lnTo>
                      <a:pt x="111" y="745"/>
                    </a:lnTo>
                    <a:lnTo>
                      <a:pt x="110" y="746"/>
                    </a:lnTo>
                    <a:lnTo>
                      <a:pt x="107" y="746"/>
                    </a:lnTo>
                    <a:lnTo>
                      <a:pt x="93" y="746"/>
                    </a:lnTo>
                    <a:lnTo>
                      <a:pt x="84" y="739"/>
                    </a:lnTo>
                    <a:lnTo>
                      <a:pt x="78" y="741"/>
                    </a:lnTo>
                    <a:lnTo>
                      <a:pt x="74" y="739"/>
                    </a:lnTo>
                    <a:lnTo>
                      <a:pt x="62" y="740"/>
                    </a:lnTo>
                    <a:lnTo>
                      <a:pt x="58" y="739"/>
                    </a:lnTo>
                    <a:lnTo>
                      <a:pt x="52" y="740"/>
                    </a:lnTo>
                    <a:lnTo>
                      <a:pt x="48" y="739"/>
                    </a:lnTo>
                    <a:lnTo>
                      <a:pt x="47" y="740"/>
                    </a:lnTo>
                    <a:lnTo>
                      <a:pt x="46" y="740"/>
                    </a:lnTo>
                    <a:lnTo>
                      <a:pt x="43" y="735"/>
                    </a:lnTo>
                    <a:lnTo>
                      <a:pt x="41" y="735"/>
                    </a:lnTo>
                    <a:lnTo>
                      <a:pt x="40" y="740"/>
                    </a:lnTo>
                    <a:lnTo>
                      <a:pt x="40" y="757"/>
                    </a:lnTo>
                    <a:lnTo>
                      <a:pt x="20" y="757"/>
                    </a:lnTo>
                    <a:lnTo>
                      <a:pt x="16" y="759"/>
                    </a:lnTo>
                    <a:lnTo>
                      <a:pt x="11" y="757"/>
                    </a:lnTo>
                    <a:lnTo>
                      <a:pt x="9" y="762"/>
                    </a:lnTo>
                    <a:lnTo>
                      <a:pt x="7" y="764"/>
                    </a:lnTo>
                    <a:lnTo>
                      <a:pt x="5" y="767"/>
                    </a:lnTo>
                    <a:lnTo>
                      <a:pt x="0" y="771"/>
                    </a:lnTo>
                    <a:lnTo>
                      <a:pt x="0" y="773"/>
                    </a:lnTo>
                    <a:lnTo>
                      <a:pt x="2" y="782"/>
                    </a:lnTo>
                    <a:lnTo>
                      <a:pt x="9" y="782"/>
                    </a:lnTo>
                    <a:lnTo>
                      <a:pt x="13" y="791"/>
                    </a:lnTo>
                    <a:lnTo>
                      <a:pt x="27" y="809"/>
                    </a:lnTo>
                    <a:lnTo>
                      <a:pt x="37" y="820"/>
                    </a:lnTo>
                    <a:lnTo>
                      <a:pt x="47" y="825"/>
                    </a:lnTo>
                    <a:lnTo>
                      <a:pt x="67" y="827"/>
                    </a:lnTo>
                    <a:lnTo>
                      <a:pt x="89" y="825"/>
                    </a:lnTo>
                    <a:lnTo>
                      <a:pt x="105" y="821"/>
                    </a:lnTo>
                    <a:lnTo>
                      <a:pt x="113" y="818"/>
                    </a:lnTo>
                    <a:lnTo>
                      <a:pt x="117" y="810"/>
                    </a:lnTo>
                    <a:lnTo>
                      <a:pt x="122" y="808"/>
                    </a:lnTo>
                    <a:lnTo>
                      <a:pt x="124" y="814"/>
                    </a:lnTo>
                    <a:lnTo>
                      <a:pt x="117" y="834"/>
                    </a:lnTo>
                    <a:lnTo>
                      <a:pt x="106" y="843"/>
                    </a:lnTo>
                    <a:lnTo>
                      <a:pt x="96" y="850"/>
                    </a:lnTo>
                    <a:lnTo>
                      <a:pt x="84" y="852"/>
                    </a:lnTo>
                    <a:lnTo>
                      <a:pt x="70" y="854"/>
                    </a:lnTo>
                    <a:lnTo>
                      <a:pt x="59" y="857"/>
                    </a:lnTo>
                    <a:lnTo>
                      <a:pt x="51" y="850"/>
                    </a:lnTo>
                    <a:lnTo>
                      <a:pt x="47" y="854"/>
                    </a:lnTo>
                    <a:lnTo>
                      <a:pt x="50" y="870"/>
                    </a:lnTo>
                    <a:lnTo>
                      <a:pt x="90" y="911"/>
                    </a:lnTo>
                    <a:lnTo>
                      <a:pt x="104" y="926"/>
                    </a:lnTo>
                    <a:lnTo>
                      <a:pt x="124" y="944"/>
                    </a:lnTo>
                    <a:lnTo>
                      <a:pt x="131" y="945"/>
                    </a:lnTo>
                    <a:lnTo>
                      <a:pt x="156" y="947"/>
                    </a:lnTo>
                    <a:lnTo>
                      <a:pt x="167" y="944"/>
                    </a:lnTo>
                    <a:lnTo>
                      <a:pt x="174" y="943"/>
                    </a:lnTo>
                    <a:lnTo>
                      <a:pt x="183" y="936"/>
                    </a:lnTo>
                    <a:lnTo>
                      <a:pt x="190" y="936"/>
                    </a:lnTo>
                    <a:lnTo>
                      <a:pt x="207" y="924"/>
                    </a:lnTo>
                    <a:lnTo>
                      <a:pt x="213" y="916"/>
                    </a:lnTo>
                    <a:lnTo>
                      <a:pt x="218" y="906"/>
                    </a:lnTo>
                    <a:lnTo>
                      <a:pt x="219" y="879"/>
                    </a:lnTo>
                    <a:lnTo>
                      <a:pt x="222" y="867"/>
                    </a:lnTo>
                    <a:lnTo>
                      <a:pt x="224" y="852"/>
                    </a:lnTo>
                    <a:lnTo>
                      <a:pt x="226" y="856"/>
                    </a:lnTo>
                    <a:lnTo>
                      <a:pt x="229" y="857"/>
                    </a:lnTo>
                    <a:lnTo>
                      <a:pt x="258" y="858"/>
                    </a:lnTo>
                    <a:lnTo>
                      <a:pt x="260" y="859"/>
                    </a:lnTo>
                    <a:lnTo>
                      <a:pt x="253" y="866"/>
                    </a:lnTo>
                    <a:lnTo>
                      <a:pt x="242" y="866"/>
                    </a:lnTo>
                    <a:lnTo>
                      <a:pt x="239" y="879"/>
                    </a:lnTo>
                    <a:lnTo>
                      <a:pt x="241" y="880"/>
                    </a:lnTo>
                    <a:lnTo>
                      <a:pt x="240" y="891"/>
                    </a:lnTo>
                    <a:lnTo>
                      <a:pt x="242" y="894"/>
                    </a:lnTo>
                    <a:lnTo>
                      <a:pt x="249" y="897"/>
                    </a:lnTo>
                    <a:lnTo>
                      <a:pt x="242" y="911"/>
                    </a:lnTo>
                    <a:lnTo>
                      <a:pt x="242" y="922"/>
                    </a:lnTo>
                    <a:lnTo>
                      <a:pt x="242" y="924"/>
                    </a:lnTo>
                    <a:lnTo>
                      <a:pt x="246" y="924"/>
                    </a:lnTo>
                    <a:lnTo>
                      <a:pt x="249" y="928"/>
                    </a:lnTo>
                    <a:lnTo>
                      <a:pt x="249" y="934"/>
                    </a:lnTo>
                    <a:lnTo>
                      <a:pt x="255" y="952"/>
                    </a:lnTo>
                    <a:lnTo>
                      <a:pt x="256" y="963"/>
                    </a:lnTo>
                    <a:lnTo>
                      <a:pt x="256" y="971"/>
                    </a:lnTo>
                    <a:lnTo>
                      <a:pt x="250" y="987"/>
                    </a:lnTo>
                    <a:lnTo>
                      <a:pt x="247" y="998"/>
                    </a:lnTo>
                    <a:lnTo>
                      <a:pt x="247" y="1009"/>
                    </a:lnTo>
                    <a:lnTo>
                      <a:pt x="251" y="1028"/>
                    </a:lnTo>
                    <a:lnTo>
                      <a:pt x="253" y="1031"/>
                    </a:lnTo>
                    <a:lnTo>
                      <a:pt x="253" y="1047"/>
                    </a:lnTo>
                    <a:lnTo>
                      <a:pt x="257" y="1044"/>
                    </a:lnTo>
                    <a:lnTo>
                      <a:pt x="261" y="1041"/>
                    </a:lnTo>
                    <a:lnTo>
                      <a:pt x="262" y="1045"/>
                    </a:lnTo>
                    <a:lnTo>
                      <a:pt x="263" y="1052"/>
                    </a:lnTo>
                    <a:lnTo>
                      <a:pt x="261" y="1056"/>
                    </a:lnTo>
                    <a:lnTo>
                      <a:pt x="261" y="1060"/>
                    </a:lnTo>
                    <a:lnTo>
                      <a:pt x="260" y="1065"/>
                    </a:lnTo>
                    <a:lnTo>
                      <a:pt x="257" y="1084"/>
                    </a:lnTo>
                    <a:lnTo>
                      <a:pt x="263" y="1093"/>
                    </a:lnTo>
                    <a:lnTo>
                      <a:pt x="262" y="1096"/>
                    </a:lnTo>
                    <a:lnTo>
                      <a:pt x="265" y="1114"/>
                    </a:lnTo>
                    <a:lnTo>
                      <a:pt x="266" y="1114"/>
                    </a:lnTo>
                    <a:lnTo>
                      <a:pt x="273" y="1139"/>
                    </a:lnTo>
                    <a:lnTo>
                      <a:pt x="276" y="1147"/>
                    </a:lnTo>
                    <a:lnTo>
                      <a:pt x="276" y="1157"/>
                    </a:lnTo>
                    <a:lnTo>
                      <a:pt x="278" y="1163"/>
                    </a:lnTo>
                    <a:lnTo>
                      <a:pt x="282" y="1192"/>
                    </a:lnTo>
                    <a:lnTo>
                      <a:pt x="284" y="1201"/>
                    </a:lnTo>
                    <a:lnTo>
                      <a:pt x="289" y="1212"/>
                    </a:lnTo>
                    <a:lnTo>
                      <a:pt x="293" y="1214"/>
                    </a:lnTo>
                    <a:lnTo>
                      <a:pt x="295" y="1225"/>
                    </a:lnTo>
                    <a:lnTo>
                      <a:pt x="304" y="1236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400" name="Freeform 100"/>
              <p:cNvSpPr>
                <a:spLocks noChangeAspect="1"/>
              </p:cNvSpPr>
              <p:nvPr/>
            </p:nvSpPr>
            <p:spPr bwMode="gray">
              <a:xfrm>
                <a:off x="3183" y="2052"/>
                <a:ext cx="184" cy="168"/>
              </a:xfrm>
              <a:custGeom>
                <a:avLst/>
                <a:gdLst/>
                <a:ahLst/>
                <a:cxnLst>
                  <a:cxn ang="0">
                    <a:pos x="106" y="668"/>
                  </a:cxn>
                  <a:cxn ang="0">
                    <a:pos x="108" y="599"/>
                  </a:cxn>
                  <a:cxn ang="0">
                    <a:pos x="0" y="475"/>
                  </a:cxn>
                  <a:cxn ang="0">
                    <a:pos x="109" y="492"/>
                  </a:cxn>
                  <a:cxn ang="0">
                    <a:pos x="187" y="487"/>
                  </a:cxn>
                  <a:cxn ang="0">
                    <a:pos x="302" y="458"/>
                  </a:cxn>
                  <a:cxn ang="0">
                    <a:pos x="325" y="378"/>
                  </a:cxn>
                  <a:cxn ang="0">
                    <a:pos x="379" y="373"/>
                  </a:cxn>
                  <a:cxn ang="0">
                    <a:pos x="405" y="346"/>
                  </a:cxn>
                  <a:cxn ang="0">
                    <a:pos x="435" y="356"/>
                  </a:cxn>
                  <a:cxn ang="0">
                    <a:pos x="464" y="297"/>
                  </a:cxn>
                  <a:cxn ang="0">
                    <a:pos x="490" y="258"/>
                  </a:cxn>
                  <a:cxn ang="0">
                    <a:pos x="506" y="218"/>
                  </a:cxn>
                  <a:cxn ang="0">
                    <a:pos x="549" y="202"/>
                  </a:cxn>
                  <a:cxn ang="0">
                    <a:pos x="561" y="163"/>
                  </a:cxn>
                  <a:cxn ang="0">
                    <a:pos x="588" y="114"/>
                  </a:cxn>
                  <a:cxn ang="0">
                    <a:pos x="570" y="60"/>
                  </a:cxn>
                  <a:cxn ang="0">
                    <a:pos x="604" y="34"/>
                  </a:cxn>
                  <a:cxn ang="0">
                    <a:pos x="645" y="12"/>
                  </a:cxn>
                  <a:cxn ang="0">
                    <a:pos x="731" y="11"/>
                  </a:cxn>
                  <a:cxn ang="0">
                    <a:pos x="780" y="2"/>
                  </a:cxn>
                  <a:cxn ang="0">
                    <a:pos x="811" y="16"/>
                  </a:cxn>
                  <a:cxn ang="0">
                    <a:pos x="830" y="59"/>
                  </a:cxn>
                  <a:cxn ang="0">
                    <a:pos x="852" y="78"/>
                  </a:cxn>
                  <a:cxn ang="0">
                    <a:pos x="903" y="99"/>
                  </a:cxn>
                  <a:cxn ang="0">
                    <a:pos x="877" y="153"/>
                  </a:cxn>
                  <a:cxn ang="0">
                    <a:pos x="828" y="156"/>
                  </a:cxn>
                  <a:cxn ang="0">
                    <a:pos x="790" y="163"/>
                  </a:cxn>
                  <a:cxn ang="0">
                    <a:pos x="721" y="148"/>
                  </a:cxn>
                  <a:cxn ang="0">
                    <a:pos x="718" y="185"/>
                  </a:cxn>
                  <a:cxn ang="0">
                    <a:pos x="732" y="202"/>
                  </a:cxn>
                  <a:cxn ang="0">
                    <a:pos x="717" y="248"/>
                  </a:cxn>
                  <a:cxn ang="0">
                    <a:pos x="753" y="280"/>
                  </a:cxn>
                  <a:cxn ang="0">
                    <a:pos x="789" y="304"/>
                  </a:cxn>
                  <a:cxn ang="0">
                    <a:pos x="775" y="329"/>
                  </a:cxn>
                  <a:cxn ang="0">
                    <a:pos x="758" y="368"/>
                  </a:cxn>
                  <a:cxn ang="0">
                    <a:pos x="766" y="394"/>
                  </a:cxn>
                  <a:cxn ang="0">
                    <a:pos x="721" y="425"/>
                  </a:cxn>
                  <a:cxn ang="0">
                    <a:pos x="687" y="468"/>
                  </a:cxn>
                  <a:cxn ang="0">
                    <a:pos x="624" y="549"/>
                  </a:cxn>
                  <a:cxn ang="0">
                    <a:pos x="556" y="597"/>
                  </a:cxn>
                  <a:cxn ang="0">
                    <a:pos x="517" y="592"/>
                  </a:cxn>
                  <a:cxn ang="0">
                    <a:pos x="476" y="668"/>
                  </a:cxn>
                  <a:cxn ang="0">
                    <a:pos x="513" y="686"/>
                  </a:cxn>
                  <a:cxn ang="0">
                    <a:pos x="537" y="728"/>
                  </a:cxn>
                  <a:cxn ang="0">
                    <a:pos x="559" y="781"/>
                  </a:cxn>
                  <a:cxn ang="0">
                    <a:pos x="554" y="805"/>
                  </a:cxn>
                  <a:cxn ang="0">
                    <a:pos x="534" y="803"/>
                  </a:cxn>
                  <a:cxn ang="0">
                    <a:pos x="488" y="816"/>
                  </a:cxn>
                  <a:cxn ang="0">
                    <a:pos x="442" y="810"/>
                  </a:cxn>
                  <a:cxn ang="0">
                    <a:pos x="406" y="827"/>
                  </a:cxn>
                  <a:cxn ang="0">
                    <a:pos x="363" y="834"/>
                  </a:cxn>
                  <a:cxn ang="0">
                    <a:pos x="329" y="781"/>
                  </a:cxn>
                  <a:cxn ang="0">
                    <a:pos x="250" y="744"/>
                  </a:cxn>
                  <a:cxn ang="0">
                    <a:pos x="164" y="746"/>
                  </a:cxn>
                  <a:cxn ang="0">
                    <a:pos x="61" y="761"/>
                  </a:cxn>
                </a:cxnLst>
                <a:rect l="0" t="0" r="r" b="b"/>
                <a:pathLst>
                  <a:path w="921" h="842">
                    <a:moveTo>
                      <a:pt x="42" y="757"/>
                    </a:moveTo>
                    <a:lnTo>
                      <a:pt x="42" y="743"/>
                    </a:lnTo>
                    <a:lnTo>
                      <a:pt x="44" y="730"/>
                    </a:lnTo>
                    <a:lnTo>
                      <a:pt x="55" y="701"/>
                    </a:lnTo>
                    <a:lnTo>
                      <a:pt x="64" y="689"/>
                    </a:lnTo>
                    <a:lnTo>
                      <a:pt x="77" y="679"/>
                    </a:lnTo>
                    <a:lnTo>
                      <a:pt x="91" y="674"/>
                    </a:lnTo>
                    <a:lnTo>
                      <a:pt x="106" y="668"/>
                    </a:lnTo>
                    <a:lnTo>
                      <a:pt x="118" y="665"/>
                    </a:lnTo>
                    <a:lnTo>
                      <a:pt x="131" y="653"/>
                    </a:lnTo>
                    <a:lnTo>
                      <a:pt x="134" y="647"/>
                    </a:lnTo>
                    <a:lnTo>
                      <a:pt x="133" y="637"/>
                    </a:lnTo>
                    <a:lnTo>
                      <a:pt x="128" y="632"/>
                    </a:lnTo>
                    <a:lnTo>
                      <a:pt x="108" y="628"/>
                    </a:lnTo>
                    <a:lnTo>
                      <a:pt x="109" y="614"/>
                    </a:lnTo>
                    <a:lnTo>
                      <a:pt x="108" y="599"/>
                    </a:lnTo>
                    <a:lnTo>
                      <a:pt x="103" y="573"/>
                    </a:lnTo>
                    <a:lnTo>
                      <a:pt x="98" y="567"/>
                    </a:lnTo>
                    <a:lnTo>
                      <a:pt x="71" y="558"/>
                    </a:lnTo>
                    <a:lnTo>
                      <a:pt x="55" y="550"/>
                    </a:lnTo>
                    <a:lnTo>
                      <a:pt x="43" y="540"/>
                    </a:lnTo>
                    <a:lnTo>
                      <a:pt x="22" y="497"/>
                    </a:lnTo>
                    <a:lnTo>
                      <a:pt x="8" y="485"/>
                    </a:lnTo>
                    <a:lnTo>
                      <a:pt x="0" y="475"/>
                    </a:lnTo>
                    <a:lnTo>
                      <a:pt x="4" y="470"/>
                    </a:lnTo>
                    <a:lnTo>
                      <a:pt x="63" y="486"/>
                    </a:lnTo>
                    <a:lnTo>
                      <a:pt x="81" y="496"/>
                    </a:lnTo>
                    <a:lnTo>
                      <a:pt x="88" y="497"/>
                    </a:lnTo>
                    <a:lnTo>
                      <a:pt x="92" y="496"/>
                    </a:lnTo>
                    <a:lnTo>
                      <a:pt x="96" y="493"/>
                    </a:lnTo>
                    <a:lnTo>
                      <a:pt x="99" y="492"/>
                    </a:lnTo>
                    <a:lnTo>
                      <a:pt x="109" y="492"/>
                    </a:lnTo>
                    <a:lnTo>
                      <a:pt x="118" y="491"/>
                    </a:lnTo>
                    <a:lnTo>
                      <a:pt x="130" y="491"/>
                    </a:lnTo>
                    <a:lnTo>
                      <a:pt x="144" y="490"/>
                    </a:lnTo>
                    <a:lnTo>
                      <a:pt x="161" y="490"/>
                    </a:lnTo>
                    <a:lnTo>
                      <a:pt x="177" y="497"/>
                    </a:lnTo>
                    <a:lnTo>
                      <a:pt x="180" y="495"/>
                    </a:lnTo>
                    <a:lnTo>
                      <a:pt x="184" y="490"/>
                    </a:lnTo>
                    <a:lnTo>
                      <a:pt x="187" y="487"/>
                    </a:lnTo>
                    <a:lnTo>
                      <a:pt x="194" y="485"/>
                    </a:lnTo>
                    <a:lnTo>
                      <a:pt x="206" y="485"/>
                    </a:lnTo>
                    <a:lnTo>
                      <a:pt x="232" y="486"/>
                    </a:lnTo>
                    <a:lnTo>
                      <a:pt x="248" y="482"/>
                    </a:lnTo>
                    <a:lnTo>
                      <a:pt x="268" y="475"/>
                    </a:lnTo>
                    <a:lnTo>
                      <a:pt x="293" y="470"/>
                    </a:lnTo>
                    <a:lnTo>
                      <a:pt x="302" y="464"/>
                    </a:lnTo>
                    <a:lnTo>
                      <a:pt x="302" y="458"/>
                    </a:lnTo>
                    <a:lnTo>
                      <a:pt x="298" y="454"/>
                    </a:lnTo>
                    <a:lnTo>
                      <a:pt x="298" y="450"/>
                    </a:lnTo>
                    <a:lnTo>
                      <a:pt x="302" y="431"/>
                    </a:lnTo>
                    <a:lnTo>
                      <a:pt x="301" y="418"/>
                    </a:lnTo>
                    <a:lnTo>
                      <a:pt x="305" y="404"/>
                    </a:lnTo>
                    <a:lnTo>
                      <a:pt x="308" y="398"/>
                    </a:lnTo>
                    <a:lnTo>
                      <a:pt x="319" y="389"/>
                    </a:lnTo>
                    <a:lnTo>
                      <a:pt x="325" y="378"/>
                    </a:lnTo>
                    <a:lnTo>
                      <a:pt x="333" y="374"/>
                    </a:lnTo>
                    <a:lnTo>
                      <a:pt x="336" y="377"/>
                    </a:lnTo>
                    <a:lnTo>
                      <a:pt x="336" y="380"/>
                    </a:lnTo>
                    <a:lnTo>
                      <a:pt x="348" y="382"/>
                    </a:lnTo>
                    <a:lnTo>
                      <a:pt x="359" y="379"/>
                    </a:lnTo>
                    <a:lnTo>
                      <a:pt x="370" y="377"/>
                    </a:lnTo>
                    <a:lnTo>
                      <a:pt x="377" y="375"/>
                    </a:lnTo>
                    <a:lnTo>
                      <a:pt x="379" y="373"/>
                    </a:lnTo>
                    <a:lnTo>
                      <a:pt x="379" y="371"/>
                    </a:lnTo>
                    <a:lnTo>
                      <a:pt x="372" y="368"/>
                    </a:lnTo>
                    <a:lnTo>
                      <a:pt x="371" y="366"/>
                    </a:lnTo>
                    <a:lnTo>
                      <a:pt x="375" y="362"/>
                    </a:lnTo>
                    <a:lnTo>
                      <a:pt x="392" y="353"/>
                    </a:lnTo>
                    <a:lnTo>
                      <a:pt x="394" y="348"/>
                    </a:lnTo>
                    <a:lnTo>
                      <a:pt x="399" y="346"/>
                    </a:lnTo>
                    <a:lnTo>
                      <a:pt x="405" y="346"/>
                    </a:lnTo>
                    <a:lnTo>
                      <a:pt x="421" y="351"/>
                    </a:lnTo>
                    <a:lnTo>
                      <a:pt x="421" y="348"/>
                    </a:lnTo>
                    <a:lnTo>
                      <a:pt x="418" y="347"/>
                    </a:lnTo>
                    <a:lnTo>
                      <a:pt x="420" y="343"/>
                    </a:lnTo>
                    <a:lnTo>
                      <a:pt x="424" y="343"/>
                    </a:lnTo>
                    <a:lnTo>
                      <a:pt x="431" y="348"/>
                    </a:lnTo>
                    <a:lnTo>
                      <a:pt x="432" y="352"/>
                    </a:lnTo>
                    <a:lnTo>
                      <a:pt x="435" y="356"/>
                    </a:lnTo>
                    <a:lnTo>
                      <a:pt x="441" y="358"/>
                    </a:lnTo>
                    <a:lnTo>
                      <a:pt x="443" y="358"/>
                    </a:lnTo>
                    <a:lnTo>
                      <a:pt x="463" y="337"/>
                    </a:lnTo>
                    <a:lnTo>
                      <a:pt x="463" y="334"/>
                    </a:lnTo>
                    <a:lnTo>
                      <a:pt x="461" y="323"/>
                    </a:lnTo>
                    <a:lnTo>
                      <a:pt x="459" y="305"/>
                    </a:lnTo>
                    <a:lnTo>
                      <a:pt x="461" y="302"/>
                    </a:lnTo>
                    <a:lnTo>
                      <a:pt x="464" y="297"/>
                    </a:lnTo>
                    <a:lnTo>
                      <a:pt x="467" y="292"/>
                    </a:lnTo>
                    <a:lnTo>
                      <a:pt x="469" y="292"/>
                    </a:lnTo>
                    <a:lnTo>
                      <a:pt x="470" y="288"/>
                    </a:lnTo>
                    <a:lnTo>
                      <a:pt x="469" y="282"/>
                    </a:lnTo>
                    <a:lnTo>
                      <a:pt x="470" y="277"/>
                    </a:lnTo>
                    <a:lnTo>
                      <a:pt x="476" y="275"/>
                    </a:lnTo>
                    <a:lnTo>
                      <a:pt x="478" y="261"/>
                    </a:lnTo>
                    <a:lnTo>
                      <a:pt x="490" y="258"/>
                    </a:lnTo>
                    <a:lnTo>
                      <a:pt x="497" y="259"/>
                    </a:lnTo>
                    <a:lnTo>
                      <a:pt x="507" y="251"/>
                    </a:lnTo>
                    <a:lnTo>
                      <a:pt x="515" y="249"/>
                    </a:lnTo>
                    <a:lnTo>
                      <a:pt x="519" y="243"/>
                    </a:lnTo>
                    <a:lnTo>
                      <a:pt x="519" y="239"/>
                    </a:lnTo>
                    <a:lnTo>
                      <a:pt x="515" y="234"/>
                    </a:lnTo>
                    <a:lnTo>
                      <a:pt x="510" y="218"/>
                    </a:lnTo>
                    <a:lnTo>
                      <a:pt x="506" y="218"/>
                    </a:lnTo>
                    <a:lnTo>
                      <a:pt x="500" y="208"/>
                    </a:lnTo>
                    <a:lnTo>
                      <a:pt x="499" y="205"/>
                    </a:lnTo>
                    <a:lnTo>
                      <a:pt x="500" y="200"/>
                    </a:lnTo>
                    <a:lnTo>
                      <a:pt x="504" y="197"/>
                    </a:lnTo>
                    <a:lnTo>
                      <a:pt x="508" y="199"/>
                    </a:lnTo>
                    <a:lnTo>
                      <a:pt x="527" y="203"/>
                    </a:lnTo>
                    <a:lnTo>
                      <a:pt x="538" y="205"/>
                    </a:lnTo>
                    <a:lnTo>
                      <a:pt x="549" y="202"/>
                    </a:lnTo>
                    <a:lnTo>
                      <a:pt x="555" y="199"/>
                    </a:lnTo>
                    <a:lnTo>
                      <a:pt x="562" y="189"/>
                    </a:lnTo>
                    <a:lnTo>
                      <a:pt x="562" y="181"/>
                    </a:lnTo>
                    <a:lnTo>
                      <a:pt x="566" y="178"/>
                    </a:lnTo>
                    <a:lnTo>
                      <a:pt x="562" y="175"/>
                    </a:lnTo>
                    <a:lnTo>
                      <a:pt x="558" y="173"/>
                    </a:lnTo>
                    <a:lnTo>
                      <a:pt x="558" y="167"/>
                    </a:lnTo>
                    <a:lnTo>
                      <a:pt x="561" y="163"/>
                    </a:lnTo>
                    <a:lnTo>
                      <a:pt x="565" y="156"/>
                    </a:lnTo>
                    <a:lnTo>
                      <a:pt x="572" y="147"/>
                    </a:lnTo>
                    <a:lnTo>
                      <a:pt x="581" y="141"/>
                    </a:lnTo>
                    <a:lnTo>
                      <a:pt x="587" y="133"/>
                    </a:lnTo>
                    <a:lnTo>
                      <a:pt x="591" y="126"/>
                    </a:lnTo>
                    <a:lnTo>
                      <a:pt x="591" y="120"/>
                    </a:lnTo>
                    <a:lnTo>
                      <a:pt x="588" y="116"/>
                    </a:lnTo>
                    <a:lnTo>
                      <a:pt x="588" y="114"/>
                    </a:lnTo>
                    <a:lnTo>
                      <a:pt x="593" y="105"/>
                    </a:lnTo>
                    <a:lnTo>
                      <a:pt x="593" y="104"/>
                    </a:lnTo>
                    <a:lnTo>
                      <a:pt x="588" y="94"/>
                    </a:lnTo>
                    <a:lnTo>
                      <a:pt x="585" y="81"/>
                    </a:lnTo>
                    <a:lnTo>
                      <a:pt x="578" y="73"/>
                    </a:lnTo>
                    <a:lnTo>
                      <a:pt x="570" y="67"/>
                    </a:lnTo>
                    <a:lnTo>
                      <a:pt x="569" y="66"/>
                    </a:lnTo>
                    <a:lnTo>
                      <a:pt x="570" y="60"/>
                    </a:lnTo>
                    <a:lnTo>
                      <a:pt x="574" y="56"/>
                    </a:lnTo>
                    <a:lnTo>
                      <a:pt x="591" y="43"/>
                    </a:lnTo>
                    <a:lnTo>
                      <a:pt x="591" y="38"/>
                    </a:lnTo>
                    <a:lnTo>
                      <a:pt x="592" y="36"/>
                    </a:lnTo>
                    <a:lnTo>
                      <a:pt x="597" y="36"/>
                    </a:lnTo>
                    <a:lnTo>
                      <a:pt x="602" y="39"/>
                    </a:lnTo>
                    <a:lnTo>
                      <a:pt x="605" y="38"/>
                    </a:lnTo>
                    <a:lnTo>
                      <a:pt x="604" y="34"/>
                    </a:lnTo>
                    <a:lnTo>
                      <a:pt x="605" y="32"/>
                    </a:lnTo>
                    <a:lnTo>
                      <a:pt x="615" y="29"/>
                    </a:lnTo>
                    <a:lnTo>
                      <a:pt x="619" y="25"/>
                    </a:lnTo>
                    <a:lnTo>
                      <a:pt x="619" y="23"/>
                    </a:lnTo>
                    <a:lnTo>
                      <a:pt x="624" y="22"/>
                    </a:lnTo>
                    <a:lnTo>
                      <a:pt x="628" y="19"/>
                    </a:lnTo>
                    <a:lnTo>
                      <a:pt x="636" y="18"/>
                    </a:lnTo>
                    <a:lnTo>
                      <a:pt x="645" y="12"/>
                    </a:lnTo>
                    <a:lnTo>
                      <a:pt x="652" y="12"/>
                    </a:lnTo>
                    <a:lnTo>
                      <a:pt x="662" y="7"/>
                    </a:lnTo>
                    <a:lnTo>
                      <a:pt x="666" y="8"/>
                    </a:lnTo>
                    <a:lnTo>
                      <a:pt x="701" y="6"/>
                    </a:lnTo>
                    <a:lnTo>
                      <a:pt x="705" y="7"/>
                    </a:lnTo>
                    <a:lnTo>
                      <a:pt x="712" y="6"/>
                    </a:lnTo>
                    <a:lnTo>
                      <a:pt x="726" y="11"/>
                    </a:lnTo>
                    <a:lnTo>
                      <a:pt x="731" y="11"/>
                    </a:lnTo>
                    <a:lnTo>
                      <a:pt x="737" y="6"/>
                    </a:lnTo>
                    <a:lnTo>
                      <a:pt x="741" y="6"/>
                    </a:lnTo>
                    <a:lnTo>
                      <a:pt x="746" y="2"/>
                    </a:lnTo>
                    <a:lnTo>
                      <a:pt x="755" y="4"/>
                    </a:lnTo>
                    <a:lnTo>
                      <a:pt x="757" y="0"/>
                    </a:lnTo>
                    <a:lnTo>
                      <a:pt x="755" y="1"/>
                    </a:lnTo>
                    <a:lnTo>
                      <a:pt x="766" y="4"/>
                    </a:lnTo>
                    <a:lnTo>
                      <a:pt x="780" y="2"/>
                    </a:lnTo>
                    <a:lnTo>
                      <a:pt x="784" y="3"/>
                    </a:lnTo>
                    <a:lnTo>
                      <a:pt x="789" y="6"/>
                    </a:lnTo>
                    <a:lnTo>
                      <a:pt x="796" y="4"/>
                    </a:lnTo>
                    <a:lnTo>
                      <a:pt x="798" y="7"/>
                    </a:lnTo>
                    <a:lnTo>
                      <a:pt x="798" y="19"/>
                    </a:lnTo>
                    <a:lnTo>
                      <a:pt x="800" y="20"/>
                    </a:lnTo>
                    <a:lnTo>
                      <a:pt x="806" y="16"/>
                    </a:lnTo>
                    <a:lnTo>
                      <a:pt x="811" y="16"/>
                    </a:lnTo>
                    <a:lnTo>
                      <a:pt x="822" y="23"/>
                    </a:lnTo>
                    <a:lnTo>
                      <a:pt x="828" y="29"/>
                    </a:lnTo>
                    <a:lnTo>
                      <a:pt x="830" y="35"/>
                    </a:lnTo>
                    <a:lnTo>
                      <a:pt x="830" y="41"/>
                    </a:lnTo>
                    <a:lnTo>
                      <a:pt x="828" y="47"/>
                    </a:lnTo>
                    <a:lnTo>
                      <a:pt x="830" y="50"/>
                    </a:lnTo>
                    <a:lnTo>
                      <a:pt x="832" y="55"/>
                    </a:lnTo>
                    <a:lnTo>
                      <a:pt x="830" y="59"/>
                    </a:lnTo>
                    <a:lnTo>
                      <a:pt x="825" y="60"/>
                    </a:lnTo>
                    <a:lnTo>
                      <a:pt x="825" y="62"/>
                    </a:lnTo>
                    <a:lnTo>
                      <a:pt x="827" y="66"/>
                    </a:lnTo>
                    <a:lnTo>
                      <a:pt x="834" y="67"/>
                    </a:lnTo>
                    <a:lnTo>
                      <a:pt x="840" y="78"/>
                    </a:lnTo>
                    <a:lnTo>
                      <a:pt x="844" y="79"/>
                    </a:lnTo>
                    <a:lnTo>
                      <a:pt x="849" y="78"/>
                    </a:lnTo>
                    <a:lnTo>
                      <a:pt x="852" y="78"/>
                    </a:lnTo>
                    <a:lnTo>
                      <a:pt x="857" y="74"/>
                    </a:lnTo>
                    <a:lnTo>
                      <a:pt x="861" y="73"/>
                    </a:lnTo>
                    <a:lnTo>
                      <a:pt x="862" y="77"/>
                    </a:lnTo>
                    <a:lnTo>
                      <a:pt x="862" y="83"/>
                    </a:lnTo>
                    <a:lnTo>
                      <a:pt x="872" y="89"/>
                    </a:lnTo>
                    <a:lnTo>
                      <a:pt x="889" y="95"/>
                    </a:lnTo>
                    <a:lnTo>
                      <a:pt x="897" y="100"/>
                    </a:lnTo>
                    <a:lnTo>
                      <a:pt x="903" y="99"/>
                    </a:lnTo>
                    <a:lnTo>
                      <a:pt x="910" y="104"/>
                    </a:lnTo>
                    <a:lnTo>
                      <a:pt x="921" y="105"/>
                    </a:lnTo>
                    <a:lnTo>
                      <a:pt x="887" y="130"/>
                    </a:lnTo>
                    <a:lnTo>
                      <a:pt x="883" y="136"/>
                    </a:lnTo>
                    <a:lnTo>
                      <a:pt x="884" y="138"/>
                    </a:lnTo>
                    <a:lnTo>
                      <a:pt x="884" y="141"/>
                    </a:lnTo>
                    <a:lnTo>
                      <a:pt x="881" y="149"/>
                    </a:lnTo>
                    <a:lnTo>
                      <a:pt x="877" y="153"/>
                    </a:lnTo>
                    <a:lnTo>
                      <a:pt x="873" y="152"/>
                    </a:lnTo>
                    <a:lnTo>
                      <a:pt x="870" y="148"/>
                    </a:lnTo>
                    <a:lnTo>
                      <a:pt x="851" y="149"/>
                    </a:lnTo>
                    <a:lnTo>
                      <a:pt x="849" y="151"/>
                    </a:lnTo>
                    <a:lnTo>
                      <a:pt x="844" y="157"/>
                    </a:lnTo>
                    <a:lnTo>
                      <a:pt x="841" y="158"/>
                    </a:lnTo>
                    <a:lnTo>
                      <a:pt x="835" y="158"/>
                    </a:lnTo>
                    <a:lnTo>
                      <a:pt x="828" y="156"/>
                    </a:lnTo>
                    <a:lnTo>
                      <a:pt x="824" y="158"/>
                    </a:lnTo>
                    <a:lnTo>
                      <a:pt x="822" y="162"/>
                    </a:lnTo>
                    <a:lnTo>
                      <a:pt x="818" y="164"/>
                    </a:lnTo>
                    <a:lnTo>
                      <a:pt x="816" y="165"/>
                    </a:lnTo>
                    <a:lnTo>
                      <a:pt x="809" y="164"/>
                    </a:lnTo>
                    <a:lnTo>
                      <a:pt x="806" y="165"/>
                    </a:lnTo>
                    <a:lnTo>
                      <a:pt x="802" y="163"/>
                    </a:lnTo>
                    <a:lnTo>
                      <a:pt x="790" y="163"/>
                    </a:lnTo>
                    <a:lnTo>
                      <a:pt x="785" y="162"/>
                    </a:lnTo>
                    <a:lnTo>
                      <a:pt x="780" y="162"/>
                    </a:lnTo>
                    <a:lnTo>
                      <a:pt x="765" y="153"/>
                    </a:lnTo>
                    <a:lnTo>
                      <a:pt x="755" y="151"/>
                    </a:lnTo>
                    <a:lnTo>
                      <a:pt x="737" y="143"/>
                    </a:lnTo>
                    <a:lnTo>
                      <a:pt x="732" y="146"/>
                    </a:lnTo>
                    <a:lnTo>
                      <a:pt x="728" y="149"/>
                    </a:lnTo>
                    <a:lnTo>
                      <a:pt x="721" y="148"/>
                    </a:lnTo>
                    <a:lnTo>
                      <a:pt x="717" y="149"/>
                    </a:lnTo>
                    <a:lnTo>
                      <a:pt x="716" y="152"/>
                    </a:lnTo>
                    <a:lnTo>
                      <a:pt x="715" y="160"/>
                    </a:lnTo>
                    <a:lnTo>
                      <a:pt x="707" y="174"/>
                    </a:lnTo>
                    <a:lnTo>
                      <a:pt x="707" y="176"/>
                    </a:lnTo>
                    <a:lnTo>
                      <a:pt x="716" y="176"/>
                    </a:lnTo>
                    <a:lnTo>
                      <a:pt x="718" y="181"/>
                    </a:lnTo>
                    <a:lnTo>
                      <a:pt x="718" y="185"/>
                    </a:lnTo>
                    <a:lnTo>
                      <a:pt x="714" y="187"/>
                    </a:lnTo>
                    <a:lnTo>
                      <a:pt x="712" y="189"/>
                    </a:lnTo>
                    <a:lnTo>
                      <a:pt x="712" y="192"/>
                    </a:lnTo>
                    <a:lnTo>
                      <a:pt x="715" y="196"/>
                    </a:lnTo>
                    <a:lnTo>
                      <a:pt x="717" y="197"/>
                    </a:lnTo>
                    <a:lnTo>
                      <a:pt x="728" y="196"/>
                    </a:lnTo>
                    <a:lnTo>
                      <a:pt x="731" y="199"/>
                    </a:lnTo>
                    <a:lnTo>
                      <a:pt x="732" y="202"/>
                    </a:lnTo>
                    <a:lnTo>
                      <a:pt x="732" y="203"/>
                    </a:lnTo>
                    <a:lnTo>
                      <a:pt x="727" y="208"/>
                    </a:lnTo>
                    <a:lnTo>
                      <a:pt x="721" y="211"/>
                    </a:lnTo>
                    <a:lnTo>
                      <a:pt x="720" y="217"/>
                    </a:lnTo>
                    <a:lnTo>
                      <a:pt x="732" y="228"/>
                    </a:lnTo>
                    <a:lnTo>
                      <a:pt x="732" y="234"/>
                    </a:lnTo>
                    <a:lnTo>
                      <a:pt x="731" y="239"/>
                    </a:lnTo>
                    <a:lnTo>
                      <a:pt x="717" y="248"/>
                    </a:lnTo>
                    <a:lnTo>
                      <a:pt x="716" y="251"/>
                    </a:lnTo>
                    <a:lnTo>
                      <a:pt x="725" y="255"/>
                    </a:lnTo>
                    <a:lnTo>
                      <a:pt x="728" y="264"/>
                    </a:lnTo>
                    <a:lnTo>
                      <a:pt x="738" y="270"/>
                    </a:lnTo>
                    <a:lnTo>
                      <a:pt x="737" y="277"/>
                    </a:lnTo>
                    <a:lnTo>
                      <a:pt x="744" y="278"/>
                    </a:lnTo>
                    <a:lnTo>
                      <a:pt x="747" y="282"/>
                    </a:lnTo>
                    <a:lnTo>
                      <a:pt x="753" y="280"/>
                    </a:lnTo>
                    <a:lnTo>
                      <a:pt x="758" y="281"/>
                    </a:lnTo>
                    <a:lnTo>
                      <a:pt x="758" y="286"/>
                    </a:lnTo>
                    <a:lnTo>
                      <a:pt x="757" y="292"/>
                    </a:lnTo>
                    <a:lnTo>
                      <a:pt x="760" y="299"/>
                    </a:lnTo>
                    <a:lnTo>
                      <a:pt x="761" y="300"/>
                    </a:lnTo>
                    <a:lnTo>
                      <a:pt x="779" y="302"/>
                    </a:lnTo>
                    <a:lnTo>
                      <a:pt x="784" y="305"/>
                    </a:lnTo>
                    <a:lnTo>
                      <a:pt x="789" y="304"/>
                    </a:lnTo>
                    <a:lnTo>
                      <a:pt x="795" y="312"/>
                    </a:lnTo>
                    <a:lnTo>
                      <a:pt x="793" y="316"/>
                    </a:lnTo>
                    <a:lnTo>
                      <a:pt x="796" y="320"/>
                    </a:lnTo>
                    <a:lnTo>
                      <a:pt x="791" y="325"/>
                    </a:lnTo>
                    <a:lnTo>
                      <a:pt x="789" y="329"/>
                    </a:lnTo>
                    <a:lnTo>
                      <a:pt x="781" y="330"/>
                    </a:lnTo>
                    <a:lnTo>
                      <a:pt x="777" y="330"/>
                    </a:lnTo>
                    <a:lnTo>
                      <a:pt x="775" y="329"/>
                    </a:lnTo>
                    <a:lnTo>
                      <a:pt x="770" y="330"/>
                    </a:lnTo>
                    <a:lnTo>
                      <a:pt x="768" y="332"/>
                    </a:lnTo>
                    <a:lnTo>
                      <a:pt x="757" y="337"/>
                    </a:lnTo>
                    <a:lnTo>
                      <a:pt x="753" y="345"/>
                    </a:lnTo>
                    <a:lnTo>
                      <a:pt x="752" y="356"/>
                    </a:lnTo>
                    <a:lnTo>
                      <a:pt x="757" y="362"/>
                    </a:lnTo>
                    <a:lnTo>
                      <a:pt x="755" y="367"/>
                    </a:lnTo>
                    <a:lnTo>
                      <a:pt x="758" y="368"/>
                    </a:lnTo>
                    <a:lnTo>
                      <a:pt x="759" y="371"/>
                    </a:lnTo>
                    <a:lnTo>
                      <a:pt x="758" y="374"/>
                    </a:lnTo>
                    <a:lnTo>
                      <a:pt x="753" y="378"/>
                    </a:lnTo>
                    <a:lnTo>
                      <a:pt x="752" y="384"/>
                    </a:lnTo>
                    <a:lnTo>
                      <a:pt x="752" y="386"/>
                    </a:lnTo>
                    <a:lnTo>
                      <a:pt x="754" y="388"/>
                    </a:lnTo>
                    <a:lnTo>
                      <a:pt x="764" y="388"/>
                    </a:lnTo>
                    <a:lnTo>
                      <a:pt x="766" y="394"/>
                    </a:lnTo>
                    <a:lnTo>
                      <a:pt x="764" y="396"/>
                    </a:lnTo>
                    <a:lnTo>
                      <a:pt x="760" y="398"/>
                    </a:lnTo>
                    <a:lnTo>
                      <a:pt x="757" y="396"/>
                    </a:lnTo>
                    <a:lnTo>
                      <a:pt x="754" y="394"/>
                    </a:lnTo>
                    <a:lnTo>
                      <a:pt x="752" y="401"/>
                    </a:lnTo>
                    <a:lnTo>
                      <a:pt x="738" y="406"/>
                    </a:lnTo>
                    <a:lnTo>
                      <a:pt x="726" y="422"/>
                    </a:lnTo>
                    <a:lnTo>
                      <a:pt x="721" y="425"/>
                    </a:lnTo>
                    <a:lnTo>
                      <a:pt x="716" y="431"/>
                    </a:lnTo>
                    <a:lnTo>
                      <a:pt x="712" y="436"/>
                    </a:lnTo>
                    <a:lnTo>
                      <a:pt x="711" y="442"/>
                    </a:lnTo>
                    <a:lnTo>
                      <a:pt x="712" y="450"/>
                    </a:lnTo>
                    <a:lnTo>
                      <a:pt x="709" y="458"/>
                    </a:lnTo>
                    <a:lnTo>
                      <a:pt x="700" y="463"/>
                    </a:lnTo>
                    <a:lnTo>
                      <a:pt x="693" y="463"/>
                    </a:lnTo>
                    <a:lnTo>
                      <a:pt x="687" y="468"/>
                    </a:lnTo>
                    <a:lnTo>
                      <a:pt x="682" y="476"/>
                    </a:lnTo>
                    <a:lnTo>
                      <a:pt x="678" y="487"/>
                    </a:lnTo>
                    <a:lnTo>
                      <a:pt x="672" y="498"/>
                    </a:lnTo>
                    <a:lnTo>
                      <a:pt x="657" y="520"/>
                    </a:lnTo>
                    <a:lnTo>
                      <a:pt x="651" y="527"/>
                    </a:lnTo>
                    <a:lnTo>
                      <a:pt x="639" y="534"/>
                    </a:lnTo>
                    <a:lnTo>
                      <a:pt x="628" y="544"/>
                    </a:lnTo>
                    <a:lnTo>
                      <a:pt x="624" y="549"/>
                    </a:lnTo>
                    <a:lnTo>
                      <a:pt x="614" y="565"/>
                    </a:lnTo>
                    <a:lnTo>
                      <a:pt x="607" y="574"/>
                    </a:lnTo>
                    <a:lnTo>
                      <a:pt x="599" y="589"/>
                    </a:lnTo>
                    <a:lnTo>
                      <a:pt x="594" y="592"/>
                    </a:lnTo>
                    <a:lnTo>
                      <a:pt x="590" y="593"/>
                    </a:lnTo>
                    <a:lnTo>
                      <a:pt x="567" y="593"/>
                    </a:lnTo>
                    <a:lnTo>
                      <a:pt x="564" y="594"/>
                    </a:lnTo>
                    <a:lnTo>
                      <a:pt x="556" y="597"/>
                    </a:lnTo>
                    <a:lnTo>
                      <a:pt x="551" y="603"/>
                    </a:lnTo>
                    <a:lnTo>
                      <a:pt x="547" y="604"/>
                    </a:lnTo>
                    <a:lnTo>
                      <a:pt x="544" y="603"/>
                    </a:lnTo>
                    <a:lnTo>
                      <a:pt x="542" y="598"/>
                    </a:lnTo>
                    <a:lnTo>
                      <a:pt x="534" y="584"/>
                    </a:lnTo>
                    <a:lnTo>
                      <a:pt x="531" y="582"/>
                    </a:lnTo>
                    <a:lnTo>
                      <a:pt x="527" y="583"/>
                    </a:lnTo>
                    <a:lnTo>
                      <a:pt x="517" y="592"/>
                    </a:lnTo>
                    <a:lnTo>
                      <a:pt x="513" y="598"/>
                    </a:lnTo>
                    <a:lnTo>
                      <a:pt x="502" y="608"/>
                    </a:lnTo>
                    <a:lnTo>
                      <a:pt x="488" y="626"/>
                    </a:lnTo>
                    <a:lnTo>
                      <a:pt x="480" y="633"/>
                    </a:lnTo>
                    <a:lnTo>
                      <a:pt x="478" y="640"/>
                    </a:lnTo>
                    <a:lnTo>
                      <a:pt x="474" y="658"/>
                    </a:lnTo>
                    <a:lnTo>
                      <a:pt x="474" y="663"/>
                    </a:lnTo>
                    <a:lnTo>
                      <a:pt x="476" y="668"/>
                    </a:lnTo>
                    <a:lnTo>
                      <a:pt x="483" y="671"/>
                    </a:lnTo>
                    <a:lnTo>
                      <a:pt x="489" y="670"/>
                    </a:lnTo>
                    <a:lnTo>
                      <a:pt x="496" y="673"/>
                    </a:lnTo>
                    <a:lnTo>
                      <a:pt x="506" y="673"/>
                    </a:lnTo>
                    <a:lnTo>
                      <a:pt x="508" y="674"/>
                    </a:lnTo>
                    <a:lnTo>
                      <a:pt x="512" y="678"/>
                    </a:lnTo>
                    <a:lnTo>
                      <a:pt x="513" y="681"/>
                    </a:lnTo>
                    <a:lnTo>
                      <a:pt x="513" y="686"/>
                    </a:lnTo>
                    <a:lnTo>
                      <a:pt x="507" y="706"/>
                    </a:lnTo>
                    <a:lnTo>
                      <a:pt x="507" y="711"/>
                    </a:lnTo>
                    <a:lnTo>
                      <a:pt x="508" y="716"/>
                    </a:lnTo>
                    <a:lnTo>
                      <a:pt x="518" y="727"/>
                    </a:lnTo>
                    <a:lnTo>
                      <a:pt x="522" y="728"/>
                    </a:lnTo>
                    <a:lnTo>
                      <a:pt x="532" y="724"/>
                    </a:lnTo>
                    <a:lnTo>
                      <a:pt x="534" y="725"/>
                    </a:lnTo>
                    <a:lnTo>
                      <a:pt x="537" y="728"/>
                    </a:lnTo>
                    <a:lnTo>
                      <a:pt x="537" y="739"/>
                    </a:lnTo>
                    <a:lnTo>
                      <a:pt x="538" y="748"/>
                    </a:lnTo>
                    <a:lnTo>
                      <a:pt x="543" y="755"/>
                    </a:lnTo>
                    <a:lnTo>
                      <a:pt x="545" y="762"/>
                    </a:lnTo>
                    <a:lnTo>
                      <a:pt x="550" y="768"/>
                    </a:lnTo>
                    <a:lnTo>
                      <a:pt x="555" y="773"/>
                    </a:lnTo>
                    <a:lnTo>
                      <a:pt x="555" y="776"/>
                    </a:lnTo>
                    <a:lnTo>
                      <a:pt x="559" y="781"/>
                    </a:lnTo>
                    <a:lnTo>
                      <a:pt x="560" y="784"/>
                    </a:lnTo>
                    <a:lnTo>
                      <a:pt x="555" y="786"/>
                    </a:lnTo>
                    <a:lnTo>
                      <a:pt x="555" y="788"/>
                    </a:lnTo>
                    <a:lnTo>
                      <a:pt x="555" y="798"/>
                    </a:lnTo>
                    <a:lnTo>
                      <a:pt x="554" y="802"/>
                    </a:lnTo>
                    <a:lnTo>
                      <a:pt x="561" y="803"/>
                    </a:lnTo>
                    <a:lnTo>
                      <a:pt x="561" y="805"/>
                    </a:lnTo>
                    <a:lnTo>
                      <a:pt x="554" y="805"/>
                    </a:lnTo>
                    <a:lnTo>
                      <a:pt x="549" y="809"/>
                    </a:lnTo>
                    <a:lnTo>
                      <a:pt x="549" y="811"/>
                    </a:lnTo>
                    <a:lnTo>
                      <a:pt x="545" y="813"/>
                    </a:lnTo>
                    <a:lnTo>
                      <a:pt x="542" y="813"/>
                    </a:lnTo>
                    <a:lnTo>
                      <a:pt x="535" y="813"/>
                    </a:lnTo>
                    <a:lnTo>
                      <a:pt x="534" y="810"/>
                    </a:lnTo>
                    <a:lnTo>
                      <a:pt x="533" y="809"/>
                    </a:lnTo>
                    <a:lnTo>
                      <a:pt x="534" y="803"/>
                    </a:lnTo>
                    <a:lnTo>
                      <a:pt x="534" y="802"/>
                    </a:lnTo>
                    <a:lnTo>
                      <a:pt x="527" y="800"/>
                    </a:lnTo>
                    <a:lnTo>
                      <a:pt x="522" y="804"/>
                    </a:lnTo>
                    <a:lnTo>
                      <a:pt x="510" y="808"/>
                    </a:lnTo>
                    <a:lnTo>
                      <a:pt x="506" y="815"/>
                    </a:lnTo>
                    <a:lnTo>
                      <a:pt x="505" y="816"/>
                    </a:lnTo>
                    <a:lnTo>
                      <a:pt x="502" y="816"/>
                    </a:lnTo>
                    <a:lnTo>
                      <a:pt x="488" y="816"/>
                    </a:lnTo>
                    <a:lnTo>
                      <a:pt x="479" y="809"/>
                    </a:lnTo>
                    <a:lnTo>
                      <a:pt x="473" y="811"/>
                    </a:lnTo>
                    <a:lnTo>
                      <a:pt x="469" y="809"/>
                    </a:lnTo>
                    <a:lnTo>
                      <a:pt x="457" y="810"/>
                    </a:lnTo>
                    <a:lnTo>
                      <a:pt x="453" y="809"/>
                    </a:lnTo>
                    <a:lnTo>
                      <a:pt x="447" y="810"/>
                    </a:lnTo>
                    <a:lnTo>
                      <a:pt x="443" y="809"/>
                    </a:lnTo>
                    <a:lnTo>
                      <a:pt x="442" y="810"/>
                    </a:lnTo>
                    <a:lnTo>
                      <a:pt x="441" y="810"/>
                    </a:lnTo>
                    <a:lnTo>
                      <a:pt x="438" y="805"/>
                    </a:lnTo>
                    <a:lnTo>
                      <a:pt x="436" y="805"/>
                    </a:lnTo>
                    <a:lnTo>
                      <a:pt x="435" y="810"/>
                    </a:lnTo>
                    <a:lnTo>
                      <a:pt x="435" y="827"/>
                    </a:lnTo>
                    <a:lnTo>
                      <a:pt x="415" y="827"/>
                    </a:lnTo>
                    <a:lnTo>
                      <a:pt x="411" y="829"/>
                    </a:lnTo>
                    <a:lnTo>
                      <a:pt x="406" y="827"/>
                    </a:lnTo>
                    <a:lnTo>
                      <a:pt x="404" y="832"/>
                    </a:lnTo>
                    <a:lnTo>
                      <a:pt x="402" y="834"/>
                    </a:lnTo>
                    <a:lnTo>
                      <a:pt x="400" y="837"/>
                    </a:lnTo>
                    <a:lnTo>
                      <a:pt x="395" y="841"/>
                    </a:lnTo>
                    <a:lnTo>
                      <a:pt x="391" y="842"/>
                    </a:lnTo>
                    <a:lnTo>
                      <a:pt x="378" y="837"/>
                    </a:lnTo>
                    <a:lnTo>
                      <a:pt x="367" y="836"/>
                    </a:lnTo>
                    <a:lnTo>
                      <a:pt x="363" y="834"/>
                    </a:lnTo>
                    <a:lnTo>
                      <a:pt x="362" y="827"/>
                    </a:lnTo>
                    <a:lnTo>
                      <a:pt x="360" y="824"/>
                    </a:lnTo>
                    <a:lnTo>
                      <a:pt x="355" y="820"/>
                    </a:lnTo>
                    <a:lnTo>
                      <a:pt x="350" y="808"/>
                    </a:lnTo>
                    <a:lnTo>
                      <a:pt x="344" y="791"/>
                    </a:lnTo>
                    <a:lnTo>
                      <a:pt x="344" y="784"/>
                    </a:lnTo>
                    <a:lnTo>
                      <a:pt x="340" y="784"/>
                    </a:lnTo>
                    <a:lnTo>
                      <a:pt x="329" y="781"/>
                    </a:lnTo>
                    <a:lnTo>
                      <a:pt x="322" y="776"/>
                    </a:lnTo>
                    <a:lnTo>
                      <a:pt x="318" y="756"/>
                    </a:lnTo>
                    <a:lnTo>
                      <a:pt x="316" y="751"/>
                    </a:lnTo>
                    <a:lnTo>
                      <a:pt x="308" y="745"/>
                    </a:lnTo>
                    <a:lnTo>
                      <a:pt x="302" y="741"/>
                    </a:lnTo>
                    <a:lnTo>
                      <a:pt x="292" y="740"/>
                    </a:lnTo>
                    <a:lnTo>
                      <a:pt x="271" y="744"/>
                    </a:lnTo>
                    <a:lnTo>
                      <a:pt x="250" y="744"/>
                    </a:lnTo>
                    <a:lnTo>
                      <a:pt x="236" y="750"/>
                    </a:lnTo>
                    <a:lnTo>
                      <a:pt x="227" y="748"/>
                    </a:lnTo>
                    <a:lnTo>
                      <a:pt x="212" y="746"/>
                    </a:lnTo>
                    <a:lnTo>
                      <a:pt x="205" y="759"/>
                    </a:lnTo>
                    <a:lnTo>
                      <a:pt x="200" y="753"/>
                    </a:lnTo>
                    <a:lnTo>
                      <a:pt x="188" y="753"/>
                    </a:lnTo>
                    <a:lnTo>
                      <a:pt x="178" y="745"/>
                    </a:lnTo>
                    <a:lnTo>
                      <a:pt x="164" y="746"/>
                    </a:lnTo>
                    <a:lnTo>
                      <a:pt x="151" y="745"/>
                    </a:lnTo>
                    <a:lnTo>
                      <a:pt x="144" y="753"/>
                    </a:lnTo>
                    <a:lnTo>
                      <a:pt x="130" y="755"/>
                    </a:lnTo>
                    <a:lnTo>
                      <a:pt x="102" y="751"/>
                    </a:lnTo>
                    <a:lnTo>
                      <a:pt x="91" y="751"/>
                    </a:lnTo>
                    <a:lnTo>
                      <a:pt x="76" y="759"/>
                    </a:lnTo>
                    <a:lnTo>
                      <a:pt x="69" y="755"/>
                    </a:lnTo>
                    <a:lnTo>
                      <a:pt x="61" y="761"/>
                    </a:lnTo>
                    <a:lnTo>
                      <a:pt x="53" y="761"/>
                    </a:lnTo>
                    <a:lnTo>
                      <a:pt x="48" y="765"/>
                    </a:lnTo>
                    <a:lnTo>
                      <a:pt x="45" y="759"/>
                    </a:lnTo>
                    <a:lnTo>
                      <a:pt x="42" y="757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401" name="Freeform 101"/>
              <p:cNvSpPr>
                <a:spLocks noChangeAspect="1"/>
              </p:cNvSpPr>
              <p:nvPr/>
            </p:nvSpPr>
            <p:spPr bwMode="gray">
              <a:xfrm>
                <a:off x="3489" y="2165"/>
                <a:ext cx="37" cy="20"/>
              </a:xfrm>
              <a:custGeom>
                <a:avLst/>
                <a:gdLst/>
                <a:ahLst/>
                <a:cxnLst>
                  <a:cxn ang="0">
                    <a:pos x="164" y="32"/>
                  </a:cxn>
                  <a:cxn ang="0">
                    <a:pos x="164" y="30"/>
                  </a:cxn>
                  <a:cxn ang="0">
                    <a:pos x="150" y="22"/>
                  </a:cxn>
                  <a:cxn ang="0">
                    <a:pos x="148" y="18"/>
                  </a:cxn>
                  <a:cxn ang="0">
                    <a:pos x="145" y="17"/>
                  </a:cxn>
                  <a:cxn ang="0">
                    <a:pos x="130" y="21"/>
                  </a:cxn>
                  <a:cxn ang="0">
                    <a:pos x="126" y="21"/>
                  </a:cxn>
                  <a:cxn ang="0">
                    <a:pos x="112" y="16"/>
                  </a:cxn>
                  <a:cxn ang="0">
                    <a:pos x="96" y="15"/>
                  </a:cxn>
                  <a:cxn ang="0">
                    <a:pos x="89" y="10"/>
                  </a:cxn>
                  <a:cxn ang="0">
                    <a:pos x="89" y="7"/>
                  </a:cxn>
                  <a:cxn ang="0">
                    <a:pos x="85" y="1"/>
                  </a:cxn>
                  <a:cxn ang="0">
                    <a:pos x="79" y="0"/>
                  </a:cxn>
                  <a:cxn ang="0">
                    <a:pos x="65" y="1"/>
                  </a:cxn>
                  <a:cxn ang="0">
                    <a:pos x="53" y="6"/>
                  </a:cxn>
                  <a:cxn ang="0">
                    <a:pos x="42" y="17"/>
                  </a:cxn>
                  <a:cxn ang="0">
                    <a:pos x="32" y="33"/>
                  </a:cxn>
                  <a:cxn ang="0">
                    <a:pos x="11" y="53"/>
                  </a:cxn>
                  <a:cxn ang="0">
                    <a:pos x="10" y="59"/>
                  </a:cxn>
                  <a:cxn ang="0">
                    <a:pos x="9" y="63"/>
                  </a:cxn>
                  <a:cxn ang="0">
                    <a:pos x="0" y="71"/>
                  </a:cxn>
                  <a:cxn ang="0">
                    <a:pos x="0" y="76"/>
                  </a:cxn>
                  <a:cxn ang="0">
                    <a:pos x="5" y="77"/>
                  </a:cxn>
                  <a:cxn ang="0">
                    <a:pos x="6" y="80"/>
                  </a:cxn>
                  <a:cxn ang="0">
                    <a:pos x="6" y="87"/>
                  </a:cxn>
                  <a:cxn ang="0">
                    <a:pos x="8" y="88"/>
                  </a:cxn>
                  <a:cxn ang="0">
                    <a:pos x="11" y="88"/>
                  </a:cxn>
                  <a:cxn ang="0">
                    <a:pos x="15" y="91"/>
                  </a:cxn>
                  <a:cxn ang="0">
                    <a:pos x="26" y="95"/>
                  </a:cxn>
                  <a:cxn ang="0">
                    <a:pos x="49" y="98"/>
                  </a:cxn>
                  <a:cxn ang="0">
                    <a:pos x="68" y="98"/>
                  </a:cxn>
                  <a:cxn ang="0">
                    <a:pos x="91" y="90"/>
                  </a:cxn>
                  <a:cxn ang="0">
                    <a:pos x="96" y="90"/>
                  </a:cxn>
                  <a:cxn ang="0">
                    <a:pos x="106" y="93"/>
                  </a:cxn>
                  <a:cxn ang="0">
                    <a:pos x="115" y="93"/>
                  </a:cxn>
                  <a:cxn ang="0">
                    <a:pos x="123" y="92"/>
                  </a:cxn>
                  <a:cxn ang="0">
                    <a:pos x="144" y="88"/>
                  </a:cxn>
                  <a:cxn ang="0">
                    <a:pos x="158" y="87"/>
                  </a:cxn>
                  <a:cxn ang="0">
                    <a:pos x="178" y="84"/>
                  </a:cxn>
                  <a:cxn ang="0">
                    <a:pos x="186" y="80"/>
                  </a:cxn>
                  <a:cxn ang="0">
                    <a:pos x="186" y="77"/>
                  </a:cxn>
                  <a:cxn ang="0">
                    <a:pos x="185" y="73"/>
                  </a:cxn>
                  <a:cxn ang="0">
                    <a:pos x="187" y="59"/>
                  </a:cxn>
                  <a:cxn ang="0">
                    <a:pos x="181" y="53"/>
                  </a:cxn>
                  <a:cxn ang="0">
                    <a:pos x="162" y="45"/>
                  </a:cxn>
                  <a:cxn ang="0">
                    <a:pos x="161" y="43"/>
                  </a:cxn>
                  <a:cxn ang="0">
                    <a:pos x="161" y="41"/>
                  </a:cxn>
                  <a:cxn ang="0">
                    <a:pos x="164" y="34"/>
                  </a:cxn>
                  <a:cxn ang="0">
                    <a:pos x="164" y="32"/>
                  </a:cxn>
                </a:cxnLst>
                <a:rect l="0" t="0" r="r" b="b"/>
                <a:pathLst>
                  <a:path w="187" h="98">
                    <a:moveTo>
                      <a:pt x="164" y="32"/>
                    </a:moveTo>
                    <a:lnTo>
                      <a:pt x="164" y="30"/>
                    </a:lnTo>
                    <a:lnTo>
                      <a:pt x="150" y="22"/>
                    </a:lnTo>
                    <a:lnTo>
                      <a:pt x="148" y="18"/>
                    </a:lnTo>
                    <a:lnTo>
                      <a:pt x="145" y="17"/>
                    </a:lnTo>
                    <a:lnTo>
                      <a:pt x="130" y="21"/>
                    </a:lnTo>
                    <a:lnTo>
                      <a:pt x="126" y="21"/>
                    </a:lnTo>
                    <a:lnTo>
                      <a:pt x="112" y="16"/>
                    </a:lnTo>
                    <a:lnTo>
                      <a:pt x="96" y="15"/>
                    </a:lnTo>
                    <a:lnTo>
                      <a:pt x="89" y="10"/>
                    </a:lnTo>
                    <a:lnTo>
                      <a:pt x="89" y="7"/>
                    </a:lnTo>
                    <a:lnTo>
                      <a:pt x="85" y="1"/>
                    </a:lnTo>
                    <a:lnTo>
                      <a:pt x="79" y="0"/>
                    </a:lnTo>
                    <a:lnTo>
                      <a:pt x="65" y="1"/>
                    </a:lnTo>
                    <a:lnTo>
                      <a:pt x="53" y="6"/>
                    </a:lnTo>
                    <a:lnTo>
                      <a:pt x="42" y="17"/>
                    </a:lnTo>
                    <a:lnTo>
                      <a:pt x="32" y="33"/>
                    </a:lnTo>
                    <a:lnTo>
                      <a:pt x="11" y="53"/>
                    </a:lnTo>
                    <a:lnTo>
                      <a:pt x="10" y="59"/>
                    </a:lnTo>
                    <a:lnTo>
                      <a:pt x="9" y="63"/>
                    </a:lnTo>
                    <a:lnTo>
                      <a:pt x="0" y="71"/>
                    </a:lnTo>
                    <a:lnTo>
                      <a:pt x="0" y="76"/>
                    </a:lnTo>
                    <a:lnTo>
                      <a:pt x="5" y="77"/>
                    </a:lnTo>
                    <a:lnTo>
                      <a:pt x="6" y="80"/>
                    </a:lnTo>
                    <a:lnTo>
                      <a:pt x="6" y="87"/>
                    </a:lnTo>
                    <a:lnTo>
                      <a:pt x="8" y="88"/>
                    </a:lnTo>
                    <a:lnTo>
                      <a:pt x="11" y="88"/>
                    </a:lnTo>
                    <a:lnTo>
                      <a:pt x="15" y="91"/>
                    </a:lnTo>
                    <a:lnTo>
                      <a:pt x="26" y="95"/>
                    </a:lnTo>
                    <a:lnTo>
                      <a:pt x="49" y="98"/>
                    </a:lnTo>
                    <a:lnTo>
                      <a:pt x="68" y="98"/>
                    </a:lnTo>
                    <a:lnTo>
                      <a:pt x="91" y="90"/>
                    </a:lnTo>
                    <a:lnTo>
                      <a:pt x="96" y="90"/>
                    </a:lnTo>
                    <a:lnTo>
                      <a:pt x="106" y="93"/>
                    </a:lnTo>
                    <a:lnTo>
                      <a:pt x="115" y="93"/>
                    </a:lnTo>
                    <a:lnTo>
                      <a:pt x="123" y="92"/>
                    </a:lnTo>
                    <a:lnTo>
                      <a:pt x="144" y="88"/>
                    </a:lnTo>
                    <a:lnTo>
                      <a:pt x="158" y="87"/>
                    </a:lnTo>
                    <a:lnTo>
                      <a:pt x="178" y="84"/>
                    </a:lnTo>
                    <a:lnTo>
                      <a:pt x="186" y="80"/>
                    </a:lnTo>
                    <a:lnTo>
                      <a:pt x="186" y="77"/>
                    </a:lnTo>
                    <a:lnTo>
                      <a:pt x="185" y="73"/>
                    </a:lnTo>
                    <a:lnTo>
                      <a:pt x="187" y="59"/>
                    </a:lnTo>
                    <a:lnTo>
                      <a:pt x="181" y="53"/>
                    </a:lnTo>
                    <a:lnTo>
                      <a:pt x="162" y="45"/>
                    </a:lnTo>
                    <a:lnTo>
                      <a:pt x="161" y="43"/>
                    </a:lnTo>
                    <a:lnTo>
                      <a:pt x="161" y="41"/>
                    </a:lnTo>
                    <a:lnTo>
                      <a:pt x="164" y="34"/>
                    </a:lnTo>
                    <a:lnTo>
                      <a:pt x="164" y="3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402" name="Freeform 102"/>
              <p:cNvSpPr>
                <a:spLocks noChangeAspect="1"/>
              </p:cNvSpPr>
              <p:nvPr/>
            </p:nvSpPr>
            <p:spPr bwMode="gray">
              <a:xfrm>
                <a:off x="3394" y="2140"/>
                <a:ext cx="88" cy="49"/>
              </a:xfrm>
              <a:custGeom>
                <a:avLst/>
                <a:gdLst/>
                <a:ahLst/>
                <a:cxnLst>
                  <a:cxn ang="0">
                    <a:pos x="432" y="170"/>
                  </a:cxn>
                  <a:cxn ang="0">
                    <a:pos x="428" y="203"/>
                  </a:cxn>
                  <a:cxn ang="0">
                    <a:pos x="441" y="221"/>
                  </a:cxn>
                  <a:cxn ang="0">
                    <a:pos x="434" y="242"/>
                  </a:cxn>
                  <a:cxn ang="0">
                    <a:pos x="396" y="242"/>
                  </a:cxn>
                  <a:cxn ang="0">
                    <a:pos x="368" y="238"/>
                  </a:cxn>
                  <a:cxn ang="0">
                    <a:pos x="308" y="224"/>
                  </a:cxn>
                  <a:cxn ang="0">
                    <a:pos x="267" y="218"/>
                  </a:cxn>
                  <a:cxn ang="0">
                    <a:pos x="239" y="191"/>
                  </a:cxn>
                  <a:cxn ang="0">
                    <a:pos x="211" y="184"/>
                  </a:cxn>
                  <a:cxn ang="0">
                    <a:pos x="192" y="184"/>
                  </a:cxn>
                  <a:cxn ang="0">
                    <a:pos x="168" y="187"/>
                  </a:cxn>
                  <a:cxn ang="0">
                    <a:pos x="136" y="168"/>
                  </a:cxn>
                  <a:cxn ang="0">
                    <a:pos x="114" y="159"/>
                  </a:cxn>
                  <a:cxn ang="0">
                    <a:pos x="83" y="148"/>
                  </a:cxn>
                  <a:cxn ang="0">
                    <a:pos x="57" y="124"/>
                  </a:cxn>
                  <a:cxn ang="0">
                    <a:pos x="32" y="109"/>
                  </a:cxn>
                  <a:cxn ang="0">
                    <a:pos x="23" y="113"/>
                  </a:cxn>
                  <a:cxn ang="0">
                    <a:pos x="12" y="98"/>
                  </a:cxn>
                  <a:cxn ang="0">
                    <a:pos x="1" y="87"/>
                  </a:cxn>
                  <a:cxn ang="0">
                    <a:pos x="11" y="71"/>
                  </a:cxn>
                  <a:cxn ang="0">
                    <a:pos x="14" y="51"/>
                  </a:cxn>
                  <a:cxn ang="0">
                    <a:pos x="17" y="34"/>
                  </a:cxn>
                  <a:cxn ang="0">
                    <a:pos x="30" y="22"/>
                  </a:cxn>
                  <a:cxn ang="0">
                    <a:pos x="43" y="6"/>
                  </a:cxn>
                  <a:cxn ang="0">
                    <a:pos x="54" y="4"/>
                  </a:cxn>
                  <a:cxn ang="0">
                    <a:pos x="67" y="18"/>
                  </a:cxn>
                  <a:cxn ang="0">
                    <a:pos x="71" y="8"/>
                  </a:cxn>
                  <a:cxn ang="0">
                    <a:pos x="73" y="0"/>
                  </a:cxn>
                  <a:cxn ang="0">
                    <a:pos x="110" y="7"/>
                  </a:cxn>
                  <a:cxn ang="0">
                    <a:pos x="141" y="24"/>
                  </a:cxn>
                  <a:cxn ang="0">
                    <a:pos x="174" y="46"/>
                  </a:cxn>
                  <a:cxn ang="0">
                    <a:pos x="186" y="77"/>
                  </a:cxn>
                  <a:cxn ang="0">
                    <a:pos x="200" y="74"/>
                  </a:cxn>
                  <a:cxn ang="0">
                    <a:pos x="207" y="67"/>
                  </a:cxn>
                  <a:cxn ang="0">
                    <a:pos x="221" y="63"/>
                  </a:cxn>
                  <a:cxn ang="0">
                    <a:pos x="226" y="73"/>
                  </a:cxn>
                  <a:cxn ang="0">
                    <a:pos x="226" y="95"/>
                  </a:cxn>
                  <a:cxn ang="0">
                    <a:pos x="235" y="101"/>
                  </a:cxn>
                  <a:cxn ang="0">
                    <a:pos x="251" y="104"/>
                  </a:cxn>
                  <a:cxn ang="0">
                    <a:pos x="272" y="106"/>
                  </a:cxn>
                  <a:cxn ang="0">
                    <a:pos x="277" y="117"/>
                  </a:cxn>
                  <a:cxn ang="0">
                    <a:pos x="301" y="131"/>
                  </a:cxn>
                  <a:cxn ang="0">
                    <a:pos x="315" y="142"/>
                  </a:cxn>
                  <a:cxn ang="0">
                    <a:pos x="329" y="149"/>
                  </a:cxn>
                  <a:cxn ang="0">
                    <a:pos x="344" y="149"/>
                  </a:cxn>
                  <a:cxn ang="0">
                    <a:pos x="356" y="144"/>
                  </a:cxn>
                  <a:cxn ang="0">
                    <a:pos x="377" y="151"/>
                  </a:cxn>
                  <a:cxn ang="0">
                    <a:pos x="398" y="158"/>
                  </a:cxn>
                  <a:cxn ang="0">
                    <a:pos x="422" y="159"/>
                  </a:cxn>
                  <a:cxn ang="0">
                    <a:pos x="439" y="151"/>
                  </a:cxn>
                </a:cxnLst>
                <a:rect l="0" t="0" r="r" b="b"/>
                <a:pathLst>
                  <a:path w="441" h="244">
                    <a:moveTo>
                      <a:pt x="439" y="151"/>
                    </a:moveTo>
                    <a:lnTo>
                      <a:pt x="436" y="158"/>
                    </a:lnTo>
                    <a:lnTo>
                      <a:pt x="432" y="170"/>
                    </a:lnTo>
                    <a:lnTo>
                      <a:pt x="433" y="185"/>
                    </a:lnTo>
                    <a:lnTo>
                      <a:pt x="432" y="199"/>
                    </a:lnTo>
                    <a:lnTo>
                      <a:pt x="428" y="203"/>
                    </a:lnTo>
                    <a:lnTo>
                      <a:pt x="428" y="207"/>
                    </a:lnTo>
                    <a:lnTo>
                      <a:pt x="436" y="211"/>
                    </a:lnTo>
                    <a:lnTo>
                      <a:pt x="441" y="221"/>
                    </a:lnTo>
                    <a:lnTo>
                      <a:pt x="441" y="228"/>
                    </a:lnTo>
                    <a:lnTo>
                      <a:pt x="434" y="239"/>
                    </a:lnTo>
                    <a:lnTo>
                      <a:pt x="434" y="242"/>
                    </a:lnTo>
                    <a:lnTo>
                      <a:pt x="422" y="240"/>
                    </a:lnTo>
                    <a:lnTo>
                      <a:pt x="411" y="243"/>
                    </a:lnTo>
                    <a:lnTo>
                      <a:pt x="396" y="242"/>
                    </a:lnTo>
                    <a:lnTo>
                      <a:pt x="388" y="244"/>
                    </a:lnTo>
                    <a:lnTo>
                      <a:pt x="378" y="239"/>
                    </a:lnTo>
                    <a:lnTo>
                      <a:pt x="368" y="238"/>
                    </a:lnTo>
                    <a:lnTo>
                      <a:pt x="362" y="238"/>
                    </a:lnTo>
                    <a:lnTo>
                      <a:pt x="315" y="230"/>
                    </a:lnTo>
                    <a:lnTo>
                      <a:pt x="308" y="224"/>
                    </a:lnTo>
                    <a:lnTo>
                      <a:pt x="299" y="221"/>
                    </a:lnTo>
                    <a:lnTo>
                      <a:pt x="287" y="222"/>
                    </a:lnTo>
                    <a:lnTo>
                      <a:pt x="267" y="218"/>
                    </a:lnTo>
                    <a:lnTo>
                      <a:pt x="255" y="210"/>
                    </a:lnTo>
                    <a:lnTo>
                      <a:pt x="249" y="205"/>
                    </a:lnTo>
                    <a:lnTo>
                      <a:pt x="239" y="191"/>
                    </a:lnTo>
                    <a:lnTo>
                      <a:pt x="232" y="187"/>
                    </a:lnTo>
                    <a:lnTo>
                      <a:pt x="213" y="184"/>
                    </a:lnTo>
                    <a:lnTo>
                      <a:pt x="211" y="184"/>
                    </a:lnTo>
                    <a:lnTo>
                      <a:pt x="208" y="187"/>
                    </a:lnTo>
                    <a:lnTo>
                      <a:pt x="202" y="186"/>
                    </a:lnTo>
                    <a:lnTo>
                      <a:pt x="192" y="184"/>
                    </a:lnTo>
                    <a:lnTo>
                      <a:pt x="183" y="183"/>
                    </a:lnTo>
                    <a:lnTo>
                      <a:pt x="173" y="187"/>
                    </a:lnTo>
                    <a:lnTo>
                      <a:pt x="168" y="187"/>
                    </a:lnTo>
                    <a:lnTo>
                      <a:pt x="148" y="183"/>
                    </a:lnTo>
                    <a:lnTo>
                      <a:pt x="138" y="170"/>
                    </a:lnTo>
                    <a:lnTo>
                      <a:pt x="136" y="168"/>
                    </a:lnTo>
                    <a:lnTo>
                      <a:pt x="127" y="167"/>
                    </a:lnTo>
                    <a:lnTo>
                      <a:pt x="124" y="167"/>
                    </a:lnTo>
                    <a:lnTo>
                      <a:pt x="114" y="159"/>
                    </a:lnTo>
                    <a:lnTo>
                      <a:pt x="103" y="154"/>
                    </a:lnTo>
                    <a:lnTo>
                      <a:pt x="93" y="153"/>
                    </a:lnTo>
                    <a:lnTo>
                      <a:pt x="83" y="148"/>
                    </a:lnTo>
                    <a:lnTo>
                      <a:pt x="78" y="144"/>
                    </a:lnTo>
                    <a:lnTo>
                      <a:pt x="66" y="130"/>
                    </a:lnTo>
                    <a:lnTo>
                      <a:pt x="57" y="124"/>
                    </a:lnTo>
                    <a:lnTo>
                      <a:pt x="49" y="120"/>
                    </a:lnTo>
                    <a:lnTo>
                      <a:pt x="45" y="116"/>
                    </a:lnTo>
                    <a:lnTo>
                      <a:pt x="32" y="109"/>
                    </a:lnTo>
                    <a:lnTo>
                      <a:pt x="28" y="109"/>
                    </a:lnTo>
                    <a:lnTo>
                      <a:pt x="28" y="113"/>
                    </a:lnTo>
                    <a:lnTo>
                      <a:pt x="23" y="113"/>
                    </a:lnTo>
                    <a:lnTo>
                      <a:pt x="18" y="109"/>
                    </a:lnTo>
                    <a:lnTo>
                      <a:pt x="17" y="103"/>
                    </a:lnTo>
                    <a:lnTo>
                      <a:pt x="12" y="98"/>
                    </a:lnTo>
                    <a:lnTo>
                      <a:pt x="1" y="97"/>
                    </a:lnTo>
                    <a:lnTo>
                      <a:pt x="0" y="94"/>
                    </a:lnTo>
                    <a:lnTo>
                      <a:pt x="1" y="87"/>
                    </a:lnTo>
                    <a:lnTo>
                      <a:pt x="6" y="79"/>
                    </a:lnTo>
                    <a:lnTo>
                      <a:pt x="9" y="78"/>
                    </a:lnTo>
                    <a:lnTo>
                      <a:pt x="11" y="71"/>
                    </a:lnTo>
                    <a:lnTo>
                      <a:pt x="14" y="67"/>
                    </a:lnTo>
                    <a:lnTo>
                      <a:pt x="11" y="58"/>
                    </a:lnTo>
                    <a:lnTo>
                      <a:pt x="14" y="51"/>
                    </a:lnTo>
                    <a:lnTo>
                      <a:pt x="19" y="45"/>
                    </a:lnTo>
                    <a:lnTo>
                      <a:pt x="17" y="38"/>
                    </a:lnTo>
                    <a:lnTo>
                      <a:pt x="17" y="34"/>
                    </a:lnTo>
                    <a:lnTo>
                      <a:pt x="21" y="29"/>
                    </a:lnTo>
                    <a:lnTo>
                      <a:pt x="27" y="29"/>
                    </a:lnTo>
                    <a:lnTo>
                      <a:pt x="30" y="22"/>
                    </a:lnTo>
                    <a:lnTo>
                      <a:pt x="38" y="17"/>
                    </a:lnTo>
                    <a:lnTo>
                      <a:pt x="41" y="11"/>
                    </a:lnTo>
                    <a:lnTo>
                      <a:pt x="43" y="6"/>
                    </a:lnTo>
                    <a:lnTo>
                      <a:pt x="45" y="4"/>
                    </a:lnTo>
                    <a:lnTo>
                      <a:pt x="48" y="7"/>
                    </a:lnTo>
                    <a:lnTo>
                      <a:pt x="54" y="4"/>
                    </a:lnTo>
                    <a:lnTo>
                      <a:pt x="56" y="6"/>
                    </a:lnTo>
                    <a:lnTo>
                      <a:pt x="59" y="11"/>
                    </a:lnTo>
                    <a:lnTo>
                      <a:pt x="67" y="18"/>
                    </a:lnTo>
                    <a:lnTo>
                      <a:pt x="68" y="14"/>
                    </a:lnTo>
                    <a:lnTo>
                      <a:pt x="67" y="12"/>
                    </a:lnTo>
                    <a:lnTo>
                      <a:pt x="71" y="8"/>
                    </a:lnTo>
                    <a:lnTo>
                      <a:pt x="71" y="2"/>
                    </a:lnTo>
                    <a:lnTo>
                      <a:pt x="71" y="1"/>
                    </a:lnTo>
                    <a:lnTo>
                      <a:pt x="73" y="0"/>
                    </a:lnTo>
                    <a:lnTo>
                      <a:pt x="89" y="2"/>
                    </a:lnTo>
                    <a:lnTo>
                      <a:pt x="92" y="3"/>
                    </a:lnTo>
                    <a:lnTo>
                      <a:pt x="110" y="7"/>
                    </a:lnTo>
                    <a:lnTo>
                      <a:pt x="130" y="13"/>
                    </a:lnTo>
                    <a:lnTo>
                      <a:pt x="135" y="15"/>
                    </a:lnTo>
                    <a:lnTo>
                      <a:pt x="141" y="24"/>
                    </a:lnTo>
                    <a:lnTo>
                      <a:pt x="151" y="33"/>
                    </a:lnTo>
                    <a:lnTo>
                      <a:pt x="163" y="36"/>
                    </a:lnTo>
                    <a:lnTo>
                      <a:pt x="174" y="46"/>
                    </a:lnTo>
                    <a:lnTo>
                      <a:pt x="181" y="55"/>
                    </a:lnTo>
                    <a:lnTo>
                      <a:pt x="184" y="72"/>
                    </a:lnTo>
                    <a:lnTo>
                      <a:pt x="186" y="77"/>
                    </a:lnTo>
                    <a:lnTo>
                      <a:pt x="192" y="79"/>
                    </a:lnTo>
                    <a:lnTo>
                      <a:pt x="196" y="79"/>
                    </a:lnTo>
                    <a:lnTo>
                      <a:pt x="200" y="74"/>
                    </a:lnTo>
                    <a:lnTo>
                      <a:pt x="204" y="73"/>
                    </a:lnTo>
                    <a:lnTo>
                      <a:pt x="207" y="70"/>
                    </a:lnTo>
                    <a:lnTo>
                      <a:pt x="207" y="67"/>
                    </a:lnTo>
                    <a:lnTo>
                      <a:pt x="211" y="63"/>
                    </a:lnTo>
                    <a:lnTo>
                      <a:pt x="215" y="65"/>
                    </a:lnTo>
                    <a:lnTo>
                      <a:pt x="221" y="63"/>
                    </a:lnTo>
                    <a:lnTo>
                      <a:pt x="227" y="65"/>
                    </a:lnTo>
                    <a:lnTo>
                      <a:pt x="229" y="67"/>
                    </a:lnTo>
                    <a:lnTo>
                      <a:pt x="226" y="73"/>
                    </a:lnTo>
                    <a:lnTo>
                      <a:pt x="227" y="79"/>
                    </a:lnTo>
                    <a:lnTo>
                      <a:pt x="224" y="92"/>
                    </a:lnTo>
                    <a:lnTo>
                      <a:pt x="226" y="95"/>
                    </a:lnTo>
                    <a:lnTo>
                      <a:pt x="231" y="93"/>
                    </a:lnTo>
                    <a:lnTo>
                      <a:pt x="233" y="98"/>
                    </a:lnTo>
                    <a:lnTo>
                      <a:pt x="235" y="101"/>
                    </a:lnTo>
                    <a:lnTo>
                      <a:pt x="240" y="101"/>
                    </a:lnTo>
                    <a:lnTo>
                      <a:pt x="245" y="105"/>
                    </a:lnTo>
                    <a:lnTo>
                      <a:pt x="251" y="104"/>
                    </a:lnTo>
                    <a:lnTo>
                      <a:pt x="259" y="106"/>
                    </a:lnTo>
                    <a:lnTo>
                      <a:pt x="267" y="108"/>
                    </a:lnTo>
                    <a:lnTo>
                      <a:pt x="272" y="106"/>
                    </a:lnTo>
                    <a:lnTo>
                      <a:pt x="277" y="103"/>
                    </a:lnTo>
                    <a:lnTo>
                      <a:pt x="280" y="104"/>
                    </a:lnTo>
                    <a:lnTo>
                      <a:pt x="277" y="117"/>
                    </a:lnTo>
                    <a:lnTo>
                      <a:pt x="278" y="124"/>
                    </a:lnTo>
                    <a:lnTo>
                      <a:pt x="293" y="133"/>
                    </a:lnTo>
                    <a:lnTo>
                      <a:pt x="301" y="131"/>
                    </a:lnTo>
                    <a:lnTo>
                      <a:pt x="308" y="132"/>
                    </a:lnTo>
                    <a:lnTo>
                      <a:pt x="314" y="138"/>
                    </a:lnTo>
                    <a:lnTo>
                      <a:pt x="315" y="142"/>
                    </a:lnTo>
                    <a:lnTo>
                      <a:pt x="319" y="148"/>
                    </a:lnTo>
                    <a:lnTo>
                      <a:pt x="323" y="151"/>
                    </a:lnTo>
                    <a:lnTo>
                      <a:pt x="329" y="149"/>
                    </a:lnTo>
                    <a:lnTo>
                      <a:pt x="333" y="147"/>
                    </a:lnTo>
                    <a:lnTo>
                      <a:pt x="339" y="151"/>
                    </a:lnTo>
                    <a:lnTo>
                      <a:pt x="344" y="149"/>
                    </a:lnTo>
                    <a:lnTo>
                      <a:pt x="350" y="152"/>
                    </a:lnTo>
                    <a:lnTo>
                      <a:pt x="352" y="151"/>
                    </a:lnTo>
                    <a:lnTo>
                      <a:pt x="356" y="144"/>
                    </a:lnTo>
                    <a:lnTo>
                      <a:pt x="361" y="143"/>
                    </a:lnTo>
                    <a:lnTo>
                      <a:pt x="369" y="144"/>
                    </a:lnTo>
                    <a:lnTo>
                      <a:pt x="377" y="151"/>
                    </a:lnTo>
                    <a:lnTo>
                      <a:pt x="387" y="153"/>
                    </a:lnTo>
                    <a:lnTo>
                      <a:pt x="394" y="157"/>
                    </a:lnTo>
                    <a:lnTo>
                      <a:pt x="398" y="158"/>
                    </a:lnTo>
                    <a:lnTo>
                      <a:pt x="405" y="156"/>
                    </a:lnTo>
                    <a:lnTo>
                      <a:pt x="419" y="159"/>
                    </a:lnTo>
                    <a:lnTo>
                      <a:pt x="422" y="159"/>
                    </a:lnTo>
                    <a:lnTo>
                      <a:pt x="428" y="151"/>
                    </a:lnTo>
                    <a:lnTo>
                      <a:pt x="436" y="149"/>
                    </a:lnTo>
                    <a:lnTo>
                      <a:pt x="439" y="151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403" name="Freeform 103"/>
              <p:cNvSpPr>
                <a:spLocks noChangeAspect="1"/>
              </p:cNvSpPr>
              <p:nvPr/>
            </p:nvSpPr>
            <p:spPr bwMode="gray">
              <a:xfrm>
                <a:off x="3479" y="2187"/>
                <a:ext cx="52" cy="67"/>
              </a:xfrm>
              <a:custGeom>
                <a:avLst/>
                <a:gdLst/>
                <a:ahLst/>
                <a:cxnLst>
                  <a:cxn ang="0">
                    <a:pos x="241" y="337"/>
                  </a:cxn>
                  <a:cxn ang="0">
                    <a:pos x="226" y="291"/>
                  </a:cxn>
                  <a:cxn ang="0">
                    <a:pos x="221" y="257"/>
                  </a:cxn>
                  <a:cxn ang="0">
                    <a:pos x="198" y="225"/>
                  </a:cxn>
                  <a:cxn ang="0">
                    <a:pos x="174" y="230"/>
                  </a:cxn>
                  <a:cxn ang="0">
                    <a:pos x="161" y="215"/>
                  </a:cxn>
                  <a:cxn ang="0">
                    <a:pos x="153" y="227"/>
                  </a:cxn>
                  <a:cxn ang="0">
                    <a:pos x="149" y="246"/>
                  </a:cxn>
                  <a:cxn ang="0">
                    <a:pos x="129" y="283"/>
                  </a:cxn>
                  <a:cxn ang="0">
                    <a:pos x="115" y="267"/>
                  </a:cxn>
                  <a:cxn ang="0">
                    <a:pos x="108" y="279"/>
                  </a:cxn>
                  <a:cxn ang="0">
                    <a:pos x="96" y="280"/>
                  </a:cxn>
                  <a:cxn ang="0">
                    <a:pos x="80" y="284"/>
                  </a:cxn>
                  <a:cxn ang="0">
                    <a:pos x="75" y="286"/>
                  </a:cxn>
                  <a:cxn ang="0">
                    <a:pos x="69" y="291"/>
                  </a:cxn>
                  <a:cxn ang="0">
                    <a:pos x="58" y="292"/>
                  </a:cxn>
                  <a:cxn ang="0">
                    <a:pos x="53" y="273"/>
                  </a:cxn>
                  <a:cxn ang="0">
                    <a:pos x="49" y="258"/>
                  </a:cxn>
                  <a:cxn ang="0">
                    <a:pos x="48" y="241"/>
                  </a:cxn>
                  <a:cxn ang="0">
                    <a:pos x="40" y="227"/>
                  </a:cxn>
                  <a:cxn ang="0">
                    <a:pos x="42" y="215"/>
                  </a:cxn>
                  <a:cxn ang="0">
                    <a:pos x="42" y="195"/>
                  </a:cxn>
                  <a:cxn ang="0">
                    <a:pos x="38" y="179"/>
                  </a:cxn>
                  <a:cxn ang="0">
                    <a:pos x="32" y="165"/>
                  </a:cxn>
                  <a:cxn ang="0">
                    <a:pos x="36" y="133"/>
                  </a:cxn>
                  <a:cxn ang="0">
                    <a:pos x="21" y="118"/>
                  </a:cxn>
                  <a:cxn ang="0">
                    <a:pos x="1" y="109"/>
                  </a:cxn>
                  <a:cxn ang="0">
                    <a:pos x="1" y="98"/>
                  </a:cxn>
                  <a:cxn ang="0">
                    <a:pos x="13" y="89"/>
                  </a:cxn>
                  <a:cxn ang="0">
                    <a:pos x="22" y="78"/>
                  </a:cxn>
                  <a:cxn ang="0">
                    <a:pos x="42" y="68"/>
                  </a:cxn>
                  <a:cxn ang="0">
                    <a:pos x="39" y="60"/>
                  </a:cxn>
                  <a:cxn ang="0">
                    <a:pos x="17" y="57"/>
                  </a:cxn>
                  <a:cxn ang="0">
                    <a:pos x="11" y="39"/>
                  </a:cxn>
                  <a:cxn ang="0">
                    <a:pos x="28" y="3"/>
                  </a:cxn>
                  <a:cxn ang="0">
                    <a:pos x="42" y="17"/>
                  </a:cxn>
                  <a:cxn ang="0">
                    <a:pos x="49" y="17"/>
                  </a:cxn>
                  <a:cxn ang="0">
                    <a:pos x="59" y="8"/>
                  </a:cxn>
                  <a:cxn ang="0">
                    <a:pos x="69" y="31"/>
                  </a:cxn>
                  <a:cxn ang="0">
                    <a:pos x="82" y="33"/>
                  </a:cxn>
                  <a:cxn ang="0">
                    <a:pos x="93" y="23"/>
                  </a:cxn>
                  <a:cxn ang="0">
                    <a:pos x="101" y="62"/>
                  </a:cxn>
                  <a:cxn ang="0">
                    <a:pos x="118" y="75"/>
                  </a:cxn>
                  <a:cxn ang="0">
                    <a:pos x="166" y="76"/>
                  </a:cxn>
                  <a:cxn ang="0">
                    <a:pos x="203" y="76"/>
                  </a:cxn>
                  <a:cxn ang="0">
                    <a:pos x="242" y="86"/>
                  </a:cxn>
                  <a:cxn ang="0">
                    <a:pos x="231" y="96"/>
                  </a:cxn>
                  <a:cxn ang="0">
                    <a:pos x="214" y="124"/>
                  </a:cxn>
                  <a:cxn ang="0">
                    <a:pos x="192" y="140"/>
                  </a:cxn>
                  <a:cxn ang="0">
                    <a:pos x="176" y="157"/>
                  </a:cxn>
                  <a:cxn ang="0">
                    <a:pos x="184" y="193"/>
                  </a:cxn>
                  <a:cxn ang="0">
                    <a:pos x="199" y="204"/>
                  </a:cxn>
                  <a:cxn ang="0">
                    <a:pos x="211" y="202"/>
                  </a:cxn>
                  <a:cxn ang="0">
                    <a:pos x="228" y="166"/>
                  </a:cxn>
                  <a:cxn ang="0">
                    <a:pos x="241" y="181"/>
                  </a:cxn>
                  <a:cxn ang="0">
                    <a:pos x="249" y="206"/>
                  </a:cxn>
                  <a:cxn ang="0">
                    <a:pos x="258" y="243"/>
                  </a:cxn>
                  <a:cxn ang="0">
                    <a:pos x="260" y="279"/>
                  </a:cxn>
                  <a:cxn ang="0">
                    <a:pos x="250" y="305"/>
                  </a:cxn>
                  <a:cxn ang="0">
                    <a:pos x="243" y="318"/>
                  </a:cxn>
                </a:cxnLst>
                <a:rect l="0" t="0" r="r" b="b"/>
                <a:pathLst>
                  <a:path w="262" h="337">
                    <a:moveTo>
                      <a:pt x="243" y="335"/>
                    </a:moveTo>
                    <a:lnTo>
                      <a:pt x="241" y="337"/>
                    </a:lnTo>
                    <a:lnTo>
                      <a:pt x="233" y="319"/>
                    </a:lnTo>
                    <a:lnTo>
                      <a:pt x="226" y="291"/>
                    </a:lnTo>
                    <a:lnTo>
                      <a:pt x="225" y="276"/>
                    </a:lnTo>
                    <a:lnTo>
                      <a:pt x="221" y="257"/>
                    </a:lnTo>
                    <a:lnTo>
                      <a:pt x="204" y="230"/>
                    </a:lnTo>
                    <a:lnTo>
                      <a:pt x="198" y="225"/>
                    </a:lnTo>
                    <a:lnTo>
                      <a:pt x="187" y="229"/>
                    </a:lnTo>
                    <a:lnTo>
                      <a:pt x="174" y="230"/>
                    </a:lnTo>
                    <a:lnTo>
                      <a:pt x="166" y="225"/>
                    </a:lnTo>
                    <a:lnTo>
                      <a:pt x="161" y="215"/>
                    </a:lnTo>
                    <a:lnTo>
                      <a:pt x="157" y="218"/>
                    </a:lnTo>
                    <a:lnTo>
                      <a:pt x="153" y="227"/>
                    </a:lnTo>
                    <a:lnTo>
                      <a:pt x="146" y="234"/>
                    </a:lnTo>
                    <a:lnTo>
                      <a:pt x="149" y="246"/>
                    </a:lnTo>
                    <a:lnTo>
                      <a:pt x="149" y="257"/>
                    </a:lnTo>
                    <a:lnTo>
                      <a:pt x="129" y="283"/>
                    </a:lnTo>
                    <a:lnTo>
                      <a:pt x="125" y="280"/>
                    </a:lnTo>
                    <a:lnTo>
                      <a:pt x="115" y="267"/>
                    </a:lnTo>
                    <a:lnTo>
                      <a:pt x="110" y="274"/>
                    </a:lnTo>
                    <a:lnTo>
                      <a:pt x="108" y="279"/>
                    </a:lnTo>
                    <a:lnTo>
                      <a:pt x="99" y="288"/>
                    </a:lnTo>
                    <a:lnTo>
                      <a:pt x="96" y="280"/>
                    </a:lnTo>
                    <a:lnTo>
                      <a:pt x="91" y="285"/>
                    </a:lnTo>
                    <a:lnTo>
                      <a:pt x="80" y="284"/>
                    </a:lnTo>
                    <a:lnTo>
                      <a:pt x="79" y="289"/>
                    </a:lnTo>
                    <a:lnTo>
                      <a:pt x="75" y="286"/>
                    </a:lnTo>
                    <a:lnTo>
                      <a:pt x="71" y="288"/>
                    </a:lnTo>
                    <a:lnTo>
                      <a:pt x="69" y="291"/>
                    </a:lnTo>
                    <a:lnTo>
                      <a:pt x="65" y="294"/>
                    </a:lnTo>
                    <a:lnTo>
                      <a:pt x="58" y="292"/>
                    </a:lnTo>
                    <a:lnTo>
                      <a:pt x="51" y="279"/>
                    </a:lnTo>
                    <a:lnTo>
                      <a:pt x="53" y="273"/>
                    </a:lnTo>
                    <a:lnTo>
                      <a:pt x="51" y="269"/>
                    </a:lnTo>
                    <a:lnTo>
                      <a:pt x="49" y="258"/>
                    </a:lnTo>
                    <a:lnTo>
                      <a:pt x="50" y="251"/>
                    </a:lnTo>
                    <a:lnTo>
                      <a:pt x="48" y="241"/>
                    </a:lnTo>
                    <a:lnTo>
                      <a:pt x="43" y="236"/>
                    </a:lnTo>
                    <a:lnTo>
                      <a:pt x="40" y="227"/>
                    </a:lnTo>
                    <a:lnTo>
                      <a:pt x="40" y="218"/>
                    </a:lnTo>
                    <a:lnTo>
                      <a:pt x="42" y="215"/>
                    </a:lnTo>
                    <a:lnTo>
                      <a:pt x="43" y="199"/>
                    </a:lnTo>
                    <a:lnTo>
                      <a:pt x="42" y="195"/>
                    </a:lnTo>
                    <a:lnTo>
                      <a:pt x="38" y="194"/>
                    </a:lnTo>
                    <a:lnTo>
                      <a:pt x="38" y="179"/>
                    </a:lnTo>
                    <a:lnTo>
                      <a:pt x="32" y="173"/>
                    </a:lnTo>
                    <a:lnTo>
                      <a:pt x="32" y="165"/>
                    </a:lnTo>
                    <a:lnTo>
                      <a:pt x="34" y="154"/>
                    </a:lnTo>
                    <a:lnTo>
                      <a:pt x="36" y="133"/>
                    </a:lnTo>
                    <a:lnTo>
                      <a:pt x="27" y="123"/>
                    </a:lnTo>
                    <a:lnTo>
                      <a:pt x="21" y="118"/>
                    </a:lnTo>
                    <a:lnTo>
                      <a:pt x="10" y="113"/>
                    </a:lnTo>
                    <a:lnTo>
                      <a:pt x="1" y="109"/>
                    </a:lnTo>
                    <a:lnTo>
                      <a:pt x="0" y="103"/>
                    </a:lnTo>
                    <a:lnTo>
                      <a:pt x="1" y="98"/>
                    </a:lnTo>
                    <a:lnTo>
                      <a:pt x="6" y="90"/>
                    </a:lnTo>
                    <a:lnTo>
                      <a:pt x="13" y="89"/>
                    </a:lnTo>
                    <a:lnTo>
                      <a:pt x="20" y="85"/>
                    </a:lnTo>
                    <a:lnTo>
                      <a:pt x="22" y="78"/>
                    </a:lnTo>
                    <a:lnTo>
                      <a:pt x="42" y="76"/>
                    </a:lnTo>
                    <a:lnTo>
                      <a:pt x="42" y="68"/>
                    </a:lnTo>
                    <a:lnTo>
                      <a:pt x="38" y="64"/>
                    </a:lnTo>
                    <a:lnTo>
                      <a:pt x="39" y="60"/>
                    </a:lnTo>
                    <a:lnTo>
                      <a:pt x="24" y="62"/>
                    </a:lnTo>
                    <a:lnTo>
                      <a:pt x="17" y="57"/>
                    </a:lnTo>
                    <a:lnTo>
                      <a:pt x="15" y="43"/>
                    </a:lnTo>
                    <a:lnTo>
                      <a:pt x="11" y="39"/>
                    </a:lnTo>
                    <a:lnTo>
                      <a:pt x="26" y="15"/>
                    </a:lnTo>
                    <a:lnTo>
                      <a:pt x="28" y="3"/>
                    </a:lnTo>
                    <a:lnTo>
                      <a:pt x="32" y="0"/>
                    </a:lnTo>
                    <a:lnTo>
                      <a:pt x="42" y="17"/>
                    </a:lnTo>
                    <a:lnTo>
                      <a:pt x="48" y="25"/>
                    </a:lnTo>
                    <a:lnTo>
                      <a:pt x="49" y="17"/>
                    </a:lnTo>
                    <a:lnTo>
                      <a:pt x="53" y="5"/>
                    </a:lnTo>
                    <a:lnTo>
                      <a:pt x="59" y="8"/>
                    </a:lnTo>
                    <a:lnTo>
                      <a:pt x="61" y="22"/>
                    </a:lnTo>
                    <a:lnTo>
                      <a:pt x="69" y="31"/>
                    </a:lnTo>
                    <a:lnTo>
                      <a:pt x="74" y="27"/>
                    </a:lnTo>
                    <a:lnTo>
                      <a:pt x="82" y="33"/>
                    </a:lnTo>
                    <a:lnTo>
                      <a:pt x="91" y="19"/>
                    </a:lnTo>
                    <a:lnTo>
                      <a:pt x="93" y="23"/>
                    </a:lnTo>
                    <a:lnTo>
                      <a:pt x="96" y="43"/>
                    </a:lnTo>
                    <a:lnTo>
                      <a:pt x="101" y="62"/>
                    </a:lnTo>
                    <a:lnTo>
                      <a:pt x="107" y="70"/>
                    </a:lnTo>
                    <a:lnTo>
                      <a:pt x="118" y="75"/>
                    </a:lnTo>
                    <a:lnTo>
                      <a:pt x="162" y="79"/>
                    </a:lnTo>
                    <a:lnTo>
                      <a:pt x="166" y="76"/>
                    </a:lnTo>
                    <a:lnTo>
                      <a:pt x="180" y="74"/>
                    </a:lnTo>
                    <a:lnTo>
                      <a:pt x="203" y="76"/>
                    </a:lnTo>
                    <a:lnTo>
                      <a:pt x="227" y="80"/>
                    </a:lnTo>
                    <a:lnTo>
                      <a:pt x="242" y="86"/>
                    </a:lnTo>
                    <a:lnTo>
                      <a:pt x="239" y="91"/>
                    </a:lnTo>
                    <a:lnTo>
                      <a:pt x="231" y="96"/>
                    </a:lnTo>
                    <a:lnTo>
                      <a:pt x="226" y="109"/>
                    </a:lnTo>
                    <a:lnTo>
                      <a:pt x="214" y="124"/>
                    </a:lnTo>
                    <a:lnTo>
                      <a:pt x="203" y="134"/>
                    </a:lnTo>
                    <a:lnTo>
                      <a:pt x="192" y="140"/>
                    </a:lnTo>
                    <a:lnTo>
                      <a:pt x="178" y="149"/>
                    </a:lnTo>
                    <a:lnTo>
                      <a:pt x="176" y="157"/>
                    </a:lnTo>
                    <a:lnTo>
                      <a:pt x="177" y="173"/>
                    </a:lnTo>
                    <a:lnTo>
                      <a:pt x="184" y="193"/>
                    </a:lnTo>
                    <a:lnTo>
                      <a:pt x="194" y="194"/>
                    </a:lnTo>
                    <a:lnTo>
                      <a:pt x="199" y="204"/>
                    </a:lnTo>
                    <a:lnTo>
                      <a:pt x="206" y="210"/>
                    </a:lnTo>
                    <a:lnTo>
                      <a:pt x="211" y="202"/>
                    </a:lnTo>
                    <a:lnTo>
                      <a:pt x="217" y="181"/>
                    </a:lnTo>
                    <a:lnTo>
                      <a:pt x="228" y="166"/>
                    </a:lnTo>
                    <a:lnTo>
                      <a:pt x="233" y="167"/>
                    </a:lnTo>
                    <a:lnTo>
                      <a:pt x="241" y="181"/>
                    </a:lnTo>
                    <a:lnTo>
                      <a:pt x="246" y="198"/>
                    </a:lnTo>
                    <a:lnTo>
                      <a:pt x="249" y="206"/>
                    </a:lnTo>
                    <a:lnTo>
                      <a:pt x="252" y="215"/>
                    </a:lnTo>
                    <a:lnTo>
                      <a:pt x="258" y="243"/>
                    </a:lnTo>
                    <a:lnTo>
                      <a:pt x="262" y="276"/>
                    </a:lnTo>
                    <a:lnTo>
                      <a:pt x="260" y="279"/>
                    </a:lnTo>
                    <a:lnTo>
                      <a:pt x="262" y="308"/>
                    </a:lnTo>
                    <a:lnTo>
                      <a:pt x="250" y="305"/>
                    </a:lnTo>
                    <a:lnTo>
                      <a:pt x="244" y="310"/>
                    </a:lnTo>
                    <a:lnTo>
                      <a:pt x="243" y="318"/>
                    </a:lnTo>
                    <a:lnTo>
                      <a:pt x="243" y="335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404" name="Freeform 104"/>
              <p:cNvSpPr>
                <a:spLocks noChangeAspect="1"/>
              </p:cNvSpPr>
              <p:nvPr/>
            </p:nvSpPr>
            <p:spPr bwMode="gray">
              <a:xfrm>
                <a:off x="3390" y="2379"/>
                <a:ext cx="23" cy="43"/>
              </a:xfrm>
              <a:custGeom>
                <a:avLst/>
                <a:gdLst/>
                <a:ahLst/>
                <a:cxnLst>
                  <a:cxn ang="0">
                    <a:pos x="18" y="0"/>
                  </a:cxn>
                  <a:cxn ang="0">
                    <a:pos x="13" y="4"/>
                  </a:cxn>
                  <a:cxn ang="0">
                    <a:pos x="19" y="9"/>
                  </a:cxn>
                  <a:cxn ang="0">
                    <a:pos x="28" y="12"/>
                  </a:cxn>
                  <a:cxn ang="0">
                    <a:pos x="33" y="19"/>
                  </a:cxn>
                  <a:cxn ang="0">
                    <a:pos x="28" y="19"/>
                  </a:cxn>
                  <a:cxn ang="0">
                    <a:pos x="22" y="25"/>
                  </a:cxn>
                  <a:cxn ang="0">
                    <a:pos x="19" y="38"/>
                  </a:cxn>
                  <a:cxn ang="0">
                    <a:pos x="13" y="47"/>
                  </a:cxn>
                  <a:cxn ang="0">
                    <a:pos x="7" y="95"/>
                  </a:cxn>
                  <a:cxn ang="0">
                    <a:pos x="2" y="91"/>
                  </a:cxn>
                  <a:cxn ang="0">
                    <a:pos x="0" y="95"/>
                  </a:cxn>
                  <a:cxn ang="0">
                    <a:pos x="0" y="111"/>
                  </a:cxn>
                  <a:cxn ang="0">
                    <a:pos x="7" y="166"/>
                  </a:cxn>
                  <a:cxn ang="0">
                    <a:pos x="11" y="182"/>
                  </a:cxn>
                  <a:cxn ang="0">
                    <a:pos x="19" y="198"/>
                  </a:cxn>
                  <a:cxn ang="0">
                    <a:pos x="29" y="209"/>
                  </a:cxn>
                  <a:cxn ang="0">
                    <a:pos x="45" y="211"/>
                  </a:cxn>
                  <a:cxn ang="0">
                    <a:pos x="59" y="211"/>
                  </a:cxn>
                  <a:cxn ang="0">
                    <a:pos x="86" y="197"/>
                  </a:cxn>
                  <a:cxn ang="0">
                    <a:pos x="100" y="187"/>
                  </a:cxn>
                  <a:cxn ang="0">
                    <a:pos x="113" y="170"/>
                  </a:cxn>
                  <a:cxn ang="0">
                    <a:pos x="115" y="145"/>
                  </a:cxn>
                  <a:cxn ang="0">
                    <a:pos x="116" y="125"/>
                  </a:cxn>
                  <a:cxn ang="0">
                    <a:pos x="115" y="117"/>
                  </a:cxn>
                  <a:cxn ang="0">
                    <a:pos x="108" y="114"/>
                  </a:cxn>
                  <a:cxn ang="0">
                    <a:pos x="98" y="87"/>
                  </a:cxn>
                  <a:cxn ang="0">
                    <a:pos x="92" y="75"/>
                  </a:cxn>
                  <a:cxn ang="0">
                    <a:pos x="86" y="69"/>
                  </a:cxn>
                  <a:cxn ang="0">
                    <a:pos x="83" y="62"/>
                  </a:cxn>
                  <a:cxn ang="0">
                    <a:pos x="80" y="55"/>
                  </a:cxn>
                  <a:cxn ang="0">
                    <a:pos x="67" y="44"/>
                  </a:cxn>
                  <a:cxn ang="0">
                    <a:pos x="64" y="33"/>
                  </a:cxn>
                  <a:cxn ang="0">
                    <a:pos x="45" y="12"/>
                  </a:cxn>
                  <a:cxn ang="0">
                    <a:pos x="35" y="4"/>
                  </a:cxn>
                  <a:cxn ang="0">
                    <a:pos x="27" y="0"/>
                  </a:cxn>
                  <a:cxn ang="0">
                    <a:pos x="18" y="0"/>
                  </a:cxn>
                </a:cxnLst>
                <a:rect l="0" t="0" r="r" b="b"/>
                <a:pathLst>
                  <a:path w="116" h="211">
                    <a:moveTo>
                      <a:pt x="18" y="0"/>
                    </a:moveTo>
                    <a:lnTo>
                      <a:pt x="13" y="4"/>
                    </a:lnTo>
                    <a:lnTo>
                      <a:pt x="19" y="9"/>
                    </a:lnTo>
                    <a:lnTo>
                      <a:pt x="28" y="12"/>
                    </a:lnTo>
                    <a:lnTo>
                      <a:pt x="33" y="19"/>
                    </a:lnTo>
                    <a:lnTo>
                      <a:pt x="28" y="19"/>
                    </a:lnTo>
                    <a:lnTo>
                      <a:pt x="22" y="25"/>
                    </a:lnTo>
                    <a:lnTo>
                      <a:pt x="19" y="38"/>
                    </a:lnTo>
                    <a:lnTo>
                      <a:pt x="13" y="47"/>
                    </a:lnTo>
                    <a:lnTo>
                      <a:pt x="7" y="95"/>
                    </a:lnTo>
                    <a:lnTo>
                      <a:pt x="2" y="91"/>
                    </a:lnTo>
                    <a:lnTo>
                      <a:pt x="0" y="95"/>
                    </a:lnTo>
                    <a:lnTo>
                      <a:pt x="0" y="111"/>
                    </a:lnTo>
                    <a:lnTo>
                      <a:pt x="7" y="166"/>
                    </a:lnTo>
                    <a:lnTo>
                      <a:pt x="11" y="182"/>
                    </a:lnTo>
                    <a:lnTo>
                      <a:pt x="19" y="198"/>
                    </a:lnTo>
                    <a:lnTo>
                      <a:pt x="29" y="209"/>
                    </a:lnTo>
                    <a:lnTo>
                      <a:pt x="45" y="211"/>
                    </a:lnTo>
                    <a:lnTo>
                      <a:pt x="59" y="211"/>
                    </a:lnTo>
                    <a:lnTo>
                      <a:pt x="86" y="197"/>
                    </a:lnTo>
                    <a:lnTo>
                      <a:pt x="100" y="187"/>
                    </a:lnTo>
                    <a:lnTo>
                      <a:pt x="113" y="170"/>
                    </a:lnTo>
                    <a:lnTo>
                      <a:pt x="115" y="145"/>
                    </a:lnTo>
                    <a:lnTo>
                      <a:pt x="116" y="125"/>
                    </a:lnTo>
                    <a:lnTo>
                      <a:pt x="115" y="117"/>
                    </a:lnTo>
                    <a:lnTo>
                      <a:pt x="108" y="114"/>
                    </a:lnTo>
                    <a:lnTo>
                      <a:pt x="98" y="87"/>
                    </a:lnTo>
                    <a:lnTo>
                      <a:pt x="92" y="75"/>
                    </a:lnTo>
                    <a:lnTo>
                      <a:pt x="86" y="69"/>
                    </a:lnTo>
                    <a:lnTo>
                      <a:pt x="83" y="62"/>
                    </a:lnTo>
                    <a:lnTo>
                      <a:pt x="80" y="55"/>
                    </a:lnTo>
                    <a:lnTo>
                      <a:pt x="67" y="44"/>
                    </a:lnTo>
                    <a:lnTo>
                      <a:pt x="64" y="33"/>
                    </a:lnTo>
                    <a:lnTo>
                      <a:pt x="45" y="12"/>
                    </a:lnTo>
                    <a:lnTo>
                      <a:pt x="35" y="4"/>
                    </a:lnTo>
                    <a:lnTo>
                      <a:pt x="27" y="0"/>
                    </a:lnTo>
                    <a:lnTo>
                      <a:pt x="18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</p:grpSp>
        <p:sp>
          <p:nvSpPr>
            <p:cNvPr id="95" name="Freeform 105"/>
            <p:cNvSpPr>
              <a:spLocks noChangeAspect="1"/>
            </p:cNvSpPr>
            <p:nvPr/>
          </p:nvSpPr>
          <p:spPr bwMode="gray">
            <a:xfrm>
              <a:off x="10885122" y="4032585"/>
              <a:ext cx="28176" cy="65137"/>
            </a:xfrm>
            <a:custGeom>
              <a:avLst/>
              <a:gdLst/>
              <a:ahLst/>
              <a:cxnLst>
                <a:cxn ang="0">
                  <a:pos x="75" y="0"/>
                </a:cxn>
                <a:cxn ang="0">
                  <a:pos x="82" y="4"/>
                </a:cxn>
                <a:cxn ang="0">
                  <a:pos x="87" y="9"/>
                </a:cxn>
                <a:cxn ang="0">
                  <a:pos x="92" y="9"/>
                </a:cxn>
                <a:cxn ang="0">
                  <a:pos x="94" y="10"/>
                </a:cxn>
                <a:cxn ang="0">
                  <a:pos x="97" y="15"/>
                </a:cxn>
                <a:cxn ang="0">
                  <a:pos x="97" y="18"/>
                </a:cxn>
                <a:cxn ang="0">
                  <a:pos x="93" y="26"/>
                </a:cxn>
                <a:cxn ang="0">
                  <a:pos x="93" y="32"/>
                </a:cxn>
                <a:cxn ang="0">
                  <a:pos x="94" y="41"/>
                </a:cxn>
                <a:cxn ang="0">
                  <a:pos x="92" y="50"/>
                </a:cxn>
                <a:cxn ang="0">
                  <a:pos x="83" y="69"/>
                </a:cxn>
                <a:cxn ang="0">
                  <a:pos x="79" y="95"/>
                </a:cxn>
                <a:cxn ang="0">
                  <a:pos x="76" y="114"/>
                </a:cxn>
                <a:cxn ang="0">
                  <a:pos x="68" y="131"/>
                </a:cxn>
                <a:cxn ang="0">
                  <a:pos x="57" y="150"/>
                </a:cxn>
                <a:cxn ang="0">
                  <a:pos x="51" y="159"/>
                </a:cxn>
                <a:cxn ang="0">
                  <a:pos x="48" y="168"/>
                </a:cxn>
                <a:cxn ang="0">
                  <a:pos x="40" y="199"/>
                </a:cxn>
                <a:cxn ang="0">
                  <a:pos x="36" y="195"/>
                </a:cxn>
                <a:cxn ang="0">
                  <a:pos x="33" y="182"/>
                </a:cxn>
                <a:cxn ang="0">
                  <a:pos x="25" y="170"/>
                </a:cxn>
                <a:cxn ang="0">
                  <a:pos x="16" y="163"/>
                </a:cxn>
                <a:cxn ang="0">
                  <a:pos x="6" y="147"/>
                </a:cxn>
                <a:cxn ang="0">
                  <a:pos x="1" y="122"/>
                </a:cxn>
                <a:cxn ang="0">
                  <a:pos x="0" y="102"/>
                </a:cxn>
                <a:cxn ang="0">
                  <a:pos x="2" y="92"/>
                </a:cxn>
                <a:cxn ang="0">
                  <a:pos x="9" y="76"/>
                </a:cxn>
                <a:cxn ang="0">
                  <a:pos x="48" y="17"/>
                </a:cxn>
                <a:cxn ang="0">
                  <a:pos x="65" y="7"/>
                </a:cxn>
                <a:cxn ang="0">
                  <a:pos x="68" y="3"/>
                </a:cxn>
                <a:cxn ang="0">
                  <a:pos x="75" y="0"/>
                </a:cxn>
              </a:cxnLst>
              <a:rect l="0" t="0" r="r" b="b"/>
              <a:pathLst>
                <a:path w="97" h="199">
                  <a:moveTo>
                    <a:pt x="75" y="0"/>
                  </a:moveTo>
                  <a:lnTo>
                    <a:pt x="82" y="4"/>
                  </a:lnTo>
                  <a:lnTo>
                    <a:pt x="87" y="9"/>
                  </a:lnTo>
                  <a:lnTo>
                    <a:pt x="92" y="9"/>
                  </a:lnTo>
                  <a:lnTo>
                    <a:pt x="94" y="10"/>
                  </a:lnTo>
                  <a:lnTo>
                    <a:pt x="97" y="15"/>
                  </a:lnTo>
                  <a:lnTo>
                    <a:pt x="97" y="18"/>
                  </a:lnTo>
                  <a:lnTo>
                    <a:pt x="93" y="26"/>
                  </a:lnTo>
                  <a:lnTo>
                    <a:pt x="93" y="32"/>
                  </a:lnTo>
                  <a:lnTo>
                    <a:pt x="94" y="41"/>
                  </a:lnTo>
                  <a:lnTo>
                    <a:pt x="92" y="50"/>
                  </a:lnTo>
                  <a:lnTo>
                    <a:pt x="83" y="69"/>
                  </a:lnTo>
                  <a:lnTo>
                    <a:pt x="79" y="95"/>
                  </a:lnTo>
                  <a:lnTo>
                    <a:pt x="76" y="114"/>
                  </a:lnTo>
                  <a:lnTo>
                    <a:pt x="68" y="131"/>
                  </a:lnTo>
                  <a:lnTo>
                    <a:pt x="57" y="150"/>
                  </a:lnTo>
                  <a:lnTo>
                    <a:pt x="51" y="159"/>
                  </a:lnTo>
                  <a:lnTo>
                    <a:pt x="48" y="168"/>
                  </a:lnTo>
                  <a:lnTo>
                    <a:pt x="40" y="199"/>
                  </a:lnTo>
                  <a:lnTo>
                    <a:pt x="36" y="195"/>
                  </a:lnTo>
                  <a:lnTo>
                    <a:pt x="33" y="182"/>
                  </a:lnTo>
                  <a:lnTo>
                    <a:pt x="25" y="170"/>
                  </a:lnTo>
                  <a:lnTo>
                    <a:pt x="16" y="163"/>
                  </a:lnTo>
                  <a:lnTo>
                    <a:pt x="6" y="147"/>
                  </a:lnTo>
                  <a:lnTo>
                    <a:pt x="1" y="122"/>
                  </a:lnTo>
                  <a:lnTo>
                    <a:pt x="0" y="102"/>
                  </a:lnTo>
                  <a:lnTo>
                    <a:pt x="2" y="92"/>
                  </a:lnTo>
                  <a:lnTo>
                    <a:pt x="9" y="76"/>
                  </a:lnTo>
                  <a:lnTo>
                    <a:pt x="48" y="17"/>
                  </a:lnTo>
                  <a:lnTo>
                    <a:pt x="65" y="7"/>
                  </a:lnTo>
                  <a:lnTo>
                    <a:pt x="68" y="3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grpSp>
          <p:nvGrpSpPr>
            <p:cNvPr id="96" name="Group 106"/>
            <p:cNvGrpSpPr>
              <a:grpSpLocks noChangeAspect="1"/>
            </p:cNvGrpSpPr>
            <p:nvPr/>
          </p:nvGrpSpPr>
          <p:grpSpPr bwMode="gray">
            <a:xfrm>
              <a:off x="11040830" y="3588026"/>
              <a:ext cx="263964" cy="328941"/>
              <a:chOff x="3938" y="1929"/>
              <a:chExt cx="178" cy="202"/>
            </a:xfrm>
            <a:solidFill>
              <a:schemeClr val="bg1">
                <a:lumMod val="85000"/>
              </a:schemeClr>
            </a:solidFill>
          </p:grpSpPr>
          <p:sp>
            <p:nvSpPr>
              <p:cNvPr id="394" name="Freeform 107"/>
              <p:cNvSpPr>
                <a:spLocks noChangeAspect="1"/>
              </p:cNvSpPr>
              <p:nvPr/>
            </p:nvSpPr>
            <p:spPr bwMode="gray">
              <a:xfrm>
                <a:off x="4050" y="1929"/>
                <a:ext cx="66" cy="61"/>
              </a:xfrm>
              <a:custGeom>
                <a:avLst/>
                <a:gdLst/>
                <a:ahLst/>
                <a:cxnLst>
                  <a:cxn ang="0">
                    <a:pos x="301" y="94"/>
                  </a:cxn>
                  <a:cxn ang="0">
                    <a:pos x="299" y="113"/>
                  </a:cxn>
                  <a:cxn ang="0">
                    <a:pos x="294" y="141"/>
                  </a:cxn>
                  <a:cxn ang="0">
                    <a:pos x="304" y="164"/>
                  </a:cxn>
                  <a:cxn ang="0">
                    <a:pos x="330" y="159"/>
                  </a:cxn>
                  <a:cxn ang="0">
                    <a:pos x="308" y="177"/>
                  </a:cxn>
                  <a:cxn ang="0">
                    <a:pos x="283" y="191"/>
                  </a:cxn>
                  <a:cxn ang="0">
                    <a:pos x="271" y="195"/>
                  </a:cxn>
                  <a:cxn ang="0">
                    <a:pos x="238" y="195"/>
                  </a:cxn>
                  <a:cxn ang="0">
                    <a:pos x="208" y="223"/>
                  </a:cxn>
                  <a:cxn ang="0">
                    <a:pos x="195" y="259"/>
                  </a:cxn>
                  <a:cxn ang="0">
                    <a:pos x="162" y="248"/>
                  </a:cxn>
                  <a:cxn ang="0">
                    <a:pos x="114" y="224"/>
                  </a:cxn>
                  <a:cxn ang="0">
                    <a:pos x="84" y="227"/>
                  </a:cxn>
                  <a:cxn ang="0">
                    <a:pos x="63" y="235"/>
                  </a:cxn>
                  <a:cxn ang="0">
                    <a:pos x="36" y="226"/>
                  </a:cxn>
                  <a:cxn ang="0">
                    <a:pos x="34" y="251"/>
                  </a:cxn>
                  <a:cxn ang="0">
                    <a:pos x="74" y="277"/>
                  </a:cxn>
                  <a:cxn ang="0">
                    <a:pos x="59" y="283"/>
                  </a:cxn>
                  <a:cxn ang="0">
                    <a:pos x="40" y="289"/>
                  </a:cxn>
                  <a:cxn ang="0">
                    <a:pos x="22" y="307"/>
                  </a:cxn>
                  <a:cxn ang="0">
                    <a:pos x="11" y="295"/>
                  </a:cxn>
                  <a:cxn ang="0">
                    <a:pos x="0" y="247"/>
                  </a:cxn>
                  <a:cxn ang="0">
                    <a:pos x="11" y="214"/>
                  </a:cxn>
                  <a:cxn ang="0">
                    <a:pos x="34" y="195"/>
                  </a:cxn>
                  <a:cxn ang="0">
                    <a:pos x="31" y="176"/>
                  </a:cxn>
                  <a:cxn ang="0">
                    <a:pos x="47" y="171"/>
                  </a:cxn>
                  <a:cxn ang="0">
                    <a:pos x="81" y="175"/>
                  </a:cxn>
                  <a:cxn ang="0">
                    <a:pos x="87" y="146"/>
                  </a:cxn>
                  <a:cxn ang="0">
                    <a:pos x="94" y="127"/>
                  </a:cxn>
                  <a:cxn ang="0">
                    <a:pos x="102" y="90"/>
                  </a:cxn>
                  <a:cxn ang="0">
                    <a:pos x="99" y="25"/>
                  </a:cxn>
                  <a:cxn ang="0">
                    <a:pos x="110" y="3"/>
                  </a:cxn>
                  <a:cxn ang="0">
                    <a:pos x="122" y="8"/>
                  </a:cxn>
                  <a:cxn ang="0">
                    <a:pos x="135" y="22"/>
                  </a:cxn>
                  <a:cxn ang="0">
                    <a:pos x="179" y="75"/>
                  </a:cxn>
                  <a:cxn ang="0">
                    <a:pos x="222" y="103"/>
                  </a:cxn>
                  <a:cxn ang="0">
                    <a:pos x="250" y="116"/>
                  </a:cxn>
                  <a:cxn ang="0">
                    <a:pos x="272" y="118"/>
                  </a:cxn>
                </a:cxnLst>
                <a:rect l="0" t="0" r="r" b="b"/>
                <a:pathLst>
                  <a:path w="330" h="307">
                    <a:moveTo>
                      <a:pt x="285" y="108"/>
                    </a:moveTo>
                    <a:lnTo>
                      <a:pt x="301" y="94"/>
                    </a:lnTo>
                    <a:lnTo>
                      <a:pt x="305" y="97"/>
                    </a:lnTo>
                    <a:lnTo>
                      <a:pt x="299" y="113"/>
                    </a:lnTo>
                    <a:lnTo>
                      <a:pt x="291" y="129"/>
                    </a:lnTo>
                    <a:lnTo>
                      <a:pt x="294" y="141"/>
                    </a:lnTo>
                    <a:lnTo>
                      <a:pt x="304" y="148"/>
                    </a:lnTo>
                    <a:lnTo>
                      <a:pt x="304" y="164"/>
                    </a:lnTo>
                    <a:lnTo>
                      <a:pt x="315" y="164"/>
                    </a:lnTo>
                    <a:lnTo>
                      <a:pt x="330" y="159"/>
                    </a:lnTo>
                    <a:lnTo>
                      <a:pt x="325" y="170"/>
                    </a:lnTo>
                    <a:lnTo>
                      <a:pt x="308" y="177"/>
                    </a:lnTo>
                    <a:lnTo>
                      <a:pt x="293" y="188"/>
                    </a:lnTo>
                    <a:lnTo>
                      <a:pt x="283" y="191"/>
                    </a:lnTo>
                    <a:lnTo>
                      <a:pt x="277" y="187"/>
                    </a:lnTo>
                    <a:lnTo>
                      <a:pt x="271" y="195"/>
                    </a:lnTo>
                    <a:lnTo>
                      <a:pt x="254" y="193"/>
                    </a:lnTo>
                    <a:lnTo>
                      <a:pt x="238" y="195"/>
                    </a:lnTo>
                    <a:lnTo>
                      <a:pt x="223" y="204"/>
                    </a:lnTo>
                    <a:lnTo>
                      <a:pt x="208" y="223"/>
                    </a:lnTo>
                    <a:lnTo>
                      <a:pt x="199" y="241"/>
                    </a:lnTo>
                    <a:lnTo>
                      <a:pt x="195" y="259"/>
                    </a:lnTo>
                    <a:lnTo>
                      <a:pt x="189" y="268"/>
                    </a:lnTo>
                    <a:lnTo>
                      <a:pt x="162" y="248"/>
                    </a:lnTo>
                    <a:lnTo>
                      <a:pt x="142" y="241"/>
                    </a:lnTo>
                    <a:lnTo>
                      <a:pt x="114" y="224"/>
                    </a:lnTo>
                    <a:lnTo>
                      <a:pt x="97" y="221"/>
                    </a:lnTo>
                    <a:lnTo>
                      <a:pt x="84" y="227"/>
                    </a:lnTo>
                    <a:lnTo>
                      <a:pt x="74" y="236"/>
                    </a:lnTo>
                    <a:lnTo>
                      <a:pt x="63" y="235"/>
                    </a:lnTo>
                    <a:lnTo>
                      <a:pt x="52" y="225"/>
                    </a:lnTo>
                    <a:lnTo>
                      <a:pt x="36" y="226"/>
                    </a:lnTo>
                    <a:lnTo>
                      <a:pt x="28" y="240"/>
                    </a:lnTo>
                    <a:lnTo>
                      <a:pt x="34" y="251"/>
                    </a:lnTo>
                    <a:lnTo>
                      <a:pt x="57" y="262"/>
                    </a:lnTo>
                    <a:lnTo>
                      <a:pt x="74" y="277"/>
                    </a:lnTo>
                    <a:lnTo>
                      <a:pt x="71" y="284"/>
                    </a:lnTo>
                    <a:lnTo>
                      <a:pt x="59" y="283"/>
                    </a:lnTo>
                    <a:lnTo>
                      <a:pt x="50" y="283"/>
                    </a:lnTo>
                    <a:lnTo>
                      <a:pt x="40" y="289"/>
                    </a:lnTo>
                    <a:lnTo>
                      <a:pt x="35" y="297"/>
                    </a:lnTo>
                    <a:lnTo>
                      <a:pt x="22" y="307"/>
                    </a:lnTo>
                    <a:lnTo>
                      <a:pt x="14" y="305"/>
                    </a:lnTo>
                    <a:lnTo>
                      <a:pt x="11" y="295"/>
                    </a:lnTo>
                    <a:lnTo>
                      <a:pt x="18" y="264"/>
                    </a:lnTo>
                    <a:lnTo>
                      <a:pt x="0" y="247"/>
                    </a:lnTo>
                    <a:lnTo>
                      <a:pt x="2" y="224"/>
                    </a:lnTo>
                    <a:lnTo>
                      <a:pt x="11" y="214"/>
                    </a:lnTo>
                    <a:lnTo>
                      <a:pt x="24" y="207"/>
                    </a:lnTo>
                    <a:lnTo>
                      <a:pt x="34" y="195"/>
                    </a:lnTo>
                    <a:lnTo>
                      <a:pt x="38" y="184"/>
                    </a:lnTo>
                    <a:lnTo>
                      <a:pt x="31" y="176"/>
                    </a:lnTo>
                    <a:lnTo>
                      <a:pt x="34" y="167"/>
                    </a:lnTo>
                    <a:lnTo>
                      <a:pt x="47" y="171"/>
                    </a:lnTo>
                    <a:lnTo>
                      <a:pt x="60" y="175"/>
                    </a:lnTo>
                    <a:lnTo>
                      <a:pt x="81" y="175"/>
                    </a:lnTo>
                    <a:lnTo>
                      <a:pt x="88" y="160"/>
                    </a:lnTo>
                    <a:lnTo>
                      <a:pt x="87" y="146"/>
                    </a:lnTo>
                    <a:lnTo>
                      <a:pt x="87" y="135"/>
                    </a:lnTo>
                    <a:lnTo>
                      <a:pt x="94" y="127"/>
                    </a:lnTo>
                    <a:lnTo>
                      <a:pt x="100" y="110"/>
                    </a:lnTo>
                    <a:lnTo>
                      <a:pt x="102" y="90"/>
                    </a:lnTo>
                    <a:lnTo>
                      <a:pt x="109" y="58"/>
                    </a:lnTo>
                    <a:lnTo>
                      <a:pt x="99" y="25"/>
                    </a:lnTo>
                    <a:lnTo>
                      <a:pt x="99" y="15"/>
                    </a:lnTo>
                    <a:lnTo>
                      <a:pt x="110" y="3"/>
                    </a:lnTo>
                    <a:lnTo>
                      <a:pt x="115" y="0"/>
                    </a:lnTo>
                    <a:lnTo>
                      <a:pt x="122" y="8"/>
                    </a:lnTo>
                    <a:lnTo>
                      <a:pt x="126" y="15"/>
                    </a:lnTo>
                    <a:lnTo>
                      <a:pt x="135" y="22"/>
                    </a:lnTo>
                    <a:lnTo>
                      <a:pt x="158" y="54"/>
                    </a:lnTo>
                    <a:lnTo>
                      <a:pt x="179" y="75"/>
                    </a:lnTo>
                    <a:lnTo>
                      <a:pt x="199" y="92"/>
                    </a:lnTo>
                    <a:lnTo>
                      <a:pt x="222" y="103"/>
                    </a:lnTo>
                    <a:lnTo>
                      <a:pt x="244" y="108"/>
                    </a:lnTo>
                    <a:lnTo>
                      <a:pt x="250" y="116"/>
                    </a:lnTo>
                    <a:lnTo>
                      <a:pt x="261" y="121"/>
                    </a:lnTo>
                    <a:lnTo>
                      <a:pt x="272" y="118"/>
                    </a:lnTo>
                    <a:lnTo>
                      <a:pt x="285" y="10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95" name="Freeform 108"/>
              <p:cNvSpPr>
                <a:spLocks noChangeAspect="1"/>
              </p:cNvSpPr>
              <p:nvPr/>
            </p:nvSpPr>
            <p:spPr bwMode="gray">
              <a:xfrm>
                <a:off x="3952" y="1989"/>
                <a:ext cx="123" cy="110"/>
              </a:xfrm>
              <a:custGeom>
                <a:avLst/>
                <a:gdLst/>
                <a:ahLst/>
                <a:cxnLst>
                  <a:cxn ang="0">
                    <a:pos x="578" y="13"/>
                  </a:cxn>
                  <a:cxn ang="0">
                    <a:pos x="582" y="69"/>
                  </a:cxn>
                  <a:cxn ang="0">
                    <a:pos x="607" y="118"/>
                  </a:cxn>
                  <a:cxn ang="0">
                    <a:pos x="608" y="160"/>
                  </a:cxn>
                  <a:cxn ang="0">
                    <a:pos x="593" y="180"/>
                  </a:cxn>
                  <a:cxn ang="0">
                    <a:pos x="571" y="223"/>
                  </a:cxn>
                  <a:cxn ang="0">
                    <a:pos x="554" y="268"/>
                  </a:cxn>
                  <a:cxn ang="0">
                    <a:pos x="558" y="317"/>
                  </a:cxn>
                  <a:cxn ang="0">
                    <a:pos x="535" y="365"/>
                  </a:cxn>
                  <a:cxn ang="0">
                    <a:pos x="545" y="404"/>
                  </a:cxn>
                  <a:cxn ang="0">
                    <a:pos x="521" y="439"/>
                  </a:cxn>
                  <a:cxn ang="0">
                    <a:pos x="495" y="425"/>
                  </a:cxn>
                  <a:cxn ang="0">
                    <a:pos x="491" y="408"/>
                  </a:cxn>
                  <a:cxn ang="0">
                    <a:pos x="483" y="440"/>
                  </a:cxn>
                  <a:cxn ang="0">
                    <a:pos x="456" y="443"/>
                  </a:cxn>
                  <a:cxn ang="0">
                    <a:pos x="437" y="474"/>
                  </a:cxn>
                  <a:cxn ang="0">
                    <a:pos x="427" y="446"/>
                  </a:cxn>
                  <a:cxn ang="0">
                    <a:pos x="404" y="478"/>
                  </a:cxn>
                  <a:cxn ang="0">
                    <a:pos x="356" y="476"/>
                  </a:cxn>
                  <a:cxn ang="0">
                    <a:pos x="351" y="470"/>
                  </a:cxn>
                  <a:cxn ang="0">
                    <a:pos x="333" y="470"/>
                  </a:cxn>
                  <a:cxn ang="0">
                    <a:pos x="320" y="451"/>
                  </a:cxn>
                  <a:cxn ang="0">
                    <a:pos x="328" y="504"/>
                  </a:cxn>
                  <a:cxn ang="0">
                    <a:pos x="307" y="503"/>
                  </a:cxn>
                  <a:cxn ang="0">
                    <a:pos x="295" y="517"/>
                  </a:cxn>
                  <a:cxn ang="0">
                    <a:pos x="252" y="546"/>
                  </a:cxn>
                  <a:cxn ang="0">
                    <a:pos x="233" y="517"/>
                  </a:cxn>
                  <a:cxn ang="0">
                    <a:pos x="248" y="479"/>
                  </a:cxn>
                  <a:cxn ang="0">
                    <a:pos x="228" y="476"/>
                  </a:cxn>
                  <a:cxn ang="0">
                    <a:pos x="190" y="468"/>
                  </a:cxn>
                  <a:cxn ang="0">
                    <a:pos x="156" y="483"/>
                  </a:cxn>
                  <a:cxn ang="0">
                    <a:pos x="133" y="492"/>
                  </a:cxn>
                  <a:cxn ang="0">
                    <a:pos x="92" y="503"/>
                  </a:cxn>
                  <a:cxn ang="0">
                    <a:pos x="69" y="524"/>
                  </a:cxn>
                  <a:cxn ang="0">
                    <a:pos x="43" y="515"/>
                  </a:cxn>
                  <a:cxn ang="0">
                    <a:pos x="20" y="521"/>
                  </a:cxn>
                  <a:cxn ang="0">
                    <a:pos x="0" y="503"/>
                  </a:cxn>
                  <a:cxn ang="0">
                    <a:pos x="35" y="478"/>
                  </a:cxn>
                  <a:cxn ang="0">
                    <a:pos x="74" y="446"/>
                  </a:cxn>
                  <a:cxn ang="0">
                    <a:pos x="106" y="417"/>
                  </a:cxn>
                  <a:cxn ang="0">
                    <a:pos x="155" y="416"/>
                  </a:cxn>
                  <a:cxn ang="0">
                    <a:pos x="219" y="407"/>
                  </a:cxn>
                  <a:cxn ang="0">
                    <a:pos x="237" y="412"/>
                  </a:cxn>
                  <a:cxn ang="0">
                    <a:pos x="270" y="412"/>
                  </a:cxn>
                  <a:cxn ang="0">
                    <a:pos x="300" y="357"/>
                  </a:cxn>
                  <a:cxn ang="0">
                    <a:pos x="322" y="305"/>
                  </a:cxn>
                  <a:cxn ang="0">
                    <a:pos x="351" y="284"/>
                  </a:cxn>
                  <a:cxn ang="0">
                    <a:pos x="333" y="306"/>
                  </a:cxn>
                  <a:cxn ang="0">
                    <a:pos x="336" y="333"/>
                  </a:cxn>
                  <a:cxn ang="0">
                    <a:pos x="363" y="321"/>
                  </a:cxn>
                  <a:cxn ang="0">
                    <a:pos x="410" y="295"/>
                  </a:cxn>
                  <a:cxn ang="0">
                    <a:pos x="440" y="257"/>
                  </a:cxn>
                  <a:cxn ang="0">
                    <a:pos x="467" y="235"/>
                  </a:cxn>
                  <a:cxn ang="0">
                    <a:pos x="486" y="188"/>
                  </a:cxn>
                  <a:cxn ang="0">
                    <a:pos x="499" y="154"/>
                  </a:cxn>
                  <a:cxn ang="0">
                    <a:pos x="495" y="117"/>
                  </a:cxn>
                  <a:cxn ang="0">
                    <a:pos x="499" y="92"/>
                  </a:cxn>
                  <a:cxn ang="0">
                    <a:pos x="512" y="49"/>
                  </a:cxn>
                  <a:cxn ang="0">
                    <a:pos x="524" y="20"/>
                  </a:cxn>
                  <a:cxn ang="0">
                    <a:pos x="539" y="48"/>
                  </a:cxn>
                  <a:cxn ang="0">
                    <a:pos x="560" y="41"/>
                  </a:cxn>
                  <a:cxn ang="0">
                    <a:pos x="559" y="22"/>
                  </a:cxn>
                  <a:cxn ang="0">
                    <a:pos x="547" y="3"/>
                  </a:cxn>
                </a:cxnLst>
                <a:rect l="0" t="0" r="r" b="b"/>
                <a:pathLst>
                  <a:path w="613" h="552">
                    <a:moveTo>
                      <a:pt x="560" y="6"/>
                    </a:moveTo>
                    <a:lnTo>
                      <a:pt x="576" y="6"/>
                    </a:lnTo>
                    <a:lnTo>
                      <a:pt x="578" y="13"/>
                    </a:lnTo>
                    <a:lnTo>
                      <a:pt x="576" y="37"/>
                    </a:lnTo>
                    <a:lnTo>
                      <a:pt x="577" y="53"/>
                    </a:lnTo>
                    <a:lnTo>
                      <a:pt x="582" y="69"/>
                    </a:lnTo>
                    <a:lnTo>
                      <a:pt x="592" y="83"/>
                    </a:lnTo>
                    <a:lnTo>
                      <a:pt x="598" y="96"/>
                    </a:lnTo>
                    <a:lnTo>
                      <a:pt x="607" y="118"/>
                    </a:lnTo>
                    <a:lnTo>
                      <a:pt x="613" y="143"/>
                    </a:lnTo>
                    <a:lnTo>
                      <a:pt x="612" y="153"/>
                    </a:lnTo>
                    <a:lnTo>
                      <a:pt x="608" y="160"/>
                    </a:lnTo>
                    <a:lnTo>
                      <a:pt x="607" y="171"/>
                    </a:lnTo>
                    <a:lnTo>
                      <a:pt x="599" y="180"/>
                    </a:lnTo>
                    <a:lnTo>
                      <a:pt x="593" y="180"/>
                    </a:lnTo>
                    <a:lnTo>
                      <a:pt x="585" y="208"/>
                    </a:lnTo>
                    <a:lnTo>
                      <a:pt x="583" y="224"/>
                    </a:lnTo>
                    <a:lnTo>
                      <a:pt x="571" y="223"/>
                    </a:lnTo>
                    <a:lnTo>
                      <a:pt x="556" y="232"/>
                    </a:lnTo>
                    <a:lnTo>
                      <a:pt x="551" y="251"/>
                    </a:lnTo>
                    <a:lnTo>
                      <a:pt x="554" y="268"/>
                    </a:lnTo>
                    <a:lnTo>
                      <a:pt x="556" y="284"/>
                    </a:lnTo>
                    <a:lnTo>
                      <a:pt x="556" y="305"/>
                    </a:lnTo>
                    <a:lnTo>
                      <a:pt x="558" y="317"/>
                    </a:lnTo>
                    <a:lnTo>
                      <a:pt x="548" y="327"/>
                    </a:lnTo>
                    <a:lnTo>
                      <a:pt x="539" y="347"/>
                    </a:lnTo>
                    <a:lnTo>
                      <a:pt x="535" y="365"/>
                    </a:lnTo>
                    <a:lnTo>
                      <a:pt x="535" y="386"/>
                    </a:lnTo>
                    <a:lnTo>
                      <a:pt x="543" y="397"/>
                    </a:lnTo>
                    <a:lnTo>
                      <a:pt x="545" y="404"/>
                    </a:lnTo>
                    <a:lnTo>
                      <a:pt x="537" y="409"/>
                    </a:lnTo>
                    <a:lnTo>
                      <a:pt x="527" y="425"/>
                    </a:lnTo>
                    <a:lnTo>
                      <a:pt x="521" y="439"/>
                    </a:lnTo>
                    <a:lnTo>
                      <a:pt x="494" y="459"/>
                    </a:lnTo>
                    <a:lnTo>
                      <a:pt x="491" y="449"/>
                    </a:lnTo>
                    <a:lnTo>
                      <a:pt x="495" y="425"/>
                    </a:lnTo>
                    <a:lnTo>
                      <a:pt x="502" y="417"/>
                    </a:lnTo>
                    <a:lnTo>
                      <a:pt x="505" y="408"/>
                    </a:lnTo>
                    <a:lnTo>
                      <a:pt x="491" y="408"/>
                    </a:lnTo>
                    <a:lnTo>
                      <a:pt x="489" y="419"/>
                    </a:lnTo>
                    <a:lnTo>
                      <a:pt x="484" y="429"/>
                    </a:lnTo>
                    <a:lnTo>
                      <a:pt x="483" y="440"/>
                    </a:lnTo>
                    <a:lnTo>
                      <a:pt x="475" y="434"/>
                    </a:lnTo>
                    <a:lnTo>
                      <a:pt x="462" y="433"/>
                    </a:lnTo>
                    <a:lnTo>
                      <a:pt x="456" y="443"/>
                    </a:lnTo>
                    <a:lnTo>
                      <a:pt x="451" y="468"/>
                    </a:lnTo>
                    <a:lnTo>
                      <a:pt x="445" y="476"/>
                    </a:lnTo>
                    <a:lnTo>
                      <a:pt x="437" y="474"/>
                    </a:lnTo>
                    <a:lnTo>
                      <a:pt x="435" y="459"/>
                    </a:lnTo>
                    <a:lnTo>
                      <a:pt x="436" y="447"/>
                    </a:lnTo>
                    <a:lnTo>
                      <a:pt x="427" y="446"/>
                    </a:lnTo>
                    <a:lnTo>
                      <a:pt x="419" y="455"/>
                    </a:lnTo>
                    <a:lnTo>
                      <a:pt x="410" y="466"/>
                    </a:lnTo>
                    <a:lnTo>
                      <a:pt x="404" y="478"/>
                    </a:lnTo>
                    <a:lnTo>
                      <a:pt x="402" y="479"/>
                    </a:lnTo>
                    <a:lnTo>
                      <a:pt x="384" y="476"/>
                    </a:lnTo>
                    <a:lnTo>
                      <a:pt x="356" y="476"/>
                    </a:lnTo>
                    <a:lnTo>
                      <a:pt x="341" y="479"/>
                    </a:lnTo>
                    <a:lnTo>
                      <a:pt x="345" y="474"/>
                    </a:lnTo>
                    <a:lnTo>
                      <a:pt x="351" y="470"/>
                    </a:lnTo>
                    <a:lnTo>
                      <a:pt x="339" y="467"/>
                    </a:lnTo>
                    <a:lnTo>
                      <a:pt x="336" y="463"/>
                    </a:lnTo>
                    <a:lnTo>
                      <a:pt x="333" y="470"/>
                    </a:lnTo>
                    <a:lnTo>
                      <a:pt x="327" y="462"/>
                    </a:lnTo>
                    <a:lnTo>
                      <a:pt x="325" y="449"/>
                    </a:lnTo>
                    <a:lnTo>
                      <a:pt x="320" y="451"/>
                    </a:lnTo>
                    <a:lnTo>
                      <a:pt x="309" y="476"/>
                    </a:lnTo>
                    <a:lnTo>
                      <a:pt x="328" y="488"/>
                    </a:lnTo>
                    <a:lnTo>
                      <a:pt x="328" y="504"/>
                    </a:lnTo>
                    <a:lnTo>
                      <a:pt x="320" y="498"/>
                    </a:lnTo>
                    <a:lnTo>
                      <a:pt x="314" y="501"/>
                    </a:lnTo>
                    <a:lnTo>
                      <a:pt x="307" y="503"/>
                    </a:lnTo>
                    <a:lnTo>
                      <a:pt x="300" y="508"/>
                    </a:lnTo>
                    <a:lnTo>
                      <a:pt x="296" y="514"/>
                    </a:lnTo>
                    <a:lnTo>
                      <a:pt x="295" y="517"/>
                    </a:lnTo>
                    <a:lnTo>
                      <a:pt x="279" y="546"/>
                    </a:lnTo>
                    <a:lnTo>
                      <a:pt x="268" y="552"/>
                    </a:lnTo>
                    <a:lnTo>
                      <a:pt x="252" y="546"/>
                    </a:lnTo>
                    <a:lnTo>
                      <a:pt x="247" y="536"/>
                    </a:lnTo>
                    <a:lnTo>
                      <a:pt x="236" y="529"/>
                    </a:lnTo>
                    <a:lnTo>
                      <a:pt x="233" y="517"/>
                    </a:lnTo>
                    <a:lnTo>
                      <a:pt x="233" y="499"/>
                    </a:lnTo>
                    <a:lnTo>
                      <a:pt x="238" y="494"/>
                    </a:lnTo>
                    <a:lnTo>
                      <a:pt x="248" y="479"/>
                    </a:lnTo>
                    <a:lnTo>
                      <a:pt x="249" y="474"/>
                    </a:lnTo>
                    <a:lnTo>
                      <a:pt x="247" y="472"/>
                    </a:lnTo>
                    <a:lnTo>
                      <a:pt x="228" y="476"/>
                    </a:lnTo>
                    <a:lnTo>
                      <a:pt x="216" y="471"/>
                    </a:lnTo>
                    <a:lnTo>
                      <a:pt x="203" y="468"/>
                    </a:lnTo>
                    <a:lnTo>
                      <a:pt x="190" y="468"/>
                    </a:lnTo>
                    <a:lnTo>
                      <a:pt x="179" y="478"/>
                    </a:lnTo>
                    <a:lnTo>
                      <a:pt x="163" y="488"/>
                    </a:lnTo>
                    <a:lnTo>
                      <a:pt x="156" y="483"/>
                    </a:lnTo>
                    <a:lnTo>
                      <a:pt x="147" y="487"/>
                    </a:lnTo>
                    <a:lnTo>
                      <a:pt x="142" y="487"/>
                    </a:lnTo>
                    <a:lnTo>
                      <a:pt x="133" y="492"/>
                    </a:lnTo>
                    <a:lnTo>
                      <a:pt x="126" y="492"/>
                    </a:lnTo>
                    <a:lnTo>
                      <a:pt x="119" y="495"/>
                    </a:lnTo>
                    <a:lnTo>
                      <a:pt x="92" y="503"/>
                    </a:lnTo>
                    <a:lnTo>
                      <a:pt x="85" y="497"/>
                    </a:lnTo>
                    <a:lnTo>
                      <a:pt x="78" y="498"/>
                    </a:lnTo>
                    <a:lnTo>
                      <a:pt x="69" y="524"/>
                    </a:lnTo>
                    <a:lnTo>
                      <a:pt x="64" y="525"/>
                    </a:lnTo>
                    <a:lnTo>
                      <a:pt x="51" y="520"/>
                    </a:lnTo>
                    <a:lnTo>
                      <a:pt x="43" y="515"/>
                    </a:lnTo>
                    <a:lnTo>
                      <a:pt x="32" y="519"/>
                    </a:lnTo>
                    <a:lnTo>
                      <a:pt x="24" y="519"/>
                    </a:lnTo>
                    <a:lnTo>
                      <a:pt x="20" y="521"/>
                    </a:lnTo>
                    <a:lnTo>
                      <a:pt x="10" y="517"/>
                    </a:lnTo>
                    <a:lnTo>
                      <a:pt x="0" y="516"/>
                    </a:lnTo>
                    <a:lnTo>
                      <a:pt x="0" y="503"/>
                    </a:lnTo>
                    <a:lnTo>
                      <a:pt x="1" y="495"/>
                    </a:lnTo>
                    <a:lnTo>
                      <a:pt x="26" y="488"/>
                    </a:lnTo>
                    <a:lnTo>
                      <a:pt x="35" y="478"/>
                    </a:lnTo>
                    <a:lnTo>
                      <a:pt x="45" y="471"/>
                    </a:lnTo>
                    <a:lnTo>
                      <a:pt x="63" y="461"/>
                    </a:lnTo>
                    <a:lnTo>
                      <a:pt x="74" y="446"/>
                    </a:lnTo>
                    <a:lnTo>
                      <a:pt x="87" y="438"/>
                    </a:lnTo>
                    <a:lnTo>
                      <a:pt x="94" y="424"/>
                    </a:lnTo>
                    <a:lnTo>
                      <a:pt x="106" y="417"/>
                    </a:lnTo>
                    <a:lnTo>
                      <a:pt x="118" y="413"/>
                    </a:lnTo>
                    <a:lnTo>
                      <a:pt x="136" y="418"/>
                    </a:lnTo>
                    <a:lnTo>
                      <a:pt x="155" y="416"/>
                    </a:lnTo>
                    <a:lnTo>
                      <a:pt x="169" y="417"/>
                    </a:lnTo>
                    <a:lnTo>
                      <a:pt x="209" y="408"/>
                    </a:lnTo>
                    <a:lnTo>
                      <a:pt x="219" y="407"/>
                    </a:lnTo>
                    <a:lnTo>
                      <a:pt x="228" y="403"/>
                    </a:lnTo>
                    <a:lnTo>
                      <a:pt x="238" y="403"/>
                    </a:lnTo>
                    <a:lnTo>
                      <a:pt x="237" y="412"/>
                    </a:lnTo>
                    <a:lnTo>
                      <a:pt x="260" y="418"/>
                    </a:lnTo>
                    <a:lnTo>
                      <a:pt x="265" y="417"/>
                    </a:lnTo>
                    <a:lnTo>
                      <a:pt x="270" y="412"/>
                    </a:lnTo>
                    <a:lnTo>
                      <a:pt x="282" y="403"/>
                    </a:lnTo>
                    <a:lnTo>
                      <a:pt x="284" y="371"/>
                    </a:lnTo>
                    <a:lnTo>
                      <a:pt x="300" y="357"/>
                    </a:lnTo>
                    <a:lnTo>
                      <a:pt x="312" y="339"/>
                    </a:lnTo>
                    <a:lnTo>
                      <a:pt x="320" y="320"/>
                    </a:lnTo>
                    <a:lnTo>
                      <a:pt x="322" y="305"/>
                    </a:lnTo>
                    <a:lnTo>
                      <a:pt x="324" y="294"/>
                    </a:lnTo>
                    <a:lnTo>
                      <a:pt x="343" y="283"/>
                    </a:lnTo>
                    <a:lnTo>
                      <a:pt x="351" y="284"/>
                    </a:lnTo>
                    <a:lnTo>
                      <a:pt x="350" y="294"/>
                    </a:lnTo>
                    <a:lnTo>
                      <a:pt x="341" y="298"/>
                    </a:lnTo>
                    <a:lnTo>
                      <a:pt x="333" y="306"/>
                    </a:lnTo>
                    <a:lnTo>
                      <a:pt x="332" y="309"/>
                    </a:lnTo>
                    <a:lnTo>
                      <a:pt x="336" y="321"/>
                    </a:lnTo>
                    <a:lnTo>
                      <a:pt x="336" y="333"/>
                    </a:lnTo>
                    <a:lnTo>
                      <a:pt x="341" y="333"/>
                    </a:lnTo>
                    <a:lnTo>
                      <a:pt x="354" y="332"/>
                    </a:lnTo>
                    <a:lnTo>
                      <a:pt x="363" y="321"/>
                    </a:lnTo>
                    <a:lnTo>
                      <a:pt x="377" y="314"/>
                    </a:lnTo>
                    <a:lnTo>
                      <a:pt x="393" y="309"/>
                    </a:lnTo>
                    <a:lnTo>
                      <a:pt x="410" y="295"/>
                    </a:lnTo>
                    <a:lnTo>
                      <a:pt x="422" y="284"/>
                    </a:lnTo>
                    <a:lnTo>
                      <a:pt x="430" y="269"/>
                    </a:lnTo>
                    <a:lnTo>
                      <a:pt x="440" y="257"/>
                    </a:lnTo>
                    <a:lnTo>
                      <a:pt x="453" y="247"/>
                    </a:lnTo>
                    <a:lnTo>
                      <a:pt x="459" y="247"/>
                    </a:lnTo>
                    <a:lnTo>
                      <a:pt x="467" y="235"/>
                    </a:lnTo>
                    <a:lnTo>
                      <a:pt x="468" y="225"/>
                    </a:lnTo>
                    <a:lnTo>
                      <a:pt x="470" y="215"/>
                    </a:lnTo>
                    <a:lnTo>
                      <a:pt x="486" y="188"/>
                    </a:lnTo>
                    <a:lnTo>
                      <a:pt x="490" y="176"/>
                    </a:lnTo>
                    <a:lnTo>
                      <a:pt x="492" y="165"/>
                    </a:lnTo>
                    <a:lnTo>
                      <a:pt x="499" y="154"/>
                    </a:lnTo>
                    <a:lnTo>
                      <a:pt x="502" y="139"/>
                    </a:lnTo>
                    <a:lnTo>
                      <a:pt x="502" y="123"/>
                    </a:lnTo>
                    <a:lnTo>
                      <a:pt x="495" y="117"/>
                    </a:lnTo>
                    <a:lnTo>
                      <a:pt x="484" y="112"/>
                    </a:lnTo>
                    <a:lnTo>
                      <a:pt x="489" y="107"/>
                    </a:lnTo>
                    <a:lnTo>
                      <a:pt x="499" y="92"/>
                    </a:lnTo>
                    <a:lnTo>
                      <a:pt x="497" y="62"/>
                    </a:lnTo>
                    <a:lnTo>
                      <a:pt x="502" y="53"/>
                    </a:lnTo>
                    <a:lnTo>
                      <a:pt x="512" y="49"/>
                    </a:lnTo>
                    <a:lnTo>
                      <a:pt x="513" y="32"/>
                    </a:lnTo>
                    <a:lnTo>
                      <a:pt x="517" y="24"/>
                    </a:lnTo>
                    <a:lnTo>
                      <a:pt x="524" y="20"/>
                    </a:lnTo>
                    <a:lnTo>
                      <a:pt x="531" y="29"/>
                    </a:lnTo>
                    <a:lnTo>
                      <a:pt x="535" y="42"/>
                    </a:lnTo>
                    <a:lnTo>
                      <a:pt x="539" y="48"/>
                    </a:lnTo>
                    <a:lnTo>
                      <a:pt x="547" y="38"/>
                    </a:lnTo>
                    <a:lnTo>
                      <a:pt x="553" y="42"/>
                    </a:lnTo>
                    <a:lnTo>
                      <a:pt x="560" y="41"/>
                    </a:lnTo>
                    <a:lnTo>
                      <a:pt x="566" y="27"/>
                    </a:lnTo>
                    <a:lnTo>
                      <a:pt x="567" y="15"/>
                    </a:lnTo>
                    <a:lnTo>
                      <a:pt x="559" y="22"/>
                    </a:lnTo>
                    <a:lnTo>
                      <a:pt x="547" y="26"/>
                    </a:lnTo>
                    <a:lnTo>
                      <a:pt x="543" y="14"/>
                    </a:lnTo>
                    <a:lnTo>
                      <a:pt x="547" y="3"/>
                    </a:lnTo>
                    <a:lnTo>
                      <a:pt x="551" y="0"/>
                    </a:lnTo>
                    <a:lnTo>
                      <a:pt x="560" y="6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96" name="Freeform 109"/>
              <p:cNvSpPr>
                <a:spLocks noChangeAspect="1"/>
              </p:cNvSpPr>
              <p:nvPr/>
            </p:nvSpPr>
            <p:spPr bwMode="gray">
              <a:xfrm>
                <a:off x="3966" y="2088"/>
                <a:ext cx="28" cy="21"/>
              </a:xfrm>
              <a:custGeom>
                <a:avLst/>
                <a:gdLst/>
                <a:ahLst/>
                <a:cxnLst>
                  <a:cxn ang="0">
                    <a:pos x="113" y="70"/>
                  </a:cxn>
                  <a:cxn ang="0">
                    <a:pos x="102" y="63"/>
                  </a:cxn>
                  <a:cxn ang="0">
                    <a:pos x="88" y="58"/>
                  </a:cxn>
                  <a:cxn ang="0">
                    <a:pos x="74" y="62"/>
                  </a:cxn>
                  <a:cxn ang="0">
                    <a:pos x="66" y="68"/>
                  </a:cxn>
                  <a:cxn ang="0">
                    <a:pos x="59" y="80"/>
                  </a:cxn>
                  <a:cxn ang="0">
                    <a:pos x="50" y="95"/>
                  </a:cxn>
                  <a:cxn ang="0">
                    <a:pos x="48" y="106"/>
                  </a:cxn>
                  <a:cxn ang="0">
                    <a:pos x="39" y="107"/>
                  </a:cxn>
                  <a:cxn ang="0">
                    <a:pos x="30" y="100"/>
                  </a:cxn>
                  <a:cxn ang="0">
                    <a:pos x="26" y="95"/>
                  </a:cxn>
                  <a:cxn ang="0">
                    <a:pos x="19" y="82"/>
                  </a:cxn>
                  <a:cxn ang="0">
                    <a:pos x="20" y="76"/>
                  </a:cxn>
                  <a:cxn ang="0">
                    <a:pos x="16" y="69"/>
                  </a:cxn>
                  <a:cxn ang="0">
                    <a:pos x="10" y="64"/>
                  </a:cxn>
                  <a:cxn ang="0">
                    <a:pos x="0" y="64"/>
                  </a:cxn>
                  <a:cxn ang="0">
                    <a:pos x="15" y="53"/>
                  </a:cxn>
                  <a:cxn ang="0">
                    <a:pos x="37" y="23"/>
                  </a:cxn>
                  <a:cxn ang="0">
                    <a:pos x="50" y="25"/>
                  </a:cxn>
                  <a:cxn ang="0">
                    <a:pos x="57" y="28"/>
                  </a:cxn>
                  <a:cxn ang="0">
                    <a:pos x="68" y="26"/>
                  </a:cxn>
                  <a:cxn ang="0">
                    <a:pos x="78" y="21"/>
                  </a:cxn>
                  <a:cxn ang="0">
                    <a:pos x="82" y="14"/>
                  </a:cxn>
                  <a:cxn ang="0">
                    <a:pos x="95" y="1"/>
                  </a:cxn>
                  <a:cxn ang="0">
                    <a:pos x="102" y="0"/>
                  </a:cxn>
                  <a:cxn ang="0">
                    <a:pos x="112" y="3"/>
                  </a:cxn>
                  <a:cxn ang="0">
                    <a:pos x="123" y="9"/>
                  </a:cxn>
                  <a:cxn ang="0">
                    <a:pos x="132" y="10"/>
                  </a:cxn>
                  <a:cxn ang="0">
                    <a:pos x="138" y="33"/>
                  </a:cxn>
                  <a:cxn ang="0">
                    <a:pos x="140" y="36"/>
                  </a:cxn>
                  <a:cxn ang="0">
                    <a:pos x="134" y="44"/>
                  </a:cxn>
                  <a:cxn ang="0">
                    <a:pos x="128" y="47"/>
                  </a:cxn>
                  <a:cxn ang="0">
                    <a:pos x="123" y="54"/>
                  </a:cxn>
                  <a:cxn ang="0">
                    <a:pos x="118" y="63"/>
                  </a:cxn>
                  <a:cxn ang="0">
                    <a:pos x="113" y="70"/>
                  </a:cxn>
                </a:cxnLst>
                <a:rect l="0" t="0" r="r" b="b"/>
                <a:pathLst>
                  <a:path w="140" h="107">
                    <a:moveTo>
                      <a:pt x="113" y="70"/>
                    </a:moveTo>
                    <a:lnTo>
                      <a:pt x="102" y="63"/>
                    </a:lnTo>
                    <a:lnTo>
                      <a:pt x="88" y="58"/>
                    </a:lnTo>
                    <a:lnTo>
                      <a:pt x="74" y="62"/>
                    </a:lnTo>
                    <a:lnTo>
                      <a:pt x="66" y="68"/>
                    </a:lnTo>
                    <a:lnTo>
                      <a:pt x="59" y="80"/>
                    </a:lnTo>
                    <a:lnTo>
                      <a:pt x="50" y="95"/>
                    </a:lnTo>
                    <a:lnTo>
                      <a:pt x="48" y="106"/>
                    </a:lnTo>
                    <a:lnTo>
                      <a:pt x="39" y="107"/>
                    </a:lnTo>
                    <a:lnTo>
                      <a:pt x="30" y="100"/>
                    </a:lnTo>
                    <a:lnTo>
                      <a:pt x="26" y="95"/>
                    </a:lnTo>
                    <a:lnTo>
                      <a:pt x="19" y="82"/>
                    </a:lnTo>
                    <a:lnTo>
                      <a:pt x="20" y="76"/>
                    </a:lnTo>
                    <a:lnTo>
                      <a:pt x="16" y="69"/>
                    </a:lnTo>
                    <a:lnTo>
                      <a:pt x="10" y="64"/>
                    </a:lnTo>
                    <a:lnTo>
                      <a:pt x="0" y="64"/>
                    </a:lnTo>
                    <a:lnTo>
                      <a:pt x="15" y="53"/>
                    </a:lnTo>
                    <a:lnTo>
                      <a:pt x="37" y="23"/>
                    </a:lnTo>
                    <a:lnTo>
                      <a:pt x="50" y="25"/>
                    </a:lnTo>
                    <a:lnTo>
                      <a:pt x="57" y="28"/>
                    </a:lnTo>
                    <a:lnTo>
                      <a:pt x="68" y="26"/>
                    </a:lnTo>
                    <a:lnTo>
                      <a:pt x="78" y="21"/>
                    </a:lnTo>
                    <a:lnTo>
                      <a:pt x="82" y="14"/>
                    </a:lnTo>
                    <a:lnTo>
                      <a:pt x="95" y="1"/>
                    </a:lnTo>
                    <a:lnTo>
                      <a:pt x="102" y="0"/>
                    </a:lnTo>
                    <a:lnTo>
                      <a:pt x="112" y="3"/>
                    </a:lnTo>
                    <a:lnTo>
                      <a:pt x="123" y="9"/>
                    </a:lnTo>
                    <a:lnTo>
                      <a:pt x="132" y="10"/>
                    </a:lnTo>
                    <a:lnTo>
                      <a:pt x="138" y="33"/>
                    </a:lnTo>
                    <a:lnTo>
                      <a:pt x="140" y="36"/>
                    </a:lnTo>
                    <a:lnTo>
                      <a:pt x="134" y="44"/>
                    </a:lnTo>
                    <a:lnTo>
                      <a:pt x="128" y="47"/>
                    </a:lnTo>
                    <a:lnTo>
                      <a:pt x="123" y="54"/>
                    </a:lnTo>
                    <a:lnTo>
                      <a:pt x="118" y="63"/>
                    </a:lnTo>
                    <a:lnTo>
                      <a:pt x="113" y="7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97" name="Freeform 110"/>
              <p:cNvSpPr>
                <a:spLocks noChangeAspect="1"/>
              </p:cNvSpPr>
              <p:nvPr/>
            </p:nvSpPr>
            <p:spPr bwMode="gray">
              <a:xfrm>
                <a:off x="3938" y="2093"/>
                <a:ext cx="26" cy="38"/>
              </a:xfrm>
              <a:custGeom>
                <a:avLst/>
                <a:gdLst/>
                <a:ahLst/>
                <a:cxnLst>
                  <a:cxn ang="0">
                    <a:pos x="69" y="2"/>
                  </a:cxn>
                  <a:cxn ang="0">
                    <a:pos x="56" y="4"/>
                  </a:cxn>
                  <a:cxn ang="0">
                    <a:pos x="42" y="22"/>
                  </a:cxn>
                  <a:cxn ang="0">
                    <a:pos x="29" y="29"/>
                  </a:cxn>
                  <a:cxn ang="0">
                    <a:pos x="18" y="29"/>
                  </a:cxn>
                  <a:cxn ang="0">
                    <a:pos x="0" y="48"/>
                  </a:cxn>
                  <a:cxn ang="0">
                    <a:pos x="16" y="64"/>
                  </a:cxn>
                  <a:cxn ang="0">
                    <a:pos x="11" y="62"/>
                  </a:cxn>
                  <a:cxn ang="0">
                    <a:pos x="9" y="88"/>
                  </a:cxn>
                  <a:cxn ang="0">
                    <a:pos x="27" y="78"/>
                  </a:cxn>
                  <a:cxn ang="0">
                    <a:pos x="41" y="75"/>
                  </a:cxn>
                  <a:cxn ang="0">
                    <a:pos x="32" y="65"/>
                  </a:cxn>
                  <a:cxn ang="0">
                    <a:pos x="37" y="50"/>
                  </a:cxn>
                  <a:cxn ang="0">
                    <a:pos x="51" y="74"/>
                  </a:cxn>
                  <a:cxn ang="0">
                    <a:pos x="53" y="86"/>
                  </a:cxn>
                  <a:cxn ang="0">
                    <a:pos x="47" y="112"/>
                  </a:cxn>
                  <a:cxn ang="0">
                    <a:pos x="36" y="128"/>
                  </a:cxn>
                  <a:cxn ang="0">
                    <a:pos x="38" y="159"/>
                  </a:cxn>
                  <a:cxn ang="0">
                    <a:pos x="41" y="174"/>
                  </a:cxn>
                  <a:cxn ang="0">
                    <a:pos x="58" y="166"/>
                  </a:cxn>
                  <a:cxn ang="0">
                    <a:pos x="57" y="145"/>
                  </a:cxn>
                  <a:cxn ang="0">
                    <a:pos x="62" y="151"/>
                  </a:cxn>
                  <a:cxn ang="0">
                    <a:pos x="63" y="172"/>
                  </a:cxn>
                  <a:cxn ang="0">
                    <a:pos x="70" y="185"/>
                  </a:cxn>
                  <a:cxn ang="0">
                    <a:pos x="79" y="169"/>
                  </a:cxn>
                  <a:cxn ang="0">
                    <a:pos x="94" y="164"/>
                  </a:cxn>
                  <a:cxn ang="0">
                    <a:pos x="107" y="117"/>
                  </a:cxn>
                  <a:cxn ang="0">
                    <a:pos x="120" y="89"/>
                  </a:cxn>
                  <a:cxn ang="0">
                    <a:pos x="131" y="69"/>
                  </a:cxn>
                  <a:cxn ang="0">
                    <a:pos x="124" y="48"/>
                  </a:cxn>
                  <a:cxn ang="0">
                    <a:pos x="110" y="40"/>
                  </a:cxn>
                  <a:cxn ang="0">
                    <a:pos x="112" y="19"/>
                  </a:cxn>
                  <a:cxn ang="0">
                    <a:pos x="86" y="22"/>
                  </a:cxn>
                  <a:cxn ang="0">
                    <a:pos x="77" y="3"/>
                  </a:cxn>
                </a:cxnLst>
                <a:rect l="0" t="0" r="r" b="b"/>
                <a:pathLst>
                  <a:path w="131" h="187">
                    <a:moveTo>
                      <a:pt x="67" y="2"/>
                    </a:moveTo>
                    <a:lnTo>
                      <a:pt x="69" y="2"/>
                    </a:lnTo>
                    <a:lnTo>
                      <a:pt x="64" y="0"/>
                    </a:lnTo>
                    <a:lnTo>
                      <a:pt x="56" y="4"/>
                    </a:lnTo>
                    <a:lnTo>
                      <a:pt x="47" y="13"/>
                    </a:lnTo>
                    <a:lnTo>
                      <a:pt x="42" y="22"/>
                    </a:lnTo>
                    <a:lnTo>
                      <a:pt x="35" y="22"/>
                    </a:lnTo>
                    <a:lnTo>
                      <a:pt x="29" y="29"/>
                    </a:lnTo>
                    <a:lnTo>
                      <a:pt x="21" y="32"/>
                    </a:lnTo>
                    <a:lnTo>
                      <a:pt x="18" y="29"/>
                    </a:lnTo>
                    <a:lnTo>
                      <a:pt x="11" y="34"/>
                    </a:lnTo>
                    <a:lnTo>
                      <a:pt x="0" y="48"/>
                    </a:lnTo>
                    <a:lnTo>
                      <a:pt x="10" y="56"/>
                    </a:lnTo>
                    <a:lnTo>
                      <a:pt x="16" y="64"/>
                    </a:lnTo>
                    <a:lnTo>
                      <a:pt x="16" y="72"/>
                    </a:lnTo>
                    <a:lnTo>
                      <a:pt x="11" y="62"/>
                    </a:lnTo>
                    <a:lnTo>
                      <a:pt x="5" y="62"/>
                    </a:lnTo>
                    <a:lnTo>
                      <a:pt x="9" y="88"/>
                    </a:lnTo>
                    <a:lnTo>
                      <a:pt x="14" y="81"/>
                    </a:lnTo>
                    <a:lnTo>
                      <a:pt x="27" y="78"/>
                    </a:lnTo>
                    <a:lnTo>
                      <a:pt x="37" y="84"/>
                    </a:lnTo>
                    <a:lnTo>
                      <a:pt x="41" y="75"/>
                    </a:lnTo>
                    <a:lnTo>
                      <a:pt x="35" y="72"/>
                    </a:lnTo>
                    <a:lnTo>
                      <a:pt x="32" y="65"/>
                    </a:lnTo>
                    <a:lnTo>
                      <a:pt x="32" y="54"/>
                    </a:lnTo>
                    <a:lnTo>
                      <a:pt x="37" y="50"/>
                    </a:lnTo>
                    <a:lnTo>
                      <a:pt x="43" y="63"/>
                    </a:lnTo>
                    <a:lnTo>
                      <a:pt x="51" y="74"/>
                    </a:lnTo>
                    <a:lnTo>
                      <a:pt x="51" y="85"/>
                    </a:lnTo>
                    <a:lnTo>
                      <a:pt x="53" y="86"/>
                    </a:lnTo>
                    <a:lnTo>
                      <a:pt x="53" y="100"/>
                    </a:lnTo>
                    <a:lnTo>
                      <a:pt x="47" y="112"/>
                    </a:lnTo>
                    <a:lnTo>
                      <a:pt x="41" y="118"/>
                    </a:lnTo>
                    <a:lnTo>
                      <a:pt x="36" y="128"/>
                    </a:lnTo>
                    <a:lnTo>
                      <a:pt x="35" y="143"/>
                    </a:lnTo>
                    <a:lnTo>
                      <a:pt x="38" y="159"/>
                    </a:lnTo>
                    <a:lnTo>
                      <a:pt x="35" y="167"/>
                    </a:lnTo>
                    <a:lnTo>
                      <a:pt x="41" y="174"/>
                    </a:lnTo>
                    <a:lnTo>
                      <a:pt x="54" y="180"/>
                    </a:lnTo>
                    <a:lnTo>
                      <a:pt x="58" y="166"/>
                    </a:lnTo>
                    <a:lnTo>
                      <a:pt x="53" y="155"/>
                    </a:lnTo>
                    <a:lnTo>
                      <a:pt x="57" y="145"/>
                    </a:lnTo>
                    <a:lnTo>
                      <a:pt x="65" y="148"/>
                    </a:lnTo>
                    <a:lnTo>
                      <a:pt x="62" y="151"/>
                    </a:lnTo>
                    <a:lnTo>
                      <a:pt x="61" y="160"/>
                    </a:lnTo>
                    <a:lnTo>
                      <a:pt x="63" y="172"/>
                    </a:lnTo>
                    <a:lnTo>
                      <a:pt x="63" y="187"/>
                    </a:lnTo>
                    <a:lnTo>
                      <a:pt x="70" y="185"/>
                    </a:lnTo>
                    <a:lnTo>
                      <a:pt x="79" y="177"/>
                    </a:lnTo>
                    <a:lnTo>
                      <a:pt x="79" y="169"/>
                    </a:lnTo>
                    <a:lnTo>
                      <a:pt x="88" y="160"/>
                    </a:lnTo>
                    <a:lnTo>
                      <a:pt x="94" y="164"/>
                    </a:lnTo>
                    <a:lnTo>
                      <a:pt x="100" y="148"/>
                    </a:lnTo>
                    <a:lnTo>
                      <a:pt x="107" y="117"/>
                    </a:lnTo>
                    <a:lnTo>
                      <a:pt x="113" y="100"/>
                    </a:lnTo>
                    <a:lnTo>
                      <a:pt x="120" y="89"/>
                    </a:lnTo>
                    <a:lnTo>
                      <a:pt x="127" y="78"/>
                    </a:lnTo>
                    <a:lnTo>
                      <a:pt x="131" y="69"/>
                    </a:lnTo>
                    <a:lnTo>
                      <a:pt x="129" y="59"/>
                    </a:lnTo>
                    <a:lnTo>
                      <a:pt x="124" y="48"/>
                    </a:lnTo>
                    <a:lnTo>
                      <a:pt x="111" y="45"/>
                    </a:lnTo>
                    <a:lnTo>
                      <a:pt x="110" y="40"/>
                    </a:lnTo>
                    <a:lnTo>
                      <a:pt x="115" y="26"/>
                    </a:lnTo>
                    <a:lnTo>
                      <a:pt x="112" y="19"/>
                    </a:lnTo>
                    <a:lnTo>
                      <a:pt x="104" y="21"/>
                    </a:lnTo>
                    <a:lnTo>
                      <a:pt x="86" y="22"/>
                    </a:lnTo>
                    <a:lnTo>
                      <a:pt x="77" y="9"/>
                    </a:lnTo>
                    <a:lnTo>
                      <a:pt x="77" y="3"/>
                    </a:lnTo>
                    <a:lnTo>
                      <a:pt x="67" y="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</p:grpSp>
        <p:sp>
          <p:nvSpPr>
            <p:cNvPr id="97" name="Freeform 111"/>
            <p:cNvSpPr>
              <a:spLocks noChangeAspect="1"/>
            </p:cNvSpPr>
            <p:nvPr/>
          </p:nvSpPr>
          <p:spPr bwMode="gray">
            <a:xfrm>
              <a:off x="10982996" y="3754125"/>
              <a:ext cx="56352" cy="92820"/>
            </a:xfrm>
            <a:custGeom>
              <a:avLst/>
              <a:gdLst/>
              <a:ahLst/>
              <a:cxnLst>
                <a:cxn ang="0">
                  <a:pos x="130" y="5"/>
                </a:cxn>
                <a:cxn ang="0">
                  <a:pos x="156" y="46"/>
                </a:cxn>
                <a:cxn ang="0">
                  <a:pos x="173" y="73"/>
                </a:cxn>
                <a:cxn ang="0">
                  <a:pos x="184" y="113"/>
                </a:cxn>
                <a:cxn ang="0">
                  <a:pos x="184" y="170"/>
                </a:cxn>
                <a:cxn ang="0">
                  <a:pos x="181" y="201"/>
                </a:cxn>
                <a:cxn ang="0">
                  <a:pos x="163" y="228"/>
                </a:cxn>
                <a:cxn ang="0">
                  <a:pos x="142" y="233"/>
                </a:cxn>
                <a:cxn ang="0">
                  <a:pos x="131" y="235"/>
                </a:cxn>
                <a:cxn ang="0">
                  <a:pos x="120" y="252"/>
                </a:cxn>
                <a:cxn ang="0">
                  <a:pos x="111" y="245"/>
                </a:cxn>
                <a:cxn ang="0">
                  <a:pos x="95" y="241"/>
                </a:cxn>
                <a:cxn ang="0">
                  <a:pos x="88" y="252"/>
                </a:cxn>
                <a:cxn ang="0">
                  <a:pos x="79" y="263"/>
                </a:cxn>
                <a:cxn ang="0">
                  <a:pos x="72" y="252"/>
                </a:cxn>
                <a:cxn ang="0">
                  <a:pos x="66" y="272"/>
                </a:cxn>
                <a:cxn ang="0">
                  <a:pos x="57" y="269"/>
                </a:cxn>
                <a:cxn ang="0">
                  <a:pos x="66" y="257"/>
                </a:cxn>
                <a:cxn ang="0">
                  <a:pos x="51" y="264"/>
                </a:cxn>
                <a:cxn ang="0">
                  <a:pos x="38" y="276"/>
                </a:cxn>
                <a:cxn ang="0">
                  <a:pos x="31" y="274"/>
                </a:cxn>
                <a:cxn ang="0">
                  <a:pos x="20" y="274"/>
                </a:cxn>
                <a:cxn ang="0">
                  <a:pos x="8" y="285"/>
                </a:cxn>
                <a:cxn ang="0">
                  <a:pos x="9" y="273"/>
                </a:cxn>
                <a:cxn ang="0">
                  <a:pos x="22" y="267"/>
                </a:cxn>
                <a:cxn ang="0">
                  <a:pos x="24" y="253"/>
                </a:cxn>
                <a:cxn ang="0">
                  <a:pos x="13" y="256"/>
                </a:cxn>
                <a:cxn ang="0">
                  <a:pos x="15" y="235"/>
                </a:cxn>
                <a:cxn ang="0">
                  <a:pos x="20" y="212"/>
                </a:cxn>
                <a:cxn ang="0">
                  <a:pos x="23" y="199"/>
                </a:cxn>
                <a:cxn ang="0">
                  <a:pos x="34" y="186"/>
                </a:cxn>
                <a:cxn ang="0">
                  <a:pos x="30" y="174"/>
                </a:cxn>
                <a:cxn ang="0">
                  <a:pos x="23" y="155"/>
                </a:cxn>
                <a:cxn ang="0">
                  <a:pos x="19" y="129"/>
                </a:cxn>
                <a:cxn ang="0">
                  <a:pos x="15" y="139"/>
                </a:cxn>
                <a:cxn ang="0">
                  <a:pos x="4" y="132"/>
                </a:cxn>
                <a:cxn ang="0">
                  <a:pos x="1" y="123"/>
                </a:cxn>
                <a:cxn ang="0">
                  <a:pos x="17" y="115"/>
                </a:cxn>
                <a:cxn ang="0">
                  <a:pos x="39" y="117"/>
                </a:cxn>
                <a:cxn ang="0">
                  <a:pos x="38" y="108"/>
                </a:cxn>
                <a:cxn ang="0">
                  <a:pos x="34" y="95"/>
                </a:cxn>
                <a:cxn ang="0">
                  <a:pos x="38" y="86"/>
                </a:cxn>
                <a:cxn ang="0">
                  <a:pos x="29" y="83"/>
                </a:cxn>
                <a:cxn ang="0">
                  <a:pos x="24" y="72"/>
                </a:cxn>
                <a:cxn ang="0">
                  <a:pos x="22" y="64"/>
                </a:cxn>
                <a:cxn ang="0">
                  <a:pos x="19" y="53"/>
                </a:cxn>
                <a:cxn ang="0">
                  <a:pos x="36" y="45"/>
                </a:cxn>
                <a:cxn ang="0">
                  <a:pos x="76" y="21"/>
                </a:cxn>
                <a:cxn ang="0">
                  <a:pos x="108" y="16"/>
                </a:cxn>
              </a:cxnLst>
              <a:rect l="0" t="0" r="r" b="b"/>
              <a:pathLst>
                <a:path w="190" h="285">
                  <a:moveTo>
                    <a:pt x="125" y="0"/>
                  </a:moveTo>
                  <a:lnTo>
                    <a:pt x="130" y="5"/>
                  </a:lnTo>
                  <a:lnTo>
                    <a:pt x="146" y="36"/>
                  </a:lnTo>
                  <a:lnTo>
                    <a:pt x="156" y="46"/>
                  </a:lnTo>
                  <a:lnTo>
                    <a:pt x="165" y="58"/>
                  </a:lnTo>
                  <a:lnTo>
                    <a:pt x="173" y="73"/>
                  </a:lnTo>
                  <a:lnTo>
                    <a:pt x="180" y="91"/>
                  </a:lnTo>
                  <a:lnTo>
                    <a:pt x="184" y="113"/>
                  </a:lnTo>
                  <a:lnTo>
                    <a:pt x="183" y="150"/>
                  </a:lnTo>
                  <a:lnTo>
                    <a:pt x="184" y="170"/>
                  </a:lnTo>
                  <a:lnTo>
                    <a:pt x="190" y="171"/>
                  </a:lnTo>
                  <a:lnTo>
                    <a:pt x="181" y="201"/>
                  </a:lnTo>
                  <a:lnTo>
                    <a:pt x="174" y="217"/>
                  </a:lnTo>
                  <a:lnTo>
                    <a:pt x="163" y="228"/>
                  </a:lnTo>
                  <a:lnTo>
                    <a:pt x="154" y="230"/>
                  </a:lnTo>
                  <a:lnTo>
                    <a:pt x="142" y="233"/>
                  </a:lnTo>
                  <a:lnTo>
                    <a:pt x="135" y="230"/>
                  </a:lnTo>
                  <a:lnTo>
                    <a:pt x="131" y="235"/>
                  </a:lnTo>
                  <a:lnTo>
                    <a:pt x="127" y="242"/>
                  </a:lnTo>
                  <a:lnTo>
                    <a:pt x="120" y="252"/>
                  </a:lnTo>
                  <a:lnTo>
                    <a:pt x="116" y="245"/>
                  </a:lnTo>
                  <a:lnTo>
                    <a:pt x="111" y="245"/>
                  </a:lnTo>
                  <a:lnTo>
                    <a:pt x="101" y="240"/>
                  </a:lnTo>
                  <a:lnTo>
                    <a:pt x="95" y="241"/>
                  </a:lnTo>
                  <a:lnTo>
                    <a:pt x="83" y="246"/>
                  </a:lnTo>
                  <a:lnTo>
                    <a:pt x="88" y="252"/>
                  </a:lnTo>
                  <a:lnTo>
                    <a:pt x="86" y="260"/>
                  </a:lnTo>
                  <a:lnTo>
                    <a:pt x="79" y="263"/>
                  </a:lnTo>
                  <a:lnTo>
                    <a:pt x="76" y="256"/>
                  </a:lnTo>
                  <a:lnTo>
                    <a:pt x="72" y="252"/>
                  </a:lnTo>
                  <a:lnTo>
                    <a:pt x="71" y="268"/>
                  </a:lnTo>
                  <a:lnTo>
                    <a:pt x="66" y="272"/>
                  </a:lnTo>
                  <a:lnTo>
                    <a:pt x="61" y="273"/>
                  </a:lnTo>
                  <a:lnTo>
                    <a:pt x="57" y="269"/>
                  </a:lnTo>
                  <a:lnTo>
                    <a:pt x="65" y="263"/>
                  </a:lnTo>
                  <a:lnTo>
                    <a:pt x="66" y="257"/>
                  </a:lnTo>
                  <a:lnTo>
                    <a:pt x="60" y="260"/>
                  </a:lnTo>
                  <a:lnTo>
                    <a:pt x="51" y="264"/>
                  </a:lnTo>
                  <a:lnTo>
                    <a:pt x="41" y="276"/>
                  </a:lnTo>
                  <a:lnTo>
                    <a:pt x="38" y="276"/>
                  </a:lnTo>
                  <a:lnTo>
                    <a:pt x="35" y="269"/>
                  </a:lnTo>
                  <a:lnTo>
                    <a:pt x="31" y="274"/>
                  </a:lnTo>
                  <a:lnTo>
                    <a:pt x="22" y="283"/>
                  </a:lnTo>
                  <a:lnTo>
                    <a:pt x="20" y="274"/>
                  </a:lnTo>
                  <a:lnTo>
                    <a:pt x="12" y="277"/>
                  </a:lnTo>
                  <a:lnTo>
                    <a:pt x="8" y="285"/>
                  </a:lnTo>
                  <a:lnTo>
                    <a:pt x="4" y="282"/>
                  </a:lnTo>
                  <a:lnTo>
                    <a:pt x="9" y="273"/>
                  </a:lnTo>
                  <a:lnTo>
                    <a:pt x="11" y="263"/>
                  </a:lnTo>
                  <a:lnTo>
                    <a:pt x="22" y="267"/>
                  </a:lnTo>
                  <a:lnTo>
                    <a:pt x="20" y="261"/>
                  </a:lnTo>
                  <a:lnTo>
                    <a:pt x="24" y="253"/>
                  </a:lnTo>
                  <a:lnTo>
                    <a:pt x="19" y="250"/>
                  </a:lnTo>
                  <a:lnTo>
                    <a:pt x="13" y="256"/>
                  </a:lnTo>
                  <a:lnTo>
                    <a:pt x="11" y="247"/>
                  </a:lnTo>
                  <a:lnTo>
                    <a:pt x="15" y="235"/>
                  </a:lnTo>
                  <a:lnTo>
                    <a:pt x="15" y="225"/>
                  </a:lnTo>
                  <a:lnTo>
                    <a:pt x="20" y="212"/>
                  </a:lnTo>
                  <a:lnTo>
                    <a:pt x="27" y="203"/>
                  </a:lnTo>
                  <a:lnTo>
                    <a:pt x="23" y="199"/>
                  </a:lnTo>
                  <a:lnTo>
                    <a:pt x="31" y="193"/>
                  </a:lnTo>
                  <a:lnTo>
                    <a:pt x="34" y="186"/>
                  </a:lnTo>
                  <a:lnTo>
                    <a:pt x="30" y="180"/>
                  </a:lnTo>
                  <a:lnTo>
                    <a:pt x="30" y="174"/>
                  </a:lnTo>
                  <a:lnTo>
                    <a:pt x="24" y="167"/>
                  </a:lnTo>
                  <a:lnTo>
                    <a:pt x="23" y="155"/>
                  </a:lnTo>
                  <a:lnTo>
                    <a:pt x="20" y="143"/>
                  </a:lnTo>
                  <a:lnTo>
                    <a:pt x="19" y="129"/>
                  </a:lnTo>
                  <a:lnTo>
                    <a:pt x="13" y="127"/>
                  </a:lnTo>
                  <a:lnTo>
                    <a:pt x="15" y="139"/>
                  </a:lnTo>
                  <a:lnTo>
                    <a:pt x="11" y="142"/>
                  </a:lnTo>
                  <a:lnTo>
                    <a:pt x="4" y="132"/>
                  </a:lnTo>
                  <a:lnTo>
                    <a:pt x="0" y="132"/>
                  </a:lnTo>
                  <a:lnTo>
                    <a:pt x="1" y="123"/>
                  </a:lnTo>
                  <a:lnTo>
                    <a:pt x="8" y="115"/>
                  </a:lnTo>
                  <a:lnTo>
                    <a:pt x="17" y="115"/>
                  </a:lnTo>
                  <a:lnTo>
                    <a:pt x="29" y="110"/>
                  </a:lnTo>
                  <a:lnTo>
                    <a:pt x="39" y="117"/>
                  </a:lnTo>
                  <a:lnTo>
                    <a:pt x="43" y="118"/>
                  </a:lnTo>
                  <a:lnTo>
                    <a:pt x="38" y="108"/>
                  </a:lnTo>
                  <a:lnTo>
                    <a:pt x="38" y="100"/>
                  </a:lnTo>
                  <a:lnTo>
                    <a:pt x="34" y="95"/>
                  </a:lnTo>
                  <a:lnTo>
                    <a:pt x="35" y="89"/>
                  </a:lnTo>
                  <a:lnTo>
                    <a:pt x="38" y="86"/>
                  </a:lnTo>
                  <a:lnTo>
                    <a:pt x="31" y="81"/>
                  </a:lnTo>
                  <a:lnTo>
                    <a:pt x="29" y="83"/>
                  </a:lnTo>
                  <a:lnTo>
                    <a:pt x="25" y="77"/>
                  </a:lnTo>
                  <a:lnTo>
                    <a:pt x="24" y="72"/>
                  </a:lnTo>
                  <a:lnTo>
                    <a:pt x="28" y="72"/>
                  </a:lnTo>
                  <a:lnTo>
                    <a:pt x="22" y="64"/>
                  </a:lnTo>
                  <a:lnTo>
                    <a:pt x="19" y="58"/>
                  </a:lnTo>
                  <a:lnTo>
                    <a:pt x="19" y="53"/>
                  </a:lnTo>
                  <a:lnTo>
                    <a:pt x="23" y="56"/>
                  </a:lnTo>
                  <a:lnTo>
                    <a:pt x="36" y="45"/>
                  </a:lnTo>
                  <a:lnTo>
                    <a:pt x="58" y="22"/>
                  </a:lnTo>
                  <a:lnTo>
                    <a:pt x="76" y="21"/>
                  </a:lnTo>
                  <a:lnTo>
                    <a:pt x="93" y="22"/>
                  </a:lnTo>
                  <a:lnTo>
                    <a:pt x="108" y="16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98" name="Freeform 112"/>
            <p:cNvSpPr>
              <a:spLocks noChangeAspect="1"/>
            </p:cNvSpPr>
            <p:nvPr/>
          </p:nvSpPr>
          <p:spPr bwMode="gray">
            <a:xfrm>
              <a:off x="10360160" y="3405643"/>
              <a:ext cx="514582" cy="276832"/>
            </a:xfrm>
            <a:custGeom>
              <a:avLst/>
              <a:gdLst/>
              <a:ahLst/>
              <a:cxnLst>
                <a:cxn ang="0">
                  <a:pos x="46" y="227"/>
                </a:cxn>
                <a:cxn ang="0">
                  <a:pos x="129" y="180"/>
                </a:cxn>
                <a:cxn ang="0">
                  <a:pos x="243" y="132"/>
                </a:cxn>
                <a:cxn ang="0">
                  <a:pos x="313" y="149"/>
                </a:cxn>
                <a:cxn ang="0">
                  <a:pos x="387" y="187"/>
                </a:cxn>
                <a:cxn ang="0">
                  <a:pos x="508" y="190"/>
                </a:cxn>
                <a:cxn ang="0">
                  <a:pos x="552" y="160"/>
                </a:cxn>
                <a:cxn ang="0">
                  <a:pos x="554" y="99"/>
                </a:cxn>
                <a:cxn ang="0">
                  <a:pos x="582" y="33"/>
                </a:cxn>
                <a:cxn ang="0">
                  <a:pos x="645" y="6"/>
                </a:cxn>
                <a:cxn ang="0">
                  <a:pos x="731" y="47"/>
                </a:cxn>
                <a:cxn ang="0">
                  <a:pos x="787" y="103"/>
                </a:cxn>
                <a:cxn ang="0">
                  <a:pos x="830" y="154"/>
                </a:cxn>
                <a:cxn ang="0">
                  <a:pos x="944" y="132"/>
                </a:cxn>
                <a:cxn ang="0">
                  <a:pos x="1034" y="169"/>
                </a:cxn>
                <a:cxn ang="0">
                  <a:pos x="1104" y="201"/>
                </a:cxn>
                <a:cxn ang="0">
                  <a:pos x="1200" y="249"/>
                </a:cxn>
                <a:cxn ang="0">
                  <a:pos x="1317" y="237"/>
                </a:cxn>
                <a:cxn ang="0">
                  <a:pos x="1439" y="179"/>
                </a:cxn>
                <a:cxn ang="0">
                  <a:pos x="1528" y="199"/>
                </a:cxn>
                <a:cxn ang="0">
                  <a:pos x="1565" y="195"/>
                </a:cxn>
                <a:cxn ang="0">
                  <a:pos x="1525" y="255"/>
                </a:cxn>
                <a:cxn ang="0">
                  <a:pos x="1517" y="325"/>
                </a:cxn>
                <a:cxn ang="0">
                  <a:pos x="1570" y="391"/>
                </a:cxn>
                <a:cxn ang="0">
                  <a:pos x="1667" y="348"/>
                </a:cxn>
                <a:cxn ang="0">
                  <a:pos x="1721" y="415"/>
                </a:cxn>
                <a:cxn ang="0">
                  <a:pos x="1734" y="458"/>
                </a:cxn>
                <a:cxn ang="0">
                  <a:pos x="1663" y="461"/>
                </a:cxn>
                <a:cxn ang="0">
                  <a:pos x="1576" y="482"/>
                </a:cxn>
                <a:cxn ang="0">
                  <a:pos x="1489" y="551"/>
                </a:cxn>
                <a:cxn ang="0">
                  <a:pos x="1411" y="611"/>
                </a:cxn>
                <a:cxn ang="0">
                  <a:pos x="1344" y="588"/>
                </a:cxn>
                <a:cxn ang="0">
                  <a:pos x="1298" y="646"/>
                </a:cxn>
                <a:cxn ang="0">
                  <a:pos x="1255" y="752"/>
                </a:cxn>
                <a:cxn ang="0">
                  <a:pos x="1163" y="789"/>
                </a:cxn>
                <a:cxn ang="0">
                  <a:pos x="1088" y="788"/>
                </a:cxn>
                <a:cxn ang="0">
                  <a:pos x="1014" y="815"/>
                </a:cxn>
                <a:cxn ang="0">
                  <a:pos x="942" y="847"/>
                </a:cxn>
                <a:cxn ang="0">
                  <a:pos x="903" y="834"/>
                </a:cxn>
                <a:cxn ang="0">
                  <a:pos x="801" y="805"/>
                </a:cxn>
                <a:cxn ang="0">
                  <a:pos x="744" y="767"/>
                </a:cxn>
                <a:cxn ang="0">
                  <a:pos x="527" y="766"/>
                </a:cxn>
                <a:cxn ang="0">
                  <a:pos x="463" y="730"/>
                </a:cxn>
                <a:cxn ang="0">
                  <a:pos x="421" y="659"/>
                </a:cxn>
                <a:cxn ang="0">
                  <a:pos x="353" y="625"/>
                </a:cxn>
                <a:cxn ang="0">
                  <a:pos x="280" y="590"/>
                </a:cxn>
                <a:cxn ang="0">
                  <a:pos x="211" y="584"/>
                </a:cxn>
                <a:cxn ang="0">
                  <a:pos x="158" y="552"/>
                </a:cxn>
                <a:cxn ang="0">
                  <a:pos x="163" y="470"/>
                </a:cxn>
                <a:cxn ang="0">
                  <a:pos x="124" y="372"/>
                </a:cxn>
                <a:cxn ang="0">
                  <a:pos x="70" y="369"/>
                </a:cxn>
                <a:cxn ang="0">
                  <a:pos x="3" y="288"/>
                </a:cxn>
              </a:cxnLst>
              <a:rect l="0" t="0" r="r" b="b"/>
              <a:pathLst>
                <a:path w="1734" h="848">
                  <a:moveTo>
                    <a:pt x="0" y="273"/>
                  </a:moveTo>
                  <a:lnTo>
                    <a:pt x="12" y="251"/>
                  </a:lnTo>
                  <a:lnTo>
                    <a:pt x="28" y="234"/>
                  </a:lnTo>
                  <a:lnTo>
                    <a:pt x="46" y="227"/>
                  </a:lnTo>
                  <a:lnTo>
                    <a:pt x="65" y="221"/>
                  </a:lnTo>
                  <a:lnTo>
                    <a:pt x="84" y="208"/>
                  </a:lnTo>
                  <a:lnTo>
                    <a:pt x="104" y="192"/>
                  </a:lnTo>
                  <a:lnTo>
                    <a:pt x="129" y="180"/>
                  </a:lnTo>
                  <a:lnTo>
                    <a:pt x="154" y="158"/>
                  </a:lnTo>
                  <a:lnTo>
                    <a:pt x="195" y="146"/>
                  </a:lnTo>
                  <a:lnTo>
                    <a:pt x="220" y="135"/>
                  </a:lnTo>
                  <a:lnTo>
                    <a:pt x="243" y="132"/>
                  </a:lnTo>
                  <a:lnTo>
                    <a:pt x="265" y="136"/>
                  </a:lnTo>
                  <a:lnTo>
                    <a:pt x="281" y="142"/>
                  </a:lnTo>
                  <a:lnTo>
                    <a:pt x="294" y="153"/>
                  </a:lnTo>
                  <a:lnTo>
                    <a:pt x="313" y="149"/>
                  </a:lnTo>
                  <a:lnTo>
                    <a:pt x="334" y="148"/>
                  </a:lnTo>
                  <a:lnTo>
                    <a:pt x="351" y="151"/>
                  </a:lnTo>
                  <a:lnTo>
                    <a:pt x="382" y="180"/>
                  </a:lnTo>
                  <a:lnTo>
                    <a:pt x="387" y="187"/>
                  </a:lnTo>
                  <a:lnTo>
                    <a:pt x="404" y="190"/>
                  </a:lnTo>
                  <a:lnTo>
                    <a:pt x="451" y="183"/>
                  </a:lnTo>
                  <a:lnTo>
                    <a:pt x="464" y="189"/>
                  </a:lnTo>
                  <a:lnTo>
                    <a:pt x="508" y="190"/>
                  </a:lnTo>
                  <a:lnTo>
                    <a:pt x="546" y="185"/>
                  </a:lnTo>
                  <a:lnTo>
                    <a:pt x="556" y="180"/>
                  </a:lnTo>
                  <a:lnTo>
                    <a:pt x="556" y="172"/>
                  </a:lnTo>
                  <a:lnTo>
                    <a:pt x="552" y="160"/>
                  </a:lnTo>
                  <a:lnTo>
                    <a:pt x="555" y="146"/>
                  </a:lnTo>
                  <a:lnTo>
                    <a:pt x="565" y="130"/>
                  </a:lnTo>
                  <a:lnTo>
                    <a:pt x="565" y="114"/>
                  </a:lnTo>
                  <a:lnTo>
                    <a:pt x="554" y="99"/>
                  </a:lnTo>
                  <a:lnTo>
                    <a:pt x="550" y="81"/>
                  </a:lnTo>
                  <a:lnTo>
                    <a:pt x="552" y="63"/>
                  </a:lnTo>
                  <a:lnTo>
                    <a:pt x="568" y="49"/>
                  </a:lnTo>
                  <a:lnTo>
                    <a:pt x="582" y="33"/>
                  </a:lnTo>
                  <a:lnTo>
                    <a:pt x="600" y="18"/>
                  </a:lnTo>
                  <a:lnTo>
                    <a:pt x="611" y="1"/>
                  </a:lnTo>
                  <a:lnTo>
                    <a:pt x="625" y="0"/>
                  </a:lnTo>
                  <a:lnTo>
                    <a:pt x="645" y="6"/>
                  </a:lnTo>
                  <a:lnTo>
                    <a:pt x="659" y="17"/>
                  </a:lnTo>
                  <a:lnTo>
                    <a:pt x="696" y="27"/>
                  </a:lnTo>
                  <a:lnTo>
                    <a:pt x="707" y="41"/>
                  </a:lnTo>
                  <a:lnTo>
                    <a:pt x="731" y="47"/>
                  </a:lnTo>
                  <a:lnTo>
                    <a:pt x="755" y="50"/>
                  </a:lnTo>
                  <a:lnTo>
                    <a:pt x="772" y="57"/>
                  </a:lnTo>
                  <a:lnTo>
                    <a:pt x="782" y="73"/>
                  </a:lnTo>
                  <a:lnTo>
                    <a:pt x="787" y="103"/>
                  </a:lnTo>
                  <a:lnTo>
                    <a:pt x="787" y="124"/>
                  </a:lnTo>
                  <a:lnTo>
                    <a:pt x="792" y="124"/>
                  </a:lnTo>
                  <a:lnTo>
                    <a:pt x="807" y="138"/>
                  </a:lnTo>
                  <a:lnTo>
                    <a:pt x="830" y="154"/>
                  </a:lnTo>
                  <a:lnTo>
                    <a:pt x="864" y="165"/>
                  </a:lnTo>
                  <a:lnTo>
                    <a:pt x="892" y="159"/>
                  </a:lnTo>
                  <a:lnTo>
                    <a:pt x="919" y="144"/>
                  </a:lnTo>
                  <a:lnTo>
                    <a:pt x="944" y="132"/>
                  </a:lnTo>
                  <a:lnTo>
                    <a:pt x="975" y="140"/>
                  </a:lnTo>
                  <a:lnTo>
                    <a:pt x="1023" y="157"/>
                  </a:lnTo>
                  <a:lnTo>
                    <a:pt x="1033" y="169"/>
                  </a:lnTo>
                  <a:lnTo>
                    <a:pt x="1034" y="169"/>
                  </a:lnTo>
                  <a:lnTo>
                    <a:pt x="1040" y="174"/>
                  </a:lnTo>
                  <a:lnTo>
                    <a:pt x="1062" y="186"/>
                  </a:lnTo>
                  <a:lnTo>
                    <a:pt x="1083" y="192"/>
                  </a:lnTo>
                  <a:lnTo>
                    <a:pt x="1104" y="201"/>
                  </a:lnTo>
                  <a:lnTo>
                    <a:pt x="1118" y="221"/>
                  </a:lnTo>
                  <a:lnTo>
                    <a:pt x="1145" y="237"/>
                  </a:lnTo>
                  <a:lnTo>
                    <a:pt x="1177" y="242"/>
                  </a:lnTo>
                  <a:lnTo>
                    <a:pt x="1200" y="249"/>
                  </a:lnTo>
                  <a:lnTo>
                    <a:pt x="1218" y="250"/>
                  </a:lnTo>
                  <a:lnTo>
                    <a:pt x="1243" y="248"/>
                  </a:lnTo>
                  <a:lnTo>
                    <a:pt x="1261" y="256"/>
                  </a:lnTo>
                  <a:lnTo>
                    <a:pt x="1317" y="237"/>
                  </a:lnTo>
                  <a:lnTo>
                    <a:pt x="1351" y="229"/>
                  </a:lnTo>
                  <a:lnTo>
                    <a:pt x="1378" y="224"/>
                  </a:lnTo>
                  <a:lnTo>
                    <a:pt x="1415" y="195"/>
                  </a:lnTo>
                  <a:lnTo>
                    <a:pt x="1439" y="179"/>
                  </a:lnTo>
                  <a:lnTo>
                    <a:pt x="1464" y="170"/>
                  </a:lnTo>
                  <a:lnTo>
                    <a:pt x="1489" y="180"/>
                  </a:lnTo>
                  <a:lnTo>
                    <a:pt x="1507" y="195"/>
                  </a:lnTo>
                  <a:lnTo>
                    <a:pt x="1528" y="199"/>
                  </a:lnTo>
                  <a:lnTo>
                    <a:pt x="1545" y="195"/>
                  </a:lnTo>
                  <a:lnTo>
                    <a:pt x="1559" y="187"/>
                  </a:lnTo>
                  <a:lnTo>
                    <a:pt x="1565" y="190"/>
                  </a:lnTo>
                  <a:lnTo>
                    <a:pt x="1565" y="195"/>
                  </a:lnTo>
                  <a:lnTo>
                    <a:pt x="1556" y="203"/>
                  </a:lnTo>
                  <a:lnTo>
                    <a:pt x="1540" y="232"/>
                  </a:lnTo>
                  <a:lnTo>
                    <a:pt x="1529" y="246"/>
                  </a:lnTo>
                  <a:lnTo>
                    <a:pt x="1525" y="255"/>
                  </a:lnTo>
                  <a:lnTo>
                    <a:pt x="1525" y="271"/>
                  </a:lnTo>
                  <a:lnTo>
                    <a:pt x="1528" y="288"/>
                  </a:lnTo>
                  <a:lnTo>
                    <a:pt x="1525" y="308"/>
                  </a:lnTo>
                  <a:lnTo>
                    <a:pt x="1517" y="325"/>
                  </a:lnTo>
                  <a:lnTo>
                    <a:pt x="1517" y="347"/>
                  </a:lnTo>
                  <a:lnTo>
                    <a:pt x="1520" y="367"/>
                  </a:lnTo>
                  <a:lnTo>
                    <a:pt x="1529" y="382"/>
                  </a:lnTo>
                  <a:lnTo>
                    <a:pt x="1570" y="391"/>
                  </a:lnTo>
                  <a:lnTo>
                    <a:pt x="1595" y="389"/>
                  </a:lnTo>
                  <a:lnTo>
                    <a:pt x="1620" y="382"/>
                  </a:lnTo>
                  <a:lnTo>
                    <a:pt x="1638" y="369"/>
                  </a:lnTo>
                  <a:lnTo>
                    <a:pt x="1667" y="348"/>
                  </a:lnTo>
                  <a:lnTo>
                    <a:pt x="1673" y="362"/>
                  </a:lnTo>
                  <a:lnTo>
                    <a:pt x="1686" y="377"/>
                  </a:lnTo>
                  <a:lnTo>
                    <a:pt x="1715" y="401"/>
                  </a:lnTo>
                  <a:lnTo>
                    <a:pt x="1721" y="415"/>
                  </a:lnTo>
                  <a:lnTo>
                    <a:pt x="1719" y="428"/>
                  </a:lnTo>
                  <a:lnTo>
                    <a:pt x="1719" y="437"/>
                  </a:lnTo>
                  <a:lnTo>
                    <a:pt x="1733" y="445"/>
                  </a:lnTo>
                  <a:lnTo>
                    <a:pt x="1734" y="458"/>
                  </a:lnTo>
                  <a:lnTo>
                    <a:pt x="1724" y="464"/>
                  </a:lnTo>
                  <a:lnTo>
                    <a:pt x="1707" y="461"/>
                  </a:lnTo>
                  <a:lnTo>
                    <a:pt x="1688" y="456"/>
                  </a:lnTo>
                  <a:lnTo>
                    <a:pt x="1663" y="461"/>
                  </a:lnTo>
                  <a:lnTo>
                    <a:pt x="1638" y="465"/>
                  </a:lnTo>
                  <a:lnTo>
                    <a:pt x="1613" y="464"/>
                  </a:lnTo>
                  <a:lnTo>
                    <a:pt x="1592" y="468"/>
                  </a:lnTo>
                  <a:lnTo>
                    <a:pt x="1576" y="482"/>
                  </a:lnTo>
                  <a:lnTo>
                    <a:pt x="1525" y="538"/>
                  </a:lnTo>
                  <a:lnTo>
                    <a:pt x="1507" y="550"/>
                  </a:lnTo>
                  <a:lnTo>
                    <a:pt x="1500" y="552"/>
                  </a:lnTo>
                  <a:lnTo>
                    <a:pt x="1489" y="551"/>
                  </a:lnTo>
                  <a:lnTo>
                    <a:pt x="1477" y="551"/>
                  </a:lnTo>
                  <a:lnTo>
                    <a:pt x="1457" y="573"/>
                  </a:lnTo>
                  <a:lnTo>
                    <a:pt x="1438" y="594"/>
                  </a:lnTo>
                  <a:lnTo>
                    <a:pt x="1411" y="611"/>
                  </a:lnTo>
                  <a:lnTo>
                    <a:pt x="1393" y="611"/>
                  </a:lnTo>
                  <a:lnTo>
                    <a:pt x="1372" y="606"/>
                  </a:lnTo>
                  <a:lnTo>
                    <a:pt x="1360" y="593"/>
                  </a:lnTo>
                  <a:lnTo>
                    <a:pt x="1344" y="588"/>
                  </a:lnTo>
                  <a:lnTo>
                    <a:pt x="1323" y="594"/>
                  </a:lnTo>
                  <a:lnTo>
                    <a:pt x="1314" y="611"/>
                  </a:lnTo>
                  <a:lnTo>
                    <a:pt x="1301" y="631"/>
                  </a:lnTo>
                  <a:lnTo>
                    <a:pt x="1298" y="646"/>
                  </a:lnTo>
                  <a:lnTo>
                    <a:pt x="1320" y="675"/>
                  </a:lnTo>
                  <a:lnTo>
                    <a:pt x="1323" y="689"/>
                  </a:lnTo>
                  <a:lnTo>
                    <a:pt x="1265" y="738"/>
                  </a:lnTo>
                  <a:lnTo>
                    <a:pt x="1255" y="752"/>
                  </a:lnTo>
                  <a:lnTo>
                    <a:pt x="1235" y="767"/>
                  </a:lnTo>
                  <a:lnTo>
                    <a:pt x="1221" y="776"/>
                  </a:lnTo>
                  <a:lnTo>
                    <a:pt x="1191" y="787"/>
                  </a:lnTo>
                  <a:lnTo>
                    <a:pt x="1163" y="789"/>
                  </a:lnTo>
                  <a:lnTo>
                    <a:pt x="1158" y="792"/>
                  </a:lnTo>
                  <a:lnTo>
                    <a:pt x="1130" y="783"/>
                  </a:lnTo>
                  <a:lnTo>
                    <a:pt x="1114" y="789"/>
                  </a:lnTo>
                  <a:lnTo>
                    <a:pt x="1088" y="788"/>
                  </a:lnTo>
                  <a:lnTo>
                    <a:pt x="1070" y="795"/>
                  </a:lnTo>
                  <a:lnTo>
                    <a:pt x="1033" y="802"/>
                  </a:lnTo>
                  <a:lnTo>
                    <a:pt x="1022" y="805"/>
                  </a:lnTo>
                  <a:lnTo>
                    <a:pt x="1014" y="815"/>
                  </a:lnTo>
                  <a:lnTo>
                    <a:pt x="1003" y="819"/>
                  </a:lnTo>
                  <a:lnTo>
                    <a:pt x="990" y="821"/>
                  </a:lnTo>
                  <a:lnTo>
                    <a:pt x="960" y="832"/>
                  </a:lnTo>
                  <a:lnTo>
                    <a:pt x="942" y="847"/>
                  </a:lnTo>
                  <a:lnTo>
                    <a:pt x="932" y="848"/>
                  </a:lnTo>
                  <a:lnTo>
                    <a:pt x="920" y="845"/>
                  </a:lnTo>
                  <a:lnTo>
                    <a:pt x="909" y="836"/>
                  </a:lnTo>
                  <a:lnTo>
                    <a:pt x="903" y="834"/>
                  </a:lnTo>
                  <a:lnTo>
                    <a:pt x="874" y="832"/>
                  </a:lnTo>
                  <a:lnTo>
                    <a:pt x="852" y="825"/>
                  </a:lnTo>
                  <a:lnTo>
                    <a:pt x="834" y="815"/>
                  </a:lnTo>
                  <a:lnTo>
                    <a:pt x="801" y="805"/>
                  </a:lnTo>
                  <a:lnTo>
                    <a:pt x="778" y="795"/>
                  </a:lnTo>
                  <a:lnTo>
                    <a:pt x="763" y="782"/>
                  </a:lnTo>
                  <a:lnTo>
                    <a:pt x="754" y="771"/>
                  </a:lnTo>
                  <a:lnTo>
                    <a:pt x="744" y="767"/>
                  </a:lnTo>
                  <a:lnTo>
                    <a:pt x="710" y="756"/>
                  </a:lnTo>
                  <a:lnTo>
                    <a:pt x="693" y="754"/>
                  </a:lnTo>
                  <a:lnTo>
                    <a:pt x="675" y="756"/>
                  </a:lnTo>
                  <a:lnTo>
                    <a:pt x="527" y="766"/>
                  </a:lnTo>
                  <a:lnTo>
                    <a:pt x="506" y="766"/>
                  </a:lnTo>
                  <a:lnTo>
                    <a:pt x="492" y="760"/>
                  </a:lnTo>
                  <a:lnTo>
                    <a:pt x="476" y="746"/>
                  </a:lnTo>
                  <a:lnTo>
                    <a:pt x="463" y="730"/>
                  </a:lnTo>
                  <a:lnTo>
                    <a:pt x="451" y="716"/>
                  </a:lnTo>
                  <a:lnTo>
                    <a:pt x="439" y="696"/>
                  </a:lnTo>
                  <a:lnTo>
                    <a:pt x="432" y="676"/>
                  </a:lnTo>
                  <a:lnTo>
                    <a:pt x="421" y="659"/>
                  </a:lnTo>
                  <a:lnTo>
                    <a:pt x="410" y="644"/>
                  </a:lnTo>
                  <a:lnTo>
                    <a:pt x="398" y="643"/>
                  </a:lnTo>
                  <a:lnTo>
                    <a:pt x="385" y="633"/>
                  </a:lnTo>
                  <a:lnTo>
                    <a:pt x="353" y="625"/>
                  </a:lnTo>
                  <a:lnTo>
                    <a:pt x="337" y="616"/>
                  </a:lnTo>
                  <a:lnTo>
                    <a:pt x="322" y="606"/>
                  </a:lnTo>
                  <a:lnTo>
                    <a:pt x="292" y="596"/>
                  </a:lnTo>
                  <a:lnTo>
                    <a:pt x="280" y="590"/>
                  </a:lnTo>
                  <a:lnTo>
                    <a:pt x="267" y="590"/>
                  </a:lnTo>
                  <a:lnTo>
                    <a:pt x="254" y="595"/>
                  </a:lnTo>
                  <a:lnTo>
                    <a:pt x="245" y="595"/>
                  </a:lnTo>
                  <a:lnTo>
                    <a:pt x="211" y="584"/>
                  </a:lnTo>
                  <a:lnTo>
                    <a:pt x="180" y="581"/>
                  </a:lnTo>
                  <a:lnTo>
                    <a:pt x="164" y="574"/>
                  </a:lnTo>
                  <a:lnTo>
                    <a:pt x="157" y="567"/>
                  </a:lnTo>
                  <a:lnTo>
                    <a:pt x="158" y="552"/>
                  </a:lnTo>
                  <a:lnTo>
                    <a:pt x="166" y="536"/>
                  </a:lnTo>
                  <a:lnTo>
                    <a:pt x="167" y="517"/>
                  </a:lnTo>
                  <a:lnTo>
                    <a:pt x="163" y="498"/>
                  </a:lnTo>
                  <a:lnTo>
                    <a:pt x="163" y="470"/>
                  </a:lnTo>
                  <a:lnTo>
                    <a:pt x="151" y="427"/>
                  </a:lnTo>
                  <a:lnTo>
                    <a:pt x="141" y="410"/>
                  </a:lnTo>
                  <a:lnTo>
                    <a:pt x="134" y="388"/>
                  </a:lnTo>
                  <a:lnTo>
                    <a:pt x="124" y="372"/>
                  </a:lnTo>
                  <a:lnTo>
                    <a:pt x="108" y="369"/>
                  </a:lnTo>
                  <a:lnTo>
                    <a:pt x="93" y="361"/>
                  </a:lnTo>
                  <a:lnTo>
                    <a:pt x="77" y="358"/>
                  </a:lnTo>
                  <a:lnTo>
                    <a:pt x="70" y="369"/>
                  </a:lnTo>
                  <a:lnTo>
                    <a:pt x="55" y="358"/>
                  </a:lnTo>
                  <a:lnTo>
                    <a:pt x="44" y="337"/>
                  </a:lnTo>
                  <a:lnTo>
                    <a:pt x="14" y="314"/>
                  </a:lnTo>
                  <a:lnTo>
                    <a:pt x="3" y="288"/>
                  </a:lnTo>
                  <a:lnTo>
                    <a:pt x="0" y="277"/>
                  </a:lnTo>
                  <a:lnTo>
                    <a:pt x="0" y="273"/>
                  </a:lnTo>
                  <a:close/>
                </a:path>
              </a:pathLst>
            </a:custGeom>
            <a:solidFill>
              <a:schemeClr val="accent1"/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99" name="Freeform 113"/>
            <p:cNvSpPr>
              <a:spLocks noChangeAspect="1"/>
            </p:cNvSpPr>
            <p:nvPr/>
          </p:nvSpPr>
          <p:spPr bwMode="gray">
            <a:xfrm>
              <a:off x="10698272" y="4130290"/>
              <a:ext cx="38557" cy="37455"/>
            </a:xfrm>
            <a:custGeom>
              <a:avLst/>
              <a:gdLst/>
              <a:ahLst/>
              <a:cxnLst>
                <a:cxn ang="0">
                  <a:pos x="102" y="5"/>
                </a:cxn>
                <a:cxn ang="0">
                  <a:pos x="100" y="5"/>
                </a:cxn>
                <a:cxn ang="0">
                  <a:pos x="105" y="0"/>
                </a:cxn>
                <a:cxn ang="0">
                  <a:pos x="112" y="5"/>
                </a:cxn>
                <a:cxn ang="0">
                  <a:pos x="123" y="8"/>
                </a:cxn>
                <a:cxn ang="0">
                  <a:pos x="127" y="20"/>
                </a:cxn>
                <a:cxn ang="0">
                  <a:pos x="127" y="27"/>
                </a:cxn>
                <a:cxn ang="0">
                  <a:pos x="117" y="37"/>
                </a:cxn>
                <a:cxn ang="0">
                  <a:pos x="105" y="61"/>
                </a:cxn>
                <a:cxn ang="0">
                  <a:pos x="100" y="79"/>
                </a:cxn>
                <a:cxn ang="0">
                  <a:pos x="91" y="85"/>
                </a:cxn>
                <a:cxn ang="0">
                  <a:pos x="78" y="99"/>
                </a:cxn>
                <a:cxn ang="0">
                  <a:pos x="66" y="101"/>
                </a:cxn>
                <a:cxn ang="0">
                  <a:pos x="59" y="113"/>
                </a:cxn>
                <a:cxn ang="0">
                  <a:pos x="53" y="112"/>
                </a:cxn>
                <a:cxn ang="0">
                  <a:pos x="48" y="109"/>
                </a:cxn>
                <a:cxn ang="0">
                  <a:pos x="11" y="97"/>
                </a:cxn>
                <a:cxn ang="0">
                  <a:pos x="3" y="86"/>
                </a:cxn>
                <a:cxn ang="0">
                  <a:pos x="0" y="50"/>
                </a:cxn>
                <a:cxn ang="0">
                  <a:pos x="6" y="45"/>
                </a:cxn>
                <a:cxn ang="0">
                  <a:pos x="19" y="31"/>
                </a:cxn>
                <a:cxn ang="0">
                  <a:pos x="28" y="24"/>
                </a:cxn>
                <a:cxn ang="0">
                  <a:pos x="30" y="20"/>
                </a:cxn>
                <a:cxn ang="0">
                  <a:pos x="37" y="15"/>
                </a:cxn>
                <a:cxn ang="0">
                  <a:pos x="49" y="10"/>
                </a:cxn>
                <a:cxn ang="0">
                  <a:pos x="78" y="9"/>
                </a:cxn>
                <a:cxn ang="0">
                  <a:pos x="85" y="4"/>
                </a:cxn>
                <a:cxn ang="0">
                  <a:pos x="92" y="5"/>
                </a:cxn>
                <a:cxn ang="0">
                  <a:pos x="97" y="4"/>
                </a:cxn>
                <a:cxn ang="0">
                  <a:pos x="102" y="5"/>
                </a:cxn>
              </a:cxnLst>
              <a:rect l="0" t="0" r="r" b="b"/>
              <a:pathLst>
                <a:path w="127" h="113">
                  <a:moveTo>
                    <a:pt x="102" y="5"/>
                  </a:moveTo>
                  <a:lnTo>
                    <a:pt x="100" y="5"/>
                  </a:lnTo>
                  <a:lnTo>
                    <a:pt x="105" y="0"/>
                  </a:lnTo>
                  <a:lnTo>
                    <a:pt x="112" y="5"/>
                  </a:lnTo>
                  <a:lnTo>
                    <a:pt x="123" y="8"/>
                  </a:lnTo>
                  <a:lnTo>
                    <a:pt x="127" y="20"/>
                  </a:lnTo>
                  <a:lnTo>
                    <a:pt x="127" y="27"/>
                  </a:lnTo>
                  <a:lnTo>
                    <a:pt x="117" y="37"/>
                  </a:lnTo>
                  <a:lnTo>
                    <a:pt x="105" y="61"/>
                  </a:lnTo>
                  <a:lnTo>
                    <a:pt x="100" y="79"/>
                  </a:lnTo>
                  <a:lnTo>
                    <a:pt x="91" y="85"/>
                  </a:lnTo>
                  <a:lnTo>
                    <a:pt x="78" y="99"/>
                  </a:lnTo>
                  <a:lnTo>
                    <a:pt x="66" y="101"/>
                  </a:lnTo>
                  <a:lnTo>
                    <a:pt x="59" y="113"/>
                  </a:lnTo>
                  <a:lnTo>
                    <a:pt x="53" y="112"/>
                  </a:lnTo>
                  <a:lnTo>
                    <a:pt x="48" y="109"/>
                  </a:lnTo>
                  <a:lnTo>
                    <a:pt x="11" y="97"/>
                  </a:lnTo>
                  <a:lnTo>
                    <a:pt x="3" y="86"/>
                  </a:lnTo>
                  <a:lnTo>
                    <a:pt x="0" y="50"/>
                  </a:lnTo>
                  <a:lnTo>
                    <a:pt x="6" y="45"/>
                  </a:lnTo>
                  <a:lnTo>
                    <a:pt x="19" y="31"/>
                  </a:lnTo>
                  <a:lnTo>
                    <a:pt x="28" y="24"/>
                  </a:lnTo>
                  <a:lnTo>
                    <a:pt x="30" y="20"/>
                  </a:lnTo>
                  <a:lnTo>
                    <a:pt x="37" y="15"/>
                  </a:lnTo>
                  <a:lnTo>
                    <a:pt x="49" y="10"/>
                  </a:lnTo>
                  <a:lnTo>
                    <a:pt x="78" y="9"/>
                  </a:lnTo>
                  <a:lnTo>
                    <a:pt x="85" y="4"/>
                  </a:lnTo>
                  <a:lnTo>
                    <a:pt x="92" y="5"/>
                  </a:lnTo>
                  <a:lnTo>
                    <a:pt x="97" y="4"/>
                  </a:lnTo>
                  <a:lnTo>
                    <a:pt x="102" y="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00" name="Freeform 114"/>
            <p:cNvSpPr>
              <a:spLocks noChangeAspect="1"/>
            </p:cNvSpPr>
            <p:nvPr/>
          </p:nvSpPr>
          <p:spPr bwMode="gray">
            <a:xfrm>
              <a:off x="10128821" y="3368189"/>
              <a:ext cx="996538" cy="760473"/>
            </a:xfrm>
            <a:custGeom>
              <a:avLst/>
              <a:gdLst/>
              <a:ahLst/>
              <a:cxnLst>
                <a:cxn ang="0">
                  <a:pos x="2191" y="2191"/>
                </a:cxn>
                <a:cxn ang="0">
                  <a:pos x="2134" y="2244"/>
                </a:cxn>
                <a:cxn ang="0">
                  <a:pos x="2015" y="2329"/>
                </a:cxn>
                <a:cxn ang="0">
                  <a:pos x="1898" y="2261"/>
                </a:cxn>
                <a:cxn ang="0">
                  <a:pos x="1746" y="2168"/>
                </a:cxn>
                <a:cxn ang="0">
                  <a:pos x="1585" y="2194"/>
                </a:cxn>
                <a:cxn ang="0">
                  <a:pos x="1509" y="2247"/>
                </a:cxn>
                <a:cxn ang="0">
                  <a:pos x="1333" y="2120"/>
                </a:cxn>
                <a:cxn ang="0">
                  <a:pos x="1352" y="1901"/>
                </a:cxn>
                <a:cxn ang="0">
                  <a:pos x="1237" y="1793"/>
                </a:cxn>
                <a:cxn ang="0">
                  <a:pos x="1036" y="1874"/>
                </a:cxn>
                <a:cxn ang="0">
                  <a:pos x="881" y="1862"/>
                </a:cxn>
                <a:cxn ang="0">
                  <a:pos x="793" y="1879"/>
                </a:cxn>
                <a:cxn ang="0">
                  <a:pos x="691" y="1881"/>
                </a:cxn>
                <a:cxn ang="0">
                  <a:pos x="603" y="1834"/>
                </a:cxn>
                <a:cxn ang="0">
                  <a:pos x="556" y="1803"/>
                </a:cxn>
                <a:cxn ang="0">
                  <a:pos x="423" y="1731"/>
                </a:cxn>
                <a:cxn ang="0">
                  <a:pos x="348" y="1701"/>
                </a:cxn>
                <a:cxn ang="0">
                  <a:pos x="291" y="1675"/>
                </a:cxn>
                <a:cxn ang="0">
                  <a:pos x="278" y="1580"/>
                </a:cxn>
                <a:cxn ang="0">
                  <a:pos x="322" y="1567"/>
                </a:cxn>
                <a:cxn ang="0">
                  <a:pos x="300" y="1492"/>
                </a:cxn>
                <a:cxn ang="0">
                  <a:pos x="360" y="1411"/>
                </a:cxn>
                <a:cxn ang="0">
                  <a:pos x="326" y="1368"/>
                </a:cxn>
                <a:cxn ang="0">
                  <a:pos x="230" y="1391"/>
                </a:cxn>
                <a:cxn ang="0">
                  <a:pos x="126" y="1355"/>
                </a:cxn>
                <a:cxn ang="0">
                  <a:pos x="88" y="1295"/>
                </a:cxn>
                <a:cxn ang="0">
                  <a:pos x="63" y="1212"/>
                </a:cxn>
                <a:cxn ang="0">
                  <a:pos x="105" y="1043"/>
                </a:cxn>
                <a:cxn ang="0">
                  <a:pos x="364" y="920"/>
                </a:cxn>
                <a:cxn ang="0">
                  <a:pos x="471" y="693"/>
                </a:cxn>
                <a:cxn ang="0">
                  <a:pos x="656" y="507"/>
                </a:cxn>
                <a:cxn ang="0">
                  <a:pos x="854" y="474"/>
                </a:cxn>
                <a:cxn ang="0">
                  <a:pos x="1031" y="711"/>
                </a:cxn>
                <a:cxn ang="0">
                  <a:pos x="1283" y="882"/>
                </a:cxn>
                <a:cxn ang="0">
                  <a:pos x="1719" y="963"/>
                </a:cxn>
                <a:cxn ang="0">
                  <a:pos x="2042" y="854"/>
                </a:cxn>
                <a:cxn ang="0">
                  <a:pos x="2284" y="666"/>
                </a:cxn>
                <a:cxn ang="0">
                  <a:pos x="2450" y="478"/>
                </a:cxn>
                <a:cxn ang="0">
                  <a:pos x="2342" y="311"/>
                </a:cxn>
                <a:cxn ang="0">
                  <a:pos x="2557" y="161"/>
                </a:cxn>
                <a:cxn ang="0">
                  <a:pos x="2738" y="0"/>
                </a:cxn>
                <a:cxn ang="0">
                  <a:pos x="2901" y="155"/>
                </a:cxn>
                <a:cxn ang="0">
                  <a:pos x="3109" y="394"/>
                </a:cxn>
                <a:cxn ang="0">
                  <a:pos x="3323" y="441"/>
                </a:cxn>
                <a:cxn ang="0">
                  <a:pos x="3195" y="693"/>
                </a:cxn>
                <a:cxn ang="0">
                  <a:pos x="2994" y="941"/>
                </a:cxn>
                <a:cxn ang="0">
                  <a:pos x="2729" y="1097"/>
                </a:cxn>
                <a:cxn ang="0">
                  <a:pos x="2616" y="1118"/>
                </a:cxn>
                <a:cxn ang="0">
                  <a:pos x="2542" y="1082"/>
                </a:cxn>
                <a:cxn ang="0">
                  <a:pos x="2444" y="1221"/>
                </a:cxn>
                <a:cxn ang="0">
                  <a:pos x="2611" y="1254"/>
                </a:cxn>
                <a:cxn ang="0">
                  <a:pos x="2643" y="1301"/>
                </a:cxn>
                <a:cxn ang="0">
                  <a:pos x="2521" y="1404"/>
                </a:cxn>
                <a:cxn ang="0">
                  <a:pos x="2646" y="1642"/>
                </a:cxn>
                <a:cxn ang="0">
                  <a:pos x="2640" y="1677"/>
                </a:cxn>
                <a:cxn ang="0">
                  <a:pos x="2624" y="1743"/>
                </a:cxn>
                <a:cxn ang="0">
                  <a:pos x="2628" y="1814"/>
                </a:cxn>
                <a:cxn ang="0">
                  <a:pos x="2555" y="1933"/>
                </a:cxn>
                <a:cxn ang="0">
                  <a:pos x="2512" y="2028"/>
                </a:cxn>
                <a:cxn ang="0">
                  <a:pos x="2435" y="2097"/>
                </a:cxn>
                <a:cxn ang="0">
                  <a:pos x="2344" y="2177"/>
                </a:cxn>
                <a:cxn ang="0">
                  <a:pos x="2245" y="2202"/>
                </a:cxn>
              </a:cxnLst>
              <a:rect l="0" t="0" r="r" b="b"/>
              <a:pathLst>
                <a:path w="3356" h="2335">
                  <a:moveTo>
                    <a:pt x="2243" y="2202"/>
                  </a:moveTo>
                  <a:lnTo>
                    <a:pt x="2240" y="2209"/>
                  </a:lnTo>
                  <a:lnTo>
                    <a:pt x="2239" y="2206"/>
                  </a:lnTo>
                  <a:lnTo>
                    <a:pt x="2239" y="2202"/>
                  </a:lnTo>
                  <a:lnTo>
                    <a:pt x="2235" y="2199"/>
                  </a:lnTo>
                  <a:lnTo>
                    <a:pt x="2226" y="2201"/>
                  </a:lnTo>
                  <a:lnTo>
                    <a:pt x="2225" y="2202"/>
                  </a:lnTo>
                  <a:lnTo>
                    <a:pt x="2224" y="2202"/>
                  </a:lnTo>
                  <a:lnTo>
                    <a:pt x="2224" y="2205"/>
                  </a:lnTo>
                  <a:lnTo>
                    <a:pt x="2229" y="2211"/>
                  </a:lnTo>
                  <a:lnTo>
                    <a:pt x="2224" y="2212"/>
                  </a:lnTo>
                  <a:lnTo>
                    <a:pt x="2211" y="2213"/>
                  </a:lnTo>
                  <a:lnTo>
                    <a:pt x="2210" y="2209"/>
                  </a:lnTo>
                  <a:lnTo>
                    <a:pt x="2211" y="2206"/>
                  </a:lnTo>
                  <a:lnTo>
                    <a:pt x="2209" y="2202"/>
                  </a:lnTo>
                  <a:lnTo>
                    <a:pt x="2199" y="2194"/>
                  </a:lnTo>
                  <a:lnTo>
                    <a:pt x="2191" y="2191"/>
                  </a:lnTo>
                  <a:lnTo>
                    <a:pt x="2188" y="2185"/>
                  </a:lnTo>
                  <a:lnTo>
                    <a:pt x="2186" y="2198"/>
                  </a:lnTo>
                  <a:lnTo>
                    <a:pt x="2186" y="2209"/>
                  </a:lnTo>
                  <a:lnTo>
                    <a:pt x="2187" y="2216"/>
                  </a:lnTo>
                  <a:lnTo>
                    <a:pt x="2187" y="2218"/>
                  </a:lnTo>
                  <a:lnTo>
                    <a:pt x="2183" y="2220"/>
                  </a:lnTo>
                  <a:lnTo>
                    <a:pt x="2180" y="2220"/>
                  </a:lnTo>
                  <a:lnTo>
                    <a:pt x="2171" y="2209"/>
                  </a:lnTo>
                  <a:lnTo>
                    <a:pt x="2164" y="2204"/>
                  </a:lnTo>
                  <a:lnTo>
                    <a:pt x="2161" y="2198"/>
                  </a:lnTo>
                  <a:lnTo>
                    <a:pt x="2155" y="2215"/>
                  </a:lnTo>
                  <a:lnTo>
                    <a:pt x="2155" y="2222"/>
                  </a:lnTo>
                  <a:lnTo>
                    <a:pt x="2156" y="2227"/>
                  </a:lnTo>
                  <a:lnTo>
                    <a:pt x="2156" y="2236"/>
                  </a:lnTo>
                  <a:lnTo>
                    <a:pt x="2153" y="2239"/>
                  </a:lnTo>
                  <a:lnTo>
                    <a:pt x="2149" y="2237"/>
                  </a:lnTo>
                  <a:lnTo>
                    <a:pt x="2134" y="2244"/>
                  </a:lnTo>
                  <a:lnTo>
                    <a:pt x="2123" y="2245"/>
                  </a:lnTo>
                  <a:lnTo>
                    <a:pt x="2116" y="2249"/>
                  </a:lnTo>
                  <a:lnTo>
                    <a:pt x="2107" y="2249"/>
                  </a:lnTo>
                  <a:lnTo>
                    <a:pt x="2105" y="2247"/>
                  </a:lnTo>
                  <a:lnTo>
                    <a:pt x="2094" y="2249"/>
                  </a:lnTo>
                  <a:lnTo>
                    <a:pt x="2084" y="2258"/>
                  </a:lnTo>
                  <a:lnTo>
                    <a:pt x="2073" y="2261"/>
                  </a:lnTo>
                  <a:lnTo>
                    <a:pt x="2059" y="2263"/>
                  </a:lnTo>
                  <a:lnTo>
                    <a:pt x="2051" y="2261"/>
                  </a:lnTo>
                  <a:lnTo>
                    <a:pt x="2048" y="2265"/>
                  </a:lnTo>
                  <a:lnTo>
                    <a:pt x="2038" y="2270"/>
                  </a:lnTo>
                  <a:lnTo>
                    <a:pt x="2024" y="2274"/>
                  </a:lnTo>
                  <a:lnTo>
                    <a:pt x="2015" y="2271"/>
                  </a:lnTo>
                  <a:lnTo>
                    <a:pt x="2004" y="2297"/>
                  </a:lnTo>
                  <a:lnTo>
                    <a:pt x="2011" y="2309"/>
                  </a:lnTo>
                  <a:lnTo>
                    <a:pt x="2015" y="2317"/>
                  </a:lnTo>
                  <a:lnTo>
                    <a:pt x="2015" y="2329"/>
                  </a:lnTo>
                  <a:lnTo>
                    <a:pt x="1999" y="2335"/>
                  </a:lnTo>
                  <a:lnTo>
                    <a:pt x="1988" y="2329"/>
                  </a:lnTo>
                  <a:lnTo>
                    <a:pt x="1973" y="2298"/>
                  </a:lnTo>
                  <a:lnTo>
                    <a:pt x="1971" y="2291"/>
                  </a:lnTo>
                  <a:lnTo>
                    <a:pt x="1972" y="2288"/>
                  </a:lnTo>
                  <a:lnTo>
                    <a:pt x="1978" y="2266"/>
                  </a:lnTo>
                  <a:lnTo>
                    <a:pt x="1974" y="2259"/>
                  </a:lnTo>
                  <a:lnTo>
                    <a:pt x="1968" y="2261"/>
                  </a:lnTo>
                  <a:lnTo>
                    <a:pt x="1958" y="2269"/>
                  </a:lnTo>
                  <a:lnTo>
                    <a:pt x="1947" y="2269"/>
                  </a:lnTo>
                  <a:lnTo>
                    <a:pt x="1942" y="2264"/>
                  </a:lnTo>
                  <a:lnTo>
                    <a:pt x="1941" y="2259"/>
                  </a:lnTo>
                  <a:lnTo>
                    <a:pt x="1923" y="2254"/>
                  </a:lnTo>
                  <a:lnTo>
                    <a:pt x="1915" y="2252"/>
                  </a:lnTo>
                  <a:lnTo>
                    <a:pt x="1911" y="2252"/>
                  </a:lnTo>
                  <a:lnTo>
                    <a:pt x="1907" y="2260"/>
                  </a:lnTo>
                  <a:lnTo>
                    <a:pt x="1898" y="2261"/>
                  </a:lnTo>
                  <a:lnTo>
                    <a:pt x="1898" y="2269"/>
                  </a:lnTo>
                  <a:lnTo>
                    <a:pt x="1895" y="2258"/>
                  </a:lnTo>
                  <a:lnTo>
                    <a:pt x="1890" y="2261"/>
                  </a:lnTo>
                  <a:lnTo>
                    <a:pt x="1881" y="2265"/>
                  </a:lnTo>
                  <a:lnTo>
                    <a:pt x="1874" y="2260"/>
                  </a:lnTo>
                  <a:lnTo>
                    <a:pt x="1855" y="2261"/>
                  </a:lnTo>
                  <a:lnTo>
                    <a:pt x="1845" y="2259"/>
                  </a:lnTo>
                  <a:lnTo>
                    <a:pt x="1840" y="2254"/>
                  </a:lnTo>
                  <a:lnTo>
                    <a:pt x="1817" y="2240"/>
                  </a:lnTo>
                  <a:lnTo>
                    <a:pt x="1810" y="2228"/>
                  </a:lnTo>
                  <a:lnTo>
                    <a:pt x="1805" y="2213"/>
                  </a:lnTo>
                  <a:lnTo>
                    <a:pt x="1810" y="2198"/>
                  </a:lnTo>
                  <a:lnTo>
                    <a:pt x="1806" y="2189"/>
                  </a:lnTo>
                  <a:lnTo>
                    <a:pt x="1786" y="2188"/>
                  </a:lnTo>
                  <a:lnTo>
                    <a:pt x="1773" y="2184"/>
                  </a:lnTo>
                  <a:lnTo>
                    <a:pt x="1758" y="2178"/>
                  </a:lnTo>
                  <a:lnTo>
                    <a:pt x="1746" y="2168"/>
                  </a:lnTo>
                  <a:lnTo>
                    <a:pt x="1731" y="2163"/>
                  </a:lnTo>
                  <a:lnTo>
                    <a:pt x="1724" y="2164"/>
                  </a:lnTo>
                  <a:lnTo>
                    <a:pt x="1714" y="2175"/>
                  </a:lnTo>
                  <a:lnTo>
                    <a:pt x="1704" y="2182"/>
                  </a:lnTo>
                  <a:lnTo>
                    <a:pt x="1689" y="2190"/>
                  </a:lnTo>
                  <a:lnTo>
                    <a:pt x="1683" y="2191"/>
                  </a:lnTo>
                  <a:lnTo>
                    <a:pt x="1675" y="2189"/>
                  </a:lnTo>
                  <a:lnTo>
                    <a:pt x="1666" y="2196"/>
                  </a:lnTo>
                  <a:lnTo>
                    <a:pt x="1656" y="2201"/>
                  </a:lnTo>
                  <a:lnTo>
                    <a:pt x="1653" y="2195"/>
                  </a:lnTo>
                  <a:lnTo>
                    <a:pt x="1639" y="2199"/>
                  </a:lnTo>
                  <a:lnTo>
                    <a:pt x="1633" y="2194"/>
                  </a:lnTo>
                  <a:lnTo>
                    <a:pt x="1627" y="2195"/>
                  </a:lnTo>
                  <a:lnTo>
                    <a:pt x="1612" y="2205"/>
                  </a:lnTo>
                  <a:lnTo>
                    <a:pt x="1606" y="2204"/>
                  </a:lnTo>
                  <a:lnTo>
                    <a:pt x="1598" y="2196"/>
                  </a:lnTo>
                  <a:lnTo>
                    <a:pt x="1585" y="2194"/>
                  </a:lnTo>
                  <a:lnTo>
                    <a:pt x="1583" y="2191"/>
                  </a:lnTo>
                  <a:lnTo>
                    <a:pt x="1579" y="2194"/>
                  </a:lnTo>
                  <a:lnTo>
                    <a:pt x="1575" y="2200"/>
                  </a:lnTo>
                  <a:lnTo>
                    <a:pt x="1569" y="2207"/>
                  </a:lnTo>
                  <a:lnTo>
                    <a:pt x="1569" y="2211"/>
                  </a:lnTo>
                  <a:lnTo>
                    <a:pt x="1562" y="2207"/>
                  </a:lnTo>
                  <a:lnTo>
                    <a:pt x="1562" y="2205"/>
                  </a:lnTo>
                  <a:lnTo>
                    <a:pt x="1542" y="2204"/>
                  </a:lnTo>
                  <a:lnTo>
                    <a:pt x="1533" y="2211"/>
                  </a:lnTo>
                  <a:lnTo>
                    <a:pt x="1532" y="2223"/>
                  </a:lnTo>
                  <a:lnTo>
                    <a:pt x="1535" y="2240"/>
                  </a:lnTo>
                  <a:lnTo>
                    <a:pt x="1541" y="2256"/>
                  </a:lnTo>
                  <a:lnTo>
                    <a:pt x="1540" y="2271"/>
                  </a:lnTo>
                  <a:lnTo>
                    <a:pt x="1536" y="2275"/>
                  </a:lnTo>
                  <a:lnTo>
                    <a:pt x="1515" y="2280"/>
                  </a:lnTo>
                  <a:lnTo>
                    <a:pt x="1510" y="2253"/>
                  </a:lnTo>
                  <a:lnTo>
                    <a:pt x="1509" y="2247"/>
                  </a:lnTo>
                  <a:lnTo>
                    <a:pt x="1497" y="2245"/>
                  </a:lnTo>
                  <a:lnTo>
                    <a:pt x="1482" y="2258"/>
                  </a:lnTo>
                  <a:lnTo>
                    <a:pt x="1462" y="2260"/>
                  </a:lnTo>
                  <a:lnTo>
                    <a:pt x="1444" y="2243"/>
                  </a:lnTo>
                  <a:lnTo>
                    <a:pt x="1441" y="2231"/>
                  </a:lnTo>
                  <a:lnTo>
                    <a:pt x="1423" y="2225"/>
                  </a:lnTo>
                  <a:lnTo>
                    <a:pt x="1408" y="2222"/>
                  </a:lnTo>
                  <a:lnTo>
                    <a:pt x="1412" y="2202"/>
                  </a:lnTo>
                  <a:lnTo>
                    <a:pt x="1418" y="2175"/>
                  </a:lnTo>
                  <a:lnTo>
                    <a:pt x="1402" y="2167"/>
                  </a:lnTo>
                  <a:lnTo>
                    <a:pt x="1388" y="2157"/>
                  </a:lnTo>
                  <a:lnTo>
                    <a:pt x="1387" y="2137"/>
                  </a:lnTo>
                  <a:lnTo>
                    <a:pt x="1382" y="2123"/>
                  </a:lnTo>
                  <a:lnTo>
                    <a:pt x="1382" y="2112"/>
                  </a:lnTo>
                  <a:lnTo>
                    <a:pt x="1363" y="2113"/>
                  </a:lnTo>
                  <a:lnTo>
                    <a:pt x="1344" y="2114"/>
                  </a:lnTo>
                  <a:lnTo>
                    <a:pt x="1333" y="2120"/>
                  </a:lnTo>
                  <a:lnTo>
                    <a:pt x="1320" y="2134"/>
                  </a:lnTo>
                  <a:lnTo>
                    <a:pt x="1315" y="2129"/>
                  </a:lnTo>
                  <a:lnTo>
                    <a:pt x="1325" y="2112"/>
                  </a:lnTo>
                  <a:lnTo>
                    <a:pt x="1326" y="2103"/>
                  </a:lnTo>
                  <a:lnTo>
                    <a:pt x="1322" y="2087"/>
                  </a:lnTo>
                  <a:lnTo>
                    <a:pt x="1328" y="2073"/>
                  </a:lnTo>
                  <a:lnTo>
                    <a:pt x="1332" y="2054"/>
                  </a:lnTo>
                  <a:lnTo>
                    <a:pt x="1343" y="2043"/>
                  </a:lnTo>
                  <a:lnTo>
                    <a:pt x="1347" y="2033"/>
                  </a:lnTo>
                  <a:lnTo>
                    <a:pt x="1354" y="2030"/>
                  </a:lnTo>
                  <a:lnTo>
                    <a:pt x="1363" y="2019"/>
                  </a:lnTo>
                  <a:lnTo>
                    <a:pt x="1372" y="1992"/>
                  </a:lnTo>
                  <a:lnTo>
                    <a:pt x="1372" y="1984"/>
                  </a:lnTo>
                  <a:lnTo>
                    <a:pt x="1376" y="1956"/>
                  </a:lnTo>
                  <a:lnTo>
                    <a:pt x="1375" y="1935"/>
                  </a:lnTo>
                  <a:lnTo>
                    <a:pt x="1368" y="1903"/>
                  </a:lnTo>
                  <a:lnTo>
                    <a:pt x="1352" y="1901"/>
                  </a:lnTo>
                  <a:lnTo>
                    <a:pt x="1347" y="1893"/>
                  </a:lnTo>
                  <a:lnTo>
                    <a:pt x="1343" y="1876"/>
                  </a:lnTo>
                  <a:lnTo>
                    <a:pt x="1331" y="1862"/>
                  </a:lnTo>
                  <a:lnTo>
                    <a:pt x="1318" y="1856"/>
                  </a:lnTo>
                  <a:lnTo>
                    <a:pt x="1315" y="1856"/>
                  </a:lnTo>
                  <a:lnTo>
                    <a:pt x="1311" y="1861"/>
                  </a:lnTo>
                  <a:lnTo>
                    <a:pt x="1302" y="1865"/>
                  </a:lnTo>
                  <a:lnTo>
                    <a:pt x="1298" y="1852"/>
                  </a:lnTo>
                  <a:lnTo>
                    <a:pt x="1288" y="1849"/>
                  </a:lnTo>
                  <a:lnTo>
                    <a:pt x="1274" y="1849"/>
                  </a:lnTo>
                  <a:lnTo>
                    <a:pt x="1264" y="1845"/>
                  </a:lnTo>
                  <a:lnTo>
                    <a:pt x="1246" y="1845"/>
                  </a:lnTo>
                  <a:lnTo>
                    <a:pt x="1248" y="1829"/>
                  </a:lnTo>
                  <a:lnTo>
                    <a:pt x="1250" y="1814"/>
                  </a:lnTo>
                  <a:lnTo>
                    <a:pt x="1237" y="1812"/>
                  </a:lnTo>
                  <a:lnTo>
                    <a:pt x="1235" y="1801"/>
                  </a:lnTo>
                  <a:lnTo>
                    <a:pt x="1237" y="1793"/>
                  </a:lnTo>
                  <a:lnTo>
                    <a:pt x="1226" y="1781"/>
                  </a:lnTo>
                  <a:lnTo>
                    <a:pt x="1214" y="1785"/>
                  </a:lnTo>
                  <a:lnTo>
                    <a:pt x="1199" y="1795"/>
                  </a:lnTo>
                  <a:lnTo>
                    <a:pt x="1186" y="1798"/>
                  </a:lnTo>
                  <a:lnTo>
                    <a:pt x="1166" y="1800"/>
                  </a:lnTo>
                  <a:lnTo>
                    <a:pt x="1157" y="1798"/>
                  </a:lnTo>
                  <a:lnTo>
                    <a:pt x="1151" y="1793"/>
                  </a:lnTo>
                  <a:lnTo>
                    <a:pt x="1146" y="1792"/>
                  </a:lnTo>
                  <a:lnTo>
                    <a:pt x="1137" y="1797"/>
                  </a:lnTo>
                  <a:lnTo>
                    <a:pt x="1128" y="1803"/>
                  </a:lnTo>
                  <a:lnTo>
                    <a:pt x="1122" y="1814"/>
                  </a:lnTo>
                  <a:lnTo>
                    <a:pt x="1102" y="1831"/>
                  </a:lnTo>
                  <a:lnTo>
                    <a:pt x="1087" y="1835"/>
                  </a:lnTo>
                  <a:lnTo>
                    <a:pt x="1073" y="1851"/>
                  </a:lnTo>
                  <a:lnTo>
                    <a:pt x="1063" y="1858"/>
                  </a:lnTo>
                  <a:lnTo>
                    <a:pt x="1048" y="1866"/>
                  </a:lnTo>
                  <a:lnTo>
                    <a:pt x="1036" y="1874"/>
                  </a:lnTo>
                  <a:lnTo>
                    <a:pt x="1008" y="1881"/>
                  </a:lnTo>
                  <a:lnTo>
                    <a:pt x="990" y="1886"/>
                  </a:lnTo>
                  <a:lnTo>
                    <a:pt x="992" y="1888"/>
                  </a:lnTo>
                  <a:lnTo>
                    <a:pt x="992" y="1886"/>
                  </a:lnTo>
                  <a:lnTo>
                    <a:pt x="978" y="1878"/>
                  </a:lnTo>
                  <a:lnTo>
                    <a:pt x="976" y="1874"/>
                  </a:lnTo>
                  <a:lnTo>
                    <a:pt x="973" y="1873"/>
                  </a:lnTo>
                  <a:lnTo>
                    <a:pt x="958" y="1877"/>
                  </a:lnTo>
                  <a:lnTo>
                    <a:pt x="954" y="1877"/>
                  </a:lnTo>
                  <a:lnTo>
                    <a:pt x="940" y="1872"/>
                  </a:lnTo>
                  <a:lnTo>
                    <a:pt x="924" y="1871"/>
                  </a:lnTo>
                  <a:lnTo>
                    <a:pt x="917" y="1866"/>
                  </a:lnTo>
                  <a:lnTo>
                    <a:pt x="917" y="1863"/>
                  </a:lnTo>
                  <a:lnTo>
                    <a:pt x="913" y="1857"/>
                  </a:lnTo>
                  <a:lnTo>
                    <a:pt x="907" y="1856"/>
                  </a:lnTo>
                  <a:lnTo>
                    <a:pt x="893" y="1857"/>
                  </a:lnTo>
                  <a:lnTo>
                    <a:pt x="881" y="1862"/>
                  </a:lnTo>
                  <a:lnTo>
                    <a:pt x="870" y="1873"/>
                  </a:lnTo>
                  <a:lnTo>
                    <a:pt x="860" y="1889"/>
                  </a:lnTo>
                  <a:lnTo>
                    <a:pt x="839" y="1909"/>
                  </a:lnTo>
                  <a:lnTo>
                    <a:pt x="838" y="1915"/>
                  </a:lnTo>
                  <a:lnTo>
                    <a:pt x="833" y="1915"/>
                  </a:lnTo>
                  <a:lnTo>
                    <a:pt x="829" y="1913"/>
                  </a:lnTo>
                  <a:lnTo>
                    <a:pt x="827" y="1910"/>
                  </a:lnTo>
                  <a:lnTo>
                    <a:pt x="827" y="1903"/>
                  </a:lnTo>
                  <a:lnTo>
                    <a:pt x="831" y="1890"/>
                  </a:lnTo>
                  <a:lnTo>
                    <a:pt x="831" y="1884"/>
                  </a:lnTo>
                  <a:lnTo>
                    <a:pt x="828" y="1874"/>
                  </a:lnTo>
                  <a:lnTo>
                    <a:pt x="827" y="1871"/>
                  </a:lnTo>
                  <a:lnTo>
                    <a:pt x="822" y="1868"/>
                  </a:lnTo>
                  <a:lnTo>
                    <a:pt x="817" y="1870"/>
                  </a:lnTo>
                  <a:lnTo>
                    <a:pt x="809" y="1876"/>
                  </a:lnTo>
                  <a:lnTo>
                    <a:pt x="801" y="1876"/>
                  </a:lnTo>
                  <a:lnTo>
                    <a:pt x="793" y="1879"/>
                  </a:lnTo>
                  <a:lnTo>
                    <a:pt x="791" y="1881"/>
                  </a:lnTo>
                  <a:lnTo>
                    <a:pt x="788" y="1879"/>
                  </a:lnTo>
                  <a:lnTo>
                    <a:pt x="780" y="1881"/>
                  </a:lnTo>
                  <a:lnTo>
                    <a:pt x="774" y="1889"/>
                  </a:lnTo>
                  <a:lnTo>
                    <a:pt x="771" y="1889"/>
                  </a:lnTo>
                  <a:lnTo>
                    <a:pt x="757" y="1886"/>
                  </a:lnTo>
                  <a:lnTo>
                    <a:pt x="750" y="1888"/>
                  </a:lnTo>
                  <a:lnTo>
                    <a:pt x="746" y="1887"/>
                  </a:lnTo>
                  <a:lnTo>
                    <a:pt x="739" y="1883"/>
                  </a:lnTo>
                  <a:lnTo>
                    <a:pt x="729" y="1881"/>
                  </a:lnTo>
                  <a:lnTo>
                    <a:pt x="723" y="1873"/>
                  </a:lnTo>
                  <a:lnTo>
                    <a:pt x="713" y="1873"/>
                  </a:lnTo>
                  <a:lnTo>
                    <a:pt x="708" y="1874"/>
                  </a:lnTo>
                  <a:lnTo>
                    <a:pt x="704" y="1881"/>
                  </a:lnTo>
                  <a:lnTo>
                    <a:pt x="702" y="1882"/>
                  </a:lnTo>
                  <a:lnTo>
                    <a:pt x="696" y="1879"/>
                  </a:lnTo>
                  <a:lnTo>
                    <a:pt x="691" y="1881"/>
                  </a:lnTo>
                  <a:lnTo>
                    <a:pt x="685" y="1877"/>
                  </a:lnTo>
                  <a:lnTo>
                    <a:pt x="681" y="1879"/>
                  </a:lnTo>
                  <a:lnTo>
                    <a:pt x="675" y="1881"/>
                  </a:lnTo>
                  <a:lnTo>
                    <a:pt x="671" y="1878"/>
                  </a:lnTo>
                  <a:lnTo>
                    <a:pt x="667" y="1872"/>
                  </a:lnTo>
                  <a:lnTo>
                    <a:pt x="666" y="1868"/>
                  </a:lnTo>
                  <a:lnTo>
                    <a:pt x="661" y="1862"/>
                  </a:lnTo>
                  <a:lnTo>
                    <a:pt x="653" y="1861"/>
                  </a:lnTo>
                  <a:lnTo>
                    <a:pt x="645" y="1863"/>
                  </a:lnTo>
                  <a:lnTo>
                    <a:pt x="630" y="1854"/>
                  </a:lnTo>
                  <a:lnTo>
                    <a:pt x="629" y="1847"/>
                  </a:lnTo>
                  <a:lnTo>
                    <a:pt x="632" y="1834"/>
                  </a:lnTo>
                  <a:lnTo>
                    <a:pt x="629" y="1833"/>
                  </a:lnTo>
                  <a:lnTo>
                    <a:pt x="624" y="1836"/>
                  </a:lnTo>
                  <a:lnTo>
                    <a:pt x="619" y="1838"/>
                  </a:lnTo>
                  <a:lnTo>
                    <a:pt x="611" y="1836"/>
                  </a:lnTo>
                  <a:lnTo>
                    <a:pt x="603" y="1834"/>
                  </a:lnTo>
                  <a:lnTo>
                    <a:pt x="599" y="1835"/>
                  </a:lnTo>
                  <a:lnTo>
                    <a:pt x="592" y="1831"/>
                  </a:lnTo>
                  <a:lnTo>
                    <a:pt x="589" y="1831"/>
                  </a:lnTo>
                  <a:lnTo>
                    <a:pt x="585" y="1828"/>
                  </a:lnTo>
                  <a:lnTo>
                    <a:pt x="583" y="1823"/>
                  </a:lnTo>
                  <a:lnTo>
                    <a:pt x="578" y="1825"/>
                  </a:lnTo>
                  <a:lnTo>
                    <a:pt x="576" y="1822"/>
                  </a:lnTo>
                  <a:lnTo>
                    <a:pt x="579" y="1809"/>
                  </a:lnTo>
                  <a:lnTo>
                    <a:pt x="578" y="1803"/>
                  </a:lnTo>
                  <a:lnTo>
                    <a:pt x="581" y="1797"/>
                  </a:lnTo>
                  <a:lnTo>
                    <a:pt x="579" y="1795"/>
                  </a:lnTo>
                  <a:lnTo>
                    <a:pt x="573" y="1793"/>
                  </a:lnTo>
                  <a:lnTo>
                    <a:pt x="567" y="1795"/>
                  </a:lnTo>
                  <a:lnTo>
                    <a:pt x="563" y="1793"/>
                  </a:lnTo>
                  <a:lnTo>
                    <a:pt x="560" y="1797"/>
                  </a:lnTo>
                  <a:lnTo>
                    <a:pt x="559" y="1800"/>
                  </a:lnTo>
                  <a:lnTo>
                    <a:pt x="556" y="1803"/>
                  </a:lnTo>
                  <a:lnTo>
                    <a:pt x="553" y="1804"/>
                  </a:lnTo>
                  <a:lnTo>
                    <a:pt x="548" y="1809"/>
                  </a:lnTo>
                  <a:lnTo>
                    <a:pt x="544" y="1808"/>
                  </a:lnTo>
                  <a:lnTo>
                    <a:pt x="538" y="1807"/>
                  </a:lnTo>
                  <a:lnTo>
                    <a:pt x="536" y="1802"/>
                  </a:lnTo>
                  <a:lnTo>
                    <a:pt x="533" y="1785"/>
                  </a:lnTo>
                  <a:lnTo>
                    <a:pt x="527" y="1776"/>
                  </a:lnTo>
                  <a:lnTo>
                    <a:pt x="515" y="1766"/>
                  </a:lnTo>
                  <a:lnTo>
                    <a:pt x="503" y="1763"/>
                  </a:lnTo>
                  <a:lnTo>
                    <a:pt x="493" y="1754"/>
                  </a:lnTo>
                  <a:lnTo>
                    <a:pt x="487" y="1745"/>
                  </a:lnTo>
                  <a:lnTo>
                    <a:pt x="482" y="1743"/>
                  </a:lnTo>
                  <a:lnTo>
                    <a:pt x="462" y="1737"/>
                  </a:lnTo>
                  <a:lnTo>
                    <a:pt x="444" y="1733"/>
                  </a:lnTo>
                  <a:lnTo>
                    <a:pt x="441" y="1732"/>
                  </a:lnTo>
                  <a:lnTo>
                    <a:pt x="425" y="1730"/>
                  </a:lnTo>
                  <a:lnTo>
                    <a:pt x="423" y="1731"/>
                  </a:lnTo>
                  <a:lnTo>
                    <a:pt x="423" y="1732"/>
                  </a:lnTo>
                  <a:lnTo>
                    <a:pt x="423" y="1737"/>
                  </a:lnTo>
                  <a:lnTo>
                    <a:pt x="419" y="1742"/>
                  </a:lnTo>
                  <a:lnTo>
                    <a:pt x="420" y="1744"/>
                  </a:lnTo>
                  <a:lnTo>
                    <a:pt x="419" y="1748"/>
                  </a:lnTo>
                  <a:lnTo>
                    <a:pt x="411" y="1741"/>
                  </a:lnTo>
                  <a:lnTo>
                    <a:pt x="408" y="1736"/>
                  </a:lnTo>
                  <a:lnTo>
                    <a:pt x="406" y="1734"/>
                  </a:lnTo>
                  <a:lnTo>
                    <a:pt x="403" y="1733"/>
                  </a:lnTo>
                  <a:lnTo>
                    <a:pt x="386" y="1728"/>
                  </a:lnTo>
                  <a:lnTo>
                    <a:pt x="384" y="1726"/>
                  </a:lnTo>
                  <a:lnTo>
                    <a:pt x="380" y="1720"/>
                  </a:lnTo>
                  <a:lnTo>
                    <a:pt x="375" y="1718"/>
                  </a:lnTo>
                  <a:lnTo>
                    <a:pt x="363" y="1709"/>
                  </a:lnTo>
                  <a:lnTo>
                    <a:pt x="357" y="1709"/>
                  </a:lnTo>
                  <a:lnTo>
                    <a:pt x="350" y="1705"/>
                  </a:lnTo>
                  <a:lnTo>
                    <a:pt x="348" y="1701"/>
                  </a:lnTo>
                  <a:lnTo>
                    <a:pt x="348" y="1698"/>
                  </a:lnTo>
                  <a:lnTo>
                    <a:pt x="345" y="1694"/>
                  </a:lnTo>
                  <a:lnTo>
                    <a:pt x="341" y="1694"/>
                  </a:lnTo>
                  <a:lnTo>
                    <a:pt x="339" y="1691"/>
                  </a:lnTo>
                  <a:lnTo>
                    <a:pt x="334" y="1689"/>
                  </a:lnTo>
                  <a:lnTo>
                    <a:pt x="326" y="1693"/>
                  </a:lnTo>
                  <a:lnTo>
                    <a:pt x="325" y="1691"/>
                  </a:lnTo>
                  <a:lnTo>
                    <a:pt x="323" y="1685"/>
                  </a:lnTo>
                  <a:lnTo>
                    <a:pt x="322" y="1684"/>
                  </a:lnTo>
                  <a:lnTo>
                    <a:pt x="318" y="1683"/>
                  </a:lnTo>
                  <a:lnTo>
                    <a:pt x="315" y="1684"/>
                  </a:lnTo>
                  <a:lnTo>
                    <a:pt x="306" y="1683"/>
                  </a:lnTo>
                  <a:lnTo>
                    <a:pt x="302" y="1684"/>
                  </a:lnTo>
                  <a:lnTo>
                    <a:pt x="296" y="1688"/>
                  </a:lnTo>
                  <a:lnTo>
                    <a:pt x="293" y="1688"/>
                  </a:lnTo>
                  <a:lnTo>
                    <a:pt x="290" y="1685"/>
                  </a:lnTo>
                  <a:lnTo>
                    <a:pt x="291" y="1675"/>
                  </a:lnTo>
                  <a:lnTo>
                    <a:pt x="287" y="1672"/>
                  </a:lnTo>
                  <a:lnTo>
                    <a:pt x="283" y="1666"/>
                  </a:lnTo>
                  <a:lnTo>
                    <a:pt x="283" y="1663"/>
                  </a:lnTo>
                  <a:lnTo>
                    <a:pt x="278" y="1658"/>
                  </a:lnTo>
                  <a:lnTo>
                    <a:pt x="278" y="1653"/>
                  </a:lnTo>
                  <a:lnTo>
                    <a:pt x="280" y="1646"/>
                  </a:lnTo>
                  <a:lnTo>
                    <a:pt x="277" y="1640"/>
                  </a:lnTo>
                  <a:lnTo>
                    <a:pt x="277" y="1636"/>
                  </a:lnTo>
                  <a:lnTo>
                    <a:pt x="278" y="1629"/>
                  </a:lnTo>
                  <a:lnTo>
                    <a:pt x="280" y="1623"/>
                  </a:lnTo>
                  <a:lnTo>
                    <a:pt x="273" y="1613"/>
                  </a:lnTo>
                  <a:lnTo>
                    <a:pt x="266" y="1605"/>
                  </a:lnTo>
                  <a:lnTo>
                    <a:pt x="266" y="1596"/>
                  </a:lnTo>
                  <a:lnTo>
                    <a:pt x="263" y="1588"/>
                  </a:lnTo>
                  <a:lnTo>
                    <a:pt x="264" y="1585"/>
                  </a:lnTo>
                  <a:lnTo>
                    <a:pt x="275" y="1583"/>
                  </a:lnTo>
                  <a:lnTo>
                    <a:pt x="278" y="1580"/>
                  </a:lnTo>
                  <a:lnTo>
                    <a:pt x="279" y="1581"/>
                  </a:lnTo>
                  <a:lnTo>
                    <a:pt x="280" y="1588"/>
                  </a:lnTo>
                  <a:lnTo>
                    <a:pt x="283" y="1593"/>
                  </a:lnTo>
                  <a:lnTo>
                    <a:pt x="285" y="1596"/>
                  </a:lnTo>
                  <a:lnTo>
                    <a:pt x="293" y="1598"/>
                  </a:lnTo>
                  <a:lnTo>
                    <a:pt x="295" y="1597"/>
                  </a:lnTo>
                  <a:lnTo>
                    <a:pt x="298" y="1596"/>
                  </a:lnTo>
                  <a:lnTo>
                    <a:pt x="301" y="1597"/>
                  </a:lnTo>
                  <a:lnTo>
                    <a:pt x="302" y="1591"/>
                  </a:lnTo>
                  <a:lnTo>
                    <a:pt x="306" y="1588"/>
                  </a:lnTo>
                  <a:lnTo>
                    <a:pt x="310" y="1582"/>
                  </a:lnTo>
                  <a:lnTo>
                    <a:pt x="311" y="1582"/>
                  </a:lnTo>
                  <a:lnTo>
                    <a:pt x="315" y="1587"/>
                  </a:lnTo>
                  <a:lnTo>
                    <a:pt x="317" y="1587"/>
                  </a:lnTo>
                  <a:lnTo>
                    <a:pt x="326" y="1576"/>
                  </a:lnTo>
                  <a:lnTo>
                    <a:pt x="326" y="1574"/>
                  </a:lnTo>
                  <a:lnTo>
                    <a:pt x="322" y="1567"/>
                  </a:lnTo>
                  <a:lnTo>
                    <a:pt x="316" y="1559"/>
                  </a:lnTo>
                  <a:lnTo>
                    <a:pt x="315" y="1554"/>
                  </a:lnTo>
                  <a:lnTo>
                    <a:pt x="316" y="1551"/>
                  </a:lnTo>
                  <a:lnTo>
                    <a:pt x="316" y="1548"/>
                  </a:lnTo>
                  <a:lnTo>
                    <a:pt x="306" y="1543"/>
                  </a:lnTo>
                  <a:lnTo>
                    <a:pt x="301" y="1544"/>
                  </a:lnTo>
                  <a:lnTo>
                    <a:pt x="300" y="1540"/>
                  </a:lnTo>
                  <a:lnTo>
                    <a:pt x="291" y="1533"/>
                  </a:lnTo>
                  <a:lnTo>
                    <a:pt x="291" y="1518"/>
                  </a:lnTo>
                  <a:lnTo>
                    <a:pt x="296" y="1517"/>
                  </a:lnTo>
                  <a:lnTo>
                    <a:pt x="294" y="1511"/>
                  </a:lnTo>
                  <a:lnTo>
                    <a:pt x="295" y="1508"/>
                  </a:lnTo>
                  <a:lnTo>
                    <a:pt x="296" y="1507"/>
                  </a:lnTo>
                  <a:lnTo>
                    <a:pt x="289" y="1500"/>
                  </a:lnTo>
                  <a:lnTo>
                    <a:pt x="290" y="1494"/>
                  </a:lnTo>
                  <a:lnTo>
                    <a:pt x="290" y="1492"/>
                  </a:lnTo>
                  <a:lnTo>
                    <a:pt x="300" y="1492"/>
                  </a:lnTo>
                  <a:lnTo>
                    <a:pt x="304" y="1489"/>
                  </a:lnTo>
                  <a:lnTo>
                    <a:pt x="315" y="1492"/>
                  </a:lnTo>
                  <a:lnTo>
                    <a:pt x="317" y="1490"/>
                  </a:lnTo>
                  <a:lnTo>
                    <a:pt x="322" y="1485"/>
                  </a:lnTo>
                  <a:lnTo>
                    <a:pt x="327" y="1475"/>
                  </a:lnTo>
                  <a:lnTo>
                    <a:pt x="327" y="1464"/>
                  </a:lnTo>
                  <a:lnTo>
                    <a:pt x="337" y="1463"/>
                  </a:lnTo>
                  <a:lnTo>
                    <a:pt x="338" y="1462"/>
                  </a:lnTo>
                  <a:lnTo>
                    <a:pt x="336" y="1459"/>
                  </a:lnTo>
                  <a:lnTo>
                    <a:pt x="337" y="1456"/>
                  </a:lnTo>
                  <a:lnTo>
                    <a:pt x="341" y="1453"/>
                  </a:lnTo>
                  <a:lnTo>
                    <a:pt x="342" y="1451"/>
                  </a:lnTo>
                  <a:lnTo>
                    <a:pt x="345" y="1447"/>
                  </a:lnTo>
                  <a:lnTo>
                    <a:pt x="352" y="1442"/>
                  </a:lnTo>
                  <a:lnTo>
                    <a:pt x="352" y="1436"/>
                  </a:lnTo>
                  <a:lnTo>
                    <a:pt x="358" y="1430"/>
                  </a:lnTo>
                  <a:lnTo>
                    <a:pt x="360" y="1411"/>
                  </a:lnTo>
                  <a:lnTo>
                    <a:pt x="363" y="1409"/>
                  </a:lnTo>
                  <a:lnTo>
                    <a:pt x="363" y="1402"/>
                  </a:lnTo>
                  <a:lnTo>
                    <a:pt x="369" y="1394"/>
                  </a:lnTo>
                  <a:lnTo>
                    <a:pt x="369" y="1391"/>
                  </a:lnTo>
                  <a:lnTo>
                    <a:pt x="365" y="1388"/>
                  </a:lnTo>
                  <a:lnTo>
                    <a:pt x="361" y="1388"/>
                  </a:lnTo>
                  <a:lnTo>
                    <a:pt x="354" y="1397"/>
                  </a:lnTo>
                  <a:lnTo>
                    <a:pt x="352" y="1397"/>
                  </a:lnTo>
                  <a:lnTo>
                    <a:pt x="349" y="1393"/>
                  </a:lnTo>
                  <a:lnTo>
                    <a:pt x="347" y="1382"/>
                  </a:lnTo>
                  <a:lnTo>
                    <a:pt x="342" y="1386"/>
                  </a:lnTo>
                  <a:lnTo>
                    <a:pt x="338" y="1386"/>
                  </a:lnTo>
                  <a:lnTo>
                    <a:pt x="336" y="1381"/>
                  </a:lnTo>
                  <a:lnTo>
                    <a:pt x="333" y="1381"/>
                  </a:lnTo>
                  <a:lnTo>
                    <a:pt x="331" y="1379"/>
                  </a:lnTo>
                  <a:lnTo>
                    <a:pt x="330" y="1370"/>
                  </a:lnTo>
                  <a:lnTo>
                    <a:pt x="326" y="1368"/>
                  </a:lnTo>
                  <a:lnTo>
                    <a:pt x="325" y="1366"/>
                  </a:lnTo>
                  <a:lnTo>
                    <a:pt x="322" y="1365"/>
                  </a:lnTo>
                  <a:lnTo>
                    <a:pt x="318" y="1365"/>
                  </a:lnTo>
                  <a:lnTo>
                    <a:pt x="315" y="1360"/>
                  </a:lnTo>
                  <a:lnTo>
                    <a:pt x="312" y="1359"/>
                  </a:lnTo>
                  <a:lnTo>
                    <a:pt x="309" y="1359"/>
                  </a:lnTo>
                  <a:lnTo>
                    <a:pt x="304" y="1361"/>
                  </a:lnTo>
                  <a:lnTo>
                    <a:pt x="298" y="1361"/>
                  </a:lnTo>
                  <a:lnTo>
                    <a:pt x="293" y="1365"/>
                  </a:lnTo>
                  <a:lnTo>
                    <a:pt x="279" y="1365"/>
                  </a:lnTo>
                  <a:lnTo>
                    <a:pt x="269" y="1372"/>
                  </a:lnTo>
                  <a:lnTo>
                    <a:pt x="258" y="1378"/>
                  </a:lnTo>
                  <a:lnTo>
                    <a:pt x="251" y="1383"/>
                  </a:lnTo>
                  <a:lnTo>
                    <a:pt x="246" y="1388"/>
                  </a:lnTo>
                  <a:lnTo>
                    <a:pt x="241" y="1389"/>
                  </a:lnTo>
                  <a:lnTo>
                    <a:pt x="237" y="1394"/>
                  </a:lnTo>
                  <a:lnTo>
                    <a:pt x="230" y="1391"/>
                  </a:lnTo>
                  <a:lnTo>
                    <a:pt x="225" y="1394"/>
                  </a:lnTo>
                  <a:lnTo>
                    <a:pt x="220" y="1394"/>
                  </a:lnTo>
                  <a:lnTo>
                    <a:pt x="209" y="1393"/>
                  </a:lnTo>
                  <a:lnTo>
                    <a:pt x="202" y="1388"/>
                  </a:lnTo>
                  <a:lnTo>
                    <a:pt x="196" y="1389"/>
                  </a:lnTo>
                  <a:lnTo>
                    <a:pt x="188" y="1384"/>
                  </a:lnTo>
                  <a:lnTo>
                    <a:pt x="171" y="1378"/>
                  </a:lnTo>
                  <a:lnTo>
                    <a:pt x="161" y="1372"/>
                  </a:lnTo>
                  <a:lnTo>
                    <a:pt x="161" y="1366"/>
                  </a:lnTo>
                  <a:lnTo>
                    <a:pt x="160" y="1362"/>
                  </a:lnTo>
                  <a:lnTo>
                    <a:pt x="156" y="1363"/>
                  </a:lnTo>
                  <a:lnTo>
                    <a:pt x="151" y="1367"/>
                  </a:lnTo>
                  <a:lnTo>
                    <a:pt x="148" y="1367"/>
                  </a:lnTo>
                  <a:lnTo>
                    <a:pt x="143" y="1368"/>
                  </a:lnTo>
                  <a:lnTo>
                    <a:pt x="139" y="1367"/>
                  </a:lnTo>
                  <a:lnTo>
                    <a:pt x="133" y="1356"/>
                  </a:lnTo>
                  <a:lnTo>
                    <a:pt x="126" y="1355"/>
                  </a:lnTo>
                  <a:lnTo>
                    <a:pt x="124" y="1351"/>
                  </a:lnTo>
                  <a:lnTo>
                    <a:pt x="124" y="1349"/>
                  </a:lnTo>
                  <a:lnTo>
                    <a:pt x="129" y="1348"/>
                  </a:lnTo>
                  <a:lnTo>
                    <a:pt x="131" y="1344"/>
                  </a:lnTo>
                  <a:lnTo>
                    <a:pt x="129" y="1339"/>
                  </a:lnTo>
                  <a:lnTo>
                    <a:pt x="127" y="1336"/>
                  </a:lnTo>
                  <a:lnTo>
                    <a:pt x="129" y="1330"/>
                  </a:lnTo>
                  <a:lnTo>
                    <a:pt x="129" y="1324"/>
                  </a:lnTo>
                  <a:lnTo>
                    <a:pt x="127" y="1318"/>
                  </a:lnTo>
                  <a:lnTo>
                    <a:pt x="121" y="1312"/>
                  </a:lnTo>
                  <a:lnTo>
                    <a:pt x="110" y="1305"/>
                  </a:lnTo>
                  <a:lnTo>
                    <a:pt x="105" y="1305"/>
                  </a:lnTo>
                  <a:lnTo>
                    <a:pt x="99" y="1309"/>
                  </a:lnTo>
                  <a:lnTo>
                    <a:pt x="97" y="1308"/>
                  </a:lnTo>
                  <a:lnTo>
                    <a:pt x="97" y="1296"/>
                  </a:lnTo>
                  <a:lnTo>
                    <a:pt x="95" y="1293"/>
                  </a:lnTo>
                  <a:lnTo>
                    <a:pt x="88" y="1295"/>
                  </a:lnTo>
                  <a:lnTo>
                    <a:pt x="83" y="1292"/>
                  </a:lnTo>
                  <a:lnTo>
                    <a:pt x="79" y="1291"/>
                  </a:lnTo>
                  <a:lnTo>
                    <a:pt x="65" y="1293"/>
                  </a:lnTo>
                  <a:lnTo>
                    <a:pt x="54" y="1290"/>
                  </a:lnTo>
                  <a:lnTo>
                    <a:pt x="56" y="1289"/>
                  </a:lnTo>
                  <a:lnTo>
                    <a:pt x="53" y="1284"/>
                  </a:lnTo>
                  <a:lnTo>
                    <a:pt x="47" y="1281"/>
                  </a:lnTo>
                  <a:lnTo>
                    <a:pt x="46" y="1278"/>
                  </a:lnTo>
                  <a:lnTo>
                    <a:pt x="53" y="1270"/>
                  </a:lnTo>
                  <a:lnTo>
                    <a:pt x="57" y="1269"/>
                  </a:lnTo>
                  <a:lnTo>
                    <a:pt x="62" y="1271"/>
                  </a:lnTo>
                  <a:lnTo>
                    <a:pt x="65" y="1271"/>
                  </a:lnTo>
                  <a:lnTo>
                    <a:pt x="62" y="1271"/>
                  </a:lnTo>
                  <a:lnTo>
                    <a:pt x="70" y="1274"/>
                  </a:lnTo>
                  <a:lnTo>
                    <a:pt x="73" y="1273"/>
                  </a:lnTo>
                  <a:lnTo>
                    <a:pt x="73" y="1237"/>
                  </a:lnTo>
                  <a:lnTo>
                    <a:pt x="63" y="1212"/>
                  </a:lnTo>
                  <a:lnTo>
                    <a:pt x="63" y="1193"/>
                  </a:lnTo>
                  <a:lnTo>
                    <a:pt x="56" y="1182"/>
                  </a:lnTo>
                  <a:lnTo>
                    <a:pt x="37" y="1180"/>
                  </a:lnTo>
                  <a:lnTo>
                    <a:pt x="17" y="1187"/>
                  </a:lnTo>
                  <a:lnTo>
                    <a:pt x="6" y="1179"/>
                  </a:lnTo>
                  <a:lnTo>
                    <a:pt x="2" y="1162"/>
                  </a:lnTo>
                  <a:lnTo>
                    <a:pt x="0" y="1142"/>
                  </a:lnTo>
                  <a:lnTo>
                    <a:pt x="11" y="1108"/>
                  </a:lnTo>
                  <a:lnTo>
                    <a:pt x="10" y="1097"/>
                  </a:lnTo>
                  <a:lnTo>
                    <a:pt x="19" y="1079"/>
                  </a:lnTo>
                  <a:lnTo>
                    <a:pt x="51" y="1064"/>
                  </a:lnTo>
                  <a:lnTo>
                    <a:pt x="56" y="1059"/>
                  </a:lnTo>
                  <a:lnTo>
                    <a:pt x="63" y="1059"/>
                  </a:lnTo>
                  <a:lnTo>
                    <a:pt x="69" y="1044"/>
                  </a:lnTo>
                  <a:lnTo>
                    <a:pt x="79" y="1048"/>
                  </a:lnTo>
                  <a:lnTo>
                    <a:pt x="94" y="1042"/>
                  </a:lnTo>
                  <a:lnTo>
                    <a:pt x="105" y="1043"/>
                  </a:lnTo>
                  <a:lnTo>
                    <a:pt x="111" y="1056"/>
                  </a:lnTo>
                  <a:lnTo>
                    <a:pt x="122" y="1058"/>
                  </a:lnTo>
                  <a:lnTo>
                    <a:pt x="138" y="1054"/>
                  </a:lnTo>
                  <a:lnTo>
                    <a:pt x="148" y="1055"/>
                  </a:lnTo>
                  <a:lnTo>
                    <a:pt x="161" y="1045"/>
                  </a:lnTo>
                  <a:lnTo>
                    <a:pt x="167" y="1027"/>
                  </a:lnTo>
                  <a:lnTo>
                    <a:pt x="176" y="1016"/>
                  </a:lnTo>
                  <a:lnTo>
                    <a:pt x="193" y="1011"/>
                  </a:lnTo>
                  <a:lnTo>
                    <a:pt x="212" y="1010"/>
                  </a:lnTo>
                  <a:lnTo>
                    <a:pt x="239" y="1005"/>
                  </a:lnTo>
                  <a:lnTo>
                    <a:pt x="251" y="1000"/>
                  </a:lnTo>
                  <a:lnTo>
                    <a:pt x="259" y="986"/>
                  </a:lnTo>
                  <a:lnTo>
                    <a:pt x="274" y="973"/>
                  </a:lnTo>
                  <a:lnTo>
                    <a:pt x="310" y="953"/>
                  </a:lnTo>
                  <a:lnTo>
                    <a:pt x="348" y="941"/>
                  </a:lnTo>
                  <a:lnTo>
                    <a:pt x="358" y="934"/>
                  </a:lnTo>
                  <a:lnTo>
                    <a:pt x="364" y="920"/>
                  </a:lnTo>
                  <a:lnTo>
                    <a:pt x="364" y="892"/>
                  </a:lnTo>
                  <a:lnTo>
                    <a:pt x="366" y="881"/>
                  </a:lnTo>
                  <a:lnTo>
                    <a:pt x="374" y="871"/>
                  </a:lnTo>
                  <a:lnTo>
                    <a:pt x="373" y="859"/>
                  </a:lnTo>
                  <a:lnTo>
                    <a:pt x="386" y="849"/>
                  </a:lnTo>
                  <a:lnTo>
                    <a:pt x="386" y="834"/>
                  </a:lnTo>
                  <a:lnTo>
                    <a:pt x="377" y="807"/>
                  </a:lnTo>
                  <a:lnTo>
                    <a:pt x="370" y="795"/>
                  </a:lnTo>
                  <a:lnTo>
                    <a:pt x="366" y="780"/>
                  </a:lnTo>
                  <a:lnTo>
                    <a:pt x="361" y="742"/>
                  </a:lnTo>
                  <a:lnTo>
                    <a:pt x="354" y="727"/>
                  </a:lnTo>
                  <a:lnTo>
                    <a:pt x="347" y="720"/>
                  </a:lnTo>
                  <a:lnTo>
                    <a:pt x="355" y="712"/>
                  </a:lnTo>
                  <a:lnTo>
                    <a:pt x="375" y="705"/>
                  </a:lnTo>
                  <a:lnTo>
                    <a:pt x="393" y="703"/>
                  </a:lnTo>
                  <a:lnTo>
                    <a:pt x="416" y="695"/>
                  </a:lnTo>
                  <a:lnTo>
                    <a:pt x="471" y="693"/>
                  </a:lnTo>
                  <a:lnTo>
                    <a:pt x="478" y="688"/>
                  </a:lnTo>
                  <a:lnTo>
                    <a:pt x="472" y="670"/>
                  </a:lnTo>
                  <a:lnTo>
                    <a:pt x="470" y="655"/>
                  </a:lnTo>
                  <a:lnTo>
                    <a:pt x="473" y="635"/>
                  </a:lnTo>
                  <a:lnTo>
                    <a:pt x="479" y="611"/>
                  </a:lnTo>
                  <a:lnTo>
                    <a:pt x="492" y="584"/>
                  </a:lnTo>
                  <a:lnTo>
                    <a:pt x="500" y="558"/>
                  </a:lnTo>
                  <a:lnTo>
                    <a:pt x="511" y="537"/>
                  </a:lnTo>
                  <a:lnTo>
                    <a:pt x="535" y="537"/>
                  </a:lnTo>
                  <a:lnTo>
                    <a:pt x="544" y="544"/>
                  </a:lnTo>
                  <a:lnTo>
                    <a:pt x="563" y="550"/>
                  </a:lnTo>
                  <a:lnTo>
                    <a:pt x="597" y="547"/>
                  </a:lnTo>
                  <a:lnTo>
                    <a:pt x="606" y="556"/>
                  </a:lnTo>
                  <a:lnTo>
                    <a:pt x="616" y="563"/>
                  </a:lnTo>
                  <a:lnTo>
                    <a:pt x="630" y="552"/>
                  </a:lnTo>
                  <a:lnTo>
                    <a:pt x="653" y="544"/>
                  </a:lnTo>
                  <a:lnTo>
                    <a:pt x="656" y="507"/>
                  </a:lnTo>
                  <a:lnTo>
                    <a:pt x="654" y="484"/>
                  </a:lnTo>
                  <a:lnTo>
                    <a:pt x="659" y="459"/>
                  </a:lnTo>
                  <a:lnTo>
                    <a:pt x="670" y="439"/>
                  </a:lnTo>
                  <a:lnTo>
                    <a:pt x="686" y="440"/>
                  </a:lnTo>
                  <a:lnTo>
                    <a:pt x="705" y="434"/>
                  </a:lnTo>
                  <a:lnTo>
                    <a:pt x="721" y="418"/>
                  </a:lnTo>
                  <a:lnTo>
                    <a:pt x="731" y="398"/>
                  </a:lnTo>
                  <a:lnTo>
                    <a:pt x="756" y="405"/>
                  </a:lnTo>
                  <a:lnTo>
                    <a:pt x="772" y="389"/>
                  </a:lnTo>
                  <a:lnTo>
                    <a:pt x="777" y="389"/>
                  </a:lnTo>
                  <a:lnTo>
                    <a:pt x="777" y="393"/>
                  </a:lnTo>
                  <a:lnTo>
                    <a:pt x="780" y="404"/>
                  </a:lnTo>
                  <a:lnTo>
                    <a:pt x="791" y="430"/>
                  </a:lnTo>
                  <a:lnTo>
                    <a:pt x="821" y="453"/>
                  </a:lnTo>
                  <a:lnTo>
                    <a:pt x="832" y="474"/>
                  </a:lnTo>
                  <a:lnTo>
                    <a:pt x="847" y="485"/>
                  </a:lnTo>
                  <a:lnTo>
                    <a:pt x="854" y="474"/>
                  </a:lnTo>
                  <a:lnTo>
                    <a:pt x="870" y="477"/>
                  </a:lnTo>
                  <a:lnTo>
                    <a:pt x="885" y="485"/>
                  </a:lnTo>
                  <a:lnTo>
                    <a:pt x="901" y="488"/>
                  </a:lnTo>
                  <a:lnTo>
                    <a:pt x="911" y="504"/>
                  </a:lnTo>
                  <a:lnTo>
                    <a:pt x="918" y="526"/>
                  </a:lnTo>
                  <a:lnTo>
                    <a:pt x="928" y="543"/>
                  </a:lnTo>
                  <a:lnTo>
                    <a:pt x="940" y="586"/>
                  </a:lnTo>
                  <a:lnTo>
                    <a:pt x="940" y="614"/>
                  </a:lnTo>
                  <a:lnTo>
                    <a:pt x="944" y="633"/>
                  </a:lnTo>
                  <a:lnTo>
                    <a:pt x="943" y="652"/>
                  </a:lnTo>
                  <a:lnTo>
                    <a:pt x="935" y="668"/>
                  </a:lnTo>
                  <a:lnTo>
                    <a:pt x="934" y="683"/>
                  </a:lnTo>
                  <a:lnTo>
                    <a:pt x="941" y="690"/>
                  </a:lnTo>
                  <a:lnTo>
                    <a:pt x="957" y="697"/>
                  </a:lnTo>
                  <a:lnTo>
                    <a:pt x="988" y="700"/>
                  </a:lnTo>
                  <a:lnTo>
                    <a:pt x="1022" y="711"/>
                  </a:lnTo>
                  <a:lnTo>
                    <a:pt x="1031" y="711"/>
                  </a:lnTo>
                  <a:lnTo>
                    <a:pt x="1044" y="706"/>
                  </a:lnTo>
                  <a:lnTo>
                    <a:pt x="1057" y="706"/>
                  </a:lnTo>
                  <a:lnTo>
                    <a:pt x="1069" y="712"/>
                  </a:lnTo>
                  <a:lnTo>
                    <a:pt x="1099" y="722"/>
                  </a:lnTo>
                  <a:lnTo>
                    <a:pt x="1114" y="732"/>
                  </a:lnTo>
                  <a:lnTo>
                    <a:pt x="1130" y="741"/>
                  </a:lnTo>
                  <a:lnTo>
                    <a:pt x="1162" y="749"/>
                  </a:lnTo>
                  <a:lnTo>
                    <a:pt x="1175" y="759"/>
                  </a:lnTo>
                  <a:lnTo>
                    <a:pt x="1187" y="760"/>
                  </a:lnTo>
                  <a:lnTo>
                    <a:pt x="1198" y="775"/>
                  </a:lnTo>
                  <a:lnTo>
                    <a:pt x="1209" y="792"/>
                  </a:lnTo>
                  <a:lnTo>
                    <a:pt x="1216" y="812"/>
                  </a:lnTo>
                  <a:lnTo>
                    <a:pt x="1228" y="832"/>
                  </a:lnTo>
                  <a:lnTo>
                    <a:pt x="1240" y="846"/>
                  </a:lnTo>
                  <a:lnTo>
                    <a:pt x="1253" y="862"/>
                  </a:lnTo>
                  <a:lnTo>
                    <a:pt x="1269" y="876"/>
                  </a:lnTo>
                  <a:lnTo>
                    <a:pt x="1283" y="882"/>
                  </a:lnTo>
                  <a:lnTo>
                    <a:pt x="1304" y="882"/>
                  </a:lnTo>
                  <a:lnTo>
                    <a:pt x="1452" y="872"/>
                  </a:lnTo>
                  <a:lnTo>
                    <a:pt x="1470" y="870"/>
                  </a:lnTo>
                  <a:lnTo>
                    <a:pt x="1487" y="872"/>
                  </a:lnTo>
                  <a:lnTo>
                    <a:pt x="1521" y="883"/>
                  </a:lnTo>
                  <a:lnTo>
                    <a:pt x="1531" y="887"/>
                  </a:lnTo>
                  <a:lnTo>
                    <a:pt x="1540" y="898"/>
                  </a:lnTo>
                  <a:lnTo>
                    <a:pt x="1555" y="911"/>
                  </a:lnTo>
                  <a:lnTo>
                    <a:pt x="1578" y="921"/>
                  </a:lnTo>
                  <a:lnTo>
                    <a:pt x="1611" y="931"/>
                  </a:lnTo>
                  <a:lnTo>
                    <a:pt x="1629" y="941"/>
                  </a:lnTo>
                  <a:lnTo>
                    <a:pt x="1651" y="948"/>
                  </a:lnTo>
                  <a:lnTo>
                    <a:pt x="1680" y="950"/>
                  </a:lnTo>
                  <a:lnTo>
                    <a:pt x="1686" y="952"/>
                  </a:lnTo>
                  <a:lnTo>
                    <a:pt x="1697" y="961"/>
                  </a:lnTo>
                  <a:lnTo>
                    <a:pt x="1709" y="964"/>
                  </a:lnTo>
                  <a:lnTo>
                    <a:pt x="1719" y="963"/>
                  </a:lnTo>
                  <a:lnTo>
                    <a:pt x="1737" y="948"/>
                  </a:lnTo>
                  <a:lnTo>
                    <a:pt x="1767" y="937"/>
                  </a:lnTo>
                  <a:lnTo>
                    <a:pt x="1780" y="935"/>
                  </a:lnTo>
                  <a:lnTo>
                    <a:pt x="1791" y="931"/>
                  </a:lnTo>
                  <a:lnTo>
                    <a:pt x="1799" y="921"/>
                  </a:lnTo>
                  <a:lnTo>
                    <a:pt x="1810" y="918"/>
                  </a:lnTo>
                  <a:lnTo>
                    <a:pt x="1847" y="911"/>
                  </a:lnTo>
                  <a:lnTo>
                    <a:pt x="1865" y="904"/>
                  </a:lnTo>
                  <a:lnTo>
                    <a:pt x="1891" y="905"/>
                  </a:lnTo>
                  <a:lnTo>
                    <a:pt x="1907" y="899"/>
                  </a:lnTo>
                  <a:lnTo>
                    <a:pt x="1935" y="908"/>
                  </a:lnTo>
                  <a:lnTo>
                    <a:pt x="1940" y="905"/>
                  </a:lnTo>
                  <a:lnTo>
                    <a:pt x="1968" y="903"/>
                  </a:lnTo>
                  <a:lnTo>
                    <a:pt x="1998" y="892"/>
                  </a:lnTo>
                  <a:lnTo>
                    <a:pt x="2012" y="883"/>
                  </a:lnTo>
                  <a:lnTo>
                    <a:pt x="2032" y="868"/>
                  </a:lnTo>
                  <a:lnTo>
                    <a:pt x="2042" y="854"/>
                  </a:lnTo>
                  <a:lnTo>
                    <a:pt x="2100" y="805"/>
                  </a:lnTo>
                  <a:lnTo>
                    <a:pt x="2097" y="791"/>
                  </a:lnTo>
                  <a:lnTo>
                    <a:pt x="2075" y="762"/>
                  </a:lnTo>
                  <a:lnTo>
                    <a:pt x="2078" y="747"/>
                  </a:lnTo>
                  <a:lnTo>
                    <a:pt x="2091" y="727"/>
                  </a:lnTo>
                  <a:lnTo>
                    <a:pt x="2100" y="710"/>
                  </a:lnTo>
                  <a:lnTo>
                    <a:pt x="2121" y="704"/>
                  </a:lnTo>
                  <a:lnTo>
                    <a:pt x="2137" y="709"/>
                  </a:lnTo>
                  <a:lnTo>
                    <a:pt x="2149" y="722"/>
                  </a:lnTo>
                  <a:lnTo>
                    <a:pt x="2170" y="727"/>
                  </a:lnTo>
                  <a:lnTo>
                    <a:pt x="2188" y="727"/>
                  </a:lnTo>
                  <a:lnTo>
                    <a:pt x="2215" y="710"/>
                  </a:lnTo>
                  <a:lnTo>
                    <a:pt x="2234" y="689"/>
                  </a:lnTo>
                  <a:lnTo>
                    <a:pt x="2254" y="667"/>
                  </a:lnTo>
                  <a:lnTo>
                    <a:pt x="2266" y="667"/>
                  </a:lnTo>
                  <a:lnTo>
                    <a:pt x="2277" y="668"/>
                  </a:lnTo>
                  <a:lnTo>
                    <a:pt x="2284" y="666"/>
                  </a:lnTo>
                  <a:lnTo>
                    <a:pt x="2302" y="654"/>
                  </a:lnTo>
                  <a:lnTo>
                    <a:pt x="2353" y="598"/>
                  </a:lnTo>
                  <a:lnTo>
                    <a:pt x="2369" y="584"/>
                  </a:lnTo>
                  <a:lnTo>
                    <a:pt x="2390" y="580"/>
                  </a:lnTo>
                  <a:lnTo>
                    <a:pt x="2415" y="581"/>
                  </a:lnTo>
                  <a:lnTo>
                    <a:pt x="2440" y="577"/>
                  </a:lnTo>
                  <a:lnTo>
                    <a:pt x="2465" y="572"/>
                  </a:lnTo>
                  <a:lnTo>
                    <a:pt x="2484" y="577"/>
                  </a:lnTo>
                  <a:lnTo>
                    <a:pt x="2501" y="580"/>
                  </a:lnTo>
                  <a:lnTo>
                    <a:pt x="2511" y="574"/>
                  </a:lnTo>
                  <a:lnTo>
                    <a:pt x="2510" y="561"/>
                  </a:lnTo>
                  <a:lnTo>
                    <a:pt x="2496" y="553"/>
                  </a:lnTo>
                  <a:lnTo>
                    <a:pt x="2496" y="544"/>
                  </a:lnTo>
                  <a:lnTo>
                    <a:pt x="2498" y="531"/>
                  </a:lnTo>
                  <a:lnTo>
                    <a:pt x="2492" y="517"/>
                  </a:lnTo>
                  <a:lnTo>
                    <a:pt x="2463" y="493"/>
                  </a:lnTo>
                  <a:lnTo>
                    <a:pt x="2450" y="478"/>
                  </a:lnTo>
                  <a:lnTo>
                    <a:pt x="2444" y="464"/>
                  </a:lnTo>
                  <a:lnTo>
                    <a:pt x="2415" y="485"/>
                  </a:lnTo>
                  <a:lnTo>
                    <a:pt x="2397" y="498"/>
                  </a:lnTo>
                  <a:lnTo>
                    <a:pt x="2372" y="505"/>
                  </a:lnTo>
                  <a:lnTo>
                    <a:pt x="2347" y="507"/>
                  </a:lnTo>
                  <a:lnTo>
                    <a:pt x="2306" y="498"/>
                  </a:lnTo>
                  <a:lnTo>
                    <a:pt x="2297" y="483"/>
                  </a:lnTo>
                  <a:lnTo>
                    <a:pt x="2294" y="463"/>
                  </a:lnTo>
                  <a:lnTo>
                    <a:pt x="2294" y="441"/>
                  </a:lnTo>
                  <a:lnTo>
                    <a:pt x="2302" y="424"/>
                  </a:lnTo>
                  <a:lnTo>
                    <a:pt x="2305" y="404"/>
                  </a:lnTo>
                  <a:lnTo>
                    <a:pt x="2302" y="387"/>
                  </a:lnTo>
                  <a:lnTo>
                    <a:pt x="2302" y="371"/>
                  </a:lnTo>
                  <a:lnTo>
                    <a:pt x="2306" y="362"/>
                  </a:lnTo>
                  <a:lnTo>
                    <a:pt x="2317" y="348"/>
                  </a:lnTo>
                  <a:lnTo>
                    <a:pt x="2333" y="319"/>
                  </a:lnTo>
                  <a:lnTo>
                    <a:pt x="2342" y="311"/>
                  </a:lnTo>
                  <a:lnTo>
                    <a:pt x="2342" y="306"/>
                  </a:lnTo>
                  <a:lnTo>
                    <a:pt x="2353" y="308"/>
                  </a:lnTo>
                  <a:lnTo>
                    <a:pt x="2366" y="318"/>
                  </a:lnTo>
                  <a:lnTo>
                    <a:pt x="2398" y="328"/>
                  </a:lnTo>
                  <a:lnTo>
                    <a:pt x="2423" y="340"/>
                  </a:lnTo>
                  <a:lnTo>
                    <a:pt x="2434" y="338"/>
                  </a:lnTo>
                  <a:lnTo>
                    <a:pt x="2449" y="327"/>
                  </a:lnTo>
                  <a:lnTo>
                    <a:pt x="2499" y="296"/>
                  </a:lnTo>
                  <a:lnTo>
                    <a:pt x="2500" y="289"/>
                  </a:lnTo>
                  <a:lnTo>
                    <a:pt x="2498" y="276"/>
                  </a:lnTo>
                  <a:lnTo>
                    <a:pt x="2501" y="264"/>
                  </a:lnTo>
                  <a:lnTo>
                    <a:pt x="2512" y="251"/>
                  </a:lnTo>
                  <a:lnTo>
                    <a:pt x="2519" y="240"/>
                  </a:lnTo>
                  <a:lnTo>
                    <a:pt x="2526" y="210"/>
                  </a:lnTo>
                  <a:lnTo>
                    <a:pt x="2531" y="188"/>
                  </a:lnTo>
                  <a:lnTo>
                    <a:pt x="2538" y="171"/>
                  </a:lnTo>
                  <a:lnTo>
                    <a:pt x="2557" y="161"/>
                  </a:lnTo>
                  <a:lnTo>
                    <a:pt x="2581" y="134"/>
                  </a:lnTo>
                  <a:lnTo>
                    <a:pt x="2581" y="129"/>
                  </a:lnTo>
                  <a:lnTo>
                    <a:pt x="2576" y="118"/>
                  </a:lnTo>
                  <a:lnTo>
                    <a:pt x="2578" y="91"/>
                  </a:lnTo>
                  <a:lnTo>
                    <a:pt x="2571" y="87"/>
                  </a:lnTo>
                  <a:lnTo>
                    <a:pt x="2560" y="87"/>
                  </a:lnTo>
                  <a:lnTo>
                    <a:pt x="2542" y="92"/>
                  </a:lnTo>
                  <a:lnTo>
                    <a:pt x="2538" y="87"/>
                  </a:lnTo>
                  <a:lnTo>
                    <a:pt x="2543" y="74"/>
                  </a:lnTo>
                  <a:lnTo>
                    <a:pt x="2567" y="50"/>
                  </a:lnTo>
                  <a:lnTo>
                    <a:pt x="2575" y="38"/>
                  </a:lnTo>
                  <a:lnTo>
                    <a:pt x="2591" y="26"/>
                  </a:lnTo>
                  <a:lnTo>
                    <a:pt x="2625" y="20"/>
                  </a:lnTo>
                  <a:lnTo>
                    <a:pt x="2666" y="5"/>
                  </a:lnTo>
                  <a:lnTo>
                    <a:pt x="2691" y="6"/>
                  </a:lnTo>
                  <a:lnTo>
                    <a:pt x="2726" y="0"/>
                  </a:lnTo>
                  <a:lnTo>
                    <a:pt x="2738" y="0"/>
                  </a:lnTo>
                  <a:lnTo>
                    <a:pt x="2757" y="9"/>
                  </a:lnTo>
                  <a:lnTo>
                    <a:pt x="2774" y="21"/>
                  </a:lnTo>
                  <a:lnTo>
                    <a:pt x="2785" y="33"/>
                  </a:lnTo>
                  <a:lnTo>
                    <a:pt x="2801" y="37"/>
                  </a:lnTo>
                  <a:lnTo>
                    <a:pt x="2820" y="34"/>
                  </a:lnTo>
                  <a:lnTo>
                    <a:pt x="2836" y="38"/>
                  </a:lnTo>
                  <a:lnTo>
                    <a:pt x="2850" y="44"/>
                  </a:lnTo>
                  <a:lnTo>
                    <a:pt x="2858" y="58"/>
                  </a:lnTo>
                  <a:lnTo>
                    <a:pt x="2870" y="76"/>
                  </a:lnTo>
                  <a:lnTo>
                    <a:pt x="2871" y="89"/>
                  </a:lnTo>
                  <a:lnTo>
                    <a:pt x="2879" y="96"/>
                  </a:lnTo>
                  <a:lnTo>
                    <a:pt x="2888" y="102"/>
                  </a:lnTo>
                  <a:lnTo>
                    <a:pt x="2890" y="111"/>
                  </a:lnTo>
                  <a:lnTo>
                    <a:pt x="2891" y="106"/>
                  </a:lnTo>
                  <a:lnTo>
                    <a:pt x="2893" y="119"/>
                  </a:lnTo>
                  <a:lnTo>
                    <a:pt x="2898" y="134"/>
                  </a:lnTo>
                  <a:lnTo>
                    <a:pt x="2901" y="155"/>
                  </a:lnTo>
                  <a:lnTo>
                    <a:pt x="2909" y="172"/>
                  </a:lnTo>
                  <a:lnTo>
                    <a:pt x="2914" y="189"/>
                  </a:lnTo>
                  <a:lnTo>
                    <a:pt x="2935" y="229"/>
                  </a:lnTo>
                  <a:lnTo>
                    <a:pt x="2941" y="270"/>
                  </a:lnTo>
                  <a:lnTo>
                    <a:pt x="2950" y="289"/>
                  </a:lnTo>
                  <a:lnTo>
                    <a:pt x="2949" y="294"/>
                  </a:lnTo>
                  <a:lnTo>
                    <a:pt x="2950" y="295"/>
                  </a:lnTo>
                  <a:lnTo>
                    <a:pt x="2952" y="313"/>
                  </a:lnTo>
                  <a:lnTo>
                    <a:pt x="2952" y="334"/>
                  </a:lnTo>
                  <a:lnTo>
                    <a:pt x="2965" y="345"/>
                  </a:lnTo>
                  <a:lnTo>
                    <a:pt x="2988" y="348"/>
                  </a:lnTo>
                  <a:lnTo>
                    <a:pt x="3009" y="340"/>
                  </a:lnTo>
                  <a:lnTo>
                    <a:pt x="3025" y="348"/>
                  </a:lnTo>
                  <a:lnTo>
                    <a:pt x="3044" y="350"/>
                  </a:lnTo>
                  <a:lnTo>
                    <a:pt x="3062" y="359"/>
                  </a:lnTo>
                  <a:lnTo>
                    <a:pt x="3094" y="387"/>
                  </a:lnTo>
                  <a:lnTo>
                    <a:pt x="3109" y="394"/>
                  </a:lnTo>
                  <a:lnTo>
                    <a:pt x="3121" y="396"/>
                  </a:lnTo>
                  <a:lnTo>
                    <a:pt x="3125" y="403"/>
                  </a:lnTo>
                  <a:lnTo>
                    <a:pt x="3125" y="408"/>
                  </a:lnTo>
                  <a:lnTo>
                    <a:pt x="3127" y="407"/>
                  </a:lnTo>
                  <a:lnTo>
                    <a:pt x="3128" y="423"/>
                  </a:lnTo>
                  <a:lnTo>
                    <a:pt x="3135" y="432"/>
                  </a:lnTo>
                  <a:lnTo>
                    <a:pt x="3134" y="448"/>
                  </a:lnTo>
                  <a:lnTo>
                    <a:pt x="3135" y="466"/>
                  </a:lnTo>
                  <a:lnTo>
                    <a:pt x="3145" y="482"/>
                  </a:lnTo>
                  <a:lnTo>
                    <a:pt x="3151" y="495"/>
                  </a:lnTo>
                  <a:lnTo>
                    <a:pt x="3170" y="494"/>
                  </a:lnTo>
                  <a:lnTo>
                    <a:pt x="3189" y="500"/>
                  </a:lnTo>
                  <a:lnTo>
                    <a:pt x="3207" y="498"/>
                  </a:lnTo>
                  <a:lnTo>
                    <a:pt x="3238" y="483"/>
                  </a:lnTo>
                  <a:lnTo>
                    <a:pt x="3272" y="461"/>
                  </a:lnTo>
                  <a:lnTo>
                    <a:pt x="3290" y="459"/>
                  </a:lnTo>
                  <a:lnTo>
                    <a:pt x="3323" y="441"/>
                  </a:lnTo>
                  <a:lnTo>
                    <a:pt x="3355" y="432"/>
                  </a:lnTo>
                  <a:lnTo>
                    <a:pt x="3356" y="435"/>
                  </a:lnTo>
                  <a:lnTo>
                    <a:pt x="3348" y="448"/>
                  </a:lnTo>
                  <a:lnTo>
                    <a:pt x="3348" y="468"/>
                  </a:lnTo>
                  <a:lnTo>
                    <a:pt x="3353" y="484"/>
                  </a:lnTo>
                  <a:lnTo>
                    <a:pt x="3350" y="504"/>
                  </a:lnTo>
                  <a:lnTo>
                    <a:pt x="3338" y="514"/>
                  </a:lnTo>
                  <a:lnTo>
                    <a:pt x="3324" y="527"/>
                  </a:lnTo>
                  <a:lnTo>
                    <a:pt x="3322" y="548"/>
                  </a:lnTo>
                  <a:lnTo>
                    <a:pt x="3308" y="581"/>
                  </a:lnTo>
                  <a:lnTo>
                    <a:pt x="3300" y="623"/>
                  </a:lnTo>
                  <a:lnTo>
                    <a:pt x="3281" y="661"/>
                  </a:lnTo>
                  <a:lnTo>
                    <a:pt x="3268" y="679"/>
                  </a:lnTo>
                  <a:lnTo>
                    <a:pt x="3263" y="699"/>
                  </a:lnTo>
                  <a:lnTo>
                    <a:pt x="3251" y="709"/>
                  </a:lnTo>
                  <a:lnTo>
                    <a:pt x="3246" y="705"/>
                  </a:lnTo>
                  <a:lnTo>
                    <a:pt x="3195" y="693"/>
                  </a:lnTo>
                  <a:lnTo>
                    <a:pt x="3182" y="700"/>
                  </a:lnTo>
                  <a:lnTo>
                    <a:pt x="3146" y="735"/>
                  </a:lnTo>
                  <a:lnTo>
                    <a:pt x="3154" y="748"/>
                  </a:lnTo>
                  <a:lnTo>
                    <a:pt x="3160" y="775"/>
                  </a:lnTo>
                  <a:lnTo>
                    <a:pt x="3160" y="834"/>
                  </a:lnTo>
                  <a:lnTo>
                    <a:pt x="3144" y="859"/>
                  </a:lnTo>
                  <a:lnTo>
                    <a:pt x="3124" y="876"/>
                  </a:lnTo>
                  <a:lnTo>
                    <a:pt x="3124" y="894"/>
                  </a:lnTo>
                  <a:lnTo>
                    <a:pt x="3116" y="893"/>
                  </a:lnTo>
                  <a:lnTo>
                    <a:pt x="3108" y="878"/>
                  </a:lnTo>
                  <a:lnTo>
                    <a:pt x="3097" y="867"/>
                  </a:lnTo>
                  <a:lnTo>
                    <a:pt x="3086" y="876"/>
                  </a:lnTo>
                  <a:lnTo>
                    <a:pt x="3079" y="896"/>
                  </a:lnTo>
                  <a:lnTo>
                    <a:pt x="3069" y="911"/>
                  </a:lnTo>
                  <a:lnTo>
                    <a:pt x="3038" y="935"/>
                  </a:lnTo>
                  <a:lnTo>
                    <a:pt x="3014" y="941"/>
                  </a:lnTo>
                  <a:lnTo>
                    <a:pt x="2994" y="941"/>
                  </a:lnTo>
                  <a:lnTo>
                    <a:pt x="2989" y="950"/>
                  </a:lnTo>
                  <a:lnTo>
                    <a:pt x="2995" y="981"/>
                  </a:lnTo>
                  <a:lnTo>
                    <a:pt x="2953" y="985"/>
                  </a:lnTo>
                  <a:lnTo>
                    <a:pt x="2939" y="975"/>
                  </a:lnTo>
                  <a:lnTo>
                    <a:pt x="2920" y="970"/>
                  </a:lnTo>
                  <a:lnTo>
                    <a:pt x="2908" y="980"/>
                  </a:lnTo>
                  <a:lnTo>
                    <a:pt x="2883" y="1009"/>
                  </a:lnTo>
                  <a:lnTo>
                    <a:pt x="2865" y="1024"/>
                  </a:lnTo>
                  <a:lnTo>
                    <a:pt x="2826" y="1045"/>
                  </a:lnTo>
                  <a:lnTo>
                    <a:pt x="2811" y="1052"/>
                  </a:lnTo>
                  <a:lnTo>
                    <a:pt x="2783" y="1087"/>
                  </a:lnTo>
                  <a:lnTo>
                    <a:pt x="2781" y="1091"/>
                  </a:lnTo>
                  <a:lnTo>
                    <a:pt x="2774" y="1094"/>
                  </a:lnTo>
                  <a:lnTo>
                    <a:pt x="2767" y="1097"/>
                  </a:lnTo>
                  <a:lnTo>
                    <a:pt x="2756" y="1097"/>
                  </a:lnTo>
                  <a:lnTo>
                    <a:pt x="2734" y="1104"/>
                  </a:lnTo>
                  <a:lnTo>
                    <a:pt x="2729" y="1097"/>
                  </a:lnTo>
                  <a:lnTo>
                    <a:pt x="2724" y="1102"/>
                  </a:lnTo>
                  <a:lnTo>
                    <a:pt x="2709" y="1113"/>
                  </a:lnTo>
                  <a:lnTo>
                    <a:pt x="2673" y="1128"/>
                  </a:lnTo>
                  <a:lnTo>
                    <a:pt x="2665" y="1136"/>
                  </a:lnTo>
                  <a:lnTo>
                    <a:pt x="2657" y="1149"/>
                  </a:lnTo>
                  <a:lnTo>
                    <a:pt x="2646" y="1157"/>
                  </a:lnTo>
                  <a:lnTo>
                    <a:pt x="2638" y="1157"/>
                  </a:lnTo>
                  <a:lnTo>
                    <a:pt x="2632" y="1163"/>
                  </a:lnTo>
                  <a:lnTo>
                    <a:pt x="2613" y="1172"/>
                  </a:lnTo>
                  <a:lnTo>
                    <a:pt x="2607" y="1168"/>
                  </a:lnTo>
                  <a:lnTo>
                    <a:pt x="2616" y="1156"/>
                  </a:lnTo>
                  <a:lnTo>
                    <a:pt x="2630" y="1151"/>
                  </a:lnTo>
                  <a:lnTo>
                    <a:pt x="2635" y="1140"/>
                  </a:lnTo>
                  <a:lnTo>
                    <a:pt x="2638" y="1129"/>
                  </a:lnTo>
                  <a:lnTo>
                    <a:pt x="2630" y="1126"/>
                  </a:lnTo>
                  <a:lnTo>
                    <a:pt x="2622" y="1119"/>
                  </a:lnTo>
                  <a:lnTo>
                    <a:pt x="2616" y="1118"/>
                  </a:lnTo>
                  <a:lnTo>
                    <a:pt x="2625" y="1112"/>
                  </a:lnTo>
                  <a:lnTo>
                    <a:pt x="2627" y="1101"/>
                  </a:lnTo>
                  <a:lnTo>
                    <a:pt x="2638" y="1093"/>
                  </a:lnTo>
                  <a:lnTo>
                    <a:pt x="2660" y="1063"/>
                  </a:lnTo>
                  <a:lnTo>
                    <a:pt x="2667" y="1050"/>
                  </a:lnTo>
                  <a:lnTo>
                    <a:pt x="2665" y="1042"/>
                  </a:lnTo>
                  <a:lnTo>
                    <a:pt x="2652" y="1028"/>
                  </a:lnTo>
                  <a:lnTo>
                    <a:pt x="2649" y="1016"/>
                  </a:lnTo>
                  <a:lnTo>
                    <a:pt x="2644" y="1010"/>
                  </a:lnTo>
                  <a:lnTo>
                    <a:pt x="2639" y="1016"/>
                  </a:lnTo>
                  <a:lnTo>
                    <a:pt x="2616" y="1017"/>
                  </a:lnTo>
                  <a:lnTo>
                    <a:pt x="2606" y="1021"/>
                  </a:lnTo>
                  <a:lnTo>
                    <a:pt x="2590" y="1038"/>
                  </a:lnTo>
                  <a:lnTo>
                    <a:pt x="2578" y="1053"/>
                  </a:lnTo>
                  <a:lnTo>
                    <a:pt x="2571" y="1065"/>
                  </a:lnTo>
                  <a:lnTo>
                    <a:pt x="2568" y="1070"/>
                  </a:lnTo>
                  <a:lnTo>
                    <a:pt x="2542" y="1082"/>
                  </a:lnTo>
                  <a:lnTo>
                    <a:pt x="2524" y="1096"/>
                  </a:lnTo>
                  <a:lnTo>
                    <a:pt x="2516" y="1098"/>
                  </a:lnTo>
                  <a:lnTo>
                    <a:pt x="2509" y="1112"/>
                  </a:lnTo>
                  <a:lnTo>
                    <a:pt x="2506" y="1126"/>
                  </a:lnTo>
                  <a:lnTo>
                    <a:pt x="2498" y="1135"/>
                  </a:lnTo>
                  <a:lnTo>
                    <a:pt x="2488" y="1141"/>
                  </a:lnTo>
                  <a:lnTo>
                    <a:pt x="2473" y="1144"/>
                  </a:lnTo>
                  <a:lnTo>
                    <a:pt x="2462" y="1147"/>
                  </a:lnTo>
                  <a:lnTo>
                    <a:pt x="2451" y="1147"/>
                  </a:lnTo>
                  <a:lnTo>
                    <a:pt x="2445" y="1144"/>
                  </a:lnTo>
                  <a:lnTo>
                    <a:pt x="2433" y="1142"/>
                  </a:lnTo>
                  <a:lnTo>
                    <a:pt x="2423" y="1152"/>
                  </a:lnTo>
                  <a:lnTo>
                    <a:pt x="2417" y="1172"/>
                  </a:lnTo>
                  <a:lnTo>
                    <a:pt x="2414" y="1189"/>
                  </a:lnTo>
                  <a:lnTo>
                    <a:pt x="2431" y="1207"/>
                  </a:lnTo>
                  <a:lnTo>
                    <a:pt x="2435" y="1216"/>
                  </a:lnTo>
                  <a:lnTo>
                    <a:pt x="2444" y="1221"/>
                  </a:lnTo>
                  <a:lnTo>
                    <a:pt x="2451" y="1221"/>
                  </a:lnTo>
                  <a:lnTo>
                    <a:pt x="2456" y="1228"/>
                  </a:lnTo>
                  <a:lnTo>
                    <a:pt x="2465" y="1228"/>
                  </a:lnTo>
                  <a:lnTo>
                    <a:pt x="2469" y="1239"/>
                  </a:lnTo>
                  <a:lnTo>
                    <a:pt x="2479" y="1247"/>
                  </a:lnTo>
                  <a:lnTo>
                    <a:pt x="2482" y="1255"/>
                  </a:lnTo>
                  <a:lnTo>
                    <a:pt x="2482" y="1265"/>
                  </a:lnTo>
                  <a:lnTo>
                    <a:pt x="2490" y="1276"/>
                  </a:lnTo>
                  <a:lnTo>
                    <a:pt x="2517" y="1286"/>
                  </a:lnTo>
                  <a:lnTo>
                    <a:pt x="2531" y="1285"/>
                  </a:lnTo>
                  <a:lnTo>
                    <a:pt x="2543" y="1269"/>
                  </a:lnTo>
                  <a:lnTo>
                    <a:pt x="2554" y="1260"/>
                  </a:lnTo>
                  <a:lnTo>
                    <a:pt x="2562" y="1249"/>
                  </a:lnTo>
                  <a:lnTo>
                    <a:pt x="2584" y="1239"/>
                  </a:lnTo>
                  <a:lnTo>
                    <a:pt x="2591" y="1238"/>
                  </a:lnTo>
                  <a:lnTo>
                    <a:pt x="2602" y="1249"/>
                  </a:lnTo>
                  <a:lnTo>
                    <a:pt x="2611" y="1254"/>
                  </a:lnTo>
                  <a:lnTo>
                    <a:pt x="2622" y="1255"/>
                  </a:lnTo>
                  <a:lnTo>
                    <a:pt x="2629" y="1264"/>
                  </a:lnTo>
                  <a:lnTo>
                    <a:pt x="2637" y="1265"/>
                  </a:lnTo>
                  <a:lnTo>
                    <a:pt x="2649" y="1263"/>
                  </a:lnTo>
                  <a:lnTo>
                    <a:pt x="2657" y="1258"/>
                  </a:lnTo>
                  <a:lnTo>
                    <a:pt x="2671" y="1264"/>
                  </a:lnTo>
                  <a:lnTo>
                    <a:pt x="2683" y="1266"/>
                  </a:lnTo>
                  <a:lnTo>
                    <a:pt x="2687" y="1268"/>
                  </a:lnTo>
                  <a:lnTo>
                    <a:pt x="2684" y="1281"/>
                  </a:lnTo>
                  <a:lnTo>
                    <a:pt x="2680" y="1290"/>
                  </a:lnTo>
                  <a:lnTo>
                    <a:pt x="2680" y="1295"/>
                  </a:lnTo>
                  <a:lnTo>
                    <a:pt x="2670" y="1307"/>
                  </a:lnTo>
                  <a:lnTo>
                    <a:pt x="2666" y="1303"/>
                  </a:lnTo>
                  <a:lnTo>
                    <a:pt x="2662" y="1293"/>
                  </a:lnTo>
                  <a:lnTo>
                    <a:pt x="2656" y="1297"/>
                  </a:lnTo>
                  <a:lnTo>
                    <a:pt x="2650" y="1295"/>
                  </a:lnTo>
                  <a:lnTo>
                    <a:pt x="2643" y="1301"/>
                  </a:lnTo>
                  <a:lnTo>
                    <a:pt x="2637" y="1311"/>
                  </a:lnTo>
                  <a:lnTo>
                    <a:pt x="2614" y="1313"/>
                  </a:lnTo>
                  <a:lnTo>
                    <a:pt x="2602" y="1319"/>
                  </a:lnTo>
                  <a:lnTo>
                    <a:pt x="2591" y="1319"/>
                  </a:lnTo>
                  <a:lnTo>
                    <a:pt x="2594" y="1333"/>
                  </a:lnTo>
                  <a:lnTo>
                    <a:pt x="2590" y="1333"/>
                  </a:lnTo>
                  <a:lnTo>
                    <a:pt x="2585" y="1338"/>
                  </a:lnTo>
                  <a:lnTo>
                    <a:pt x="2578" y="1355"/>
                  </a:lnTo>
                  <a:lnTo>
                    <a:pt x="2568" y="1356"/>
                  </a:lnTo>
                  <a:lnTo>
                    <a:pt x="2564" y="1345"/>
                  </a:lnTo>
                  <a:lnTo>
                    <a:pt x="2555" y="1345"/>
                  </a:lnTo>
                  <a:lnTo>
                    <a:pt x="2548" y="1354"/>
                  </a:lnTo>
                  <a:lnTo>
                    <a:pt x="2555" y="1362"/>
                  </a:lnTo>
                  <a:lnTo>
                    <a:pt x="2552" y="1371"/>
                  </a:lnTo>
                  <a:lnTo>
                    <a:pt x="2544" y="1381"/>
                  </a:lnTo>
                  <a:lnTo>
                    <a:pt x="2526" y="1391"/>
                  </a:lnTo>
                  <a:lnTo>
                    <a:pt x="2521" y="1404"/>
                  </a:lnTo>
                  <a:lnTo>
                    <a:pt x="2509" y="1421"/>
                  </a:lnTo>
                  <a:lnTo>
                    <a:pt x="2500" y="1437"/>
                  </a:lnTo>
                  <a:lnTo>
                    <a:pt x="2503" y="1446"/>
                  </a:lnTo>
                  <a:lnTo>
                    <a:pt x="2514" y="1448"/>
                  </a:lnTo>
                  <a:lnTo>
                    <a:pt x="2522" y="1456"/>
                  </a:lnTo>
                  <a:lnTo>
                    <a:pt x="2555" y="1473"/>
                  </a:lnTo>
                  <a:lnTo>
                    <a:pt x="2562" y="1483"/>
                  </a:lnTo>
                  <a:lnTo>
                    <a:pt x="2567" y="1499"/>
                  </a:lnTo>
                  <a:lnTo>
                    <a:pt x="2574" y="1508"/>
                  </a:lnTo>
                  <a:lnTo>
                    <a:pt x="2584" y="1548"/>
                  </a:lnTo>
                  <a:lnTo>
                    <a:pt x="2590" y="1561"/>
                  </a:lnTo>
                  <a:lnTo>
                    <a:pt x="2594" y="1578"/>
                  </a:lnTo>
                  <a:lnTo>
                    <a:pt x="2603" y="1592"/>
                  </a:lnTo>
                  <a:lnTo>
                    <a:pt x="2617" y="1598"/>
                  </a:lnTo>
                  <a:lnTo>
                    <a:pt x="2618" y="1608"/>
                  </a:lnTo>
                  <a:lnTo>
                    <a:pt x="2635" y="1625"/>
                  </a:lnTo>
                  <a:lnTo>
                    <a:pt x="2646" y="1642"/>
                  </a:lnTo>
                  <a:lnTo>
                    <a:pt x="2646" y="1646"/>
                  </a:lnTo>
                  <a:lnTo>
                    <a:pt x="2628" y="1637"/>
                  </a:lnTo>
                  <a:lnTo>
                    <a:pt x="2613" y="1632"/>
                  </a:lnTo>
                  <a:lnTo>
                    <a:pt x="2602" y="1632"/>
                  </a:lnTo>
                  <a:lnTo>
                    <a:pt x="2590" y="1624"/>
                  </a:lnTo>
                  <a:lnTo>
                    <a:pt x="2576" y="1620"/>
                  </a:lnTo>
                  <a:lnTo>
                    <a:pt x="2551" y="1625"/>
                  </a:lnTo>
                  <a:lnTo>
                    <a:pt x="2551" y="1631"/>
                  </a:lnTo>
                  <a:lnTo>
                    <a:pt x="2576" y="1626"/>
                  </a:lnTo>
                  <a:lnTo>
                    <a:pt x="2581" y="1630"/>
                  </a:lnTo>
                  <a:lnTo>
                    <a:pt x="2584" y="1637"/>
                  </a:lnTo>
                  <a:lnTo>
                    <a:pt x="2595" y="1639"/>
                  </a:lnTo>
                  <a:lnTo>
                    <a:pt x="2607" y="1647"/>
                  </a:lnTo>
                  <a:lnTo>
                    <a:pt x="2618" y="1660"/>
                  </a:lnTo>
                  <a:lnTo>
                    <a:pt x="2627" y="1664"/>
                  </a:lnTo>
                  <a:lnTo>
                    <a:pt x="2632" y="1667"/>
                  </a:lnTo>
                  <a:lnTo>
                    <a:pt x="2640" y="1677"/>
                  </a:lnTo>
                  <a:lnTo>
                    <a:pt x="2648" y="1690"/>
                  </a:lnTo>
                  <a:lnTo>
                    <a:pt x="2646" y="1695"/>
                  </a:lnTo>
                  <a:lnTo>
                    <a:pt x="2633" y="1696"/>
                  </a:lnTo>
                  <a:lnTo>
                    <a:pt x="2622" y="1706"/>
                  </a:lnTo>
                  <a:lnTo>
                    <a:pt x="2611" y="1710"/>
                  </a:lnTo>
                  <a:lnTo>
                    <a:pt x="2603" y="1715"/>
                  </a:lnTo>
                  <a:lnTo>
                    <a:pt x="2600" y="1720"/>
                  </a:lnTo>
                  <a:lnTo>
                    <a:pt x="2589" y="1727"/>
                  </a:lnTo>
                  <a:lnTo>
                    <a:pt x="2573" y="1727"/>
                  </a:lnTo>
                  <a:lnTo>
                    <a:pt x="2562" y="1730"/>
                  </a:lnTo>
                  <a:lnTo>
                    <a:pt x="2551" y="1734"/>
                  </a:lnTo>
                  <a:lnTo>
                    <a:pt x="2563" y="1733"/>
                  </a:lnTo>
                  <a:lnTo>
                    <a:pt x="2575" y="1737"/>
                  </a:lnTo>
                  <a:lnTo>
                    <a:pt x="2586" y="1742"/>
                  </a:lnTo>
                  <a:lnTo>
                    <a:pt x="2607" y="1733"/>
                  </a:lnTo>
                  <a:lnTo>
                    <a:pt x="2616" y="1736"/>
                  </a:lnTo>
                  <a:lnTo>
                    <a:pt x="2624" y="1743"/>
                  </a:lnTo>
                  <a:lnTo>
                    <a:pt x="2628" y="1749"/>
                  </a:lnTo>
                  <a:lnTo>
                    <a:pt x="2633" y="1753"/>
                  </a:lnTo>
                  <a:lnTo>
                    <a:pt x="2640" y="1755"/>
                  </a:lnTo>
                  <a:lnTo>
                    <a:pt x="2648" y="1755"/>
                  </a:lnTo>
                  <a:lnTo>
                    <a:pt x="2652" y="1758"/>
                  </a:lnTo>
                  <a:lnTo>
                    <a:pt x="2646" y="1761"/>
                  </a:lnTo>
                  <a:lnTo>
                    <a:pt x="2633" y="1776"/>
                  </a:lnTo>
                  <a:lnTo>
                    <a:pt x="2623" y="1781"/>
                  </a:lnTo>
                  <a:lnTo>
                    <a:pt x="2627" y="1782"/>
                  </a:lnTo>
                  <a:lnTo>
                    <a:pt x="2643" y="1775"/>
                  </a:lnTo>
                  <a:lnTo>
                    <a:pt x="2643" y="1788"/>
                  </a:lnTo>
                  <a:lnTo>
                    <a:pt x="2641" y="1798"/>
                  </a:lnTo>
                  <a:lnTo>
                    <a:pt x="2640" y="1795"/>
                  </a:lnTo>
                  <a:lnTo>
                    <a:pt x="2635" y="1798"/>
                  </a:lnTo>
                  <a:lnTo>
                    <a:pt x="2623" y="1802"/>
                  </a:lnTo>
                  <a:lnTo>
                    <a:pt x="2623" y="1804"/>
                  </a:lnTo>
                  <a:lnTo>
                    <a:pt x="2628" y="1814"/>
                  </a:lnTo>
                  <a:lnTo>
                    <a:pt x="2625" y="1829"/>
                  </a:lnTo>
                  <a:lnTo>
                    <a:pt x="2622" y="1833"/>
                  </a:lnTo>
                  <a:lnTo>
                    <a:pt x="2622" y="1850"/>
                  </a:lnTo>
                  <a:lnTo>
                    <a:pt x="2616" y="1865"/>
                  </a:lnTo>
                  <a:lnTo>
                    <a:pt x="2611" y="1862"/>
                  </a:lnTo>
                  <a:lnTo>
                    <a:pt x="2606" y="1856"/>
                  </a:lnTo>
                  <a:lnTo>
                    <a:pt x="2601" y="1860"/>
                  </a:lnTo>
                  <a:lnTo>
                    <a:pt x="2594" y="1871"/>
                  </a:lnTo>
                  <a:lnTo>
                    <a:pt x="2587" y="1879"/>
                  </a:lnTo>
                  <a:lnTo>
                    <a:pt x="2582" y="1887"/>
                  </a:lnTo>
                  <a:lnTo>
                    <a:pt x="2578" y="1890"/>
                  </a:lnTo>
                  <a:lnTo>
                    <a:pt x="2574" y="1897"/>
                  </a:lnTo>
                  <a:lnTo>
                    <a:pt x="2571" y="1904"/>
                  </a:lnTo>
                  <a:lnTo>
                    <a:pt x="2571" y="1911"/>
                  </a:lnTo>
                  <a:lnTo>
                    <a:pt x="2567" y="1921"/>
                  </a:lnTo>
                  <a:lnTo>
                    <a:pt x="2560" y="1930"/>
                  </a:lnTo>
                  <a:lnTo>
                    <a:pt x="2555" y="1933"/>
                  </a:lnTo>
                  <a:lnTo>
                    <a:pt x="2546" y="1943"/>
                  </a:lnTo>
                  <a:lnTo>
                    <a:pt x="2543" y="1957"/>
                  </a:lnTo>
                  <a:lnTo>
                    <a:pt x="2537" y="1964"/>
                  </a:lnTo>
                  <a:lnTo>
                    <a:pt x="2535" y="1962"/>
                  </a:lnTo>
                  <a:lnTo>
                    <a:pt x="2533" y="1948"/>
                  </a:lnTo>
                  <a:lnTo>
                    <a:pt x="2525" y="1949"/>
                  </a:lnTo>
                  <a:lnTo>
                    <a:pt x="2517" y="1956"/>
                  </a:lnTo>
                  <a:lnTo>
                    <a:pt x="2526" y="1973"/>
                  </a:lnTo>
                  <a:lnTo>
                    <a:pt x="2526" y="1976"/>
                  </a:lnTo>
                  <a:lnTo>
                    <a:pt x="2521" y="1992"/>
                  </a:lnTo>
                  <a:lnTo>
                    <a:pt x="2521" y="1997"/>
                  </a:lnTo>
                  <a:lnTo>
                    <a:pt x="2520" y="2003"/>
                  </a:lnTo>
                  <a:lnTo>
                    <a:pt x="2517" y="2010"/>
                  </a:lnTo>
                  <a:lnTo>
                    <a:pt x="2515" y="2013"/>
                  </a:lnTo>
                  <a:lnTo>
                    <a:pt x="2511" y="2014"/>
                  </a:lnTo>
                  <a:lnTo>
                    <a:pt x="2511" y="2021"/>
                  </a:lnTo>
                  <a:lnTo>
                    <a:pt x="2512" y="2028"/>
                  </a:lnTo>
                  <a:lnTo>
                    <a:pt x="2511" y="2030"/>
                  </a:lnTo>
                  <a:lnTo>
                    <a:pt x="2506" y="2028"/>
                  </a:lnTo>
                  <a:lnTo>
                    <a:pt x="2500" y="2028"/>
                  </a:lnTo>
                  <a:lnTo>
                    <a:pt x="2495" y="2033"/>
                  </a:lnTo>
                  <a:lnTo>
                    <a:pt x="2498" y="2040"/>
                  </a:lnTo>
                  <a:lnTo>
                    <a:pt x="2494" y="2046"/>
                  </a:lnTo>
                  <a:lnTo>
                    <a:pt x="2490" y="2044"/>
                  </a:lnTo>
                  <a:lnTo>
                    <a:pt x="2484" y="2045"/>
                  </a:lnTo>
                  <a:lnTo>
                    <a:pt x="2478" y="2060"/>
                  </a:lnTo>
                  <a:lnTo>
                    <a:pt x="2471" y="2065"/>
                  </a:lnTo>
                  <a:lnTo>
                    <a:pt x="2469" y="2075"/>
                  </a:lnTo>
                  <a:lnTo>
                    <a:pt x="2465" y="2081"/>
                  </a:lnTo>
                  <a:lnTo>
                    <a:pt x="2447" y="2083"/>
                  </a:lnTo>
                  <a:lnTo>
                    <a:pt x="2440" y="2081"/>
                  </a:lnTo>
                  <a:lnTo>
                    <a:pt x="2431" y="2088"/>
                  </a:lnTo>
                  <a:lnTo>
                    <a:pt x="2433" y="2091"/>
                  </a:lnTo>
                  <a:lnTo>
                    <a:pt x="2435" y="2097"/>
                  </a:lnTo>
                  <a:lnTo>
                    <a:pt x="2433" y="2105"/>
                  </a:lnTo>
                  <a:lnTo>
                    <a:pt x="2418" y="2119"/>
                  </a:lnTo>
                  <a:lnTo>
                    <a:pt x="2413" y="2119"/>
                  </a:lnTo>
                  <a:lnTo>
                    <a:pt x="2410" y="2131"/>
                  </a:lnTo>
                  <a:lnTo>
                    <a:pt x="2408" y="2123"/>
                  </a:lnTo>
                  <a:lnTo>
                    <a:pt x="2402" y="2127"/>
                  </a:lnTo>
                  <a:lnTo>
                    <a:pt x="2401" y="2135"/>
                  </a:lnTo>
                  <a:lnTo>
                    <a:pt x="2398" y="2134"/>
                  </a:lnTo>
                  <a:lnTo>
                    <a:pt x="2395" y="2134"/>
                  </a:lnTo>
                  <a:lnTo>
                    <a:pt x="2385" y="2141"/>
                  </a:lnTo>
                  <a:lnTo>
                    <a:pt x="2380" y="2140"/>
                  </a:lnTo>
                  <a:lnTo>
                    <a:pt x="2372" y="2141"/>
                  </a:lnTo>
                  <a:lnTo>
                    <a:pt x="2365" y="2152"/>
                  </a:lnTo>
                  <a:lnTo>
                    <a:pt x="2361" y="2159"/>
                  </a:lnTo>
                  <a:lnTo>
                    <a:pt x="2356" y="2164"/>
                  </a:lnTo>
                  <a:lnTo>
                    <a:pt x="2354" y="2170"/>
                  </a:lnTo>
                  <a:lnTo>
                    <a:pt x="2344" y="2177"/>
                  </a:lnTo>
                  <a:lnTo>
                    <a:pt x="2328" y="2183"/>
                  </a:lnTo>
                  <a:lnTo>
                    <a:pt x="2316" y="2189"/>
                  </a:lnTo>
                  <a:lnTo>
                    <a:pt x="2309" y="2186"/>
                  </a:lnTo>
                  <a:lnTo>
                    <a:pt x="2302" y="2184"/>
                  </a:lnTo>
                  <a:lnTo>
                    <a:pt x="2299" y="2189"/>
                  </a:lnTo>
                  <a:lnTo>
                    <a:pt x="2297" y="2193"/>
                  </a:lnTo>
                  <a:lnTo>
                    <a:pt x="2291" y="2195"/>
                  </a:lnTo>
                  <a:lnTo>
                    <a:pt x="2285" y="2193"/>
                  </a:lnTo>
                  <a:lnTo>
                    <a:pt x="2285" y="2188"/>
                  </a:lnTo>
                  <a:lnTo>
                    <a:pt x="2277" y="2184"/>
                  </a:lnTo>
                  <a:lnTo>
                    <a:pt x="2268" y="2190"/>
                  </a:lnTo>
                  <a:lnTo>
                    <a:pt x="2263" y="2199"/>
                  </a:lnTo>
                  <a:lnTo>
                    <a:pt x="2256" y="2199"/>
                  </a:lnTo>
                  <a:lnTo>
                    <a:pt x="2253" y="2193"/>
                  </a:lnTo>
                  <a:lnTo>
                    <a:pt x="2253" y="2189"/>
                  </a:lnTo>
                  <a:lnTo>
                    <a:pt x="2245" y="2191"/>
                  </a:lnTo>
                  <a:lnTo>
                    <a:pt x="2245" y="2202"/>
                  </a:lnTo>
                  <a:lnTo>
                    <a:pt x="2243" y="220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01" name="Freeform 115"/>
            <p:cNvSpPr>
              <a:spLocks noChangeAspect="1"/>
            </p:cNvSpPr>
            <p:nvPr/>
          </p:nvSpPr>
          <p:spPr bwMode="gray">
            <a:xfrm>
              <a:off x="10954820" y="3649906"/>
              <a:ext cx="102323" cy="123760"/>
            </a:xfrm>
            <a:custGeom>
              <a:avLst/>
              <a:gdLst/>
              <a:ahLst/>
              <a:cxnLst>
                <a:cxn ang="0">
                  <a:pos x="220" y="310"/>
                </a:cxn>
                <a:cxn ang="0">
                  <a:pos x="185" y="277"/>
                </a:cxn>
                <a:cxn ang="0">
                  <a:pos x="169" y="266"/>
                </a:cxn>
                <a:cxn ang="0">
                  <a:pos x="174" y="262"/>
                </a:cxn>
                <a:cxn ang="0">
                  <a:pos x="174" y="236"/>
                </a:cxn>
                <a:cxn ang="0">
                  <a:pos x="186" y="226"/>
                </a:cxn>
                <a:cxn ang="0">
                  <a:pos x="199" y="212"/>
                </a:cxn>
                <a:cxn ang="0">
                  <a:pos x="235" y="200"/>
                </a:cxn>
                <a:cxn ang="0">
                  <a:pos x="257" y="181"/>
                </a:cxn>
                <a:cxn ang="0">
                  <a:pos x="289" y="155"/>
                </a:cxn>
                <a:cxn ang="0">
                  <a:pos x="297" y="121"/>
                </a:cxn>
                <a:cxn ang="0">
                  <a:pos x="295" y="101"/>
                </a:cxn>
                <a:cxn ang="0">
                  <a:pos x="308" y="80"/>
                </a:cxn>
                <a:cxn ang="0">
                  <a:pos x="342" y="46"/>
                </a:cxn>
                <a:cxn ang="0">
                  <a:pos x="347" y="41"/>
                </a:cxn>
                <a:cxn ang="0">
                  <a:pos x="343" y="27"/>
                </a:cxn>
                <a:cxn ang="0">
                  <a:pos x="327" y="11"/>
                </a:cxn>
                <a:cxn ang="0">
                  <a:pos x="305" y="9"/>
                </a:cxn>
                <a:cxn ang="0">
                  <a:pos x="288" y="44"/>
                </a:cxn>
                <a:cxn ang="0">
                  <a:pos x="233" y="74"/>
                </a:cxn>
                <a:cxn ang="0">
                  <a:pos x="208" y="83"/>
                </a:cxn>
                <a:cxn ang="0">
                  <a:pos x="172" y="118"/>
                </a:cxn>
                <a:cxn ang="0">
                  <a:pos x="139" y="103"/>
                </a:cxn>
                <a:cxn ang="0">
                  <a:pos x="102" y="142"/>
                </a:cxn>
                <a:cxn ang="0">
                  <a:pos x="45" y="178"/>
                </a:cxn>
                <a:cxn ang="0">
                  <a:pos x="2" y="220"/>
                </a:cxn>
                <a:cxn ang="0">
                  <a:pos x="13" y="235"/>
                </a:cxn>
                <a:cxn ang="0">
                  <a:pos x="30" y="239"/>
                </a:cxn>
                <a:cxn ang="0">
                  <a:pos x="57" y="245"/>
                </a:cxn>
                <a:cxn ang="0">
                  <a:pos x="59" y="258"/>
                </a:cxn>
                <a:cxn ang="0">
                  <a:pos x="50" y="301"/>
                </a:cxn>
                <a:cxn ang="0">
                  <a:pos x="59" y="307"/>
                </a:cxn>
                <a:cxn ang="0">
                  <a:pos x="43" y="320"/>
                </a:cxn>
                <a:cxn ang="0">
                  <a:pos x="32" y="339"/>
                </a:cxn>
                <a:cxn ang="0">
                  <a:pos x="40" y="353"/>
                </a:cxn>
                <a:cxn ang="0">
                  <a:pos x="48" y="355"/>
                </a:cxn>
                <a:cxn ang="0">
                  <a:pos x="40" y="361"/>
                </a:cxn>
                <a:cxn ang="0">
                  <a:pos x="47" y="366"/>
                </a:cxn>
                <a:cxn ang="0">
                  <a:pos x="53" y="377"/>
                </a:cxn>
                <a:cxn ang="0">
                  <a:pos x="64" y="372"/>
                </a:cxn>
                <a:cxn ang="0">
                  <a:pos x="74" y="360"/>
                </a:cxn>
                <a:cxn ang="0">
                  <a:pos x="78" y="356"/>
                </a:cxn>
                <a:cxn ang="0">
                  <a:pos x="91" y="368"/>
                </a:cxn>
                <a:cxn ang="0">
                  <a:pos x="102" y="369"/>
                </a:cxn>
                <a:cxn ang="0">
                  <a:pos x="121" y="374"/>
                </a:cxn>
                <a:cxn ang="0">
                  <a:pos x="156" y="340"/>
                </a:cxn>
                <a:cxn ang="0">
                  <a:pos x="191" y="340"/>
                </a:cxn>
                <a:cxn ang="0">
                  <a:pos x="223" y="318"/>
                </a:cxn>
              </a:cxnLst>
              <a:rect l="0" t="0" r="r" b="b"/>
              <a:pathLst>
                <a:path w="349" h="377">
                  <a:moveTo>
                    <a:pt x="223" y="318"/>
                  </a:moveTo>
                  <a:lnTo>
                    <a:pt x="220" y="310"/>
                  </a:lnTo>
                  <a:lnTo>
                    <a:pt x="196" y="290"/>
                  </a:lnTo>
                  <a:lnTo>
                    <a:pt x="185" y="277"/>
                  </a:lnTo>
                  <a:lnTo>
                    <a:pt x="171" y="272"/>
                  </a:lnTo>
                  <a:lnTo>
                    <a:pt x="169" y="266"/>
                  </a:lnTo>
                  <a:lnTo>
                    <a:pt x="174" y="253"/>
                  </a:lnTo>
                  <a:lnTo>
                    <a:pt x="174" y="262"/>
                  </a:lnTo>
                  <a:lnTo>
                    <a:pt x="175" y="255"/>
                  </a:lnTo>
                  <a:lnTo>
                    <a:pt x="174" y="236"/>
                  </a:lnTo>
                  <a:lnTo>
                    <a:pt x="175" y="229"/>
                  </a:lnTo>
                  <a:lnTo>
                    <a:pt x="186" y="226"/>
                  </a:lnTo>
                  <a:lnTo>
                    <a:pt x="196" y="220"/>
                  </a:lnTo>
                  <a:lnTo>
                    <a:pt x="199" y="212"/>
                  </a:lnTo>
                  <a:lnTo>
                    <a:pt x="223" y="209"/>
                  </a:lnTo>
                  <a:lnTo>
                    <a:pt x="235" y="200"/>
                  </a:lnTo>
                  <a:lnTo>
                    <a:pt x="239" y="194"/>
                  </a:lnTo>
                  <a:lnTo>
                    <a:pt x="257" y="181"/>
                  </a:lnTo>
                  <a:lnTo>
                    <a:pt x="274" y="162"/>
                  </a:lnTo>
                  <a:lnTo>
                    <a:pt x="289" y="155"/>
                  </a:lnTo>
                  <a:lnTo>
                    <a:pt x="295" y="150"/>
                  </a:lnTo>
                  <a:lnTo>
                    <a:pt x="297" y="121"/>
                  </a:lnTo>
                  <a:lnTo>
                    <a:pt x="293" y="112"/>
                  </a:lnTo>
                  <a:lnTo>
                    <a:pt x="295" y="101"/>
                  </a:lnTo>
                  <a:lnTo>
                    <a:pt x="304" y="87"/>
                  </a:lnTo>
                  <a:lnTo>
                    <a:pt x="308" y="80"/>
                  </a:lnTo>
                  <a:lnTo>
                    <a:pt x="335" y="49"/>
                  </a:lnTo>
                  <a:lnTo>
                    <a:pt x="342" y="46"/>
                  </a:lnTo>
                  <a:lnTo>
                    <a:pt x="349" y="48"/>
                  </a:lnTo>
                  <a:lnTo>
                    <a:pt x="347" y="41"/>
                  </a:lnTo>
                  <a:lnTo>
                    <a:pt x="343" y="33"/>
                  </a:lnTo>
                  <a:lnTo>
                    <a:pt x="343" y="27"/>
                  </a:lnTo>
                  <a:lnTo>
                    <a:pt x="335" y="26"/>
                  </a:lnTo>
                  <a:lnTo>
                    <a:pt x="327" y="11"/>
                  </a:lnTo>
                  <a:lnTo>
                    <a:pt x="316" y="0"/>
                  </a:lnTo>
                  <a:lnTo>
                    <a:pt x="305" y="9"/>
                  </a:lnTo>
                  <a:lnTo>
                    <a:pt x="298" y="29"/>
                  </a:lnTo>
                  <a:lnTo>
                    <a:pt x="288" y="44"/>
                  </a:lnTo>
                  <a:lnTo>
                    <a:pt x="257" y="68"/>
                  </a:lnTo>
                  <a:lnTo>
                    <a:pt x="233" y="74"/>
                  </a:lnTo>
                  <a:lnTo>
                    <a:pt x="213" y="74"/>
                  </a:lnTo>
                  <a:lnTo>
                    <a:pt x="208" y="83"/>
                  </a:lnTo>
                  <a:lnTo>
                    <a:pt x="214" y="114"/>
                  </a:lnTo>
                  <a:lnTo>
                    <a:pt x="172" y="118"/>
                  </a:lnTo>
                  <a:lnTo>
                    <a:pt x="158" y="108"/>
                  </a:lnTo>
                  <a:lnTo>
                    <a:pt x="139" y="103"/>
                  </a:lnTo>
                  <a:lnTo>
                    <a:pt x="127" y="113"/>
                  </a:lnTo>
                  <a:lnTo>
                    <a:pt x="102" y="142"/>
                  </a:lnTo>
                  <a:lnTo>
                    <a:pt x="84" y="157"/>
                  </a:lnTo>
                  <a:lnTo>
                    <a:pt x="45" y="178"/>
                  </a:lnTo>
                  <a:lnTo>
                    <a:pt x="30" y="185"/>
                  </a:lnTo>
                  <a:lnTo>
                    <a:pt x="2" y="220"/>
                  </a:lnTo>
                  <a:lnTo>
                    <a:pt x="0" y="224"/>
                  </a:lnTo>
                  <a:lnTo>
                    <a:pt x="13" y="235"/>
                  </a:lnTo>
                  <a:lnTo>
                    <a:pt x="16" y="246"/>
                  </a:lnTo>
                  <a:lnTo>
                    <a:pt x="30" y="239"/>
                  </a:lnTo>
                  <a:lnTo>
                    <a:pt x="42" y="243"/>
                  </a:lnTo>
                  <a:lnTo>
                    <a:pt x="57" y="245"/>
                  </a:lnTo>
                  <a:lnTo>
                    <a:pt x="63" y="248"/>
                  </a:lnTo>
                  <a:lnTo>
                    <a:pt x="59" y="258"/>
                  </a:lnTo>
                  <a:lnTo>
                    <a:pt x="56" y="278"/>
                  </a:lnTo>
                  <a:lnTo>
                    <a:pt x="50" y="301"/>
                  </a:lnTo>
                  <a:lnTo>
                    <a:pt x="52" y="307"/>
                  </a:lnTo>
                  <a:lnTo>
                    <a:pt x="59" y="307"/>
                  </a:lnTo>
                  <a:lnTo>
                    <a:pt x="45" y="315"/>
                  </a:lnTo>
                  <a:lnTo>
                    <a:pt x="43" y="320"/>
                  </a:lnTo>
                  <a:lnTo>
                    <a:pt x="37" y="323"/>
                  </a:lnTo>
                  <a:lnTo>
                    <a:pt x="32" y="339"/>
                  </a:lnTo>
                  <a:lnTo>
                    <a:pt x="24" y="352"/>
                  </a:lnTo>
                  <a:lnTo>
                    <a:pt x="40" y="353"/>
                  </a:lnTo>
                  <a:lnTo>
                    <a:pt x="50" y="350"/>
                  </a:lnTo>
                  <a:lnTo>
                    <a:pt x="48" y="355"/>
                  </a:lnTo>
                  <a:lnTo>
                    <a:pt x="45" y="361"/>
                  </a:lnTo>
                  <a:lnTo>
                    <a:pt x="40" y="361"/>
                  </a:lnTo>
                  <a:lnTo>
                    <a:pt x="41" y="368"/>
                  </a:lnTo>
                  <a:lnTo>
                    <a:pt x="47" y="366"/>
                  </a:lnTo>
                  <a:lnTo>
                    <a:pt x="51" y="376"/>
                  </a:lnTo>
                  <a:lnTo>
                    <a:pt x="53" y="377"/>
                  </a:lnTo>
                  <a:lnTo>
                    <a:pt x="61" y="377"/>
                  </a:lnTo>
                  <a:lnTo>
                    <a:pt x="64" y="372"/>
                  </a:lnTo>
                  <a:lnTo>
                    <a:pt x="71" y="370"/>
                  </a:lnTo>
                  <a:lnTo>
                    <a:pt x="74" y="360"/>
                  </a:lnTo>
                  <a:lnTo>
                    <a:pt x="72" y="355"/>
                  </a:lnTo>
                  <a:lnTo>
                    <a:pt x="78" y="356"/>
                  </a:lnTo>
                  <a:lnTo>
                    <a:pt x="84" y="365"/>
                  </a:lnTo>
                  <a:lnTo>
                    <a:pt x="91" y="368"/>
                  </a:lnTo>
                  <a:lnTo>
                    <a:pt x="99" y="374"/>
                  </a:lnTo>
                  <a:lnTo>
                    <a:pt x="102" y="369"/>
                  </a:lnTo>
                  <a:lnTo>
                    <a:pt x="113" y="365"/>
                  </a:lnTo>
                  <a:lnTo>
                    <a:pt x="121" y="374"/>
                  </a:lnTo>
                  <a:lnTo>
                    <a:pt x="134" y="363"/>
                  </a:lnTo>
                  <a:lnTo>
                    <a:pt x="156" y="340"/>
                  </a:lnTo>
                  <a:lnTo>
                    <a:pt x="174" y="339"/>
                  </a:lnTo>
                  <a:lnTo>
                    <a:pt x="191" y="340"/>
                  </a:lnTo>
                  <a:lnTo>
                    <a:pt x="206" y="334"/>
                  </a:lnTo>
                  <a:lnTo>
                    <a:pt x="223" y="31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grpSp>
          <p:nvGrpSpPr>
            <p:cNvPr id="102" name="Group 116"/>
            <p:cNvGrpSpPr>
              <a:grpSpLocks noChangeAspect="1"/>
            </p:cNvGrpSpPr>
            <p:nvPr/>
          </p:nvGrpSpPr>
          <p:grpSpPr bwMode="gray">
            <a:xfrm>
              <a:off x="9249434" y="2010086"/>
              <a:ext cx="2777555" cy="1680531"/>
              <a:chOff x="2730" y="960"/>
              <a:chExt cx="1873" cy="1032"/>
            </a:xfrm>
            <a:solidFill>
              <a:schemeClr val="bg1">
                <a:lumMod val="85000"/>
              </a:schemeClr>
            </a:solidFill>
          </p:grpSpPr>
          <p:grpSp>
            <p:nvGrpSpPr>
              <p:cNvPr id="377" name="Group 117"/>
              <p:cNvGrpSpPr>
                <a:grpSpLocks noChangeAspect="1"/>
              </p:cNvGrpSpPr>
              <p:nvPr/>
            </p:nvGrpSpPr>
            <p:grpSpPr bwMode="gray">
              <a:xfrm>
                <a:off x="3044" y="960"/>
                <a:ext cx="1473" cy="481"/>
                <a:chOff x="3044" y="960"/>
                <a:chExt cx="1473" cy="481"/>
              </a:xfrm>
              <a:grpFill/>
            </p:grpSpPr>
            <p:sp>
              <p:nvSpPr>
                <p:cNvPr id="381" name="Freeform 118"/>
                <p:cNvSpPr>
                  <a:spLocks noChangeAspect="1"/>
                </p:cNvSpPr>
                <p:nvPr/>
              </p:nvSpPr>
              <p:spPr bwMode="gray">
                <a:xfrm>
                  <a:off x="3044" y="1416"/>
                  <a:ext cx="23" cy="25"/>
                </a:xfrm>
                <a:custGeom>
                  <a:avLst/>
                  <a:gdLst/>
                  <a:ahLst/>
                  <a:cxnLst>
                    <a:cxn ang="0">
                      <a:pos x="27" y="8"/>
                    </a:cxn>
                    <a:cxn ang="0">
                      <a:pos x="29" y="5"/>
                    </a:cxn>
                    <a:cxn ang="0">
                      <a:pos x="34" y="3"/>
                    </a:cxn>
                    <a:cxn ang="0">
                      <a:pos x="38" y="7"/>
                    </a:cxn>
                    <a:cxn ang="0">
                      <a:pos x="49" y="0"/>
                    </a:cxn>
                    <a:cxn ang="0">
                      <a:pos x="54" y="0"/>
                    </a:cxn>
                    <a:cxn ang="0">
                      <a:pos x="94" y="37"/>
                    </a:cxn>
                    <a:cxn ang="0">
                      <a:pos x="100" y="51"/>
                    </a:cxn>
                    <a:cxn ang="0">
                      <a:pos x="105" y="53"/>
                    </a:cxn>
                    <a:cxn ang="0">
                      <a:pos x="105" y="34"/>
                    </a:cxn>
                    <a:cxn ang="0">
                      <a:pos x="109" y="49"/>
                    </a:cxn>
                    <a:cxn ang="0">
                      <a:pos x="116" y="65"/>
                    </a:cxn>
                    <a:cxn ang="0">
                      <a:pos x="115" y="78"/>
                    </a:cxn>
                    <a:cxn ang="0">
                      <a:pos x="109" y="64"/>
                    </a:cxn>
                    <a:cxn ang="0">
                      <a:pos x="97" y="76"/>
                    </a:cxn>
                    <a:cxn ang="0">
                      <a:pos x="77" y="105"/>
                    </a:cxn>
                    <a:cxn ang="0">
                      <a:pos x="63" y="113"/>
                    </a:cxn>
                    <a:cxn ang="0">
                      <a:pos x="55" y="113"/>
                    </a:cxn>
                    <a:cxn ang="0">
                      <a:pos x="45" y="124"/>
                    </a:cxn>
                    <a:cxn ang="0">
                      <a:pos x="35" y="125"/>
                    </a:cxn>
                    <a:cxn ang="0">
                      <a:pos x="30" y="118"/>
                    </a:cxn>
                    <a:cxn ang="0">
                      <a:pos x="28" y="126"/>
                    </a:cxn>
                    <a:cxn ang="0">
                      <a:pos x="19" y="118"/>
                    </a:cxn>
                    <a:cxn ang="0">
                      <a:pos x="12" y="105"/>
                    </a:cxn>
                    <a:cxn ang="0">
                      <a:pos x="6" y="105"/>
                    </a:cxn>
                    <a:cxn ang="0">
                      <a:pos x="4" y="118"/>
                    </a:cxn>
                    <a:cxn ang="0">
                      <a:pos x="8" y="125"/>
                    </a:cxn>
                    <a:cxn ang="0">
                      <a:pos x="2" y="115"/>
                    </a:cxn>
                    <a:cxn ang="0">
                      <a:pos x="0" y="104"/>
                    </a:cxn>
                    <a:cxn ang="0">
                      <a:pos x="2" y="91"/>
                    </a:cxn>
                    <a:cxn ang="0">
                      <a:pos x="3" y="56"/>
                    </a:cxn>
                    <a:cxn ang="0">
                      <a:pos x="7" y="41"/>
                    </a:cxn>
                    <a:cxn ang="0">
                      <a:pos x="19" y="17"/>
                    </a:cxn>
                    <a:cxn ang="0">
                      <a:pos x="27" y="8"/>
                    </a:cxn>
                  </a:cxnLst>
                  <a:rect l="0" t="0" r="r" b="b"/>
                  <a:pathLst>
                    <a:path w="116" h="126">
                      <a:moveTo>
                        <a:pt x="27" y="8"/>
                      </a:moveTo>
                      <a:lnTo>
                        <a:pt x="29" y="5"/>
                      </a:lnTo>
                      <a:lnTo>
                        <a:pt x="34" y="3"/>
                      </a:lnTo>
                      <a:lnTo>
                        <a:pt x="38" y="7"/>
                      </a:lnTo>
                      <a:lnTo>
                        <a:pt x="49" y="0"/>
                      </a:lnTo>
                      <a:lnTo>
                        <a:pt x="54" y="0"/>
                      </a:lnTo>
                      <a:lnTo>
                        <a:pt x="94" y="37"/>
                      </a:lnTo>
                      <a:lnTo>
                        <a:pt x="100" y="51"/>
                      </a:lnTo>
                      <a:lnTo>
                        <a:pt x="105" y="53"/>
                      </a:lnTo>
                      <a:lnTo>
                        <a:pt x="105" y="34"/>
                      </a:lnTo>
                      <a:lnTo>
                        <a:pt x="109" y="49"/>
                      </a:lnTo>
                      <a:lnTo>
                        <a:pt x="116" y="65"/>
                      </a:lnTo>
                      <a:lnTo>
                        <a:pt x="115" y="78"/>
                      </a:lnTo>
                      <a:lnTo>
                        <a:pt x="109" y="64"/>
                      </a:lnTo>
                      <a:lnTo>
                        <a:pt x="97" y="76"/>
                      </a:lnTo>
                      <a:lnTo>
                        <a:pt x="77" y="105"/>
                      </a:lnTo>
                      <a:lnTo>
                        <a:pt x="63" y="113"/>
                      </a:lnTo>
                      <a:lnTo>
                        <a:pt x="55" y="113"/>
                      </a:lnTo>
                      <a:lnTo>
                        <a:pt x="45" y="124"/>
                      </a:lnTo>
                      <a:lnTo>
                        <a:pt x="35" y="125"/>
                      </a:lnTo>
                      <a:lnTo>
                        <a:pt x="30" y="118"/>
                      </a:lnTo>
                      <a:lnTo>
                        <a:pt x="28" y="126"/>
                      </a:lnTo>
                      <a:lnTo>
                        <a:pt x="19" y="118"/>
                      </a:lnTo>
                      <a:lnTo>
                        <a:pt x="12" y="105"/>
                      </a:lnTo>
                      <a:lnTo>
                        <a:pt x="6" y="105"/>
                      </a:lnTo>
                      <a:lnTo>
                        <a:pt x="4" y="118"/>
                      </a:lnTo>
                      <a:lnTo>
                        <a:pt x="8" y="125"/>
                      </a:lnTo>
                      <a:lnTo>
                        <a:pt x="2" y="115"/>
                      </a:lnTo>
                      <a:lnTo>
                        <a:pt x="0" y="104"/>
                      </a:lnTo>
                      <a:lnTo>
                        <a:pt x="2" y="91"/>
                      </a:lnTo>
                      <a:lnTo>
                        <a:pt x="3" y="56"/>
                      </a:lnTo>
                      <a:lnTo>
                        <a:pt x="7" y="41"/>
                      </a:lnTo>
                      <a:lnTo>
                        <a:pt x="19" y="17"/>
                      </a:lnTo>
                      <a:lnTo>
                        <a:pt x="27" y="8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82" name="Freeform 119"/>
                <p:cNvSpPr>
                  <a:spLocks noChangeAspect="1"/>
                </p:cNvSpPr>
                <p:nvPr/>
              </p:nvSpPr>
              <p:spPr bwMode="gray">
                <a:xfrm>
                  <a:off x="3605" y="995"/>
                  <a:ext cx="67" cy="84"/>
                </a:xfrm>
                <a:custGeom>
                  <a:avLst/>
                  <a:gdLst/>
                  <a:ahLst/>
                  <a:cxnLst>
                    <a:cxn ang="0">
                      <a:pos x="42" y="277"/>
                    </a:cxn>
                    <a:cxn ang="0">
                      <a:pos x="52" y="238"/>
                    </a:cxn>
                    <a:cxn ang="0">
                      <a:pos x="66" y="185"/>
                    </a:cxn>
                    <a:cxn ang="0">
                      <a:pos x="96" y="201"/>
                    </a:cxn>
                    <a:cxn ang="0">
                      <a:pos x="80" y="149"/>
                    </a:cxn>
                    <a:cxn ang="0">
                      <a:pos x="92" y="119"/>
                    </a:cxn>
                    <a:cxn ang="0">
                      <a:pos x="93" y="115"/>
                    </a:cxn>
                    <a:cxn ang="0">
                      <a:pos x="100" y="94"/>
                    </a:cxn>
                    <a:cxn ang="0">
                      <a:pos x="105" y="88"/>
                    </a:cxn>
                    <a:cxn ang="0">
                      <a:pos x="124" y="52"/>
                    </a:cxn>
                    <a:cxn ang="0">
                      <a:pos x="124" y="29"/>
                    </a:cxn>
                    <a:cxn ang="0">
                      <a:pos x="136" y="39"/>
                    </a:cxn>
                    <a:cxn ang="0">
                      <a:pos x="155" y="62"/>
                    </a:cxn>
                    <a:cxn ang="0">
                      <a:pos x="155" y="16"/>
                    </a:cxn>
                    <a:cxn ang="0">
                      <a:pos x="194" y="12"/>
                    </a:cxn>
                    <a:cxn ang="0">
                      <a:pos x="195" y="29"/>
                    </a:cxn>
                    <a:cxn ang="0">
                      <a:pos x="208" y="30"/>
                    </a:cxn>
                    <a:cxn ang="0">
                      <a:pos x="195" y="73"/>
                    </a:cxn>
                    <a:cxn ang="0">
                      <a:pos x="194" y="108"/>
                    </a:cxn>
                    <a:cxn ang="0">
                      <a:pos x="209" y="103"/>
                    </a:cxn>
                    <a:cxn ang="0">
                      <a:pos x="219" y="66"/>
                    </a:cxn>
                    <a:cxn ang="0">
                      <a:pos x="233" y="79"/>
                    </a:cxn>
                    <a:cxn ang="0">
                      <a:pos x="238" y="99"/>
                    </a:cxn>
                    <a:cxn ang="0">
                      <a:pos x="249" y="72"/>
                    </a:cxn>
                    <a:cxn ang="0">
                      <a:pos x="262" y="95"/>
                    </a:cxn>
                    <a:cxn ang="0">
                      <a:pos x="261" y="119"/>
                    </a:cxn>
                    <a:cxn ang="0">
                      <a:pos x="273" y="131"/>
                    </a:cxn>
                    <a:cxn ang="0">
                      <a:pos x="279" y="110"/>
                    </a:cxn>
                    <a:cxn ang="0">
                      <a:pos x="292" y="163"/>
                    </a:cxn>
                    <a:cxn ang="0">
                      <a:pos x="334" y="195"/>
                    </a:cxn>
                    <a:cxn ang="0">
                      <a:pos x="337" y="234"/>
                    </a:cxn>
                    <a:cxn ang="0">
                      <a:pos x="337" y="259"/>
                    </a:cxn>
                    <a:cxn ang="0">
                      <a:pos x="318" y="312"/>
                    </a:cxn>
                    <a:cxn ang="0">
                      <a:pos x="301" y="317"/>
                    </a:cxn>
                    <a:cxn ang="0">
                      <a:pos x="242" y="344"/>
                    </a:cxn>
                    <a:cxn ang="0">
                      <a:pos x="216" y="347"/>
                    </a:cxn>
                    <a:cxn ang="0">
                      <a:pos x="200" y="346"/>
                    </a:cxn>
                    <a:cxn ang="0">
                      <a:pos x="190" y="360"/>
                    </a:cxn>
                    <a:cxn ang="0">
                      <a:pos x="149" y="352"/>
                    </a:cxn>
                    <a:cxn ang="0">
                      <a:pos x="133" y="352"/>
                    </a:cxn>
                    <a:cxn ang="0">
                      <a:pos x="92" y="368"/>
                    </a:cxn>
                    <a:cxn ang="0">
                      <a:pos x="77" y="385"/>
                    </a:cxn>
                    <a:cxn ang="0">
                      <a:pos x="41" y="409"/>
                    </a:cxn>
                    <a:cxn ang="0">
                      <a:pos x="6" y="416"/>
                    </a:cxn>
                    <a:cxn ang="0">
                      <a:pos x="12" y="398"/>
                    </a:cxn>
                    <a:cxn ang="0">
                      <a:pos x="0" y="393"/>
                    </a:cxn>
                    <a:cxn ang="0">
                      <a:pos x="9" y="355"/>
                    </a:cxn>
                    <a:cxn ang="0">
                      <a:pos x="33" y="297"/>
                    </a:cxn>
                  </a:cxnLst>
                  <a:rect l="0" t="0" r="r" b="b"/>
                  <a:pathLst>
                    <a:path w="337" h="418">
                      <a:moveTo>
                        <a:pt x="33" y="286"/>
                      </a:moveTo>
                      <a:lnTo>
                        <a:pt x="42" y="277"/>
                      </a:lnTo>
                      <a:lnTo>
                        <a:pt x="42" y="269"/>
                      </a:lnTo>
                      <a:lnTo>
                        <a:pt x="52" y="238"/>
                      </a:lnTo>
                      <a:lnTo>
                        <a:pt x="49" y="228"/>
                      </a:lnTo>
                      <a:lnTo>
                        <a:pt x="66" y="185"/>
                      </a:lnTo>
                      <a:lnTo>
                        <a:pt x="85" y="202"/>
                      </a:lnTo>
                      <a:lnTo>
                        <a:pt x="96" y="201"/>
                      </a:lnTo>
                      <a:lnTo>
                        <a:pt x="80" y="183"/>
                      </a:lnTo>
                      <a:lnTo>
                        <a:pt x="80" y="149"/>
                      </a:lnTo>
                      <a:lnTo>
                        <a:pt x="81" y="131"/>
                      </a:lnTo>
                      <a:lnTo>
                        <a:pt x="92" y="119"/>
                      </a:lnTo>
                      <a:lnTo>
                        <a:pt x="100" y="118"/>
                      </a:lnTo>
                      <a:lnTo>
                        <a:pt x="93" y="115"/>
                      </a:lnTo>
                      <a:lnTo>
                        <a:pt x="93" y="103"/>
                      </a:lnTo>
                      <a:lnTo>
                        <a:pt x="100" y="94"/>
                      </a:lnTo>
                      <a:lnTo>
                        <a:pt x="109" y="92"/>
                      </a:lnTo>
                      <a:lnTo>
                        <a:pt x="105" y="88"/>
                      </a:lnTo>
                      <a:lnTo>
                        <a:pt x="105" y="73"/>
                      </a:lnTo>
                      <a:lnTo>
                        <a:pt x="124" y="52"/>
                      </a:lnTo>
                      <a:lnTo>
                        <a:pt x="125" y="44"/>
                      </a:lnTo>
                      <a:lnTo>
                        <a:pt x="124" y="29"/>
                      </a:lnTo>
                      <a:lnTo>
                        <a:pt x="130" y="24"/>
                      </a:lnTo>
                      <a:lnTo>
                        <a:pt x="136" y="39"/>
                      </a:lnTo>
                      <a:lnTo>
                        <a:pt x="139" y="56"/>
                      </a:lnTo>
                      <a:lnTo>
                        <a:pt x="155" y="62"/>
                      </a:lnTo>
                      <a:lnTo>
                        <a:pt x="157" y="48"/>
                      </a:lnTo>
                      <a:lnTo>
                        <a:pt x="155" y="16"/>
                      </a:lnTo>
                      <a:lnTo>
                        <a:pt x="166" y="0"/>
                      </a:lnTo>
                      <a:lnTo>
                        <a:pt x="194" y="12"/>
                      </a:lnTo>
                      <a:lnTo>
                        <a:pt x="194" y="36"/>
                      </a:lnTo>
                      <a:lnTo>
                        <a:pt x="195" y="29"/>
                      </a:lnTo>
                      <a:lnTo>
                        <a:pt x="200" y="23"/>
                      </a:lnTo>
                      <a:lnTo>
                        <a:pt x="208" y="30"/>
                      </a:lnTo>
                      <a:lnTo>
                        <a:pt x="208" y="43"/>
                      </a:lnTo>
                      <a:lnTo>
                        <a:pt x="195" y="73"/>
                      </a:lnTo>
                      <a:lnTo>
                        <a:pt x="197" y="94"/>
                      </a:lnTo>
                      <a:lnTo>
                        <a:pt x="194" y="108"/>
                      </a:lnTo>
                      <a:lnTo>
                        <a:pt x="194" y="122"/>
                      </a:lnTo>
                      <a:lnTo>
                        <a:pt x="209" y="103"/>
                      </a:lnTo>
                      <a:lnTo>
                        <a:pt x="219" y="84"/>
                      </a:lnTo>
                      <a:lnTo>
                        <a:pt x="219" y="66"/>
                      </a:lnTo>
                      <a:lnTo>
                        <a:pt x="224" y="65"/>
                      </a:lnTo>
                      <a:lnTo>
                        <a:pt x="233" y="79"/>
                      </a:lnTo>
                      <a:lnTo>
                        <a:pt x="236" y="94"/>
                      </a:lnTo>
                      <a:lnTo>
                        <a:pt x="238" y="99"/>
                      </a:lnTo>
                      <a:lnTo>
                        <a:pt x="245" y="88"/>
                      </a:lnTo>
                      <a:lnTo>
                        <a:pt x="249" y="72"/>
                      </a:lnTo>
                      <a:lnTo>
                        <a:pt x="258" y="77"/>
                      </a:lnTo>
                      <a:lnTo>
                        <a:pt x="262" y="95"/>
                      </a:lnTo>
                      <a:lnTo>
                        <a:pt x="259" y="110"/>
                      </a:lnTo>
                      <a:lnTo>
                        <a:pt x="261" y="119"/>
                      </a:lnTo>
                      <a:lnTo>
                        <a:pt x="267" y="131"/>
                      </a:lnTo>
                      <a:lnTo>
                        <a:pt x="273" y="131"/>
                      </a:lnTo>
                      <a:lnTo>
                        <a:pt x="272" y="118"/>
                      </a:lnTo>
                      <a:lnTo>
                        <a:pt x="279" y="110"/>
                      </a:lnTo>
                      <a:lnTo>
                        <a:pt x="284" y="137"/>
                      </a:lnTo>
                      <a:lnTo>
                        <a:pt x="292" y="163"/>
                      </a:lnTo>
                      <a:lnTo>
                        <a:pt x="326" y="184"/>
                      </a:lnTo>
                      <a:lnTo>
                        <a:pt x="334" y="195"/>
                      </a:lnTo>
                      <a:lnTo>
                        <a:pt x="337" y="217"/>
                      </a:lnTo>
                      <a:lnTo>
                        <a:pt x="337" y="234"/>
                      </a:lnTo>
                      <a:lnTo>
                        <a:pt x="333" y="245"/>
                      </a:lnTo>
                      <a:lnTo>
                        <a:pt x="337" y="259"/>
                      </a:lnTo>
                      <a:lnTo>
                        <a:pt x="337" y="276"/>
                      </a:lnTo>
                      <a:lnTo>
                        <a:pt x="318" y="312"/>
                      </a:lnTo>
                      <a:lnTo>
                        <a:pt x="307" y="323"/>
                      </a:lnTo>
                      <a:lnTo>
                        <a:pt x="301" y="317"/>
                      </a:lnTo>
                      <a:lnTo>
                        <a:pt x="280" y="321"/>
                      </a:lnTo>
                      <a:lnTo>
                        <a:pt x="242" y="344"/>
                      </a:lnTo>
                      <a:lnTo>
                        <a:pt x="226" y="341"/>
                      </a:lnTo>
                      <a:lnTo>
                        <a:pt x="216" y="347"/>
                      </a:lnTo>
                      <a:lnTo>
                        <a:pt x="205" y="344"/>
                      </a:lnTo>
                      <a:lnTo>
                        <a:pt x="200" y="346"/>
                      </a:lnTo>
                      <a:lnTo>
                        <a:pt x="199" y="355"/>
                      </a:lnTo>
                      <a:lnTo>
                        <a:pt x="190" y="360"/>
                      </a:lnTo>
                      <a:lnTo>
                        <a:pt x="176" y="342"/>
                      </a:lnTo>
                      <a:lnTo>
                        <a:pt x="149" y="352"/>
                      </a:lnTo>
                      <a:lnTo>
                        <a:pt x="143" y="346"/>
                      </a:lnTo>
                      <a:lnTo>
                        <a:pt x="133" y="352"/>
                      </a:lnTo>
                      <a:lnTo>
                        <a:pt x="98" y="350"/>
                      </a:lnTo>
                      <a:lnTo>
                        <a:pt x="92" y="368"/>
                      </a:lnTo>
                      <a:lnTo>
                        <a:pt x="86" y="371"/>
                      </a:lnTo>
                      <a:lnTo>
                        <a:pt x="77" y="385"/>
                      </a:lnTo>
                      <a:lnTo>
                        <a:pt x="53" y="396"/>
                      </a:lnTo>
                      <a:lnTo>
                        <a:pt x="41" y="409"/>
                      </a:lnTo>
                      <a:lnTo>
                        <a:pt x="33" y="418"/>
                      </a:lnTo>
                      <a:lnTo>
                        <a:pt x="6" y="416"/>
                      </a:lnTo>
                      <a:lnTo>
                        <a:pt x="7" y="409"/>
                      </a:lnTo>
                      <a:lnTo>
                        <a:pt x="12" y="398"/>
                      </a:lnTo>
                      <a:lnTo>
                        <a:pt x="11" y="387"/>
                      </a:lnTo>
                      <a:lnTo>
                        <a:pt x="0" y="393"/>
                      </a:lnTo>
                      <a:lnTo>
                        <a:pt x="4" y="366"/>
                      </a:lnTo>
                      <a:lnTo>
                        <a:pt x="9" y="355"/>
                      </a:lnTo>
                      <a:lnTo>
                        <a:pt x="38" y="302"/>
                      </a:lnTo>
                      <a:lnTo>
                        <a:pt x="33" y="297"/>
                      </a:lnTo>
                      <a:lnTo>
                        <a:pt x="33" y="286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83" name="Freeform 120"/>
                <p:cNvSpPr>
                  <a:spLocks noChangeAspect="1"/>
                </p:cNvSpPr>
                <p:nvPr/>
              </p:nvSpPr>
              <p:spPr bwMode="gray">
                <a:xfrm>
                  <a:off x="4015" y="1163"/>
                  <a:ext cx="73" cy="67"/>
                </a:xfrm>
                <a:custGeom>
                  <a:avLst/>
                  <a:gdLst/>
                  <a:ahLst/>
                  <a:cxnLst>
                    <a:cxn ang="0">
                      <a:pos x="179" y="89"/>
                    </a:cxn>
                    <a:cxn ang="0">
                      <a:pos x="185" y="89"/>
                    </a:cxn>
                    <a:cxn ang="0">
                      <a:pos x="200" y="103"/>
                    </a:cxn>
                    <a:cxn ang="0">
                      <a:pos x="194" y="120"/>
                    </a:cxn>
                    <a:cxn ang="0">
                      <a:pos x="195" y="127"/>
                    </a:cxn>
                    <a:cxn ang="0">
                      <a:pos x="205" y="132"/>
                    </a:cxn>
                    <a:cxn ang="0">
                      <a:pos x="216" y="133"/>
                    </a:cxn>
                    <a:cxn ang="0">
                      <a:pos x="228" y="133"/>
                    </a:cxn>
                    <a:cxn ang="0">
                      <a:pos x="233" y="103"/>
                    </a:cxn>
                    <a:cxn ang="0">
                      <a:pos x="225" y="60"/>
                    </a:cxn>
                    <a:cxn ang="0">
                      <a:pos x="235" y="34"/>
                    </a:cxn>
                    <a:cxn ang="0">
                      <a:pos x="268" y="49"/>
                    </a:cxn>
                    <a:cxn ang="0">
                      <a:pos x="290" y="89"/>
                    </a:cxn>
                    <a:cxn ang="0">
                      <a:pos x="307" y="109"/>
                    </a:cxn>
                    <a:cxn ang="0">
                      <a:pos x="314" y="127"/>
                    </a:cxn>
                    <a:cxn ang="0">
                      <a:pos x="309" y="151"/>
                    </a:cxn>
                    <a:cxn ang="0">
                      <a:pos x="300" y="170"/>
                    </a:cxn>
                    <a:cxn ang="0">
                      <a:pos x="296" y="191"/>
                    </a:cxn>
                    <a:cxn ang="0">
                      <a:pos x="309" y="234"/>
                    </a:cxn>
                    <a:cxn ang="0">
                      <a:pos x="344" y="259"/>
                    </a:cxn>
                    <a:cxn ang="0">
                      <a:pos x="365" y="280"/>
                    </a:cxn>
                    <a:cxn ang="0">
                      <a:pos x="343" y="289"/>
                    </a:cxn>
                    <a:cxn ang="0">
                      <a:pos x="314" y="287"/>
                    </a:cxn>
                    <a:cxn ang="0">
                      <a:pos x="305" y="302"/>
                    </a:cxn>
                    <a:cxn ang="0">
                      <a:pos x="287" y="272"/>
                    </a:cxn>
                    <a:cxn ang="0">
                      <a:pos x="279" y="253"/>
                    </a:cxn>
                    <a:cxn ang="0">
                      <a:pos x="238" y="280"/>
                    </a:cxn>
                    <a:cxn ang="0">
                      <a:pos x="211" y="301"/>
                    </a:cxn>
                    <a:cxn ang="0">
                      <a:pos x="174" y="310"/>
                    </a:cxn>
                    <a:cxn ang="0">
                      <a:pos x="172" y="303"/>
                    </a:cxn>
                    <a:cxn ang="0">
                      <a:pos x="169" y="289"/>
                    </a:cxn>
                    <a:cxn ang="0">
                      <a:pos x="162" y="256"/>
                    </a:cxn>
                    <a:cxn ang="0">
                      <a:pos x="146" y="288"/>
                    </a:cxn>
                    <a:cxn ang="0">
                      <a:pos x="150" y="298"/>
                    </a:cxn>
                    <a:cxn ang="0">
                      <a:pos x="140" y="331"/>
                    </a:cxn>
                    <a:cxn ang="0">
                      <a:pos x="113" y="324"/>
                    </a:cxn>
                    <a:cxn ang="0">
                      <a:pos x="70" y="307"/>
                    </a:cxn>
                    <a:cxn ang="0">
                      <a:pos x="54" y="260"/>
                    </a:cxn>
                    <a:cxn ang="0">
                      <a:pos x="15" y="242"/>
                    </a:cxn>
                    <a:cxn ang="0">
                      <a:pos x="0" y="196"/>
                    </a:cxn>
                    <a:cxn ang="0">
                      <a:pos x="20" y="196"/>
                    </a:cxn>
                    <a:cxn ang="0">
                      <a:pos x="27" y="179"/>
                    </a:cxn>
                    <a:cxn ang="0">
                      <a:pos x="15" y="176"/>
                    </a:cxn>
                    <a:cxn ang="0">
                      <a:pos x="26" y="173"/>
                    </a:cxn>
                    <a:cxn ang="0">
                      <a:pos x="13" y="152"/>
                    </a:cxn>
                    <a:cxn ang="0">
                      <a:pos x="8" y="140"/>
                    </a:cxn>
                    <a:cxn ang="0">
                      <a:pos x="21" y="143"/>
                    </a:cxn>
                    <a:cxn ang="0">
                      <a:pos x="17" y="122"/>
                    </a:cxn>
                    <a:cxn ang="0">
                      <a:pos x="26" y="99"/>
                    </a:cxn>
                    <a:cxn ang="0">
                      <a:pos x="44" y="95"/>
                    </a:cxn>
                    <a:cxn ang="0">
                      <a:pos x="33" y="88"/>
                    </a:cxn>
                    <a:cxn ang="0">
                      <a:pos x="26" y="67"/>
                    </a:cxn>
                    <a:cxn ang="0">
                      <a:pos x="36" y="51"/>
                    </a:cxn>
                    <a:cxn ang="0">
                      <a:pos x="67" y="43"/>
                    </a:cxn>
                    <a:cxn ang="0">
                      <a:pos x="80" y="22"/>
                    </a:cxn>
                    <a:cxn ang="0">
                      <a:pos x="119" y="0"/>
                    </a:cxn>
                    <a:cxn ang="0">
                      <a:pos x="117" y="13"/>
                    </a:cxn>
                    <a:cxn ang="0">
                      <a:pos x="146" y="54"/>
                    </a:cxn>
                    <a:cxn ang="0">
                      <a:pos x="160" y="54"/>
                    </a:cxn>
                    <a:cxn ang="0">
                      <a:pos x="169" y="68"/>
                    </a:cxn>
                    <a:cxn ang="0">
                      <a:pos x="168" y="87"/>
                    </a:cxn>
                  </a:cxnLst>
                  <a:rect l="0" t="0" r="r" b="b"/>
                  <a:pathLst>
                    <a:path w="365" h="334">
                      <a:moveTo>
                        <a:pt x="178" y="86"/>
                      </a:moveTo>
                      <a:lnTo>
                        <a:pt x="179" y="89"/>
                      </a:lnTo>
                      <a:lnTo>
                        <a:pt x="180" y="95"/>
                      </a:lnTo>
                      <a:lnTo>
                        <a:pt x="185" y="89"/>
                      </a:lnTo>
                      <a:lnTo>
                        <a:pt x="201" y="94"/>
                      </a:lnTo>
                      <a:lnTo>
                        <a:pt x="200" y="103"/>
                      </a:lnTo>
                      <a:lnTo>
                        <a:pt x="201" y="106"/>
                      </a:lnTo>
                      <a:lnTo>
                        <a:pt x="194" y="120"/>
                      </a:lnTo>
                      <a:lnTo>
                        <a:pt x="196" y="121"/>
                      </a:lnTo>
                      <a:lnTo>
                        <a:pt x="195" y="127"/>
                      </a:lnTo>
                      <a:lnTo>
                        <a:pt x="198" y="135"/>
                      </a:lnTo>
                      <a:lnTo>
                        <a:pt x="205" y="132"/>
                      </a:lnTo>
                      <a:lnTo>
                        <a:pt x="210" y="138"/>
                      </a:lnTo>
                      <a:lnTo>
                        <a:pt x="216" y="133"/>
                      </a:lnTo>
                      <a:lnTo>
                        <a:pt x="226" y="137"/>
                      </a:lnTo>
                      <a:lnTo>
                        <a:pt x="228" y="133"/>
                      </a:lnTo>
                      <a:lnTo>
                        <a:pt x="228" y="109"/>
                      </a:lnTo>
                      <a:lnTo>
                        <a:pt x="233" y="103"/>
                      </a:lnTo>
                      <a:lnTo>
                        <a:pt x="226" y="92"/>
                      </a:lnTo>
                      <a:lnTo>
                        <a:pt x="225" y="60"/>
                      </a:lnTo>
                      <a:lnTo>
                        <a:pt x="225" y="47"/>
                      </a:lnTo>
                      <a:lnTo>
                        <a:pt x="235" y="34"/>
                      </a:lnTo>
                      <a:lnTo>
                        <a:pt x="242" y="30"/>
                      </a:lnTo>
                      <a:lnTo>
                        <a:pt x="268" y="49"/>
                      </a:lnTo>
                      <a:lnTo>
                        <a:pt x="287" y="78"/>
                      </a:lnTo>
                      <a:lnTo>
                        <a:pt x="290" y="89"/>
                      </a:lnTo>
                      <a:lnTo>
                        <a:pt x="297" y="109"/>
                      </a:lnTo>
                      <a:lnTo>
                        <a:pt x="307" y="109"/>
                      </a:lnTo>
                      <a:lnTo>
                        <a:pt x="314" y="115"/>
                      </a:lnTo>
                      <a:lnTo>
                        <a:pt x="314" y="127"/>
                      </a:lnTo>
                      <a:lnTo>
                        <a:pt x="311" y="138"/>
                      </a:lnTo>
                      <a:lnTo>
                        <a:pt x="309" y="151"/>
                      </a:lnTo>
                      <a:lnTo>
                        <a:pt x="305" y="163"/>
                      </a:lnTo>
                      <a:lnTo>
                        <a:pt x="300" y="170"/>
                      </a:lnTo>
                      <a:lnTo>
                        <a:pt x="296" y="181"/>
                      </a:lnTo>
                      <a:lnTo>
                        <a:pt x="296" y="191"/>
                      </a:lnTo>
                      <a:lnTo>
                        <a:pt x="298" y="201"/>
                      </a:lnTo>
                      <a:lnTo>
                        <a:pt x="309" y="234"/>
                      </a:lnTo>
                      <a:lnTo>
                        <a:pt x="323" y="254"/>
                      </a:lnTo>
                      <a:lnTo>
                        <a:pt x="344" y="259"/>
                      </a:lnTo>
                      <a:lnTo>
                        <a:pt x="361" y="272"/>
                      </a:lnTo>
                      <a:lnTo>
                        <a:pt x="365" y="280"/>
                      </a:lnTo>
                      <a:lnTo>
                        <a:pt x="364" y="283"/>
                      </a:lnTo>
                      <a:lnTo>
                        <a:pt x="343" y="289"/>
                      </a:lnTo>
                      <a:lnTo>
                        <a:pt x="317" y="277"/>
                      </a:lnTo>
                      <a:lnTo>
                        <a:pt x="314" y="287"/>
                      </a:lnTo>
                      <a:lnTo>
                        <a:pt x="314" y="296"/>
                      </a:lnTo>
                      <a:lnTo>
                        <a:pt x="305" y="302"/>
                      </a:lnTo>
                      <a:lnTo>
                        <a:pt x="281" y="273"/>
                      </a:lnTo>
                      <a:lnTo>
                        <a:pt x="287" y="272"/>
                      </a:lnTo>
                      <a:lnTo>
                        <a:pt x="289" y="261"/>
                      </a:lnTo>
                      <a:lnTo>
                        <a:pt x="279" y="253"/>
                      </a:lnTo>
                      <a:lnTo>
                        <a:pt x="265" y="272"/>
                      </a:lnTo>
                      <a:lnTo>
                        <a:pt x="238" y="280"/>
                      </a:lnTo>
                      <a:lnTo>
                        <a:pt x="225" y="287"/>
                      </a:lnTo>
                      <a:lnTo>
                        <a:pt x="211" y="301"/>
                      </a:lnTo>
                      <a:lnTo>
                        <a:pt x="183" y="312"/>
                      </a:lnTo>
                      <a:lnTo>
                        <a:pt x="174" y="310"/>
                      </a:lnTo>
                      <a:lnTo>
                        <a:pt x="165" y="302"/>
                      </a:lnTo>
                      <a:lnTo>
                        <a:pt x="172" y="303"/>
                      </a:lnTo>
                      <a:lnTo>
                        <a:pt x="179" y="296"/>
                      </a:lnTo>
                      <a:lnTo>
                        <a:pt x="169" y="289"/>
                      </a:lnTo>
                      <a:lnTo>
                        <a:pt x="162" y="276"/>
                      </a:lnTo>
                      <a:lnTo>
                        <a:pt x="162" y="256"/>
                      </a:lnTo>
                      <a:lnTo>
                        <a:pt x="149" y="265"/>
                      </a:lnTo>
                      <a:lnTo>
                        <a:pt x="146" y="288"/>
                      </a:lnTo>
                      <a:lnTo>
                        <a:pt x="155" y="285"/>
                      </a:lnTo>
                      <a:lnTo>
                        <a:pt x="150" y="298"/>
                      </a:lnTo>
                      <a:lnTo>
                        <a:pt x="146" y="320"/>
                      </a:lnTo>
                      <a:lnTo>
                        <a:pt x="140" y="331"/>
                      </a:lnTo>
                      <a:lnTo>
                        <a:pt x="130" y="334"/>
                      </a:lnTo>
                      <a:lnTo>
                        <a:pt x="113" y="324"/>
                      </a:lnTo>
                      <a:lnTo>
                        <a:pt x="90" y="320"/>
                      </a:lnTo>
                      <a:lnTo>
                        <a:pt x="70" y="307"/>
                      </a:lnTo>
                      <a:lnTo>
                        <a:pt x="61" y="289"/>
                      </a:lnTo>
                      <a:lnTo>
                        <a:pt x="54" y="260"/>
                      </a:lnTo>
                      <a:lnTo>
                        <a:pt x="42" y="262"/>
                      </a:lnTo>
                      <a:lnTo>
                        <a:pt x="15" y="242"/>
                      </a:lnTo>
                      <a:lnTo>
                        <a:pt x="10" y="223"/>
                      </a:lnTo>
                      <a:lnTo>
                        <a:pt x="0" y="196"/>
                      </a:lnTo>
                      <a:lnTo>
                        <a:pt x="10" y="190"/>
                      </a:lnTo>
                      <a:lnTo>
                        <a:pt x="20" y="196"/>
                      </a:lnTo>
                      <a:lnTo>
                        <a:pt x="32" y="190"/>
                      </a:lnTo>
                      <a:lnTo>
                        <a:pt x="27" y="179"/>
                      </a:lnTo>
                      <a:lnTo>
                        <a:pt x="17" y="181"/>
                      </a:lnTo>
                      <a:lnTo>
                        <a:pt x="15" y="176"/>
                      </a:lnTo>
                      <a:lnTo>
                        <a:pt x="17" y="173"/>
                      </a:lnTo>
                      <a:lnTo>
                        <a:pt x="26" y="173"/>
                      </a:lnTo>
                      <a:lnTo>
                        <a:pt x="24" y="159"/>
                      </a:lnTo>
                      <a:lnTo>
                        <a:pt x="13" y="152"/>
                      </a:lnTo>
                      <a:lnTo>
                        <a:pt x="7" y="141"/>
                      </a:lnTo>
                      <a:lnTo>
                        <a:pt x="8" y="140"/>
                      </a:lnTo>
                      <a:lnTo>
                        <a:pt x="17" y="151"/>
                      </a:lnTo>
                      <a:lnTo>
                        <a:pt x="21" y="143"/>
                      </a:lnTo>
                      <a:lnTo>
                        <a:pt x="22" y="132"/>
                      </a:lnTo>
                      <a:lnTo>
                        <a:pt x="17" y="122"/>
                      </a:lnTo>
                      <a:lnTo>
                        <a:pt x="17" y="106"/>
                      </a:lnTo>
                      <a:lnTo>
                        <a:pt x="26" y="99"/>
                      </a:lnTo>
                      <a:lnTo>
                        <a:pt x="39" y="103"/>
                      </a:lnTo>
                      <a:lnTo>
                        <a:pt x="44" y="95"/>
                      </a:lnTo>
                      <a:lnTo>
                        <a:pt x="38" y="83"/>
                      </a:lnTo>
                      <a:lnTo>
                        <a:pt x="33" y="88"/>
                      </a:lnTo>
                      <a:lnTo>
                        <a:pt x="29" y="82"/>
                      </a:lnTo>
                      <a:lnTo>
                        <a:pt x="26" y="67"/>
                      </a:lnTo>
                      <a:lnTo>
                        <a:pt x="28" y="62"/>
                      </a:lnTo>
                      <a:lnTo>
                        <a:pt x="36" y="51"/>
                      </a:lnTo>
                      <a:lnTo>
                        <a:pt x="42" y="55"/>
                      </a:lnTo>
                      <a:lnTo>
                        <a:pt x="67" y="43"/>
                      </a:lnTo>
                      <a:lnTo>
                        <a:pt x="77" y="18"/>
                      </a:lnTo>
                      <a:lnTo>
                        <a:pt x="80" y="22"/>
                      </a:lnTo>
                      <a:lnTo>
                        <a:pt x="103" y="4"/>
                      </a:lnTo>
                      <a:lnTo>
                        <a:pt x="119" y="0"/>
                      </a:lnTo>
                      <a:lnTo>
                        <a:pt x="123" y="1"/>
                      </a:lnTo>
                      <a:lnTo>
                        <a:pt x="117" y="13"/>
                      </a:lnTo>
                      <a:lnTo>
                        <a:pt x="119" y="24"/>
                      </a:lnTo>
                      <a:lnTo>
                        <a:pt x="146" y="54"/>
                      </a:lnTo>
                      <a:lnTo>
                        <a:pt x="151" y="57"/>
                      </a:lnTo>
                      <a:lnTo>
                        <a:pt x="160" y="54"/>
                      </a:lnTo>
                      <a:lnTo>
                        <a:pt x="162" y="62"/>
                      </a:lnTo>
                      <a:lnTo>
                        <a:pt x="169" y="68"/>
                      </a:lnTo>
                      <a:lnTo>
                        <a:pt x="163" y="78"/>
                      </a:lnTo>
                      <a:lnTo>
                        <a:pt x="168" y="87"/>
                      </a:lnTo>
                      <a:lnTo>
                        <a:pt x="178" y="86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84" name="Freeform 121"/>
                <p:cNvSpPr>
                  <a:spLocks noChangeAspect="1"/>
                </p:cNvSpPr>
                <p:nvPr/>
              </p:nvSpPr>
              <p:spPr bwMode="gray">
                <a:xfrm>
                  <a:off x="4066" y="1166"/>
                  <a:ext cx="44" cy="5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16" y="8"/>
                    </a:cxn>
                    <a:cxn ang="0">
                      <a:pos x="32" y="30"/>
                    </a:cxn>
                    <a:cxn ang="0">
                      <a:pos x="42" y="38"/>
                    </a:cxn>
                    <a:cxn ang="0">
                      <a:pos x="56" y="59"/>
                    </a:cxn>
                    <a:cxn ang="0">
                      <a:pos x="64" y="66"/>
                    </a:cxn>
                    <a:cxn ang="0">
                      <a:pos x="89" y="71"/>
                    </a:cxn>
                    <a:cxn ang="0">
                      <a:pos x="106" y="59"/>
                    </a:cxn>
                    <a:cxn ang="0">
                      <a:pos x="116" y="56"/>
                    </a:cxn>
                    <a:cxn ang="0">
                      <a:pos x="138" y="64"/>
                    </a:cxn>
                    <a:cxn ang="0">
                      <a:pos x="152" y="89"/>
                    </a:cxn>
                    <a:cxn ang="0">
                      <a:pos x="169" y="97"/>
                    </a:cxn>
                    <a:cxn ang="0">
                      <a:pos x="182" y="110"/>
                    </a:cxn>
                    <a:cxn ang="0">
                      <a:pos x="201" y="120"/>
                    </a:cxn>
                    <a:cxn ang="0">
                      <a:pos x="215" y="136"/>
                    </a:cxn>
                    <a:cxn ang="0">
                      <a:pos x="222" y="136"/>
                    </a:cxn>
                    <a:cxn ang="0">
                      <a:pos x="224" y="145"/>
                    </a:cxn>
                    <a:cxn ang="0">
                      <a:pos x="206" y="142"/>
                    </a:cxn>
                    <a:cxn ang="0">
                      <a:pos x="197" y="146"/>
                    </a:cxn>
                    <a:cxn ang="0">
                      <a:pos x="193" y="155"/>
                    </a:cxn>
                    <a:cxn ang="0">
                      <a:pos x="181" y="156"/>
                    </a:cxn>
                    <a:cxn ang="0">
                      <a:pos x="185" y="161"/>
                    </a:cxn>
                    <a:cxn ang="0">
                      <a:pos x="182" y="169"/>
                    </a:cxn>
                    <a:cxn ang="0">
                      <a:pos x="182" y="183"/>
                    </a:cxn>
                    <a:cxn ang="0">
                      <a:pos x="188" y="194"/>
                    </a:cxn>
                    <a:cxn ang="0">
                      <a:pos x="183" y="200"/>
                    </a:cxn>
                    <a:cxn ang="0">
                      <a:pos x="180" y="217"/>
                    </a:cxn>
                    <a:cxn ang="0">
                      <a:pos x="167" y="226"/>
                    </a:cxn>
                    <a:cxn ang="0">
                      <a:pos x="163" y="232"/>
                    </a:cxn>
                    <a:cxn ang="0">
                      <a:pos x="138" y="248"/>
                    </a:cxn>
                    <a:cxn ang="0">
                      <a:pos x="128" y="241"/>
                    </a:cxn>
                    <a:cxn ang="0">
                      <a:pos x="91" y="233"/>
                    </a:cxn>
                    <a:cxn ang="0">
                      <a:pos x="77" y="222"/>
                    </a:cxn>
                    <a:cxn ang="0">
                      <a:pos x="54" y="164"/>
                    </a:cxn>
                    <a:cxn ang="0">
                      <a:pos x="56" y="147"/>
                    </a:cxn>
                    <a:cxn ang="0">
                      <a:pos x="69" y="108"/>
                    </a:cxn>
                    <a:cxn ang="0">
                      <a:pos x="73" y="85"/>
                    </a:cxn>
                    <a:cxn ang="0">
                      <a:pos x="64" y="85"/>
                    </a:cxn>
                    <a:cxn ang="0">
                      <a:pos x="61" y="73"/>
                    </a:cxn>
                    <a:cxn ang="0">
                      <a:pos x="16" y="19"/>
                    </a:cxn>
                    <a:cxn ang="0">
                      <a:pos x="8" y="12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 w="224" h="248">
                      <a:moveTo>
                        <a:pt x="0" y="0"/>
                      </a:moveTo>
                      <a:lnTo>
                        <a:pt x="16" y="8"/>
                      </a:lnTo>
                      <a:lnTo>
                        <a:pt x="32" y="30"/>
                      </a:lnTo>
                      <a:lnTo>
                        <a:pt x="42" y="38"/>
                      </a:lnTo>
                      <a:lnTo>
                        <a:pt x="56" y="59"/>
                      </a:lnTo>
                      <a:lnTo>
                        <a:pt x="64" y="66"/>
                      </a:lnTo>
                      <a:lnTo>
                        <a:pt x="89" y="71"/>
                      </a:lnTo>
                      <a:lnTo>
                        <a:pt x="106" y="59"/>
                      </a:lnTo>
                      <a:lnTo>
                        <a:pt x="116" y="56"/>
                      </a:lnTo>
                      <a:lnTo>
                        <a:pt x="138" y="64"/>
                      </a:lnTo>
                      <a:lnTo>
                        <a:pt x="152" y="89"/>
                      </a:lnTo>
                      <a:lnTo>
                        <a:pt x="169" y="97"/>
                      </a:lnTo>
                      <a:lnTo>
                        <a:pt x="182" y="110"/>
                      </a:lnTo>
                      <a:lnTo>
                        <a:pt x="201" y="120"/>
                      </a:lnTo>
                      <a:lnTo>
                        <a:pt x="215" y="136"/>
                      </a:lnTo>
                      <a:lnTo>
                        <a:pt x="222" y="136"/>
                      </a:lnTo>
                      <a:lnTo>
                        <a:pt x="224" y="145"/>
                      </a:lnTo>
                      <a:lnTo>
                        <a:pt x="206" y="142"/>
                      </a:lnTo>
                      <a:lnTo>
                        <a:pt x="197" y="146"/>
                      </a:lnTo>
                      <a:lnTo>
                        <a:pt x="193" y="155"/>
                      </a:lnTo>
                      <a:lnTo>
                        <a:pt x="181" y="156"/>
                      </a:lnTo>
                      <a:lnTo>
                        <a:pt x="185" y="161"/>
                      </a:lnTo>
                      <a:lnTo>
                        <a:pt x="182" y="169"/>
                      </a:lnTo>
                      <a:lnTo>
                        <a:pt x="182" y="183"/>
                      </a:lnTo>
                      <a:lnTo>
                        <a:pt x="188" y="194"/>
                      </a:lnTo>
                      <a:lnTo>
                        <a:pt x="183" y="200"/>
                      </a:lnTo>
                      <a:lnTo>
                        <a:pt x="180" y="217"/>
                      </a:lnTo>
                      <a:lnTo>
                        <a:pt x="167" y="226"/>
                      </a:lnTo>
                      <a:lnTo>
                        <a:pt x="163" y="232"/>
                      </a:lnTo>
                      <a:lnTo>
                        <a:pt x="138" y="248"/>
                      </a:lnTo>
                      <a:lnTo>
                        <a:pt x="128" y="241"/>
                      </a:lnTo>
                      <a:lnTo>
                        <a:pt x="91" y="233"/>
                      </a:lnTo>
                      <a:lnTo>
                        <a:pt x="77" y="222"/>
                      </a:lnTo>
                      <a:lnTo>
                        <a:pt x="54" y="164"/>
                      </a:lnTo>
                      <a:lnTo>
                        <a:pt x="56" y="147"/>
                      </a:lnTo>
                      <a:lnTo>
                        <a:pt x="69" y="108"/>
                      </a:lnTo>
                      <a:lnTo>
                        <a:pt x="73" y="85"/>
                      </a:lnTo>
                      <a:lnTo>
                        <a:pt x="64" y="85"/>
                      </a:lnTo>
                      <a:lnTo>
                        <a:pt x="61" y="73"/>
                      </a:lnTo>
                      <a:lnTo>
                        <a:pt x="16" y="19"/>
                      </a:lnTo>
                      <a:lnTo>
                        <a:pt x="8" y="1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85" name="Freeform 122"/>
                <p:cNvSpPr>
                  <a:spLocks noChangeAspect="1"/>
                </p:cNvSpPr>
                <p:nvPr/>
              </p:nvSpPr>
              <p:spPr bwMode="gray">
                <a:xfrm>
                  <a:off x="4119" y="1193"/>
                  <a:ext cx="54" cy="36"/>
                </a:xfrm>
                <a:custGeom>
                  <a:avLst/>
                  <a:gdLst/>
                  <a:ahLst/>
                  <a:cxnLst>
                    <a:cxn ang="0">
                      <a:pos x="3" y="0"/>
                    </a:cxn>
                    <a:cxn ang="0">
                      <a:pos x="9" y="6"/>
                    </a:cxn>
                    <a:cxn ang="0">
                      <a:pos x="19" y="10"/>
                    </a:cxn>
                    <a:cxn ang="0">
                      <a:pos x="24" y="15"/>
                    </a:cxn>
                    <a:cxn ang="0">
                      <a:pos x="26" y="25"/>
                    </a:cxn>
                    <a:cxn ang="0">
                      <a:pos x="36" y="30"/>
                    </a:cxn>
                    <a:cxn ang="0">
                      <a:pos x="51" y="33"/>
                    </a:cxn>
                    <a:cxn ang="0">
                      <a:pos x="66" y="35"/>
                    </a:cxn>
                    <a:cxn ang="0">
                      <a:pos x="73" y="31"/>
                    </a:cxn>
                    <a:cxn ang="0">
                      <a:pos x="127" y="41"/>
                    </a:cxn>
                    <a:cxn ang="0">
                      <a:pos x="129" y="49"/>
                    </a:cxn>
                    <a:cxn ang="0">
                      <a:pos x="122" y="49"/>
                    </a:cxn>
                    <a:cxn ang="0">
                      <a:pos x="121" y="55"/>
                    </a:cxn>
                    <a:cxn ang="0">
                      <a:pos x="109" y="67"/>
                    </a:cxn>
                    <a:cxn ang="0">
                      <a:pos x="132" y="64"/>
                    </a:cxn>
                    <a:cxn ang="0">
                      <a:pos x="154" y="68"/>
                    </a:cxn>
                    <a:cxn ang="0">
                      <a:pos x="163" y="62"/>
                    </a:cxn>
                    <a:cxn ang="0">
                      <a:pos x="172" y="62"/>
                    </a:cxn>
                    <a:cxn ang="0">
                      <a:pos x="182" y="68"/>
                    </a:cxn>
                    <a:cxn ang="0">
                      <a:pos x="188" y="79"/>
                    </a:cxn>
                    <a:cxn ang="0">
                      <a:pos x="207" y="75"/>
                    </a:cxn>
                    <a:cxn ang="0">
                      <a:pos x="218" y="79"/>
                    </a:cxn>
                    <a:cxn ang="0">
                      <a:pos x="225" y="91"/>
                    </a:cxn>
                    <a:cxn ang="0">
                      <a:pos x="266" y="100"/>
                    </a:cxn>
                    <a:cxn ang="0">
                      <a:pos x="256" y="108"/>
                    </a:cxn>
                    <a:cxn ang="0">
                      <a:pos x="257" y="135"/>
                    </a:cxn>
                    <a:cxn ang="0">
                      <a:pos x="245" y="154"/>
                    </a:cxn>
                    <a:cxn ang="0">
                      <a:pos x="208" y="176"/>
                    </a:cxn>
                    <a:cxn ang="0">
                      <a:pos x="198" y="180"/>
                    </a:cxn>
                    <a:cxn ang="0">
                      <a:pos x="191" y="171"/>
                    </a:cxn>
                    <a:cxn ang="0">
                      <a:pos x="186" y="176"/>
                    </a:cxn>
                    <a:cxn ang="0">
                      <a:pos x="179" y="173"/>
                    </a:cxn>
                    <a:cxn ang="0">
                      <a:pos x="174" y="164"/>
                    </a:cxn>
                    <a:cxn ang="0">
                      <a:pos x="171" y="175"/>
                    </a:cxn>
                    <a:cxn ang="0">
                      <a:pos x="160" y="175"/>
                    </a:cxn>
                    <a:cxn ang="0">
                      <a:pos x="144" y="170"/>
                    </a:cxn>
                    <a:cxn ang="0">
                      <a:pos x="133" y="156"/>
                    </a:cxn>
                    <a:cxn ang="0">
                      <a:pos x="117" y="156"/>
                    </a:cxn>
                    <a:cxn ang="0">
                      <a:pos x="104" y="151"/>
                    </a:cxn>
                    <a:cxn ang="0">
                      <a:pos x="95" y="140"/>
                    </a:cxn>
                    <a:cxn ang="0">
                      <a:pos x="85" y="135"/>
                    </a:cxn>
                    <a:cxn ang="0">
                      <a:pos x="75" y="123"/>
                    </a:cxn>
                    <a:cxn ang="0">
                      <a:pos x="57" y="118"/>
                    </a:cxn>
                    <a:cxn ang="0">
                      <a:pos x="46" y="110"/>
                    </a:cxn>
                    <a:cxn ang="0">
                      <a:pos x="45" y="81"/>
                    </a:cxn>
                    <a:cxn ang="0">
                      <a:pos x="31" y="67"/>
                    </a:cxn>
                    <a:cxn ang="0">
                      <a:pos x="26" y="47"/>
                    </a:cxn>
                    <a:cxn ang="0">
                      <a:pos x="5" y="20"/>
                    </a:cxn>
                    <a:cxn ang="0">
                      <a:pos x="0" y="3"/>
                    </a:cxn>
                    <a:cxn ang="0">
                      <a:pos x="3" y="0"/>
                    </a:cxn>
                  </a:cxnLst>
                  <a:rect l="0" t="0" r="r" b="b"/>
                  <a:pathLst>
                    <a:path w="266" h="180">
                      <a:moveTo>
                        <a:pt x="3" y="0"/>
                      </a:moveTo>
                      <a:lnTo>
                        <a:pt x="9" y="6"/>
                      </a:lnTo>
                      <a:lnTo>
                        <a:pt x="19" y="10"/>
                      </a:lnTo>
                      <a:lnTo>
                        <a:pt x="24" y="15"/>
                      </a:lnTo>
                      <a:lnTo>
                        <a:pt x="26" y="25"/>
                      </a:lnTo>
                      <a:lnTo>
                        <a:pt x="36" y="30"/>
                      </a:lnTo>
                      <a:lnTo>
                        <a:pt x="51" y="33"/>
                      </a:lnTo>
                      <a:lnTo>
                        <a:pt x="66" y="35"/>
                      </a:lnTo>
                      <a:lnTo>
                        <a:pt x="73" y="31"/>
                      </a:lnTo>
                      <a:lnTo>
                        <a:pt x="127" y="41"/>
                      </a:lnTo>
                      <a:lnTo>
                        <a:pt x="129" y="49"/>
                      </a:lnTo>
                      <a:lnTo>
                        <a:pt x="122" y="49"/>
                      </a:lnTo>
                      <a:lnTo>
                        <a:pt x="121" y="55"/>
                      </a:lnTo>
                      <a:lnTo>
                        <a:pt x="109" y="67"/>
                      </a:lnTo>
                      <a:lnTo>
                        <a:pt x="132" y="64"/>
                      </a:lnTo>
                      <a:lnTo>
                        <a:pt x="154" y="68"/>
                      </a:lnTo>
                      <a:lnTo>
                        <a:pt x="163" y="62"/>
                      </a:lnTo>
                      <a:lnTo>
                        <a:pt x="172" y="62"/>
                      </a:lnTo>
                      <a:lnTo>
                        <a:pt x="182" y="68"/>
                      </a:lnTo>
                      <a:lnTo>
                        <a:pt x="188" y="79"/>
                      </a:lnTo>
                      <a:lnTo>
                        <a:pt x="207" y="75"/>
                      </a:lnTo>
                      <a:lnTo>
                        <a:pt x="218" y="79"/>
                      </a:lnTo>
                      <a:lnTo>
                        <a:pt x="225" y="91"/>
                      </a:lnTo>
                      <a:lnTo>
                        <a:pt x="266" y="100"/>
                      </a:lnTo>
                      <a:lnTo>
                        <a:pt x="256" y="108"/>
                      </a:lnTo>
                      <a:lnTo>
                        <a:pt x="257" y="135"/>
                      </a:lnTo>
                      <a:lnTo>
                        <a:pt x="245" y="154"/>
                      </a:lnTo>
                      <a:lnTo>
                        <a:pt x="208" y="176"/>
                      </a:lnTo>
                      <a:lnTo>
                        <a:pt x="198" y="180"/>
                      </a:lnTo>
                      <a:lnTo>
                        <a:pt x="191" y="171"/>
                      </a:lnTo>
                      <a:lnTo>
                        <a:pt x="186" y="176"/>
                      </a:lnTo>
                      <a:lnTo>
                        <a:pt x="179" y="173"/>
                      </a:lnTo>
                      <a:lnTo>
                        <a:pt x="174" y="164"/>
                      </a:lnTo>
                      <a:lnTo>
                        <a:pt x="171" y="175"/>
                      </a:lnTo>
                      <a:lnTo>
                        <a:pt x="160" y="175"/>
                      </a:lnTo>
                      <a:lnTo>
                        <a:pt x="144" y="170"/>
                      </a:lnTo>
                      <a:lnTo>
                        <a:pt x="133" y="156"/>
                      </a:lnTo>
                      <a:lnTo>
                        <a:pt x="117" y="156"/>
                      </a:lnTo>
                      <a:lnTo>
                        <a:pt x="104" y="151"/>
                      </a:lnTo>
                      <a:lnTo>
                        <a:pt x="95" y="140"/>
                      </a:lnTo>
                      <a:lnTo>
                        <a:pt x="85" y="135"/>
                      </a:lnTo>
                      <a:lnTo>
                        <a:pt x="75" y="123"/>
                      </a:lnTo>
                      <a:lnTo>
                        <a:pt x="57" y="118"/>
                      </a:lnTo>
                      <a:lnTo>
                        <a:pt x="46" y="110"/>
                      </a:lnTo>
                      <a:lnTo>
                        <a:pt x="45" y="81"/>
                      </a:lnTo>
                      <a:lnTo>
                        <a:pt x="31" y="67"/>
                      </a:lnTo>
                      <a:lnTo>
                        <a:pt x="26" y="47"/>
                      </a:lnTo>
                      <a:lnTo>
                        <a:pt x="5" y="20"/>
                      </a:lnTo>
                      <a:lnTo>
                        <a:pt x="0" y="3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86" name="Freeform 123"/>
                <p:cNvSpPr>
                  <a:spLocks noChangeAspect="1"/>
                </p:cNvSpPr>
                <p:nvPr/>
              </p:nvSpPr>
              <p:spPr bwMode="gray">
                <a:xfrm>
                  <a:off x="4047" y="1261"/>
                  <a:ext cx="43" cy="27"/>
                </a:xfrm>
                <a:custGeom>
                  <a:avLst/>
                  <a:gdLst/>
                  <a:ahLst/>
                  <a:cxnLst>
                    <a:cxn ang="0">
                      <a:pos x="92" y="7"/>
                    </a:cxn>
                    <a:cxn ang="0">
                      <a:pos x="110" y="0"/>
                    </a:cxn>
                    <a:cxn ang="0">
                      <a:pos x="126" y="2"/>
                    </a:cxn>
                    <a:cxn ang="0">
                      <a:pos x="137" y="5"/>
                    </a:cxn>
                    <a:cxn ang="0">
                      <a:pos x="148" y="16"/>
                    </a:cxn>
                    <a:cxn ang="0">
                      <a:pos x="156" y="18"/>
                    </a:cxn>
                    <a:cxn ang="0">
                      <a:pos x="169" y="36"/>
                    </a:cxn>
                    <a:cxn ang="0">
                      <a:pos x="187" y="51"/>
                    </a:cxn>
                    <a:cxn ang="0">
                      <a:pos x="203" y="78"/>
                    </a:cxn>
                    <a:cxn ang="0">
                      <a:pos x="207" y="93"/>
                    </a:cxn>
                    <a:cxn ang="0">
                      <a:pos x="207" y="112"/>
                    </a:cxn>
                    <a:cxn ang="0">
                      <a:pos x="212" y="126"/>
                    </a:cxn>
                    <a:cxn ang="0">
                      <a:pos x="212" y="136"/>
                    </a:cxn>
                    <a:cxn ang="0">
                      <a:pos x="202" y="132"/>
                    </a:cxn>
                    <a:cxn ang="0">
                      <a:pos x="193" y="136"/>
                    </a:cxn>
                    <a:cxn ang="0">
                      <a:pos x="181" y="134"/>
                    </a:cxn>
                    <a:cxn ang="0">
                      <a:pos x="167" y="127"/>
                    </a:cxn>
                    <a:cxn ang="0">
                      <a:pos x="139" y="128"/>
                    </a:cxn>
                    <a:cxn ang="0">
                      <a:pos x="122" y="120"/>
                    </a:cxn>
                    <a:cxn ang="0">
                      <a:pos x="115" y="112"/>
                    </a:cxn>
                    <a:cxn ang="0">
                      <a:pos x="102" y="115"/>
                    </a:cxn>
                    <a:cxn ang="0">
                      <a:pos x="85" y="110"/>
                    </a:cxn>
                    <a:cxn ang="0">
                      <a:pos x="68" y="99"/>
                    </a:cxn>
                    <a:cxn ang="0">
                      <a:pos x="48" y="95"/>
                    </a:cxn>
                    <a:cxn ang="0">
                      <a:pos x="21" y="110"/>
                    </a:cxn>
                    <a:cxn ang="0">
                      <a:pos x="10" y="109"/>
                    </a:cxn>
                    <a:cxn ang="0">
                      <a:pos x="0" y="95"/>
                    </a:cxn>
                    <a:cxn ang="0">
                      <a:pos x="8" y="89"/>
                    </a:cxn>
                    <a:cxn ang="0">
                      <a:pos x="37" y="86"/>
                    </a:cxn>
                    <a:cxn ang="0">
                      <a:pos x="41" y="79"/>
                    </a:cxn>
                    <a:cxn ang="0">
                      <a:pos x="48" y="62"/>
                    </a:cxn>
                    <a:cxn ang="0">
                      <a:pos x="60" y="31"/>
                    </a:cxn>
                    <a:cxn ang="0">
                      <a:pos x="60" y="19"/>
                    </a:cxn>
                    <a:cxn ang="0">
                      <a:pos x="65" y="10"/>
                    </a:cxn>
                    <a:cxn ang="0">
                      <a:pos x="92" y="7"/>
                    </a:cxn>
                  </a:cxnLst>
                  <a:rect l="0" t="0" r="r" b="b"/>
                  <a:pathLst>
                    <a:path w="212" h="136">
                      <a:moveTo>
                        <a:pt x="92" y="7"/>
                      </a:moveTo>
                      <a:lnTo>
                        <a:pt x="110" y="0"/>
                      </a:lnTo>
                      <a:lnTo>
                        <a:pt x="126" y="2"/>
                      </a:lnTo>
                      <a:lnTo>
                        <a:pt x="137" y="5"/>
                      </a:lnTo>
                      <a:lnTo>
                        <a:pt x="148" y="16"/>
                      </a:lnTo>
                      <a:lnTo>
                        <a:pt x="156" y="18"/>
                      </a:lnTo>
                      <a:lnTo>
                        <a:pt x="169" y="36"/>
                      </a:lnTo>
                      <a:lnTo>
                        <a:pt x="187" y="51"/>
                      </a:lnTo>
                      <a:lnTo>
                        <a:pt x="203" y="78"/>
                      </a:lnTo>
                      <a:lnTo>
                        <a:pt x="207" y="93"/>
                      </a:lnTo>
                      <a:lnTo>
                        <a:pt x="207" y="112"/>
                      </a:lnTo>
                      <a:lnTo>
                        <a:pt x="212" y="126"/>
                      </a:lnTo>
                      <a:lnTo>
                        <a:pt x="212" y="136"/>
                      </a:lnTo>
                      <a:lnTo>
                        <a:pt x="202" y="132"/>
                      </a:lnTo>
                      <a:lnTo>
                        <a:pt x="193" y="136"/>
                      </a:lnTo>
                      <a:lnTo>
                        <a:pt x="181" y="134"/>
                      </a:lnTo>
                      <a:lnTo>
                        <a:pt x="167" y="127"/>
                      </a:lnTo>
                      <a:lnTo>
                        <a:pt x="139" y="128"/>
                      </a:lnTo>
                      <a:lnTo>
                        <a:pt x="122" y="120"/>
                      </a:lnTo>
                      <a:lnTo>
                        <a:pt x="115" y="112"/>
                      </a:lnTo>
                      <a:lnTo>
                        <a:pt x="102" y="115"/>
                      </a:lnTo>
                      <a:lnTo>
                        <a:pt x="85" y="110"/>
                      </a:lnTo>
                      <a:lnTo>
                        <a:pt x="68" y="99"/>
                      </a:lnTo>
                      <a:lnTo>
                        <a:pt x="48" y="95"/>
                      </a:lnTo>
                      <a:lnTo>
                        <a:pt x="21" y="110"/>
                      </a:lnTo>
                      <a:lnTo>
                        <a:pt x="10" y="109"/>
                      </a:lnTo>
                      <a:lnTo>
                        <a:pt x="0" y="95"/>
                      </a:lnTo>
                      <a:lnTo>
                        <a:pt x="8" y="89"/>
                      </a:lnTo>
                      <a:lnTo>
                        <a:pt x="37" y="86"/>
                      </a:lnTo>
                      <a:lnTo>
                        <a:pt x="41" y="79"/>
                      </a:lnTo>
                      <a:lnTo>
                        <a:pt x="48" y="62"/>
                      </a:lnTo>
                      <a:lnTo>
                        <a:pt x="60" y="31"/>
                      </a:lnTo>
                      <a:lnTo>
                        <a:pt x="60" y="19"/>
                      </a:lnTo>
                      <a:lnTo>
                        <a:pt x="65" y="10"/>
                      </a:lnTo>
                      <a:lnTo>
                        <a:pt x="92" y="7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87" name="Freeform 124"/>
                <p:cNvSpPr>
                  <a:spLocks noChangeAspect="1"/>
                </p:cNvSpPr>
                <p:nvPr/>
              </p:nvSpPr>
              <p:spPr bwMode="gray">
                <a:xfrm>
                  <a:off x="3080" y="1282"/>
                  <a:ext cx="68" cy="102"/>
                </a:xfrm>
                <a:custGeom>
                  <a:avLst/>
                  <a:gdLst/>
                  <a:ahLst/>
                  <a:cxnLst>
                    <a:cxn ang="0">
                      <a:pos x="152" y="22"/>
                    </a:cxn>
                    <a:cxn ang="0">
                      <a:pos x="199" y="0"/>
                    </a:cxn>
                    <a:cxn ang="0">
                      <a:pos x="234" y="15"/>
                    </a:cxn>
                    <a:cxn ang="0">
                      <a:pos x="277" y="45"/>
                    </a:cxn>
                    <a:cxn ang="0">
                      <a:pos x="272" y="68"/>
                    </a:cxn>
                    <a:cxn ang="0">
                      <a:pos x="234" y="86"/>
                    </a:cxn>
                    <a:cxn ang="0">
                      <a:pos x="267" y="94"/>
                    </a:cxn>
                    <a:cxn ang="0">
                      <a:pos x="245" y="114"/>
                    </a:cxn>
                    <a:cxn ang="0">
                      <a:pos x="238" y="119"/>
                    </a:cxn>
                    <a:cxn ang="0">
                      <a:pos x="232" y="158"/>
                    </a:cxn>
                    <a:cxn ang="0">
                      <a:pos x="226" y="165"/>
                    </a:cxn>
                    <a:cxn ang="0">
                      <a:pos x="219" y="189"/>
                    </a:cxn>
                    <a:cxn ang="0">
                      <a:pos x="224" y="226"/>
                    </a:cxn>
                    <a:cxn ang="0">
                      <a:pos x="218" y="267"/>
                    </a:cxn>
                    <a:cxn ang="0">
                      <a:pos x="230" y="331"/>
                    </a:cxn>
                    <a:cxn ang="0">
                      <a:pos x="250" y="373"/>
                    </a:cxn>
                    <a:cxn ang="0">
                      <a:pos x="278" y="426"/>
                    </a:cxn>
                    <a:cxn ang="0">
                      <a:pos x="306" y="450"/>
                    </a:cxn>
                    <a:cxn ang="0">
                      <a:pos x="338" y="472"/>
                    </a:cxn>
                    <a:cxn ang="0">
                      <a:pos x="322" y="490"/>
                    </a:cxn>
                    <a:cxn ang="0">
                      <a:pos x="320" y="498"/>
                    </a:cxn>
                    <a:cxn ang="0">
                      <a:pos x="301" y="502"/>
                    </a:cxn>
                    <a:cxn ang="0">
                      <a:pos x="284" y="470"/>
                    </a:cxn>
                    <a:cxn ang="0">
                      <a:pos x="261" y="481"/>
                    </a:cxn>
                    <a:cxn ang="0">
                      <a:pos x="273" y="487"/>
                    </a:cxn>
                    <a:cxn ang="0">
                      <a:pos x="251" y="491"/>
                    </a:cxn>
                    <a:cxn ang="0">
                      <a:pos x="243" y="495"/>
                    </a:cxn>
                    <a:cxn ang="0">
                      <a:pos x="220" y="476"/>
                    </a:cxn>
                    <a:cxn ang="0">
                      <a:pos x="210" y="488"/>
                    </a:cxn>
                    <a:cxn ang="0">
                      <a:pos x="182" y="480"/>
                    </a:cxn>
                    <a:cxn ang="0">
                      <a:pos x="189" y="466"/>
                    </a:cxn>
                    <a:cxn ang="0">
                      <a:pos x="144" y="470"/>
                    </a:cxn>
                    <a:cxn ang="0">
                      <a:pos x="127" y="461"/>
                    </a:cxn>
                    <a:cxn ang="0">
                      <a:pos x="125" y="438"/>
                    </a:cxn>
                    <a:cxn ang="0">
                      <a:pos x="124" y="421"/>
                    </a:cxn>
                    <a:cxn ang="0">
                      <a:pos x="135" y="413"/>
                    </a:cxn>
                    <a:cxn ang="0">
                      <a:pos x="157" y="412"/>
                    </a:cxn>
                    <a:cxn ang="0">
                      <a:pos x="143" y="400"/>
                    </a:cxn>
                    <a:cxn ang="0">
                      <a:pos x="116" y="380"/>
                    </a:cxn>
                    <a:cxn ang="0">
                      <a:pos x="138" y="348"/>
                    </a:cxn>
                    <a:cxn ang="0">
                      <a:pos x="109" y="380"/>
                    </a:cxn>
                    <a:cxn ang="0">
                      <a:pos x="107" y="345"/>
                    </a:cxn>
                    <a:cxn ang="0">
                      <a:pos x="90" y="342"/>
                    </a:cxn>
                    <a:cxn ang="0">
                      <a:pos x="76" y="353"/>
                    </a:cxn>
                    <a:cxn ang="0">
                      <a:pos x="65" y="319"/>
                    </a:cxn>
                    <a:cxn ang="0">
                      <a:pos x="51" y="331"/>
                    </a:cxn>
                    <a:cxn ang="0">
                      <a:pos x="32" y="347"/>
                    </a:cxn>
                    <a:cxn ang="0">
                      <a:pos x="16" y="340"/>
                    </a:cxn>
                    <a:cxn ang="0">
                      <a:pos x="1" y="294"/>
                    </a:cxn>
                    <a:cxn ang="0">
                      <a:pos x="3" y="255"/>
                    </a:cxn>
                    <a:cxn ang="0">
                      <a:pos x="27" y="242"/>
                    </a:cxn>
                    <a:cxn ang="0">
                      <a:pos x="42" y="244"/>
                    </a:cxn>
                    <a:cxn ang="0">
                      <a:pos x="53" y="230"/>
                    </a:cxn>
                    <a:cxn ang="0">
                      <a:pos x="64" y="206"/>
                    </a:cxn>
                    <a:cxn ang="0">
                      <a:pos x="70" y="186"/>
                    </a:cxn>
                    <a:cxn ang="0">
                      <a:pos x="79" y="162"/>
                    </a:cxn>
                    <a:cxn ang="0">
                      <a:pos x="75" y="158"/>
                    </a:cxn>
                    <a:cxn ang="0">
                      <a:pos x="68" y="141"/>
                    </a:cxn>
                    <a:cxn ang="0">
                      <a:pos x="73" y="97"/>
                    </a:cxn>
                    <a:cxn ang="0">
                      <a:pos x="103" y="87"/>
                    </a:cxn>
                    <a:cxn ang="0">
                      <a:pos x="94" y="74"/>
                    </a:cxn>
                    <a:cxn ang="0">
                      <a:pos x="92" y="61"/>
                    </a:cxn>
                    <a:cxn ang="0">
                      <a:pos x="124" y="20"/>
                    </a:cxn>
                  </a:cxnLst>
                  <a:rect l="0" t="0" r="r" b="b"/>
                  <a:pathLst>
                    <a:path w="338" h="508">
                      <a:moveTo>
                        <a:pt x="124" y="20"/>
                      </a:moveTo>
                      <a:lnTo>
                        <a:pt x="128" y="17"/>
                      </a:lnTo>
                      <a:lnTo>
                        <a:pt x="152" y="22"/>
                      </a:lnTo>
                      <a:lnTo>
                        <a:pt x="161" y="12"/>
                      </a:lnTo>
                      <a:lnTo>
                        <a:pt x="187" y="0"/>
                      </a:lnTo>
                      <a:lnTo>
                        <a:pt x="199" y="0"/>
                      </a:lnTo>
                      <a:lnTo>
                        <a:pt x="210" y="9"/>
                      </a:lnTo>
                      <a:lnTo>
                        <a:pt x="219" y="14"/>
                      </a:lnTo>
                      <a:lnTo>
                        <a:pt x="234" y="15"/>
                      </a:lnTo>
                      <a:lnTo>
                        <a:pt x="256" y="33"/>
                      </a:lnTo>
                      <a:lnTo>
                        <a:pt x="268" y="34"/>
                      </a:lnTo>
                      <a:lnTo>
                        <a:pt x="277" y="45"/>
                      </a:lnTo>
                      <a:lnTo>
                        <a:pt x="279" y="55"/>
                      </a:lnTo>
                      <a:lnTo>
                        <a:pt x="245" y="63"/>
                      </a:lnTo>
                      <a:lnTo>
                        <a:pt x="272" y="68"/>
                      </a:lnTo>
                      <a:lnTo>
                        <a:pt x="268" y="74"/>
                      </a:lnTo>
                      <a:lnTo>
                        <a:pt x="256" y="73"/>
                      </a:lnTo>
                      <a:lnTo>
                        <a:pt x="234" y="86"/>
                      </a:lnTo>
                      <a:lnTo>
                        <a:pt x="246" y="88"/>
                      </a:lnTo>
                      <a:lnTo>
                        <a:pt x="265" y="82"/>
                      </a:lnTo>
                      <a:lnTo>
                        <a:pt x="267" y="94"/>
                      </a:lnTo>
                      <a:lnTo>
                        <a:pt x="262" y="103"/>
                      </a:lnTo>
                      <a:lnTo>
                        <a:pt x="253" y="111"/>
                      </a:lnTo>
                      <a:lnTo>
                        <a:pt x="245" y="114"/>
                      </a:lnTo>
                      <a:lnTo>
                        <a:pt x="225" y="111"/>
                      </a:lnTo>
                      <a:lnTo>
                        <a:pt x="222" y="121"/>
                      </a:lnTo>
                      <a:lnTo>
                        <a:pt x="238" y="119"/>
                      </a:lnTo>
                      <a:lnTo>
                        <a:pt x="242" y="131"/>
                      </a:lnTo>
                      <a:lnTo>
                        <a:pt x="235" y="143"/>
                      </a:lnTo>
                      <a:lnTo>
                        <a:pt x="232" y="158"/>
                      </a:lnTo>
                      <a:lnTo>
                        <a:pt x="226" y="156"/>
                      </a:lnTo>
                      <a:lnTo>
                        <a:pt x="222" y="160"/>
                      </a:lnTo>
                      <a:lnTo>
                        <a:pt x="226" y="165"/>
                      </a:lnTo>
                      <a:lnTo>
                        <a:pt x="225" y="176"/>
                      </a:lnTo>
                      <a:lnTo>
                        <a:pt x="219" y="178"/>
                      </a:lnTo>
                      <a:lnTo>
                        <a:pt x="219" y="189"/>
                      </a:lnTo>
                      <a:lnTo>
                        <a:pt x="218" y="201"/>
                      </a:lnTo>
                      <a:lnTo>
                        <a:pt x="219" y="214"/>
                      </a:lnTo>
                      <a:lnTo>
                        <a:pt x="224" y="226"/>
                      </a:lnTo>
                      <a:lnTo>
                        <a:pt x="224" y="235"/>
                      </a:lnTo>
                      <a:lnTo>
                        <a:pt x="216" y="255"/>
                      </a:lnTo>
                      <a:lnTo>
                        <a:pt x="218" y="267"/>
                      </a:lnTo>
                      <a:lnTo>
                        <a:pt x="222" y="273"/>
                      </a:lnTo>
                      <a:lnTo>
                        <a:pt x="226" y="313"/>
                      </a:lnTo>
                      <a:lnTo>
                        <a:pt x="230" y="331"/>
                      </a:lnTo>
                      <a:lnTo>
                        <a:pt x="234" y="341"/>
                      </a:lnTo>
                      <a:lnTo>
                        <a:pt x="242" y="353"/>
                      </a:lnTo>
                      <a:lnTo>
                        <a:pt x="250" y="373"/>
                      </a:lnTo>
                      <a:lnTo>
                        <a:pt x="253" y="382"/>
                      </a:lnTo>
                      <a:lnTo>
                        <a:pt x="254" y="394"/>
                      </a:lnTo>
                      <a:lnTo>
                        <a:pt x="278" y="426"/>
                      </a:lnTo>
                      <a:lnTo>
                        <a:pt x="288" y="436"/>
                      </a:lnTo>
                      <a:lnTo>
                        <a:pt x="296" y="439"/>
                      </a:lnTo>
                      <a:lnTo>
                        <a:pt x="306" y="450"/>
                      </a:lnTo>
                      <a:lnTo>
                        <a:pt x="322" y="464"/>
                      </a:lnTo>
                      <a:lnTo>
                        <a:pt x="327" y="463"/>
                      </a:lnTo>
                      <a:lnTo>
                        <a:pt x="338" y="472"/>
                      </a:lnTo>
                      <a:lnTo>
                        <a:pt x="332" y="475"/>
                      </a:lnTo>
                      <a:lnTo>
                        <a:pt x="332" y="485"/>
                      </a:lnTo>
                      <a:lnTo>
                        <a:pt x="322" y="490"/>
                      </a:lnTo>
                      <a:lnTo>
                        <a:pt x="301" y="486"/>
                      </a:lnTo>
                      <a:lnTo>
                        <a:pt x="296" y="491"/>
                      </a:lnTo>
                      <a:lnTo>
                        <a:pt x="320" y="498"/>
                      </a:lnTo>
                      <a:lnTo>
                        <a:pt x="311" y="499"/>
                      </a:lnTo>
                      <a:lnTo>
                        <a:pt x="310" y="508"/>
                      </a:lnTo>
                      <a:lnTo>
                        <a:pt x="301" y="502"/>
                      </a:lnTo>
                      <a:lnTo>
                        <a:pt x="286" y="486"/>
                      </a:lnTo>
                      <a:lnTo>
                        <a:pt x="281" y="482"/>
                      </a:lnTo>
                      <a:lnTo>
                        <a:pt x="284" y="470"/>
                      </a:lnTo>
                      <a:lnTo>
                        <a:pt x="274" y="475"/>
                      </a:lnTo>
                      <a:lnTo>
                        <a:pt x="265" y="475"/>
                      </a:lnTo>
                      <a:lnTo>
                        <a:pt x="261" y="481"/>
                      </a:lnTo>
                      <a:lnTo>
                        <a:pt x="262" y="487"/>
                      </a:lnTo>
                      <a:lnTo>
                        <a:pt x="268" y="491"/>
                      </a:lnTo>
                      <a:lnTo>
                        <a:pt x="273" y="487"/>
                      </a:lnTo>
                      <a:lnTo>
                        <a:pt x="275" y="498"/>
                      </a:lnTo>
                      <a:lnTo>
                        <a:pt x="261" y="499"/>
                      </a:lnTo>
                      <a:lnTo>
                        <a:pt x="251" y="491"/>
                      </a:lnTo>
                      <a:lnTo>
                        <a:pt x="246" y="491"/>
                      </a:lnTo>
                      <a:lnTo>
                        <a:pt x="248" y="498"/>
                      </a:lnTo>
                      <a:lnTo>
                        <a:pt x="243" y="495"/>
                      </a:lnTo>
                      <a:lnTo>
                        <a:pt x="237" y="481"/>
                      </a:lnTo>
                      <a:lnTo>
                        <a:pt x="229" y="482"/>
                      </a:lnTo>
                      <a:lnTo>
                        <a:pt x="220" y="476"/>
                      </a:lnTo>
                      <a:lnTo>
                        <a:pt x="216" y="487"/>
                      </a:lnTo>
                      <a:lnTo>
                        <a:pt x="213" y="483"/>
                      </a:lnTo>
                      <a:lnTo>
                        <a:pt x="210" y="488"/>
                      </a:lnTo>
                      <a:lnTo>
                        <a:pt x="209" y="499"/>
                      </a:lnTo>
                      <a:lnTo>
                        <a:pt x="204" y="499"/>
                      </a:lnTo>
                      <a:lnTo>
                        <a:pt x="182" y="480"/>
                      </a:lnTo>
                      <a:lnTo>
                        <a:pt x="178" y="471"/>
                      </a:lnTo>
                      <a:lnTo>
                        <a:pt x="191" y="471"/>
                      </a:lnTo>
                      <a:lnTo>
                        <a:pt x="189" y="466"/>
                      </a:lnTo>
                      <a:lnTo>
                        <a:pt x="173" y="465"/>
                      </a:lnTo>
                      <a:lnTo>
                        <a:pt x="151" y="472"/>
                      </a:lnTo>
                      <a:lnTo>
                        <a:pt x="144" y="470"/>
                      </a:lnTo>
                      <a:lnTo>
                        <a:pt x="139" y="461"/>
                      </a:lnTo>
                      <a:lnTo>
                        <a:pt x="134" y="465"/>
                      </a:lnTo>
                      <a:lnTo>
                        <a:pt x="127" y="461"/>
                      </a:lnTo>
                      <a:lnTo>
                        <a:pt x="125" y="458"/>
                      </a:lnTo>
                      <a:lnTo>
                        <a:pt x="124" y="449"/>
                      </a:lnTo>
                      <a:lnTo>
                        <a:pt x="125" y="438"/>
                      </a:lnTo>
                      <a:lnTo>
                        <a:pt x="125" y="431"/>
                      </a:lnTo>
                      <a:lnTo>
                        <a:pt x="122" y="423"/>
                      </a:lnTo>
                      <a:lnTo>
                        <a:pt x="124" y="421"/>
                      </a:lnTo>
                      <a:lnTo>
                        <a:pt x="137" y="427"/>
                      </a:lnTo>
                      <a:lnTo>
                        <a:pt x="139" y="422"/>
                      </a:lnTo>
                      <a:lnTo>
                        <a:pt x="135" y="413"/>
                      </a:lnTo>
                      <a:lnTo>
                        <a:pt x="144" y="418"/>
                      </a:lnTo>
                      <a:lnTo>
                        <a:pt x="156" y="416"/>
                      </a:lnTo>
                      <a:lnTo>
                        <a:pt x="157" y="412"/>
                      </a:lnTo>
                      <a:lnTo>
                        <a:pt x="145" y="410"/>
                      </a:lnTo>
                      <a:lnTo>
                        <a:pt x="150" y="404"/>
                      </a:lnTo>
                      <a:lnTo>
                        <a:pt x="143" y="400"/>
                      </a:lnTo>
                      <a:lnTo>
                        <a:pt x="124" y="397"/>
                      </a:lnTo>
                      <a:lnTo>
                        <a:pt x="116" y="388"/>
                      </a:lnTo>
                      <a:lnTo>
                        <a:pt x="116" y="380"/>
                      </a:lnTo>
                      <a:lnTo>
                        <a:pt x="119" y="382"/>
                      </a:lnTo>
                      <a:lnTo>
                        <a:pt x="121" y="372"/>
                      </a:lnTo>
                      <a:lnTo>
                        <a:pt x="138" y="348"/>
                      </a:lnTo>
                      <a:lnTo>
                        <a:pt x="124" y="357"/>
                      </a:lnTo>
                      <a:lnTo>
                        <a:pt x="116" y="373"/>
                      </a:lnTo>
                      <a:lnTo>
                        <a:pt x="109" y="380"/>
                      </a:lnTo>
                      <a:lnTo>
                        <a:pt x="109" y="364"/>
                      </a:lnTo>
                      <a:lnTo>
                        <a:pt x="107" y="356"/>
                      </a:lnTo>
                      <a:lnTo>
                        <a:pt x="107" y="345"/>
                      </a:lnTo>
                      <a:lnTo>
                        <a:pt x="109" y="336"/>
                      </a:lnTo>
                      <a:lnTo>
                        <a:pt x="97" y="348"/>
                      </a:lnTo>
                      <a:lnTo>
                        <a:pt x="90" y="342"/>
                      </a:lnTo>
                      <a:lnTo>
                        <a:pt x="86" y="352"/>
                      </a:lnTo>
                      <a:lnTo>
                        <a:pt x="80" y="348"/>
                      </a:lnTo>
                      <a:lnTo>
                        <a:pt x="76" y="353"/>
                      </a:lnTo>
                      <a:lnTo>
                        <a:pt x="73" y="341"/>
                      </a:lnTo>
                      <a:lnTo>
                        <a:pt x="73" y="325"/>
                      </a:lnTo>
                      <a:lnTo>
                        <a:pt x="65" y="319"/>
                      </a:lnTo>
                      <a:lnTo>
                        <a:pt x="57" y="335"/>
                      </a:lnTo>
                      <a:lnTo>
                        <a:pt x="55" y="346"/>
                      </a:lnTo>
                      <a:lnTo>
                        <a:pt x="51" y="331"/>
                      </a:lnTo>
                      <a:lnTo>
                        <a:pt x="46" y="336"/>
                      </a:lnTo>
                      <a:lnTo>
                        <a:pt x="44" y="347"/>
                      </a:lnTo>
                      <a:lnTo>
                        <a:pt x="32" y="347"/>
                      </a:lnTo>
                      <a:lnTo>
                        <a:pt x="26" y="346"/>
                      </a:lnTo>
                      <a:lnTo>
                        <a:pt x="22" y="341"/>
                      </a:lnTo>
                      <a:lnTo>
                        <a:pt x="16" y="340"/>
                      </a:lnTo>
                      <a:lnTo>
                        <a:pt x="10" y="330"/>
                      </a:lnTo>
                      <a:lnTo>
                        <a:pt x="3" y="309"/>
                      </a:lnTo>
                      <a:lnTo>
                        <a:pt x="1" y="294"/>
                      </a:lnTo>
                      <a:lnTo>
                        <a:pt x="0" y="280"/>
                      </a:lnTo>
                      <a:lnTo>
                        <a:pt x="3" y="269"/>
                      </a:lnTo>
                      <a:lnTo>
                        <a:pt x="3" y="255"/>
                      </a:lnTo>
                      <a:lnTo>
                        <a:pt x="6" y="246"/>
                      </a:lnTo>
                      <a:lnTo>
                        <a:pt x="21" y="234"/>
                      </a:lnTo>
                      <a:lnTo>
                        <a:pt x="27" y="242"/>
                      </a:lnTo>
                      <a:lnTo>
                        <a:pt x="33" y="235"/>
                      </a:lnTo>
                      <a:lnTo>
                        <a:pt x="43" y="234"/>
                      </a:lnTo>
                      <a:lnTo>
                        <a:pt x="42" y="244"/>
                      </a:lnTo>
                      <a:lnTo>
                        <a:pt x="48" y="249"/>
                      </a:lnTo>
                      <a:lnTo>
                        <a:pt x="52" y="240"/>
                      </a:lnTo>
                      <a:lnTo>
                        <a:pt x="53" y="230"/>
                      </a:lnTo>
                      <a:lnTo>
                        <a:pt x="57" y="228"/>
                      </a:lnTo>
                      <a:lnTo>
                        <a:pt x="58" y="206"/>
                      </a:lnTo>
                      <a:lnTo>
                        <a:pt x="64" y="206"/>
                      </a:lnTo>
                      <a:lnTo>
                        <a:pt x="65" y="199"/>
                      </a:lnTo>
                      <a:lnTo>
                        <a:pt x="62" y="189"/>
                      </a:lnTo>
                      <a:lnTo>
                        <a:pt x="70" y="186"/>
                      </a:lnTo>
                      <a:lnTo>
                        <a:pt x="70" y="174"/>
                      </a:lnTo>
                      <a:lnTo>
                        <a:pt x="74" y="171"/>
                      </a:lnTo>
                      <a:lnTo>
                        <a:pt x="79" y="162"/>
                      </a:lnTo>
                      <a:lnTo>
                        <a:pt x="85" y="156"/>
                      </a:lnTo>
                      <a:lnTo>
                        <a:pt x="86" y="149"/>
                      </a:lnTo>
                      <a:lnTo>
                        <a:pt x="75" y="158"/>
                      </a:lnTo>
                      <a:lnTo>
                        <a:pt x="71" y="152"/>
                      </a:lnTo>
                      <a:lnTo>
                        <a:pt x="76" y="140"/>
                      </a:lnTo>
                      <a:lnTo>
                        <a:pt x="68" y="141"/>
                      </a:lnTo>
                      <a:lnTo>
                        <a:pt x="52" y="126"/>
                      </a:lnTo>
                      <a:lnTo>
                        <a:pt x="55" y="111"/>
                      </a:lnTo>
                      <a:lnTo>
                        <a:pt x="73" y="97"/>
                      </a:lnTo>
                      <a:lnTo>
                        <a:pt x="85" y="90"/>
                      </a:lnTo>
                      <a:lnTo>
                        <a:pt x="91" y="95"/>
                      </a:lnTo>
                      <a:lnTo>
                        <a:pt x="103" y="87"/>
                      </a:lnTo>
                      <a:lnTo>
                        <a:pt x="95" y="87"/>
                      </a:lnTo>
                      <a:lnTo>
                        <a:pt x="90" y="81"/>
                      </a:lnTo>
                      <a:lnTo>
                        <a:pt x="94" y="74"/>
                      </a:lnTo>
                      <a:lnTo>
                        <a:pt x="100" y="72"/>
                      </a:lnTo>
                      <a:lnTo>
                        <a:pt x="97" y="66"/>
                      </a:lnTo>
                      <a:lnTo>
                        <a:pt x="92" y="61"/>
                      </a:lnTo>
                      <a:lnTo>
                        <a:pt x="91" y="52"/>
                      </a:lnTo>
                      <a:lnTo>
                        <a:pt x="109" y="30"/>
                      </a:lnTo>
                      <a:lnTo>
                        <a:pt x="124" y="2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88" name="Freeform 125"/>
                <p:cNvSpPr>
                  <a:spLocks noChangeAspect="1"/>
                </p:cNvSpPr>
                <p:nvPr/>
              </p:nvSpPr>
              <p:spPr bwMode="gray">
                <a:xfrm>
                  <a:off x="3104" y="1129"/>
                  <a:ext cx="169" cy="159"/>
                </a:xfrm>
                <a:custGeom>
                  <a:avLst/>
                  <a:gdLst/>
                  <a:ahLst/>
                  <a:cxnLst>
                    <a:cxn ang="0">
                      <a:pos x="31" y="669"/>
                    </a:cxn>
                    <a:cxn ang="0">
                      <a:pos x="88" y="629"/>
                    </a:cxn>
                    <a:cxn ang="0">
                      <a:pos x="84" y="616"/>
                    </a:cxn>
                    <a:cxn ang="0">
                      <a:pos x="83" y="578"/>
                    </a:cxn>
                    <a:cxn ang="0">
                      <a:pos x="109" y="554"/>
                    </a:cxn>
                    <a:cxn ang="0">
                      <a:pos x="106" y="527"/>
                    </a:cxn>
                    <a:cxn ang="0">
                      <a:pos x="144" y="509"/>
                    </a:cxn>
                    <a:cxn ang="0">
                      <a:pos x="113" y="481"/>
                    </a:cxn>
                    <a:cxn ang="0">
                      <a:pos x="103" y="457"/>
                    </a:cxn>
                    <a:cxn ang="0">
                      <a:pos x="105" y="410"/>
                    </a:cxn>
                    <a:cxn ang="0">
                      <a:pos x="163" y="404"/>
                    </a:cxn>
                    <a:cxn ang="0">
                      <a:pos x="230" y="351"/>
                    </a:cxn>
                    <a:cxn ang="0">
                      <a:pos x="259" y="310"/>
                    </a:cxn>
                    <a:cxn ang="0">
                      <a:pos x="302" y="253"/>
                    </a:cxn>
                    <a:cxn ang="0">
                      <a:pos x="372" y="196"/>
                    </a:cxn>
                    <a:cxn ang="0">
                      <a:pos x="385" y="219"/>
                    </a:cxn>
                    <a:cxn ang="0">
                      <a:pos x="398" y="169"/>
                    </a:cxn>
                    <a:cxn ang="0">
                      <a:pos x="426" y="161"/>
                    </a:cxn>
                    <a:cxn ang="0">
                      <a:pos x="502" y="184"/>
                    </a:cxn>
                    <a:cxn ang="0">
                      <a:pos x="572" y="161"/>
                    </a:cxn>
                    <a:cxn ang="0">
                      <a:pos x="615" y="124"/>
                    </a:cxn>
                    <a:cxn ang="0">
                      <a:pos x="660" y="105"/>
                    </a:cxn>
                    <a:cxn ang="0">
                      <a:pos x="689" y="39"/>
                    </a:cxn>
                    <a:cxn ang="0">
                      <a:pos x="750" y="0"/>
                    </a:cxn>
                    <a:cxn ang="0">
                      <a:pos x="832" y="36"/>
                    </a:cxn>
                    <a:cxn ang="0">
                      <a:pos x="829" y="110"/>
                    </a:cxn>
                    <a:cxn ang="0">
                      <a:pos x="799" y="176"/>
                    </a:cxn>
                    <a:cxn ang="0">
                      <a:pos x="733" y="221"/>
                    </a:cxn>
                    <a:cxn ang="0">
                      <a:pos x="648" y="244"/>
                    </a:cxn>
                    <a:cxn ang="0">
                      <a:pos x="614" y="276"/>
                    </a:cxn>
                    <a:cxn ang="0">
                      <a:pos x="540" y="304"/>
                    </a:cxn>
                    <a:cxn ang="0">
                      <a:pos x="472" y="372"/>
                    </a:cxn>
                    <a:cxn ang="0">
                      <a:pos x="391" y="442"/>
                    </a:cxn>
                    <a:cxn ang="0">
                      <a:pos x="374" y="453"/>
                    </a:cxn>
                    <a:cxn ang="0">
                      <a:pos x="358" y="511"/>
                    </a:cxn>
                    <a:cxn ang="0">
                      <a:pos x="331" y="520"/>
                    </a:cxn>
                    <a:cxn ang="0">
                      <a:pos x="294" y="530"/>
                    </a:cxn>
                    <a:cxn ang="0">
                      <a:pos x="297" y="562"/>
                    </a:cxn>
                    <a:cxn ang="0">
                      <a:pos x="249" y="547"/>
                    </a:cxn>
                    <a:cxn ang="0">
                      <a:pos x="273" y="603"/>
                    </a:cxn>
                    <a:cxn ang="0">
                      <a:pos x="262" y="625"/>
                    </a:cxn>
                    <a:cxn ang="0">
                      <a:pos x="251" y="651"/>
                    </a:cxn>
                    <a:cxn ang="0">
                      <a:pos x="213" y="601"/>
                    </a:cxn>
                    <a:cxn ang="0">
                      <a:pos x="221" y="652"/>
                    </a:cxn>
                    <a:cxn ang="0">
                      <a:pos x="228" y="687"/>
                    </a:cxn>
                    <a:cxn ang="0">
                      <a:pos x="179" y="679"/>
                    </a:cxn>
                    <a:cxn ang="0">
                      <a:pos x="211" y="723"/>
                    </a:cxn>
                    <a:cxn ang="0">
                      <a:pos x="185" y="718"/>
                    </a:cxn>
                    <a:cxn ang="0">
                      <a:pos x="192" y="760"/>
                    </a:cxn>
                    <a:cxn ang="0">
                      <a:pos x="159" y="794"/>
                    </a:cxn>
                    <a:cxn ang="0">
                      <a:pos x="82" y="761"/>
                    </a:cxn>
                    <a:cxn ang="0">
                      <a:pos x="39" y="757"/>
                    </a:cxn>
                    <a:cxn ang="0">
                      <a:pos x="63" y="724"/>
                    </a:cxn>
                    <a:cxn ang="0">
                      <a:pos x="52" y="713"/>
                    </a:cxn>
                    <a:cxn ang="0">
                      <a:pos x="0" y="692"/>
                    </a:cxn>
                  </a:cxnLst>
                  <a:rect l="0" t="0" r="r" b="b"/>
                  <a:pathLst>
                    <a:path w="843" h="796">
                      <a:moveTo>
                        <a:pt x="0" y="692"/>
                      </a:moveTo>
                      <a:lnTo>
                        <a:pt x="0" y="687"/>
                      </a:lnTo>
                      <a:lnTo>
                        <a:pt x="4" y="692"/>
                      </a:lnTo>
                      <a:lnTo>
                        <a:pt x="17" y="689"/>
                      </a:lnTo>
                      <a:lnTo>
                        <a:pt x="31" y="669"/>
                      </a:lnTo>
                      <a:lnTo>
                        <a:pt x="60" y="659"/>
                      </a:lnTo>
                      <a:lnTo>
                        <a:pt x="55" y="653"/>
                      </a:lnTo>
                      <a:lnTo>
                        <a:pt x="60" y="636"/>
                      </a:lnTo>
                      <a:lnTo>
                        <a:pt x="77" y="621"/>
                      </a:lnTo>
                      <a:lnTo>
                        <a:pt x="88" y="629"/>
                      </a:lnTo>
                      <a:lnTo>
                        <a:pt x="101" y="631"/>
                      </a:lnTo>
                      <a:lnTo>
                        <a:pt x="116" y="641"/>
                      </a:lnTo>
                      <a:lnTo>
                        <a:pt x="133" y="644"/>
                      </a:lnTo>
                      <a:lnTo>
                        <a:pt x="124" y="631"/>
                      </a:lnTo>
                      <a:lnTo>
                        <a:pt x="84" y="616"/>
                      </a:lnTo>
                      <a:lnTo>
                        <a:pt x="77" y="604"/>
                      </a:lnTo>
                      <a:lnTo>
                        <a:pt x="86" y="606"/>
                      </a:lnTo>
                      <a:lnTo>
                        <a:pt x="103" y="604"/>
                      </a:lnTo>
                      <a:lnTo>
                        <a:pt x="108" y="593"/>
                      </a:lnTo>
                      <a:lnTo>
                        <a:pt x="83" y="578"/>
                      </a:lnTo>
                      <a:lnTo>
                        <a:pt x="86" y="572"/>
                      </a:lnTo>
                      <a:lnTo>
                        <a:pt x="120" y="570"/>
                      </a:lnTo>
                      <a:lnTo>
                        <a:pt x="127" y="565"/>
                      </a:lnTo>
                      <a:lnTo>
                        <a:pt x="121" y="556"/>
                      </a:lnTo>
                      <a:lnTo>
                        <a:pt x="109" y="554"/>
                      </a:lnTo>
                      <a:lnTo>
                        <a:pt x="103" y="545"/>
                      </a:lnTo>
                      <a:lnTo>
                        <a:pt x="98" y="536"/>
                      </a:lnTo>
                      <a:lnTo>
                        <a:pt x="98" y="523"/>
                      </a:lnTo>
                      <a:lnTo>
                        <a:pt x="100" y="519"/>
                      </a:lnTo>
                      <a:lnTo>
                        <a:pt x="106" y="527"/>
                      </a:lnTo>
                      <a:lnTo>
                        <a:pt x="129" y="513"/>
                      </a:lnTo>
                      <a:lnTo>
                        <a:pt x="151" y="519"/>
                      </a:lnTo>
                      <a:lnTo>
                        <a:pt x="163" y="511"/>
                      </a:lnTo>
                      <a:lnTo>
                        <a:pt x="152" y="513"/>
                      </a:lnTo>
                      <a:lnTo>
                        <a:pt x="144" y="509"/>
                      </a:lnTo>
                      <a:lnTo>
                        <a:pt x="138" y="496"/>
                      </a:lnTo>
                      <a:lnTo>
                        <a:pt x="127" y="493"/>
                      </a:lnTo>
                      <a:lnTo>
                        <a:pt x="108" y="498"/>
                      </a:lnTo>
                      <a:lnTo>
                        <a:pt x="105" y="490"/>
                      </a:lnTo>
                      <a:lnTo>
                        <a:pt x="113" y="481"/>
                      </a:lnTo>
                      <a:lnTo>
                        <a:pt x="122" y="455"/>
                      </a:lnTo>
                      <a:lnTo>
                        <a:pt x="117" y="457"/>
                      </a:lnTo>
                      <a:lnTo>
                        <a:pt x="116" y="452"/>
                      </a:lnTo>
                      <a:lnTo>
                        <a:pt x="113" y="443"/>
                      </a:lnTo>
                      <a:lnTo>
                        <a:pt x="103" y="457"/>
                      </a:lnTo>
                      <a:lnTo>
                        <a:pt x="103" y="442"/>
                      </a:lnTo>
                      <a:lnTo>
                        <a:pt x="97" y="437"/>
                      </a:lnTo>
                      <a:lnTo>
                        <a:pt x="103" y="426"/>
                      </a:lnTo>
                      <a:lnTo>
                        <a:pt x="100" y="421"/>
                      </a:lnTo>
                      <a:lnTo>
                        <a:pt x="105" y="410"/>
                      </a:lnTo>
                      <a:lnTo>
                        <a:pt x="124" y="410"/>
                      </a:lnTo>
                      <a:lnTo>
                        <a:pt x="124" y="426"/>
                      </a:lnTo>
                      <a:lnTo>
                        <a:pt x="131" y="431"/>
                      </a:lnTo>
                      <a:lnTo>
                        <a:pt x="153" y="418"/>
                      </a:lnTo>
                      <a:lnTo>
                        <a:pt x="163" y="404"/>
                      </a:lnTo>
                      <a:lnTo>
                        <a:pt x="165" y="387"/>
                      </a:lnTo>
                      <a:lnTo>
                        <a:pt x="184" y="378"/>
                      </a:lnTo>
                      <a:lnTo>
                        <a:pt x="208" y="383"/>
                      </a:lnTo>
                      <a:lnTo>
                        <a:pt x="229" y="362"/>
                      </a:lnTo>
                      <a:lnTo>
                        <a:pt x="230" y="351"/>
                      </a:lnTo>
                      <a:lnTo>
                        <a:pt x="226" y="340"/>
                      </a:lnTo>
                      <a:lnTo>
                        <a:pt x="237" y="332"/>
                      </a:lnTo>
                      <a:lnTo>
                        <a:pt x="234" y="320"/>
                      </a:lnTo>
                      <a:lnTo>
                        <a:pt x="249" y="308"/>
                      </a:lnTo>
                      <a:lnTo>
                        <a:pt x="259" y="310"/>
                      </a:lnTo>
                      <a:lnTo>
                        <a:pt x="269" y="304"/>
                      </a:lnTo>
                      <a:lnTo>
                        <a:pt x="265" y="298"/>
                      </a:lnTo>
                      <a:lnTo>
                        <a:pt x="271" y="277"/>
                      </a:lnTo>
                      <a:lnTo>
                        <a:pt x="278" y="269"/>
                      </a:lnTo>
                      <a:lnTo>
                        <a:pt x="302" y="253"/>
                      </a:lnTo>
                      <a:lnTo>
                        <a:pt x="334" y="240"/>
                      </a:lnTo>
                      <a:lnTo>
                        <a:pt x="341" y="233"/>
                      </a:lnTo>
                      <a:lnTo>
                        <a:pt x="343" y="222"/>
                      </a:lnTo>
                      <a:lnTo>
                        <a:pt x="348" y="211"/>
                      </a:lnTo>
                      <a:lnTo>
                        <a:pt x="372" y="196"/>
                      </a:lnTo>
                      <a:lnTo>
                        <a:pt x="383" y="201"/>
                      </a:lnTo>
                      <a:lnTo>
                        <a:pt x="377" y="212"/>
                      </a:lnTo>
                      <a:lnTo>
                        <a:pt x="371" y="229"/>
                      </a:lnTo>
                      <a:lnTo>
                        <a:pt x="380" y="232"/>
                      </a:lnTo>
                      <a:lnTo>
                        <a:pt x="385" y="219"/>
                      </a:lnTo>
                      <a:lnTo>
                        <a:pt x="404" y="212"/>
                      </a:lnTo>
                      <a:lnTo>
                        <a:pt x="409" y="201"/>
                      </a:lnTo>
                      <a:lnTo>
                        <a:pt x="401" y="195"/>
                      </a:lnTo>
                      <a:lnTo>
                        <a:pt x="398" y="184"/>
                      </a:lnTo>
                      <a:lnTo>
                        <a:pt x="398" y="169"/>
                      </a:lnTo>
                      <a:lnTo>
                        <a:pt x="404" y="170"/>
                      </a:lnTo>
                      <a:lnTo>
                        <a:pt x="407" y="162"/>
                      </a:lnTo>
                      <a:lnTo>
                        <a:pt x="402" y="157"/>
                      </a:lnTo>
                      <a:lnTo>
                        <a:pt x="423" y="152"/>
                      </a:lnTo>
                      <a:lnTo>
                        <a:pt x="426" y="161"/>
                      </a:lnTo>
                      <a:lnTo>
                        <a:pt x="470" y="165"/>
                      </a:lnTo>
                      <a:lnTo>
                        <a:pt x="470" y="185"/>
                      </a:lnTo>
                      <a:lnTo>
                        <a:pt x="481" y="190"/>
                      </a:lnTo>
                      <a:lnTo>
                        <a:pt x="488" y="178"/>
                      </a:lnTo>
                      <a:lnTo>
                        <a:pt x="502" y="184"/>
                      </a:lnTo>
                      <a:lnTo>
                        <a:pt x="546" y="152"/>
                      </a:lnTo>
                      <a:lnTo>
                        <a:pt x="557" y="152"/>
                      </a:lnTo>
                      <a:lnTo>
                        <a:pt x="560" y="161"/>
                      </a:lnTo>
                      <a:lnTo>
                        <a:pt x="562" y="162"/>
                      </a:lnTo>
                      <a:lnTo>
                        <a:pt x="572" y="161"/>
                      </a:lnTo>
                      <a:lnTo>
                        <a:pt x="577" y="154"/>
                      </a:lnTo>
                      <a:lnTo>
                        <a:pt x="583" y="156"/>
                      </a:lnTo>
                      <a:lnTo>
                        <a:pt x="588" y="147"/>
                      </a:lnTo>
                      <a:lnTo>
                        <a:pt x="595" y="146"/>
                      </a:lnTo>
                      <a:lnTo>
                        <a:pt x="615" y="124"/>
                      </a:lnTo>
                      <a:lnTo>
                        <a:pt x="633" y="124"/>
                      </a:lnTo>
                      <a:lnTo>
                        <a:pt x="638" y="118"/>
                      </a:lnTo>
                      <a:lnTo>
                        <a:pt x="643" y="102"/>
                      </a:lnTo>
                      <a:lnTo>
                        <a:pt x="653" y="109"/>
                      </a:lnTo>
                      <a:lnTo>
                        <a:pt x="660" y="105"/>
                      </a:lnTo>
                      <a:lnTo>
                        <a:pt x="667" y="97"/>
                      </a:lnTo>
                      <a:lnTo>
                        <a:pt x="663" y="70"/>
                      </a:lnTo>
                      <a:lnTo>
                        <a:pt x="668" y="56"/>
                      </a:lnTo>
                      <a:lnTo>
                        <a:pt x="680" y="51"/>
                      </a:lnTo>
                      <a:lnTo>
                        <a:pt x="689" y="39"/>
                      </a:lnTo>
                      <a:lnTo>
                        <a:pt x="697" y="39"/>
                      </a:lnTo>
                      <a:lnTo>
                        <a:pt x="708" y="25"/>
                      </a:lnTo>
                      <a:lnTo>
                        <a:pt x="713" y="14"/>
                      </a:lnTo>
                      <a:lnTo>
                        <a:pt x="726" y="20"/>
                      </a:lnTo>
                      <a:lnTo>
                        <a:pt x="750" y="0"/>
                      </a:lnTo>
                      <a:lnTo>
                        <a:pt x="782" y="1"/>
                      </a:lnTo>
                      <a:lnTo>
                        <a:pt x="812" y="12"/>
                      </a:lnTo>
                      <a:lnTo>
                        <a:pt x="820" y="20"/>
                      </a:lnTo>
                      <a:lnTo>
                        <a:pt x="825" y="29"/>
                      </a:lnTo>
                      <a:lnTo>
                        <a:pt x="832" y="36"/>
                      </a:lnTo>
                      <a:lnTo>
                        <a:pt x="831" y="46"/>
                      </a:lnTo>
                      <a:lnTo>
                        <a:pt x="842" y="76"/>
                      </a:lnTo>
                      <a:lnTo>
                        <a:pt x="842" y="87"/>
                      </a:lnTo>
                      <a:lnTo>
                        <a:pt x="834" y="93"/>
                      </a:lnTo>
                      <a:lnTo>
                        <a:pt x="829" y="110"/>
                      </a:lnTo>
                      <a:lnTo>
                        <a:pt x="843" y="111"/>
                      </a:lnTo>
                      <a:lnTo>
                        <a:pt x="841" y="119"/>
                      </a:lnTo>
                      <a:lnTo>
                        <a:pt x="829" y="127"/>
                      </a:lnTo>
                      <a:lnTo>
                        <a:pt x="819" y="141"/>
                      </a:lnTo>
                      <a:lnTo>
                        <a:pt x="799" y="176"/>
                      </a:lnTo>
                      <a:lnTo>
                        <a:pt x="807" y="189"/>
                      </a:lnTo>
                      <a:lnTo>
                        <a:pt x="789" y="180"/>
                      </a:lnTo>
                      <a:lnTo>
                        <a:pt x="781" y="180"/>
                      </a:lnTo>
                      <a:lnTo>
                        <a:pt x="772" y="184"/>
                      </a:lnTo>
                      <a:lnTo>
                        <a:pt x="733" y="221"/>
                      </a:lnTo>
                      <a:lnTo>
                        <a:pt x="712" y="229"/>
                      </a:lnTo>
                      <a:lnTo>
                        <a:pt x="702" y="229"/>
                      </a:lnTo>
                      <a:lnTo>
                        <a:pt x="680" y="240"/>
                      </a:lnTo>
                      <a:lnTo>
                        <a:pt x="669" y="238"/>
                      </a:lnTo>
                      <a:lnTo>
                        <a:pt x="648" y="244"/>
                      </a:lnTo>
                      <a:lnTo>
                        <a:pt x="641" y="251"/>
                      </a:lnTo>
                      <a:lnTo>
                        <a:pt x="638" y="261"/>
                      </a:lnTo>
                      <a:lnTo>
                        <a:pt x="628" y="271"/>
                      </a:lnTo>
                      <a:lnTo>
                        <a:pt x="624" y="260"/>
                      </a:lnTo>
                      <a:lnTo>
                        <a:pt x="614" y="276"/>
                      </a:lnTo>
                      <a:lnTo>
                        <a:pt x="558" y="310"/>
                      </a:lnTo>
                      <a:lnTo>
                        <a:pt x="552" y="309"/>
                      </a:lnTo>
                      <a:lnTo>
                        <a:pt x="545" y="289"/>
                      </a:lnTo>
                      <a:lnTo>
                        <a:pt x="539" y="294"/>
                      </a:lnTo>
                      <a:lnTo>
                        <a:pt x="540" y="304"/>
                      </a:lnTo>
                      <a:lnTo>
                        <a:pt x="538" y="308"/>
                      </a:lnTo>
                      <a:lnTo>
                        <a:pt x="534" y="318"/>
                      </a:lnTo>
                      <a:lnTo>
                        <a:pt x="506" y="350"/>
                      </a:lnTo>
                      <a:lnTo>
                        <a:pt x="481" y="356"/>
                      </a:lnTo>
                      <a:lnTo>
                        <a:pt x="472" y="372"/>
                      </a:lnTo>
                      <a:lnTo>
                        <a:pt x="469" y="363"/>
                      </a:lnTo>
                      <a:lnTo>
                        <a:pt x="449" y="398"/>
                      </a:lnTo>
                      <a:lnTo>
                        <a:pt x="422" y="431"/>
                      </a:lnTo>
                      <a:lnTo>
                        <a:pt x="395" y="436"/>
                      </a:lnTo>
                      <a:lnTo>
                        <a:pt x="391" y="442"/>
                      </a:lnTo>
                      <a:lnTo>
                        <a:pt x="389" y="434"/>
                      </a:lnTo>
                      <a:lnTo>
                        <a:pt x="378" y="436"/>
                      </a:lnTo>
                      <a:lnTo>
                        <a:pt x="373" y="430"/>
                      </a:lnTo>
                      <a:lnTo>
                        <a:pt x="367" y="445"/>
                      </a:lnTo>
                      <a:lnTo>
                        <a:pt x="374" y="453"/>
                      </a:lnTo>
                      <a:lnTo>
                        <a:pt x="383" y="454"/>
                      </a:lnTo>
                      <a:lnTo>
                        <a:pt x="385" y="465"/>
                      </a:lnTo>
                      <a:lnTo>
                        <a:pt x="359" y="491"/>
                      </a:lnTo>
                      <a:lnTo>
                        <a:pt x="362" y="501"/>
                      </a:lnTo>
                      <a:lnTo>
                        <a:pt x="358" y="511"/>
                      </a:lnTo>
                      <a:lnTo>
                        <a:pt x="340" y="514"/>
                      </a:lnTo>
                      <a:lnTo>
                        <a:pt x="331" y="504"/>
                      </a:lnTo>
                      <a:lnTo>
                        <a:pt x="316" y="498"/>
                      </a:lnTo>
                      <a:lnTo>
                        <a:pt x="319" y="506"/>
                      </a:lnTo>
                      <a:lnTo>
                        <a:pt x="331" y="520"/>
                      </a:lnTo>
                      <a:lnTo>
                        <a:pt x="341" y="543"/>
                      </a:lnTo>
                      <a:lnTo>
                        <a:pt x="304" y="517"/>
                      </a:lnTo>
                      <a:lnTo>
                        <a:pt x="294" y="520"/>
                      </a:lnTo>
                      <a:lnTo>
                        <a:pt x="296" y="524"/>
                      </a:lnTo>
                      <a:lnTo>
                        <a:pt x="294" y="530"/>
                      </a:lnTo>
                      <a:lnTo>
                        <a:pt x="299" y="544"/>
                      </a:lnTo>
                      <a:lnTo>
                        <a:pt x="304" y="549"/>
                      </a:lnTo>
                      <a:lnTo>
                        <a:pt x="293" y="541"/>
                      </a:lnTo>
                      <a:lnTo>
                        <a:pt x="291" y="547"/>
                      </a:lnTo>
                      <a:lnTo>
                        <a:pt x="297" y="562"/>
                      </a:lnTo>
                      <a:lnTo>
                        <a:pt x="293" y="570"/>
                      </a:lnTo>
                      <a:lnTo>
                        <a:pt x="285" y="571"/>
                      </a:lnTo>
                      <a:lnTo>
                        <a:pt x="280" y="561"/>
                      </a:lnTo>
                      <a:lnTo>
                        <a:pt x="251" y="538"/>
                      </a:lnTo>
                      <a:lnTo>
                        <a:pt x="249" y="547"/>
                      </a:lnTo>
                      <a:lnTo>
                        <a:pt x="262" y="561"/>
                      </a:lnTo>
                      <a:lnTo>
                        <a:pt x="270" y="574"/>
                      </a:lnTo>
                      <a:lnTo>
                        <a:pt x="278" y="593"/>
                      </a:lnTo>
                      <a:lnTo>
                        <a:pt x="278" y="604"/>
                      </a:lnTo>
                      <a:lnTo>
                        <a:pt x="273" y="603"/>
                      </a:lnTo>
                      <a:lnTo>
                        <a:pt x="271" y="610"/>
                      </a:lnTo>
                      <a:lnTo>
                        <a:pt x="270" y="620"/>
                      </a:lnTo>
                      <a:lnTo>
                        <a:pt x="264" y="613"/>
                      </a:lnTo>
                      <a:lnTo>
                        <a:pt x="261" y="613"/>
                      </a:lnTo>
                      <a:lnTo>
                        <a:pt x="262" y="625"/>
                      </a:lnTo>
                      <a:lnTo>
                        <a:pt x="265" y="629"/>
                      </a:lnTo>
                      <a:lnTo>
                        <a:pt x="260" y="633"/>
                      </a:lnTo>
                      <a:lnTo>
                        <a:pt x="251" y="625"/>
                      </a:lnTo>
                      <a:lnTo>
                        <a:pt x="249" y="636"/>
                      </a:lnTo>
                      <a:lnTo>
                        <a:pt x="251" y="651"/>
                      </a:lnTo>
                      <a:lnTo>
                        <a:pt x="244" y="653"/>
                      </a:lnTo>
                      <a:lnTo>
                        <a:pt x="239" y="644"/>
                      </a:lnTo>
                      <a:lnTo>
                        <a:pt x="232" y="643"/>
                      </a:lnTo>
                      <a:lnTo>
                        <a:pt x="228" y="630"/>
                      </a:lnTo>
                      <a:lnTo>
                        <a:pt x="213" y="601"/>
                      </a:lnTo>
                      <a:lnTo>
                        <a:pt x="207" y="621"/>
                      </a:lnTo>
                      <a:lnTo>
                        <a:pt x="210" y="633"/>
                      </a:lnTo>
                      <a:lnTo>
                        <a:pt x="197" y="640"/>
                      </a:lnTo>
                      <a:lnTo>
                        <a:pt x="213" y="646"/>
                      </a:lnTo>
                      <a:lnTo>
                        <a:pt x="221" y="652"/>
                      </a:lnTo>
                      <a:lnTo>
                        <a:pt x="221" y="663"/>
                      </a:lnTo>
                      <a:lnTo>
                        <a:pt x="230" y="668"/>
                      </a:lnTo>
                      <a:lnTo>
                        <a:pt x="226" y="671"/>
                      </a:lnTo>
                      <a:lnTo>
                        <a:pt x="228" y="678"/>
                      </a:lnTo>
                      <a:lnTo>
                        <a:pt x="228" y="687"/>
                      </a:lnTo>
                      <a:lnTo>
                        <a:pt x="226" y="700"/>
                      </a:lnTo>
                      <a:lnTo>
                        <a:pt x="216" y="701"/>
                      </a:lnTo>
                      <a:lnTo>
                        <a:pt x="211" y="686"/>
                      </a:lnTo>
                      <a:lnTo>
                        <a:pt x="205" y="684"/>
                      </a:lnTo>
                      <a:lnTo>
                        <a:pt x="179" y="679"/>
                      </a:lnTo>
                      <a:lnTo>
                        <a:pt x="170" y="681"/>
                      </a:lnTo>
                      <a:lnTo>
                        <a:pt x="179" y="689"/>
                      </a:lnTo>
                      <a:lnTo>
                        <a:pt x="194" y="691"/>
                      </a:lnTo>
                      <a:lnTo>
                        <a:pt x="207" y="712"/>
                      </a:lnTo>
                      <a:lnTo>
                        <a:pt x="211" y="723"/>
                      </a:lnTo>
                      <a:lnTo>
                        <a:pt x="207" y="730"/>
                      </a:lnTo>
                      <a:lnTo>
                        <a:pt x="202" y="733"/>
                      </a:lnTo>
                      <a:lnTo>
                        <a:pt x="200" y="739"/>
                      </a:lnTo>
                      <a:lnTo>
                        <a:pt x="190" y="730"/>
                      </a:lnTo>
                      <a:lnTo>
                        <a:pt x="185" y="718"/>
                      </a:lnTo>
                      <a:lnTo>
                        <a:pt x="174" y="714"/>
                      </a:lnTo>
                      <a:lnTo>
                        <a:pt x="179" y="732"/>
                      </a:lnTo>
                      <a:lnTo>
                        <a:pt x="184" y="744"/>
                      </a:lnTo>
                      <a:lnTo>
                        <a:pt x="191" y="751"/>
                      </a:lnTo>
                      <a:lnTo>
                        <a:pt x="192" y="760"/>
                      </a:lnTo>
                      <a:lnTo>
                        <a:pt x="185" y="769"/>
                      </a:lnTo>
                      <a:lnTo>
                        <a:pt x="180" y="781"/>
                      </a:lnTo>
                      <a:lnTo>
                        <a:pt x="174" y="782"/>
                      </a:lnTo>
                      <a:lnTo>
                        <a:pt x="167" y="796"/>
                      </a:lnTo>
                      <a:lnTo>
                        <a:pt x="159" y="794"/>
                      </a:lnTo>
                      <a:lnTo>
                        <a:pt x="152" y="788"/>
                      </a:lnTo>
                      <a:lnTo>
                        <a:pt x="133" y="789"/>
                      </a:lnTo>
                      <a:lnTo>
                        <a:pt x="115" y="777"/>
                      </a:lnTo>
                      <a:lnTo>
                        <a:pt x="97" y="776"/>
                      </a:lnTo>
                      <a:lnTo>
                        <a:pt x="82" y="761"/>
                      </a:lnTo>
                      <a:lnTo>
                        <a:pt x="61" y="764"/>
                      </a:lnTo>
                      <a:lnTo>
                        <a:pt x="39" y="777"/>
                      </a:lnTo>
                      <a:lnTo>
                        <a:pt x="24" y="776"/>
                      </a:lnTo>
                      <a:lnTo>
                        <a:pt x="35" y="766"/>
                      </a:lnTo>
                      <a:lnTo>
                        <a:pt x="39" y="757"/>
                      </a:lnTo>
                      <a:lnTo>
                        <a:pt x="33" y="757"/>
                      </a:lnTo>
                      <a:lnTo>
                        <a:pt x="34" y="745"/>
                      </a:lnTo>
                      <a:lnTo>
                        <a:pt x="39" y="738"/>
                      </a:lnTo>
                      <a:lnTo>
                        <a:pt x="56" y="723"/>
                      </a:lnTo>
                      <a:lnTo>
                        <a:pt x="63" y="724"/>
                      </a:lnTo>
                      <a:lnTo>
                        <a:pt x="78" y="713"/>
                      </a:lnTo>
                      <a:lnTo>
                        <a:pt x="77" y="711"/>
                      </a:lnTo>
                      <a:lnTo>
                        <a:pt x="68" y="703"/>
                      </a:lnTo>
                      <a:lnTo>
                        <a:pt x="63" y="711"/>
                      </a:lnTo>
                      <a:lnTo>
                        <a:pt x="52" y="713"/>
                      </a:lnTo>
                      <a:lnTo>
                        <a:pt x="40" y="727"/>
                      </a:lnTo>
                      <a:lnTo>
                        <a:pt x="18" y="724"/>
                      </a:lnTo>
                      <a:lnTo>
                        <a:pt x="17" y="714"/>
                      </a:lnTo>
                      <a:lnTo>
                        <a:pt x="4" y="706"/>
                      </a:lnTo>
                      <a:lnTo>
                        <a:pt x="0" y="692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89" name="Freeform 126"/>
                <p:cNvSpPr>
                  <a:spLocks noChangeAspect="1"/>
                </p:cNvSpPr>
                <p:nvPr/>
              </p:nvSpPr>
              <p:spPr bwMode="gray">
                <a:xfrm>
                  <a:off x="3090" y="1355"/>
                  <a:ext cx="9" cy="16"/>
                </a:xfrm>
                <a:custGeom>
                  <a:avLst/>
                  <a:gdLst/>
                  <a:ahLst/>
                  <a:cxnLst>
                    <a:cxn ang="0">
                      <a:pos x="0" y="11"/>
                    </a:cxn>
                    <a:cxn ang="0">
                      <a:pos x="0" y="8"/>
                    </a:cxn>
                    <a:cxn ang="0">
                      <a:pos x="13" y="0"/>
                    </a:cxn>
                    <a:cxn ang="0">
                      <a:pos x="23" y="5"/>
                    </a:cxn>
                    <a:cxn ang="0">
                      <a:pos x="33" y="16"/>
                    </a:cxn>
                    <a:cxn ang="0">
                      <a:pos x="35" y="10"/>
                    </a:cxn>
                    <a:cxn ang="0">
                      <a:pos x="47" y="30"/>
                    </a:cxn>
                    <a:cxn ang="0">
                      <a:pos x="48" y="40"/>
                    </a:cxn>
                    <a:cxn ang="0">
                      <a:pos x="47" y="53"/>
                    </a:cxn>
                    <a:cxn ang="0">
                      <a:pos x="44" y="57"/>
                    </a:cxn>
                    <a:cxn ang="0">
                      <a:pos x="45" y="68"/>
                    </a:cxn>
                    <a:cxn ang="0">
                      <a:pos x="48" y="78"/>
                    </a:cxn>
                    <a:cxn ang="0">
                      <a:pos x="44" y="81"/>
                    </a:cxn>
                    <a:cxn ang="0">
                      <a:pos x="38" y="59"/>
                    </a:cxn>
                    <a:cxn ang="0">
                      <a:pos x="31" y="46"/>
                    </a:cxn>
                    <a:cxn ang="0">
                      <a:pos x="24" y="27"/>
                    </a:cxn>
                    <a:cxn ang="0">
                      <a:pos x="4" y="19"/>
                    </a:cxn>
                    <a:cxn ang="0">
                      <a:pos x="0" y="11"/>
                    </a:cxn>
                  </a:cxnLst>
                  <a:rect l="0" t="0" r="r" b="b"/>
                  <a:pathLst>
                    <a:path w="48" h="81">
                      <a:moveTo>
                        <a:pt x="0" y="11"/>
                      </a:moveTo>
                      <a:lnTo>
                        <a:pt x="0" y="8"/>
                      </a:lnTo>
                      <a:lnTo>
                        <a:pt x="13" y="0"/>
                      </a:lnTo>
                      <a:lnTo>
                        <a:pt x="23" y="5"/>
                      </a:lnTo>
                      <a:lnTo>
                        <a:pt x="33" y="16"/>
                      </a:lnTo>
                      <a:lnTo>
                        <a:pt x="35" y="10"/>
                      </a:lnTo>
                      <a:lnTo>
                        <a:pt x="47" y="30"/>
                      </a:lnTo>
                      <a:lnTo>
                        <a:pt x="48" y="40"/>
                      </a:lnTo>
                      <a:lnTo>
                        <a:pt x="47" y="53"/>
                      </a:lnTo>
                      <a:lnTo>
                        <a:pt x="44" y="57"/>
                      </a:lnTo>
                      <a:lnTo>
                        <a:pt x="45" y="68"/>
                      </a:lnTo>
                      <a:lnTo>
                        <a:pt x="48" y="78"/>
                      </a:lnTo>
                      <a:lnTo>
                        <a:pt x="44" y="81"/>
                      </a:lnTo>
                      <a:lnTo>
                        <a:pt x="38" y="59"/>
                      </a:lnTo>
                      <a:lnTo>
                        <a:pt x="31" y="46"/>
                      </a:lnTo>
                      <a:lnTo>
                        <a:pt x="24" y="27"/>
                      </a:lnTo>
                      <a:lnTo>
                        <a:pt x="4" y="19"/>
                      </a:lnTo>
                      <a:lnTo>
                        <a:pt x="0" y="11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90" name="Freeform 127"/>
                <p:cNvSpPr>
                  <a:spLocks noChangeAspect="1"/>
                </p:cNvSpPr>
                <p:nvPr/>
              </p:nvSpPr>
              <p:spPr bwMode="gray">
                <a:xfrm>
                  <a:off x="4042" y="1314"/>
                  <a:ext cx="17" cy="13"/>
                </a:xfrm>
                <a:custGeom>
                  <a:avLst/>
                  <a:gdLst/>
                  <a:ahLst/>
                  <a:cxnLst>
                    <a:cxn ang="0">
                      <a:pos x="44" y="7"/>
                    </a:cxn>
                    <a:cxn ang="0">
                      <a:pos x="57" y="9"/>
                    </a:cxn>
                    <a:cxn ang="0">
                      <a:pos x="84" y="4"/>
                    </a:cxn>
                    <a:cxn ang="0">
                      <a:pos x="85" y="7"/>
                    </a:cxn>
                    <a:cxn ang="0">
                      <a:pos x="84" y="14"/>
                    </a:cxn>
                    <a:cxn ang="0">
                      <a:pos x="79" y="27"/>
                    </a:cxn>
                    <a:cxn ang="0">
                      <a:pos x="76" y="37"/>
                    </a:cxn>
                    <a:cxn ang="0">
                      <a:pos x="71" y="45"/>
                    </a:cxn>
                    <a:cxn ang="0">
                      <a:pos x="70" y="40"/>
                    </a:cxn>
                    <a:cxn ang="0">
                      <a:pos x="70" y="26"/>
                    </a:cxn>
                    <a:cxn ang="0">
                      <a:pos x="62" y="51"/>
                    </a:cxn>
                    <a:cxn ang="0">
                      <a:pos x="54" y="50"/>
                    </a:cxn>
                    <a:cxn ang="0">
                      <a:pos x="44" y="42"/>
                    </a:cxn>
                    <a:cxn ang="0">
                      <a:pos x="36" y="52"/>
                    </a:cxn>
                    <a:cxn ang="0">
                      <a:pos x="20" y="51"/>
                    </a:cxn>
                    <a:cxn ang="0">
                      <a:pos x="17" y="57"/>
                    </a:cxn>
                    <a:cxn ang="0">
                      <a:pos x="13" y="61"/>
                    </a:cxn>
                    <a:cxn ang="0">
                      <a:pos x="0" y="46"/>
                    </a:cxn>
                    <a:cxn ang="0">
                      <a:pos x="4" y="40"/>
                    </a:cxn>
                    <a:cxn ang="0">
                      <a:pos x="11" y="37"/>
                    </a:cxn>
                    <a:cxn ang="0">
                      <a:pos x="10" y="29"/>
                    </a:cxn>
                    <a:cxn ang="0">
                      <a:pos x="13" y="23"/>
                    </a:cxn>
                    <a:cxn ang="0">
                      <a:pos x="19" y="20"/>
                    </a:cxn>
                    <a:cxn ang="0">
                      <a:pos x="19" y="14"/>
                    </a:cxn>
                    <a:cxn ang="0">
                      <a:pos x="16" y="4"/>
                    </a:cxn>
                    <a:cxn ang="0">
                      <a:pos x="25" y="0"/>
                    </a:cxn>
                    <a:cxn ang="0">
                      <a:pos x="41" y="2"/>
                    </a:cxn>
                    <a:cxn ang="0">
                      <a:pos x="44" y="3"/>
                    </a:cxn>
                    <a:cxn ang="0">
                      <a:pos x="44" y="7"/>
                    </a:cxn>
                  </a:cxnLst>
                  <a:rect l="0" t="0" r="r" b="b"/>
                  <a:pathLst>
                    <a:path w="85" h="61">
                      <a:moveTo>
                        <a:pt x="44" y="7"/>
                      </a:moveTo>
                      <a:lnTo>
                        <a:pt x="57" y="9"/>
                      </a:lnTo>
                      <a:lnTo>
                        <a:pt x="84" y="4"/>
                      </a:lnTo>
                      <a:lnTo>
                        <a:pt x="85" y="7"/>
                      </a:lnTo>
                      <a:lnTo>
                        <a:pt x="84" y="14"/>
                      </a:lnTo>
                      <a:lnTo>
                        <a:pt x="79" y="27"/>
                      </a:lnTo>
                      <a:lnTo>
                        <a:pt x="76" y="37"/>
                      </a:lnTo>
                      <a:lnTo>
                        <a:pt x="71" y="45"/>
                      </a:lnTo>
                      <a:lnTo>
                        <a:pt x="70" y="40"/>
                      </a:lnTo>
                      <a:lnTo>
                        <a:pt x="70" y="26"/>
                      </a:lnTo>
                      <a:lnTo>
                        <a:pt x="62" y="51"/>
                      </a:lnTo>
                      <a:lnTo>
                        <a:pt x="54" y="50"/>
                      </a:lnTo>
                      <a:lnTo>
                        <a:pt x="44" y="42"/>
                      </a:lnTo>
                      <a:lnTo>
                        <a:pt x="36" y="52"/>
                      </a:lnTo>
                      <a:lnTo>
                        <a:pt x="20" y="51"/>
                      </a:lnTo>
                      <a:lnTo>
                        <a:pt x="17" y="57"/>
                      </a:lnTo>
                      <a:lnTo>
                        <a:pt x="13" y="61"/>
                      </a:lnTo>
                      <a:lnTo>
                        <a:pt x="0" y="46"/>
                      </a:lnTo>
                      <a:lnTo>
                        <a:pt x="4" y="40"/>
                      </a:lnTo>
                      <a:lnTo>
                        <a:pt x="11" y="37"/>
                      </a:lnTo>
                      <a:lnTo>
                        <a:pt x="10" y="29"/>
                      </a:lnTo>
                      <a:lnTo>
                        <a:pt x="13" y="23"/>
                      </a:lnTo>
                      <a:lnTo>
                        <a:pt x="19" y="20"/>
                      </a:lnTo>
                      <a:lnTo>
                        <a:pt x="19" y="14"/>
                      </a:lnTo>
                      <a:lnTo>
                        <a:pt x="16" y="4"/>
                      </a:lnTo>
                      <a:lnTo>
                        <a:pt x="25" y="0"/>
                      </a:lnTo>
                      <a:lnTo>
                        <a:pt x="41" y="2"/>
                      </a:lnTo>
                      <a:lnTo>
                        <a:pt x="44" y="3"/>
                      </a:lnTo>
                      <a:lnTo>
                        <a:pt x="44" y="7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91" name="Freeform 128"/>
                <p:cNvSpPr>
                  <a:spLocks noChangeAspect="1"/>
                </p:cNvSpPr>
                <p:nvPr/>
              </p:nvSpPr>
              <p:spPr bwMode="gray">
                <a:xfrm>
                  <a:off x="3158" y="1386"/>
                  <a:ext cx="22" cy="25"/>
                </a:xfrm>
                <a:custGeom>
                  <a:avLst/>
                  <a:gdLst/>
                  <a:ahLst/>
                  <a:cxnLst>
                    <a:cxn ang="0">
                      <a:pos x="15" y="75"/>
                    </a:cxn>
                    <a:cxn ang="0">
                      <a:pos x="12" y="75"/>
                    </a:cxn>
                    <a:cxn ang="0">
                      <a:pos x="7" y="57"/>
                    </a:cxn>
                    <a:cxn ang="0">
                      <a:pos x="7" y="49"/>
                    </a:cxn>
                    <a:cxn ang="0">
                      <a:pos x="3" y="47"/>
                    </a:cxn>
                    <a:cxn ang="0">
                      <a:pos x="0" y="36"/>
                    </a:cxn>
                    <a:cxn ang="0">
                      <a:pos x="10" y="41"/>
                    </a:cxn>
                    <a:cxn ang="0">
                      <a:pos x="19" y="38"/>
                    </a:cxn>
                    <a:cxn ang="0">
                      <a:pos x="6" y="25"/>
                    </a:cxn>
                    <a:cxn ang="0">
                      <a:pos x="10" y="23"/>
                    </a:cxn>
                    <a:cxn ang="0">
                      <a:pos x="15" y="15"/>
                    </a:cxn>
                    <a:cxn ang="0">
                      <a:pos x="19" y="3"/>
                    </a:cxn>
                    <a:cxn ang="0">
                      <a:pos x="27" y="0"/>
                    </a:cxn>
                    <a:cxn ang="0">
                      <a:pos x="37" y="16"/>
                    </a:cxn>
                    <a:cxn ang="0">
                      <a:pos x="46" y="23"/>
                    </a:cxn>
                    <a:cxn ang="0">
                      <a:pos x="52" y="38"/>
                    </a:cxn>
                    <a:cxn ang="0">
                      <a:pos x="68" y="46"/>
                    </a:cxn>
                    <a:cxn ang="0">
                      <a:pos x="82" y="62"/>
                    </a:cxn>
                    <a:cxn ang="0">
                      <a:pos x="109" y="98"/>
                    </a:cxn>
                    <a:cxn ang="0">
                      <a:pos x="112" y="108"/>
                    </a:cxn>
                    <a:cxn ang="0">
                      <a:pos x="103" y="123"/>
                    </a:cxn>
                    <a:cxn ang="0">
                      <a:pos x="96" y="118"/>
                    </a:cxn>
                    <a:cxn ang="0">
                      <a:pos x="89" y="117"/>
                    </a:cxn>
                    <a:cxn ang="0">
                      <a:pos x="85" y="122"/>
                    </a:cxn>
                    <a:cxn ang="0">
                      <a:pos x="74" y="122"/>
                    </a:cxn>
                    <a:cxn ang="0">
                      <a:pos x="60" y="112"/>
                    </a:cxn>
                    <a:cxn ang="0">
                      <a:pos x="64" y="103"/>
                    </a:cxn>
                    <a:cxn ang="0">
                      <a:pos x="54" y="96"/>
                    </a:cxn>
                    <a:cxn ang="0">
                      <a:pos x="44" y="95"/>
                    </a:cxn>
                    <a:cxn ang="0">
                      <a:pos x="26" y="82"/>
                    </a:cxn>
                    <a:cxn ang="0">
                      <a:pos x="31" y="95"/>
                    </a:cxn>
                    <a:cxn ang="0">
                      <a:pos x="39" y="106"/>
                    </a:cxn>
                    <a:cxn ang="0">
                      <a:pos x="37" y="113"/>
                    </a:cxn>
                    <a:cxn ang="0">
                      <a:pos x="28" y="95"/>
                    </a:cxn>
                    <a:cxn ang="0">
                      <a:pos x="15" y="75"/>
                    </a:cxn>
                  </a:cxnLst>
                  <a:rect l="0" t="0" r="r" b="b"/>
                  <a:pathLst>
                    <a:path w="112" h="123">
                      <a:moveTo>
                        <a:pt x="15" y="75"/>
                      </a:moveTo>
                      <a:lnTo>
                        <a:pt x="12" y="75"/>
                      </a:lnTo>
                      <a:lnTo>
                        <a:pt x="7" y="57"/>
                      </a:lnTo>
                      <a:lnTo>
                        <a:pt x="7" y="49"/>
                      </a:lnTo>
                      <a:lnTo>
                        <a:pt x="3" y="47"/>
                      </a:lnTo>
                      <a:lnTo>
                        <a:pt x="0" y="36"/>
                      </a:lnTo>
                      <a:lnTo>
                        <a:pt x="10" y="41"/>
                      </a:lnTo>
                      <a:lnTo>
                        <a:pt x="19" y="38"/>
                      </a:lnTo>
                      <a:lnTo>
                        <a:pt x="6" y="25"/>
                      </a:lnTo>
                      <a:lnTo>
                        <a:pt x="10" y="23"/>
                      </a:lnTo>
                      <a:lnTo>
                        <a:pt x="15" y="15"/>
                      </a:lnTo>
                      <a:lnTo>
                        <a:pt x="19" y="3"/>
                      </a:lnTo>
                      <a:lnTo>
                        <a:pt x="27" y="0"/>
                      </a:lnTo>
                      <a:lnTo>
                        <a:pt x="37" y="16"/>
                      </a:lnTo>
                      <a:lnTo>
                        <a:pt x="46" y="23"/>
                      </a:lnTo>
                      <a:lnTo>
                        <a:pt x="52" y="38"/>
                      </a:lnTo>
                      <a:lnTo>
                        <a:pt x="68" y="46"/>
                      </a:lnTo>
                      <a:lnTo>
                        <a:pt x="82" y="62"/>
                      </a:lnTo>
                      <a:lnTo>
                        <a:pt x="109" y="98"/>
                      </a:lnTo>
                      <a:lnTo>
                        <a:pt x="112" y="108"/>
                      </a:lnTo>
                      <a:lnTo>
                        <a:pt x="103" y="123"/>
                      </a:lnTo>
                      <a:lnTo>
                        <a:pt x="96" y="118"/>
                      </a:lnTo>
                      <a:lnTo>
                        <a:pt x="89" y="117"/>
                      </a:lnTo>
                      <a:lnTo>
                        <a:pt x="85" y="122"/>
                      </a:lnTo>
                      <a:lnTo>
                        <a:pt x="74" y="122"/>
                      </a:lnTo>
                      <a:lnTo>
                        <a:pt x="60" y="112"/>
                      </a:lnTo>
                      <a:lnTo>
                        <a:pt x="64" y="103"/>
                      </a:lnTo>
                      <a:lnTo>
                        <a:pt x="54" y="96"/>
                      </a:lnTo>
                      <a:lnTo>
                        <a:pt x="44" y="95"/>
                      </a:lnTo>
                      <a:lnTo>
                        <a:pt x="26" y="82"/>
                      </a:lnTo>
                      <a:lnTo>
                        <a:pt x="31" y="95"/>
                      </a:lnTo>
                      <a:lnTo>
                        <a:pt x="39" y="106"/>
                      </a:lnTo>
                      <a:lnTo>
                        <a:pt x="37" y="113"/>
                      </a:lnTo>
                      <a:lnTo>
                        <a:pt x="28" y="95"/>
                      </a:lnTo>
                      <a:lnTo>
                        <a:pt x="15" y="75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92" name="Freeform 129"/>
                <p:cNvSpPr>
                  <a:spLocks noChangeAspect="1"/>
                </p:cNvSpPr>
                <p:nvPr/>
              </p:nvSpPr>
              <p:spPr bwMode="gray">
                <a:xfrm>
                  <a:off x="3534" y="960"/>
                  <a:ext cx="81" cy="75"/>
                </a:xfrm>
                <a:custGeom>
                  <a:avLst/>
                  <a:gdLst/>
                  <a:ahLst/>
                  <a:cxnLst>
                    <a:cxn ang="0">
                      <a:pos x="81" y="49"/>
                    </a:cxn>
                    <a:cxn ang="0">
                      <a:pos x="90" y="63"/>
                    </a:cxn>
                    <a:cxn ang="0">
                      <a:pos x="54" y="79"/>
                    </a:cxn>
                    <a:cxn ang="0">
                      <a:pos x="47" y="106"/>
                    </a:cxn>
                    <a:cxn ang="0">
                      <a:pos x="0" y="138"/>
                    </a:cxn>
                    <a:cxn ang="0">
                      <a:pos x="17" y="168"/>
                    </a:cxn>
                    <a:cxn ang="0">
                      <a:pos x="19" y="154"/>
                    </a:cxn>
                    <a:cxn ang="0">
                      <a:pos x="31" y="142"/>
                    </a:cxn>
                    <a:cxn ang="0">
                      <a:pos x="45" y="154"/>
                    </a:cxn>
                    <a:cxn ang="0">
                      <a:pos x="51" y="168"/>
                    </a:cxn>
                    <a:cxn ang="0">
                      <a:pos x="71" y="160"/>
                    </a:cxn>
                    <a:cxn ang="0">
                      <a:pos x="75" y="181"/>
                    </a:cxn>
                    <a:cxn ang="0">
                      <a:pos x="76" y="220"/>
                    </a:cxn>
                    <a:cxn ang="0">
                      <a:pos x="83" y="247"/>
                    </a:cxn>
                    <a:cxn ang="0">
                      <a:pos x="103" y="276"/>
                    </a:cxn>
                    <a:cxn ang="0">
                      <a:pos x="120" y="302"/>
                    </a:cxn>
                    <a:cxn ang="0">
                      <a:pos x="157" y="255"/>
                    </a:cxn>
                    <a:cxn ang="0">
                      <a:pos x="161" y="298"/>
                    </a:cxn>
                    <a:cxn ang="0">
                      <a:pos x="176" y="300"/>
                    </a:cxn>
                    <a:cxn ang="0">
                      <a:pos x="185" y="313"/>
                    </a:cxn>
                    <a:cxn ang="0">
                      <a:pos x="233" y="338"/>
                    </a:cxn>
                    <a:cxn ang="0">
                      <a:pos x="260" y="354"/>
                    </a:cxn>
                    <a:cxn ang="0">
                      <a:pos x="327" y="373"/>
                    </a:cxn>
                    <a:cxn ang="0">
                      <a:pos x="350" y="366"/>
                    </a:cxn>
                    <a:cxn ang="0">
                      <a:pos x="365" y="348"/>
                    </a:cxn>
                    <a:cxn ang="0">
                      <a:pos x="375" y="322"/>
                    </a:cxn>
                    <a:cxn ang="0">
                      <a:pos x="377" y="295"/>
                    </a:cxn>
                    <a:cxn ang="0">
                      <a:pos x="366" y="262"/>
                    </a:cxn>
                    <a:cxn ang="0">
                      <a:pos x="339" y="232"/>
                    </a:cxn>
                    <a:cxn ang="0">
                      <a:pos x="371" y="232"/>
                    </a:cxn>
                    <a:cxn ang="0">
                      <a:pos x="376" y="190"/>
                    </a:cxn>
                    <a:cxn ang="0">
                      <a:pos x="377" y="160"/>
                    </a:cxn>
                    <a:cxn ang="0">
                      <a:pos x="383" y="139"/>
                    </a:cxn>
                    <a:cxn ang="0">
                      <a:pos x="405" y="107"/>
                    </a:cxn>
                    <a:cxn ang="0">
                      <a:pos x="386" y="103"/>
                    </a:cxn>
                    <a:cxn ang="0">
                      <a:pos x="390" y="72"/>
                    </a:cxn>
                    <a:cxn ang="0">
                      <a:pos x="384" y="65"/>
                    </a:cxn>
                    <a:cxn ang="0">
                      <a:pos x="367" y="18"/>
                    </a:cxn>
                    <a:cxn ang="0">
                      <a:pos x="359" y="0"/>
                    </a:cxn>
                    <a:cxn ang="0">
                      <a:pos x="335" y="2"/>
                    </a:cxn>
                    <a:cxn ang="0">
                      <a:pos x="306" y="0"/>
                    </a:cxn>
                    <a:cxn ang="0">
                      <a:pos x="306" y="32"/>
                    </a:cxn>
                    <a:cxn ang="0">
                      <a:pos x="269" y="75"/>
                    </a:cxn>
                    <a:cxn ang="0">
                      <a:pos x="237" y="95"/>
                    </a:cxn>
                    <a:cxn ang="0">
                      <a:pos x="255" y="66"/>
                    </a:cxn>
                    <a:cxn ang="0">
                      <a:pos x="265" y="45"/>
                    </a:cxn>
                    <a:cxn ang="0">
                      <a:pos x="291" y="2"/>
                    </a:cxn>
                    <a:cxn ang="0">
                      <a:pos x="97" y="0"/>
                    </a:cxn>
                    <a:cxn ang="0">
                      <a:pos x="77" y="32"/>
                    </a:cxn>
                  </a:cxnLst>
                  <a:rect l="0" t="0" r="r" b="b"/>
                  <a:pathLst>
                    <a:path w="405" h="373">
                      <a:moveTo>
                        <a:pt x="77" y="32"/>
                      </a:moveTo>
                      <a:lnTo>
                        <a:pt x="81" y="49"/>
                      </a:lnTo>
                      <a:lnTo>
                        <a:pt x="91" y="55"/>
                      </a:lnTo>
                      <a:lnTo>
                        <a:pt x="90" y="63"/>
                      </a:lnTo>
                      <a:lnTo>
                        <a:pt x="80" y="72"/>
                      </a:lnTo>
                      <a:lnTo>
                        <a:pt x="54" y="79"/>
                      </a:lnTo>
                      <a:lnTo>
                        <a:pt x="49" y="91"/>
                      </a:lnTo>
                      <a:lnTo>
                        <a:pt x="47" y="106"/>
                      </a:lnTo>
                      <a:lnTo>
                        <a:pt x="16" y="141"/>
                      </a:lnTo>
                      <a:lnTo>
                        <a:pt x="0" y="138"/>
                      </a:lnTo>
                      <a:lnTo>
                        <a:pt x="13" y="149"/>
                      </a:lnTo>
                      <a:lnTo>
                        <a:pt x="17" y="168"/>
                      </a:lnTo>
                      <a:lnTo>
                        <a:pt x="21" y="163"/>
                      </a:lnTo>
                      <a:lnTo>
                        <a:pt x="19" y="154"/>
                      </a:lnTo>
                      <a:lnTo>
                        <a:pt x="21" y="146"/>
                      </a:lnTo>
                      <a:lnTo>
                        <a:pt x="31" y="142"/>
                      </a:lnTo>
                      <a:lnTo>
                        <a:pt x="38" y="160"/>
                      </a:lnTo>
                      <a:lnTo>
                        <a:pt x="45" y="154"/>
                      </a:lnTo>
                      <a:lnTo>
                        <a:pt x="50" y="158"/>
                      </a:lnTo>
                      <a:lnTo>
                        <a:pt x="51" y="168"/>
                      </a:lnTo>
                      <a:lnTo>
                        <a:pt x="64" y="160"/>
                      </a:lnTo>
                      <a:lnTo>
                        <a:pt x="71" y="160"/>
                      </a:lnTo>
                      <a:lnTo>
                        <a:pt x="71" y="168"/>
                      </a:lnTo>
                      <a:lnTo>
                        <a:pt x="75" y="181"/>
                      </a:lnTo>
                      <a:lnTo>
                        <a:pt x="76" y="192"/>
                      </a:lnTo>
                      <a:lnTo>
                        <a:pt x="76" y="220"/>
                      </a:lnTo>
                      <a:lnTo>
                        <a:pt x="77" y="236"/>
                      </a:lnTo>
                      <a:lnTo>
                        <a:pt x="83" y="247"/>
                      </a:lnTo>
                      <a:lnTo>
                        <a:pt x="97" y="257"/>
                      </a:lnTo>
                      <a:lnTo>
                        <a:pt x="103" y="276"/>
                      </a:lnTo>
                      <a:lnTo>
                        <a:pt x="115" y="289"/>
                      </a:lnTo>
                      <a:lnTo>
                        <a:pt x="120" y="302"/>
                      </a:lnTo>
                      <a:lnTo>
                        <a:pt x="144" y="278"/>
                      </a:lnTo>
                      <a:lnTo>
                        <a:pt x="157" y="255"/>
                      </a:lnTo>
                      <a:lnTo>
                        <a:pt x="160" y="269"/>
                      </a:lnTo>
                      <a:lnTo>
                        <a:pt x="161" y="298"/>
                      </a:lnTo>
                      <a:lnTo>
                        <a:pt x="166" y="306"/>
                      </a:lnTo>
                      <a:lnTo>
                        <a:pt x="176" y="300"/>
                      </a:lnTo>
                      <a:lnTo>
                        <a:pt x="187" y="303"/>
                      </a:lnTo>
                      <a:lnTo>
                        <a:pt x="185" y="313"/>
                      </a:lnTo>
                      <a:lnTo>
                        <a:pt x="228" y="327"/>
                      </a:lnTo>
                      <a:lnTo>
                        <a:pt x="233" y="338"/>
                      </a:lnTo>
                      <a:lnTo>
                        <a:pt x="254" y="348"/>
                      </a:lnTo>
                      <a:lnTo>
                        <a:pt x="260" y="354"/>
                      </a:lnTo>
                      <a:lnTo>
                        <a:pt x="265" y="366"/>
                      </a:lnTo>
                      <a:lnTo>
                        <a:pt x="327" y="373"/>
                      </a:lnTo>
                      <a:lnTo>
                        <a:pt x="338" y="365"/>
                      </a:lnTo>
                      <a:lnTo>
                        <a:pt x="350" y="366"/>
                      </a:lnTo>
                      <a:lnTo>
                        <a:pt x="351" y="351"/>
                      </a:lnTo>
                      <a:lnTo>
                        <a:pt x="365" y="348"/>
                      </a:lnTo>
                      <a:lnTo>
                        <a:pt x="376" y="338"/>
                      </a:lnTo>
                      <a:lnTo>
                        <a:pt x="375" y="322"/>
                      </a:lnTo>
                      <a:lnTo>
                        <a:pt x="377" y="313"/>
                      </a:lnTo>
                      <a:lnTo>
                        <a:pt x="377" y="295"/>
                      </a:lnTo>
                      <a:lnTo>
                        <a:pt x="365" y="275"/>
                      </a:lnTo>
                      <a:lnTo>
                        <a:pt x="366" y="262"/>
                      </a:lnTo>
                      <a:lnTo>
                        <a:pt x="356" y="259"/>
                      </a:lnTo>
                      <a:lnTo>
                        <a:pt x="339" y="232"/>
                      </a:lnTo>
                      <a:lnTo>
                        <a:pt x="336" y="212"/>
                      </a:lnTo>
                      <a:lnTo>
                        <a:pt x="371" y="232"/>
                      </a:lnTo>
                      <a:lnTo>
                        <a:pt x="376" y="216"/>
                      </a:lnTo>
                      <a:lnTo>
                        <a:pt x="376" y="190"/>
                      </a:lnTo>
                      <a:lnTo>
                        <a:pt x="375" y="163"/>
                      </a:lnTo>
                      <a:lnTo>
                        <a:pt x="377" y="160"/>
                      </a:lnTo>
                      <a:lnTo>
                        <a:pt x="378" y="147"/>
                      </a:lnTo>
                      <a:lnTo>
                        <a:pt x="383" y="139"/>
                      </a:lnTo>
                      <a:lnTo>
                        <a:pt x="388" y="113"/>
                      </a:lnTo>
                      <a:lnTo>
                        <a:pt x="405" y="107"/>
                      </a:lnTo>
                      <a:lnTo>
                        <a:pt x="399" y="102"/>
                      </a:lnTo>
                      <a:lnTo>
                        <a:pt x="386" y="103"/>
                      </a:lnTo>
                      <a:lnTo>
                        <a:pt x="384" y="90"/>
                      </a:lnTo>
                      <a:lnTo>
                        <a:pt x="390" y="72"/>
                      </a:lnTo>
                      <a:lnTo>
                        <a:pt x="392" y="60"/>
                      </a:lnTo>
                      <a:lnTo>
                        <a:pt x="384" y="65"/>
                      </a:lnTo>
                      <a:lnTo>
                        <a:pt x="386" y="53"/>
                      </a:lnTo>
                      <a:lnTo>
                        <a:pt x="367" y="18"/>
                      </a:lnTo>
                      <a:lnTo>
                        <a:pt x="366" y="6"/>
                      </a:lnTo>
                      <a:lnTo>
                        <a:pt x="359" y="0"/>
                      </a:lnTo>
                      <a:lnTo>
                        <a:pt x="344" y="0"/>
                      </a:lnTo>
                      <a:lnTo>
                        <a:pt x="335" y="2"/>
                      </a:lnTo>
                      <a:lnTo>
                        <a:pt x="330" y="0"/>
                      </a:lnTo>
                      <a:lnTo>
                        <a:pt x="306" y="0"/>
                      </a:lnTo>
                      <a:lnTo>
                        <a:pt x="308" y="2"/>
                      </a:lnTo>
                      <a:lnTo>
                        <a:pt x="306" y="32"/>
                      </a:lnTo>
                      <a:lnTo>
                        <a:pt x="282" y="50"/>
                      </a:lnTo>
                      <a:lnTo>
                        <a:pt x="269" y="75"/>
                      </a:lnTo>
                      <a:lnTo>
                        <a:pt x="253" y="77"/>
                      </a:lnTo>
                      <a:lnTo>
                        <a:pt x="237" y="95"/>
                      </a:lnTo>
                      <a:lnTo>
                        <a:pt x="223" y="92"/>
                      </a:lnTo>
                      <a:lnTo>
                        <a:pt x="255" y="66"/>
                      </a:lnTo>
                      <a:lnTo>
                        <a:pt x="265" y="68"/>
                      </a:lnTo>
                      <a:lnTo>
                        <a:pt x="265" y="45"/>
                      </a:lnTo>
                      <a:lnTo>
                        <a:pt x="290" y="33"/>
                      </a:lnTo>
                      <a:lnTo>
                        <a:pt x="291" y="2"/>
                      </a:lnTo>
                      <a:lnTo>
                        <a:pt x="290" y="0"/>
                      </a:lnTo>
                      <a:lnTo>
                        <a:pt x="97" y="0"/>
                      </a:lnTo>
                      <a:lnTo>
                        <a:pt x="83" y="15"/>
                      </a:lnTo>
                      <a:lnTo>
                        <a:pt x="77" y="32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93" name="Freeform 130"/>
                <p:cNvSpPr>
                  <a:spLocks noChangeAspect="1"/>
                </p:cNvSpPr>
                <p:nvPr/>
              </p:nvSpPr>
              <p:spPr bwMode="gray">
                <a:xfrm>
                  <a:off x="4473" y="1348"/>
                  <a:ext cx="44" cy="25"/>
                </a:xfrm>
                <a:custGeom>
                  <a:avLst/>
                  <a:gdLst/>
                  <a:ahLst/>
                  <a:cxnLst>
                    <a:cxn ang="0">
                      <a:pos x="82" y="99"/>
                    </a:cxn>
                    <a:cxn ang="0">
                      <a:pos x="78" y="98"/>
                    </a:cxn>
                    <a:cxn ang="0">
                      <a:pos x="69" y="103"/>
                    </a:cxn>
                    <a:cxn ang="0">
                      <a:pos x="63" y="110"/>
                    </a:cxn>
                    <a:cxn ang="0">
                      <a:pos x="60" y="119"/>
                    </a:cxn>
                    <a:cxn ang="0">
                      <a:pos x="38" y="121"/>
                    </a:cxn>
                    <a:cxn ang="0">
                      <a:pos x="36" y="118"/>
                    </a:cxn>
                    <a:cxn ang="0">
                      <a:pos x="16" y="125"/>
                    </a:cxn>
                    <a:cxn ang="0">
                      <a:pos x="15" y="116"/>
                    </a:cxn>
                    <a:cxn ang="0">
                      <a:pos x="4" y="100"/>
                    </a:cxn>
                    <a:cxn ang="0">
                      <a:pos x="0" y="91"/>
                    </a:cxn>
                    <a:cxn ang="0">
                      <a:pos x="4" y="78"/>
                    </a:cxn>
                    <a:cxn ang="0">
                      <a:pos x="12" y="72"/>
                    </a:cxn>
                    <a:cxn ang="0">
                      <a:pos x="16" y="60"/>
                    </a:cxn>
                    <a:cxn ang="0">
                      <a:pos x="36" y="43"/>
                    </a:cxn>
                    <a:cxn ang="0">
                      <a:pos x="42" y="33"/>
                    </a:cxn>
                    <a:cxn ang="0">
                      <a:pos x="55" y="19"/>
                    </a:cxn>
                    <a:cxn ang="0">
                      <a:pos x="63" y="19"/>
                    </a:cxn>
                    <a:cxn ang="0">
                      <a:pos x="66" y="10"/>
                    </a:cxn>
                    <a:cxn ang="0">
                      <a:pos x="82" y="5"/>
                    </a:cxn>
                    <a:cxn ang="0">
                      <a:pos x="82" y="3"/>
                    </a:cxn>
                    <a:cxn ang="0">
                      <a:pos x="82" y="5"/>
                    </a:cxn>
                    <a:cxn ang="0">
                      <a:pos x="84" y="3"/>
                    </a:cxn>
                    <a:cxn ang="0">
                      <a:pos x="84" y="5"/>
                    </a:cxn>
                    <a:cxn ang="0">
                      <a:pos x="90" y="6"/>
                    </a:cxn>
                    <a:cxn ang="0">
                      <a:pos x="101" y="1"/>
                    </a:cxn>
                    <a:cxn ang="0">
                      <a:pos x="114" y="10"/>
                    </a:cxn>
                    <a:cxn ang="0">
                      <a:pos x="127" y="1"/>
                    </a:cxn>
                    <a:cxn ang="0">
                      <a:pos x="133" y="3"/>
                    </a:cxn>
                    <a:cxn ang="0">
                      <a:pos x="135" y="0"/>
                    </a:cxn>
                    <a:cxn ang="0">
                      <a:pos x="156" y="11"/>
                    </a:cxn>
                    <a:cxn ang="0">
                      <a:pos x="184" y="19"/>
                    </a:cxn>
                    <a:cxn ang="0">
                      <a:pos x="188" y="24"/>
                    </a:cxn>
                    <a:cxn ang="0">
                      <a:pos x="186" y="28"/>
                    </a:cxn>
                    <a:cxn ang="0">
                      <a:pos x="186" y="32"/>
                    </a:cxn>
                    <a:cxn ang="0">
                      <a:pos x="214" y="55"/>
                    </a:cxn>
                    <a:cxn ang="0">
                      <a:pos x="218" y="67"/>
                    </a:cxn>
                    <a:cxn ang="0">
                      <a:pos x="214" y="77"/>
                    </a:cxn>
                    <a:cxn ang="0">
                      <a:pos x="193" y="91"/>
                    </a:cxn>
                    <a:cxn ang="0">
                      <a:pos x="143" y="107"/>
                    </a:cxn>
                    <a:cxn ang="0">
                      <a:pos x="133" y="113"/>
                    </a:cxn>
                    <a:cxn ang="0">
                      <a:pos x="113" y="109"/>
                    </a:cxn>
                    <a:cxn ang="0">
                      <a:pos x="107" y="104"/>
                    </a:cxn>
                    <a:cxn ang="0">
                      <a:pos x="82" y="100"/>
                    </a:cxn>
                    <a:cxn ang="0">
                      <a:pos x="82" y="99"/>
                    </a:cxn>
                  </a:cxnLst>
                  <a:rect l="0" t="0" r="r" b="b"/>
                  <a:pathLst>
                    <a:path w="218" h="125">
                      <a:moveTo>
                        <a:pt x="82" y="99"/>
                      </a:moveTo>
                      <a:lnTo>
                        <a:pt x="78" y="98"/>
                      </a:lnTo>
                      <a:lnTo>
                        <a:pt x="69" y="103"/>
                      </a:lnTo>
                      <a:lnTo>
                        <a:pt x="63" y="110"/>
                      </a:lnTo>
                      <a:lnTo>
                        <a:pt x="60" y="119"/>
                      </a:lnTo>
                      <a:lnTo>
                        <a:pt x="38" y="121"/>
                      </a:lnTo>
                      <a:lnTo>
                        <a:pt x="36" y="118"/>
                      </a:lnTo>
                      <a:lnTo>
                        <a:pt x="16" y="125"/>
                      </a:lnTo>
                      <a:lnTo>
                        <a:pt x="15" y="116"/>
                      </a:lnTo>
                      <a:lnTo>
                        <a:pt x="4" y="100"/>
                      </a:lnTo>
                      <a:lnTo>
                        <a:pt x="0" y="91"/>
                      </a:lnTo>
                      <a:lnTo>
                        <a:pt x="4" y="78"/>
                      </a:lnTo>
                      <a:lnTo>
                        <a:pt x="12" y="72"/>
                      </a:lnTo>
                      <a:lnTo>
                        <a:pt x="16" y="60"/>
                      </a:lnTo>
                      <a:lnTo>
                        <a:pt x="36" y="43"/>
                      </a:lnTo>
                      <a:lnTo>
                        <a:pt x="42" y="33"/>
                      </a:lnTo>
                      <a:lnTo>
                        <a:pt x="55" y="19"/>
                      </a:lnTo>
                      <a:lnTo>
                        <a:pt x="63" y="19"/>
                      </a:lnTo>
                      <a:lnTo>
                        <a:pt x="66" y="10"/>
                      </a:lnTo>
                      <a:lnTo>
                        <a:pt x="82" y="5"/>
                      </a:lnTo>
                      <a:lnTo>
                        <a:pt x="82" y="3"/>
                      </a:lnTo>
                      <a:lnTo>
                        <a:pt x="82" y="5"/>
                      </a:lnTo>
                      <a:lnTo>
                        <a:pt x="84" y="3"/>
                      </a:lnTo>
                      <a:lnTo>
                        <a:pt x="84" y="5"/>
                      </a:lnTo>
                      <a:lnTo>
                        <a:pt x="90" y="6"/>
                      </a:lnTo>
                      <a:lnTo>
                        <a:pt x="101" y="1"/>
                      </a:lnTo>
                      <a:lnTo>
                        <a:pt x="114" y="10"/>
                      </a:lnTo>
                      <a:lnTo>
                        <a:pt x="127" y="1"/>
                      </a:lnTo>
                      <a:lnTo>
                        <a:pt x="133" y="3"/>
                      </a:lnTo>
                      <a:lnTo>
                        <a:pt x="135" y="0"/>
                      </a:lnTo>
                      <a:lnTo>
                        <a:pt x="156" y="11"/>
                      </a:lnTo>
                      <a:lnTo>
                        <a:pt x="184" y="19"/>
                      </a:lnTo>
                      <a:lnTo>
                        <a:pt x="188" y="24"/>
                      </a:lnTo>
                      <a:lnTo>
                        <a:pt x="186" y="28"/>
                      </a:lnTo>
                      <a:lnTo>
                        <a:pt x="186" y="32"/>
                      </a:lnTo>
                      <a:lnTo>
                        <a:pt x="214" y="55"/>
                      </a:lnTo>
                      <a:lnTo>
                        <a:pt x="218" y="67"/>
                      </a:lnTo>
                      <a:lnTo>
                        <a:pt x="214" y="77"/>
                      </a:lnTo>
                      <a:lnTo>
                        <a:pt x="193" y="91"/>
                      </a:lnTo>
                      <a:lnTo>
                        <a:pt x="143" y="107"/>
                      </a:lnTo>
                      <a:lnTo>
                        <a:pt x="133" y="113"/>
                      </a:lnTo>
                      <a:lnTo>
                        <a:pt x="113" y="109"/>
                      </a:lnTo>
                      <a:lnTo>
                        <a:pt x="107" y="104"/>
                      </a:lnTo>
                      <a:lnTo>
                        <a:pt x="82" y="100"/>
                      </a:lnTo>
                      <a:lnTo>
                        <a:pt x="82" y="99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</p:grpSp>
          <p:sp>
            <p:nvSpPr>
              <p:cNvPr id="378" name="Freeform 131"/>
              <p:cNvSpPr>
                <a:spLocks noChangeAspect="1"/>
              </p:cNvSpPr>
              <p:nvPr/>
            </p:nvSpPr>
            <p:spPr bwMode="gray">
              <a:xfrm>
                <a:off x="4071" y="1777"/>
                <a:ext cx="34" cy="144"/>
              </a:xfrm>
              <a:custGeom>
                <a:avLst/>
                <a:gdLst/>
                <a:ahLst/>
                <a:cxnLst>
                  <a:cxn ang="0">
                    <a:pos x="55" y="0"/>
                  </a:cxn>
                  <a:cxn ang="0">
                    <a:pos x="69" y="22"/>
                  </a:cxn>
                  <a:cxn ang="0">
                    <a:pos x="76" y="79"/>
                  </a:cxn>
                  <a:cxn ang="0">
                    <a:pos x="92" y="144"/>
                  </a:cxn>
                  <a:cxn ang="0">
                    <a:pos x="90" y="187"/>
                  </a:cxn>
                  <a:cxn ang="0">
                    <a:pos x="84" y="210"/>
                  </a:cxn>
                  <a:cxn ang="0">
                    <a:pos x="90" y="243"/>
                  </a:cxn>
                  <a:cxn ang="0">
                    <a:pos x="92" y="257"/>
                  </a:cxn>
                  <a:cxn ang="0">
                    <a:pos x="102" y="289"/>
                  </a:cxn>
                  <a:cxn ang="0">
                    <a:pos x="116" y="344"/>
                  </a:cxn>
                  <a:cxn ang="0">
                    <a:pos x="139" y="425"/>
                  </a:cxn>
                  <a:cxn ang="0">
                    <a:pos x="150" y="459"/>
                  </a:cxn>
                  <a:cxn ang="0">
                    <a:pos x="168" y="487"/>
                  </a:cxn>
                  <a:cxn ang="0">
                    <a:pos x="149" y="466"/>
                  </a:cxn>
                  <a:cxn ang="0">
                    <a:pos x="119" y="448"/>
                  </a:cxn>
                  <a:cxn ang="0">
                    <a:pos x="92" y="447"/>
                  </a:cxn>
                  <a:cxn ang="0">
                    <a:pos x="75" y="475"/>
                  </a:cxn>
                  <a:cxn ang="0">
                    <a:pos x="65" y="509"/>
                  </a:cxn>
                  <a:cxn ang="0">
                    <a:pos x="53" y="566"/>
                  </a:cxn>
                  <a:cxn ang="0">
                    <a:pos x="61" y="602"/>
                  </a:cxn>
                  <a:cxn ang="0">
                    <a:pos x="80" y="635"/>
                  </a:cxn>
                  <a:cxn ang="0">
                    <a:pos x="89" y="651"/>
                  </a:cxn>
                  <a:cxn ang="0">
                    <a:pos x="100" y="654"/>
                  </a:cxn>
                  <a:cxn ang="0">
                    <a:pos x="108" y="684"/>
                  </a:cxn>
                  <a:cxn ang="0">
                    <a:pos x="102" y="713"/>
                  </a:cxn>
                  <a:cxn ang="0">
                    <a:pos x="69" y="663"/>
                  </a:cxn>
                  <a:cxn ang="0">
                    <a:pos x="46" y="673"/>
                  </a:cxn>
                  <a:cxn ang="0">
                    <a:pos x="31" y="721"/>
                  </a:cxn>
                  <a:cxn ang="0">
                    <a:pos x="15" y="689"/>
                  </a:cxn>
                  <a:cxn ang="0">
                    <a:pos x="21" y="623"/>
                  </a:cxn>
                  <a:cxn ang="0">
                    <a:pos x="32" y="554"/>
                  </a:cxn>
                  <a:cxn ang="0">
                    <a:pos x="23" y="522"/>
                  </a:cxn>
                  <a:cxn ang="0">
                    <a:pos x="17" y="479"/>
                  </a:cxn>
                  <a:cxn ang="0">
                    <a:pos x="28" y="425"/>
                  </a:cxn>
                  <a:cxn ang="0">
                    <a:pos x="32" y="392"/>
                  </a:cxn>
                  <a:cxn ang="0">
                    <a:pos x="30" y="375"/>
                  </a:cxn>
                  <a:cxn ang="0">
                    <a:pos x="25" y="348"/>
                  </a:cxn>
                  <a:cxn ang="0">
                    <a:pos x="31" y="297"/>
                  </a:cxn>
                  <a:cxn ang="0">
                    <a:pos x="21" y="260"/>
                  </a:cxn>
                  <a:cxn ang="0">
                    <a:pos x="4" y="243"/>
                  </a:cxn>
                  <a:cxn ang="0">
                    <a:pos x="3" y="226"/>
                  </a:cxn>
                  <a:cxn ang="0">
                    <a:pos x="0" y="188"/>
                  </a:cxn>
                  <a:cxn ang="0">
                    <a:pos x="12" y="125"/>
                  </a:cxn>
                  <a:cxn ang="0">
                    <a:pos x="9" y="96"/>
                  </a:cxn>
                  <a:cxn ang="0">
                    <a:pos x="25" y="79"/>
                  </a:cxn>
                  <a:cxn ang="0">
                    <a:pos x="37" y="87"/>
                  </a:cxn>
                  <a:cxn ang="0">
                    <a:pos x="50" y="81"/>
                  </a:cxn>
                  <a:cxn ang="0">
                    <a:pos x="50" y="66"/>
                  </a:cxn>
                  <a:cxn ang="0">
                    <a:pos x="59" y="64"/>
                  </a:cxn>
                  <a:cxn ang="0">
                    <a:pos x="49" y="33"/>
                  </a:cxn>
                  <a:cxn ang="0">
                    <a:pos x="38" y="9"/>
                  </a:cxn>
                  <a:cxn ang="0">
                    <a:pos x="47" y="6"/>
                  </a:cxn>
                </a:cxnLst>
                <a:rect l="0" t="0" r="r" b="b"/>
                <a:pathLst>
                  <a:path w="170" h="721">
                    <a:moveTo>
                      <a:pt x="52" y="3"/>
                    </a:moveTo>
                    <a:lnTo>
                      <a:pt x="55" y="0"/>
                    </a:lnTo>
                    <a:lnTo>
                      <a:pt x="63" y="4"/>
                    </a:lnTo>
                    <a:lnTo>
                      <a:pt x="69" y="22"/>
                    </a:lnTo>
                    <a:lnTo>
                      <a:pt x="73" y="59"/>
                    </a:lnTo>
                    <a:lnTo>
                      <a:pt x="76" y="79"/>
                    </a:lnTo>
                    <a:lnTo>
                      <a:pt x="87" y="113"/>
                    </a:lnTo>
                    <a:lnTo>
                      <a:pt x="92" y="144"/>
                    </a:lnTo>
                    <a:lnTo>
                      <a:pt x="93" y="166"/>
                    </a:lnTo>
                    <a:lnTo>
                      <a:pt x="90" y="187"/>
                    </a:lnTo>
                    <a:lnTo>
                      <a:pt x="82" y="192"/>
                    </a:lnTo>
                    <a:lnTo>
                      <a:pt x="84" y="210"/>
                    </a:lnTo>
                    <a:lnTo>
                      <a:pt x="89" y="229"/>
                    </a:lnTo>
                    <a:lnTo>
                      <a:pt x="90" y="243"/>
                    </a:lnTo>
                    <a:lnTo>
                      <a:pt x="89" y="258"/>
                    </a:lnTo>
                    <a:lnTo>
                      <a:pt x="92" y="257"/>
                    </a:lnTo>
                    <a:lnTo>
                      <a:pt x="98" y="272"/>
                    </a:lnTo>
                    <a:lnTo>
                      <a:pt x="102" y="289"/>
                    </a:lnTo>
                    <a:lnTo>
                      <a:pt x="103" y="292"/>
                    </a:lnTo>
                    <a:lnTo>
                      <a:pt x="116" y="344"/>
                    </a:lnTo>
                    <a:lnTo>
                      <a:pt x="135" y="407"/>
                    </a:lnTo>
                    <a:lnTo>
                      <a:pt x="139" y="425"/>
                    </a:lnTo>
                    <a:lnTo>
                      <a:pt x="144" y="445"/>
                    </a:lnTo>
                    <a:lnTo>
                      <a:pt x="150" y="459"/>
                    </a:lnTo>
                    <a:lnTo>
                      <a:pt x="157" y="474"/>
                    </a:lnTo>
                    <a:lnTo>
                      <a:pt x="168" y="487"/>
                    </a:lnTo>
                    <a:lnTo>
                      <a:pt x="170" y="496"/>
                    </a:lnTo>
                    <a:lnTo>
                      <a:pt x="149" y="466"/>
                    </a:lnTo>
                    <a:lnTo>
                      <a:pt x="135" y="456"/>
                    </a:lnTo>
                    <a:lnTo>
                      <a:pt x="119" y="448"/>
                    </a:lnTo>
                    <a:lnTo>
                      <a:pt x="104" y="445"/>
                    </a:lnTo>
                    <a:lnTo>
                      <a:pt x="92" y="447"/>
                    </a:lnTo>
                    <a:lnTo>
                      <a:pt x="80" y="457"/>
                    </a:lnTo>
                    <a:lnTo>
                      <a:pt x="75" y="475"/>
                    </a:lnTo>
                    <a:lnTo>
                      <a:pt x="73" y="491"/>
                    </a:lnTo>
                    <a:lnTo>
                      <a:pt x="65" y="509"/>
                    </a:lnTo>
                    <a:lnTo>
                      <a:pt x="55" y="549"/>
                    </a:lnTo>
                    <a:lnTo>
                      <a:pt x="53" y="566"/>
                    </a:lnTo>
                    <a:lnTo>
                      <a:pt x="53" y="586"/>
                    </a:lnTo>
                    <a:lnTo>
                      <a:pt x="61" y="602"/>
                    </a:lnTo>
                    <a:lnTo>
                      <a:pt x="77" y="623"/>
                    </a:lnTo>
                    <a:lnTo>
                      <a:pt x="80" y="635"/>
                    </a:lnTo>
                    <a:lnTo>
                      <a:pt x="84" y="645"/>
                    </a:lnTo>
                    <a:lnTo>
                      <a:pt x="89" y="651"/>
                    </a:lnTo>
                    <a:lnTo>
                      <a:pt x="97" y="656"/>
                    </a:lnTo>
                    <a:lnTo>
                      <a:pt x="100" y="654"/>
                    </a:lnTo>
                    <a:lnTo>
                      <a:pt x="103" y="657"/>
                    </a:lnTo>
                    <a:lnTo>
                      <a:pt x="108" y="684"/>
                    </a:lnTo>
                    <a:lnTo>
                      <a:pt x="107" y="700"/>
                    </a:lnTo>
                    <a:lnTo>
                      <a:pt x="102" y="713"/>
                    </a:lnTo>
                    <a:lnTo>
                      <a:pt x="95" y="674"/>
                    </a:lnTo>
                    <a:lnTo>
                      <a:pt x="69" y="663"/>
                    </a:lnTo>
                    <a:lnTo>
                      <a:pt x="55" y="662"/>
                    </a:lnTo>
                    <a:lnTo>
                      <a:pt x="46" y="673"/>
                    </a:lnTo>
                    <a:lnTo>
                      <a:pt x="36" y="706"/>
                    </a:lnTo>
                    <a:lnTo>
                      <a:pt x="31" y="721"/>
                    </a:lnTo>
                    <a:lnTo>
                      <a:pt x="18" y="714"/>
                    </a:lnTo>
                    <a:lnTo>
                      <a:pt x="15" y="689"/>
                    </a:lnTo>
                    <a:lnTo>
                      <a:pt x="15" y="666"/>
                    </a:lnTo>
                    <a:lnTo>
                      <a:pt x="21" y="623"/>
                    </a:lnTo>
                    <a:lnTo>
                      <a:pt x="26" y="565"/>
                    </a:lnTo>
                    <a:lnTo>
                      <a:pt x="32" y="554"/>
                    </a:lnTo>
                    <a:lnTo>
                      <a:pt x="31" y="539"/>
                    </a:lnTo>
                    <a:lnTo>
                      <a:pt x="23" y="522"/>
                    </a:lnTo>
                    <a:lnTo>
                      <a:pt x="17" y="499"/>
                    </a:lnTo>
                    <a:lnTo>
                      <a:pt x="17" y="479"/>
                    </a:lnTo>
                    <a:lnTo>
                      <a:pt x="22" y="463"/>
                    </a:lnTo>
                    <a:lnTo>
                      <a:pt x="28" y="425"/>
                    </a:lnTo>
                    <a:lnTo>
                      <a:pt x="28" y="394"/>
                    </a:lnTo>
                    <a:lnTo>
                      <a:pt x="32" y="392"/>
                    </a:lnTo>
                    <a:lnTo>
                      <a:pt x="30" y="386"/>
                    </a:lnTo>
                    <a:lnTo>
                      <a:pt x="30" y="375"/>
                    </a:lnTo>
                    <a:lnTo>
                      <a:pt x="28" y="360"/>
                    </a:lnTo>
                    <a:lnTo>
                      <a:pt x="25" y="348"/>
                    </a:lnTo>
                    <a:lnTo>
                      <a:pt x="25" y="331"/>
                    </a:lnTo>
                    <a:lnTo>
                      <a:pt x="31" y="297"/>
                    </a:lnTo>
                    <a:lnTo>
                      <a:pt x="31" y="284"/>
                    </a:lnTo>
                    <a:lnTo>
                      <a:pt x="21" y="260"/>
                    </a:lnTo>
                    <a:lnTo>
                      <a:pt x="11" y="249"/>
                    </a:lnTo>
                    <a:lnTo>
                      <a:pt x="4" y="243"/>
                    </a:lnTo>
                    <a:lnTo>
                      <a:pt x="6" y="237"/>
                    </a:lnTo>
                    <a:lnTo>
                      <a:pt x="3" y="226"/>
                    </a:lnTo>
                    <a:lnTo>
                      <a:pt x="0" y="205"/>
                    </a:lnTo>
                    <a:lnTo>
                      <a:pt x="0" y="188"/>
                    </a:lnTo>
                    <a:lnTo>
                      <a:pt x="10" y="160"/>
                    </a:lnTo>
                    <a:lnTo>
                      <a:pt x="12" y="125"/>
                    </a:lnTo>
                    <a:lnTo>
                      <a:pt x="11" y="108"/>
                    </a:lnTo>
                    <a:lnTo>
                      <a:pt x="9" y="96"/>
                    </a:lnTo>
                    <a:lnTo>
                      <a:pt x="14" y="85"/>
                    </a:lnTo>
                    <a:lnTo>
                      <a:pt x="25" y="79"/>
                    </a:lnTo>
                    <a:lnTo>
                      <a:pt x="31" y="81"/>
                    </a:lnTo>
                    <a:lnTo>
                      <a:pt x="37" y="87"/>
                    </a:lnTo>
                    <a:lnTo>
                      <a:pt x="48" y="86"/>
                    </a:lnTo>
                    <a:lnTo>
                      <a:pt x="50" y="81"/>
                    </a:lnTo>
                    <a:lnTo>
                      <a:pt x="48" y="75"/>
                    </a:lnTo>
                    <a:lnTo>
                      <a:pt x="50" y="66"/>
                    </a:lnTo>
                    <a:lnTo>
                      <a:pt x="57" y="66"/>
                    </a:lnTo>
                    <a:lnTo>
                      <a:pt x="59" y="64"/>
                    </a:lnTo>
                    <a:lnTo>
                      <a:pt x="54" y="52"/>
                    </a:lnTo>
                    <a:lnTo>
                      <a:pt x="49" y="33"/>
                    </a:lnTo>
                    <a:lnTo>
                      <a:pt x="39" y="16"/>
                    </a:lnTo>
                    <a:lnTo>
                      <a:pt x="38" y="9"/>
                    </a:lnTo>
                    <a:lnTo>
                      <a:pt x="41" y="6"/>
                    </a:lnTo>
                    <a:lnTo>
                      <a:pt x="47" y="6"/>
                    </a:lnTo>
                    <a:lnTo>
                      <a:pt x="52" y="3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79" name="Freeform 132"/>
              <p:cNvSpPr>
                <a:spLocks noChangeAspect="1"/>
              </p:cNvSpPr>
              <p:nvPr/>
            </p:nvSpPr>
            <p:spPr bwMode="gray">
              <a:xfrm>
                <a:off x="2817" y="1091"/>
                <a:ext cx="1786" cy="901"/>
              </a:xfrm>
              <a:custGeom>
                <a:avLst/>
                <a:gdLst/>
                <a:ahLst/>
                <a:cxnLst>
                  <a:cxn ang="0">
                    <a:pos x="3264" y="3913"/>
                  </a:cxn>
                  <a:cxn ang="0">
                    <a:pos x="4333" y="3788"/>
                  </a:cxn>
                  <a:cxn ang="0">
                    <a:pos x="5307" y="3536"/>
                  </a:cxn>
                  <a:cxn ang="0">
                    <a:pos x="5833" y="4138"/>
                  </a:cxn>
                  <a:cxn ang="0">
                    <a:pos x="6066" y="4138"/>
                  </a:cxn>
                  <a:cxn ang="0">
                    <a:pos x="6189" y="3482"/>
                  </a:cxn>
                  <a:cxn ang="0">
                    <a:pos x="5968" y="3336"/>
                  </a:cxn>
                  <a:cxn ang="0">
                    <a:pos x="6672" y="2912"/>
                  </a:cxn>
                  <a:cxn ang="0">
                    <a:pos x="6999" y="2815"/>
                  </a:cxn>
                  <a:cxn ang="0">
                    <a:pos x="7448" y="2593"/>
                  </a:cxn>
                  <a:cxn ang="0">
                    <a:pos x="7045" y="3206"/>
                  </a:cxn>
                  <a:cxn ang="0">
                    <a:pos x="7368" y="3293"/>
                  </a:cxn>
                  <a:cxn ang="0">
                    <a:pos x="7505" y="2864"/>
                  </a:cxn>
                  <a:cxn ang="0">
                    <a:pos x="7925" y="2760"/>
                  </a:cxn>
                  <a:cxn ang="0">
                    <a:pos x="8227" y="2553"/>
                  </a:cxn>
                  <a:cxn ang="0">
                    <a:pos x="8363" y="2256"/>
                  </a:cxn>
                  <a:cxn ang="0">
                    <a:pos x="8646" y="2287"/>
                  </a:cxn>
                  <a:cxn ang="0">
                    <a:pos x="8841" y="2201"/>
                  </a:cxn>
                  <a:cxn ang="0">
                    <a:pos x="8685" y="1981"/>
                  </a:cxn>
                  <a:cxn ang="0">
                    <a:pos x="8538" y="1863"/>
                  </a:cxn>
                  <a:cxn ang="0">
                    <a:pos x="7819" y="1608"/>
                  </a:cxn>
                  <a:cxn ang="0">
                    <a:pos x="7284" y="1590"/>
                  </a:cxn>
                  <a:cxn ang="0">
                    <a:pos x="6685" y="1267"/>
                  </a:cxn>
                  <a:cxn ang="0">
                    <a:pos x="6173" y="1286"/>
                  </a:cxn>
                  <a:cxn ang="0">
                    <a:pos x="5674" y="1395"/>
                  </a:cxn>
                  <a:cxn ang="0">
                    <a:pos x="5597" y="1031"/>
                  </a:cxn>
                  <a:cxn ang="0">
                    <a:pos x="5210" y="1036"/>
                  </a:cxn>
                  <a:cxn ang="0">
                    <a:pos x="4698" y="872"/>
                  </a:cxn>
                  <a:cxn ang="0">
                    <a:pos x="4354" y="1003"/>
                  </a:cxn>
                  <a:cxn ang="0">
                    <a:pos x="4584" y="721"/>
                  </a:cxn>
                  <a:cxn ang="0">
                    <a:pos x="4684" y="394"/>
                  </a:cxn>
                  <a:cxn ang="0">
                    <a:pos x="4372" y="204"/>
                  </a:cxn>
                  <a:cxn ang="0">
                    <a:pos x="4025" y="232"/>
                  </a:cxn>
                  <a:cxn ang="0">
                    <a:pos x="3791" y="419"/>
                  </a:cxn>
                  <a:cxn ang="0">
                    <a:pos x="3374" y="550"/>
                  </a:cxn>
                  <a:cxn ang="0">
                    <a:pos x="3254" y="832"/>
                  </a:cxn>
                  <a:cxn ang="0">
                    <a:pos x="2949" y="1149"/>
                  </a:cxn>
                  <a:cxn ang="0">
                    <a:pos x="2945" y="1235"/>
                  </a:cxn>
                  <a:cxn ang="0">
                    <a:pos x="2627" y="1222"/>
                  </a:cxn>
                  <a:cxn ang="0">
                    <a:pos x="2758" y="1734"/>
                  </a:cxn>
                  <a:cxn ang="0">
                    <a:pos x="2590" y="1842"/>
                  </a:cxn>
                  <a:cxn ang="0">
                    <a:pos x="2499" y="1888"/>
                  </a:cxn>
                  <a:cxn ang="0">
                    <a:pos x="2297" y="1040"/>
                  </a:cxn>
                  <a:cxn ang="0">
                    <a:pos x="2235" y="1800"/>
                  </a:cxn>
                  <a:cxn ang="0">
                    <a:pos x="1570" y="1757"/>
                  </a:cxn>
                  <a:cxn ang="0">
                    <a:pos x="1175" y="1897"/>
                  </a:cxn>
                  <a:cxn ang="0">
                    <a:pos x="933" y="2056"/>
                  </a:cxn>
                  <a:cxn ang="0">
                    <a:pos x="501" y="2289"/>
                  </a:cxn>
                  <a:cxn ang="0">
                    <a:pos x="306" y="2013"/>
                  </a:cxn>
                  <a:cxn ang="0">
                    <a:pos x="589" y="1783"/>
                  </a:cxn>
                  <a:cxn ang="0">
                    <a:pos x="191" y="1600"/>
                  </a:cxn>
                  <a:cxn ang="0">
                    <a:pos x="215" y="2548"/>
                  </a:cxn>
                  <a:cxn ang="0">
                    <a:pos x="14" y="3054"/>
                  </a:cxn>
                  <a:cxn ang="0">
                    <a:pos x="241" y="3470"/>
                  </a:cxn>
                  <a:cxn ang="0">
                    <a:pos x="440" y="3762"/>
                  </a:cxn>
                  <a:cxn ang="0">
                    <a:pos x="644" y="4043"/>
                  </a:cxn>
                  <a:cxn ang="0">
                    <a:pos x="898" y="4398"/>
                  </a:cxn>
                  <a:cxn ang="0">
                    <a:pos x="1107" y="4133"/>
                  </a:cxn>
                  <a:cxn ang="0">
                    <a:pos x="1169" y="3800"/>
                  </a:cxn>
                  <a:cxn ang="0">
                    <a:pos x="1520" y="3752"/>
                  </a:cxn>
                  <a:cxn ang="0">
                    <a:pos x="1831" y="3572"/>
                  </a:cxn>
                  <a:cxn ang="0">
                    <a:pos x="2183" y="3384"/>
                  </a:cxn>
                  <a:cxn ang="0">
                    <a:pos x="2523" y="3466"/>
                  </a:cxn>
                </a:cxnLst>
                <a:rect l="0" t="0" r="r" b="b"/>
                <a:pathLst>
                  <a:path w="8931" h="4504">
                    <a:moveTo>
                      <a:pt x="2688" y="3454"/>
                    </a:moveTo>
                    <a:lnTo>
                      <a:pt x="2691" y="3461"/>
                    </a:lnTo>
                    <a:lnTo>
                      <a:pt x="2695" y="3463"/>
                    </a:lnTo>
                    <a:lnTo>
                      <a:pt x="2768" y="3530"/>
                    </a:lnTo>
                    <a:lnTo>
                      <a:pt x="2887" y="3748"/>
                    </a:lnTo>
                    <a:lnTo>
                      <a:pt x="2902" y="3737"/>
                    </a:lnTo>
                    <a:lnTo>
                      <a:pt x="2904" y="3730"/>
                    </a:lnTo>
                    <a:lnTo>
                      <a:pt x="2904" y="3723"/>
                    </a:lnTo>
                    <a:lnTo>
                      <a:pt x="2915" y="3709"/>
                    </a:lnTo>
                    <a:lnTo>
                      <a:pt x="2923" y="3708"/>
                    </a:lnTo>
                    <a:lnTo>
                      <a:pt x="2928" y="3714"/>
                    </a:lnTo>
                    <a:lnTo>
                      <a:pt x="2936" y="3717"/>
                    </a:lnTo>
                    <a:lnTo>
                      <a:pt x="2950" y="3725"/>
                    </a:lnTo>
                    <a:lnTo>
                      <a:pt x="2946" y="3732"/>
                    </a:lnTo>
                    <a:lnTo>
                      <a:pt x="2951" y="3739"/>
                    </a:lnTo>
                    <a:lnTo>
                      <a:pt x="2956" y="3740"/>
                    </a:lnTo>
                    <a:lnTo>
                      <a:pt x="2961" y="3753"/>
                    </a:lnTo>
                    <a:lnTo>
                      <a:pt x="2985" y="3751"/>
                    </a:lnTo>
                    <a:lnTo>
                      <a:pt x="3003" y="3756"/>
                    </a:lnTo>
                    <a:lnTo>
                      <a:pt x="3010" y="3753"/>
                    </a:lnTo>
                    <a:lnTo>
                      <a:pt x="3026" y="3753"/>
                    </a:lnTo>
                    <a:lnTo>
                      <a:pt x="3028" y="3746"/>
                    </a:lnTo>
                    <a:lnTo>
                      <a:pt x="3033" y="3740"/>
                    </a:lnTo>
                    <a:lnTo>
                      <a:pt x="3042" y="3741"/>
                    </a:lnTo>
                    <a:lnTo>
                      <a:pt x="3049" y="3741"/>
                    </a:lnTo>
                    <a:lnTo>
                      <a:pt x="3053" y="3734"/>
                    </a:lnTo>
                    <a:lnTo>
                      <a:pt x="3060" y="3729"/>
                    </a:lnTo>
                    <a:lnTo>
                      <a:pt x="3075" y="3734"/>
                    </a:lnTo>
                    <a:lnTo>
                      <a:pt x="3082" y="3737"/>
                    </a:lnTo>
                    <a:lnTo>
                      <a:pt x="3086" y="3745"/>
                    </a:lnTo>
                    <a:lnTo>
                      <a:pt x="3093" y="3748"/>
                    </a:lnTo>
                    <a:lnTo>
                      <a:pt x="3103" y="3761"/>
                    </a:lnTo>
                    <a:lnTo>
                      <a:pt x="3112" y="3764"/>
                    </a:lnTo>
                    <a:lnTo>
                      <a:pt x="3114" y="3772"/>
                    </a:lnTo>
                    <a:lnTo>
                      <a:pt x="3112" y="3779"/>
                    </a:lnTo>
                    <a:lnTo>
                      <a:pt x="3113" y="3788"/>
                    </a:lnTo>
                    <a:lnTo>
                      <a:pt x="3117" y="3795"/>
                    </a:lnTo>
                    <a:lnTo>
                      <a:pt x="3125" y="3796"/>
                    </a:lnTo>
                    <a:lnTo>
                      <a:pt x="3146" y="3807"/>
                    </a:lnTo>
                    <a:lnTo>
                      <a:pt x="3150" y="3815"/>
                    </a:lnTo>
                    <a:lnTo>
                      <a:pt x="3150" y="3822"/>
                    </a:lnTo>
                    <a:lnTo>
                      <a:pt x="3157" y="3826"/>
                    </a:lnTo>
                    <a:lnTo>
                      <a:pt x="3162" y="3831"/>
                    </a:lnTo>
                    <a:lnTo>
                      <a:pt x="3170" y="3845"/>
                    </a:lnTo>
                    <a:lnTo>
                      <a:pt x="3176" y="3849"/>
                    </a:lnTo>
                    <a:lnTo>
                      <a:pt x="3193" y="3852"/>
                    </a:lnTo>
                    <a:lnTo>
                      <a:pt x="3199" y="3857"/>
                    </a:lnTo>
                    <a:lnTo>
                      <a:pt x="3208" y="3859"/>
                    </a:lnTo>
                    <a:lnTo>
                      <a:pt x="3215" y="3860"/>
                    </a:lnTo>
                    <a:lnTo>
                      <a:pt x="3224" y="3860"/>
                    </a:lnTo>
                    <a:lnTo>
                      <a:pt x="3226" y="3853"/>
                    </a:lnTo>
                    <a:lnTo>
                      <a:pt x="3231" y="3847"/>
                    </a:lnTo>
                    <a:lnTo>
                      <a:pt x="3246" y="3841"/>
                    </a:lnTo>
                    <a:lnTo>
                      <a:pt x="3248" y="3849"/>
                    </a:lnTo>
                    <a:lnTo>
                      <a:pt x="3252" y="3857"/>
                    </a:lnTo>
                    <a:lnTo>
                      <a:pt x="3259" y="3861"/>
                    </a:lnTo>
                    <a:lnTo>
                      <a:pt x="3267" y="3875"/>
                    </a:lnTo>
                    <a:lnTo>
                      <a:pt x="3273" y="3880"/>
                    </a:lnTo>
                    <a:lnTo>
                      <a:pt x="3277" y="3887"/>
                    </a:lnTo>
                    <a:lnTo>
                      <a:pt x="3264" y="3913"/>
                    </a:lnTo>
                    <a:lnTo>
                      <a:pt x="3289" y="3920"/>
                    </a:lnTo>
                    <a:lnTo>
                      <a:pt x="3305" y="3904"/>
                    </a:lnTo>
                    <a:lnTo>
                      <a:pt x="3310" y="3904"/>
                    </a:lnTo>
                    <a:lnTo>
                      <a:pt x="3322" y="3882"/>
                    </a:lnTo>
                    <a:lnTo>
                      <a:pt x="3338" y="3865"/>
                    </a:lnTo>
                    <a:lnTo>
                      <a:pt x="3356" y="3858"/>
                    </a:lnTo>
                    <a:lnTo>
                      <a:pt x="3375" y="3852"/>
                    </a:lnTo>
                    <a:lnTo>
                      <a:pt x="3394" y="3839"/>
                    </a:lnTo>
                    <a:lnTo>
                      <a:pt x="3414" y="3823"/>
                    </a:lnTo>
                    <a:lnTo>
                      <a:pt x="3439" y="3811"/>
                    </a:lnTo>
                    <a:lnTo>
                      <a:pt x="3464" y="3789"/>
                    </a:lnTo>
                    <a:lnTo>
                      <a:pt x="3505" y="3777"/>
                    </a:lnTo>
                    <a:lnTo>
                      <a:pt x="3530" y="3766"/>
                    </a:lnTo>
                    <a:lnTo>
                      <a:pt x="3553" y="3763"/>
                    </a:lnTo>
                    <a:lnTo>
                      <a:pt x="3575" y="3767"/>
                    </a:lnTo>
                    <a:lnTo>
                      <a:pt x="3591" y="3773"/>
                    </a:lnTo>
                    <a:lnTo>
                      <a:pt x="3604" y="3784"/>
                    </a:lnTo>
                    <a:lnTo>
                      <a:pt x="3623" y="3780"/>
                    </a:lnTo>
                    <a:lnTo>
                      <a:pt x="3644" y="3779"/>
                    </a:lnTo>
                    <a:lnTo>
                      <a:pt x="3661" y="3782"/>
                    </a:lnTo>
                    <a:lnTo>
                      <a:pt x="3692" y="3811"/>
                    </a:lnTo>
                    <a:lnTo>
                      <a:pt x="3697" y="3818"/>
                    </a:lnTo>
                    <a:lnTo>
                      <a:pt x="3714" y="3821"/>
                    </a:lnTo>
                    <a:lnTo>
                      <a:pt x="3761" y="3814"/>
                    </a:lnTo>
                    <a:lnTo>
                      <a:pt x="3774" y="3820"/>
                    </a:lnTo>
                    <a:lnTo>
                      <a:pt x="3818" y="3821"/>
                    </a:lnTo>
                    <a:lnTo>
                      <a:pt x="3856" y="3816"/>
                    </a:lnTo>
                    <a:lnTo>
                      <a:pt x="3866" y="3811"/>
                    </a:lnTo>
                    <a:lnTo>
                      <a:pt x="3866" y="3803"/>
                    </a:lnTo>
                    <a:lnTo>
                      <a:pt x="3862" y="3791"/>
                    </a:lnTo>
                    <a:lnTo>
                      <a:pt x="3865" y="3777"/>
                    </a:lnTo>
                    <a:lnTo>
                      <a:pt x="3875" y="3761"/>
                    </a:lnTo>
                    <a:lnTo>
                      <a:pt x="3875" y="3745"/>
                    </a:lnTo>
                    <a:lnTo>
                      <a:pt x="3864" y="3730"/>
                    </a:lnTo>
                    <a:lnTo>
                      <a:pt x="3860" y="3712"/>
                    </a:lnTo>
                    <a:lnTo>
                      <a:pt x="3862" y="3694"/>
                    </a:lnTo>
                    <a:lnTo>
                      <a:pt x="3878" y="3680"/>
                    </a:lnTo>
                    <a:lnTo>
                      <a:pt x="3892" y="3664"/>
                    </a:lnTo>
                    <a:lnTo>
                      <a:pt x="3910" y="3649"/>
                    </a:lnTo>
                    <a:lnTo>
                      <a:pt x="3921" y="3632"/>
                    </a:lnTo>
                    <a:lnTo>
                      <a:pt x="3935" y="3631"/>
                    </a:lnTo>
                    <a:lnTo>
                      <a:pt x="3955" y="3637"/>
                    </a:lnTo>
                    <a:lnTo>
                      <a:pt x="3969" y="3648"/>
                    </a:lnTo>
                    <a:lnTo>
                      <a:pt x="4006" y="3658"/>
                    </a:lnTo>
                    <a:lnTo>
                      <a:pt x="4017" y="3672"/>
                    </a:lnTo>
                    <a:lnTo>
                      <a:pt x="4041" y="3678"/>
                    </a:lnTo>
                    <a:lnTo>
                      <a:pt x="4065" y="3681"/>
                    </a:lnTo>
                    <a:lnTo>
                      <a:pt x="4082" y="3688"/>
                    </a:lnTo>
                    <a:lnTo>
                      <a:pt x="4092" y="3704"/>
                    </a:lnTo>
                    <a:lnTo>
                      <a:pt x="4097" y="3734"/>
                    </a:lnTo>
                    <a:lnTo>
                      <a:pt x="4097" y="3755"/>
                    </a:lnTo>
                    <a:lnTo>
                      <a:pt x="4102" y="3755"/>
                    </a:lnTo>
                    <a:lnTo>
                      <a:pt x="4117" y="3769"/>
                    </a:lnTo>
                    <a:lnTo>
                      <a:pt x="4140" y="3785"/>
                    </a:lnTo>
                    <a:lnTo>
                      <a:pt x="4174" y="3796"/>
                    </a:lnTo>
                    <a:lnTo>
                      <a:pt x="4202" y="3790"/>
                    </a:lnTo>
                    <a:lnTo>
                      <a:pt x="4229" y="3775"/>
                    </a:lnTo>
                    <a:lnTo>
                      <a:pt x="4254" y="3763"/>
                    </a:lnTo>
                    <a:lnTo>
                      <a:pt x="4285" y="3771"/>
                    </a:lnTo>
                    <a:lnTo>
                      <a:pt x="4333" y="3788"/>
                    </a:lnTo>
                    <a:lnTo>
                      <a:pt x="4343" y="3800"/>
                    </a:lnTo>
                    <a:lnTo>
                      <a:pt x="4344" y="3800"/>
                    </a:lnTo>
                    <a:lnTo>
                      <a:pt x="4350" y="3805"/>
                    </a:lnTo>
                    <a:lnTo>
                      <a:pt x="4372" y="3817"/>
                    </a:lnTo>
                    <a:lnTo>
                      <a:pt x="4393" y="3823"/>
                    </a:lnTo>
                    <a:lnTo>
                      <a:pt x="4414" y="3832"/>
                    </a:lnTo>
                    <a:lnTo>
                      <a:pt x="4428" y="3852"/>
                    </a:lnTo>
                    <a:lnTo>
                      <a:pt x="4455" y="3868"/>
                    </a:lnTo>
                    <a:lnTo>
                      <a:pt x="4487" y="3873"/>
                    </a:lnTo>
                    <a:lnTo>
                      <a:pt x="4510" y="3880"/>
                    </a:lnTo>
                    <a:lnTo>
                      <a:pt x="4528" y="3881"/>
                    </a:lnTo>
                    <a:lnTo>
                      <a:pt x="4553" y="3879"/>
                    </a:lnTo>
                    <a:lnTo>
                      <a:pt x="4571" y="3887"/>
                    </a:lnTo>
                    <a:lnTo>
                      <a:pt x="4627" y="3868"/>
                    </a:lnTo>
                    <a:lnTo>
                      <a:pt x="4661" y="3860"/>
                    </a:lnTo>
                    <a:lnTo>
                      <a:pt x="4688" y="3855"/>
                    </a:lnTo>
                    <a:lnTo>
                      <a:pt x="4725" y="3826"/>
                    </a:lnTo>
                    <a:lnTo>
                      <a:pt x="4749" y="3810"/>
                    </a:lnTo>
                    <a:lnTo>
                      <a:pt x="4774" y="3801"/>
                    </a:lnTo>
                    <a:lnTo>
                      <a:pt x="4799" y="3811"/>
                    </a:lnTo>
                    <a:lnTo>
                      <a:pt x="4817" y="3826"/>
                    </a:lnTo>
                    <a:lnTo>
                      <a:pt x="4838" y="3830"/>
                    </a:lnTo>
                    <a:lnTo>
                      <a:pt x="4855" y="3826"/>
                    </a:lnTo>
                    <a:lnTo>
                      <a:pt x="4869" y="3818"/>
                    </a:lnTo>
                    <a:lnTo>
                      <a:pt x="4875" y="3821"/>
                    </a:lnTo>
                    <a:lnTo>
                      <a:pt x="4886" y="3823"/>
                    </a:lnTo>
                    <a:lnTo>
                      <a:pt x="4899" y="3833"/>
                    </a:lnTo>
                    <a:lnTo>
                      <a:pt x="4931" y="3843"/>
                    </a:lnTo>
                    <a:lnTo>
                      <a:pt x="4956" y="3855"/>
                    </a:lnTo>
                    <a:lnTo>
                      <a:pt x="4967" y="3853"/>
                    </a:lnTo>
                    <a:lnTo>
                      <a:pt x="4982" y="3842"/>
                    </a:lnTo>
                    <a:lnTo>
                      <a:pt x="5032" y="3811"/>
                    </a:lnTo>
                    <a:lnTo>
                      <a:pt x="5033" y="3804"/>
                    </a:lnTo>
                    <a:lnTo>
                      <a:pt x="5031" y="3791"/>
                    </a:lnTo>
                    <a:lnTo>
                      <a:pt x="5034" y="3779"/>
                    </a:lnTo>
                    <a:lnTo>
                      <a:pt x="5045" y="3766"/>
                    </a:lnTo>
                    <a:lnTo>
                      <a:pt x="5052" y="3755"/>
                    </a:lnTo>
                    <a:lnTo>
                      <a:pt x="5059" y="3725"/>
                    </a:lnTo>
                    <a:lnTo>
                      <a:pt x="5064" y="3703"/>
                    </a:lnTo>
                    <a:lnTo>
                      <a:pt x="5071" y="3686"/>
                    </a:lnTo>
                    <a:lnTo>
                      <a:pt x="5090" y="3676"/>
                    </a:lnTo>
                    <a:lnTo>
                      <a:pt x="5114" y="3649"/>
                    </a:lnTo>
                    <a:lnTo>
                      <a:pt x="5114" y="3644"/>
                    </a:lnTo>
                    <a:lnTo>
                      <a:pt x="5109" y="3633"/>
                    </a:lnTo>
                    <a:lnTo>
                      <a:pt x="5111" y="3606"/>
                    </a:lnTo>
                    <a:lnTo>
                      <a:pt x="5104" y="3602"/>
                    </a:lnTo>
                    <a:lnTo>
                      <a:pt x="5093" y="3602"/>
                    </a:lnTo>
                    <a:lnTo>
                      <a:pt x="5075" y="3607"/>
                    </a:lnTo>
                    <a:lnTo>
                      <a:pt x="5071" y="3602"/>
                    </a:lnTo>
                    <a:lnTo>
                      <a:pt x="5076" y="3589"/>
                    </a:lnTo>
                    <a:lnTo>
                      <a:pt x="5100" y="3565"/>
                    </a:lnTo>
                    <a:lnTo>
                      <a:pt x="5108" y="3553"/>
                    </a:lnTo>
                    <a:lnTo>
                      <a:pt x="5124" y="3541"/>
                    </a:lnTo>
                    <a:lnTo>
                      <a:pt x="5158" y="3535"/>
                    </a:lnTo>
                    <a:lnTo>
                      <a:pt x="5199" y="3520"/>
                    </a:lnTo>
                    <a:lnTo>
                      <a:pt x="5224" y="3521"/>
                    </a:lnTo>
                    <a:lnTo>
                      <a:pt x="5259" y="3515"/>
                    </a:lnTo>
                    <a:lnTo>
                      <a:pt x="5271" y="3515"/>
                    </a:lnTo>
                    <a:lnTo>
                      <a:pt x="5290" y="3524"/>
                    </a:lnTo>
                    <a:lnTo>
                      <a:pt x="5307" y="3536"/>
                    </a:lnTo>
                    <a:lnTo>
                      <a:pt x="5318" y="3548"/>
                    </a:lnTo>
                    <a:lnTo>
                      <a:pt x="5334" y="3552"/>
                    </a:lnTo>
                    <a:lnTo>
                      <a:pt x="5353" y="3549"/>
                    </a:lnTo>
                    <a:lnTo>
                      <a:pt x="5369" y="3553"/>
                    </a:lnTo>
                    <a:lnTo>
                      <a:pt x="5383" y="3559"/>
                    </a:lnTo>
                    <a:lnTo>
                      <a:pt x="5391" y="3573"/>
                    </a:lnTo>
                    <a:lnTo>
                      <a:pt x="5403" y="3591"/>
                    </a:lnTo>
                    <a:lnTo>
                      <a:pt x="5404" y="3604"/>
                    </a:lnTo>
                    <a:lnTo>
                      <a:pt x="5412" y="3611"/>
                    </a:lnTo>
                    <a:lnTo>
                      <a:pt x="5421" y="3617"/>
                    </a:lnTo>
                    <a:lnTo>
                      <a:pt x="5423" y="3626"/>
                    </a:lnTo>
                    <a:lnTo>
                      <a:pt x="5424" y="3621"/>
                    </a:lnTo>
                    <a:lnTo>
                      <a:pt x="5426" y="3634"/>
                    </a:lnTo>
                    <a:lnTo>
                      <a:pt x="5431" y="3649"/>
                    </a:lnTo>
                    <a:lnTo>
                      <a:pt x="5434" y="3670"/>
                    </a:lnTo>
                    <a:lnTo>
                      <a:pt x="5442" y="3687"/>
                    </a:lnTo>
                    <a:lnTo>
                      <a:pt x="5447" y="3704"/>
                    </a:lnTo>
                    <a:lnTo>
                      <a:pt x="5468" y="3744"/>
                    </a:lnTo>
                    <a:lnTo>
                      <a:pt x="5474" y="3785"/>
                    </a:lnTo>
                    <a:lnTo>
                      <a:pt x="5483" y="3804"/>
                    </a:lnTo>
                    <a:lnTo>
                      <a:pt x="5482" y="3809"/>
                    </a:lnTo>
                    <a:lnTo>
                      <a:pt x="5483" y="3810"/>
                    </a:lnTo>
                    <a:lnTo>
                      <a:pt x="5485" y="3828"/>
                    </a:lnTo>
                    <a:lnTo>
                      <a:pt x="5485" y="3849"/>
                    </a:lnTo>
                    <a:lnTo>
                      <a:pt x="5498" y="3860"/>
                    </a:lnTo>
                    <a:lnTo>
                      <a:pt x="5521" y="3863"/>
                    </a:lnTo>
                    <a:lnTo>
                      <a:pt x="5542" y="3855"/>
                    </a:lnTo>
                    <a:lnTo>
                      <a:pt x="5558" y="3863"/>
                    </a:lnTo>
                    <a:lnTo>
                      <a:pt x="5577" y="3865"/>
                    </a:lnTo>
                    <a:lnTo>
                      <a:pt x="5595" y="3874"/>
                    </a:lnTo>
                    <a:lnTo>
                      <a:pt x="5627" y="3902"/>
                    </a:lnTo>
                    <a:lnTo>
                      <a:pt x="5642" y="3909"/>
                    </a:lnTo>
                    <a:lnTo>
                      <a:pt x="5654" y="3911"/>
                    </a:lnTo>
                    <a:lnTo>
                      <a:pt x="5658" y="3918"/>
                    </a:lnTo>
                    <a:lnTo>
                      <a:pt x="5658" y="3923"/>
                    </a:lnTo>
                    <a:lnTo>
                      <a:pt x="5660" y="3922"/>
                    </a:lnTo>
                    <a:lnTo>
                      <a:pt x="5661" y="3938"/>
                    </a:lnTo>
                    <a:lnTo>
                      <a:pt x="5668" y="3947"/>
                    </a:lnTo>
                    <a:lnTo>
                      <a:pt x="5667" y="3963"/>
                    </a:lnTo>
                    <a:lnTo>
                      <a:pt x="5668" y="3981"/>
                    </a:lnTo>
                    <a:lnTo>
                      <a:pt x="5678" y="3997"/>
                    </a:lnTo>
                    <a:lnTo>
                      <a:pt x="5684" y="4010"/>
                    </a:lnTo>
                    <a:lnTo>
                      <a:pt x="5703" y="4009"/>
                    </a:lnTo>
                    <a:lnTo>
                      <a:pt x="5722" y="4015"/>
                    </a:lnTo>
                    <a:lnTo>
                      <a:pt x="5740" y="4013"/>
                    </a:lnTo>
                    <a:lnTo>
                      <a:pt x="5771" y="3998"/>
                    </a:lnTo>
                    <a:lnTo>
                      <a:pt x="5805" y="3976"/>
                    </a:lnTo>
                    <a:lnTo>
                      <a:pt x="5823" y="3974"/>
                    </a:lnTo>
                    <a:lnTo>
                      <a:pt x="5856" y="3956"/>
                    </a:lnTo>
                    <a:lnTo>
                      <a:pt x="5888" y="3947"/>
                    </a:lnTo>
                    <a:lnTo>
                      <a:pt x="5889" y="3950"/>
                    </a:lnTo>
                    <a:lnTo>
                      <a:pt x="5881" y="3963"/>
                    </a:lnTo>
                    <a:lnTo>
                      <a:pt x="5881" y="3983"/>
                    </a:lnTo>
                    <a:lnTo>
                      <a:pt x="5886" y="3999"/>
                    </a:lnTo>
                    <a:lnTo>
                      <a:pt x="5883" y="4019"/>
                    </a:lnTo>
                    <a:lnTo>
                      <a:pt x="5871" y="4029"/>
                    </a:lnTo>
                    <a:lnTo>
                      <a:pt x="5857" y="4042"/>
                    </a:lnTo>
                    <a:lnTo>
                      <a:pt x="5855" y="4063"/>
                    </a:lnTo>
                    <a:lnTo>
                      <a:pt x="5841" y="4096"/>
                    </a:lnTo>
                    <a:lnTo>
                      <a:pt x="5833" y="4138"/>
                    </a:lnTo>
                    <a:lnTo>
                      <a:pt x="5814" y="4176"/>
                    </a:lnTo>
                    <a:lnTo>
                      <a:pt x="5801" y="4194"/>
                    </a:lnTo>
                    <a:lnTo>
                      <a:pt x="5796" y="4214"/>
                    </a:lnTo>
                    <a:lnTo>
                      <a:pt x="5784" y="4224"/>
                    </a:lnTo>
                    <a:lnTo>
                      <a:pt x="5779" y="4220"/>
                    </a:lnTo>
                    <a:lnTo>
                      <a:pt x="5728" y="4208"/>
                    </a:lnTo>
                    <a:lnTo>
                      <a:pt x="5715" y="4215"/>
                    </a:lnTo>
                    <a:lnTo>
                      <a:pt x="5679" y="4250"/>
                    </a:lnTo>
                    <a:lnTo>
                      <a:pt x="5687" y="4263"/>
                    </a:lnTo>
                    <a:lnTo>
                      <a:pt x="5693" y="4290"/>
                    </a:lnTo>
                    <a:lnTo>
                      <a:pt x="5693" y="4349"/>
                    </a:lnTo>
                    <a:lnTo>
                      <a:pt x="5677" y="4374"/>
                    </a:lnTo>
                    <a:lnTo>
                      <a:pt x="5657" y="4391"/>
                    </a:lnTo>
                    <a:lnTo>
                      <a:pt x="5657" y="4409"/>
                    </a:lnTo>
                    <a:lnTo>
                      <a:pt x="5657" y="4415"/>
                    </a:lnTo>
                    <a:lnTo>
                      <a:pt x="5661" y="4423"/>
                    </a:lnTo>
                    <a:lnTo>
                      <a:pt x="5669" y="4419"/>
                    </a:lnTo>
                    <a:lnTo>
                      <a:pt x="5667" y="4412"/>
                    </a:lnTo>
                    <a:lnTo>
                      <a:pt x="5665" y="4407"/>
                    </a:lnTo>
                    <a:lnTo>
                      <a:pt x="5673" y="4404"/>
                    </a:lnTo>
                    <a:lnTo>
                      <a:pt x="5693" y="4406"/>
                    </a:lnTo>
                    <a:lnTo>
                      <a:pt x="5699" y="4396"/>
                    </a:lnTo>
                    <a:lnTo>
                      <a:pt x="5705" y="4390"/>
                    </a:lnTo>
                    <a:lnTo>
                      <a:pt x="5709" y="4382"/>
                    </a:lnTo>
                    <a:lnTo>
                      <a:pt x="5721" y="4369"/>
                    </a:lnTo>
                    <a:lnTo>
                      <a:pt x="5728" y="4345"/>
                    </a:lnTo>
                    <a:lnTo>
                      <a:pt x="5730" y="4354"/>
                    </a:lnTo>
                    <a:lnTo>
                      <a:pt x="5737" y="4355"/>
                    </a:lnTo>
                    <a:lnTo>
                      <a:pt x="5732" y="4365"/>
                    </a:lnTo>
                    <a:lnTo>
                      <a:pt x="5736" y="4370"/>
                    </a:lnTo>
                    <a:lnTo>
                      <a:pt x="5748" y="4361"/>
                    </a:lnTo>
                    <a:lnTo>
                      <a:pt x="5754" y="4359"/>
                    </a:lnTo>
                    <a:lnTo>
                      <a:pt x="5754" y="4366"/>
                    </a:lnTo>
                    <a:lnTo>
                      <a:pt x="5753" y="4374"/>
                    </a:lnTo>
                    <a:lnTo>
                      <a:pt x="5753" y="4385"/>
                    </a:lnTo>
                    <a:lnTo>
                      <a:pt x="5755" y="4387"/>
                    </a:lnTo>
                    <a:lnTo>
                      <a:pt x="5764" y="4387"/>
                    </a:lnTo>
                    <a:lnTo>
                      <a:pt x="5774" y="4390"/>
                    </a:lnTo>
                    <a:lnTo>
                      <a:pt x="5784" y="4396"/>
                    </a:lnTo>
                    <a:lnTo>
                      <a:pt x="5787" y="4395"/>
                    </a:lnTo>
                    <a:lnTo>
                      <a:pt x="5794" y="4398"/>
                    </a:lnTo>
                    <a:lnTo>
                      <a:pt x="5806" y="4401"/>
                    </a:lnTo>
                    <a:lnTo>
                      <a:pt x="5828" y="4393"/>
                    </a:lnTo>
                    <a:lnTo>
                      <a:pt x="5835" y="4393"/>
                    </a:lnTo>
                    <a:lnTo>
                      <a:pt x="5846" y="4387"/>
                    </a:lnTo>
                    <a:lnTo>
                      <a:pt x="5860" y="4376"/>
                    </a:lnTo>
                    <a:lnTo>
                      <a:pt x="5903" y="4347"/>
                    </a:lnTo>
                    <a:lnTo>
                      <a:pt x="5916" y="4332"/>
                    </a:lnTo>
                    <a:lnTo>
                      <a:pt x="5925" y="4318"/>
                    </a:lnTo>
                    <a:lnTo>
                      <a:pt x="5939" y="4299"/>
                    </a:lnTo>
                    <a:lnTo>
                      <a:pt x="5940" y="4290"/>
                    </a:lnTo>
                    <a:lnTo>
                      <a:pt x="5947" y="4279"/>
                    </a:lnTo>
                    <a:lnTo>
                      <a:pt x="5957" y="4269"/>
                    </a:lnTo>
                    <a:lnTo>
                      <a:pt x="5968" y="4263"/>
                    </a:lnTo>
                    <a:lnTo>
                      <a:pt x="5982" y="4240"/>
                    </a:lnTo>
                    <a:lnTo>
                      <a:pt x="5989" y="4232"/>
                    </a:lnTo>
                    <a:lnTo>
                      <a:pt x="6000" y="4215"/>
                    </a:lnTo>
                    <a:lnTo>
                      <a:pt x="6050" y="4161"/>
                    </a:lnTo>
                    <a:lnTo>
                      <a:pt x="6055" y="4148"/>
                    </a:lnTo>
                    <a:lnTo>
                      <a:pt x="6066" y="4138"/>
                    </a:lnTo>
                    <a:lnTo>
                      <a:pt x="6069" y="4134"/>
                    </a:lnTo>
                    <a:lnTo>
                      <a:pt x="6083" y="4106"/>
                    </a:lnTo>
                    <a:lnTo>
                      <a:pt x="6095" y="4070"/>
                    </a:lnTo>
                    <a:lnTo>
                      <a:pt x="6102" y="4056"/>
                    </a:lnTo>
                    <a:lnTo>
                      <a:pt x="6123" y="4031"/>
                    </a:lnTo>
                    <a:lnTo>
                      <a:pt x="6140" y="4001"/>
                    </a:lnTo>
                    <a:lnTo>
                      <a:pt x="6160" y="3979"/>
                    </a:lnTo>
                    <a:lnTo>
                      <a:pt x="6169" y="3967"/>
                    </a:lnTo>
                    <a:lnTo>
                      <a:pt x="6172" y="3961"/>
                    </a:lnTo>
                    <a:lnTo>
                      <a:pt x="6179" y="3957"/>
                    </a:lnTo>
                    <a:lnTo>
                      <a:pt x="6188" y="3949"/>
                    </a:lnTo>
                    <a:lnTo>
                      <a:pt x="6192" y="3924"/>
                    </a:lnTo>
                    <a:lnTo>
                      <a:pt x="6194" y="3912"/>
                    </a:lnTo>
                    <a:lnTo>
                      <a:pt x="6193" y="3902"/>
                    </a:lnTo>
                    <a:lnTo>
                      <a:pt x="6195" y="3890"/>
                    </a:lnTo>
                    <a:lnTo>
                      <a:pt x="6204" y="3871"/>
                    </a:lnTo>
                    <a:lnTo>
                      <a:pt x="6205" y="3861"/>
                    </a:lnTo>
                    <a:lnTo>
                      <a:pt x="6201" y="3827"/>
                    </a:lnTo>
                    <a:lnTo>
                      <a:pt x="6210" y="3816"/>
                    </a:lnTo>
                    <a:lnTo>
                      <a:pt x="6209" y="3810"/>
                    </a:lnTo>
                    <a:lnTo>
                      <a:pt x="6205" y="3806"/>
                    </a:lnTo>
                    <a:lnTo>
                      <a:pt x="6199" y="3778"/>
                    </a:lnTo>
                    <a:lnTo>
                      <a:pt x="6199" y="3757"/>
                    </a:lnTo>
                    <a:lnTo>
                      <a:pt x="6205" y="3747"/>
                    </a:lnTo>
                    <a:lnTo>
                      <a:pt x="6208" y="3734"/>
                    </a:lnTo>
                    <a:lnTo>
                      <a:pt x="6209" y="3713"/>
                    </a:lnTo>
                    <a:lnTo>
                      <a:pt x="6214" y="3712"/>
                    </a:lnTo>
                    <a:lnTo>
                      <a:pt x="6214" y="3705"/>
                    </a:lnTo>
                    <a:lnTo>
                      <a:pt x="6219" y="3702"/>
                    </a:lnTo>
                    <a:lnTo>
                      <a:pt x="6216" y="3696"/>
                    </a:lnTo>
                    <a:lnTo>
                      <a:pt x="6228" y="3676"/>
                    </a:lnTo>
                    <a:lnTo>
                      <a:pt x="6236" y="3671"/>
                    </a:lnTo>
                    <a:lnTo>
                      <a:pt x="6241" y="3661"/>
                    </a:lnTo>
                    <a:lnTo>
                      <a:pt x="6247" y="3653"/>
                    </a:lnTo>
                    <a:lnTo>
                      <a:pt x="6248" y="3643"/>
                    </a:lnTo>
                    <a:lnTo>
                      <a:pt x="6253" y="3631"/>
                    </a:lnTo>
                    <a:lnTo>
                      <a:pt x="6233" y="3610"/>
                    </a:lnTo>
                    <a:lnTo>
                      <a:pt x="6241" y="3591"/>
                    </a:lnTo>
                    <a:lnTo>
                      <a:pt x="6238" y="3578"/>
                    </a:lnTo>
                    <a:lnTo>
                      <a:pt x="6235" y="3565"/>
                    </a:lnTo>
                    <a:lnTo>
                      <a:pt x="6225" y="3559"/>
                    </a:lnTo>
                    <a:lnTo>
                      <a:pt x="6214" y="3549"/>
                    </a:lnTo>
                    <a:lnTo>
                      <a:pt x="6203" y="3551"/>
                    </a:lnTo>
                    <a:lnTo>
                      <a:pt x="6190" y="3542"/>
                    </a:lnTo>
                    <a:lnTo>
                      <a:pt x="6176" y="3537"/>
                    </a:lnTo>
                    <a:lnTo>
                      <a:pt x="6168" y="3538"/>
                    </a:lnTo>
                    <a:lnTo>
                      <a:pt x="6174" y="3532"/>
                    </a:lnTo>
                    <a:lnTo>
                      <a:pt x="6188" y="3532"/>
                    </a:lnTo>
                    <a:lnTo>
                      <a:pt x="6200" y="3542"/>
                    </a:lnTo>
                    <a:lnTo>
                      <a:pt x="6209" y="3543"/>
                    </a:lnTo>
                    <a:lnTo>
                      <a:pt x="6219" y="3542"/>
                    </a:lnTo>
                    <a:lnTo>
                      <a:pt x="6237" y="3554"/>
                    </a:lnTo>
                    <a:lnTo>
                      <a:pt x="6241" y="3551"/>
                    </a:lnTo>
                    <a:lnTo>
                      <a:pt x="6249" y="3540"/>
                    </a:lnTo>
                    <a:lnTo>
                      <a:pt x="6248" y="3529"/>
                    </a:lnTo>
                    <a:lnTo>
                      <a:pt x="6241" y="3526"/>
                    </a:lnTo>
                    <a:lnTo>
                      <a:pt x="6215" y="3508"/>
                    </a:lnTo>
                    <a:lnTo>
                      <a:pt x="6203" y="3495"/>
                    </a:lnTo>
                    <a:lnTo>
                      <a:pt x="6192" y="3487"/>
                    </a:lnTo>
                    <a:lnTo>
                      <a:pt x="6189" y="3482"/>
                    </a:lnTo>
                    <a:lnTo>
                      <a:pt x="6189" y="3468"/>
                    </a:lnTo>
                    <a:lnTo>
                      <a:pt x="6182" y="3461"/>
                    </a:lnTo>
                    <a:lnTo>
                      <a:pt x="6173" y="3454"/>
                    </a:lnTo>
                    <a:lnTo>
                      <a:pt x="6163" y="3450"/>
                    </a:lnTo>
                    <a:lnTo>
                      <a:pt x="6161" y="3445"/>
                    </a:lnTo>
                    <a:lnTo>
                      <a:pt x="6161" y="3440"/>
                    </a:lnTo>
                    <a:lnTo>
                      <a:pt x="6158" y="3440"/>
                    </a:lnTo>
                    <a:lnTo>
                      <a:pt x="6150" y="3440"/>
                    </a:lnTo>
                    <a:lnTo>
                      <a:pt x="6135" y="3446"/>
                    </a:lnTo>
                    <a:lnTo>
                      <a:pt x="6124" y="3446"/>
                    </a:lnTo>
                    <a:lnTo>
                      <a:pt x="6103" y="3438"/>
                    </a:lnTo>
                    <a:lnTo>
                      <a:pt x="6103" y="3457"/>
                    </a:lnTo>
                    <a:lnTo>
                      <a:pt x="6106" y="3459"/>
                    </a:lnTo>
                    <a:lnTo>
                      <a:pt x="6103" y="3467"/>
                    </a:lnTo>
                    <a:lnTo>
                      <a:pt x="6101" y="3483"/>
                    </a:lnTo>
                    <a:lnTo>
                      <a:pt x="6093" y="3504"/>
                    </a:lnTo>
                    <a:lnTo>
                      <a:pt x="6082" y="3510"/>
                    </a:lnTo>
                    <a:lnTo>
                      <a:pt x="6086" y="3495"/>
                    </a:lnTo>
                    <a:lnTo>
                      <a:pt x="6095" y="3481"/>
                    </a:lnTo>
                    <a:lnTo>
                      <a:pt x="6090" y="3471"/>
                    </a:lnTo>
                    <a:lnTo>
                      <a:pt x="6071" y="3493"/>
                    </a:lnTo>
                    <a:lnTo>
                      <a:pt x="6058" y="3500"/>
                    </a:lnTo>
                    <a:lnTo>
                      <a:pt x="6038" y="3505"/>
                    </a:lnTo>
                    <a:lnTo>
                      <a:pt x="6023" y="3504"/>
                    </a:lnTo>
                    <a:lnTo>
                      <a:pt x="6023" y="3499"/>
                    </a:lnTo>
                    <a:lnTo>
                      <a:pt x="6032" y="3495"/>
                    </a:lnTo>
                    <a:lnTo>
                      <a:pt x="6038" y="3488"/>
                    </a:lnTo>
                    <a:lnTo>
                      <a:pt x="6045" y="3477"/>
                    </a:lnTo>
                    <a:lnTo>
                      <a:pt x="6043" y="3470"/>
                    </a:lnTo>
                    <a:lnTo>
                      <a:pt x="6033" y="3465"/>
                    </a:lnTo>
                    <a:lnTo>
                      <a:pt x="6028" y="3455"/>
                    </a:lnTo>
                    <a:lnTo>
                      <a:pt x="6034" y="3452"/>
                    </a:lnTo>
                    <a:lnTo>
                      <a:pt x="6043" y="3443"/>
                    </a:lnTo>
                    <a:lnTo>
                      <a:pt x="6044" y="3438"/>
                    </a:lnTo>
                    <a:lnTo>
                      <a:pt x="6028" y="3439"/>
                    </a:lnTo>
                    <a:lnTo>
                      <a:pt x="6018" y="3445"/>
                    </a:lnTo>
                    <a:lnTo>
                      <a:pt x="6015" y="3454"/>
                    </a:lnTo>
                    <a:lnTo>
                      <a:pt x="6021" y="3462"/>
                    </a:lnTo>
                    <a:lnTo>
                      <a:pt x="6018" y="3470"/>
                    </a:lnTo>
                    <a:lnTo>
                      <a:pt x="6010" y="3479"/>
                    </a:lnTo>
                    <a:lnTo>
                      <a:pt x="6001" y="3479"/>
                    </a:lnTo>
                    <a:lnTo>
                      <a:pt x="5996" y="3487"/>
                    </a:lnTo>
                    <a:lnTo>
                      <a:pt x="5994" y="3484"/>
                    </a:lnTo>
                    <a:lnTo>
                      <a:pt x="5993" y="3466"/>
                    </a:lnTo>
                    <a:lnTo>
                      <a:pt x="5995" y="3455"/>
                    </a:lnTo>
                    <a:lnTo>
                      <a:pt x="5996" y="3444"/>
                    </a:lnTo>
                    <a:lnTo>
                      <a:pt x="5997" y="3434"/>
                    </a:lnTo>
                    <a:lnTo>
                      <a:pt x="5996" y="3430"/>
                    </a:lnTo>
                    <a:lnTo>
                      <a:pt x="5997" y="3417"/>
                    </a:lnTo>
                    <a:lnTo>
                      <a:pt x="5995" y="3408"/>
                    </a:lnTo>
                    <a:lnTo>
                      <a:pt x="5985" y="3406"/>
                    </a:lnTo>
                    <a:lnTo>
                      <a:pt x="5962" y="3412"/>
                    </a:lnTo>
                    <a:lnTo>
                      <a:pt x="5939" y="3413"/>
                    </a:lnTo>
                    <a:lnTo>
                      <a:pt x="5929" y="3405"/>
                    </a:lnTo>
                    <a:lnTo>
                      <a:pt x="5910" y="3396"/>
                    </a:lnTo>
                    <a:lnTo>
                      <a:pt x="5910" y="3390"/>
                    </a:lnTo>
                    <a:lnTo>
                      <a:pt x="5915" y="3376"/>
                    </a:lnTo>
                    <a:lnTo>
                      <a:pt x="5942" y="3354"/>
                    </a:lnTo>
                    <a:lnTo>
                      <a:pt x="5950" y="3350"/>
                    </a:lnTo>
                    <a:lnTo>
                      <a:pt x="5968" y="3336"/>
                    </a:lnTo>
                    <a:lnTo>
                      <a:pt x="5977" y="3320"/>
                    </a:lnTo>
                    <a:lnTo>
                      <a:pt x="5983" y="3314"/>
                    </a:lnTo>
                    <a:lnTo>
                      <a:pt x="5989" y="3312"/>
                    </a:lnTo>
                    <a:lnTo>
                      <a:pt x="5999" y="3305"/>
                    </a:lnTo>
                    <a:lnTo>
                      <a:pt x="6047" y="3260"/>
                    </a:lnTo>
                    <a:lnTo>
                      <a:pt x="6056" y="3241"/>
                    </a:lnTo>
                    <a:lnTo>
                      <a:pt x="6065" y="3235"/>
                    </a:lnTo>
                    <a:lnTo>
                      <a:pt x="6069" y="3226"/>
                    </a:lnTo>
                    <a:lnTo>
                      <a:pt x="6070" y="3218"/>
                    </a:lnTo>
                    <a:lnTo>
                      <a:pt x="6076" y="3212"/>
                    </a:lnTo>
                    <a:lnTo>
                      <a:pt x="6083" y="3202"/>
                    </a:lnTo>
                    <a:lnTo>
                      <a:pt x="6087" y="3194"/>
                    </a:lnTo>
                    <a:lnTo>
                      <a:pt x="6093" y="3196"/>
                    </a:lnTo>
                    <a:lnTo>
                      <a:pt x="6099" y="3182"/>
                    </a:lnTo>
                    <a:lnTo>
                      <a:pt x="6114" y="3169"/>
                    </a:lnTo>
                    <a:lnTo>
                      <a:pt x="6130" y="3145"/>
                    </a:lnTo>
                    <a:lnTo>
                      <a:pt x="6140" y="3147"/>
                    </a:lnTo>
                    <a:lnTo>
                      <a:pt x="6158" y="3127"/>
                    </a:lnTo>
                    <a:lnTo>
                      <a:pt x="6166" y="3111"/>
                    </a:lnTo>
                    <a:lnTo>
                      <a:pt x="6169" y="3112"/>
                    </a:lnTo>
                    <a:lnTo>
                      <a:pt x="6182" y="3101"/>
                    </a:lnTo>
                    <a:lnTo>
                      <a:pt x="6193" y="3095"/>
                    </a:lnTo>
                    <a:lnTo>
                      <a:pt x="6201" y="3078"/>
                    </a:lnTo>
                    <a:lnTo>
                      <a:pt x="6204" y="3063"/>
                    </a:lnTo>
                    <a:lnTo>
                      <a:pt x="6219" y="3043"/>
                    </a:lnTo>
                    <a:lnTo>
                      <a:pt x="6258" y="3011"/>
                    </a:lnTo>
                    <a:lnTo>
                      <a:pt x="6270" y="2994"/>
                    </a:lnTo>
                    <a:lnTo>
                      <a:pt x="6280" y="2976"/>
                    </a:lnTo>
                    <a:lnTo>
                      <a:pt x="6298" y="2960"/>
                    </a:lnTo>
                    <a:lnTo>
                      <a:pt x="6316" y="2946"/>
                    </a:lnTo>
                    <a:lnTo>
                      <a:pt x="6345" y="2932"/>
                    </a:lnTo>
                    <a:lnTo>
                      <a:pt x="6400" y="2927"/>
                    </a:lnTo>
                    <a:lnTo>
                      <a:pt x="6436" y="2927"/>
                    </a:lnTo>
                    <a:lnTo>
                      <a:pt x="6456" y="2924"/>
                    </a:lnTo>
                    <a:lnTo>
                      <a:pt x="6464" y="2927"/>
                    </a:lnTo>
                    <a:lnTo>
                      <a:pt x="6475" y="2925"/>
                    </a:lnTo>
                    <a:lnTo>
                      <a:pt x="6488" y="2929"/>
                    </a:lnTo>
                    <a:lnTo>
                      <a:pt x="6495" y="2929"/>
                    </a:lnTo>
                    <a:lnTo>
                      <a:pt x="6495" y="2941"/>
                    </a:lnTo>
                    <a:lnTo>
                      <a:pt x="6500" y="2950"/>
                    </a:lnTo>
                    <a:lnTo>
                      <a:pt x="6507" y="2951"/>
                    </a:lnTo>
                    <a:lnTo>
                      <a:pt x="6518" y="2949"/>
                    </a:lnTo>
                    <a:lnTo>
                      <a:pt x="6521" y="2944"/>
                    </a:lnTo>
                    <a:lnTo>
                      <a:pt x="6522" y="2923"/>
                    </a:lnTo>
                    <a:lnTo>
                      <a:pt x="6527" y="2919"/>
                    </a:lnTo>
                    <a:lnTo>
                      <a:pt x="6585" y="2943"/>
                    </a:lnTo>
                    <a:lnTo>
                      <a:pt x="6602" y="2940"/>
                    </a:lnTo>
                    <a:lnTo>
                      <a:pt x="6602" y="2932"/>
                    </a:lnTo>
                    <a:lnTo>
                      <a:pt x="6610" y="2927"/>
                    </a:lnTo>
                    <a:lnTo>
                      <a:pt x="6630" y="2928"/>
                    </a:lnTo>
                    <a:lnTo>
                      <a:pt x="6638" y="2937"/>
                    </a:lnTo>
                    <a:lnTo>
                      <a:pt x="6641" y="2944"/>
                    </a:lnTo>
                    <a:lnTo>
                      <a:pt x="6646" y="2945"/>
                    </a:lnTo>
                    <a:lnTo>
                      <a:pt x="6660" y="2941"/>
                    </a:lnTo>
                    <a:lnTo>
                      <a:pt x="6660" y="2932"/>
                    </a:lnTo>
                    <a:lnTo>
                      <a:pt x="6656" y="2932"/>
                    </a:lnTo>
                    <a:lnTo>
                      <a:pt x="6651" y="2923"/>
                    </a:lnTo>
                    <a:lnTo>
                      <a:pt x="6660" y="2918"/>
                    </a:lnTo>
                    <a:lnTo>
                      <a:pt x="6673" y="2918"/>
                    </a:lnTo>
                    <a:lnTo>
                      <a:pt x="6672" y="2912"/>
                    </a:lnTo>
                    <a:lnTo>
                      <a:pt x="6667" y="2905"/>
                    </a:lnTo>
                    <a:lnTo>
                      <a:pt x="6668" y="2898"/>
                    </a:lnTo>
                    <a:lnTo>
                      <a:pt x="6679" y="2891"/>
                    </a:lnTo>
                    <a:lnTo>
                      <a:pt x="6692" y="2890"/>
                    </a:lnTo>
                    <a:lnTo>
                      <a:pt x="6705" y="2892"/>
                    </a:lnTo>
                    <a:lnTo>
                      <a:pt x="6737" y="2905"/>
                    </a:lnTo>
                    <a:lnTo>
                      <a:pt x="6747" y="2905"/>
                    </a:lnTo>
                    <a:lnTo>
                      <a:pt x="6760" y="2913"/>
                    </a:lnTo>
                    <a:lnTo>
                      <a:pt x="6762" y="2918"/>
                    </a:lnTo>
                    <a:lnTo>
                      <a:pt x="6770" y="2921"/>
                    </a:lnTo>
                    <a:lnTo>
                      <a:pt x="6775" y="2908"/>
                    </a:lnTo>
                    <a:lnTo>
                      <a:pt x="6785" y="2906"/>
                    </a:lnTo>
                    <a:lnTo>
                      <a:pt x="6798" y="2910"/>
                    </a:lnTo>
                    <a:lnTo>
                      <a:pt x="6808" y="2916"/>
                    </a:lnTo>
                    <a:lnTo>
                      <a:pt x="6817" y="2927"/>
                    </a:lnTo>
                    <a:lnTo>
                      <a:pt x="6822" y="2937"/>
                    </a:lnTo>
                    <a:lnTo>
                      <a:pt x="6841" y="2940"/>
                    </a:lnTo>
                    <a:lnTo>
                      <a:pt x="6845" y="2948"/>
                    </a:lnTo>
                    <a:lnTo>
                      <a:pt x="6833" y="2953"/>
                    </a:lnTo>
                    <a:lnTo>
                      <a:pt x="6817" y="2954"/>
                    </a:lnTo>
                    <a:lnTo>
                      <a:pt x="6795" y="2954"/>
                    </a:lnTo>
                    <a:lnTo>
                      <a:pt x="6784" y="2959"/>
                    </a:lnTo>
                    <a:lnTo>
                      <a:pt x="6785" y="2965"/>
                    </a:lnTo>
                    <a:lnTo>
                      <a:pt x="6800" y="2984"/>
                    </a:lnTo>
                    <a:lnTo>
                      <a:pt x="6816" y="2986"/>
                    </a:lnTo>
                    <a:lnTo>
                      <a:pt x="6829" y="2984"/>
                    </a:lnTo>
                    <a:lnTo>
                      <a:pt x="6843" y="2981"/>
                    </a:lnTo>
                    <a:lnTo>
                      <a:pt x="6849" y="2971"/>
                    </a:lnTo>
                    <a:lnTo>
                      <a:pt x="6859" y="2966"/>
                    </a:lnTo>
                    <a:lnTo>
                      <a:pt x="6866" y="2973"/>
                    </a:lnTo>
                    <a:lnTo>
                      <a:pt x="6878" y="2978"/>
                    </a:lnTo>
                    <a:lnTo>
                      <a:pt x="6886" y="2972"/>
                    </a:lnTo>
                    <a:lnTo>
                      <a:pt x="6892" y="2962"/>
                    </a:lnTo>
                    <a:lnTo>
                      <a:pt x="6905" y="2960"/>
                    </a:lnTo>
                    <a:lnTo>
                      <a:pt x="6907" y="2953"/>
                    </a:lnTo>
                    <a:lnTo>
                      <a:pt x="6919" y="2946"/>
                    </a:lnTo>
                    <a:lnTo>
                      <a:pt x="6935" y="2951"/>
                    </a:lnTo>
                    <a:lnTo>
                      <a:pt x="6942" y="2962"/>
                    </a:lnTo>
                    <a:lnTo>
                      <a:pt x="6951" y="2962"/>
                    </a:lnTo>
                    <a:lnTo>
                      <a:pt x="6963" y="2959"/>
                    </a:lnTo>
                    <a:lnTo>
                      <a:pt x="6967" y="2950"/>
                    </a:lnTo>
                    <a:lnTo>
                      <a:pt x="6981" y="2951"/>
                    </a:lnTo>
                    <a:lnTo>
                      <a:pt x="6988" y="2956"/>
                    </a:lnTo>
                    <a:lnTo>
                      <a:pt x="6991" y="2950"/>
                    </a:lnTo>
                    <a:lnTo>
                      <a:pt x="7001" y="2950"/>
                    </a:lnTo>
                    <a:lnTo>
                      <a:pt x="7002" y="2943"/>
                    </a:lnTo>
                    <a:lnTo>
                      <a:pt x="7000" y="2933"/>
                    </a:lnTo>
                    <a:lnTo>
                      <a:pt x="6993" y="2922"/>
                    </a:lnTo>
                    <a:lnTo>
                      <a:pt x="6972" y="2913"/>
                    </a:lnTo>
                    <a:lnTo>
                      <a:pt x="6951" y="2917"/>
                    </a:lnTo>
                    <a:lnTo>
                      <a:pt x="6952" y="2910"/>
                    </a:lnTo>
                    <a:lnTo>
                      <a:pt x="6958" y="2902"/>
                    </a:lnTo>
                    <a:lnTo>
                      <a:pt x="6950" y="2879"/>
                    </a:lnTo>
                    <a:lnTo>
                      <a:pt x="6953" y="2875"/>
                    </a:lnTo>
                    <a:lnTo>
                      <a:pt x="6959" y="2879"/>
                    </a:lnTo>
                    <a:lnTo>
                      <a:pt x="6962" y="2879"/>
                    </a:lnTo>
                    <a:lnTo>
                      <a:pt x="6975" y="2849"/>
                    </a:lnTo>
                    <a:lnTo>
                      <a:pt x="6983" y="2837"/>
                    </a:lnTo>
                    <a:lnTo>
                      <a:pt x="6986" y="2827"/>
                    </a:lnTo>
                    <a:lnTo>
                      <a:pt x="6999" y="2815"/>
                    </a:lnTo>
                    <a:lnTo>
                      <a:pt x="7011" y="2809"/>
                    </a:lnTo>
                    <a:lnTo>
                      <a:pt x="7047" y="2776"/>
                    </a:lnTo>
                    <a:lnTo>
                      <a:pt x="7047" y="2767"/>
                    </a:lnTo>
                    <a:lnTo>
                      <a:pt x="7051" y="2757"/>
                    </a:lnTo>
                    <a:lnTo>
                      <a:pt x="7074" y="2731"/>
                    </a:lnTo>
                    <a:lnTo>
                      <a:pt x="7083" y="2723"/>
                    </a:lnTo>
                    <a:lnTo>
                      <a:pt x="7088" y="2697"/>
                    </a:lnTo>
                    <a:lnTo>
                      <a:pt x="7099" y="2690"/>
                    </a:lnTo>
                    <a:lnTo>
                      <a:pt x="7118" y="2670"/>
                    </a:lnTo>
                    <a:lnTo>
                      <a:pt x="7128" y="2666"/>
                    </a:lnTo>
                    <a:lnTo>
                      <a:pt x="7137" y="2659"/>
                    </a:lnTo>
                    <a:lnTo>
                      <a:pt x="7165" y="2661"/>
                    </a:lnTo>
                    <a:lnTo>
                      <a:pt x="7205" y="2653"/>
                    </a:lnTo>
                    <a:lnTo>
                      <a:pt x="7211" y="2648"/>
                    </a:lnTo>
                    <a:lnTo>
                      <a:pt x="7215" y="2642"/>
                    </a:lnTo>
                    <a:lnTo>
                      <a:pt x="7221" y="2643"/>
                    </a:lnTo>
                    <a:lnTo>
                      <a:pt x="7235" y="2652"/>
                    </a:lnTo>
                    <a:lnTo>
                      <a:pt x="7241" y="2659"/>
                    </a:lnTo>
                    <a:lnTo>
                      <a:pt x="7244" y="2670"/>
                    </a:lnTo>
                    <a:lnTo>
                      <a:pt x="7260" y="2669"/>
                    </a:lnTo>
                    <a:lnTo>
                      <a:pt x="7270" y="2658"/>
                    </a:lnTo>
                    <a:lnTo>
                      <a:pt x="7290" y="2638"/>
                    </a:lnTo>
                    <a:lnTo>
                      <a:pt x="7281" y="2685"/>
                    </a:lnTo>
                    <a:lnTo>
                      <a:pt x="7273" y="2693"/>
                    </a:lnTo>
                    <a:lnTo>
                      <a:pt x="7269" y="2703"/>
                    </a:lnTo>
                    <a:lnTo>
                      <a:pt x="7263" y="2712"/>
                    </a:lnTo>
                    <a:lnTo>
                      <a:pt x="7263" y="2725"/>
                    </a:lnTo>
                    <a:lnTo>
                      <a:pt x="7269" y="2733"/>
                    </a:lnTo>
                    <a:lnTo>
                      <a:pt x="7268" y="2741"/>
                    </a:lnTo>
                    <a:lnTo>
                      <a:pt x="7263" y="2745"/>
                    </a:lnTo>
                    <a:lnTo>
                      <a:pt x="7260" y="2752"/>
                    </a:lnTo>
                    <a:lnTo>
                      <a:pt x="7265" y="2756"/>
                    </a:lnTo>
                    <a:lnTo>
                      <a:pt x="7280" y="2749"/>
                    </a:lnTo>
                    <a:lnTo>
                      <a:pt x="7292" y="2746"/>
                    </a:lnTo>
                    <a:lnTo>
                      <a:pt x="7281" y="2771"/>
                    </a:lnTo>
                    <a:lnTo>
                      <a:pt x="7278" y="2787"/>
                    </a:lnTo>
                    <a:lnTo>
                      <a:pt x="7279" y="2797"/>
                    </a:lnTo>
                    <a:lnTo>
                      <a:pt x="7286" y="2793"/>
                    </a:lnTo>
                    <a:lnTo>
                      <a:pt x="7300" y="2781"/>
                    </a:lnTo>
                    <a:lnTo>
                      <a:pt x="7309" y="2781"/>
                    </a:lnTo>
                    <a:lnTo>
                      <a:pt x="7345" y="2734"/>
                    </a:lnTo>
                    <a:lnTo>
                      <a:pt x="7355" y="2728"/>
                    </a:lnTo>
                    <a:lnTo>
                      <a:pt x="7367" y="2713"/>
                    </a:lnTo>
                    <a:lnTo>
                      <a:pt x="7378" y="2704"/>
                    </a:lnTo>
                    <a:lnTo>
                      <a:pt x="7399" y="2680"/>
                    </a:lnTo>
                    <a:lnTo>
                      <a:pt x="7414" y="2679"/>
                    </a:lnTo>
                    <a:lnTo>
                      <a:pt x="7420" y="2675"/>
                    </a:lnTo>
                    <a:lnTo>
                      <a:pt x="7422" y="2666"/>
                    </a:lnTo>
                    <a:lnTo>
                      <a:pt x="7430" y="2671"/>
                    </a:lnTo>
                    <a:lnTo>
                      <a:pt x="7429" y="2680"/>
                    </a:lnTo>
                    <a:lnTo>
                      <a:pt x="7431" y="2688"/>
                    </a:lnTo>
                    <a:lnTo>
                      <a:pt x="7438" y="2687"/>
                    </a:lnTo>
                    <a:lnTo>
                      <a:pt x="7447" y="2669"/>
                    </a:lnTo>
                    <a:lnTo>
                      <a:pt x="7437" y="2666"/>
                    </a:lnTo>
                    <a:lnTo>
                      <a:pt x="7434" y="2656"/>
                    </a:lnTo>
                    <a:lnTo>
                      <a:pt x="7437" y="2642"/>
                    </a:lnTo>
                    <a:lnTo>
                      <a:pt x="7438" y="2627"/>
                    </a:lnTo>
                    <a:lnTo>
                      <a:pt x="7438" y="2618"/>
                    </a:lnTo>
                    <a:lnTo>
                      <a:pt x="7448" y="2601"/>
                    </a:lnTo>
                    <a:lnTo>
                      <a:pt x="7448" y="2593"/>
                    </a:lnTo>
                    <a:lnTo>
                      <a:pt x="7452" y="2583"/>
                    </a:lnTo>
                    <a:lnTo>
                      <a:pt x="7467" y="2569"/>
                    </a:lnTo>
                    <a:lnTo>
                      <a:pt x="7511" y="2553"/>
                    </a:lnTo>
                    <a:lnTo>
                      <a:pt x="7526" y="2557"/>
                    </a:lnTo>
                    <a:lnTo>
                      <a:pt x="7542" y="2572"/>
                    </a:lnTo>
                    <a:lnTo>
                      <a:pt x="7535" y="2585"/>
                    </a:lnTo>
                    <a:lnTo>
                      <a:pt x="7524" y="2582"/>
                    </a:lnTo>
                    <a:lnTo>
                      <a:pt x="7506" y="2596"/>
                    </a:lnTo>
                    <a:lnTo>
                      <a:pt x="7496" y="2607"/>
                    </a:lnTo>
                    <a:lnTo>
                      <a:pt x="7494" y="2623"/>
                    </a:lnTo>
                    <a:lnTo>
                      <a:pt x="7490" y="2631"/>
                    </a:lnTo>
                    <a:lnTo>
                      <a:pt x="7489" y="2644"/>
                    </a:lnTo>
                    <a:lnTo>
                      <a:pt x="7489" y="2670"/>
                    </a:lnTo>
                    <a:lnTo>
                      <a:pt x="7478" y="2681"/>
                    </a:lnTo>
                    <a:lnTo>
                      <a:pt x="7477" y="2688"/>
                    </a:lnTo>
                    <a:lnTo>
                      <a:pt x="7478" y="2699"/>
                    </a:lnTo>
                    <a:lnTo>
                      <a:pt x="7480" y="2706"/>
                    </a:lnTo>
                    <a:lnTo>
                      <a:pt x="7479" y="2718"/>
                    </a:lnTo>
                    <a:lnTo>
                      <a:pt x="7472" y="2728"/>
                    </a:lnTo>
                    <a:lnTo>
                      <a:pt x="7465" y="2731"/>
                    </a:lnTo>
                    <a:lnTo>
                      <a:pt x="7464" y="2738"/>
                    </a:lnTo>
                    <a:lnTo>
                      <a:pt x="7463" y="2749"/>
                    </a:lnTo>
                    <a:lnTo>
                      <a:pt x="7472" y="2755"/>
                    </a:lnTo>
                    <a:lnTo>
                      <a:pt x="7472" y="2762"/>
                    </a:lnTo>
                    <a:lnTo>
                      <a:pt x="7462" y="2771"/>
                    </a:lnTo>
                    <a:lnTo>
                      <a:pt x="7451" y="2777"/>
                    </a:lnTo>
                    <a:lnTo>
                      <a:pt x="7440" y="2774"/>
                    </a:lnTo>
                    <a:lnTo>
                      <a:pt x="7427" y="2779"/>
                    </a:lnTo>
                    <a:lnTo>
                      <a:pt x="7415" y="2797"/>
                    </a:lnTo>
                    <a:lnTo>
                      <a:pt x="7402" y="2798"/>
                    </a:lnTo>
                    <a:lnTo>
                      <a:pt x="7376" y="2809"/>
                    </a:lnTo>
                    <a:lnTo>
                      <a:pt x="7372" y="2814"/>
                    </a:lnTo>
                    <a:lnTo>
                      <a:pt x="7372" y="2826"/>
                    </a:lnTo>
                    <a:lnTo>
                      <a:pt x="7367" y="2838"/>
                    </a:lnTo>
                    <a:lnTo>
                      <a:pt x="7356" y="2848"/>
                    </a:lnTo>
                    <a:lnTo>
                      <a:pt x="7343" y="2864"/>
                    </a:lnTo>
                    <a:lnTo>
                      <a:pt x="7318" y="2897"/>
                    </a:lnTo>
                    <a:lnTo>
                      <a:pt x="7293" y="2911"/>
                    </a:lnTo>
                    <a:lnTo>
                      <a:pt x="7286" y="2929"/>
                    </a:lnTo>
                    <a:lnTo>
                      <a:pt x="7276" y="2934"/>
                    </a:lnTo>
                    <a:lnTo>
                      <a:pt x="7258" y="2960"/>
                    </a:lnTo>
                    <a:lnTo>
                      <a:pt x="7255" y="2978"/>
                    </a:lnTo>
                    <a:lnTo>
                      <a:pt x="7236" y="3002"/>
                    </a:lnTo>
                    <a:lnTo>
                      <a:pt x="7225" y="3019"/>
                    </a:lnTo>
                    <a:lnTo>
                      <a:pt x="7210" y="3031"/>
                    </a:lnTo>
                    <a:lnTo>
                      <a:pt x="7195" y="3047"/>
                    </a:lnTo>
                    <a:lnTo>
                      <a:pt x="7182" y="3066"/>
                    </a:lnTo>
                    <a:lnTo>
                      <a:pt x="7162" y="3075"/>
                    </a:lnTo>
                    <a:lnTo>
                      <a:pt x="7144" y="3075"/>
                    </a:lnTo>
                    <a:lnTo>
                      <a:pt x="7137" y="3085"/>
                    </a:lnTo>
                    <a:lnTo>
                      <a:pt x="7128" y="3096"/>
                    </a:lnTo>
                    <a:lnTo>
                      <a:pt x="7108" y="3091"/>
                    </a:lnTo>
                    <a:lnTo>
                      <a:pt x="7098" y="3093"/>
                    </a:lnTo>
                    <a:lnTo>
                      <a:pt x="7103" y="3105"/>
                    </a:lnTo>
                    <a:lnTo>
                      <a:pt x="7106" y="3124"/>
                    </a:lnTo>
                    <a:lnTo>
                      <a:pt x="7093" y="3164"/>
                    </a:lnTo>
                    <a:lnTo>
                      <a:pt x="7077" y="3174"/>
                    </a:lnTo>
                    <a:lnTo>
                      <a:pt x="7065" y="3186"/>
                    </a:lnTo>
                    <a:lnTo>
                      <a:pt x="7051" y="3193"/>
                    </a:lnTo>
                    <a:lnTo>
                      <a:pt x="7045" y="3206"/>
                    </a:lnTo>
                    <a:lnTo>
                      <a:pt x="7040" y="3229"/>
                    </a:lnTo>
                    <a:lnTo>
                      <a:pt x="7028" y="3279"/>
                    </a:lnTo>
                    <a:lnTo>
                      <a:pt x="7027" y="3328"/>
                    </a:lnTo>
                    <a:lnTo>
                      <a:pt x="7028" y="3352"/>
                    </a:lnTo>
                    <a:lnTo>
                      <a:pt x="7031" y="3374"/>
                    </a:lnTo>
                    <a:lnTo>
                      <a:pt x="7032" y="3403"/>
                    </a:lnTo>
                    <a:lnTo>
                      <a:pt x="7036" y="3418"/>
                    </a:lnTo>
                    <a:lnTo>
                      <a:pt x="7040" y="3459"/>
                    </a:lnTo>
                    <a:lnTo>
                      <a:pt x="7042" y="3463"/>
                    </a:lnTo>
                    <a:lnTo>
                      <a:pt x="7044" y="3467"/>
                    </a:lnTo>
                    <a:lnTo>
                      <a:pt x="7051" y="3503"/>
                    </a:lnTo>
                    <a:lnTo>
                      <a:pt x="7056" y="3524"/>
                    </a:lnTo>
                    <a:lnTo>
                      <a:pt x="7058" y="3551"/>
                    </a:lnTo>
                    <a:lnTo>
                      <a:pt x="7061" y="3573"/>
                    </a:lnTo>
                    <a:lnTo>
                      <a:pt x="7066" y="3596"/>
                    </a:lnTo>
                    <a:lnTo>
                      <a:pt x="7075" y="3617"/>
                    </a:lnTo>
                    <a:lnTo>
                      <a:pt x="7081" y="3640"/>
                    </a:lnTo>
                    <a:lnTo>
                      <a:pt x="7081" y="3685"/>
                    </a:lnTo>
                    <a:lnTo>
                      <a:pt x="7082" y="3705"/>
                    </a:lnTo>
                    <a:lnTo>
                      <a:pt x="7092" y="3729"/>
                    </a:lnTo>
                    <a:lnTo>
                      <a:pt x="7094" y="3742"/>
                    </a:lnTo>
                    <a:lnTo>
                      <a:pt x="7108" y="3728"/>
                    </a:lnTo>
                    <a:lnTo>
                      <a:pt x="7120" y="3718"/>
                    </a:lnTo>
                    <a:lnTo>
                      <a:pt x="7131" y="3704"/>
                    </a:lnTo>
                    <a:lnTo>
                      <a:pt x="7139" y="3691"/>
                    </a:lnTo>
                    <a:lnTo>
                      <a:pt x="7150" y="3682"/>
                    </a:lnTo>
                    <a:lnTo>
                      <a:pt x="7172" y="3656"/>
                    </a:lnTo>
                    <a:lnTo>
                      <a:pt x="7184" y="3626"/>
                    </a:lnTo>
                    <a:lnTo>
                      <a:pt x="7185" y="3613"/>
                    </a:lnTo>
                    <a:lnTo>
                      <a:pt x="7184" y="3595"/>
                    </a:lnTo>
                    <a:lnTo>
                      <a:pt x="7188" y="3589"/>
                    </a:lnTo>
                    <a:lnTo>
                      <a:pt x="7192" y="3573"/>
                    </a:lnTo>
                    <a:lnTo>
                      <a:pt x="7187" y="3569"/>
                    </a:lnTo>
                    <a:lnTo>
                      <a:pt x="7192" y="3561"/>
                    </a:lnTo>
                    <a:lnTo>
                      <a:pt x="7198" y="3562"/>
                    </a:lnTo>
                    <a:lnTo>
                      <a:pt x="7203" y="3567"/>
                    </a:lnTo>
                    <a:lnTo>
                      <a:pt x="7212" y="3556"/>
                    </a:lnTo>
                    <a:lnTo>
                      <a:pt x="7228" y="3545"/>
                    </a:lnTo>
                    <a:lnTo>
                      <a:pt x="7252" y="3536"/>
                    </a:lnTo>
                    <a:lnTo>
                      <a:pt x="7269" y="3542"/>
                    </a:lnTo>
                    <a:lnTo>
                      <a:pt x="7268" y="3536"/>
                    </a:lnTo>
                    <a:lnTo>
                      <a:pt x="7264" y="3529"/>
                    </a:lnTo>
                    <a:lnTo>
                      <a:pt x="7262" y="3516"/>
                    </a:lnTo>
                    <a:lnTo>
                      <a:pt x="7262" y="3479"/>
                    </a:lnTo>
                    <a:lnTo>
                      <a:pt x="7263" y="3463"/>
                    </a:lnTo>
                    <a:lnTo>
                      <a:pt x="7273" y="3450"/>
                    </a:lnTo>
                    <a:lnTo>
                      <a:pt x="7301" y="3423"/>
                    </a:lnTo>
                    <a:lnTo>
                      <a:pt x="7319" y="3413"/>
                    </a:lnTo>
                    <a:lnTo>
                      <a:pt x="7335" y="3409"/>
                    </a:lnTo>
                    <a:lnTo>
                      <a:pt x="7341" y="3418"/>
                    </a:lnTo>
                    <a:lnTo>
                      <a:pt x="7354" y="3418"/>
                    </a:lnTo>
                    <a:lnTo>
                      <a:pt x="7366" y="3414"/>
                    </a:lnTo>
                    <a:lnTo>
                      <a:pt x="7382" y="3398"/>
                    </a:lnTo>
                    <a:lnTo>
                      <a:pt x="7384" y="3390"/>
                    </a:lnTo>
                    <a:lnTo>
                      <a:pt x="7365" y="3362"/>
                    </a:lnTo>
                    <a:lnTo>
                      <a:pt x="7360" y="3347"/>
                    </a:lnTo>
                    <a:lnTo>
                      <a:pt x="7357" y="3335"/>
                    </a:lnTo>
                    <a:lnTo>
                      <a:pt x="7359" y="3322"/>
                    </a:lnTo>
                    <a:lnTo>
                      <a:pt x="7362" y="3305"/>
                    </a:lnTo>
                    <a:lnTo>
                      <a:pt x="7368" y="3293"/>
                    </a:lnTo>
                    <a:lnTo>
                      <a:pt x="7372" y="3279"/>
                    </a:lnTo>
                    <a:lnTo>
                      <a:pt x="7381" y="3267"/>
                    </a:lnTo>
                    <a:lnTo>
                      <a:pt x="7397" y="3256"/>
                    </a:lnTo>
                    <a:lnTo>
                      <a:pt x="7394" y="3247"/>
                    </a:lnTo>
                    <a:lnTo>
                      <a:pt x="7391" y="3242"/>
                    </a:lnTo>
                    <a:lnTo>
                      <a:pt x="7389" y="3237"/>
                    </a:lnTo>
                    <a:lnTo>
                      <a:pt x="7405" y="3231"/>
                    </a:lnTo>
                    <a:lnTo>
                      <a:pt x="7422" y="3229"/>
                    </a:lnTo>
                    <a:lnTo>
                      <a:pt x="7429" y="3222"/>
                    </a:lnTo>
                    <a:lnTo>
                      <a:pt x="7431" y="3226"/>
                    </a:lnTo>
                    <a:lnTo>
                      <a:pt x="7424" y="3237"/>
                    </a:lnTo>
                    <a:lnTo>
                      <a:pt x="7416" y="3242"/>
                    </a:lnTo>
                    <a:lnTo>
                      <a:pt x="7413" y="3251"/>
                    </a:lnTo>
                    <a:lnTo>
                      <a:pt x="7422" y="3271"/>
                    </a:lnTo>
                    <a:lnTo>
                      <a:pt x="7431" y="3274"/>
                    </a:lnTo>
                    <a:lnTo>
                      <a:pt x="7435" y="3274"/>
                    </a:lnTo>
                    <a:lnTo>
                      <a:pt x="7445" y="3258"/>
                    </a:lnTo>
                    <a:lnTo>
                      <a:pt x="7447" y="3247"/>
                    </a:lnTo>
                    <a:lnTo>
                      <a:pt x="7442" y="3212"/>
                    </a:lnTo>
                    <a:lnTo>
                      <a:pt x="7437" y="3203"/>
                    </a:lnTo>
                    <a:lnTo>
                      <a:pt x="7421" y="3206"/>
                    </a:lnTo>
                    <a:lnTo>
                      <a:pt x="7419" y="3202"/>
                    </a:lnTo>
                    <a:lnTo>
                      <a:pt x="7419" y="3180"/>
                    </a:lnTo>
                    <a:lnTo>
                      <a:pt x="7416" y="3159"/>
                    </a:lnTo>
                    <a:lnTo>
                      <a:pt x="7418" y="3147"/>
                    </a:lnTo>
                    <a:lnTo>
                      <a:pt x="7421" y="3137"/>
                    </a:lnTo>
                    <a:lnTo>
                      <a:pt x="7434" y="3126"/>
                    </a:lnTo>
                    <a:lnTo>
                      <a:pt x="7445" y="3106"/>
                    </a:lnTo>
                    <a:lnTo>
                      <a:pt x="7443" y="3097"/>
                    </a:lnTo>
                    <a:lnTo>
                      <a:pt x="7413" y="3079"/>
                    </a:lnTo>
                    <a:lnTo>
                      <a:pt x="7400" y="3083"/>
                    </a:lnTo>
                    <a:lnTo>
                      <a:pt x="7397" y="3096"/>
                    </a:lnTo>
                    <a:lnTo>
                      <a:pt x="7394" y="3100"/>
                    </a:lnTo>
                    <a:lnTo>
                      <a:pt x="7387" y="3097"/>
                    </a:lnTo>
                    <a:lnTo>
                      <a:pt x="7381" y="3093"/>
                    </a:lnTo>
                    <a:lnTo>
                      <a:pt x="7377" y="3081"/>
                    </a:lnTo>
                    <a:lnTo>
                      <a:pt x="7377" y="3063"/>
                    </a:lnTo>
                    <a:lnTo>
                      <a:pt x="7381" y="3051"/>
                    </a:lnTo>
                    <a:lnTo>
                      <a:pt x="7386" y="3032"/>
                    </a:lnTo>
                    <a:lnTo>
                      <a:pt x="7393" y="3019"/>
                    </a:lnTo>
                    <a:lnTo>
                      <a:pt x="7407" y="2999"/>
                    </a:lnTo>
                    <a:lnTo>
                      <a:pt x="7420" y="2983"/>
                    </a:lnTo>
                    <a:lnTo>
                      <a:pt x="7427" y="2970"/>
                    </a:lnTo>
                    <a:lnTo>
                      <a:pt x="7426" y="2960"/>
                    </a:lnTo>
                    <a:lnTo>
                      <a:pt x="7430" y="2954"/>
                    </a:lnTo>
                    <a:lnTo>
                      <a:pt x="7440" y="2957"/>
                    </a:lnTo>
                    <a:lnTo>
                      <a:pt x="7437" y="2950"/>
                    </a:lnTo>
                    <a:lnTo>
                      <a:pt x="7437" y="2943"/>
                    </a:lnTo>
                    <a:lnTo>
                      <a:pt x="7446" y="2938"/>
                    </a:lnTo>
                    <a:lnTo>
                      <a:pt x="7450" y="2932"/>
                    </a:lnTo>
                    <a:lnTo>
                      <a:pt x="7446" y="2918"/>
                    </a:lnTo>
                    <a:lnTo>
                      <a:pt x="7447" y="2905"/>
                    </a:lnTo>
                    <a:lnTo>
                      <a:pt x="7454" y="2892"/>
                    </a:lnTo>
                    <a:lnTo>
                      <a:pt x="7456" y="2881"/>
                    </a:lnTo>
                    <a:lnTo>
                      <a:pt x="7462" y="2875"/>
                    </a:lnTo>
                    <a:lnTo>
                      <a:pt x="7472" y="2871"/>
                    </a:lnTo>
                    <a:lnTo>
                      <a:pt x="7485" y="2862"/>
                    </a:lnTo>
                    <a:lnTo>
                      <a:pt x="7492" y="2867"/>
                    </a:lnTo>
                    <a:lnTo>
                      <a:pt x="7496" y="2876"/>
                    </a:lnTo>
                    <a:lnTo>
                      <a:pt x="7505" y="2864"/>
                    </a:lnTo>
                    <a:lnTo>
                      <a:pt x="7517" y="2855"/>
                    </a:lnTo>
                    <a:lnTo>
                      <a:pt x="7527" y="2865"/>
                    </a:lnTo>
                    <a:lnTo>
                      <a:pt x="7532" y="2879"/>
                    </a:lnTo>
                    <a:lnTo>
                      <a:pt x="7542" y="2881"/>
                    </a:lnTo>
                    <a:lnTo>
                      <a:pt x="7547" y="2864"/>
                    </a:lnTo>
                    <a:lnTo>
                      <a:pt x="7547" y="2852"/>
                    </a:lnTo>
                    <a:lnTo>
                      <a:pt x="7556" y="2840"/>
                    </a:lnTo>
                    <a:lnTo>
                      <a:pt x="7563" y="2836"/>
                    </a:lnTo>
                    <a:lnTo>
                      <a:pt x="7581" y="2830"/>
                    </a:lnTo>
                    <a:lnTo>
                      <a:pt x="7588" y="2824"/>
                    </a:lnTo>
                    <a:lnTo>
                      <a:pt x="7598" y="2809"/>
                    </a:lnTo>
                    <a:lnTo>
                      <a:pt x="7604" y="2803"/>
                    </a:lnTo>
                    <a:lnTo>
                      <a:pt x="7609" y="2806"/>
                    </a:lnTo>
                    <a:lnTo>
                      <a:pt x="7612" y="2814"/>
                    </a:lnTo>
                    <a:lnTo>
                      <a:pt x="7607" y="2821"/>
                    </a:lnTo>
                    <a:lnTo>
                      <a:pt x="7610" y="2841"/>
                    </a:lnTo>
                    <a:lnTo>
                      <a:pt x="7606" y="2855"/>
                    </a:lnTo>
                    <a:lnTo>
                      <a:pt x="7606" y="2864"/>
                    </a:lnTo>
                    <a:lnTo>
                      <a:pt x="7604" y="2870"/>
                    </a:lnTo>
                    <a:lnTo>
                      <a:pt x="7602" y="2875"/>
                    </a:lnTo>
                    <a:lnTo>
                      <a:pt x="7602" y="2880"/>
                    </a:lnTo>
                    <a:lnTo>
                      <a:pt x="7606" y="2880"/>
                    </a:lnTo>
                    <a:lnTo>
                      <a:pt x="7618" y="2863"/>
                    </a:lnTo>
                    <a:lnTo>
                      <a:pt x="7647" y="2835"/>
                    </a:lnTo>
                    <a:lnTo>
                      <a:pt x="7649" y="2828"/>
                    </a:lnTo>
                    <a:lnTo>
                      <a:pt x="7647" y="2819"/>
                    </a:lnTo>
                    <a:lnTo>
                      <a:pt x="7650" y="2815"/>
                    </a:lnTo>
                    <a:lnTo>
                      <a:pt x="7658" y="2822"/>
                    </a:lnTo>
                    <a:lnTo>
                      <a:pt x="7667" y="2814"/>
                    </a:lnTo>
                    <a:lnTo>
                      <a:pt x="7678" y="2812"/>
                    </a:lnTo>
                    <a:lnTo>
                      <a:pt x="7694" y="2800"/>
                    </a:lnTo>
                    <a:lnTo>
                      <a:pt x="7706" y="2799"/>
                    </a:lnTo>
                    <a:lnTo>
                      <a:pt x="7714" y="2790"/>
                    </a:lnTo>
                    <a:lnTo>
                      <a:pt x="7720" y="2795"/>
                    </a:lnTo>
                    <a:lnTo>
                      <a:pt x="7726" y="2794"/>
                    </a:lnTo>
                    <a:lnTo>
                      <a:pt x="7755" y="2795"/>
                    </a:lnTo>
                    <a:lnTo>
                      <a:pt x="7770" y="2799"/>
                    </a:lnTo>
                    <a:lnTo>
                      <a:pt x="7781" y="2804"/>
                    </a:lnTo>
                    <a:lnTo>
                      <a:pt x="7795" y="2815"/>
                    </a:lnTo>
                    <a:lnTo>
                      <a:pt x="7800" y="2827"/>
                    </a:lnTo>
                    <a:lnTo>
                      <a:pt x="7819" y="2857"/>
                    </a:lnTo>
                    <a:lnTo>
                      <a:pt x="7820" y="2863"/>
                    </a:lnTo>
                    <a:lnTo>
                      <a:pt x="7833" y="2865"/>
                    </a:lnTo>
                    <a:lnTo>
                      <a:pt x="7836" y="2863"/>
                    </a:lnTo>
                    <a:lnTo>
                      <a:pt x="7836" y="2846"/>
                    </a:lnTo>
                    <a:lnTo>
                      <a:pt x="7848" y="2820"/>
                    </a:lnTo>
                    <a:lnTo>
                      <a:pt x="7848" y="2814"/>
                    </a:lnTo>
                    <a:lnTo>
                      <a:pt x="7845" y="2811"/>
                    </a:lnTo>
                    <a:lnTo>
                      <a:pt x="7852" y="2809"/>
                    </a:lnTo>
                    <a:lnTo>
                      <a:pt x="7865" y="2800"/>
                    </a:lnTo>
                    <a:lnTo>
                      <a:pt x="7871" y="2799"/>
                    </a:lnTo>
                    <a:lnTo>
                      <a:pt x="7875" y="2792"/>
                    </a:lnTo>
                    <a:lnTo>
                      <a:pt x="7879" y="2795"/>
                    </a:lnTo>
                    <a:lnTo>
                      <a:pt x="7886" y="2795"/>
                    </a:lnTo>
                    <a:lnTo>
                      <a:pt x="7899" y="2778"/>
                    </a:lnTo>
                    <a:lnTo>
                      <a:pt x="7903" y="2777"/>
                    </a:lnTo>
                    <a:lnTo>
                      <a:pt x="7903" y="2772"/>
                    </a:lnTo>
                    <a:lnTo>
                      <a:pt x="7913" y="2765"/>
                    </a:lnTo>
                    <a:lnTo>
                      <a:pt x="7921" y="2763"/>
                    </a:lnTo>
                    <a:lnTo>
                      <a:pt x="7925" y="2760"/>
                    </a:lnTo>
                    <a:lnTo>
                      <a:pt x="7931" y="2758"/>
                    </a:lnTo>
                    <a:lnTo>
                      <a:pt x="7932" y="2754"/>
                    </a:lnTo>
                    <a:lnTo>
                      <a:pt x="7931" y="2749"/>
                    </a:lnTo>
                    <a:lnTo>
                      <a:pt x="7926" y="2744"/>
                    </a:lnTo>
                    <a:lnTo>
                      <a:pt x="7927" y="2739"/>
                    </a:lnTo>
                    <a:lnTo>
                      <a:pt x="7936" y="2746"/>
                    </a:lnTo>
                    <a:lnTo>
                      <a:pt x="7941" y="2749"/>
                    </a:lnTo>
                    <a:lnTo>
                      <a:pt x="7946" y="2745"/>
                    </a:lnTo>
                    <a:lnTo>
                      <a:pt x="7948" y="2733"/>
                    </a:lnTo>
                    <a:lnTo>
                      <a:pt x="7946" y="2727"/>
                    </a:lnTo>
                    <a:lnTo>
                      <a:pt x="7957" y="2727"/>
                    </a:lnTo>
                    <a:lnTo>
                      <a:pt x="7968" y="2719"/>
                    </a:lnTo>
                    <a:lnTo>
                      <a:pt x="7970" y="2719"/>
                    </a:lnTo>
                    <a:lnTo>
                      <a:pt x="7973" y="2714"/>
                    </a:lnTo>
                    <a:lnTo>
                      <a:pt x="7968" y="2703"/>
                    </a:lnTo>
                    <a:lnTo>
                      <a:pt x="7972" y="2701"/>
                    </a:lnTo>
                    <a:lnTo>
                      <a:pt x="7978" y="2706"/>
                    </a:lnTo>
                    <a:lnTo>
                      <a:pt x="7981" y="2706"/>
                    </a:lnTo>
                    <a:lnTo>
                      <a:pt x="7988" y="2702"/>
                    </a:lnTo>
                    <a:lnTo>
                      <a:pt x="7992" y="2696"/>
                    </a:lnTo>
                    <a:lnTo>
                      <a:pt x="7996" y="2688"/>
                    </a:lnTo>
                    <a:lnTo>
                      <a:pt x="8000" y="2688"/>
                    </a:lnTo>
                    <a:lnTo>
                      <a:pt x="8002" y="2684"/>
                    </a:lnTo>
                    <a:lnTo>
                      <a:pt x="8004" y="2671"/>
                    </a:lnTo>
                    <a:lnTo>
                      <a:pt x="8006" y="2664"/>
                    </a:lnTo>
                    <a:lnTo>
                      <a:pt x="8012" y="2665"/>
                    </a:lnTo>
                    <a:lnTo>
                      <a:pt x="8017" y="2674"/>
                    </a:lnTo>
                    <a:lnTo>
                      <a:pt x="8022" y="2675"/>
                    </a:lnTo>
                    <a:lnTo>
                      <a:pt x="8027" y="2672"/>
                    </a:lnTo>
                    <a:lnTo>
                      <a:pt x="8040" y="2660"/>
                    </a:lnTo>
                    <a:lnTo>
                      <a:pt x="8067" y="2652"/>
                    </a:lnTo>
                    <a:lnTo>
                      <a:pt x="8075" y="2644"/>
                    </a:lnTo>
                    <a:lnTo>
                      <a:pt x="8090" y="2637"/>
                    </a:lnTo>
                    <a:lnTo>
                      <a:pt x="8093" y="2629"/>
                    </a:lnTo>
                    <a:lnTo>
                      <a:pt x="8094" y="2623"/>
                    </a:lnTo>
                    <a:lnTo>
                      <a:pt x="8094" y="2616"/>
                    </a:lnTo>
                    <a:lnTo>
                      <a:pt x="8103" y="2614"/>
                    </a:lnTo>
                    <a:lnTo>
                      <a:pt x="8102" y="2618"/>
                    </a:lnTo>
                    <a:lnTo>
                      <a:pt x="8099" y="2625"/>
                    </a:lnTo>
                    <a:lnTo>
                      <a:pt x="8103" y="2625"/>
                    </a:lnTo>
                    <a:lnTo>
                      <a:pt x="8126" y="2612"/>
                    </a:lnTo>
                    <a:lnTo>
                      <a:pt x="8133" y="2612"/>
                    </a:lnTo>
                    <a:lnTo>
                      <a:pt x="8146" y="2605"/>
                    </a:lnTo>
                    <a:lnTo>
                      <a:pt x="8182" y="2579"/>
                    </a:lnTo>
                    <a:lnTo>
                      <a:pt x="8209" y="2569"/>
                    </a:lnTo>
                    <a:lnTo>
                      <a:pt x="8212" y="2566"/>
                    </a:lnTo>
                    <a:lnTo>
                      <a:pt x="8210" y="2563"/>
                    </a:lnTo>
                    <a:lnTo>
                      <a:pt x="8205" y="2559"/>
                    </a:lnTo>
                    <a:lnTo>
                      <a:pt x="8199" y="2543"/>
                    </a:lnTo>
                    <a:lnTo>
                      <a:pt x="8196" y="2534"/>
                    </a:lnTo>
                    <a:lnTo>
                      <a:pt x="8200" y="2530"/>
                    </a:lnTo>
                    <a:lnTo>
                      <a:pt x="8204" y="2536"/>
                    </a:lnTo>
                    <a:lnTo>
                      <a:pt x="8209" y="2548"/>
                    </a:lnTo>
                    <a:lnTo>
                      <a:pt x="8215" y="2557"/>
                    </a:lnTo>
                    <a:lnTo>
                      <a:pt x="8219" y="2557"/>
                    </a:lnTo>
                    <a:lnTo>
                      <a:pt x="8219" y="2563"/>
                    </a:lnTo>
                    <a:lnTo>
                      <a:pt x="8221" y="2566"/>
                    </a:lnTo>
                    <a:lnTo>
                      <a:pt x="8232" y="2567"/>
                    </a:lnTo>
                    <a:lnTo>
                      <a:pt x="8231" y="2559"/>
                    </a:lnTo>
                    <a:lnTo>
                      <a:pt x="8227" y="2553"/>
                    </a:lnTo>
                    <a:lnTo>
                      <a:pt x="8233" y="2553"/>
                    </a:lnTo>
                    <a:lnTo>
                      <a:pt x="8237" y="2561"/>
                    </a:lnTo>
                    <a:lnTo>
                      <a:pt x="8243" y="2568"/>
                    </a:lnTo>
                    <a:lnTo>
                      <a:pt x="8253" y="2568"/>
                    </a:lnTo>
                    <a:lnTo>
                      <a:pt x="8266" y="2573"/>
                    </a:lnTo>
                    <a:lnTo>
                      <a:pt x="8275" y="2582"/>
                    </a:lnTo>
                    <a:lnTo>
                      <a:pt x="8290" y="2591"/>
                    </a:lnTo>
                    <a:lnTo>
                      <a:pt x="8306" y="2596"/>
                    </a:lnTo>
                    <a:lnTo>
                      <a:pt x="8309" y="2594"/>
                    </a:lnTo>
                    <a:lnTo>
                      <a:pt x="8313" y="2582"/>
                    </a:lnTo>
                    <a:lnTo>
                      <a:pt x="8320" y="2580"/>
                    </a:lnTo>
                    <a:lnTo>
                      <a:pt x="8334" y="2558"/>
                    </a:lnTo>
                    <a:lnTo>
                      <a:pt x="8338" y="2545"/>
                    </a:lnTo>
                    <a:lnTo>
                      <a:pt x="8334" y="2535"/>
                    </a:lnTo>
                    <a:lnTo>
                      <a:pt x="8324" y="2526"/>
                    </a:lnTo>
                    <a:lnTo>
                      <a:pt x="8311" y="2521"/>
                    </a:lnTo>
                    <a:lnTo>
                      <a:pt x="8308" y="2518"/>
                    </a:lnTo>
                    <a:lnTo>
                      <a:pt x="8307" y="2512"/>
                    </a:lnTo>
                    <a:lnTo>
                      <a:pt x="8309" y="2512"/>
                    </a:lnTo>
                    <a:lnTo>
                      <a:pt x="8316" y="2509"/>
                    </a:lnTo>
                    <a:lnTo>
                      <a:pt x="8327" y="2510"/>
                    </a:lnTo>
                    <a:lnTo>
                      <a:pt x="8332" y="2507"/>
                    </a:lnTo>
                    <a:lnTo>
                      <a:pt x="8324" y="2491"/>
                    </a:lnTo>
                    <a:lnTo>
                      <a:pt x="8317" y="2491"/>
                    </a:lnTo>
                    <a:lnTo>
                      <a:pt x="8308" y="2478"/>
                    </a:lnTo>
                    <a:lnTo>
                      <a:pt x="8301" y="2464"/>
                    </a:lnTo>
                    <a:lnTo>
                      <a:pt x="8297" y="2443"/>
                    </a:lnTo>
                    <a:lnTo>
                      <a:pt x="8295" y="2435"/>
                    </a:lnTo>
                    <a:lnTo>
                      <a:pt x="8291" y="2396"/>
                    </a:lnTo>
                    <a:lnTo>
                      <a:pt x="8280" y="2402"/>
                    </a:lnTo>
                    <a:lnTo>
                      <a:pt x="8271" y="2390"/>
                    </a:lnTo>
                    <a:lnTo>
                      <a:pt x="8270" y="2384"/>
                    </a:lnTo>
                    <a:lnTo>
                      <a:pt x="8280" y="2381"/>
                    </a:lnTo>
                    <a:lnTo>
                      <a:pt x="8284" y="2384"/>
                    </a:lnTo>
                    <a:lnTo>
                      <a:pt x="8280" y="2369"/>
                    </a:lnTo>
                    <a:lnTo>
                      <a:pt x="8273" y="2347"/>
                    </a:lnTo>
                    <a:lnTo>
                      <a:pt x="8266" y="2359"/>
                    </a:lnTo>
                    <a:lnTo>
                      <a:pt x="8260" y="2363"/>
                    </a:lnTo>
                    <a:lnTo>
                      <a:pt x="8249" y="2358"/>
                    </a:lnTo>
                    <a:lnTo>
                      <a:pt x="8242" y="2349"/>
                    </a:lnTo>
                    <a:lnTo>
                      <a:pt x="8231" y="2346"/>
                    </a:lnTo>
                    <a:lnTo>
                      <a:pt x="8222" y="2335"/>
                    </a:lnTo>
                    <a:lnTo>
                      <a:pt x="8221" y="2321"/>
                    </a:lnTo>
                    <a:lnTo>
                      <a:pt x="8221" y="2311"/>
                    </a:lnTo>
                    <a:lnTo>
                      <a:pt x="8222" y="2300"/>
                    </a:lnTo>
                    <a:lnTo>
                      <a:pt x="8230" y="2292"/>
                    </a:lnTo>
                    <a:lnTo>
                      <a:pt x="8239" y="2300"/>
                    </a:lnTo>
                    <a:lnTo>
                      <a:pt x="8258" y="2305"/>
                    </a:lnTo>
                    <a:lnTo>
                      <a:pt x="8268" y="2298"/>
                    </a:lnTo>
                    <a:lnTo>
                      <a:pt x="8266" y="2302"/>
                    </a:lnTo>
                    <a:lnTo>
                      <a:pt x="8271" y="2309"/>
                    </a:lnTo>
                    <a:lnTo>
                      <a:pt x="8289" y="2305"/>
                    </a:lnTo>
                    <a:lnTo>
                      <a:pt x="8285" y="2314"/>
                    </a:lnTo>
                    <a:lnTo>
                      <a:pt x="8286" y="2319"/>
                    </a:lnTo>
                    <a:lnTo>
                      <a:pt x="8298" y="2310"/>
                    </a:lnTo>
                    <a:lnTo>
                      <a:pt x="8306" y="2299"/>
                    </a:lnTo>
                    <a:lnTo>
                      <a:pt x="8320" y="2292"/>
                    </a:lnTo>
                    <a:lnTo>
                      <a:pt x="8335" y="2288"/>
                    </a:lnTo>
                    <a:lnTo>
                      <a:pt x="8355" y="2263"/>
                    </a:lnTo>
                    <a:lnTo>
                      <a:pt x="8363" y="2256"/>
                    </a:lnTo>
                    <a:lnTo>
                      <a:pt x="8363" y="2254"/>
                    </a:lnTo>
                    <a:lnTo>
                      <a:pt x="8377" y="2243"/>
                    </a:lnTo>
                    <a:lnTo>
                      <a:pt x="8393" y="2219"/>
                    </a:lnTo>
                    <a:lnTo>
                      <a:pt x="8395" y="2204"/>
                    </a:lnTo>
                    <a:lnTo>
                      <a:pt x="8404" y="2193"/>
                    </a:lnTo>
                    <a:lnTo>
                      <a:pt x="8403" y="2179"/>
                    </a:lnTo>
                    <a:lnTo>
                      <a:pt x="8390" y="2170"/>
                    </a:lnTo>
                    <a:lnTo>
                      <a:pt x="8373" y="2149"/>
                    </a:lnTo>
                    <a:lnTo>
                      <a:pt x="8372" y="2130"/>
                    </a:lnTo>
                    <a:lnTo>
                      <a:pt x="8370" y="2115"/>
                    </a:lnTo>
                    <a:lnTo>
                      <a:pt x="8378" y="2115"/>
                    </a:lnTo>
                    <a:lnTo>
                      <a:pt x="8384" y="2111"/>
                    </a:lnTo>
                    <a:lnTo>
                      <a:pt x="8389" y="2119"/>
                    </a:lnTo>
                    <a:lnTo>
                      <a:pt x="8402" y="2112"/>
                    </a:lnTo>
                    <a:lnTo>
                      <a:pt x="8400" y="2088"/>
                    </a:lnTo>
                    <a:lnTo>
                      <a:pt x="8408" y="2095"/>
                    </a:lnTo>
                    <a:lnTo>
                      <a:pt x="8410" y="2085"/>
                    </a:lnTo>
                    <a:lnTo>
                      <a:pt x="8413" y="2096"/>
                    </a:lnTo>
                    <a:lnTo>
                      <a:pt x="8424" y="2110"/>
                    </a:lnTo>
                    <a:lnTo>
                      <a:pt x="8431" y="2107"/>
                    </a:lnTo>
                    <a:lnTo>
                      <a:pt x="8437" y="2095"/>
                    </a:lnTo>
                    <a:lnTo>
                      <a:pt x="8440" y="2085"/>
                    </a:lnTo>
                    <a:lnTo>
                      <a:pt x="8446" y="2084"/>
                    </a:lnTo>
                    <a:lnTo>
                      <a:pt x="8447" y="2087"/>
                    </a:lnTo>
                    <a:lnTo>
                      <a:pt x="8443" y="2106"/>
                    </a:lnTo>
                    <a:lnTo>
                      <a:pt x="8445" y="2120"/>
                    </a:lnTo>
                    <a:lnTo>
                      <a:pt x="8436" y="2126"/>
                    </a:lnTo>
                    <a:lnTo>
                      <a:pt x="8430" y="2126"/>
                    </a:lnTo>
                    <a:lnTo>
                      <a:pt x="8422" y="2123"/>
                    </a:lnTo>
                    <a:lnTo>
                      <a:pt x="8427" y="2137"/>
                    </a:lnTo>
                    <a:lnTo>
                      <a:pt x="8432" y="2147"/>
                    </a:lnTo>
                    <a:lnTo>
                      <a:pt x="8437" y="2158"/>
                    </a:lnTo>
                    <a:lnTo>
                      <a:pt x="8443" y="2159"/>
                    </a:lnTo>
                    <a:lnTo>
                      <a:pt x="8448" y="2173"/>
                    </a:lnTo>
                    <a:lnTo>
                      <a:pt x="8448" y="2190"/>
                    </a:lnTo>
                    <a:lnTo>
                      <a:pt x="8459" y="2195"/>
                    </a:lnTo>
                    <a:lnTo>
                      <a:pt x="8473" y="2195"/>
                    </a:lnTo>
                    <a:lnTo>
                      <a:pt x="8491" y="2200"/>
                    </a:lnTo>
                    <a:lnTo>
                      <a:pt x="8511" y="2193"/>
                    </a:lnTo>
                    <a:lnTo>
                      <a:pt x="8516" y="2185"/>
                    </a:lnTo>
                    <a:lnTo>
                      <a:pt x="8526" y="2184"/>
                    </a:lnTo>
                    <a:lnTo>
                      <a:pt x="8546" y="2187"/>
                    </a:lnTo>
                    <a:lnTo>
                      <a:pt x="8556" y="2185"/>
                    </a:lnTo>
                    <a:lnTo>
                      <a:pt x="8564" y="2192"/>
                    </a:lnTo>
                    <a:lnTo>
                      <a:pt x="8569" y="2200"/>
                    </a:lnTo>
                    <a:lnTo>
                      <a:pt x="8578" y="2200"/>
                    </a:lnTo>
                    <a:lnTo>
                      <a:pt x="8589" y="2204"/>
                    </a:lnTo>
                    <a:lnTo>
                      <a:pt x="8588" y="2222"/>
                    </a:lnTo>
                    <a:lnTo>
                      <a:pt x="8593" y="2233"/>
                    </a:lnTo>
                    <a:lnTo>
                      <a:pt x="8593" y="2247"/>
                    </a:lnTo>
                    <a:lnTo>
                      <a:pt x="8591" y="2259"/>
                    </a:lnTo>
                    <a:lnTo>
                      <a:pt x="8613" y="2278"/>
                    </a:lnTo>
                    <a:lnTo>
                      <a:pt x="8618" y="2286"/>
                    </a:lnTo>
                    <a:lnTo>
                      <a:pt x="8619" y="2293"/>
                    </a:lnTo>
                    <a:lnTo>
                      <a:pt x="8630" y="2294"/>
                    </a:lnTo>
                    <a:lnTo>
                      <a:pt x="8640" y="2299"/>
                    </a:lnTo>
                    <a:lnTo>
                      <a:pt x="8645" y="2298"/>
                    </a:lnTo>
                    <a:lnTo>
                      <a:pt x="8637" y="2292"/>
                    </a:lnTo>
                    <a:lnTo>
                      <a:pt x="8644" y="2281"/>
                    </a:lnTo>
                    <a:lnTo>
                      <a:pt x="8646" y="2287"/>
                    </a:lnTo>
                    <a:lnTo>
                      <a:pt x="8656" y="2288"/>
                    </a:lnTo>
                    <a:lnTo>
                      <a:pt x="8656" y="2272"/>
                    </a:lnTo>
                    <a:lnTo>
                      <a:pt x="8660" y="2266"/>
                    </a:lnTo>
                    <a:lnTo>
                      <a:pt x="8661" y="2270"/>
                    </a:lnTo>
                    <a:lnTo>
                      <a:pt x="8660" y="2286"/>
                    </a:lnTo>
                    <a:lnTo>
                      <a:pt x="8652" y="2295"/>
                    </a:lnTo>
                    <a:lnTo>
                      <a:pt x="8668" y="2309"/>
                    </a:lnTo>
                    <a:lnTo>
                      <a:pt x="8678" y="2309"/>
                    </a:lnTo>
                    <a:lnTo>
                      <a:pt x="8684" y="2313"/>
                    </a:lnTo>
                    <a:lnTo>
                      <a:pt x="8682" y="2319"/>
                    </a:lnTo>
                    <a:lnTo>
                      <a:pt x="8693" y="2329"/>
                    </a:lnTo>
                    <a:lnTo>
                      <a:pt x="8693" y="2340"/>
                    </a:lnTo>
                    <a:lnTo>
                      <a:pt x="8705" y="2340"/>
                    </a:lnTo>
                    <a:lnTo>
                      <a:pt x="8709" y="2330"/>
                    </a:lnTo>
                    <a:lnTo>
                      <a:pt x="8707" y="2345"/>
                    </a:lnTo>
                    <a:lnTo>
                      <a:pt x="8718" y="2348"/>
                    </a:lnTo>
                    <a:lnTo>
                      <a:pt x="8727" y="2343"/>
                    </a:lnTo>
                    <a:lnTo>
                      <a:pt x="8731" y="2331"/>
                    </a:lnTo>
                    <a:lnTo>
                      <a:pt x="8732" y="2317"/>
                    </a:lnTo>
                    <a:lnTo>
                      <a:pt x="8737" y="2324"/>
                    </a:lnTo>
                    <a:lnTo>
                      <a:pt x="8736" y="2332"/>
                    </a:lnTo>
                    <a:lnTo>
                      <a:pt x="8728" y="2351"/>
                    </a:lnTo>
                    <a:lnTo>
                      <a:pt x="8736" y="2358"/>
                    </a:lnTo>
                    <a:lnTo>
                      <a:pt x="8744" y="2360"/>
                    </a:lnTo>
                    <a:lnTo>
                      <a:pt x="8749" y="2359"/>
                    </a:lnTo>
                    <a:lnTo>
                      <a:pt x="8757" y="2352"/>
                    </a:lnTo>
                    <a:lnTo>
                      <a:pt x="8757" y="2335"/>
                    </a:lnTo>
                    <a:lnTo>
                      <a:pt x="8747" y="2333"/>
                    </a:lnTo>
                    <a:lnTo>
                      <a:pt x="8746" y="2329"/>
                    </a:lnTo>
                    <a:lnTo>
                      <a:pt x="8755" y="2326"/>
                    </a:lnTo>
                    <a:lnTo>
                      <a:pt x="8764" y="2331"/>
                    </a:lnTo>
                    <a:lnTo>
                      <a:pt x="8773" y="2341"/>
                    </a:lnTo>
                    <a:lnTo>
                      <a:pt x="8785" y="2337"/>
                    </a:lnTo>
                    <a:lnTo>
                      <a:pt x="8776" y="2319"/>
                    </a:lnTo>
                    <a:lnTo>
                      <a:pt x="8776" y="2315"/>
                    </a:lnTo>
                    <a:lnTo>
                      <a:pt x="8770" y="2309"/>
                    </a:lnTo>
                    <a:lnTo>
                      <a:pt x="8758" y="2311"/>
                    </a:lnTo>
                    <a:lnTo>
                      <a:pt x="8758" y="2309"/>
                    </a:lnTo>
                    <a:lnTo>
                      <a:pt x="8752" y="2305"/>
                    </a:lnTo>
                    <a:lnTo>
                      <a:pt x="8750" y="2300"/>
                    </a:lnTo>
                    <a:lnTo>
                      <a:pt x="8761" y="2299"/>
                    </a:lnTo>
                    <a:lnTo>
                      <a:pt x="8764" y="2293"/>
                    </a:lnTo>
                    <a:lnTo>
                      <a:pt x="8758" y="2287"/>
                    </a:lnTo>
                    <a:lnTo>
                      <a:pt x="8744" y="2290"/>
                    </a:lnTo>
                    <a:lnTo>
                      <a:pt x="8753" y="2283"/>
                    </a:lnTo>
                    <a:lnTo>
                      <a:pt x="8765" y="2283"/>
                    </a:lnTo>
                    <a:lnTo>
                      <a:pt x="8770" y="2278"/>
                    </a:lnTo>
                    <a:lnTo>
                      <a:pt x="8769" y="2270"/>
                    </a:lnTo>
                    <a:lnTo>
                      <a:pt x="8779" y="2276"/>
                    </a:lnTo>
                    <a:lnTo>
                      <a:pt x="8801" y="2256"/>
                    </a:lnTo>
                    <a:lnTo>
                      <a:pt x="8796" y="2249"/>
                    </a:lnTo>
                    <a:lnTo>
                      <a:pt x="8790" y="2236"/>
                    </a:lnTo>
                    <a:lnTo>
                      <a:pt x="8780" y="2238"/>
                    </a:lnTo>
                    <a:lnTo>
                      <a:pt x="8769" y="2233"/>
                    </a:lnTo>
                    <a:lnTo>
                      <a:pt x="8795" y="2232"/>
                    </a:lnTo>
                    <a:lnTo>
                      <a:pt x="8792" y="2220"/>
                    </a:lnTo>
                    <a:lnTo>
                      <a:pt x="8796" y="2209"/>
                    </a:lnTo>
                    <a:lnTo>
                      <a:pt x="8811" y="2197"/>
                    </a:lnTo>
                    <a:lnTo>
                      <a:pt x="8824" y="2195"/>
                    </a:lnTo>
                    <a:lnTo>
                      <a:pt x="8841" y="2201"/>
                    </a:lnTo>
                    <a:lnTo>
                      <a:pt x="8852" y="2201"/>
                    </a:lnTo>
                    <a:lnTo>
                      <a:pt x="8857" y="2195"/>
                    </a:lnTo>
                    <a:lnTo>
                      <a:pt x="8854" y="2186"/>
                    </a:lnTo>
                    <a:lnTo>
                      <a:pt x="8839" y="2176"/>
                    </a:lnTo>
                    <a:lnTo>
                      <a:pt x="8835" y="2160"/>
                    </a:lnTo>
                    <a:lnTo>
                      <a:pt x="8840" y="2153"/>
                    </a:lnTo>
                    <a:lnTo>
                      <a:pt x="8850" y="2166"/>
                    </a:lnTo>
                    <a:lnTo>
                      <a:pt x="8861" y="2173"/>
                    </a:lnTo>
                    <a:lnTo>
                      <a:pt x="8867" y="2182"/>
                    </a:lnTo>
                    <a:lnTo>
                      <a:pt x="8881" y="2184"/>
                    </a:lnTo>
                    <a:lnTo>
                      <a:pt x="8883" y="2174"/>
                    </a:lnTo>
                    <a:lnTo>
                      <a:pt x="8882" y="2164"/>
                    </a:lnTo>
                    <a:lnTo>
                      <a:pt x="8886" y="2142"/>
                    </a:lnTo>
                    <a:lnTo>
                      <a:pt x="8898" y="2137"/>
                    </a:lnTo>
                    <a:lnTo>
                      <a:pt x="8906" y="2126"/>
                    </a:lnTo>
                    <a:lnTo>
                      <a:pt x="8916" y="2125"/>
                    </a:lnTo>
                    <a:lnTo>
                      <a:pt x="8926" y="2127"/>
                    </a:lnTo>
                    <a:lnTo>
                      <a:pt x="8931" y="2116"/>
                    </a:lnTo>
                    <a:lnTo>
                      <a:pt x="8921" y="2114"/>
                    </a:lnTo>
                    <a:lnTo>
                      <a:pt x="8917" y="2116"/>
                    </a:lnTo>
                    <a:lnTo>
                      <a:pt x="8909" y="2110"/>
                    </a:lnTo>
                    <a:lnTo>
                      <a:pt x="8902" y="2109"/>
                    </a:lnTo>
                    <a:lnTo>
                      <a:pt x="8904" y="2101"/>
                    </a:lnTo>
                    <a:lnTo>
                      <a:pt x="8895" y="2091"/>
                    </a:lnTo>
                    <a:lnTo>
                      <a:pt x="8883" y="2104"/>
                    </a:lnTo>
                    <a:lnTo>
                      <a:pt x="8878" y="2098"/>
                    </a:lnTo>
                    <a:lnTo>
                      <a:pt x="8886" y="2093"/>
                    </a:lnTo>
                    <a:lnTo>
                      <a:pt x="8886" y="2089"/>
                    </a:lnTo>
                    <a:lnTo>
                      <a:pt x="8874" y="2078"/>
                    </a:lnTo>
                    <a:lnTo>
                      <a:pt x="8862" y="2071"/>
                    </a:lnTo>
                    <a:lnTo>
                      <a:pt x="8856" y="2058"/>
                    </a:lnTo>
                    <a:lnTo>
                      <a:pt x="8841" y="2046"/>
                    </a:lnTo>
                    <a:lnTo>
                      <a:pt x="8834" y="2035"/>
                    </a:lnTo>
                    <a:lnTo>
                      <a:pt x="8834" y="2026"/>
                    </a:lnTo>
                    <a:lnTo>
                      <a:pt x="8823" y="2020"/>
                    </a:lnTo>
                    <a:lnTo>
                      <a:pt x="8819" y="2013"/>
                    </a:lnTo>
                    <a:lnTo>
                      <a:pt x="8817" y="2002"/>
                    </a:lnTo>
                    <a:lnTo>
                      <a:pt x="8769" y="1992"/>
                    </a:lnTo>
                    <a:lnTo>
                      <a:pt x="8759" y="1996"/>
                    </a:lnTo>
                    <a:lnTo>
                      <a:pt x="8781" y="2002"/>
                    </a:lnTo>
                    <a:lnTo>
                      <a:pt x="8777" y="2009"/>
                    </a:lnTo>
                    <a:lnTo>
                      <a:pt x="8766" y="2010"/>
                    </a:lnTo>
                    <a:lnTo>
                      <a:pt x="8755" y="2008"/>
                    </a:lnTo>
                    <a:lnTo>
                      <a:pt x="8737" y="1997"/>
                    </a:lnTo>
                    <a:lnTo>
                      <a:pt x="8741" y="2010"/>
                    </a:lnTo>
                    <a:lnTo>
                      <a:pt x="8737" y="2019"/>
                    </a:lnTo>
                    <a:lnTo>
                      <a:pt x="8732" y="2019"/>
                    </a:lnTo>
                    <a:lnTo>
                      <a:pt x="8728" y="2009"/>
                    </a:lnTo>
                    <a:lnTo>
                      <a:pt x="8723" y="2002"/>
                    </a:lnTo>
                    <a:lnTo>
                      <a:pt x="8726" y="1992"/>
                    </a:lnTo>
                    <a:lnTo>
                      <a:pt x="8734" y="1990"/>
                    </a:lnTo>
                    <a:lnTo>
                      <a:pt x="8723" y="1983"/>
                    </a:lnTo>
                    <a:lnTo>
                      <a:pt x="8717" y="1983"/>
                    </a:lnTo>
                    <a:lnTo>
                      <a:pt x="8715" y="1977"/>
                    </a:lnTo>
                    <a:lnTo>
                      <a:pt x="8707" y="1975"/>
                    </a:lnTo>
                    <a:lnTo>
                      <a:pt x="8709" y="1982"/>
                    </a:lnTo>
                    <a:lnTo>
                      <a:pt x="8704" y="1993"/>
                    </a:lnTo>
                    <a:lnTo>
                      <a:pt x="8700" y="1991"/>
                    </a:lnTo>
                    <a:lnTo>
                      <a:pt x="8698" y="1985"/>
                    </a:lnTo>
                    <a:lnTo>
                      <a:pt x="8685" y="1981"/>
                    </a:lnTo>
                    <a:lnTo>
                      <a:pt x="8674" y="1982"/>
                    </a:lnTo>
                    <a:lnTo>
                      <a:pt x="8663" y="1987"/>
                    </a:lnTo>
                    <a:lnTo>
                      <a:pt x="8668" y="1994"/>
                    </a:lnTo>
                    <a:lnTo>
                      <a:pt x="8671" y="1987"/>
                    </a:lnTo>
                    <a:lnTo>
                      <a:pt x="8683" y="1983"/>
                    </a:lnTo>
                    <a:lnTo>
                      <a:pt x="8684" y="1988"/>
                    </a:lnTo>
                    <a:lnTo>
                      <a:pt x="8677" y="1992"/>
                    </a:lnTo>
                    <a:lnTo>
                      <a:pt x="8690" y="1997"/>
                    </a:lnTo>
                    <a:lnTo>
                      <a:pt x="8690" y="2023"/>
                    </a:lnTo>
                    <a:lnTo>
                      <a:pt x="8685" y="2046"/>
                    </a:lnTo>
                    <a:lnTo>
                      <a:pt x="8693" y="2048"/>
                    </a:lnTo>
                    <a:lnTo>
                      <a:pt x="8696" y="2044"/>
                    </a:lnTo>
                    <a:lnTo>
                      <a:pt x="8700" y="2047"/>
                    </a:lnTo>
                    <a:lnTo>
                      <a:pt x="8706" y="2060"/>
                    </a:lnTo>
                    <a:lnTo>
                      <a:pt x="8706" y="2069"/>
                    </a:lnTo>
                    <a:lnTo>
                      <a:pt x="8704" y="2079"/>
                    </a:lnTo>
                    <a:lnTo>
                      <a:pt x="8696" y="2080"/>
                    </a:lnTo>
                    <a:lnTo>
                      <a:pt x="8693" y="2088"/>
                    </a:lnTo>
                    <a:lnTo>
                      <a:pt x="8693" y="2080"/>
                    </a:lnTo>
                    <a:lnTo>
                      <a:pt x="8695" y="2076"/>
                    </a:lnTo>
                    <a:lnTo>
                      <a:pt x="8695" y="2061"/>
                    </a:lnTo>
                    <a:lnTo>
                      <a:pt x="8683" y="2056"/>
                    </a:lnTo>
                    <a:lnTo>
                      <a:pt x="8673" y="2057"/>
                    </a:lnTo>
                    <a:lnTo>
                      <a:pt x="8671" y="2047"/>
                    </a:lnTo>
                    <a:lnTo>
                      <a:pt x="8672" y="2041"/>
                    </a:lnTo>
                    <a:lnTo>
                      <a:pt x="8660" y="2034"/>
                    </a:lnTo>
                    <a:lnTo>
                      <a:pt x="8655" y="2025"/>
                    </a:lnTo>
                    <a:lnTo>
                      <a:pt x="8657" y="2013"/>
                    </a:lnTo>
                    <a:lnTo>
                      <a:pt x="8656" y="2002"/>
                    </a:lnTo>
                    <a:lnTo>
                      <a:pt x="8650" y="1987"/>
                    </a:lnTo>
                    <a:lnTo>
                      <a:pt x="8647" y="1971"/>
                    </a:lnTo>
                    <a:lnTo>
                      <a:pt x="8642" y="1949"/>
                    </a:lnTo>
                    <a:lnTo>
                      <a:pt x="8637" y="1940"/>
                    </a:lnTo>
                    <a:lnTo>
                      <a:pt x="8640" y="1932"/>
                    </a:lnTo>
                    <a:lnTo>
                      <a:pt x="8647" y="1940"/>
                    </a:lnTo>
                    <a:lnTo>
                      <a:pt x="8648" y="1951"/>
                    </a:lnTo>
                    <a:lnTo>
                      <a:pt x="8651" y="1947"/>
                    </a:lnTo>
                    <a:lnTo>
                      <a:pt x="8647" y="1938"/>
                    </a:lnTo>
                    <a:lnTo>
                      <a:pt x="8623" y="1920"/>
                    </a:lnTo>
                    <a:lnTo>
                      <a:pt x="8619" y="1906"/>
                    </a:lnTo>
                    <a:lnTo>
                      <a:pt x="8618" y="1897"/>
                    </a:lnTo>
                    <a:lnTo>
                      <a:pt x="8592" y="1884"/>
                    </a:lnTo>
                    <a:lnTo>
                      <a:pt x="8588" y="1886"/>
                    </a:lnTo>
                    <a:lnTo>
                      <a:pt x="8592" y="1897"/>
                    </a:lnTo>
                    <a:lnTo>
                      <a:pt x="8599" y="1910"/>
                    </a:lnTo>
                    <a:lnTo>
                      <a:pt x="8605" y="1916"/>
                    </a:lnTo>
                    <a:lnTo>
                      <a:pt x="8610" y="1916"/>
                    </a:lnTo>
                    <a:lnTo>
                      <a:pt x="8615" y="1923"/>
                    </a:lnTo>
                    <a:lnTo>
                      <a:pt x="8617" y="1932"/>
                    </a:lnTo>
                    <a:lnTo>
                      <a:pt x="8608" y="1928"/>
                    </a:lnTo>
                    <a:lnTo>
                      <a:pt x="8578" y="1906"/>
                    </a:lnTo>
                    <a:lnTo>
                      <a:pt x="8569" y="1904"/>
                    </a:lnTo>
                    <a:lnTo>
                      <a:pt x="8559" y="1897"/>
                    </a:lnTo>
                    <a:lnTo>
                      <a:pt x="8564" y="1891"/>
                    </a:lnTo>
                    <a:lnTo>
                      <a:pt x="8574" y="1889"/>
                    </a:lnTo>
                    <a:lnTo>
                      <a:pt x="8575" y="1879"/>
                    </a:lnTo>
                    <a:lnTo>
                      <a:pt x="8577" y="1874"/>
                    </a:lnTo>
                    <a:lnTo>
                      <a:pt x="8556" y="1869"/>
                    </a:lnTo>
                    <a:lnTo>
                      <a:pt x="8545" y="1869"/>
                    </a:lnTo>
                    <a:lnTo>
                      <a:pt x="8538" y="1863"/>
                    </a:lnTo>
                    <a:lnTo>
                      <a:pt x="8527" y="1859"/>
                    </a:lnTo>
                    <a:lnTo>
                      <a:pt x="8532" y="1852"/>
                    </a:lnTo>
                    <a:lnTo>
                      <a:pt x="8537" y="1851"/>
                    </a:lnTo>
                    <a:lnTo>
                      <a:pt x="8534" y="1845"/>
                    </a:lnTo>
                    <a:lnTo>
                      <a:pt x="8532" y="1836"/>
                    </a:lnTo>
                    <a:lnTo>
                      <a:pt x="8515" y="1836"/>
                    </a:lnTo>
                    <a:lnTo>
                      <a:pt x="8517" y="1829"/>
                    </a:lnTo>
                    <a:lnTo>
                      <a:pt x="8510" y="1818"/>
                    </a:lnTo>
                    <a:lnTo>
                      <a:pt x="8501" y="1820"/>
                    </a:lnTo>
                    <a:lnTo>
                      <a:pt x="8501" y="1816"/>
                    </a:lnTo>
                    <a:lnTo>
                      <a:pt x="8489" y="1808"/>
                    </a:lnTo>
                    <a:lnTo>
                      <a:pt x="8470" y="1816"/>
                    </a:lnTo>
                    <a:lnTo>
                      <a:pt x="8469" y="1810"/>
                    </a:lnTo>
                    <a:lnTo>
                      <a:pt x="8472" y="1802"/>
                    </a:lnTo>
                    <a:lnTo>
                      <a:pt x="8470" y="1795"/>
                    </a:lnTo>
                    <a:lnTo>
                      <a:pt x="8465" y="1787"/>
                    </a:lnTo>
                    <a:lnTo>
                      <a:pt x="8453" y="1776"/>
                    </a:lnTo>
                    <a:lnTo>
                      <a:pt x="8463" y="1789"/>
                    </a:lnTo>
                    <a:lnTo>
                      <a:pt x="8448" y="1782"/>
                    </a:lnTo>
                    <a:lnTo>
                      <a:pt x="8442" y="1782"/>
                    </a:lnTo>
                    <a:lnTo>
                      <a:pt x="8433" y="1773"/>
                    </a:lnTo>
                    <a:lnTo>
                      <a:pt x="8431" y="1752"/>
                    </a:lnTo>
                    <a:lnTo>
                      <a:pt x="8425" y="1740"/>
                    </a:lnTo>
                    <a:lnTo>
                      <a:pt x="8419" y="1740"/>
                    </a:lnTo>
                    <a:lnTo>
                      <a:pt x="8394" y="1729"/>
                    </a:lnTo>
                    <a:lnTo>
                      <a:pt x="8387" y="1721"/>
                    </a:lnTo>
                    <a:lnTo>
                      <a:pt x="8375" y="1722"/>
                    </a:lnTo>
                    <a:lnTo>
                      <a:pt x="8363" y="1716"/>
                    </a:lnTo>
                    <a:lnTo>
                      <a:pt x="8363" y="1716"/>
                    </a:lnTo>
                    <a:lnTo>
                      <a:pt x="8317" y="1666"/>
                    </a:lnTo>
                    <a:lnTo>
                      <a:pt x="8295" y="1652"/>
                    </a:lnTo>
                    <a:lnTo>
                      <a:pt x="8282" y="1648"/>
                    </a:lnTo>
                    <a:lnTo>
                      <a:pt x="8276" y="1637"/>
                    </a:lnTo>
                    <a:lnTo>
                      <a:pt x="8271" y="1641"/>
                    </a:lnTo>
                    <a:lnTo>
                      <a:pt x="8234" y="1622"/>
                    </a:lnTo>
                    <a:lnTo>
                      <a:pt x="8220" y="1606"/>
                    </a:lnTo>
                    <a:lnTo>
                      <a:pt x="8212" y="1609"/>
                    </a:lnTo>
                    <a:lnTo>
                      <a:pt x="8191" y="1599"/>
                    </a:lnTo>
                    <a:lnTo>
                      <a:pt x="8179" y="1598"/>
                    </a:lnTo>
                    <a:lnTo>
                      <a:pt x="8150" y="1569"/>
                    </a:lnTo>
                    <a:lnTo>
                      <a:pt x="8137" y="1567"/>
                    </a:lnTo>
                    <a:lnTo>
                      <a:pt x="8086" y="1566"/>
                    </a:lnTo>
                    <a:lnTo>
                      <a:pt x="8081" y="1571"/>
                    </a:lnTo>
                    <a:lnTo>
                      <a:pt x="8066" y="1574"/>
                    </a:lnTo>
                    <a:lnTo>
                      <a:pt x="8056" y="1568"/>
                    </a:lnTo>
                    <a:lnTo>
                      <a:pt x="8042" y="1563"/>
                    </a:lnTo>
                    <a:lnTo>
                      <a:pt x="8028" y="1567"/>
                    </a:lnTo>
                    <a:lnTo>
                      <a:pt x="8005" y="1565"/>
                    </a:lnTo>
                    <a:lnTo>
                      <a:pt x="7992" y="1571"/>
                    </a:lnTo>
                    <a:lnTo>
                      <a:pt x="7978" y="1568"/>
                    </a:lnTo>
                    <a:lnTo>
                      <a:pt x="7952" y="1553"/>
                    </a:lnTo>
                    <a:lnTo>
                      <a:pt x="7945" y="1556"/>
                    </a:lnTo>
                    <a:lnTo>
                      <a:pt x="7877" y="1539"/>
                    </a:lnTo>
                    <a:lnTo>
                      <a:pt x="7850" y="1539"/>
                    </a:lnTo>
                    <a:lnTo>
                      <a:pt x="7840" y="1545"/>
                    </a:lnTo>
                    <a:lnTo>
                      <a:pt x="7839" y="1557"/>
                    </a:lnTo>
                    <a:lnTo>
                      <a:pt x="7843" y="1567"/>
                    </a:lnTo>
                    <a:lnTo>
                      <a:pt x="7841" y="1589"/>
                    </a:lnTo>
                    <a:lnTo>
                      <a:pt x="7824" y="1595"/>
                    </a:lnTo>
                    <a:lnTo>
                      <a:pt x="7819" y="1608"/>
                    </a:lnTo>
                    <a:lnTo>
                      <a:pt x="7849" y="1615"/>
                    </a:lnTo>
                    <a:lnTo>
                      <a:pt x="7860" y="1651"/>
                    </a:lnTo>
                    <a:lnTo>
                      <a:pt x="7866" y="1657"/>
                    </a:lnTo>
                    <a:lnTo>
                      <a:pt x="7866" y="1666"/>
                    </a:lnTo>
                    <a:lnTo>
                      <a:pt x="7871" y="1689"/>
                    </a:lnTo>
                    <a:lnTo>
                      <a:pt x="7840" y="1725"/>
                    </a:lnTo>
                    <a:lnTo>
                      <a:pt x="7820" y="1739"/>
                    </a:lnTo>
                    <a:lnTo>
                      <a:pt x="7797" y="1738"/>
                    </a:lnTo>
                    <a:lnTo>
                      <a:pt x="7790" y="1733"/>
                    </a:lnTo>
                    <a:lnTo>
                      <a:pt x="7782" y="1711"/>
                    </a:lnTo>
                    <a:lnTo>
                      <a:pt x="7777" y="1700"/>
                    </a:lnTo>
                    <a:lnTo>
                      <a:pt x="7762" y="1690"/>
                    </a:lnTo>
                    <a:lnTo>
                      <a:pt x="7760" y="1684"/>
                    </a:lnTo>
                    <a:lnTo>
                      <a:pt x="7750" y="1678"/>
                    </a:lnTo>
                    <a:lnTo>
                      <a:pt x="7727" y="1675"/>
                    </a:lnTo>
                    <a:lnTo>
                      <a:pt x="7721" y="1670"/>
                    </a:lnTo>
                    <a:lnTo>
                      <a:pt x="7719" y="1663"/>
                    </a:lnTo>
                    <a:lnTo>
                      <a:pt x="7717" y="1655"/>
                    </a:lnTo>
                    <a:lnTo>
                      <a:pt x="7720" y="1625"/>
                    </a:lnTo>
                    <a:lnTo>
                      <a:pt x="7716" y="1614"/>
                    </a:lnTo>
                    <a:lnTo>
                      <a:pt x="7698" y="1608"/>
                    </a:lnTo>
                    <a:lnTo>
                      <a:pt x="7700" y="1598"/>
                    </a:lnTo>
                    <a:lnTo>
                      <a:pt x="7707" y="1595"/>
                    </a:lnTo>
                    <a:lnTo>
                      <a:pt x="7706" y="1590"/>
                    </a:lnTo>
                    <a:lnTo>
                      <a:pt x="7693" y="1582"/>
                    </a:lnTo>
                    <a:lnTo>
                      <a:pt x="7685" y="1584"/>
                    </a:lnTo>
                    <a:lnTo>
                      <a:pt x="7679" y="1590"/>
                    </a:lnTo>
                    <a:lnTo>
                      <a:pt x="7650" y="1627"/>
                    </a:lnTo>
                    <a:lnTo>
                      <a:pt x="7641" y="1628"/>
                    </a:lnTo>
                    <a:lnTo>
                      <a:pt x="7635" y="1626"/>
                    </a:lnTo>
                    <a:lnTo>
                      <a:pt x="7613" y="1626"/>
                    </a:lnTo>
                    <a:lnTo>
                      <a:pt x="7591" y="1614"/>
                    </a:lnTo>
                    <a:lnTo>
                      <a:pt x="7559" y="1610"/>
                    </a:lnTo>
                    <a:lnTo>
                      <a:pt x="7547" y="1614"/>
                    </a:lnTo>
                    <a:lnTo>
                      <a:pt x="7544" y="1617"/>
                    </a:lnTo>
                    <a:lnTo>
                      <a:pt x="7542" y="1614"/>
                    </a:lnTo>
                    <a:lnTo>
                      <a:pt x="7518" y="1616"/>
                    </a:lnTo>
                    <a:lnTo>
                      <a:pt x="7504" y="1606"/>
                    </a:lnTo>
                    <a:lnTo>
                      <a:pt x="7489" y="1582"/>
                    </a:lnTo>
                    <a:lnTo>
                      <a:pt x="7469" y="1594"/>
                    </a:lnTo>
                    <a:lnTo>
                      <a:pt x="7438" y="1590"/>
                    </a:lnTo>
                    <a:lnTo>
                      <a:pt x="7420" y="1600"/>
                    </a:lnTo>
                    <a:lnTo>
                      <a:pt x="7405" y="1594"/>
                    </a:lnTo>
                    <a:lnTo>
                      <a:pt x="7398" y="1594"/>
                    </a:lnTo>
                    <a:lnTo>
                      <a:pt x="7393" y="1599"/>
                    </a:lnTo>
                    <a:lnTo>
                      <a:pt x="7389" y="1606"/>
                    </a:lnTo>
                    <a:lnTo>
                      <a:pt x="7382" y="1606"/>
                    </a:lnTo>
                    <a:lnTo>
                      <a:pt x="7378" y="1623"/>
                    </a:lnTo>
                    <a:lnTo>
                      <a:pt x="7362" y="1622"/>
                    </a:lnTo>
                    <a:lnTo>
                      <a:pt x="7356" y="1635"/>
                    </a:lnTo>
                    <a:lnTo>
                      <a:pt x="7346" y="1646"/>
                    </a:lnTo>
                    <a:lnTo>
                      <a:pt x="7338" y="1643"/>
                    </a:lnTo>
                    <a:lnTo>
                      <a:pt x="7339" y="1626"/>
                    </a:lnTo>
                    <a:lnTo>
                      <a:pt x="7336" y="1616"/>
                    </a:lnTo>
                    <a:lnTo>
                      <a:pt x="7327" y="1620"/>
                    </a:lnTo>
                    <a:lnTo>
                      <a:pt x="7322" y="1617"/>
                    </a:lnTo>
                    <a:lnTo>
                      <a:pt x="7314" y="1605"/>
                    </a:lnTo>
                    <a:lnTo>
                      <a:pt x="7306" y="1596"/>
                    </a:lnTo>
                    <a:lnTo>
                      <a:pt x="7293" y="1590"/>
                    </a:lnTo>
                    <a:lnTo>
                      <a:pt x="7284" y="1590"/>
                    </a:lnTo>
                    <a:lnTo>
                      <a:pt x="7273" y="1590"/>
                    </a:lnTo>
                    <a:lnTo>
                      <a:pt x="7268" y="1582"/>
                    </a:lnTo>
                    <a:lnTo>
                      <a:pt x="7250" y="1578"/>
                    </a:lnTo>
                    <a:lnTo>
                      <a:pt x="7250" y="1569"/>
                    </a:lnTo>
                    <a:lnTo>
                      <a:pt x="7270" y="1509"/>
                    </a:lnTo>
                    <a:lnTo>
                      <a:pt x="7270" y="1497"/>
                    </a:lnTo>
                    <a:lnTo>
                      <a:pt x="7268" y="1486"/>
                    </a:lnTo>
                    <a:lnTo>
                      <a:pt x="7268" y="1480"/>
                    </a:lnTo>
                    <a:lnTo>
                      <a:pt x="7258" y="1459"/>
                    </a:lnTo>
                    <a:lnTo>
                      <a:pt x="7258" y="1455"/>
                    </a:lnTo>
                    <a:lnTo>
                      <a:pt x="7247" y="1444"/>
                    </a:lnTo>
                    <a:lnTo>
                      <a:pt x="7238" y="1431"/>
                    </a:lnTo>
                    <a:lnTo>
                      <a:pt x="7232" y="1426"/>
                    </a:lnTo>
                    <a:lnTo>
                      <a:pt x="7222" y="1409"/>
                    </a:lnTo>
                    <a:lnTo>
                      <a:pt x="7212" y="1402"/>
                    </a:lnTo>
                    <a:lnTo>
                      <a:pt x="7204" y="1393"/>
                    </a:lnTo>
                    <a:lnTo>
                      <a:pt x="7192" y="1388"/>
                    </a:lnTo>
                    <a:lnTo>
                      <a:pt x="7152" y="1384"/>
                    </a:lnTo>
                    <a:lnTo>
                      <a:pt x="7139" y="1379"/>
                    </a:lnTo>
                    <a:lnTo>
                      <a:pt x="7112" y="1378"/>
                    </a:lnTo>
                    <a:lnTo>
                      <a:pt x="7090" y="1382"/>
                    </a:lnTo>
                    <a:lnTo>
                      <a:pt x="7064" y="1380"/>
                    </a:lnTo>
                    <a:lnTo>
                      <a:pt x="7051" y="1383"/>
                    </a:lnTo>
                    <a:lnTo>
                      <a:pt x="7047" y="1388"/>
                    </a:lnTo>
                    <a:lnTo>
                      <a:pt x="7024" y="1385"/>
                    </a:lnTo>
                    <a:lnTo>
                      <a:pt x="7017" y="1393"/>
                    </a:lnTo>
                    <a:lnTo>
                      <a:pt x="7006" y="1393"/>
                    </a:lnTo>
                    <a:lnTo>
                      <a:pt x="6979" y="1386"/>
                    </a:lnTo>
                    <a:lnTo>
                      <a:pt x="6973" y="1388"/>
                    </a:lnTo>
                    <a:lnTo>
                      <a:pt x="6964" y="1396"/>
                    </a:lnTo>
                    <a:lnTo>
                      <a:pt x="6951" y="1400"/>
                    </a:lnTo>
                    <a:lnTo>
                      <a:pt x="6941" y="1395"/>
                    </a:lnTo>
                    <a:lnTo>
                      <a:pt x="6920" y="1396"/>
                    </a:lnTo>
                    <a:lnTo>
                      <a:pt x="6913" y="1400"/>
                    </a:lnTo>
                    <a:lnTo>
                      <a:pt x="6905" y="1397"/>
                    </a:lnTo>
                    <a:lnTo>
                      <a:pt x="6881" y="1410"/>
                    </a:lnTo>
                    <a:lnTo>
                      <a:pt x="6870" y="1410"/>
                    </a:lnTo>
                    <a:lnTo>
                      <a:pt x="6861" y="1417"/>
                    </a:lnTo>
                    <a:lnTo>
                      <a:pt x="6855" y="1409"/>
                    </a:lnTo>
                    <a:lnTo>
                      <a:pt x="6837" y="1393"/>
                    </a:lnTo>
                    <a:lnTo>
                      <a:pt x="6823" y="1391"/>
                    </a:lnTo>
                    <a:lnTo>
                      <a:pt x="6817" y="1386"/>
                    </a:lnTo>
                    <a:lnTo>
                      <a:pt x="6840" y="1379"/>
                    </a:lnTo>
                    <a:lnTo>
                      <a:pt x="6848" y="1368"/>
                    </a:lnTo>
                    <a:lnTo>
                      <a:pt x="6850" y="1354"/>
                    </a:lnTo>
                    <a:lnTo>
                      <a:pt x="6814" y="1323"/>
                    </a:lnTo>
                    <a:lnTo>
                      <a:pt x="6811" y="1315"/>
                    </a:lnTo>
                    <a:lnTo>
                      <a:pt x="6808" y="1307"/>
                    </a:lnTo>
                    <a:lnTo>
                      <a:pt x="6786" y="1310"/>
                    </a:lnTo>
                    <a:lnTo>
                      <a:pt x="6769" y="1316"/>
                    </a:lnTo>
                    <a:lnTo>
                      <a:pt x="6759" y="1316"/>
                    </a:lnTo>
                    <a:lnTo>
                      <a:pt x="6755" y="1307"/>
                    </a:lnTo>
                    <a:lnTo>
                      <a:pt x="6755" y="1299"/>
                    </a:lnTo>
                    <a:lnTo>
                      <a:pt x="6737" y="1288"/>
                    </a:lnTo>
                    <a:lnTo>
                      <a:pt x="6732" y="1276"/>
                    </a:lnTo>
                    <a:lnTo>
                      <a:pt x="6725" y="1275"/>
                    </a:lnTo>
                    <a:lnTo>
                      <a:pt x="6706" y="1264"/>
                    </a:lnTo>
                    <a:lnTo>
                      <a:pt x="6701" y="1271"/>
                    </a:lnTo>
                    <a:lnTo>
                      <a:pt x="6692" y="1272"/>
                    </a:lnTo>
                    <a:lnTo>
                      <a:pt x="6685" y="1267"/>
                    </a:lnTo>
                    <a:lnTo>
                      <a:pt x="6671" y="1264"/>
                    </a:lnTo>
                    <a:lnTo>
                      <a:pt x="6665" y="1266"/>
                    </a:lnTo>
                    <a:lnTo>
                      <a:pt x="6665" y="1260"/>
                    </a:lnTo>
                    <a:lnTo>
                      <a:pt x="6684" y="1232"/>
                    </a:lnTo>
                    <a:lnTo>
                      <a:pt x="6690" y="1227"/>
                    </a:lnTo>
                    <a:lnTo>
                      <a:pt x="6703" y="1237"/>
                    </a:lnTo>
                    <a:lnTo>
                      <a:pt x="6709" y="1245"/>
                    </a:lnTo>
                    <a:lnTo>
                      <a:pt x="6722" y="1237"/>
                    </a:lnTo>
                    <a:lnTo>
                      <a:pt x="6722" y="1226"/>
                    </a:lnTo>
                    <a:lnTo>
                      <a:pt x="6721" y="1217"/>
                    </a:lnTo>
                    <a:lnTo>
                      <a:pt x="6708" y="1181"/>
                    </a:lnTo>
                    <a:lnTo>
                      <a:pt x="6689" y="1169"/>
                    </a:lnTo>
                    <a:lnTo>
                      <a:pt x="6678" y="1162"/>
                    </a:lnTo>
                    <a:lnTo>
                      <a:pt x="6662" y="1159"/>
                    </a:lnTo>
                    <a:lnTo>
                      <a:pt x="6656" y="1153"/>
                    </a:lnTo>
                    <a:lnTo>
                      <a:pt x="6636" y="1143"/>
                    </a:lnTo>
                    <a:lnTo>
                      <a:pt x="6617" y="1147"/>
                    </a:lnTo>
                    <a:lnTo>
                      <a:pt x="6615" y="1151"/>
                    </a:lnTo>
                    <a:lnTo>
                      <a:pt x="6612" y="1144"/>
                    </a:lnTo>
                    <a:lnTo>
                      <a:pt x="6603" y="1143"/>
                    </a:lnTo>
                    <a:lnTo>
                      <a:pt x="6575" y="1143"/>
                    </a:lnTo>
                    <a:lnTo>
                      <a:pt x="6565" y="1148"/>
                    </a:lnTo>
                    <a:lnTo>
                      <a:pt x="6540" y="1142"/>
                    </a:lnTo>
                    <a:lnTo>
                      <a:pt x="6528" y="1131"/>
                    </a:lnTo>
                    <a:lnTo>
                      <a:pt x="6512" y="1131"/>
                    </a:lnTo>
                    <a:lnTo>
                      <a:pt x="6490" y="1109"/>
                    </a:lnTo>
                    <a:lnTo>
                      <a:pt x="6484" y="1111"/>
                    </a:lnTo>
                    <a:lnTo>
                      <a:pt x="6443" y="1106"/>
                    </a:lnTo>
                    <a:lnTo>
                      <a:pt x="6419" y="1092"/>
                    </a:lnTo>
                    <a:lnTo>
                      <a:pt x="6378" y="1089"/>
                    </a:lnTo>
                    <a:lnTo>
                      <a:pt x="6365" y="1084"/>
                    </a:lnTo>
                    <a:lnTo>
                      <a:pt x="6319" y="1086"/>
                    </a:lnTo>
                    <a:lnTo>
                      <a:pt x="6264" y="1079"/>
                    </a:lnTo>
                    <a:lnTo>
                      <a:pt x="6257" y="1073"/>
                    </a:lnTo>
                    <a:lnTo>
                      <a:pt x="6252" y="1066"/>
                    </a:lnTo>
                    <a:lnTo>
                      <a:pt x="6242" y="1060"/>
                    </a:lnTo>
                    <a:lnTo>
                      <a:pt x="6232" y="1058"/>
                    </a:lnTo>
                    <a:lnTo>
                      <a:pt x="6225" y="1057"/>
                    </a:lnTo>
                    <a:lnTo>
                      <a:pt x="6217" y="1068"/>
                    </a:lnTo>
                    <a:lnTo>
                      <a:pt x="6216" y="1074"/>
                    </a:lnTo>
                    <a:lnTo>
                      <a:pt x="6226" y="1084"/>
                    </a:lnTo>
                    <a:lnTo>
                      <a:pt x="6227" y="1093"/>
                    </a:lnTo>
                    <a:lnTo>
                      <a:pt x="6235" y="1105"/>
                    </a:lnTo>
                    <a:lnTo>
                      <a:pt x="6227" y="1109"/>
                    </a:lnTo>
                    <a:lnTo>
                      <a:pt x="6216" y="1119"/>
                    </a:lnTo>
                    <a:lnTo>
                      <a:pt x="6211" y="1127"/>
                    </a:lnTo>
                    <a:lnTo>
                      <a:pt x="6206" y="1152"/>
                    </a:lnTo>
                    <a:lnTo>
                      <a:pt x="6199" y="1167"/>
                    </a:lnTo>
                    <a:lnTo>
                      <a:pt x="6192" y="1176"/>
                    </a:lnTo>
                    <a:lnTo>
                      <a:pt x="6179" y="1179"/>
                    </a:lnTo>
                    <a:lnTo>
                      <a:pt x="6166" y="1191"/>
                    </a:lnTo>
                    <a:lnTo>
                      <a:pt x="6158" y="1205"/>
                    </a:lnTo>
                    <a:lnTo>
                      <a:pt x="6157" y="1212"/>
                    </a:lnTo>
                    <a:lnTo>
                      <a:pt x="6163" y="1226"/>
                    </a:lnTo>
                    <a:lnTo>
                      <a:pt x="6165" y="1234"/>
                    </a:lnTo>
                    <a:lnTo>
                      <a:pt x="6155" y="1235"/>
                    </a:lnTo>
                    <a:lnTo>
                      <a:pt x="6156" y="1255"/>
                    </a:lnTo>
                    <a:lnTo>
                      <a:pt x="6161" y="1269"/>
                    </a:lnTo>
                    <a:lnTo>
                      <a:pt x="6171" y="1280"/>
                    </a:lnTo>
                    <a:lnTo>
                      <a:pt x="6173" y="1286"/>
                    </a:lnTo>
                    <a:lnTo>
                      <a:pt x="6173" y="1298"/>
                    </a:lnTo>
                    <a:lnTo>
                      <a:pt x="6171" y="1307"/>
                    </a:lnTo>
                    <a:lnTo>
                      <a:pt x="6161" y="1307"/>
                    </a:lnTo>
                    <a:lnTo>
                      <a:pt x="6141" y="1294"/>
                    </a:lnTo>
                    <a:lnTo>
                      <a:pt x="6135" y="1313"/>
                    </a:lnTo>
                    <a:lnTo>
                      <a:pt x="6120" y="1307"/>
                    </a:lnTo>
                    <a:lnTo>
                      <a:pt x="6115" y="1314"/>
                    </a:lnTo>
                    <a:lnTo>
                      <a:pt x="6113" y="1309"/>
                    </a:lnTo>
                    <a:lnTo>
                      <a:pt x="6093" y="1325"/>
                    </a:lnTo>
                    <a:lnTo>
                      <a:pt x="6088" y="1334"/>
                    </a:lnTo>
                    <a:lnTo>
                      <a:pt x="6080" y="1340"/>
                    </a:lnTo>
                    <a:lnTo>
                      <a:pt x="6076" y="1352"/>
                    </a:lnTo>
                    <a:lnTo>
                      <a:pt x="6065" y="1351"/>
                    </a:lnTo>
                    <a:lnTo>
                      <a:pt x="6060" y="1357"/>
                    </a:lnTo>
                    <a:lnTo>
                      <a:pt x="6054" y="1350"/>
                    </a:lnTo>
                    <a:lnTo>
                      <a:pt x="6047" y="1348"/>
                    </a:lnTo>
                    <a:lnTo>
                      <a:pt x="6042" y="1343"/>
                    </a:lnTo>
                    <a:lnTo>
                      <a:pt x="6042" y="1334"/>
                    </a:lnTo>
                    <a:lnTo>
                      <a:pt x="6033" y="1331"/>
                    </a:lnTo>
                    <a:lnTo>
                      <a:pt x="6029" y="1320"/>
                    </a:lnTo>
                    <a:lnTo>
                      <a:pt x="6021" y="1314"/>
                    </a:lnTo>
                    <a:lnTo>
                      <a:pt x="6013" y="1314"/>
                    </a:lnTo>
                    <a:lnTo>
                      <a:pt x="5985" y="1293"/>
                    </a:lnTo>
                    <a:lnTo>
                      <a:pt x="5972" y="1294"/>
                    </a:lnTo>
                    <a:lnTo>
                      <a:pt x="5956" y="1288"/>
                    </a:lnTo>
                    <a:lnTo>
                      <a:pt x="5950" y="1281"/>
                    </a:lnTo>
                    <a:lnTo>
                      <a:pt x="5941" y="1280"/>
                    </a:lnTo>
                    <a:lnTo>
                      <a:pt x="5929" y="1272"/>
                    </a:lnTo>
                    <a:lnTo>
                      <a:pt x="5898" y="1276"/>
                    </a:lnTo>
                    <a:lnTo>
                      <a:pt x="5887" y="1294"/>
                    </a:lnTo>
                    <a:lnTo>
                      <a:pt x="5886" y="1304"/>
                    </a:lnTo>
                    <a:lnTo>
                      <a:pt x="5888" y="1318"/>
                    </a:lnTo>
                    <a:lnTo>
                      <a:pt x="5887" y="1324"/>
                    </a:lnTo>
                    <a:lnTo>
                      <a:pt x="5877" y="1309"/>
                    </a:lnTo>
                    <a:lnTo>
                      <a:pt x="5872" y="1314"/>
                    </a:lnTo>
                    <a:lnTo>
                      <a:pt x="5845" y="1309"/>
                    </a:lnTo>
                    <a:lnTo>
                      <a:pt x="5834" y="1314"/>
                    </a:lnTo>
                    <a:lnTo>
                      <a:pt x="5824" y="1312"/>
                    </a:lnTo>
                    <a:lnTo>
                      <a:pt x="5811" y="1292"/>
                    </a:lnTo>
                    <a:lnTo>
                      <a:pt x="5802" y="1287"/>
                    </a:lnTo>
                    <a:lnTo>
                      <a:pt x="5792" y="1264"/>
                    </a:lnTo>
                    <a:lnTo>
                      <a:pt x="5783" y="1254"/>
                    </a:lnTo>
                    <a:lnTo>
                      <a:pt x="5775" y="1232"/>
                    </a:lnTo>
                    <a:lnTo>
                      <a:pt x="5774" y="1217"/>
                    </a:lnTo>
                    <a:lnTo>
                      <a:pt x="5773" y="1214"/>
                    </a:lnTo>
                    <a:lnTo>
                      <a:pt x="5767" y="1218"/>
                    </a:lnTo>
                    <a:lnTo>
                      <a:pt x="5762" y="1232"/>
                    </a:lnTo>
                    <a:lnTo>
                      <a:pt x="5744" y="1275"/>
                    </a:lnTo>
                    <a:lnTo>
                      <a:pt x="5737" y="1289"/>
                    </a:lnTo>
                    <a:lnTo>
                      <a:pt x="5736" y="1307"/>
                    </a:lnTo>
                    <a:lnTo>
                      <a:pt x="5733" y="1319"/>
                    </a:lnTo>
                    <a:lnTo>
                      <a:pt x="5735" y="1353"/>
                    </a:lnTo>
                    <a:lnTo>
                      <a:pt x="5727" y="1358"/>
                    </a:lnTo>
                    <a:lnTo>
                      <a:pt x="5719" y="1380"/>
                    </a:lnTo>
                    <a:lnTo>
                      <a:pt x="5712" y="1388"/>
                    </a:lnTo>
                    <a:lnTo>
                      <a:pt x="5710" y="1406"/>
                    </a:lnTo>
                    <a:lnTo>
                      <a:pt x="5700" y="1418"/>
                    </a:lnTo>
                    <a:lnTo>
                      <a:pt x="5697" y="1433"/>
                    </a:lnTo>
                    <a:lnTo>
                      <a:pt x="5684" y="1427"/>
                    </a:lnTo>
                    <a:lnTo>
                      <a:pt x="5674" y="1395"/>
                    </a:lnTo>
                    <a:lnTo>
                      <a:pt x="5671" y="1393"/>
                    </a:lnTo>
                    <a:lnTo>
                      <a:pt x="5669" y="1405"/>
                    </a:lnTo>
                    <a:lnTo>
                      <a:pt x="5662" y="1406"/>
                    </a:lnTo>
                    <a:lnTo>
                      <a:pt x="5656" y="1397"/>
                    </a:lnTo>
                    <a:lnTo>
                      <a:pt x="5649" y="1399"/>
                    </a:lnTo>
                    <a:lnTo>
                      <a:pt x="5641" y="1394"/>
                    </a:lnTo>
                    <a:lnTo>
                      <a:pt x="5636" y="1386"/>
                    </a:lnTo>
                    <a:lnTo>
                      <a:pt x="5636" y="1379"/>
                    </a:lnTo>
                    <a:lnTo>
                      <a:pt x="5627" y="1368"/>
                    </a:lnTo>
                    <a:lnTo>
                      <a:pt x="5620" y="1375"/>
                    </a:lnTo>
                    <a:lnTo>
                      <a:pt x="5618" y="1369"/>
                    </a:lnTo>
                    <a:lnTo>
                      <a:pt x="5613" y="1364"/>
                    </a:lnTo>
                    <a:lnTo>
                      <a:pt x="5609" y="1354"/>
                    </a:lnTo>
                    <a:lnTo>
                      <a:pt x="5607" y="1340"/>
                    </a:lnTo>
                    <a:lnTo>
                      <a:pt x="5599" y="1336"/>
                    </a:lnTo>
                    <a:lnTo>
                      <a:pt x="5596" y="1340"/>
                    </a:lnTo>
                    <a:lnTo>
                      <a:pt x="5596" y="1332"/>
                    </a:lnTo>
                    <a:lnTo>
                      <a:pt x="5588" y="1318"/>
                    </a:lnTo>
                    <a:lnTo>
                      <a:pt x="5586" y="1303"/>
                    </a:lnTo>
                    <a:lnTo>
                      <a:pt x="5582" y="1299"/>
                    </a:lnTo>
                    <a:lnTo>
                      <a:pt x="5582" y="1288"/>
                    </a:lnTo>
                    <a:lnTo>
                      <a:pt x="5579" y="1282"/>
                    </a:lnTo>
                    <a:lnTo>
                      <a:pt x="5576" y="1270"/>
                    </a:lnTo>
                    <a:lnTo>
                      <a:pt x="5575" y="1273"/>
                    </a:lnTo>
                    <a:lnTo>
                      <a:pt x="5565" y="1280"/>
                    </a:lnTo>
                    <a:lnTo>
                      <a:pt x="5559" y="1272"/>
                    </a:lnTo>
                    <a:lnTo>
                      <a:pt x="5561" y="1264"/>
                    </a:lnTo>
                    <a:lnTo>
                      <a:pt x="5559" y="1255"/>
                    </a:lnTo>
                    <a:lnTo>
                      <a:pt x="5555" y="1251"/>
                    </a:lnTo>
                    <a:lnTo>
                      <a:pt x="5554" y="1245"/>
                    </a:lnTo>
                    <a:lnTo>
                      <a:pt x="5553" y="1229"/>
                    </a:lnTo>
                    <a:lnTo>
                      <a:pt x="5572" y="1200"/>
                    </a:lnTo>
                    <a:lnTo>
                      <a:pt x="5577" y="1205"/>
                    </a:lnTo>
                    <a:lnTo>
                      <a:pt x="5582" y="1203"/>
                    </a:lnTo>
                    <a:lnTo>
                      <a:pt x="5579" y="1199"/>
                    </a:lnTo>
                    <a:lnTo>
                      <a:pt x="5580" y="1192"/>
                    </a:lnTo>
                    <a:lnTo>
                      <a:pt x="5591" y="1187"/>
                    </a:lnTo>
                    <a:lnTo>
                      <a:pt x="5597" y="1180"/>
                    </a:lnTo>
                    <a:lnTo>
                      <a:pt x="5591" y="1181"/>
                    </a:lnTo>
                    <a:lnTo>
                      <a:pt x="5591" y="1178"/>
                    </a:lnTo>
                    <a:lnTo>
                      <a:pt x="5596" y="1173"/>
                    </a:lnTo>
                    <a:lnTo>
                      <a:pt x="5593" y="1169"/>
                    </a:lnTo>
                    <a:lnTo>
                      <a:pt x="5593" y="1159"/>
                    </a:lnTo>
                    <a:lnTo>
                      <a:pt x="5603" y="1141"/>
                    </a:lnTo>
                    <a:lnTo>
                      <a:pt x="5581" y="1125"/>
                    </a:lnTo>
                    <a:lnTo>
                      <a:pt x="5582" y="1120"/>
                    </a:lnTo>
                    <a:lnTo>
                      <a:pt x="5590" y="1111"/>
                    </a:lnTo>
                    <a:lnTo>
                      <a:pt x="5580" y="1104"/>
                    </a:lnTo>
                    <a:lnTo>
                      <a:pt x="5582" y="1094"/>
                    </a:lnTo>
                    <a:lnTo>
                      <a:pt x="5588" y="1090"/>
                    </a:lnTo>
                    <a:lnTo>
                      <a:pt x="5588" y="1077"/>
                    </a:lnTo>
                    <a:lnTo>
                      <a:pt x="5591" y="1074"/>
                    </a:lnTo>
                    <a:lnTo>
                      <a:pt x="5587" y="1072"/>
                    </a:lnTo>
                    <a:lnTo>
                      <a:pt x="5586" y="1066"/>
                    </a:lnTo>
                    <a:lnTo>
                      <a:pt x="5587" y="1058"/>
                    </a:lnTo>
                    <a:lnTo>
                      <a:pt x="5585" y="1050"/>
                    </a:lnTo>
                    <a:lnTo>
                      <a:pt x="5592" y="1049"/>
                    </a:lnTo>
                    <a:lnTo>
                      <a:pt x="5593" y="1045"/>
                    </a:lnTo>
                    <a:lnTo>
                      <a:pt x="5595" y="1038"/>
                    </a:lnTo>
                    <a:lnTo>
                      <a:pt x="5597" y="1031"/>
                    </a:lnTo>
                    <a:lnTo>
                      <a:pt x="5593" y="1028"/>
                    </a:lnTo>
                    <a:lnTo>
                      <a:pt x="5593" y="1022"/>
                    </a:lnTo>
                    <a:lnTo>
                      <a:pt x="5577" y="1012"/>
                    </a:lnTo>
                    <a:lnTo>
                      <a:pt x="5572" y="1001"/>
                    </a:lnTo>
                    <a:lnTo>
                      <a:pt x="5565" y="992"/>
                    </a:lnTo>
                    <a:lnTo>
                      <a:pt x="5565" y="985"/>
                    </a:lnTo>
                    <a:lnTo>
                      <a:pt x="5541" y="971"/>
                    </a:lnTo>
                    <a:lnTo>
                      <a:pt x="5542" y="964"/>
                    </a:lnTo>
                    <a:lnTo>
                      <a:pt x="5541" y="957"/>
                    </a:lnTo>
                    <a:lnTo>
                      <a:pt x="5528" y="955"/>
                    </a:lnTo>
                    <a:lnTo>
                      <a:pt x="5523" y="952"/>
                    </a:lnTo>
                    <a:lnTo>
                      <a:pt x="5527" y="948"/>
                    </a:lnTo>
                    <a:lnTo>
                      <a:pt x="5521" y="939"/>
                    </a:lnTo>
                    <a:lnTo>
                      <a:pt x="5504" y="932"/>
                    </a:lnTo>
                    <a:lnTo>
                      <a:pt x="5494" y="936"/>
                    </a:lnTo>
                    <a:lnTo>
                      <a:pt x="5478" y="933"/>
                    </a:lnTo>
                    <a:lnTo>
                      <a:pt x="5461" y="925"/>
                    </a:lnTo>
                    <a:lnTo>
                      <a:pt x="5457" y="930"/>
                    </a:lnTo>
                    <a:lnTo>
                      <a:pt x="5455" y="938"/>
                    </a:lnTo>
                    <a:lnTo>
                      <a:pt x="5447" y="938"/>
                    </a:lnTo>
                    <a:lnTo>
                      <a:pt x="5437" y="950"/>
                    </a:lnTo>
                    <a:lnTo>
                      <a:pt x="5435" y="947"/>
                    </a:lnTo>
                    <a:lnTo>
                      <a:pt x="5434" y="941"/>
                    </a:lnTo>
                    <a:lnTo>
                      <a:pt x="5415" y="918"/>
                    </a:lnTo>
                    <a:lnTo>
                      <a:pt x="5408" y="925"/>
                    </a:lnTo>
                    <a:lnTo>
                      <a:pt x="5399" y="920"/>
                    </a:lnTo>
                    <a:lnTo>
                      <a:pt x="5392" y="922"/>
                    </a:lnTo>
                    <a:lnTo>
                      <a:pt x="5385" y="912"/>
                    </a:lnTo>
                    <a:lnTo>
                      <a:pt x="5380" y="916"/>
                    </a:lnTo>
                    <a:lnTo>
                      <a:pt x="5373" y="910"/>
                    </a:lnTo>
                    <a:lnTo>
                      <a:pt x="5370" y="918"/>
                    </a:lnTo>
                    <a:lnTo>
                      <a:pt x="5361" y="910"/>
                    </a:lnTo>
                    <a:lnTo>
                      <a:pt x="5361" y="904"/>
                    </a:lnTo>
                    <a:lnTo>
                      <a:pt x="5359" y="895"/>
                    </a:lnTo>
                    <a:lnTo>
                      <a:pt x="5354" y="891"/>
                    </a:lnTo>
                    <a:lnTo>
                      <a:pt x="5350" y="896"/>
                    </a:lnTo>
                    <a:lnTo>
                      <a:pt x="5339" y="883"/>
                    </a:lnTo>
                    <a:lnTo>
                      <a:pt x="5333" y="885"/>
                    </a:lnTo>
                    <a:lnTo>
                      <a:pt x="5323" y="879"/>
                    </a:lnTo>
                    <a:lnTo>
                      <a:pt x="5305" y="875"/>
                    </a:lnTo>
                    <a:lnTo>
                      <a:pt x="5292" y="866"/>
                    </a:lnTo>
                    <a:lnTo>
                      <a:pt x="5286" y="866"/>
                    </a:lnTo>
                    <a:lnTo>
                      <a:pt x="5285" y="873"/>
                    </a:lnTo>
                    <a:lnTo>
                      <a:pt x="5285" y="880"/>
                    </a:lnTo>
                    <a:lnTo>
                      <a:pt x="5286" y="890"/>
                    </a:lnTo>
                    <a:lnTo>
                      <a:pt x="5284" y="895"/>
                    </a:lnTo>
                    <a:lnTo>
                      <a:pt x="5268" y="893"/>
                    </a:lnTo>
                    <a:lnTo>
                      <a:pt x="5258" y="877"/>
                    </a:lnTo>
                    <a:lnTo>
                      <a:pt x="5257" y="883"/>
                    </a:lnTo>
                    <a:lnTo>
                      <a:pt x="5256" y="900"/>
                    </a:lnTo>
                    <a:lnTo>
                      <a:pt x="5247" y="942"/>
                    </a:lnTo>
                    <a:lnTo>
                      <a:pt x="5252" y="944"/>
                    </a:lnTo>
                    <a:lnTo>
                      <a:pt x="5249" y="950"/>
                    </a:lnTo>
                    <a:lnTo>
                      <a:pt x="5248" y="955"/>
                    </a:lnTo>
                    <a:lnTo>
                      <a:pt x="5251" y="970"/>
                    </a:lnTo>
                    <a:lnTo>
                      <a:pt x="5264" y="1003"/>
                    </a:lnTo>
                    <a:lnTo>
                      <a:pt x="5260" y="1011"/>
                    </a:lnTo>
                    <a:lnTo>
                      <a:pt x="5252" y="1019"/>
                    </a:lnTo>
                    <a:lnTo>
                      <a:pt x="5225" y="1024"/>
                    </a:lnTo>
                    <a:lnTo>
                      <a:pt x="5210" y="1036"/>
                    </a:lnTo>
                    <a:lnTo>
                      <a:pt x="5204" y="1031"/>
                    </a:lnTo>
                    <a:lnTo>
                      <a:pt x="5200" y="1038"/>
                    </a:lnTo>
                    <a:lnTo>
                      <a:pt x="5195" y="1034"/>
                    </a:lnTo>
                    <a:lnTo>
                      <a:pt x="5179" y="1038"/>
                    </a:lnTo>
                    <a:lnTo>
                      <a:pt x="5168" y="1033"/>
                    </a:lnTo>
                    <a:lnTo>
                      <a:pt x="5161" y="1033"/>
                    </a:lnTo>
                    <a:lnTo>
                      <a:pt x="5136" y="1038"/>
                    </a:lnTo>
                    <a:lnTo>
                      <a:pt x="5131" y="1041"/>
                    </a:lnTo>
                    <a:lnTo>
                      <a:pt x="5112" y="1030"/>
                    </a:lnTo>
                    <a:lnTo>
                      <a:pt x="5082" y="1023"/>
                    </a:lnTo>
                    <a:lnTo>
                      <a:pt x="5074" y="1022"/>
                    </a:lnTo>
                    <a:lnTo>
                      <a:pt x="5074" y="1030"/>
                    </a:lnTo>
                    <a:lnTo>
                      <a:pt x="5071" y="1035"/>
                    </a:lnTo>
                    <a:lnTo>
                      <a:pt x="5042" y="1015"/>
                    </a:lnTo>
                    <a:lnTo>
                      <a:pt x="5023" y="1011"/>
                    </a:lnTo>
                    <a:lnTo>
                      <a:pt x="4994" y="995"/>
                    </a:lnTo>
                    <a:lnTo>
                      <a:pt x="4989" y="987"/>
                    </a:lnTo>
                    <a:lnTo>
                      <a:pt x="4989" y="980"/>
                    </a:lnTo>
                    <a:lnTo>
                      <a:pt x="4989" y="974"/>
                    </a:lnTo>
                    <a:lnTo>
                      <a:pt x="4990" y="969"/>
                    </a:lnTo>
                    <a:lnTo>
                      <a:pt x="4988" y="955"/>
                    </a:lnTo>
                    <a:lnTo>
                      <a:pt x="4990" y="948"/>
                    </a:lnTo>
                    <a:lnTo>
                      <a:pt x="4996" y="944"/>
                    </a:lnTo>
                    <a:lnTo>
                      <a:pt x="5007" y="944"/>
                    </a:lnTo>
                    <a:lnTo>
                      <a:pt x="5009" y="938"/>
                    </a:lnTo>
                    <a:lnTo>
                      <a:pt x="5015" y="938"/>
                    </a:lnTo>
                    <a:lnTo>
                      <a:pt x="5012" y="931"/>
                    </a:lnTo>
                    <a:lnTo>
                      <a:pt x="5005" y="925"/>
                    </a:lnTo>
                    <a:lnTo>
                      <a:pt x="4978" y="926"/>
                    </a:lnTo>
                    <a:lnTo>
                      <a:pt x="4967" y="920"/>
                    </a:lnTo>
                    <a:lnTo>
                      <a:pt x="4948" y="925"/>
                    </a:lnTo>
                    <a:lnTo>
                      <a:pt x="4924" y="920"/>
                    </a:lnTo>
                    <a:lnTo>
                      <a:pt x="4912" y="912"/>
                    </a:lnTo>
                    <a:lnTo>
                      <a:pt x="4900" y="912"/>
                    </a:lnTo>
                    <a:lnTo>
                      <a:pt x="4888" y="907"/>
                    </a:lnTo>
                    <a:lnTo>
                      <a:pt x="4875" y="907"/>
                    </a:lnTo>
                    <a:lnTo>
                      <a:pt x="4858" y="899"/>
                    </a:lnTo>
                    <a:lnTo>
                      <a:pt x="4837" y="895"/>
                    </a:lnTo>
                    <a:lnTo>
                      <a:pt x="4818" y="900"/>
                    </a:lnTo>
                    <a:lnTo>
                      <a:pt x="4818" y="909"/>
                    </a:lnTo>
                    <a:lnTo>
                      <a:pt x="4792" y="918"/>
                    </a:lnTo>
                    <a:lnTo>
                      <a:pt x="4779" y="921"/>
                    </a:lnTo>
                    <a:lnTo>
                      <a:pt x="4756" y="918"/>
                    </a:lnTo>
                    <a:lnTo>
                      <a:pt x="4721" y="932"/>
                    </a:lnTo>
                    <a:lnTo>
                      <a:pt x="4736" y="957"/>
                    </a:lnTo>
                    <a:lnTo>
                      <a:pt x="4738" y="969"/>
                    </a:lnTo>
                    <a:lnTo>
                      <a:pt x="4735" y="974"/>
                    </a:lnTo>
                    <a:lnTo>
                      <a:pt x="4713" y="990"/>
                    </a:lnTo>
                    <a:lnTo>
                      <a:pt x="4698" y="984"/>
                    </a:lnTo>
                    <a:lnTo>
                      <a:pt x="4700" y="976"/>
                    </a:lnTo>
                    <a:lnTo>
                      <a:pt x="4715" y="979"/>
                    </a:lnTo>
                    <a:lnTo>
                      <a:pt x="4719" y="969"/>
                    </a:lnTo>
                    <a:lnTo>
                      <a:pt x="4703" y="964"/>
                    </a:lnTo>
                    <a:lnTo>
                      <a:pt x="4705" y="955"/>
                    </a:lnTo>
                    <a:lnTo>
                      <a:pt x="4700" y="947"/>
                    </a:lnTo>
                    <a:lnTo>
                      <a:pt x="4711" y="922"/>
                    </a:lnTo>
                    <a:lnTo>
                      <a:pt x="4710" y="907"/>
                    </a:lnTo>
                    <a:lnTo>
                      <a:pt x="4705" y="894"/>
                    </a:lnTo>
                    <a:lnTo>
                      <a:pt x="4700" y="889"/>
                    </a:lnTo>
                    <a:lnTo>
                      <a:pt x="4698" y="872"/>
                    </a:lnTo>
                    <a:lnTo>
                      <a:pt x="4690" y="858"/>
                    </a:lnTo>
                    <a:lnTo>
                      <a:pt x="4678" y="832"/>
                    </a:lnTo>
                    <a:lnTo>
                      <a:pt x="4684" y="861"/>
                    </a:lnTo>
                    <a:lnTo>
                      <a:pt x="4682" y="878"/>
                    </a:lnTo>
                    <a:lnTo>
                      <a:pt x="4674" y="891"/>
                    </a:lnTo>
                    <a:lnTo>
                      <a:pt x="4658" y="896"/>
                    </a:lnTo>
                    <a:lnTo>
                      <a:pt x="4628" y="894"/>
                    </a:lnTo>
                    <a:lnTo>
                      <a:pt x="4619" y="896"/>
                    </a:lnTo>
                    <a:lnTo>
                      <a:pt x="4617" y="891"/>
                    </a:lnTo>
                    <a:lnTo>
                      <a:pt x="4596" y="874"/>
                    </a:lnTo>
                    <a:lnTo>
                      <a:pt x="4592" y="862"/>
                    </a:lnTo>
                    <a:lnTo>
                      <a:pt x="4591" y="848"/>
                    </a:lnTo>
                    <a:lnTo>
                      <a:pt x="4596" y="837"/>
                    </a:lnTo>
                    <a:lnTo>
                      <a:pt x="4598" y="847"/>
                    </a:lnTo>
                    <a:lnTo>
                      <a:pt x="4607" y="832"/>
                    </a:lnTo>
                    <a:lnTo>
                      <a:pt x="4608" y="826"/>
                    </a:lnTo>
                    <a:lnTo>
                      <a:pt x="4584" y="834"/>
                    </a:lnTo>
                    <a:lnTo>
                      <a:pt x="4576" y="842"/>
                    </a:lnTo>
                    <a:lnTo>
                      <a:pt x="4574" y="851"/>
                    </a:lnTo>
                    <a:lnTo>
                      <a:pt x="4570" y="855"/>
                    </a:lnTo>
                    <a:lnTo>
                      <a:pt x="4565" y="845"/>
                    </a:lnTo>
                    <a:lnTo>
                      <a:pt x="4553" y="840"/>
                    </a:lnTo>
                    <a:lnTo>
                      <a:pt x="4542" y="831"/>
                    </a:lnTo>
                    <a:lnTo>
                      <a:pt x="4527" y="834"/>
                    </a:lnTo>
                    <a:lnTo>
                      <a:pt x="4515" y="839"/>
                    </a:lnTo>
                    <a:lnTo>
                      <a:pt x="4512" y="852"/>
                    </a:lnTo>
                    <a:lnTo>
                      <a:pt x="4496" y="875"/>
                    </a:lnTo>
                    <a:lnTo>
                      <a:pt x="4495" y="884"/>
                    </a:lnTo>
                    <a:lnTo>
                      <a:pt x="4500" y="899"/>
                    </a:lnTo>
                    <a:lnTo>
                      <a:pt x="4507" y="911"/>
                    </a:lnTo>
                    <a:lnTo>
                      <a:pt x="4514" y="907"/>
                    </a:lnTo>
                    <a:lnTo>
                      <a:pt x="4509" y="905"/>
                    </a:lnTo>
                    <a:lnTo>
                      <a:pt x="4509" y="896"/>
                    </a:lnTo>
                    <a:lnTo>
                      <a:pt x="4515" y="902"/>
                    </a:lnTo>
                    <a:lnTo>
                      <a:pt x="4534" y="902"/>
                    </a:lnTo>
                    <a:lnTo>
                      <a:pt x="4542" y="893"/>
                    </a:lnTo>
                    <a:lnTo>
                      <a:pt x="4552" y="888"/>
                    </a:lnTo>
                    <a:lnTo>
                      <a:pt x="4557" y="879"/>
                    </a:lnTo>
                    <a:lnTo>
                      <a:pt x="4565" y="884"/>
                    </a:lnTo>
                    <a:lnTo>
                      <a:pt x="4573" y="901"/>
                    </a:lnTo>
                    <a:lnTo>
                      <a:pt x="4542" y="916"/>
                    </a:lnTo>
                    <a:lnTo>
                      <a:pt x="4536" y="930"/>
                    </a:lnTo>
                    <a:lnTo>
                      <a:pt x="4531" y="927"/>
                    </a:lnTo>
                    <a:lnTo>
                      <a:pt x="4506" y="948"/>
                    </a:lnTo>
                    <a:lnTo>
                      <a:pt x="4495" y="948"/>
                    </a:lnTo>
                    <a:lnTo>
                      <a:pt x="4478" y="926"/>
                    </a:lnTo>
                    <a:lnTo>
                      <a:pt x="4490" y="949"/>
                    </a:lnTo>
                    <a:lnTo>
                      <a:pt x="4487" y="952"/>
                    </a:lnTo>
                    <a:lnTo>
                      <a:pt x="4480" y="945"/>
                    </a:lnTo>
                    <a:lnTo>
                      <a:pt x="4482" y="953"/>
                    </a:lnTo>
                    <a:lnTo>
                      <a:pt x="4479" y="960"/>
                    </a:lnTo>
                    <a:lnTo>
                      <a:pt x="4444" y="971"/>
                    </a:lnTo>
                    <a:lnTo>
                      <a:pt x="4432" y="970"/>
                    </a:lnTo>
                    <a:lnTo>
                      <a:pt x="4430" y="979"/>
                    </a:lnTo>
                    <a:lnTo>
                      <a:pt x="4432" y="986"/>
                    </a:lnTo>
                    <a:lnTo>
                      <a:pt x="4414" y="982"/>
                    </a:lnTo>
                    <a:lnTo>
                      <a:pt x="4394" y="1001"/>
                    </a:lnTo>
                    <a:lnTo>
                      <a:pt x="4389" y="998"/>
                    </a:lnTo>
                    <a:lnTo>
                      <a:pt x="4361" y="996"/>
                    </a:lnTo>
                    <a:lnTo>
                      <a:pt x="4354" y="1003"/>
                    </a:lnTo>
                    <a:lnTo>
                      <a:pt x="4326" y="996"/>
                    </a:lnTo>
                    <a:lnTo>
                      <a:pt x="4315" y="1004"/>
                    </a:lnTo>
                    <a:lnTo>
                      <a:pt x="4316" y="1018"/>
                    </a:lnTo>
                    <a:lnTo>
                      <a:pt x="4323" y="1036"/>
                    </a:lnTo>
                    <a:lnTo>
                      <a:pt x="4358" y="1054"/>
                    </a:lnTo>
                    <a:lnTo>
                      <a:pt x="4350" y="1056"/>
                    </a:lnTo>
                    <a:lnTo>
                      <a:pt x="4340" y="1054"/>
                    </a:lnTo>
                    <a:lnTo>
                      <a:pt x="4317" y="1044"/>
                    </a:lnTo>
                    <a:lnTo>
                      <a:pt x="4308" y="1038"/>
                    </a:lnTo>
                    <a:lnTo>
                      <a:pt x="4301" y="1047"/>
                    </a:lnTo>
                    <a:lnTo>
                      <a:pt x="4294" y="1052"/>
                    </a:lnTo>
                    <a:lnTo>
                      <a:pt x="4288" y="1065"/>
                    </a:lnTo>
                    <a:lnTo>
                      <a:pt x="4278" y="1071"/>
                    </a:lnTo>
                    <a:lnTo>
                      <a:pt x="4267" y="1072"/>
                    </a:lnTo>
                    <a:lnTo>
                      <a:pt x="4253" y="1082"/>
                    </a:lnTo>
                    <a:lnTo>
                      <a:pt x="4242" y="1090"/>
                    </a:lnTo>
                    <a:lnTo>
                      <a:pt x="4229" y="1109"/>
                    </a:lnTo>
                    <a:lnTo>
                      <a:pt x="4232" y="1104"/>
                    </a:lnTo>
                    <a:lnTo>
                      <a:pt x="4229" y="1101"/>
                    </a:lnTo>
                    <a:lnTo>
                      <a:pt x="4215" y="1105"/>
                    </a:lnTo>
                    <a:lnTo>
                      <a:pt x="4213" y="1111"/>
                    </a:lnTo>
                    <a:lnTo>
                      <a:pt x="4206" y="1110"/>
                    </a:lnTo>
                    <a:lnTo>
                      <a:pt x="4205" y="1103"/>
                    </a:lnTo>
                    <a:lnTo>
                      <a:pt x="4227" y="1083"/>
                    </a:lnTo>
                    <a:lnTo>
                      <a:pt x="4236" y="1078"/>
                    </a:lnTo>
                    <a:lnTo>
                      <a:pt x="4240" y="1072"/>
                    </a:lnTo>
                    <a:lnTo>
                      <a:pt x="4252" y="1063"/>
                    </a:lnTo>
                    <a:lnTo>
                      <a:pt x="4263" y="1067"/>
                    </a:lnTo>
                    <a:lnTo>
                      <a:pt x="4276" y="1055"/>
                    </a:lnTo>
                    <a:lnTo>
                      <a:pt x="4285" y="1044"/>
                    </a:lnTo>
                    <a:lnTo>
                      <a:pt x="4301" y="1008"/>
                    </a:lnTo>
                    <a:lnTo>
                      <a:pt x="4306" y="1002"/>
                    </a:lnTo>
                    <a:lnTo>
                      <a:pt x="4306" y="997"/>
                    </a:lnTo>
                    <a:lnTo>
                      <a:pt x="4310" y="987"/>
                    </a:lnTo>
                    <a:lnTo>
                      <a:pt x="4316" y="972"/>
                    </a:lnTo>
                    <a:lnTo>
                      <a:pt x="4326" y="974"/>
                    </a:lnTo>
                    <a:lnTo>
                      <a:pt x="4349" y="965"/>
                    </a:lnTo>
                    <a:lnTo>
                      <a:pt x="4351" y="952"/>
                    </a:lnTo>
                    <a:lnTo>
                      <a:pt x="4365" y="928"/>
                    </a:lnTo>
                    <a:lnTo>
                      <a:pt x="4369" y="911"/>
                    </a:lnTo>
                    <a:lnTo>
                      <a:pt x="4409" y="910"/>
                    </a:lnTo>
                    <a:lnTo>
                      <a:pt x="4419" y="907"/>
                    </a:lnTo>
                    <a:lnTo>
                      <a:pt x="4425" y="915"/>
                    </a:lnTo>
                    <a:lnTo>
                      <a:pt x="4445" y="875"/>
                    </a:lnTo>
                    <a:lnTo>
                      <a:pt x="4452" y="864"/>
                    </a:lnTo>
                    <a:lnTo>
                      <a:pt x="4456" y="848"/>
                    </a:lnTo>
                    <a:lnTo>
                      <a:pt x="4484" y="820"/>
                    </a:lnTo>
                    <a:lnTo>
                      <a:pt x="4500" y="813"/>
                    </a:lnTo>
                    <a:lnTo>
                      <a:pt x="4511" y="802"/>
                    </a:lnTo>
                    <a:lnTo>
                      <a:pt x="4520" y="788"/>
                    </a:lnTo>
                    <a:lnTo>
                      <a:pt x="4526" y="767"/>
                    </a:lnTo>
                    <a:lnTo>
                      <a:pt x="4547" y="748"/>
                    </a:lnTo>
                    <a:lnTo>
                      <a:pt x="4545" y="743"/>
                    </a:lnTo>
                    <a:lnTo>
                      <a:pt x="4548" y="735"/>
                    </a:lnTo>
                    <a:lnTo>
                      <a:pt x="4559" y="733"/>
                    </a:lnTo>
                    <a:lnTo>
                      <a:pt x="4566" y="727"/>
                    </a:lnTo>
                    <a:lnTo>
                      <a:pt x="4563" y="724"/>
                    </a:lnTo>
                    <a:lnTo>
                      <a:pt x="4569" y="722"/>
                    </a:lnTo>
                    <a:lnTo>
                      <a:pt x="4573" y="726"/>
                    </a:lnTo>
                    <a:lnTo>
                      <a:pt x="4584" y="721"/>
                    </a:lnTo>
                    <a:lnTo>
                      <a:pt x="4587" y="707"/>
                    </a:lnTo>
                    <a:lnTo>
                      <a:pt x="4592" y="708"/>
                    </a:lnTo>
                    <a:lnTo>
                      <a:pt x="4607" y="692"/>
                    </a:lnTo>
                    <a:lnTo>
                      <a:pt x="4625" y="703"/>
                    </a:lnTo>
                    <a:lnTo>
                      <a:pt x="4627" y="695"/>
                    </a:lnTo>
                    <a:lnTo>
                      <a:pt x="4630" y="686"/>
                    </a:lnTo>
                    <a:lnTo>
                      <a:pt x="4625" y="678"/>
                    </a:lnTo>
                    <a:lnTo>
                      <a:pt x="4657" y="665"/>
                    </a:lnTo>
                    <a:lnTo>
                      <a:pt x="4643" y="662"/>
                    </a:lnTo>
                    <a:lnTo>
                      <a:pt x="4645" y="656"/>
                    </a:lnTo>
                    <a:lnTo>
                      <a:pt x="4667" y="645"/>
                    </a:lnTo>
                    <a:lnTo>
                      <a:pt x="4665" y="656"/>
                    </a:lnTo>
                    <a:lnTo>
                      <a:pt x="4672" y="645"/>
                    </a:lnTo>
                    <a:lnTo>
                      <a:pt x="4678" y="643"/>
                    </a:lnTo>
                    <a:lnTo>
                      <a:pt x="4684" y="636"/>
                    </a:lnTo>
                    <a:lnTo>
                      <a:pt x="4679" y="631"/>
                    </a:lnTo>
                    <a:lnTo>
                      <a:pt x="4688" y="622"/>
                    </a:lnTo>
                    <a:lnTo>
                      <a:pt x="4698" y="624"/>
                    </a:lnTo>
                    <a:lnTo>
                      <a:pt x="4704" y="611"/>
                    </a:lnTo>
                    <a:lnTo>
                      <a:pt x="4708" y="599"/>
                    </a:lnTo>
                    <a:lnTo>
                      <a:pt x="4708" y="595"/>
                    </a:lnTo>
                    <a:lnTo>
                      <a:pt x="4719" y="582"/>
                    </a:lnTo>
                    <a:lnTo>
                      <a:pt x="4722" y="573"/>
                    </a:lnTo>
                    <a:lnTo>
                      <a:pt x="4729" y="567"/>
                    </a:lnTo>
                    <a:lnTo>
                      <a:pt x="4729" y="549"/>
                    </a:lnTo>
                    <a:lnTo>
                      <a:pt x="4726" y="548"/>
                    </a:lnTo>
                    <a:lnTo>
                      <a:pt x="4722" y="534"/>
                    </a:lnTo>
                    <a:lnTo>
                      <a:pt x="4731" y="538"/>
                    </a:lnTo>
                    <a:lnTo>
                      <a:pt x="4730" y="518"/>
                    </a:lnTo>
                    <a:lnTo>
                      <a:pt x="4716" y="518"/>
                    </a:lnTo>
                    <a:lnTo>
                      <a:pt x="4703" y="506"/>
                    </a:lnTo>
                    <a:lnTo>
                      <a:pt x="4701" y="491"/>
                    </a:lnTo>
                    <a:lnTo>
                      <a:pt x="4692" y="492"/>
                    </a:lnTo>
                    <a:lnTo>
                      <a:pt x="4689" y="502"/>
                    </a:lnTo>
                    <a:lnTo>
                      <a:pt x="4686" y="507"/>
                    </a:lnTo>
                    <a:lnTo>
                      <a:pt x="4681" y="497"/>
                    </a:lnTo>
                    <a:lnTo>
                      <a:pt x="4681" y="493"/>
                    </a:lnTo>
                    <a:lnTo>
                      <a:pt x="4676" y="481"/>
                    </a:lnTo>
                    <a:lnTo>
                      <a:pt x="4679" y="475"/>
                    </a:lnTo>
                    <a:lnTo>
                      <a:pt x="4666" y="464"/>
                    </a:lnTo>
                    <a:lnTo>
                      <a:pt x="4660" y="454"/>
                    </a:lnTo>
                    <a:lnTo>
                      <a:pt x="4662" y="447"/>
                    </a:lnTo>
                    <a:lnTo>
                      <a:pt x="4670" y="449"/>
                    </a:lnTo>
                    <a:lnTo>
                      <a:pt x="4687" y="470"/>
                    </a:lnTo>
                    <a:lnTo>
                      <a:pt x="4717" y="490"/>
                    </a:lnTo>
                    <a:lnTo>
                      <a:pt x="4711" y="507"/>
                    </a:lnTo>
                    <a:lnTo>
                      <a:pt x="4717" y="505"/>
                    </a:lnTo>
                    <a:lnTo>
                      <a:pt x="4724" y="493"/>
                    </a:lnTo>
                    <a:lnTo>
                      <a:pt x="4736" y="455"/>
                    </a:lnTo>
                    <a:lnTo>
                      <a:pt x="4736" y="441"/>
                    </a:lnTo>
                    <a:lnTo>
                      <a:pt x="4732" y="428"/>
                    </a:lnTo>
                    <a:lnTo>
                      <a:pt x="4726" y="432"/>
                    </a:lnTo>
                    <a:lnTo>
                      <a:pt x="4717" y="428"/>
                    </a:lnTo>
                    <a:lnTo>
                      <a:pt x="4713" y="400"/>
                    </a:lnTo>
                    <a:lnTo>
                      <a:pt x="4714" y="389"/>
                    </a:lnTo>
                    <a:lnTo>
                      <a:pt x="4698" y="360"/>
                    </a:lnTo>
                    <a:lnTo>
                      <a:pt x="4689" y="364"/>
                    </a:lnTo>
                    <a:lnTo>
                      <a:pt x="4695" y="378"/>
                    </a:lnTo>
                    <a:lnTo>
                      <a:pt x="4686" y="387"/>
                    </a:lnTo>
                    <a:lnTo>
                      <a:pt x="4684" y="394"/>
                    </a:lnTo>
                    <a:lnTo>
                      <a:pt x="4679" y="394"/>
                    </a:lnTo>
                    <a:lnTo>
                      <a:pt x="4672" y="374"/>
                    </a:lnTo>
                    <a:lnTo>
                      <a:pt x="4662" y="362"/>
                    </a:lnTo>
                    <a:lnTo>
                      <a:pt x="4670" y="358"/>
                    </a:lnTo>
                    <a:lnTo>
                      <a:pt x="4671" y="349"/>
                    </a:lnTo>
                    <a:lnTo>
                      <a:pt x="4673" y="341"/>
                    </a:lnTo>
                    <a:lnTo>
                      <a:pt x="4647" y="315"/>
                    </a:lnTo>
                    <a:lnTo>
                      <a:pt x="4640" y="318"/>
                    </a:lnTo>
                    <a:lnTo>
                      <a:pt x="4639" y="306"/>
                    </a:lnTo>
                    <a:lnTo>
                      <a:pt x="4624" y="283"/>
                    </a:lnTo>
                    <a:lnTo>
                      <a:pt x="4603" y="271"/>
                    </a:lnTo>
                    <a:lnTo>
                      <a:pt x="4607" y="266"/>
                    </a:lnTo>
                    <a:lnTo>
                      <a:pt x="4603" y="258"/>
                    </a:lnTo>
                    <a:lnTo>
                      <a:pt x="4593" y="255"/>
                    </a:lnTo>
                    <a:lnTo>
                      <a:pt x="4588" y="261"/>
                    </a:lnTo>
                    <a:lnTo>
                      <a:pt x="4585" y="255"/>
                    </a:lnTo>
                    <a:lnTo>
                      <a:pt x="4586" y="244"/>
                    </a:lnTo>
                    <a:lnTo>
                      <a:pt x="4569" y="248"/>
                    </a:lnTo>
                    <a:lnTo>
                      <a:pt x="4539" y="242"/>
                    </a:lnTo>
                    <a:lnTo>
                      <a:pt x="4523" y="255"/>
                    </a:lnTo>
                    <a:lnTo>
                      <a:pt x="4518" y="253"/>
                    </a:lnTo>
                    <a:lnTo>
                      <a:pt x="4509" y="255"/>
                    </a:lnTo>
                    <a:lnTo>
                      <a:pt x="4489" y="238"/>
                    </a:lnTo>
                    <a:lnTo>
                      <a:pt x="4477" y="248"/>
                    </a:lnTo>
                    <a:lnTo>
                      <a:pt x="4469" y="247"/>
                    </a:lnTo>
                    <a:lnTo>
                      <a:pt x="4441" y="253"/>
                    </a:lnTo>
                    <a:lnTo>
                      <a:pt x="4435" y="247"/>
                    </a:lnTo>
                    <a:lnTo>
                      <a:pt x="4426" y="255"/>
                    </a:lnTo>
                    <a:lnTo>
                      <a:pt x="4428" y="248"/>
                    </a:lnTo>
                    <a:lnTo>
                      <a:pt x="4432" y="242"/>
                    </a:lnTo>
                    <a:lnTo>
                      <a:pt x="4430" y="238"/>
                    </a:lnTo>
                    <a:lnTo>
                      <a:pt x="4424" y="237"/>
                    </a:lnTo>
                    <a:lnTo>
                      <a:pt x="4421" y="244"/>
                    </a:lnTo>
                    <a:lnTo>
                      <a:pt x="4410" y="247"/>
                    </a:lnTo>
                    <a:lnTo>
                      <a:pt x="4409" y="258"/>
                    </a:lnTo>
                    <a:lnTo>
                      <a:pt x="4405" y="264"/>
                    </a:lnTo>
                    <a:lnTo>
                      <a:pt x="4416" y="261"/>
                    </a:lnTo>
                    <a:lnTo>
                      <a:pt x="4409" y="272"/>
                    </a:lnTo>
                    <a:lnTo>
                      <a:pt x="4403" y="272"/>
                    </a:lnTo>
                    <a:lnTo>
                      <a:pt x="4402" y="283"/>
                    </a:lnTo>
                    <a:lnTo>
                      <a:pt x="4397" y="294"/>
                    </a:lnTo>
                    <a:lnTo>
                      <a:pt x="4386" y="299"/>
                    </a:lnTo>
                    <a:lnTo>
                      <a:pt x="4382" y="296"/>
                    </a:lnTo>
                    <a:lnTo>
                      <a:pt x="4380" y="307"/>
                    </a:lnTo>
                    <a:lnTo>
                      <a:pt x="4356" y="306"/>
                    </a:lnTo>
                    <a:lnTo>
                      <a:pt x="4349" y="312"/>
                    </a:lnTo>
                    <a:lnTo>
                      <a:pt x="4334" y="306"/>
                    </a:lnTo>
                    <a:lnTo>
                      <a:pt x="4313" y="306"/>
                    </a:lnTo>
                    <a:lnTo>
                      <a:pt x="4313" y="301"/>
                    </a:lnTo>
                    <a:lnTo>
                      <a:pt x="4311" y="299"/>
                    </a:lnTo>
                    <a:lnTo>
                      <a:pt x="4329" y="288"/>
                    </a:lnTo>
                    <a:lnTo>
                      <a:pt x="4333" y="292"/>
                    </a:lnTo>
                    <a:lnTo>
                      <a:pt x="4343" y="264"/>
                    </a:lnTo>
                    <a:lnTo>
                      <a:pt x="4349" y="253"/>
                    </a:lnTo>
                    <a:lnTo>
                      <a:pt x="4353" y="242"/>
                    </a:lnTo>
                    <a:lnTo>
                      <a:pt x="4367" y="238"/>
                    </a:lnTo>
                    <a:lnTo>
                      <a:pt x="4377" y="216"/>
                    </a:lnTo>
                    <a:lnTo>
                      <a:pt x="4373" y="213"/>
                    </a:lnTo>
                    <a:lnTo>
                      <a:pt x="4370" y="207"/>
                    </a:lnTo>
                    <a:lnTo>
                      <a:pt x="4372" y="204"/>
                    </a:lnTo>
                    <a:lnTo>
                      <a:pt x="4380" y="204"/>
                    </a:lnTo>
                    <a:lnTo>
                      <a:pt x="4380" y="197"/>
                    </a:lnTo>
                    <a:lnTo>
                      <a:pt x="4373" y="195"/>
                    </a:lnTo>
                    <a:lnTo>
                      <a:pt x="4373" y="188"/>
                    </a:lnTo>
                    <a:lnTo>
                      <a:pt x="4375" y="183"/>
                    </a:lnTo>
                    <a:lnTo>
                      <a:pt x="4349" y="175"/>
                    </a:lnTo>
                    <a:lnTo>
                      <a:pt x="4344" y="178"/>
                    </a:lnTo>
                    <a:lnTo>
                      <a:pt x="4338" y="168"/>
                    </a:lnTo>
                    <a:lnTo>
                      <a:pt x="4329" y="166"/>
                    </a:lnTo>
                    <a:lnTo>
                      <a:pt x="4321" y="166"/>
                    </a:lnTo>
                    <a:lnTo>
                      <a:pt x="4312" y="173"/>
                    </a:lnTo>
                    <a:lnTo>
                      <a:pt x="4306" y="164"/>
                    </a:lnTo>
                    <a:lnTo>
                      <a:pt x="4289" y="173"/>
                    </a:lnTo>
                    <a:lnTo>
                      <a:pt x="4294" y="157"/>
                    </a:lnTo>
                    <a:lnTo>
                      <a:pt x="4292" y="143"/>
                    </a:lnTo>
                    <a:lnTo>
                      <a:pt x="4286" y="162"/>
                    </a:lnTo>
                    <a:lnTo>
                      <a:pt x="4268" y="161"/>
                    </a:lnTo>
                    <a:lnTo>
                      <a:pt x="4211" y="189"/>
                    </a:lnTo>
                    <a:lnTo>
                      <a:pt x="4224" y="169"/>
                    </a:lnTo>
                    <a:lnTo>
                      <a:pt x="4231" y="166"/>
                    </a:lnTo>
                    <a:lnTo>
                      <a:pt x="4256" y="126"/>
                    </a:lnTo>
                    <a:lnTo>
                      <a:pt x="4268" y="116"/>
                    </a:lnTo>
                    <a:lnTo>
                      <a:pt x="4276" y="115"/>
                    </a:lnTo>
                    <a:lnTo>
                      <a:pt x="4286" y="98"/>
                    </a:lnTo>
                    <a:lnTo>
                      <a:pt x="4286" y="91"/>
                    </a:lnTo>
                    <a:lnTo>
                      <a:pt x="4301" y="88"/>
                    </a:lnTo>
                    <a:lnTo>
                      <a:pt x="4310" y="95"/>
                    </a:lnTo>
                    <a:lnTo>
                      <a:pt x="4301" y="82"/>
                    </a:lnTo>
                    <a:lnTo>
                      <a:pt x="4290" y="43"/>
                    </a:lnTo>
                    <a:lnTo>
                      <a:pt x="4281" y="39"/>
                    </a:lnTo>
                    <a:lnTo>
                      <a:pt x="4276" y="48"/>
                    </a:lnTo>
                    <a:lnTo>
                      <a:pt x="4259" y="45"/>
                    </a:lnTo>
                    <a:lnTo>
                      <a:pt x="4242" y="34"/>
                    </a:lnTo>
                    <a:lnTo>
                      <a:pt x="4226" y="7"/>
                    </a:lnTo>
                    <a:lnTo>
                      <a:pt x="4219" y="17"/>
                    </a:lnTo>
                    <a:lnTo>
                      <a:pt x="4213" y="14"/>
                    </a:lnTo>
                    <a:lnTo>
                      <a:pt x="4211" y="12"/>
                    </a:lnTo>
                    <a:lnTo>
                      <a:pt x="4211" y="5"/>
                    </a:lnTo>
                    <a:lnTo>
                      <a:pt x="4203" y="0"/>
                    </a:lnTo>
                    <a:lnTo>
                      <a:pt x="4193" y="2"/>
                    </a:lnTo>
                    <a:lnTo>
                      <a:pt x="4178" y="14"/>
                    </a:lnTo>
                    <a:lnTo>
                      <a:pt x="4172" y="24"/>
                    </a:lnTo>
                    <a:lnTo>
                      <a:pt x="4166" y="27"/>
                    </a:lnTo>
                    <a:lnTo>
                      <a:pt x="4143" y="22"/>
                    </a:lnTo>
                    <a:lnTo>
                      <a:pt x="4139" y="35"/>
                    </a:lnTo>
                    <a:lnTo>
                      <a:pt x="4122" y="51"/>
                    </a:lnTo>
                    <a:lnTo>
                      <a:pt x="4098" y="88"/>
                    </a:lnTo>
                    <a:lnTo>
                      <a:pt x="4093" y="102"/>
                    </a:lnTo>
                    <a:lnTo>
                      <a:pt x="4073" y="120"/>
                    </a:lnTo>
                    <a:lnTo>
                      <a:pt x="4070" y="126"/>
                    </a:lnTo>
                    <a:lnTo>
                      <a:pt x="4049" y="157"/>
                    </a:lnTo>
                    <a:lnTo>
                      <a:pt x="4043" y="168"/>
                    </a:lnTo>
                    <a:lnTo>
                      <a:pt x="4042" y="178"/>
                    </a:lnTo>
                    <a:lnTo>
                      <a:pt x="4042" y="185"/>
                    </a:lnTo>
                    <a:lnTo>
                      <a:pt x="4039" y="194"/>
                    </a:lnTo>
                    <a:lnTo>
                      <a:pt x="4033" y="194"/>
                    </a:lnTo>
                    <a:lnTo>
                      <a:pt x="4032" y="201"/>
                    </a:lnTo>
                    <a:lnTo>
                      <a:pt x="4023" y="220"/>
                    </a:lnTo>
                    <a:lnTo>
                      <a:pt x="4025" y="222"/>
                    </a:lnTo>
                    <a:lnTo>
                      <a:pt x="4025" y="232"/>
                    </a:lnTo>
                    <a:lnTo>
                      <a:pt x="4030" y="238"/>
                    </a:lnTo>
                    <a:lnTo>
                      <a:pt x="4043" y="244"/>
                    </a:lnTo>
                    <a:lnTo>
                      <a:pt x="4046" y="258"/>
                    </a:lnTo>
                    <a:lnTo>
                      <a:pt x="4052" y="263"/>
                    </a:lnTo>
                    <a:lnTo>
                      <a:pt x="4050" y="267"/>
                    </a:lnTo>
                    <a:lnTo>
                      <a:pt x="4039" y="265"/>
                    </a:lnTo>
                    <a:lnTo>
                      <a:pt x="4037" y="258"/>
                    </a:lnTo>
                    <a:lnTo>
                      <a:pt x="4037" y="282"/>
                    </a:lnTo>
                    <a:lnTo>
                      <a:pt x="4041" y="285"/>
                    </a:lnTo>
                    <a:lnTo>
                      <a:pt x="4039" y="286"/>
                    </a:lnTo>
                    <a:lnTo>
                      <a:pt x="4010" y="303"/>
                    </a:lnTo>
                    <a:lnTo>
                      <a:pt x="3995" y="307"/>
                    </a:lnTo>
                    <a:lnTo>
                      <a:pt x="3975" y="306"/>
                    </a:lnTo>
                    <a:lnTo>
                      <a:pt x="3962" y="312"/>
                    </a:lnTo>
                    <a:lnTo>
                      <a:pt x="3913" y="302"/>
                    </a:lnTo>
                    <a:lnTo>
                      <a:pt x="3915" y="310"/>
                    </a:lnTo>
                    <a:lnTo>
                      <a:pt x="3915" y="315"/>
                    </a:lnTo>
                    <a:lnTo>
                      <a:pt x="3921" y="321"/>
                    </a:lnTo>
                    <a:lnTo>
                      <a:pt x="3923" y="334"/>
                    </a:lnTo>
                    <a:lnTo>
                      <a:pt x="3934" y="335"/>
                    </a:lnTo>
                    <a:lnTo>
                      <a:pt x="3941" y="344"/>
                    </a:lnTo>
                    <a:lnTo>
                      <a:pt x="3941" y="351"/>
                    </a:lnTo>
                    <a:lnTo>
                      <a:pt x="3960" y="351"/>
                    </a:lnTo>
                    <a:lnTo>
                      <a:pt x="3967" y="356"/>
                    </a:lnTo>
                    <a:lnTo>
                      <a:pt x="3968" y="364"/>
                    </a:lnTo>
                    <a:lnTo>
                      <a:pt x="3963" y="377"/>
                    </a:lnTo>
                    <a:lnTo>
                      <a:pt x="3963" y="396"/>
                    </a:lnTo>
                    <a:lnTo>
                      <a:pt x="3960" y="406"/>
                    </a:lnTo>
                    <a:lnTo>
                      <a:pt x="3947" y="401"/>
                    </a:lnTo>
                    <a:lnTo>
                      <a:pt x="3947" y="389"/>
                    </a:lnTo>
                    <a:lnTo>
                      <a:pt x="3944" y="384"/>
                    </a:lnTo>
                    <a:lnTo>
                      <a:pt x="3923" y="380"/>
                    </a:lnTo>
                    <a:lnTo>
                      <a:pt x="3923" y="377"/>
                    </a:lnTo>
                    <a:lnTo>
                      <a:pt x="3926" y="366"/>
                    </a:lnTo>
                    <a:lnTo>
                      <a:pt x="3924" y="361"/>
                    </a:lnTo>
                    <a:lnTo>
                      <a:pt x="3907" y="364"/>
                    </a:lnTo>
                    <a:lnTo>
                      <a:pt x="3908" y="353"/>
                    </a:lnTo>
                    <a:lnTo>
                      <a:pt x="3902" y="352"/>
                    </a:lnTo>
                    <a:lnTo>
                      <a:pt x="3865" y="379"/>
                    </a:lnTo>
                    <a:lnTo>
                      <a:pt x="3869" y="389"/>
                    </a:lnTo>
                    <a:lnTo>
                      <a:pt x="3869" y="396"/>
                    </a:lnTo>
                    <a:lnTo>
                      <a:pt x="3864" y="396"/>
                    </a:lnTo>
                    <a:lnTo>
                      <a:pt x="3860" y="390"/>
                    </a:lnTo>
                    <a:lnTo>
                      <a:pt x="3849" y="393"/>
                    </a:lnTo>
                    <a:lnTo>
                      <a:pt x="3844" y="404"/>
                    </a:lnTo>
                    <a:lnTo>
                      <a:pt x="3851" y="405"/>
                    </a:lnTo>
                    <a:lnTo>
                      <a:pt x="3854" y="409"/>
                    </a:lnTo>
                    <a:lnTo>
                      <a:pt x="3855" y="417"/>
                    </a:lnTo>
                    <a:lnTo>
                      <a:pt x="3850" y="419"/>
                    </a:lnTo>
                    <a:lnTo>
                      <a:pt x="3838" y="415"/>
                    </a:lnTo>
                    <a:lnTo>
                      <a:pt x="3821" y="428"/>
                    </a:lnTo>
                    <a:lnTo>
                      <a:pt x="3821" y="415"/>
                    </a:lnTo>
                    <a:lnTo>
                      <a:pt x="3819" y="411"/>
                    </a:lnTo>
                    <a:lnTo>
                      <a:pt x="3815" y="415"/>
                    </a:lnTo>
                    <a:lnTo>
                      <a:pt x="3805" y="431"/>
                    </a:lnTo>
                    <a:lnTo>
                      <a:pt x="3797" y="431"/>
                    </a:lnTo>
                    <a:lnTo>
                      <a:pt x="3784" y="442"/>
                    </a:lnTo>
                    <a:lnTo>
                      <a:pt x="3780" y="439"/>
                    </a:lnTo>
                    <a:lnTo>
                      <a:pt x="3790" y="427"/>
                    </a:lnTo>
                    <a:lnTo>
                      <a:pt x="3791" y="419"/>
                    </a:lnTo>
                    <a:lnTo>
                      <a:pt x="3780" y="417"/>
                    </a:lnTo>
                    <a:lnTo>
                      <a:pt x="3779" y="411"/>
                    </a:lnTo>
                    <a:lnTo>
                      <a:pt x="3774" y="419"/>
                    </a:lnTo>
                    <a:lnTo>
                      <a:pt x="3756" y="423"/>
                    </a:lnTo>
                    <a:lnTo>
                      <a:pt x="3748" y="438"/>
                    </a:lnTo>
                    <a:lnTo>
                      <a:pt x="3740" y="442"/>
                    </a:lnTo>
                    <a:lnTo>
                      <a:pt x="3736" y="436"/>
                    </a:lnTo>
                    <a:lnTo>
                      <a:pt x="3756" y="414"/>
                    </a:lnTo>
                    <a:lnTo>
                      <a:pt x="3761" y="393"/>
                    </a:lnTo>
                    <a:lnTo>
                      <a:pt x="3745" y="380"/>
                    </a:lnTo>
                    <a:lnTo>
                      <a:pt x="3716" y="382"/>
                    </a:lnTo>
                    <a:lnTo>
                      <a:pt x="3711" y="385"/>
                    </a:lnTo>
                    <a:lnTo>
                      <a:pt x="3710" y="393"/>
                    </a:lnTo>
                    <a:lnTo>
                      <a:pt x="3678" y="383"/>
                    </a:lnTo>
                    <a:lnTo>
                      <a:pt x="3676" y="390"/>
                    </a:lnTo>
                    <a:lnTo>
                      <a:pt x="3665" y="399"/>
                    </a:lnTo>
                    <a:lnTo>
                      <a:pt x="3657" y="389"/>
                    </a:lnTo>
                    <a:lnTo>
                      <a:pt x="3629" y="390"/>
                    </a:lnTo>
                    <a:lnTo>
                      <a:pt x="3628" y="394"/>
                    </a:lnTo>
                    <a:lnTo>
                      <a:pt x="3635" y="399"/>
                    </a:lnTo>
                    <a:lnTo>
                      <a:pt x="3635" y="403"/>
                    </a:lnTo>
                    <a:lnTo>
                      <a:pt x="3609" y="409"/>
                    </a:lnTo>
                    <a:lnTo>
                      <a:pt x="3608" y="405"/>
                    </a:lnTo>
                    <a:lnTo>
                      <a:pt x="3611" y="398"/>
                    </a:lnTo>
                    <a:lnTo>
                      <a:pt x="3604" y="399"/>
                    </a:lnTo>
                    <a:lnTo>
                      <a:pt x="3590" y="412"/>
                    </a:lnTo>
                    <a:lnTo>
                      <a:pt x="3586" y="401"/>
                    </a:lnTo>
                    <a:lnTo>
                      <a:pt x="3581" y="405"/>
                    </a:lnTo>
                    <a:lnTo>
                      <a:pt x="3581" y="423"/>
                    </a:lnTo>
                    <a:lnTo>
                      <a:pt x="3585" y="427"/>
                    </a:lnTo>
                    <a:lnTo>
                      <a:pt x="3604" y="417"/>
                    </a:lnTo>
                    <a:lnTo>
                      <a:pt x="3607" y="428"/>
                    </a:lnTo>
                    <a:lnTo>
                      <a:pt x="3611" y="435"/>
                    </a:lnTo>
                    <a:lnTo>
                      <a:pt x="3612" y="432"/>
                    </a:lnTo>
                    <a:lnTo>
                      <a:pt x="3612" y="426"/>
                    </a:lnTo>
                    <a:lnTo>
                      <a:pt x="3619" y="423"/>
                    </a:lnTo>
                    <a:lnTo>
                      <a:pt x="3618" y="428"/>
                    </a:lnTo>
                    <a:lnTo>
                      <a:pt x="3620" y="435"/>
                    </a:lnTo>
                    <a:lnTo>
                      <a:pt x="3614" y="446"/>
                    </a:lnTo>
                    <a:lnTo>
                      <a:pt x="3549" y="471"/>
                    </a:lnTo>
                    <a:lnTo>
                      <a:pt x="3520" y="475"/>
                    </a:lnTo>
                    <a:lnTo>
                      <a:pt x="3516" y="473"/>
                    </a:lnTo>
                    <a:lnTo>
                      <a:pt x="3514" y="481"/>
                    </a:lnTo>
                    <a:lnTo>
                      <a:pt x="3514" y="492"/>
                    </a:lnTo>
                    <a:lnTo>
                      <a:pt x="3514" y="489"/>
                    </a:lnTo>
                    <a:lnTo>
                      <a:pt x="3501" y="487"/>
                    </a:lnTo>
                    <a:lnTo>
                      <a:pt x="3488" y="496"/>
                    </a:lnTo>
                    <a:lnTo>
                      <a:pt x="3473" y="490"/>
                    </a:lnTo>
                    <a:lnTo>
                      <a:pt x="3455" y="502"/>
                    </a:lnTo>
                    <a:lnTo>
                      <a:pt x="3436" y="502"/>
                    </a:lnTo>
                    <a:lnTo>
                      <a:pt x="3420" y="516"/>
                    </a:lnTo>
                    <a:lnTo>
                      <a:pt x="3434" y="524"/>
                    </a:lnTo>
                    <a:lnTo>
                      <a:pt x="3415" y="529"/>
                    </a:lnTo>
                    <a:lnTo>
                      <a:pt x="3401" y="541"/>
                    </a:lnTo>
                    <a:lnTo>
                      <a:pt x="3385" y="528"/>
                    </a:lnTo>
                    <a:lnTo>
                      <a:pt x="3378" y="536"/>
                    </a:lnTo>
                    <a:lnTo>
                      <a:pt x="3366" y="539"/>
                    </a:lnTo>
                    <a:lnTo>
                      <a:pt x="3365" y="544"/>
                    </a:lnTo>
                    <a:lnTo>
                      <a:pt x="3371" y="544"/>
                    </a:lnTo>
                    <a:lnTo>
                      <a:pt x="3374" y="550"/>
                    </a:lnTo>
                    <a:lnTo>
                      <a:pt x="3355" y="555"/>
                    </a:lnTo>
                    <a:lnTo>
                      <a:pt x="3354" y="562"/>
                    </a:lnTo>
                    <a:lnTo>
                      <a:pt x="3344" y="566"/>
                    </a:lnTo>
                    <a:lnTo>
                      <a:pt x="3333" y="584"/>
                    </a:lnTo>
                    <a:lnTo>
                      <a:pt x="3322" y="593"/>
                    </a:lnTo>
                    <a:lnTo>
                      <a:pt x="3321" y="598"/>
                    </a:lnTo>
                    <a:lnTo>
                      <a:pt x="3322" y="604"/>
                    </a:lnTo>
                    <a:lnTo>
                      <a:pt x="3319" y="608"/>
                    </a:lnTo>
                    <a:lnTo>
                      <a:pt x="3305" y="614"/>
                    </a:lnTo>
                    <a:lnTo>
                      <a:pt x="3300" y="605"/>
                    </a:lnTo>
                    <a:lnTo>
                      <a:pt x="3292" y="604"/>
                    </a:lnTo>
                    <a:lnTo>
                      <a:pt x="3269" y="602"/>
                    </a:lnTo>
                    <a:lnTo>
                      <a:pt x="3261" y="606"/>
                    </a:lnTo>
                    <a:lnTo>
                      <a:pt x="3256" y="611"/>
                    </a:lnTo>
                    <a:lnTo>
                      <a:pt x="3262" y="618"/>
                    </a:lnTo>
                    <a:lnTo>
                      <a:pt x="3279" y="625"/>
                    </a:lnTo>
                    <a:lnTo>
                      <a:pt x="3301" y="626"/>
                    </a:lnTo>
                    <a:lnTo>
                      <a:pt x="3297" y="633"/>
                    </a:lnTo>
                    <a:lnTo>
                      <a:pt x="3288" y="642"/>
                    </a:lnTo>
                    <a:lnTo>
                      <a:pt x="3281" y="640"/>
                    </a:lnTo>
                    <a:lnTo>
                      <a:pt x="3279" y="633"/>
                    </a:lnTo>
                    <a:lnTo>
                      <a:pt x="3272" y="640"/>
                    </a:lnTo>
                    <a:lnTo>
                      <a:pt x="3274" y="645"/>
                    </a:lnTo>
                    <a:lnTo>
                      <a:pt x="3268" y="659"/>
                    </a:lnTo>
                    <a:lnTo>
                      <a:pt x="3262" y="667"/>
                    </a:lnTo>
                    <a:lnTo>
                      <a:pt x="3256" y="683"/>
                    </a:lnTo>
                    <a:lnTo>
                      <a:pt x="3249" y="683"/>
                    </a:lnTo>
                    <a:lnTo>
                      <a:pt x="3247" y="694"/>
                    </a:lnTo>
                    <a:lnTo>
                      <a:pt x="3253" y="702"/>
                    </a:lnTo>
                    <a:lnTo>
                      <a:pt x="3246" y="708"/>
                    </a:lnTo>
                    <a:lnTo>
                      <a:pt x="3236" y="691"/>
                    </a:lnTo>
                    <a:lnTo>
                      <a:pt x="3222" y="684"/>
                    </a:lnTo>
                    <a:lnTo>
                      <a:pt x="3221" y="674"/>
                    </a:lnTo>
                    <a:lnTo>
                      <a:pt x="3204" y="667"/>
                    </a:lnTo>
                    <a:lnTo>
                      <a:pt x="3203" y="668"/>
                    </a:lnTo>
                    <a:lnTo>
                      <a:pt x="3209" y="681"/>
                    </a:lnTo>
                    <a:lnTo>
                      <a:pt x="3194" y="690"/>
                    </a:lnTo>
                    <a:lnTo>
                      <a:pt x="3197" y="699"/>
                    </a:lnTo>
                    <a:lnTo>
                      <a:pt x="3192" y="701"/>
                    </a:lnTo>
                    <a:lnTo>
                      <a:pt x="3193" y="707"/>
                    </a:lnTo>
                    <a:lnTo>
                      <a:pt x="3222" y="711"/>
                    </a:lnTo>
                    <a:lnTo>
                      <a:pt x="3229" y="717"/>
                    </a:lnTo>
                    <a:lnTo>
                      <a:pt x="3242" y="724"/>
                    </a:lnTo>
                    <a:lnTo>
                      <a:pt x="3238" y="728"/>
                    </a:lnTo>
                    <a:lnTo>
                      <a:pt x="3238" y="735"/>
                    </a:lnTo>
                    <a:lnTo>
                      <a:pt x="3242" y="739"/>
                    </a:lnTo>
                    <a:lnTo>
                      <a:pt x="3240" y="743"/>
                    </a:lnTo>
                    <a:lnTo>
                      <a:pt x="3227" y="740"/>
                    </a:lnTo>
                    <a:lnTo>
                      <a:pt x="3224" y="744"/>
                    </a:lnTo>
                    <a:lnTo>
                      <a:pt x="3211" y="750"/>
                    </a:lnTo>
                    <a:lnTo>
                      <a:pt x="3215" y="756"/>
                    </a:lnTo>
                    <a:lnTo>
                      <a:pt x="3204" y="756"/>
                    </a:lnTo>
                    <a:lnTo>
                      <a:pt x="3202" y="761"/>
                    </a:lnTo>
                    <a:lnTo>
                      <a:pt x="3203" y="771"/>
                    </a:lnTo>
                    <a:lnTo>
                      <a:pt x="3209" y="777"/>
                    </a:lnTo>
                    <a:lnTo>
                      <a:pt x="3246" y="788"/>
                    </a:lnTo>
                    <a:lnTo>
                      <a:pt x="3249" y="814"/>
                    </a:lnTo>
                    <a:lnTo>
                      <a:pt x="3253" y="821"/>
                    </a:lnTo>
                    <a:lnTo>
                      <a:pt x="3259" y="826"/>
                    </a:lnTo>
                    <a:lnTo>
                      <a:pt x="3254" y="832"/>
                    </a:lnTo>
                    <a:lnTo>
                      <a:pt x="3242" y="828"/>
                    </a:lnTo>
                    <a:lnTo>
                      <a:pt x="3242" y="831"/>
                    </a:lnTo>
                    <a:lnTo>
                      <a:pt x="3245" y="839"/>
                    </a:lnTo>
                    <a:lnTo>
                      <a:pt x="3240" y="841"/>
                    </a:lnTo>
                    <a:lnTo>
                      <a:pt x="3242" y="847"/>
                    </a:lnTo>
                    <a:lnTo>
                      <a:pt x="3247" y="850"/>
                    </a:lnTo>
                    <a:lnTo>
                      <a:pt x="3247" y="856"/>
                    </a:lnTo>
                    <a:lnTo>
                      <a:pt x="3237" y="861"/>
                    </a:lnTo>
                    <a:lnTo>
                      <a:pt x="3215" y="863"/>
                    </a:lnTo>
                    <a:lnTo>
                      <a:pt x="3202" y="872"/>
                    </a:lnTo>
                    <a:lnTo>
                      <a:pt x="3189" y="871"/>
                    </a:lnTo>
                    <a:lnTo>
                      <a:pt x="3182" y="874"/>
                    </a:lnTo>
                    <a:lnTo>
                      <a:pt x="3179" y="883"/>
                    </a:lnTo>
                    <a:lnTo>
                      <a:pt x="3166" y="894"/>
                    </a:lnTo>
                    <a:lnTo>
                      <a:pt x="3148" y="889"/>
                    </a:lnTo>
                    <a:lnTo>
                      <a:pt x="3145" y="883"/>
                    </a:lnTo>
                    <a:lnTo>
                      <a:pt x="3143" y="883"/>
                    </a:lnTo>
                    <a:lnTo>
                      <a:pt x="3130" y="888"/>
                    </a:lnTo>
                    <a:lnTo>
                      <a:pt x="3105" y="893"/>
                    </a:lnTo>
                    <a:lnTo>
                      <a:pt x="3082" y="900"/>
                    </a:lnTo>
                    <a:lnTo>
                      <a:pt x="3035" y="906"/>
                    </a:lnTo>
                    <a:lnTo>
                      <a:pt x="3026" y="900"/>
                    </a:lnTo>
                    <a:lnTo>
                      <a:pt x="3007" y="904"/>
                    </a:lnTo>
                    <a:lnTo>
                      <a:pt x="2989" y="901"/>
                    </a:lnTo>
                    <a:lnTo>
                      <a:pt x="2952" y="912"/>
                    </a:lnTo>
                    <a:lnTo>
                      <a:pt x="2952" y="917"/>
                    </a:lnTo>
                    <a:lnTo>
                      <a:pt x="2950" y="920"/>
                    </a:lnTo>
                    <a:lnTo>
                      <a:pt x="2939" y="914"/>
                    </a:lnTo>
                    <a:lnTo>
                      <a:pt x="2929" y="918"/>
                    </a:lnTo>
                    <a:lnTo>
                      <a:pt x="2928" y="922"/>
                    </a:lnTo>
                    <a:lnTo>
                      <a:pt x="2912" y="926"/>
                    </a:lnTo>
                    <a:lnTo>
                      <a:pt x="2913" y="936"/>
                    </a:lnTo>
                    <a:lnTo>
                      <a:pt x="2917" y="944"/>
                    </a:lnTo>
                    <a:lnTo>
                      <a:pt x="2920" y="943"/>
                    </a:lnTo>
                    <a:lnTo>
                      <a:pt x="2921" y="938"/>
                    </a:lnTo>
                    <a:lnTo>
                      <a:pt x="2926" y="939"/>
                    </a:lnTo>
                    <a:lnTo>
                      <a:pt x="2924" y="947"/>
                    </a:lnTo>
                    <a:lnTo>
                      <a:pt x="2912" y="958"/>
                    </a:lnTo>
                    <a:lnTo>
                      <a:pt x="2912" y="964"/>
                    </a:lnTo>
                    <a:lnTo>
                      <a:pt x="2904" y="960"/>
                    </a:lnTo>
                    <a:lnTo>
                      <a:pt x="2901" y="966"/>
                    </a:lnTo>
                    <a:lnTo>
                      <a:pt x="2904" y="975"/>
                    </a:lnTo>
                    <a:lnTo>
                      <a:pt x="2913" y="977"/>
                    </a:lnTo>
                    <a:lnTo>
                      <a:pt x="2913" y="987"/>
                    </a:lnTo>
                    <a:lnTo>
                      <a:pt x="2901" y="996"/>
                    </a:lnTo>
                    <a:lnTo>
                      <a:pt x="2918" y="1009"/>
                    </a:lnTo>
                    <a:lnTo>
                      <a:pt x="2917" y="1014"/>
                    </a:lnTo>
                    <a:lnTo>
                      <a:pt x="2923" y="1019"/>
                    </a:lnTo>
                    <a:lnTo>
                      <a:pt x="2926" y="1018"/>
                    </a:lnTo>
                    <a:lnTo>
                      <a:pt x="2931" y="1040"/>
                    </a:lnTo>
                    <a:lnTo>
                      <a:pt x="2937" y="1046"/>
                    </a:lnTo>
                    <a:lnTo>
                      <a:pt x="2934" y="1052"/>
                    </a:lnTo>
                    <a:lnTo>
                      <a:pt x="2933" y="1058"/>
                    </a:lnTo>
                    <a:lnTo>
                      <a:pt x="2929" y="1066"/>
                    </a:lnTo>
                    <a:lnTo>
                      <a:pt x="2924" y="1082"/>
                    </a:lnTo>
                    <a:lnTo>
                      <a:pt x="2925" y="1097"/>
                    </a:lnTo>
                    <a:lnTo>
                      <a:pt x="2930" y="1105"/>
                    </a:lnTo>
                    <a:lnTo>
                      <a:pt x="2930" y="1122"/>
                    </a:lnTo>
                    <a:lnTo>
                      <a:pt x="2935" y="1133"/>
                    </a:lnTo>
                    <a:lnTo>
                      <a:pt x="2949" y="1149"/>
                    </a:lnTo>
                    <a:lnTo>
                      <a:pt x="2962" y="1153"/>
                    </a:lnTo>
                    <a:lnTo>
                      <a:pt x="2987" y="1157"/>
                    </a:lnTo>
                    <a:lnTo>
                      <a:pt x="3001" y="1168"/>
                    </a:lnTo>
                    <a:lnTo>
                      <a:pt x="3009" y="1168"/>
                    </a:lnTo>
                    <a:lnTo>
                      <a:pt x="3015" y="1184"/>
                    </a:lnTo>
                    <a:lnTo>
                      <a:pt x="3010" y="1196"/>
                    </a:lnTo>
                    <a:lnTo>
                      <a:pt x="3006" y="1200"/>
                    </a:lnTo>
                    <a:lnTo>
                      <a:pt x="3017" y="1203"/>
                    </a:lnTo>
                    <a:lnTo>
                      <a:pt x="3023" y="1211"/>
                    </a:lnTo>
                    <a:lnTo>
                      <a:pt x="3031" y="1227"/>
                    </a:lnTo>
                    <a:lnTo>
                      <a:pt x="3041" y="1233"/>
                    </a:lnTo>
                    <a:lnTo>
                      <a:pt x="3060" y="1239"/>
                    </a:lnTo>
                    <a:lnTo>
                      <a:pt x="3069" y="1246"/>
                    </a:lnTo>
                    <a:lnTo>
                      <a:pt x="3073" y="1239"/>
                    </a:lnTo>
                    <a:lnTo>
                      <a:pt x="3076" y="1254"/>
                    </a:lnTo>
                    <a:lnTo>
                      <a:pt x="3084" y="1272"/>
                    </a:lnTo>
                    <a:lnTo>
                      <a:pt x="3084" y="1282"/>
                    </a:lnTo>
                    <a:lnTo>
                      <a:pt x="3080" y="1302"/>
                    </a:lnTo>
                    <a:lnTo>
                      <a:pt x="3069" y="1312"/>
                    </a:lnTo>
                    <a:lnTo>
                      <a:pt x="3068" y="1329"/>
                    </a:lnTo>
                    <a:lnTo>
                      <a:pt x="3060" y="1343"/>
                    </a:lnTo>
                    <a:lnTo>
                      <a:pt x="3064" y="1358"/>
                    </a:lnTo>
                    <a:lnTo>
                      <a:pt x="3063" y="1372"/>
                    </a:lnTo>
                    <a:lnTo>
                      <a:pt x="3079" y="1394"/>
                    </a:lnTo>
                    <a:lnTo>
                      <a:pt x="3082" y="1426"/>
                    </a:lnTo>
                    <a:lnTo>
                      <a:pt x="3087" y="1440"/>
                    </a:lnTo>
                    <a:lnTo>
                      <a:pt x="3090" y="1459"/>
                    </a:lnTo>
                    <a:lnTo>
                      <a:pt x="3090" y="1474"/>
                    </a:lnTo>
                    <a:lnTo>
                      <a:pt x="3085" y="1487"/>
                    </a:lnTo>
                    <a:lnTo>
                      <a:pt x="3075" y="1501"/>
                    </a:lnTo>
                    <a:lnTo>
                      <a:pt x="3063" y="1504"/>
                    </a:lnTo>
                    <a:lnTo>
                      <a:pt x="3055" y="1501"/>
                    </a:lnTo>
                    <a:lnTo>
                      <a:pt x="3054" y="1509"/>
                    </a:lnTo>
                    <a:lnTo>
                      <a:pt x="3063" y="1530"/>
                    </a:lnTo>
                    <a:lnTo>
                      <a:pt x="3059" y="1539"/>
                    </a:lnTo>
                    <a:lnTo>
                      <a:pt x="3035" y="1529"/>
                    </a:lnTo>
                    <a:lnTo>
                      <a:pt x="3017" y="1528"/>
                    </a:lnTo>
                    <a:lnTo>
                      <a:pt x="3006" y="1517"/>
                    </a:lnTo>
                    <a:lnTo>
                      <a:pt x="3004" y="1504"/>
                    </a:lnTo>
                    <a:lnTo>
                      <a:pt x="3004" y="1458"/>
                    </a:lnTo>
                    <a:lnTo>
                      <a:pt x="3012" y="1428"/>
                    </a:lnTo>
                    <a:lnTo>
                      <a:pt x="3009" y="1422"/>
                    </a:lnTo>
                    <a:lnTo>
                      <a:pt x="3007" y="1393"/>
                    </a:lnTo>
                    <a:lnTo>
                      <a:pt x="3010" y="1379"/>
                    </a:lnTo>
                    <a:lnTo>
                      <a:pt x="3009" y="1362"/>
                    </a:lnTo>
                    <a:lnTo>
                      <a:pt x="3007" y="1352"/>
                    </a:lnTo>
                    <a:lnTo>
                      <a:pt x="3015" y="1340"/>
                    </a:lnTo>
                    <a:lnTo>
                      <a:pt x="3047" y="1319"/>
                    </a:lnTo>
                    <a:lnTo>
                      <a:pt x="3049" y="1313"/>
                    </a:lnTo>
                    <a:lnTo>
                      <a:pt x="3049" y="1300"/>
                    </a:lnTo>
                    <a:lnTo>
                      <a:pt x="3052" y="1288"/>
                    </a:lnTo>
                    <a:lnTo>
                      <a:pt x="3060" y="1287"/>
                    </a:lnTo>
                    <a:lnTo>
                      <a:pt x="3063" y="1270"/>
                    </a:lnTo>
                    <a:lnTo>
                      <a:pt x="3039" y="1254"/>
                    </a:lnTo>
                    <a:lnTo>
                      <a:pt x="3010" y="1264"/>
                    </a:lnTo>
                    <a:lnTo>
                      <a:pt x="2982" y="1267"/>
                    </a:lnTo>
                    <a:lnTo>
                      <a:pt x="2966" y="1260"/>
                    </a:lnTo>
                    <a:lnTo>
                      <a:pt x="2955" y="1248"/>
                    </a:lnTo>
                    <a:lnTo>
                      <a:pt x="2952" y="1250"/>
                    </a:lnTo>
                    <a:lnTo>
                      <a:pt x="2945" y="1235"/>
                    </a:lnTo>
                    <a:lnTo>
                      <a:pt x="2931" y="1219"/>
                    </a:lnTo>
                    <a:lnTo>
                      <a:pt x="2928" y="1212"/>
                    </a:lnTo>
                    <a:lnTo>
                      <a:pt x="2928" y="1203"/>
                    </a:lnTo>
                    <a:lnTo>
                      <a:pt x="2902" y="1191"/>
                    </a:lnTo>
                    <a:lnTo>
                      <a:pt x="2880" y="1174"/>
                    </a:lnTo>
                    <a:lnTo>
                      <a:pt x="2871" y="1163"/>
                    </a:lnTo>
                    <a:lnTo>
                      <a:pt x="2844" y="1149"/>
                    </a:lnTo>
                    <a:lnTo>
                      <a:pt x="2792" y="1148"/>
                    </a:lnTo>
                    <a:lnTo>
                      <a:pt x="2777" y="1151"/>
                    </a:lnTo>
                    <a:lnTo>
                      <a:pt x="2763" y="1171"/>
                    </a:lnTo>
                    <a:lnTo>
                      <a:pt x="2741" y="1181"/>
                    </a:lnTo>
                    <a:lnTo>
                      <a:pt x="2737" y="1201"/>
                    </a:lnTo>
                    <a:lnTo>
                      <a:pt x="2764" y="1202"/>
                    </a:lnTo>
                    <a:lnTo>
                      <a:pt x="2778" y="1213"/>
                    </a:lnTo>
                    <a:lnTo>
                      <a:pt x="2773" y="1227"/>
                    </a:lnTo>
                    <a:lnTo>
                      <a:pt x="2763" y="1240"/>
                    </a:lnTo>
                    <a:lnTo>
                      <a:pt x="2743" y="1246"/>
                    </a:lnTo>
                    <a:lnTo>
                      <a:pt x="2729" y="1259"/>
                    </a:lnTo>
                    <a:lnTo>
                      <a:pt x="2708" y="1265"/>
                    </a:lnTo>
                    <a:lnTo>
                      <a:pt x="2708" y="1249"/>
                    </a:lnTo>
                    <a:lnTo>
                      <a:pt x="2692" y="1233"/>
                    </a:lnTo>
                    <a:lnTo>
                      <a:pt x="2683" y="1217"/>
                    </a:lnTo>
                    <a:lnTo>
                      <a:pt x="2672" y="1218"/>
                    </a:lnTo>
                    <a:lnTo>
                      <a:pt x="2662" y="1232"/>
                    </a:lnTo>
                    <a:lnTo>
                      <a:pt x="2668" y="1239"/>
                    </a:lnTo>
                    <a:lnTo>
                      <a:pt x="2673" y="1260"/>
                    </a:lnTo>
                    <a:lnTo>
                      <a:pt x="2678" y="1275"/>
                    </a:lnTo>
                    <a:lnTo>
                      <a:pt x="2681" y="1287"/>
                    </a:lnTo>
                    <a:lnTo>
                      <a:pt x="2687" y="1289"/>
                    </a:lnTo>
                    <a:lnTo>
                      <a:pt x="2709" y="1308"/>
                    </a:lnTo>
                    <a:lnTo>
                      <a:pt x="2724" y="1314"/>
                    </a:lnTo>
                    <a:lnTo>
                      <a:pt x="2732" y="1326"/>
                    </a:lnTo>
                    <a:lnTo>
                      <a:pt x="2741" y="1327"/>
                    </a:lnTo>
                    <a:lnTo>
                      <a:pt x="2747" y="1335"/>
                    </a:lnTo>
                    <a:lnTo>
                      <a:pt x="2757" y="1329"/>
                    </a:lnTo>
                    <a:lnTo>
                      <a:pt x="2767" y="1319"/>
                    </a:lnTo>
                    <a:lnTo>
                      <a:pt x="2764" y="1334"/>
                    </a:lnTo>
                    <a:lnTo>
                      <a:pt x="2769" y="1341"/>
                    </a:lnTo>
                    <a:lnTo>
                      <a:pt x="2780" y="1337"/>
                    </a:lnTo>
                    <a:lnTo>
                      <a:pt x="2781" y="1367"/>
                    </a:lnTo>
                    <a:lnTo>
                      <a:pt x="2795" y="1383"/>
                    </a:lnTo>
                    <a:lnTo>
                      <a:pt x="2795" y="1393"/>
                    </a:lnTo>
                    <a:lnTo>
                      <a:pt x="2779" y="1390"/>
                    </a:lnTo>
                    <a:lnTo>
                      <a:pt x="2769" y="1384"/>
                    </a:lnTo>
                    <a:lnTo>
                      <a:pt x="2762" y="1377"/>
                    </a:lnTo>
                    <a:lnTo>
                      <a:pt x="2758" y="1367"/>
                    </a:lnTo>
                    <a:lnTo>
                      <a:pt x="2748" y="1358"/>
                    </a:lnTo>
                    <a:lnTo>
                      <a:pt x="2713" y="1354"/>
                    </a:lnTo>
                    <a:lnTo>
                      <a:pt x="2702" y="1348"/>
                    </a:lnTo>
                    <a:lnTo>
                      <a:pt x="2668" y="1345"/>
                    </a:lnTo>
                    <a:lnTo>
                      <a:pt x="2636" y="1332"/>
                    </a:lnTo>
                    <a:lnTo>
                      <a:pt x="2627" y="1325"/>
                    </a:lnTo>
                    <a:lnTo>
                      <a:pt x="2617" y="1310"/>
                    </a:lnTo>
                    <a:lnTo>
                      <a:pt x="2619" y="1307"/>
                    </a:lnTo>
                    <a:lnTo>
                      <a:pt x="2633" y="1304"/>
                    </a:lnTo>
                    <a:lnTo>
                      <a:pt x="2634" y="1299"/>
                    </a:lnTo>
                    <a:lnTo>
                      <a:pt x="2633" y="1278"/>
                    </a:lnTo>
                    <a:lnTo>
                      <a:pt x="2622" y="1256"/>
                    </a:lnTo>
                    <a:lnTo>
                      <a:pt x="2621" y="1246"/>
                    </a:lnTo>
                    <a:lnTo>
                      <a:pt x="2627" y="1222"/>
                    </a:lnTo>
                    <a:lnTo>
                      <a:pt x="2618" y="1211"/>
                    </a:lnTo>
                    <a:lnTo>
                      <a:pt x="2627" y="1202"/>
                    </a:lnTo>
                    <a:lnTo>
                      <a:pt x="2641" y="1163"/>
                    </a:lnTo>
                    <a:lnTo>
                      <a:pt x="2634" y="1137"/>
                    </a:lnTo>
                    <a:lnTo>
                      <a:pt x="2632" y="1120"/>
                    </a:lnTo>
                    <a:lnTo>
                      <a:pt x="2640" y="1115"/>
                    </a:lnTo>
                    <a:lnTo>
                      <a:pt x="2630" y="1100"/>
                    </a:lnTo>
                    <a:lnTo>
                      <a:pt x="2628" y="1090"/>
                    </a:lnTo>
                    <a:lnTo>
                      <a:pt x="2629" y="1082"/>
                    </a:lnTo>
                    <a:lnTo>
                      <a:pt x="2613" y="1066"/>
                    </a:lnTo>
                    <a:lnTo>
                      <a:pt x="2608" y="1055"/>
                    </a:lnTo>
                    <a:lnTo>
                      <a:pt x="2593" y="1063"/>
                    </a:lnTo>
                    <a:lnTo>
                      <a:pt x="2595" y="1074"/>
                    </a:lnTo>
                    <a:lnTo>
                      <a:pt x="2602" y="1094"/>
                    </a:lnTo>
                    <a:lnTo>
                      <a:pt x="2607" y="1115"/>
                    </a:lnTo>
                    <a:lnTo>
                      <a:pt x="2607" y="1160"/>
                    </a:lnTo>
                    <a:lnTo>
                      <a:pt x="2598" y="1176"/>
                    </a:lnTo>
                    <a:lnTo>
                      <a:pt x="2566" y="1207"/>
                    </a:lnTo>
                    <a:lnTo>
                      <a:pt x="2546" y="1217"/>
                    </a:lnTo>
                    <a:lnTo>
                      <a:pt x="2516" y="1239"/>
                    </a:lnTo>
                    <a:lnTo>
                      <a:pt x="2517" y="1253"/>
                    </a:lnTo>
                    <a:lnTo>
                      <a:pt x="2517" y="1261"/>
                    </a:lnTo>
                    <a:lnTo>
                      <a:pt x="2514" y="1272"/>
                    </a:lnTo>
                    <a:lnTo>
                      <a:pt x="2498" y="1289"/>
                    </a:lnTo>
                    <a:lnTo>
                      <a:pt x="2498" y="1298"/>
                    </a:lnTo>
                    <a:lnTo>
                      <a:pt x="2519" y="1321"/>
                    </a:lnTo>
                    <a:lnTo>
                      <a:pt x="2532" y="1343"/>
                    </a:lnTo>
                    <a:lnTo>
                      <a:pt x="2541" y="1362"/>
                    </a:lnTo>
                    <a:lnTo>
                      <a:pt x="2547" y="1395"/>
                    </a:lnTo>
                    <a:lnTo>
                      <a:pt x="2560" y="1417"/>
                    </a:lnTo>
                    <a:lnTo>
                      <a:pt x="2569" y="1438"/>
                    </a:lnTo>
                    <a:lnTo>
                      <a:pt x="2569" y="1448"/>
                    </a:lnTo>
                    <a:lnTo>
                      <a:pt x="2565" y="1468"/>
                    </a:lnTo>
                    <a:lnTo>
                      <a:pt x="2557" y="1488"/>
                    </a:lnTo>
                    <a:lnTo>
                      <a:pt x="2555" y="1496"/>
                    </a:lnTo>
                    <a:lnTo>
                      <a:pt x="2541" y="1514"/>
                    </a:lnTo>
                    <a:lnTo>
                      <a:pt x="2538" y="1528"/>
                    </a:lnTo>
                    <a:lnTo>
                      <a:pt x="2539" y="1545"/>
                    </a:lnTo>
                    <a:lnTo>
                      <a:pt x="2532" y="1555"/>
                    </a:lnTo>
                    <a:lnTo>
                      <a:pt x="2530" y="1568"/>
                    </a:lnTo>
                    <a:lnTo>
                      <a:pt x="2527" y="1588"/>
                    </a:lnTo>
                    <a:lnTo>
                      <a:pt x="2541" y="1611"/>
                    </a:lnTo>
                    <a:lnTo>
                      <a:pt x="2548" y="1632"/>
                    </a:lnTo>
                    <a:lnTo>
                      <a:pt x="2546" y="1647"/>
                    </a:lnTo>
                    <a:lnTo>
                      <a:pt x="2539" y="1664"/>
                    </a:lnTo>
                    <a:lnTo>
                      <a:pt x="2538" y="1673"/>
                    </a:lnTo>
                    <a:lnTo>
                      <a:pt x="2547" y="1689"/>
                    </a:lnTo>
                    <a:lnTo>
                      <a:pt x="2559" y="1691"/>
                    </a:lnTo>
                    <a:lnTo>
                      <a:pt x="2575" y="1686"/>
                    </a:lnTo>
                    <a:lnTo>
                      <a:pt x="2586" y="1686"/>
                    </a:lnTo>
                    <a:lnTo>
                      <a:pt x="2600" y="1691"/>
                    </a:lnTo>
                    <a:lnTo>
                      <a:pt x="2616" y="1694"/>
                    </a:lnTo>
                    <a:lnTo>
                      <a:pt x="2618" y="1685"/>
                    </a:lnTo>
                    <a:lnTo>
                      <a:pt x="2641" y="1670"/>
                    </a:lnTo>
                    <a:lnTo>
                      <a:pt x="2665" y="1670"/>
                    </a:lnTo>
                    <a:lnTo>
                      <a:pt x="2698" y="1690"/>
                    </a:lnTo>
                    <a:lnTo>
                      <a:pt x="2708" y="1700"/>
                    </a:lnTo>
                    <a:lnTo>
                      <a:pt x="2734" y="1716"/>
                    </a:lnTo>
                    <a:lnTo>
                      <a:pt x="2753" y="1724"/>
                    </a:lnTo>
                    <a:lnTo>
                      <a:pt x="2758" y="1734"/>
                    </a:lnTo>
                    <a:lnTo>
                      <a:pt x="2758" y="1750"/>
                    </a:lnTo>
                    <a:lnTo>
                      <a:pt x="2757" y="1761"/>
                    </a:lnTo>
                    <a:lnTo>
                      <a:pt x="2775" y="1802"/>
                    </a:lnTo>
                    <a:lnTo>
                      <a:pt x="2779" y="1802"/>
                    </a:lnTo>
                    <a:lnTo>
                      <a:pt x="2780" y="1814"/>
                    </a:lnTo>
                    <a:lnTo>
                      <a:pt x="2774" y="1822"/>
                    </a:lnTo>
                    <a:lnTo>
                      <a:pt x="2761" y="1824"/>
                    </a:lnTo>
                    <a:lnTo>
                      <a:pt x="2750" y="1832"/>
                    </a:lnTo>
                    <a:lnTo>
                      <a:pt x="2746" y="1845"/>
                    </a:lnTo>
                    <a:lnTo>
                      <a:pt x="2745" y="1868"/>
                    </a:lnTo>
                    <a:lnTo>
                      <a:pt x="2747" y="1886"/>
                    </a:lnTo>
                    <a:lnTo>
                      <a:pt x="2751" y="1896"/>
                    </a:lnTo>
                    <a:lnTo>
                      <a:pt x="2763" y="1894"/>
                    </a:lnTo>
                    <a:lnTo>
                      <a:pt x="2781" y="1904"/>
                    </a:lnTo>
                    <a:lnTo>
                      <a:pt x="2800" y="1902"/>
                    </a:lnTo>
                    <a:lnTo>
                      <a:pt x="2820" y="1915"/>
                    </a:lnTo>
                    <a:lnTo>
                      <a:pt x="2817" y="1918"/>
                    </a:lnTo>
                    <a:lnTo>
                      <a:pt x="2792" y="1923"/>
                    </a:lnTo>
                    <a:lnTo>
                      <a:pt x="2779" y="1920"/>
                    </a:lnTo>
                    <a:lnTo>
                      <a:pt x="2754" y="1921"/>
                    </a:lnTo>
                    <a:lnTo>
                      <a:pt x="2752" y="1912"/>
                    </a:lnTo>
                    <a:lnTo>
                      <a:pt x="2748" y="1905"/>
                    </a:lnTo>
                    <a:lnTo>
                      <a:pt x="2727" y="1894"/>
                    </a:lnTo>
                    <a:lnTo>
                      <a:pt x="2726" y="1883"/>
                    </a:lnTo>
                    <a:lnTo>
                      <a:pt x="2730" y="1878"/>
                    </a:lnTo>
                    <a:lnTo>
                      <a:pt x="2732" y="1868"/>
                    </a:lnTo>
                    <a:lnTo>
                      <a:pt x="2731" y="1857"/>
                    </a:lnTo>
                    <a:lnTo>
                      <a:pt x="2732" y="1842"/>
                    </a:lnTo>
                    <a:lnTo>
                      <a:pt x="2740" y="1825"/>
                    </a:lnTo>
                    <a:lnTo>
                      <a:pt x="2736" y="1821"/>
                    </a:lnTo>
                    <a:lnTo>
                      <a:pt x="2730" y="1824"/>
                    </a:lnTo>
                    <a:lnTo>
                      <a:pt x="2729" y="1814"/>
                    </a:lnTo>
                    <a:lnTo>
                      <a:pt x="2732" y="1800"/>
                    </a:lnTo>
                    <a:lnTo>
                      <a:pt x="2734" y="1798"/>
                    </a:lnTo>
                    <a:lnTo>
                      <a:pt x="2732" y="1791"/>
                    </a:lnTo>
                    <a:lnTo>
                      <a:pt x="2735" y="1783"/>
                    </a:lnTo>
                    <a:lnTo>
                      <a:pt x="2732" y="1776"/>
                    </a:lnTo>
                    <a:lnTo>
                      <a:pt x="2726" y="1767"/>
                    </a:lnTo>
                    <a:lnTo>
                      <a:pt x="2718" y="1762"/>
                    </a:lnTo>
                    <a:lnTo>
                      <a:pt x="2713" y="1754"/>
                    </a:lnTo>
                    <a:lnTo>
                      <a:pt x="2703" y="1749"/>
                    </a:lnTo>
                    <a:lnTo>
                      <a:pt x="2699" y="1739"/>
                    </a:lnTo>
                    <a:lnTo>
                      <a:pt x="2700" y="1727"/>
                    </a:lnTo>
                    <a:lnTo>
                      <a:pt x="2694" y="1708"/>
                    </a:lnTo>
                    <a:lnTo>
                      <a:pt x="2667" y="1712"/>
                    </a:lnTo>
                    <a:lnTo>
                      <a:pt x="2652" y="1718"/>
                    </a:lnTo>
                    <a:lnTo>
                      <a:pt x="2621" y="1724"/>
                    </a:lnTo>
                    <a:lnTo>
                      <a:pt x="2602" y="1737"/>
                    </a:lnTo>
                    <a:lnTo>
                      <a:pt x="2582" y="1744"/>
                    </a:lnTo>
                    <a:lnTo>
                      <a:pt x="2574" y="1750"/>
                    </a:lnTo>
                    <a:lnTo>
                      <a:pt x="2574" y="1760"/>
                    </a:lnTo>
                    <a:lnTo>
                      <a:pt x="2576" y="1772"/>
                    </a:lnTo>
                    <a:lnTo>
                      <a:pt x="2573" y="1786"/>
                    </a:lnTo>
                    <a:lnTo>
                      <a:pt x="2566" y="1794"/>
                    </a:lnTo>
                    <a:lnTo>
                      <a:pt x="2570" y="1805"/>
                    </a:lnTo>
                    <a:lnTo>
                      <a:pt x="2575" y="1808"/>
                    </a:lnTo>
                    <a:lnTo>
                      <a:pt x="2579" y="1818"/>
                    </a:lnTo>
                    <a:lnTo>
                      <a:pt x="2585" y="1825"/>
                    </a:lnTo>
                    <a:lnTo>
                      <a:pt x="2584" y="1835"/>
                    </a:lnTo>
                    <a:lnTo>
                      <a:pt x="2590" y="1842"/>
                    </a:lnTo>
                    <a:lnTo>
                      <a:pt x="2593" y="1854"/>
                    </a:lnTo>
                    <a:lnTo>
                      <a:pt x="2595" y="1873"/>
                    </a:lnTo>
                    <a:lnTo>
                      <a:pt x="2590" y="1900"/>
                    </a:lnTo>
                    <a:lnTo>
                      <a:pt x="2576" y="1911"/>
                    </a:lnTo>
                    <a:lnTo>
                      <a:pt x="2547" y="1948"/>
                    </a:lnTo>
                    <a:lnTo>
                      <a:pt x="2544" y="1954"/>
                    </a:lnTo>
                    <a:lnTo>
                      <a:pt x="2544" y="1969"/>
                    </a:lnTo>
                    <a:lnTo>
                      <a:pt x="2541" y="1988"/>
                    </a:lnTo>
                    <a:lnTo>
                      <a:pt x="2525" y="2013"/>
                    </a:lnTo>
                    <a:lnTo>
                      <a:pt x="2515" y="2023"/>
                    </a:lnTo>
                    <a:lnTo>
                      <a:pt x="2499" y="2031"/>
                    </a:lnTo>
                    <a:lnTo>
                      <a:pt x="2490" y="2042"/>
                    </a:lnTo>
                    <a:lnTo>
                      <a:pt x="2462" y="2053"/>
                    </a:lnTo>
                    <a:lnTo>
                      <a:pt x="2457" y="2061"/>
                    </a:lnTo>
                    <a:lnTo>
                      <a:pt x="2465" y="2078"/>
                    </a:lnTo>
                    <a:lnTo>
                      <a:pt x="2458" y="2098"/>
                    </a:lnTo>
                    <a:lnTo>
                      <a:pt x="2445" y="2103"/>
                    </a:lnTo>
                    <a:lnTo>
                      <a:pt x="2407" y="2085"/>
                    </a:lnTo>
                    <a:lnTo>
                      <a:pt x="2387" y="2083"/>
                    </a:lnTo>
                    <a:lnTo>
                      <a:pt x="2374" y="2087"/>
                    </a:lnTo>
                    <a:lnTo>
                      <a:pt x="2363" y="2088"/>
                    </a:lnTo>
                    <a:lnTo>
                      <a:pt x="2338" y="2083"/>
                    </a:lnTo>
                    <a:lnTo>
                      <a:pt x="2334" y="2080"/>
                    </a:lnTo>
                    <a:lnTo>
                      <a:pt x="2334" y="2071"/>
                    </a:lnTo>
                    <a:lnTo>
                      <a:pt x="2337" y="2064"/>
                    </a:lnTo>
                    <a:lnTo>
                      <a:pt x="2334" y="2040"/>
                    </a:lnTo>
                    <a:lnTo>
                      <a:pt x="2321" y="2037"/>
                    </a:lnTo>
                    <a:lnTo>
                      <a:pt x="2318" y="2030"/>
                    </a:lnTo>
                    <a:lnTo>
                      <a:pt x="2321" y="2026"/>
                    </a:lnTo>
                    <a:lnTo>
                      <a:pt x="2332" y="2021"/>
                    </a:lnTo>
                    <a:lnTo>
                      <a:pt x="2343" y="2030"/>
                    </a:lnTo>
                    <a:lnTo>
                      <a:pt x="2347" y="2037"/>
                    </a:lnTo>
                    <a:lnTo>
                      <a:pt x="2360" y="2037"/>
                    </a:lnTo>
                    <a:lnTo>
                      <a:pt x="2366" y="2028"/>
                    </a:lnTo>
                    <a:lnTo>
                      <a:pt x="2375" y="2028"/>
                    </a:lnTo>
                    <a:lnTo>
                      <a:pt x="2385" y="2012"/>
                    </a:lnTo>
                    <a:lnTo>
                      <a:pt x="2393" y="2018"/>
                    </a:lnTo>
                    <a:lnTo>
                      <a:pt x="2407" y="2012"/>
                    </a:lnTo>
                    <a:lnTo>
                      <a:pt x="2409" y="2005"/>
                    </a:lnTo>
                    <a:lnTo>
                      <a:pt x="2415" y="2003"/>
                    </a:lnTo>
                    <a:lnTo>
                      <a:pt x="2424" y="2004"/>
                    </a:lnTo>
                    <a:lnTo>
                      <a:pt x="2439" y="2001"/>
                    </a:lnTo>
                    <a:lnTo>
                      <a:pt x="2445" y="1992"/>
                    </a:lnTo>
                    <a:lnTo>
                      <a:pt x="2439" y="1983"/>
                    </a:lnTo>
                    <a:lnTo>
                      <a:pt x="2422" y="1983"/>
                    </a:lnTo>
                    <a:lnTo>
                      <a:pt x="2415" y="1988"/>
                    </a:lnTo>
                    <a:lnTo>
                      <a:pt x="2407" y="1982"/>
                    </a:lnTo>
                    <a:lnTo>
                      <a:pt x="2408" y="1969"/>
                    </a:lnTo>
                    <a:lnTo>
                      <a:pt x="2428" y="1981"/>
                    </a:lnTo>
                    <a:lnTo>
                      <a:pt x="2449" y="1977"/>
                    </a:lnTo>
                    <a:lnTo>
                      <a:pt x="2451" y="1974"/>
                    </a:lnTo>
                    <a:lnTo>
                      <a:pt x="2452" y="1956"/>
                    </a:lnTo>
                    <a:lnTo>
                      <a:pt x="2461" y="1956"/>
                    </a:lnTo>
                    <a:lnTo>
                      <a:pt x="2468" y="1947"/>
                    </a:lnTo>
                    <a:lnTo>
                      <a:pt x="2469" y="1937"/>
                    </a:lnTo>
                    <a:lnTo>
                      <a:pt x="2474" y="1924"/>
                    </a:lnTo>
                    <a:lnTo>
                      <a:pt x="2477" y="1915"/>
                    </a:lnTo>
                    <a:lnTo>
                      <a:pt x="2494" y="1906"/>
                    </a:lnTo>
                    <a:lnTo>
                      <a:pt x="2503" y="1895"/>
                    </a:lnTo>
                    <a:lnTo>
                      <a:pt x="2499" y="1888"/>
                    </a:lnTo>
                    <a:lnTo>
                      <a:pt x="2504" y="1878"/>
                    </a:lnTo>
                    <a:lnTo>
                      <a:pt x="2501" y="1843"/>
                    </a:lnTo>
                    <a:lnTo>
                      <a:pt x="2501" y="1832"/>
                    </a:lnTo>
                    <a:lnTo>
                      <a:pt x="2506" y="1815"/>
                    </a:lnTo>
                    <a:lnTo>
                      <a:pt x="2521" y="1792"/>
                    </a:lnTo>
                    <a:lnTo>
                      <a:pt x="2520" y="1762"/>
                    </a:lnTo>
                    <a:lnTo>
                      <a:pt x="2490" y="1735"/>
                    </a:lnTo>
                    <a:lnTo>
                      <a:pt x="2468" y="1701"/>
                    </a:lnTo>
                    <a:lnTo>
                      <a:pt x="2468" y="1684"/>
                    </a:lnTo>
                    <a:lnTo>
                      <a:pt x="2472" y="1670"/>
                    </a:lnTo>
                    <a:lnTo>
                      <a:pt x="2473" y="1657"/>
                    </a:lnTo>
                    <a:lnTo>
                      <a:pt x="2471" y="1643"/>
                    </a:lnTo>
                    <a:lnTo>
                      <a:pt x="2478" y="1630"/>
                    </a:lnTo>
                    <a:lnTo>
                      <a:pt x="2473" y="1606"/>
                    </a:lnTo>
                    <a:lnTo>
                      <a:pt x="2479" y="1592"/>
                    </a:lnTo>
                    <a:lnTo>
                      <a:pt x="2479" y="1571"/>
                    </a:lnTo>
                    <a:lnTo>
                      <a:pt x="2476" y="1565"/>
                    </a:lnTo>
                    <a:lnTo>
                      <a:pt x="2476" y="1558"/>
                    </a:lnTo>
                    <a:lnTo>
                      <a:pt x="2473" y="1555"/>
                    </a:lnTo>
                    <a:lnTo>
                      <a:pt x="2472" y="1545"/>
                    </a:lnTo>
                    <a:lnTo>
                      <a:pt x="2474" y="1530"/>
                    </a:lnTo>
                    <a:lnTo>
                      <a:pt x="2473" y="1524"/>
                    </a:lnTo>
                    <a:lnTo>
                      <a:pt x="2467" y="1518"/>
                    </a:lnTo>
                    <a:lnTo>
                      <a:pt x="2465" y="1504"/>
                    </a:lnTo>
                    <a:lnTo>
                      <a:pt x="2469" y="1492"/>
                    </a:lnTo>
                    <a:lnTo>
                      <a:pt x="2482" y="1482"/>
                    </a:lnTo>
                    <a:lnTo>
                      <a:pt x="2483" y="1475"/>
                    </a:lnTo>
                    <a:lnTo>
                      <a:pt x="2480" y="1442"/>
                    </a:lnTo>
                    <a:lnTo>
                      <a:pt x="2485" y="1427"/>
                    </a:lnTo>
                    <a:lnTo>
                      <a:pt x="2485" y="1406"/>
                    </a:lnTo>
                    <a:lnTo>
                      <a:pt x="2471" y="1373"/>
                    </a:lnTo>
                    <a:lnTo>
                      <a:pt x="2473" y="1350"/>
                    </a:lnTo>
                    <a:lnTo>
                      <a:pt x="2453" y="1334"/>
                    </a:lnTo>
                    <a:lnTo>
                      <a:pt x="2442" y="1321"/>
                    </a:lnTo>
                    <a:lnTo>
                      <a:pt x="2429" y="1297"/>
                    </a:lnTo>
                    <a:lnTo>
                      <a:pt x="2430" y="1283"/>
                    </a:lnTo>
                    <a:lnTo>
                      <a:pt x="2431" y="1281"/>
                    </a:lnTo>
                    <a:lnTo>
                      <a:pt x="2447" y="1271"/>
                    </a:lnTo>
                    <a:lnTo>
                      <a:pt x="2450" y="1260"/>
                    </a:lnTo>
                    <a:lnTo>
                      <a:pt x="2457" y="1250"/>
                    </a:lnTo>
                    <a:lnTo>
                      <a:pt x="2457" y="1243"/>
                    </a:lnTo>
                    <a:lnTo>
                      <a:pt x="2456" y="1233"/>
                    </a:lnTo>
                    <a:lnTo>
                      <a:pt x="2465" y="1217"/>
                    </a:lnTo>
                    <a:lnTo>
                      <a:pt x="2472" y="1187"/>
                    </a:lnTo>
                    <a:lnTo>
                      <a:pt x="2478" y="1173"/>
                    </a:lnTo>
                    <a:lnTo>
                      <a:pt x="2480" y="1147"/>
                    </a:lnTo>
                    <a:lnTo>
                      <a:pt x="2477" y="1132"/>
                    </a:lnTo>
                    <a:lnTo>
                      <a:pt x="2476" y="1114"/>
                    </a:lnTo>
                    <a:lnTo>
                      <a:pt x="2477" y="1092"/>
                    </a:lnTo>
                    <a:lnTo>
                      <a:pt x="2473" y="1084"/>
                    </a:lnTo>
                    <a:lnTo>
                      <a:pt x="2477" y="1079"/>
                    </a:lnTo>
                    <a:lnTo>
                      <a:pt x="2476" y="1078"/>
                    </a:lnTo>
                    <a:lnTo>
                      <a:pt x="2434" y="1058"/>
                    </a:lnTo>
                    <a:lnTo>
                      <a:pt x="2419" y="1046"/>
                    </a:lnTo>
                    <a:lnTo>
                      <a:pt x="2376" y="1052"/>
                    </a:lnTo>
                    <a:lnTo>
                      <a:pt x="2359" y="1050"/>
                    </a:lnTo>
                    <a:lnTo>
                      <a:pt x="2331" y="1051"/>
                    </a:lnTo>
                    <a:lnTo>
                      <a:pt x="2318" y="1045"/>
                    </a:lnTo>
                    <a:lnTo>
                      <a:pt x="2326" y="1038"/>
                    </a:lnTo>
                    <a:lnTo>
                      <a:pt x="2297" y="1040"/>
                    </a:lnTo>
                    <a:lnTo>
                      <a:pt x="2293" y="1050"/>
                    </a:lnTo>
                    <a:lnTo>
                      <a:pt x="2293" y="1056"/>
                    </a:lnTo>
                    <a:lnTo>
                      <a:pt x="2288" y="1071"/>
                    </a:lnTo>
                    <a:lnTo>
                      <a:pt x="2279" y="1084"/>
                    </a:lnTo>
                    <a:lnTo>
                      <a:pt x="2273" y="1103"/>
                    </a:lnTo>
                    <a:lnTo>
                      <a:pt x="2265" y="1143"/>
                    </a:lnTo>
                    <a:lnTo>
                      <a:pt x="2261" y="1164"/>
                    </a:lnTo>
                    <a:lnTo>
                      <a:pt x="2254" y="1176"/>
                    </a:lnTo>
                    <a:lnTo>
                      <a:pt x="2248" y="1228"/>
                    </a:lnTo>
                    <a:lnTo>
                      <a:pt x="2243" y="1246"/>
                    </a:lnTo>
                    <a:lnTo>
                      <a:pt x="2225" y="1282"/>
                    </a:lnTo>
                    <a:lnTo>
                      <a:pt x="2204" y="1305"/>
                    </a:lnTo>
                    <a:lnTo>
                      <a:pt x="2186" y="1323"/>
                    </a:lnTo>
                    <a:lnTo>
                      <a:pt x="2159" y="1336"/>
                    </a:lnTo>
                    <a:lnTo>
                      <a:pt x="2152" y="1369"/>
                    </a:lnTo>
                    <a:lnTo>
                      <a:pt x="2152" y="1374"/>
                    </a:lnTo>
                    <a:lnTo>
                      <a:pt x="2156" y="1375"/>
                    </a:lnTo>
                    <a:lnTo>
                      <a:pt x="2167" y="1358"/>
                    </a:lnTo>
                    <a:lnTo>
                      <a:pt x="2171" y="1361"/>
                    </a:lnTo>
                    <a:lnTo>
                      <a:pt x="2171" y="1375"/>
                    </a:lnTo>
                    <a:lnTo>
                      <a:pt x="2166" y="1385"/>
                    </a:lnTo>
                    <a:lnTo>
                      <a:pt x="2148" y="1397"/>
                    </a:lnTo>
                    <a:lnTo>
                      <a:pt x="2143" y="1415"/>
                    </a:lnTo>
                    <a:lnTo>
                      <a:pt x="2149" y="1428"/>
                    </a:lnTo>
                    <a:lnTo>
                      <a:pt x="2162" y="1422"/>
                    </a:lnTo>
                    <a:lnTo>
                      <a:pt x="2171" y="1415"/>
                    </a:lnTo>
                    <a:lnTo>
                      <a:pt x="2186" y="1416"/>
                    </a:lnTo>
                    <a:lnTo>
                      <a:pt x="2192" y="1432"/>
                    </a:lnTo>
                    <a:lnTo>
                      <a:pt x="2187" y="1445"/>
                    </a:lnTo>
                    <a:lnTo>
                      <a:pt x="2187" y="1487"/>
                    </a:lnTo>
                    <a:lnTo>
                      <a:pt x="2178" y="1499"/>
                    </a:lnTo>
                    <a:lnTo>
                      <a:pt x="2181" y="1522"/>
                    </a:lnTo>
                    <a:lnTo>
                      <a:pt x="2187" y="1534"/>
                    </a:lnTo>
                    <a:lnTo>
                      <a:pt x="2181" y="1550"/>
                    </a:lnTo>
                    <a:lnTo>
                      <a:pt x="2170" y="1550"/>
                    </a:lnTo>
                    <a:lnTo>
                      <a:pt x="2164" y="1540"/>
                    </a:lnTo>
                    <a:lnTo>
                      <a:pt x="2161" y="1563"/>
                    </a:lnTo>
                    <a:lnTo>
                      <a:pt x="2161" y="1606"/>
                    </a:lnTo>
                    <a:lnTo>
                      <a:pt x="2168" y="1621"/>
                    </a:lnTo>
                    <a:lnTo>
                      <a:pt x="2168" y="1606"/>
                    </a:lnTo>
                    <a:lnTo>
                      <a:pt x="2182" y="1601"/>
                    </a:lnTo>
                    <a:lnTo>
                      <a:pt x="2205" y="1616"/>
                    </a:lnTo>
                    <a:lnTo>
                      <a:pt x="2218" y="1628"/>
                    </a:lnTo>
                    <a:lnTo>
                      <a:pt x="2225" y="1625"/>
                    </a:lnTo>
                    <a:lnTo>
                      <a:pt x="2230" y="1625"/>
                    </a:lnTo>
                    <a:lnTo>
                      <a:pt x="2227" y="1647"/>
                    </a:lnTo>
                    <a:lnTo>
                      <a:pt x="2236" y="1671"/>
                    </a:lnTo>
                    <a:lnTo>
                      <a:pt x="2243" y="1686"/>
                    </a:lnTo>
                    <a:lnTo>
                      <a:pt x="2251" y="1706"/>
                    </a:lnTo>
                    <a:lnTo>
                      <a:pt x="2267" y="1717"/>
                    </a:lnTo>
                    <a:lnTo>
                      <a:pt x="2279" y="1713"/>
                    </a:lnTo>
                    <a:lnTo>
                      <a:pt x="2279" y="1719"/>
                    </a:lnTo>
                    <a:lnTo>
                      <a:pt x="2285" y="1727"/>
                    </a:lnTo>
                    <a:lnTo>
                      <a:pt x="2274" y="1743"/>
                    </a:lnTo>
                    <a:lnTo>
                      <a:pt x="2264" y="1776"/>
                    </a:lnTo>
                    <a:lnTo>
                      <a:pt x="2256" y="1799"/>
                    </a:lnTo>
                    <a:lnTo>
                      <a:pt x="2253" y="1811"/>
                    </a:lnTo>
                    <a:lnTo>
                      <a:pt x="2238" y="1822"/>
                    </a:lnTo>
                    <a:lnTo>
                      <a:pt x="2234" y="1814"/>
                    </a:lnTo>
                    <a:lnTo>
                      <a:pt x="2235" y="1800"/>
                    </a:lnTo>
                    <a:lnTo>
                      <a:pt x="2225" y="1787"/>
                    </a:lnTo>
                    <a:lnTo>
                      <a:pt x="2207" y="1776"/>
                    </a:lnTo>
                    <a:lnTo>
                      <a:pt x="2172" y="1733"/>
                    </a:lnTo>
                    <a:lnTo>
                      <a:pt x="2161" y="1724"/>
                    </a:lnTo>
                    <a:lnTo>
                      <a:pt x="2144" y="1721"/>
                    </a:lnTo>
                    <a:lnTo>
                      <a:pt x="2119" y="1701"/>
                    </a:lnTo>
                    <a:lnTo>
                      <a:pt x="2092" y="1691"/>
                    </a:lnTo>
                    <a:lnTo>
                      <a:pt x="2094" y="1682"/>
                    </a:lnTo>
                    <a:lnTo>
                      <a:pt x="2101" y="1682"/>
                    </a:lnTo>
                    <a:lnTo>
                      <a:pt x="2097" y="1679"/>
                    </a:lnTo>
                    <a:lnTo>
                      <a:pt x="2079" y="1675"/>
                    </a:lnTo>
                    <a:lnTo>
                      <a:pt x="2057" y="1658"/>
                    </a:lnTo>
                    <a:lnTo>
                      <a:pt x="2043" y="1652"/>
                    </a:lnTo>
                    <a:lnTo>
                      <a:pt x="2011" y="1622"/>
                    </a:lnTo>
                    <a:lnTo>
                      <a:pt x="1993" y="1617"/>
                    </a:lnTo>
                    <a:lnTo>
                      <a:pt x="1965" y="1603"/>
                    </a:lnTo>
                    <a:lnTo>
                      <a:pt x="1956" y="1603"/>
                    </a:lnTo>
                    <a:lnTo>
                      <a:pt x="1936" y="1589"/>
                    </a:lnTo>
                    <a:lnTo>
                      <a:pt x="1922" y="1590"/>
                    </a:lnTo>
                    <a:lnTo>
                      <a:pt x="1869" y="1587"/>
                    </a:lnTo>
                    <a:lnTo>
                      <a:pt x="1865" y="1581"/>
                    </a:lnTo>
                    <a:lnTo>
                      <a:pt x="1848" y="1573"/>
                    </a:lnTo>
                    <a:lnTo>
                      <a:pt x="1834" y="1573"/>
                    </a:lnTo>
                    <a:lnTo>
                      <a:pt x="1829" y="1577"/>
                    </a:lnTo>
                    <a:lnTo>
                      <a:pt x="1828" y="1587"/>
                    </a:lnTo>
                    <a:lnTo>
                      <a:pt x="1823" y="1595"/>
                    </a:lnTo>
                    <a:lnTo>
                      <a:pt x="1802" y="1609"/>
                    </a:lnTo>
                    <a:lnTo>
                      <a:pt x="1804" y="1617"/>
                    </a:lnTo>
                    <a:lnTo>
                      <a:pt x="1810" y="1635"/>
                    </a:lnTo>
                    <a:lnTo>
                      <a:pt x="1823" y="1655"/>
                    </a:lnTo>
                    <a:lnTo>
                      <a:pt x="1833" y="1690"/>
                    </a:lnTo>
                    <a:lnTo>
                      <a:pt x="1832" y="1682"/>
                    </a:lnTo>
                    <a:lnTo>
                      <a:pt x="1837" y="1684"/>
                    </a:lnTo>
                    <a:lnTo>
                      <a:pt x="1832" y="1718"/>
                    </a:lnTo>
                    <a:lnTo>
                      <a:pt x="1829" y="1724"/>
                    </a:lnTo>
                    <a:lnTo>
                      <a:pt x="1810" y="1746"/>
                    </a:lnTo>
                    <a:lnTo>
                      <a:pt x="1779" y="1750"/>
                    </a:lnTo>
                    <a:lnTo>
                      <a:pt x="1778" y="1765"/>
                    </a:lnTo>
                    <a:lnTo>
                      <a:pt x="1783" y="1773"/>
                    </a:lnTo>
                    <a:lnTo>
                      <a:pt x="1784" y="1783"/>
                    </a:lnTo>
                    <a:lnTo>
                      <a:pt x="1773" y="1799"/>
                    </a:lnTo>
                    <a:lnTo>
                      <a:pt x="1761" y="1805"/>
                    </a:lnTo>
                    <a:lnTo>
                      <a:pt x="1747" y="1798"/>
                    </a:lnTo>
                    <a:lnTo>
                      <a:pt x="1736" y="1787"/>
                    </a:lnTo>
                    <a:lnTo>
                      <a:pt x="1736" y="1770"/>
                    </a:lnTo>
                    <a:lnTo>
                      <a:pt x="1741" y="1759"/>
                    </a:lnTo>
                    <a:lnTo>
                      <a:pt x="1747" y="1750"/>
                    </a:lnTo>
                    <a:lnTo>
                      <a:pt x="1754" y="1745"/>
                    </a:lnTo>
                    <a:lnTo>
                      <a:pt x="1732" y="1713"/>
                    </a:lnTo>
                    <a:lnTo>
                      <a:pt x="1735" y="1705"/>
                    </a:lnTo>
                    <a:lnTo>
                      <a:pt x="1724" y="1703"/>
                    </a:lnTo>
                    <a:lnTo>
                      <a:pt x="1684" y="1721"/>
                    </a:lnTo>
                    <a:lnTo>
                      <a:pt x="1675" y="1737"/>
                    </a:lnTo>
                    <a:lnTo>
                      <a:pt x="1660" y="1743"/>
                    </a:lnTo>
                    <a:lnTo>
                      <a:pt x="1640" y="1773"/>
                    </a:lnTo>
                    <a:lnTo>
                      <a:pt x="1628" y="1775"/>
                    </a:lnTo>
                    <a:lnTo>
                      <a:pt x="1622" y="1766"/>
                    </a:lnTo>
                    <a:lnTo>
                      <a:pt x="1606" y="1762"/>
                    </a:lnTo>
                    <a:lnTo>
                      <a:pt x="1587" y="1767"/>
                    </a:lnTo>
                    <a:lnTo>
                      <a:pt x="1570" y="1757"/>
                    </a:lnTo>
                    <a:lnTo>
                      <a:pt x="1547" y="1772"/>
                    </a:lnTo>
                    <a:lnTo>
                      <a:pt x="1536" y="1771"/>
                    </a:lnTo>
                    <a:lnTo>
                      <a:pt x="1512" y="1792"/>
                    </a:lnTo>
                    <a:lnTo>
                      <a:pt x="1508" y="1802"/>
                    </a:lnTo>
                    <a:lnTo>
                      <a:pt x="1506" y="1822"/>
                    </a:lnTo>
                    <a:lnTo>
                      <a:pt x="1504" y="1831"/>
                    </a:lnTo>
                    <a:lnTo>
                      <a:pt x="1495" y="1831"/>
                    </a:lnTo>
                    <a:lnTo>
                      <a:pt x="1487" y="1824"/>
                    </a:lnTo>
                    <a:lnTo>
                      <a:pt x="1478" y="1813"/>
                    </a:lnTo>
                    <a:lnTo>
                      <a:pt x="1474" y="1816"/>
                    </a:lnTo>
                    <a:lnTo>
                      <a:pt x="1467" y="1821"/>
                    </a:lnTo>
                    <a:lnTo>
                      <a:pt x="1456" y="1807"/>
                    </a:lnTo>
                    <a:lnTo>
                      <a:pt x="1456" y="1779"/>
                    </a:lnTo>
                    <a:lnTo>
                      <a:pt x="1450" y="1773"/>
                    </a:lnTo>
                    <a:lnTo>
                      <a:pt x="1450" y="1766"/>
                    </a:lnTo>
                    <a:lnTo>
                      <a:pt x="1457" y="1751"/>
                    </a:lnTo>
                    <a:lnTo>
                      <a:pt x="1458" y="1737"/>
                    </a:lnTo>
                    <a:lnTo>
                      <a:pt x="1452" y="1724"/>
                    </a:lnTo>
                    <a:lnTo>
                      <a:pt x="1447" y="1722"/>
                    </a:lnTo>
                    <a:lnTo>
                      <a:pt x="1446" y="1730"/>
                    </a:lnTo>
                    <a:lnTo>
                      <a:pt x="1442" y="1730"/>
                    </a:lnTo>
                    <a:lnTo>
                      <a:pt x="1444" y="1721"/>
                    </a:lnTo>
                    <a:lnTo>
                      <a:pt x="1451" y="1716"/>
                    </a:lnTo>
                    <a:lnTo>
                      <a:pt x="1477" y="1713"/>
                    </a:lnTo>
                    <a:lnTo>
                      <a:pt x="1488" y="1707"/>
                    </a:lnTo>
                    <a:lnTo>
                      <a:pt x="1490" y="1705"/>
                    </a:lnTo>
                    <a:lnTo>
                      <a:pt x="1484" y="1707"/>
                    </a:lnTo>
                    <a:lnTo>
                      <a:pt x="1467" y="1712"/>
                    </a:lnTo>
                    <a:lnTo>
                      <a:pt x="1460" y="1711"/>
                    </a:lnTo>
                    <a:lnTo>
                      <a:pt x="1445" y="1712"/>
                    </a:lnTo>
                    <a:lnTo>
                      <a:pt x="1423" y="1723"/>
                    </a:lnTo>
                    <a:lnTo>
                      <a:pt x="1424" y="1730"/>
                    </a:lnTo>
                    <a:lnTo>
                      <a:pt x="1415" y="1734"/>
                    </a:lnTo>
                    <a:lnTo>
                      <a:pt x="1413" y="1738"/>
                    </a:lnTo>
                    <a:lnTo>
                      <a:pt x="1417" y="1751"/>
                    </a:lnTo>
                    <a:lnTo>
                      <a:pt x="1417" y="1759"/>
                    </a:lnTo>
                    <a:lnTo>
                      <a:pt x="1406" y="1765"/>
                    </a:lnTo>
                    <a:lnTo>
                      <a:pt x="1397" y="1760"/>
                    </a:lnTo>
                    <a:lnTo>
                      <a:pt x="1393" y="1751"/>
                    </a:lnTo>
                    <a:lnTo>
                      <a:pt x="1398" y="1743"/>
                    </a:lnTo>
                    <a:lnTo>
                      <a:pt x="1391" y="1743"/>
                    </a:lnTo>
                    <a:lnTo>
                      <a:pt x="1369" y="1767"/>
                    </a:lnTo>
                    <a:lnTo>
                      <a:pt x="1377" y="1766"/>
                    </a:lnTo>
                    <a:lnTo>
                      <a:pt x="1381" y="1775"/>
                    </a:lnTo>
                    <a:lnTo>
                      <a:pt x="1381" y="1783"/>
                    </a:lnTo>
                    <a:lnTo>
                      <a:pt x="1380" y="1793"/>
                    </a:lnTo>
                    <a:lnTo>
                      <a:pt x="1371" y="1800"/>
                    </a:lnTo>
                    <a:lnTo>
                      <a:pt x="1366" y="1803"/>
                    </a:lnTo>
                    <a:lnTo>
                      <a:pt x="1361" y="1789"/>
                    </a:lnTo>
                    <a:lnTo>
                      <a:pt x="1354" y="1777"/>
                    </a:lnTo>
                    <a:lnTo>
                      <a:pt x="1326" y="1786"/>
                    </a:lnTo>
                    <a:lnTo>
                      <a:pt x="1328" y="1789"/>
                    </a:lnTo>
                    <a:lnTo>
                      <a:pt x="1291" y="1807"/>
                    </a:lnTo>
                    <a:lnTo>
                      <a:pt x="1288" y="1804"/>
                    </a:lnTo>
                    <a:lnTo>
                      <a:pt x="1282" y="1807"/>
                    </a:lnTo>
                    <a:lnTo>
                      <a:pt x="1254" y="1832"/>
                    </a:lnTo>
                    <a:lnTo>
                      <a:pt x="1181" y="1880"/>
                    </a:lnTo>
                    <a:lnTo>
                      <a:pt x="1172" y="1880"/>
                    </a:lnTo>
                    <a:lnTo>
                      <a:pt x="1171" y="1895"/>
                    </a:lnTo>
                    <a:lnTo>
                      <a:pt x="1175" y="1897"/>
                    </a:lnTo>
                    <a:lnTo>
                      <a:pt x="1166" y="1905"/>
                    </a:lnTo>
                    <a:lnTo>
                      <a:pt x="1144" y="1908"/>
                    </a:lnTo>
                    <a:lnTo>
                      <a:pt x="1135" y="1916"/>
                    </a:lnTo>
                    <a:lnTo>
                      <a:pt x="1129" y="1913"/>
                    </a:lnTo>
                    <a:lnTo>
                      <a:pt x="1123" y="1927"/>
                    </a:lnTo>
                    <a:lnTo>
                      <a:pt x="1114" y="1958"/>
                    </a:lnTo>
                    <a:lnTo>
                      <a:pt x="1111" y="1970"/>
                    </a:lnTo>
                    <a:lnTo>
                      <a:pt x="1113" y="1996"/>
                    </a:lnTo>
                    <a:lnTo>
                      <a:pt x="1106" y="2008"/>
                    </a:lnTo>
                    <a:lnTo>
                      <a:pt x="1090" y="2017"/>
                    </a:lnTo>
                    <a:lnTo>
                      <a:pt x="1079" y="2015"/>
                    </a:lnTo>
                    <a:lnTo>
                      <a:pt x="1058" y="2024"/>
                    </a:lnTo>
                    <a:lnTo>
                      <a:pt x="1053" y="2044"/>
                    </a:lnTo>
                    <a:lnTo>
                      <a:pt x="1048" y="2030"/>
                    </a:lnTo>
                    <a:lnTo>
                      <a:pt x="1047" y="2015"/>
                    </a:lnTo>
                    <a:lnTo>
                      <a:pt x="1033" y="2023"/>
                    </a:lnTo>
                    <a:lnTo>
                      <a:pt x="1024" y="2023"/>
                    </a:lnTo>
                    <a:lnTo>
                      <a:pt x="1015" y="2017"/>
                    </a:lnTo>
                    <a:lnTo>
                      <a:pt x="1004" y="1997"/>
                    </a:lnTo>
                    <a:lnTo>
                      <a:pt x="1000" y="1985"/>
                    </a:lnTo>
                    <a:lnTo>
                      <a:pt x="978" y="1960"/>
                    </a:lnTo>
                    <a:lnTo>
                      <a:pt x="968" y="1950"/>
                    </a:lnTo>
                    <a:lnTo>
                      <a:pt x="963" y="1935"/>
                    </a:lnTo>
                    <a:lnTo>
                      <a:pt x="962" y="1921"/>
                    </a:lnTo>
                    <a:lnTo>
                      <a:pt x="973" y="1920"/>
                    </a:lnTo>
                    <a:lnTo>
                      <a:pt x="981" y="1910"/>
                    </a:lnTo>
                    <a:lnTo>
                      <a:pt x="984" y="1896"/>
                    </a:lnTo>
                    <a:lnTo>
                      <a:pt x="999" y="1891"/>
                    </a:lnTo>
                    <a:lnTo>
                      <a:pt x="1054" y="1880"/>
                    </a:lnTo>
                    <a:lnTo>
                      <a:pt x="1046" y="1863"/>
                    </a:lnTo>
                    <a:lnTo>
                      <a:pt x="1044" y="1845"/>
                    </a:lnTo>
                    <a:lnTo>
                      <a:pt x="1041" y="1826"/>
                    </a:lnTo>
                    <a:lnTo>
                      <a:pt x="1031" y="1832"/>
                    </a:lnTo>
                    <a:lnTo>
                      <a:pt x="1021" y="1814"/>
                    </a:lnTo>
                    <a:lnTo>
                      <a:pt x="1015" y="1809"/>
                    </a:lnTo>
                    <a:lnTo>
                      <a:pt x="1015" y="1792"/>
                    </a:lnTo>
                    <a:lnTo>
                      <a:pt x="1004" y="1783"/>
                    </a:lnTo>
                    <a:lnTo>
                      <a:pt x="978" y="1776"/>
                    </a:lnTo>
                    <a:lnTo>
                      <a:pt x="955" y="1776"/>
                    </a:lnTo>
                    <a:lnTo>
                      <a:pt x="930" y="1773"/>
                    </a:lnTo>
                    <a:lnTo>
                      <a:pt x="919" y="1777"/>
                    </a:lnTo>
                    <a:lnTo>
                      <a:pt x="909" y="1775"/>
                    </a:lnTo>
                    <a:lnTo>
                      <a:pt x="868" y="1754"/>
                    </a:lnTo>
                    <a:lnTo>
                      <a:pt x="870" y="1764"/>
                    </a:lnTo>
                    <a:lnTo>
                      <a:pt x="917" y="1805"/>
                    </a:lnTo>
                    <a:lnTo>
                      <a:pt x="917" y="1838"/>
                    </a:lnTo>
                    <a:lnTo>
                      <a:pt x="919" y="1853"/>
                    </a:lnTo>
                    <a:lnTo>
                      <a:pt x="914" y="1873"/>
                    </a:lnTo>
                    <a:lnTo>
                      <a:pt x="915" y="1890"/>
                    </a:lnTo>
                    <a:lnTo>
                      <a:pt x="901" y="1939"/>
                    </a:lnTo>
                    <a:lnTo>
                      <a:pt x="901" y="1953"/>
                    </a:lnTo>
                    <a:lnTo>
                      <a:pt x="902" y="1970"/>
                    </a:lnTo>
                    <a:lnTo>
                      <a:pt x="907" y="1975"/>
                    </a:lnTo>
                    <a:lnTo>
                      <a:pt x="919" y="1975"/>
                    </a:lnTo>
                    <a:lnTo>
                      <a:pt x="929" y="1982"/>
                    </a:lnTo>
                    <a:lnTo>
                      <a:pt x="938" y="2002"/>
                    </a:lnTo>
                    <a:lnTo>
                      <a:pt x="938" y="2013"/>
                    </a:lnTo>
                    <a:lnTo>
                      <a:pt x="933" y="2026"/>
                    </a:lnTo>
                    <a:lnTo>
                      <a:pt x="936" y="2037"/>
                    </a:lnTo>
                    <a:lnTo>
                      <a:pt x="933" y="2056"/>
                    </a:lnTo>
                    <a:lnTo>
                      <a:pt x="922" y="2072"/>
                    </a:lnTo>
                    <a:lnTo>
                      <a:pt x="915" y="2096"/>
                    </a:lnTo>
                    <a:lnTo>
                      <a:pt x="922" y="2114"/>
                    </a:lnTo>
                    <a:lnTo>
                      <a:pt x="918" y="2149"/>
                    </a:lnTo>
                    <a:lnTo>
                      <a:pt x="908" y="2134"/>
                    </a:lnTo>
                    <a:lnTo>
                      <a:pt x="906" y="2123"/>
                    </a:lnTo>
                    <a:lnTo>
                      <a:pt x="898" y="2114"/>
                    </a:lnTo>
                    <a:lnTo>
                      <a:pt x="890" y="2115"/>
                    </a:lnTo>
                    <a:lnTo>
                      <a:pt x="877" y="2126"/>
                    </a:lnTo>
                    <a:lnTo>
                      <a:pt x="885" y="2111"/>
                    </a:lnTo>
                    <a:lnTo>
                      <a:pt x="886" y="2099"/>
                    </a:lnTo>
                    <a:lnTo>
                      <a:pt x="869" y="2085"/>
                    </a:lnTo>
                    <a:lnTo>
                      <a:pt x="860" y="2080"/>
                    </a:lnTo>
                    <a:lnTo>
                      <a:pt x="837" y="2080"/>
                    </a:lnTo>
                    <a:lnTo>
                      <a:pt x="816" y="2062"/>
                    </a:lnTo>
                    <a:lnTo>
                      <a:pt x="807" y="2072"/>
                    </a:lnTo>
                    <a:lnTo>
                      <a:pt x="804" y="2083"/>
                    </a:lnTo>
                    <a:lnTo>
                      <a:pt x="788" y="2099"/>
                    </a:lnTo>
                    <a:lnTo>
                      <a:pt x="779" y="2114"/>
                    </a:lnTo>
                    <a:lnTo>
                      <a:pt x="768" y="2126"/>
                    </a:lnTo>
                    <a:lnTo>
                      <a:pt x="743" y="2136"/>
                    </a:lnTo>
                    <a:lnTo>
                      <a:pt x="735" y="2136"/>
                    </a:lnTo>
                    <a:lnTo>
                      <a:pt x="723" y="2144"/>
                    </a:lnTo>
                    <a:lnTo>
                      <a:pt x="716" y="2159"/>
                    </a:lnTo>
                    <a:lnTo>
                      <a:pt x="704" y="2170"/>
                    </a:lnTo>
                    <a:lnTo>
                      <a:pt x="693" y="2180"/>
                    </a:lnTo>
                    <a:lnTo>
                      <a:pt x="681" y="2184"/>
                    </a:lnTo>
                    <a:lnTo>
                      <a:pt x="681" y="2197"/>
                    </a:lnTo>
                    <a:lnTo>
                      <a:pt x="683" y="2223"/>
                    </a:lnTo>
                    <a:lnTo>
                      <a:pt x="696" y="2246"/>
                    </a:lnTo>
                    <a:lnTo>
                      <a:pt x="707" y="2261"/>
                    </a:lnTo>
                    <a:lnTo>
                      <a:pt x="714" y="2276"/>
                    </a:lnTo>
                    <a:lnTo>
                      <a:pt x="727" y="2308"/>
                    </a:lnTo>
                    <a:lnTo>
                      <a:pt x="730" y="2316"/>
                    </a:lnTo>
                    <a:lnTo>
                      <a:pt x="739" y="2330"/>
                    </a:lnTo>
                    <a:lnTo>
                      <a:pt x="739" y="2336"/>
                    </a:lnTo>
                    <a:lnTo>
                      <a:pt x="720" y="2324"/>
                    </a:lnTo>
                    <a:lnTo>
                      <a:pt x="714" y="2326"/>
                    </a:lnTo>
                    <a:lnTo>
                      <a:pt x="686" y="2315"/>
                    </a:lnTo>
                    <a:lnTo>
                      <a:pt x="687" y="2321"/>
                    </a:lnTo>
                    <a:lnTo>
                      <a:pt x="684" y="2325"/>
                    </a:lnTo>
                    <a:lnTo>
                      <a:pt x="671" y="2322"/>
                    </a:lnTo>
                    <a:lnTo>
                      <a:pt x="653" y="2314"/>
                    </a:lnTo>
                    <a:lnTo>
                      <a:pt x="634" y="2300"/>
                    </a:lnTo>
                    <a:lnTo>
                      <a:pt x="619" y="2298"/>
                    </a:lnTo>
                    <a:lnTo>
                      <a:pt x="610" y="2290"/>
                    </a:lnTo>
                    <a:lnTo>
                      <a:pt x="595" y="2304"/>
                    </a:lnTo>
                    <a:lnTo>
                      <a:pt x="587" y="2317"/>
                    </a:lnTo>
                    <a:lnTo>
                      <a:pt x="584" y="2297"/>
                    </a:lnTo>
                    <a:lnTo>
                      <a:pt x="599" y="2288"/>
                    </a:lnTo>
                    <a:lnTo>
                      <a:pt x="586" y="2283"/>
                    </a:lnTo>
                    <a:lnTo>
                      <a:pt x="570" y="2279"/>
                    </a:lnTo>
                    <a:lnTo>
                      <a:pt x="567" y="2266"/>
                    </a:lnTo>
                    <a:lnTo>
                      <a:pt x="549" y="2255"/>
                    </a:lnTo>
                    <a:lnTo>
                      <a:pt x="531" y="2246"/>
                    </a:lnTo>
                    <a:lnTo>
                      <a:pt x="520" y="2244"/>
                    </a:lnTo>
                    <a:lnTo>
                      <a:pt x="517" y="2265"/>
                    </a:lnTo>
                    <a:lnTo>
                      <a:pt x="509" y="2276"/>
                    </a:lnTo>
                    <a:lnTo>
                      <a:pt x="499" y="2279"/>
                    </a:lnTo>
                    <a:lnTo>
                      <a:pt x="501" y="2289"/>
                    </a:lnTo>
                    <a:lnTo>
                      <a:pt x="508" y="2304"/>
                    </a:lnTo>
                    <a:lnTo>
                      <a:pt x="516" y="2309"/>
                    </a:lnTo>
                    <a:lnTo>
                      <a:pt x="527" y="2332"/>
                    </a:lnTo>
                    <a:lnTo>
                      <a:pt x="543" y="2349"/>
                    </a:lnTo>
                    <a:lnTo>
                      <a:pt x="574" y="2336"/>
                    </a:lnTo>
                    <a:lnTo>
                      <a:pt x="580" y="2352"/>
                    </a:lnTo>
                    <a:lnTo>
                      <a:pt x="587" y="2399"/>
                    </a:lnTo>
                    <a:lnTo>
                      <a:pt x="592" y="2407"/>
                    </a:lnTo>
                    <a:lnTo>
                      <a:pt x="575" y="2400"/>
                    </a:lnTo>
                    <a:lnTo>
                      <a:pt x="560" y="2410"/>
                    </a:lnTo>
                    <a:lnTo>
                      <a:pt x="557" y="2417"/>
                    </a:lnTo>
                    <a:lnTo>
                      <a:pt x="557" y="2421"/>
                    </a:lnTo>
                    <a:lnTo>
                      <a:pt x="543" y="2413"/>
                    </a:lnTo>
                    <a:lnTo>
                      <a:pt x="533" y="2411"/>
                    </a:lnTo>
                    <a:lnTo>
                      <a:pt x="501" y="2395"/>
                    </a:lnTo>
                    <a:lnTo>
                      <a:pt x="484" y="2390"/>
                    </a:lnTo>
                    <a:lnTo>
                      <a:pt x="482" y="2383"/>
                    </a:lnTo>
                    <a:lnTo>
                      <a:pt x="474" y="2372"/>
                    </a:lnTo>
                    <a:lnTo>
                      <a:pt x="466" y="2364"/>
                    </a:lnTo>
                    <a:lnTo>
                      <a:pt x="460" y="2354"/>
                    </a:lnTo>
                    <a:lnTo>
                      <a:pt x="450" y="2348"/>
                    </a:lnTo>
                    <a:lnTo>
                      <a:pt x="444" y="2354"/>
                    </a:lnTo>
                    <a:lnTo>
                      <a:pt x="433" y="2356"/>
                    </a:lnTo>
                    <a:lnTo>
                      <a:pt x="415" y="2342"/>
                    </a:lnTo>
                    <a:lnTo>
                      <a:pt x="409" y="2330"/>
                    </a:lnTo>
                    <a:lnTo>
                      <a:pt x="396" y="2337"/>
                    </a:lnTo>
                    <a:lnTo>
                      <a:pt x="398" y="2329"/>
                    </a:lnTo>
                    <a:lnTo>
                      <a:pt x="408" y="2319"/>
                    </a:lnTo>
                    <a:lnTo>
                      <a:pt x="406" y="2299"/>
                    </a:lnTo>
                    <a:lnTo>
                      <a:pt x="408" y="2282"/>
                    </a:lnTo>
                    <a:lnTo>
                      <a:pt x="397" y="2272"/>
                    </a:lnTo>
                    <a:lnTo>
                      <a:pt x="398" y="2257"/>
                    </a:lnTo>
                    <a:lnTo>
                      <a:pt x="380" y="2222"/>
                    </a:lnTo>
                    <a:lnTo>
                      <a:pt x="385" y="2213"/>
                    </a:lnTo>
                    <a:lnTo>
                      <a:pt x="398" y="2209"/>
                    </a:lnTo>
                    <a:lnTo>
                      <a:pt x="402" y="2187"/>
                    </a:lnTo>
                    <a:lnTo>
                      <a:pt x="404" y="2161"/>
                    </a:lnTo>
                    <a:lnTo>
                      <a:pt x="402" y="2150"/>
                    </a:lnTo>
                    <a:lnTo>
                      <a:pt x="395" y="2142"/>
                    </a:lnTo>
                    <a:lnTo>
                      <a:pt x="388" y="2122"/>
                    </a:lnTo>
                    <a:lnTo>
                      <a:pt x="384" y="2116"/>
                    </a:lnTo>
                    <a:lnTo>
                      <a:pt x="368" y="2114"/>
                    </a:lnTo>
                    <a:lnTo>
                      <a:pt x="363" y="2101"/>
                    </a:lnTo>
                    <a:lnTo>
                      <a:pt x="353" y="2100"/>
                    </a:lnTo>
                    <a:lnTo>
                      <a:pt x="336" y="2094"/>
                    </a:lnTo>
                    <a:lnTo>
                      <a:pt x="336" y="2087"/>
                    </a:lnTo>
                    <a:lnTo>
                      <a:pt x="338" y="2078"/>
                    </a:lnTo>
                    <a:lnTo>
                      <a:pt x="336" y="2073"/>
                    </a:lnTo>
                    <a:lnTo>
                      <a:pt x="318" y="2071"/>
                    </a:lnTo>
                    <a:lnTo>
                      <a:pt x="285" y="2041"/>
                    </a:lnTo>
                    <a:lnTo>
                      <a:pt x="291" y="2035"/>
                    </a:lnTo>
                    <a:lnTo>
                      <a:pt x="275" y="2020"/>
                    </a:lnTo>
                    <a:lnTo>
                      <a:pt x="272" y="2004"/>
                    </a:lnTo>
                    <a:lnTo>
                      <a:pt x="264" y="1992"/>
                    </a:lnTo>
                    <a:lnTo>
                      <a:pt x="248" y="1987"/>
                    </a:lnTo>
                    <a:lnTo>
                      <a:pt x="256" y="1980"/>
                    </a:lnTo>
                    <a:lnTo>
                      <a:pt x="275" y="1976"/>
                    </a:lnTo>
                    <a:lnTo>
                      <a:pt x="295" y="1987"/>
                    </a:lnTo>
                    <a:lnTo>
                      <a:pt x="296" y="1999"/>
                    </a:lnTo>
                    <a:lnTo>
                      <a:pt x="306" y="2013"/>
                    </a:lnTo>
                    <a:lnTo>
                      <a:pt x="334" y="2033"/>
                    </a:lnTo>
                    <a:lnTo>
                      <a:pt x="338" y="2030"/>
                    </a:lnTo>
                    <a:lnTo>
                      <a:pt x="342" y="2020"/>
                    </a:lnTo>
                    <a:lnTo>
                      <a:pt x="350" y="2035"/>
                    </a:lnTo>
                    <a:lnTo>
                      <a:pt x="359" y="2042"/>
                    </a:lnTo>
                    <a:lnTo>
                      <a:pt x="365" y="2036"/>
                    </a:lnTo>
                    <a:lnTo>
                      <a:pt x="370" y="2039"/>
                    </a:lnTo>
                    <a:lnTo>
                      <a:pt x="375" y="2033"/>
                    </a:lnTo>
                    <a:lnTo>
                      <a:pt x="381" y="2034"/>
                    </a:lnTo>
                    <a:lnTo>
                      <a:pt x="384" y="2047"/>
                    </a:lnTo>
                    <a:lnTo>
                      <a:pt x="387" y="2060"/>
                    </a:lnTo>
                    <a:lnTo>
                      <a:pt x="402" y="2053"/>
                    </a:lnTo>
                    <a:lnTo>
                      <a:pt x="420" y="2058"/>
                    </a:lnTo>
                    <a:lnTo>
                      <a:pt x="427" y="2068"/>
                    </a:lnTo>
                    <a:lnTo>
                      <a:pt x="439" y="2068"/>
                    </a:lnTo>
                    <a:lnTo>
                      <a:pt x="447" y="2078"/>
                    </a:lnTo>
                    <a:lnTo>
                      <a:pt x="479" y="2087"/>
                    </a:lnTo>
                    <a:lnTo>
                      <a:pt x="494" y="2094"/>
                    </a:lnTo>
                    <a:lnTo>
                      <a:pt x="522" y="2096"/>
                    </a:lnTo>
                    <a:lnTo>
                      <a:pt x="548" y="2106"/>
                    </a:lnTo>
                    <a:lnTo>
                      <a:pt x="557" y="2116"/>
                    </a:lnTo>
                    <a:lnTo>
                      <a:pt x="576" y="2120"/>
                    </a:lnTo>
                    <a:lnTo>
                      <a:pt x="624" y="2123"/>
                    </a:lnTo>
                    <a:lnTo>
                      <a:pt x="637" y="2117"/>
                    </a:lnTo>
                    <a:lnTo>
                      <a:pt x="649" y="2115"/>
                    </a:lnTo>
                    <a:lnTo>
                      <a:pt x="693" y="2095"/>
                    </a:lnTo>
                    <a:lnTo>
                      <a:pt x="703" y="2085"/>
                    </a:lnTo>
                    <a:lnTo>
                      <a:pt x="712" y="2079"/>
                    </a:lnTo>
                    <a:lnTo>
                      <a:pt x="731" y="2057"/>
                    </a:lnTo>
                    <a:lnTo>
                      <a:pt x="752" y="2023"/>
                    </a:lnTo>
                    <a:lnTo>
                      <a:pt x="761" y="1998"/>
                    </a:lnTo>
                    <a:lnTo>
                      <a:pt x="764" y="1975"/>
                    </a:lnTo>
                    <a:lnTo>
                      <a:pt x="755" y="1970"/>
                    </a:lnTo>
                    <a:lnTo>
                      <a:pt x="752" y="1966"/>
                    </a:lnTo>
                    <a:lnTo>
                      <a:pt x="751" y="1944"/>
                    </a:lnTo>
                    <a:lnTo>
                      <a:pt x="746" y="1929"/>
                    </a:lnTo>
                    <a:lnTo>
                      <a:pt x="746" y="1907"/>
                    </a:lnTo>
                    <a:lnTo>
                      <a:pt x="735" y="1892"/>
                    </a:lnTo>
                    <a:lnTo>
                      <a:pt x="724" y="1886"/>
                    </a:lnTo>
                    <a:lnTo>
                      <a:pt x="718" y="1890"/>
                    </a:lnTo>
                    <a:lnTo>
                      <a:pt x="709" y="1883"/>
                    </a:lnTo>
                    <a:lnTo>
                      <a:pt x="710" y="1873"/>
                    </a:lnTo>
                    <a:lnTo>
                      <a:pt x="704" y="1869"/>
                    </a:lnTo>
                    <a:lnTo>
                      <a:pt x="693" y="1854"/>
                    </a:lnTo>
                    <a:lnTo>
                      <a:pt x="689" y="1845"/>
                    </a:lnTo>
                    <a:lnTo>
                      <a:pt x="683" y="1841"/>
                    </a:lnTo>
                    <a:lnTo>
                      <a:pt x="676" y="1835"/>
                    </a:lnTo>
                    <a:lnTo>
                      <a:pt x="681" y="1848"/>
                    </a:lnTo>
                    <a:lnTo>
                      <a:pt x="672" y="1851"/>
                    </a:lnTo>
                    <a:lnTo>
                      <a:pt x="650" y="1835"/>
                    </a:lnTo>
                    <a:lnTo>
                      <a:pt x="642" y="1825"/>
                    </a:lnTo>
                    <a:lnTo>
                      <a:pt x="639" y="1834"/>
                    </a:lnTo>
                    <a:lnTo>
                      <a:pt x="635" y="1827"/>
                    </a:lnTo>
                    <a:lnTo>
                      <a:pt x="632" y="1815"/>
                    </a:lnTo>
                    <a:lnTo>
                      <a:pt x="619" y="1800"/>
                    </a:lnTo>
                    <a:lnTo>
                      <a:pt x="627" y="1818"/>
                    </a:lnTo>
                    <a:lnTo>
                      <a:pt x="606" y="1811"/>
                    </a:lnTo>
                    <a:lnTo>
                      <a:pt x="599" y="1800"/>
                    </a:lnTo>
                    <a:lnTo>
                      <a:pt x="596" y="1793"/>
                    </a:lnTo>
                    <a:lnTo>
                      <a:pt x="589" y="1783"/>
                    </a:lnTo>
                    <a:lnTo>
                      <a:pt x="558" y="1751"/>
                    </a:lnTo>
                    <a:lnTo>
                      <a:pt x="542" y="1739"/>
                    </a:lnTo>
                    <a:lnTo>
                      <a:pt x="535" y="1730"/>
                    </a:lnTo>
                    <a:lnTo>
                      <a:pt x="509" y="1712"/>
                    </a:lnTo>
                    <a:lnTo>
                      <a:pt x="500" y="1701"/>
                    </a:lnTo>
                    <a:lnTo>
                      <a:pt x="466" y="1682"/>
                    </a:lnTo>
                    <a:lnTo>
                      <a:pt x="461" y="1678"/>
                    </a:lnTo>
                    <a:lnTo>
                      <a:pt x="427" y="1669"/>
                    </a:lnTo>
                    <a:lnTo>
                      <a:pt x="429" y="1675"/>
                    </a:lnTo>
                    <a:lnTo>
                      <a:pt x="427" y="1679"/>
                    </a:lnTo>
                    <a:lnTo>
                      <a:pt x="420" y="1679"/>
                    </a:lnTo>
                    <a:lnTo>
                      <a:pt x="403" y="1670"/>
                    </a:lnTo>
                    <a:lnTo>
                      <a:pt x="369" y="1662"/>
                    </a:lnTo>
                    <a:lnTo>
                      <a:pt x="354" y="1655"/>
                    </a:lnTo>
                    <a:lnTo>
                      <a:pt x="350" y="1662"/>
                    </a:lnTo>
                    <a:lnTo>
                      <a:pt x="333" y="1664"/>
                    </a:lnTo>
                    <a:lnTo>
                      <a:pt x="326" y="1670"/>
                    </a:lnTo>
                    <a:lnTo>
                      <a:pt x="322" y="1660"/>
                    </a:lnTo>
                    <a:lnTo>
                      <a:pt x="317" y="1657"/>
                    </a:lnTo>
                    <a:lnTo>
                      <a:pt x="320" y="1644"/>
                    </a:lnTo>
                    <a:lnTo>
                      <a:pt x="317" y="1641"/>
                    </a:lnTo>
                    <a:lnTo>
                      <a:pt x="299" y="1657"/>
                    </a:lnTo>
                    <a:lnTo>
                      <a:pt x="302" y="1637"/>
                    </a:lnTo>
                    <a:lnTo>
                      <a:pt x="293" y="1644"/>
                    </a:lnTo>
                    <a:lnTo>
                      <a:pt x="294" y="1633"/>
                    </a:lnTo>
                    <a:lnTo>
                      <a:pt x="291" y="1632"/>
                    </a:lnTo>
                    <a:lnTo>
                      <a:pt x="283" y="1632"/>
                    </a:lnTo>
                    <a:lnTo>
                      <a:pt x="268" y="1638"/>
                    </a:lnTo>
                    <a:lnTo>
                      <a:pt x="271" y="1631"/>
                    </a:lnTo>
                    <a:lnTo>
                      <a:pt x="269" y="1625"/>
                    </a:lnTo>
                    <a:lnTo>
                      <a:pt x="267" y="1617"/>
                    </a:lnTo>
                    <a:lnTo>
                      <a:pt x="251" y="1619"/>
                    </a:lnTo>
                    <a:lnTo>
                      <a:pt x="257" y="1589"/>
                    </a:lnTo>
                    <a:lnTo>
                      <a:pt x="261" y="1603"/>
                    </a:lnTo>
                    <a:lnTo>
                      <a:pt x="267" y="1606"/>
                    </a:lnTo>
                    <a:lnTo>
                      <a:pt x="273" y="1606"/>
                    </a:lnTo>
                    <a:lnTo>
                      <a:pt x="279" y="1614"/>
                    </a:lnTo>
                    <a:lnTo>
                      <a:pt x="290" y="1612"/>
                    </a:lnTo>
                    <a:lnTo>
                      <a:pt x="299" y="1616"/>
                    </a:lnTo>
                    <a:lnTo>
                      <a:pt x="307" y="1600"/>
                    </a:lnTo>
                    <a:lnTo>
                      <a:pt x="309" y="1589"/>
                    </a:lnTo>
                    <a:lnTo>
                      <a:pt x="290" y="1583"/>
                    </a:lnTo>
                    <a:lnTo>
                      <a:pt x="283" y="1585"/>
                    </a:lnTo>
                    <a:lnTo>
                      <a:pt x="275" y="1579"/>
                    </a:lnTo>
                    <a:lnTo>
                      <a:pt x="274" y="1573"/>
                    </a:lnTo>
                    <a:lnTo>
                      <a:pt x="259" y="1565"/>
                    </a:lnTo>
                    <a:lnTo>
                      <a:pt x="242" y="1558"/>
                    </a:lnTo>
                    <a:lnTo>
                      <a:pt x="248" y="1567"/>
                    </a:lnTo>
                    <a:lnTo>
                      <a:pt x="247" y="1582"/>
                    </a:lnTo>
                    <a:lnTo>
                      <a:pt x="239" y="1583"/>
                    </a:lnTo>
                    <a:lnTo>
                      <a:pt x="235" y="1579"/>
                    </a:lnTo>
                    <a:lnTo>
                      <a:pt x="232" y="1587"/>
                    </a:lnTo>
                    <a:lnTo>
                      <a:pt x="235" y="1598"/>
                    </a:lnTo>
                    <a:lnTo>
                      <a:pt x="231" y="1604"/>
                    </a:lnTo>
                    <a:lnTo>
                      <a:pt x="221" y="1604"/>
                    </a:lnTo>
                    <a:lnTo>
                      <a:pt x="210" y="1593"/>
                    </a:lnTo>
                    <a:lnTo>
                      <a:pt x="191" y="1583"/>
                    </a:lnTo>
                    <a:lnTo>
                      <a:pt x="189" y="1584"/>
                    </a:lnTo>
                    <a:lnTo>
                      <a:pt x="192" y="1589"/>
                    </a:lnTo>
                    <a:lnTo>
                      <a:pt x="191" y="1600"/>
                    </a:lnTo>
                    <a:lnTo>
                      <a:pt x="187" y="1612"/>
                    </a:lnTo>
                    <a:lnTo>
                      <a:pt x="185" y="1617"/>
                    </a:lnTo>
                    <a:lnTo>
                      <a:pt x="172" y="1621"/>
                    </a:lnTo>
                    <a:lnTo>
                      <a:pt x="150" y="1606"/>
                    </a:lnTo>
                    <a:lnTo>
                      <a:pt x="144" y="1637"/>
                    </a:lnTo>
                    <a:lnTo>
                      <a:pt x="138" y="1644"/>
                    </a:lnTo>
                    <a:lnTo>
                      <a:pt x="106" y="1664"/>
                    </a:lnTo>
                    <a:lnTo>
                      <a:pt x="103" y="1669"/>
                    </a:lnTo>
                    <a:lnTo>
                      <a:pt x="102" y="1680"/>
                    </a:lnTo>
                    <a:lnTo>
                      <a:pt x="101" y="1684"/>
                    </a:lnTo>
                    <a:lnTo>
                      <a:pt x="92" y="1692"/>
                    </a:lnTo>
                    <a:lnTo>
                      <a:pt x="90" y="1694"/>
                    </a:lnTo>
                    <a:lnTo>
                      <a:pt x="59" y="1721"/>
                    </a:lnTo>
                    <a:lnTo>
                      <a:pt x="69" y="1725"/>
                    </a:lnTo>
                    <a:lnTo>
                      <a:pt x="69" y="1730"/>
                    </a:lnTo>
                    <a:lnTo>
                      <a:pt x="58" y="1759"/>
                    </a:lnTo>
                    <a:lnTo>
                      <a:pt x="57" y="1768"/>
                    </a:lnTo>
                    <a:lnTo>
                      <a:pt x="59" y="1794"/>
                    </a:lnTo>
                    <a:lnTo>
                      <a:pt x="64" y="1814"/>
                    </a:lnTo>
                    <a:lnTo>
                      <a:pt x="69" y="1821"/>
                    </a:lnTo>
                    <a:lnTo>
                      <a:pt x="79" y="1827"/>
                    </a:lnTo>
                    <a:lnTo>
                      <a:pt x="92" y="1830"/>
                    </a:lnTo>
                    <a:lnTo>
                      <a:pt x="107" y="1837"/>
                    </a:lnTo>
                    <a:lnTo>
                      <a:pt x="127" y="1875"/>
                    </a:lnTo>
                    <a:lnTo>
                      <a:pt x="137" y="1890"/>
                    </a:lnTo>
                    <a:lnTo>
                      <a:pt x="140" y="1912"/>
                    </a:lnTo>
                    <a:lnTo>
                      <a:pt x="122" y="1949"/>
                    </a:lnTo>
                    <a:lnTo>
                      <a:pt x="103" y="1992"/>
                    </a:lnTo>
                    <a:lnTo>
                      <a:pt x="97" y="2005"/>
                    </a:lnTo>
                    <a:lnTo>
                      <a:pt x="99" y="2026"/>
                    </a:lnTo>
                    <a:lnTo>
                      <a:pt x="108" y="2046"/>
                    </a:lnTo>
                    <a:lnTo>
                      <a:pt x="116" y="2063"/>
                    </a:lnTo>
                    <a:lnTo>
                      <a:pt x="118" y="2082"/>
                    </a:lnTo>
                    <a:lnTo>
                      <a:pt x="133" y="2109"/>
                    </a:lnTo>
                    <a:lnTo>
                      <a:pt x="144" y="2143"/>
                    </a:lnTo>
                    <a:lnTo>
                      <a:pt x="146" y="2160"/>
                    </a:lnTo>
                    <a:lnTo>
                      <a:pt x="148" y="2175"/>
                    </a:lnTo>
                    <a:lnTo>
                      <a:pt x="134" y="2187"/>
                    </a:lnTo>
                    <a:lnTo>
                      <a:pt x="132" y="2209"/>
                    </a:lnTo>
                    <a:lnTo>
                      <a:pt x="127" y="2225"/>
                    </a:lnTo>
                    <a:lnTo>
                      <a:pt x="130" y="2235"/>
                    </a:lnTo>
                    <a:lnTo>
                      <a:pt x="132" y="2254"/>
                    </a:lnTo>
                    <a:lnTo>
                      <a:pt x="126" y="2265"/>
                    </a:lnTo>
                    <a:lnTo>
                      <a:pt x="127" y="2286"/>
                    </a:lnTo>
                    <a:lnTo>
                      <a:pt x="143" y="2289"/>
                    </a:lnTo>
                    <a:lnTo>
                      <a:pt x="151" y="2306"/>
                    </a:lnTo>
                    <a:lnTo>
                      <a:pt x="149" y="2327"/>
                    </a:lnTo>
                    <a:lnTo>
                      <a:pt x="156" y="2343"/>
                    </a:lnTo>
                    <a:lnTo>
                      <a:pt x="172" y="2358"/>
                    </a:lnTo>
                    <a:lnTo>
                      <a:pt x="173" y="2378"/>
                    </a:lnTo>
                    <a:lnTo>
                      <a:pt x="167" y="2396"/>
                    </a:lnTo>
                    <a:lnTo>
                      <a:pt x="157" y="2411"/>
                    </a:lnTo>
                    <a:lnTo>
                      <a:pt x="153" y="2427"/>
                    </a:lnTo>
                    <a:lnTo>
                      <a:pt x="159" y="2445"/>
                    </a:lnTo>
                    <a:lnTo>
                      <a:pt x="167" y="2458"/>
                    </a:lnTo>
                    <a:lnTo>
                      <a:pt x="197" y="2481"/>
                    </a:lnTo>
                    <a:lnTo>
                      <a:pt x="202" y="2498"/>
                    </a:lnTo>
                    <a:lnTo>
                      <a:pt x="212" y="2515"/>
                    </a:lnTo>
                    <a:lnTo>
                      <a:pt x="216" y="2509"/>
                    </a:lnTo>
                    <a:lnTo>
                      <a:pt x="215" y="2548"/>
                    </a:lnTo>
                    <a:lnTo>
                      <a:pt x="199" y="2586"/>
                    </a:lnTo>
                    <a:lnTo>
                      <a:pt x="186" y="2606"/>
                    </a:lnTo>
                    <a:lnTo>
                      <a:pt x="134" y="2675"/>
                    </a:lnTo>
                    <a:lnTo>
                      <a:pt x="96" y="2718"/>
                    </a:lnTo>
                    <a:lnTo>
                      <a:pt x="46" y="2767"/>
                    </a:lnTo>
                    <a:lnTo>
                      <a:pt x="10" y="2794"/>
                    </a:lnTo>
                    <a:lnTo>
                      <a:pt x="33" y="2798"/>
                    </a:lnTo>
                    <a:lnTo>
                      <a:pt x="44" y="2785"/>
                    </a:lnTo>
                    <a:lnTo>
                      <a:pt x="63" y="2776"/>
                    </a:lnTo>
                    <a:lnTo>
                      <a:pt x="64" y="2783"/>
                    </a:lnTo>
                    <a:lnTo>
                      <a:pt x="63" y="2788"/>
                    </a:lnTo>
                    <a:lnTo>
                      <a:pt x="63" y="2805"/>
                    </a:lnTo>
                    <a:lnTo>
                      <a:pt x="58" y="2798"/>
                    </a:lnTo>
                    <a:lnTo>
                      <a:pt x="54" y="2797"/>
                    </a:lnTo>
                    <a:lnTo>
                      <a:pt x="54" y="2811"/>
                    </a:lnTo>
                    <a:lnTo>
                      <a:pt x="59" y="2820"/>
                    </a:lnTo>
                    <a:lnTo>
                      <a:pt x="64" y="2821"/>
                    </a:lnTo>
                    <a:lnTo>
                      <a:pt x="70" y="2824"/>
                    </a:lnTo>
                    <a:lnTo>
                      <a:pt x="87" y="2838"/>
                    </a:lnTo>
                    <a:lnTo>
                      <a:pt x="99" y="2838"/>
                    </a:lnTo>
                    <a:lnTo>
                      <a:pt x="117" y="2833"/>
                    </a:lnTo>
                    <a:lnTo>
                      <a:pt x="128" y="2837"/>
                    </a:lnTo>
                    <a:lnTo>
                      <a:pt x="137" y="2844"/>
                    </a:lnTo>
                    <a:lnTo>
                      <a:pt x="137" y="2854"/>
                    </a:lnTo>
                    <a:lnTo>
                      <a:pt x="143" y="2858"/>
                    </a:lnTo>
                    <a:lnTo>
                      <a:pt x="150" y="2859"/>
                    </a:lnTo>
                    <a:lnTo>
                      <a:pt x="151" y="2863"/>
                    </a:lnTo>
                    <a:lnTo>
                      <a:pt x="145" y="2868"/>
                    </a:lnTo>
                    <a:lnTo>
                      <a:pt x="137" y="2868"/>
                    </a:lnTo>
                    <a:lnTo>
                      <a:pt x="110" y="2860"/>
                    </a:lnTo>
                    <a:lnTo>
                      <a:pt x="91" y="2859"/>
                    </a:lnTo>
                    <a:lnTo>
                      <a:pt x="85" y="2865"/>
                    </a:lnTo>
                    <a:lnTo>
                      <a:pt x="83" y="2873"/>
                    </a:lnTo>
                    <a:lnTo>
                      <a:pt x="68" y="2881"/>
                    </a:lnTo>
                    <a:lnTo>
                      <a:pt x="60" y="2876"/>
                    </a:lnTo>
                    <a:lnTo>
                      <a:pt x="54" y="2879"/>
                    </a:lnTo>
                    <a:lnTo>
                      <a:pt x="51" y="2889"/>
                    </a:lnTo>
                    <a:lnTo>
                      <a:pt x="44" y="2892"/>
                    </a:lnTo>
                    <a:lnTo>
                      <a:pt x="38" y="2886"/>
                    </a:lnTo>
                    <a:lnTo>
                      <a:pt x="31" y="2883"/>
                    </a:lnTo>
                    <a:lnTo>
                      <a:pt x="27" y="2891"/>
                    </a:lnTo>
                    <a:lnTo>
                      <a:pt x="30" y="2907"/>
                    </a:lnTo>
                    <a:lnTo>
                      <a:pt x="37" y="2908"/>
                    </a:lnTo>
                    <a:lnTo>
                      <a:pt x="42" y="2914"/>
                    </a:lnTo>
                    <a:lnTo>
                      <a:pt x="44" y="2922"/>
                    </a:lnTo>
                    <a:lnTo>
                      <a:pt x="41" y="2930"/>
                    </a:lnTo>
                    <a:lnTo>
                      <a:pt x="30" y="2941"/>
                    </a:lnTo>
                    <a:lnTo>
                      <a:pt x="21" y="2956"/>
                    </a:lnTo>
                    <a:lnTo>
                      <a:pt x="15" y="2970"/>
                    </a:lnTo>
                    <a:lnTo>
                      <a:pt x="19" y="2983"/>
                    </a:lnTo>
                    <a:lnTo>
                      <a:pt x="16" y="3002"/>
                    </a:lnTo>
                    <a:lnTo>
                      <a:pt x="17" y="3008"/>
                    </a:lnTo>
                    <a:lnTo>
                      <a:pt x="20" y="3013"/>
                    </a:lnTo>
                    <a:lnTo>
                      <a:pt x="20" y="3019"/>
                    </a:lnTo>
                    <a:lnTo>
                      <a:pt x="17" y="3026"/>
                    </a:lnTo>
                    <a:lnTo>
                      <a:pt x="9" y="3035"/>
                    </a:lnTo>
                    <a:lnTo>
                      <a:pt x="4" y="3038"/>
                    </a:lnTo>
                    <a:lnTo>
                      <a:pt x="1" y="3046"/>
                    </a:lnTo>
                    <a:lnTo>
                      <a:pt x="5" y="3053"/>
                    </a:lnTo>
                    <a:lnTo>
                      <a:pt x="14" y="3054"/>
                    </a:lnTo>
                    <a:lnTo>
                      <a:pt x="27" y="3053"/>
                    </a:lnTo>
                    <a:lnTo>
                      <a:pt x="38" y="3070"/>
                    </a:lnTo>
                    <a:lnTo>
                      <a:pt x="37" y="3086"/>
                    </a:lnTo>
                    <a:lnTo>
                      <a:pt x="27" y="3086"/>
                    </a:lnTo>
                    <a:lnTo>
                      <a:pt x="19" y="3075"/>
                    </a:lnTo>
                    <a:lnTo>
                      <a:pt x="10" y="3068"/>
                    </a:lnTo>
                    <a:lnTo>
                      <a:pt x="10" y="3083"/>
                    </a:lnTo>
                    <a:lnTo>
                      <a:pt x="6" y="3090"/>
                    </a:lnTo>
                    <a:lnTo>
                      <a:pt x="0" y="3105"/>
                    </a:lnTo>
                    <a:lnTo>
                      <a:pt x="1" y="3112"/>
                    </a:lnTo>
                    <a:lnTo>
                      <a:pt x="6" y="3118"/>
                    </a:lnTo>
                    <a:lnTo>
                      <a:pt x="10" y="3126"/>
                    </a:lnTo>
                    <a:lnTo>
                      <a:pt x="17" y="3129"/>
                    </a:lnTo>
                    <a:lnTo>
                      <a:pt x="21" y="3137"/>
                    </a:lnTo>
                    <a:lnTo>
                      <a:pt x="22" y="3145"/>
                    </a:lnTo>
                    <a:lnTo>
                      <a:pt x="17" y="3169"/>
                    </a:lnTo>
                    <a:lnTo>
                      <a:pt x="14" y="3176"/>
                    </a:lnTo>
                    <a:lnTo>
                      <a:pt x="22" y="3179"/>
                    </a:lnTo>
                    <a:lnTo>
                      <a:pt x="29" y="3183"/>
                    </a:lnTo>
                    <a:lnTo>
                      <a:pt x="29" y="3191"/>
                    </a:lnTo>
                    <a:lnTo>
                      <a:pt x="42" y="3213"/>
                    </a:lnTo>
                    <a:lnTo>
                      <a:pt x="44" y="3222"/>
                    </a:lnTo>
                    <a:lnTo>
                      <a:pt x="48" y="3229"/>
                    </a:lnTo>
                    <a:lnTo>
                      <a:pt x="48" y="3245"/>
                    </a:lnTo>
                    <a:lnTo>
                      <a:pt x="47" y="3252"/>
                    </a:lnTo>
                    <a:lnTo>
                      <a:pt x="49" y="3260"/>
                    </a:lnTo>
                    <a:lnTo>
                      <a:pt x="65" y="3257"/>
                    </a:lnTo>
                    <a:lnTo>
                      <a:pt x="73" y="3261"/>
                    </a:lnTo>
                    <a:lnTo>
                      <a:pt x="76" y="3268"/>
                    </a:lnTo>
                    <a:lnTo>
                      <a:pt x="92" y="3266"/>
                    </a:lnTo>
                    <a:lnTo>
                      <a:pt x="101" y="3267"/>
                    </a:lnTo>
                    <a:lnTo>
                      <a:pt x="113" y="3276"/>
                    </a:lnTo>
                    <a:lnTo>
                      <a:pt x="111" y="3296"/>
                    </a:lnTo>
                    <a:lnTo>
                      <a:pt x="126" y="3288"/>
                    </a:lnTo>
                    <a:lnTo>
                      <a:pt x="133" y="3287"/>
                    </a:lnTo>
                    <a:lnTo>
                      <a:pt x="139" y="3282"/>
                    </a:lnTo>
                    <a:lnTo>
                      <a:pt x="155" y="3280"/>
                    </a:lnTo>
                    <a:lnTo>
                      <a:pt x="162" y="3282"/>
                    </a:lnTo>
                    <a:lnTo>
                      <a:pt x="170" y="3287"/>
                    </a:lnTo>
                    <a:lnTo>
                      <a:pt x="176" y="3292"/>
                    </a:lnTo>
                    <a:lnTo>
                      <a:pt x="185" y="3305"/>
                    </a:lnTo>
                    <a:lnTo>
                      <a:pt x="193" y="3306"/>
                    </a:lnTo>
                    <a:lnTo>
                      <a:pt x="194" y="3317"/>
                    </a:lnTo>
                    <a:lnTo>
                      <a:pt x="192" y="3325"/>
                    </a:lnTo>
                    <a:lnTo>
                      <a:pt x="192" y="3333"/>
                    </a:lnTo>
                    <a:lnTo>
                      <a:pt x="197" y="3341"/>
                    </a:lnTo>
                    <a:lnTo>
                      <a:pt x="199" y="3348"/>
                    </a:lnTo>
                    <a:lnTo>
                      <a:pt x="198" y="3355"/>
                    </a:lnTo>
                    <a:lnTo>
                      <a:pt x="196" y="3363"/>
                    </a:lnTo>
                    <a:lnTo>
                      <a:pt x="189" y="3368"/>
                    </a:lnTo>
                    <a:lnTo>
                      <a:pt x="187" y="3376"/>
                    </a:lnTo>
                    <a:lnTo>
                      <a:pt x="189" y="3384"/>
                    </a:lnTo>
                    <a:lnTo>
                      <a:pt x="202" y="3395"/>
                    </a:lnTo>
                    <a:lnTo>
                      <a:pt x="205" y="3411"/>
                    </a:lnTo>
                    <a:lnTo>
                      <a:pt x="216" y="3433"/>
                    </a:lnTo>
                    <a:lnTo>
                      <a:pt x="221" y="3439"/>
                    </a:lnTo>
                    <a:lnTo>
                      <a:pt x="236" y="3448"/>
                    </a:lnTo>
                    <a:lnTo>
                      <a:pt x="241" y="3454"/>
                    </a:lnTo>
                    <a:lnTo>
                      <a:pt x="242" y="3462"/>
                    </a:lnTo>
                    <a:lnTo>
                      <a:pt x="241" y="3470"/>
                    </a:lnTo>
                    <a:lnTo>
                      <a:pt x="245" y="3477"/>
                    </a:lnTo>
                    <a:lnTo>
                      <a:pt x="268" y="3475"/>
                    </a:lnTo>
                    <a:lnTo>
                      <a:pt x="274" y="3479"/>
                    </a:lnTo>
                    <a:lnTo>
                      <a:pt x="282" y="3482"/>
                    </a:lnTo>
                    <a:lnTo>
                      <a:pt x="279" y="3489"/>
                    </a:lnTo>
                    <a:lnTo>
                      <a:pt x="284" y="3495"/>
                    </a:lnTo>
                    <a:lnTo>
                      <a:pt x="294" y="3497"/>
                    </a:lnTo>
                    <a:lnTo>
                      <a:pt x="295" y="3510"/>
                    </a:lnTo>
                    <a:lnTo>
                      <a:pt x="288" y="3515"/>
                    </a:lnTo>
                    <a:lnTo>
                      <a:pt x="284" y="3522"/>
                    </a:lnTo>
                    <a:lnTo>
                      <a:pt x="272" y="3532"/>
                    </a:lnTo>
                    <a:lnTo>
                      <a:pt x="264" y="3537"/>
                    </a:lnTo>
                    <a:lnTo>
                      <a:pt x="247" y="3535"/>
                    </a:lnTo>
                    <a:lnTo>
                      <a:pt x="235" y="3524"/>
                    </a:lnTo>
                    <a:lnTo>
                      <a:pt x="228" y="3524"/>
                    </a:lnTo>
                    <a:lnTo>
                      <a:pt x="220" y="3527"/>
                    </a:lnTo>
                    <a:lnTo>
                      <a:pt x="219" y="3535"/>
                    </a:lnTo>
                    <a:lnTo>
                      <a:pt x="212" y="3538"/>
                    </a:lnTo>
                    <a:lnTo>
                      <a:pt x="213" y="3546"/>
                    </a:lnTo>
                    <a:lnTo>
                      <a:pt x="224" y="3557"/>
                    </a:lnTo>
                    <a:lnTo>
                      <a:pt x="226" y="3564"/>
                    </a:lnTo>
                    <a:lnTo>
                      <a:pt x="224" y="3573"/>
                    </a:lnTo>
                    <a:lnTo>
                      <a:pt x="229" y="3578"/>
                    </a:lnTo>
                    <a:lnTo>
                      <a:pt x="228" y="3586"/>
                    </a:lnTo>
                    <a:lnTo>
                      <a:pt x="235" y="3590"/>
                    </a:lnTo>
                    <a:lnTo>
                      <a:pt x="237" y="3597"/>
                    </a:lnTo>
                    <a:lnTo>
                      <a:pt x="236" y="3606"/>
                    </a:lnTo>
                    <a:lnTo>
                      <a:pt x="241" y="3627"/>
                    </a:lnTo>
                    <a:lnTo>
                      <a:pt x="241" y="3627"/>
                    </a:lnTo>
                    <a:lnTo>
                      <a:pt x="247" y="3633"/>
                    </a:lnTo>
                    <a:lnTo>
                      <a:pt x="255" y="3635"/>
                    </a:lnTo>
                    <a:lnTo>
                      <a:pt x="262" y="3632"/>
                    </a:lnTo>
                    <a:lnTo>
                      <a:pt x="267" y="3626"/>
                    </a:lnTo>
                    <a:lnTo>
                      <a:pt x="269" y="3617"/>
                    </a:lnTo>
                    <a:lnTo>
                      <a:pt x="277" y="3612"/>
                    </a:lnTo>
                    <a:lnTo>
                      <a:pt x="293" y="3616"/>
                    </a:lnTo>
                    <a:lnTo>
                      <a:pt x="301" y="3616"/>
                    </a:lnTo>
                    <a:lnTo>
                      <a:pt x="317" y="3611"/>
                    </a:lnTo>
                    <a:lnTo>
                      <a:pt x="333" y="3613"/>
                    </a:lnTo>
                    <a:lnTo>
                      <a:pt x="349" y="3610"/>
                    </a:lnTo>
                    <a:lnTo>
                      <a:pt x="361" y="3619"/>
                    </a:lnTo>
                    <a:lnTo>
                      <a:pt x="366" y="3627"/>
                    </a:lnTo>
                    <a:lnTo>
                      <a:pt x="366" y="3635"/>
                    </a:lnTo>
                    <a:lnTo>
                      <a:pt x="379" y="3647"/>
                    </a:lnTo>
                    <a:lnTo>
                      <a:pt x="384" y="3653"/>
                    </a:lnTo>
                    <a:lnTo>
                      <a:pt x="384" y="3662"/>
                    </a:lnTo>
                    <a:lnTo>
                      <a:pt x="375" y="3666"/>
                    </a:lnTo>
                    <a:lnTo>
                      <a:pt x="368" y="3667"/>
                    </a:lnTo>
                    <a:lnTo>
                      <a:pt x="371" y="3675"/>
                    </a:lnTo>
                    <a:lnTo>
                      <a:pt x="371" y="3682"/>
                    </a:lnTo>
                    <a:lnTo>
                      <a:pt x="375" y="3698"/>
                    </a:lnTo>
                    <a:lnTo>
                      <a:pt x="382" y="3703"/>
                    </a:lnTo>
                    <a:lnTo>
                      <a:pt x="390" y="3705"/>
                    </a:lnTo>
                    <a:lnTo>
                      <a:pt x="406" y="3710"/>
                    </a:lnTo>
                    <a:lnTo>
                      <a:pt x="413" y="3707"/>
                    </a:lnTo>
                    <a:lnTo>
                      <a:pt x="422" y="3707"/>
                    </a:lnTo>
                    <a:lnTo>
                      <a:pt x="424" y="3715"/>
                    </a:lnTo>
                    <a:lnTo>
                      <a:pt x="435" y="3726"/>
                    </a:lnTo>
                    <a:lnTo>
                      <a:pt x="442" y="3753"/>
                    </a:lnTo>
                    <a:lnTo>
                      <a:pt x="440" y="3762"/>
                    </a:lnTo>
                    <a:lnTo>
                      <a:pt x="442" y="3769"/>
                    </a:lnTo>
                    <a:lnTo>
                      <a:pt x="449" y="3774"/>
                    </a:lnTo>
                    <a:lnTo>
                      <a:pt x="456" y="3779"/>
                    </a:lnTo>
                    <a:lnTo>
                      <a:pt x="463" y="3775"/>
                    </a:lnTo>
                    <a:lnTo>
                      <a:pt x="471" y="3774"/>
                    </a:lnTo>
                    <a:lnTo>
                      <a:pt x="479" y="3775"/>
                    </a:lnTo>
                    <a:lnTo>
                      <a:pt x="490" y="3787"/>
                    </a:lnTo>
                    <a:lnTo>
                      <a:pt x="499" y="3784"/>
                    </a:lnTo>
                    <a:lnTo>
                      <a:pt x="506" y="3788"/>
                    </a:lnTo>
                    <a:lnTo>
                      <a:pt x="531" y="3780"/>
                    </a:lnTo>
                    <a:lnTo>
                      <a:pt x="546" y="3773"/>
                    </a:lnTo>
                    <a:lnTo>
                      <a:pt x="553" y="3775"/>
                    </a:lnTo>
                    <a:lnTo>
                      <a:pt x="558" y="3782"/>
                    </a:lnTo>
                    <a:lnTo>
                      <a:pt x="569" y="3804"/>
                    </a:lnTo>
                    <a:lnTo>
                      <a:pt x="580" y="3816"/>
                    </a:lnTo>
                    <a:lnTo>
                      <a:pt x="587" y="3816"/>
                    </a:lnTo>
                    <a:lnTo>
                      <a:pt x="591" y="3809"/>
                    </a:lnTo>
                    <a:lnTo>
                      <a:pt x="600" y="3809"/>
                    </a:lnTo>
                    <a:lnTo>
                      <a:pt x="605" y="3815"/>
                    </a:lnTo>
                    <a:lnTo>
                      <a:pt x="612" y="3816"/>
                    </a:lnTo>
                    <a:lnTo>
                      <a:pt x="619" y="3820"/>
                    </a:lnTo>
                    <a:lnTo>
                      <a:pt x="626" y="3826"/>
                    </a:lnTo>
                    <a:lnTo>
                      <a:pt x="642" y="3825"/>
                    </a:lnTo>
                    <a:lnTo>
                      <a:pt x="655" y="3834"/>
                    </a:lnTo>
                    <a:lnTo>
                      <a:pt x="662" y="3833"/>
                    </a:lnTo>
                    <a:lnTo>
                      <a:pt x="675" y="3844"/>
                    </a:lnTo>
                    <a:lnTo>
                      <a:pt x="683" y="3845"/>
                    </a:lnTo>
                    <a:lnTo>
                      <a:pt x="692" y="3845"/>
                    </a:lnTo>
                    <a:lnTo>
                      <a:pt x="698" y="3850"/>
                    </a:lnTo>
                    <a:lnTo>
                      <a:pt x="691" y="3854"/>
                    </a:lnTo>
                    <a:lnTo>
                      <a:pt x="699" y="3877"/>
                    </a:lnTo>
                    <a:lnTo>
                      <a:pt x="691" y="3892"/>
                    </a:lnTo>
                    <a:lnTo>
                      <a:pt x="675" y="3896"/>
                    </a:lnTo>
                    <a:lnTo>
                      <a:pt x="680" y="3902"/>
                    </a:lnTo>
                    <a:lnTo>
                      <a:pt x="688" y="3904"/>
                    </a:lnTo>
                    <a:lnTo>
                      <a:pt x="693" y="3911"/>
                    </a:lnTo>
                    <a:lnTo>
                      <a:pt x="676" y="3916"/>
                    </a:lnTo>
                    <a:lnTo>
                      <a:pt x="673" y="3922"/>
                    </a:lnTo>
                    <a:lnTo>
                      <a:pt x="672" y="3930"/>
                    </a:lnTo>
                    <a:lnTo>
                      <a:pt x="677" y="3936"/>
                    </a:lnTo>
                    <a:lnTo>
                      <a:pt x="680" y="3944"/>
                    </a:lnTo>
                    <a:lnTo>
                      <a:pt x="678" y="3952"/>
                    </a:lnTo>
                    <a:lnTo>
                      <a:pt x="686" y="3956"/>
                    </a:lnTo>
                    <a:lnTo>
                      <a:pt x="682" y="3972"/>
                    </a:lnTo>
                    <a:lnTo>
                      <a:pt x="675" y="3995"/>
                    </a:lnTo>
                    <a:lnTo>
                      <a:pt x="667" y="3999"/>
                    </a:lnTo>
                    <a:lnTo>
                      <a:pt x="653" y="3995"/>
                    </a:lnTo>
                    <a:lnTo>
                      <a:pt x="644" y="3997"/>
                    </a:lnTo>
                    <a:lnTo>
                      <a:pt x="629" y="3989"/>
                    </a:lnTo>
                    <a:lnTo>
                      <a:pt x="623" y="3994"/>
                    </a:lnTo>
                    <a:lnTo>
                      <a:pt x="614" y="4008"/>
                    </a:lnTo>
                    <a:lnTo>
                      <a:pt x="600" y="4014"/>
                    </a:lnTo>
                    <a:lnTo>
                      <a:pt x="592" y="4029"/>
                    </a:lnTo>
                    <a:lnTo>
                      <a:pt x="594" y="4037"/>
                    </a:lnTo>
                    <a:lnTo>
                      <a:pt x="594" y="4052"/>
                    </a:lnTo>
                    <a:lnTo>
                      <a:pt x="607" y="4047"/>
                    </a:lnTo>
                    <a:lnTo>
                      <a:pt x="617" y="4048"/>
                    </a:lnTo>
                    <a:lnTo>
                      <a:pt x="623" y="4043"/>
                    </a:lnTo>
                    <a:lnTo>
                      <a:pt x="638" y="4041"/>
                    </a:lnTo>
                    <a:lnTo>
                      <a:pt x="644" y="4043"/>
                    </a:lnTo>
                    <a:lnTo>
                      <a:pt x="645" y="4049"/>
                    </a:lnTo>
                    <a:lnTo>
                      <a:pt x="653" y="4051"/>
                    </a:lnTo>
                    <a:lnTo>
                      <a:pt x="655" y="4053"/>
                    </a:lnTo>
                    <a:lnTo>
                      <a:pt x="654" y="4058"/>
                    </a:lnTo>
                    <a:lnTo>
                      <a:pt x="644" y="4058"/>
                    </a:lnTo>
                    <a:lnTo>
                      <a:pt x="632" y="4063"/>
                    </a:lnTo>
                    <a:lnTo>
                      <a:pt x="616" y="4073"/>
                    </a:lnTo>
                    <a:lnTo>
                      <a:pt x="605" y="4076"/>
                    </a:lnTo>
                    <a:lnTo>
                      <a:pt x="605" y="4081"/>
                    </a:lnTo>
                    <a:lnTo>
                      <a:pt x="610" y="4086"/>
                    </a:lnTo>
                    <a:lnTo>
                      <a:pt x="605" y="4089"/>
                    </a:lnTo>
                    <a:lnTo>
                      <a:pt x="594" y="4086"/>
                    </a:lnTo>
                    <a:lnTo>
                      <a:pt x="569" y="4090"/>
                    </a:lnTo>
                    <a:lnTo>
                      <a:pt x="567" y="4100"/>
                    </a:lnTo>
                    <a:lnTo>
                      <a:pt x="575" y="4107"/>
                    </a:lnTo>
                    <a:lnTo>
                      <a:pt x="587" y="4112"/>
                    </a:lnTo>
                    <a:lnTo>
                      <a:pt x="597" y="4126"/>
                    </a:lnTo>
                    <a:lnTo>
                      <a:pt x="607" y="4135"/>
                    </a:lnTo>
                    <a:lnTo>
                      <a:pt x="605" y="4137"/>
                    </a:lnTo>
                    <a:lnTo>
                      <a:pt x="591" y="4133"/>
                    </a:lnTo>
                    <a:lnTo>
                      <a:pt x="585" y="4143"/>
                    </a:lnTo>
                    <a:lnTo>
                      <a:pt x="579" y="4143"/>
                    </a:lnTo>
                    <a:lnTo>
                      <a:pt x="567" y="4160"/>
                    </a:lnTo>
                    <a:lnTo>
                      <a:pt x="557" y="4172"/>
                    </a:lnTo>
                    <a:lnTo>
                      <a:pt x="548" y="4191"/>
                    </a:lnTo>
                    <a:lnTo>
                      <a:pt x="535" y="4192"/>
                    </a:lnTo>
                    <a:lnTo>
                      <a:pt x="519" y="4189"/>
                    </a:lnTo>
                    <a:lnTo>
                      <a:pt x="516" y="4194"/>
                    </a:lnTo>
                    <a:lnTo>
                      <a:pt x="516" y="4200"/>
                    </a:lnTo>
                    <a:lnTo>
                      <a:pt x="506" y="4205"/>
                    </a:lnTo>
                    <a:lnTo>
                      <a:pt x="519" y="4210"/>
                    </a:lnTo>
                    <a:lnTo>
                      <a:pt x="531" y="4220"/>
                    </a:lnTo>
                    <a:lnTo>
                      <a:pt x="536" y="4235"/>
                    </a:lnTo>
                    <a:lnTo>
                      <a:pt x="546" y="4246"/>
                    </a:lnTo>
                    <a:lnTo>
                      <a:pt x="556" y="4247"/>
                    </a:lnTo>
                    <a:lnTo>
                      <a:pt x="560" y="4242"/>
                    </a:lnTo>
                    <a:lnTo>
                      <a:pt x="565" y="4250"/>
                    </a:lnTo>
                    <a:lnTo>
                      <a:pt x="580" y="4262"/>
                    </a:lnTo>
                    <a:lnTo>
                      <a:pt x="623" y="4280"/>
                    </a:lnTo>
                    <a:lnTo>
                      <a:pt x="649" y="4301"/>
                    </a:lnTo>
                    <a:lnTo>
                      <a:pt x="656" y="4313"/>
                    </a:lnTo>
                    <a:lnTo>
                      <a:pt x="662" y="4321"/>
                    </a:lnTo>
                    <a:lnTo>
                      <a:pt x="671" y="4323"/>
                    </a:lnTo>
                    <a:lnTo>
                      <a:pt x="683" y="4336"/>
                    </a:lnTo>
                    <a:lnTo>
                      <a:pt x="698" y="4331"/>
                    </a:lnTo>
                    <a:lnTo>
                      <a:pt x="707" y="4329"/>
                    </a:lnTo>
                    <a:lnTo>
                      <a:pt x="714" y="4332"/>
                    </a:lnTo>
                    <a:lnTo>
                      <a:pt x="723" y="4331"/>
                    </a:lnTo>
                    <a:lnTo>
                      <a:pt x="737" y="4336"/>
                    </a:lnTo>
                    <a:lnTo>
                      <a:pt x="743" y="4342"/>
                    </a:lnTo>
                    <a:lnTo>
                      <a:pt x="759" y="4344"/>
                    </a:lnTo>
                    <a:lnTo>
                      <a:pt x="782" y="4354"/>
                    </a:lnTo>
                    <a:lnTo>
                      <a:pt x="791" y="4355"/>
                    </a:lnTo>
                    <a:lnTo>
                      <a:pt x="815" y="4353"/>
                    </a:lnTo>
                    <a:lnTo>
                      <a:pt x="831" y="4358"/>
                    </a:lnTo>
                    <a:lnTo>
                      <a:pt x="847" y="4358"/>
                    </a:lnTo>
                    <a:lnTo>
                      <a:pt x="854" y="4363"/>
                    </a:lnTo>
                    <a:lnTo>
                      <a:pt x="858" y="4368"/>
                    </a:lnTo>
                    <a:lnTo>
                      <a:pt x="896" y="4390"/>
                    </a:lnTo>
                    <a:lnTo>
                      <a:pt x="898" y="4398"/>
                    </a:lnTo>
                    <a:lnTo>
                      <a:pt x="906" y="4402"/>
                    </a:lnTo>
                    <a:lnTo>
                      <a:pt x="914" y="4399"/>
                    </a:lnTo>
                    <a:lnTo>
                      <a:pt x="920" y="4395"/>
                    </a:lnTo>
                    <a:lnTo>
                      <a:pt x="935" y="4388"/>
                    </a:lnTo>
                    <a:lnTo>
                      <a:pt x="944" y="4388"/>
                    </a:lnTo>
                    <a:lnTo>
                      <a:pt x="950" y="4393"/>
                    </a:lnTo>
                    <a:lnTo>
                      <a:pt x="957" y="4392"/>
                    </a:lnTo>
                    <a:lnTo>
                      <a:pt x="973" y="4395"/>
                    </a:lnTo>
                    <a:lnTo>
                      <a:pt x="978" y="4401"/>
                    </a:lnTo>
                    <a:lnTo>
                      <a:pt x="985" y="4404"/>
                    </a:lnTo>
                    <a:lnTo>
                      <a:pt x="993" y="4404"/>
                    </a:lnTo>
                    <a:lnTo>
                      <a:pt x="1000" y="4408"/>
                    </a:lnTo>
                    <a:lnTo>
                      <a:pt x="1004" y="4415"/>
                    </a:lnTo>
                    <a:lnTo>
                      <a:pt x="1000" y="4430"/>
                    </a:lnTo>
                    <a:lnTo>
                      <a:pt x="1012" y="4440"/>
                    </a:lnTo>
                    <a:lnTo>
                      <a:pt x="1028" y="4445"/>
                    </a:lnTo>
                    <a:lnTo>
                      <a:pt x="1035" y="4450"/>
                    </a:lnTo>
                    <a:lnTo>
                      <a:pt x="1040" y="4453"/>
                    </a:lnTo>
                    <a:lnTo>
                      <a:pt x="1048" y="4458"/>
                    </a:lnTo>
                    <a:lnTo>
                      <a:pt x="1055" y="4458"/>
                    </a:lnTo>
                    <a:lnTo>
                      <a:pt x="1067" y="4469"/>
                    </a:lnTo>
                    <a:lnTo>
                      <a:pt x="1071" y="4477"/>
                    </a:lnTo>
                    <a:lnTo>
                      <a:pt x="1079" y="4477"/>
                    </a:lnTo>
                    <a:lnTo>
                      <a:pt x="1084" y="4493"/>
                    </a:lnTo>
                    <a:lnTo>
                      <a:pt x="1087" y="4500"/>
                    </a:lnTo>
                    <a:lnTo>
                      <a:pt x="1095" y="4500"/>
                    </a:lnTo>
                    <a:lnTo>
                      <a:pt x="1111" y="4504"/>
                    </a:lnTo>
                    <a:lnTo>
                      <a:pt x="1119" y="4501"/>
                    </a:lnTo>
                    <a:lnTo>
                      <a:pt x="1124" y="4496"/>
                    </a:lnTo>
                    <a:lnTo>
                      <a:pt x="1130" y="4481"/>
                    </a:lnTo>
                    <a:lnTo>
                      <a:pt x="1138" y="4477"/>
                    </a:lnTo>
                    <a:lnTo>
                      <a:pt x="1145" y="4473"/>
                    </a:lnTo>
                    <a:lnTo>
                      <a:pt x="1148" y="4466"/>
                    </a:lnTo>
                    <a:lnTo>
                      <a:pt x="1154" y="4456"/>
                    </a:lnTo>
                    <a:lnTo>
                      <a:pt x="1144" y="4451"/>
                    </a:lnTo>
                    <a:lnTo>
                      <a:pt x="1132" y="4423"/>
                    </a:lnTo>
                    <a:lnTo>
                      <a:pt x="1113" y="4391"/>
                    </a:lnTo>
                    <a:lnTo>
                      <a:pt x="1105" y="4380"/>
                    </a:lnTo>
                    <a:lnTo>
                      <a:pt x="1101" y="4366"/>
                    </a:lnTo>
                    <a:lnTo>
                      <a:pt x="1101" y="4344"/>
                    </a:lnTo>
                    <a:lnTo>
                      <a:pt x="1108" y="4317"/>
                    </a:lnTo>
                    <a:lnTo>
                      <a:pt x="1106" y="4305"/>
                    </a:lnTo>
                    <a:lnTo>
                      <a:pt x="1097" y="4326"/>
                    </a:lnTo>
                    <a:lnTo>
                      <a:pt x="1094" y="4320"/>
                    </a:lnTo>
                    <a:lnTo>
                      <a:pt x="1091" y="4302"/>
                    </a:lnTo>
                    <a:lnTo>
                      <a:pt x="1081" y="4285"/>
                    </a:lnTo>
                    <a:lnTo>
                      <a:pt x="1069" y="4268"/>
                    </a:lnTo>
                    <a:lnTo>
                      <a:pt x="1059" y="4268"/>
                    </a:lnTo>
                    <a:lnTo>
                      <a:pt x="1054" y="4253"/>
                    </a:lnTo>
                    <a:lnTo>
                      <a:pt x="1063" y="4240"/>
                    </a:lnTo>
                    <a:lnTo>
                      <a:pt x="1064" y="4229"/>
                    </a:lnTo>
                    <a:lnTo>
                      <a:pt x="1071" y="4218"/>
                    </a:lnTo>
                    <a:lnTo>
                      <a:pt x="1075" y="4218"/>
                    </a:lnTo>
                    <a:lnTo>
                      <a:pt x="1076" y="4215"/>
                    </a:lnTo>
                    <a:lnTo>
                      <a:pt x="1079" y="4207"/>
                    </a:lnTo>
                    <a:lnTo>
                      <a:pt x="1089" y="4198"/>
                    </a:lnTo>
                    <a:lnTo>
                      <a:pt x="1095" y="4162"/>
                    </a:lnTo>
                    <a:lnTo>
                      <a:pt x="1102" y="4165"/>
                    </a:lnTo>
                    <a:lnTo>
                      <a:pt x="1106" y="4144"/>
                    </a:lnTo>
                    <a:lnTo>
                      <a:pt x="1107" y="4133"/>
                    </a:lnTo>
                    <a:lnTo>
                      <a:pt x="1098" y="4117"/>
                    </a:lnTo>
                    <a:lnTo>
                      <a:pt x="1110" y="4121"/>
                    </a:lnTo>
                    <a:lnTo>
                      <a:pt x="1121" y="4121"/>
                    </a:lnTo>
                    <a:lnTo>
                      <a:pt x="1119" y="4128"/>
                    </a:lnTo>
                    <a:lnTo>
                      <a:pt x="1126" y="4139"/>
                    </a:lnTo>
                    <a:lnTo>
                      <a:pt x="1130" y="4154"/>
                    </a:lnTo>
                    <a:lnTo>
                      <a:pt x="1138" y="4154"/>
                    </a:lnTo>
                    <a:lnTo>
                      <a:pt x="1143" y="4151"/>
                    </a:lnTo>
                    <a:lnTo>
                      <a:pt x="1148" y="4151"/>
                    </a:lnTo>
                    <a:lnTo>
                      <a:pt x="1160" y="4123"/>
                    </a:lnTo>
                    <a:lnTo>
                      <a:pt x="1166" y="4119"/>
                    </a:lnTo>
                    <a:lnTo>
                      <a:pt x="1159" y="4117"/>
                    </a:lnTo>
                    <a:lnTo>
                      <a:pt x="1155" y="4111"/>
                    </a:lnTo>
                    <a:lnTo>
                      <a:pt x="1149" y="4107"/>
                    </a:lnTo>
                    <a:lnTo>
                      <a:pt x="1140" y="4107"/>
                    </a:lnTo>
                    <a:lnTo>
                      <a:pt x="1133" y="4105"/>
                    </a:lnTo>
                    <a:lnTo>
                      <a:pt x="1130" y="4099"/>
                    </a:lnTo>
                    <a:lnTo>
                      <a:pt x="1137" y="4091"/>
                    </a:lnTo>
                    <a:lnTo>
                      <a:pt x="1138" y="4084"/>
                    </a:lnTo>
                    <a:lnTo>
                      <a:pt x="1145" y="4081"/>
                    </a:lnTo>
                    <a:lnTo>
                      <a:pt x="1154" y="4087"/>
                    </a:lnTo>
                    <a:lnTo>
                      <a:pt x="1166" y="4084"/>
                    </a:lnTo>
                    <a:lnTo>
                      <a:pt x="1157" y="4027"/>
                    </a:lnTo>
                    <a:lnTo>
                      <a:pt x="1150" y="4025"/>
                    </a:lnTo>
                    <a:lnTo>
                      <a:pt x="1145" y="4019"/>
                    </a:lnTo>
                    <a:lnTo>
                      <a:pt x="1143" y="4010"/>
                    </a:lnTo>
                    <a:lnTo>
                      <a:pt x="1139" y="4004"/>
                    </a:lnTo>
                    <a:lnTo>
                      <a:pt x="1133" y="3998"/>
                    </a:lnTo>
                    <a:lnTo>
                      <a:pt x="1126" y="3998"/>
                    </a:lnTo>
                    <a:lnTo>
                      <a:pt x="1108" y="4000"/>
                    </a:lnTo>
                    <a:lnTo>
                      <a:pt x="1095" y="3997"/>
                    </a:lnTo>
                    <a:lnTo>
                      <a:pt x="1094" y="4005"/>
                    </a:lnTo>
                    <a:lnTo>
                      <a:pt x="1081" y="3993"/>
                    </a:lnTo>
                    <a:lnTo>
                      <a:pt x="1081" y="3986"/>
                    </a:lnTo>
                    <a:lnTo>
                      <a:pt x="1076" y="3978"/>
                    </a:lnTo>
                    <a:lnTo>
                      <a:pt x="1081" y="3971"/>
                    </a:lnTo>
                    <a:lnTo>
                      <a:pt x="1076" y="3965"/>
                    </a:lnTo>
                    <a:lnTo>
                      <a:pt x="1076" y="3957"/>
                    </a:lnTo>
                    <a:lnTo>
                      <a:pt x="1047" y="3947"/>
                    </a:lnTo>
                    <a:lnTo>
                      <a:pt x="1058" y="3903"/>
                    </a:lnTo>
                    <a:lnTo>
                      <a:pt x="1071" y="3896"/>
                    </a:lnTo>
                    <a:lnTo>
                      <a:pt x="1076" y="3888"/>
                    </a:lnTo>
                    <a:lnTo>
                      <a:pt x="1074" y="3881"/>
                    </a:lnTo>
                    <a:lnTo>
                      <a:pt x="1063" y="3870"/>
                    </a:lnTo>
                    <a:lnTo>
                      <a:pt x="1073" y="3825"/>
                    </a:lnTo>
                    <a:lnTo>
                      <a:pt x="1086" y="3816"/>
                    </a:lnTo>
                    <a:lnTo>
                      <a:pt x="1091" y="3810"/>
                    </a:lnTo>
                    <a:lnTo>
                      <a:pt x="1090" y="3801"/>
                    </a:lnTo>
                    <a:lnTo>
                      <a:pt x="1092" y="3794"/>
                    </a:lnTo>
                    <a:lnTo>
                      <a:pt x="1092" y="3787"/>
                    </a:lnTo>
                    <a:lnTo>
                      <a:pt x="1096" y="3778"/>
                    </a:lnTo>
                    <a:lnTo>
                      <a:pt x="1101" y="3772"/>
                    </a:lnTo>
                    <a:lnTo>
                      <a:pt x="1107" y="3777"/>
                    </a:lnTo>
                    <a:lnTo>
                      <a:pt x="1111" y="3784"/>
                    </a:lnTo>
                    <a:lnTo>
                      <a:pt x="1123" y="3794"/>
                    </a:lnTo>
                    <a:lnTo>
                      <a:pt x="1140" y="3831"/>
                    </a:lnTo>
                    <a:lnTo>
                      <a:pt x="1149" y="3833"/>
                    </a:lnTo>
                    <a:lnTo>
                      <a:pt x="1175" y="3816"/>
                    </a:lnTo>
                    <a:lnTo>
                      <a:pt x="1172" y="3807"/>
                    </a:lnTo>
                    <a:lnTo>
                      <a:pt x="1169" y="3800"/>
                    </a:lnTo>
                    <a:lnTo>
                      <a:pt x="1165" y="3775"/>
                    </a:lnTo>
                    <a:lnTo>
                      <a:pt x="1157" y="3762"/>
                    </a:lnTo>
                    <a:lnTo>
                      <a:pt x="1166" y="3763"/>
                    </a:lnTo>
                    <a:lnTo>
                      <a:pt x="1173" y="3760"/>
                    </a:lnTo>
                    <a:lnTo>
                      <a:pt x="1193" y="3746"/>
                    </a:lnTo>
                    <a:lnTo>
                      <a:pt x="1200" y="3742"/>
                    </a:lnTo>
                    <a:lnTo>
                      <a:pt x="1205" y="3736"/>
                    </a:lnTo>
                    <a:lnTo>
                      <a:pt x="1205" y="3728"/>
                    </a:lnTo>
                    <a:lnTo>
                      <a:pt x="1205" y="3719"/>
                    </a:lnTo>
                    <a:lnTo>
                      <a:pt x="1213" y="3718"/>
                    </a:lnTo>
                    <a:lnTo>
                      <a:pt x="1221" y="3719"/>
                    </a:lnTo>
                    <a:lnTo>
                      <a:pt x="1229" y="3715"/>
                    </a:lnTo>
                    <a:lnTo>
                      <a:pt x="1234" y="3709"/>
                    </a:lnTo>
                    <a:lnTo>
                      <a:pt x="1241" y="3705"/>
                    </a:lnTo>
                    <a:lnTo>
                      <a:pt x="1248" y="3703"/>
                    </a:lnTo>
                    <a:lnTo>
                      <a:pt x="1253" y="3697"/>
                    </a:lnTo>
                    <a:lnTo>
                      <a:pt x="1261" y="3692"/>
                    </a:lnTo>
                    <a:lnTo>
                      <a:pt x="1266" y="3686"/>
                    </a:lnTo>
                    <a:lnTo>
                      <a:pt x="1267" y="3678"/>
                    </a:lnTo>
                    <a:lnTo>
                      <a:pt x="1274" y="3672"/>
                    </a:lnTo>
                    <a:lnTo>
                      <a:pt x="1289" y="3669"/>
                    </a:lnTo>
                    <a:lnTo>
                      <a:pt x="1305" y="3669"/>
                    </a:lnTo>
                    <a:lnTo>
                      <a:pt x="1306" y="3677"/>
                    </a:lnTo>
                    <a:lnTo>
                      <a:pt x="1310" y="3685"/>
                    </a:lnTo>
                    <a:lnTo>
                      <a:pt x="1326" y="3681"/>
                    </a:lnTo>
                    <a:lnTo>
                      <a:pt x="1331" y="3687"/>
                    </a:lnTo>
                    <a:lnTo>
                      <a:pt x="1336" y="3680"/>
                    </a:lnTo>
                    <a:lnTo>
                      <a:pt x="1338" y="3671"/>
                    </a:lnTo>
                    <a:lnTo>
                      <a:pt x="1343" y="3665"/>
                    </a:lnTo>
                    <a:lnTo>
                      <a:pt x="1350" y="3665"/>
                    </a:lnTo>
                    <a:lnTo>
                      <a:pt x="1358" y="3662"/>
                    </a:lnTo>
                    <a:lnTo>
                      <a:pt x="1366" y="3662"/>
                    </a:lnTo>
                    <a:lnTo>
                      <a:pt x="1371" y="3678"/>
                    </a:lnTo>
                    <a:lnTo>
                      <a:pt x="1376" y="3685"/>
                    </a:lnTo>
                    <a:lnTo>
                      <a:pt x="1385" y="3681"/>
                    </a:lnTo>
                    <a:lnTo>
                      <a:pt x="1392" y="3681"/>
                    </a:lnTo>
                    <a:lnTo>
                      <a:pt x="1399" y="3683"/>
                    </a:lnTo>
                    <a:lnTo>
                      <a:pt x="1415" y="3680"/>
                    </a:lnTo>
                    <a:lnTo>
                      <a:pt x="1423" y="3681"/>
                    </a:lnTo>
                    <a:lnTo>
                      <a:pt x="1430" y="3685"/>
                    </a:lnTo>
                    <a:lnTo>
                      <a:pt x="1436" y="3691"/>
                    </a:lnTo>
                    <a:lnTo>
                      <a:pt x="1442" y="3705"/>
                    </a:lnTo>
                    <a:lnTo>
                      <a:pt x="1463" y="3718"/>
                    </a:lnTo>
                    <a:lnTo>
                      <a:pt x="1468" y="3724"/>
                    </a:lnTo>
                    <a:lnTo>
                      <a:pt x="1471" y="3732"/>
                    </a:lnTo>
                    <a:lnTo>
                      <a:pt x="1482" y="3745"/>
                    </a:lnTo>
                    <a:lnTo>
                      <a:pt x="1481" y="3752"/>
                    </a:lnTo>
                    <a:lnTo>
                      <a:pt x="1482" y="3761"/>
                    </a:lnTo>
                    <a:lnTo>
                      <a:pt x="1487" y="3767"/>
                    </a:lnTo>
                    <a:lnTo>
                      <a:pt x="1494" y="3764"/>
                    </a:lnTo>
                    <a:lnTo>
                      <a:pt x="1494" y="3757"/>
                    </a:lnTo>
                    <a:lnTo>
                      <a:pt x="1493" y="3748"/>
                    </a:lnTo>
                    <a:lnTo>
                      <a:pt x="1494" y="3741"/>
                    </a:lnTo>
                    <a:lnTo>
                      <a:pt x="1489" y="3734"/>
                    </a:lnTo>
                    <a:lnTo>
                      <a:pt x="1494" y="3728"/>
                    </a:lnTo>
                    <a:lnTo>
                      <a:pt x="1503" y="3726"/>
                    </a:lnTo>
                    <a:lnTo>
                      <a:pt x="1505" y="3734"/>
                    </a:lnTo>
                    <a:lnTo>
                      <a:pt x="1511" y="3739"/>
                    </a:lnTo>
                    <a:lnTo>
                      <a:pt x="1514" y="3747"/>
                    </a:lnTo>
                    <a:lnTo>
                      <a:pt x="1520" y="3752"/>
                    </a:lnTo>
                    <a:lnTo>
                      <a:pt x="1536" y="3757"/>
                    </a:lnTo>
                    <a:lnTo>
                      <a:pt x="1549" y="3766"/>
                    </a:lnTo>
                    <a:lnTo>
                      <a:pt x="1558" y="3763"/>
                    </a:lnTo>
                    <a:lnTo>
                      <a:pt x="1578" y="3750"/>
                    </a:lnTo>
                    <a:lnTo>
                      <a:pt x="1578" y="3741"/>
                    </a:lnTo>
                    <a:lnTo>
                      <a:pt x="1584" y="3737"/>
                    </a:lnTo>
                    <a:lnTo>
                      <a:pt x="1590" y="3732"/>
                    </a:lnTo>
                    <a:lnTo>
                      <a:pt x="1598" y="3731"/>
                    </a:lnTo>
                    <a:lnTo>
                      <a:pt x="1606" y="3734"/>
                    </a:lnTo>
                    <a:lnTo>
                      <a:pt x="1606" y="3725"/>
                    </a:lnTo>
                    <a:lnTo>
                      <a:pt x="1614" y="3725"/>
                    </a:lnTo>
                    <a:lnTo>
                      <a:pt x="1622" y="3728"/>
                    </a:lnTo>
                    <a:lnTo>
                      <a:pt x="1629" y="3723"/>
                    </a:lnTo>
                    <a:lnTo>
                      <a:pt x="1637" y="3728"/>
                    </a:lnTo>
                    <a:lnTo>
                      <a:pt x="1648" y="3739"/>
                    </a:lnTo>
                    <a:lnTo>
                      <a:pt x="1662" y="3730"/>
                    </a:lnTo>
                    <a:lnTo>
                      <a:pt x="1666" y="3723"/>
                    </a:lnTo>
                    <a:lnTo>
                      <a:pt x="1682" y="3723"/>
                    </a:lnTo>
                    <a:lnTo>
                      <a:pt x="1689" y="3719"/>
                    </a:lnTo>
                    <a:lnTo>
                      <a:pt x="1704" y="3725"/>
                    </a:lnTo>
                    <a:lnTo>
                      <a:pt x="1709" y="3731"/>
                    </a:lnTo>
                    <a:lnTo>
                      <a:pt x="1710" y="3747"/>
                    </a:lnTo>
                    <a:lnTo>
                      <a:pt x="1716" y="3753"/>
                    </a:lnTo>
                    <a:lnTo>
                      <a:pt x="1721" y="3760"/>
                    </a:lnTo>
                    <a:lnTo>
                      <a:pt x="1737" y="3757"/>
                    </a:lnTo>
                    <a:lnTo>
                      <a:pt x="1752" y="3761"/>
                    </a:lnTo>
                    <a:lnTo>
                      <a:pt x="1752" y="3761"/>
                    </a:lnTo>
                    <a:lnTo>
                      <a:pt x="1754" y="3772"/>
                    </a:lnTo>
                    <a:lnTo>
                      <a:pt x="1772" y="3771"/>
                    </a:lnTo>
                    <a:lnTo>
                      <a:pt x="1778" y="3766"/>
                    </a:lnTo>
                    <a:lnTo>
                      <a:pt x="1785" y="3751"/>
                    </a:lnTo>
                    <a:lnTo>
                      <a:pt x="1790" y="3745"/>
                    </a:lnTo>
                    <a:lnTo>
                      <a:pt x="1796" y="3747"/>
                    </a:lnTo>
                    <a:lnTo>
                      <a:pt x="1807" y="3760"/>
                    </a:lnTo>
                    <a:lnTo>
                      <a:pt x="1824" y="3761"/>
                    </a:lnTo>
                    <a:lnTo>
                      <a:pt x="1839" y="3757"/>
                    </a:lnTo>
                    <a:lnTo>
                      <a:pt x="1847" y="3752"/>
                    </a:lnTo>
                    <a:lnTo>
                      <a:pt x="1863" y="3747"/>
                    </a:lnTo>
                    <a:lnTo>
                      <a:pt x="1874" y="3709"/>
                    </a:lnTo>
                    <a:lnTo>
                      <a:pt x="1877" y="3702"/>
                    </a:lnTo>
                    <a:lnTo>
                      <a:pt x="1872" y="3696"/>
                    </a:lnTo>
                    <a:lnTo>
                      <a:pt x="1870" y="3692"/>
                    </a:lnTo>
                    <a:lnTo>
                      <a:pt x="1856" y="3691"/>
                    </a:lnTo>
                    <a:lnTo>
                      <a:pt x="1840" y="3689"/>
                    </a:lnTo>
                    <a:lnTo>
                      <a:pt x="1834" y="3682"/>
                    </a:lnTo>
                    <a:lnTo>
                      <a:pt x="1831" y="3677"/>
                    </a:lnTo>
                    <a:lnTo>
                      <a:pt x="1813" y="3674"/>
                    </a:lnTo>
                    <a:lnTo>
                      <a:pt x="1806" y="3671"/>
                    </a:lnTo>
                    <a:lnTo>
                      <a:pt x="1807" y="3662"/>
                    </a:lnTo>
                    <a:lnTo>
                      <a:pt x="1802" y="3655"/>
                    </a:lnTo>
                    <a:lnTo>
                      <a:pt x="1786" y="3653"/>
                    </a:lnTo>
                    <a:lnTo>
                      <a:pt x="1788" y="3644"/>
                    </a:lnTo>
                    <a:lnTo>
                      <a:pt x="1795" y="3642"/>
                    </a:lnTo>
                    <a:lnTo>
                      <a:pt x="1807" y="3632"/>
                    </a:lnTo>
                    <a:lnTo>
                      <a:pt x="1823" y="3626"/>
                    </a:lnTo>
                    <a:lnTo>
                      <a:pt x="1837" y="3617"/>
                    </a:lnTo>
                    <a:lnTo>
                      <a:pt x="1840" y="3611"/>
                    </a:lnTo>
                    <a:lnTo>
                      <a:pt x="1842" y="3602"/>
                    </a:lnTo>
                    <a:lnTo>
                      <a:pt x="1823" y="3575"/>
                    </a:lnTo>
                    <a:lnTo>
                      <a:pt x="1831" y="3572"/>
                    </a:lnTo>
                    <a:lnTo>
                      <a:pt x="1838" y="3565"/>
                    </a:lnTo>
                    <a:lnTo>
                      <a:pt x="1839" y="3558"/>
                    </a:lnTo>
                    <a:lnTo>
                      <a:pt x="1845" y="3553"/>
                    </a:lnTo>
                    <a:lnTo>
                      <a:pt x="1854" y="3552"/>
                    </a:lnTo>
                    <a:lnTo>
                      <a:pt x="1863" y="3553"/>
                    </a:lnTo>
                    <a:lnTo>
                      <a:pt x="1870" y="3552"/>
                    </a:lnTo>
                    <a:lnTo>
                      <a:pt x="1877" y="3554"/>
                    </a:lnTo>
                    <a:lnTo>
                      <a:pt x="1893" y="3554"/>
                    </a:lnTo>
                    <a:lnTo>
                      <a:pt x="1902" y="3551"/>
                    </a:lnTo>
                    <a:lnTo>
                      <a:pt x="1904" y="3543"/>
                    </a:lnTo>
                    <a:lnTo>
                      <a:pt x="1901" y="3537"/>
                    </a:lnTo>
                    <a:lnTo>
                      <a:pt x="1886" y="3529"/>
                    </a:lnTo>
                    <a:lnTo>
                      <a:pt x="1854" y="3524"/>
                    </a:lnTo>
                    <a:lnTo>
                      <a:pt x="1850" y="3518"/>
                    </a:lnTo>
                    <a:lnTo>
                      <a:pt x="1852" y="3509"/>
                    </a:lnTo>
                    <a:lnTo>
                      <a:pt x="1859" y="3509"/>
                    </a:lnTo>
                    <a:lnTo>
                      <a:pt x="1866" y="3506"/>
                    </a:lnTo>
                    <a:lnTo>
                      <a:pt x="1871" y="3499"/>
                    </a:lnTo>
                    <a:lnTo>
                      <a:pt x="1865" y="3494"/>
                    </a:lnTo>
                    <a:lnTo>
                      <a:pt x="1858" y="3498"/>
                    </a:lnTo>
                    <a:lnTo>
                      <a:pt x="1842" y="3498"/>
                    </a:lnTo>
                    <a:lnTo>
                      <a:pt x="1842" y="3489"/>
                    </a:lnTo>
                    <a:lnTo>
                      <a:pt x="1844" y="3482"/>
                    </a:lnTo>
                    <a:lnTo>
                      <a:pt x="1849" y="3476"/>
                    </a:lnTo>
                    <a:lnTo>
                      <a:pt x="1838" y="3463"/>
                    </a:lnTo>
                    <a:lnTo>
                      <a:pt x="1854" y="3463"/>
                    </a:lnTo>
                    <a:lnTo>
                      <a:pt x="1859" y="3457"/>
                    </a:lnTo>
                    <a:lnTo>
                      <a:pt x="1867" y="3457"/>
                    </a:lnTo>
                    <a:lnTo>
                      <a:pt x="1872" y="3463"/>
                    </a:lnTo>
                    <a:lnTo>
                      <a:pt x="1880" y="3462"/>
                    </a:lnTo>
                    <a:lnTo>
                      <a:pt x="1888" y="3463"/>
                    </a:lnTo>
                    <a:lnTo>
                      <a:pt x="1896" y="3461"/>
                    </a:lnTo>
                    <a:lnTo>
                      <a:pt x="1920" y="3461"/>
                    </a:lnTo>
                    <a:lnTo>
                      <a:pt x="1925" y="3468"/>
                    </a:lnTo>
                    <a:lnTo>
                      <a:pt x="1935" y="3456"/>
                    </a:lnTo>
                    <a:lnTo>
                      <a:pt x="1942" y="3452"/>
                    </a:lnTo>
                    <a:lnTo>
                      <a:pt x="1958" y="3454"/>
                    </a:lnTo>
                    <a:lnTo>
                      <a:pt x="1966" y="3449"/>
                    </a:lnTo>
                    <a:lnTo>
                      <a:pt x="1973" y="3446"/>
                    </a:lnTo>
                    <a:lnTo>
                      <a:pt x="1987" y="3436"/>
                    </a:lnTo>
                    <a:lnTo>
                      <a:pt x="1994" y="3439"/>
                    </a:lnTo>
                    <a:lnTo>
                      <a:pt x="2000" y="3444"/>
                    </a:lnTo>
                    <a:lnTo>
                      <a:pt x="2008" y="3444"/>
                    </a:lnTo>
                    <a:lnTo>
                      <a:pt x="2010" y="3436"/>
                    </a:lnTo>
                    <a:lnTo>
                      <a:pt x="2027" y="3432"/>
                    </a:lnTo>
                    <a:lnTo>
                      <a:pt x="2033" y="3428"/>
                    </a:lnTo>
                    <a:lnTo>
                      <a:pt x="2042" y="3427"/>
                    </a:lnTo>
                    <a:lnTo>
                      <a:pt x="2049" y="3424"/>
                    </a:lnTo>
                    <a:lnTo>
                      <a:pt x="2057" y="3424"/>
                    </a:lnTo>
                    <a:lnTo>
                      <a:pt x="2064" y="3427"/>
                    </a:lnTo>
                    <a:lnTo>
                      <a:pt x="2069" y="3419"/>
                    </a:lnTo>
                    <a:lnTo>
                      <a:pt x="2070" y="3412"/>
                    </a:lnTo>
                    <a:lnTo>
                      <a:pt x="2074" y="3403"/>
                    </a:lnTo>
                    <a:lnTo>
                      <a:pt x="2081" y="3400"/>
                    </a:lnTo>
                    <a:lnTo>
                      <a:pt x="2089" y="3398"/>
                    </a:lnTo>
                    <a:lnTo>
                      <a:pt x="2096" y="3402"/>
                    </a:lnTo>
                    <a:lnTo>
                      <a:pt x="2114" y="3396"/>
                    </a:lnTo>
                    <a:lnTo>
                      <a:pt x="2114" y="3397"/>
                    </a:lnTo>
                    <a:lnTo>
                      <a:pt x="2151" y="3387"/>
                    </a:lnTo>
                    <a:lnTo>
                      <a:pt x="2183" y="3384"/>
                    </a:lnTo>
                    <a:lnTo>
                      <a:pt x="2211" y="3375"/>
                    </a:lnTo>
                    <a:lnTo>
                      <a:pt x="2218" y="3369"/>
                    </a:lnTo>
                    <a:lnTo>
                      <a:pt x="2226" y="3370"/>
                    </a:lnTo>
                    <a:lnTo>
                      <a:pt x="2234" y="3368"/>
                    </a:lnTo>
                    <a:lnTo>
                      <a:pt x="2238" y="3362"/>
                    </a:lnTo>
                    <a:lnTo>
                      <a:pt x="2238" y="3353"/>
                    </a:lnTo>
                    <a:lnTo>
                      <a:pt x="2238" y="3346"/>
                    </a:lnTo>
                    <a:lnTo>
                      <a:pt x="2247" y="3347"/>
                    </a:lnTo>
                    <a:lnTo>
                      <a:pt x="2254" y="3344"/>
                    </a:lnTo>
                    <a:lnTo>
                      <a:pt x="2259" y="3338"/>
                    </a:lnTo>
                    <a:lnTo>
                      <a:pt x="2265" y="3333"/>
                    </a:lnTo>
                    <a:lnTo>
                      <a:pt x="2274" y="3333"/>
                    </a:lnTo>
                    <a:lnTo>
                      <a:pt x="2279" y="3326"/>
                    </a:lnTo>
                    <a:lnTo>
                      <a:pt x="2286" y="3326"/>
                    </a:lnTo>
                    <a:lnTo>
                      <a:pt x="2293" y="3332"/>
                    </a:lnTo>
                    <a:lnTo>
                      <a:pt x="2300" y="3330"/>
                    </a:lnTo>
                    <a:lnTo>
                      <a:pt x="2307" y="3333"/>
                    </a:lnTo>
                    <a:lnTo>
                      <a:pt x="2316" y="3331"/>
                    </a:lnTo>
                    <a:lnTo>
                      <a:pt x="2323" y="3335"/>
                    </a:lnTo>
                    <a:lnTo>
                      <a:pt x="2328" y="3341"/>
                    </a:lnTo>
                    <a:lnTo>
                      <a:pt x="2342" y="3349"/>
                    </a:lnTo>
                    <a:lnTo>
                      <a:pt x="2349" y="3346"/>
                    </a:lnTo>
                    <a:lnTo>
                      <a:pt x="2355" y="3341"/>
                    </a:lnTo>
                    <a:lnTo>
                      <a:pt x="2371" y="3338"/>
                    </a:lnTo>
                    <a:lnTo>
                      <a:pt x="2379" y="3341"/>
                    </a:lnTo>
                    <a:lnTo>
                      <a:pt x="2385" y="3347"/>
                    </a:lnTo>
                    <a:lnTo>
                      <a:pt x="2388" y="3354"/>
                    </a:lnTo>
                    <a:lnTo>
                      <a:pt x="2390" y="3370"/>
                    </a:lnTo>
                    <a:lnTo>
                      <a:pt x="2388" y="3379"/>
                    </a:lnTo>
                    <a:lnTo>
                      <a:pt x="2391" y="3386"/>
                    </a:lnTo>
                    <a:lnTo>
                      <a:pt x="2403" y="3397"/>
                    </a:lnTo>
                    <a:lnTo>
                      <a:pt x="2399" y="3403"/>
                    </a:lnTo>
                    <a:lnTo>
                      <a:pt x="2401" y="3420"/>
                    </a:lnTo>
                    <a:lnTo>
                      <a:pt x="2396" y="3427"/>
                    </a:lnTo>
                    <a:lnTo>
                      <a:pt x="2391" y="3433"/>
                    </a:lnTo>
                    <a:lnTo>
                      <a:pt x="2394" y="3440"/>
                    </a:lnTo>
                    <a:lnTo>
                      <a:pt x="2397" y="3448"/>
                    </a:lnTo>
                    <a:lnTo>
                      <a:pt x="2413" y="3444"/>
                    </a:lnTo>
                    <a:lnTo>
                      <a:pt x="2420" y="3449"/>
                    </a:lnTo>
                    <a:lnTo>
                      <a:pt x="2428" y="3448"/>
                    </a:lnTo>
                    <a:lnTo>
                      <a:pt x="2431" y="3439"/>
                    </a:lnTo>
                    <a:lnTo>
                      <a:pt x="2439" y="3439"/>
                    </a:lnTo>
                    <a:lnTo>
                      <a:pt x="2446" y="3441"/>
                    </a:lnTo>
                    <a:lnTo>
                      <a:pt x="2449" y="3433"/>
                    </a:lnTo>
                    <a:lnTo>
                      <a:pt x="2449" y="3425"/>
                    </a:lnTo>
                    <a:lnTo>
                      <a:pt x="2456" y="3427"/>
                    </a:lnTo>
                    <a:lnTo>
                      <a:pt x="2460" y="3434"/>
                    </a:lnTo>
                    <a:lnTo>
                      <a:pt x="2462" y="3443"/>
                    </a:lnTo>
                    <a:lnTo>
                      <a:pt x="2467" y="3448"/>
                    </a:lnTo>
                    <a:lnTo>
                      <a:pt x="2465" y="3455"/>
                    </a:lnTo>
                    <a:lnTo>
                      <a:pt x="2463" y="3463"/>
                    </a:lnTo>
                    <a:lnTo>
                      <a:pt x="2479" y="3465"/>
                    </a:lnTo>
                    <a:lnTo>
                      <a:pt x="2477" y="3457"/>
                    </a:lnTo>
                    <a:lnTo>
                      <a:pt x="2472" y="3451"/>
                    </a:lnTo>
                    <a:lnTo>
                      <a:pt x="2479" y="3448"/>
                    </a:lnTo>
                    <a:lnTo>
                      <a:pt x="2495" y="3451"/>
                    </a:lnTo>
                    <a:lnTo>
                      <a:pt x="2503" y="3456"/>
                    </a:lnTo>
                    <a:lnTo>
                      <a:pt x="2508" y="3462"/>
                    </a:lnTo>
                    <a:lnTo>
                      <a:pt x="2516" y="3466"/>
                    </a:lnTo>
                    <a:lnTo>
                      <a:pt x="2523" y="3466"/>
                    </a:lnTo>
                    <a:lnTo>
                      <a:pt x="2527" y="3459"/>
                    </a:lnTo>
                    <a:lnTo>
                      <a:pt x="2535" y="3455"/>
                    </a:lnTo>
                    <a:lnTo>
                      <a:pt x="2537" y="3463"/>
                    </a:lnTo>
                    <a:lnTo>
                      <a:pt x="2537" y="3471"/>
                    </a:lnTo>
                    <a:lnTo>
                      <a:pt x="2528" y="3473"/>
                    </a:lnTo>
                    <a:lnTo>
                      <a:pt x="2522" y="3478"/>
                    </a:lnTo>
                    <a:lnTo>
                      <a:pt x="2517" y="3486"/>
                    </a:lnTo>
                    <a:lnTo>
                      <a:pt x="2515" y="3493"/>
                    </a:lnTo>
                    <a:lnTo>
                      <a:pt x="2516" y="3502"/>
                    </a:lnTo>
                    <a:lnTo>
                      <a:pt x="2521" y="3508"/>
                    </a:lnTo>
                    <a:lnTo>
                      <a:pt x="2528" y="3508"/>
                    </a:lnTo>
                    <a:lnTo>
                      <a:pt x="2533" y="3502"/>
                    </a:lnTo>
                    <a:lnTo>
                      <a:pt x="2548" y="3495"/>
                    </a:lnTo>
                    <a:lnTo>
                      <a:pt x="2555" y="3498"/>
                    </a:lnTo>
                    <a:lnTo>
                      <a:pt x="2564" y="3498"/>
                    </a:lnTo>
                    <a:lnTo>
                      <a:pt x="2570" y="3503"/>
                    </a:lnTo>
                    <a:lnTo>
                      <a:pt x="2578" y="3503"/>
                    </a:lnTo>
                    <a:lnTo>
                      <a:pt x="2575" y="3495"/>
                    </a:lnTo>
                    <a:lnTo>
                      <a:pt x="2580" y="3489"/>
                    </a:lnTo>
                    <a:lnTo>
                      <a:pt x="2589" y="3488"/>
                    </a:lnTo>
                    <a:lnTo>
                      <a:pt x="2598" y="3477"/>
                    </a:lnTo>
                    <a:lnTo>
                      <a:pt x="2614" y="3475"/>
                    </a:lnTo>
                    <a:lnTo>
                      <a:pt x="2627" y="3463"/>
                    </a:lnTo>
                    <a:lnTo>
                      <a:pt x="2633" y="3449"/>
                    </a:lnTo>
                    <a:lnTo>
                      <a:pt x="2639" y="3444"/>
                    </a:lnTo>
                    <a:lnTo>
                      <a:pt x="2648" y="3445"/>
                    </a:lnTo>
                    <a:lnTo>
                      <a:pt x="2664" y="3441"/>
                    </a:lnTo>
                    <a:lnTo>
                      <a:pt x="2671" y="3439"/>
                    </a:lnTo>
                    <a:lnTo>
                      <a:pt x="2675" y="3432"/>
                    </a:lnTo>
                    <a:lnTo>
                      <a:pt x="2691" y="3430"/>
                    </a:lnTo>
                    <a:lnTo>
                      <a:pt x="2704" y="3422"/>
                    </a:lnTo>
                    <a:lnTo>
                      <a:pt x="2708" y="3429"/>
                    </a:lnTo>
                    <a:lnTo>
                      <a:pt x="2709" y="3436"/>
                    </a:lnTo>
                    <a:lnTo>
                      <a:pt x="2704" y="3444"/>
                    </a:lnTo>
                    <a:lnTo>
                      <a:pt x="2697" y="3446"/>
                    </a:lnTo>
                    <a:lnTo>
                      <a:pt x="2689" y="3446"/>
                    </a:lnTo>
                    <a:lnTo>
                      <a:pt x="2688" y="3454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80" name="Freeform 133"/>
              <p:cNvSpPr>
                <a:spLocks noChangeAspect="1"/>
              </p:cNvSpPr>
              <p:nvPr/>
            </p:nvSpPr>
            <p:spPr bwMode="gray">
              <a:xfrm>
                <a:off x="2730" y="1750"/>
                <a:ext cx="36" cy="27"/>
              </a:xfrm>
              <a:custGeom>
                <a:avLst/>
                <a:gdLst/>
                <a:ahLst/>
                <a:cxnLst>
                  <a:cxn ang="0">
                    <a:pos x="0" y="118"/>
                  </a:cxn>
                  <a:cxn ang="0">
                    <a:pos x="2" y="114"/>
                  </a:cxn>
                  <a:cxn ang="0">
                    <a:pos x="12" y="107"/>
                  </a:cxn>
                  <a:cxn ang="0">
                    <a:pos x="14" y="102"/>
                  </a:cxn>
                  <a:cxn ang="0">
                    <a:pos x="19" y="87"/>
                  </a:cxn>
                  <a:cxn ang="0">
                    <a:pos x="21" y="76"/>
                  </a:cxn>
                  <a:cxn ang="0">
                    <a:pos x="25" y="70"/>
                  </a:cxn>
                  <a:cxn ang="0">
                    <a:pos x="46" y="69"/>
                  </a:cxn>
                  <a:cxn ang="0">
                    <a:pos x="55" y="63"/>
                  </a:cxn>
                  <a:cxn ang="0">
                    <a:pos x="67" y="48"/>
                  </a:cxn>
                  <a:cxn ang="0">
                    <a:pos x="77" y="32"/>
                  </a:cxn>
                  <a:cxn ang="0">
                    <a:pos x="82" y="15"/>
                  </a:cxn>
                  <a:cxn ang="0">
                    <a:pos x="83" y="0"/>
                  </a:cxn>
                  <a:cxn ang="0">
                    <a:pos x="79" y="27"/>
                  </a:cxn>
                  <a:cxn ang="0">
                    <a:pos x="71" y="46"/>
                  </a:cxn>
                  <a:cxn ang="0">
                    <a:pos x="65" y="55"/>
                  </a:cxn>
                  <a:cxn ang="0">
                    <a:pos x="57" y="64"/>
                  </a:cxn>
                  <a:cxn ang="0">
                    <a:pos x="61" y="71"/>
                  </a:cxn>
                  <a:cxn ang="0">
                    <a:pos x="67" y="70"/>
                  </a:cxn>
                  <a:cxn ang="0">
                    <a:pos x="76" y="75"/>
                  </a:cxn>
                  <a:cxn ang="0">
                    <a:pos x="87" y="75"/>
                  </a:cxn>
                  <a:cxn ang="0">
                    <a:pos x="89" y="66"/>
                  </a:cxn>
                  <a:cxn ang="0">
                    <a:pos x="89" y="49"/>
                  </a:cxn>
                  <a:cxn ang="0">
                    <a:pos x="93" y="44"/>
                  </a:cxn>
                  <a:cxn ang="0">
                    <a:pos x="93" y="41"/>
                  </a:cxn>
                  <a:cxn ang="0">
                    <a:pos x="103" y="38"/>
                  </a:cxn>
                  <a:cxn ang="0">
                    <a:pos x="109" y="43"/>
                  </a:cxn>
                  <a:cxn ang="0">
                    <a:pos x="116" y="46"/>
                  </a:cxn>
                  <a:cxn ang="0">
                    <a:pos x="122" y="50"/>
                  </a:cxn>
                  <a:cxn ang="0">
                    <a:pos x="130" y="54"/>
                  </a:cxn>
                  <a:cxn ang="0">
                    <a:pos x="147" y="57"/>
                  </a:cxn>
                  <a:cxn ang="0">
                    <a:pos x="163" y="55"/>
                  </a:cxn>
                  <a:cxn ang="0">
                    <a:pos x="169" y="59"/>
                  </a:cxn>
                  <a:cxn ang="0">
                    <a:pos x="180" y="82"/>
                  </a:cxn>
                  <a:cxn ang="0">
                    <a:pos x="174" y="97"/>
                  </a:cxn>
                  <a:cxn ang="0">
                    <a:pos x="174" y="114"/>
                  </a:cxn>
                  <a:cxn ang="0">
                    <a:pos x="177" y="124"/>
                  </a:cxn>
                  <a:cxn ang="0">
                    <a:pos x="153" y="127"/>
                  </a:cxn>
                  <a:cxn ang="0">
                    <a:pos x="126" y="133"/>
                  </a:cxn>
                  <a:cxn ang="0">
                    <a:pos x="78" y="134"/>
                  </a:cxn>
                  <a:cxn ang="0">
                    <a:pos x="14" y="123"/>
                  </a:cxn>
                  <a:cxn ang="0">
                    <a:pos x="0" y="118"/>
                  </a:cxn>
                </a:cxnLst>
                <a:rect l="0" t="0" r="r" b="b"/>
                <a:pathLst>
                  <a:path w="180" h="134">
                    <a:moveTo>
                      <a:pt x="0" y="118"/>
                    </a:moveTo>
                    <a:lnTo>
                      <a:pt x="2" y="114"/>
                    </a:lnTo>
                    <a:lnTo>
                      <a:pt x="12" y="107"/>
                    </a:lnTo>
                    <a:lnTo>
                      <a:pt x="14" y="102"/>
                    </a:lnTo>
                    <a:lnTo>
                      <a:pt x="19" y="87"/>
                    </a:lnTo>
                    <a:lnTo>
                      <a:pt x="21" y="76"/>
                    </a:lnTo>
                    <a:lnTo>
                      <a:pt x="25" y="70"/>
                    </a:lnTo>
                    <a:lnTo>
                      <a:pt x="46" y="69"/>
                    </a:lnTo>
                    <a:lnTo>
                      <a:pt x="55" y="63"/>
                    </a:lnTo>
                    <a:lnTo>
                      <a:pt x="67" y="48"/>
                    </a:lnTo>
                    <a:lnTo>
                      <a:pt x="77" y="32"/>
                    </a:lnTo>
                    <a:lnTo>
                      <a:pt x="82" y="15"/>
                    </a:lnTo>
                    <a:lnTo>
                      <a:pt x="83" y="0"/>
                    </a:lnTo>
                    <a:lnTo>
                      <a:pt x="79" y="27"/>
                    </a:lnTo>
                    <a:lnTo>
                      <a:pt x="71" y="46"/>
                    </a:lnTo>
                    <a:lnTo>
                      <a:pt x="65" y="55"/>
                    </a:lnTo>
                    <a:lnTo>
                      <a:pt x="57" y="64"/>
                    </a:lnTo>
                    <a:lnTo>
                      <a:pt x="61" y="71"/>
                    </a:lnTo>
                    <a:lnTo>
                      <a:pt x="67" y="70"/>
                    </a:lnTo>
                    <a:lnTo>
                      <a:pt x="76" y="75"/>
                    </a:lnTo>
                    <a:lnTo>
                      <a:pt x="87" y="75"/>
                    </a:lnTo>
                    <a:lnTo>
                      <a:pt x="89" y="66"/>
                    </a:lnTo>
                    <a:lnTo>
                      <a:pt x="89" y="49"/>
                    </a:lnTo>
                    <a:lnTo>
                      <a:pt x="93" y="44"/>
                    </a:lnTo>
                    <a:lnTo>
                      <a:pt x="93" y="41"/>
                    </a:lnTo>
                    <a:lnTo>
                      <a:pt x="103" y="38"/>
                    </a:lnTo>
                    <a:lnTo>
                      <a:pt x="109" y="43"/>
                    </a:lnTo>
                    <a:lnTo>
                      <a:pt x="116" y="46"/>
                    </a:lnTo>
                    <a:lnTo>
                      <a:pt x="122" y="50"/>
                    </a:lnTo>
                    <a:lnTo>
                      <a:pt x="130" y="54"/>
                    </a:lnTo>
                    <a:lnTo>
                      <a:pt x="147" y="57"/>
                    </a:lnTo>
                    <a:lnTo>
                      <a:pt x="163" y="55"/>
                    </a:lnTo>
                    <a:lnTo>
                      <a:pt x="169" y="59"/>
                    </a:lnTo>
                    <a:lnTo>
                      <a:pt x="180" y="82"/>
                    </a:lnTo>
                    <a:lnTo>
                      <a:pt x="174" y="97"/>
                    </a:lnTo>
                    <a:lnTo>
                      <a:pt x="174" y="114"/>
                    </a:lnTo>
                    <a:lnTo>
                      <a:pt x="177" y="124"/>
                    </a:lnTo>
                    <a:lnTo>
                      <a:pt x="153" y="127"/>
                    </a:lnTo>
                    <a:lnTo>
                      <a:pt x="126" y="133"/>
                    </a:lnTo>
                    <a:lnTo>
                      <a:pt x="78" y="134"/>
                    </a:lnTo>
                    <a:lnTo>
                      <a:pt x="14" y="123"/>
                    </a:lnTo>
                    <a:lnTo>
                      <a:pt x="0" y="11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</p:grpSp>
        <p:grpSp>
          <p:nvGrpSpPr>
            <p:cNvPr id="103" name="Group 135"/>
            <p:cNvGrpSpPr>
              <a:grpSpLocks noChangeAspect="1"/>
            </p:cNvGrpSpPr>
            <p:nvPr/>
          </p:nvGrpSpPr>
          <p:grpSpPr bwMode="gray">
            <a:xfrm>
              <a:off x="9356206" y="3669447"/>
              <a:ext cx="605041" cy="600888"/>
              <a:chOff x="2802" y="1979"/>
              <a:chExt cx="408" cy="369"/>
            </a:xfrm>
            <a:solidFill>
              <a:schemeClr val="bg1">
                <a:lumMod val="85000"/>
              </a:schemeClr>
            </a:solidFill>
          </p:grpSpPr>
          <p:sp>
            <p:nvSpPr>
              <p:cNvPr id="348" name="Freeform 136"/>
              <p:cNvSpPr>
                <a:spLocks noChangeAspect="1"/>
              </p:cNvSpPr>
              <p:nvPr/>
            </p:nvSpPr>
            <p:spPr bwMode="gray">
              <a:xfrm>
                <a:off x="2899" y="2082"/>
                <a:ext cx="19" cy="23"/>
              </a:xfrm>
              <a:custGeom>
                <a:avLst/>
                <a:gdLst/>
                <a:ahLst/>
                <a:cxnLst>
                  <a:cxn ang="0">
                    <a:pos x="39" y="96"/>
                  </a:cxn>
                  <a:cxn ang="0">
                    <a:pos x="45" y="93"/>
                  </a:cxn>
                  <a:cxn ang="0">
                    <a:pos x="55" y="83"/>
                  </a:cxn>
                  <a:cxn ang="0">
                    <a:pos x="58" y="78"/>
                  </a:cxn>
                  <a:cxn ang="0">
                    <a:pos x="53" y="75"/>
                  </a:cxn>
                  <a:cxn ang="0">
                    <a:pos x="58" y="68"/>
                  </a:cxn>
                  <a:cxn ang="0">
                    <a:pos x="72" y="62"/>
                  </a:cxn>
                  <a:cxn ang="0">
                    <a:pos x="79" y="62"/>
                  </a:cxn>
                  <a:cxn ang="0">
                    <a:pos x="77" y="59"/>
                  </a:cxn>
                  <a:cxn ang="0">
                    <a:pos x="74" y="53"/>
                  </a:cxn>
                  <a:cxn ang="0">
                    <a:pos x="77" y="48"/>
                  </a:cxn>
                  <a:cxn ang="0">
                    <a:pos x="87" y="42"/>
                  </a:cxn>
                  <a:cxn ang="0">
                    <a:pos x="91" y="38"/>
                  </a:cxn>
                  <a:cxn ang="0">
                    <a:pos x="91" y="34"/>
                  </a:cxn>
                  <a:cxn ang="0">
                    <a:pos x="88" y="25"/>
                  </a:cxn>
                  <a:cxn ang="0">
                    <a:pos x="85" y="19"/>
                  </a:cxn>
                  <a:cxn ang="0">
                    <a:pos x="77" y="15"/>
                  </a:cxn>
                  <a:cxn ang="0">
                    <a:pos x="81" y="10"/>
                  </a:cxn>
                  <a:cxn ang="0">
                    <a:pos x="85" y="9"/>
                  </a:cxn>
                  <a:cxn ang="0">
                    <a:pos x="84" y="4"/>
                  </a:cxn>
                  <a:cxn ang="0">
                    <a:pos x="77" y="0"/>
                  </a:cxn>
                  <a:cxn ang="0">
                    <a:pos x="72" y="4"/>
                  </a:cxn>
                  <a:cxn ang="0">
                    <a:pos x="58" y="14"/>
                  </a:cxn>
                  <a:cxn ang="0">
                    <a:pos x="41" y="29"/>
                  </a:cxn>
                  <a:cxn ang="0">
                    <a:pos x="27" y="54"/>
                  </a:cxn>
                  <a:cxn ang="0">
                    <a:pos x="25" y="58"/>
                  </a:cxn>
                  <a:cxn ang="0">
                    <a:pos x="17" y="73"/>
                  </a:cxn>
                  <a:cxn ang="0">
                    <a:pos x="11" y="85"/>
                  </a:cxn>
                  <a:cxn ang="0">
                    <a:pos x="1" y="106"/>
                  </a:cxn>
                  <a:cxn ang="0">
                    <a:pos x="2" y="113"/>
                  </a:cxn>
                  <a:cxn ang="0">
                    <a:pos x="16" y="116"/>
                  </a:cxn>
                  <a:cxn ang="0">
                    <a:pos x="21" y="113"/>
                  </a:cxn>
                  <a:cxn ang="0">
                    <a:pos x="27" y="101"/>
                  </a:cxn>
                  <a:cxn ang="0">
                    <a:pos x="31" y="100"/>
                  </a:cxn>
                </a:cxnLst>
                <a:rect l="0" t="0" r="r" b="b"/>
                <a:pathLst>
                  <a:path w="95" h="116">
                    <a:moveTo>
                      <a:pt x="32" y="102"/>
                    </a:moveTo>
                    <a:lnTo>
                      <a:pt x="39" y="96"/>
                    </a:lnTo>
                    <a:lnTo>
                      <a:pt x="44" y="95"/>
                    </a:lnTo>
                    <a:lnTo>
                      <a:pt x="45" y="93"/>
                    </a:lnTo>
                    <a:lnTo>
                      <a:pt x="52" y="88"/>
                    </a:lnTo>
                    <a:lnTo>
                      <a:pt x="55" y="83"/>
                    </a:lnTo>
                    <a:lnTo>
                      <a:pt x="58" y="83"/>
                    </a:lnTo>
                    <a:lnTo>
                      <a:pt x="58" y="78"/>
                    </a:lnTo>
                    <a:lnTo>
                      <a:pt x="53" y="75"/>
                    </a:lnTo>
                    <a:lnTo>
                      <a:pt x="53" y="75"/>
                    </a:lnTo>
                    <a:lnTo>
                      <a:pt x="55" y="69"/>
                    </a:lnTo>
                    <a:lnTo>
                      <a:pt x="58" y="68"/>
                    </a:lnTo>
                    <a:lnTo>
                      <a:pt x="59" y="63"/>
                    </a:lnTo>
                    <a:lnTo>
                      <a:pt x="72" y="62"/>
                    </a:lnTo>
                    <a:lnTo>
                      <a:pt x="77" y="63"/>
                    </a:lnTo>
                    <a:lnTo>
                      <a:pt x="79" y="62"/>
                    </a:lnTo>
                    <a:lnTo>
                      <a:pt x="80" y="62"/>
                    </a:lnTo>
                    <a:lnTo>
                      <a:pt x="77" y="59"/>
                    </a:lnTo>
                    <a:lnTo>
                      <a:pt x="72" y="56"/>
                    </a:lnTo>
                    <a:lnTo>
                      <a:pt x="74" y="53"/>
                    </a:lnTo>
                    <a:lnTo>
                      <a:pt x="77" y="52"/>
                    </a:lnTo>
                    <a:lnTo>
                      <a:pt x="77" y="48"/>
                    </a:lnTo>
                    <a:lnTo>
                      <a:pt x="82" y="47"/>
                    </a:lnTo>
                    <a:lnTo>
                      <a:pt x="87" y="42"/>
                    </a:lnTo>
                    <a:lnTo>
                      <a:pt x="90" y="42"/>
                    </a:lnTo>
                    <a:lnTo>
                      <a:pt x="91" y="38"/>
                    </a:lnTo>
                    <a:lnTo>
                      <a:pt x="95" y="36"/>
                    </a:lnTo>
                    <a:lnTo>
                      <a:pt x="91" y="34"/>
                    </a:lnTo>
                    <a:lnTo>
                      <a:pt x="92" y="30"/>
                    </a:lnTo>
                    <a:lnTo>
                      <a:pt x="88" y="25"/>
                    </a:lnTo>
                    <a:lnTo>
                      <a:pt x="90" y="21"/>
                    </a:lnTo>
                    <a:lnTo>
                      <a:pt x="85" y="19"/>
                    </a:lnTo>
                    <a:lnTo>
                      <a:pt x="84" y="15"/>
                    </a:lnTo>
                    <a:lnTo>
                      <a:pt x="77" y="15"/>
                    </a:lnTo>
                    <a:lnTo>
                      <a:pt x="77" y="13"/>
                    </a:lnTo>
                    <a:lnTo>
                      <a:pt x="81" y="10"/>
                    </a:lnTo>
                    <a:lnTo>
                      <a:pt x="81" y="9"/>
                    </a:lnTo>
                    <a:lnTo>
                      <a:pt x="85" y="9"/>
                    </a:lnTo>
                    <a:lnTo>
                      <a:pt x="85" y="7"/>
                    </a:lnTo>
                    <a:lnTo>
                      <a:pt x="84" y="4"/>
                    </a:lnTo>
                    <a:lnTo>
                      <a:pt x="79" y="4"/>
                    </a:lnTo>
                    <a:lnTo>
                      <a:pt x="77" y="0"/>
                    </a:lnTo>
                    <a:lnTo>
                      <a:pt x="75" y="0"/>
                    </a:lnTo>
                    <a:lnTo>
                      <a:pt x="72" y="4"/>
                    </a:lnTo>
                    <a:lnTo>
                      <a:pt x="55" y="4"/>
                    </a:lnTo>
                    <a:lnTo>
                      <a:pt x="58" y="14"/>
                    </a:lnTo>
                    <a:lnTo>
                      <a:pt x="48" y="21"/>
                    </a:lnTo>
                    <a:lnTo>
                      <a:pt x="41" y="29"/>
                    </a:lnTo>
                    <a:lnTo>
                      <a:pt x="33" y="53"/>
                    </a:lnTo>
                    <a:lnTo>
                      <a:pt x="27" y="54"/>
                    </a:lnTo>
                    <a:lnTo>
                      <a:pt x="27" y="58"/>
                    </a:lnTo>
                    <a:lnTo>
                      <a:pt x="25" y="58"/>
                    </a:lnTo>
                    <a:lnTo>
                      <a:pt x="22" y="63"/>
                    </a:lnTo>
                    <a:lnTo>
                      <a:pt x="17" y="73"/>
                    </a:lnTo>
                    <a:lnTo>
                      <a:pt x="16" y="77"/>
                    </a:lnTo>
                    <a:lnTo>
                      <a:pt x="11" y="85"/>
                    </a:lnTo>
                    <a:lnTo>
                      <a:pt x="6" y="99"/>
                    </a:lnTo>
                    <a:lnTo>
                      <a:pt x="1" y="106"/>
                    </a:lnTo>
                    <a:lnTo>
                      <a:pt x="0" y="111"/>
                    </a:lnTo>
                    <a:lnTo>
                      <a:pt x="2" y="113"/>
                    </a:lnTo>
                    <a:lnTo>
                      <a:pt x="14" y="112"/>
                    </a:lnTo>
                    <a:lnTo>
                      <a:pt x="16" y="116"/>
                    </a:lnTo>
                    <a:lnTo>
                      <a:pt x="18" y="116"/>
                    </a:lnTo>
                    <a:lnTo>
                      <a:pt x="21" y="113"/>
                    </a:lnTo>
                    <a:lnTo>
                      <a:pt x="26" y="115"/>
                    </a:lnTo>
                    <a:lnTo>
                      <a:pt x="27" y="101"/>
                    </a:lnTo>
                    <a:lnTo>
                      <a:pt x="29" y="99"/>
                    </a:lnTo>
                    <a:lnTo>
                      <a:pt x="31" y="100"/>
                    </a:lnTo>
                    <a:lnTo>
                      <a:pt x="32" y="10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grpSp>
            <p:nvGrpSpPr>
              <p:cNvPr id="349" name="Group 137"/>
              <p:cNvGrpSpPr>
                <a:grpSpLocks noChangeAspect="1"/>
              </p:cNvGrpSpPr>
              <p:nvPr/>
            </p:nvGrpSpPr>
            <p:grpSpPr bwMode="gray">
              <a:xfrm>
                <a:off x="2889" y="2101"/>
                <a:ext cx="17" cy="51"/>
                <a:chOff x="2889" y="2101"/>
                <a:chExt cx="17" cy="51"/>
              </a:xfrm>
              <a:grpFill/>
            </p:grpSpPr>
            <p:sp>
              <p:nvSpPr>
                <p:cNvPr id="374" name="Freeform 138"/>
                <p:cNvSpPr>
                  <a:spLocks noChangeAspect="1"/>
                </p:cNvSpPr>
                <p:nvPr/>
              </p:nvSpPr>
              <p:spPr bwMode="gray">
                <a:xfrm>
                  <a:off x="2897" y="2111"/>
                  <a:ext cx="8" cy="16"/>
                </a:xfrm>
                <a:custGeom>
                  <a:avLst/>
                  <a:gdLst/>
                  <a:ahLst/>
                  <a:cxnLst>
                    <a:cxn ang="0">
                      <a:pos x="30" y="66"/>
                    </a:cxn>
                    <a:cxn ang="0">
                      <a:pos x="32" y="64"/>
                    </a:cxn>
                    <a:cxn ang="0">
                      <a:pos x="33" y="55"/>
                    </a:cxn>
                    <a:cxn ang="0">
                      <a:pos x="36" y="49"/>
                    </a:cxn>
                    <a:cxn ang="0">
                      <a:pos x="33" y="40"/>
                    </a:cxn>
                    <a:cxn ang="0">
                      <a:pos x="35" y="29"/>
                    </a:cxn>
                    <a:cxn ang="0">
                      <a:pos x="36" y="21"/>
                    </a:cxn>
                    <a:cxn ang="0">
                      <a:pos x="37" y="12"/>
                    </a:cxn>
                    <a:cxn ang="0">
                      <a:pos x="37" y="10"/>
                    </a:cxn>
                    <a:cxn ang="0">
                      <a:pos x="37" y="10"/>
                    </a:cxn>
                    <a:cxn ang="0">
                      <a:pos x="33" y="10"/>
                    </a:cxn>
                    <a:cxn ang="0">
                      <a:pos x="30" y="7"/>
                    </a:cxn>
                    <a:cxn ang="0">
                      <a:pos x="28" y="0"/>
                    </a:cxn>
                    <a:cxn ang="0">
                      <a:pos x="24" y="1"/>
                    </a:cxn>
                    <a:cxn ang="0">
                      <a:pos x="16" y="0"/>
                    </a:cxn>
                    <a:cxn ang="0">
                      <a:pos x="12" y="1"/>
                    </a:cxn>
                    <a:cxn ang="0">
                      <a:pos x="10" y="3"/>
                    </a:cxn>
                    <a:cxn ang="0">
                      <a:pos x="10" y="13"/>
                    </a:cxn>
                    <a:cxn ang="0">
                      <a:pos x="4" y="19"/>
                    </a:cxn>
                    <a:cxn ang="0">
                      <a:pos x="4" y="34"/>
                    </a:cxn>
                    <a:cxn ang="0">
                      <a:pos x="6" y="39"/>
                    </a:cxn>
                    <a:cxn ang="0">
                      <a:pos x="5" y="45"/>
                    </a:cxn>
                    <a:cxn ang="0">
                      <a:pos x="15" y="44"/>
                    </a:cxn>
                    <a:cxn ang="0">
                      <a:pos x="19" y="45"/>
                    </a:cxn>
                    <a:cxn ang="0">
                      <a:pos x="19" y="48"/>
                    </a:cxn>
                    <a:cxn ang="0">
                      <a:pos x="17" y="49"/>
                    </a:cxn>
                    <a:cxn ang="0">
                      <a:pos x="11" y="50"/>
                    </a:cxn>
                    <a:cxn ang="0">
                      <a:pos x="8" y="53"/>
                    </a:cxn>
                    <a:cxn ang="0">
                      <a:pos x="6" y="56"/>
                    </a:cxn>
                    <a:cxn ang="0">
                      <a:pos x="4" y="65"/>
                    </a:cxn>
                    <a:cxn ang="0">
                      <a:pos x="0" y="69"/>
                    </a:cxn>
                    <a:cxn ang="0">
                      <a:pos x="0" y="75"/>
                    </a:cxn>
                    <a:cxn ang="0">
                      <a:pos x="4" y="80"/>
                    </a:cxn>
                    <a:cxn ang="0">
                      <a:pos x="4" y="76"/>
                    </a:cxn>
                    <a:cxn ang="0">
                      <a:pos x="16" y="75"/>
                    </a:cxn>
                    <a:cxn ang="0">
                      <a:pos x="26" y="66"/>
                    </a:cxn>
                    <a:cxn ang="0">
                      <a:pos x="30" y="66"/>
                    </a:cxn>
                  </a:cxnLst>
                  <a:rect l="0" t="0" r="r" b="b"/>
                  <a:pathLst>
                    <a:path w="37" h="80">
                      <a:moveTo>
                        <a:pt x="30" y="66"/>
                      </a:moveTo>
                      <a:lnTo>
                        <a:pt x="32" y="64"/>
                      </a:lnTo>
                      <a:lnTo>
                        <a:pt x="33" y="55"/>
                      </a:lnTo>
                      <a:lnTo>
                        <a:pt x="36" y="49"/>
                      </a:lnTo>
                      <a:lnTo>
                        <a:pt x="33" y="40"/>
                      </a:lnTo>
                      <a:lnTo>
                        <a:pt x="35" y="29"/>
                      </a:lnTo>
                      <a:lnTo>
                        <a:pt x="36" y="21"/>
                      </a:lnTo>
                      <a:lnTo>
                        <a:pt x="37" y="12"/>
                      </a:lnTo>
                      <a:lnTo>
                        <a:pt x="37" y="10"/>
                      </a:lnTo>
                      <a:lnTo>
                        <a:pt x="37" y="10"/>
                      </a:lnTo>
                      <a:lnTo>
                        <a:pt x="33" y="10"/>
                      </a:lnTo>
                      <a:lnTo>
                        <a:pt x="30" y="7"/>
                      </a:lnTo>
                      <a:lnTo>
                        <a:pt x="28" y="0"/>
                      </a:lnTo>
                      <a:lnTo>
                        <a:pt x="24" y="1"/>
                      </a:lnTo>
                      <a:lnTo>
                        <a:pt x="16" y="0"/>
                      </a:lnTo>
                      <a:lnTo>
                        <a:pt x="12" y="1"/>
                      </a:lnTo>
                      <a:lnTo>
                        <a:pt x="10" y="3"/>
                      </a:lnTo>
                      <a:lnTo>
                        <a:pt x="10" y="13"/>
                      </a:lnTo>
                      <a:lnTo>
                        <a:pt x="4" y="19"/>
                      </a:lnTo>
                      <a:lnTo>
                        <a:pt x="4" y="34"/>
                      </a:lnTo>
                      <a:lnTo>
                        <a:pt x="6" y="39"/>
                      </a:lnTo>
                      <a:lnTo>
                        <a:pt x="5" y="45"/>
                      </a:lnTo>
                      <a:lnTo>
                        <a:pt x="15" y="44"/>
                      </a:lnTo>
                      <a:lnTo>
                        <a:pt x="19" y="45"/>
                      </a:lnTo>
                      <a:lnTo>
                        <a:pt x="19" y="48"/>
                      </a:lnTo>
                      <a:lnTo>
                        <a:pt x="17" y="49"/>
                      </a:lnTo>
                      <a:lnTo>
                        <a:pt x="11" y="50"/>
                      </a:lnTo>
                      <a:lnTo>
                        <a:pt x="8" y="53"/>
                      </a:lnTo>
                      <a:lnTo>
                        <a:pt x="6" y="56"/>
                      </a:lnTo>
                      <a:lnTo>
                        <a:pt x="4" y="65"/>
                      </a:lnTo>
                      <a:lnTo>
                        <a:pt x="0" y="69"/>
                      </a:lnTo>
                      <a:lnTo>
                        <a:pt x="0" y="75"/>
                      </a:lnTo>
                      <a:lnTo>
                        <a:pt x="4" y="80"/>
                      </a:lnTo>
                      <a:lnTo>
                        <a:pt x="4" y="76"/>
                      </a:lnTo>
                      <a:lnTo>
                        <a:pt x="16" y="75"/>
                      </a:lnTo>
                      <a:lnTo>
                        <a:pt x="26" y="66"/>
                      </a:lnTo>
                      <a:lnTo>
                        <a:pt x="30" y="66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75" name="Freeform 139"/>
                <p:cNvSpPr>
                  <a:spLocks noChangeAspect="1"/>
                </p:cNvSpPr>
                <p:nvPr/>
              </p:nvSpPr>
              <p:spPr bwMode="gray">
                <a:xfrm>
                  <a:off x="2889" y="2124"/>
                  <a:ext cx="4" cy="5"/>
                </a:xfrm>
                <a:custGeom>
                  <a:avLst/>
                  <a:gdLst/>
                  <a:ahLst/>
                  <a:cxnLst>
                    <a:cxn ang="0">
                      <a:pos x="1" y="24"/>
                    </a:cxn>
                    <a:cxn ang="0">
                      <a:pos x="8" y="21"/>
                    </a:cxn>
                    <a:cxn ang="0">
                      <a:pos x="7" y="16"/>
                    </a:cxn>
                    <a:cxn ang="0">
                      <a:pos x="18" y="5"/>
                    </a:cxn>
                    <a:cxn ang="0">
                      <a:pos x="14" y="0"/>
                    </a:cxn>
                    <a:cxn ang="0">
                      <a:pos x="0" y="14"/>
                    </a:cxn>
                    <a:cxn ang="0">
                      <a:pos x="1" y="24"/>
                    </a:cxn>
                  </a:cxnLst>
                  <a:rect l="0" t="0" r="r" b="b"/>
                  <a:pathLst>
                    <a:path w="18" h="24">
                      <a:moveTo>
                        <a:pt x="1" y="24"/>
                      </a:moveTo>
                      <a:lnTo>
                        <a:pt x="8" y="21"/>
                      </a:lnTo>
                      <a:lnTo>
                        <a:pt x="7" y="16"/>
                      </a:lnTo>
                      <a:lnTo>
                        <a:pt x="18" y="5"/>
                      </a:lnTo>
                      <a:lnTo>
                        <a:pt x="14" y="0"/>
                      </a:lnTo>
                      <a:lnTo>
                        <a:pt x="0" y="14"/>
                      </a:lnTo>
                      <a:lnTo>
                        <a:pt x="1" y="24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76" name="Freeform 140"/>
                <p:cNvSpPr>
                  <a:spLocks noChangeAspect="1"/>
                </p:cNvSpPr>
                <p:nvPr/>
              </p:nvSpPr>
              <p:spPr bwMode="gray">
                <a:xfrm>
                  <a:off x="2890" y="2101"/>
                  <a:ext cx="16" cy="51"/>
                </a:xfrm>
                <a:custGeom>
                  <a:avLst/>
                  <a:gdLst/>
                  <a:ahLst/>
                  <a:cxnLst>
                    <a:cxn ang="0">
                      <a:pos x="45" y="242"/>
                    </a:cxn>
                    <a:cxn ang="0">
                      <a:pos x="55" y="178"/>
                    </a:cxn>
                    <a:cxn ang="0">
                      <a:pos x="70" y="140"/>
                    </a:cxn>
                    <a:cxn ang="0">
                      <a:pos x="71" y="119"/>
                    </a:cxn>
                    <a:cxn ang="0">
                      <a:pos x="65" y="115"/>
                    </a:cxn>
                    <a:cxn ang="0">
                      <a:pos x="43" y="125"/>
                    </a:cxn>
                    <a:cxn ang="0">
                      <a:pos x="39" y="124"/>
                    </a:cxn>
                    <a:cxn ang="0">
                      <a:pos x="43" y="114"/>
                    </a:cxn>
                    <a:cxn ang="0">
                      <a:pos x="47" y="102"/>
                    </a:cxn>
                    <a:cxn ang="0">
                      <a:pos x="56" y="98"/>
                    </a:cxn>
                    <a:cxn ang="0">
                      <a:pos x="58" y="94"/>
                    </a:cxn>
                    <a:cxn ang="0">
                      <a:pos x="44" y="94"/>
                    </a:cxn>
                    <a:cxn ang="0">
                      <a:pos x="43" y="83"/>
                    </a:cxn>
                    <a:cxn ang="0">
                      <a:pos x="49" y="62"/>
                    </a:cxn>
                    <a:cxn ang="0">
                      <a:pos x="51" y="50"/>
                    </a:cxn>
                    <a:cxn ang="0">
                      <a:pos x="63" y="50"/>
                    </a:cxn>
                    <a:cxn ang="0">
                      <a:pos x="69" y="56"/>
                    </a:cxn>
                    <a:cxn ang="0">
                      <a:pos x="76" y="59"/>
                    </a:cxn>
                    <a:cxn ang="0">
                      <a:pos x="81" y="33"/>
                    </a:cxn>
                    <a:cxn ang="0">
                      <a:pos x="80" y="22"/>
                    </a:cxn>
                    <a:cxn ang="0">
                      <a:pos x="81" y="13"/>
                    </a:cxn>
                    <a:cxn ang="0">
                      <a:pos x="80" y="1"/>
                    </a:cxn>
                    <a:cxn ang="0">
                      <a:pos x="76" y="2"/>
                    </a:cxn>
                    <a:cxn ang="0">
                      <a:pos x="70" y="14"/>
                    </a:cxn>
                    <a:cxn ang="0">
                      <a:pos x="65" y="17"/>
                    </a:cxn>
                    <a:cxn ang="0">
                      <a:pos x="51" y="14"/>
                    </a:cxn>
                    <a:cxn ang="0">
                      <a:pos x="47" y="17"/>
                    </a:cxn>
                    <a:cxn ang="0">
                      <a:pos x="39" y="41"/>
                    </a:cxn>
                    <a:cxn ang="0">
                      <a:pos x="29" y="80"/>
                    </a:cxn>
                    <a:cxn ang="0">
                      <a:pos x="13" y="113"/>
                    </a:cxn>
                    <a:cxn ang="0">
                      <a:pos x="6" y="129"/>
                    </a:cxn>
                    <a:cxn ang="0">
                      <a:pos x="0" y="137"/>
                    </a:cxn>
                    <a:cxn ang="0">
                      <a:pos x="4" y="148"/>
                    </a:cxn>
                    <a:cxn ang="0">
                      <a:pos x="39" y="251"/>
                    </a:cxn>
                  </a:cxnLst>
                  <a:rect l="0" t="0" r="r" b="b"/>
                  <a:pathLst>
                    <a:path w="81" h="251">
                      <a:moveTo>
                        <a:pt x="44" y="248"/>
                      </a:moveTo>
                      <a:lnTo>
                        <a:pt x="45" y="242"/>
                      </a:lnTo>
                      <a:lnTo>
                        <a:pt x="49" y="232"/>
                      </a:lnTo>
                      <a:lnTo>
                        <a:pt x="55" y="178"/>
                      </a:lnTo>
                      <a:lnTo>
                        <a:pt x="61" y="158"/>
                      </a:lnTo>
                      <a:lnTo>
                        <a:pt x="70" y="140"/>
                      </a:lnTo>
                      <a:lnTo>
                        <a:pt x="67" y="132"/>
                      </a:lnTo>
                      <a:lnTo>
                        <a:pt x="71" y="119"/>
                      </a:lnTo>
                      <a:lnTo>
                        <a:pt x="69" y="115"/>
                      </a:lnTo>
                      <a:lnTo>
                        <a:pt x="65" y="115"/>
                      </a:lnTo>
                      <a:lnTo>
                        <a:pt x="55" y="124"/>
                      </a:lnTo>
                      <a:lnTo>
                        <a:pt x="43" y="125"/>
                      </a:lnTo>
                      <a:lnTo>
                        <a:pt x="43" y="129"/>
                      </a:lnTo>
                      <a:lnTo>
                        <a:pt x="39" y="124"/>
                      </a:lnTo>
                      <a:lnTo>
                        <a:pt x="39" y="118"/>
                      </a:lnTo>
                      <a:lnTo>
                        <a:pt x="43" y="114"/>
                      </a:lnTo>
                      <a:lnTo>
                        <a:pt x="45" y="105"/>
                      </a:lnTo>
                      <a:lnTo>
                        <a:pt x="47" y="102"/>
                      </a:lnTo>
                      <a:lnTo>
                        <a:pt x="50" y="99"/>
                      </a:lnTo>
                      <a:lnTo>
                        <a:pt x="56" y="98"/>
                      </a:lnTo>
                      <a:lnTo>
                        <a:pt x="58" y="97"/>
                      </a:lnTo>
                      <a:lnTo>
                        <a:pt x="58" y="94"/>
                      </a:lnTo>
                      <a:lnTo>
                        <a:pt x="54" y="93"/>
                      </a:lnTo>
                      <a:lnTo>
                        <a:pt x="44" y="94"/>
                      </a:lnTo>
                      <a:lnTo>
                        <a:pt x="45" y="88"/>
                      </a:lnTo>
                      <a:lnTo>
                        <a:pt x="43" y="83"/>
                      </a:lnTo>
                      <a:lnTo>
                        <a:pt x="43" y="68"/>
                      </a:lnTo>
                      <a:lnTo>
                        <a:pt x="49" y="62"/>
                      </a:lnTo>
                      <a:lnTo>
                        <a:pt x="49" y="52"/>
                      </a:lnTo>
                      <a:lnTo>
                        <a:pt x="51" y="50"/>
                      </a:lnTo>
                      <a:lnTo>
                        <a:pt x="55" y="49"/>
                      </a:lnTo>
                      <a:lnTo>
                        <a:pt x="63" y="50"/>
                      </a:lnTo>
                      <a:lnTo>
                        <a:pt x="67" y="49"/>
                      </a:lnTo>
                      <a:lnTo>
                        <a:pt x="69" y="56"/>
                      </a:lnTo>
                      <a:lnTo>
                        <a:pt x="72" y="59"/>
                      </a:lnTo>
                      <a:lnTo>
                        <a:pt x="76" y="59"/>
                      </a:lnTo>
                      <a:lnTo>
                        <a:pt x="76" y="39"/>
                      </a:lnTo>
                      <a:lnTo>
                        <a:pt x="81" y="33"/>
                      </a:lnTo>
                      <a:lnTo>
                        <a:pt x="78" y="27"/>
                      </a:lnTo>
                      <a:lnTo>
                        <a:pt x="80" y="22"/>
                      </a:lnTo>
                      <a:lnTo>
                        <a:pt x="78" y="17"/>
                      </a:lnTo>
                      <a:lnTo>
                        <a:pt x="81" y="13"/>
                      </a:lnTo>
                      <a:lnTo>
                        <a:pt x="81" y="3"/>
                      </a:lnTo>
                      <a:lnTo>
                        <a:pt x="80" y="1"/>
                      </a:lnTo>
                      <a:lnTo>
                        <a:pt x="78" y="0"/>
                      </a:lnTo>
                      <a:lnTo>
                        <a:pt x="76" y="2"/>
                      </a:lnTo>
                      <a:lnTo>
                        <a:pt x="75" y="16"/>
                      </a:lnTo>
                      <a:lnTo>
                        <a:pt x="70" y="14"/>
                      </a:lnTo>
                      <a:lnTo>
                        <a:pt x="67" y="17"/>
                      </a:lnTo>
                      <a:lnTo>
                        <a:pt x="65" y="17"/>
                      </a:lnTo>
                      <a:lnTo>
                        <a:pt x="63" y="13"/>
                      </a:lnTo>
                      <a:lnTo>
                        <a:pt x="51" y="14"/>
                      </a:lnTo>
                      <a:lnTo>
                        <a:pt x="49" y="12"/>
                      </a:lnTo>
                      <a:lnTo>
                        <a:pt x="47" y="17"/>
                      </a:lnTo>
                      <a:lnTo>
                        <a:pt x="47" y="27"/>
                      </a:lnTo>
                      <a:lnTo>
                        <a:pt x="39" y="41"/>
                      </a:lnTo>
                      <a:lnTo>
                        <a:pt x="38" y="49"/>
                      </a:lnTo>
                      <a:lnTo>
                        <a:pt x="29" y="80"/>
                      </a:lnTo>
                      <a:lnTo>
                        <a:pt x="22" y="104"/>
                      </a:lnTo>
                      <a:lnTo>
                        <a:pt x="13" y="113"/>
                      </a:lnTo>
                      <a:lnTo>
                        <a:pt x="17" y="118"/>
                      </a:lnTo>
                      <a:lnTo>
                        <a:pt x="6" y="129"/>
                      </a:lnTo>
                      <a:lnTo>
                        <a:pt x="7" y="134"/>
                      </a:lnTo>
                      <a:lnTo>
                        <a:pt x="0" y="137"/>
                      </a:lnTo>
                      <a:lnTo>
                        <a:pt x="1" y="142"/>
                      </a:lnTo>
                      <a:lnTo>
                        <a:pt x="4" y="148"/>
                      </a:lnTo>
                      <a:lnTo>
                        <a:pt x="23" y="206"/>
                      </a:lnTo>
                      <a:lnTo>
                        <a:pt x="39" y="251"/>
                      </a:lnTo>
                      <a:lnTo>
                        <a:pt x="44" y="248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</p:grpSp>
          <p:sp>
            <p:nvSpPr>
              <p:cNvPr id="350" name="Freeform 141"/>
              <p:cNvSpPr>
                <a:spLocks noChangeAspect="1"/>
              </p:cNvSpPr>
              <p:nvPr/>
            </p:nvSpPr>
            <p:spPr bwMode="gray">
              <a:xfrm>
                <a:off x="3027" y="2143"/>
                <a:ext cx="19" cy="19"/>
              </a:xfrm>
              <a:custGeom>
                <a:avLst/>
                <a:gdLst/>
                <a:ahLst/>
                <a:cxnLst>
                  <a:cxn ang="0">
                    <a:pos x="96" y="95"/>
                  </a:cxn>
                  <a:cxn ang="0">
                    <a:pos x="94" y="84"/>
                  </a:cxn>
                  <a:cxn ang="0">
                    <a:pos x="90" y="81"/>
                  </a:cxn>
                  <a:cxn ang="0">
                    <a:pos x="86" y="73"/>
                  </a:cxn>
                  <a:cxn ang="0">
                    <a:pos x="81" y="52"/>
                  </a:cxn>
                  <a:cxn ang="0">
                    <a:pos x="73" y="48"/>
                  </a:cxn>
                  <a:cxn ang="0">
                    <a:pos x="62" y="47"/>
                  </a:cxn>
                  <a:cxn ang="0">
                    <a:pos x="64" y="42"/>
                  </a:cxn>
                  <a:cxn ang="0">
                    <a:pos x="67" y="39"/>
                  </a:cxn>
                  <a:cxn ang="0">
                    <a:pos x="73" y="36"/>
                  </a:cxn>
                  <a:cxn ang="0">
                    <a:pos x="85" y="33"/>
                  </a:cxn>
                  <a:cxn ang="0">
                    <a:pos x="92" y="26"/>
                  </a:cxn>
                  <a:cxn ang="0">
                    <a:pos x="92" y="22"/>
                  </a:cxn>
                  <a:cxn ang="0">
                    <a:pos x="90" y="18"/>
                  </a:cxn>
                  <a:cxn ang="0">
                    <a:pos x="79" y="11"/>
                  </a:cxn>
                  <a:cxn ang="0">
                    <a:pos x="78" y="6"/>
                  </a:cxn>
                  <a:cxn ang="0">
                    <a:pos x="79" y="5"/>
                  </a:cxn>
                  <a:cxn ang="0">
                    <a:pos x="67" y="1"/>
                  </a:cxn>
                  <a:cxn ang="0">
                    <a:pos x="53" y="0"/>
                  </a:cxn>
                  <a:cxn ang="0">
                    <a:pos x="38" y="6"/>
                  </a:cxn>
                  <a:cxn ang="0">
                    <a:pos x="26" y="23"/>
                  </a:cxn>
                  <a:cxn ang="0">
                    <a:pos x="16" y="43"/>
                  </a:cxn>
                  <a:cxn ang="0">
                    <a:pos x="0" y="59"/>
                  </a:cxn>
                  <a:cxn ang="0">
                    <a:pos x="4" y="61"/>
                  </a:cxn>
                  <a:cxn ang="0">
                    <a:pos x="26" y="65"/>
                  </a:cxn>
                  <a:cxn ang="0">
                    <a:pos x="46" y="73"/>
                  </a:cxn>
                  <a:cxn ang="0">
                    <a:pos x="53" y="80"/>
                  </a:cxn>
                  <a:cxn ang="0">
                    <a:pos x="63" y="95"/>
                  </a:cxn>
                  <a:cxn ang="0">
                    <a:pos x="96" y="95"/>
                  </a:cxn>
                </a:cxnLst>
                <a:rect l="0" t="0" r="r" b="b"/>
                <a:pathLst>
                  <a:path w="96" h="95">
                    <a:moveTo>
                      <a:pt x="96" y="95"/>
                    </a:moveTo>
                    <a:lnTo>
                      <a:pt x="94" y="84"/>
                    </a:lnTo>
                    <a:lnTo>
                      <a:pt x="90" y="81"/>
                    </a:lnTo>
                    <a:lnTo>
                      <a:pt x="86" y="73"/>
                    </a:lnTo>
                    <a:lnTo>
                      <a:pt x="81" y="52"/>
                    </a:lnTo>
                    <a:lnTo>
                      <a:pt x="73" y="48"/>
                    </a:lnTo>
                    <a:lnTo>
                      <a:pt x="62" y="47"/>
                    </a:lnTo>
                    <a:lnTo>
                      <a:pt x="64" y="42"/>
                    </a:lnTo>
                    <a:lnTo>
                      <a:pt x="67" y="39"/>
                    </a:lnTo>
                    <a:lnTo>
                      <a:pt x="73" y="36"/>
                    </a:lnTo>
                    <a:lnTo>
                      <a:pt x="85" y="33"/>
                    </a:lnTo>
                    <a:lnTo>
                      <a:pt x="92" y="26"/>
                    </a:lnTo>
                    <a:lnTo>
                      <a:pt x="92" y="22"/>
                    </a:lnTo>
                    <a:lnTo>
                      <a:pt x="90" y="18"/>
                    </a:lnTo>
                    <a:lnTo>
                      <a:pt x="79" y="11"/>
                    </a:lnTo>
                    <a:lnTo>
                      <a:pt x="78" y="6"/>
                    </a:lnTo>
                    <a:lnTo>
                      <a:pt x="79" y="5"/>
                    </a:lnTo>
                    <a:lnTo>
                      <a:pt x="67" y="1"/>
                    </a:lnTo>
                    <a:lnTo>
                      <a:pt x="53" y="0"/>
                    </a:lnTo>
                    <a:lnTo>
                      <a:pt x="38" y="6"/>
                    </a:lnTo>
                    <a:lnTo>
                      <a:pt x="26" y="23"/>
                    </a:lnTo>
                    <a:lnTo>
                      <a:pt x="16" y="43"/>
                    </a:lnTo>
                    <a:lnTo>
                      <a:pt x="0" y="59"/>
                    </a:lnTo>
                    <a:lnTo>
                      <a:pt x="4" y="61"/>
                    </a:lnTo>
                    <a:lnTo>
                      <a:pt x="26" y="65"/>
                    </a:lnTo>
                    <a:lnTo>
                      <a:pt x="46" y="73"/>
                    </a:lnTo>
                    <a:lnTo>
                      <a:pt x="53" y="80"/>
                    </a:lnTo>
                    <a:lnTo>
                      <a:pt x="63" y="95"/>
                    </a:lnTo>
                    <a:lnTo>
                      <a:pt x="96" y="95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grpSp>
            <p:nvGrpSpPr>
              <p:cNvPr id="351" name="Group 142"/>
              <p:cNvGrpSpPr>
                <a:grpSpLocks noChangeAspect="1"/>
              </p:cNvGrpSpPr>
              <p:nvPr/>
            </p:nvGrpSpPr>
            <p:grpSpPr bwMode="gray">
              <a:xfrm>
                <a:off x="2896" y="2116"/>
                <a:ext cx="231" cy="189"/>
                <a:chOff x="2896" y="2116"/>
                <a:chExt cx="231" cy="189"/>
              </a:xfrm>
              <a:grpFill/>
            </p:grpSpPr>
            <p:sp>
              <p:nvSpPr>
                <p:cNvPr id="372" name="Freeform 143"/>
                <p:cNvSpPr>
                  <a:spLocks noChangeAspect="1"/>
                </p:cNvSpPr>
                <p:nvPr/>
              </p:nvSpPr>
              <p:spPr bwMode="gray">
                <a:xfrm>
                  <a:off x="2896" y="2116"/>
                  <a:ext cx="231" cy="189"/>
                </a:xfrm>
                <a:custGeom>
                  <a:avLst/>
                  <a:gdLst/>
                  <a:ahLst/>
                  <a:cxnLst>
                    <a:cxn ang="0">
                      <a:pos x="9706" y="2910"/>
                    </a:cxn>
                    <a:cxn ang="0">
                      <a:pos x="10455" y="3296"/>
                    </a:cxn>
                    <a:cxn ang="0">
                      <a:pos x="10697" y="3824"/>
                    </a:cxn>
                    <a:cxn ang="0">
                      <a:pos x="11100" y="4189"/>
                    </a:cxn>
                    <a:cxn ang="0">
                      <a:pos x="11258" y="4460"/>
                    </a:cxn>
                    <a:cxn ang="0">
                      <a:pos x="11663" y="4798"/>
                    </a:cxn>
                    <a:cxn ang="0">
                      <a:pos x="11788" y="5234"/>
                    </a:cxn>
                    <a:cxn ang="0">
                      <a:pos x="11824" y="5695"/>
                    </a:cxn>
                    <a:cxn ang="0">
                      <a:pos x="12147" y="6336"/>
                    </a:cxn>
                    <a:cxn ang="0">
                      <a:pos x="12348" y="6619"/>
                    </a:cxn>
                    <a:cxn ang="0">
                      <a:pos x="13158" y="7915"/>
                    </a:cxn>
                    <a:cxn ang="0">
                      <a:pos x="15424" y="10363"/>
                    </a:cxn>
                    <a:cxn ang="0">
                      <a:pos x="10244" y="11935"/>
                    </a:cxn>
                    <a:cxn ang="0">
                      <a:pos x="9104" y="12745"/>
                    </a:cxn>
                    <a:cxn ang="0">
                      <a:pos x="7168" y="12457"/>
                    </a:cxn>
                    <a:cxn ang="0">
                      <a:pos x="6570" y="12466"/>
                    </a:cxn>
                    <a:cxn ang="0">
                      <a:pos x="6524" y="12554"/>
                    </a:cxn>
                    <a:cxn ang="0">
                      <a:pos x="6474" y="12661"/>
                    </a:cxn>
                    <a:cxn ang="0">
                      <a:pos x="6461" y="12671"/>
                    </a:cxn>
                    <a:cxn ang="0">
                      <a:pos x="6442" y="12664"/>
                    </a:cxn>
                    <a:cxn ang="0">
                      <a:pos x="6434" y="12672"/>
                    </a:cxn>
                    <a:cxn ang="0">
                      <a:pos x="6449" y="12718"/>
                    </a:cxn>
                    <a:cxn ang="0">
                      <a:pos x="6493" y="12822"/>
                    </a:cxn>
                    <a:cxn ang="0">
                      <a:pos x="6493" y="12849"/>
                    </a:cxn>
                    <a:cxn ang="0">
                      <a:pos x="6127" y="13229"/>
                    </a:cxn>
                    <a:cxn ang="0">
                      <a:pos x="5877" y="12675"/>
                    </a:cxn>
                    <a:cxn ang="0">
                      <a:pos x="5396" y="12043"/>
                    </a:cxn>
                    <a:cxn ang="0">
                      <a:pos x="4967" y="11398"/>
                    </a:cxn>
                    <a:cxn ang="0">
                      <a:pos x="4842" y="10911"/>
                    </a:cxn>
                    <a:cxn ang="0">
                      <a:pos x="4559" y="10532"/>
                    </a:cxn>
                    <a:cxn ang="0">
                      <a:pos x="4050" y="10087"/>
                    </a:cxn>
                    <a:cxn ang="0">
                      <a:pos x="3642" y="9870"/>
                    </a:cxn>
                    <a:cxn ang="0">
                      <a:pos x="3359" y="8893"/>
                    </a:cxn>
                    <a:cxn ang="0">
                      <a:pos x="3366" y="8593"/>
                    </a:cxn>
                    <a:cxn ang="0">
                      <a:pos x="3225" y="8044"/>
                    </a:cxn>
                    <a:cxn ang="0">
                      <a:pos x="3034" y="7550"/>
                    </a:cxn>
                    <a:cxn ang="0">
                      <a:pos x="2492" y="6909"/>
                    </a:cxn>
                    <a:cxn ang="0">
                      <a:pos x="2243" y="6803"/>
                    </a:cxn>
                    <a:cxn ang="0">
                      <a:pos x="2042" y="6580"/>
                    </a:cxn>
                    <a:cxn ang="0">
                      <a:pos x="1833" y="5901"/>
                    </a:cxn>
                    <a:cxn ang="0">
                      <a:pos x="1507" y="5504"/>
                    </a:cxn>
                    <a:cxn ang="0">
                      <a:pos x="1117" y="4757"/>
                    </a:cxn>
                    <a:cxn ang="0">
                      <a:pos x="724" y="4245"/>
                    </a:cxn>
                    <a:cxn ang="0">
                      <a:pos x="242" y="3599"/>
                    </a:cxn>
                    <a:cxn ang="0">
                      <a:pos x="0" y="3649"/>
                    </a:cxn>
                    <a:cxn ang="0">
                      <a:pos x="249" y="2682"/>
                    </a:cxn>
                    <a:cxn ang="0">
                      <a:pos x="1352" y="2467"/>
                    </a:cxn>
                    <a:cxn ang="0">
                      <a:pos x="2171" y="1850"/>
                    </a:cxn>
                    <a:cxn ang="0">
                      <a:pos x="1840" y="685"/>
                    </a:cxn>
                    <a:cxn ang="0">
                      <a:pos x="3424" y="0"/>
                    </a:cxn>
                    <a:cxn ang="0">
                      <a:pos x="6284" y="1324"/>
                    </a:cxn>
                    <a:cxn ang="0">
                      <a:pos x="6826" y="2203"/>
                    </a:cxn>
                  </a:cxnLst>
                  <a:rect l="0" t="0" r="r" b="b"/>
                  <a:pathLst>
                    <a:path w="15957" h="13229">
                      <a:moveTo>
                        <a:pt x="9071" y="2723"/>
                      </a:moveTo>
                      <a:lnTo>
                        <a:pt x="9131" y="2757"/>
                      </a:lnTo>
                      <a:lnTo>
                        <a:pt x="9432" y="2810"/>
                      </a:lnTo>
                      <a:lnTo>
                        <a:pt x="9706" y="2910"/>
                      </a:lnTo>
                      <a:lnTo>
                        <a:pt x="9809" y="2999"/>
                      </a:lnTo>
                      <a:lnTo>
                        <a:pt x="9934" y="3216"/>
                      </a:lnTo>
                      <a:lnTo>
                        <a:pt x="10393" y="3219"/>
                      </a:lnTo>
                      <a:lnTo>
                        <a:pt x="10455" y="3296"/>
                      </a:lnTo>
                      <a:lnTo>
                        <a:pt x="10504" y="3434"/>
                      </a:lnTo>
                      <a:lnTo>
                        <a:pt x="10545" y="3497"/>
                      </a:lnTo>
                      <a:lnTo>
                        <a:pt x="10573" y="3599"/>
                      </a:lnTo>
                      <a:lnTo>
                        <a:pt x="10697" y="3824"/>
                      </a:lnTo>
                      <a:lnTo>
                        <a:pt x="10817" y="3869"/>
                      </a:lnTo>
                      <a:lnTo>
                        <a:pt x="10903" y="4039"/>
                      </a:lnTo>
                      <a:lnTo>
                        <a:pt x="11097" y="4175"/>
                      </a:lnTo>
                      <a:lnTo>
                        <a:pt x="11100" y="4189"/>
                      </a:lnTo>
                      <a:lnTo>
                        <a:pt x="11062" y="4232"/>
                      </a:lnTo>
                      <a:lnTo>
                        <a:pt x="11097" y="4290"/>
                      </a:lnTo>
                      <a:lnTo>
                        <a:pt x="11134" y="4426"/>
                      </a:lnTo>
                      <a:lnTo>
                        <a:pt x="11258" y="4460"/>
                      </a:lnTo>
                      <a:lnTo>
                        <a:pt x="11313" y="4512"/>
                      </a:lnTo>
                      <a:lnTo>
                        <a:pt x="11537" y="4658"/>
                      </a:lnTo>
                      <a:lnTo>
                        <a:pt x="11613" y="4723"/>
                      </a:lnTo>
                      <a:lnTo>
                        <a:pt x="11663" y="4798"/>
                      </a:lnTo>
                      <a:lnTo>
                        <a:pt x="11680" y="4839"/>
                      </a:lnTo>
                      <a:lnTo>
                        <a:pt x="11658" y="4977"/>
                      </a:lnTo>
                      <a:lnTo>
                        <a:pt x="11764" y="5127"/>
                      </a:lnTo>
                      <a:lnTo>
                        <a:pt x="11788" y="5234"/>
                      </a:lnTo>
                      <a:lnTo>
                        <a:pt x="11781" y="5294"/>
                      </a:lnTo>
                      <a:lnTo>
                        <a:pt x="11711" y="5381"/>
                      </a:lnTo>
                      <a:lnTo>
                        <a:pt x="11715" y="5546"/>
                      </a:lnTo>
                      <a:lnTo>
                        <a:pt x="11824" y="5695"/>
                      </a:lnTo>
                      <a:lnTo>
                        <a:pt x="12016" y="5908"/>
                      </a:lnTo>
                      <a:lnTo>
                        <a:pt x="12063" y="6177"/>
                      </a:lnTo>
                      <a:lnTo>
                        <a:pt x="12135" y="6264"/>
                      </a:lnTo>
                      <a:lnTo>
                        <a:pt x="12147" y="6336"/>
                      </a:lnTo>
                      <a:lnTo>
                        <a:pt x="12184" y="6371"/>
                      </a:lnTo>
                      <a:lnTo>
                        <a:pt x="12207" y="6448"/>
                      </a:lnTo>
                      <a:lnTo>
                        <a:pt x="12243" y="6448"/>
                      </a:lnTo>
                      <a:lnTo>
                        <a:pt x="12348" y="6619"/>
                      </a:lnTo>
                      <a:lnTo>
                        <a:pt x="12423" y="6638"/>
                      </a:lnTo>
                      <a:lnTo>
                        <a:pt x="12480" y="6842"/>
                      </a:lnTo>
                      <a:lnTo>
                        <a:pt x="12935" y="7241"/>
                      </a:lnTo>
                      <a:lnTo>
                        <a:pt x="13158" y="7915"/>
                      </a:lnTo>
                      <a:lnTo>
                        <a:pt x="15429" y="8331"/>
                      </a:lnTo>
                      <a:lnTo>
                        <a:pt x="15576" y="8167"/>
                      </a:lnTo>
                      <a:lnTo>
                        <a:pt x="15957" y="8740"/>
                      </a:lnTo>
                      <a:lnTo>
                        <a:pt x="15424" y="10363"/>
                      </a:lnTo>
                      <a:lnTo>
                        <a:pt x="13158" y="11166"/>
                      </a:lnTo>
                      <a:lnTo>
                        <a:pt x="11049" y="11512"/>
                      </a:lnTo>
                      <a:lnTo>
                        <a:pt x="10746" y="11729"/>
                      </a:lnTo>
                      <a:lnTo>
                        <a:pt x="10244" y="11935"/>
                      </a:lnTo>
                      <a:lnTo>
                        <a:pt x="9691" y="12918"/>
                      </a:lnTo>
                      <a:lnTo>
                        <a:pt x="9503" y="13060"/>
                      </a:lnTo>
                      <a:lnTo>
                        <a:pt x="9370" y="13076"/>
                      </a:lnTo>
                      <a:lnTo>
                        <a:pt x="9104" y="12745"/>
                      </a:lnTo>
                      <a:lnTo>
                        <a:pt x="8174" y="12657"/>
                      </a:lnTo>
                      <a:lnTo>
                        <a:pt x="8036" y="12551"/>
                      </a:lnTo>
                      <a:lnTo>
                        <a:pt x="7547" y="12502"/>
                      </a:lnTo>
                      <a:lnTo>
                        <a:pt x="7168" y="12457"/>
                      </a:lnTo>
                      <a:lnTo>
                        <a:pt x="6859" y="12543"/>
                      </a:lnTo>
                      <a:lnTo>
                        <a:pt x="6711" y="12286"/>
                      </a:lnTo>
                      <a:lnTo>
                        <a:pt x="6580" y="12452"/>
                      </a:lnTo>
                      <a:lnTo>
                        <a:pt x="6570" y="12466"/>
                      </a:lnTo>
                      <a:lnTo>
                        <a:pt x="6560" y="12481"/>
                      </a:lnTo>
                      <a:lnTo>
                        <a:pt x="6551" y="12499"/>
                      </a:lnTo>
                      <a:lnTo>
                        <a:pt x="6542" y="12517"/>
                      </a:lnTo>
                      <a:lnTo>
                        <a:pt x="6524" y="12554"/>
                      </a:lnTo>
                      <a:lnTo>
                        <a:pt x="6507" y="12592"/>
                      </a:lnTo>
                      <a:lnTo>
                        <a:pt x="6492" y="12625"/>
                      </a:lnTo>
                      <a:lnTo>
                        <a:pt x="6480" y="12652"/>
                      </a:lnTo>
                      <a:lnTo>
                        <a:pt x="6474" y="12661"/>
                      </a:lnTo>
                      <a:lnTo>
                        <a:pt x="6468" y="12668"/>
                      </a:lnTo>
                      <a:lnTo>
                        <a:pt x="6466" y="12670"/>
                      </a:lnTo>
                      <a:lnTo>
                        <a:pt x="6464" y="12671"/>
                      </a:lnTo>
                      <a:lnTo>
                        <a:pt x="6461" y="12671"/>
                      </a:lnTo>
                      <a:lnTo>
                        <a:pt x="6460" y="12670"/>
                      </a:lnTo>
                      <a:lnTo>
                        <a:pt x="6452" y="12667"/>
                      </a:lnTo>
                      <a:lnTo>
                        <a:pt x="6447" y="12665"/>
                      </a:lnTo>
                      <a:lnTo>
                        <a:pt x="6442" y="12664"/>
                      </a:lnTo>
                      <a:lnTo>
                        <a:pt x="6439" y="12665"/>
                      </a:lnTo>
                      <a:lnTo>
                        <a:pt x="6436" y="12666"/>
                      </a:lnTo>
                      <a:lnTo>
                        <a:pt x="6435" y="12669"/>
                      </a:lnTo>
                      <a:lnTo>
                        <a:pt x="6434" y="12672"/>
                      </a:lnTo>
                      <a:lnTo>
                        <a:pt x="6434" y="12676"/>
                      </a:lnTo>
                      <a:lnTo>
                        <a:pt x="6437" y="12688"/>
                      </a:lnTo>
                      <a:lnTo>
                        <a:pt x="6442" y="12702"/>
                      </a:lnTo>
                      <a:lnTo>
                        <a:pt x="6449" y="12718"/>
                      </a:lnTo>
                      <a:lnTo>
                        <a:pt x="6457" y="12735"/>
                      </a:lnTo>
                      <a:lnTo>
                        <a:pt x="6474" y="12773"/>
                      </a:lnTo>
                      <a:lnTo>
                        <a:pt x="6488" y="12807"/>
                      </a:lnTo>
                      <a:lnTo>
                        <a:pt x="6493" y="12822"/>
                      </a:lnTo>
                      <a:lnTo>
                        <a:pt x="6495" y="12835"/>
                      </a:lnTo>
                      <a:lnTo>
                        <a:pt x="6495" y="12841"/>
                      </a:lnTo>
                      <a:lnTo>
                        <a:pt x="6495" y="12845"/>
                      </a:lnTo>
                      <a:lnTo>
                        <a:pt x="6493" y="12849"/>
                      </a:lnTo>
                      <a:lnTo>
                        <a:pt x="6490" y="12851"/>
                      </a:lnTo>
                      <a:lnTo>
                        <a:pt x="6442" y="13138"/>
                      </a:lnTo>
                      <a:lnTo>
                        <a:pt x="6289" y="13180"/>
                      </a:lnTo>
                      <a:lnTo>
                        <a:pt x="6127" y="13229"/>
                      </a:lnTo>
                      <a:lnTo>
                        <a:pt x="6092" y="13137"/>
                      </a:lnTo>
                      <a:lnTo>
                        <a:pt x="6092" y="13002"/>
                      </a:lnTo>
                      <a:lnTo>
                        <a:pt x="5928" y="12707"/>
                      </a:lnTo>
                      <a:lnTo>
                        <a:pt x="5877" y="12675"/>
                      </a:lnTo>
                      <a:lnTo>
                        <a:pt x="5820" y="12590"/>
                      </a:lnTo>
                      <a:lnTo>
                        <a:pt x="5760" y="12346"/>
                      </a:lnTo>
                      <a:lnTo>
                        <a:pt x="5511" y="12104"/>
                      </a:lnTo>
                      <a:lnTo>
                        <a:pt x="5396" y="12043"/>
                      </a:lnTo>
                      <a:lnTo>
                        <a:pt x="5329" y="11966"/>
                      </a:lnTo>
                      <a:lnTo>
                        <a:pt x="5175" y="11749"/>
                      </a:lnTo>
                      <a:lnTo>
                        <a:pt x="5026" y="11439"/>
                      </a:lnTo>
                      <a:lnTo>
                        <a:pt x="4967" y="11398"/>
                      </a:lnTo>
                      <a:lnTo>
                        <a:pt x="4943" y="11357"/>
                      </a:lnTo>
                      <a:lnTo>
                        <a:pt x="4900" y="11197"/>
                      </a:lnTo>
                      <a:lnTo>
                        <a:pt x="4893" y="11035"/>
                      </a:lnTo>
                      <a:lnTo>
                        <a:pt x="4842" y="10911"/>
                      </a:lnTo>
                      <a:lnTo>
                        <a:pt x="4758" y="10766"/>
                      </a:lnTo>
                      <a:lnTo>
                        <a:pt x="4661" y="10672"/>
                      </a:lnTo>
                      <a:lnTo>
                        <a:pt x="4617" y="10581"/>
                      </a:lnTo>
                      <a:lnTo>
                        <a:pt x="4559" y="10532"/>
                      </a:lnTo>
                      <a:lnTo>
                        <a:pt x="4443" y="10363"/>
                      </a:lnTo>
                      <a:lnTo>
                        <a:pt x="4361" y="10288"/>
                      </a:lnTo>
                      <a:lnTo>
                        <a:pt x="4157" y="10146"/>
                      </a:lnTo>
                      <a:lnTo>
                        <a:pt x="4050" y="10087"/>
                      </a:lnTo>
                      <a:lnTo>
                        <a:pt x="4015" y="10102"/>
                      </a:lnTo>
                      <a:lnTo>
                        <a:pt x="3932" y="10071"/>
                      </a:lnTo>
                      <a:lnTo>
                        <a:pt x="3740" y="9952"/>
                      </a:lnTo>
                      <a:lnTo>
                        <a:pt x="3642" y="9870"/>
                      </a:lnTo>
                      <a:lnTo>
                        <a:pt x="3582" y="9793"/>
                      </a:lnTo>
                      <a:lnTo>
                        <a:pt x="3491" y="9608"/>
                      </a:lnTo>
                      <a:lnTo>
                        <a:pt x="3451" y="9466"/>
                      </a:lnTo>
                      <a:lnTo>
                        <a:pt x="3359" y="8893"/>
                      </a:lnTo>
                      <a:lnTo>
                        <a:pt x="3309" y="8803"/>
                      </a:lnTo>
                      <a:lnTo>
                        <a:pt x="3299" y="8728"/>
                      </a:lnTo>
                      <a:lnTo>
                        <a:pt x="3333" y="8694"/>
                      </a:lnTo>
                      <a:lnTo>
                        <a:pt x="3366" y="8593"/>
                      </a:lnTo>
                      <a:lnTo>
                        <a:pt x="3383" y="8406"/>
                      </a:lnTo>
                      <a:lnTo>
                        <a:pt x="3326" y="8203"/>
                      </a:lnTo>
                      <a:lnTo>
                        <a:pt x="3283" y="8114"/>
                      </a:lnTo>
                      <a:lnTo>
                        <a:pt x="3225" y="8044"/>
                      </a:lnTo>
                      <a:lnTo>
                        <a:pt x="3174" y="7927"/>
                      </a:lnTo>
                      <a:lnTo>
                        <a:pt x="3141" y="7785"/>
                      </a:lnTo>
                      <a:lnTo>
                        <a:pt x="3091" y="7700"/>
                      </a:lnTo>
                      <a:lnTo>
                        <a:pt x="3034" y="7550"/>
                      </a:lnTo>
                      <a:lnTo>
                        <a:pt x="2859" y="7241"/>
                      </a:lnTo>
                      <a:lnTo>
                        <a:pt x="2650" y="7038"/>
                      </a:lnTo>
                      <a:lnTo>
                        <a:pt x="2518" y="6946"/>
                      </a:lnTo>
                      <a:lnTo>
                        <a:pt x="2492" y="6909"/>
                      </a:lnTo>
                      <a:lnTo>
                        <a:pt x="2451" y="6902"/>
                      </a:lnTo>
                      <a:lnTo>
                        <a:pt x="2435" y="6861"/>
                      </a:lnTo>
                      <a:lnTo>
                        <a:pt x="2326" y="6803"/>
                      </a:lnTo>
                      <a:lnTo>
                        <a:pt x="2243" y="6803"/>
                      </a:lnTo>
                      <a:lnTo>
                        <a:pt x="2193" y="6818"/>
                      </a:lnTo>
                      <a:lnTo>
                        <a:pt x="2135" y="6791"/>
                      </a:lnTo>
                      <a:lnTo>
                        <a:pt x="2108" y="6692"/>
                      </a:lnTo>
                      <a:lnTo>
                        <a:pt x="2042" y="6580"/>
                      </a:lnTo>
                      <a:lnTo>
                        <a:pt x="1949" y="6472"/>
                      </a:lnTo>
                      <a:lnTo>
                        <a:pt x="1949" y="6336"/>
                      </a:lnTo>
                      <a:lnTo>
                        <a:pt x="1965" y="6312"/>
                      </a:lnTo>
                      <a:lnTo>
                        <a:pt x="1833" y="5901"/>
                      </a:lnTo>
                      <a:lnTo>
                        <a:pt x="1757" y="5789"/>
                      </a:lnTo>
                      <a:lnTo>
                        <a:pt x="1665" y="5616"/>
                      </a:lnTo>
                      <a:lnTo>
                        <a:pt x="1549" y="5562"/>
                      </a:lnTo>
                      <a:lnTo>
                        <a:pt x="1507" y="5504"/>
                      </a:lnTo>
                      <a:lnTo>
                        <a:pt x="1483" y="5405"/>
                      </a:lnTo>
                      <a:lnTo>
                        <a:pt x="1326" y="5202"/>
                      </a:lnTo>
                      <a:lnTo>
                        <a:pt x="1198" y="4866"/>
                      </a:lnTo>
                      <a:lnTo>
                        <a:pt x="1117" y="4757"/>
                      </a:lnTo>
                      <a:lnTo>
                        <a:pt x="1016" y="4682"/>
                      </a:lnTo>
                      <a:lnTo>
                        <a:pt x="841" y="4447"/>
                      </a:lnTo>
                      <a:lnTo>
                        <a:pt x="824" y="4372"/>
                      </a:lnTo>
                      <a:lnTo>
                        <a:pt x="724" y="4245"/>
                      </a:lnTo>
                      <a:lnTo>
                        <a:pt x="625" y="4019"/>
                      </a:lnTo>
                      <a:lnTo>
                        <a:pt x="434" y="3656"/>
                      </a:lnTo>
                      <a:lnTo>
                        <a:pt x="357" y="3599"/>
                      </a:lnTo>
                      <a:lnTo>
                        <a:pt x="242" y="3599"/>
                      </a:lnTo>
                      <a:lnTo>
                        <a:pt x="125" y="3581"/>
                      </a:lnTo>
                      <a:lnTo>
                        <a:pt x="101" y="3565"/>
                      </a:lnTo>
                      <a:lnTo>
                        <a:pt x="34" y="3581"/>
                      </a:lnTo>
                      <a:lnTo>
                        <a:pt x="0" y="3649"/>
                      </a:lnTo>
                      <a:lnTo>
                        <a:pt x="159" y="3246"/>
                      </a:lnTo>
                      <a:lnTo>
                        <a:pt x="168" y="2943"/>
                      </a:lnTo>
                      <a:lnTo>
                        <a:pt x="192" y="2825"/>
                      </a:lnTo>
                      <a:lnTo>
                        <a:pt x="249" y="2682"/>
                      </a:lnTo>
                      <a:lnTo>
                        <a:pt x="242" y="2477"/>
                      </a:lnTo>
                      <a:lnTo>
                        <a:pt x="276" y="2595"/>
                      </a:lnTo>
                      <a:lnTo>
                        <a:pt x="1117" y="2702"/>
                      </a:lnTo>
                      <a:lnTo>
                        <a:pt x="1352" y="2467"/>
                      </a:lnTo>
                      <a:lnTo>
                        <a:pt x="1366" y="2419"/>
                      </a:lnTo>
                      <a:lnTo>
                        <a:pt x="1567" y="2061"/>
                      </a:lnTo>
                      <a:lnTo>
                        <a:pt x="2145" y="1974"/>
                      </a:lnTo>
                      <a:lnTo>
                        <a:pt x="2171" y="1850"/>
                      </a:lnTo>
                      <a:lnTo>
                        <a:pt x="2255" y="1618"/>
                      </a:lnTo>
                      <a:lnTo>
                        <a:pt x="2560" y="1448"/>
                      </a:lnTo>
                      <a:lnTo>
                        <a:pt x="2569" y="1429"/>
                      </a:lnTo>
                      <a:lnTo>
                        <a:pt x="1840" y="685"/>
                      </a:lnTo>
                      <a:lnTo>
                        <a:pt x="1731" y="590"/>
                      </a:lnTo>
                      <a:lnTo>
                        <a:pt x="2281" y="464"/>
                      </a:lnTo>
                      <a:lnTo>
                        <a:pt x="3197" y="281"/>
                      </a:lnTo>
                      <a:lnTo>
                        <a:pt x="3424" y="0"/>
                      </a:lnTo>
                      <a:lnTo>
                        <a:pt x="4576" y="321"/>
                      </a:lnTo>
                      <a:lnTo>
                        <a:pt x="5434" y="970"/>
                      </a:lnTo>
                      <a:lnTo>
                        <a:pt x="6203" y="1265"/>
                      </a:lnTo>
                      <a:lnTo>
                        <a:pt x="6284" y="1324"/>
                      </a:lnTo>
                      <a:lnTo>
                        <a:pt x="6395" y="1591"/>
                      </a:lnTo>
                      <a:lnTo>
                        <a:pt x="6793" y="1625"/>
                      </a:lnTo>
                      <a:lnTo>
                        <a:pt x="6826" y="1659"/>
                      </a:lnTo>
                      <a:lnTo>
                        <a:pt x="6826" y="2203"/>
                      </a:lnTo>
                      <a:lnTo>
                        <a:pt x="6859" y="2247"/>
                      </a:lnTo>
                      <a:lnTo>
                        <a:pt x="7719" y="2641"/>
                      </a:lnTo>
                      <a:lnTo>
                        <a:pt x="9071" y="2723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73" name="Freeform 144"/>
                <p:cNvSpPr>
                  <a:spLocks noChangeAspect="1"/>
                </p:cNvSpPr>
                <p:nvPr/>
              </p:nvSpPr>
              <p:spPr bwMode="gray">
                <a:xfrm>
                  <a:off x="2896" y="2116"/>
                  <a:ext cx="231" cy="189"/>
                </a:xfrm>
                <a:custGeom>
                  <a:avLst/>
                  <a:gdLst/>
                  <a:ahLst/>
                  <a:cxnLst>
                    <a:cxn ang="0">
                      <a:pos x="9706" y="2910"/>
                    </a:cxn>
                    <a:cxn ang="0">
                      <a:pos x="10455" y="3296"/>
                    </a:cxn>
                    <a:cxn ang="0">
                      <a:pos x="10697" y="3824"/>
                    </a:cxn>
                    <a:cxn ang="0">
                      <a:pos x="11100" y="4189"/>
                    </a:cxn>
                    <a:cxn ang="0">
                      <a:pos x="11258" y="4460"/>
                    </a:cxn>
                    <a:cxn ang="0">
                      <a:pos x="11663" y="4798"/>
                    </a:cxn>
                    <a:cxn ang="0">
                      <a:pos x="11788" y="5234"/>
                    </a:cxn>
                    <a:cxn ang="0">
                      <a:pos x="11824" y="5695"/>
                    </a:cxn>
                    <a:cxn ang="0">
                      <a:pos x="12147" y="6336"/>
                    </a:cxn>
                    <a:cxn ang="0">
                      <a:pos x="12348" y="6619"/>
                    </a:cxn>
                    <a:cxn ang="0">
                      <a:pos x="13158" y="7915"/>
                    </a:cxn>
                    <a:cxn ang="0">
                      <a:pos x="15424" y="10363"/>
                    </a:cxn>
                    <a:cxn ang="0">
                      <a:pos x="10244" y="11935"/>
                    </a:cxn>
                    <a:cxn ang="0">
                      <a:pos x="9104" y="12745"/>
                    </a:cxn>
                    <a:cxn ang="0">
                      <a:pos x="7168" y="12457"/>
                    </a:cxn>
                    <a:cxn ang="0">
                      <a:pos x="6570" y="12466"/>
                    </a:cxn>
                    <a:cxn ang="0">
                      <a:pos x="6524" y="12554"/>
                    </a:cxn>
                    <a:cxn ang="0">
                      <a:pos x="6474" y="12661"/>
                    </a:cxn>
                    <a:cxn ang="0">
                      <a:pos x="6461" y="12671"/>
                    </a:cxn>
                    <a:cxn ang="0">
                      <a:pos x="6442" y="12664"/>
                    </a:cxn>
                    <a:cxn ang="0">
                      <a:pos x="6434" y="12672"/>
                    </a:cxn>
                    <a:cxn ang="0">
                      <a:pos x="6449" y="12718"/>
                    </a:cxn>
                    <a:cxn ang="0">
                      <a:pos x="6493" y="12822"/>
                    </a:cxn>
                    <a:cxn ang="0">
                      <a:pos x="6493" y="12849"/>
                    </a:cxn>
                    <a:cxn ang="0">
                      <a:pos x="6127" y="13229"/>
                    </a:cxn>
                    <a:cxn ang="0">
                      <a:pos x="5877" y="12675"/>
                    </a:cxn>
                    <a:cxn ang="0">
                      <a:pos x="5396" y="12043"/>
                    </a:cxn>
                    <a:cxn ang="0">
                      <a:pos x="4967" y="11398"/>
                    </a:cxn>
                    <a:cxn ang="0">
                      <a:pos x="4842" y="10911"/>
                    </a:cxn>
                    <a:cxn ang="0">
                      <a:pos x="4559" y="10532"/>
                    </a:cxn>
                    <a:cxn ang="0">
                      <a:pos x="4050" y="10087"/>
                    </a:cxn>
                    <a:cxn ang="0">
                      <a:pos x="3642" y="9870"/>
                    </a:cxn>
                    <a:cxn ang="0">
                      <a:pos x="3359" y="8893"/>
                    </a:cxn>
                    <a:cxn ang="0">
                      <a:pos x="3366" y="8593"/>
                    </a:cxn>
                    <a:cxn ang="0">
                      <a:pos x="3225" y="8044"/>
                    </a:cxn>
                    <a:cxn ang="0">
                      <a:pos x="3034" y="7550"/>
                    </a:cxn>
                    <a:cxn ang="0">
                      <a:pos x="2492" y="6909"/>
                    </a:cxn>
                    <a:cxn ang="0">
                      <a:pos x="2243" y="6803"/>
                    </a:cxn>
                    <a:cxn ang="0">
                      <a:pos x="2042" y="6580"/>
                    </a:cxn>
                    <a:cxn ang="0">
                      <a:pos x="1833" y="5901"/>
                    </a:cxn>
                    <a:cxn ang="0">
                      <a:pos x="1507" y="5504"/>
                    </a:cxn>
                    <a:cxn ang="0">
                      <a:pos x="1117" y="4757"/>
                    </a:cxn>
                    <a:cxn ang="0">
                      <a:pos x="724" y="4245"/>
                    </a:cxn>
                    <a:cxn ang="0">
                      <a:pos x="242" y="3599"/>
                    </a:cxn>
                    <a:cxn ang="0">
                      <a:pos x="0" y="3649"/>
                    </a:cxn>
                    <a:cxn ang="0">
                      <a:pos x="249" y="2682"/>
                    </a:cxn>
                    <a:cxn ang="0">
                      <a:pos x="1352" y="2467"/>
                    </a:cxn>
                    <a:cxn ang="0">
                      <a:pos x="2171" y="1850"/>
                    </a:cxn>
                    <a:cxn ang="0">
                      <a:pos x="1840" y="685"/>
                    </a:cxn>
                    <a:cxn ang="0">
                      <a:pos x="3424" y="0"/>
                    </a:cxn>
                    <a:cxn ang="0">
                      <a:pos x="6284" y="1324"/>
                    </a:cxn>
                    <a:cxn ang="0">
                      <a:pos x="6826" y="2203"/>
                    </a:cxn>
                  </a:cxnLst>
                  <a:rect l="0" t="0" r="r" b="b"/>
                  <a:pathLst>
                    <a:path w="15957" h="13229">
                      <a:moveTo>
                        <a:pt x="9071" y="2723"/>
                      </a:moveTo>
                      <a:lnTo>
                        <a:pt x="9131" y="2757"/>
                      </a:lnTo>
                      <a:lnTo>
                        <a:pt x="9432" y="2810"/>
                      </a:lnTo>
                      <a:lnTo>
                        <a:pt x="9706" y="2910"/>
                      </a:lnTo>
                      <a:lnTo>
                        <a:pt x="9809" y="2999"/>
                      </a:lnTo>
                      <a:lnTo>
                        <a:pt x="9934" y="3216"/>
                      </a:lnTo>
                      <a:lnTo>
                        <a:pt x="10393" y="3219"/>
                      </a:lnTo>
                      <a:lnTo>
                        <a:pt x="10455" y="3296"/>
                      </a:lnTo>
                      <a:lnTo>
                        <a:pt x="10504" y="3434"/>
                      </a:lnTo>
                      <a:lnTo>
                        <a:pt x="10545" y="3497"/>
                      </a:lnTo>
                      <a:lnTo>
                        <a:pt x="10573" y="3599"/>
                      </a:lnTo>
                      <a:lnTo>
                        <a:pt x="10697" y="3824"/>
                      </a:lnTo>
                      <a:lnTo>
                        <a:pt x="10817" y="3869"/>
                      </a:lnTo>
                      <a:lnTo>
                        <a:pt x="10903" y="4039"/>
                      </a:lnTo>
                      <a:lnTo>
                        <a:pt x="11097" y="4175"/>
                      </a:lnTo>
                      <a:lnTo>
                        <a:pt x="11100" y="4189"/>
                      </a:lnTo>
                      <a:lnTo>
                        <a:pt x="11062" y="4232"/>
                      </a:lnTo>
                      <a:lnTo>
                        <a:pt x="11097" y="4290"/>
                      </a:lnTo>
                      <a:lnTo>
                        <a:pt x="11134" y="4426"/>
                      </a:lnTo>
                      <a:lnTo>
                        <a:pt x="11258" y="4460"/>
                      </a:lnTo>
                      <a:lnTo>
                        <a:pt x="11313" y="4512"/>
                      </a:lnTo>
                      <a:lnTo>
                        <a:pt x="11537" y="4658"/>
                      </a:lnTo>
                      <a:lnTo>
                        <a:pt x="11613" y="4723"/>
                      </a:lnTo>
                      <a:lnTo>
                        <a:pt x="11663" y="4798"/>
                      </a:lnTo>
                      <a:lnTo>
                        <a:pt x="11680" y="4839"/>
                      </a:lnTo>
                      <a:lnTo>
                        <a:pt x="11658" y="4977"/>
                      </a:lnTo>
                      <a:lnTo>
                        <a:pt x="11764" y="5127"/>
                      </a:lnTo>
                      <a:lnTo>
                        <a:pt x="11788" y="5234"/>
                      </a:lnTo>
                      <a:lnTo>
                        <a:pt x="11781" y="5294"/>
                      </a:lnTo>
                      <a:lnTo>
                        <a:pt x="11711" y="5381"/>
                      </a:lnTo>
                      <a:lnTo>
                        <a:pt x="11715" y="5546"/>
                      </a:lnTo>
                      <a:lnTo>
                        <a:pt x="11824" y="5695"/>
                      </a:lnTo>
                      <a:lnTo>
                        <a:pt x="12016" y="5908"/>
                      </a:lnTo>
                      <a:lnTo>
                        <a:pt x="12063" y="6177"/>
                      </a:lnTo>
                      <a:lnTo>
                        <a:pt x="12135" y="6264"/>
                      </a:lnTo>
                      <a:lnTo>
                        <a:pt x="12147" y="6336"/>
                      </a:lnTo>
                      <a:lnTo>
                        <a:pt x="12184" y="6371"/>
                      </a:lnTo>
                      <a:lnTo>
                        <a:pt x="12207" y="6448"/>
                      </a:lnTo>
                      <a:lnTo>
                        <a:pt x="12243" y="6448"/>
                      </a:lnTo>
                      <a:lnTo>
                        <a:pt x="12348" y="6619"/>
                      </a:lnTo>
                      <a:lnTo>
                        <a:pt x="12423" y="6638"/>
                      </a:lnTo>
                      <a:lnTo>
                        <a:pt x="12480" y="6842"/>
                      </a:lnTo>
                      <a:lnTo>
                        <a:pt x="12935" y="7241"/>
                      </a:lnTo>
                      <a:lnTo>
                        <a:pt x="13158" y="7915"/>
                      </a:lnTo>
                      <a:lnTo>
                        <a:pt x="15429" y="8331"/>
                      </a:lnTo>
                      <a:lnTo>
                        <a:pt x="15576" y="8167"/>
                      </a:lnTo>
                      <a:lnTo>
                        <a:pt x="15957" y="8740"/>
                      </a:lnTo>
                      <a:lnTo>
                        <a:pt x="15424" y="10363"/>
                      </a:lnTo>
                      <a:lnTo>
                        <a:pt x="13158" y="11166"/>
                      </a:lnTo>
                      <a:lnTo>
                        <a:pt x="11049" y="11512"/>
                      </a:lnTo>
                      <a:lnTo>
                        <a:pt x="10746" y="11729"/>
                      </a:lnTo>
                      <a:lnTo>
                        <a:pt x="10244" y="11935"/>
                      </a:lnTo>
                      <a:lnTo>
                        <a:pt x="9691" y="12918"/>
                      </a:lnTo>
                      <a:lnTo>
                        <a:pt x="9503" y="13060"/>
                      </a:lnTo>
                      <a:lnTo>
                        <a:pt x="9370" y="13076"/>
                      </a:lnTo>
                      <a:lnTo>
                        <a:pt x="9104" y="12745"/>
                      </a:lnTo>
                      <a:lnTo>
                        <a:pt x="8174" y="12657"/>
                      </a:lnTo>
                      <a:lnTo>
                        <a:pt x="8036" y="12551"/>
                      </a:lnTo>
                      <a:lnTo>
                        <a:pt x="7547" y="12502"/>
                      </a:lnTo>
                      <a:lnTo>
                        <a:pt x="7168" y="12457"/>
                      </a:lnTo>
                      <a:lnTo>
                        <a:pt x="6859" y="12543"/>
                      </a:lnTo>
                      <a:lnTo>
                        <a:pt x="6711" y="12286"/>
                      </a:lnTo>
                      <a:lnTo>
                        <a:pt x="6580" y="12452"/>
                      </a:lnTo>
                      <a:lnTo>
                        <a:pt x="6570" y="12466"/>
                      </a:lnTo>
                      <a:lnTo>
                        <a:pt x="6560" y="12481"/>
                      </a:lnTo>
                      <a:lnTo>
                        <a:pt x="6551" y="12499"/>
                      </a:lnTo>
                      <a:lnTo>
                        <a:pt x="6542" y="12517"/>
                      </a:lnTo>
                      <a:lnTo>
                        <a:pt x="6524" y="12554"/>
                      </a:lnTo>
                      <a:lnTo>
                        <a:pt x="6507" y="12592"/>
                      </a:lnTo>
                      <a:lnTo>
                        <a:pt x="6492" y="12625"/>
                      </a:lnTo>
                      <a:lnTo>
                        <a:pt x="6480" y="12652"/>
                      </a:lnTo>
                      <a:lnTo>
                        <a:pt x="6474" y="12661"/>
                      </a:lnTo>
                      <a:lnTo>
                        <a:pt x="6468" y="12668"/>
                      </a:lnTo>
                      <a:lnTo>
                        <a:pt x="6466" y="12670"/>
                      </a:lnTo>
                      <a:lnTo>
                        <a:pt x="6464" y="12671"/>
                      </a:lnTo>
                      <a:lnTo>
                        <a:pt x="6461" y="12671"/>
                      </a:lnTo>
                      <a:lnTo>
                        <a:pt x="6460" y="12670"/>
                      </a:lnTo>
                      <a:lnTo>
                        <a:pt x="6452" y="12667"/>
                      </a:lnTo>
                      <a:lnTo>
                        <a:pt x="6447" y="12665"/>
                      </a:lnTo>
                      <a:lnTo>
                        <a:pt x="6442" y="12664"/>
                      </a:lnTo>
                      <a:lnTo>
                        <a:pt x="6439" y="12665"/>
                      </a:lnTo>
                      <a:lnTo>
                        <a:pt x="6436" y="12666"/>
                      </a:lnTo>
                      <a:lnTo>
                        <a:pt x="6435" y="12669"/>
                      </a:lnTo>
                      <a:lnTo>
                        <a:pt x="6434" y="12672"/>
                      </a:lnTo>
                      <a:lnTo>
                        <a:pt x="6434" y="12676"/>
                      </a:lnTo>
                      <a:lnTo>
                        <a:pt x="6437" y="12688"/>
                      </a:lnTo>
                      <a:lnTo>
                        <a:pt x="6442" y="12702"/>
                      </a:lnTo>
                      <a:lnTo>
                        <a:pt x="6449" y="12718"/>
                      </a:lnTo>
                      <a:lnTo>
                        <a:pt x="6457" y="12735"/>
                      </a:lnTo>
                      <a:lnTo>
                        <a:pt x="6474" y="12773"/>
                      </a:lnTo>
                      <a:lnTo>
                        <a:pt x="6488" y="12807"/>
                      </a:lnTo>
                      <a:lnTo>
                        <a:pt x="6493" y="12822"/>
                      </a:lnTo>
                      <a:lnTo>
                        <a:pt x="6495" y="12835"/>
                      </a:lnTo>
                      <a:lnTo>
                        <a:pt x="6495" y="12841"/>
                      </a:lnTo>
                      <a:lnTo>
                        <a:pt x="6495" y="12845"/>
                      </a:lnTo>
                      <a:lnTo>
                        <a:pt x="6493" y="12849"/>
                      </a:lnTo>
                      <a:lnTo>
                        <a:pt x="6490" y="12851"/>
                      </a:lnTo>
                      <a:lnTo>
                        <a:pt x="6442" y="13138"/>
                      </a:lnTo>
                      <a:lnTo>
                        <a:pt x="6289" y="13180"/>
                      </a:lnTo>
                      <a:lnTo>
                        <a:pt x="6127" y="13229"/>
                      </a:lnTo>
                      <a:lnTo>
                        <a:pt x="6092" y="13137"/>
                      </a:lnTo>
                      <a:lnTo>
                        <a:pt x="6092" y="13002"/>
                      </a:lnTo>
                      <a:lnTo>
                        <a:pt x="5928" y="12707"/>
                      </a:lnTo>
                      <a:lnTo>
                        <a:pt x="5877" y="12675"/>
                      </a:lnTo>
                      <a:lnTo>
                        <a:pt x="5820" y="12590"/>
                      </a:lnTo>
                      <a:lnTo>
                        <a:pt x="5760" y="12346"/>
                      </a:lnTo>
                      <a:lnTo>
                        <a:pt x="5511" y="12104"/>
                      </a:lnTo>
                      <a:lnTo>
                        <a:pt x="5396" y="12043"/>
                      </a:lnTo>
                      <a:lnTo>
                        <a:pt x="5329" y="11966"/>
                      </a:lnTo>
                      <a:lnTo>
                        <a:pt x="5175" y="11749"/>
                      </a:lnTo>
                      <a:lnTo>
                        <a:pt x="5026" y="11439"/>
                      </a:lnTo>
                      <a:lnTo>
                        <a:pt x="4967" y="11398"/>
                      </a:lnTo>
                      <a:lnTo>
                        <a:pt x="4943" y="11357"/>
                      </a:lnTo>
                      <a:lnTo>
                        <a:pt x="4900" y="11197"/>
                      </a:lnTo>
                      <a:lnTo>
                        <a:pt x="4893" y="11035"/>
                      </a:lnTo>
                      <a:lnTo>
                        <a:pt x="4842" y="10911"/>
                      </a:lnTo>
                      <a:lnTo>
                        <a:pt x="4758" y="10766"/>
                      </a:lnTo>
                      <a:lnTo>
                        <a:pt x="4661" y="10672"/>
                      </a:lnTo>
                      <a:lnTo>
                        <a:pt x="4617" y="10581"/>
                      </a:lnTo>
                      <a:lnTo>
                        <a:pt x="4559" y="10532"/>
                      </a:lnTo>
                      <a:lnTo>
                        <a:pt x="4443" y="10363"/>
                      </a:lnTo>
                      <a:lnTo>
                        <a:pt x="4361" y="10288"/>
                      </a:lnTo>
                      <a:lnTo>
                        <a:pt x="4157" y="10146"/>
                      </a:lnTo>
                      <a:lnTo>
                        <a:pt x="4050" y="10087"/>
                      </a:lnTo>
                      <a:lnTo>
                        <a:pt x="4015" y="10102"/>
                      </a:lnTo>
                      <a:lnTo>
                        <a:pt x="3932" y="10071"/>
                      </a:lnTo>
                      <a:lnTo>
                        <a:pt x="3740" y="9952"/>
                      </a:lnTo>
                      <a:lnTo>
                        <a:pt x="3642" y="9870"/>
                      </a:lnTo>
                      <a:lnTo>
                        <a:pt x="3582" y="9793"/>
                      </a:lnTo>
                      <a:lnTo>
                        <a:pt x="3491" y="9608"/>
                      </a:lnTo>
                      <a:lnTo>
                        <a:pt x="3451" y="9466"/>
                      </a:lnTo>
                      <a:lnTo>
                        <a:pt x="3359" y="8893"/>
                      </a:lnTo>
                      <a:lnTo>
                        <a:pt x="3309" y="8803"/>
                      </a:lnTo>
                      <a:lnTo>
                        <a:pt x="3299" y="8728"/>
                      </a:lnTo>
                      <a:lnTo>
                        <a:pt x="3333" y="8694"/>
                      </a:lnTo>
                      <a:lnTo>
                        <a:pt x="3366" y="8593"/>
                      </a:lnTo>
                      <a:lnTo>
                        <a:pt x="3383" y="8406"/>
                      </a:lnTo>
                      <a:lnTo>
                        <a:pt x="3326" y="8203"/>
                      </a:lnTo>
                      <a:lnTo>
                        <a:pt x="3283" y="8114"/>
                      </a:lnTo>
                      <a:lnTo>
                        <a:pt x="3225" y="8044"/>
                      </a:lnTo>
                      <a:lnTo>
                        <a:pt x="3174" y="7927"/>
                      </a:lnTo>
                      <a:lnTo>
                        <a:pt x="3141" y="7785"/>
                      </a:lnTo>
                      <a:lnTo>
                        <a:pt x="3091" y="7700"/>
                      </a:lnTo>
                      <a:lnTo>
                        <a:pt x="3034" y="7550"/>
                      </a:lnTo>
                      <a:lnTo>
                        <a:pt x="2859" y="7241"/>
                      </a:lnTo>
                      <a:lnTo>
                        <a:pt x="2650" y="7038"/>
                      </a:lnTo>
                      <a:lnTo>
                        <a:pt x="2518" y="6946"/>
                      </a:lnTo>
                      <a:lnTo>
                        <a:pt x="2492" y="6909"/>
                      </a:lnTo>
                      <a:lnTo>
                        <a:pt x="2451" y="6902"/>
                      </a:lnTo>
                      <a:lnTo>
                        <a:pt x="2435" y="6861"/>
                      </a:lnTo>
                      <a:lnTo>
                        <a:pt x="2326" y="6803"/>
                      </a:lnTo>
                      <a:lnTo>
                        <a:pt x="2243" y="6803"/>
                      </a:lnTo>
                      <a:lnTo>
                        <a:pt x="2193" y="6818"/>
                      </a:lnTo>
                      <a:lnTo>
                        <a:pt x="2135" y="6791"/>
                      </a:lnTo>
                      <a:lnTo>
                        <a:pt x="2108" y="6692"/>
                      </a:lnTo>
                      <a:lnTo>
                        <a:pt x="2042" y="6580"/>
                      </a:lnTo>
                      <a:lnTo>
                        <a:pt x="1949" y="6472"/>
                      </a:lnTo>
                      <a:lnTo>
                        <a:pt x="1949" y="6336"/>
                      </a:lnTo>
                      <a:lnTo>
                        <a:pt x="1965" y="6312"/>
                      </a:lnTo>
                      <a:lnTo>
                        <a:pt x="1833" y="5901"/>
                      </a:lnTo>
                      <a:lnTo>
                        <a:pt x="1757" y="5789"/>
                      </a:lnTo>
                      <a:lnTo>
                        <a:pt x="1665" y="5616"/>
                      </a:lnTo>
                      <a:lnTo>
                        <a:pt x="1549" y="5562"/>
                      </a:lnTo>
                      <a:lnTo>
                        <a:pt x="1507" y="5504"/>
                      </a:lnTo>
                      <a:lnTo>
                        <a:pt x="1483" y="5405"/>
                      </a:lnTo>
                      <a:lnTo>
                        <a:pt x="1326" y="5202"/>
                      </a:lnTo>
                      <a:lnTo>
                        <a:pt x="1198" y="4866"/>
                      </a:lnTo>
                      <a:lnTo>
                        <a:pt x="1117" y="4757"/>
                      </a:lnTo>
                      <a:lnTo>
                        <a:pt x="1016" y="4682"/>
                      </a:lnTo>
                      <a:lnTo>
                        <a:pt x="841" y="4447"/>
                      </a:lnTo>
                      <a:lnTo>
                        <a:pt x="824" y="4372"/>
                      </a:lnTo>
                      <a:lnTo>
                        <a:pt x="724" y="4245"/>
                      </a:lnTo>
                      <a:lnTo>
                        <a:pt x="625" y="4019"/>
                      </a:lnTo>
                      <a:lnTo>
                        <a:pt x="434" y="3656"/>
                      </a:lnTo>
                      <a:lnTo>
                        <a:pt x="357" y="3599"/>
                      </a:lnTo>
                      <a:lnTo>
                        <a:pt x="242" y="3599"/>
                      </a:lnTo>
                      <a:lnTo>
                        <a:pt x="125" y="3581"/>
                      </a:lnTo>
                      <a:lnTo>
                        <a:pt x="101" y="3565"/>
                      </a:lnTo>
                      <a:lnTo>
                        <a:pt x="34" y="3581"/>
                      </a:lnTo>
                      <a:lnTo>
                        <a:pt x="0" y="3649"/>
                      </a:lnTo>
                      <a:lnTo>
                        <a:pt x="159" y="3246"/>
                      </a:lnTo>
                      <a:lnTo>
                        <a:pt x="168" y="2943"/>
                      </a:lnTo>
                      <a:lnTo>
                        <a:pt x="192" y="2825"/>
                      </a:lnTo>
                      <a:lnTo>
                        <a:pt x="249" y="2682"/>
                      </a:lnTo>
                      <a:lnTo>
                        <a:pt x="242" y="2477"/>
                      </a:lnTo>
                      <a:lnTo>
                        <a:pt x="276" y="2595"/>
                      </a:lnTo>
                      <a:lnTo>
                        <a:pt x="1117" y="2702"/>
                      </a:lnTo>
                      <a:lnTo>
                        <a:pt x="1352" y="2467"/>
                      </a:lnTo>
                      <a:lnTo>
                        <a:pt x="1366" y="2419"/>
                      </a:lnTo>
                      <a:lnTo>
                        <a:pt x="1567" y="2061"/>
                      </a:lnTo>
                      <a:lnTo>
                        <a:pt x="2145" y="1974"/>
                      </a:lnTo>
                      <a:lnTo>
                        <a:pt x="2171" y="1850"/>
                      </a:lnTo>
                      <a:lnTo>
                        <a:pt x="2255" y="1618"/>
                      </a:lnTo>
                      <a:lnTo>
                        <a:pt x="2560" y="1448"/>
                      </a:lnTo>
                      <a:lnTo>
                        <a:pt x="2569" y="1429"/>
                      </a:lnTo>
                      <a:lnTo>
                        <a:pt x="1840" y="685"/>
                      </a:lnTo>
                      <a:lnTo>
                        <a:pt x="1731" y="590"/>
                      </a:lnTo>
                      <a:lnTo>
                        <a:pt x="2281" y="464"/>
                      </a:lnTo>
                      <a:lnTo>
                        <a:pt x="3197" y="281"/>
                      </a:lnTo>
                      <a:lnTo>
                        <a:pt x="3424" y="0"/>
                      </a:lnTo>
                      <a:lnTo>
                        <a:pt x="4576" y="321"/>
                      </a:lnTo>
                      <a:lnTo>
                        <a:pt x="5434" y="970"/>
                      </a:lnTo>
                      <a:lnTo>
                        <a:pt x="6203" y="1265"/>
                      </a:lnTo>
                      <a:lnTo>
                        <a:pt x="6284" y="1324"/>
                      </a:lnTo>
                      <a:lnTo>
                        <a:pt x="6395" y="1591"/>
                      </a:lnTo>
                      <a:lnTo>
                        <a:pt x="6793" y="1625"/>
                      </a:lnTo>
                      <a:lnTo>
                        <a:pt x="6826" y="1659"/>
                      </a:lnTo>
                      <a:lnTo>
                        <a:pt x="6826" y="2203"/>
                      </a:lnTo>
                      <a:lnTo>
                        <a:pt x="6859" y="2247"/>
                      </a:lnTo>
                      <a:lnTo>
                        <a:pt x="7719" y="2641"/>
                      </a:lnTo>
                      <a:lnTo>
                        <a:pt x="9071" y="2723"/>
                      </a:lnTo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</p:grpSp>
          <p:grpSp>
            <p:nvGrpSpPr>
              <p:cNvPr id="352" name="Group 145"/>
              <p:cNvGrpSpPr>
                <a:grpSpLocks noChangeAspect="1"/>
              </p:cNvGrpSpPr>
              <p:nvPr/>
            </p:nvGrpSpPr>
            <p:grpSpPr bwMode="gray">
              <a:xfrm>
                <a:off x="2984" y="2276"/>
                <a:ext cx="114" cy="72"/>
                <a:chOff x="2984" y="2276"/>
                <a:chExt cx="114" cy="72"/>
              </a:xfrm>
              <a:grpFill/>
            </p:grpSpPr>
            <p:sp>
              <p:nvSpPr>
                <p:cNvPr id="370" name="Freeform 146"/>
                <p:cNvSpPr>
                  <a:spLocks noChangeAspect="1"/>
                </p:cNvSpPr>
                <p:nvPr/>
              </p:nvSpPr>
              <p:spPr bwMode="gray">
                <a:xfrm>
                  <a:off x="2984" y="2276"/>
                  <a:ext cx="114" cy="72"/>
                </a:xfrm>
                <a:custGeom>
                  <a:avLst/>
                  <a:gdLst/>
                  <a:ahLst/>
                  <a:cxnLst>
                    <a:cxn ang="0">
                      <a:pos x="14868" y="4199"/>
                    </a:cxn>
                    <a:cxn ang="0">
                      <a:pos x="14514" y="5031"/>
                    </a:cxn>
                    <a:cxn ang="0">
                      <a:pos x="14466" y="5374"/>
                    </a:cxn>
                    <a:cxn ang="0">
                      <a:pos x="14027" y="5466"/>
                    </a:cxn>
                    <a:cxn ang="0">
                      <a:pos x="13073" y="5967"/>
                    </a:cxn>
                    <a:cxn ang="0">
                      <a:pos x="12036" y="6264"/>
                    </a:cxn>
                    <a:cxn ang="0">
                      <a:pos x="10929" y="6593"/>
                    </a:cxn>
                    <a:cxn ang="0">
                      <a:pos x="9740" y="7051"/>
                    </a:cxn>
                    <a:cxn ang="0">
                      <a:pos x="9205" y="7739"/>
                    </a:cxn>
                    <a:cxn ang="0">
                      <a:pos x="8905" y="7936"/>
                    </a:cxn>
                    <a:cxn ang="0">
                      <a:pos x="7539" y="8146"/>
                    </a:cxn>
                    <a:cxn ang="0">
                      <a:pos x="6784" y="8623"/>
                    </a:cxn>
                    <a:cxn ang="0">
                      <a:pos x="5672" y="8733"/>
                    </a:cxn>
                    <a:cxn ang="0">
                      <a:pos x="4779" y="8801"/>
                    </a:cxn>
                    <a:cxn ang="0">
                      <a:pos x="3686" y="9598"/>
                    </a:cxn>
                    <a:cxn ang="0">
                      <a:pos x="2368" y="9909"/>
                    </a:cxn>
                    <a:cxn ang="0">
                      <a:pos x="1652" y="9818"/>
                    </a:cxn>
                    <a:cxn ang="0">
                      <a:pos x="898" y="9087"/>
                    </a:cxn>
                    <a:cxn ang="0">
                      <a:pos x="716" y="7955"/>
                    </a:cxn>
                    <a:cxn ang="0">
                      <a:pos x="482" y="6794"/>
                    </a:cxn>
                    <a:cxn ang="0">
                      <a:pos x="320" y="6215"/>
                    </a:cxn>
                    <a:cxn ang="0">
                      <a:pos x="67" y="5752"/>
                    </a:cxn>
                    <a:cxn ang="0">
                      <a:pos x="86" y="5552"/>
                    </a:cxn>
                    <a:cxn ang="0">
                      <a:pos x="201" y="5007"/>
                    </a:cxn>
                    <a:cxn ang="0">
                      <a:pos x="153" y="4142"/>
                    </a:cxn>
                    <a:cxn ang="0">
                      <a:pos x="850" y="3308"/>
                    </a:cxn>
                    <a:cxn ang="0">
                      <a:pos x="854" y="3271"/>
                    </a:cxn>
                    <a:cxn ang="0">
                      <a:pos x="847" y="3234"/>
                    </a:cxn>
                    <a:cxn ang="0">
                      <a:pos x="825" y="3184"/>
                    </a:cxn>
                    <a:cxn ang="0">
                      <a:pos x="777" y="3110"/>
                    </a:cxn>
                    <a:cxn ang="0">
                      <a:pos x="741" y="3050"/>
                    </a:cxn>
                    <a:cxn ang="0">
                      <a:pos x="727" y="3014"/>
                    </a:cxn>
                    <a:cxn ang="0">
                      <a:pos x="722" y="2979"/>
                    </a:cxn>
                    <a:cxn ang="0">
                      <a:pos x="730" y="2945"/>
                    </a:cxn>
                    <a:cxn ang="0">
                      <a:pos x="1266" y="2241"/>
                    </a:cxn>
                    <a:cxn ang="0">
                      <a:pos x="3858" y="2689"/>
                    </a:cxn>
                    <a:cxn ang="0">
                      <a:pos x="6615" y="3737"/>
                    </a:cxn>
                    <a:cxn ang="0">
                      <a:pos x="6718" y="3700"/>
                    </a:cxn>
                    <a:cxn ang="0">
                      <a:pos x="6894" y="3652"/>
                    </a:cxn>
                    <a:cxn ang="0">
                      <a:pos x="6943" y="3637"/>
                    </a:cxn>
                    <a:cxn ang="0">
                      <a:pos x="6990" y="3616"/>
                    </a:cxn>
                    <a:cxn ang="0">
                      <a:pos x="7033" y="3591"/>
                    </a:cxn>
                    <a:cxn ang="0">
                      <a:pos x="7072" y="3559"/>
                    </a:cxn>
                    <a:cxn ang="0">
                      <a:pos x="7105" y="3519"/>
                    </a:cxn>
                    <a:cxn ang="0">
                      <a:pos x="9312" y="1068"/>
                    </a:cxn>
                    <a:cxn ang="0">
                      <a:pos x="10014" y="620"/>
                    </a:cxn>
                    <a:cxn ang="0">
                      <a:pos x="10264" y="564"/>
                    </a:cxn>
                    <a:cxn ang="0">
                      <a:pos x="10633" y="503"/>
                    </a:cxn>
                    <a:cxn ang="0">
                      <a:pos x="11090" y="440"/>
                    </a:cxn>
                    <a:cxn ang="0">
                      <a:pos x="11961" y="328"/>
                    </a:cxn>
                    <a:cxn ang="0">
                      <a:pos x="12844" y="217"/>
                    </a:cxn>
                    <a:cxn ang="0">
                      <a:pos x="13320" y="152"/>
                    </a:cxn>
                    <a:cxn ang="0">
                      <a:pos x="13716" y="91"/>
                    </a:cxn>
                    <a:cxn ang="0">
                      <a:pos x="14003" y="35"/>
                    </a:cxn>
                    <a:cxn ang="0">
                      <a:pos x="15675" y="3780"/>
                    </a:cxn>
                  </a:cxnLst>
                  <a:rect l="0" t="0" r="r" b="b"/>
                  <a:pathLst>
                    <a:path w="15675" h="9942">
                      <a:moveTo>
                        <a:pt x="15675" y="3780"/>
                      </a:moveTo>
                      <a:lnTo>
                        <a:pt x="15169" y="3985"/>
                      </a:lnTo>
                      <a:lnTo>
                        <a:pt x="14868" y="4199"/>
                      </a:lnTo>
                      <a:lnTo>
                        <a:pt x="14648" y="4443"/>
                      </a:lnTo>
                      <a:lnTo>
                        <a:pt x="14447" y="4864"/>
                      </a:lnTo>
                      <a:lnTo>
                        <a:pt x="14514" y="5031"/>
                      </a:lnTo>
                      <a:lnTo>
                        <a:pt x="14543" y="5260"/>
                      </a:lnTo>
                      <a:lnTo>
                        <a:pt x="14538" y="5308"/>
                      </a:lnTo>
                      <a:lnTo>
                        <a:pt x="14466" y="5374"/>
                      </a:lnTo>
                      <a:lnTo>
                        <a:pt x="14385" y="5418"/>
                      </a:lnTo>
                      <a:lnTo>
                        <a:pt x="14190" y="5385"/>
                      </a:lnTo>
                      <a:lnTo>
                        <a:pt x="14027" y="5466"/>
                      </a:lnTo>
                      <a:lnTo>
                        <a:pt x="13627" y="5576"/>
                      </a:lnTo>
                      <a:lnTo>
                        <a:pt x="13364" y="5843"/>
                      </a:lnTo>
                      <a:lnTo>
                        <a:pt x="13073" y="5967"/>
                      </a:lnTo>
                      <a:lnTo>
                        <a:pt x="12652" y="6020"/>
                      </a:lnTo>
                      <a:lnTo>
                        <a:pt x="12404" y="6082"/>
                      </a:lnTo>
                      <a:lnTo>
                        <a:pt x="12036" y="6264"/>
                      </a:lnTo>
                      <a:lnTo>
                        <a:pt x="11764" y="6336"/>
                      </a:lnTo>
                      <a:lnTo>
                        <a:pt x="11211" y="6574"/>
                      </a:lnTo>
                      <a:lnTo>
                        <a:pt x="10929" y="6593"/>
                      </a:lnTo>
                      <a:lnTo>
                        <a:pt x="10470" y="6679"/>
                      </a:lnTo>
                      <a:lnTo>
                        <a:pt x="9988" y="6908"/>
                      </a:lnTo>
                      <a:lnTo>
                        <a:pt x="9740" y="7051"/>
                      </a:lnTo>
                      <a:lnTo>
                        <a:pt x="9645" y="7262"/>
                      </a:lnTo>
                      <a:lnTo>
                        <a:pt x="9521" y="7448"/>
                      </a:lnTo>
                      <a:lnTo>
                        <a:pt x="9205" y="7739"/>
                      </a:lnTo>
                      <a:lnTo>
                        <a:pt x="9072" y="7825"/>
                      </a:lnTo>
                      <a:lnTo>
                        <a:pt x="9020" y="7897"/>
                      </a:lnTo>
                      <a:lnTo>
                        <a:pt x="8905" y="7936"/>
                      </a:lnTo>
                      <a:lnTo>
                        <a:pt x="8198" y="7906"/>
                      </a:lnTo>
                      <a:lnTo>
                        <a:pt x="7845" y="7951"/>
                      </a:lnTo>
                      <a:lnTo>
                        <a:pt x="7539" y="8146"/>
                      </a:lnTo>
                      <a:lnTo>
                        <a:pt x="7391" y="8347"/>
                      </a:lnTo>
                      <a:lnTo>
                        <a:pt x="6962" y="8585"/>
                      </a:lnTo>
                      <a:lnTo>
                        <a:pt x="6784" y="8623"/>
                      </a:lnTo>
                      <a:lnTo>
                        <a:pt x="6259" y="8776"/>
                      </a:lnTo>
                      <a:lnTo>
                        <a:pt x="5978" y="8801"/>
                      </a:lnTo>
                      <a:lnTo>
                        <a:pt x="5672" y="8733"/>
                      </a:lnTo>
                      <a:lnTo>
                        <a:pt x="5353" y="8786"/>
                      </a:lnTo>
                      <a:lnTo>
                        <a:pt x="5109" y="8762"/>
                      </a:lnTo>
                      <a:lnTo>
                        <a:pt x="4779" y="8801"/>
                      </a:lnTo>
                      <a:lnTo>
                        <a:pt x="4497" y="8977"/>
                      </a:lnTo>
                      <a:lnTo>
                        <a:pt x="4292" y="9321"/>
                      </a:lnTo>
                      <a:lnTo>
                        <a:pt x="3686" y="9598"/>
                      </a:lnTo>
                      <a:lnTo>
                        <a:pt x="3405" y="9771"/>
                      </a:lnTo>
                      <a:lnTo>
                        <a:pt x="2769" y="9785"/>
                      </a:lnTo>
                      <a:lnTo>
                        <a:pt x="2368" y="9909"/>
                      </a:lnTo>
                      <a:lnTo>
                        <a:pt x="2149" y="9890"/>
                      </a:lnTo>
                      <a:lnTo>
                        <a:pt x="1934" y="9942"/>
                      </a:lnTo>
                      <a:lnTo>
                        <a:pt x="1652" y="9818"/>
                      </a:lnTo>
                      <a:lnTo>
                        <a:pt x="1309" y="9832"/>
                      </a:lnTo>
                      <a:lnTo>
                        <a:pt x="1180" y="9435"/>
                      </a:lnTo>
                      <a:lnTo>
                        <a:pt x="898" y="9087"/>
                      </a:lnTo>
                      <a:lnTo>
                        <a:pt x="898" y="8356"/>
                      </a:lnTo>
                      <a:lnTo>
                        <a:pt x="865" y="8108"/>
                      </a:lnTo>
                      <a:lnTo>
                        <a:pt x="716" y="7955"/>
                      </a:lnTo>
                      <a:lnTo>
                        <a:pt x="635" y="7758"/>
                      </a:lnTo>
                      <a:lnTo>
                        <a:pt x="535" y="7310"/>
                      </a:lnTo>
                      <a:lnTo>
                        <a:pt x="482" y="6794"/>
                      </a:lnTo>
                      <a:lnTo>
                        <a:pt x="401" y="6584"/>
                      </a:lnTo>
                      <a:lnTo>
                        <a:pt x="320" y="6450"/>
                      </a:lnTo>
                      <a:lnTo>
                        <a:pt x="320" y="6215"/>
                      </a:lnTo>
                      <a:lnTo>
                        <a:pt x="86" y="5886"/>
                      </a:lnTo>
                      <a:lnTo>
                        <a:pt x="0" y="5814"/>
                      </a:lnTo>
                      <a:lnTo>
                        <a:pt x="67" y="5752"/>
                      </a:lnTo>
                      <a:lnTo>
                        <a:pt x="134" y="5767"/>
                      </a:lnTo>
                      <a:lnTo>
                        <a:pt x="134" y="5666"/>
                      </a:lnTo>
                      <a:lnTo>
                        <a:pt x="86" y="5552"/>
                      </a:lnTo>
                      <a:lnTo>
                        <a:pt x="86" y="5303"/>
                      </a:lnTo>
                      <a:lnTo>
                        <a:pt x="34" y="5155"/>
                      </a:lnTo>
                      <a:lnTo>
                        <a:pt x="201" y="5007"/>
                      </a:lnTo>
                      <a:lnTo>
                        <a:pt x="234" y="4888"/>
                      </a:lnTo>
                      <a:lnTo>
                        <a:pt x="201" y="4438"/>
                      </a:lnTo>
                      <a:lnTo>
                        <a:pt x="153" y="4142"/>
                      </a:lnTo>
                      <a:lnTo>
                        <a:pt x="101" y="4075"/>
                      </a:lnTo>
                      <a:lnTo>
                        <a:pt x="710" y="3760"/>
                      </a:lnTo>
                      <a:lnTo>
                        <a:pt x="850" y="3308"/>
                      </a:lnTo>
                      <a:lnTo>
                        <a:pt x="853" y="3295"/>
                      </a:lnTo>
                      <a:lnTo>
                        <a:pt x="854" y="3283"/>
                      </a:lnTo>
                      <a:lnTo>
                        <a:pt x="854" y="3271"/>
                      </a:lnTo>
                      <a:lnTo>
                        <a:pt x="853" y="3258"/>
                      </a:lnTo>
                      <a:lnTo>
                        <a:pt x="850" y="3246"/>
                      </a:lnTo>
                      <a:lnTo>
                        <a:pt x="847" y="3234"/>
                      </a:lnTo>
                      <a:lnTo>
                        <a:pt x="843" y="3222"/>
                      </a:lnTo>
                      <a:lnTo>
                        <a:pt x="838" y="3209"/>
                      </a:lnTo>
                      <a:lnTo>
                        <a:pt x="825" y="3184"/>
                      </a:lnTo>
                      <a:lnTo>
                        <a:pt x="809" y="3159"/>
                      </a:lnTo>
                      <a:lnTo>
                        <a:pt x="793" y="3135"/>
                      </a:lnTo>
                      <a:lnTo>
                        <a:pt x="777" y="3110"/>
                      </a:lnTo>
                      <a:lnTo>
                        <a:pt x="761" y="3086"/>
                      </a:lnTo>
                      <a:lnTo>
                        <a:pt x="747" y="3061"/>
                      </a:lnTo>
                      <a:lnTo>
                        <a:pt x="741" y="3050"/>
                      </a:lnTo>
                      <a:lnTo>
                        <a:pt x="736" y="3038"/>
                      </a:lnTo>
                      <a:lnTo>
                        <a:pt x="731" y="3026"/>
                      </a:lnTo>
                      <a:lnTo>
                        <a:pt x="727" y="3014"/>
                      </a:lnTo>
                      <a:lnTo>
                        <a:pt x="724" y="3002"/>
                      </a:lnTo>
                      <a:lnTo>
                        <a:pt x="722" y="2991"/>
                      </a:lnTo>
                      <a:lnTo>
                        <a:pt x="722" y="2979"/>
                      </a:lnTo>
                      <a:lnTo>
                        <a:pt x="723" y="2967"/>
                      </a:lnTo>
                      <a:lnTo>
                        <a:pt x="725" y="2956"/>
                      </a:lnTo>
                      <a:lnTo>
                        <a:pt x="730" y="2945"/>
                      </a:lnTo>
                      <a:lnTo>
                        <a:pt x="735" y="2934"/>
                      </a:lnTo>
                      <a:lnTo>
                        <a:pt x="743" y="2922"/>
                      </a:lnTo>
                      <a:lnTo>
                        <a:pt x="1266" y="2241"/>
                      </a:lnTo>
                      <a:lnTo>
                        <a:pt x="1614" y="2657"/>
                      </a:lnTo>
                      <a:lnTo>
                        <a:pt x="2120" y="2602"/>
                      </a:lnTo>
                      <a:lnTo>
                        <a:pt x="3858" y="2689"/>
                      </a:lnTo>
                      <a:lnTo>
                        <a:pt x="4187" y="2967"/>
                      </a:lnTo>
                      <a:lnTo>
                        <a:pt x="6020" y="3083"/>
                      </a:lnTo>
                      <a:lnTo>
                        <a:pt x="6615" y="3737"/>
                      </a:lnTo>
                      <a:lnTo>
                        <a:pt x="6648" y="3723"/>
                      </a:lnTo>
                      <a:lnTo>
                        <a:pt x="6683" y="3710"/>
                      </a:lnTo>
                      <a:lnTo>
                        <a:pt x="6718" y="3700"/>
                      </a:lnTo>
                      <a:lnTo>
                        <a:pt x="6754" y="3690"/>
                      </a:lnTo>
                      <a:lnTo>
                        <a:pt x="6825" y="3671"/>
                      </a:lnTo>
                      <a:lnTo>
                        <a:pt x="6894" y="3652"/>
                      </a:lnTo>
                      <a:lnTo>
                        <a:pt x="6910" y="3648"/>
                      </a:lnTo>
                      <a:lnTo>
                        <a:pt x="6927" y="3642"/>
                      </a:lnTo>
                      <a:lnTo>
                        <a:pt x="6943" y="3637"/>
                      </a:lnTo>
                      <a:lnTo>
                        <a:pt x="6959" y="3630"/>
                      </a:lnTo>
                      <a:lnTo>
                        <a:pt x="6974" y="3624"/>
                      </a:lnTo>
                      <a:lnTo>
                        <a:pt x="6990" y="3616"/>
                      </a:lnTo>
                      <a:lnTo>
                        <a:pt x="7005" y="3609"/>
                      </a:lnTo>
                      <a:lnTo>
                        <a:pt x="7019" y="3600"/>
                      </a:lnTo>
                      <a:lnTo>
                        <a:pt x="7033" y="3591"/>
                      </a:lnTo>
                      <a:lnTo>
                        <a:pt x="7047" y="3582"/>
                      </a:lnTo>
                      <a:lnTo>
                        <a:pt x="7059" y="3571"/>
                      </a:lnTo>
                      <a:lnTo>
                        <a:pt x="7072" y="3559"/>
                      </a:lnTo>
                      <a:lnTo>
                        <a:pt x="7084" y="3547"/>
                      </a:lnTo>
                      <a:lnTo>
                        <a:pt x="7095" y="3534"/>
                      </a:lnTo>
                      <a:lnTo>
                        <a:pt x="7105" y="3519"/>
                      </a:lnTo>
                      <a:lnTo>
                        <a:pt x="7116" y="3504"/>
                      </a:lnTo>
                      <a:lnTo>
                        <a:pt x="8300" y="1543"/>
                      </a:lnTo>
                      <a:lnTo>
                        <a:pt x="9312" y="1068"/>
                      </a:lnTo>
                      <a:lnTo>
                        <a:pt x="9929" y="654"/>
                      </a:lnTo>
                      <a:lnTo>
                        <a:pt x="9962" y="638"/>
                      </a:lnTo>
                      <a:lnTo>
                        <a:pt x="10014" y="620"/>
                      </a:lnTo>
                      <a:lnTo>
                        <a:pt x="10082" y="602"/>
                      </a:lnTo>
                      <a:lnTo>
                        <a:pt x="10166" y="583"/>
                      </a:lnTo>
                      <a:lnTo>
                        <a:pt x="10264" y="564"/>
                      </a:lnTo>
                      <a:lnTo>
                        <a:pt x="10375" y="544"/>
                      </a:lnTo>
                      <a:lnTo>
                        <a:pt x="10498" y="524"/>
                      </a:lnTo>
                      <a:lnTo>
                        <a:pt x="10633" y="503"/>
                      </a:lnTo>
                      <a:lnTo>
                        <a:pt x="10777" y="483"/>
                      </a:lnTo>
                      <a:lnTo>
                        <a:pt x="10930" y="461"/>
                      </a:lnTo>
                      <a:lnTo>
                        <a:pt x="11090" y="440"/>
                      </a:lnTo>
                      <a:lnTo>
                        <a:pt x="11257" y="417"/>
                      </a:lnTo>
                      <a:lnTo>
                        <a:pt x="11603" y="373"/>
                      </a:lnTo>
                      <a:lnTo>
                        <a:pt x="11961" y="328"/>
                      </a:lnTo>
                      <a:lnTo>
                        <a:pt x="12321" y="284"/>
                      </a:lnTo>
                      <a:lnTo>
                        <a:pt x="12673" y="238"/>
                      </a:lnTo>
                      <a:lnTo>
                        <a:pt x="12844" y="217"/>
                      </a:lnTo>
                      <a:lnTo>
                        <a:pt x="13010" y="195"/>
                      </a:lnTo>
                      <a:lnTo>
                        <a:pt x="13168" y="174"/>
                      </a:lnTo>
                      <a:lnTo>
                        <a:pt x="13320" y="152"/>
                      </a:lnTo>
                      <a:lnTo>
                        <a:pt x="13462" y="131"/>
                      </a:lnTo>
                      <a:lnTo>
                        <a:pt x="13595" y="111"/>
                      </a:lnTo>
                      <a:lnTo>
                        <a:pt x="13716" y="91"/>
                      </a:lnTo>
                      <a:lnTo>
                        <a:pt x="13826" y="72"/>
                      </a:lnTo>
                      <a:lnTo>
                        <a:pt x="13921" y="53"/>
                      </a:lnTo>
                      <a:lnTo>
                        <a:pt x="14003" y="35"/>
                      </a:lnTo>
                      <a:lnTo>
                        <a:pt x="14069" y="17"/>
                      </a:lnTo>
                      <a:lnTo>
                        <a:pt x="14118" y="0"/>
                      </a:lnTo>
                      <a:lnTo>
                        <a:pt x="15675" y="378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71" name="Freeform 147"/>
                <p:cNvSpPr>
                  <a:spLocks noChangeAspect="1"/>
                </p:cNvSpPr>
                <p:nvPr/>
              </p:nvSpPr>
              <p:spPr bwMode="gray">
                <a:xfrm>
                  <a:off x="2984" y="2276"/>
                  <a:ext cx="114" cy="72"/>
                </a:xfrm>
                <a:custGeom>
                  <a:avLst/>
                  <a:gdLst/>
                  <a:ahLst/>
                  <a:cxnLst>
                    <a:cxn ang="0">
                      <a:pos x="14868" y="4199"/>
                    </a:cxn>
                    <a:cxn ang="0">
                      <a:pos x="14514" y="5031"/>
                    </a:cxn>
                    <a:cxn ang="0">
                      <a:pos x="14466" y="5374"/>
                    </a:cxn>
                    <a:cxn ang="0">
                      <a:pos x="14027" y="5466"/>
                    </a:cxn>
                    <a:cxn ang="0">
                      <a:pos x="13073" y="5967"/>
                    </a:cxn>
                    <a:cxn ang="0">
                      <a:pos x="12036" y="6264"/>
                    </a:cxn>
                    <a:cxn ang="0">
                      <a:pos x="10929" y="6593"/>
                    </a:cxn>
                    <a:cxn ang="0">
                      <a:pos x="9740" y="7051"/>
                    </a:cxn>
                    <a:cxn ang="0">
                      <a:pos x="9205" y="7739"/>
                    </a:cxn>
                    <a:cxn ang="0">
                      <a:pos x="8905" y="7936"/>
                    </a:cxn>
                    <a:cxn ang="0">
                      <a:pos x="7539" y="8146"/>
                    </a:cxn>
                    <a:cxn ang="0">
                      <a:pos x="6784" y="8623"/>
                    </a:cxn>
                    <a:cxn ang="0">
                      <a:pos x="5672" y="8733"/>
                    </a:cxn>
                    <a:cxn ang="0">
                      <a:pos x="4779" y="8801"/>
                    </a:cxn>
                    <a:cxn ang="0">
                      <a:pos x="3686" y="9598"/>
                    </a:cxn>
                    <a:cxn ang="0">
                      <a:pos x="2368" y="9909"/>
                    </a:cxn>
                    <a:cxn ang="0">
                      <a:pos x="1652" y="9818"/>
                    </a:cxn>
                    <a:cxn ang="0">
                      <a:pos x="898" y="9087"/>
                    </a:cxn>
                    <a:cxn ang="0">
                      <a:pos x="716" y="7955"/>
                    </a:cxn>
                    <a:cxn ang="0">
                      <a:pos x="482" y="6794"/>
                    </a:cxn>
                    <a:cxn ang="0">
                      <a:pos x="320" y="6215"/>
                    </a:cxn>
                    <a:cxn ang="0">
                      <a:pos x="67" y="5752"/>
                    </a:cxn>
                    <a:cxn ang="0">
                      <a:pos x="86" y="5552"/>
                    </a:cxn>
                    <a:cxn ang="0">
                      <a:pos x="201" y="5007"/>
                    </a:cxn>
                    <a:cxn ang="0">
                      <a:pos x="153" y="4142"/>
                    </a:cxn>
                    <a:cxn ang="0">
                      <a:pos x="850" y="3308"/>
                    </a:cxn>
                    <a:cxn ang="0">
                      <a:pos x="854" y="3271"/>
                    </a:cxn>
                    <a:cxn ang="0">
                      <a:pos x="847" y="3234"/>
                    </a:cxn>
                    <a:cxn ang="0">
                      <a:pos x="825" y="3184"/>
                    </a:cxn>
                    <a:cxn ang="0">
                      <a:pos x="777" y="3110"/>
                    </a:cxn>
                    <a:cxn ang="0">
                      <a:pos x="741" y="3050"/>
                    </a:cxn>
                    <a:cxn ang="0">
                      <a:pos x="727" y="3014"/>
                    </a:cxn>
                    <a:cxn ang="0">
                      <a:pos x="722" y="2979"/>
                    </a:cxn>
                    <a:cxn ang="0">
                      <a:pos x="730" y="2945"/>
                    </a:cxn>
                    <a:cxn ang="0">
                      <a:pos x="1266" y="2241"/>
                    </a:cxn>
                    <a:cxn ang="0">
                      <a:pos x="3858" y="2689"/>
                    </a:cxn>
                    <a:cxn ang="0">
                      <a:pos x="6615" y="3737"/>
                    </a:cxn>
                    <a:cxn ang="0">
                      <a:pos x="6718" y="3700"/>
                    </a:cxn>
                    <a:cxn ang="0">
                      <a:pos x="6894" y="3652"/>
                    </a:cxn>
                    <a:cxn ang="0">
                      <a:pos x="6943" y="3637"/>
                    </a:cxn>
                    <a:cxn ang="0">
                      <a:pos x="6990" y="3616"/>
                    </a:cxn>
                    <a:cxn ang="0">
                      <a:pos x="7033" y="3591"/>
                    </a:cxn>
                    <a:cxn ang="0">
                      <a:pos x="7072" y="3559"/>
                    </a:cxn>
                    <a:cxn ang="0">
                      <a:pos x="7105" y="3519"/>
                    </a:cxn>
                    <a:cxn ang="0">
                      <a:pos x="9312" y="1068"/>
                    </a:cxn>
                    <a:cxn ang="0">
                      <a:pos x="10014" y="620"/>
                    </a:cxn>
                    <a:cxn ang="0">
                      <a:pos x="10264" y="564"/>
                    </a:cxn>
                    <a:cxn ang="0">
                      <a:pos x="10633" y="503"/>
                    </a:cxn>
                    <a:cxn ang="0">
                      <a:pos x="11090" y="440"/>
                    </a:cxn>
                    <a:cxn ang="0">
                      <a:pos x="11961" y="328"/>
                    </a:cxn>
                    <a:cxn ang="0">
                      <a:pos x="12844" y="217"/>
                    </a:cxn>
                    <a:cxn ang="0">
                      <a:pos x="13320" y="152"/>
                    </a:cxn>
                    <a:cxn ang="0">
                      <a:pos x="13716" y="91"/>
                    </a:cxn>
                    <a:cxn ang="0">
                      <a:pos x="14003" y="35"/>
                    </a:cxn>
                    <a:cxn ang="0">
                      <a:pos x="15675" y="3780"/>
                    </a:cxn>
                  </a:cxnLst>
                  <a:rect l="0" t="0" r="r" b="b"/>
                  <a:pathLst>
                    <a:path w="15675" h="9942">
                      <a:moveTo>
                        <a:pt x="15675" y="3780"/>
                      </a:moveTo>
                      <a:lnTo>
                        <a:pt x="15169" y="3985"/>
                      </a:lnTo>
                      <a:lnTo>
                        <a:pt x="14868" y="4199"/>
                      </a:lnTo>
                      <a:lnTo>
                        <a:pt x="14648" y="4443"/>
                      </a:lnTo>
                      <a:lnTo>
                        <a:pt x="14447" y="4864"/>
                      </a:lnTo>
                      <a:lnTo>
                        <a:pt x="14514" y="5031"/>
                      </a:lnTo>
                      <a:lnTo>
                        <a:pt x="14543" y="5260"/>
                      </a:lnTo>
                      <a:lnTo>
                        <a:pt x="14538" y="5308"/>
                      </a:lnTo>
                      <a:lnTo>
                        <a:pt x="14466" y="5374"/>
                      </a:lnTo>
                      <a:lnTo>
                        <a:pt x="14385" y="5418"/>
                      </a:lnTo>
                      <a:lnTo>
                        <a:pt x="14190" y="5385"/>
                      </a:lnTo>
                      <a:lnTo>
                        <a:pt x="14027" y="5466"/>
                      </a:lnTo>
                      <a:lnTo>
                        <a:pt x="13627" y="5576"/>
                      </a:lnTo>
                      <a:lnTo>
                        <a:pt x="13364" y="5843"/>
                      </a:lnTo>
                      <a:lnTo>
                        <a:pt x="13073" y="5967"/>
                      </a:lnTo>
                      <a:lnTo>
                        <a:pt x="12652" y="6020"/>
                      </a:lnTo>
                      <a:lnTo>
                        <a:pt x="12404" y="6082"/>
                      </a:lnTo>
                      <a:lnTo>
                        <a:pt x="12036" y="6264"/>
                      </a:lnTo>
                      <a:lnTo>
                        <a:pt x="11764" y="6336"/>
                      </a:lnTo>
                      <a:lnTo>
                        <a:pt x="11211" y="6574"/>
                      </a:lnTo>
                      <a:lnTo>
                        <a:pt x="10929" y="6593"/>
                      </a:lnTo>
                      <a:lnTo>
                        <a:pt x="10470" y="6679"/>
                      </a:lnTo>
                      <a:lnTo>
                        <a:pt x="9988" y="6908"/>
                      </a:lnTo>
                      <a:lnTo>
                        <a:pt x="9740" y="7051"/>
                      </a:lnTo>
                      <a:lnTo>
                        <a:pt x="9645" y="7262"/>
                      </a:lnTo>
                      <a:lnTo>
                        <a:pt x="9521" y="7448"/>
                      </a:lnTo>
                      <a:lnTo>
                        <a:pt x="9205" y="7739"/>
                      </a:lnTo>
                      <a:lnTo>
                        <a:pt x="9072" y="7825"/>
                      </a:lnTo>
                      <a:lnTo>
                        <a:pt x="9020" y="7897"/>
                      </a:lnTo>
                      <a:lnTo>
                        <a:pt x="8905" y="7936"/>
                      </a:lnTo>
                      <a:lnTo>
                        <a:pt x="8198" y="7906"/>
                      </a:lnTo>
                      <a:lnTo>
                        <a:pt x="7845" y="7951"/>
                      </a:lnTo>
                      <a:lnTo>
                        <a:pt x="7539" y="8146"/>
                      </a:lnTo>
                      <a:lnTo>
                        <a:pt x="7391" y="8347"/>
                      </a:lnTo>
                      <a:lnTo>
                        <a:pt x="6962" y="8585"/>
                      </a:lnTo>
                      <a:lnTo>
                        <a:pt x="6784" y="8623"/>
                      </a:lnTo>
                      <a:lnTo>
                        <a:pt x="6259" y="8776"/>
                      </a:lnTo>
                      <a:lnTo>
                        <a:pt x="5978" y="8801"/>
                      </a:lnTo>
                      <a:lnTo>
                        <a:pt x="5672" y="8733"/>
                      </a:lnTo>
                      <a:lnTo>
                        <a:pt x="5353" y="8786"/>
                      </a:lnTo>
                      <a:lnTo>
                        <a:pt x="5109" y="8762"/>
                      </a:lnTo>
                      <a:lnTo>
                        <a:pt x="4779" y="8801"/>
                      </a:lnTo>
                      <a:lnTo>
                        <a:pt x="4497" y="8977"/>
                      </a:lnTo>
                      <a:lnTo>
                        <a:pt x="4292" y="9321"/>
                      </a:lnTo>
                      <a:lnTo>
                        <a:pt x="3686" y="9598"/>
                      </a:lnTo>
                      <a:lnTo>
                        <a:pt x="3405" y="9771"/>
                      </a:lnTo>
                      <a:lnTo>
                        <a:pt x="2769" y="9785"/>
                      </a:lnTo>
                      <a:lnTo>
                        <a:pt x="2368" y="9909"/>
                      </a:lnTo>
                      <a:lnTo>
                        <a:pt x="2149" y="9890"/>
                      </a:lnTo>
                      <a:lnTo>
                        <a:pt x="1934" y="9942"/>
                      </a:lnTo>
                      <a:lnTo>
                        <a:pt x="1652" y="9818"/>
                      </a:lnTo>
                      <a:lnTo>
                        <a:pt x="1309" y="9832"/>
                      </a:lnTo>
                      <a:lnTo>
                        <a:pt x="1180" y="9435"/>
                      </a:lnTo>
                      <a:lnTo>
                        <a:pt x="898" y="9087"/>
                      </a:lnTo>
                      <a:lnTo>
                        <a:pt x="898" y="8356"/>
                      </a:lnTo>
                      <a:lnTo>
                        <a:pt x="865" y="8108"/>
                      </a:lnTo>
                      <a:lnTo>
                        <a:pt x="716" y="7955"/>
                      </a:lnTo>
                      <a:lnTo>
                        <a:pt x="635" y="7758"/>
                      </a:lnTo>
                      <a:lnTo>
                        <a:pt x="535" y="7310"/>
                      </a:lnTo>
                      <a:lnTo>
                        <a:pt x="482" y="6794"/>
                      </a:lnTo>
                      <a:lnTo>
                        <a:pt x="401" y="6584"/>
                      </a:lnTo>
                      <a:lnTo>
                        <a:pt x="320" y="6450"/>
                      </a:lnTo>
                      <a:lnTo>
                        <a:pt x="320" y="6215"/>
                      </a:lnTo>
                      <a:lnTo>
                        <a:pt x="86" y="5886"/>
                      </a:lnTo>
                      <a:lnTo>
                        <a:pt x="0" y="5814"/>
                      </a:lnTo>
                      <a:lnTo>
                        <a:pt x="67" y="5752"/>
                      </a:lnTo>
                      <a:lnTo>
                        <a:pt x="134" y="5767"/>
                      </a:lnTo>
                      <a:lnTo>
                        <a:pt x="134" y="5666"/>
                      </a:lnTo>
                      <a:lnTo>
                        <a:pt x="86" y="5552"/>
                      </a:lnTo>
                      <a:lnTo>
                        <a:pt x="86" y="5303"/>
                      </a:lnTo>
                      <a:lnTo>
                        <a:pt x="34" y="5155"/>
                      </a:lnTo>
                      <a:lnTo>
                        <a:pt x="201" y="5007"/>
                      </a:lnTo>
                      <a:lnTo>
                        <a:pt x="234" y="4888"/>
                      </a:lnTo>
                      <a:lnTo>
                        <a:pt x="201" y="4438"/>
                      </a:lnTo>
                      <a:lnTo>
                        <a:pt x="153" y="4142"/>
                      </a:lnTo>
                      <a:lnTo>
                        <a:pt x="101" y="4075"/>
                      </a:lnTo>
                      <a:lnTo>
                        <a:pt x="710" y="3760"/>
                      </a:lnTo>
                      <a:lnTo>
                        <a:pt x="850" y="3308"/>
                      </a:lnTo>
                      <a:lnTo>
                        <a:pt x="853" y="3295"/>
                      </a:lnTo>
                      <a:lnTo>
                        <a:pt x="854" y="3283"/>
                      </a:lnTo>
                      <a:lnTo>
                        <a:pt x="854" y="3271"/>
                      </a:lnTo>
                      <a:lnTo>
                        <a:pt x="853" y="3258"/>
                      </a:lnTo>
                      <a:lnTo>
                        <a:pt x="850" y="3246"/>
                      </a:lnTo>
                      <a:lnTo>
                        <a:pt x="847" y="3234"/>
                      </a:lnTo>
                      <a:lnTo>
                        <a:pt x="843" y="3222"/>
                      </a:lnTo>
                      <a:lnTo>
                        <a:pt x="838" y="3209"/>
                      </a:lnTo>
                      <a:lnTo>
                        <a:pt x="825" y="3184"/>
                      </a:lnTo>
                      <a:lnTo>
                        <a:pt x="809" y="3159"/>
                      </a:lnTo>
                      <a:lnTo>
                        <a:pt x="793" y="3135"/>
                      </a:lnTo>
                      <a:lnTo>
                        <a:pt x="777" y="3110"/>
                      </a:lnTo>
                      <a:lnTo>
                        <a:pt x="761" y="3086"/>
                      </a:lnTo>
                      <a:lnTo>
                        <a:pt x="747" y="3061"/>
                      </a:lnTo>
                      <a:lnTo>
                        <a:pt x="741" y="3050"/>
                      </a:lnTo>
                      <a:lnTo>
                        <a:pt x="736" y="3038"/>
                      </a:lnTo>
                      <a:lnTo>
                        <a:pt x="731" y="3026"/>
                      </a:lnTo>
                      <a:lnTo>
                        <a:pt x="727" y="3014"/>
                      </a:lnTo>
                      <a:lnTo>
                        <a:pt x="724" y="3002"/>
                      </a:lnTo>
                      <a:lnTo>
                        <a:pt x="722" y="2991"/>
                      </a:lnTo>
                      <a:lnTo>
                        <a:pt x="722" y="2979"/>
                      </a:lnTo>
                      <a:lnTo>
                        <a:pt x="723" y="2967"/>
                      </a:lnTo>
                      <a:lnTo>
                        <a:pt x="725" y="2956"/>
                      </a:lnTo>
                      <a:lnTo>
                        <a:pt x="730" y="2945"/>
                      </a:lnTo>
                      <a:lnTo>
                        <a:pt x="735" y="2934"/>
                      </a:lnTo>
                      <a:lnTo>
                        <a:pt x="743" y="2922"/>
                      </a:lnTo>
                      <a:lnTo>
                        <a:pt x="1266" y="2241"/>
                      </a:lnTo>
                      <a:lnTo>
                        <a:pt x="1614" y="2657"/>
                      </a:lnTo>
                      <a:lnTo>
                        <a:pt x="2120" y="2602"/>
                      </a:lnTo>
                      <a:lnTo>
                        <a:pt x="3858" y="2689"/>
                      </a:lnTo>
                      <a:lnTo>
                        <a:pt x="4187" y="2967"/>
                      </a:lnTo>
                      <a:lnTo>
                        <a:pt x="6020" y="3083"/>
                      </a:lnTo>
                      <a:lnTo>
                        <a:pt x="6615" y="3737"/>
                      </a:lnTo>
                      <a:lnTo>
                        <a:pt x="6648" y="3723"/>
                      </a:lnTo>
                      <a:lnTo>
                        <a:pt x="6683" y="3710"/>
                      </a:lnTo>
                      <a:lnTo>
                        <a:pt x="6718" y="3700"/>
                      </a:lnTo>
                      <a:lnTo>
                        <a:pt x="6754" y="3690"/>
                      </a:lnTo>
                      <a:lnTo>
                        <a:pt x="6825" y="3671"/>
                      </a:lnTo>
                      <a:lnTo>
                        <a:pt x="6894" y="3652"/>
                      </a:lnTo>
                      <a:lnTo>
                        <a:pt x="6910" y="3648"/>
                      </a:lnTo>
                      <a:lnTo>
                        <a:pt x="6927" y="3642"/>
                      </a:lnTo>
                      <a:lnTo>
                        <a:pt x="6943" y="3637"/>
                      </a:lnTo>
                      <a:lnTo>
                        <a:pt x="6959" y="3630"/>
                      </a:lnTo>
                      <a:lnTo>
                        <a:pt x="6974" y="3624"/>
                      </a:lnTo>
                      <a:lnTo>
                        <a:pt x="6990" y="3616"/>
                      </a:lnTo>
                      <a:lnTo>
                        <a:pt x="7005" y="3609"/>
                      </a:lnTo>
                      <a:lnTo>
                        <a:pt x="7019" y="3600"/>
                      </a:lnTo>
                      <a:lnTo>
                        <a:pt x="7033" y="3591"/>
                      </a:lnTo>
                      <a:lnTo>
                        <a:pt x="7047" y="3582"/>
                      </a:lnTo>
                      <a:lnTo>
                        <a:pt x="7059" y="3571"/>
                      </a:lnTo>
                      <a:lnTo>
                        <a:pt x="7072" y="3559"/>
                      </a:lnTo>
                      <a:lnTo>
                        <a:pt x="7084" y="3547"/>
                      </a:lnTo>
                      <a:lnTo>
                        <a:pt x="7095" y="3534"/>
                      </a:lnTo>
                      <a:lnTo>
                        <a:pt x="7105" y="3519"/>
                      </a:lnTo>
                      <a:lnTo>
                        <a:pt x="7116" y="3504"/>
                      </a:lnTo>
                      <a:lnTo>
                        <a:pt x="8300" y="1543"/>
                      </a:lnTo>
                      <a:lnTo>
                        <a:pt x="9312" y="1068"/>
                      </a:lnTo>
                      <a:lnTo>
                        <a:pt x="9929" y="654"/>
                      </a:lnTo>
                      <a:lnTo>
                        <a:pt x="9962" y="638"/>
                      </a:lnTo>
                      <a:lnTo>
                        <a:pt x="10014" y="620"/>
                      </a:lnTo>
                      <a:lnTo>
                        <a:pt x="10082" y="602"/>
                      </a:lnTo>
                      <a:lnTo>
                        <a:pt x="10166" y="583"/>
                      </a:lnTo>
                      <a:lnTo>
                        <a:pt x="10264" y="564"/>
                      </a:lnTo>
                      <a:lnTo>
                        <a:pt x="10375" y="544"/>
                      </a:lnTo>
                      <a:lnTo>
                        <a:pt x="10498" y="524"/>
                      </a:lnTo>
                      <a:lnTo>
                        <a:pt x="10633" y="503"/>
                      </a:lnTo>
                      <a:lnTo>
                        <a:pt x="10777" y="483"/>
                      </a:lnTo>
                      <a:lnTo>
                        <a:pt x="10930" y="461"/>
                      </a:lnTo>
                      <a:lnTo>
                        <a:pt x="11090" y="440"/>
                      </a:lnTo>
                      <a:lnTo>
                        <a:pt x="11257" y="417"/>
                      </a:lnTo>
                      <a:lnTo>
                        <a:pt x="11603" y="373"/>
                      </a:lnTo>
                      <a:lnTo>
                        <a:pt x="11961" y="328"/>
                      </a:lnTo>
                      <a:lnTo>
                        <a:pt x="12321" y="284"/>
                      </a:lnTo>
                      <a:lnTo>
                        <a:pt x="12673" y="238"/>
                      </a:lnTo>
                      <a:lnTo>
                        <a:pt x="12844" y="217"/>
                      </a:lnTo>
                      <a:lnTo>
                        <a:pt x="13010" y="195"/>
                      </a:lnTo>
                      <a:lnTo>
                        <a:pt x="13168" y="174"/>
                      </a:lnTo>
                      <a:lnTo>
                        <a:pt x="13320" y="152"/>
                      </a:lnTo>
                      <a:lnTo>
                        <a:pt x="13462" y="131"/>
                      </a:lnTo>
                      <a:lnTo>
                        <a:pt x="13595" y="111"/>
                      </a:lnTo>
                      <a:lnTo>
                        <a:pt x="13716" y="91"/>
                      </a:lnTo>
                      <a:lnTo>
                        <a:pt x="13826" y="72"/>
                      </a:lnTo>
                      <a:lnTo>
                        <a:pt x="13921" y="53"/>
                      </a:lnTo>
                      <a:lnTo>
                        <a:pt x="14003" y="35"/>
                      </a:lnTo>
                      <a:lnTo>
                        <a:pt x="14069" y="17"/>
                      </a:lnTo>
                      <a:lnTo>
                        <a:pt x="14118" y="0"/>
                      </a:lnTo>
                      <a:lnTo>
                        <a:pt x="15675" y="3780"/>
                      </a:lnTo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</p:grpSp>
          <p:sp>
            <p:nvSpPr>
              <p:cNvPr id="353" name="Freeform 148"/>
              <p:cNvSpPr>
                <a:spLocks noChangeAspect="1"/>
              </p:cNvSpPr>
              <p:nvPr/>
            </p:nvSpPr>
            <p:spPr bwMode="gray">
              <a:xfrm>
                <a:off x="3104" y="2214"/>
                <a:ext cx="3" cy="2"/>
              </a:xfrm>
              <a:custGeom>
                <a:avLst/>
                <a:gdLst/>
                <a:ahLst/>
                <a:cxnLst>
                  <a:cxn ang="0">
                    <a:pos x="0" y="8"/>
                  </a:cxn>
                  <a:cxn ang="0">
                    <a:pos x="7" y="9"/>
                  </a:cxn>
                  <a:cxn ang="0">
                    <a:pos x="10" y="6"/>
                  </a:cxn>
                  <a:cxn ang="0">
                    <a:pos x="12" y="9"/>
                  </a:cxn>
                  <a:cxn ang="0">
                    <a:pos x="16" y="5"/>
                  </a:cxn>
                  <a:cxn ang="0">
                    <a:pos x="14" y="4"/>
                  </a:cxn>
                  <a:cxn ang="0">
                    <a:pos x="11" y="4"/>
                  </a:cxn>
                  <a:cxn ang="0">
                    <a:pos x="10" y="1"/>
                  </a:cxn>
                  <a:cxn ang="0">
                    <a:pos x="7" y="0"/>
                  </a:cxn>
                  <a:cxn ang="0">
                    <a:pos x="3" y="1"/>
                  </a:cxn>
                  <a:cxn ang="0">
                    <a:pos x="0" y="8"/>
                  </a:cxn>
                </a:cxnLst>
                <a:rect l="0" t="0" r="r" b="b"/>
                <a:pathLst>
                  <a:path w="16" h="9">
                    <a:moveTo>
                      <a:pt x="0" y="8"/>
                    </a:moveTo>
                    <a:lnTo>
                      <a:pt x="7" y="9"/>
                    </a:lnTo>
                    <a:lnTo>
                      <a:pt x="10" y="6"/>
                    </a:lnTo>
                    <a:lnTo>
                      <a:pt x="12" y="9"/>
                    </a:lnTo>
                    <a:lnTo>
                      <a:pt x="16" y="5"/>
                    </a:lnTo>
                    <a:lnTo>
                      <a:pt x="14" y="4"/>
                    </a:lnTo>
                    <a:lnTo>
                      <a:pt x="11" y="4"/>
                    </a:lnTo>
                    <a:lnTo>
                      <a:pt x="10" y="1"/>
                    </a:lnTo>
                    <a:lnTo>
                      <a:pt x="7" y="0"/>
                    </a:lnTo>
                    <a:lnTo>
                      <a:pt x="3" y="1"/>
                    </a:lnTo>
                    <a:lnTo>
                      <a:pt x="0" y="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grpSp>
            <p:nvGrpSpPr>
              <p:cNvPr id="354" name="Group 149"/>
              <p:cNvGrpSpPr>
                <a:grpSpLocks noChangeAspect="1"/>
              </p:cNvGrpSpPr>
              <p:nvPr/>
            </p:nvGrpSpPr>
            <p:grpSpPr bwMode="gray">
              <a:xfrm>
                <a:off x="3086" y="2189"/>
                <a:ext cx="85" cy="114"/>
                <a:chOff x="3086" y="2189"/>
                <a:chExt cx="85" cy="114"/>
              </a:xfrm>
              <a:grpFill/>
            </p:grpSpPr>
            <p:sp>
              <p:nvSpPr>
                <p:cNvPr id="368" name="Freeform 150"/>
                <p:cNvSpPr>
                  <a:spLocks noChangeAspect="1"/>
                </p:cNvSpPr>
                <p:nvPr/>
              </p:nvSpPr>
              <p:spPr bwMode="gray">
                <a:xfrm>
                  <a:off x="3130" y="2189"/>
                  <a:ext cx="4" cy="8"/>
                </a:xfrm>
                <a:custGeom>
                  <a:avLst/>
                  <a:gdLst/>
                  <a:ahLst/>
                  <a:cxnLst>
                    <a:cxn ang="0">
                      <a:pos x="0" y="15"/>
                    </a:cxn>
                    <a:cxn ang="0">
                      <a:pos x="1" y="19"/>
                    </a:cxn>
                    <a:cxn ang="0">
                      <a:pos x="3" y="25"/>
                    </a:cxn>
                    <a:cxn ang="0">
                      <a:pos x="2" y="27"/>
                    </a:cxn>
                    <a:cxn ang="0">
                      <a:pos x="3" y="31"/>
                    </a:cxn>
                    <a:cxn ang="0">
                      <a:pos x="1" y="36"/>
                    </a:cxn>
                    <a:cxn ang="0">
                      <a:pos x="3" y="37"/>
                    </a:cxn>
                    <a:cxn ang="0">
                      <a:pos x="11" y="40"/>
                    </a:cxn>
                    <a:cxn ang="0">
                      <a:pos x="12" y="36"/>
                    </a:cxn>
                    <a:cxn ang="0">
                      <a:pos x="17" y="27"/>
                    </a:cxn>
                    <a:cxn ang="0">
                      <a:pos x="17" y="18"/>
                    </a:cxn>
                    <a:cxn ang="0">
                      <a:pos x="15" y="15"/>
                    </a:cxn>
                    <a:cxn ang="0">
                      <a:pos x="15" y="11"/>
                    </a:cxn>
                    <a:cxn ang="0">
                      <a:pos x="18" y="9"/>
                    </a:cxn>
                    <a:cxn ang="0">
                      <a:pos x="19" y="4"/>
                    </a:cxn>
                    <a:cxn ang="0">
                      <a:pos x="15" y="0"/>
                    </a:cxn>
                    <a:cxn ang="0">
                      <a:pos x="9" y="4"/>
                    </a:cxn>
                    <a:cxn ang="0">
                      <a:pos x="7" y="4"/>
                    </a:cxn>
                    <a:cxn ang="0">
                      <a:pos x="0" y="15"/>
                    </a:cxn>
                  </a:cxnLst>
                  <a:rect l="0" t="0" r="r" b="b"/>
                  <a:pathLst>
                    <a:path w="19" h="40">
                      <a:moveTo>
                        <a:pt x="0" y="15"/>
                      </a:moveTo>
                      <a:lnTo>
                        <a:pt x="1" y="19"/>
                      </a:lnTo>
                      <a:lnTo>
                        <a:pt x="3" y="25"/>
                      </a:lnTo>
                      <a:lnTo>
                        <a:pt x="2" y="27"/>
                      </a:lnTo>
                      <a:lnTo>
                        <a:pt x="3" y="31"/>
                      </a:lnTo>
                      <a:lnTo>
                        <a:pt x="1" y="36"/>
                      </a:lnTo>
                      <a:lnTo>
                        <a:pt x="3" y="37"/>
                      </a:lnTo>
                      <a:lnTo>
                        <a:pt x="11" y="40"/>
                      </a:lnTo>
                      <a:lnTo>
                        <a:pt x="12" y="36"/>
                      </a:lnTo>
                      <a:lnTo>
                        <a:pt x="17" y="27"/>
                      </a:lnTo>
                      <a:lnTo>
                        <a:pt x="17" y="18"/>
                      </a:lnTo>
                      <a:lnTo>
                        <a:pt x="15" y="15"/>
                      </a:lnTo>
                      <a:lnTo>
                        <a:pt x="15" y="11"/>
                      </a:lnTo>
                      <a:lnTo>
                        <a:pt x="18" y="9"/>
                      </a:lnTo>
                      <a:lnTo>
                        <a:pt x="19" y="4"/>
                      </a:lnTo>
                      <a:lnTo>
                        <a:pt x="15" y="0"/>
                      </a:lnTo>
                      <a:lnTo>
                        <a:pt x="9" y="4"/>
                      </a:lnTo>
                      <a:lnTo>
                        <a:pt x="7" y="4"/>
                      </a:lnTo>
                      <a:lnTo>
                        <a:pt x="0" y="15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69" name="Freeform 151"/>
                <p:cNvSpPr>
                  <a:spLocks noChangeAspect="1"/>
                </p:cNvSpPr>
                <p:nvPr/>
              </p:nvSpPr>
              <p:spPr bwMode="gray">
                <a:xfrm>
                  <a:off x="3086" y="2207"/>
                  <a:ext cx="85" cy="96"/>
                </a:xfrm>
                <a:custGeom>
                  <a:avLst/>
                  <a:gdLst/>
                  <a:ahLst/>
                  <a:cxnLst>
                    <a:cxn ang="0">
                      <a:pos x="203" y="0"/>
                    </a:cxn>
                    <a:cxn ang="0">
                      <a:pos x="187" y="59"/>
                    </a:cxn>
                    <a:cxn ang="0">
                      <a:pos x="203" y="170"/>
                    </a:cxn>
                    <a:cxn ang="0">
                      <a:pos x="0" y="345"/>
                    </a:cxn>
                    <a:cxn ang="0">
                      <a:pos x="83" y="474"/>
                    </a:cxn>
                    <a:cxn ang="0">
                      <a:pos x="107" y="466"/>
                    </a:cxn>
                    <a:cxn ang="0">
                      <a:pos x="137" y="459"/>
                    </a:cxn>
                    <a:cxn ang="0">
                      <a:pos x="154" y="464"/>
                    </a:cxn>
                    <a:cxn ang="0">
                      <a:pos x="165" y="460"/>
                    </a:cxn>
                    <a:cxn ang="0">
                      <a:pos x="179" y="447"/>
                    </a:cxn>
                    <a:cxn ang="0">
                      <a:pos x="180" y="436"/>
                    </a:cxn>
                    <a:cxn ang="0">
                      <a:pos x="186" y="425"/>
                    </a:cxn>
                    <a:cxn ang="0">
                      <a:pos x="224" y="407"/>
                    </a:cxn>
                    <a:cxn ang="0">
                      <a:pos x="241" y="404"/>
                    </a:cxn>
                    <a:cxn ang="0">
                      <a:pos x="253" y="382"/>
                    </a:cxn>
                    <a:cxn ang="0">
                      <a:pos x="262" y="361"/>
                    </a:cxn>
                    <a:cxn ang="0">
                      <a:pos x="278" y="352"/>
                    </a:cxn>
                    <a:cxn ang="0">
                      <a:pos x="289" y="348"/>
                    </a:cxn>
                    <a:cxn ang="0">
                      <a:pos x="309" y="346"/>
                    </a:cxn>
                    <a:cxn ang="0">
                      <a:pos x="319" y="337"/>
                    </a:cxn>
                    <a:cxn ang="0">
                      <a:pos x="314" y="325"/>
                    </a:cxn>
                    <a:cxn ang="0">
                      <a:pos x="312" y="303"/>
                    </a:cxn>
                    <a:cxn ang="0">
                      <a:pos x="314" y="285"/>
                    </a:cxn>
                    <a:cxn ang="0">
                      <a:pos x="335" y="256"/>
                    </a:cxn>
                    <a:cxn ang="0">
                      <a:pos x="342" y="255"/>
                    </a:cxn>
                    <a:cxn ang="0">
                      <a:pos x="347" y="262"/>
                    </a:cxn>
                    <a:cxn ang="0">
                      <a:pos x="355" y="261"/>
                    </a:cxn>
                    <a:cxn ang="0">
                      <a:pos x="369" y="239"/>
                    </a:cxn>
                    <a:cxn ang="0">
                      <a:pos x="382" y="216"/>
                    </a:cxn>
                    <a:cxn ang="0">
                      <a:pos x="416" y="178"/>
                    </a:cxn>
                    <a:cxn ang="0">
                      <a:pos x="422" y="161"/>
                    </a:cxn>
                    <a:cxn ang="0">
                      <a:pos x="427" y="143"/>
                    </a:cxn>
                    <a:cxn ang="0">
                      <a:pos x="419" y="137"/>
                    </a:cxn>
                    <a:cxn ang="0">
                      <a:pos x="406" y="131"/>
                    </a:cxn>
                    <a:cxn ang="0">
                      <a:pos x="391" y="111"/>
                    </a:cxn>
                    <a:cxn ang="0">
                      <a:pos x="382" y="103"/>
                    </a:cxn>
                    <a:cxn ang="0">
                      <a:pos x="375" y="92"/>
                    </a:cxn>
                    <a:cxn ang="0">
                      <a:pos x="366" y="79"/>
                    </a:cxn>
                    <a:cxn ang="0">
                      <a:pos x="347" y="73"/>
                    </a:cxn>
                    <a:cxn ang="0">
                      <a:pos x="315" y="63"/>
                    </a:cxn>
                    <a:cxn ang="0">
                      <a:pos x="285" y="51"/>
                    </a:cxn>
                    <a:cxn ang="0">
                      <a:pos x="266" y="40"/>
                    </a:cxn>
                    <a:cxn ang="0">
                      <a:pos x="252" y="23"/>
                    </a:cxn>
                    <a:cxn ang="0">
                      <a:pos x="241" y="12"/>
                    </a:cxn>
                  </a:cxnLst>
                  <a:rect l="0" t="0" r="r" b="b"/>
                  <a:pathLst>
                    <a:path w="427" h="482">
                      <a:moveTo>
                        <a:pt x="236" y="0"/>
                      </a:moveTo>
                      <a:lnTo>
                        <a:pt x="203" y="0"/>
                      </a:lnTo>
                      <a:lnTo>
                        <a:pt x="220" y="46"/>
                      </a:lnTo>
                      <a:lnTo>
                        <a:pt x="187" y="59"/>
                      </a:lnTo>
                      <a:lnTo>
                        <a:pt x="176" y="130"/>
                      </a:lnTo>
                      <a:lnTo>
                        <a:pt x="203" y="170"/>
                      </a:lnTo>
                      <a:lnTo>
                        <a:pt x="165" y="287"/>
                      </a:lnTo>
                      <a:lnTo>
                        <a:pt x="0" y="345"/>
                      </a:lnTo>
                      <a:lnTo>
                        <a:pt x="57" y="482"/>
                      </a:lnTo>
                      <a:lnTo>
                        <a:pt x="83" y="474"/>
                      </a:lnTo>
                      <a:lnTo>
                        <a:pt x="94" y="473"/>
                      </a:lnTo>
                      <a:lnTo>
                        <a:pt x="107" y="466"/>
                      </a:lnTo>
                      <a:lnTo>
                        <a:pt x="117" y="460"/>
                      </a:lnTo>
                      <a:lnTo>
                        <a:pt x="137" y="459"/>
                      </a:lnTo>
                      <a:lnTo>
                        <a:pt x="150" y="461"/>
                      </a:lnTo>
                      <a:lnTo>
                        <a:pt x="154" y="464"/>
                      </a:lnTo>
                      <a:lnTo>
                        <a:pt x="161" y="464"/>
                      </a:lnTo>
                      <a:lnTo>
                        <a:pt x="165" y="460"/>
                      </a:lnTo>
                      <a:lnTo>
                        <a:pt x="172" y="455"/>
                      </a:lnTo>
                      <a:lnTo>
                        <a:pt x="179" y="447"/>
                      </a:lnTo>
                      <a:lnTo>
                        <a:pt x="180" y="443"/>
                      </a:lnTo>
                      <a:lnTo>
                        <a:pt x="180" y="436"/>
                      </a:lnTo>
                      <a:lnTo>
                        <a:pt x="180" y="430"/>
                      </a:lnTo>
                      <a:lnTo>
                        <a:pt x="186" y="425"/>
                      </a:lnTo>
                      <a:lnTo>
                        <a:pt x="194" y="414"/>
                      </a:lnTo>
                      <a:lnTo>
                        <a:pt x="224" y="407"/>
                      </a:lnTo>
                      <a:lnTo>
                        <a:pt x="234" y="407"/>
                      </a:lnTo>
                      <a:lnTo>
                        <a:pt x="241" y="404"/>
                      </a:lnTo>
                      <a:lnTo>
                        <a:pt x="250" y="394"/>
                      </a:lnTo>
                      <a:lnTo>
                        <a:pt x="253" y="382"/>
                      </a:lnTo>
                      <a:lnTo>
                        <a:pt x="256" y="371"/>
                      </a:lnTo>
                      <a:lnTo>
                        <a:pt x="262" y="361"/>
                      </a:lnTo>
                      <a:lnTo>
                        <a:pt x="269" y="355"/>
                      </a:lnTo>
                      <a:lnTo>
                        <a:pt x="278" y="352"/>
                      </a:lnTo>
                      <a:lnTo>
                        <a:pt x="282" y="347"/>
                      </a:lnTo>
                      <a:lnTo>
                        <a:pt x="289" y="348"/>
                      </a:lnTo>
                      <a:lnTo>
                        <a:pt x="301" y="346"/>
                      </a:lnTo>
                      <a:lnTo>
                        <a:pt x="309" y="346"/>
                      </a:lnTo>
                      <a:lnTo>
                        <a:pt x="316" y="342"/>
                      </a:lnTo>
                      <a:lnTo>
                        <a:pt x="319" y="337"/>
                      </a:lnTo>
                      <a:lnTo>
                        <a:pt x="316" y="328"/>
                      </a:lnTo>
                      <a:lnTo>
                        <a:pt x="314" y="325"/>
                      </a:lnTo>
                      <a:lnTo>
                        <a:pt x="312" y="312"/>
                      </a:lnTo>
                      <a:lnTo>
                        <a:pt x="312" y="303"/>
                      </a:lnTo>
                      <a:lnTo>
                        <a:pt x="315" y="293"/>
                      </a:lnTo>
                      <a:lnTo>
                        <a:pt x="314" y="285"/>
                      </a:lnTo>
                      <a:lnTo>
                        <a:pt x="327" y="265"/>
                      </a:lnTo>
                      <a:lnTo>
                        <a:pt x="335" y="256"/>
                      </a:lnTo>
                      <a:lnTo>
                        <a:pt x="339" y="253"/>
                      </a:lnTo>
                      <a:lnTo>
                        <a:pt x="342" y="255"/>
                      </a:lnTo>
                      <a:lnTo>
                        <a:pt x="344" y="260"/>
                      </a:lnTo>
                      <a:lnTo>
                        <a:pt x="347" y="262"/>
                      </a:lnTo>
                      <a:lnTo>
                        <a:pt x="353" y="264"/>
                      </a:lnTo>
                      <a:lnTo>
                        <a:pt x="355" y="261"/>
                      </a:lnTo>
                      <a:lnTo>
                        <a:pt x="365" y="244"/>
                      </a:lnTo>
                      <a:lnTo>
                        <a:pt x="369" y="239"/>
                      </a:lnTo>
                      <a:lnTo>
                        <a:pt x="376" y="224"/>
                      </a:lnTo>
                      <a:lnTo>
                        <a:pt x="382" y="216"/>
                      </a:lnTo>
                      <a:lnTo>
                        <a:pt x="396" y="206"/>
                      </a:lnTo>
                      <a:lnTo>
                        <a:pt x="416" y="178"/>
                      </a:lnTo>
                      <a:lnTo>
                        <a:pt x="421" y="167"/>
                      </a:lnTo>
                      <a:lnTo>
                        <a:pt x="422" y="161"/>
                      </a:lnTo>
                      <a:lnTo>
                        <a:pt x="427" y="147"/>
                      </a:lnTo>
                      <a:lnTo>
                        <a:pt x="427" y="143"/>
                      </a:lnTo>
                      <a:lnTo>
                        <a:pt x="423" y="140"/>
                      </a:lnTo>
                      <a:lnTo>
                        <a:pt x="419" y="137"/>
                      </a:lnTo>
                      <a:lnTo>
                        <a:pt x="418" y="134"/>
                      </a:lnTo>
                      <a:lnTo>
                        <a:pt x="406" y="131"/>
                      </a:lnTo>
                      <a:lnTo>
                        <a:pt x="396" y="124"/>
                      </a:lnTo>
                      <a:lnTo>
                        <a:pt x="391" y="111"/>
                      </a:lnTo>
                      <a:lnTo>
                        <a:pt x="386" y="108"/>
                      </a:lnTo>
                      <a:lnTo>
                        <a:pt x="382" y="103"/>
                      </a:lnTo>
                      <a:lnTo>
                        <a:pt x="381" y="98"/>
                      </a:lnTo>
                      <a:lnTo>
                        <a:pt x="375" y="92"/>
                      </a:lnTo>
                      <a:lnTo>
                        <a:pt x="373" y="88"/>
                      </a:lnTo>
                      <a:lnTo>
                        <a:pt x="366" y="79"/>
                      </a:lnTo>
                      <a:lnTo>
                        <a:pt x="354" y="73"/>
                      </a:lnTo>
                      <a:lnTo>
                        <a:pt x="347" y="73"/>
                      </a:lnTo>
                      <a:lnTo>
                        <a:pt x="332" y="66"/>
                      </a:lnTo>
                      <a:lnTo>
                        <a:pt x="315" y="63"/>
                      </a:lnTo>
                      <a:lnTo>
                        <a:pt x="309" y="61"/>
                      </a:lnTo>
                      <a:lnTo>
                        <a:pt x="285" y="51"/>
                      </a:lnTo>
                      <a:lnTo>
                        <a:pt x="274" y="43"/>
                      </a:lnTo>
                      <a:lnTo>
                        <a:pt x="266" y="40"/>
                      </a:lnTo>
                      <a:lnTo>
                        <a:pt x="260" y="30"/>
                      </a:lnTo>
                      <a:lnTo>
                        <a:pt x="252" y="23"/>
                      </a:lnTo>
                      <a:lnTo>
                        <a:pt x="250" y="19"/>
                      </a:lnTo>
                      <a:lnTo>
                        <a:pt x="241" y="12"/>
                      </a:lnTo>
                      <a:lnTo>
                        <a:pt x="236" y="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</p:grpSp>
          <p:sp>
            <p:nvSpPr>
              <p:cNvPr id="355" name="Freeform 152"/>
              <p:cNvSpPr>
                <a:spLocks noChangeAspect="1"/>
              </p:cNvSpPr>
              <p:nvPr/>
            </p:nvSpPr>
            <p:spPr bwMode="gray">
              <a:xfrm>
                <a:off x="3069" y="2190"/>
                <a:ext cx="1" cy="3"/>
              </a:xfrm>
              <a:custGeom>
                <a:avLst/>
                <a:gdLst/>
                <a:ahLst/>
                <a:cxnLst>
                  <a:cxn ang="0">
                    <a:pos x="8" y="3"/>
                  </a:cxn>
                  <a:cxn ang="0">
                    <a:pos x="0" y="0"/>
                  </a:cxn>
                  <a:cxn ang="0">
                    <a:pos x="0" y="11"/>
                  </a:cxn>
                  <a:cxn ang="0">
                    <a:pos x="3" y="19"/>
                  </a:cxn>
                  <a:cxn ang="0">
                    <a:pos x="8" y="17"/>
                  </a:cxn>
                  <a:cxn ang="0">
                    <a:pos x="8" y="3"/>
                  </a:cxn>
                </a:cxnLst>
                <a:rect l="0" t="0" r="r" b="b"/>
                <a:pathLst>
                  <a:path w="8" h="19">
                    <a:moveTo>
                      <a:pt x="8" y="3"/>
                    </a:moveTo>
                    <a:lnTo>
                      <a:pt x="0" y="0"/>
                    </a:lnTo>
                    <a:lnTo>
                      <a:pt x="0" y="11"/>
                    </a:lnTo>
                    <a:lnTo>
                      <a:pt x="3" y="19"/>
                    </a:lnTo>
                    <a:lnTo>
                      <a:pt x="8" y="17"/>
                    </a:lnTo>
                    <a:lnTo>
                      <a:pt x="8" y="3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grpSp>
            <p:nvGrpSpPr>
              <p:cNvPr id="356" name="Group 153"/>
              <p:cNvGrpSpPr>
                <a:grpSpLocks noChangeAspect="1"/>
              </p:cNvGrpSpPr>
              <p:nvPr/>
            </p:nvGrpSpPr>
            <p:grpSpPr bwMode="gray">
              <a:xfrm>
                <a:off x="3000" y="2012"/>
                <a:ext cx="210" cy="192"/>
                <a:chOff x="3000" y="2012"/>
                <a:chExt cx="210" cy="192"/>
              </a:xfrm>
              <a:grpFill/>
            </p:grpSpPr>
            <p:sp>
              <p:nvSpPr>
                <p:cNvPr id="366" name="Freeform 154"/>
                <p:cNvSpPr>
                  <a:spLocks noChangeAspect="1"/>
                </p:cNvSpPr>
                <p:nvPr/>
              </p:nvSpPr>
              <p:spPr bwMode="gray">
                <a:xfrm>
                  <a:off x="3122" y="2182"/>
                  <a:ext cx="10" cy="5"/>
                </a:xfrm>
                <a:custGeom>
                  <a:avLst/>
                  <a:gdLst/>
                  <a:ahLst/>
                  <a:cxnLst>
                    <a:cxn ang="0">
                      <a:pos x="50" y="2"/>
                    </a:cxn>
                    <a:cxn ang="0">
                      <a:pos x="45" y="0"/>
                    </a:cxn>
                    <a:cxn ang="0">
                      <a:pos x="27" y="2"/>
                    </a:cxn>
                    <a:cxn ang="0">
                      <a:pos x="23" y="10"/>
                    </a:cxn>
                    <a:cxn ang="0">
                      <a:pos x="12" y="18"/>
                    </a:cxn>
                    <a:cxn ang="0">
                      <a:pos x="0" y="22"/>
                    </a:cxn>
                    <a:cxn ang="0">
                      <a:pos x="1" y="26"/>
                    </a:cxn>
                    <a:cxn ang="0">
                      <a:pos x="27" y="19"/>
                    </a:cxn>
                    <a:cxn ang="0">
                      <a:pos x="50" y="2"/>
                    </a:cxn>
                  </a:cxnLst>
                  <a:rect l="0" t="0" r="r" b="b"/>
                  <a:pathLst>
                    <a:path w="50" h="26">
                      <a:moveTo>
                        <a:pt x="50" y="2"/>
                      </a:moveTo>
                      <a:lnTo>
                        <a:pt x="45" y="0"/>
                      </a:lnTo>
                      <a:lnTo>
                        <a:pt x="27" y="2"/>
                      </a:lnTo>
                      <a:lnTo>
                        <a:pt x="23" y="10"/>
                      </a:lnTo>
                      <a:lnTo>
                        <a:pt x="12" y="18"/>
                      </a:lnTo>
                      <a:lnTo>
                        <a:pt x="0" y="22"/>
                      </a:lnTo>
                      <a:lnTo>
                        <a:pt x="1" y="26"/>
                      </a:lnTo>
                      <a:lnTo>
                        <a:pt x="27" y="19"/>
                      </a:lnTo>
                      <a:lnTo>
                        <a:pt x="50" y="2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67" name="Freeform 155"/>
                <p:cNvSpPr>
                  <a:spLocks noChangeAspect="1"/>
                </p:cNvSpPr>
                <p:nvPr/>
              </p:nvSpPr>
              <p:spPr bwMode="gray">
                <a:xfrm>
                  <a:off x="3000" y="2012"/>
                  <a:ext cx="210" cy="192"/>
                </a:xfrm>
                <a:custGeom>
                  <a:avLst/>
                  <a:gdLst/>
                  <a:ahLst/>
                  <a:cxnLst>
                    <a:cxn ang="0">
                      <a:pos x="920" y="957"/>
                    </a:cxn>
                    <a:cxn ang="0">
                      <a:pos x="836" y="944"/>
                    </a:cxn>
                    <a:cxn ang="0">
                      <a:pos x="792" y="933"/>
                    </a:cxn>
                    <a:cxn ang="0">
                      <a:pos x="717" y="912"/>
                    </a:cxn>
                    <a:cxn ang="0">
                      <a:pos x="673" y="839"/>
                    </a:cxn>
                    <a:cxn ang="0">
                      <a:pos x="610" y="865"/>
                    </a:cxn>
                    <a:cxn ang="0">
                      <a:pos x="551" y="868"/>
                    </a:cxn>
                    <a:cxn ang="0">
                      <a:pos x="511" y="859"/>
                    </a:cxn>
                    <a:cxn ang="0">
                      <a:pos x="462" y="822"/>
                    </a:cxn>
                    <a:cxn ang="0">
                      <a:pos x="400" y="794"/>
                    </a:cxn>
                    <a:cxn ang="0">
                      <a:pos x="351" y="713"/>
                    </a:cxn>
                    <a:cxn ang="0">
                      <a:pos x="323" y="661"/>
                    </a:cxn>
                    <a:cxn ang="0">
                      <a:pos x="292" y="661"/>
                    </a:cxn>
                    <a:cxn ang="0">
                      <a:pos x="270" y="632"/>
                    </a:cxn>
                    <a:cxn ang="0">
                      <a:pos x="252" y="640"/>
                    </a:cxn>
                    <a:cxn ang="0">
                      <a:pos x="237" y="653"/>
                    </a:cxn>
                    <a:cxn ang="0">
                      <a:pos x="188" y="595"/>
                    </a:cxn>
                    <a:cxn ang="0">
                      <a:pos x="172" y="506"/>
                    </a:cxn>
                    <a:cxn ang="0">
                      <a:pos x="111" y="466"/>
                    </a:cxn>
                    <a:cxn ang="0">
                      <a:pos x="82" y="422"/>
                    </a:cxn>
                    <a:cxn ang="0">
                      <a:pos x="72" y="393"/>
                    </a:cxn>
                    <a:cxn ang="0">
                      <a:pos x="100" y="328"/>
                    </a:cxn>
                    <a:cxn ang="0">
                      <a:pos x="102" y="278"/>
                    </a:cxn>
                    <a:cxn ang="0">
                      <a:pos x="40" y="213"/>
                    </a:cxn>
                    <a:cxn ang="0">
                      <a:pos x="12" y="118"/>
                    </a:cxn>
                    <a:cxn ang="0">
                      <a:pos x="0" y="34"/>
                    </a:cxn>
                    <a:cxn ang="0">
                      <a:pos x="38" y="16"/>
                    </a:cxn>
                    <a:cxn ang="0">
                      <a:pos x="121" y="68"/>
                    </a:cxn>
                    <a:cxn ang="0">
                      <a:pos x="166" y="27"/>
                    </a:cxn>
                    <a:cxn ang="0">
                      <a:pos x="227" y="57"/>
                    </a:cxn>
                    <a:cxn ang="0">
                      <a:pos x="232" y="85"/>
                    </a:cxn>
                    <a:cxn ang="0">
                      <a:pos x="260" y="123"/>
                    </a:cxn>
                    <a:cxn ang="0">
                      <a:pos x="303" y="171"/>
                    </a:cxn>
                    <a:cxn ang="0">
                      <a:pos x="357" y="203"/>
                    </a:cxn>
                    <a:cxn ang="0">
                      <a:pos x="497" y="207"/>
                    </a:cxn>
                    <a:cxn ang="0">
                      <a:pos x="543" y="207"/>
                    </a:cxn>
                    <a:cxn ang="0">
                      <a:pos x="600" y="135"/>
                    </a:cxn>
                    <a:cxn ang="0">
                      <a:pos x="664" y="121"/>
                    </a:cxn>
                    <a:cxn ang="0">
                      <a:pos x="722" y="119"/>
                    </a:cxn>
                    <a:cxn ang="0">
                      <a:pos x="804" y="150"/>
                    </a:cxn>
                    <a:cxn ang="0">
                      <a:pos x="851" y="187"/>
                    </a:cxn>
                    <a:cxn ang="0">
                      <a:pos x="936" y="230"/>
                    </a:cxn>
                    <a:cxn ang="0">
                      <a:pos x="935" y="321"/>
                    </a:cxn>
                    <a:cxn ang="0">
                      <a:pos x="895" y="398"/>
                    </a:cxn>
                    <a:cxn ang="0">
                      <a:pos x="899" y="470"/>
                    </a:cxn>
                    <a:cxn ang="0">
                      <a:pos x="909" y="546"/>
                    </a:cxn>
                    <a:cxn ang="0">
                      <a:pos x="960" y="586"/>
                    </a:cxn>
                    <a:cxn ang="0">
                      <a:pos x="915" y="676"/>
                    </a:cxn>
                    <a:cxn ang="0">
                      <a:pos x="986" y="759"/>
                    </a:cxn>
                    <a:cxn ang="0">
                      <a:pos x="1023" y="829"/>
                    </a:cxn>
                    <a:cxn ang="0">
                      <a:pos x="1033" y="866"/>
                    </a:cxn>
                    <a:cxn ang="0">
                      <a:pos x="970" y="902"/>
                    </a:cxn>
                  </a:cxnLst>
                  <a:rect l="0" t="0" r="r" b="b"/>
                  <a:pathLst>
                    <a:path w="1049" h="961">
                      <a:moveTo>
                        <a:pt x="957" y="958"/>
                      </a:moveTo>
                      <a:lnTo>
                        <a:pt x="954" y="957"/>
                      </a:lnTo>
                      <a:lnTo>
                        <a:pt x="947" y="961"/>
                      </a:lnTo>
                      <a:lnTo>
                        <a:pt x="932" y="960"/>
                      </a:lnTo>
                      <a:lnTo>
                        <a:pt x="920" y="957"/>
                      </a:lnTo>
                      <a:lnTo>
                        <a:pt x="903" y="951"/>
                      </a:lnTo>
                      <a:lnTo>
                        <a:pt x="895" y="944"/>
                      </a:lnTo>
                      <a:lnTo>
                        <a:pt x="889" y="949"/>
                      </a:lnTo>
                      <a:lnTo>
                        <a:pt x="855" y="947"/>
                      </a:lnTo>
                      <a:lnTo>
                        <a:pt x="836" y="944"/>
                      </a:lnTo>
                      <a:lnTo>
                        <a:pt x="825" y="939"/>
                      </a:lnTo>
                      <a:lnTo>
                        <a:pt x="820" y="941"/>
                      </a:lnTo>
                      <a:lnTo>
                        <a:pt x="818" y="945"/>
                      </a:lnTo>
                      <a:lnTo>
                        <a:pt x="806" y="938"/>
                      </a:lnTo>
                      <a:lnTo>
                        <a:pt x="792" y="933"/>
                      </a:lnTo>
                      <a:lnTo>
                        <a:pt x="775" y="933"/>
                      </a:lnTo>
                      <a:lnTo>
                        <a:pt x="755" y="930"/>
                      </a:lnTo>
                      <a:lnTo>
                        <a:pt x="744" y="926"/>
                      </a:lnTo>
                      <a:lnTo>
                        <a:pt x="726" y="925"/>
                      </a:lnTo>
                      <a:lnTo>
                        <a:pt x="717" y="912"/>
                      </a:lnTo>
                      <a:lnTo>
                        <a:pt x="710" y="893"/>
                      </a:lnTo>
                      <a:lnTo>
                        <a:pt x="705" y="869"/>
                      </a:lnTo>
                      <a:lnTo>
                        <a:pt x="697" y="852"/>
                      </a:lnTo>
                      <a:lnTo>
                        <a:pt x="683" y="843"/>
                      </a:lnTo>
                      <a:lnTo>
                        <a:pt x="673" y="839"/>
                      </a:lnTo>
                      <a:lnTo>
                        <a:pt x="665" y="838"/>
                      </a:lnTo>
                      <a:lnTo>
                        <a:pt x="645" y="847"/>
                      </a:lnTo>
                      <a:lnTo>
                        <a:pt x="625" y="853"/>
                      </a:lnTo>
                      <a:lnTo>
                        <a:pt x="619" y="860"/>
                      </a:lnTo>
                      <a:lnTo>
                        <a:pt x="610" y="865"/>
                      </a:lnTo>
                      <a:lnTo>
                        <a:pt x="600" y="865"/>
                      </a:lnTo>
                      <a:lnTo>
                        <a:pt x="584" y="875"/>
                      </a:lnTo>
                      <a:lnTo>
                        <a:pt x="573" y="877"/>
                      </a:lnTo>
                      <a:lnTo>
                        <a:pt x="559" y="874"/>
                      </a:lnTo>
                      <a:lnTo>
                        <a:pt x="551" y="868"/>
                      </a:lnTo>
                      <a:lnTo>
                        <a:pt x="537" y="865"/>
                      </a:lnTo>
                      <a:lnTo>
                        <a:pt x="523" y="868"/>
                      </a:lnTo>
                      <a:lnTo>
                        <a:pt x="516" y="868"/>
                      </a:lnTo>
                      <a:lnTo>
                        <a:pt x="507" y="856"/>
                      </a:lnTo>
                      <a:lnTo>
                        <a:pt x="511" y="859"/>
                      </a:lnTo>
                      <a:lnTo>
                        <a:pt x="509" y="854"/>
                      </a:lnTo>
                      <a:lnTo>
                        <a:pt x="502" y="849"/>
                      </a:lnTo>
                      <a:lnTo>
                        <a:pt x="470" y="838"/>
                      </a:lnTo>
                      <a:lnTo>
                        <a:pt x="462" y="826"/>
                      </a:lnTo>
                      <a:lnTo>
                        <a:pt x="462" y="822"/>
                      </a:lnTo>
                      <a:lnTo>
                        <a:pt x="453" y="812"/>
                      </a:lnTo>
                      <a:lnTo>
                        <a:pt x="438" y="805"/>
                      </a:lnTo>
                      <a:lnTo>
                        <a:pt x="425" y="800"/>
                      </a:lnTo>
                      <a:lnTo>
                        <a:pt x="409" y="799"/>
                      </a:lnTo>
                      <a:lnTo>
                        <a:pt x="400" y="794"/>
                      </a:lnTo>
                      <a:lnTo>
                        <a:pt x="392" y="785"/>
                      </a:lnTo>
                      <a:lnTo>
                        <a:pt x="384" y="762"/>
                      </a:lnTo>
                      <a:lnTo>
                        <a:pt x="374" y="745"/>
                      </a:lnTo>
                      <a:lnTo>
                        <a:pt x="371" y="730"/>
                      </a:lnTo>
                      <a:lnTo>
                        <a:pt x="351" y="713"/>
                      </a:lnTo>
                      <a:lnTo>
                        <a:pt x="347" y="699"/>
                      </a:lnTo>
                      <a:lnTo>
                        <a:pt x="342" y="689"/>
                      </a:lnTo>
                      <a:lnTo>
                        <a:pt x="334" y="685"/>
                      </a:lnTo>
                      <a:lnTo>
                        <a:pt x="324" y="669"/>
                      </a:lnTo>
                      <a:lnTo>
                        <a:pt x="323" y="661"/>
                      </a:lnTo>
                      <a:lnTo>
                        <a:pt x="319" y="655"/>
                      </a:lnTo>
                      <a:lnTo>
                        <a:pt x="313" y="651"/>
                      </a:lnTo>
                      <a:lnTo>
                        <a:pt x="301" y="656"/>
                      </a:lnTo>
                      <a:lnTo>
                        <a:pt x="293" y="664"/>
                      </a:lnTo>
                      <a:lnTo>
                        <a:pt x="292" y="661"/>
                      </a:lnTo>
                      <a:lnTo>
                        <a:pt x="286" y="659"/>
                      </a:lnTo>
                      <a:lnTo>
                        <a:pt x="283" y="654"/>
                      </a:lnTo>
                      <a:lnTo>
                        <a:pt x="276" y="649"/>
                      </a:lnTo>
                      <a:lnTo>
                        <a:pt x="271" y="642"/>
                      </a:lnTo>
                      <a:lnTo>
                        <a:pt x="270" y="632"/>
                      </a:lnTo>
                      <a:lnTo>
                        <a:pt x="265" y="627"/>
                      </a:lnTo>
                      <a:lnTo>
                        <a:pt x="256" y="624"/>
                      </a:lnTo>
                      <a:lnTo>
                        <a:pt x="252" y="628"/>
                      </a:lnTo>
                      <a:lnTo>
                        <a:pt x="254" y="634"/>
                      </a:lnTo>
                      <a:lnTo>
                        <a:pt x="252" y="640"/>
                      </a:lnTo>
                      <a:lnTo>
                        <a:pt x="253" y="646"/>
                      </a:lnTo>
                      <a:lnTo>
                        <a:pt x="244" y="646"/>
                      </a:lnTo>
                      <a:lnTo>
                        <a:pt x="243" y="656"/>
                      </a:lnTo>
                      <a:lnTo>
                        <a:pt x="240" y="655"/>
                      </a:lnTo>
                      <a:lnTo>
                        <a:pt x="237" y="653"/>
                      </a:lnTo>
                      <a:lnTo>
                        <a:pt x="217" y="638"/>
                      </a:lnTo>
                      <a:lnTo>
                        <a:pt x="210" y="630"/>
                      </a:lnTo>
                      <a:lnTo>
                        <a:pt x="205" y="622"/>
                      </a:lnTo>
                      <a:lnTo>
                        <a:pt x="201" y="602"/>
                      </a:lnTo>
                      <a:lnTo>
                        <a:pt x="188" y="595"/>
                      </a:lnTo>
                      <a:lnTo>
                        <a:pt x="189" y="574"/>
                      </a:lnTo>
                      <a:lnTo>
                        <a:pt x="193" y="547"/>
                      </a:lnTo>
                      <a:lnTo>
                        <a:pt x="186" y="533"/>
                      </a:lnTo>
                      <a:lnTo>
                        <a:pt x="179" y="521"/>
                      </a:lnTo>
                      <a:lnTo>
                        <a:pt x="172" y="506"/>
                      </a:lnTo>
                      <a:lnTo>
                        <a:pt x="163" y="497"/>
                      </a:lnTo>
                      <a:lnTo>
                        <a:pt x="150" y="493"/>
                      </a:lnTo>
                      <a:lnTo>
                        <a:pt x="140" y="488"/>
                      </a:lnTo>
                      <a:lnTo>
                        <a:pt x="126" y="477"/>
                      </a:lnTo>
                      <a:lnTo>
                        <a:pt x="111" y="466"/>
                      </a:lnTo>
                      <a:lnTo>
                        <a:pt x="99" y="460"/>
                      </a:lnTo>
                      <a:lnTo>
                        <a:pt x="99" y="449"/>
                      </a:lnTo>
                      <a:lnTo>
                        <a:pt x="93" y="435"/>
                      </a:lnTo>
                      <a:lnTo>
                        <a:pt x="86" y="429"/>
                      </a:lnTo>
                      <a:lnTo>
                        <a:pt x="82" y="422"/>
                      </a:lnTo>
                      <a:lnTo>
                        <a:pt x="73" y="422"/>
                      </a:lnTo>
                      <a:lnTo>
                        <a:pt x="67" y="417"/>
                      </a:lnTo>
                      <a:lnTo>
                        <a:pt x="65" y="401"/>
                      </a:lnTo>
                      <a:lnTo>
                        <a:pt x="68" y="400"/>
                      </a:lnTo>
                      <a:lnTo>
                        <a:pt x="72" y="393"/>
                      </a:lnTo>
                      <a:lnTo>
                        <a:pt x="76" y="368"/>
                      </a:lnTo>
                      <a:lnTo>
                        <a:pt x="80" y="360"/>
                      </a:lnTo>
                      <a:lnTo>
                        <a:pt x="88" y="358"/>
                      </a:lnTo>
                      <a:lnTo>
                        <a:pt x="87" y="349"/>
                      </a:lnTo>
                      <a:lnTo>
                        <a:pt x="100" y="328"/>
                      </a:lnTo>
                      <a:lnTo>
                        <a:pt x="109" y="317"/>
                      </a:lnTo>
                      <a:lnTo>
                        <a:pt x="104" y="299"/>
                      </a:lnTo>
                      <a:lnTo>
                        <a:pt x="110" y="285"/>
                      </a:lnTo>
                      <a:lnTo>
                        <a:pt x="116" y="278"/>
                      </a:lnTo>
                      <a:lnTo>
                        <a:pt x="102" y="278"/>
                      </a:lnTo>
                      <a:lnTo>
                        <a:pt x="80" y="273"/>
                      </a:lnTo>
                      <a:lnTo>
                        <a:pt x="68" y="262"/>
                      </a:lnTo>
                      <a:lnTo>
                        <a:pt x="62" y="240"/>
                      </a:lnTo>
                      <a:lnTo>
                        <a:pt x="50" y="230"/>
                      </a:lnTo>
                      <a:lnTo>
                        <a:pt x="40" y="213"/>
                      </a:lnTo>
                      <a:lnTo>
                        <a:pt x="35" y="180"/>
                      </a:lnTo>
                      <a:lnTo>
                        <a:pt x="34" y="164"/>
                      </a:lnTo>
                      <a:lnTo>
                        <a:pt x="22" y="147"/>
                      </a:lnTo>
                      <a:lnTo>
                        <a:pt x="8" y="139"/>
                      </a:lnTo>
                      <a:lnTo>
                        <a:pt x="12" y="118"/>
                      </a:lnTo>
                      <a:lnTo>
                        <a:pt x="10" y="102"/>
                      </a:lnTo>
                      <a:lnTo>
                        <a:pt x="10" y="85"/>
                      </a:lnTo>
                      <a:lnTo>
                        <a:pt x="8" y="58"/>
                      </a:lnTo>
                      <a:lnTo>
                        <a:pt x="1" y="41"/>
                      </a:lnTo>
                      <a:lnTo>
                        <a:pt x="0" y="34"/>
                      </a:lnTo>
                      <a:lnTo>
                        <a:pt x="14" y="25"/>
                      </a:lnTo>
                      <a:lnTo>
                        <a:pt x="16" y="18"/>
                      </a:lnTo>
                      <a:lnTo>
                        <a:pt x="25" y="0"/>
                      </a:lnTo>
                      <a:lnTo>
                        <a:pt x="34" y="11"/>
                      </a:lnTo>
                      <a:lnTo>
                        <a:pt x="38" y="16"/>
                      </a:lnTo>
                      <a:lnTo>
                        <a:pt x="70" y="62"/>
                      </a:lnTo>
                      <a:lnTo>
                        <a:pt x="86" y="65"/>
                      </a:lnTo>
                      <a:lnTo>
                        <a:pt x="99" y="68"/>
                      </a:lnTo>
                      <a:lnTo>
                        <a:pt x="104" y="68"/>
                      </a:lnTo>
                      <a:lnTo>
                        <a:pt x="121" y="68"/>
                      </a:lnTo>
                      <a:lnTo>
                        <a:pt x="127" y="68"/>
                      </a:lnTo>
                      <a:lnTo>
                        <a:pt x="138" y="65"/>
                      </a:lnTo>
                      <a:lnTo>
                        <a:pt x="150" y="53"/>
                      </a:lnTo>
                      <a:lnTo>
                        <a:pt x="156" y="37"/>
                      </a:lnTo>
                      <a:lnTo>
                        <a:pt x="166" y="27"/>
                      </a:lnTo>
                      <a:lnTo>
                        <a:pt x="178" y="19"/>
                      </a:lnTo>
                      <a:lnTo>
                        <a:pt x="204" y="13"/>
                      </a:lnTo>
                      <a:lnTo>
                        <a:pt x="221" y="22"/>
                      </a:lnTo>
                      <a:lnTo>
                        <a:pt x="220" y="36"/>
                      </a:lnTo>
                      <a:lnTo>
                        <a:pt x="227" y="57"/>
                      </a:lnTo>
                      <a:lnTo>
                        <a:pt x="212" y="65"/>
                      </a:lnTo>
                      <a:lnTo>
                        <a:pt x="209" y="70"/>
                      </a:lnTo>
                      <a:lnTo>
                        <a:pt x="220" y="77"/>
                      </a:lnTo>
                      <a:lnTo>
                        <a:pt x="224" y="81"/>
                      </a:lnTo>
                      <a:lnTo>
                        <a:pt x="232" y="85"/>
                      </a:lnTo>
                      <a:lnTo>
                        <a:pt x="240" y="92"/>
                      </a:lnTo>
                      <a:lnTo>
                        <a:pt x="247" y="95"/>
                      </a:lnTo>
                      <a:lnTo>
                        <a:pt x="254" y="95"/>
                      </a:lnTo>
                      <a:lnTo>
                        <a:pt x="258" y="94"/>
                      </a:lnTo>
                      <a:lnTo>
                        <a:pt x="260" y="123"/>
                      </a:lnTo>
                      <a:lnTo>
                        <a:pt x="265" y="142"/>
                      </a:lnTo>
                      <a:lnTo>
                        <a:pt x="270" y="155"/>
                      </a:lnTo>
                      <a:lnTo>
                        <a:pt x="282" y="165"/>
                      </a:lnTo>
                      <a:lnTo>
                        <a:pt x="293" y="167"/>
                      </a:lnTo>
                      <a:lnTo>
                        <a:pt x="303" y="171"/>
                      </a:lnTo>
                      <a:lnTo>
                        <a:pt x="318" y="170"/>
                      </a:lnTo>
                      <a:lnTo>
                        <a:pt x="329" y="171"/>
                      </a:lnTo>
                      <a:lnTo>
                        <a:pt x="336" y="176"/>
                      </a:lnTo>
                      <a:lnTo>
                        <a:pt x="344" y="192"/>
                      </a:lnTo>
                      <a:lnTo>
                        <a:pt x="357" y="203"/>
                      </a:lnTo>
                      <a:lnTo>
                        <a:pt x="377" y="214"/>
                      </a:lnTo>
                      <a:lnTo>
                        <a:pt x="411" y="225"/>
                      </a:lnTo>
                      <a:lnTo>
                        <a:pt x="423" y="226"/>
                      </a:lnTo>
                      <a:lnTo>
                        <a:pt x="479" y="209"/>
                      </a:lnTo>
                      <a:lnTo>
                        <a:pt x="497" y="207"/>
                      </a:lnTo>
                      <a:lnTo>
                        <a:pt x="519" y="202"/>
                      </a:lnTo>
                      <a:lnTo>
                        <a:pt x="516" y="205"/>
                      </a:lnTo>
                      <a:lnTo>
                        <a:pt x="502" y="208"/>
                      </a:lnTo>
                      <a:lnTo>
                        <a:pt x="519" y="210"/>
                      </a:lnTo>
                      <a:lnTo>
                        <a:pt x="543" y="207"/>
                      </a:lnTo>
                      <a:lnTo>
                        <a:pt x="543" y="187"/>
                      </a:lnTo>
                      <a:lnTo>
                        <a:pt x="534" y="166"/>
                      </a:lnTo>
                      <a:lnTo>
                        <a:pt x="548" y="166"/>
                      </a:lnTo>
                      <a:lnTo>
                        <a:pt x="566" y="162"/>
                      </a:lnTo>
                      <a:lnTo>
                        <a:pt x="600" y="135"/>
                      </a:lnTo>
                      <a:lnTo>
                        <a:pt x="615" y="121"/>
                      </a:lnTo>
                      <a:lnTo>
                        <a:pt x="631" y="117"/>
                      </a:lnTo>
                      <a:lnTo>
                        <a:pt x="642" y="117"/>
                      </a:lnTo>
                      <a:lnTo>
                        <a:pt x="653" y="121"/>
                      </a:lnTo>
                      <a:lnTo>
                        <a:pt x="664" y="121"/>
                      </a:lnTo>
                      <a:lnTo>
                        <a:pt x="669" y="116"/>
                      </a:lnTo>
                      <a:lnTo>
                        <a:pt x="672" y="107"/>
                      </a:lnTo>
                      <a:lnTo>
                        <a:pt x="686" y="105"/>
                      </a:lnTo>
                      <a:lnTo>
                        <a:pt x="707" y="107"/>
                      </a:lnTo>
                      <a:lnTo>
                        <a:pt x="722" y="119"/>
                      </a:lnTo>
                      <a:lnTo>
                        <a:pt x="731" y="131"/>
                      </a:lnTo>
                      <a:lnTo>
                        <a:pt x="769" y="143"/>
                      </a:lnTo>
                      <a:lnTo>
                        <a:pt x="782" y="150"/>
                      </a:lnTo>
                      <a:lnTo>
                        <a:pt x="793" y="153"/>
                      </a:lnTo>
                      <a:lnTo>
                        <a:pt x="804" y="150"/>
                      </a:lnTo>
                      <a:lnTo>
                        <a:pt x="819" y="153"/>
                      </a:lnTo>
                      <a:lnTo>
                        <a:pt x="828" y="158"/>
                      </a:lnTo>
                      <a:lnTo>
                        <a:pt x="837" y="171"/>
                      </a:lnTo>
                      <a:lnTo>
                        <a:pt x="841" y="183"/>
                      </a:lnTo>
                      <a:lnTo>
                        <a:pt x="851" y="187"/>
                      </a:lnTo>
                      <a:lnTo>
                        <a:pt x="867" y="197"/>
                      </a:lnTo>
                      <a:lnTo>
                        <a:pt x="889" y="215"/>
                      </a:lnTo>
                      <a:lnTo>
                        <a:pt x="905" y="225"/>
                      </a:lnTo>
                      <a:lnTo>
                        <a:pt x="931" y="225"/>
                      </a:lnTo>
                      <a:lnTo>
                        <a:pt x="936" y="230"/>
                      </a:lnTo>
                      <a:lnTo>
                        <a:pt x="936" y="267"/>
                      </a:lnTo>
                      <a:lnTo>
                        <a:pt x="939" y="278"/>
                      </a:lnTo>
                      <a:lnTo>
                        <a:pt x="937" y="291"/>
                      </a:lnTo>
                      <a:lnTo>
                        <a:pt x="935" y="305"/>
                      </a:lnTo>
                      <a:lnTo>
                        <a:pt x="935" y="321"/>
                      </a:lnTo>
                      <a:lnTo>
                        <a:pt x="930" y="343"/>
                      </a:lnTo>
                      <a:lnTo>
                        <a:pt x="916" y="365"/>
                      </a:lnTo>
                      <a:lnTo>
                        <a:pt x="916" y="380"/>
                      </a:lnTo>
                      <a:lnTo>
                        <a:pt x="895" y="388"/>
                      </a:lnTo>
                      <a:lnTo>
                        <a:pt x="895" y="398"/>
                      </a:lnTo>
                      <a:lnTo>
                        <a:pt x="895" y="418"/>
                      </a:lnTo>
                      <a:lnTo>
                        <a:pt x="909" y="423"/>
                      </a:lnTo>
                      <a:lnTo>
                        <a:pt x="910" y="434"/>
                      </a:lnTo>
                      <a:lnTo>
                        <a:pt x="903" y="452"/>
                      </a:lnTo>
                      <a:lnTo>
                        <a:pt x="899" y="470"/>
                      </a:lnTo>
                      <a:lnTo>
                        <a:pt x="901" y="482"/>
                      </a:lnTo>
                      <a:lnTo>
                        <a:pt x="907" y="498"/>
                      </a:lnTo>
                      <a:lnTo>
                        <a:pt x="910" y="516"/>
                      </a:lnTo>
                      <a:lnTo>
                        <a:pt x="907" y="533"/>
                      </a:lnTo>
                      <a:lnTo>
                        <a:pt x="909" y="546"/>
                      </a:lnTo>
                      <a:lnTo>
                        <a:pt x="919" y="557"/>
                      </a:lnTo>
                      <a:lnTo>
                        <a:pt x="931" y="560"/>
                      </a:lnTo>
                      <a:lnTo>
                        <a:pt x="943" y="560"/>
                      </a:lnTo>
                      <a:lnTo>
                        <a:pt x="954" y="570"/>
                      </a:lnTo>
                      <a:lnTo>
                        <a:pt x="960" y="586"/>
                      </a:lnTo>
                      <a:lnTo>
                        <a:pt x="960" y="601"/>
                      </a:lnTo>
                      <a:lnTo>
                        <a:pt x="954" y="618"/>
                      </a:lnTo>
                      <a:lnTo>
                        <a:pt x="931" y="646"/>
                      </a:lnTo>
                      <a:lnTo>
                        <a:pt x="919" y="671"/>
                      </a:lnTo>
                      <a:lnTo>
                        <a:pt x="915" y="676"/>
                      </a:lnTo>
                      <a:lnTo>
                        <a:pt x="923" y="686"/>
                      </a:lnTo>
                      <a:lnTo>
                        <a:pt x="937" y="698"/>
                      </a:lnTo>
                      <a:lnTo>
                        <a:pt x="958" y="741"/>
                      </a:lnTo>
                      <a:lnTo>
                        <a:pt x="970" y="751"/>
                      </a:lnTo>
                      <a:lnTo>
                        <a:pt x="986" y="759"/>
                      </a:lnTo>
                      <a:lnTo>
                        <a:pt x="1013" y="768"/>
                      </a:lnTo>
                      <a:lnTo>
                        <a:pt x="1018" y="774"/>
                      </a:lnTo>
                      <a:lnTo>
                        <a:pt x="1023" y="800"/>
                      </a:lnTo>
                      <a:lnTo>
                        <a:pt x="1024" y="815"/>
                      </a:lnTo>
                      <a:lnTo>
                        <a:pt x="1023" y="829"/>
                      </a:lnTo>
                      <a:lnTo>
                        <a:pt x="1043" y="833"/>
                      </a:lnTo>
                      <a:lnTo>
                        <a:pt x="1048" y="838"/>
                      </a:lnTo>
                      <a:lnTo>
                        <a:pt x="1049" y="848"/>
                      </a:lnTo>
                      <a:lnTo>
                        <a:pt x="1046" y="854"/>
                      </a:lnTo>
                      <a:lnTo>
                        <a:pt x="1033" y="866"/>
                      </a:lnTo>
                      <a:lnTo>
                        <a:pt x="1021" y="869"/>
                      </a:lnTo>
                      <a:lnTo>
                        <a:pt x="1006" y="875"/>
                      </a:lnTo>
                      <a:lnTo>
                        <a:pt x="992" y="880"/>
                      </a:lnTo>
                      <a:lnTo>
                        <a:pt x="979" y="890"/>
                      </a:lnTo>
                      <a:lnTo>
                        <a:pt x="970" y="902"/>
                      </a:lnTo>
                      <a:lnTo>
                        <a:pt x="959" y="931"/>
                      </a:lnTo>
                      <a:lnTo>
                        <a:pt x="957" y="944"/>
                      </a:lnTo>
                      <a:lnTo>
                        <a:pt x="957" y="958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</p:grpSp>
          <p:sp>
            <p:nvSpPr>
              <p:cNvPr id="357" name="Freeform 156"/>
              <p:cNvSpPr>
                <a:spLocks noChangeAspect="1"/>
              </p:cNvSpPr>
              <p:nvPr/>
            </p:nvSpPr>
            <p:spPr bwMode="gray">
              <a:xfrm>
                <a:off x="2941" y="2045"/>
                <a:ext cx="107" cy="109"/>
              </a:xfrm>
              <a:custGeom>
                <a:avLst/>
                <a:gdLst/>
                <a:ahLst/>
                <a:cxnLst>
                  <a:cxn ang="0">
                    <a:pos x="527" y="500"/>
                  </a:cxn>
                  <a:cxn ang="0">
                    <a:pos x="510" y="490"/>
                  </a:cxn>
                  <a:cxn ang="0">
                    <a:pos x="505" y="494"/>
                  </a:cxn>
                  <a:cxn ang="0">
                    <a:pos x="479" y="489"/>
                  </a:cxn>
                  <a:cxn ang="0">
                    <a:pos x="452" y="512"/>
                  </a:cxn>
                  <a:cxn ang="0">
                    <a:pos x="426" y="548"/>
                  </a:cxn>
                  <a:cxn ang="0">
                    <a:pos x="265" y="515"/>
                  </a:cxn>
                  <a:cxn ang="0">
                    <a:pos x="263" y="472"/>
                  </a:cxn>
                  <a:cxn ang="0">
                    <a:pos x="232" y="467"/>
                  </a:cxn>
                  <a:cxn ang="0">
                    <a:pos x="218" y="444"/>
                  </a:cxn>
                  <a:cxn ang="0">
                    <a:pos x="100" y="376"/>
                  </a:cxn>
                  <a:cxn ang="0">
                    <a:pos x="0" y="278"/>
                  </a:cxn>
                  <a:cxn ang="0">
                    <a:pos x="58" y="237"/>
                  </a:cxn>
                  <a:cxn ang="0">
                    <a:pos x="95" y="220"/>
                  </a:cxn>
                  <a:cxn ang="0">
                    <a:pos x="111" y="209"/>
                  </a:cxn>
                  <a:cxn ang="0">
                    <a:pos x="133" y="180"/>
                  </a:cxn>
                  <a:cxn ang="0">
                    <a:pos x="140" y="73"/>
                  </a:cxn>
                  <a:cxn ang="0">
                    <a:pos x="189" y="31"/>
                  </a:cxn>
                  <a:cxn ang="0">
                    <a:pos x="229" y="0"/>
                  </a:cxn>
                  <a:cxn ang="0">
                    <a:pos x="279" y="10"/>
                  </a:cxn>
                  <a:cxn ang="0">
                    <a:pos x="306" y="20"/>
                  </a:cxn>
                  <a:cxn ang="0">
                    <a:pos x="329" y="14"/>
                  </a:cxn>
                  <a:cxn ang="0">
                    <a:pos x="344" y="64"/>
                  </a:cxn>
                  <a:cxn ang="0">
                    <a:pos x="362" y="96"/>
                  </a:cxn>
                  <a:cxn ang="0">
                    <a:pos x="396" y="112"/>
                  </a:cxn>
                  <a:cxn ang="0">
                    <a:pos x="404" y="119"/>
                  </a:cxn>
                  <a:cxn ang="0">
                    <a:pos x="403" y="152"/>
                  </a:cxn>
                  <a:cxn ang="0">
                    <a:pos x="381" y="184"/>
                  </a:cxn>
                  <a:cxn ang="0">
                    <a:pos x="374" y="195"/>
                  </a:cxn>
                  <a:cxn ang="0">
                    <a:pos x="366" y="227"/>
                  </a:cxn>
                  <a:cxn ang="0">
                    <a:pos x="359" y="236"/>
                  </a:cxn>
                  <a:cxn ang="0">
                    <a:pos x="367" y="256"/>
                  </a:cxn>
                  <a:cxn ang="0">
                    <a:pos x="380" y="264"/>
                  </a:cxn>
                  <a:cxn ang="0">
                    <a:pos x="393" y="283"/>
                  </a:cxn>
                  <a:cxn ang="0">
                    <a:pos x="405" y="301"/>
                  </a:cxn>
                  <a:cxn ang="0">
                    <a:pos x="432" y="322"/>
                  </a:cxn>
                  <a:cxn ang="0">
                    <a:pos x="457" y="331"/>
                  </a:cxn>
                  <a:cxn ang="0">
                    <a:pos x="473" y="355"/>
                  </a:cxn>
                  <a:cxn ang="0">
                    <a:pos x="487" y="381"/>
                  </a:cxn>
                  <a:cxn ang="0">
                    <a:pos x="482" y="429"/>
                  </a:cxn>
                  <a:cxn ang="0">
                    <a:pos x="499" y="456"/>
                  </a:cxn>
                  <a:cxn ang="0">
                    <a:pos x="511" y="472"/>
                  </a:cxn>
                  <a:cxn ang="0">
                    <a:pos x="534" y="489"/>
                  </a:cxn>
                </a:cxnLst>
                <a:rect l="0" t="0" r="r" b="b"/>
                <a:pathLst>
                  <a:path w="534" h="548">
                    <a:moveTo>
                      <a:pt x="534" y="489"/>
                    </a:moveTo>
                    <a:lnTo>
                      <a:pt x="527" y="500"/>
                    </a:lnTo>
                    <a:lnTo>
                      <a:pt x="520" y="495"/>
                    </a:lnTo>
                    <a:lnTo>
                      <a:pt x="510" y="490"/>
                    </a:lnTo>
                    <a:lnTo>
                      <a:pt x="507" y="491"/>
                    </a:lnTo>
                    <a:lnTo>
                      <a:pt x="505" y="494"/>
                    </a:lnTo>
                    <a:lnTo>
                      <a:pt x="493" y="490"/>
                    </a:lnTo>
                    <a:lnTo>
                      <a:pt x="479" y="489"/>
                    </a:lnTo>
                    <a:lnTo>
                      <a:pt x="463" y="495"/>
                    </a:lnTo>
                    <a:lnTo>
                      <a:pt x="452" y="512"/>
                    </a:lnTo>
                    <a:lnTo>
                      <a:pt x="442" y="532"/>
                    </a:lnTo>
                    <a:lnTo>
                      <a:pt x="426" y="548"/>
                    </a:lnTo>
                    <a:lnTo>
                      <a:pt x="328" y="543"/>
                    </a:lnTo>
                    <a:lnTo>
                      <a:pt x="265" y="515"/>
                    </a:lnTo>
                    <a:lnTo>
                      <a:pt x="263" y="511"/>
                    </a:lnTo>
                    <a:lnTo>
                      <a:pt x="263" y="472"/>
                    </a:lnTo>
                    <a:lnTo>
                      <a:pt x="261" y="469"/>
                    </a:lnTo>
                    <a:lnTo>
                      <a:pt x="232" y="467"/>
                    </a:lnTo>
                    <a:lnTo>
                      <a:pt x="224" y="449"/>
                    </a:lnTo>
                    <a:lnTo>
                      <a:pt x="218" y="444"/>
                    </a:lnTo>
                    <a:lnTo>
                      <a:pt x="162" y="423"/>
                    </a:lnTo>
                    <a:lnTo>
                      <a:pt x="100" y="376"/>
                    </a:lnTo>
                    <a:lnTo>
                      <a:pt x="16" y="353"/>
                    </a:lnTo>
                    <a:lnTo>
                      <a:pt x="0" y="278"/>
                    </a:lnTo>
                    <a:lnTo>
                      <a:pt x="43" y="248"/>
                    </a:lnTo>
                    <a:lnTo>
                      <a:pt x="58" y="237"/>
                    </a:lnTo>
                    <a:lnTo>
                      <a:pt x="73" y="232"/>
                    </a:lnTo>
                    <a:lnTo>
                      <a:pt x="95" y="220"/>
                    </a:lnTo>
                    <a:lnTo>
                      <a:pt x="107" y="213"/>
                    </a:lnTo>
                    <a:lnTo>
                      <a:pt x="111" y="209"/>
                    </a:lnTo>
                    <a:lnTo>
                      <a:pt x="123" y="204"/>
                    </a:lnTo>
                    <a:lnTo>
                      <a:pt x="133" y="180"/>
                    </a:lnTo>
                    <a:lnTo>
                      <a:pt x="136" y="143"/>
                    </a:lnTo>
                    <a:lnTo>
                      <a:pt x="140" y="73"/>
                    </a:lnTo>
                    <a:lnTo>
                      <a:pt x="171" y="60"/>
                    </a:lnTo>
                    <a:lnTo>
                      <a:pt x="189" y="31"/>
                    </a:lnTo>
                    <a:lnTo>
                      <a:pt x="204" y="22"/>
                    </a:lnTo>
                    <a:lnTo>
                      <a:pt x="229" y="0"/>
                    </a:lnTo>
                    <a:lnTo>
                      <a:pt x="249" y="9"/>
                    </a:lnTo>
                    <a:lnTo>
                      <a:pt x="279" y="10"/>
                    </a:lnTo>
                    <a:lnTo>
                      <a:pt x="297" y="9"/>
                    </a:lnTo>
                    <a:lnTo>
                      <a:pt x="306" y="20"/>
                    </a:lnTo>
                    <a:lnTo>
                      <a:pt x="322" y="22"/>
                    </a:lnTo>
                    <a:lnTo>
                      <a:pt x="329" y="14"/>
                    </a:lnTo>
                    <a:lnTo>
                      <a:pt x="334" y="47"/>
                    </a:lnTo>
                    <a:lnTo>
                      <a:pt x="344" y="64"/>
                    </a:lnTo>
                    <a:lnTo>
                      <a:pt x="356" y="74"/>
                    </a:lnTo>
                    <a:lnTo>
                      <a:pt x="362" y="96"/>
                    </a:lnTo>
                    <a:lnTo>
                      <a:pt x="374" y="107"/>
                    </a:lnTo>
                    <a:lnTo>
                      <a:pt x="396" y="112"/>
                    </a:lnTo>
                    <a:lnTo>
                      <a:pt x="410" y="112"/>
                    </a:lnTo>
                    <a:lnTo>
                      <a:pt x="404" y="119"/>
                    </a:lnTo>
                    <a:lnTo>
                      <a:pt x="398" y="133"/>
                    </a:lnTo>
                    <a:lnTo>
                      <a:pt x="403" y="152"/>
                    </a:lnTo>
                    <a:lnTo>
                      <a:pt x="394" y="162"/>
                    </a:lnTo>
                    <a:lnTo>
                      <a:pt x="381" y="184"/>
                    </a:lnTo>
                    <a:lnTo>
                      <a:pt x="382" y="192"/>
                    </a:lnTo>
                    <a:lnTo>
                      <a:pt x="374" y="195"/>
                    </a:lnTo>
                    <a:lnTo>
                      <a:pt x="370" y="202"/>
                    </a:lnTo>
                    <a:lnTo>
                      <a:pt x="366" y="227"/>
                    </a:lnTo>
                    <a:lnTo>
                      <a:pt x="362" y="234"/>
                    </a:lnTo>
                    <a:lnTo>
                      <a:pt x="359" y="236"/>
                    </a:lnTo>
                    <a:lnTo>
                      <a:pt x="361" y="251"/>
                    </a:lnTo>
                    <a:lnTo>
                      <a:pt x="367" y="256"/>
                    </a:lnTo>
                    <a:lnTo>
                      <a:pt x="376" y="256"/>
                    </a:lnTo>
                    <a:lnTo>
                      <a:pt x="380" y="264"/>
                    </a:lnTo>
                    <a:lnTo>
                      <a:pt x="387" y="269"/>
                    </a:lnTo>
                    <a:lnTo>
                      <a:pt x="393" y="283"/>
                    </a:lnTo>
                    <a:lnTo>
                      <a:pt x="393" y="294"/>
                    </a:lnTo>
                    <a:lnTo>
                      <a:pt x="405" y="301"/>
                    </a:lnTo>
                    <a:lnTo>
                      <a:pt x="420" y="311"/>
                    </a:lnTo>
                    <a:lnTo>
                      <a:pt x="432" y="322"/>
                    </a:lnTo>
                    <a:lnTo>
                      <a:pt x="444" y="327"/>
                    </a:lnTo>
                    <a:lnTo>
                      <a:pt x="457" y="331"/>
                    </a:lnTo>
                    <a:lnTo>
                      <a:pt x="466" y="340"/>
                    </a:lnTo>
                    <a:lnTo>
                      <a:pt x="473" y="355"/>
                    </a:lnTo>
                    <a:lnTo>
                      <a:pt x="480" y="367"/>
                    </a:lnTo>
                    <a:lnTo>
                      <a:pt x="487" y="381"/>
                    </a:lnTo>
                    <a:lnTo>
                      <a:pt x="483" y="408"/>
                    </a:lnTo>
                    <a:lnTo>
                      <a:pt x="482" y="429"/>
                    </a:lnTo>
                    <a:lnTo>
                      <a:pt x="495" y="436"/>
                    </a:lnTo>
                    <a:lnTo>
                      <a:pt x="499" y="456"/>
                    </a:lnTo>
                    <a:lnTo>
                      <a:pt x="504" y="464"/>
                    </a:lnTo>
                    <a:lnTo>
                      <a:pt x="511" y="472"/>
                    </a:lnTo>
                    <a:lnTo>
                      <a:pt x="531" y="487"/>
                    </a:lnTo>
                    <a:lnTo>
                      <a:pt x="534" y="489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58" name="Freeform 157"/>
              <p:cNvSpPr>
                <a:spLocks noChangeAspect="1"/>
              </p:cNvSpPr>
              <p:nvPr/>
            </p:nvSpPr>
            <p:spPr bwMode="gray">
              <a:xfrm>
                <a:off x="3072" y="2191"/>
                <a:ext cx="9" cy="20"/>
              </a:xfrm>
              <a:custGeom>
                <a:avLst/>
                <a:gdLst/>
                <a:ahLst/>
                <a:cxnLst>
                  <a:cxn ang="0">
                    <a:pos x="16" y="98"/>
                  </a:cxn>
                  <a:cxn ang="0">
                    <a:pos x="35" y="90"/>
                  </a:cxn>
                  <a:cxn ang="0">
                    <a:pos x="38" y="87"/>
                  </a:cxn>
                  <a:cxn ang="0">
                    <a:pos x="39" y="81"/>
                  </a:cxn>
                  <a:cxn ang="0">
                    <a:pos x="43" y="74"/>
                  </a:cxn>
                  <a:cxn ang="0">
                    <a:pos x="44" y="70"/>
                  </a:cxn>
                  <a:cxn ang="0">
                    <a:pos x="44" y="55"/>
                  </a:cxn>
                  <a:cxn ang="0">
                    <a:pos x="40" y="50"/>
                  </a:cxn>
                  <a:cxn ang="0">
                    <a:pos x="40" y="42"/>
                  </a:cxn>
                  <a:cxn ang="0">
                    <a:pos x="40" y="33"/>
                  </a:cxn>
                  <a:cxn ang="0">
                    <a:pos x="43" y="32"/>
                  </a:cxn>
                  <a:cxn ang="0">
                    <a:pos x="41" y="29"/>
                  </a:cxn>
                  <a:cxn ang="0">
                    <a:pos x="44" y="25"/>
                  </a:cxn>
                  <a:cxn ang="0">
                    <a:pos x="44" y="21"/>
                  </a:cxn>
                  <a:cxn ang="0">
                    <a:pos x="45" y="16"/>
                  </a:cxn>
                  <a:cxn ang="0">
                    <a:pos x="43" y="15"/>
                  </a:cxn>
                  <a:cxn ang="0">
                    <a:pos x="36" y="12"/>
                  </a:cxn>
                  <a:cxn ang="0">
                    <a:pos x="34" y="10"/>
                  </a:cxn>
                  <a:cxn ang="0">
                    <a:pos x="34" y="6"/>
                  </a:cxn>
                  <a:cxn ang="0">
                    <a:pos x="30" y="4"/>
                  </a:cxn>
                  <a:cxn ang="0">
                    <a:pos x="24" y="0"/>
                  </a:cxn>
                  <a:cxn ang="0">
                    <a:pos x="18" y="4"/>
                  </a:cxn>
                  <a:cxn ang="0">
                    <a:pos x="13" y="12"/>
                  </a:cxn>
                  <a:cxn ang="0">
                    <a:pos x="11" y="26"/>
                  </a:cxn>
                  <a:cxn ang="0">
                    <a:pos x="7" y="36"/>
                  </a:cxn>
                  <a:cxn ang="0">
                    <a:pos x="1" y="43"/>
                  </a:cxn>
                  <a:cxn ang="0">
                    <a:pos x="1" y="50"/>
                  </a:cxn>
                  <a:cxn ang="0">
                    <a:pos x="0" y="55"/>
                  </a:cxn>
                  <a:cxn ang="0">
                    <a:pos x="2" y="58"/>
                  </a:cxn>
                  <a:cxn ang="0">
                    <a:pos x="0" y="63"/>
                  </a:cxn>
                  <a:cxn ang="0">
                    <a:pos x="1" y="66"/>
                  </a:cxn>
                  <a:cxn ang="0">
                    <a:pos x="5" y="74"/>
                  </a:cxn>
                  <a:cxn ang="0">
                    <a:pos x="2" y="77"/>
                  </a:cxn>
                  <a:cxn ang="0">
                    <a:pos x="5" y="80"/>
                  </a:cxn>
                  <a:cxn ang="0">
                    <a:pos x="3" y="84"/>
                  </a:cxn>
                  <a:cxn ang="0">
                    <a:pos x="2" y="85"/>
                  </a:cxn>
                  <a:cxn ang="0">
                    <a:pos x="9" y="97"/>
                  </a:cxn>
                  <a:cxn ang="0">
                    <a:pos x="16" y="98"/>
                  </a:cxn>
                </a:cxnLst>
                <a:rect l="0" t="0" r="r" b="b"/>
                <a:pathLst>
                  <a:path w="45" h="98">
                    <a:moveTo>
                      <a:pt x="16" y="98"/>
                    </a:moveTo>
                    <a:lnTo>
                      <a:pt x="35" y="90"/>
                    </a:lnTo>
                    <a:lnTo>
                      <a:pt x="38" y="87"/>
                    </a:lnTo>
                    <a:lnTo>
                      <a:pt x="39" y="81"/>
                    </a:lnTo>
                    <a:lnTo>
                      <a:pt x="43" y="74"/>
                    </a:lnTo>
                    <a:lnTo>
                      <a:pt x="44" y="70"/>
                    </a:lnTo>
                    <a:lnTo>
                      <a:pt x="44" y="55"/>
                    </a:lnTo>
                    <a:lnTo>
                      <a:pt x="40" y="50"/>
                    </a:lnTo>
                    <a:lnTo>
                      <a:pt x="40" y="42"/>
                    </a:lnTo>
                    <a:lnTo>
                      <a:pt x="40" y="33"/>
                    </a:lnTo>
                    <a:lnTo>
                      <a:pt x="43" y="32"/>
                    </a:lnTo>
                    <a:lnTo>
                      <a:pt x="41" y="29"/>
                    </a:lnTo>
                    <a:lnTo>
                      <a:pt x="44" y="25"/>
                    </a:lnTo>
                    <a:lnTo>
                      <a:pt x="44" y="21"/>
                    </a:lnTo>
                    <a:lnTo>
                      <a:pt x="45" y="16"/>
                    </a:lnTo>
                    <a:lnTo>
                      <a:pt x="43" y="15"/>
                    </a:lnTo>
                    <a:lnTo>
                      <a:pt x="36" y="12"/>
                    </a:lnTo>
                    <a:lnTo>
                      <a:pt x="34" y="10"/>
                    </a:lnTo>
                    <a:lnTo>
                      <a:pt x="34" y="6"/>
                    </a:lnTo>
                    <a:lnTo>
                      <a:pt x="30" y="4"/>
                    </a:lnTo>
                    <a:lnTo>
                      <a:pt x="24" y="0"/>
                    </a:lnTo>
                    <a:lnTo>
                      <a:pt x="18" y="4"/>
                    </a:lnTo>
                    <a:lnTo>
                      <a:pt x="13" y="12"/>
                    </a:lnTo>
                    <a:lnTo>
                      <a:pt x="11" y="26"/>
                    </a:lnTo>
                    <a:lnTo>
                      <a:pt x="7" y="36"/>
                    </a:lnTo>
                    <a:lnTo>
                      <a:pt x="1" y="43"/>
                    </a:lnTo>
                    <a:lnTo>
                      <a:pt x="1" y="50"/>
                    </a:lnTo>
                    <a:lnTo>
                      <a:pt x="0" y="55"/>
                    </a:lnTo>
                    <a:lnTo>
                      <a:pt x="2" y="58"/>
                    </a:lnTo>
                    <a:lnTo>
                      <a:pt x="0" y="63"/>
                    </a:lnTo>
                    <a:lnTo>
                      <a:pt x="1" y="66"/>
                    </a:lnTo>
                    <a:lnTo>
                      <a:pt x="5" y="74"/>
                    </a:lnTo>
                    <a:lnTo>
                      <a:pt x="2" y="77"/>
                    </a:lnTo>
                    <a:lnTo>
                      <a:pt x="5" y="80"/>
                    </a:lnTo>
                    <a:lnTo>
                      <a:pt x="3" y="84"/>
                    </a:lnTo>
                    <a:lnTo>
                      <a:pt x="2" y="85"/>
                    </a:lnTo>
                    <a:lnTo>
                      <a:pt x="9" y="97"/>
                    </a:lnTo>
                    <a:lnTo>
                      <a:pt x="16" y="9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59" name="Freeform 158"/>
              <p:cNvSpPr>
                <a:spLocks noChangeAspect="1"/>
              </p:cNvSpPr>
              <p:nvPr/>
            </p:nvSpPr>
            <p:spPr bwMode="gray">
              <a:xfrm>
                <a:off x="3075" y="2192"/>
                <a:ext cx="58" cy="43"/>
              </a:xfrm>
              <a:custGeom>
                <a:avLst/>
                <a:gdLst/>
                <a:ahLst/>
                <a:cxnLst>
                  <a:cxn ang="0">
                    <a:pos x="217" y="215"/>
                  </a:cxn>
                  <a:cxn ang="0">
                    <a:pos x="36" y="136"/>
                  </a:cxn>
                  <a:cxn ang="0">
                    <a:pos x="0" y="92"/>
                  </a:cxn>
                  <a:cxn ang="0">
                    <a:pos x="17" y="89"/>
                  </a:cxn>
                  <a:cxn ang="0">
                    <a:pos x="20" y="95"/>
                  </a:cxn>
                  <a:cxn ang="0">
                    <a:pos x="17" y="107"/>
                  </a:cxn>
                  <a:cxn ang="0">
                    <a:pos x="30" y="109"/>
                  </a:cxn>
                  <a:cxn ang="0">
                    <a:pos x="35" y="107"/>
                  </a:cxn>
                  <a:cxn ang="0">
                    <a:pos x="41" y="122"/>
                  </a:cxn>
                  <a:cxn ang="0">
                    <a:pos x="70" y="124"/>
                  </a:cxn>
                  <a:cxn ang="0">
                    <a:pos x="79" y="118"/>
                  </a:cxn>
                  <a:cxn ang="0">
                    <a:pos x="110" y="114"/>
                  </a:cxn>
                  <a:cxn ang="0">
                    <a:pos x="125" y="118"/>
                  </a:cxn>
                  <a:cxn ang="0">
                    <a:pos x="159" y="119"/>
                  </a:cxn>
                  <a:cxn ang="0">
                    <a:pos x="169" y="109"/>
                  </a:cxn>
                  <a:cxn ang="0">
                    <a:pos x="180" y="106"/>
                  </a:cxn>
                  <a:cxn ang="0">
                    <a:pos x="186" y="102"/>
                  </a:cxn>
                  <a:cxn ang="0">
                    <a:pos x="184" y="97"/>
                  </a:cxn>
                  <a:cxn ang="0">
                    <a:pos x="192" y="95"/>
                  </a:cxn>
                  <a:cxn ang="0">
                    <a:pos x="195" y="91"/>
                  </a:cxn>
                  <a:cxn ang="0">
                    <a:pos x="197" y="84"/>
                  </a:cxn>
                  <a:cxn ang="0">
                    <a:pos x="201" y="76"/>
                  </a:cxn>
                  <a:cxn ang="0">
                    <a:pos x="213" y="65"/>
                  </a:cxn>
                  <a:cxn ang="0">
                    <a:pos x="219" y="59"/>
                  </a:cxn>
                  <a:cxn ang="0">
                    <a:pos x="233" y="48"/>
                  </a:cxn>
                  <a:cxn ang="0">
                    <a:pos x="238" y="43"/>
                  </a:cxn>
                  <a:cxn ang="0">
                    <a:pos x="240" y="39"/>
                  </a:cxn>
                  <a:cxn ang="0">
                    <a:pos x="245" y="32"/>
                  </a:cxn>
                  <a:cxn ang="0">
                    <a:pos x="249" y="27"/>
                  </a:cxn>
                  <a:cxn ang="0">
                    <a:pos x="270" y="10"/>
                  </a:cxn>
                  <a:cxn ang="0">
                    <a:pos x="275" y="4"/>
                  </a:cxn>
                  <a:cxn ang="0">
                    <a:pos x="276" y="12"/>
                  </a:cxn>
                  <a:cxn ang="0">
                    <a:pos x="275" y="21"/>
                  </a:cxn>
                  <a:cxn ang="0">
                    <a:pos x="285" y="25"/>
                  </a:cxn>
                  <a:cxn ang="0">
                    <a:pos x="287" y="64"/>
                  </a:cxn>
                  <a:cxn ang="0">
                    <a:pos x="255" y="73"/>
                  </a:cxn>
                  <a:cxn ang="0">
                    <a:pos x="239" y="132"/>
                  </a:cxn>
                </a:cxnLst>
                <a:rect l="0" t="0" r="r" b="b"/>
                <a:pathLst>
                  <a:path w="288" h="215">
                    <a:moveTo>
                      <a:pt x="228" y="203"/>
                    </a:moveTo>
                    <a:lnTo>
                      <a:pt x="217" y="215"/>
                    </a:lnTo>
                    <a:lnTo>
                      <a:pt x="52" y="184"/>
                    </a:lnTo>
                    <a:lnTo>
                      <a:pt x="36" y="136"/>
                    </a:lnTo>
                    <a:lnTo>
                      <a:pt x="3" y="107"/>
                    </a:lnTo>
                    <a:lnTo>
                      <a:pt x="0" y="92"/>
                    </a:lnTo>
                    <a:lnTo>
                      <a:pt x="19" y="84"/>
                    </a:lnTo>
                    <a:lnTo>
                      <a:pt x="17" y="89"/>
                    </a:lnTo>
                    <a:lnTo>
                      <a:pt x="17" y="92"/>
                    </a:lnTo>
                    <a:lnTo>
                      <a:pt x="20" y="95"/>
                    </a:lnTo>
                    <a:lnTo>
                      <a:pt x="17" y="100"/>
                    </a:lnTo>
                    <a:lnTo>
                      <a:pt x="17" y="107"/>
                    </a:lnTo>
                    <a:lnTo>
                      <a:pt x="24" y="107"/>
                    </a:lnTo>
                    <a:lnTo>
                      <a:pt x="30" y="109"/>
                    </a:lnTo>
                    <a:lnTo>
                      <a:pt x="34" y="107"/>
                    </a:lnTo>
                    <a:lnTo>
                      <a:pt x="35" y="107"/>
                    </a:lnTo>
                    <a:lnTo>
                      <a:pt x="36" y="118"/>
                    </a:lnTo>
                    <a:lnTo>
                      <a:pt x="41" y="122"/>
                    </a:lnTo>
                    <a:lnTo>
                      <a:pt x="55" y="124"/>
                    </a:lnTo>
                    <a:lnTo>
                      <a:pt x="70" y="124"/>
                    </a:lnTo>
                    <a:lnTo>
                      <a:pt x="73" y="123"/>
                    </a:lnTo>
                    <a:lnTo>
                      <a:pt x="79" y="118"/>
                    </a:lnTo>
                    <a:lnTo>
                      <a:pt x="88" y="112"/>
                    </a:lnTo>
                    <a:lnTo>
                      <a:pt x="110" y="114"/>
                    </a:lnTo>
                    <a:lnTo>
                      <a:pt x="119" y="118"/>
                    </a:lnTo>
                    <a:lnTo>
                      <a:pt x="125" y="118"/>
                    </a:lnTo>
                    <a:lnTo>
                      <a:pt x="135" y="121"/>
                    </a:lnTo>
                    <a:lnTo>
                      <a:pt x="159" y="119"/>
                    </a:lnTo>
                    <a:lnTo>
                      <a:pt x="164" y="116"/>
                    </a:lnTo>
                    <a:lnTo>
                      <a:pt x="169" y="109"/>
                    </a:lnTo>
                    <a:lnTo>
                      <a:pt x="178" y="107"/>
                    </a:lnTo>
                    <a:lnTo>
                      <a:pt x="180" y="106"/>
                    </a:lnTo>
                    <a:lnTo>
                      <a:pt x="185" y="103"/>
                    </a:lnTo>
                    <a:lnTo>
                      <a:pt x="186" y="102"/>
                    </a:lnTo>
                    <a:lnTo>
                      <a:pt x="184" y="98"/>
                    </a:lnTo>
                    <a:lnTo>
                      <a:pt x="184" y="97"/>
                    </a:lnTo>
                    <a:lnTo>
                      <a:pt x="184" y="96"/>
                    </a:lnTo>
                    <a:lnTo>
                      <a:pt x="192" y="95"/>
                    </a:lnTo>
                    <a:lnTo>
                      <a:pt x="191" y="92"/>
                    </a:lnTo>
                    <a:lnTo>
                      <a:pt x="195" y="91"/>
                    </a:lnTo>
                    <a:lnTo>
                      <a:pt x="194" y="87"/>
                    </a:lnTo>
                    <a:lnTo>
                      <a:pt x="197" y="84"/>
                    </a:lnTo>
                    <a:lnTo>
                      <a:pt x="197" y="80"/>
                    </a:lnTo>
                    <a:lnTo>
                      <a:pt x="201" y="76"/>
                    </a:lnTo>
                    <a:lnTo>
                      <a:pt x="211" y="73"/>
                    </a:lnTo>
                    <a:lnTo>
                      <a:pt x="213" y="65"/>
                    </a:lnTo>
                    <a:lnTo>
                      <a:pt x="217" y="63"/>
                    </a:lnTo>
                    <a:lnTo>
                      <a:pt x="219" y="59"/>
                    </a:lnTo>
                    <a:lnTo>
                      <a:pt x="228" y="53"/>
                    </a:lnTo>
                    <a:lnTo>
                      <a:pt x="233" y="48"/>
                    </a:lnTo>
                    <a:lnTo>
                      <a:pt x="237" y="46"/>
                    </a:lnTo>
                    <a:lnTo>
                      <a:pt x="238" y="43"/>
                    </a:lnTo>
                    <a:lnTo>
                      <a:pt x="239" y="42"/>
                    </a:lnTo>
                    <a:lnTo>
                      <a:pt x="240" y="39"/>
                    </a:lnTo>
                    <a:lnTo>
                      <a:pt x="245" y="35"/>
                    </a:lnTo>
                    <a:lnTo>
                      <a:pt x="245" y="32"/>
                    </a:lnTo>
                    <a:lnTo>
                      <a:pt x="248" y="31"/>
                    </a:lnTo>
                    <a:lnTo>
                      <a:pt x="249" y="27"/>
                    </a:lnTo>
                    <a:lnTo>
                      <a:pt x="259" y="21"/>
                    </a:lnTo>
                    <a:lnTo>
                      <a:pt x="270" y="10"/>
                    </a:lnTo>
                    <a:lnTo>
                      <a:pt x="274" y="0"/>
                    </a:lnTo>
                    <a:lnTo>
                      <a:pt x="275" y="4"/>
                    </a:lnTo>
                    <a:lnTo>
                      <a:pt x="277" y="10"/>
                    </a:lnTo>
                    <a:lnTo>
                      <a:pt x="276" y="12"/>
                    </a:lnTo>
                    <a:lnTo>
                      <a:pt x="277" y="16"/>
                    </a:lnTo>
                    <a:lnTo>
                      <a:pt x="275" y="21"/>
                    </a:lnTo>
                    <a:lnTo>
                      <a:pt x="277" y="22"/>
                    </a:lnTo>
                    <a:lnTo>
                      <a:pt x="285" y="25"/>
                    </a:lnTo>
                    <a:lnTo>
                      <a:pt x="288" y="31"/>
                    </a:lnTo>
                    <a:lnTo>
                      <a:pt x="287" y="64"/>
                    </a:lnTo>
                    <a:lnTo>
                      <a:pt x="288" y="73"/>
                    </a:lnTo>
                    <a:lnTo>
                      <a:pt x="255" y="73"/>
                    </a:lnTo>
                    <a:lnTo>
                      <a:pt x="272" y="119"/>
                    </a:lnTo>
                    <a:lnTo>
                      <a:pt x="239" y="132"/>
                    </a:lnTo>
                    <a:lnTo>
                      <a:pt x="228" y="203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grpSp>
            <p:nvGrpSpPr>
              <p:cNvPr id="360" name="Group 159"/>
              <p:cNvGrpSpPr>
                <a:grpSpLocks noChangeAspect="1"/>
              </p:cNvGrpSpPr>
              <p:nvPr/>
            </p:nvGrpSpPr>
            <p:grpSpPr bwMode="gray">
              <a:xfrm>
                <a:off x="2802" y="1979"/>
                <a:ext cx="205" cy="88"/>
                <a:chOff x="2802" y="1979"/>
                <a:chExt cx="205" cy="88"/>
              </a:xfrm>
              <a:grpFill/>
            </p:grpSpPr>
            <p:sp>
              <p:nvSpPr>
                <p:cNvPr id="364" name="Freeform 160"/>
                <p:cNvSpPr>
                  <a:spLocks noChangeAspect="1"/>
                </p:cNvSpPr>
                <p:nvPr/>
              </p:nvSpPr>
              <p:spPr bwMode="gray">
                <a:xfrm>
                  <a:off x="2803" y="1979"/>
                  <a:ext cx="204" cy="88"/>
                </a:xfrm>
                <a:custGeom>
                  <a:avLst/>
                  <a:gdLst/>
                  <a:ahLst/>
                  <a:cxnLst>
                    <a:cxn ang="0">
                      <a:pos x="552" y="379"/>
                    </a:cxn>
                    <a:cxn ang="0">
                      <a:pos x="503" y="390"/>
                    </a:cxn>
                    <a:cxn ang="0">
                      <a:pos x="460" y="379"/>
                    </a:cxn>
                    <a:cxn ang="0">
                      <a:pos x="408" y="418"/>
                    </a:cxn>
                    <a:cxn ang="0">
                      <a:pos x="341" y="409"/>
                    </a:cxn>
                    <a:cxn ang="0">
                      <a:pos x="283" y="370"/>
                    </a:cxn>
                    <a:cxn ang="0">
                      <a:pos x="245" y="391"/>
                    </a:cxn>
                    <a:cxn ang="0">
                      <a:pos x="196" y="417"/>
                    </a:cxn>
                    <a:cxn ang="0">
                      <a:pos x="164" y="381"/>
                    </a:cxn>
                    <a:cxn ang="0">
                      <a:pos x="143" y="380"/>
                    </a:cxn>
                    <a:cxn ang="0">
                      <a:pos x="107" y="386"/>
                    </a:cxn>
                    <a:cxn ang="0">
                      <a:pos x="79" y="378"/>
                    </a:cxn>
                    <a:cxn ang="0">
                      <a:pos x="118" y="362"/>
                    </a:cxn>
                    <a:cxn ang="0">
                      <a:pos x="67" y="355"/>
                    </a:cxn>
                    <a:cxn ang="0">
                      <a:pos x="64" y="325"/>
                    </a:cxn>
                    <a:cxn ang="0">
                      <a:pos x="52" y="312"/>
                    </a:cxn>
                    <a:cxn ang="0">
                      <a:pos x="37" y="283"/>
                    </a:cxn>
                    <a:cxn ang="0">
                      <a:pos x="10" y="268"/>
                    </a:cxn>
                    <a:cxn ang="0">
                      <a:pos x="22" y="246"/>
                    </a:cxn>
                    <a:cxn ang="0">
                      <a:pos x="52" y="260"/>
                    </a:cxn>
                    <a:cxn ang="0">
                      <a:pos x="44" y="226"/>
                    </a:cxn>
                    <a:cxn ang="0">
                      <a:pos x="43" y="186"/>
                    </a:cxn>
                    <a:cxn ang="0">
                      <a:pos x="3" y="160"/>
                    </a:cxn>
                    <a:cxn ang="0">
                      <a:pos x="35" y="122"/>
                    </a:cxn>
                    <a:cxn ang="0">
                      <a:pos x="91" y="126"/>
                    </a:cxn>
                    <a:cxn ang="0">
                      <a:pos x="108" y="123"/>
                    </a:cxn>
                    <a:cxn ang="0">
                      <a:pos x="151" y="111"/>
                    </a:cxn>
                    <a:cxn ang="0">
                      <a:pos x="196" y="94"/>
                    </a:cxn>
                    <a:cxn ang="0">
                      <a:pos x="167" y="83"/>
                    </a:cxn>
                    <a:cxn ang="0">
                      <a:pos x="180" y="66"/>
                    </a:cxn>
                    <a:cxn ang="0">
                      <a:pos x="253" y="74"/>
                    </a:cxn>
                    <a:cxn ang="0">
                      <a:pos x="318" y="41"/>
                    </a:cxn>
                    <a:cxn ang="0">
                      <a:pos x="398" y="7"/>
                    </a:cxn>
                    <a:cxn ang="0">
                      <a:pos x="493" y="0"/>
                    </a:cxn>
                    <a:cxn ang="0">
                      <a:pos x="533" y="35"/>
                    </a:cxn>
                    <a:cxn ang="0">
                      <a:pos x="623" y="80"/>
                    </a:cxn>
                    <a:cxn ang="0">
                      <a:pos x="693" y="77"/>
                    </a:cxn>
                    <a:cxn ang="0">
                      <a:pos x="838" y="40"/>
                    </a:cxn>
                    <a:cxn ang="0">
                      <a:pos x="887" y="43"/>
                    </a:cxn>
                    <a:cxn ang="0">
                      <a:pos x="919" y="42"/>
                    </a:cxn>
                    <a:cxn ang="0">
                      <a:pos x="958" y="89"/>
                    </a:cxn>
                    <a:cxn ang="0">
                      <a:pos x="990" y="143"/>
                    </a:cxn>
                    <a:cxn ang="0">
                      <a:pos x="1001" y="186"/>
                    </a:cxn>
                    <a:cxn ang="0">
                      <a:pos x="997" y="263"/>
                    </a:cxn>
                    <a:cxn ang="0">
                      <a:pos x="1022" y="341"/>
                    </a:cxn>
                    <a:cxn ang="0">
                      <a:pos x="942" y="336"/>
                    </a:cxn>
                    <a:cxn ang="0">
                      <a:pos x="887" y="342"/>
                    </a:cxn>
                    <a:cxn ang="0">
                      <a:pos x="820" y="354"/>
                    </a:cxn>
                    <a:cxn ang="0">
                      <a:pos x="767" y="368"/>
                    </a:cxn>
                    <a:cxn ang="0">
                      <a:pos x="678" y="366"/>
                    </a:cxn>
                    <a:cxn ang="0">
                      <a:pos x="626" y="380"/>
                    </a:cxn>
                    <a:cxn ang="0">
                      <a:pos x="597" y="379"/>
                    </a:cxn>
                    <a:cxn ang="0">
                      <a:pos x="578" y="370"/>
                    </a:cxn>
                    <a:cxn ang="0">
                      <a:pos x="579" y="408"/>
                    </a:cxn>
                    <a:cxn ang="0">
                      <a:pos x="560" y="418"/>
                    </a:cxn>
                    <a:cxn ang="0">
                      <a:pos x="542" y="435"/>
                    </a:cxn>
                  </a:cxnLst>
                  <a:rect l="0" t="0" r="r" b="b"/>
                  <a:pathLst>
                    <a:path w="1022" h="439">
                      <a:moveTo>
                        <a:pt x="538" y="424"/>
                      </a:moveTo>
                      <a:lnTo>
                        <a:pt x="535" y="411"/>
                      </a:lnTo>
                      <a:lnTo>
                        <a:pt x="538" y="395"/>
                      </a:lnTo>
                      <a:lnTo>
                        <a:pt x="548" y="389"/>
                      </a:lnTo>
                      <a:lnTo>
                        <a:pt x="552" y="379"/>
                      </a:lnTo>
                      <a:lnTo>
                        <a:pt x="543" y="370"/>
                      </a:lnTo>
                      <a:lnTo>
                        <a:pt x="526" y="378"/>
                      </a:lnTo>
                      <a:lnTo>
                        <a:pt x="524" y="389"/>
                      </a:lnTo>
                      <a:lnTo>
                        <a:pt x="516" y="391"/>
                      </a:lnTo>
                      <a:lnTo>
                        <a:pt x="503" y="390"/>
                      </a:lnTo>
                      <a:lnTo>
                        <a:pt x="493" y="381"/>
                      </a:lnTo>
                      <a:lnTo>
                        <a:pt x="484" y="376"/>
                      </a:lnTo>
                      <a:lnTo>
                        <a:pt x="477" y="374"/>
                      </a:lnTo>
                      <a:lnTo>
                        <a:pt x="471" y="374"/>
                      </a:lnTo>
                      <a:lnTo>
                        <a:pt x="460" y="379"/>
                      </a:lnTo>
                      <a:lnTo>
                        <a:pt x="441" y="397"/>
                      </a:lnTo>
                      <a:lnTo>
                        <a:pt x="436" y="406"/>
                      </a:lnTo>
                      <a:lnTo>
                        <a:pt x="427" y="407"/>
                      </a:lnTo>
                      <a:lnTo>
                        <a:pt x="419" y="414"/>
                      </a:lnTo>
                      <a:lnTo>
                        <a:pt x="408" y="418"/>
                      </a:lnTo>
                      <a:lnTo>
                        <a:pt x="397" y="417"/>
                      </a:lnTo>
                      <a:lnTo>
                        <a:pt x="379" y="422"/>
                      </a:lnTo>
                      <a:lnTo>
                        <a:pt x="369" y="427"/>
                      </a:lnTo>
                      <a:lnTo>
                        <a:pt x="350" y="421"/>
                      </a:lnTo>
                      <a:lnTo>
                        <a:pt x="341" y="409"/>
                      </a:lnTo>
                      <a:lnTo>
                        <a:pt x="337" y="402"/>
                      </a:lnTo>
                      <a:lnTo>
                        <a:pt x="331" y="397"/>
                      </a:lnTo>
                      <a:lnTo>
                        <a:pt x="321" y="391"/>
                      </a:lnTo>
                      <a:lnTo>
                        <a:pt x="295" y="379"/>
                      </a:lnTo>
                      <a:lnTo>
                        <a:pt x="283" y="370"/>
                      </a:lnTo>
                      <a:lnTo>
                        <a:pt x="267" y="368"/>
                      </a:lnTo>
                      <a:lnTo>
                        <a:pt x="257" y="370"/>
                      </a:lnTo>
                      <a:lnTo>
                        <a:pt x="248" y="370"/>
                      </a:lnTo>
                      <a:lnTo>
                        <a:pt x="245" y="379"/>
                      </a:lnTo>
                      <a:lnTo>
                        <a:pt x="245" y="391"/>
                      </a:lnTo>
                      <a:lnTo>
                        <a:pt x="242" y="396"/>
                      </a:lnTo>
                      <a:lnTo>
                        <a:pt x="240" y="407"/>
                      </a:lnTo>
                      <a:lnTo>
                        <a:pt x="220" y="412"/>
                      </a:lnTo>
                      <a:lnTo>
                        <a:pt x="207" y="417"/>
                      </a:lnTo>
                      <a:lnTo>
                        <a:pt x="196" y="417"/>
                      </a:lnTo>
                      <a:lnTo>
                        <a:pt x="186" y="414"/>
                      </a:lnTo>
                      <a:lnTo>
                        <a:pt x="176" y="409"/>
                      </a:lnTo>
                      <a:lnTo>
                        <a:pt x="167" y="401"/>
                      </a:lnTo>
                      <a:lnTo>
                        <a:pt x="164" y="386"/>
                      </a:lnTo>
                      <a:lnTo>
                        <a:pt x="164" y="381"/>
                      </a:lnTo>
                      <a:lnTo>
                        <a:pt x="156" y="378"/>
                      </a:lnTo>
                      <a:lnTo>
                        <a:pt x="154" y="382"/>
                      </a:lnTo>
                      <a:lnTo>
                        <a:pt x="155" y="386"/>
                      </a:lnTo>
                      <a:lnTo>
                        <a:pt x="151" y="386"/>
                      </a:lnTo>
                      <a:lnTo>
                        <a:pt x="143" y="380"/>
                      </a:lnTo>
                      <a:lnTo>
                        <a:pt x="137" y="374"/>
                      </a:lnTo>
                      <a:lnTo>
                        <a:pt x="134" y="373"/>
                      </a:lnTo>
                      <a:lnTo>
                        <a:pt x="119" y="374"/>
                      </a:lnTo>
                      <a:lnTo>
                        <a:pt x="117" y="380"/>
                      </a:lnTo>
                      <a:lnTo>
                        <a:pt x="107" y="386"/>
                      </a:lnTo>
                      <a:lnTo>
                        <a:pt x="105" y="386"/>
                      </a:lnTo>
                      <a:lnTo>
                        <a:pt x="108" y="379"/>
                      </a:lnTo>
                      <a:lnTo>
                        <a:pt x="107" y="375"/>
                      </a:lnTo>
                      <a:lnTo>
                        <a:pt x="73" y="385"/>
                      </a:lnTo>
                      <a:lnTo>
                        <a:pt x="79" y="378"/>
                      </a:lnTo>
                      <a:lnTo>
                        <a:pt x="87" y="371"/>
                      </a:lnTo>
                      <a:lnTo>
                        <a:pt x="101" y="371"/>
                      </a:lnTo>
                      <a:lnTo>
                        <a:pt x="108" y="368"/>
                      </a:lnTo>
                      <a:lnTo>
                        <a:pt x="110" y="366"/>
                      </a:lnTo>
                      <a:lnTo>
                        <a:pt x="118" y="362"/>
                      </a:lnTo>
                      <a:lnTo>
                        <a:pt x="122" y="357"/>
                      </a:lnTo>
                      <a:lnTo>
                        <a:pt x="113" y="355"/>
                      </a:lnTo>
                      <a:lnTo>
                        <a:pt x="92" y="360"/>
                      </a:lnTo>
                      <a:lnTo>
                        <a:pt x="69" y="360"/>
                      </a:lnTo>
                      <a:lnTo>
                        <a:pt x="67" y="355"/>
                      </a:lnTo>
                      <a:lnTo>
                        <a:pt x="79" y="344"/>
                      </a:lnTo>
                      <a:lnTo>
                        <a:pt x="71" y="336"/>
                      </a:lnTo>
                      <a:lnTo>
                        <a:pt x="68" y="333"/>
                      </a:lnTo>
                      <a:lnTo>
                        <a:pt x="63" y="333"/>
                      </a:lnTo>
                      <a:lnTo>
                        <a:pt x="64" y="325"/>
                      </a:lnTo>
                      <a:lnTo>
                        <a:pt x="69" y="321"/>
                      </a:lnTo>
                      <a:lnTo>
                        <a:pt x="71" y="316"/>
                      </a:lnTo>
                      <a:lnTo>
                        <a:pt x="64" y="317"/>
                      </a:lnTo>
                      <a:lnTo>
                        <a:pt x="57" y="320"/>
                      </a:lnTo>
                      <a:lnTo>
                        <a:pt x="52" y="312"/>
                      </a:lnTo>
                      <a:lnTo>
                        <a:pt x="59" y="309"/>
                      </a:lnTo>
                      <a:lnTo>
                        <a:pt x="60" y="300"/>
                      </a:lnTo>
                      <a:lnTo>
                        <a:pt x="56" y="290"/>
                      </a:lnTo>
                      <a:lnTo>
                        <a:pt x="51" y="287"/>
                      </a:lnTo>
                      <a:lnTo>
                        <a:pt x="37" y="283"/>
                      </a:lnTo>
                      <a:lnTo>
                        <a:pt x="30" y="277"/>
                      </a:lnTo>
                      <a:lnTo>
                        <a:pt x="20" y="279"/>
                      </a:lnTo>
                      <a:lnTo>
                        <a:pt x="16" y="277"/>
                      </a:lnTo>
                      <a:lnTo>
                        <a:pt x="10" y="271"/>
                      </a:lnTo>
                      <a:lnTo>
                        <a:pt x="10" y="268"/>
                      </a:lnTo>
                      <a:lnTo>
                        <a:pt x="16" y="266"/>
                      </a:lnTo>
                      <a:lnTo>
                        <a:pt x="17" y="256"/>
                      </a:lnTo>
                      <a:lnTo>
                        <a:pt x="16" y="251"/>
                      </a:lnTo>
                      <a:lnTo>
                        <a:pt x="19" y="245"/>
                      </a:lnTo>
                      <a:lnTo>
                        <a:pt x="22" y="246"/>
                      </a:lnTo>
                      <a:lnTo>
                        <a:pt x="28" y="262"/>
                      </a:lnTo>
                      <a:lnTo>
                        <a:pt x="35" y="263"/>
                      </a:lnTo>
                      <a:lnTo>
                        <a:pt x="43" y="262"/>
                      </a:lnTo>
                      <a:lnTo>
                        <a:pt x="54" y="262"/>
                      </a:lnTo>
                      <a:lnTo>
                        <a:pt x="52" y="260"/>
                      </a:lnTo>
                      <a:lnTo>
                        <a:pt x="42" y="255"/>
                      </a:lnTo>
                      <a:lnTo>
                        <a:pt x="37" y="246"/>
                      </a:lnTo>
                      <a:lnTo>
                        <a:pt x="38" y="239"/>
                      </a:lnTo>
                      <a:lnTo>
                        <a:pt x="47" y="231"/>
                      </a:lnTo>
                      <a:lnTo>
                        <a:pt x="44" y="226"/>
                      </a:lnTo>
                      <a:lnTo>
                        <a:pt x="38" y="220"/>
                      </a:lnTo>
                      <a:lnTo>
                        <a:pt x="38" y="214"/>
                      </a:lnTo>
                      <a:lnTo>
                        <a:pt x="32" y="206"/>
                      </a:lnTo>
                      <a:lnTo>
                        <a:pt x="33" y="195"/>
                      </a:lnTo>
                      <a:lnTo>
                        <a:pt x="43" y="186"/>
                      </a:lnTo>
                      <a:lnTo>
                        <a:pt x="41" y="182"/>
                      </a:lnTo>
                      <a:lnTo>
                        <a:pt x="25" y="186"/>
                      </a:lnTo>
                      <a:lnTo>
                        <a:pt x="0" y="186"/>
                      </a:lnTo>
                      <a:lnTo>
                        <a:pt x="0" y="181"/>
                      </a:lnTo>
                      <a:lnTo>
                        <a:pt x="3" y="160"/>
                      </a:lnTo>
                      <a:lnTo>
                        <a:pt x="8" y="150"/>
                      </a:lnTo>
                      <a:lnTo>
                        <a:pt x="14" y="149"/>
                      </a:lnTo>
                      <a:lnTo>
                        <a:pt x="20" y="138"/>
                      </a:lnTo>
                      <a:lnTo>
                        <a:pt x="27" y="132"/>
                      </a:lnTo>
                      <a:lnTo>
                        <a:pt x="35" y="122"/>
                      </a:lnTo>
                      <a:lnTo>
                        <a:pt x="48" y="123"/>
                      </a:lnTo>
                      <a:lnTo>
                        <a:pt x="63" y="118"/>
                      </a:lnTo>
                      <a:lnTo>
                        <a:pt x="68" y="123"/>
                      </a:lnTo>
                      <a:lnTo>
                        <a:pt x="80" y="127"/>
                      </a:lnTo>
                      <a:lnTo>
                        <a:pt x="91" y="126"/>
                      </a:lnTo>
                      <a:lnTo>
                        <a:pt x="87" y="112"/>
                      </a:lnTo>
                      <a:lnTo>
                        <a:pt x="96" y="113"/>
                      </a:lnTo>
                      <a:lnTo>
                        <a:pt x="102" y="117"/>
                      </a:lnTo>
                      <a:lnTo>
                        <a:pt x="101" y="122"/>
                      </a:lnTo>
                      <a:lnTo>
                        <a:pt x="108" y="123"/>
                      </a:lnTo>
                      <a:lnTo>
                        <a:pt x="122" y="121"/>
                      </a:lnTo>
                      <a:lnTo>
                        <a:pt x="149" y="121"/>
                      </a:lnTo>
                      <a:lnTo>
                        <a:pt x="161" y="120"/>
                      </a:lnTo>
                      <a:lnTo>
                        <a:pt x="160" y="113"/>
                      </a:lnTo>
                      <a:lnTo>
                        <a:pt x="151" y="111"/>
                      </a:lnTo>
                      <a:lnTo>
                        <a:pt x="150" y="107"/>
                      </a:lnTo>
                      <a:lnTo>
                        <a:pt x="160" y="104"/>
                      </a:lnTo>
                      <a:lnTo>
                        <a:pt x="204" y="100"/>
                      </a:lnTo>
                      <a:lnTo>
                        <a:pt x="204" y="96"/>
                      </a:lnTo>
                      <a:lnTo>
                        <a:pt x="196" y="94"/>
                      </a:lnTo>
                      <a:lnTo>
                        <a:pt x="189" y="96"/>
                      </a:lnTo>
                      <a:lnTo>
                        <a:pt x="176" y="94"/>
                      </a:lnTo>
                      <a:lnTo>
                        <a:pt x="173" y="90"/>
                      </a:lnTo>
                      <a:lnTo>
                        <a:pt x="170" y="89"/>
                      </a:lnTo>
                      <a:lnTo>
                        <a:pt x="167" y="83"/>
                      </a:lnTo>
                      <a:lnTo>
                        <a:pt x="161" y="79"/>
                      </a:lnTo>
                      <a:lnTo>
                        <a:pt x="164" y="73"/>
                      </a:lnTo>
                      <a:lnTo>
                        <a:pt x="170" y="62"/>
                      </a:lnTo>
                      <a:lnTo>
                        <a:pt x="171" y="66"/>
                      </a:lnTo>
                      <a:lnTo>
                        <a:pt x="180" y="66"/>
                      </a:lnTo>
                      <a:lnTo>
                        <a:pt x="193" y="69"/>
                      </a:lnTo>
                      <a:lnTo>
                        <a:pt x="231" y="68"/>
                      </a:lnTo>
                      <a:lnTo>
                        <a:pt x="242" y="72"/>
                      </a:lnTo>
                      <a:lnTo>
                        <a:pt x="248" y="75"/>
                      </a:lnTo>
                      <a:lnTo>
                        <a:pt x="253" y="74"/>
                      </a:lnTo>
                      <a:lnTo>
                        <a:pt x="274" y="77"/>
                      </a:lnTo>
                      <a:lnTo>
                        <a:pt x="288" y="70"/>
                      </a:lnTo>
                      <a:lnTo>
                        <a:pt x="295" y="57"/>
                      </a:lnTo>
                      <a:lnTo>
                        <a:pt x="307" y="51"/>
                      </a:lnTo>
                      <a:lnTo>
                        <a:pt x="318" y="41"/>
                      </a:lnTo>
                      <a:lnTo>
                        <a:pt x="332" y="36"/>
                      </a:lnTo>
                      <a:lnTo>
                        <a:pt x="343" y="26"/>
                      </a:lnTo>
                      <a:lnTo>
                        <a:pt x="355" y="19"/>
                      </a:lnTo>
                      <a:lnTo>
                        <a:pt x="381" y="9"/>
                      </a:lnTo>
                      <a:lnTo>
                        <a:pt x="398" y="7"/>
                      </a:lnTo>
                      <a:lnTo>
                        <a:pt x="414" y="5"/>
                      </a:lnTo>
                      <a:lnTo>
                        <a:pt x="436" y="8"/>
                      </a:lnTo>
                      <a:lnTo>
                        <a:pt x="473" y="8"/>
                      </a:lnTo>
                      <a:lnTo>
                        <a:pt x="485" y="2"/>
                      </a:lnTo>
                      <a:lnTo>
                        <a:pt x="493" y="0"/>
                      </a:lnTo>
                      <a:lnTo>
                        <a:pt x="499" y="3"/>
                      </a:lnTo>
                      <a:lnTo>
                        <a:pt x="499" y="10"/>
                      </a:lnTo>
                      <a:lnTo>
                        <a:pt x="506" y="21"/>
                      </a:lnTo>
                      <a:lnTo>
                        <a:pt x="520" y="29"/>
                      </a:lnTo>
                      <a:lnTo>
                        <a:pt x="533" y="35"/>
                      </a:lnTo>
                      <a:lnTo>
                        <a:pt x="546" y="26"/>
                      </a:lnTo>
                      <a:lnTo>
                        <a:pt x="553" y="37"/>
                      </a:lnTo>
                      <a:lnTo>
                        <a:pt x="560" y="58"/>
                      </a:lnTo>
                      <a:lnTo>
                        <a:pt x="587" y="61"/>
                      </a:lnTo>
                      <a:lnTo>
                        <a:pt x="623" y="80"/>
                      </a:lnTo>
                      <a:lnTo>
                        <a:pt x="629" y="77"/>
                      </a:lnTo>
                      <a:lnTo>
                        <a:pt x="635" y="74"/>
                      </a:lnTo>
                      <a:lnTo>
                        <a:pt x="656" y="84"/>
                      </a:lnTo>
                      <a:lnTo>
                        <a:pt x="677" y="83"/>
                      </a:lnTo>
                      <a:lnTo>
                        <a:pt x="693" y="77"/>
                      </a:lnTo>
                      <a:lnTo>
                        <a:pt x="724" y="72"/>
                      </a:lnTo>
                      <a:lnTo>
                        <a:pt x="758" y="80"/>
                      </a:lnTo>
                      <a:lnTo>
                        <a:pt x="779" y="79"/>
                      </a:lnTo>
                      <a:lnTo>
                        <a:pt x="820" y="51"/>
                      </a:lnTo>
                      <a:lnTo>
                        <a:pt x="838" y="40"/>
                      </a:lnTo>
                      <a:lnTo>
                        <a:pt x="840" y="35"/>
                      </a:lnTo>
                      <a:lnTo>
                        <a:pt x="847" y="41"/>
                      </a:lnTo>
                      <a:lnTo>
                        <a:pt x="855" y="41"/>
                      </a:lnTo>
                      <a:lnTo>
                        <a:pt x="868" y="37"/>
                      </a:lnTo>
                      <a:lnTo>
                        <a:pt x="887" y="43"/>
                      </a:lnTo>
                      <a:lnTo>
                        <a:pt x="893" y="43"/>
                      </a:lnTo>
                      <a:lnTo>
                        <a:pt x="898" y="36"/>
                      </a:lnTo>
                      <a:lnTo>
                        <a:pt x="903" y="32"/>
                      </a:lnTo>
                      <a:lnTo>
                        <a:pt x="911" y="35"/>
                      </a:lnTo>
                      <a:lnTo>
                        <a:pt x="919" y="42"/>
                      </a:lnTo>
                      <a:lnTo>
                        <a:pt x="930" y="58"/>
                      </a:lnTo>
                      <a:lnTo>
                        <a:pt x="935" y="59"/>
                      </a:lnTo>
                      <a:lnTo>
                        <a:pt x="944" y="69"/>
                      </a:lnTo>
                      <a:lnTo>
                        <a:pt x="951" y="75"/>
                      </a:lnTo>
                      <a:lnTo>
                        <a:pt x="958" y="89"/>
                      </a:lnTo>
                      <a:lnTo>
                        <a:pt x="960" y="109"/>
                      </a:lnTo>
                      <a:lnTo>
                        <a:pt x="963" y="123"/>
                      </a:lnTo>
                      <a:lnTo>
                        <a:pt x="971" y="133"/>
                      </a:lnTo>
                      <a:lnTo>
                        <a:pt x="982" y="137"/>
                      </a:lnTo>
                      <a:lnTo>
                        <a:pt x="990" y="143"/>
                      </a:lnTo>
                      <a:lnTo>
                        <a:pt x="1000" y="153"/>
                      </a:lnTo>
                      <a:lnTo>
                        <a:pt x="1008" y="156"/>
                      </a:lnTo>
                      <a:lnTo>
                        <a:pt x="1012" y="161"/>
                      </a:lnTo>
                      <a:lnTo>
                        <a:pt x="1003" y="179"/>
                      </a:lnTo>
                      <a:lnTo>
                        <a:pt x="1001" y="186"/>
                      </a:lnTo>
                      <a:lnTo>
                        <a:pt x="987" y="195"/>
                      </a:lnTo>
                      <a:lnTo>
                        <a:pt x="988" y="202"/>
                      </a:lnTo>
                      <a:lnTo>
                        <a:pt x="995" y="219"/>
                      </a:lnTo>
                      <a:lnTo>
                        <a:pt x="997" y="246"/>
                      </a:lnTo>
                      <a:lnTo>
                        <a:pt x="997" y="263"/>
                      </a:lnTo>
                      <a:lnTo>
                        <a:pt x="999" y="279"/>
                      </a:lnTo>
                      <a:lnTo>
                        <a:pt x="995" y="300"/>
                      </a:lnTo>
                      <a:lnTo>
                        <a:pt x="1009" y="308"/>
                      </a:lnTo>
                      <a:lnTo>
                        <a:pt x="1021" y="325"/>
                      </a:lnTo>
                      <a:lnTo>
                        <a:pt x="1022" y="341"/>
                      </a:lnTo>
                      <a:lnTo>
                        <a:pt x="1015" y="348"/>
                      </a:lnTo>
                      <a:lnTo>
                        <a:pt x="1000" y="347"/>
                      </a:lnTo>
                      <a:lnTo>
                        <a:pt x="990" y="336"/>
                      </a:lnTo>
                      <a:lnTo>
                        <a:pt x="973" y="337"/>
                      </a:lnTo>
                      <a:lnTo>
                        <a:pt x="942" y="336"/>
                      </a:lnTo>
                      <a:lnTo>
                        <a:pt x="922" y="327"/>
                      </a:lnTo>
                      <a:lnTo>
                        <a:pt x="897" y="348"/>
                      </a:lnTo>
                      <a:lnTo>
                        <a:pt x="888" y="349"/>
                      </a:lnTo>
                      <a:lnTo>
                        <a:pt x="887" y="347"/>
                      </a:lnTo>
                      <a:lnTo>
                        <a:pt x="887" y="342"/>
                      </a:lnTo>
                      <a:lnTo>
                        <a:pt x="883" y="339"/>
                      </a:lnTo>
                      <a:lnTo>
                        <a:pt x="881" y="337"/>
                      </a:lnTo>
                      <a:lnTo>
                        <a:pt x="872" y="344"/>
                      </a:lnTo>
                      <a:lnTo>
                        <a:pt x="855" y="352"/>
                      </a:lnTo>
                      <a:lnTo>
                        <a:pt x="820" y="354"/>
                      </a:lnTo>
                      <a:lnTo>
                        <a:pt x="810" y="351"/>
                      </a:lnTo>
                      <a:lnTo>
                        <a:pt x="801" y="351"/>
                      </a:lnTo>
                      <a:lnTo>
                        <a:pt x="785" y="355"/>
                      </a:lnTo>
                      <a:lnTo>
                        <a:pt x="775" y="364"/>
                      </a:lnTo>
                      <a:lnTo>
                        <a:pt x="767" y="368"/>
                      </a:lnTo>
                      <a:lnTo>
                        <a:pt x="754" y="371"/>
                      </a:lnTo>
                      <a:lnTo>
                        <a:pt x="750" y="375"/>
                      </a:lnTo>
                      <a:lnTo>
                        <a:pt x="716" y="381"/>
                      </a:lnTo>
                      <a:lnTo>
                        <a:pt x="689" y="378"/>
                      </a:lnTo>
                      <a:lnTo>
                        <a:pt x="678" y="366"/>
                      </a:lnTo>
                      <a:lnTo>
                        <a:pt x="671" y="365"/>
                      </a:lnTo>
                      <a:lnTo>
                        <a:pt x="657" y="366"/>
                      </a:lnTo>
                      <a:lnTo>
                        <a:pt x="648" y="373"/>
                      </a:lnTo>
                      <a:lnTo>
                        <a:pt x="634" y="378"/>
                      </a:lnTo>
                      <a:lnTo>
                        <a:pt x="626" y="380"/>
                      </a:lnTo>
                      <a:lnTo>
                        <a:pt x="622" y="384"/>
                      </a:lnTo>
                      <a:lnTo>
                        <a:pt x="607" y="381"/>
                      </a:lnTo>
                      <a:lnTo>
                        <a:pt x="598" y="384"/>
                      </a:lnTo>
                      <a:lnTo>
                        <a:pt x="597" y="381"/>
                      </a:lnTo>
                      <a:lnTo>
                        <a:pt x="597" y="379"/>
                      </a:lnTo>
                      <a:lnTo>
                        <a:pt x="597" y="378"/>
                      </a:lnTo>
                      <a:lnTo>
                        <a:pt x="597" y="378"/>
                      </a:lnTo>
                      <a:lnTo>
                        <a:pt x="592" y="374"/>
                      </a:lnTo>
                      <a:lnTo>
                        <a:pt x="583" y="373"/>
                      </a:lnTo>
                      <a:lnTo>
                        <a:pt x="578" y="370"/>
                      </a:lnTo>
                      <a:lnTo>
                        <a:pt x="573" y="381"/>
                      </a:lnTo>
                      <a:lnTo>
                        <a:pt x="571" y="382"/>
                      </a:lnTo>
                      <a:lnTo>
                        <a:pt x="571" y="387"/>
                      </a:lnTo>
                      <a:lnTo>
                        <a:pt x="569" y="396"/>
                      </a:lnTo>
                      <a:lnTo>
                        <a:pt x="579" y="408"/>
                      </a:lnTo>
                      <a:lnTo>
                        <a:pt x="579" y="411"/>
                      </a:lnTo>
                      <a:lnTo>
                        <a:pt x="576" y="412"/>
                      </a:lnTo>
                      <a:lnTo>
                        <a:pt x="569" y="412"/>
                      </a:lnTo>
                      <a:lnTo>
                        <a:pt x="560" y="414"/>
                      </a:lnTo>
                      <a:lnTo>
                        <a:pt x="560" y="418"/>
                      </a:lnTo>
                      <a:lnTo>
                        <a:pt x="560" y="427"/>
                      </a:lnTo>
                      <a:lnTo>
                        <a:pt x="554" y="432"/>
                      </a:lnTo>
                      <a:lnTo>
                        <a:pt x="551" y="433"/>
                      </a:lnTo>
                      <a:lnTo>
                        <a:pt x="548" y="439"/>
                      </a:lnTo>
                      <a:lnTo>
                        <a:pt x="542" y="435"/>
                      </a:lnTo>
                      <a:lnTo>
                        <a:pt x="540" y="432"/>
                      </a:lnTo>
                      <a:lnTo>
                        <a:pt x="536" y="432"/>
                      </a:lnTo>
                      <a:lnTo>
                        <a:pt x="538" y="424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65" name="Freeform 161"/>
                <p:cNvSpPr>
                  <a:spLocks noChangeAspect="1"/>
                </p:cNvSpPr>
                <p:nvPr/>
              </p:nvSpPr>
              <p:spPr bwMode="gray">
                <a:xfrm>
                  <a:off x="2802" y="1980"/>
                  <a:ext cx="33" cy="28"/>
                </a:xfrm>
                <a:custGeom>
                  <a:avLst/>
                  <a:gdLst/>
                  <a:ahLst/>
                  <a:cxnLst>
                    <a:cxn ang="0">
                      <a:pos x="108" y="8"/>
                    </a:cxn>
                    <a:cxn ang="0">
                      <a:pos x="100" y="6"/>
                    </a:cxn>
                    <a:cxn ang="0">
                      <a:pos x="77" y="10"/>
                    </a:cxn>
                    <a:cxn ang="0">
                      <a:pos x="59" y="0"/>
                    </a:cxn>
                    <a:cxn ang="0">
                      <a:pos x="39" y="8"/>
                    </a:cxn>
                    <a:cxn ang="0">
                      <a:pos x="25" y="10"/>
                    </a:cxn>
                    <a:cxn ang="0">
                      <a:pos x="16" y="18"/>
                    </a:cxn>
                    <a:cxn ang="0">
                      <a:pos x="19" y="24"/>
                    </a:cxn>
                    <a:cxn ang="0">
                      <a:pos x="28" y="31"/>
                    </a:cxn>
                    <a:cxn ang="0">
                      <a:pos x="27" y="42"/>
                    </a:cxn>
                    <a:cxn ang="0">
                      <a:pos x="16" y="51"/>
                    </a:cxn>
                    <a:cxn ang="0">
                      <a:pos x="14" y="67"/>
                    </a:cxn>
                    <a:cxn ang="0">
                      <a:pos x="10" y="81"/>
                    </a:cxn>
                    <a:cxn ang="0">
                      <a:pos x="0" y="96"/>
                    </a:cxn>
                    <a:cxn ang="0">
                      <a:pos x="3" y="100"/>
                    </a:cxn>
                    <a:cxn ang="0">
                      <a:pos x="10" y="104"/>
                    </a:cxn>
                    <a:cxn ang="0">
                      <a:pos x="43" y="100"/>
                    </a:cxn>
                    <a:cxn ang="0">
                      <a:pos x="36" y="107"/>
                    </a:cxn>
                    <a:cxn ang="0">
                      <a:pos x="21" y="113"/>
                    </a:cxn>
                    <a:cxn ang="0">
                      <a:pos x="10" y="120"/>
                    </a:cxn>
                    <a:cxn ang="0">
                      <a:pos x="9" y="127"/>
                    </a:cxn>
                    <a:cxn ang="0">
                      <a:pos x="9" y="140"/>
                    </a:cxn>
                    <a:cxn ang="0">
                      <a:pos x="17" y="137"/>
                    </a:cxn>
                    <a:cxn ang="0">
                      <a:pos x="23" y="127"/>
                    </a:cxn>
                    <a:cxn ang="0">
                      <a:pos x="33" y="118"/>
                    </a:cxn>
                    <a:cxn ang="0">
                      <a:pos x="58" y="101"/>
                    </a:cxn>
                    <a:cxn ang="0">
                      <a:pos x="76" y="86"/>
                    </a:cxn>
                    <a:cxn ang="0">
                      <a:pos x="85" y="75"/>
                    </a:cxn>
                    <a:cxn ang="0">
                      <a:pos x="97" y="75"/>
                    </a:cxn>
                    <a:cxn ang="0">
                      <a:pos x="108" y="73"/>
                    </a:cxn>
                    <a:cxn ang="0">
                      <a:pos x="124" y="73"/>
                    </a:cxn>
                    <a:cxn ang="0">
                      <a:pos x="138" y="74"/>
                    </a:cxn>
                    <a:cxn ang="0">
                      <a:pos x="145" y="78"/>
                    </a:cxn>
                    <a:cxn ang="0">
                      <a:pos x="160" y="73"/>
                    </a:cxn>
                    <a:cxn ang="0">
                      <a:pos x="166" y="64"/>
                    </a:cxn>
                    <a:cxn ang="0">
                      <a:pos x="166" y="56"/>
                    </a:cxn>
                    <a:cxn ang="0">
                      <a:pos x="156" y="54"/>
                    </a:cxn>
                    <a:cxn ang="0">
                      <a:pos x="139" y="48"/>
                    </a:cxn>
                    <a:cxn ang="0">
                      <a:pos x="125" y="42"/>
                    </a:cxn>
                    <a:cxn ang="0">
                      <a:pos x="117" y="36"/>
                    </a:cxn>
                    <a:cxn ang="0">
                      <a:pos x="109" y="27"/>
                    </a:cxn>
                    <a:cxn ang="0">
                      <a:pos x="107" y="16"/>
                    </a:cxn>
                    <a:cxn ang="0">
                      <a:pos x="108" y="8"/>
                    </a:cxn>
                  </a:cxnLst>
                  <a:rect l="0" t="0" r="r" b="b"/>
                  <a:pathLst>
                    <a:path w="166" h="140">
                      <a:moveTo>
                        <a:pt x="108" y="8"/>
                      </a:moveTo>
                      <a:lnTo>
                        <a:pt x="100" y="6"/>
                      </a:lnTo>
                      <a:lnTo>
                        <a:pt x="77" y="10"/>
                      </a:lnTo>
                      <a:lnTo>
                        <a:pt x="59" y="0"/>
                      </a:lnTo>
                      <a:lnTo>
                        <a:pt x="39" y="8"/>
                      </a:lnTo>
                      <a:lnTo>
                        <a:pt x="25" y="10"/>
                      </a:lnTo>
                      <a:lnTo>
                        <a:pt x="16" y="18"/>
                      </a:lnTo>
                      <a:lnTo>
                        <a:pt x="19" y="24"/>
                      </a:lnTo>
                      <a:lnTo>
                        <a:pt x="28" y="31"/>
                      </a:lnTo>
                      <a:lnTo>
                        <a:pt x="27" y="42"/>
                      </a:lnTo>
                      <a:lnTo>
                        <a:pt x="16" y="51"/>
                      </a:lnTo>
                      <a:lnTo>
                        <a:pt x="14" y="67"/>
                      </a:lnTo>
                      <a:lnTo>
                        <a:pt x="10" y="81"/>
                      </a:lnTo>
                      <a:lnTo>
                        <a:pt x="0" y="96"/>
                      </a:lnTo>
                      <a:lnTo>
                        <a:pt x="3" y="100"/>
                      </a:lnTo>
                      <a:lnTo>
                        <a:pt x="10" y="104"/>
                      </a:lnTo>
                      <a:lnTo>
                        <a:pt x="43" y="100"/>
                      </a:lnTo>
                      <a:lnTo>
                        <a:pt x="36" y="107"/>
                      </a:lnTo>
                      <a:lnTo>
                        <a:pt x="21" y="113"/>
                      </a:lnTo>
                      <a:lnTo>
                        <a:pt x="10" y="120"/>
                      </a:lnTo>
                      <a:lnTo>
                        <a:pt x="9" y="127"/>
                      </a:lnTo>
                      <a:lnTo>
                        <a:pt x="9" y="140"/>
                      </a:lnTo>
                      <a:lnTo>
                        <a:pt x="17" y="137"/>
                      </a:lnTo>
                      <a:lnTo>
                        <a:pt x="23" y="127"/>
                      </a:lnTo>
                      <a:lnTo>
                        <a:pt x="33" y="118"/>
                      </a:lnTo>
                      <a:lnTo>
                        <a:pt x="58" y="101"/>
                      </a:lnTo>
                      <a:lnTo>
                        <a:pt x="76" y="86"/>
                      </a:lnTo>
                      <a:lnTo>
                        <a:pt x="85" y="75"/>
                      </a:lnTo>
                      <a:lnTo>
                        <a:pt x="97" y="75"/>
                      </a:lnTo>
                      <a:lnTo>
                        <a:pt x="108" y="73"/>
                      </a:lnTo>
                      <a:lnTo>
                        <a:pt x="124" y="73"/>
                      </a:lnTo>
                      <a:lnTo>
                        <a:pt x="138" y="74"/>
                      </a:lnTo>
                      <a:lnTo>
                        <a:pt x="145" y="78"/>
                      </a:lnTo>
                      <a:lnTo>
                        <a:pt x="160" y="73"/>
                      </a:lnTo>
                      <a:lnTo>
                        <a:pt x="166" y="64"/>
                      </a:lnTo>
                      <a:lnTo>
                        <a:pt x="166" y="56"/>
                      </a:lnTo>
                      <a:lnTo>
                        <a:pt x="156" y="54"/>
                      </a:lnTo>
                      <a:lnTo>
                        <a:pt x="139" y="48"/>
                      </a:lnTo>
                      <a:lnTo>
                        <a:pt x="125" y="42"/>
                      </a:lnTo>
                      <a:lnTo>
                        <a:pt x="117" y="36"/>
                      </a:lnTo>
                      <a:lnTo>
                        <a:pt x="109" y="27"/>
                      </a:lnTo>
                      <a:lnTo>
                        <a:pt x="107" y="16"/>
                      </a:lnTo>
                      <a:lnTo>
                        <a:pt x="108" y="8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</p:grpSp>
          <p:sp>
            <p:nvSpPr>
              <p:cNvPr id="361" name="Freeform 162"/>
              <p:cNvSpPr>
                <a:spLocks noChangeAspect="1"/>
              </p:cNvSpPr>
              <p:nvPr/>
            </p:nvSpPr>
            <p:spPr bwMode="gray">
              <a:xfrm>
                <a:off x="2898" y="2100"/>
                <a:ext cx="47" cy="54"/>
              </a:xfrm>
              <a:custGeom>
                <a:avLst/>
                <a:gdLst/>
                <a:ahLst/>
                <a:cxnLst>
                  <a:cxn ang="0">
                    <a:pos x="215" y="94"/>
                  </a:cxn>
                  <a:cxn ang="0">
                    <a:pos x="231" y="75"/>
                  </a:cxn>
                  <a:cxn ang="0">
                    <a:pos x="215" y="0"/>
                  </a:cxn>
                  <a:cxn ang="0">
                    <a:pos x="165" y="26"/>
                  </a:cxn>
                  <a:cxn ang="0">
                    <a:pos x="141" y="39"/>
                  </a:cxn>
                  <a:cxn ang="0">
                    <a:pos x="96" y="67"/>
                  </a:cxn>
                  <a:cxn ang="0">
                    <a:pos x="87" y="69"/>
                  </a:cxn>
                  <a:cxn ang="0">
                    <a:pos x="75" y="67"/>
                  </a:cxn>
                  <a:cxn ang="0">
                    <a:pos x="70" y="65"/>
                  </a:cxn>
                  <a:cxn ang="0">
                    <a:pos x="62" y="55"/>
                  </a:cxn>
                  <a:cxn ang="0">
                    <a:pos x="54" y="51"/>
                  </a:cxn>
                  <a:cxn ang="0">
                    <a:pos x="48" y="43"/>
                  </a:cxn>
                  <a:cxn ang="0">
                    <a:pos x="44" y="42"/>
                  </a:cxn>
                  <a:cxn ang="0">
                    <a:pos x="32" y="44"/>
                  </a:cxn>
                  <a:cxn ang="0">
                    <a:pos x="32" y="64"/>
                  </a:cxn>
                  <a:cxn ang="0">
                    <a:pos x="32" y="66"/>
                  </a:cxn>
                  <a:cxn ang="0">
                    <a:pos x="31" y="75"/>
                  </a:cxn>
                  <a:cxn ang="0">
                    <a:pos x="30" y="82"/>
                  </a:cxn>
                  <a:cxn ang="0">
                    <a:pos x="28" y="94"/>
                  </a:cxn>
                  <a:cxn ang="0">
                    <a:pos x="31" y="103"/>
                  </a:cxn>
                  <a:cxn ang="0">
                    <a:pos x="28" y="109"/>
                  </a:cxn>
                  <a:cxn ang="0">
                    <a:pos x="27" y="118"/>
                  </a:cxn>
                  <a:cxn ang="0">
                    <a:pos x="25" y="120"/>
                  </a:cxn>
                  <a:cxn ang="0">
                    <a:pos x="27" y="124"/>
                  </a:cxn>
                  <a:cxn ang="0">
                    <a:pos x="23" y="137"/>
                  </a:cxn>
                  <a:cxn ang="0">
                    <a:pos x="26" y="145"/>
                  </a:cxn>
                  <a:cxn ang="0">
                    <a:pos x="17" y="163"/>
                  </a:cxn>
                  <a:cxn ang="0">
                    <a:pos x="11" y="183"/>
                  </a:cxn>
                  <a:cxn ang="0">
                    <a:pos x="5" y="236"/>
                  </a:cxn>
                  <a:cxn ang="0">
                    <a:pos x="1" y="247"/>
                  </a:cxn>
                  <a:cxn ang="0">
                    <a:pos x="0" y="253"/>
                  </a:cxn>
                  <a:cxn ang="0">
                    <a:pos x="0" y="253"/>
                  </a:cxn>
                  <a:cxn ang="0">
                    <a:pos x="3" y="261"/>
                  </a:cxn>
                  <a:cxn ang="0">
                    <a:pos x="64" y="269"/>
                  </a:cxn>
                  <a:cxn ang="0">
                    <a:pos x="81" y="252"/>
                  </a:cxn>
                  <a:cxn ang="0">
                    <a:pos x="82" y="248"/>
                  </a:cxn>
                  <a:cxn ang="0">
                    <a:pos x="97" y="223"/>
                  </a:cxn>
                  <a:cxn ang="0">
                    <a:pos x="139" y="217"/>
                  </a:cxn>
                  <a:cxn ang="0">
                    <a:pos x="140" y="207"/>
                  </a:cxn>
                  <a:cxn ang="0">
                    <a:pos x="146" y="191"/>
                  </a:cxn>
                  <a:cxn ang="0">
                    <a:pos x="168" y="179"/>
                  </a:cxn>
                  <a:cxn ang="0">
                    <a:pos x="170" y="178"/>
                  </a:cxn>
                  <a:cxn ang="0">
                    <a:pos x="117" y="124"/>
                  </a:cxn>
                  <a:cxn ang="0">
                    <a:pos x="108" y="118"/>
                  </a:cxn>
                  <a:cxn ang="0">
                    <a:pos x="149" y="108"/>
                  </a:cxn>
                  <a:cxn ang="0">
                    <a:pos x="215" y="94"/>
                  </a:cxn>
                </a:cxnLst>
                <a:rect l="0" t="0" r="r" b="b"/>
                <a:pathLst>
                  <a:path w="231" h="269">
                    <a:moveTo>
                      <a:pt x="215" y="94"/>
                    </a:moveTo>
                    <a:lnTo>
                      <a:pt x="231" y="75"/>
                    </a:lnTo>
                    <a:lnTo>
                      <a:pt x="215" y="0"/>
                    </a:lnTo>
                    <a:lnTo>
                      <a:pt x="165" y="26"/>
                    </a:lnTo>
                    <a:lnTo>
                      <a:pt x="141" y="39"/>
                    </a:lnTo>
                    <a:lnTo>
                      <a:pt x="96" y="67"/>
                    </a:lnTo>
                    <a:lnTo>
                      <a:pt x="87" y="69"/>
                    </a:lnTo>
                    <a:lnTo>
                      <a:pt x="75" y="67"/>
                    </a:lnTo>
                    <a:lnTo>
                      <a:pt x="70" y="65"/>
                    </a:lnTo>
                    <a:lnTo>
                      <a:pt x="62" y="55"/>
                    </a:lnTo>
                    <a:lnTo>
                      <a:pt x="54" y="51"/>
                    </a:lnTo>
                    <a:lnTo>
                      <a:pt x="48" y="43"/>
                    </a:lnTo>
                    <a:lnTo>
                      <a:pt x="44" y="42"/>
                    </a:lnTo>
                    <a:lnTo>
                      <a:pt x="32" y="44"/>
                    </a:lnTo>
                    <a:lnTo>
                      <a:pt x="32" y="64"/>
                    </a:lnTo>
                    <a:lnTo>
                      <a:pt x="32" y="66"/>
                    </a:lnTo>
                    <a:lnTo>
                      <a:pt x="31" y="75"/>
                    </a:lnTo>
                    <a:lnTo>
                      <a:pt x="30" y="82"/>
                    </a:lnTo>
                    <a:lnTo>
                      <a:pt x="28" y="94"/>
                    </a:lnTo>
                    <a:lnTo>
                      <a:pt x="31" y="103"/>
                    </a:lnTo>
                    <a:lnTo>
                      <a:pt x="28" y="109"/>
                    </a:lnTo>
                    <a:lnTo>
                      <a:pt x="27" y="118"/>
                    </a:lnTo>
                    <a:lnTo>
                      <a:pt x="25" y="120"/>
                    </a:lnTo>
                    <a:lnTo>
                      <a:pt x="27" y="124"/>
                    </a:lnTo>
                    <a:lnTo>
                      <a:pt x="23" y="137"/>
                    </a:lnTo>
                    <a:lnTo>
                      <a:pt x="26" y="145"/>
                    </a:lnTo>
                    <a:lnTo>
                      <a:pt x="17" y="163"/>
                    </a:lnTo>
                    <a:lnTo>
                      <a:pt x="11" y="183"/>
                    </a:lnTo>
                    <a:lnTo>
                      <a:pt x="5" y="236"/>
                    </a:lnTo>
                    <a:lnTo>
                      <a:pt x="1" y="247"/>
                    </a:lnTo>
                    <a:lnTo>
                      <a:pt x="0" y="253"/>
                    </a:lnTo>
                    <a:lnTo>
                      <a:pt x="0" y="253"/>
                    </a:lnTo>
                    <a:lnTo>
                      <a:pt x="3" y="261"/>
                    </a:lnTo>
                    <a:lnTo>
                      <a:pt x="64" y="269"/>
                    </a:lnTo>
                    <a:lnTo>
                      <a:pt x="81" y="252"/>
                    </a:lnTo>
                    <a:lnTo>
                      <a:pt x="82" y="248"/>
                    </a:lnTo>
                    <a:lnTo>
                      <a:pt x="97" y="223"/>
                    </a:lnTo>
                    <a:lnTo>
                      <a:pt x="139" y="217"/>
                    </a:lnTo>
                    <a:lnTo>
                      <a:pt x="140" y="207"/>
                    </a:lnTo>
                    <a:lnTo>
                      <a:pt x="146" y="191"/>
                    </a:lnTo>
                    <a:lnTo>
                      <a:pt x="168" y="179"/>
                    </a:lnTo>
                    <a:lnTo>
                      <a:pt x="170" y="178"/>
                    </a:lnTo>
                    <a:lnTo>
                      <a:pt x="117" y="124"/>
                    </a:lnTo>
                    <a:lnTo>
                      <a:pt x="108" y="118"/>
                    </a:lnTo>
                    <a:lnTo>
                      <a:pt x="149" y="108"/>
                    </a:lnTo>
                    <a:lnTo>
                      <a:pt x="215" y="94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62" name="Freeform 163"/>
              <p:cNvSpPr>
                <a:spLocks noChangeAspect="1"/>
              </p:cNvSpPr>
              <p:nvPr/>
            </p:nvSpPr>
            <p:spPr bwMode="gray">
              <a:xfrm>
                <a:off x="2905" y="2047"/>
                <a:ext cx="77" cy="67"/>
              </a:xfrm>
              <a:custGeom>
                <a:avLst/>
                <a:gdLst/>
                <a:ahLst/>
                <a:cxnLst>
                  <a:cxn ang="0">
                    <a:pos x="241" y="227"/>
                  </a:cxn>
                  <a:cxn ang="0">
                    <a:pos x="290" y="203"/>
                  </a:cxn>
                  <a:cxn ang="0">
                    <a:pos x="316" y="170"/>
                  </a:cxn>
                  <a:cxn ang="0">
                    <a:pos x="354" y="50"/>
                  </a:cxn>
                  <a:cxn ang="0">
                    <a:pos x="378" y="12"/>
                  </a:cxn>
                  <a:cxn ang="0">
                    <a:pos x="373" y="2"/>
                  </a:cxn>
                  <a:cxn ang="0">
                    <a:pos x="345" y="15"/>
                  </a:cxn>
                  <a:cxn ang="0">
                    <a:pos x="291" y="14"/>
                  </a:cxn>
                  <a:cxn ang="0">
                    <a:pos x="257" y="31"/>
                  </a:cxn>
                  <a:cxn ang="0">
                    <a:pos x="206" y="45"/>
                  </a:cxn>
                  <a:cxn ang="0">
                    <a:pos x="161" y="28"/>
                  </a:cxn>
                  <a:cxn ang="0">
                    <a:pos x="124" y="41"/>
                  </a:cxn>
                  <a:cxn ang="0">
                    <a:pos x="97" y="44"/>
                  </a:cxn>
                  <a:cxn ang="0">
                    <a:pos x="87" y="42"/>
                  </a:cxn>
                  <a:cxn ang="0">
                    <a:pos x="73" y="36"/>
                  </a:cxn>
                  <a:cxn ang="0">
                    <a:pos x="61" y="45"/>
                  </a:cxn>
                  <a:cxn ang="0">
                    <a:pos x="68" y="71"/>
                  </a:cxn>
                  <a:cxn ang="0">
                    <a:pos x="59" y="75"/>
                  </a:cxn>
                  <a:cxn ang="0">
                    <a:pos x="50" y="90"/>
                  </a:cxn>
                  <a:cxn ang="0">
                    <a:pos x="38" y="102"/>
                  </a:cxn>
                  <a:cxn ang="0">
                    <a:pos x="26" y="95"/>
                  </a:cxn>
                  <a:cxn ang="0">
                    <a:pos x="23" y="123"/>
                  </a:cxn>
                  <a:cxn ang="0">
                    <a:pos x="26" y="167"/>
                  </a:cxn>
                  <a:cxn ang="0">
                    <a:pos x="48" y="174"/>
                  </a:cxn>
                  <a:cxn ang="0">
                    <a:pos x="57" y="179"/>
                  </a:cxn>
                  <a:cxn ang="0">
                    <a:pos x="53" y="183"/>
                  </a:cxn>
                  <a:cxn ang="0">
                    <a:pos x="50" y="189"/>
                  </a:cxn>
                  <a:cxn ang="0">
                    <a:pos x="63" y="195"/>
                  </a:cxn>
                  <a:cxn ang="0">
                    <a:pos x="64" y="208"/>
                  </a:cxn>
                  <a:cxn ang="0">
                    <a:pos x="63" y="216"/>
                  </a:cxn>
                  <a:cxn ang="0">
                    <a:pos x="50" y="222"/>
                  </a:cxn>
                  <a:cxn ang="0">
                    <a:pos x="45" y="230"/>
                  </a:cxn>
                  <a:cxn ang="0">
                    <a:pos x="52" y="236"/>
                  </a:cxn>
                  <a:cxn ang="0">
                    <a:pos x="32" y="237"/>
                  </a:cxn>
                  <a:cxn ang="0">
                    <a:pos x="26" y="249"/>
                  </a:cxn>
                  <a:cxn ang="0">
                    <a:pos x="31" y="257"/>
                  </a:cxn>
                  <a:cxn ang="0">
                    <a:pos x="18" y="267"/>
                  </a:cxn>
                  <a:cxn ang="0">
                    <a:pos x="5" y="276"/>
                  </a:cxn>
                  <a:cxn ang="0">
                    <a:pos x="4" y="295"/>
                  </a:cxn>
                  <a:cxn ang="0">
                    <a:pos x="0" y="312"/>
                  </a:cxn>
                  <a:cxn ang="0">
                    <a:pos x="22" y="319"/>
                  </a:cxn>
                  <a:cxn ang="0">
                    <a:pos x="43" y="335"/>
                  </a:cxn>
                  <a:cxn ang="0">
                    <a:pos x="109" y="307"/>
                  </a:cxn>
                </a:cxnLst>
                <a:rect l="0" t="0" r="r" b="b"/>
                <a:pathLst>
                  <a:path w="387" h="337">
                    <a:moveTo>
                      <a:pt x="183" y="268"/>
                    </a:moveTo>
                    <a:lnTo>
                      <a:pt x="226" y="238"/>
                    </a:lnTo>
                    <a:lnTo>
                      <a:pt x="241" y="227"/>
                    </a:lnTo>
                    <a:lnTo>
                      <a:pt x="256" y="222"/>
                    </a:lnTo>
                    <a:lnTo>
                      <a:pt x="278" y="210"/>
                    </a:lnTo>
                    <a:lnTo>
                      <a:pt x="290" y="203"/>
                    </a:lnTo>
                    <a:lnTo>
                      <a:pt x="294" y="199"/>
                    </a:lnTo>
                    <a:lnTo>
                      <a:pt x="306" y="194"/>
                    </a:lnTo>
                    <a:lnTo>
                      <a:pt x="316" y="170"/>
                    </a:lnTo>
                    <a:lnTo>
                      <a:pt x="319" y="133"/>
                    </a:lnTo>
                    <a:lnTo>
                      <a:pt x="323" y="63"/>
                    </a:lnTo>
                    <a:lnTo>
                      <a:pt x="354" y="50"/>
                    </a:lnTo>
                    <a:lnTo>
                      <a:pt x="372" y="21"/>
                    </a:lnTo>
                    <a:lnTo>
                      <a:pt x="387" y="12"/>
                    </a:lnTo>
                    <a:lnTo>
                      <a:pt x="378" y="12"/>
                    </a:lnTo>
                    <a:lnTo>
                      <a:pt x="377" y="10"/>
                    </a:lnTo>
                    <a:lnTo>
                      <a:pt x="377" y="5"/>
                    </a:lnTo>
                    <a:lnTo>
                      <a:pt x="373" y="2"/>
                    </a:lnTo>
                    <a:lnTo>
                      <a:pt x="371" y="0"/>
                    </a:lnTo>
                    <a:lnTo>
                      <a:pt x="362" y="7"/>
                    </a:lnTo>
                    <a:lnTo>
                      <a:pt x="345" y="15"/>
                    </a:lnTo>
                    <a:lnTo>
                      <a:pt x="310" y="17"/>
                    </a:lnTo>
                    <a:lnTo>
                      <a:pt x="300" y="14"/>
                    </a:lnTo>
                    <a:lnTo>
                      <a:pt x="291" y="14"/>
                    </a:lnTo>
                    <a:lnTo>
                      <a:pt x="275" y="18"/>
                    </a:lnTo>
                    <a:lnTo>
                      <a:pt x="265" y="27"/>
                    </a:lnTo>
                    <a:lnTo>
                      <a:pt x="257" y="31"/>
                    </a:lnTo>
                    <a:lnTo>
                      <a:pt x="244" y="34"/>
                    </a:lnTo>
                    <a:lnTo>
                      <a:pt x="238" y="38"/>
                    </a:lnTo>
                    <a:lnTo>
                      <a:pt x="206" y="45"/>
                    </a:lnTo>
                    <a:lnTo>
                      <a:pt x="179" y="41"/>
                    </a:lnTo>
                    <a:lnTo>
                      <a:pt x="168" y="31"/>
                    </a:lnTo>
                    <a:lnTo>
                      <a:pt x="161" y="28"/>
                    </a:lnTo>
                    <a:lnTo>
                      <a:pt x="147" y="29"/>
                    </a:lnTo>
                    <a:lnTo>
                      <a:pt x="138" y="36"/>
                    </a:lnTo>
                    <a:lnTo>
                      <a:pt x="124" y="41"/>
                    </a:lnTo>
                    <a:lnTo>
                      <a:pt x="116" y="43"/>
                    </a:lnTo>
                    <a:lnTo>
                      <a:pt x="112" y="47"/>
                    </a:lnTo>
                    <a:lnTo>
                      <a:pt x="97" y="44"/>
                    </a:lnTo>
                    <a:lnTo>
                      <a:pt x="88" y="47"/>
                    </a:lnTo>
                    <a:lnTo>
                      <a:pt x="87" y="44"/>
                    </a:lnTo>
                    <a:lnTo>
                      <a:pt x="87" y="42"/>
                    </a:lnTo>
                    <a:lnTo>
                      <a:pt x="87" y="41"/>
                    </a:lnTo>
                    <a:lnTo>
                      <a:pt x="82" y="37"/>
                    </a:lnTo>
                    <a:lnTo>
                      <a:pt x="73" y="36"/>
                    </a:lnTo>
                    <a:lnTo>
                      <a:pt x="68" y="33"/>
                    </a:lnTo>
                    <a:lnTo>
                      <a:pt x="63" y="44"/>
                    </a:lnTo>
                    <a:lnTo>
                      <a:pt x="61" y="45"/>
                    </a:lnTo>
                    <a:lnTo>
                      <a:pt x="61" y="50"/>
                    </a:lnTo>
                    <a:lnTo>
                      <a:pt x="59" y="59"/>
                    </a:lnTo>
                    <a:lnTo>
                      <a:pt x="68" y="71"/>
                    </a:lnTo>
                    <a:lnTo>
                      <a:pt x="69" y="74"/>
                    </a:lnTo>
                    <a:lnTo>
                      <a:pt x="66" y="75"/>
                    </a:lnTo>
                    <a:lnTo>
                      <a:pt x="59" y="75"/>
                    </a:lnTo>
                    <a:lnTo>
                      <a:pt x="50" y="77"/>
                    </a:lnTo>
                    <a:lnTo>
                      <a:pt x="50" y="81"/>
                    </a:lnTo>
                    <a:lnTo>
                      <a:pt x="50" y="90"/>
                    </a:lnTo>
                    <a:lnTo>
                      <a:pt x="44" y="95"/>
                    </a:lnTo>
                    <a:lnTo>
                      <a:pt x="41" y="96"/>
                    </a:lnTo>
                    <a:lnTo>
                      <a:pt x="38" y="102"/>
                    </a:lnTo>
                    <a:lnTo>
                      <a:pt x="32" y="98"/>
                    </a:lnTo>
                    <a:lnTo>
                      <a:pt x="30" y="95"/>
                    </a:lnTo>
                    <a:lnTo>
                      <a:pt x="26" y="95"/>
                    </a:lnTo>
                    <a:lnTo>
                      <a:pt x="26" y="106"/>
                    </a:lnTo>
                    <a:lnTo>
                      <a:pt x="21" y="119"/>
                    </a:lnTo>
                    <a:lnTo>
                      <a:pt x="23" y="123"/>
                    </a:lnTo>
                    <a:lnTo>
                      <a:pt x="28" y="136"/>
                    </a:lnTo>
                    <a:lnTo>
                      <a:pt x="28" y="155"/>
                    </a:lnTo>
                    <a:lnTo>
                      <a:pt x="26" y="167"/>
                    </a:lnTo>
                    <a:lnTo>
                      <a:pt x="28" y="178"/>
                    </a:lnTo>
                    <a:lnTo>
                      <a:pt x="45" y="178"/>
                    </a:lnTo>
                    <a:lnTo>
                      <a:pt x="48" y="174"/>
                    </a:lnTo>
                    <a:lnTo>
                      <a:pt x="50" y="174"/>
                    </a:lnTo>
                    <a:lnTo>
                      <a:pt x="52" y="179"/>
                    </a:lnTo>
                    <a:lnTo>
                      <a:pt x="57" y="179"/>
                    </a:lnTo>
                    <a:lnTo>
                      <a:pt x="58" y="181"/>
                    </a:lnTo>
                    <a:lnTo>
                      <a:pt x="58" y="183"/>
                    </a:lnTo>
                    <a:lnTo>
                      <a:pt x="53" y="183"/>
                    </a:lnTo>
                    <a:lnTo>
                      <a:pt x="53" y="185"/>
                    </a:lnTo>
                    <a:lnTo>
                      <a:pt x="50" y="187"/>
                    </a:lnTo>
                    <a:lnTo>
                      <a:pt x="50" y="189"/>
                    </a:lnTo>
                    <a:lnTo>
                      <a:pt x="57" y="189"/>
                    </a:lnTo>
                    <a:lnTo>
                      <a:pt x="58" y="193"/>
                    </a:lnTo>
                    <a:lnTo>
                      <a:pt x="63" y="195"/>
                    </a:lnTo>
                    <a:lnTo>
                      <a:pt x="61" y="199"/>
                    </a:lnTo>
                    <a:lnTo>
                      <a:pt x="65" y="204"/>
                    </a:lnTo>
                    <a:lnTo>
                      <a:pt x="64" y="208"/>
                    </a:lnTo>
                    <a:lnTo>
                      <a:pt x="66" y="210"/>
                    </a:lnTo>
                    <a:lnTo>
                      <a:pt x="64" y="212"/>
                    </a:lnTo>
                    <a:lnTo>
                      <a:pt x="63" y="216"/>
                    </a:lnTo>
                    <a:lnTo>
                      <a:pt x="60" y="216"/>
                    </a:lnTo>
                    <a:lnTo>
                      <a:pt x="55" y="221"/>
                    </a:lnTo>
                    <a:lnTo>
                      <a:pt x="50" y="222"/>
                    </a:lnTo>
                    <a:lnTo>
                      <a:pt x="50" y="226"/>
                    </a:lnTo>
                    <a:lnTo>
                      <a:pt x="47" y="227"/>
                    </a:lnTo>
                    <a:lnTo>
                      <a:pt x="45" y="230"/>
                    </a:lnTo>
                    <a:lnTo>
                      <a:pt x="50" y="233"/>
                    </a:lnTo>
                    <a:lnTo>
                      <a:pt x="52" y="236"/>
                    </a:lnTo>
                    <a:lnTo>
                      <a:pt x="52" y="236"/>
                    </a:lnTo>
                    <a:lnTo>
                      <a:pt x="50" y="237"/>
                    </a:lnTo>
                    <a:lnTo>
                      <a:pt x="45" y="236"/>
                    </a:lnTo>
                    <a:lnTo>
                      <a:pt x="32" y="237"/>
                    </a:lnTo>
                    <a:lnTo>
                      <a:pt x="31" y="242"/>
                    </a:lnTo>
                    <a:lnTo>
                      <a:pt x="28" y="243"/>
                    </a:lnTo>
                    <a:lnTo>
                      <a:pt x="26" y="249"/>
                    </a:lnTo>
                    <a:lnTo>
                      <a:pt x="26" y="249"/>
                    </a:lnTo>
                    <a:lnTo>
                      <a:pt x="31" y="252"/>
                    </a:lnTo>
                    <a:lnTo>
                      <a:pt x="31" y="257"/>
                    </a:lnTo>
                    <a:lnTo>
                      <a:pt x="28" y="257"/>
                    </a:lnTo>
                    <a:lnTo>
                      <a:pt x="25" y="263"/>
                    </a:lnTo>
                    <a:lnTo>
                      <a:pt x="18" y="267"/>
                    </a:lnTo>
                    <a:lnTo>
                      <a:pt x="17" y="270"/>
                    </a:lnTo>
                    <a:lnTo>
                      <a:pt x="12" y="270"/>
                    </a:lnTo>
                    <a:lnTo>
                      <a:pt x="5" y="276"/>
                    </a:lnTo>
                    <a:lnTo>
                      <a:pt x="5" y="286"/>
                    </a:lnTo>
                    <a:lnTo>
                      <a:pt x="2" y="290"/>
                    </a:lnTo>
                    <a:lnTo>
                      <a:pt x="4" y="295"/>
                    </a:lnTo>
                    <a:lnTo>
                      <a:pt x="2" y="300"/>
                    </a:lnTo>
                    <a:lnTo>
                      <a:pt x="5" y="306"/>
                    </a:lnTo>
                    <a:lnTo>
                      <a:pt x="0" y="312"/>
                    </a:lnTo>
                    <a:lnTo>
                      <a:pt x="12" y="310"/>
                    </a:lnTo>
                    <a:lnTo>
                      <a:pt x="16" y="311"/>
                    </a:lnTo>
                    <a:lnTo>
                      <a:pt x="22" y="319"/>
                    </a:lnTo>
                    <a:lnTo>
                      <a:pt x="30" y="324"/>
                    </a:lnTo>
                    <a:lnTo>
                      <a:pt x="38" y="333"/>
                    </a:lnTo>
                    <a:lnTo>
                      <a:pt x="43" y="335"/>
                    </a:lnTo>
                    <a:lnTo>
                      <a:pt x="55" y="337"/>
                    </a:lnTo>
                    <a:lnTo>
                      <a:pt x="63" y="335"/>
                    </a:lnTo>
                    <a:lnTo>
                      <a:pt x="109" y="307"/>
                    </a:lnTo>
                    <a:lnTo>
                      <a:pt x="133" y="294"/>
                    </a:lnTo>
                    <a:lnTo>
                      <a:pt x="183" y="26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63" name="Freeform 164"/>
              <p:cNvSpPr>
                <a:spLocks noChangeAspect="1"/>
              </p:cNvSpPr>
              <p:nvPr/>
            </p:nvSpPr>
            <p:spPr bwMode="gray">
              <a:xfrm>
                <a:off x="2871" y="2069"/>
                <a:ext cx="25" cy="15"/>
              </a:xfrm>
              <a:custGeom>
                <a:avLst/>
                <a:gdLst/>
                <a:ahLst/>
                <a:cxnLst>
                  <a:cxn ang="0">
                    <a:pos x="92" y="16"/>
                  </a:cxn>
                  <a:cxn ang="0">
                    <a:pos x="106" y="11"/>
                  </a:cxn>
                  <a:cxn ang="0">
                    <a:pos x="112" y="5"/>
                  </a:cxn>
                  <a:cxn ang="0">
                    <a:pos x="122" y="0"/>
                  </a:cxn>
                  <a:cxn ang="0">
                    <a:pos x="126" y="0"/>
                  </a:cxn>
                  <a:cxn ang="0">
                    <a:pos x="123" y="9"/>
                  </a:cxn>
                  <a:cxn ang="0">
                    <a:pos x="115" y="17"/>
                  </a:cxn>
                  <a:cxn ang="0">
                    <a:pos x="107" y="21"/>
                  </a:cxn>
                  <a:cxn ang="0">
                    <a:pos x="96" y="37"/>
                  </a:cxn>
                  <a:cxn ang="0">
                    <a:pos x="99" y="43"/>
                  </a:cxn>
                  <a:cxn ang="0">
                    <a:pos x="92" y="52"/>
                  </a:cxn>
                  <a:cxn ang="0">
                    <a:pos x="80" y="54"/>
                  </a:cxn>
                  <a:cxn ang="0">
                    <a:pos x="69" y="64"/>
                  </a:cxn>
                  <a:cxn ang="0">
                    <a:pos x="53" y="68"/>
                  </a:cxn>
                  <a:cxn ang="0">
                    <a:pos x="43" y="75"/>
                  </a:cxn>
                  <a:cxn ang="0">
                    <a:pos x="25" y="72"/>
                  </a:cxn>
                  <a:cxn ang="0">
                    <a:pos x="13" y="66"/>
                  </a:cxn>
                  <a:cxn ang="0">
                    <a:pos x="5" y="57"/>
                  </a:cxn>
                  <a:cxn ang="0">
                    <a:pos x="0" y="45"/>
                  </a:cxn>
                  <a:cxn ang="0">
                    <a:pos x="13" y="42"/>
                  </a:cxn>
                  <a:cxn ang="0">
                    <a:pos x="21" y="37"/>
                  </a:cxn>
                  <a:cxn ang="0">
                    <a:pos x="31" y="36"/>
                  </a:cxn>
                  <a:cxn ang="0">
                    <a:pos x="38" y="33"/>
                  </a:cxn>
                  <a:cxn ang="0">
                    <a:pos x="40" y="25"/>
                  </a:cxn>
                  <a:cxn ang="0">
                    <a:pos x="43" y="26"/>
                  </a:cxn>
                  <a:cxn ang="0">
                    <a:pos x="63" y="25"/>
                  </a:cxn>
                  <a:cxn ang="0">
                    <a:pos x="92" y="16"/>
                  </a:cxn>
                </a:cxnLst>
                <a:rect l="0" t="0" r="r" b="b"/>
                <a:pathLst>
                  <a:path w="126" h="75">
                    <a:moveTo>
                      <a:pt x="92" y="16"/>
                    </a:moveTo>
                    <a:lnTo>
                      <a:pt x="106" y="11"/>
                    </a:lnTo>
                    <a:lnTo>
                      <a:pt x="112" y="5"/>
                    </a:lnTo>
                    <a:lnTo>
                      <a:pt x="122" y="0"/>
                    </a:lnTo>
                    <a:lnTo>
                      <a:pt x="126" y="0"/>
                    </a:lnTo>
                    <a:lnTo>
                      <a:pt x="123" y="9"/>
                    </a:lnTo>
                    <a:lnTo>
                      <a:pt x="115" y="17"/>
                    </a:lnTo>
                    <a:lnTo>
                      <a:pt x="107" y="21"/>
                    </a:lnTo>
                    <a:lnTo>
                      <a:pt x="96" y="37"/>
                    </a:lnTo>
                    <a:lnTo>
                      <a:pt x="99" y="43"/>
                    </a:lnTo>
                    <a:lnTo>
                      <a:pt x="92" y="52"/>
                    </a:lnTo>
                    <a:lnTo>
                      <a:pt x="80" y="54"/>
                    </a:lnTo>
                    <a:lnTo>
                      <a:pt x="69" y="64"/>
                    </a:lnTo>
                    <a:lnTo>
                      <a:pt x="53" y="68"/>
                    </a:lnTo>
                    <a:lnTo>
                      <a:pt x="43" y="75"/>
                    </a:lnTo>
                    <a:lnTo>
                      <a:pt x="25" y="72"/>
                    </a:lnTo>
                    <a:lnTo>
                      <a:pt x="13" y="66"/>
                    </a:lnTo>
                    <a:lnTo>
                      <a:pt x="5" y="57"/>
                    </a:lnTo>
                    <a:lnTo>
                      <a:pt x="0" y="45"/>
                    </a:lnTo>
                    <a:lnTo>
                      <a:pt x="13" y="42"/>
                    </a:lnTo>
                    <a:lnTo>
                      <a:pt x="21" y="37"/>
                    </a:lnTo>
                    <a:lnTo>
                      <a:pt x="31" y="36"/>
                    </a:lnTo>
                    <a:lnTo>
                      <a:pt x="38" y="33"/>
                    </a:lnTo>
                    <a:lnTo>
                      <a:pt x="40" y="25"/>
                    </a:lnTo>
                    <a:lnTo>
                      <a:pt x="43" y="26"/>
                    </a:lnTo>
                    <a:lnTo>
                      <a:pt x="63" y="25"/>
                    </a:lnTo>
                    <a:lnTo>
                      <a:pt x="92" y="16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</p:grpSp>
        <p:sp>
          <p:nvSpPr>
            <p:cNvPr id="104" name="Freeform 165"/>
            <p:cNvSpPr>
              <a:spLocks noChangeAspect="1"/>
            </p:cNvSpPr>
            <p:nvPr/>
          </p:nvSpPr>
          <p:spPr bwMode="gray">
            <a:xfrm>
              <a:off x="9637966" y="3687360"/>
              <a:ext cx="50420" cy="56995"/>
            </a:xfrm>
            <a:custGeom>
              <a:avLst/>
              <a:gdLst/>
              <a:ahLst/>
              <a:cxnLst>
                <a:cxn ang="0">
                  <a:pos x="77" y="118"/>
                </a:cxn>
                <a:cxn ang="0">
                  <a:pos x="68" y="107"/>
                </a:cxn>
                <a:cxn ang="0">
                  <a:pos x="64" y="102"/>
                </a:cxn>
                <a:cxn ang="0">
                  <a:pos x="56" y="99"/>
                </a:cxn>
                <a:cxn ang="0">
                  <a:pos x="46" y="89"/>
                </a:cxn>
                <a:cxn ang="0">
                  <a:pos x="38" y="83"/>
                </a:cxn>
                <a:cxn ang="0">
                  <a:pos x="27" y="79"/>
                </a:cxn>
                <a:cxn ang="0">
                  <a:pos x="19" y="69"/>
                </a:cxn>
                <a:cxn ang="0">
                  <a:pos x="16" y="55"/>
                </a:cxn>
                <a:cxn ang="0">
                  <a:pos x="14" y="35"/>
                </a:cxn>
                <a:cxn ang="0">
                  <a:pos x="7" y="21"/>
                </a:cxn>
                <a:cxn ang="0">
                  <a:pos x="0" y="15"/>
                </a:cxn>
                <a:cxn ang="0">
                  <a:pos x="21" y="14"/>
                </a:cxn>
                <a:cxn ang="0">
                  <a:pos x="28" y="9"/>
                </a:cxn>
                <a:cxn ang="0">
                  <a:pos x="44" y="8"/>
                </a:cxn>
                <a:cxn ang="0">
                  <a:pos x="51" y="4"/>
                </a:cxn>
                <a:cxn ang="0">
                  <a:pos x="67" y="7"/>
                </a:cxn>
                <a:cxn ang="0">
                  <a:pos x="76" y="5"/>
                </a:cxn>
                <a:cxn ang="0">
                  <a:pos x="86" y="0"/>
                </a:cxn>
                <a:cxn ang="0">
                  <a:pos x="87" y="0"/>
                </a:cxn>
                <a:cxn ang="0">
                  <a:pos x="89" y="8"/>
                </a:cxn>
                <a:cxn ang="0">
                  <a:pos x="99" y="20"/>
                </a:cxn>
                <a:cxn ang="0">
                  <a:pos x="107" y="21"/>
                </a:cxn>
                <a:cxn ang="0">
                  <a:pos x="114" y="26"/>
                </a:cxn>
                <a:cxn ang="0">
                  <a:pos x="115" y="34"/>
                </a:cxn>
                <a:cxn ang="0">
                  <a:pos x="110" y="40"/>
                </a:cxn>
                <a:cxn ang="0">
                  <a:pos x="110" y="48"/>
                </a:cxn>
                <a:cxn ang="0">
                  <a:pos x="113" y="56"/>
                </a:cxn>
                <a:cxn ang="0">
                  <a:pos x="118" y="63"/>
                </a:cxn>
                <a:cxn ang="0">
                  <a:pos x="123" y="68"/>
                </a:cxn>
                <a:cxn ang="0">
                  <a:pos x="137" y="77"/>
                </a:cxn>
                <a:cxn ang="0">
                  <a:pos x="138" y="84"/>
                </a:cxn>
                <a:cxn ang="0">
                  <a:pos x="135" y="93"/>
                </a:cxn>
                <a:cxn ang="0">
                  <a:pos x="126" y="94"/>
                </a:cxn>
                <a:cxn ang="0">
                  <a:pos x="129" y="101"/>
                </a:cxn>
                <a:cxn ang="0">
                  <a:pos x="138" y="113"/>
                </a:cxn>
                <a:cxn ang="0">
                  <a:pos x="153" y="122"/>
                </a:cxn>
                <a:cxn ang="0">
                  <a:pos x="161" y="122"/>
                </a:cxn>
                <a:cxn ang="0">
                  <a:pos x="168" y="123"/>
                </a:cxn>
                <a:cxn ang="0">
                  <a:pos x="164" y="131"/>
                </a:cxn>
                <a:cxn ang="0">
                  <a:pos x="163" y="139"/>
                </a:cxn>
                <a:cxn ang="0">
                  <a:pos x="169" y="144"/>
                </a:cxn>
                <a:cxn ang="0">
                  <a:pos x="168" y="152"/>
                </a:cxn>
                <a:cxn ang="0">
                  <a:pos x="161" y="154"/>
                </a:cxn>
                <a:cxn ang="0">
                  <a:pos x="166" y="160"/>
                </a:cxn>
                <a:cxn ang="0">
                  <a:pos x="169" y="168"/>
                </a:cxn>
                <a:cxn ang="0">
                  <a:pos x="170" y="175"/>
                </a:cxn>
                <a:cxn ang="0">
                  <a:pos x="164" y="175"/>
                </a:cxn>
                <a:cxn ang="0">
                  <a:pos x="147" y="175"/>
                </a:cxn>
                <a:cxn ang="0">
                  <a:pos x="142" y="175"/>
                </a:cxn>
                <a:cxn ang="0">
                  <a:pos x="141" y="150"/>
                </a:cxn>
                <a:cxn ang="0">
                  <a:pos x="137" y="143"/>
                </a:cxn>
                <a:cxn ang="0">
                  <a:pos x="132" y="136"/>
                </a:cxn>
                <a:cxn ang="0">
                  <a:pos x="129" y="128"/>
                </a:cxn>
                <a:cxn ang="0">
                  <a:pos x="121" y="126"/>
                </a:cxn>
                <a:cxn ang="0">
                  <a:pos x="114" y="128"/>
                </a:cxn>
                <a:cxn ang="0">
                  <a:pos x="107" y="128"/>
                </a:cxn>
                <a:cxn ang="0">
                  <a:pos x="99" y="125"/>
                </a:cxn>
                <a:cxn ang="0">
                  <a:pos x="94" y="117"/>
                </a:cxn>
                <a:cxn ang="0">
                  <a:pos x="87" y="116"/>
                </a:cxn>
                <a:cxn ang="0">
                  <a:pos x="77" y="118"/>
                </a:cxn>
              </a:cxnLst>
              <a:rect l="0" t="0" r="r" b="b"/>
              <a:pathLst>
                <a:path w="170" h="175">
                  <a:moveTo>
                    <a:pt x="77" y="118"/>
                  </a:moveTo>
                  <a:lnTo>
                    <a:pt x="68" y="107"/>
                  </a:lnTo>
                  <a:lnTo>
                    <a:pt x="64" y="102"/>
                  </a:lnTo>
                  <a:lnTo>
                    <a:pt x="56" y="99"/>
                  </a:lnTo>
                  <a:lnTo>
                    <a:pt x="46" y="89"/>
                  </a:lnTo>
                  <a:lnTo>
                    <a:pt x="38" y="83"/>
                  </a:lnTo>
                  <a:lnTo>
                    <a:pt x="27" y="79"/>
                  </a:lnTo>
                  <a:lnTo>
                    <a:pt x="19" y="69"/>
                  </a:lnTo>
                  <a:lnTo>
                    <a:pt x="16" y="55"/>
                  </a:lnTo>
                  <a:lnTo>
                    <a:pt x="14" y="35"/>
                  </a:lnTo>
                  <a:lnTo>
                    <a:pt x="7" y="21"/>
                  </a:lnTo>
                  <a:lnTo>
                    <a:pt x="0" y="15"/>
                  </a:lnTo>
                  <a:lnTo>
                    <a:pt x="21" y="14"/>
                  </a:lnTo>
                  <a:lnTo>
                    <a:pt x="28" y="9"/>
                  </a:lnTo>
                  <a:lnTo>
                    <a:pt x="44" y="8"/>
                  </a:lnTo>
                  <a:lnTo>
                    <a:pt x="51" y="4"/>
                  </a:lnTo>
                  <a:lnTo>
                    <a:pt x="67" y="7"/>
                  </a:lnTo>
                  <a:lnTo>
                    <a:pt x="76" y="5"/>
                  </a:lnTo>
                  <a:lnTo>
                    <a:pt x="86" y="0"/>
                  </a:lnTo>
                  <a:lnTo>
                    <a:pt x="87" y="0"/>
                  </a:lnTo>
                  <a:lnTo>
                    <a:pt x="89" y="8"/>
                  </a:lnTo>
                  <a:lnTo>
                    <a:pt x="99" y="20"/>
                  </a:lnTo>
                  <a:lnTo>
                    <a:pt x="107" y="21"/>
                  </a:lnTo>
                  <a:lnTo>
                    <a:pt x="114" y="26"/>
                  </a:lnTo>
                  <a:lnTo>
                    <a:pt x="115" y="34"/>
                  </a:lnTo>
                  <a:lnTo>
                    <a:pt x="110" y="40"/>
                  </a:lnTo>
                  <a:lnTo>
                    <a:pt x="110" y="48"/>
                  </a:lnTo>
                  <a:lnTo>
                    <a:pt x="113" y="56"/>
                  </a:lnTo>
                  <a:lnTo>
                    <a:pt x="118" y="63"/>
                  </a:lnTo>
                  <a:lnTo>
                    <a:pt x="123" y="68"/>
                  </a:lnTo>
                  <a:lnTo>
                    <a:pt x="137" y="77"/>
                  </a:lnTo>
                  <a:lnTo>
                    <a:pt x="138" y="84"/>
                  </a:lnTo>
                  <a:lnTo>
                    <a:pt x="135" y="93"/>
                  </a:lnTo>
                  <a:lnTo>
                    <a:pt x="126" y="94"/>
                  </a:lnTo>
                  <a:lnTo>
                    <a:pt x="129" y="101"/>
                  </a:lnTo>
                  <a:lnTo>
                    <a:pt x="138" y="113"/>
                  </a:lnTo>
                  <a:lnTo>
                    <a:pt x="153" y="122"/>
                  </a:lnTo>
                  <a:lnTo>
                    <a:pt x="161" y="122"/>
                  </a:lnTo>
                  <a:lnTo>
                    <a:pt x="168" y="123"/>
                  </a:lnTo>
                  <a:lnTo>
                    <a:pt x="164" y="131"/>
                  </a:lnTo>
                  <a:lnTo>
                    <a:pt x="163" y="139"/>
                  </a:lnTo>
                  <a:lnTo>
                    <a:pt x="169" y="144"/>
                  </a:lnTo>
                  <a:lnTo>
                    <a:pt x="168" y="152"/>
                  </a:lnTo>
                  <a:lnTo>
                    <a:pt x="161" y="154"/>
                  </a:lnTo>
                  <a:lnTo>
                    <a:pt x="166" y="160"/>
                  </a:lnTo>
                  <a:lnTo>
                    <a:pt x="169" y="168"/>
                  </a:lnTo>
                  <a:lnTo>
                    <a:pt x="170" y="175"/>
                  </a:lnTo>
                  <a:lnTo>
                    <a:pt x="164" y="175"/>
                  </a:lnTo>
                  <a:lnTo>
                    <a:pt x="147" y="175"/>
                  </a:lnTo>
                  <a:lnTo>
                    <a:pt x="142" y="175"/>
                  </a:lnTo>
                  <a:lnTo>
                    <a:pt x="141" y="150"/>
                  </a:lnTo>
                  <a:lnTo>
                    <a:pt x="137" y="143"/>
                  </a:lnTo>
                  <a:lnTo>
                    <a:pt x="132" y="136"/>
                  </a:lnTo>
                  <a:lnTo>
                    <a:pt x="129" y="128"/>
                  </a:lnTo>
                  <a:lnTo>
                    <a:pt x="121" y="126"/>
                  </a:lnTo>
                  <a:lnTo>
                    <a:pt x="114" y="128"/>
                  </a:lnTo>
                  <a:lnTo>
                    <a:pt x="107" y="128"/>
                  </a:lnTo>
                  <a:lnTo>
                    <a:pt x="99" y="125"/>
                  </a:lnTo>
                  <a:lnTo>
                    <a:pt x="94" y="117"/>
                  </a:lnTo>
                  <a:lnTo>
                    <a:pt x="87" y="116"/>
                  </a:lnTo>
                  <a:lnTo>
                    <a:pt x="77" y="11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05" name="Freeform 166"/>
            <p:cNvSpPr>
              <a:spLocks noChangeAspect="1"/>
            </p:cNvSpPr>
            <p:nvPr/>
          </p:nvSpPr>
          <p:spPr bwMode="gray">
            <a:xfrm>
              <a:off x="9688386" y="3306308"/>
              <a:ext cx="661393" cy="387565"/>
            </a:xfrm>
            <a:custGeom>
              <a:avLst/>
              <a:gdLst/>
              <a:ahLst/>
              <a:cxnLst>
                <a:cxn ang="0">
                  <a:pos x="464" y="1136"/>
                </a:cxn>
                <a:cxn ang="0">
                  <a:pos x="355" y="1109"/>
                </a:cxn>
                <a:cxn ang="0">
                  <a:pos x="262" y="1035"/>
                </a:cxn>
                <a:cxn ang="0">
                  <a:pos x="250" y="932"/>
                </a:cxn>
                <a:cxn ang="0">
                  <a:pos x="298" y="882"/>
                </a:cxn>
                <a:cxn ang="0">
                  <a:pos x="413" y="881"/>
                </a:cxn>
                <a:cxn ang="0">
                  <a:pos x="420" y="823"/>
                </a:cxn>
                <a:cxn ang="0">
                  <a:pos x="336" y="731"/>
                </a:cxn>
                <a:cxn ang="0">
                  <a:pos x="242" y="718"/>
                </a:cxn>
                <a:cxn ang="0">
                  <a:pos x="102" y="781"/>
                </a:cxn>
                <a:cxn ang="0">
                  <a:pos x="103" y="699"/>
                </a:cxn>
                <a:cxn ang="0">
                  <a:pos x="33" y="660"/>
                </a:cxn>
                <a:cxn ang="0">
                  <a:pos x="16" y="544"/>
                </a:cxn>
                <a:cxn ang="0">
                  <a:pos x="64" y="458"/>
                </a:cxn>
                <a:cxn ang="0">
                  <a:pos x="126" y="435"/>
                </a:cxn>
                <a:cxn ang="0">
                  <a:pos x="193" y="379"/>
                </a:cxn>
                <a:cxn ang="0">
                  <a:pos x="263" y="359"/>
                </a:cxn>
                <a:cxn ang="0">
                  <a:pos x="329" y="359"/>
                </a:cxn>
                <a:cxn ang="0">
                  <a:pos x="421" y="398"/>
                </a:cxn>
                <a:cxn ang="0">
                  <a:pos x="442" y="408"/>
                </a:cxn>
                <a:cxn ang="0">
                  <a:pos x="531" y="424"/>
                </a:cxn>
                <a:cxn ang="0">
                  <a:pos x="590" y="402"/>
                </a:cxn>
                <a:cxn ang="0">
                  <a:pos x="674" y="434"/>
                </a:cxn>
                <a:cxn ang="0">
                  <a:pos x="760" y="434"/>
                </a:cxn>
                <a:cxn ang="0">
                  <a:pos x="793" y="363"/>
                </a:cxn>
                <a:cxn ang="0">
                  <a:pos x="760" y="306"/>
                </a:cxn>
                <a:cxn ang="0">
                  <a:pos x="807" y="226"/>
                </a:cxn>
                <a:cxn ang="0">
                  <a:pos x="803" y="192"/>
                </a:cxn>
                <a:cxn ang="0">
                  <a:pos x="802" y="150"/>
                </a:cxn>
                <a:cxn ang="0">
                  <a:pos x="878" y="142"/>
                </a:cxn>
                <a:cxn ang="0">
                  <a:pos x="963" y="110"/>
                </a:cxn>
                <a:cxn ang="0">
                  <a:pos x="1034" y="74"/>
                </a:cxn>
                <a:cxn ang="0">
                  <a:pos x="1187" y="42"/>
                </a:cxn>
                <a:cxn ang="0">
                  <a:pos x="1239" y="0"/>
                </a:cxn>
                <a:cxn ang="0">
                  <a:pos x="1324" y="12"/>
                </a:cxn>
                <a:cxn ang="0">
                  <a:pos x="1349" y="102"/>
                </a:cxn>
                <a:cxn ang="0">
                  <a:pos x="1402" y="107"/>
                </a:cxn>
                <a:cxn ang="0">
                  <a:pos x="1425" y="125"/>
                </a:cxn>
                <a:cxn ang="0">
                  <a:pos x="1490" y="145"/>
                </a:cxn>
                <a:cxn ang="0">
                  <a:pos x="1508" y="173"/>
                </a:cxn>
                <a:cxn ang="0">
                  <a:pos x="1586" y="123"/>
                </a:cxn>
                <a:cxn ang="0">
                  <a:pos x="1657" y="118"/>
                </a:cxn>
                <a:cxn ang="0">
                  <a:pos x="1857" y="397"/>
                </a:cxn>
                <a:cxn ang="0">
                  <a:pos x="1938" y="425"/>
                </a:cxn>
                <a:cxn ang="0">
                  <a:pos x="2028" y="408"/>
                </a:cxn>
                <a:cxn ang="0">
                  <a:pos x="2078" y="470"/>
                </a:cxn>
                <a:cxn ang="0">
                  <a:pos x="2159" y="533"/>
                </a:cxn>
                <a:cxn ang="0">
                  <a:pos x="2226" y="554"/>
                </a:cxn>
                <a:cxn ang="0">
                  <a:pos x="2139" y="733"/>
                </a:cxn>
                <a:cxn ang="0">
                  <a:pos x="1978" y="773"/>
                </a:cxn>
                <a:cxn ang="0">
                  <a:pos x="1841" y="901"/>
                </a:cxn>
                <a:cxn ang="0">
                  <a:pos x="1860" y="1061"/>
                </a:cxn>
                <a:cxn ang="0">
                  <a:pos x="1768" y="1061"/>
                </a:cxn>
                <a:cxn ang="0">
                  <a:pos x="1620" y="1050"/>
                </a:cxn>
                <a:cxn ang="0">
                  <a:pos x="1506" y="1034"/>
                </a:cxn>
                <a:cxn ang="0">
                  <a:pos x="1421" y="1070"/>
                </a:cxn>
                <a:cxn ang="0">
                  <a:pos x="1343" y="1081"/>
                </a:cxn>
                <a:cxn ang="0">
                  <a:pos x="1257" y="1153"/>
                </a:cxn>
                <a:cxn ang="0">
                  <a:pos x="1185" y="1180"/>
                </a:cxn>
                <a:cxn ang="0">
                  <a:pos x="1048" y="1021"/>
                </a:cxn>
                <a:cxn ang="0">
                  <a:pos x="742" y="899"/>
                </a:cxn>
              </a:cxnLst>
              <a:rect l="0" t="0" r="r" b="b"/>
              <a:pathLst>
                <a:path w="2230" h="1190">
                  <a:moveTo>
                    <a:pt x="518" y="898"/>
                  </a:moveTo>
                  <a:lnTo>
                    <a:pt x="518" y="968"/>
                  </a:lnTo>
                  <a:lnTo>
                    <a:pt x="518" y="1042"/>
                  </a:lnTo>
                  <a:lnTo>
                    <a:pt x="518" y="1107"/>
                  </a:lnTo>
                  <a:lnTo>
                    <a:pt x="518" y="1168"/>
                  </a:lnTo>
                  <a:lnTo>
                    <a:pt x="506" y="1174"/>
                  </a:lnTo>
                  <a:lnTo>
                    <a:pt x="486" y="1173"/>
                  </a:lnTo>
                  <a:lnTo>
                    <a:pt x="477" y="1166"/>
                  </a:lnTo>
                  <a:lnTo>
                    <a:pt x="468" y="1143"/>
                  </a:lnTo>
                  <a:lnTo>
                    <a:pt x="464" y="1136"/>
                  </a:lnTo>
                  <a:lnTo>
                    <a:pt x="458" y="1130"/>
                  </a:lnTo>
                  <a:lnTo>
                    <a:pt x="452" y="1115"/>
                  </a:lnTo>
                  <a:lnTo>
                    <a:pt x="447" y="1108"/>
                  </a:lnTo>
                  <a:lnTo>
                    <a:pt x="432" y="1102"/>
                  </a:lnTo>
                  <a:lnTo>
                    <a:pt x="425" y="1097"/>
                  </a:lnTo>
                  <a:lnTo>
                    <a:pt x="418" y="1092"/>
                  </a:lnTo>
                  <a:lnTo>
                    <a:pt x="410" y="1092"/>
                  </a:lnTo>
                  <a:lnTo>
                    <a:pt x="402" y="1093"/>
                  </a:lnTo>
                  <a:lnTo>
                    <a:pt x="378" y="1100"/>
                  </a:lnTo>
                  <a:lnTo>
                    <a:pt x="355" y="1109"/>
                  </a:lnTo>
                  <a:lnTo>
                    <a:pt x="325" y="1135"/>
                  </a:lnTo>
                  <a:lnTo>
                    <a:pt x="324" y="1096"/>
                  </a:lnTo>
                  <a:lnTo>
                    <a:pt x="333" y="1085"/>
                  </a:lnTo>
                  <a:lnTo>
                    <a:pt x="335" y="1065"/>
                  </a:lnTo>
                  <a:lnTo>
                    <a:pt x="323" y="1060"/>
                  </a:lnTo>
                  <a:lnTo>
                    <a:pt x="311" y="1059"/>
                  </a:lnTo>
                  <a:lnTo>
                    <a:pt x="291" y="1050"/>
                  </a:lnTo>
                  <a:lnTo>
                    <a:pt x="281" y="1037"/>
                  </a:lnTo>
                  <a:lnTo>
                    <a:pt x="274" y="1037"/>
                  </a:lnTo>
                  <a:lnTo>
                    <a:pt x="262" y="1035"/>
                  </a:lnTo>
                  <a:lnTo>
                    <a:pt x="259" y="996"/>
                  </a:lnTo>
                  <a:lnTo>
                    <a:pt x="247" y="976"/>
                  </a:lnTo>
                  <a:lnTo>
                    <a:pt x="239" y="970"/>
                  </a:lnTo>
                  <a:lnTo>
                    <a:pt x="232" y="956"/>
                  </a:lnTo>
                  <a:lnTo>
                    <a:pt x="209" y="947"/>
                  </a:lnTo>
                  <a:lnTo>
                    <a:pt x="198" y="930"/>
                  </a:lnTo>
                  <a:lnTo>
                    <a:pt x="205" y="924"/>
                  </a:lnTo>
                  <a:lnTo>
                    <a:pt x="223" y="924"/>
                  </a:lnTo>
                  <a:lnTo>
                    <a:pt x="241" y="927"/>
                  </a:lnTo>
                  <a:lnTo>
                    <a:pt x="250" y="932"/>
                  </a:lnTo>
                  <a:lnTo>
                    <a:pt x="258" y="930"/>
                  </a:lnTo>
                  <a:lnTo>
                    <a:pt x="271" y="931"/>
                  </a:lnTo>
                  <a:lnTo>
                    <a:pt x="268" y="924"/>
                  </a:lnTo>
                  <a:lnTo>
                    <a:pt x="264" y="913"/>
                  </a:lnTo>
                  <a:lnTo>
                    <a:pt x="262" y="894"/>
                  </a:lnTo>
                  <a:lnTo>
                    <a:pt x="266" y="883"/>
                  </a:lnTo>
                  <a:lnTo>
                    <a:pt x="276" y="878"/>
                  </a:lnTo>
                  <a:lnTo>
                    <a:pt x="276" y="886"/>
                  </a:lnTo>
                  <a:lnTo>
                    <a:pt x="287" y="887"/>
                  </a:lnTo>
                  <a:lnTo>
                    <a:pt x="298" y="882"/>
                  </a:lnTo>
                  <a:lnTo>
                    <a:pt x="301" y="873"/>
                  </a:lnTo>
                  <a:lnTo>
                    <a:pt x="311" y="865"/>
                  </a:lnTo>
                  <a:lnTo>
                    <a:pt x="328" y="863"/>
                  </a:lnTo>
                  <a:lnTo>
                    <a:pt x="344" y="873"/>
                  </a:lnTo>
                  <a:lnTo>
                    <a:pt x="360" y="879"/>
                  </a:lnTo>
                  <a:lnTo>
                    <a:pt x="376" y="876"/>
                  </a:lnTo>
                  <a:lnTo>
                    <a:pt x="386" y="868"/>
                  </a:lnTo>
                  <a:lnTo>
                    <a:pt x="389" y="870"/>
                  </a:lnTo>
                  <a:lnTo>
                    <a:pt x="394" y="874"/>
                  </a:lnTo>
                  <a:lnTo>
                    <a:pt x="413" y="881"/>
                  </a:lnTo>
                  <a:lnTo>
                    <a:pt x="424" y="887"/>
                  </a:lnTo>
                  <a:lnTo>
                    <a:pt x="435" y="884"/>
                  </a:lnTo>
                  <a:lnTo>
                    <a:pt x="447" y="887"/>
                  </a:lnTo>
                  <a:lnTo>
                    <a:pt x="451" y="879"/>
                  </a:lnTo>
                  <a:lnTo>
                    <a:pt x="443" y="867"/>
                  </a:lnTo>
                  <a:lnTo>
                    <a:pt x="453" y="867"/>
                  </a:lnTo>
                  <a:lnTo>
                    <a:pt x="446" y="855"/>
                  </a:lnTo>
                  <a:lnTo>
                    <a:pt x="435" y="841"/>
                  </a:lnTo>
                  <a:lnTo>
                    <a:pt x="425" y="834"/>
                  </a:lnTo>
                  <a:lnTo>
                    <a:pt x="420" y="823"/>
                  </a:lnTo>
                  <a:lnTo>
                    <a:pt x="409" y="823"/>
                  </a:lnTo>
                  <a:lnTo>
                    <a:pt x="398" y="806"/>
                  </a:lnTo>
                  <a:lnTo>
                    <a:pt x="392" y="782"/>
                  </a:lnTo>
                  <a:lnTo>
                    <a:pt x="384" y="771"/>
                  </a:lnTo>
                  <a:lnTo>
                    <a:pt x="382" y="777"/>
                  </a:lnTo>
                  <a:lnTo>
                    <a:pt x="375" y="760"/>
                  </a:lnTo>
                  <a:lnTo>
                    <a:pt x="370" y="760"/>
                  </a:lnTo>
                  <a:lnTo>
                    <a:pt x="367" y="749"/>
                  </a:lnTo>
                  <a:lnTo>
                    <a:pt x="348" y="732"/>
                  </a:lnTo>
                  <a:lnTo>
                    <a:pt x="336" y="731"/>
                  </a:lnTo>
                  <a:lnTo>
                    <a:pt x="336" y="725"/>
                  </a:lnTo>
                  <a:lnTo>
                    <a:pt x="323" y="723"/>
                  </a:lnTo>
                  <a:lnTo>
                    <a:pt x="312" y="728"/>
                  </a:lnTo>
                  <a:lnTo>
                    <a:pt x="303" y="730"/>
                  </a:lnTo>
                  <a:lnTo>
                    <a:pt x="292" y="736"/>
                  </a:lnTo>
                  <a:lnTo>
                    <a:pt x="289" y="725"/>
                  </a:lnTo>
                  <a:lnTo>
                    <a:pt x="274" y="725"/>
                  </a:lnTo>
                  <a:lnTo>
                    <a:pt x="270" y="722"/>
                  </a:lnTo>
                  <a:lnTo>
                    <a:pt x="257" y="720"/>
                  </a:lnTo>
                  <a:lnTo>
                    <a:pt x="242" y="718"/>
                  </a:lnTo>
                  <a:lnTo>
                    <a:pt x="207" y="752"/>
                  </a:lnTo>
                  <a:lnTo>
                    <a:pt x="188" y="753"/>
                  </a:lnTo>
                  <a:lnTo>
                    <a:pt x="162" y="761"/>
                  </a:lnTo>
                  <a:lnTo>
                    <a:pt x="136" y="765"/>
                  </a:lnTo>
                  <a:lnTo>
                    <a:pt x="114" y="771"/>
                  </a:lnTo>
                  <a:lnTo>
                    <a:pt x="136" y="786"/>
                  </a:lnTo>
                  <a:lnTo>
                    <a:pt x="119" y="793"/>
                  </a:lnTo>
                  <a:lnTo>
                    <a:pt x="112" y="791"/>
                  </a:lnTo>
                  <a:lnTo>
                    <a:pt x="108" y="785"/>
                  </a:lnTo>
                  <a:lnTo>
                    <a:pt x="102" y="781"/>
                  </a:lnTo>
                  <a:lnTo>
                    <a:pt x="93" y="781"/>
                  </a:lnTo>
                  <a:lnTo>
                    <a:pt x="86" y="779"/>
                  </a:lnTo>
                  <a:lnTo>
                    <a:pt x="83" y="773"/>
                  </a:lnTo>
                  <a:lnTo>
                    <a:pt x="90" y="766"/>
                  </a:lnTo>
                  <a:lnTo>
                    <a:pt x="91" y="758"/>
                  </a:lnTo>
                  <a:lnTo>
                    <a:pt x="98" y="755"/>
                  </a:lnTo>
                  <a:lnTo>
                    <a:pt x="107" y="761"/>
                  </a:lnTo>
                  <a:lnTo>
                    <a:pt x="119" y="758"/>
                  </a:lnTo>
                  <a:lnTo>
                    <a:pt x="110" y="701"/>
                  </a:lnTo>
                  <a:lnTo>
                    <a:pt x="103" y="699"/>
                  </a:lnTo>
                  <a:lnTo>
                    <a:pt x="98" y="693"/>
                  </a:lnTo>
                  <a:lnTo>
                    <a:pt x="96" y="684"/>
                  </a:lnTo>
                  <a:lnTo>
                    <a:pt x="92" y="678"/>
                  </a:lnTo>
                  <a:lnTo>
                    <a:pt x="86" y="672"/>
                  </a:lnTo>
                  <a:lnTo>
                    <a:pt x="79" y="672"/>
                  </a:lnTo>
                  <a:lnTo>
                    <a:pt x="61" y="674"/>
                  </a:lnTo>
                  <a:lnTo>
                    <a:pt x="48" y="671"/>
                  </a:lnTo>
                  <a:lnTo>
                    <a:pt x="47" y="679"/>
                  </a:lnTo>
                  <a:lnTo>
                    <a:pt x="34" y="667"/>
                  </a:lnTo>
                  <a:lnTo>
                    <a:pt x="33" y="660"/>
                  </a:lnTo>
                  <a:lnTo>
                    <a:pt x="29" y="652"/>
                  </a:lnTo>
                  <a:lnTo>
                    <a:pt x="34" y="646"/>
                  </a:lnTo>
                  <a:lnTo>
                    <a:pt x="29" y="639"/>
                  </a:lnTo>
                  <a:lnTo>
                    <a:pt x="28" y="631"/>
                  </a:lnTo>
                  <a:lnTo>
                    <a:pt x="0" y="621"/>
                  </a:lnTo>
                  <a:lnTo>
                    <a:pt x="11" y="577"/>
                  </a:lnTo>
                  <a:lnTo>
                    <a:pt x="24" y="570"/>
                  </a:lnTo>
                  <a:lnTo>
                    <a:pt x="29" y="562"/>
                  </a:lnTo>
                  <a:lnTo>
                    <a:pt x="27" y="555"/>
                  </a:lnTo>
                  <a:lnTo>
                    <a:pt x="16" y="544"/>
                  </a:lnTo>
                  <a:lnTo>
                    <a:pt x="26" y="499"/>
                  </a:lnTo>
                  <a:lnTo>
                    <a:pt x="39" y="490"/>
                  </a:lnTo>
                  <a:lnTo>
                    <a:pt x="44" y="484"/>
                  </a:lnTo>
                  <a:lnTo>
                    <a:pt x="42" y="475"/>
                  </a:lnTo>
                  <a:lnTo>
                    <a:pt x="45" y="468"/>
                  </a:lnTo>
                  <a:lnTo>
                    <a:pt x="45" y="461"/>
                  </a:lnTo>
                  <a:lnTo>
                    <a:pt x="49" y="452"/>
                  </a:lnTo>
                  <a:lnTo>
                    <a:pt x="54" y="446"/>
                  </a:lnTo>
                  <a:lnTo>
                    <a:pt x="60" y="451"/>
                  </a:lnTo>
                  <a:lnTo>
                    <a:pt x="64" y="458"/>
                  </a:lnTo>
                  <a:lnTo>
                    <a:pt x="76" y="468"/>
                  </a:lnTo>
                  <a:lnTo>
                    <a:pt x="93" y="505"/>
                  </a:lnTo>
                  <a:lnTo>
                    <a:pt x="102" y="507"/>
                  </a:lnTo>
                  <a:lnTo>
                    <a:pt x="128" y="490"/>
                  </a:lnTo>
                  <a:lnTo>
                    <a:pt x="125" y="481"/>
                  </a:lnTo>
                  <a:lnTo>
                    <a:pt x="122" y="474"/>
                  </a:lnTo>
                  <a:lnTo>
                    <a:pt x="118" y="449"/>
                  </a:lnTo>
                  <a:lnTo>
                    <a:pt x="110" y="436"/>
                  </a:lnTo>
                  <a:lnTo>
                    <a:pt x="119" y="437"/>
                  </a:lnTo>
                  <a:lnTo>
                    <a:pt x="126" y="435"/>
                  </a:lnTo>
                  <a:lnTo>
                    <a:pt x="146" y="420"/>
                  </a:lnTo>
                  <a:lnTo>
                    <a:pt x="153" y="416"/>
                  </a:lnTo>
                  <a:lnTo>
                    <a:pt x="158" y="410"/>
                  </a:lnTo>
                  <a:lnTo>
                    <a:pt x="158" y="402"/>
                  </a:lnTo>
                  <a:lnTo>
                    <a:pt x="158" y="393"/>
                  </a:lnTo>
                  <a:lnTo>
                    <a:pt x="166" y="392"/>
                  </a:lnTo>
                  <a:lnTo>
                    <a:pt x="174" y="393"/>
                  </a:lnTo>
                  <a:lnTo>
                    <a:pt x="182" y="391"/>
                  </a:lnTo>
                  <a:lnTo>
                    <a:pt x="187" y="383"/>
                  </a:lnTo>
                  <a:lnTo>
                    <a:pt x="193" y="379"/>
                  </a:lnTo>
                  <a:lnTo>
                    <a:pt x="201" y="377"/>
                  </a:lnTo>
                  <a:lnTo>
                    <a:pt x="206" y="371"/>
                  </a:lnTo>
                  <a:lnTo>
                    <a:pt x="214" y="366"/>
                  </a:lnTo>
                  <a:lnTo>
                    <a:pt x="219" y="360"/>
                  </a:lnTo>
                  <a:lnTo>
                    <a:pt x="220" y="352"/>
                  </a:lnTo>
                  <a:lnTo>
                    <a:pt x="227" y="348"/>
                  </a:lnTo>
                  <a:lnTo>
                    <a:pt x="242" y="343"/>
                  </a:lnTo>
                  <a:lnTo>
                    <a:pt x="258" y="343"/>
                  </a:lnTo>
                  <a:lnTo>
                    <a:pt x="259" y="351"/>
                  </a:lnTo>
                  <a:lnTo>
                    <a:pt x="263" y="359"/>
                  </a:lnTo>
                  <a:lnTo>
                    <a:pt x="279" y="355"/>
                  </a:lnTo>
                  <a:lnTo>
                    <a:pt x="284" y="361"/>
                  </a:lnTo>
                  <a:lnTo>
                    <a:pt x="289" y="354"/>
                  </a:lnTo>
                  <a:lnTo>
                    <a:pt x="291" y="345"/>
                  </a:lnTo>
                  <a:lnTo>
                    <a:pt x="296" y="339"/>
                  </a:lnTo>
                  <a:lnTo>
                    <a:pt x="303" y="340"/>
                  </a:lnTo>
                  <a:lnTo>
                    <a:pt x="311" y="336"/>
                  </a:lnTo>
                  <a:lnTo>
                    <a:pt x="318" y="336"/>
                  </a:lnTo>
                  <a:lnTo>
                    <a:pt x="324" y="352"/>
                  </a:lnTo>
                  <a:lnTo>
                    <a:pt x="329" y="359"/>
                  </a:lnTo>
                  <a:lnTo>
                    <a:pt x="338" y="355"/>
                  </a:lnTo>
                  <a:lnTo>
                    <a:pt x="345" y="355"/>
                  </a:lnTo>
                  <a:lnTo>
                    <a:pt x="352" y="357"/>
                  </a:lnTo>
                  <a:lnTo>
                    <a:pt x="368" y="354"/>
                  </a:lnTo>
                  <a:lnTo>
                    <a:pt x="376" y="355"/>
                  </a:lnTo>
                  <a:lnTo>
                    <a:pt x="383" y="360"/>
                  </a:lnTo>
                  <a:lnTo>
                    <a:pt x="389" y="365"/>
                  </a:lnTo>
                  <a:lnTo>
                    <a:pt x="395" y="379"/>
                  </a:lnTo>
                  <a:lnTo>
                    <a:pt x="416" y="392"/>
                  </a:lnTo>
                  <a:lnTo>
                    <a:pt x="421" y="398"/>
                  </a:lnTo>
                  <a:lnTo>
                    <a:pt x="424" y="406"/>
                  </a:lnTo>
                  <a:lnTo>
                    <a:pt x="435" y="419"/>
                  </a:lnTo>
                  <a:lnTo>
                    <a:pt x="434" y="426"/>
                  </a:lnTo>
                  <a:lnTo>
                    <a:pt x="435" y="435"/>
                  </a:lnTo>
                  <a:lnTo>
                    <a:pt x="440" y="441"/>
                  </a:lnTo>
                  <a:lnTo>
                    <a:pt x="447" y="438"/>
                  </a:lnTo>
                  <a:lnTo>
                    <a:pt x="447" y="431"/>
                  </a:lnTo>
                  <a:lnTo>
                    <a:pt x="446" y="422"/>
                  </a:lnTo>
                  <a:lnTo>
                    <a:pt x="447" y="415"/>
                  </a:lnTo>
                  <a:lnTo>
                    <a:pt x="442" y="408"/>
                  </a:lnTo>
                  <a:lnTo>
                    <a:pt x="447" y="402"/>
                  </a:lnTo>
                  <a:lnTo>
                    <a:pt x="456" y="400"/>
                  </a:lnTo>
                  <a:lnTo>
                    <a:pt x="458" y="408"/>
                  </a:lnTo>
                  <a:lnTo>
                    <a:pt x="464" y="414"/>
                  </a:lnTo>
                  <a:lnTo>
                    <a:pt x="467" y="421"/>
                  </a:lnTo>
                  <a:lnTo>
                    <a:pt x="473" y="426"/>
                  </a:lnTo>
                  <a:lnTo>
                    <a:pt x="488" y="432"/>
                  </a:lnTo>
                  <a:lnTo>
                    <a:pt x="502" y="440"/>
                  </a:lnTo>
                  <a:lnTo>
                    <a:pt x="511" y="437"/>
                  </a:lnTo>
                  <a:lnTo>
                    <a:pt x="531" y="424"/>
                  </a:lnTo>
                  <a:lnTo>
                    <a:pt x="531" y="415"/>
                  </a:lnTo>
                  <a:lnTo>
                    <a:pt x="537" y="411"/>
                  </a:lnTo>
                  <a:lnTo>
                    <a:pt x="543" y="406"/>
                  </a:lnTo>
                  <a:lnTo>
                    <a:pt x="551" y="405"/>
                  </a:lnTo>
                  <a:lnTo>
                    <a:pt x="559" y="408"/>
                  </a:lnTo>
                  <a:lnTo>
                    <a:pt x="559" y="400"/>
                  </a:lnTo>
                  <a:lnTo>
                    <a:pt x="567" y="399"/>
                  </a:lnTo>
                  <a:lnTo>
                    <a:pt x="575" y="402"/>
                  </a:lnTo>
                  <a:lnTo>
                    <a:pt x="582" y="397"/>
                  </a:lnTo>
                  <a:lnTo>
                    <a:pt x="590" y="402"/>
                  </a:lnTo>
                  <a:lnTo>
                    <a:pt x="601" y="413"/>
                  </a:lnTo>
                  <a:lnTo>
                    <a:pt x="615" y="404"/>
                  </a:lnTo>
                  <a:lnTo>
                    <a:pt x="619" y="397"/>
                  </a:lnTo>
                  <a:lnTo>
                    <a:pt x="634" y="397"/>
                  </a:lnTo>
                  <a:lnTo>
                    <a:pt x="641" y="393"/>
                  </a:lnTo>
                  <a:lnTo>
                    <a:pt x="657" y="399"/>
                  </a:lnTo>
                  <a:lnTo>
                    <a:pt x="662" y="405"/>
                  </a:lnTo>
                  <a:lnTo>
                    <a:pt x="663" y="421"/>
                  </a:lnTo>
                  <a:lnTo>
                    <a:pt x="669" y="427"/>
                  </a:lnTo>
                  <a:lnTo>
                    <a:pt x="674" y="434"/>
                  </a:lnTo>
                  <a:lnTo>
                    <a:pt x="690" y="432"/>
                  </a:lnTo>
                  <a:lnTo>
                    <a:pt x="705" y="435"/>
                  </a:lnTo>
                  <a:lnTo>
                    <a:pt x="705" y="435"/>
                  </a:lnTo>
                  <a:lnTo>
                    <a:pt x="707" y="446"/>
                  </a:lnTo>
                  <a:lnTo>
                    <a:pt x="725" y="445"/>
                  </a:lnTo>
                  <a:lnTo>
                    <a:pt x="731" y="440"/>
                  </a:lnTo>
                  <a:lnTo>
                    <a:pt x="738" y="425"/>
                  </a:lnTo>
                  <a:lnTo>
                    <a:pt x="743" y="419"/>
                  </a:lnTo>
                  <a:lnTo>
                    <a:pt x="749" y="421"/>
                  </a:lnTo>
                  <a:lnTo>
                    <a:pt x="760" y="434"/>
                  </a:lnTo>
                  <a:lnTo>
                    <a:pt x="776" y="435"/>
                  </a:lnTo>
                  <a:lnTo>
                    <a:pt x="792" y="432"/>
                  </a:lnTo>
                  <a:lnTo>
                    <a:pt x="800" y="426"/>
                  </a:lnTo>
                  <a:lnTo>
                    <a:pt x="814" y="421"/>
                  </a:lnTo>
                  <a:lnTo>
                    <a:pt x="827" y="383"/>
                  </a:lnTo>
                  <a:lnTo>
                    <a:pt x="830" y="376"/>
                  </a:lnTo>
                  <a:lnTo>
                    <a:pt x="824" y="370"/>
                  </a:lnTo>
                  <a:lnTo>
                    <a:pt x="823" y="366"/>
                  </a:lnTo>
                  <a:lnTo>
                    <a:pt x="809" y="365"/>
                  </a:lnTo>
                  <a:lnTo>
                    <a:pt x="793" y="363"/>
                  </a:lnTo>
                  <a:lnTo>
                    <a:pt x="787" y="356"/>
                  </a:lnTo>
                  <a:lnTo>
                    <a:pt x="784" y="351"/>
                  </a:lnTo>
                  <a:lnTo>
                    <a:pt x="766" y="348"/>
                  </a:lnTo>
                  <a:lnTo>
                    <a:pt x="759" y="345"/>
                  </a:lnTo>
                  <a:lnTo>
                    <a:pt x="760" y="336"/>
                  </a:lnTo>
                  <a:lnTo>
                    <a:pt x="755" y="329"/>
                  </a:lnTo>
                  <a:lnTo>
                    <a:pt x="739" y="327"/>
                  </a:lnTo>
                  <a:lnTo>
                    <a:pt x="741" y="318"/>
                  </a:lnTo>
                  <a:lnTo>
                    <a:pt x="748" y="316"/>
                  </a:lnTo>
                  <a:lnTo>
                    <a:pt x="760" y="306"/>
                  </a:lnTo>
                  <a:lnTo>
                    <a:pt x="776" y="301"/>
                  </a:lnTo>
                  <a:lnTo>
                    <a:pt x="790" y="291"/>
                  </a:lnTo>
                  <a:lnTo>
                    <a:pt x="793" y="285"/>
                  </a:lnTo>
                  <a:lnTo>
                    <a:pt x="795" y="276"/>
                  </a:lnTo>
                  <a:lnTo>
                    <a:pt x="776" y="249"/>
                  </a:lnTo>
                  <a:lnTo>
                    <a:pt x="784" y="246"/>
                  </a:lnTo>
                  <a:lnTo>
                    <a:pt x="790" y="241"/>
                  </a:lnTo>
                  <a:lnTo>
                    <a:pt x="792" y="232"/>
                  </a:lnTo>
                  <a:lnTo>
                    <a:pt x="798" y="227"/>
                  </a:lnTo>
                  <a:lnTo>
                    <a:pt x="807" y="226"/>
                  </a:lnTo>
                  <a:lnTo>
                    <a:pt x="814" y="227"/>
                  </a:lnTo>
                  <a:lnTo>
                    <a:pt x="823" y="226"/>
                  </a:lnTo>
                  <a:lnTo>
                    <a:pt x="830" y="228"/>
                  </a:lnTo>
                  <a:lnTo>
                    <a:pt x="846" y="228"/>
                  </a:lnTo>
                  <a:lnTo>
                    <a:pt x="855" y="226"/>
                  </a:lnTo>
                  <a:lnTo>
                    <a:pt x="857" y="217"/>
                  </a:lnTo>
                  <a:lnTo>
                    <a:pt x="854" y="211"/>
                  </a:lnTo>
                  <a:lnTo>
                    <a:pt x="839" y="203"/>
                  </a:lnTo>
                  <a:lnTo>
                    <a:pt x="807" y="199"/>
                  </a:lnTo>
                  <a:lnTo>
                    <a:pt x="803" y="192"/>
                  </a:lnTo>
                  <a:lnTo>
                    <a:pt x="805" y="183"/>
                  </a:lnTo>
                  <a:lnTo>
                    <a:pt x="812" y="183"/>
                  </a:lnTo>
                  <a:lnTo>
                    <a:pt x="819" y="180"/>
                  </a:lnTo>
                  <a:lnTo>
                    <a:pt x="823" y="173"/>
                  </a:lnTo>
                  <a:lnTo>
                    <a:pt x="818" y="168"/>
                  </a:lnTo>
                  <a:lnTo>
                    <a:pt x="811" y="172"/>
                  </a:lnTo>
                  <a:lnTo>
                    <a:pt x="795" y="172"/>
                  </a:lnTo>
                  <a:lnTo>
                    <a:pt x="795" y="163"/>
                  </a:lnTo>
                  <a:lnTo>
                    <a:pt x="797" y="156"/>
                  </a:lnTo>
                  <a:lnTo>
                    <a:pt x="802" y="150"/>
                  </a:lnTo>
                  <a:lnTo>
                    <a:pt x="791" y="139"/>
                  </a:lnTo>
                  <a:lnTo>
                    <a:pt x="807" y="137"/>
                  </a:lnTo>
                  <a:lnTo>
                    <a:pt x="811" y="131"/>
                  </a:lnTo>
                  <a:lnTo>
                    <a:pt x="820" y="131"/>
                  </a:lnTo>
                  <a:lnTo>
                    <a:pt x="825" y="137"/>
                  </a:lnTo>
                  <a:lnTo>
                    <a:pt x="833" y="136"/>
                  </a:lnTo>
                  <a:lnTo>
                    <a:pt x="841" y="137"/>
                  </a:lnTo>
                  <a:lnTo>
                    <a:pt x="849" y="135"/>
                  </a:lnTo>
                  <a:lnTo>
                    <a:pt x="873" y="136"/>
                  </a:lnTo>
                  <a:lnTo>
                    <a:pt x="878" y="142"/>
                  </a:lnTo>
                  <a:lnTo>
                    <a:pt x="888" y="130"/>
                  </a:lnTo>
                  <a:lnTo>
                    <a:pt x="895" y="128"/>
                  </a:lnTo>
                  <a:lnTo>
                    <a:pt x="911" y="128"/>
                  </a:lnTo>
                  <a:lnTo>
                    <a:pt x="918" y="123"/>
                  </a:lnTo>
                  <a:lnTo>
                    <a:pt x="926" y="120"/>
                  </a:lnTo>
                  <a:lnTo>
                    <a:pt x="938" y="110"/>
                  </a:lnTo>
                  <a:lnTo>
                    <a:pt x="947" y="113"/>
                  </a:lnTo>
                  <a:lnTo>
                    <a:pt x="952" y="118"/>
                  </a:lnTo>
                  <a:lnTo>
                    <a:pt x="961" y="118"/>
                  </a:lnTo>
                  <a:lnTo>
                    <a:pt x="963" y="110"/>
                  </a:lnTo>
                  <a:lnTo>
                    <a:pt x="980" y="107"/>
                  </a:lnTo>
                  <a:lnTo>
                    <a:pt x="986" y="102"/>
                  </a:lnTo>
                  <a:lnTo>
                    <a:pt x="995" y="102"/>
                  </a:lnTo>
                  <a:lnTo>
                    <a:pt x="1002" y="98"/>
                  </a:lnTo>
                  <a:lnTo>
                    <a:pt x="1010" y="98"/>
                  </a:lnTo>
                  <a:lnTo>
                    <a:pt x="1017" y="101"/>
                  </a:lnTo>
                  <a:lnTo>
                    <a:pt x="1022" y="93"/>
                  </a:lnTo>
                  <a:lnTo>
                    <a:pt x="1023" y="86"/>
                  </a:lnTo>
                  <a:lnTo>
                    <a:pt x="1027" y="79"/>
                  </a:lnTo>
                  <a:lnTo>
                    <a:pt x="1034" y="74"/>
                  </a:lnTo>
                  <a:lnTo>
                    <a:pt x="1042" y="72"/>
                  </a:lnTo>
                  <a:lnTo>
                    <a:pt x="1049" y="76"/>
                  </a:lnTo>
                  <a:lnTo>
                    <a:pt x="1067" y="70"/>
                  </a:lnTo>
                  <a:lnTo>
                    <a:pt x="1067" y="71"/>
                  </a:lnTo>
                  <a:lnTo>
                    <a:pt x="1104" y="61"/>
                  </a:lnTo>
                  <a:lnTo>
                    <a:pt x="1136" y="58"/>
                  </a:lnTo>
                  <a:lnTo>
                    <a:pt x="1164" y="49"/>
                  </a:lnTo>
                  <a:lnTo>
                    <a:pt x="1171" y="44"/>
                  </a:lnTo>
                  <a:lnTo>
                    <a:pt x="1179" y="44"/>
                  </a:lnTo>
                  <a:lnTo>
                    <a:pt x="1187" y="42"/>
                  </a:lnTo>
                  <a:lnTo>
                    <a:pt x="1191" y="36"/>
                  </a:lnTo>
                  <a:lnTo>
                    <a:pt x="1191" y="28"/>
                  </a:lnTo>
                  <a:lnTo>
                    <a:pt x="1191" y="20"/>
                  </a:lnTo>
                  <a:lnTo>
                    <a:pt x="1200" y="21"/>
                  </a:lnTo>
                  <a:lnTo>
                    <a:pt x="1207" y="20"/>
                  </a:lnTo>
                  <a:lnTo>
                    <a:pt x="1212" y="12"/>
                  </a:lnTo>
                  <a:lnTo>
                    <a:pt x="1218" y="7"/>
                  </a:lnTo>
                  <a:lnTo>
                    <a:pt x="1227" y="7"/>
                  </a:lnTo>
                  <a:lnTo>
                    <a:pt x="1232" y="1"/>
                  </a:lnTo>
                  <a:lnTo>
                    <a:pt x="1239" y="0"/>
                  </a:lnTo>
                  <a:lnTo>
                    <a:pt x="1244" y="6"/>
                  </a:lnTo>
                  <a:lnTo>
                    <a:pt x="1253" y="4"/>
                  </a:lnTo>
                  <a:lnTo>
                    <a:pt x="1260" y="7"/>
                  </a:lnTo>
                  <a:lnTo>
                    <a:pt x="1269" y="5"/>
                  </a:lnTo>
                  <a:lnTo>
                    <a:pt x="1276" y="9"/>
                  </a:lnTo>
                  <a:lnTo>
                    <a:pt x="1281" y="15"/>
                  </a:lnTo>
                  <a:lnTo>
                    <a:pt x="1295" y="23"/>
                  </a:lnTo>
                  <a:lnTo>
                    <a:pt x="1302" y="20"/>
                  </a:lnTo>
                  <a:lnTo>
                    <a:pt x="1308" y="15"/>
                  </a:lnTo>
                  <a:lnTo>
                    <a:pt x="1324" y="12"/>
                  </a:lnTo>
                  <a:lnTo>
                    <a:pt x="1332" y="15"/>
                  </a:lnTo>
                  <a:lnTo>
                    <a:pt x="1338" y="21"/>
                  </a:lnTo>
                  <a:lnTo>
                    <a:pt x="1341" y="28"/>
                  </a:lnTo>
                  <a:lnTo>
                    <a:pt x="1343" y="44"/>
                  </a:lnTo>
                  <a:lnTo>
                    <a:pt x="1341" y="53"/>
                  </a:lnTo>
                  <a:lnTo>
                    <a:pt x="1344" y="60"/>
                  </a:lnTo>
                  <a:lnTo>
                    <a:pt x="1356" y="71"/>
                  </a:lnTo>
                  <a:lnTo>
                    <a:pt x="1352" y="79"/>
                  </a:lnTo>
                  <a:lnTo>
                    <a:pt x="1354" y="94"/>
                  </a:lnTo>
                  <a:lnTo>
                    <a:pt x="1349" y="102"/>
                  </a:lnTo>
                  <a:lnTo>
                    <a:pt x="1344" y="107"/>
                  </a:lnTo>
                  <a:lnTo>
                    <a:pt x="1347" y="114"/>
                  </a:lnTo>
                  <a:lnTo>
                    <a:pt x="1350" y="123"/>
                  </a:lnTo>
                  <a:lnTo>
                    <a:pt x="1366" y="118"/>
                  </a:lnTo>
                  <a:lnTo>
                    <a:pt x="1373" y="123"/>
                  </a:lnTo>
                  <a:lnTo>
                    <a:pt x="1381" y="122"/>
                  </a:lnTo>
                  <a:lnTo>
                    <a:pt x="1384" y="113"/>
                  </a:lnTo>
                  <a:lnTo>
                    <a:pt x="1392" y="113"/>
                  </a:lnTo>
                  <a:lnTo>
                    <a:pt x="1399" y="115"/>
                  </a:lnTo>
                  <a:lnTo>
                    <a:pt x="1402" y="107"/>
                  </a:lnTo>
                  <a:lnTo>
                    <a:pt x="1402" y="99"/>
                  </a:lnTo>
                  <a:lnTo>
                    <a:pt x="1409" y="101"/>
                  </a:lnTo>
                  <a:lnTo>
                    <a:pt x="1413" y="108"/>
                  </a:lnTo>
                  <a:lnTo>
                    <a:pt x="1415" y="117"/>
                  </a:lnTo>
                  <a:lnTo>
                    <a:pt x="1420" y="122"/>
                  </a:lnTo>
                  <a:lnTo>
                    <a:pt x="1418" y="129"/>
                  </a:lnTo>
                  <a:lnTo>
                    <a:pt x="1416" y="137"/>
                  </a:lnTo>
                  <a:lnTo>
                    <a:pt x="1432" y="139"/>
                  </a:lnTo>
                  <a:lnTo>
                    <a:pt x="1430" y="131"/>
                  </a:lnTo>
                  <a:lnTo>
                    <a:pt x="1425" y="125"/>
                  </a:lnTo>
                  <a:lnTo>
                    <a:pt x="1432" y="123"/>
                  </a:lnTo>
                  <a:lnTo>
                    <a:pt x="1448" y="125"/>
                  </a:lnTo>
                  <a:lnTo>
                    <a:pt x="1456" y="130"/>
                  </a:lnTo>
                  <a:lnTo>
                    <a:pt x="1461" y="136"/>
                  </a:lnTo>
                  <a:lnTo>
                    <a:pt x="1469" y="140"/>
                  </a:lnTo>
                  <a:lnTo>
                    <a:pt x="1476" y="140"/>
                  </a:lnTo>
                  <a:lnTo>
                    <a:pt x="1480" y="133"/>
                  </a:lnTo>
                  <a:lnTo>
                    <a:pt x="1488" y="129"/>
                  </a:lnTo>
                  <a:lnTo>
                    <a:pt x="1490" y="137"/>
                  </a:lnTo>
                  <a:lnTo>
                    <a:pt x="1490" y="145"/>
                  </a:lnTo>
                  <a:lnTo>
                    <a:pt x="1481" y="147"/>
                  </a:lnTo>
                  <a:lnTo>
                    <a:pt x="1475" y="152"/>
                  </a:lnTo>
                  <a:lnTo>
                    <a:pt x="1470" y="160"/>
                  </a:lnTo>
                  <a:lnTo>
                    <a:pt x="1468" y="167"/>
                  </a:lnTo>
                  <a:lnTo>
                    <a:pt x="1469" y="176"/>
                  </a:lnTo>
                  <a:lnTo>
                    <a:pt x="1474" y="183"/>
                  </a:lnTo>
                  <a:lnTo>
                    <a:pt x="1481" y="182"/>
                  </a:lnTo>
                  <a:lnTo>
                    <a:pt x="1486" y="176"/>
                  </a:lnTo>
                  <a:lnTo>
                    <a:pt x="1501" y="169"/>
                  </a:lnTo>
                  <a:lnTo>
                    <a:pt x="1508" y="173"/>
                  </a:lnTo>
                  <a:lnTo>
                    <a:pt x="1517" y="172"/>
                  </a:lnTo>
                  <a:lnTo>
                    <a:pt x="1522" y="177"/>
                  </a:lnTo>
                  <a:lnTo>
                    <a:pt x="1531" y="177"/>
                  </a:lnTo>
                  <a:lnTo>
                    <a:pt x="1528" y="169"/>
                  </a:lnTo>
                  <a:lnTo>
                    <a:pt x="1533" y="163"/>
                  </a:lnTo>
                  <a:lnTo>
                    <a:pt x="1542" y="163"/>
                  </a:lnTo>
                  <a:lnTo>
                    <a:pt x="1551" y="151"/>
                  </a:lnTo>
                  <a:lnTo>
                    <a:pt x="1567" y="149"/>
                  </a:lnTo>
                  <a:lnTo>
                    <a:pt x="1580" y="137"/>
                  </a:lnTo>
                  <a:lnTo>
                    <a:pt x="1586" y="123"/>
                  </a:lnTo>
                  <a:lnTo>
                    <a:pt x="1592" y="118"/>
                  </a:lnTo>
                  <a:lnTo>
                    <a:pt x="1601" y="119"/>
                  </a:lnTo>
                  <a:lnTo>
                    <a:pt x="1617" y="115"/>
                  </a:lnTo>
                  <a:lnTo>
                    <a:pt x="1624" y="113"/>
                  </a:lnTo>
                  <a:lnTo>
                    <a:pt x="1628" y="106"/>
                  </a:lnTo>
                  <a:lnTo>
                    <a:pt x="1644" y="104"/>
                  </a:lnTo>
                  <a:lnTo>
                    <a:pt x="1657" y="96"/>
                  </a:lnTo>
                  <a:lnTo>
                    <a:pt x="1661" y="103"/>
                  </a:lnTo>
                  <a:lnTo>
                    <a:pt x="1662" y="110"/>
                  </a:lnTo>
                  <a:lnTo>
                    <a:pt x="1657" y="118"/>
                  </a:lnTo>
                  <a:lnTo>
                    <a:pt x="1650" y="122"/>
                  </a:lnTo>
                  <a:lnTo>
                    <a:pt x="1642" y="120"/>
                  </a:lnTo>
                  <a:lnTo>
                    <a:pt x="1641" y="128"/>
                  </a:lnTo>
                  <a:lnTo>
                    <a:pt x="1644" y="135"/>
                  </a:lnTo>
                  <a:lnTo>
                    <a:pt x="1648" y="137"/>
                  </a:lnTo>
                  <a:lnTo>
                    <a:pt x="1720" y="204"/>
                  </a:lnTo>
                  <a:lnTo>
                    <a:pt x="1840" y="422"/>
                  </a:lnTo>
                  <a:lnTo>
                    <a:pt x="1854" y="411"/>
                  </a:lnTo>
                  <a:lnTo>
                    <a:pt x="1857" y="404"/>
                  </a:lnTo>
                  <a:lnTo>
                    <a:pt x="1857" y="397"/>
                  </a:lnTo>
                  <a:lnTo>
                    <a:pt x="1868" y="383"/>
                  </a:lnTo>
                  <a:lnTo>
                    <a:pt x="1876" y="382"/>
                  </a:lnTo>
                  <a:lnTo>
                    <a:pt x="1881" y="388"/>
                  </a:lnTo>
                  <a:lnTo>
                    <a:pt x="1889" y="391"/>
                  </a:lnTo>
                  <a:lnTo>
                    <a:pt x="1903" y="399"/>
                  </a:lnTo>
                  <a:lnTo>
                    <a:pt x="1899" y="406"/>
                  </a:lnTo>
                  <a:lnTo>
                    <a:pt x="1903" y="413"/>
                  </a:lnTo>
                  <a:lnTo>
                    <a:pt x="1909" y="414"/>
                  </a:lnTo>
                  <a:lnTo>
                    <a:pt x="1914" y="427"/>
                  </a:lnTo>
                  <a:lnTo>
                    <a:pt x="1938" y="425"/>
                  </a:lnTo>
                  <a:lnTo>
                    <a:pt x="1956" y="430"/>
                  </a:lnTo>
                  <a:lnTo>
                    <a:pt x="1963" y="427"/>
                  </a:lnTo>
                  <a:lnTo>
                    <a:pt x="1979" y="427"/>
                  </a:lnTo>
                  <a:lnTo>
                    <a:pt x="1981" y="420"/>
                  </a:lnTo>
                  <a:lnTo>
                    <a:pt x="1986" y="414"/>
                  </a:lnTo>
                  <a:lnTo>
                    <a:pt x="1995" y="415"/>
                  </a:lnTo>
                  <a:lnTo>
                    <a:pt x="2002" y="415"/>
                  </a:lnTo>
                  <a:lnTo>
                    <a:pt x="2006" y="408"/>
                  </a:lnTo>
                  <a:lnTo>
                    <a:pt x="2012" y="403"/>
                  </a:lnTo>
                  <a:lnTo>
                    <a:pt x="2028" y="408"/>
                  </a:lnTo>
                  <a:lnTo>
                    <a:pt x="2035" y="411"/>
                  </a:lnTo>
                  <a:lnTo>
                    <a:pt x="2039" y="419"/>
                  </a:lnTo>
                  <a:lnTo>
                    <a:pt x="2046" y="422"/>
                  </a:lnTo>
                  <a:lnTo>
                    <a:pt x="2056" y="435"/>
                  </a:lnTo>
                  <a:lnTo>
                    <a:pt x="2064" y="438"/>
                  </a:lnTo>
                  <a:lnTo>
                    <a:pt x="2067" y="446"/>
                  </a:lnTo>
                  <a:lnTo>
                    <a:pt x="2065" y="454"/>
                  </a:lnTo>
                  <a:lnTo>
                    <a:pt x="2066" y="462"/>
                  </a:lnTo>
                  <a:lnTo>
                    <a:pt x="2070" y="469"/>
                  </a:lnTo>
                  <a:lnTo>
                    <a:pt x="2078" y="470"/>
                  </a:lnTo>
                  <a:lnTo>
                    <a:pt x="2099" y="481"/>
                  </a:lnTo>
                  <a:lnTo>
                    <a:pt x="2103" y="489"/>
                  </a:lnTo>
                  <a:lnTo>
                    <a:pt x="2103" y="496"/>
                  </a:lnTo>
                  <a:lnTo>
                    <a:pt x="2110" y="500"/>
                  </a:lnTo>
                  <a:lnTo>
                    <a:pt x="2115" y="505"/>
                  </a:lnTo>
                  <a:lnTo>
                    <a:pt x="2123" y="519"/>
                  </a:lnTo>
                  <a:lnTo>
                    <a:pt x="2129" y="524"/>
                  </a:lnTo>
                  <a:lnTo>
                    <a:pt x="2145" y="526"/>
                  </a:lnTo>
                  <a:lnTo>
                    <a:pt x="2152" y="531"/>
                  </a:lnTo>
                  <a:lnTo>
                    <a:pt x="2159" y="533"/>
                  </a:lnTo>
                  <a:lnTo>
                    <a:pt x="2168" y="534"/>
                  </a:lnTo>
                  <a:lnTo>
                    <a:pt x="2177" y="534"/>
                  </a:lnTo>
                  <a:lnTo>
                    <a:pt x="2179" y="527"/>
                  </a:lnTo>
                  <a:lnTo>
                    <a:pt x="2184" y="521"/>
                  </a:lnTo>
                  <a:lnTo>
                    <a:pt x="2199" y="515"/>
                  </a:lnTo>
                  <a:lnTo>
                    <a:pt x="2201" y="523"/>
                  </a:lnTo>
                  <a:lnTo>
                    <a:pt x="2205" y="531"/>
                  </a:lnTo>
                  <a:lnTo>
                    <a:pt x="2212" y="535"/>
                  </a:lnTo>
                  <a:lnTo>
                    <a:pt x="2218" y="549"/>
                  </a:lnTo>
                  <a:lnTo>
                    <a:pt x="2226" y="554"/>
                  </a:lnTo>
                  <a:lnTo>
                    <a:pt x="2230" y="561"/>
                  </a:lnTo>
                  <a:lnTo>
                    <a:pt x="2217" y="587"/>
                  </a:lnTo>
                  <a:lnTo>
                    <a:pt x="2207" y="607"/>
                  </a:lnTo>
                  <a:lnTo>
                    <a:pt x="2191" y="623"/>
                  </a:lnTo>
                  <a:lnTo>
                    <a:pt x="2171" y="629"/>
                  </a:lnTo>
                  <a:lnTo>
                    <a:pt x="2156" y="628"/>
                  </a:lnTo>
                  <a:lnTo>
                    <a:pt x="2145" y="648"/>
                  </a:lnTo>
                  <a:lnTo>
                    <a:pt x="2140" y="673"/>
                  </a:lnTo>
                  <a:lnTo>
                    <a:pt x="2142" y="696"/>
                  </a:lnTo>
                  <a:lnTo>
                    <a:pt x="2139" y="733"/>
                  </a:lnTo>
                  <a:lnTo>
                    <a:pt x="2116" y="741"/>
                  </a:lnTo>
                  <a:lnTo>
                    <a:pt x="2102" y="753"/>
                  </a:lnTo>
                  <a:lnTo>
                    <a:pt x="2092" y="745"/>
                  </a:lnTo>
                  <a:lnTo>
                    <a:pt x="2082" y="736"/>
                  </a:lnTo>
                  <a:lnTo>
                    <a:pt x="2048" y="739"/>
                  </a:lnTo>
                  <a:lnTo>
                    <a:pt x="2030" y="733"/>
                  </a:lnTo>
                  <a:lnTo>
                    <a:pt x="2021" y="726"/>
                  </a:lnTo>
                  <a:lnTo>
                    <a:pt x="1996" y="726"/>
                  </a:lnTo>
                  <a:lnTo>
                    <a:pt x="1986" y="747"/>
                  </a:lnTo>
                  <a:lnTo>
                    <a:pt x="1978" y="773"/>
                  </a:lnTo>
                  <a:lnTo>
                    <a:pt x="1965" y="800"/>
                  </a:lnTo>
                  <a:lnTo>
                    <a:pt x="1959" y="824"/>
                  </a:lnTo>
                  <a:lnTo>
                    <a:pt x="1956" y="844"/>
                  </a:lnTo>
                  <a:lnTo>
                    <a:pt x="1958" y="859"/>
                  </a:lnTo>
                  <a:lnTo>
                    <a:pt x="1964" y="877"/>
                  </a:lnTo>
                  <a:lnTo>
                    <a:pt x="1957" y="882"/>
                  </a:lnTo>
                  <a:lnTo>
                    <a:pt x="1902" y="884"/>
                  </a:lnTo>
                  <a:lnTo>
                    <a:pt x="1879" y="892"/>
                  </a:lnTo>
                  <a:lnTo>
                    <a:pt x="1861" y="894"/>
                  </a:lnTo>
                  <a:lnTo>
                    <a:pt x="1841" y="901"/>
                  </a:lnTo>
                  <a:lnTo>
                    <a:pt x="1831" y="909"/>
                  </a:lnTo>
                  <a:lnTo>
                    <a:pt x="1840" y="916"/>
                  </a:lnTo>
                  <a:lnTo>
                    <a:pt x="1847" y="931"/>
                  </a:lnTo>
                  <a:lnTo>
                    <a:pt x="1852" y="969"/>
                  </a:lnTo>
                  <a:lnTo>
                    <a:pt x="1856" y="984"/>
                  </a:lnTo>
                  <a:lnTo>
                    <a:pt x="1863" y="996"/>
                  </a:lnTo>
                  <a:lnTo>
                    <a:pt x="1872" y="1023"/>
                  </a:lnTo>
                  <a:lnTo>
                    <a:pt x="1872" y="1038"/>
                  </a:lnTo>
                  <a:lnTo>
                    <a:pt x="1859" y="1048"/>
                  </a:lnTo>
                  <a:lnTo>
                    <a:pt x="1860" y="1061"/>
                  </a:lnTo>
                  <a:lnTo>
                    <a:pt x="1852" y="1070"/>
                  </a:lnTo>
                  <a:lnTo>
                    <a:pt x="1850" y="1081"/>
                  </a:lnTo>
                  <a:lnTo>
                    <a:pt x="1850" y="1099"/>
                  </a:lnTo>
                  <a:lnTo>
                    <a:pt x="1850" y="1099"/>
                  </a:lnTo>
                  <a:lnTo>
                    <a:pt x="1843" y="1099"/>
                  </a:lnTo>
                  <a:lnTo>
                    <a:pt x="1823" y="1086"/>
                  </a:lnTo>
                  <a:lnTo>
                    <a:pt x="1807" y="1083"/>
                  </a:lnTo>
                  <a:lnTo>
                    <a:pt x="1792" y="1065"/>
                  </a:lnTo>
                  <a:lnTo>
                    <a:pt x="1776" y="1064"/>
                  </a:lnTo>
                  <a:lnTo>
                    <a:pt x="1768" y="1061"/>
                  </a:lnTo>
                  <a:lnTo>
                    <a:pt x="1760" y="1061"/>
                  </a:lnTo>
                  <a:lnTo>
                    <a:pt x="1753" y="1057"/>
                  </a:lnTo>
                  <a:lnTo>
                    <a:pt x="1745" y="1056"/>
                  </a:lnTo>
                  <a:lnTo>
                    <a:pt x="1721" y="1057"/>
                  </a:lnTo>
                  <a:lnTo>
                    <a:pt x="1698" y="1054"/>
                  </a:lnTo>
                  <a:lnTo>
                    <a:pt x="1689" y="1055"/>
                  </a:lnTo>
                  <a:lnTo>
                    <a:pt x="1674" y="1048"/>
                  </a:lnTo>
                  <a:lnTo>
                    <a:pt x="1667" y="1048"/>
                  </a:lnTo>
                  <a:lnTo>
                    <a:pt x="1652" y="1054"/>
                  </a:lnTo>
                  <a:lnTo>
                    <a:pt x="1620" y="1050"/>
                  </a:lnTo>
                  <a:lnTo>
                    <a:pt x="1612" y="1050"/>
                  </a:lnTo>
                  <a:lnTo>
                    <a:pt x="1596" y="1054"/>
                  </a:lnTo>
                  <a:lnTo>
                    <a:pt x="1580" y="1054"/>
                  </a:lnTo>
                  <a:lnTo>
                    <a:pt x="1571" y="1053"/>
                  </a:lnTo>
                  <a:lnTo>
                    <a:pt x="1565" y="1048"/>
                  </a:lnTo>
                  <a:lnTo>
                    <a:pt x="1556" y="1046"/>
                  </a:lnTo>
                  <a:lnTo>
                    <a:pt x="1540" y="1048"/>
                  </a:lnTo>
                  <a:lnTo>
                    <a:pt x="1534" y="1043"/>
                  </a:lnTo>
                  <a:lnTo>
                    <a:pt x="1513" y="1030"/>
                  </a:lnTo>
                  <a:lnTo>
                    <a:pt x="1506" y="1034"/>
                  </a:lnTo>
                  <a:lnTo>
                    <a:pt x="1499" y="1035"/>
                  </a:lnTo>
                  <a:lnTo>
                    <a:pt x="1491" y="1038"/>
                  </a:lnTo>
                  <a:lnTo>
                    <a:pt x="1479" y="1048"/>
                  </a:lnTo>
                  <a:lnTo>
                    <a:pt x="1478" y="1056"/>
                  </a:lnTo>
                  <a:lnTo>
                    <a:pt x="1473" y="1064"/>
                  </a:lnTo>
                  <a:lnTo>
                    <a:pt x="1470" y="1080"/>
                  </a:lnTo>
                  <a:lnTo>
                    <a:pt x="1467" y="1086"/>
                  </a:lnTo>
                  <a:lnTo>
                    <a:pt x="1451" y="1082"/>
                  </a:lnTo>
                  <a:lnTo>
                    <a:pt x="1437" y="1075"/>
                  </a:lnTo>
                  <a:lnTo>
                    <a:pt x="1421" y="1070"/>
                  </a:lnTo>
                  <a:lnTo>
                    <a:pt x="1414" y="1066"/>
                  </a:lnTo>
                  <a:lnTo>
                    <a:pt x="1406" y="1064"/>
                  </a:lnTo>
                  <a:lnTo>
                    <a:pt x="1398" y="1064"/>
                  </a:lnTo>
                  <a:lnTo>
                    <a:pt x="1383" y="1061"/>
                  </a:lnTo>
                  <a:lnTo>
                    <a:pt x="1375" y="1062"/>
                  </a:lnTo>
                  <a:lnTo>
                    <a:pt x="1367" y="1060"/>
                  </a:lnTo>
                  <a:lnTo>
                    <a:pt x="1351" y="1062"/>
                  </a:lnTo>
                  <a:lnTo>
                    <a:pt x="1344" y="1066"/>
                  </a:lnTo>
                  <a:lnTo>
                    <a:pt x="1341" y="1073"/>
                  </a:lnTo>
                  <a:lnTo>
                    <a:pt x="1343" y="1081"/>
                  </a:lnTo>
                  <a:lnTo>
                    <a:pt x="1338" y="1088"/>
                  </a:lnTo>
                  <a:lnTo>
                    <a:pt x="1334" y="1096"/>
                  </a:lnTo>
                  <a:lnTo>
                    <a:pt x="1332" y="1103"/>
                  </a:lnTo>
                  <a:lnTo>
                    <a:pt x="1320" y="1115"/>
                  </a:lnTo>
                  <a:lnTo>
                    <a:pt x="1313" y="1118"/>
                  </a:lnTo>
                  <a:lnTo>
                    <a:pt x="1306" y="1115"/>
                  </a:lnTo>
                  <a:lnTo>
                    <a:pt x="1300" y="1130"/>
                  </a:lnTo>
                  <a:lnTo>
                    <a:pt x="1293" y="1135"/>
                  </a:lnTo>
                  <a:lnTo>
                    <a:pt x="1271" y="1145"/>
                  </a:lnTo>
                  <a:lnTo>
                    <a:pt x="1257" y="1153"/>
                  </a:lnTo>
                  <a:lnTo>
                    <a:pt x="1252" y="1159"/>
                  </a:lnTo>
                  <a:lnTo>
                    <a:pt x="1244" y="1162"/>
                  </a:lnTo>
                  <a:lnTo>
                    <a:pt x="1237" y="1167"/>
                  </a:lnTo>
                  <a:lnTo>
                    <a:pt x="1233" y="1174"/>
                  </a:lnTo>
                  <a:lnTo>
                    <a:pt x="1231" y="1182"/>
                  </a:lnTo>
                  <a:lnTo>
                    <a:pt x="1225" y="1186"/>
                  </a:lnTo>
                  <a:lnTo>
                    <a:pt x="1217" y="1190"/>
                  </a:lnTo>
                  <a:lnTo>
                    <a:pt x="1209" y="1189"/>
                  </a:lnTo>
                  <a:lnTo>
                    <a:pt x="1194" y="1183"/>
                  </a:lnTo>
                  <a:lnTo>
                    <a:pt x="1185" y="1180"/>
                  </a:lnTo>
                  <a:lnTo>
                    <a:pt x="1172" y="1172"/>
                  </a:lnTo>
                  <a:lnTo>
                    <a:pt x="1115" y="1178"/>
                  </a:lnTo>
                  <a:lnTo>
                    <a:pt x="1105" y="1132"/>
                  </a:lnTo>
                  <a:lnTo>
                    <a:pt x="1072" y="1126"/>
                  </a:lnTo>
                  <a:lnTo>
                    <a:pt x="1071" y="1113"/>
                  </a:lnTo>
                  <a:lnTo>
                    <a:pt x="1071" y="1097"/>
                  </a:lnTo>
                  <a:lnTo>
                    <a:pt x="1080" y="1096"/>
                  </a:lnTo>
                  <a:lnTo>
                    <a:pt x="1078" y="1053"/>
                  </a:lnTo>
                  <a:lnTo>
                    <a:pt x="1065" y="1054"/>
                  </a:lnTo>
                  <a:lnTo>
                    <a:pt x="1048" y="1021"/>
                  </a:lnTo>
                  <a:lnTo>
                    <a:pt x="1035" y="1011"/>
                  </a:lnTo>
                  <a:lnTo>
                    <a:pt x="1028" y="1007"/>
                  </a:lnTo>
                  <a:lnTo>
                    <a:pt x="1016" y="997"/>
                  </a:lnTo>
                  <a:lnTo>
                    <a:pt x="1010" y="991"/>
                  </a:lnTo>
                  <a:lnTo>
                    <a:pt x="996" y="997"/>
                  </a:lnTo>
                  <a:lnTo>
                    <a:pt x="920" y="996"/>
                  </a:lnTo>
                  <a:lnTo>
                    <a:pt x="849" y="1008"/>
                  </a:lnTo>
                  <a:lnTo>
                    <a:pt x="820" y="980"/>
                  </a:lnTo>
                  <a:lnTo>
                    <a:pt x="777" y="932"/>
                  </a:lnTo>
                  <a:lnTo>
                    <a:pt x="742" y="899"/>
                  </a:lnTo>
                  <a:lnTo>
                    <a:pt x="728" y="889"/>
                  </a:lnTo>
                  <a:lnTo>
                    <a:pt x="709" y="874"/>
                  </a:lnTo>
                  <a:lnTo>
                    <a:pt x="689" y="860"/>
                  </a:lnTo>
                  <a:lnTo>
                    <a:pt x="658" y="847"/>
                  </a:lnTo>
                  <a:lnTo>
                    <a:pt x="518" y="89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06" name="Freeform 167"/>
            <p:cNvSpPr>
              <a:spLocks noChangeAspect="1"/>
            </p:cNvSpPr>
            <p:nvPr/>
          </p:nvSpPr>
          <p:spPr bwMode="gray">
            <a:xfrm>
              <a:off x="9580131" y="3633622"/>
              <a:ext cx="109738" cy="58623"/>
            </a:xfrm>
            <a:custGeom>
              <a:avLst/>
              <a:gdLst/>
              <a:ahLst/>
              <a:cxnLst>
                <a:cxn ang="0">
                  <a:pos x="94" y="154"/>
                </a:cxn>
                <a:cxn ang="0">
                  <a:pos x="115" y="150"/>
                </a:cxn>
                <a:cxn ang="0">
                  <a:pos x="140" y="156"/>
                </a:cxn>
                <a:cxn ang="0">
                  <a:pos x="150" y="145"/>
                </a:cxn>
                <a:cxn ang="0">
                  <a:pos x="166" y="155"/>
                </a:cxn>
                <a:cxn ang="0">
                  <a:pos x="182" y="172"/>
                </a:cxn>
                <a:cxn ang="0">
                  <a:pos x="212" y="181"/>
                </a:cxn>
                <a:cxn ang="0">
                  <a:pos x="235" y="175"/>
                </a:cxn>
                <a:cxn ang="0">
                  <a:pos x="258" y="174"/>
                </a:cxn>
                <a:cxn ang="0">
                  <a:pos x="277" y="167"/>
                </a:cxn>
                <a:cxn ang="0">
                  <a:pos x="296" y="156"/>
                </a:cxn>
                <a:cxn ang="0">
                  <a:pos x="311" y="160"/>
                </a:cxn>
                <a:cxn ang="0">
                  <a:pos x="332" y="174"/>
                </a:cxn>
                <a:cxn ang="0">
                  <a:pos x="355" y="179"/>
                </a:cxn>
                <a:cxn ang="0">
                  <a:pos x="368" y="174"/>
                </a:cxn>
                <a:cxn ang="0">
                  <a:pos x="352" y="156"/>
                </a:cxn>
                <a:cxn ang="0">
                  <a:pos x="343" y="143"/>
                </a:cxn>
                <a:cxn ang="0">
                  <a:pos x="355" y="124"/>
                </a:cxn>
                <a:cxn ang="0">
                  <a:pos x="352" y="121"/>
                </a:cxn>
                <a:cxn ang="0">
                  <a:pos x="329" y="111"/>
                </a:cxn>
                <a:cxn ang="0">
                  <a:pos x="321" y="86"/>
                </a:cxn>
                <a:cxn ang="0">
                  <a:pos x="310" y="75"/>
                </a:cxn>
                <a:cxn ang="0">
                  <a:pos x="295" y="72"/>
                </a:cxn>
                <a:cxn ang="0">
                  <a:pos x="274" y="63"/>
                </a:cxn>
                <a:cxn ang="0">
                  <a:pos x="261" y="59"/>
                </a:cxn>
                <a:cxn ang="0">
                  <a:pos x="237" y="66"/>
                </a:cxn>
                <a:cxn ang="0">
                  <a:pos x="223" y="73"/>
                </a:cxn>
                <a:cxn ang="0">
                  <a:pos x="213" y="61"/>
                </a:cxn>
                <a:cxn ang="0">
                  <a:pos x="171" y="34"/>
                </a:cxn>
                <a:cxn ang="0">
                  <a:pos x="148" y="29"/>
                </a:cxn>
                <a:cxn ang="0">
                  <a:pos x="108" y="26"/>
                </a:cxn>
                <a:cxn ang="0">
                  <a:pos x="76" y="15"/>
                </a:cxn>
                <a:cxn ang="0">
                  <a:pos x="54" y="7"/>
                </a:cxn>
                <a:cxn ang="0">
                  <a:pos x="31" y="3"/>
                </a:cxn>
                <a:cxn ang="0">
                  <a:pos x="15" y="2"/>
                </a:cxn>
                <a:cxn ang="0">
                  <a:pos x="5" y="11"/>
                </a:cxn>
                <a:cxn ang="0">
                  <a:pos x="21" y="27"/>
                </a:cxn>
                <a:cxn ang="0">
                  <a:pos x="56" y="39"/>
                </a:cxn>
                <a:cxn ang="0">
                  <a:pos x="78" y="57"/>
                </a:cxn>
                <a:cxn ang="0">
                  <a:pos x="87" y="82"/>
                </a:cxn>
                <a:cxn ang="0">
                  <a:pos x="100" y="113"/>
                </a:cxn>
                <a:cxn ang="0">
                  <a:pos x="99" y="138"/>
                </a:cxn>
                <a:cxn ang="0">
                  <a:pos x="87" y="148"/>
                </a:cxn>
              </a:cxnLst>
              <a:rect l="0" t="0" r="r" b="b"/>
              <a:pathLst>
                <a:path w="368" h="182">
                  <a:moveTo>
                    <a:pt x="87" y="148"/>
                  </a:moveTo>
                  <a:lnTo>
                    <a:pt x="94" y="154"/>
                  </a:lnTo>
                  <a:lnTo>
                    <a:pt x="102" y="154"/>
                  </a:lnTo>
                  <a:lnTo>
                    <a:pt x="115" y="150"/>
                  </a:lnTo>
                  <a:lnTo>
                    <a:pt x="134" y="156"/>
                  </a:lnTo>
                  <a:lnTo>
                    <a:pt x="140" y="156"/>
                  </a:lnTo>
                  <a:lnTo>
                    <a:pt x="145" y="149"/>
                  </a:lnTo>
                  <a:lnTo>
                    <a:pt x="150" y="145"/>
                  </a:lnTo>
                  <a:lnTo>
                    <a:pt x="158" y="148"/>
                  </a:lnTo>
                  <a:lnTo>
                    <a:pt x="166" y="155"/>
                  </a:lnTo>
                  <a:lnTo>
                    <a:pt x="177" y="171"/>
                  </a:lnTo>
                  <a:lnTo>
                    <a:pt x="182" y="172"/>
                  </a:lnTo>
                  <a:lnTo>
                    <a:pt x="191" y="182"/>
                  </a:lnTo>
                  <a:lnTo>
                    <a:pt x="212" y="181"/>
                  </a:lnTo>
                  <a:lnTo>
                    <a:pt x="219" y="176"/>
                  </a:lnTo>
                  <a:lnTo>
                    <a:pt x="235" y="175"/>
                  </a:lnTo>
                  <a:lnTo>
                    <a:pt x="242" y="171"/>
                  </a:lnTo>
                  <a:lnTo>
                    <a:pt x="258" y="174"/>
                  </a:lnTo>
                  <a:lnTo>
                    <a:pt x="267" y="172"/>
                  </a:lnTo>
                  <a:lnTo>
                    <a:pt x="277" y="167"/>
                  </a:lnTo>
                  <a:lnTo>
                    <a:pt x="282" y="166"/>
                  </a:lnTo>
                  <a:lnTo>
                    <a:pt x="296" y="156"/>
                  </a:lnTo>
                  <a:lnTo>
                    <a:pt x="304" y="158"/>
                  </a:lnTo>
                  <a:lnTo>
                    <a:pt x="311" y="160"/>
                  </a:lnTo>
                  <a:lnTo>
                    <a:pt x="317" y="166"/>
                  </a:lnTo>
                  <a:lnTo>
                    <a:pt x="332" y="174"/>
                  </a:lnTo>
                  <a:lnTo>
                    <a:pt x="341" y="172"/>
                  </a:lnTo>
                  <a:lnTo>
                    <a:pt x="355" y="179"/>
                  </a:lnTo>
                  <a:lnTo>
                    <a:pt x="364" y="180"/>
                  </a:lnTo>
                  <a:lnTo>
                    <a:pt x="368" y="174"/>
                  </a:lnTo>
                  <a:lnTo>
                    <a:pt x="365" y="166"/>
                  </a:lnTo>
                  <a:lnTo>
                    <a:pt x="352" y="156"/>
                  </a:lnTo>
                  <a:lnTo>
                    <a:pt x="349" y="149"/>
                  </a:lnTo>
                  <a:lnTo>
                    <a:pt x="343" y="143"/>
                  </a:lnTo>
                  <a:lnTo>
                    <a:pt x="344" y="134"/>
                  </a:lnTo>
                  <a:lnTo>
                    <a:pt x="355" y="124"/>
                  </a:lnTo>
                  <a:lnTo>
                    <a:pt x="357" y="124"/>
                  </a:lnTo>
                  <a:lnTo>
                    <a:pt x="352" y="121"/>
                  </a:lnTo>
                  <a:lnTo>
                    <a:pt x="345" y="116"/>
                  </a:lnTo>
                  <a:lnTo>
                    <a:pt x="329" y="111"/>
                  </a:lnTo>
                  <a:lnTo>
                    <a:pt x="317" y="101"/>
                  </a:lnTo>
                  <a:lnTo>
                    <a:pt x="321" y="86"/>
                  </a:lnTo>
                  <a:lnTo>
                    <a:pt x="317" y="79"/>
                  </a:lnTo>
                  <a:lnTo>
                    <a:pt x="310" y="75"/>
                  </a:lnTo>
                  <a:lnTo>
                    <a:pt x="302" y="75"/>
                  </a:lnTo>
                  <a:lnTo>
                    <a:pt x="295" y="72"/>
                  </a:lnTo>
                  <a:lnTo>
                    <a:pt x="290" y="66"/>
                  </a:lnTo>
                  <a:lnTo>
                    <a:pt x="274" y="63"/>
                  </a:lnTo>
                  <a:lnTo>
                    <a:pt x="267" y="64"/>
                  </a:lnTo>
                  <a:lnTo>
                    <a:pt x="261" y="59"/>
                  </a:lnTo>
                  <a:lnTo>
                    <a:pt x="252" y="59"/>
                  </a:lnTo>
                  <a:lnTo>
                    <a:pt x="237" y="66"/>
                  </a:lnTo>
                  <a:lnTo>
                    <a:pt x="231" y="70"/>
                  </a:lnTo>
                  <a:lnTo>
                    <a:pt x="223" y="73"/>
                  </a:lnTo>
                  <a:lnTo>
                    <a:pt x="215" y="69"/>
                  </a:lnTo>
                  <a:lnTo>
                    <a:pt x="213" y="61"/>
                  </a:lnTo>
                  <a:lnTo>
                    <a:pt x="175" y="39"/>
                  </a:lnTo>
                  <a:lnTo>
                    <a:pt x="171" y="34"/>
                  </a:lnTo>
                  <a:lnTo>
                    <a:pt x="164" y="29"/>
                  </a:lnTo>
                  <a:lnTo>
                    <a:pt x="148" y="29"/>
                  </a:lnTo>
                  <a:lnTo>
                    <a:pt x="132" y="24"/>
                  </a:lnTo>
                  <a:lnTo>
                    <a:pt x="108" y="26"/>
                  </a:lnTo>
                  <a:lnTo>
                    <a:pt x="99" y="25"/>
                  </a:lnTo>
                  <a:lnTo>
                    <a:pt x="76" y="15"/>
                  </a:lnTo>
                  <a:lnTo>
                    <a:pt x="60" y="13"/>
                  </a:lnTo>
                  <a:lnTo>
                    <a:pt x="54" y="7"/>
                  </a:lnTo>
                  <a:lnTo>
                    <a:pt x="40" y="2"/>
                  </a:lnTo>
                  <a:lnTo>
                    <a:pt x="31" y="3"/>
                  </a:lnTo>
                  <a:lnTo>
                    <a:pt x="24" y="0"/>
                  </a:lnTo>
                  <a:lnTo>
                    <a:pt x="15" y="2"/>
                  </a:lnTo>
                  <a:lnTo>
                    <a:pt x="0" y="7"/>
                  </a:lnTo>
                  <a:lnTo>
                    <a:pt x="5" y="11"/>
                  </a:lnTo>
                  <a:lnTo>
                    <a:pt x="14" y="18"/>
                  </a:lnTo>
                  <a:lnTo>
                    <a:pt x="21" y="27"/>
                  </a:lnTo>
                  <a:lnTo>
                    <a:pt x="31" y="32"/>
                  </a:lnTo>
                  <a:lnTo>
                    <a:pt x="56" y="39"/>
                  </a:lnTo>
                  <a:lnTo>
                    <a:pt x="67" y="51"/>
                  </a:lnTo>
                  <a:lnTo>
                    <a:pt x="78" y="57"/>
                  </a:lnTo>
                  <a:lnTo>
                    <a:pt x="84" y="68"/>
                  </a:lnTo>
                  <a:lnTo>
                    <a:pt x="87" y="82"/>
                  </a:lnTo>
                  <a:lnTo>
                    <a:pt x="91" y="104"/>
                  </a:lnTo>
                  <a:lnTo>
                    <a:pt x="100" y="113"/>
                  </a:lnTo>
                  <a:lnTo>
                    <a:pt x="100" y="124"/>
                  </a:lnTo>
                  <a:lnTo>
                    <a:pt x="99" y="138"/>
                  </a:lnTo>
                  <a:lnTo>
                    <a:pt x="92" y="145"/>
                  </a:lnTo>
                  <a:lnTo>
                    <a:pt x="87" y="14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07" name="Freeform 168"/>
            <p:cNvSpPr>
              <a:spLocks noChangeAspect="1"/>
            </p:cNvSpPr>
            <p:nvPr/>
          </p:nvSpPr>
          <p:spPr bwMode="gray">
            <a:xfrm>
              <a:off x="9842612" y="3583140"/>
              <a:ext cx="278793" cy="198667"/>
            </a:xfrm>
            <a:custGeom>
              <a:avLst/>
              <a:gdLst/>
              <a:ahLst/>
              <a:cxnLst>
                <a:cxn ang="0">
                  <a:pos x="0" y="260"/>
                </a:cxn>
                <a:cxn ang="0">
                  <a:pos x="56" y="310"/>
                </a:cxn>
                <a:cxn ang="0">
                  <a:pos x="63" y="274"/>
                </a:cxn>
                <a:cxn ang="0">
                  <a:pos x="96" y="260"/>
                </a:cxn>
                <a:cxn ang="0">
                  <a:pos x="115" y="238"/>
                </a:cxn>
                <a:cxn ang="0">
                  <a:pos x="127" y="234"/>
                </a:cxn>
                <a:cxn ang="0">
                  <a:pos x="143" y="220"/>
                </a:cxn>
                <a:cxn ang="0">
                  <a:pos x="183" y="250"/>
                </a:cxn>
                <a:cxn ang="0">
                  <a:pos x="220" y="262"/>
                </a:cxn>
                <a:cxn ang="0">
                  <a:pos x="231" y="287"/>
                </a:cxn>
                <a:cxn ang="0">
                  <a:pos x="223" y="314"/>
                </a:cxn>
                <a:cxn ang="0">
                  <a:pos x="267" y="330"/>
                </a:cxn>
                <a:cxn ang="0">
                  <a:pos x="306" y="321"/>
                </a:cxn>
                <a:cxn ang="0">
                  <a:pos x="333" y="351"/>
                </a:cxn>
                <a:cxn ang="0">
                  <a:pos x="350" y="384"/>
                </a:cxn>
                <a:cxn ang="0">
                  <a:pos x="365" y="429"/>
                </a:cxn>
                <a:cxn ang="0">
                  <a:pos x="460" y="489"/>
                </a:cxn>
                <a:cxn ang="0">
                  <a:pos x="521" y="542"/>
                </a:cxn>
                <a:cxn ang="0">
                  <a:pos x="567" y="547"/>
                </a:cxn>
                <a:cxn ang="0">
                  <a:pos x="581" y="569"/>
                </a:cxn>
                <a:cxn ang="0">
                  <a:pos x="578" y="606"/>
                </a:cxn>
                <a:cxn ang="0">
                  <a:pos x="630" y="610"/>
                </a:cxn>
                <a:cxn ang="0">
                  <a:pos x="646" y="595"/>
                </a:cxn>
                <a:cxn ang="0">
                  <a:pos x="671" y="559"/>
                </a:cxn>
                <a:cxn ang="0">
                  <a:pos x="670" y="536"/>
                </a:cxn>
                <a:cxn ang="0">
                  <a:pos x="666" y="498"/>
                </a:cxn>
                <a:cxn ang="0">
                  <a:pos x="640" y="486"/>
                </a:cxn>
                <a:cxn ang="0">
                  <a:pos x="632" y="462"/>
                </a:cxn>
                <a:cxn ang="0">
                  <a:pos x="650" y="443"/>
                </a:cxn>
                <a:cxn ang="0">
                  <a:pos x="687" y="446"/>
                </a:cxn>
                <a:cxn ang="0">
                  <a:pos x="723" y="409"/>
                </a:cxn>
                <a:cxn ang="0">
                  <a:pos x="726" y="382"/>
                </a:cxn>
                <a:cxn ang="0">
                  <a:pos x="747" y="370"/>
                </a:cxn>
                <a:cxn ang="0">
                  <a:pos x="788" y="347"/>
                </a:cxn>
                <a:cxn ang="0">
                  <a:pos x="807" y="357"/>
                </a:cxn>
                <a:cxn ang="0">
                  <a:pos x="791" y="380"/>
                </a:cxn>
                <a:cxn ang="0">
                  <a:pos x="816" y="398"/>
                </a:cxn>
                <a:cxn ang="0">
                  <a:pos x="855" y="403"/>
                </a:cxn>
                <a:cxn ang="0">
                  <a:pos x="888" y="385"/>
                </a:cxn>
                <a:cxn ang="0">
                  <a:pos x="915" y="378"/>
                </a:cxn>
                <a:cxn ang="0">
                  <a:pos x="933" y="354"/>
                </a:cxn>
                <a:cxn ang="0">
                  <a:pos x="890" y="342"/>
                </a:cxn>
                <a:cxn ang="0">
                  <a:pos x="865" y="314"/>
                </a:cxn>
                <a:cxn ang="0">
                  <a:pos x="843" y="337"/>
                </a:cxn>
                <a:cxn ang="0">
                  <a:pos x="796" y="317"/>
                </a:cxn>
                <a:cxn ang="0">
                  <a:pos x="798" y="292"/>
                </a:cxn>
                <a:cxn ang="0">
                  <a:pos x="833" y="253"/>
                </a:cxn>
                <a:cxn ang="0">
                  <a:pos x="795" y="271"/>
                </a:cxn>
                <a:cxn ang="0">
                  <a:pos x="753" y="298"/>
                </a:cxn>
                <a:cxn ang="0">
                  <a:pos x="719" y="320"/>
                </a:cxn>
                <a:cxn ang="0">
                  <a:pos x="699" y="343"/>
                </a:cxn>
                <a:cxn ang="0">
                  <a:pos x="654" y="325"/>
                </a:cxn>
                <a:cxn ang="0">
                  <a:pos x="553" y="266"/>
                </a:cxn>
                <a:cxn ang="0">
                  <a:pos x="547" y="207"/>
                </a:cxn>
                <a:cxn ang="0">
                  <a:pos x="498" y="150"/>
                </a:cxn>
                <a:cxn ang="0">
                  <a:pos x="331" y="161"/>
                </a:cxn>
                <a:cxn ang="0">
                  <a:pos x="210" y="42"/>
                </a:cxn>
                <a:cxn ang="0">
                  <a:pos x="0" y="51"/>
                </a:cxn>
              </a:cxnLst>
              <a:rect l="0" t="0" r="r" b="b"/>
              <a:pathLst>
                <a:path w="940" h="612">
                  <a:moveTo>
                    <a:pt x="0" y="51"/>
                  </a:moveTo>
                  <a:lnTo>
                    <a:pt x="0" y="121"/>
                  </a:lnTo>
                  <a:lnTo>
                    <a:pt x="0" y="195"/>
                  </a:lnTo>
                  <a:lnTo>
                    <a:pt x="0" y="260"/>
                  </a:lnTo>
                  <a:lnTo>
                    <a:pt x="0" y="321"/>
                  </a:lnTo>
                  <a:lnTo>
                    <a:pt x="54" y="330"/>
                  </a:lnTo>
                  <a:lnTo>
                    <a:pt x="62" y="325"/>
                  </a:lnTo>
                  <a:lnTo>
                    <a:pt x="56" y="310"/>
                  </a:lnTo>
                  <a:lnTo>
                    <a:pt x="57" y="303"/>
                  </a:lnTo>
                  <a:lnTo>
                    <a:pt x="52" y="287"/>
                  </a:lnTo>
                  <a:lnTo>
                    <a:pt x="56" y="279"/>
                  </a:lnTo>
                  <a:lnTo>
                    <a:pt x="63" y="274"/>
                  </a:lnTo>
                  <a:lnTo>
                    <a:pt x="67" y="268"/>
                  </a:lnTo>
                  <a:lnTo>
                    <a:pt x="72" y="261"/>
                  </a:lnTo>
                  <a:lnTo>
                    <a:pt x="80" y="260"/>
                  </a:lnTo>
                  <a:lnTo>
                    <a:pt x="96" y="260"/>
                  </a:lnTo>
                  <a:lnTo>
                    <a:pt x="105" y="256"/>
                  </a:lnTo>
                  <a:lnTo>
                    <a:pt x="107" y="249"/>
                  </a:lnTo>
                  <a:lnTo>
                    <a:pt x="107" y="241"/>
                  </a:lnTo>
                  <a:lnTo>
                    <a:pt x="115" y="238"/>
                  </a:lnTo>
                  <a:lnTo>
                    <a:pt x="127" y="246"/>
                  </a:lnTo>
                  <a:lnTo>
                    <a:pt x="135" y="249"/>
                  </a:lnTo>
                  <a:lnTo>
                    <a:pt x="132" y="241"/>
                  </a:lnTo>
                  <a:lnTo>
                    <a:pt x="127" y="234"/>
                  </a:lnTo>
                  <a:lnTo>
                    <a:pt x="121" y="229"/>
                  </a:lnTo>
                  <a:lnTo>
                    <a:pt x="128" y="225"/>
                  </a:lnTo>
                  <a:lnTo>
                    <a:pt x="135" y="225"/>
                  </a:lnTo>
                  <a:lnTo>
                    <a:pt x="143" y="220"/>
                  </a:lnTo>
                  <a:lnTo>
                    <a:pt x="144" y="214"/>
                  </a:lnTo>
                  <a:lnTo>
                    <a:pt x="165" y="235"/>
                  </a:lnTo>
                  <a:lnTo>
                    <a:pt x="178" y="244"/>
                  </a:lnTo>
                  <a:lnTo>
                    <a:pt x="183" y="250"/>
                  </a:lnTo>
                  <a:lnTo>
                    <a:pt x="192" y="253"/>
                  </a:lnTo>
                  <a:lnTo>
                    <a:pt x="201" y="251"/>
                  </a:lnTo>
                  <a:lnTo>
                    <a:pt x="216" y="255"/>
                  </a:lnTo>
                  <a:lnTo>
                    <a:pt x="220" y="262"/>
                  </a:lnTo>
                  <a:lnTo>
                    <a:pt x="218" y="269"/>
                  </a:lnTo>
                  <a:lnTo>
                    <a:pt x="219" y="278"/>
                  </a:lnTo>
                  <a:lnTo>
                    <a:pt x="225" y="283"/>
                  </a:lnTo>
                  <a:lnTo>
                    <a:pt x="231" y="287"/>
                  </a:lnTo>
                  <a:lnTo>
                    <a:pt x="224" y="290"/>
                  </a:lnTo>
                  <a:lnTo>
                    <a:pt x="224" y="298"/>
                  </a:lnTo>
                  <a:lnTo>
                    <a:pt x="225" y="306"/>
                  </a:lnTo>
                  <a:lnTo>
                    <a:pt x="223" y="314"/>
                  </a:lnTo>
                  <a:lnTo>
                    <a:pt x="228" y="320"/>
                  </a:lnTo>
                  <a:lnTo>
                    <a:pt x="242" y="328"/>
                  </a:lnTo>
                  <a:lnTo>
                    <a:pt x="259" y="331"/>
                  </a:lnTo>
                  <a:lnTo>
                    <a:pt x="267" y="330"/>
                  </a:lnTo>
                  <a:lnTo>
                    <a:pt x="291" y="335"/>
                  </a:lnTo>
                  <a:lnTo>
                    <a:pt x="299" y="332"/>
                  </a:lnTo>
                  <a:lnTo>
                    <a:pt x="300" y="325"/>
                  </a:lnTo>
                  <a:lnTo>
                    <a:pt x="306" y="321"/>
                  </a:lnTo>
                  <a:lnTo>
                    <a:pt x="314" y="326"/>
                  </a:lnTo>
                  <a:lnTo>
                    <a:pt x="326" y="337"/>
                  </a:lnTo>
                  <a:lnTo>
                    <a:pt x="331" y="343"/>
                  </a:lnTo>
                  <a:lnTo>
                    <a:pt x="333" y="351"/>
                  </a:lnTo>
                  <a:lnTo>
                    <a:pt x="334" y="366"/>
                  </a:lnTo>
                  <a:lnTo>
                    <a:pt x="338" y="374"/>
                  </a:lnTo>
                  <a:lnTo>
                    <a:pt x="345" y="378"/>
                  </a:lnTo>
                  <a:lnTo>
                    <a:pt x="350" y="384"/>
                  </a:lnTo>
                  <a:lnTo>
                    <a:pt x="355" y="400"/>
                  </a:lnTo>
                  <a:lnTo>
                    <a:pt x="354" y="408"/>
                  </a:lnTo>
                  <a:lnTo>
                    <a:pt x="360" y="423"/>
                  </a:lnTo>
                  <a:lnTo>
                    <a:pt x="365" y="429"/>
                  </a:lnTo>
                  <a:lnTo>
                    <a:pt x="416" y="459"/>
                  </a:lnTo>
                  <a:lnTo>
                    <a:pt x="436" y="483"/>
                  </a:lnTo>
                  <a:lnTo>
                    <a:pt x="443" y="488"/>
                  </a:lnTo>
                  <a:lnTo>
                    <a:pt x="460" y="489"/>
                  </a:lnTo>
                  <a:lnTo>
                    <a:pt x="473" y="498"/>
                  </a:lnTo>
                  <a:lnTo>
                    <a:pt x="493" y="513"/>
                  </a:lnTo>
                  <a:lnTo>
                    <a:pt x="515" y="536"/>
                  </a:lnTo>
                  <a:lnTo>
                    <a:pt x="521" y="542"/>
                  </a:lnTo>
                  <a:lnTo>
                    <a:pt x="530" y="543"/>
                  </a:lnTo>
                  <a:lnTo>
                    <a:pt x="536" y="538"/>
                  </a:lnTo>
                  <a:lnTo>
                    <a:pt x="544" y="537"/>
                  </a:lnTo>
                  <a:lnTo>
                    <a:pt x="567" y="547"/>
                  </a:lnTo>
                  <a:lnTo>
                    <a:pt x="572" y="553"/>
                  </a:lnTo>
                  <a:lnTo>
                    <a:pt x="579" y="557"/>
                  </a:lnTo>
                  <a:lnTo>
                    <a:pt x="585" y="562"/>
                  </a:lnTo>
                  <a:lnTo>
                    <a:pt x="581" y="569"/>
                  </a:lnTo>
                  <a:lnTo>
                    <a:pt x="578" y="577"/>
                  </a:lnTo>
                  <a:lnTo>
                    <a:pt x="578" y="592"/>
                  </a:lnTo>
                  <a:lnTo>
                    <a:pt x="579" y="601"/>
                  </a:lnTo>
                  <a:lnTo>
                    <a:pt x="578" y="606"/>
                  </a:lnTo>
                  <a:lnTo>
                    <a:pt x="607" y="605"/>
                  </a:lnTo>
                  <a:lnTo>
                    <a:pt x="615" y="607"/>
                  </a:lnTo>
                  <a:lnTo>
                    <a:pt x="621" y="612"/>
                  </a:lnTo>
                  <a:lnTo>
                    <a:pt x="630" y="610"/>
                  </a:lnTo>
                  <a:lnTo>
                    <a:pt x="643" y="611"/>
                  </a:lnTo>
                  <a:lnTo>
                    <a:pt x="648" y="608"/>
                  </a:lnTo>
                  <a:lnTo>
                    <a:pt x="648" y="601"/>
                  </a:lnTo>
                  <a:lnTo>
                    <a:pt x="646" y="595"/>
                  </a:lnTo>
                  <a:lnTo>
                    <a:pt x="653" y="581"/>
                  </a:lnTo>
                  <a:lnTo>
                    <a:pt x="661" y="570"/>
                  </a:lnTo>
                  <a:lnTo>
                    <a:pt x="664" y="564"/>
                  </a:lnTo>
                  <a:lnTo>
                    <a:pt x="671" y="559"/>
                  </a:lnTo>
                  <a:lnTo>
                    <a:pt x="676" y="554"/>
                  </a:lnTo>
                  <a:lnTo>
                    <a:pt x="678" y="547"/>
                  </a:lnTo>
                  <a:lnTo>
                    <a:pt x="677" y="541"/>
                  </a:lnTo>
                  <a:lnTo>
                    <a:pt x="670" y="536"/>
                  </a:lnTo>
                  <a:lnTo>
                    <a:pt x="665" y="529"/>
                  </a:lnTo>
                  <a:lnTo>
                    <a:pt x="661" y="513"/>
                  </a:lnTo>
                  <a:lnTo>
                    <a:pt x="665" y="507"/>
                  </a:lnTo>
                  <a:lnTo>
                    <a:pt x="666" y="498"/>
                  </a:lnTo>
                  <a:lnTo>
                    <a:pt x="664" y="491"/>
                  </a:lnTo>
                  <a:lnTo>
                    <a:pt x="658" y="486"/>
                  </a:lnTo>
                  <a:lnTo>
                    <a:pt x="649" y="487"/>
                  </a:lnTo>
                  <a:lnTo>
                    <a:pt x="640" y="486"/>
                  </a:lnTo>
                  <a:lnTo>
                    <a:pt x="638" y="478"/>
                  </a:lnTo>
                  <a:lnTo>
                    <a:pt x="630" y="473"/>
                  </a:lnTo>
                  <a:lnTo>
                    <a:pt x="624" y="467"/>
                  </a:lnTo>
                  <a:lnTo>
                    <a:pt x="632" y="462"/>
                  </a:lnTo>
                  <a:lnTo>
                    <a:pt x="630" y="454"/>
                  </a:lnTo>
                  <a:lnTo>
                    <a:pt x="634" y="448"/>
                  </a:lnTo>
                  <a:lnTo>
                    <a:pt x="642" y="444"/>
                  </a:lnTo>
                  <a:lnTo>
                    <a:pt x="650" y="443"/>
                  </a:lnTo>
                  <a:lnTo>
                    <a:pt x="656" y="449"/>
                  </a:lnTo>
                  <a:lnTo>
                    <a:pt x="664" y="450"/>
                  </a:lnTo>
                  <a:lnTo>
                    <a:pt x="680" y="449"/>
                  </a:lnTo>
                  <a:lnTo>
                    <a:pt x="687" y="446"/>
                  </a:lnTo>
                  <a:lnTo>
                    <a:pt x="699" y="424"/>
                  </a:lnTo>
                  <a:lnTo>
                    <a:pt x="699" y="417"/>
                  </a:lnTo>
                  <a:lnTo>
                    <a:pt x="707" y="412"/>
                  </a:lnTo>
                  <a:lnTo>
                    <a:pt x="723" y="409"/>
                  </a:lnTo>
                  <a:lnTo>
                    <a:pt x="729" y="405"/>
                  </a:lnTo>
                  <a:lnTo>
                    <a:pt x="731" y="397"/>
                  </a:lnTo>
                  <a:lnTo>
                    <a:pt x="731" y="389"/>
                  </a:lnTo>
                  <a:lnTo>
                    <a:pt x="726" y="382"/>
                  </a:lnTo>
                  <a:lnTo>
                    <a:pt x="732" y="378"/>
                  </a:lnTo>
                  <a:lnTo>
                    <a:pt x="734" y="369"/>
                  </a:lnTo>
                  <a:lnTo>
                    <a:pt x="741" y="365"/>
                  </a:lnTo>
                  <a:lnTo>
                    <a:pt x="747" y="370"/>
                  </a:lnTo>
                  <a:lnTo>
                    <a:pt x="756" y="369"/>
                  </a:lnTo>
                  <a:lnTo>
                    <a:pt x="769" y="362"/>
                  </a:lnTo>
                  <a:lnTo>
                    <a:pt x="784" y="354"/>
                  </a:lnTo>
                  <a:lnTo>
                    <a:pt x="788" y="347"/>
                  </a:lnTo>
                  <a:lnTo>
                    <a:pt x="794" y="342"/>
                  </a:lnTo>
                  <a:lnTo>
                    <a:pt x="801" y="342"/>
                  </a:lnTo>
                  <a:lnTo>
                    <a:pt x="802" y="351"/>
                  </a:lnTo>
                  <a:lnTo>
                    <a:pt x="807" y="357"/>
                  </a:lnTo>
                  <a:lnTo>
                    <a:pt x="809" y="364"/>
                  </a:lnTo>
                  <a:lnTo>
                    <a:pt x="805" y="371"/>
                  </a:lnTo>
                  <a:lnTo>
                    <a:pt x="798" y="375"/>
                  </a:lnTo>
                  <a:lnTo>
                    <a:pt x="791" y="380"/>
                  </a:lnTo>
                  <a:lnTo>
                    <a:pt x="796" y="396"/>
                  </a:lnTo>
                  <a:lnTo>
                    <a:pt x="800" y="403"/>
                  </a:lnTo>
                  <a:lnTo>
                    <a:pt x="809" y="402"/>
                  </a:lnTo>
                  <a:lnTo>
                    <a:pt x="816" y="398"/>
                  </a:lnTo>
                  <a:lnTo>
                    <a:pt x="820" y="398"/>
                  </a:lnTo>
                  <a:lnTo>
                    <a:pt x="832" y="397"/>
                  </a:lnTo>
                  <a:lnTo>
                    <a:pt x="839" y="398"/>
                  </a:lnTo>
                  <a:lnTo>
                    <a:pt x="855" y="403"/>
                  </a:lnTo>
                  <a:lnTo>
                    <a:pt x="871" y="401"/>
                  </a:lnTo>
                  <a:lnTo>
                    <a:pt x="877" y="396"/>
                  </a:lnTo>
                  <a:lnTo>
                    <a:pt x="881" y="389"/>
                  </a:lnTo>
                  <a:lnTo>
                    <a:pt x="888" y="385"/>
                  </a:lnTo>
                  <a:lnTo>
                    <a:pt x="896" y="385"/>
                  </a:lnTo>
                  <a:lnTo>
                    <a:pt x="901" y="379"/>
                  </a:lnTo>
                  <a:lnTo>
                    <a:pt x="909" y="381"/>
                  </a:lnTo>
                  <a:lnTo>
                    <a:pt x="915" y="378"/>
                  </a:lnTo>
                  <a:lnTo>
                    <a:pt x="919" y="369"/>
                  </a:lnTo>
                  <a:lnTo>
                    <a:pt x="935" y="365"/>
                  </a:lnTo>
                  <a:lnTo>
                    <a:pt x="940" y="358"/>
                  </a:lnTo>
                  <a:lnTo>
                    <a:pt x="933" y="354"/>
                  </a:lnTo>
                  <a:lnTo>
                    <a:pt x="925" y="357"/>
                  </a:lnTo>
                  <a:lnTo>
                    <a:pt x="909" y="352"/>
                  </a:lnTo>
                  <a:lnTo>
                    <a:pt x="898" y="342"/>
                  </a:lnTo>
                  <a:lnTo>
                    <a:pt x="890" y="342"/>
                  </a:lnTo>
                  <a:lnTo>
                    <a:pt x="884" y="337"/>
                  </a:lnTo>
                  <a:lnTo>
                    <a:pt x="870" y="328"/>
                  </a:lnTo>
                  <a:lnTo>
                    <a:pt x="870" y="320"/>
                  </a:lnTo>
                  <a:lnTo>
                    <a:pt x="865" y="314"/>
                  </a:lnTo>
                  <a:lnTo>
                    <a:pt x="858" y="310"/>
                  </a:lnTo>
                  <a:lnTo>
                    <a:pt x="853" y="325"/>
                  </a:lnTo>
                  <a:lnTo>
                    <a:pt x="845" y="330"/>
                  </a:lnTo>
                  <a:lnTo>
                    <a:pt x="843" y="337"/>
                  </a:lnTo>
                  <a:lnTo>
                    <a:pt x="836" y="337"/>
                  </a:lnTo>
                  <a:lnTo>
                    <a:pt x="812" y="327"/>
                  </a:lnTo>
                  <a:lnTo>
                    <a:pt x="804" y="314"/>
                  </a:lnTo>
                  <a:lnTo>
                    <a:pt x="796" y="317"/>
                  </a:lnTo>
                  <a:lnTo>
                    <a:pt x="790" y="312"/>
                  </a:lnTo>
                  <a:lnTo>
                    <a:pt x="782" y="310"/>
                  </a:lnTo>
                  <a:lnTo>
                    <a:pt x="783" y="301"/>
                  </a:lnTo>
                  <a:lnTo>
                    <a:pt x="798" y="292"/>
                  </a:lnTo>
                  <a:lnTo>
                    <a:pt x="810" y="280"/>
                  </a:lnTo>
                  <a:lnTo>
                    <a:pt x="820" y="268"/>
                  </a:lnTo>
                  <a:lnTo>
                    <a:pt x="834" y="262"/>
                  </a:lnTo>
                  <a:lnTo>
                    <a:pt x="833" y="253"/>
                  </a:lnTo>
                  <a:lnTo>
                    <a:pt x="816" y="249"/>
                  </a:lnTo>
                  <a:lnTo>
                    <a:pt x="814" y="256"/>
                  </a:lnTo>
                  <a:lnTo>
                    <a:pt x="802" y="268"/>
                  </a:lnTo>
                  <a:lnTo>
                    <a:pt x="795" y="271"/>
                  </a:lnTo>
                  <a:lnTo>
                    <a:pt x="788" y="268"/>
                  </a:lnTo>
                  <a:lnTo>
                    <a:pt x="782" y="283"/>
                  </a:lnTo>
                  <a:lnTo>
                    <a:pt x="775" y="288"/>
                  </a:lnTo>
                  <a:lnTo>
                    <a:pt x="753" y="298"/>
                  </a:lnTo>
                  <a:lnTo>
                    <a:pt x="739" y="306"/>
                  </a:lnTo>
                  <a:lnTo>
                    <a:pt x="734" y="312"/>
                  </a:lnTo>
                  <a:lnTo>
                    <a:pt x="726" y="315"/>
                  </a:lnTo>
                  <a:lnTo>
                    <a:pt x="719" y="320"/>
                  </a:lnTo>
                  <a:lnTo>
                    <a:pt x="715" y="327"/>
                  </a:lnTo>
                  <a:lnTo>
                    <a:pt x="713" y="335"/>
                  </a:lnTo>
                  <a:lnTo>
                    <a:pt x="707" y="339"/>
                  </a:lnTo>
                  <a:lnTo>
                    <a:pt x="699" y="343"/>
                  </a:lnTo>
                  <a:lnTo>
                    <a:pt x="691" y="342"/>
                  </a:lnTo>
                  <a:lnTo>
                    <a:pt x="676" y="335"/>
                  </a:lnTo>
                  <a:lnTo>
                    <a:pt x="667" y="333"/>
                  </a:lnTo>
                  <a:lnTo>
                    <a:pt x="654" y="325"/>
                  </a:lnTo>
                  <a:lnTo>
                    <a:pt x="597" y="331"/>
                  </a:lnTo>
                  <a:lnTo>
                    <a:pt x="587" y="285"/>
                  </a:lnTo>
                  <a:lnTo>
                    <a:pt x="554" y="279"/>
                  </a:lnTo>
                  <a:lnTo>
                    <a:pt x="553" y="266"/>
                  </a:lnTo>
                  <a:lnTo>
                    <a:pt x="554" y="250"/>
                  </a:lnTo>
                  <a:lnTo>
                    <a:pt x="562" y="249"/>
                  </a:lnTo>
                  <a:lnTo>
                    <a:pt x="560" y="206"/>
                  </a:lnTo>
                  <a:lnTo>
                    <a:pt x="547" y="207"/>
                  </a:lnTo>
                  <a:lnTo>
                    <a:pt x="530" y="174"/>
                  </a:lnTo>
                  <a:lnTo>
                    <a:pt x="517" y="164"/>
                  </a:lnTo>
                  <a:lnTo>
                    <a:pt x="510" y="160"/>
                  </a:lnTo>
                  <a:lnTo>
                    <a:pt x="498" y="150"/>
                  </a:lnTo>
                  <a:lnTo>
                    <a:pt x="492" y="144"/>
                  </a:lnTo>
                  <a:lnTo>
                    <a:pt x="478" y="150"/>
                  </a:lnTo>
                  <a:lnTo>
                    <a:pt x="402" y="149"/>
                  </a:lnTo>
                  <a:lnTo>
                    <a:pt x="331" y="161"/>
                  </a:lnTo>
                  <a:lnTo>
                    <a:pt x="304" y="133"/>
                  </a:lnTo>
                  <a:lnTo>
                    <a:pt x="259" y="85"/>
                  </a:lnTo>
                  <a:lnTo>
                    <a:pt x="224" y="52"/>
                  </a:lnTo>
                  <a:lnTo>
                    <a:pt x="210" y="42"/>
                  </a:lnTo>
                  <a:lnTo>
                    <a:pt x="191" y="26"/>
                  </a:lnTo>
                  <a:lnTo>
                    <a:pt x="171" y="13"/>
                  </a:lnTo>
                  <a:lnTo>
                    <a:pt x="142" y="0"/>
                  </a:lnTo>
                  <a:lnTo>
                    <a:pt x="0" y="5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08" name="Freeform 169"/>
            <p:cNvSpPr>
              <a:spLocks noChangeAspect="1"/>
            </p:cNvSpPr>
            <p:nvPr/>
          </p:nvSpPr>
          <p:spPr bwMode="gray">
            <a:xfrm>
              <a:off x="9784777" y="3651534"/>
              <a:ext cx="231339" cy="175869"/>
            </a:xfrm>
            <a:custGeom>
              <a:avLst/>
              <a:gdLst/>
              <a:ahLst/>
              <a:cxnLst>
                <a:cxn ang="0">
                  <a:pos x="249" y="96"/>
                </a:cxn>
                <a:cxn ang="0">
                  <a:pos x="256" y="60"/>
                </a:cxn>
                <a:cxn ang="0">
                  <a:pos x="289" y="46"/>
                </a:cxn>
                <a:cxn ang="0">
                  <a:pos x="308" y="24"/>
                </a:cxn>
                <a:cxn ang="0">
                  <a:pos x="320" y="20"/>
                </a:cxn>
                <a:cxn ang="0">
                  <a:pos x="336" y="6"/>
                </a:cxn>
                <a:cxn ang="0">
                  <a:pos x="376" y="36"/>
                </a:cxn>
                <a:cxn ang="0">
                  <a:pos x="413" y="48"/>
                </a:cxn>
                <a:cxn ang="0">
                  <a:pos x="424" y="73"/>
                </a:cxn>
                <a:cxn ang="0">
                  <a:pos x="416" y="100"/>
                </a:cxn>
                <a:cxn ang="0">
                  <a:pos x="460" y="116"/>
                </a:cxn>
                <a:cxn ang="0">
                  <a:pos x="499" y="107"/>
                </a:cxn>
                <a:cxn ang="0">
                  <a:pos x="526" y="137"/>
                </a:cxn>
                <a:cxn ang="0">
                  <a:pos x="543" y="170"/>
                </a:cxn>
                <a:cxn ang="0">
                  <a:pos x="558" y="215"/>
                </a:cxn>
                <a:cxn ang="0">
                  <a:pos x="653" y="275"/>
                </a:cxn>
                <a:cxn ang="0">
                  <a:pos x="714" y="328"/>
                </a:cxn>
                <a:cxn ang="0">
                  <a:pos x="760" y="333"/>
                </a:cxn>
                <a:cxn ang="0">
                  <a:pos x="774" y="355"/>
                </a:cxn>
                <a:cxn ang="0">
                  <a:pos x="771" y="392"/>
                </a:cxn>
                <a:cxn ang="0">
                  <a:pos x="728" y="380"/>
                </a:cxn>
                <a:cxn ang="0">
                  <a:pos x="717" y="397"/>
                </a:cxn>
                <a:cxn ang="0">
                  <a:pos x="685" y="398"/>
                </a:cxn>
                <a:cxn ang="0">
                  <a:pos x="675" y="417"/>
                </a:cxn>
                <a:cxn ang="0">
                  <a:pos x="664" y="457"/>
                </a:cxn>
                <a:cxn ang="0">
                  <a:pos x="634" y="479"/>
                </a:cxn>
                <a:cxn ang="0">
                  <a:pos x="594" y="494"/>
                </a:cxn>
                <a:cxn ang="0">
                  <a:pos x="589" y="509"/>
                </a:cxn>
                <a:cxn ang="0">
                  <a:pos x="570" y="528"/>
                </a:cxn>
                <a:cxn ang="0">
                  <a:pos x="538" y="536"/>
                </a:cxn>
                <a:cxn ang="0">
                  <a:pos x="508" y="523"/>
                </a:cxn>
                <a:cxn ang="0">
                  <a:pos x="482" y="507"/>
                </a:cxn>
                <a:cxn ang="0">
                  <a:pos x="476" y="441"/>
                </a:cxn>
                <a:cxn ang="0">
                  <a:pos x="396" y="403"/>
                </a:cxn>
                <a:cxn ang="0">
                  <a:pos x="364" y="369"/>
                </a:cxn>
                <a:cxn ang="0">
                  <a:pos x="314" y="359"/>
                </a:cxn>
                <a:cxn ang="0">
                  <a:pos x="231" y="321"/>
                </a:cxn>
                <a:cxn ang="0">
                  <a:pos x="198" y="337"/>
                </a:cxn>
                <a:cxn ang="0">
                  <a:pos x="145" y="351"/>
                </a:cxn>
                <a:cxn ang="0">
                  <a:pos x="80" y="378"/>
                </a:cxn>
                <a:cxn ang="0">
                  <a:pos x="86" y="275"/>
                </a:cxn>
                <a:cxn ang="0">
                  <a:pos x="50" y="250"/>
                </a:cxn>
                <a:cxn ang="0">
                  <a:pos x="66" y="230"/>
                </a:cxn>
                <a:cxn ang="0">
                  <a:pos x="68" y="214"/>
                </a:cxn>
                <a:cxn ang="0">
                  <a:pos x="34" y="203"/>
                </a:cxn>
                <a:cxn ang="0">
                  <a:pos x="16" y="166"/>
                </a:cxn>
                <a:cxn ang="0">
                  <a:pos x="27" y="143"/>
                </a:cxn>
                <a:cxn ang="0">
                  <a:pos x="84" y="156"/>
                </a:cxn>
                <a:cxn ang="0">
                  <a:pos x="97" y="148"/>
                </a:cxn>
                <a:cxn ang="0">
                  <a:pos x="86" y="91"/>
                </a:cxn>
                <a:cxn ang="0">
                  <a:pos x="57" y="57"/>
                </a:cxn>
                <a:cxn ang="0">
                  <a:pos x="14" y="91"/>
                </a:cxn>
                <a:cxn ang="0">
                  <a:pos x="4" y="92"/>
                </a:cxn>
                <a:cxn ang="0">
                  <a:pos x="77" y="32"/>
                </a:cxn>
                <a:cxn ang="0">
                  <a:pos x="107" y="41"/>
                </a:cxn>
                <a:cxn ang="0">
                  <a:pos x="139" y="75"/>
                </a:cxn>
                <a:cxn ang="0">
                  <a:pos x="181" y="113"/>
                </a:cxn>
              </a:cxnLst>
              <a:rect l="0" t="0" r="r" b="b"/>
              <a:pathLst>
                <a:path w="778" h="536">
                  <a:moveTo>
                    <a:pt x="193" y="107"/>
                  </a:moveTo>
                  <a:lnTo>
                    <a:pt x="247" y="116"/>
                  </a:lnTo>
                  <a:lnTo>
                    <a:pt x="255" y="111"/>
                  </a:lnTo>
                  <a:lnTo>
                    <a:pt x="249" y="96"/>
                  </a:lnTo>
                  <a:lnTo>
                    <a:pt x="250" y="89"/>
                  </a:lnTo>
                  <a:lnTo>
                    <a:pt x="245" y="73"/>
                  </a:lnTo>
                  <a:lnTo>
                    <a:pt x="249" y="65"/>
                  </a:lnTo>
                  <a:lnTo>
                    <a:pt x="256" y="60"/>
                  </a:lnTo>
                  <a:lnTo>
                    <a:pt x="260" y="54"/>
                  </a:lnTo>
                  <a:lnTo>
                    <a:pt x="265" y="47"/>
                  </a:lnTo>
                  <a:lnTo>
                    <a:pt x="273" y="46"/>
                  </a:lnTo>
                  <a:lnTo>
                    <a:pt x="289" y="46"/>
                  </a:lnTo>
                  <a:lnTo>
                    <a:pt x="298" y="42"/>
                  </a:lnTo>
                  <a:lnTo>
                    <a:pt x="300" y="35"/>
                  </a:lnTo>
                  <a:lnTo>
                    <a:pt x="300" y="27"/>
                  </a:lnTo>
                  <a:lnTo>
                    <a:pt x="308" y="24"/>
                  </a:lnTo>
                  <a:lnTo>
                    <a:pt x="320" y="32"/>
                  </a:lnTo>
                  <a:lnTo>
                    <a:pt x="328" y="35"/>
                  </a:lnTo>
                  <a:lnTo>
                    <a:pt x="325" y="27"/>
                  </a:lnTo>
                  <a:lnTo>
                    <a:pt x="320" y="20"/>
                  </a:lnTo>
                  <a:lnTo>
                    <a:pt x="314" y="15"/>
                  </a:lnTo>
                  <a:lnTo>
                    <a:pt x="321" y="11"/>
                  </a:lnTo>
                  <a:lnTo>
                    <a:pt x="328" y="11"/>
                  </a:lnTo>
                  <a:lnTo>
                    <a:pt x="336" y="6"/>
                  </a:lnTo>
                  <a:lnTo>
                    <a:pt x="337" y="0"/>
                  </a:lnTo>
                  <a:lnTo>
                    <a:pt x="358" y="21"/>
                  </a:lnTo>
                  <a:lnTo>
                    <a:pt x="371" y="30"/>
                  </a:lnTo>
                  <a:lnTo>
                    <a:pt x="376" y="36"/>
                  </a:lnTo>
                  <a:lnTo>
                    <a:pt x="385" y="39"/>
                  </a:lnTo>
                  <a:lnTo>
                    <a:pt x="394" y="37"/>
                  </a:lnTo>
                  <a:lnTo>
                    <a:pt x="409" y="41"/>
                  </a:lnTo>
                  <a:lnTo>
                    <a:pt x="413" y="48"/>
                  </a:lnTo>
                  <a:lnTo>
                    <a:pt x="411" y="55"/>
                  </a:lnTo>
                  <a:lnTo>
                    <a:pt x="412" y="64"/>
                  </a:lnTo>
                  <a:lnTo>
                    <a:pt x="418" y="69"/>
                  </a:lnTo>
                  <a:lnTo>
                    <a:pt x="424" y="73"/>
                  </a:lnTo>
                  <a:lnTo>
                    <a:pt x="417" y="76"/>
                  </a:lnTo>
                  <a:lnTo>
                    <a:pt x="417" y="84"/>
                  </a:lnTo>
                  <a:lnTo>
                    <a:pt x="418" y="92"/>
                  </a:lnTo>
                  <a:lnTo>
                    <a:pt x="416" y="100"/>
                  </a:lnTo>
                  <a:lnTo>
                    <a:pt x="421" y="106"/>
                  </a:lnTo>
                  <a:lnTo>
                    <a:pt x="435" y="114"/>
                  </a:lnTo>
                  <a:lnTo>
                    <a:pt x="452" y="117"/>
                  </a:lnTo>
                  <a:lnTo>
                    <a:pt x="460" y="116"/>
                  </a:lnTo>
                  <a:lnTo>
                    <a:pt x="484" y="121"/>
                  </a:lnTo>
                  <a:lnTo>
                    <a:pt x="492" y="118"/>
                  </a:lnTo>
                  <a:lnTo>
                    <a:pt x="493" y="111"/>
                  </a:lnTo>
                  <a:lnTo>
                    <a:pt x="499" y="107"/>
                  </a:lnTo>
                  <a:lnTo>
                    <a:pt x="507" y="112"/>
                  </a:lnTo>
                  <a:lnTo>
                    <a:pt x="519" y="123"/>
                  </a:lnTo>
                  <a:lnTo>
                    <a:pt x="524" y="129"/>
                  </a:lnTo>
                  <a:lnTo>
                    <a:pt x="526" y="137"/>
                  </a:lnTo>
                  <a:lnTo>
                    <a:pt x="527" y="152"/>
                  </a:lnTo>
                  <a:lnTo>
                    <a:pt x="531" y="160"/>
                  </a:lnTo>
                  <a:lnTo>
                    <a:pt x="538" y="164"/>
                  </a:lnTo>
                  <a:lnTo>
                    <a:pt x="543" y="170"/>
                  </a:lnTo>
                  <a:lnTo>
                    <a:pt x="548" y="186"/>
                  </a:lnTo>
                  <a:lnTo>
                    <a:pt x="547" y="194"/>
                  </a:lnTo>
                  <a:lnTo>
                    <a:pt x="553" y="209"/>
                  </a:lnTo>
                  <a:lnTo>
                    <a:pt x="558" y="215"/>
                  </a:lnTo>
                  <a:lnTo>
                    <a:pt x="609" y="245"/>
                  </a:lnTo>
                  <a:lnTo>
                    <a:pt x="629" y="269"/>
                  </a:lnTo>
                  <a:lnTo>
                    <a:pt x="636" y="274"/>
                  </a:lnTo>
                  <a:lnTo>
                    <a:pt x="653" y="275"/>
                  </a:lnTo>
                  <a:lnTo>
                    <a:pt x="666" y="284"/>
                  </a:lnTo>
                  <a:lnTo>
                    <a:pt x="686" y="299"/>
                  </a:lnTo>
                  <a:lnTo>
                    <a:pt x="708" y="322"/>
                  </a:lnTo>
                  <a:lnTo>
                    <a:pt x="714" y="328"/>
                  </a:lnTo>
                  <a:lnTo>
                    <a:pt x="723" y="329"/>
                  </a:lnTo>
                  <a:lnTo>
                    <a:pt x="729" y="324"/>
                  </a:lnTo>
                  <a:lnTo>
                    <a:pt x="737" y="323"/>
                  </a:lnTo>
                  <a:lnTo>
                    <a:pt x="760" y="333"/>
                  </a:lnTo>
                  <a:lnTo>
                    <a:pt x="765" y="339"/>
                  </a:lnTo>
                  <a:lnTo>
                    <a:pt x="772" y="343"/>
                  </a:lnTo>
                  <a:lnTo>
                    <a:pt x="778" y="348"/>
                  </a:lnTo>
                  <a:lnTo>
                    <a:pt x="774" y="355"/>
                  </a:lnTo>
                  <a:lnTo>
                    <a:pt x="771" y="363"/>
                  </a:lnTo>
                  <a:lnTo>
                    <a:pt x="771" y="378"/>
                  </a:lnTo>
                  <a:lnTo>
                    <a:pt x="772" y="387"/>
                  </a:lnTo>
                  <a:lnTo>
                    <a:pt x="771" y="392"/>
                  </a:lnTo>
                  <a:lnTo>
                    <a:pt x="756" y="392"/>
                  </a:lnTo>
                  <a:lnTo>
                    <a:pt x="746" y="388"/>
                  </a:lnTo>
                  <a:lnTo>
                    <a:pt x="733" y="380"/>
                  </a:lnTo>
                  <a:lnTo>
                    <a:pt x="728" y="380"/>
                  </a:lnTo>
                  <a:lnTo>
                    <a:pt x="723" y="380"/>
                  </a:lnTo>
                  <a:lnTo>
                    <a:pt x="720" y="383"/>
                  </a:lnTo>
                  <a:lnTo>
                    <a:pt x="719" y="391"/>
                  </a:lnTo>
                  <a:lnTo>
                    <a:pt x="717" y="397"/>
                  </a:lnTo>
                  <a:lnTo>
                    <a:pt x="714" y="398"/>
                  </a:lnTo>
                  <a:lnTo>
                    <a:pt x="699" y="398"/>
                  </a:lnTo>
                  <a:lnTo>
                    <a:pt x="693" y="397"/>
                  </a:lnTo>
                  <a:lnTo>
                    <a:pt x="685" y="398"/>
                  </a:lnTo>
                  <a:lnTo>
                    <a:pt x="680" y="404"/>
                  </a:lnTo>
                  <a:lnTo>
                    <a:pt x="676" y="408"/>
                  </a:lnTo>
                  <a:lnTo>
                    <a:pt x="675" y="410"/>
                  </a:lnTo>
                  <a:lnTo>
                    <a:pt x="675" y="417"/>
                  </a:lnTo>
                  <a:lnTo>
                    <a:pt x="669" y="434"/>
                  </a:lnTo>
                  <a:lnTo>
                    <a:pt x="666" y="437"/>
                  </a:lnTo>
                  <a:lnTo>
                    <a:pt x="664" y="450"/>
                  </a:lnTo>
                  <a:lnTo>
                    <a:pt x="664" y="457"/>
                  </a:lnTo>
                  <a:lnTo>
                    <a:pt x="663" y="462"/>
                  </a:lnTo>
                  <a:lnTo>
                    <a:pt x="648" y="472"/>
                  </a:lnTo>
                  <a:lnTo>
                    <a:pt x="640" y="473"/>
                  </a:lnTo>
                  <a:lnTo>
                    <a:pt x="634" y="479"/>
                  </a:lnTo>
                  <a:lnTo>
                    <a:pt x="626" y="483"/>
                  </a:lnTo>
                  <a:lnTo>
                    <a:pt x="618" y="488"/>
                  </a:lnTo>
                  <a:lnTo>
                    <a:pt x="601" y="491"/>
                  </a:lnTo>
                  <a:lnTo>
                    <a:pt x="594" y="494"/>
                  </a:lnTo>
                  <a:lnTo>
                    <a:pt x="586" y="493"/>
                  </a:lnTo>
                  <a:lnTo>
                    <a:pt x="586" y="499"/>
                  </a:lnTo>
                  <a:lnTo>
                    <a:pt x="593" y="504"/>
                  </a:lnTo>
                  <a:lnTo>
                    <a:pt x="589" y="509"/>
                  </a:lnTo>
                  <a:lnTo>
                    <a:pt x="585" y="510"/>
                  </a:lnTo>
                  <a:lnTo>
                    <a:pt x="583" y="522"/>
                  </a:lnTo>
                  <a:lnTo>
                    <a:pt x="579" y="525"/>
                  </a:lnTo>
                  <a:lnTo>
                    <a:pt x="570" y="528"/>
                  </a:lnTo>
                  <a:lnTo>
                    <a:pt x="564" y="534"/>
                  </a:lnTo>
                  <a:lnTo>
                    <a:pt x="551" y="534"/>
                  </a:lnTo>
                  <a:lnTo>
                    <a:pt x="543" y="536"/>
                  </a:lnTo>
                  <a:lnTo>
                    <a:pt x="538" y="536"/>
                  </a:lnTo>
                  <a:lnTo>
                    <a:pt x="534" y="530"/>
                  </a:lnTo>
                  <a:lnTo>
                    <a:pt x="526" y="526"/>
                  </a:lnTo>
                  <a:lnTo>
                    <a:pt x="520" y="521"/>
                  </a:lnTo>
                  <a:lnTo>
                    <a:pt x="508" y="523"/>
                  </a:lnTo>
                  <a:lnTo>
                    <a:pt x="497" y="520"/>
                  </a:lnTo>
                  <a:lnTo>
                    <a:pt x="494" y="517"/>
                  </a:lnTo>
                  <a:lnTo>
                    <a:pt x="488" y="511"/>
                  </a:lnTo>
                  <a:lnTo>
                    <a:pt x="482" y="507"/>
                  </a:lnTo>
                  <a:lnTo>
                    <a:pt x="484" y="494"/>
                  </a:lnTo>
                  <a:lnTo>
                    <a:pt x="481" y="483"/>
                  </a:lnTo>
                  <a:lnTo>
                    <a:pt x="481" y="446"/>
                  </a:lnTo>
                  <a:lnTo>
                    <a:pt x="476" y="441"/>
                  </a:lnTo>
                  <a:lnTo>
                    <a:pt x="450" y="441"/>
                  </a:lnTo>
                  <a:lnTo>
                    <a:pt x="434" y="431"/>
                  </a:lnTo>
                  <a:lnTo>
                    <a:pt x="412" y="413"/>
                  </a:lnTo>
                  <a:lnTo>
                    <a:pt x="396" y="403"/>
                  </a:lnTo>
                  <a:lnTo>
                    <a:pt x="386" y="399"/>
                  </a:lnTo>
                  <a:lnTo>
                    <a:pt x="382" y="387"/>
                  </a:lnTo>
                  <a:lnTo>
                    <a:pt x="373" y="374"/>
                  </a:lnTo>
                  <a:lnTo>
                    <a:pt x="364" y="369"/>
                  </a:lnTo>
                  <a:lnTo>
                    <a:pt x="349" y="366"/>
                  </a:lnTo>
                  <a:lnTo>
                    <a:pt x="338" y="369"/>
                  </a:lnTo>
                  <a:lnTo>
                    <a:pt x="327" y="366"/>
                  </a:lnTo>
                  <a:lnTo>
                    <a:pt x="314" y="359"/>
                  </a:lnTo>
                  <a:lnTo>
                    <a:pt x="276" y="347"/>
                  </a:lnTo>
                  <a:lnTo>
                    <a:pt x="267" y="335"/>
                  </a:lnTo>
                  <a:lnTo>
                    <a:pt x="252" y="323"/>
                  </a:lnTo>
                  <a:lnTo>
                    <a:pt x="231" y="321"/>
                  </a:lnTo>
                  <a:lnTo>
                    <a:pt x="217" y="323"/>
                  </a:lnTo>
                  <a:lnTo>
                    <a:pt x="214" y="332"/>
                  </a:lnTo>
                  <a:lnTo>
                    <a:pt x="209" y="337"/>
                  </a:lnTo>
                  <a:lnTo>
                    <a:pt x="198" y="337"/>
                  </a:lnTo>
                  <a:lnTo>
                    <a:pt x="187" y="333"/>
                  </a:lnTo>
                  <a:lnTo>
                    <a:pt x="176" y="333"/>
                  </a:lnTo>
                  <a:lnTo>
                    <a:pt x="160" y="337"/>
                  </a:lnTo>
                  <a:lnTo>
                    <a:pt x="145" y="351"/>
                  </a:lnTo>
                  <a:lnTo>
                    <a:pt x="111" y="378"/>
                  </a:lnTo>
                  <a:lnTo>
                    <a:pt x="93" y="382"/>
                  </a:lnTo>
                  <a:lnTo>
                    <a:pt x="79" y="382"/>
                  </a:lnTo>
                  <a:lnTo>
                    <a:pt x="80" y="378"/>
                  </a:lnTo>
                  <a:lnTo>
                    <a:pt x="74" y="338"/>
                  </a:lnTo>
                  <a:lnTo>
                    <a:pt x="73" y="312"/>
                  </a:lnTo>
                  <a:lnTo>
                    <a:pt x="77" y="289"/>
                  </a:lnTo>
                  <a:lnTo>
                    <a:pt x="86" y="275"/>
                  </a:lnTo>
                  <a:lnTo>
                    <a:pt x="75" y="272"/>
                  </a:lnTo>
                  <a:lnTo>
                    <a:pt x="64" y="262"/>
                  </a:lnTo>
                  <a:lnTo>
                    <a:pt x="57" y="252"/>
                  </a:lnTo>
                  <a:lnTo>
                    <a:pt x="50" y="250"/>
                  </a:lnTo>
                  <a:lnTo>
                    <a:pt x="50" y="247"/>
                  </a:lnTo>
                  <a:lnTo>
                    <a:pt x="70" y="238"/>
                  </a:lnTo>
                  <a:lnTo>
                    <a:pt x="77" y="234"/>
                  </a:lnTo>
                  <a:lnTo>
                    <a:pt x="66" y="230"/>
                  </a:lnTo>
                  <a:lnTo>
                    <a:pt x="58" y="225"/>
                  </a:lnTo>
                  <a:lnTo>
                    <a:pt x="51" y="219"/>
                  </a:lnTo>
                  <a:lnTo>
                    <a:pt x="61" y="209"/>
                  </a:lnTo>
                  <a:lnTo>
                    <a:pt x="68" y="214"/>
                  </a:lnTo>
                  <a:lnTo>
                    <a:pt x="78" y="218"/>
                  </a:lnTo>
                  <a:lnTo>
                    <a:pt x="72" y="207"/>
                  </a:lnTo>
                  <a:lnTo>
                    <a:pt x="51" y="199"/>
                  </a:lnTo>
                  <a:lnTo>
                    <a:pt x="34" y="203"/>
                  </a:lnTo>
                  <a:lnTo>
                    <a:pt x="26" y="211"/>
                  </a:lnTo>
                  <a:lnTo>
                    <a:pt x="21" y="211"/>
                  </a:lnTo>
                  <a:lnTo>
                    <a:pt x="14" y="181"/>
                  </a:lnTo>
                  <a:lnTo>
                    <a:pt x="16" y="166"/>
                  </a:lnTo>
                  <a:lnTo>
                    <a:pt x="23" y="155"/>
                  </a:lnTo>
                  <a:lnTo>
                    <a:pt x="24" y="151"/>
                  </a:lnTo>
                  <a:lnTo>
                    <a:pt x="21" y="128"/>
                  </a:lnTo>
                  <a:lnTo>
                    <a:pt x="27" y="143"/>
                  </a:lnTo>
                  <a:lnTo>
                    <a:pt x="32" y="151"/>
                  </a:lnTo>
                  <a:lnTo>
                    <a:pt x="53" y="151"/>
                  </a:lnTo>
                  <a:lnTo>
                    <a:pt x="73" y="157"/>
                  </a:lnTo>
                  <a:lnTo>
                    <a:pt x="84" y="156"/>
                  </a:lnTo>
                  <a:lnTo>
                    <a:pt x="99" y="160"/>
                  </a:lnTo>
                  <a:lnTo>
                    <a:pt x="109" y="155"/>
                  </a:lnTo>
                  <a:lnTo>
                    <a:pt x="99" y="154"/>
                  </a:lnTo>
                  <a:lnTo>
                    <a:pt x="97" y="148"/>
                  </a:lnTo>
                  <a:lnTo>
                    <a:pt x="112" y="144"/>
                  </a:lnTo>
                  <a:lnTo>
                    <a:pt x="126" y="127"/>
                  </a:lnTo>
                  <a:lnTo>
                    <a:pt x="102" y="109"/>
                  </a:lnTo>
                  <a:lnTo>
                    <a:pt x="86" y="91"/>
                  </a:lnTo>
                  <a:lnTo>
                    <a:pt x="80" y="74"/>
                  </a:lnTo>
                  <a:lnTo>
                    <a:pt x="70" y="60"/>
                  </a:lnTo>
                  <a:lnTo>
                    <a:pt x="68" y="58"/>
                  </a:lnTo>
                  <a:lnTo>
                    <a:pt x="57" y="57"/>
                  </a:lnTo>
                  <a:lnTo>
                    <a:pt x="39" y="62"/>
                  </a:lnTo>
                  <a:lnTo>
                    <a:pt x="23" y="70"/>
                  </a:lnTo>
                  <a:lnTo>
                    <a:pt x="14" y="82"/>
                  </a:lnTo>
                  <a:lnTo>
                    <a:pt x="14" y="91"/>
                  </a:lnTo>
                  <a:lnTo>
                    <a:pt x="19" y="94"/>
                  </a:lnTo>
                  <a:lnTo>
                    <a:pt x="20" y="119"/>
                  </a:lnTo>
                  <a:lnTo>
                    <a:pt x="18" y="117"/>
                  </a:lnTo>
                  <a:lnTo>
                    <a:pt x="4" y="92"/>
                  </a:lnTo>
                  <a:lnTo>
                    <a:pt x="0" y="74"/>
                  </a:lnTo>
                  <a:lnTo>
                    <a:pt x="30" y="48"/>
                  </a:lnTo>
                  <a:lnTo>
                    <a:pt x="53" y="39"/>
                  </a:lnTo>
                  <a:lnTo>
                    <a:pt x="77" y="32"/>
                  </a:lnTo>
                  <a:lnTo>
                    <a:pt x="85" y="31"/>
                  </a:lnTo>
                  <a:lnTo>
                    <a:pt x="93" y="31"/>
                  </a:lnTo>
                  <a:lnTo>
                    <a:pt x="100" y="35"/>
                  </a:lnTo>
                  <a:lnTo>
                    <a:pt x="107" y="41"/>
                  </a:lnTo>
                  <a:lnTo>
                    <a:pt x="122" y="47"/>
                  </a:lnTo>
                  <a:lnTo>
                    <a:pt x="127" y="54"/>
                  </a:lnTo>
                  <a:lnTo>
                    <a:pt x="133" y="69"/>
                  </a:lnTo>
                  <a:lnTo>
                    <a:pt x="139" y="75"/>
                  </a:lnTo>
                  <a:lnTo>
                    <a:pt x="143" y="82"/>
                  </a:lnTo>
                  <a:lnTo>
                    <a:pt x="153" y="105"/>
                  </a:lnTo>
                  <a:lnTo>
                    <a:pt x="163" y="112"/>
                  </a:lnTo>
                  <a:lnTo>
                    <a:pt x="181" y="113"/>
                  </a:lnTo>
                  <a:lnTo>
                    <a:pt x="193" y="10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grpSp>
          <p:nvGrpSpPr>
            <p:cNvPr id="109" name="Group 170"/>
            <p:cNvGrpSpPr>
              <a:grpSpLocks noChangeAspect="1"/>
            </p:cNvGrpSpPr>
            <p:nvPr/>
          </p:nvGrpSpPr>
          <p:grpSpPr bwMode="gray">
            <a:xfrm>
              <a:off x="9660210" y="3674332"/>
              <a:ext cx="90460" cy="79793"/>
              <a:chOff x="3007" y="1982"/>
              <a:chExt cx="61" cy="49"/>
            </a:xfrm>
            <a:solidFill>
              <a:schemeClr val="bg1">
                <a:lumMod val="85000"/>
              </a:schemeClr>
            </a:solidFill>
          </p:grpSpPr>
          <p:sp>
            <p:nvSpPr>
              <p:cNvPr id="346" name="Freeform 171"/>
              <p:cNvSpPr>
                <a:spLocks noChangeAspect="1"/>
              </p:cNvSpPr>
              <p:nvPr/>
            </p:nvSpPr>
            <p:spPr bwMode="gray">
              <a:xfrm>
                <a:off x="3007" y="2013"/>
                <a:ext cx="13" cy="12"/>
              </a:xfrm>
              <a:custGeom>
                <a:avLst/>
                <a:gdLst/>
                <a:ahLst/>
                <a:cxnLst>
                  <a:cxn ang="0">
                    <a:pos x="65" y="59"/>
                  </a:cxn>
                  <a:cxn ang="0">
                    <a:pos x="52" y="56"/>
                  </a:cxn>
                  <a:cxn ang="0">
                    <a:pos x="36" y="53"/>
                  </a:cxn>
                  <a:cxn ang="0">
                    <a:pos x="4" y="7"/>
                  </a:cxn>
                  <a:cxn ang="0">
                    <a:pos x="0" y="2"/>
                  </a:cxn>
                  <a:cxn ang="0">
                    <a:pos x="10" y="0"/>
                  </a:cxn>
                  <a:cxn ang="0">
                    <a:pos x="17" y="1"/>
                  </a:cxn>
                  <a:cxn ang="0">
                    <a:pos x="22" y="9"/>
                  </a:cxn>
                  <a:cxn ang="0">
                    <a:pos x="30" y="12"/>
                  </a:cxn>
                  <a:cxn ang="0">
                    <a:pos x="37" y="13"/>
                  </a:cxn>
                  <a:cxn ang="0">
                    <a:pos x="44" y="10"/>
                  </a:cxn>
                  <a:cxn ang="0">
                    <a:pos x="52" y="12"/>
                  </a:cxn>
                  <a:cxn ang="0">
                    <a:pos x="55" y="20"/>
                  </a:cxn>
                  <a:cxn ang="0">
                    <a:pos x="60" y="27"/>
                  </a:cxn>
                  <a:cxn ang="0">
                    <a:pos x="64" y="34"/>
                  </a:cxn>
                  <a:cxn ang="0">
                    <a:pos x="65" y="59"/>
                  </a:cxn>
                </a:cxnLst>
                <a:rect l="0" t="0" r="r" b="b"/>
                <a:pathLst>
                  <a:path w="65" h="59">
                    <a:moveTo>
                      <a:pt x="65" y="59"/>
                    </a:moveTo>
                    <a:lnTo>
                      <a:pt x="52" y="56"/>
                    </a:lnTo>
                    <a:lnTo>
                      <a:pt x="36" y="53"/>
                    </a:lnTo>
                    <a:lnTo>
                      <a:pt x="4" y="7"/>
                    </a:lnTo>
                    <a:lnTo>
                      <a:pt x="0" y="2"/>
                    </a:lnTo>
                    <a:lnTo>
                      <a:pt x="10" y="0"/>
                    </a:lnTo>
                    <a:lnTo>
                      <a:pt x="17" y="1"/>
                    </a:lnTo>
                    <a:lnTo>
                      <a:pt x="22" y="9"/>
                    </a:lnTo>
                    <a:lnTo>
                      <a:pt x="30" y="12"/>
                    </a:lnTo>
                    <a:lnTo>
                      <a:pt x="37" y="13"/>
                    </a:lnTo>
                    <a:lnTo>
                      <a:pt x="44" y="10"/>
                    </a:lnTo>
                    <a:lnTo>
                      <a:pt x="52" y="12"/>
                    </a:lnTo>
                    <a:lnTo>
                      <a:pt x="55" y="20"/>
                    </a:lnTo>
                    <a:lnTo>
                      <a:pt x="60" y="27"/>
                    </a:lnTo>
                    <a:lnTo>
                      <a:pt x="64" y="34"/>
                    </a:lnTo>
                    <a:lnTo>
                      <a:pt x="65" y="59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47" name="Freeform 172"/>
              <p:cNvSpPr>
                <a:spLocks noChangeAspect="1"/>
              </p:cNvSpPr>
              <p:nvPr/>
            </p:nvSpPr>
            <p:spPr bwMode="gray">
              <a:xfrm>
                <a:off x="3009" y="1982"/>
                <a:ext cx="59" cy="49"/>
              </a:xfrm>
              <a:custGeom>
                <a:avLst/>
                <a:gdLst/>
                <a:ahLst/>
                <a:cxnLst>
                  <a:cxn ang="0">
                    <a:pos x="88" y="5"/>
                  </a:cxn>
                  <a:cxn ang="0">
                    <a:pos x="107" y="16"/>
                  </a:cxn>
                  <a:cxn ang="0">
                    <a:pos x="119" y="24"/>
                  </a:cxn>
                  <a:cxn ang="0">
                    <a:pos x="126" y="47"/>
                  </a:cxn>
                  <a:cxn ang="0">
                    <a:pos x="151" y="51"/>
                  </a:cxn>
                  <a:cxn ang="0">
                    <a:pos x="164" y="43"/>
                  </a:cxn>
                  <a:cxn ang="0">
                    <a:pos x="178" y="24"/>
                  </a:cxn>
                  <a:cxn ang="0">
                    <a:pos x="188" y="13"/>
                  </a:cxn>
                  <a:cxn ang="0">
                    <a:pos x="220" y="34"/>
                  </a:cxn>
                  <a:cxn ang="0">
                    <a:pos x="245" y="83"/>
                  </a:cxn>
                  <a:cxn ang="0">
                    <a:pos x="261" y="98"/>
                  </a:cxn>
                  <a:cxn ang="0">
                    <a:pos x="281" y="98"/>
                  </a:cxn>
                  <a:cxn ang="0">
                    <a:pos x="292" y="109"/>
                  </a:cxn>
                  <a:cxn ang="0">
                    <a:pos x="283" y="109"/>
                  </a:cxn>
                  <a:cxn ang="0">
                    <a:pos x="259" y="117"/>
                  </a:cxn>
                  <a:cxn ang="0">
                    <a:pos x="248" y="147"/>
                  </a:cxn>
                  <a:cxn ang="0">
                    <a:pos x="240" y="180"/>
                  </a:cxn>
                  <a:cxn ang="0">
                    <a:pos x="223" y="192"/>
                  </a:cxn>
                  <a:cxn ang="0">
                    <a:pos x="213" y="206"/>
                  </a:cxn>
                  <a:cxn ang="0">
                    <a:pos x="215" y="244"/>
                  </a:cxn>
                  <a:cxn ang="0">
                    <a:pos x="204" y="245"/>
                  </a:cxn>
                  <a:cxn ang="0">
                    <a:pos x="189" y="235"/>
                  </a:cxn>
                  <a:cxn ang="0">
                    <a:pos x="177" y="227"/>
                  </a:cxn>
                  <a:cxn ang="0">
                    <a:pos x="169" y="215"/>
                  </a:cxn>
                  <a:cxn ang="0">
                    <a:pos x="177" y="186"/>
                  </a:cxn>
                  <a:cxn ang="0">
                    <a:pos x="161" y="163"/>
                  </a:cxn>
                  <a:cxn ang="0">
                    <a:pos x="123" y="177"/>
                  </a:cxn>
                  <a:cxn ang="0">
                    <a:pos x="107" y="203"/>
                  </a:cxn>
                  <a:cxn ang="0">
                    <a:pos x="84" y="218"/>
                  </a:cxn>
                  <a:cxn ang="0">
                    <a:pos x="80" y="203"/>
                  </a:cxn>
                  <a:cxn ang="0">
                    <a:pos x="82" y="196"/>
                  </a:cxn>
                  <a:cxn ang="0">
                    <a:pos x="77" y="182"/>
                  </a:cxn>
                  <a:cxn ang="0">
                    <a:pos x="82" y="166"/>
                  </a:cxn>
                  <a:cxn ang="0">
                    <a:pos x="67" y="165"/>
                  </a:cxn>
                  <a:cxn ang="0">
                    <a:pos x="43" y="144"/>
                  </a:cxn>
                  <a:cxn ang="0">
                    <a:pos x="49" y="136"/>
                  </a:cxn>
                  <a:cxn ang="0">
                    <a:pos x="51" y="120"/>
                  </a:cxn>
                  <a:cxn ang="0">
                    <a:pos x="32" y="106"/>
                  </a:cxn>
                  <a:cxn ang="0">
                    <a:pos x="24" y="91"/>
                  </a:cxn>
                  <a:cxn ang="0">
                    <a:pos x="29" y="77"/>
                  </a:cxn>
                  <a:cxn ang="0">
                    <a:pos x="21" y="64"/>
                  </a:cxn>
                  <a:cxn ang="0">
                    <a:pos x="3" y="51"/>
                  </a:cxn>
                  <a:cxn ang="0">
                    <a:pos x="0" y="43"/>
                  </a:cxn>
                  <a:cxn ang="0">
                    <a:pos x="19" y="32"/>
                  </a:cxn>
                  <a:cxn ang="0">
                    <a:pos x="34" y="36"/>
                  </a:cxn>
                  <a:cxn ang="0">
                    <a:pos x="55" y="50"/>
                  </a:cxn>
                  <a:cxn ang="0">
                    <a:pos x="78" y="55"/>
                  </a:cxn>
                  <a:cxn ang="0">
                    <a:pos x="91" y="50"/>
                  </a:cxn>
                  <a:cxn ang="0">
                    <a:pos x="75" y="32"/>
                  </a:cxn>
                  <a:cxn ang="0">
                    <a:pos x="66" y="19"/>
                  </a:cxn>
                  <a:cxn ang="0">
                    <a:pos x="78" y="0"/>
                  </a:cxn>
                </a:cxnLst>
                <a:rect l="0" t="0" r="r" b="b"/>
                <a:pathLst>
                  <a:path w="294" h="245">
                    <a:moveTo>
                      <a:pt x="80" y="0"/>
                    </a:moveTo>
                    <a:lnTo>
                      <a:pt x="88" y="5"/>
                    </a:lnTo>
                    <a:lnTo>
                      <a:pt x="95" y="5"/>
                    </a:lnTo>
                    <a:lnTo>
                      <a:pt x="107" y="16"/>
                    </a:lnTo>
                    <a:lnTo>
                      <a:pt x="111" y="24"/>
                    </a:lnTo>
                    <a:lnTo>
                      <a:pt x="119" y="24"/>
                    </a:lnTo>
                    <a:lnTo>
                      <a:pt x="124" y="40"/>
                    </a:lnTo>
                    <a:lnTo>
                      <a:pt x="126" y="47"/>
                    </a:lnTo>
                    <a:lnTo>
                      <a:pt x="135" y="47"/>
                    </a:lnTo>
                    <a:lnTo>
                      <a:pt x="151" y="51"/>
                    </a:lnTo>
                    <a:lnTo>
                      <a:pt x="159" y="48"/>
                    </a:lnTo>
                    <a:lnTo>
                      <a:pt x="164" y="43"/>
                    </a:lnTo>
                    <a:lnTo>
                      <a:pt x="170" y="28"/>
                    </a:lnTo>
                    <a:lnTo>
                      <a:pt x="178" y="24"/>
                    </a:lnTo>
                    <a:lnTo>
                      <a:pt x="185" y="20"/>
                    </a:lnTo>
                    <a:lnTo>
                      <a:pt x="188" y="13"/>
                    </a:lnTo>
                    <a:lnTo>
                      <a:pt x="194" y="3"/>
                    </a:lnTo>
                    <a:lnTo>
                      <a:pt x="220" y="34"/>
                    </a:lnTo>
                    <a:lnTo>
                      <a:pt x="236" y="68"/>
                    </a:lnTo>
                    <a:lnTo>
                      <a:pt x="245" y="83"/>
                    </a:lnTo>
                    <a:lnTo>
                      <a:pt x="253" y="93"/>
                    </a:lnTo>
                    <a:lnTo>
                      <a:pt x="261" y="98"/>
                    </a:lnTo>
                    <a:lnTo>
                      <a:pt x="274" y="93"/>
                    </a:lnTo>
                    <a:lnTo>
                      <a:pt x="281" y="98"/>
                    </a:lnTo>
                    <a:lnTo>
                      <a:pt x="287" y="100"/>
                    </a:lnTo>
                    <a:lnTo>
                      <a:pt x="292" y="109"/>
                    </a:lnTo>
                    <a:lnTo>
                      <a:pt x="294" y="118"/>
                    </a:lnTo>
                    <a:lnTo>
                      <a:pt x="283" y="109"/>
                    </a:lnTo>
                    <a:lnTo>
                      <a:pt x="269" y="110"/>
                    </a:lnTo>
                    <a:lnTo>
                      <a:pt x="259" y="117"/>
                    </a:lnTo>
                    <a:lnTo>
                      <a:pt x="251" y="127"/>
                    </a:lnTo>
                    <a:lnTo>
                      <a:pt x="248" y="147"/>
                    </a:lnTo>
                    <a:lnTo>
                      <a:pt x="247" y="164"/>
                    </a:lnTo>
                    <a:lnTo>
                      <a:pt x="240" y="180"/>
                    </a:lnTo>
                    <a:lnTo>
                      <a:pt x="236" y="206"/>
                    </a:lnTo>
                    <a:lnTo>
                      <a:pt x="223" y="192"/>
                    </a:lnTo>
                    <a:lnTo>
                      <a:pt x="216" y="197"/>
                    </a:lnTo>
                    <a:lnTo>
                      <a:pt x="213" y="206"/>
                    </a:lnTo>
                    <a:lnTo>
                      <a:pt x="213" y="227"/>
                    </a:lnTo>
                    <a:lnTo>
                      <a:pt x="215" y="244"/>
                    </a:lnTo>
                    <a:lnTo>
                      <a:pt x="211" y="245"/>
                    </a:lnTo>
                    <a:lnTo>
                      <a:pt x="204" y="245"/>
                    </a:lnTo>
                    <a:lnTo>
                      <a:pt x="197" y="242"/>
                    </a:lnTo>
                    <a:lnTo>
                      <a:pt x="189" y="235"/>
                    </a:lnTo>
                    <a:lnTo>
                      <a:pt x="181" y="231"/>
                    </a:lnTo>
                    <a:lnTo>
                      <a:pt x="177" y="227"/>
                    </a:lnTo>
                    <a:lnTo>
                      <a:pt x="166" y="220"/>
                    </a:lnTo>
                    <a:lnTo>
                      <a:pt x="169" y="215"/>
                    </a:lnTo>
                    <a:lnTo>
                      <a:pt x="184" y="207"/>
                    </a:lnTo>
                    <a:lnTo>
                      <a:pt x="177" y="186"/>
                    </a:lnTo>
                    <a:lnTo>
                      <a:pt x="178" y="172"/>
                    </a:lnTo>
                    <a:lnTo>
                      <a:pt x="161" y="163"/>
                    </a:lnTo>
                    <a:lnTo>
                      <a:pt x="135" y="169"/>
                    </a:lnTo>
                    <a:lnTo>
                      <a:pt x="123" y="177"/>
                    </a:lnTo>
                    <a:lnTo>
                      <a:pt x="113" y="187"/>
                    </a:lnTo>
                    <a:lnTo>
                      <a:pt x="107" y="203"/>
                    </a:lnTo>
                    <a:lnTo>
                      <a:pt x="95" y="217"/>
                    </a:lnTo>
                    <a:lnTo>
                      <a:pt x="84" y="218"/>
                    </a:lnTo>
                    <a:lnTo>
                      <a:pt x="83" y="211"/>
                    </a:lnTo>
                    <a:lnTo>
                      <a:pt x="80" y="203"/>
                    </a:lnTo>
                    <a:lnTo>
                      <a:pt x="75" y="197"/>
                    </a:lnTo>
                    <a:lnTo>
                      <a:pt x="82" y="196"/>
                    </a:lnTo>
                    <a:lnTo>
                      <a:pt x="83" y="187"/>
                    </a:lnTo>
                    <a:lnTo>
                      <a:pt x="77" y="182"/>
                    </a:lnTo>
                    <a:lnTo>
                      <a:pt x="78" y="175"/>
                    </a:lnTo>
                    <a:lnTo>
                      <a:pt x="82" y="166"/>
                    </a:lnTo>
                    <a:lnTo>
                      <a:pt x="75" y="165"/>
                    </a:lnTo>
                    <a:lnTo>
                      <a:pt x="67" y="165"/>
                    </a:lnTo>
                    <a:lnTo>
                      <a:pt x="52" y="156"/>
                    </a:lnTo>
                    <a:lnTo>
                      <a:pt x="43" y="144"/>
                    </a:lnTo>
                    <a:lnTo>
                      <a:pt x="40" y="137"/>
                    </a:lnTo>
                    <a:lnTo>
                      <a:pt x="49" y="136"/>
                    </a:lnTo>
                    <a:lnTo>
                      <a:pt x="52" y="127"/>
                    </a:lnTo>
                    <a:lnTo>
                      <a:pt x="51" y="120"/>
                    </a:lnTo>
                    <a:lnTo>
                      <a:pt x="37" y="111"/>
                    </a:lnTo>
                    <a:lnTo>
                      <a:pt x="32" y="106"/>
                    </a:lnTo>
                    <a:lnTo>
                      <a:pt x="27" y="99"/>
                    </a:lnTo>
                    <a:lnTo>
                      <a:pt x="24" y="91"/>
                    </a:lnTo>
                    <a:lnTo>
                      <a:pt x="24" y="83"/>
                    </a:lnTo>
                    <a:lnTo>
                      <a:pt x="29" y="77"/>
                    </a:lnTo>
                    <a:lnTo>
                      <a:pt x="28" y="69"/>
                    </a:lnTo>
                    <a:lnTo>
                      <a:pt x="21" y="64"/>
                    </a:lnTo>
                    <a:lnTo>
                      <a:pt x="13" y="64"/>
                    </a:lnTo>
                    <a:lnTo>
                      <a:pt x="3" y="51"/>
                    </a:lnTo>
                    <a:lnTo>
                      <a:pt x="1" y="43"/>
                    </a:lnTo>
                    <a:lnTo>
                      <a:pt x="0" y="43"/>
                    </a:lnTo>
                    <a:lnTo>
                      <a:pt x="5" y="42"/>
                    </a:lnTo>
                    <a:lnTo>
                      <a:pt x="19" y="32"/>
                    </a:lnTo>
                    <a:lnTo>
                      <a:pt x="27" y="34"/>
                    </a:lnTo>
                    <a:lnTo>
                      <a:pt x="34" y="36"/>
                    </a:lnTo>
                    <a:lnTo>
                      <a:pt x="40" y="42"/>
                    </a:lnTo>
                    <a:lnTo>
                      <a:pt x="55" y="50"/>
                    </a:lnTo>
                    <a:lnTo>
                      <a:pt x="64" y="48"/>
                    </a:lnTo>
                    <a:lnTo>
                      <a:pt x="78" y="55"/>
                    </a:lnTo>
                    <a:lnTo>
                      <a:pt x="87" y="56"/>
                    </a:lnTo>
                    <a:lnTo>
                      <a:pt x="91" y="50"/>
                    </a:lnTo>
                    <a:lnTo>
                      <a:pt x="88" y="42"/>
                    </a:lnTo>
                    <a:lnTo>
                      <a:pt x="75" y="32"/>
                    </a:lnTo>
                    <a:lnTo>
                      <a:pt x="72" y="25"/>
                    </a:lnTo>
                    <a:lnTo>
                      <a:pt x="66" y="19"/>
                    </a:lnTo>
                    <a:lnTo>
                      <a:pt x="67" y="10"/>
                    </a:lnTo>
                    <a:lnTo>
                      <a:pt x="78" y="0"/>
                    </a:lnTo>
                    <a:lnTo>
                      <a:pt x="80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</p:grpSp>
        <p:sp>
          <p:nvSpPr>
            <p:cNvPr id="110" name="Freeform 173"/>
            <p:cNvSpPr>
              <a:spLocks noChangeAspect="1"/>
            </p:cNvSpPr>
            <p:nvPr/>
          </p:nvSpPr>
          <p:spPr bwMode="gray">
            <a:xfrm>
              <a:off x="8533174" y="2894318"/>
              <a:ext cx="177953" cy="133531"/>
            </a:xfrm>
            <a:custGeom>
              <a:avLst/>
              <a:gdLst/>
              <a:ahLst/>
              <a:cxnLst>
                <a:cxn ang="0">
                  <a:pos x="221" y="370"/>
                </a:cxn>
                <a:cxn ang="0">
                  <a:pos x="145" y="352"/>
                </a:cxn>
                <a:cxn ang="0">
                  <a:pos x="103" y="337"/>
                </a:cxn>
                <a:cxn ang="0">
                  <a:pos x="150" y="308"/>
                </a:cxn>
                <a:cxn ang="0">
                  <a:pos x="141" y="270"/>
                </a:cxn>
                <a:cxn ang="0">
                  <a:pos x="127" y="259"/>
                </a:cxn>
                <a:cxn ang="0">
                  <a:pos x="108" y="227"/>
                </a:cxn>
                <a:cxn ang="0">
                  <a:pos x="59" y="228"/>
                </a:cxn>
                <a:cxn ang="0">
                  <a:pos x="48" y="218"/>
                </a:cxn>
                <a:cxn ang="0">
                  <a:pos x="102" y="205"/>
                </a:cxn>
                <a:cxn ang="0">
                  <a:pos x="146" y="180"/>
                </a:cxn>
                <a:cxn ang="0">
                  <a:pos x="118" y="167"/>
                </a:cxn>
                <a:cxn ang="0">
                  <a:pos x="138" y="137"/>
                </a:cxn>
                <a:cxn ang="0">
                  <a:pos x="119" y="136"/>
                </a:cxn>
                <a:cxn ang="0">
                  <a:pos x="71" y="138"/>
                </a:cxn>
                <a:cxn ang="0">
                  <a:pos x="0" y="144"/>
                </a:cxn>
                <a:cxn ang="0">
                  <a:pos x="43" y="130"/>
                </a:cxn>
                <a:cxn ang="0">
                  <a:pos x="21" y="97"/>
                </a:cxn>
                <a:cxn ang="0">
                  <a:pos x="68" y="108"/>
                </a:cxn>
                <a:cxn ang="0">
                  <a:pos x="53" y="86"/>
                </a:cxn>
                <a:cxn ang="0">
                  <a:pos x="54" y="71"/>
                </a:cxn>
                <a:cxn ang="0">
                  <a:pos x="77" y="57"/>
                </a:cxn>
                <a:cxn ang="0">
                  <a:pos x="102" y="79"/>
                </a:cxn>
                <a:cxn ang="0">
                  <a:pos x="112" y="66"/>
                </a:cxn>
                <a:cxn ang="0">
                  <a:pos x="103" y="40"/>
                </a:cxn>
                <a:cxn ang="0">
                  <a:pos x="95" y="24"/>
                </a:cxn>
                <a:cxn ang="0">
                  <a:pos x="77" y="9"/>
                </a:cxn>
                <a:cxn ang="0">
                  <a:pos x="109" y="17"/>
                </a:cxn>
                <a:cxn ang="0">
                  <a:pos x="155" y="60"/>
                </a:cxn>
                <a:cxn ang="0">
                  <a:pos x="176" y="100"/>
                </a:cxn>
                <a:cxn ang="0">
                  <a:pos x="156" y="117"/>
                </a:cxn>
                <a:cxn ang="0">
                  <a:pos x="172" y="146"/>
                </a:cxn>
                <a:cxn ang="0">
                  <a:pos x="189" y="152"/>
                </a:cxn>
                <a:cxn ang="0">
                  <a:pos x="217" y="127"/>
                </a:cxn>
                <a:cxn ang="0">
                  <a:pos x="229" y="72"/>
                </a:cxn>
                <a:cxn ang="0">
                  <a:pos x="265" y="95"/>
                </a:cxn>
                <a:cxn ang="0">
                  <a:pos x="283" y="76"/>
                </a:cxn>
                <a:cxn ang="0">
                  <a:pos x="318" y="45"/>
                </a:cxn>
                <a:cxn ang="0">
                  <a:pos x="333" y="77"/>
                </a:cxn>
                <a:cxn ang="0">
                  <a:pos x="355" y="103"/>
                </a:cxn>
                <a:cxn ang="0">
                  <a:pos x="349" y="47"/>
                </a:cxn>
                <a:cxn ang="0">
                  <a:pos x="392" y="65"/>
                </a:cxn>
                <a:cxn ang="0">
                  <a:pos x="424" y="57"/>
                </a:cxn>
                <a:cxn ang="0">
                  <a:pos x="437" y="7"/>
                </a:cxn>
                <a:cxn ang="0">
                  <a:pos x="480" y="19"/>
                </a:cxn>
                <a:cxn ang="0">
                  <a:pos x="504" y="44"/>
                </a:cxn>
                <a:cxn ang="0">
                  <a:pos x="543" y="19"/>
                </a:cxn>
                <a:cxn ang="0">
                  <a:pos x="523" y="72"/>
                </a:cxn>
                <a:cxn ang="0">
                  <a:pos x="560" y="106"/>
                </a:cxn>
                <a:cxn ang="0">
                  <a:pos x="582" y="120"/>
                </a:cxn>
                <a:cxn ang="0">
                  <a:pos x="600" y="179"/>
                </a:cxn>
                <a:cxn ang="0">
                  <a:pos x="591" y="217"/>
                </a:cxn>
                <a:cxn ang="0">
                  <a:pos x="550" y="243"/>
                </a:cxn>
                <a:cxn ang="0">
                  <a:pos x="555" y="270"/>
                </a:cxn>
                <a:cxn ang="0">
                  <a:pos x="516" y="285"/>
                </a:cxn>
                <a:cxn ang="0">
                  <a:pos x="483" y="309"/>
                </a:cxn>
                <a:cxn ang="0">
                  <a:pos x="413" y="347"/>
                </a:cxn>
                <a:cxn ang="0">
                  <a:pos x="385" y="364"/>
                </a:cxn>
                <a:cxn ang="0">
                  <a:pos x="302" y="407"/>
                </a:cxn>
              </a:cxnLst>
              <a:rect l="0" t="0" r="r" b="b"/>
              <a:pathLst>
                <a:path w="603" h="409">
                  <a:moveTo>
                    <a:pt x="251" y="389"/>
                  </a:moveTo>
                  <a:lnTo>
                    <a:pt x="248" y="390"/>
                  </a:lnTo>
                  <a:lnTo>
                    <a:pt x="240" y="384"/>
                  </a:lnTo>
                  <a:lnTo>
                    <a:pt x="231" y="382"/>
                  </a:lnTo>
                  <a:lnTo>
                    <a:pt x="221" y="370"/>
                  </a:lnTo>
                  <a:lnTo>
                    <a:pt x="202" y="356"/>
                  </a:lnTo>
                  <a:lnTo>
                    <a:pt x="182" y="348"/>
                  </a:lnTo>
                  <a:lnTo>
                    <a:pt x="170" y="353"/>
                  </a:lnTo>
                  <a:lnTo>
                    <a:pt x="151" y="348"/>
                  </a:lnTo>
                  <a:lnTo>
                    <a:pt x="145" y="352"/>
                  </a:lnTo>
                  <a:lnTo>
                    <a:pt x="135" y="352"/>
                  </a:lnTo>
                  <a:lnTo>
                    <a:pt x="118" y="351"/>
                  </a:lnTo>
                  <a:lnTo>
                    <a:pt x="111" y="357"/>
                  </a:lnTo>
                  <a:lnTo>
                    <a:pt x="102" y="355"/>
                  </a:lnTo>
                  <a:lnTo>
                    <a:pt x="103" y="337"/>
                  </a:lnTo>
                  <a:lnTo>
                    <a:pt x="100" y="324"/>
                  </a:lnTo>
                  <a:lnTo>
                    <a:pt x="113" y="334"/>
                  </a:lnTo>
                  <a:lnTo>
                    <a:pt x="119" y="325"/>
                  </a:lnTo>
                  <a:lnTo>
                    <a:pt x="135" y="319"/>
                  </a:lnTo>
                  <a:lnTo>
                    <a:pt x="150" y="308"/>
                  </a:lnTo>
                  <a:lnTo>
                    <a:pt x="150" y="288"/>
                  </a:lnTo>
                  <a:lnTo>
                    <a:pt x="131" y="293"/>
                  </a:lnTo>
                  <a:lnTo>
                    <a:pt x="141" y="283"/>
                  </a:lnTo>
                  <a:lnTo>
                    <a:pt x="143" y="278"/>
                  </a:lnTo>
                  <a:lnTo>
                    <a:pt x="141" y="270"/>
                  </a:lnTo>
                  <a:lnTo>
                    <a:pt x="150" y="259"/>
                  </a:lnTo>
                  <a:lnTo>
                    <a:pt x="140" y="260"/>
                  </a:lnTo>
                  <a:lnTo>
                    <a:pt x="134" y="271"/>
                  </a:lnTo>
                  <a:lnTo>
                    <a:pt x="128" y="266"/>
                  </a:lnTo>
                  <a:lnTo>
                    <a:pt x="127" y="259"/>
                  </a:lnTo>
                  <a:lnTo>
                    <a:pt x="122" y="260"/>
                  </a:lnTo>
                  <a:lnTo>
                    <a:pt x="120" y="255"/>
                  </a:lnTo>
                  <a:lnTo>
                    <a:pt x="119" y="245"/>
                  </a:lnTo>
                  <a:lnTo>
                    <a:pt x="116" y="228"/>
                  </a:lnTo>
                  <a:lnTo>
                    <a:pt x="108" y="227"/>
                  </a:lnTo>
                  <a:lnTo>
                    <a:pt x="95" y="232"/>
                  </a:lnTo>
                  <a:lnTo>
                    <a:pt x="90" y="227"/>
                  </a:lnTo>
                  <a:lnTo>
                    <a:pt x="81" y="226"/>
                  </a:lnTo>
                  <a:lnTo>
                    <a:pt x="69" y="226"/>
                  </a:lnTo>
                  <a:lnTo>
                    <a:pt x="59" y="228"/>
                  </a:lnTo>
                  <a:lnTo>
                    <a:pt x="49" y="235"/>
                  </a:lnTo>
                  <a:lnTo>
                    <a:pt x="37" y="238"/>
                  </a:lnTo>
                  <a:lnTo>
                    <a:pt x="32" y="232"/>
                  </a:lnTo>
                  <a:lnTo>
                    <a:pt x="33" y="219"/>
                  </a:lnTo>
                  <a:lnTo>
                    <a:pt x="48" y="218"/>
                  </a:lnTo>
                  <a:lnTo>
                    <a:pt x="66" y="213"/>
                  </a:lnTo>
                  <a:lnTo>
                    <a:pt x="73" y="207"/>
                  </a:lnTo>
                  <a:lnTo>
                    <a:pt x="85" y="207"/>
                  </a:lnTo>
                  <a:lnTo>
                    <a:pt x="96" y="197"/>
                  </a:lnTo>
                  <a:lnTo>
                    <a:pt x="102" y="205"/>
                  </a:lnTo>
                  <a:lnTo>
                    <a:pt x="111" y="196"/>
                  </a:lnTo>
                  <a:lnTo>
                    <a:pt x="122" y="200"/>
                  </a:lnTo>
                  <a:lnTo>
                    <a:pt x="144" y="201"/>
                  </a:lnTo>
                  <a:lnTo>
                    <a:pt x="152" y="178"/>
                  </a:lnTo>
                  <a:lnTo>
                    <a:pt x="146" y="180"/>
                  </a:lnTo>
                  <a:lnTo>
                    <a:pt x="140" y="191"/>
                  </a:lnTo>
                  <a:lnTo>
                    <a:pt x="133" y="187"/>
                  </a:lnTo>
                  <a:lnTo>
                    <a:pt x="111" y="184"/>
                  </a:lnTo>
                  <a:lnTo>
                    <a:pt x="111" y="176"/>
                  </a:lnTo>
                  <a:lnTo>
                    <a:pt x="118" y="167"/>
                  </a:lnTo>
                  <a:lnTo>
                    <a:pt x="125" y="165"/>
                  </a:lnTo>
                  <a:lnTo>
                    <a:pt x="130" y="159"/>
                  </a:lnTo>
                  <a:lnTo>
                    <a:pt x="147" y="147"/>
                  </a:lnTo>
                  <a:lnTo>
                    <a:pt x="147" y="144"/>
                  </a:lnTo>
                  <a:lnTo>
                    <a:pt x="138" y="137"/>
                  </a:lnTo>
                  <a:lnTo>
                    <a:pt x="131" y="143"/>
                  </a:lnTo>
                  <a:lnTo>
                    <a:pt x="124" y="143"/>
                  </a:lnTo>
                  <a:lnTo>
                    <a:pt x="124" y="137"/>
                  </a:lnTo>
                  <a:lnTo>
                    <a:pt x="119" y="133"/>
                  </a:lnTo>
                  <a:lnTo>
                    <a:pt x="119" y="136"/>
                  </a:lnTo>
                  <a:lnTo>
                    <a:pt x="116" y="127"/>
                  </a:lnTo>
                  <a:lnTo>
                    <a:pt x="112" y="126"/>
                  </a:lnTo>
                  <a:lnTo>
                    <a:pt x="90" y="124"/>
                  </a:lnTo>
                  <a:lnTo>
                    <a:pt x="82" y="127"/>
                  </a:lnTo>
                  <a:lnTo>
                    <a:pt x="71" y="138"/>
                  </a:lnTo>
                  <a:lnTo>
                    <a:pt x="64" y="138"/>
                  </a:lnTo>
                  <a:lnTo>
                    <a:pt x="48" y="147"/>
                  </a:lnTo>
                  <a:lnTo>
                    <a:pt x="42" y="147"/>
                  </a:lnTo>
                  <a:lnTo>
                    <a:pt x="25" y="137"/>
                  </a:lnTo>
                  <a:lnTo>
                    <a:pt x="0" y="144"/>
                  </a:lnTo>
                  <a:lnTo>
                    <a:pt x="4" y="132"/>
                  </a:lnTo>
                  <a:lnTo>
                    <a:pt x="9" y="122"/>
                  </a:lnTo>
                  <a:lnTo>
                    <a:pt x="15" y="127"/>
                  </a:lnTo>
                  <a:lnTo>
                    <a:pt x="34" y="136"/>
                  </a:lnTo>
                  <a:lnTo>
                    <a:pt x="43" y="130"/>
                  </a:lnTo>
                  <a:lnTo>
                    <a:pt x="31" y="125"/>
                  </a:lnTo>
                  <a:lnTo>
                    <a:pt x="34" y="124"/>
                  </a:lnTo>
                  <a:lnTo>
                    <a:pt x="36" y="116"/>
                  </a:lnTo>
                  <a:lnTo>
                    <a:pt x="26" y="110"/>
                  </a:lnTo>
                  <a:lnTo>
                    <a:pt x="21" y="97"/>
                  </a:lnTo>
                  <a:lnTo>
                    <a:pt x="44" y="108"/>
                  </a:lnTo>
                  <a:lnTo>
                    <a:pt x="53" y="120"/>
                  </a:lnTo>
                  <a:lnTo>
                    <a:pt x="70" y="116"/>
                  </a:lnTo>
                  <a:lnTo>
                    <a:pt x="63" y="111"/>
                  </a:lnTo>
                  <a:lnTo>
                    <a:pt x="68" y="108"/>
                  </a:lnTo>
                  <a:lnTo>
                    <a:pt x="69" y="100"/>
                  </a:lnTo>
                  <a:lnTo>
                    <a:pt x="50" y="103"/>
                  </a:lnTo>
                  <a:lnTo>
                    <a:pt x="41" y="92"/>
                  </a:lnTo>
                  <a:lnTo>
                    <a:pt x="42" y="88"/>
                  </a:lnTo>
                  <a:lnTo>
                    <a:pt x="53" y="86"/>
                  </a:lnTo>
                  <a:lnTo>
                    <a:pt x="44" y="78"/>
                  </a:lnTo>
                  <a:lnTo>
                    <a:pt x="37" y="65"/>
                  </a:lnTo>
                  <a:lnTo>
                    <a:pt x="38" y="67"/>
                  </a:lnTo>
                  <a:lnTo>
                    <a:pt x="52" y="73"/>
                  </a:lnTo>
                  <a:lnTo>
                    <a:pt x="54" y="71"/>
                  </a:lnTo>
                  <a:lnTo>
                    <a:pt x="47" y="59"/>
                  </a:lnTo>
                  <a:lnTo>
                    <a:pt x="58" y="63"/>
                  </a:lnTo>
                  <a:lnTo>
                    <a:pt x="50" y="51"/>
                  </a:lnTo>
                  <a:lnTo>
                    <a:pt x="58" y="47"/>
                  </a:lnTo>
                  <a:lnTo>
                    <a:pt x="77" y="57"/>
                  </a:lnTo>
                  <a:lnTo>
                    <a:pt x="77" y="73"/>
                  </a:lnTo>
                  <a:lnTo>
                    <a:pt x="80" y="74"/>
                  </a:lnTo>
                  <a:lnTo>
                    <a:pt x="87" y="77"/>
                  </a:lnTo>
                  <a:lnTo>
                    <a:pt x="93" y="70"/>
                  </a:lnTo>
                  <a:lnTo>
                    <a:pt x="102" y="79"/>
                  </a:lnTo>
                  <a:lnTo>
                    <a:pt x="104" y="93"/>
                  </a:lnTo>
                  <a:lnTo>
                    <a:pt x="108" y="81"/>
                  </a:lnTo>
                  <a:lnTo>
                    <a:pt x="113" y="93"/>
                  </a:lnTo>
                  <a:lnTo>
                    <a:pt x="119" y="79"/>
                  </a:lnTo>
                  <a:lnTo>
                    <a:pt x="112" y="66"/>
                  </a:lnTo>
                  <a:lnTo>
                    <a:pt x="113" y="60"/>
                  </a:lnTo>
                  <a:lnTo>
                    <a:pt x="97" y="51"/>
                  </a:lnTo>
                  <a:lnTo>
                    <a:pt x="89" y="44"/>
                  </a:lnTo>
                  <a:lnTo>
                    <a:pt x="95" y="33"/>
                  </a:lnTo>
                  <a:lnTo>
                    <a:pt x="103" y="40"/>
                  </a:lnTo>
                  <a:lnTo>
                    <a:pt x="108" y="40"/>
                  </a:lnTo>
                  <a:lnTo>
                    <a:pt x="112" y="38"/>
                  </a:lnTo>
                  <a:lnTo>
                    <a:pt x="103" y="29"/>
                  </a:lnTo>
                  <a:lnTo>
                    <a:pt x="101" y="24"/>
                  </a:lnTo>
                  <a:lnTo>
                    <a:pt x="95" y="24"/>
                  </a:lnTo>
                  <a:lnTo>
                    <a:pt x="85" y="30"/>
                  </a:lnTo>
                  <a:lnTo>
                    <a:pt x="76" y="27"/>
                  </a:lnTo>
                  <a:lnTo>
                    <a:pt x="76" y="25"/>
                  </a:lnTo>
                  <a:lnTo>
                    <a:pt x="80" y="18"/>
                  </a:lnTo>
                  <a:lnTo>
                    <a:pt x="77" y="9"/>
                  </a:lnTo>
                  <a:lnTo>
                    <a:pt x="87" y="11"/>
                  </a:lnTo>
                  <a:lnTo>
                    <a:pt x="87" y="6"/>
                  </a:lnTo>
                  <a:lnTo>
                    <a:pt x="97" y="16"/>
                  </a:lnTo>
                  <a:lnTo>
                    <a:pt x="103" y="13"/>
                  </a:lnTo>
                  <a:lnTo>
                    <a:pt x="109" y="17"/>
                  </a:lnTo>
                  <a:lnTo>
                    <a:pt x="114" y="14"/>
                  </a:lnTo>
                  <a:lnTo>
                    <a:pt x="124" y="33"/>
                  </a:lnTo>
                  <a:lnTo>
                    <a:pt x="139" y="36"/>
                  </a:lnTo>
                  <a:lnTo>
                    <a:pt x="145" y="47"/>
                  </a:lnTo>
                  <a:lnTo>
                    <a:pt x="155" y="60"/>
                  </a:lnTo>
                  <a:lnTo>
                    <a:pt x="166" y="63"/>
                  </a:lnTo>
                  <a:lnTo>
                    <a:pt x="173" y="71"/>
                  </a:lnTo>
                  <a:lnTo>
                    <a:pt x="163" y="78"/>
                  </a:lnTo>
                  <a:lnTo>
                    <a:pt x="174" y="86"/>
                  </a:lnTo>
                  <a:lnTo>
                    <a:pt x="176" y="100"/>
                  </a:lnTo>
                  <a:lnTo>
                    <a:pt x="171" y="104"/>
                  </a:lnTo>
                  <a:lnTo>
                    <a:pt x="170" y="109"/>
                  </a:lnTo>
                  <a:lnTo>
                    <a:pt x="166" y="114"/>
                  </a:lnTo>
                  <a:lnTo>
                    <a:pt x="152" y="106"/>
                  </a:lnTo>
                  <a:lnTo>
                    <a:pt x="156" y="117"/>
                  </a:lnTo>
                  <a:lnTo>
                    <a:pt x="170" y="124"/>
                  </a:lnTo>
                  <a:lnTo>
                    <a:pt x="168" y="133"/>
                  </a:lnTo>
                  <a:lnTo>
                    <a:pt x="174" y="126"/>
                  </a:lnTo>
                  <a:lnTo>
                    <a:pt x="177" y="140"/>
                  </a:lnTo>
                  <a:lnTo>
                    <a:pt x="172" y="146"/>
                  </a:lnTo>
                  <a:lnTo>
                    <a:pt x="181" y="149"/>
                  </a:lnTo>
                  <a:lnTo>
                    <a:pt x="182" y="157"/>
                  </a:lnTo>
                  <a:lnTo>
                    <a:pt x="182" y="175"/>
                  </a:lnTo>
                  <a:lnTo>
                    <a:pt x="189" y="162"/>
                  </a:lnTo>
                  <a:lnTo>
                    <a:pt x="189" y="152"/>
                  </a:lnTo>
                  <a:lnTo>
                    <a:pt x="202" y="151"/>
                  </a:lnTo>
                  <a:lnTo>
                    <a:pt x="202" y="127"/>
                  </a:lnTo>
                  <a:lnTo>
                    <a:pt x="206" y="116"/>
                  </a:lnTo>
                  <a:lnTo>
                    <a:pt x="215" y="117"/>
                  </a:lnTo>
                  <a:lnTo>
                    <a:pt x="217" y="127"/>
                  </a:lnTo>
                  <a:lnTo>
                    <a:pt x="222" y="137"/>
                  </a:lnTo>
                  <a:lnTo>
                    <a:pt x="229" y="127"/>
                  </a:lnTo>
                  <a:lnTo>
                    <a:pt x="232" y="113"/>
                  </a:lnTo>
                  <a:lnTo>
                    <a:pt x="233" y="97"/>
                  </a:lnTo>
                  <a:lnTo>
                    <a:pt x="229" y="72"/>
                  </a:lnTo>
                  <a:lnTo>
                    <a:pt x="227" y="59"/>
                  </a:lnTo>
                  <a:lnTo>
                    <a:pt x="233" y="56"/>
                  </a:lnTo>
                  <a:lnTo>
                    <a:pt x="240" y="59"/>
                  </a:lnTo>
                  <a:lnTo>
                    <a:pt x="256" y="76"/>
                  </a:lnTo>
                  <a:lnTo>
                    <a:pt x="265" y="95"/>
                  </a:lnTo>
                  <a:lnTo>
                    <a:pt x="269" y="106"/>
                  </a:lnTo>
                  <a:lnTo>
                    <a:pt x="275" y="106"/>
                  </a:lnTo>
                  <a:lnTo>
                    <a:pt x="281" y="104"/>
                  </a:lnTo>
                  <a:lnTo>
                    <a:pt x="284" y="88"/>
                  </a:lnTo>
                  <a:lnTo>
                    <a:pt x="283" y="76"/>
                  </a:lnTo>
                  <a:lnTo>
                    <a:pt x="280" y="66"/>
                  </a:lnTo>
                  <a:lnTo>
                    <a:pt x="292" y="61"/>
                  </a:lnTo>
                  <a:lnTo>
                    <a:pt x="299" y="65"/>
                  </a:lnTo>
                  <a:lnTo>
                    <a:pt x="305" y="54"/>
                  </a:lnTo>
                  <a:lnTo>
                    <a:pt x="318" y="45"/>
                  </a:lnTo>
                  <a:lnTo>
                    <a:pt x="318" y="55"/>
                  </a:lnTo>
                  <a:lnTo>
                    <a:pt x="321" y="55"/>
                  </a:lnTo>
                  <a:lnTo>
                    <a:pt x="323" y="61"/>
                  </a:lnTo>
                  <a:lnTo>
                    <a:pt x="331" y="63"/>
                  </a:lnTo>
                  <a:lnTo>
                    <a:pt x="333" y="77"/>
                  </a:lnTo>
                  <a:lnTo>
                    <a:pt x="340" y="84"/>
                  </a:lnTo>
                  <a:lnTo>
                    <a:pt x="346" y="95"/>
                  </a:lnTo>
                  <a:lnTo>
                    <a:pt x="349" y="111"/>
                  </a:lnTo>
                  <a:lnTo>
                    <a:pt x="353" y="117"/>
                  </a:lnTo>
                  <a:lnTo>
                    <a:pt x="355" y="103"/>
                  </a:lnTo>
                  <a:lnTo>
                    <a:pt x="355" y="89"/>
                  </a:lnTo>
                  <a:lnTo>
                    <a:pt x="353" y="81"/>
                  </a:lnTo>
                  <a:lnTo>
                    <a:pt x="344" y="60"/>
                  </a:lnTo>
                  <a:lnTo>
                    <a:pt x="344" y="50"/>
                  </a:lnTo>
                  <a:lnTo>
                    <a:pt x="349" y="47"/>
                  </a:lnTo>
                  <a:lnTo>
                    <a:pt x="360" y="50"/>
                  </a:lnTo>
                  <a:lnTo>
                    <a:pt x="370" y="59"/>
                  </a:lnTo>
                  <a:lnTo>
                    <a:pt x="377" y="72"/>
                  </a:lnTo>
                  <a:lnTo>
                    <a:pt x="387" y="70"/>
                  </a:lnTo>
                  <a:lnTo>
                    <a:pt x="392" y="65"/>
                  </a:lnTo>
                  <a:lnTo>
                    <a:pt x="397" y="55"/>
                  </a:lnTo>
                  <a:lnTo>
                    <a:pt x="397" y="49"/>
                  </a:lnTo>
                  <a:lnTo>
                    <a:pt x="410" y="46"/>
                  </a:lnTo>
                  <a:lnTo>
                    <a:pt x="412" y="56"/>
                  </a:lnTo>
                  <a:lnTo>
                    <a:pt x="424" y="57"/>
                  </a:lnTo>
                  <a:lnTo>
                    <a:pt x="432" y="51"/>
                  </a:lnTo>
                  <a:lnTo>
                    <a:pt x="444" y="50"/>
                  </a:lnTo>
                  <a:lnTo>
                    <a:pt x="444" y="28"/>
                  </a:lnTo>
                  <a:lnTo>
                    <a:pt x="441" y="16"/>
                  </a:lnTo>
                  <a:lnTo>
                    <a:pt x="437" y="7"/>
                  </a:lnTo>
                  <a:lnTo>
                    <a:pt x="448" y="8"/>
                  </a:lnTo>
                  <a:lnTo>
                    <a:pt x="456" y="0"/>
                  </a:lnTo>
                  <a:lnTo>
                    <a:pt x="464" y="1"/>
                  </a:lnTo>
                  <a:lnTo>
                    <a:pt x="468" y="13"/>
                  </a:lnTo>
                  <a:lnTo>
                    <a:pt x="480" y="19"/>
                  </a:lnTo>
                  <a:lnTo>
                    <a:pt x="482" y="31"/>
                  </a:lnTo>
                  <a:lnTo>
                    <a:pt x="479" y="36"/>
                  </a:lnTo>
                  <a:lnTo>
                    <a:pt x="495" y="49"/>
                  </a:lnTo>
                  <a:lnTo>
                    <a:pt x="501" y="49"/>
                  </a:lnTo>
                  <a:lnTo>
                    <a:pt x="504" y="44"/>
                  </a:lnTo>
                  <a:lnTo>
                    <a:pt x="502" y="36"/>
                  </a:lnTo>
                  <a:lnTo>
                    <a:pt x="518" y="36"/>
                  </a:lnTo>
                  <a:lnTo>
                    <a:pt x="523" y="23"/>
                  </a:lnTo>
                  <a:lnTo>
                    <a:pt x="530" y="20"/>
                  </a:lnTo>
                  <a:lnTo>
                    <a:pt x="543" y="19"/>
                  </a:lnTo>
                  <a:lnTo>
                    <a:pt x="547" y="23"/>
                  </a:lnTo>
                  <a:lnTo>
                    <a:pt x="532" y="30"/>
                  </a:lnTo>
                  <a:lnTo>
                    <a:pt x="515" y="59"/>
                  </a:lnTo>
                  <a:lnTo>
                    <a:pt x="518" y="67"/>
                  </a:lnTo>
                  <a:lnTo>
                    <a:pt x="523" y="72"/>
                  </a:lnTo>
                  <a:lnTo>
                    <a:pt x="538" y="63"/>
                  </a:lnTo>
                  <a:lnTo>
                    <a:pt x="542" y="82"/>
                  </a:lnTo>
                  <a:lnTo>
                    <a:pt x="536" y="99"/>
                  </a:lnTo>
                  <a:lnTo>
                    <a:pt x="536" y="109"/>
                  </a:lnTo>
                  <a:lnTo>
                    <a:pt x="560" y="106"/>
                  </a:lnTo>
                  <a:lnTo>
                    <a:pt x="559" y="115"/>
                  </a:lnTo>
                  <a:lnTo>
                    <a:pt x="560" y="124"/>
                  </a:lnTo>
                  <a:lnTo>
                    <a:pt x="576" y="129"/>
                  </a:lnTo>
                  <a:lnTo>
                    <a:pt x="577" y="115"/>
                  </a:lnTo>
                  <a:lnTo>
                    <a:pt x="582" y="120"/>
                  </a:lnTo>
                  <a:lnTo>
                    <a:pt x="593" y="147"/>
                  </a:lnTo>
                  <a:lnTo>
                    <a:pt x="592" y="159"/>
                  </a:lnTo>
                  <a:lnTo>
                    <a:pt x="586" y="165"/>
                  </a:lnTo>
                  <a:lnTo>
                    <a:pt x="592" y="180"/>
                  </a:lnTo>
                  <a:lnTo>
                    <a:pt x="600" y="179"/>
                  </a:lnTo>
                  <a:lnTo>
                    <a:pt x="603" y="174"/>
                  </a:lnTo>
                  <a:lnTo>
                    <a:pt x="603" y="189"/>
                  </a:lnTo>
                  <a:lnTo>
                    <a:pt x="600" y="202"/>
                  </a:lnTo>
                  <a:lnTo>
                    <a:pt x="591" y="206"/>
                  </a:lnTo>
                  <a:lnTo>
                    <a:pt x="591" y="217"/>
                  </a:lnTo>
                  <a:lnTo>
                    <a:pt x="587" y="219"/>
                  </a:lnTo>
                  <a:lnTo>
                    <a:pt x="580" y="229"/>
                  </a:lnTo>
                  <a:lnTo>
                    <a:pt x="560" y="234"/>
                  </a:lnTo>
                  <a:lnTo>
                    <a:pt x="560" y="244"/>
                  </a:lnTo>
                  <a:lnTo>
                    <a:pt x="550" y="243"/>
                  </a:lnTo>
                  <a:lnTo>
                    <a:pt x="553" y="246"/>
                  </a:lnTo>
                  <a:lnTo>
                    <a:pt x="548" y="253"/>
                  </a:lnTo>
                  <a:lnTo>
                    <a:pt x="555" y="254"/>
                  </a:lnTo>
                  <a:lnTo>
                    <a:pt x="565" y="246"/>
                  </a:lnTo>
                  <a:lnTo>
                    <a:pt x="555" y="270"/>
                  </a:lnTo>
                  <a:lnTo>
                    <a:pt x="545" y="282"/>
                  </a:lnTo>
                  <a:lnTo>
                    <a:pt x="532" y="287"/>
                  </a:lnTo>
                  <a:lnTo>
                    <a:pt x="528" y="299"/>
                  </a:lnTo>
                  <a:lnTo>
                    <a:pt x="516" y="292"/>
                  </a:lnTo>
                  <a:lnTo>
                    <a:pt x="516" y="285"/>
                  </a:lnTo>
                  <a:lnTo>
                    <a:pt x="510" y="278"/>
                  </a:lnTo>
                  <a:lnTo>
                    <a:pt x="504" y="277"/>
                  </a:lnTo>
                  <a:lnTo>
                    <a:pt x="501" y="291"/>
                  </a:lnTo>
                  <a:lnTo>
                    <a:pt x="488" y="300"/>
                  </a:lnTo>
                  <a:lnTo>
                    <a:pt x="483" y="309"/>
                  </a:lnTo>
                  <a:lnTo>
                    <a:pt x="467" y="325"/>
                  </a:lnTo>
                  <a:lnTo>
                    <a:pt x="450" y="337"/>
                  </a:lnTo>
                  <a:lnTo>
                    <a:pt x="437" y="345"/>
                  </a:lnTo>
                  <a:lnTo>
                    <a:pt x="423" y="343"/>
                  </a:lnTo>
                  <a:lnTo>
                    <a:pt x="413" y="347"/>
                  </a:lnTo>
                  <a:lnTo>
                    <a:pt x="410" y="341"/>
                  </a:lnTo>
                  <a:lnTo>
                    <a:pt x="404" y="346"/>
                  </a:lnTo>
                  <a:lnTo>
                    <a:pt x="401" y="351"/>
                  </a:lnTo>
                  <a:lnTo>
                    <a:pt x="401" y="359"/>
                  </a:lnTo>
                  <a:lnTo>
                    <a:pt x="385" y="364"/>
                  </a:lnTo>
                  <a:lnTo>
                    <a:pt x="356" y="394"/>
                  </a:lnTo>
                  <a:lnTo>
                    <a:pt x="332" y="402"/>
                  </a:lnTo>
                  <a:lnTo>
                    <a:pt x="324" y="409"/>
                  </a:lnTo>
                  <a:lnTo>
                    <a:pt x="310" y="404"/>
                  </a:lnTo>
                  <a:lnTo>
                    <a:pt x="302" y="407"/>
                  </a:lnTo>
                  <a:lnTo>
                    <a:pt x="291" y="399"/>
                  </a:lnTo>
                  <a:lnTo>
                    <a:pt x="279" y="396"/>
                  </a:lnTo>
                  <a:lnTo>
                    <a:pt x="260" y="388"/>
                  </a:lnTo>
                  <a:lnTo>
                    <a:pt x="251" y="38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grpSp>
          <p:nvGrpSpPr>
            <p:cNvPr id="111" name="Group 222"/>
            <p:cNvGrpSpPr>
              <a:grpSpLocks noChangeAspect="1"/>
            </p:cNvGrpSpPr>
            <p:nvPr/>
          </p:nvGrpSpPr>
          <p:grpSpPr bwMode="gray">
            <a:xfrm>
              <a:off x="9105590" y="2010085"/>
              <a:ext cx="268413" cy="304516"/>
              <a:chOff x="3202" y="1036"/>
              <a:chExt cx="181" cy="187"/>
            </a:xfrm>
            <a:solidFill>
              <a:schemeClr val="bg1">
                <a:lumMod val="85000"/>
              </a:schemeClr>
            </a:solidFill>
          </p:grpSpPr>
          <p:sp>
            <p:nvSpPr>
              <p:cNvPr id="340" name="Freeform 223"/>
              <p:cNvSpPr>
                <a:spLocks noChangeAspect="1"/>
              </p:cNvSpPr>
              <p:nvPr/>
            </p:nvSpPr>
            <p:spPr bwMode="gray">
              <a:xfrm>
                <a:off x="3202" y="1036"/>
                <a:ext cx="118" cy="187"/>
              </a:xfrm>
              <a:custGeom>
                <a:avLst/>
                <a:gdLst/>
                <a:ahLst/>
                <a:cxnLst>
                  <a:cxn ang="0">
                    <a:pos x="274" y="96"/>
                  </a:cxn>
                  <a:cxn ang="0">
                    <a:pos x="291" y="233"/>
                  </a:cxn>
                  <a:cxn ang="0">
                    <a:pos x="264" y="255"/>
                  </a:cxn>
                  <a:cxn ang="0">
                    <a:pos x="253" y="151"/>
                  </a:cxn>
                  <a:cxn ang="0">
                    <a:pos x="197" y="102"/>
                  </a:cxn>
                  <a:cxn ang="0">
                    <a:pos x="189" y="232"/>
                  </a:cxn>
                  <a:cxn ang="0">
                    <a:pos x="145" y="192"/>
                  </a:cxn>
                  <a:cxn ang="0">
                    <a:pos x="94" y="145"/>
                  </a:cxn>
                  <a:cxn ang="0">
                    <a:pos x="170" y="96"/>
                  </a:cxn>
                  <a:cxn ang="0">
                    <a:pos x="98" y="77"/>
                  </a:cxn>
                  <a:cxn ang="0">
                    <a:pos x="74" y="104"/>
                  </a:cxn>
                  <a:cxn ang="0">
                    <a:pos x="35" y="115"/>
                  </a:cxn>
                  <a:cxn ang="0">
                    <a:pos x="15" y="152"/>
                  </a:cxn>
                  <a:cxn ang="0">
                    <a:pos x="15" y="206"/>
                  </a:cxn>
                  <a:cxn ang="0">
                    <a:pos x="33" y="276"/>
                  </a:cxn>
                  <a:cxn ang="0">
                    <a:pos x="74" y="224"/>
                  </a:cxn>
                  <a:cxn ang="0">
                    <a:pos x="70" y="301"/>
                  </a:cxn>
                  <a:cxn ang="0">
                    <a:pos x="37" y="316"/>
                  </a:cxn>
                  <a:cxn ang="0">
                    <a:pos x="66" y="400"/>
                  </a:cxn>
                  <a:cxn ang="0">
                    <a:pos x="100" y="450"/>
                  </a:cxn>
                  <a:cxn ang="0">
                    <a:pos x="129" y="522"/>
                  </a:cxn>
                  <a:cxn ang="0">
                    <a:pos x="191" y="516"/>
                  </a:cxn>
                  <a:cxn ang="0">
                    <a:pos x="213" y="458"/>
                  </a:cxn>
                  <a:cxn ang="0">
                    <a:pos x="231" y="394"/>
                  </a:cxn>
                  <a:cxn ang="0">
                    <a:pos x="266" y="366"/>
                  </a:cxn>
                  <a:cxn ang="0">
                    <a:pos x="307" y="435"/>
                  </a:cxn>
                  <a:cxn ang="0">
                    <a:pos x="336" y="400"/>
                  </a:cxn>
                  <a:cxn ang="0">
                    <a:pos x="326" y="453"/>
                  </a:cxn>
                  <a:cxn ang="0">
                    <a:pos x="336" y="485"/>
                  </a:cxn>
                  <a:cxn ang="0">
                    <a:pos x="264" y="516"/>
                  </a:cxn>
                  <a:cxn ang="0">
                    <a:pos x="224" y="555"/>
                  </a:cxn>
                  <a:cxn ang="0">
                    <a:pos x="167" y="569"/>
                  </a:cxn>
                  <a:cxn ang="0">
                    <a:pos x="195" y="640"/>
                  </a:cxn>
                  <a:cxn ang="0">
                    <a:pos x="231" y="636"/>
                  </a:cxn>
                  <a:cxn ang="0">
                    <a:pos x="315" y="624"/>
                  </a:cxn>
                  <a:cxn ang="0">
                    <a:pos x="338" y="637"/>
                  </a:cxn>
                  <a:cxn ang="0">
                    <a:pos x="281" y="649"/>
                  </a:cxn>
                  <a:cxn ang="0">
                    <a:pos x="291" y="714"/>
                  </a:cxn>
                  <a:cxn ang="0">
                    <a:pos x="215" y="716"/>
                  </a:cxn>
                  <a:cxn ang="0">
                    <a:pos x="199" y="774"/>
                  </a:cxn>
                  <a:cxn ang="0">
                    <a:pos x="278" y="830"/>
                  </a:cxn>
                  <a:cxn ang="0">
                    <a:pos x="302" y="848"/>
                  </a:cxn>
                  <a:cxn ang="0">
                    <a:pos x="323" y="922"/>
                  </a:cxn>
                  <a:cxn ang="0">
                    <a:pos x="348" y="888"/>
                  </a:cxn>
                  <a:cxn ang="0">
                    <a:pos x="364" y="822"/>
                  </a:cxn>
                  <a:cxn ang="0">
                    <a:pos x="380" y="731"/>
                  </a:cxn>
                  <a:cxn ang="0">
                    <a:pos x="423" y="680"/>
                  </a:cxn>
                  <a:cxn ang="0">
                    <a:pos x="426" y="588"/>
                  </a:cxn>
                  <a:cxn ang="0">
                    <a:pos x="455" y="529"/>
                  </a:cxn>
                  <a:cxn ang="0">
                    <a:pos x="473" y="462"/>
                  </a:cxn>
                  <a:cxn ang="0">
                    <a:pos x="536" y="404"/>
                  </a:cxn>
                  <a:cxn ang="0">
                    <a:pos x="586" y="341"/>
                  </a:cxn>
                  <a:cxn ang="0">
                    <a:pos x="477" y="254"/>
                  </a:cxn>
                  <a:cxn ang="0">
                    <a:pos x="435" y="150"/>
                  </a:cxn>
                  <a:cxn ang="0">
                    <a:pos x="391" y="181"/>
                  </a:cxn>
                  <a:cxn ang="0">
                    <a:pos x="379" y="144"/>
                  </a:cxn>
                  <a:cxn ang="0">
                    <a:pos x="339" y="39"/>
                  </a:cxn>
                  <a:cxn ang="0">
                    <a:pos x="290" y="22"/>
                  </a:cxn>
                </a:cxnLst>
                <a:rect l="0" t="0" r="r" b="b"/>
                <a:pathLst>
                  <a:path w="591" h="937">
                    <a:moveTo>
                      <a:pt x="290" y="22"/>
                    </a:moveTo>
                    <a:lnTo>
                      <a:pt x="289" y="29"/>
                    </a:lnTo>
                    <a:lnTo>
                      <a:pt x="294" y="43"/>
                    </a:lnTo>
                    <a:lnTo>
                      <a:pt x="279" y="45"/>
                    </a:lnTo>
                    <a:lnTo>
                      <a:pt x="278" y="57"/>
                    </a:lnTo>
                    <a:lnTo>
                      <a:pt x="278" y="68"/>
                    </a:lnTo>
                    <a:lnTo>
                      <a:pt x="274" y="79"/>
                    </a:lnTo>
                    <a:lnTo>
                      <a:pt x="274" y="96"/>
                    </a:lnTo>
                    <a:lnTo>
                      <a:pt x="279" y="96"/>
                    </a:lnTo>
                    <a:lnTo>
                      <a:pt x="279" y="109"/>
                    </a:lnTo>
                    <a:lnTo>
                      <a:pt x="280" y="133"/>
                    </a:lnTo>
                    <a:lnTo>
                      <a:pt x="283" y="140"/>
                    </a:lnTo>
                    <a:lnTo>
                      <a:pt x="283" y="182"/>
                    </a:lnTo>
                    <a:lnTo>
                      <a:pt x="285" y="195"/>
                    </a:lnTo>
                    <a:lnTo>
                      <a:pt x="288" y="226"/>
                    </a:lnTo>
                    <a:lnTo>
                      <a:pt x="291" y="233"/>
                    </a:lnTo>
                    <a:lnTo>
                      <a:pt x="293" y="258"/>
                    </a:lnTo>
                    <a:lnTo>
                      <a:pt x="318" y="325"/>
                    </a:lnTo>
                    <a:lnTo>
                      <a:pt x="317" y="329"/>
                    </a:lnTo>
                    <a:lnTo>
                      <a:pt x="308" y="327"/>
                    </a:lnTo>
                    <a:lnTo>
                      <a:pt x="296" y="312"/>
                    </a:lnTo>
                    <a:lnTo>
                      <a:pt x="283" y="274"/>
                    </a:lnTo>
                    <a:lnTo>
                      <a:pt x="272" y="254"/>
                    </a:lnTo>
                    <a:lnTo>
                      <a:pt x="264" y="255"/>
                    </a:lnTo>
                    <a:lnTo>
                      <a:pt x="263" y="262"/>
                    </a:lnTo>
                    <a:lnTo>
                      <a:pt x="261" y="263"/>
                    </a:lnTo>
                    <a:lnTo>
                      <a:pt x="259" y="258"/>
                    </a:lnTo>
                    <a:lnTo>
                      <a:pt x="264" y="244"/>
                    </a:lnTo>
                    <a:lnTo>
                      <a:pt x="264" y="217"/>
                    </a:lnTo>
                    <a:lnTo>
                      <a:pt x="259" y="197"/>
                    </a:lnTo>
                    <a:lnTo>
                      <a:pt x="258" y="178"/>
                    </a:lnTo>
                    <a:lnTo>
                      <a:pt x="253" y="151"/>
                    </a:lnTo>
                    <a:lnTo>
                      <a:pt x="252" y="125"/>
                    </a:lnTo>
                    <a:lnTo>
                      <a:pt x="246" y="104"/>
                    </a:lnTo>
                    <a:lnTo>
                      <a:pt x="240" y="96"/>
                    </a:lnTo>
                    <a:lnTo>
                      <a:pt x="238" y="87"/>
                    </a:lnTo>
                    <a:lnTo>
                      <a:pt x="224" y="81"/>
                    </a:lnTo>
                    <a:lnTo>
                      <a:pt x="208" y="69"/>
                    </a:lnTo>
                    <a:lnTo>
                      <a:pt x="199" y="86"/>
                    </a:lnTo>
                    <a:lnTo>
                      <a:pt x="197" y="102"/>
                    </a:lnTo>
                    <a:lnTo>
                      <a:pt x="188" y="114"/>
                    </a:lnTo>
                    <a:lnTo>
                      <a:pt x="187" y="120"/>
                    </a:lnTo>
                    <a:lnTo>
                      <a:pt x="177" y="133"/>
                    </a:lnTo>
                    <a:lnTo>
                      <a:pt x="173" y="146"/>
                    </a:lnTo>
                    <a:lnTo>
                      <a:pt x="176" y="157"/>
                    </a:lnTo>
                    <a:lnTo>
                      <a:pt x="176" y="171"/>
                    </a:lnTo>
                    <a:lnTo>
                      <a:pt x="184" y="215"/>
                    </a:lnTo>
                    <a:lnTo>
                      <a:pt x="189" y="232"/>
                    </a:lnTo>
                    <a:lnTo>
                      <a:pt x="195" y="242"/>
                    </a:lnTo>
                    <a:lnTo>
                      <a:pt x="188" y="241"/>
                    </a:lnTo>
                    <a:lnTo>
                      <a:pt x="176" y="222"/>
                    </a:lnTo>
                    <a:lnTo>
                      <a:pt x="168" y="205"/>
                    </a:lnTo>
                    <a:lnTo>
                      <a:pt x="164" y="183"/>
                    </a:lnTo>
                    <a:lnTo>
                      <a:pt x="152" y="167"/>
                    </a:lnTo>
                    <a:lnTo>
                      <a:pt x="151" y="179"/>
                    </a:lnTo>
                    <a:lnTo>
                      <a:pt x="145" y="192"/>
                    </a:lnTo>
                    <a:lnTo>
                      <a:pt x="140" y="183"/>
                    </a:lnTo>
                    <a:lnTo>
                      <a:pt x="143" y="171"/>
                    </a:lnTo>
                    <a:lnTo>
                      <a:pt x="139" y="158"/>
                    </a:lnTo>
                    <a:lnTo>
                      <a:pt x="148" y="152"/>
                    </a:lnTo>
                    <a:lnTo>
                      <a:pt x="152" y="138"/>
                    </a:lnTo>
                    <a:lnTo>
                      <a:pt x="134" y="136"/>
                    </a:lnTo>
                    <a:lnTo>
                      <a:pt x="106" y="150"/>
                    </a:lnTo>
                    <a:lnTo>
                      <a:pt x="94" y="145"/>
                    </a:lnTo>
                    <a:lnTo>
                      <a:pt x="97" y="135"/>
                    </a:lnTo>
                    <a:lnTo>
                      <a:pt x="113" y="128"/>
                    </a:lnTo>
                    <a:lnTo>
                      <a:pt x="125" y="112"/>
                    </a:lnTo>
                    <a:lnTo>
                      <a:pt x="129" y="102"/>
                    </a:lnTo>
                    <a:lnTo>
                      <a:pt x="143" y="102"/>
                    </a:lnTo>
                    <a:lnTo>
                      <a:pt x="146" y="96"/>
                    </a:lnTo>
                    <a:lnTo>
                      <a:pt x="152" y="104"/>
                    </a:lnTo>
                    <a:lnTo>
                      <a:pt x="170" y="96"/>
                    </a:lnTo>
                    <a:lnTo>
                      <a:pt x="175" y="86"/>
                    </a:lnTo>
                    <a:lnTo>
                      <a:pt x="175" y="76"/>
                    </a:lnTo>
                    <a:lnTo>
                      <a:pt x="170" y="54"/>
                    </a:lnTo>
                    <a:lnTo>
                      <a:pt x="160" y="53"/>
                    </a:lnTo>
                    <a:lnTo>
                      <a:pt x="141" y="58"/>
                    </a:lnTo>
                    <a:lnTo>
                      <a:pt x="122" y="75"/>
                    </a:lnTo>
                    <a:lnTo>
                      <a:pt x="100" y="82"/>
                    </a:lnTo>
                    <a:lnTo>
                      <a:pt x="98" y="77"/>
                    </a:lnTo>
                    <a:lnTo>
                      <a:pt x="91" y="74"/>
                    </a:lnTo>
                    <a:lnTo>
                      <a:pt x="91" y="63"/>
                    </a:lnTo>
                    <a:lnTo>
                      <a:pt x="89" y="54"/>
                    </a:lnTo>
                    <a:lnTo>
                      <a:pt x="80" y="58"/>
                    </a:lnTo>
                    <a:lnTo>
                      <a:pt x="85" y="103"/>
                    </a:lnTo>
                    <a:lnTo>
                      <a:pt x="81" y="104"/>
                    </a:lnTo>
                    <a:lnTo>
                      <a:pt x="78" y="97"/>
                    </a:lnTo>
                    <a:lnTo>
                      <a:pt x="74" y="104"/>
                    </a:lnTo>
                    <a:lnTo>
                      <a:pt x="53" y="58"/>
                    </a:lnTo>
                    <a:lnTo>
                      <a:pt x="43" y="66"/>
                    </a:lnTo>
                    <a:lnTo>
                      <a:pt x="46" y="77"/>
                    </a:lnTo>
                    <a:lnTo>
                      <a:pt x="41" y="86"/>
                    </a:lnTo>
                    <a:lnTo>
                      <a:pt x="30" y="77"/>
                    </a:lnTo>
                    <a:lnTo>
                      <a:pt x="26" y="81"/>
                    </a:lnTo>
                    <a:lnTo>
                      <a:pt x="25" y="91"/>
                    </a:lnTo>
                    <a:lnTo>
                      <a:pt x="35" y="115"/>
                    </a:lnTo>
                    <a:lnTo>
                      <a:pt x="33" y="122"/>
                    </a:lnTo>
                    <a:lnTo>
                      <a:pt x="21" y="119"/>
                    </a:lnTo>
                    <a:lnTo>
                      <a:pt x="12" y="99"/>
                    </a:lnTo>
                    <a:lnTo>
                      <a:pt x="6" y="98"/>
                    </a:lnTo>
                    <a:lnTo>
                      <a:pt x="6" y="107"/>
                    </a:lnTo>
                    <a:lnTo>
                      <a:pt x="8" y="118"/>
                    </a:lnTo>
                    <a:lnTo>
                      <a:pt x="19" y="140"/>
                    </a:lnTo>
                    <a:lnTo>
                      <a:pt x="15" y="152"/>
                    </a:lnTo>
                    <a:lnTo>
                      <a:pt x="8" y="146"/>
                    </a:lnTo>
                    <a:lnTo>
                      <a:pt x="0" y="150"/>
                    </a:lnTo>
                    <a:lnTo>
                      <a:pt x="1" y="158"/>
                    </a:lnTo>
                    <a:lnTo>
                      <a:pt x="6" y="163"/>
                    </a:lnTo>
                    <a:lnTo>
                      <a:pt x="8" y="176"/>
                    </a:lnTo>
                    <a:lnTo>
                      <a:pt x="8" y="201"/>
                    </a:lnTo>
                    <a:lnTo>
                      <a:pt x="9" y="215"/>
                    </a:lnTo>
                    <a:lnTo>
                      <a:pt x="15" y="206"/>
                    </a:lnTo>
                    <a:lnTo>
                      <a:pt x="16" y="217"/>
                    </a:lnTo>
                    <a:lnTo>
                      <a:pt x="17" y="236"/>
                    </a:lnTo>
                    <a:lnTo>
                      <a:pt x="17" y="220"/>
                    </a:lnTo>
                    <a:lnTo>
                      <a:pt x="24" y="236"/>
                    </a:lnTo>
                    <a:lnTo>
                      <a:pt x="25" y="248"/>
                    </a:lnTo>
                    <a:lnTo>
                      <a:pt x="27" y="254"/>
                    </a:lnTo>
                    <a:lnTo>
                      <a:pt x="27" y="271"/>
                    </a:lnTo>
                    <a:lnTo>
                      <a:pt x="33" y="276"/>
                    </a:lnTo>
                    <a:lnTo>
                      <a:pt x="43" y="270"/>
                    </a:lnTo>
                    <a:lnTo>
                      <a:pt x="53" y="244"/>
                    </a:lnTo>
                    <a:lnTo>
                      <a:pt x="38" y="225"/>
                    </a:lnTo>
                    <a:lnTo>
                      <a:pt x="55" y="228"/>
                    </a:lnTo>
                    <a:lnTo>
                      <a:pt x="60" y="238"/>
                    </a:lnTo>
                    <a:lnTo>
                      <a:pt x="62" y="233"/>
                    </a:lnTo>
                    <a:lnTo>
                      <a:pt x="66" y="226"/>
                    </a:lnTo>
                    <a:lnTo>
                      <a:pt x="74" y="224"/>
                    </a:lnTo>
                    <a:lnTo>
                      <a:pt x="71" y="238"/>
                    </a:lnTo>
                    <a:lnTo>
                      <a:pt x="73" y="246"/>
                    </a:lnTo>
                    <a:lnTo>
                      <a:pt x="65" y="253"/>
                    </a:lnTo>
                    <a:lnTo>
                      <a:pt x="63" y="264"/>
                    </a:lnTo>
                    <a:lnTo>
                      <a:pt x="65" y="274"/>
                    </a:lnTo>
                    <a:lnTo>
                      <a:pt x="57" y="279"/>
                    </a:lnTo>
                    <a:lnTo>
                      <a:pt x="54" y="291"/>
                    </a:lnTo>
                    <a:lnTo>
                      <a:pt x="70" y="301"/>
                    </a:lnTo>
                    <a:lnTo>
                      <a:pt x="71" y="313"/>
                    </a:lnTo>
                    <a:lnTo>
                      <a:pt x="80" y="318"/>
                    </a:lnTo>
                    <a:lnTo>
                      <a:pt x="91" y="312"/>
                    </a:lnTo>
                    <a:lnTo>
                      <a:pt x="96" y="325"/>
                    </a:lnTo>
                    <a:lnTo>
                      <a:pt x="94" y="335"/>
                    </a:lnTo>
                    <a:lnTo>
                      <a:pt x="55" y="325"/>
                    </a:lnTo>
                    <a:lnTo>
                      <a:pt x="49" y="314"/>
                    </a:lnTo>
                    <a:lnTo>
                      <a:pt x="37" y="316"/>
                    </a:lnTo>
                    <a:lnTo>
                      <a:pt x="43" y="327"/>
                    </a:lnTo>
                    <a:lnTo>
                      <a:pt x="62" y="348"/>
                    </a:lnTo>
                    <a:lnTo>
                      <a:pt x="71" y="351"/>
                    </a:lnTo>
                    <a:lnTo>
                      <a:pt x="68" y="359"/>
                    </a:lnTo>
                    <a:lnTo>
                      <a:pt x="59" y="360"/>
                    </a:lnTo>
                    <a:lnTo>
                      <a:pt x="54" y="381"/>
                    </a:lnTo>
                    <a:lnTo>
                      <a:pt x="68" y="392"/>
                    </a:lnTo>
                    <a:lnTo>
                      <a:pt x="66" y="400"/>
                    </a:lnTo>
                    <a:lnTo>
                      <a:pt x="73" y="407"/>
                    </a:lnTo>
                    <a:lnTo>
                      <a:pt x="75" y="414"/>
                    </a:lnTo>
                    <a:lnTo>
                      <a:pt x="111" y="435"/>
                    </a:lnTo>
                    <a:lnTo>
                      <a:pt x="128" y="435"/>
                    </a:lnTo>
                    <a:lnTo>
                      <a:pt x="138" y="427"/>
                    </a:lnTo>
                    <a:lnTo>
                      <a:pt x="137" y="441"/>
                    </a:lnTo>
                    <a:lnTo>
                      <a:pt x="127" y="447"/>
                    </a:lnTo>
                    <a:lnTo>
                      <a:pt x="100" y="450"/>
                    </a:lnTo>
                    <a:lnTo>
                      <a:pt x="97" y="457"/>
                    </a:lnTo>
                    <a:lnTo>
                      <a:pt x="106" y="469"/>
                    </a:lnTo>
                    <a:lnTo>
                      <a:pt x="108" y="481"/>
                    </a:lnTo>
                    <a:lnTo>
                      <a:pt x="121" y="486"/>
                    </a:lnTo>
                    <a:lnTo>
                      <a:pt x="128" y="483"/>
                    </a:lnTo>
                    <a:lnTo>
                      <a:pt x="130" y="501"/>
                    </a:lnTo>
                    <a:lnTo>
                      <a:pt x="124" y="509"/>
                    </a:lnTo>
                    <a:lnTo>
                      <a:pt x="129" y="522"/>
                    </a:lnTo>
                    <a:lnTo>
                      <a:pt x="132" y="517"/>
                    </a:lnTo>
                    <a:lnTo>
                      <a:pt x="148" y="526"/>
                    </a:lnTo>
                    <a:lnTo>
                      <a:pt x="152" y="518"/>
                    </a:lnTo>
                    <a:lnTo>
                      <a:pt x="156" y="527"/>
                    </a:lnTo>
                    <a:lnTo>
                      <a:pt x="160" y="522"/>
                    </a:lnTo>
                    <a:lnTo>
                      <a:pt x="173" y="527"/>
                    </a:lnTo>
                    <a:lnTo>
                      <a:pt x="177" y="516"/>
                    </a:lnTo>
                    <a:lnTo>
                      <a:pt x="191" y="516"/>
                    </a:lnTo>
                    <a:lnTo>
                      <a:pt x="193" y="501"/>
                    </a:lnTo>
                    <a:lnTo>
                      <a:pt x="192" y="495"/>
                    </a:lnTo>
                    <a:lnTo>
                      <a:pt x="198" y="479"/>
                    </a:lnTo>
                    <a:lnTo>
                      <a:pt x="208" y="477"/>
                    </a:lnTo>
                    <a:lnTo>
                      <a:pt x="215" y="483"/>
                    </a:lnTo>
                    <a:lnTo>
                      <a:pt x="221" y="478"/>
                    </a:lnTo>
                    <a:lnTo>
                      <a:pt x="218" y="466"/>
                    </a:lnTo>
                    <a:lnTo>
                      <a:pt x="213" y="458"/>
                    </a:lnTo>
                    <a:lnTo>
                      <a:pt x="205" y="457"/>
                    </a:lnTo>
                    <a:lnTo>
                      <a:pt x="210" y="443"/>
                    </a:lnTo>
                    <a:lnTo>
                      <a:pt x="211" y="414"/>
                    </a:lnTo>
                    <a:lnTo>
                      <a:pt x="214" y="396"/>
                    </a:lnTo>
                    <a:lnTo>
                      <a:pt x="218" y="386"/>
                    </a:lnTo>
                    <a:lnTo>
                      <a:pt x="224" y="381"/>
                    </a:lnTo>
                    <a:lnTo>
                      <a:pt x="230" y="382"/>
                    </a:lnTo>
                    <a:lnTo>
                      <a:pt x="231" y="394"/>
                    </a:lnTo>
                    <a:lnTo>
                      <a:pt x="230" y="404"/>
                    </a:lnTo>
                    <a:lnTo>
                      <a:pt x="235" y="416"/>
                    </a:lnTo>
                    <a:lnTo>
                      <a:pt x="241" y="416"/>
                    </a:lnTo>
                    <a:lnTo>
                      <a:pt x="250" y="399"/>
                    </a:lnTo>
                    <a:lnTo>
                      <a:pt x="250" y="388"/>
                    </a:lnTo>
                    <a:lnTo>
                      <a:pt x="252" y="368"/>
                    </a:lnTo>
                    <a:lnTo>
                      <a:pt x="261" y="353"/>
                    </a:lnTo>
                    <a:lnTo>
                      <a:pt x="266" y="366"/>
                    </a:lnTo>
                    <a:lnTo>
                      <a:pt x="267" y="382"/>
                    </a:lnTo>
                    <a:lnTo>
                      <a:pt x="253" y="421"/>
                    </a:lnTo>
                    <a:lnTo>
                      <a:pt x="257" y="446"/>
                    </a:lnTo>
                    <a:lnTo>
                      <a:pt x="264" y="452"/>
                    </a:lnTo>
                    <a:lnTo>
                      <a:pt x="270" y="462"/>
                    </a:lnTo>
                    <a:lnTo>
                      <a:pt x="296" y="450"/>
                    </a:lnTo>
                    <a:lnTo>
                      <a:pt x="299" y="439"/>
                    </a:lnTo>
                    <a:lnTo>
                      <a:pt x="307" y="435"/>
                    </a:lnTo>
                    <a:lnTo>
                      <a:pt x="313" y="424"/>
                    </a:lnTo>
                    <a:lnTo>
                      <a:pt x="315" y="409"/>
                    </a:lnTo>
                    <a:lnTo>
                      <a:pt x="313" y="396"/>
                    </a:lnTo>
                    <a:lnTo>
                      <a:pt x="322" y="389"/>
                    </a:lnTo>
                    <a:lnTo>
                      <a:pt x="326" y="381"/>
                    </a:lnTo>
                    <a:lnTo>
                      <a:pt x="329" y="383"/>
                    </a:lnTo>
                    <a:lnTo>
                      <a:pt x="331" y="398"/>
                    </a:lnTo>
                    <a:lnTo>
                      <a:pt x="336" y="400"/>
                    </a:lnTo>
                    <a:lnTo>
                      <a:pt x="327" y="419"/>
                    </a:lnTo>
                    <a:lnTo>
                      <a:pt x="320" y="425"/>
                    </a:lnTo>
                    <a:lnTo>
                      <a:pt x="318" y="437"/>
                    </a:lnTo>
                    <a:lnTo>
                      <a:pt x="315" y="443"/>
                    </a:lnTo>
                    <a:lnTo>
                      <a:pt x="313" y="453"/>
                    </a:lnTo>
                    <a:lnTo>
                      <a:pt x="316" y="462"/>
                    </a:lnTo>
                    <a:lnTo>
                      <a:pt x="322" y="464"/>
                    </a:lnTo>
                    <a:lnTo>
                      <a:pt x="326" y="453"/>
                    </a:lnTo>
                    <a:lnTo>
                      <a:pt x="334" y="470"/>
                    </a:lnTo>
                    <a:lnTo>
                      <a:pt x="342" y="474"/>
                    </a:lnTo>
                    <a:lnTo>
                      <a:pt x="364" y="461"/>
                    </a:lnTo>
                    <a:lnTo>
                      <a:pt x="367" y="467"/>
                    </a:lnTo>
                    <a:lnTo>
                      <a:pt x="363" y="473"/>
                    </a:lnTo>
                    <a:lnTo>
                      <a:pt x="350" y="474"/>
                    </a:lnTo>
                    <a:lnTo>
                      <a:pt x="347" y="481"/>
                    </a:lnTo>
                    <a:lnTo>
                      <a:pt x="336" y="485"/>
                    </a:lnTo>
                    <a:lnTo>
                      <a:pt x="334" y="491"/>
                    </a:lnTo>
                    <a:lnTo>
                      <a:pt x="316" y="491"/>
                    </a:lnTo>
                    <a:lnTo>
                      <a:pt x="306" y="483"/>
                    </a:lnTo>
                    <a:lnTo>
                      <a:pt x="284" y="485"/>
                    </a:lnTo>
                    <a:lnTo>
                      <a:pt x="268" y="500"/>
                    </a:lnTo>
                    <a:lnTo>
                      <a:pt x="275" y="516"/>
                    </a:lnTo>
                    <a:lnTo>
                      <a:pt x="272" y="524"/>
                    </a:lnTo>
                    <a:lnTo>
                      <a:pt x="264" y="516"/>
                    </a:lnTo>
                    <a:lnTo>
                      <a:pt x="257" y="516"/>
                    </a:lnTo>
                    <a:lnTo>
                      <a:pt x="253" y="526"/>
                    </a:lnTo>
                    <a:lnTo>
                      <a:pt x="247" y="528"/>
                    </a:lnTo>
                    <a:lnTo>
                      <a:pt x="243" y="538"/>
                    </a:lnTo>
                    <a:lnTo>
                      <a:pt x="240" y="540"/>
                    </a:lnTo>
                    <a:lnTo>
                      <a:pt x="240" y="556"/>
                    </a:lnTo>
                    <a:lnTo>
                      <a:pt x="230" y="559"/>
                    </a:lnTo>
                    <a:lnTo>
                      <a:pt x="224" y="555"/>
                    </a:lnTo>
                    <a:lnTo>
                      <a:pt x="193" y="563"/>
                    </a:lnTo>
                    <a:lnTo>
                      <a:pt x="192" y="570"/>
                    </a:lnTo>
                    <a:lnTo>
                      <a:pt x="198" y="581"/>
                    </a:lnTo>
                    <a:lnTo>
                      <a:pt x="194" y="590"/>
                    </a:lnTo>
                    <a:lnTo>
                      <a:pt x="187" y="586"/>
                    </a:lnTo>
                    <a:lnTo>
                      <a:pt x="183" y="572"/>
                    </a:lnTo>
                    <a:lnTo>
                      <a:pt x="178" y="565"/>
                    </a:lnTo>
                    <a:lnTo>
                      <a:pt x="167" y="569"/>
                    </a:lnTo>
                    <a:lnTo>
                      <a:pt x="164" y="575"/>
                    </a:lnTo>
                    <a:lnTo>
                      <a:pt x="165" y="609"/>
                    </a:lnTo>
                    <a:lnTo>
                      <a:pt x="172" y="635"/>
                    </a:lnTo>
                    <a:lnTo>
                      <a:pt x="170" y="642"/>
                    </a:lnTo>
                    <a:lnTo>
                      <a:pt x="170" y="649"/>
                    </a:lnTo>
                    <a:lnTo>
                      <a:pt x="176" y="652"/>
                    </a:lnTo>
                    <a:lnTo>
                      <a:pt x="186" y="652"/>
                    </a:lnTo>
                    <a:lnTo>
                      <a:pt x="195" y="640"/>
                    </a:lnTo>
                    <a:lnTo>
                      <a:pt x="200" y="646"/>
                    </a:lnTo>
                    <a:lnTo>
                      <a:pt x="208" y="646"/>
                    </a:lnTo>
                    <a:lnTo>
                      <a:pt x="216" y="645"/>
                    </a:lnTo>
                    <a:lnTo>
                      <a:pt x="216" y="639"/>
                    </a:lnTo>
                    <a:lnTo>
                      <a:pt x="221" y="637"/>
                    </a:lnTo>
                    <a:lnTo>
                      <a:pt x="223" y="646"/>
                    </a:lnTo>
                    <a:lnTo>
                      <a:pt x="229" y="645"/>
                    </a:lnTo>
                    <a:lnTo>
                      <a:pt x="231" y="636"/>
                    </a:lnTo>
                    <a:lnTo>
                      <a:pt x="235" y="641"/>
                    </a:lnTo>
                    <a:lnTo>
                      <a:pt x="251" y="636"/>
                    </a:lnTo>
                    <a:lnTo>
                      <a:pt x="261" y="624"/>
                    </a:lnTo>
                    <a:lnTo>
                      <a:pt x="267" y="622"/>
                    </a:lnTo>
                    <a:lnTo>
                      <a:pt x="277" y="623"/>
                    </a:lnTo>
                    <a:lnTo>
                      <a:pt x="281" y="629"/>
                    </a:lnTo>
                    <a:lnTo>
                      <a:pt x="306" y="622"/>
                    </a:lnTo>
                    <a:lnTo>
                      <a:pt x="315" y="624"/>
                    </a:lnTo>
                    <a:lnTo>
                      <a:pt x="327" y="617"/>
                    </a:lnTo>
                    <a:lnTo>
                      <a:pt x="329" y="606"/>
                    </a:lnTo>
                    <a:lnTo>
                      <a:pt x="339" y="603"/>
                    </a:lnTo>
                    <a:lnTo>
                      <a:pt x="340" y="613"/>
                    </a:lnTo>
                    <a:lnTo>
                      <a:pt x="336" y="612"/>
                    </a:lnTo>
                    <a:lnTo>
                      <a:pt x="340" y="619"/>
                    </a:lnTo>
                    <a:lnTo>
                      <a:pt x="343" y="634"/>
                    </a:lnTo>
                    <a:lnTo>
                      <a:pt x="338" y="637"/>
                    </a:lnTo>
                    <a:lnTo>
                      <a:pt x="323" y="633"/>
                    </a:lnTo>
                    <a:lnTo>
                      <a:pt x="316" y="639"/>
                    </a:lnTo>
                    <a:lnTo>
                      <a:pt x="311" y="629"/>
                    </a:lnTo>
                    <a:lnTo>
                      <a:pt x="308" y="641"/>
                    </a:lnTo>
                    <a:lnTo>
                      <a:pt x="296" y="641"/>
                    </a:lnTo>
                    <a:lnTo>
                      <a:pt x="296" y="647"/>
                    </a:lnTo>
                    <a:lnTo>
                      <a:pt x="286" y="652"/>
                    </a:lnTo>
                    <a:lnTo>
                      <a:pt x="281" y="649"/>
                    </a:lnTo>
                    <a:lnTo>
                      <a:pt x="270" y="651"/>
                    </a:lnTo>
                    <a:lnTo>
                      <a:pt x="237" y="668"/>
                    </a:lnTo>
                    <a:lnTo>
                      <a:pt x="229" y="668"/>
                    </a:lnTo>
                    <a:lnTo>
                      <a:pt x="231" y="676"/>
                    </a:lnTo>
                    <a:lnTo>
                      <a:pt x="240" y="684"/>
                    </a:lnTo>
                    <a:lnTo>
                      <a:pt x="286" y="694"/>
                    </a:lnTo>
                    <a:lnTo>
                      <a:pt x="293" y="706"/>
                    </a:lnTo>
                    <a:lnTo>
                      <a:pt x="291" y="714"/>
                    </a:lnTo>
                    <a:lnTo>
                      <a:pt x="261" y="705"/>
                    </a:lnTo>
                    <a:lnTo>
                      <a:pt x="258" y="701"/>
                    </a:lnTo>
                    <a:lnTo>
                      <a:pt x="246" y="705"/>
                    </a:lnTo>
                    <a:lnTo>
                      <a:pt x="236" y="699"/>
                    </a:lnTo>
                    <a:lnTo>
                      <a:pt x="225" y="700"/>
                    </a:lnTo>
                    <a:lnTo>
                      <a:pt x="225" y="708"/>
                    </a:lnTo>
                    <a:lnTo>
                      <a:pt x="223" y="715"/>
                    </a:lnTo>
                    <a:lnTo>
                      <a:pt x="215" y="716"/>
                    </a:lnTo>
                    <a:lnTo>
                      <a:pt x="211" y="694"/>
                    </a:lnTo>
                    <a:lnTo>
                      <a:pt x="198" y="690"/>
                    </a:lnTo>
                    <a:lnTo>
                      <a:pt x="183" y="706"/>
                    </a:lnTo>
                    <a:lnTo>
                      <a:pt x="188" y="722"/>
                    </a:lnTo>
                    <a:lnTo>
                      <a:pt x="183" y="738"/>
                    </a:lnTo>
                    <a:lnTo>
                      <a:pt x="191" y="753"/>
                    </a:lnTo>
                    <a:lnTo>
                      <a:pt x="195" y="771"/>
                    </a:lnTo>
                    <a:lnTo>
                      <a:pt x="199" y="774"/>
                    </a:lnTo>
                    <a:lnTo>
                      <a:pt x="205" y="792"/>
                    </a:lnTo>
                    <a:lnTo>
                      <a:pt x="236" y="807"/>
                    </a:lnTo>
                    <a:lnTo>
                      <a:pt x="241" y="806"/>
                    </a:lnTo>
                    <a:lnTo>
                      <a:pt x="248" y="817"/>
                    </a:lnTo>
                    <a:lnTo>
                      <a:pt x="248" y="829"/>
                    </a:lnTo>
                    <a:lnTo>
                      <a:pt x="254" y="833"/>
                    </a:lnTo>
                    <a:lnTo>
                      <a:pt x="270" y="834"/>
                    </a:lnTo>
                    <a:lnTo>
                      <a:pt x="278" y="830"/>
                    </a:lnTo>
                    <a:lnTo>
                      <a:pt x="283" y="833"/>
                    </a:lnTo>
                    <a:lnTo>
                      <a:pt x="288" y="829"/>
                    </a:lnTo>
                    <a:lnTo>
                      <a:pt x="300" y="828"/>
                    </a:lnTo>
                    <a:lnTo>
                      <a:pt x="306" y="835"/>
                    </a:lnTo>
                    <a:lnTo>
                      <a:pt x="312" y="834"/>
                    </a:lnTo>
                    <a:lnTo>
                      <a:pt x="312" y="841"/>
                    </a:lnTo>
                    <a:lnTo>
                      <a:pt x="304" y="856"/>
                    </a:lnTo>
                    <a:lnTo>
                      <a:pt x="302" y="848"/>
                    </a:lnTo>
                    <a:lnTo>
                      <a:pt x="288" y="849"/>
                    </a:lnTo>
                    <a:lnTo>
                      <a:pt x="270" y="859"/>
                    </a:lnTo>
                    <a:lnTo>
                      <a:pt x="270" y="868"/>
                    </a:lnTo>
                    <a:lnTo>
                      <a:pt x="308" y="904"/>
                    </a:lnTo>
                    <a:lnTo>
                      <a:pt x="311" y="911"/>
                    </a:lnTo>
                    <a:lnTo>
                      <a:pt x="311" y="936"/>
                    </a:lnTo>
                    <a:lnTo>
                      <a:pt x="316" y="935"/>
                    </a:lnTo>
                    <a:lnTo>
                      <a:pt x="323" y="922"/>
                    </a:lnTo>
                    <a:lnTo>
                      <a:pt x="323" y="930"/>
                    </a:lnTo>
                    <a:lnTo>
                      <a:pt x="329" y="937"/>
                    </a:lnTo>
                    <a:lnTo>
                      <a:pt x="338" y="936"/>
                    </a:lnTo>
                    <a:lnTo>
                      <a:pt x="349" y="925"/>
                    </a:lnTo>
                    <a:lnTo>
                      <a:pt x="350" y="910"/>
                    </a:lnTo>
                    <a:lnTo>
                      <a:pt x="354" y="908"/>
                    </a:lnTo>
                    <a:lnTo>
                      <a:pt x="353" y="900"/>
                    </a:lnTo>
                    <a:lnTo>
                      <a:pt x="348" y="888"/>
                    </a:lnTo>
                    <a:lnTo>
                      <a:pt x="351" y="878"/>
                    </a:lnTo>
                    <a:lnTo>
                      <a:pt x="349" y="873"/>
                    </a:lnTo>
                    <a:lnTo>
                      <a:pt x="351" y="866"/>
                    </a:lnTo>
                    <a:lnTo>
                      <a:pt x="363" y="855"/>
                    </a:lnTo>
                    <a:lnTo>
                      <a:pt x="367" y="840"/>
                    </a:lnTo>
                    <a:lnTo>
                      <a:pt x="365" y="839"/>
                    </a:lnTo>
                    <a:lnTo>
                      <a:pt x="369" y="832"/>
                    </a:lnTo>
                    <a:lnTo>
                      <a:pt x="364" y="822"/>
                    </a:lnTo>
                    <a:lnTo>
                      <a:pt x="370" y="802"/>
                    </a:lnTo>
                    <a:lnTo>
                      <a:pt x="367" y="792"/>
                    </a:lnTo>
                    <a:lnTo>
                      <a:pt x="367" y="771"/>
                    </a:lnTo>
                    <a:lnTo>
                      <a:pt x="370" y="762"/>
                    </a:lnTo>
                    <a:lnTo>
                      <a:pt x="381" y="742"/>
                    </a:lnTo>
                    <a:lnTo>
                      <a:pt x="392" y="741"/>
                    </a:lnTo>
                    <a:lnTo>
                      <a:pt x="387" y="728"/>
                    </a:lnTo>
                    <a:lnTo>
                      <a:pt x="380" y="731"/>
                    </a:lnTo>
                    <a:lnTo>
                      <a:pt x="379" y="722"/>
                    </a:lnTo>
                    <a:lnTo>
                      <a:pt x="406" y="710"/>
                    </a:lnTo>
                    <a:lnTo>
                      <a:pt x="413" y="715"/>
                    </a:lnTo>
                    <a:lnTo>
                      <a:pt x="417" y="714"/>
                    </a:lnTo>
                    <a:lnTo>
                      <a:pt x="417" y="704"/>
                    </a:lnTo>
                    <a:lnTo>
                      <a:pt x="420" y="698"/>
                    </a:lnTo>
                    <a:lnTo>
                      <a:pt x="420" y="688"/>
                    </a:lnTo>
                    <a:lnTo>
                      <a:pt x="423" y="680"/>
                    </a:lnTo>
                    <a:lnTo>
                      <a:pt x="425" y="669"/>
                    </a:lnTo>
                    <a:lnTo>
                      <a:pt x="425" y="661"/>
                    </a:lnTo>
                    <a:lnTo>
                      <a:pt x="423" y="662"/>
                    </a:lnTo>
                    <a:lnTo>
                      <a:pt x="424" y="646"/>
                    </a:lnTo>
                    <a:lnTo>
                      <a:pt x="429" y="626"/>
                    </a:lnTo>
                    <a:lnTo>
                      <a:pt x="426" y="620"/>
                    </a:lnTo>
                    <a:lnTo>
                      <a:pt x="425" y="607"/>
                    </a:lnTo>
                    <a:lnTo>
                      <a:pt x="426" y="588"/>
                    </a:lnTo>
                    <a:lnTo>
                      <a:pt x="425" y="583"/>
                    </a:lnTo>
                    <a:lnTo>
                      <a:pt x="425" y="576"/>
                    </a:lnTo>
                    <a:lnTo>
                      <a:pt x="440" y="570"/>
                    </a:lnTo>
                    <a:lnTo>
                      <a:pt x="451" y="577"/>
                    </a:lnTo>
                    <a:lnTo>
                      <a:pt x="455" y="575"/>
                    </a:lnTo>
                    <a:lnTo>
                      <a:pt x="456" y="563"/>
                    </a:lnTo>
                    <a:lnTo>
                      <a:pt x="455" y="552"/>
                    </a:lnTo>
                    <a:lnTo>
                      <a:pt x="455" y="529"/>
                    </a:lnTo>
                    <a:lnTo>
                      <a:pt x="460" y="522"/>
                    </a:lnTo>
                    <a:lnTo>
                      <a:pt x="457" y="511"/>
                    </a:lnTo>
                    <a:lnTo>
                      <a:pt x="461" y="510"/>
                    </a:lnTo>
                    <a:lnTo>
                      <a:pt x="458" y="502"/>
                    </a:lnTo>
                    <a:lnTo>
                      <a:pt x="460" y="491"/>
                    </a:lnTo>
                    <a:lnTo>
                      <a:pt x="460" y="477"/>
                    </a:lnTo>
                    <a:lnTo>
                      <a:pt x="457" y="464"/>
                    </a:lnTo>
                    <a:lnTo>
                      <a:pt x="473" y="462"/>
                    </a:lnTo>
                    <a:lnTo>
                      <a:pt x="477" y="453"/>
                    </a:lnTo>
                    <a:lnTo>
                      <a:pt x="485" y="453"/>
                    </a:lnTo>
                    <a:lnTo>
                      <a:pt x="489" y="432"/>
                    </a:lnTo>
                    <a:lnTo>
                      <a:pt x="485" y="424"/>
                    </a:lnTo>
                    <a:lnTo>
                      <a:pt x="498" y="420"/>
                    </a:lnTo>
                    <a:lnTo>
                      <a:pt x="508" y="423"/>
                    </a:lnTo>
                    <a:lnTo>
                      <a:pt x="521" y="404"/>
                    </a:lnTo>
                    <a:lnTo>
                      <a:pt x="536" y="404"/>
                    </a:lnTo>
                    <a:lnTo>
                      <a:pt x="552" y="392"/>
                    </a:lnTo>
                    <a:lnTo>
                      <a:pt x="570" y="399"/>
                    </a:lnTo>
                    <a:lnTo>
                      <a:pt x="581" y="398"/>
                    </a:lnTo>
                    <a:lnTo>
                      <a:pt x="585" y="392"/>
                    </a:lnTo>
                    <a:lnTo>
                      <a:pt x="591" y="371"/>
                    </a:lnTo>
                    <a:lnTo>
                      <a:pt x="589" y="354"/>
                    </a:lnTo>
                    <a:lnTo>
                      <a:pt x="590" y="345"/>
                    </a:lnTo>
                    <a:lnTo>
                      <a:pt x="586" y="341"/>
                    </a:lnTo>
                    <a:lnTo>
                      <a:pt x="570" y="341"/>
                    </a:lnTo>
                    <a:lnTo>
                      <a:pt x="531" y="327"/>
                    </a:lnTo>
                    <a:lnTo>
                      <a:pt x="525" y="314"/>
                    </a:lnTo>
                    <a:lnTo>
                      <a:pt x="503" y="305"/>
                    </a:lnTo>
                    <a:lnTo>
                      <a:pt x="495" y="283"/>
                    </a:lnTo>
                    <a:lnTo>
                      <a:pt x="492" y="267"/>
                    </a:lnTo>
                    <a:lnTo>
                      <a:pt x="484" y="264"/>
                    </a:lnTo>
                    <a:lnTo>
                      <a:pt x="477" y="254"/>
                    </a:lnTo>
                    <a:lnTo>
                      <a:pt x="444" y="252"/>
                    </a:lnTo>
                    <a:lnTo>
                      <a:pt x="441" y="231"/>
                    </a:lnTo>
                    <a:lnTo>
                      <a:pt x="445" y="217"/>
                    </a:lnTo>
                    <a:lnTo>
                      <a:pt x="445" y="210"/>
                    </a:lnTo>
                    <a:lnTo>
                      <a:pt x="447" y="204"/>
                    </a:lnTo>
                    <a:lnTo>
                      <a:pt x="449" y="192"/>
                    </a:lnTo>
                    <a:lnTo>
                      <a:pt x="440" y="172"/>
                    </a:lnTo>
                    <a:lnTo>
                      <a:pt x="435" y="150"/>
                    </a:lnTo>
                    <a:lnTo>
                      <a:pt x="426" y="133"/>
                    </a:lnTo>
                    <a:lnTo>
                      <a:pt x="417" y="133"/>
                    </a:lnTo>
                    <a:lnTo>
                      <a:pt x="413" y="123"/>
                    </a:lnTo>
                    <a:lnTo>
                      <a:pt x="408" y="128"/>
                    </a:lnTo>
                    <a:lnTo>
                      <a:pt x="401" y="145"/>
                    </a:lnTo>
                    <a:lnTo>
                      <a:pt x="401" y="157"/>
                    </a:lnTo>
                    <a:lnTo>
                      <a:pt x="404" y="167"/>
                    </a:lnTo>
                    <a:lnTo>
                      <a:pt x="391" y="181"/>
                    </a:lnTo>
                    <a:lnTo>
                      <a:pt x="379" y="204"/>
                    </a:lnTo>
                    <a:lnTo>
                      <a:pt x="377" y="195"/>
                    </a:lnTo>
                    <a:lnTo>
                      <a:pt x="382" y="188"/>
                    </a:lnTo>
                    <a:lnTo>
                      <a:pt x="386" y="171"/>
                    </a:lnTo>
                    <a:lnTo>
                      <a:pt x="382" y="155"/>
                    </a:lnTo>
                    <a:lnTo>
                      <a:pt x="379" y="150"/>
                    </a:lnTo>
                    <a:lnTo>
                      <a:pt x="376" y="152"/>
                    </a:lnTo>
                    <a:lnTo>
                      <a:pt x="379" y="144"/>
                    </a:lnTo>
                    <a:lnTo>
                      <a:pt x="385" y="136"/>
                    </a:lnTo>
                    <a:lnTo>
                      <a:pt x="390" y="106"/>
                    </a:lnTo>
                    <a:lnTo>
                      <a:pt x="394" y="101"/>
                    </a:lnTo>
                    <a:lnTo>
                      <a:pt x="397" y="81"/>
                    </a:lnTo>
                    <a:lnTo>
                      <a:pt x="385" y="60"/>
                    </a:lnTo>
                    <a:lnTo>
                      <a:pt x="350" y="22"/>
                    </a:lnTo>
                    <a:lnTo>
                      <a:pt x="337" y="29"/>
                    </a:lnTo>
                    <a:lnTo>
                      <a:pt x="339" y="39"/>
                    </a:lnTo>
                    <a:lnTo>
                      <a:pt x="339" y="47"/>
                    </a:lnTo>
                    <a:lnTo>
                      <a:pt x="329" y="41"/>
                    </a:lnTo>
                    <a:lnTo>
                      <a:pt x="324" y="43"/>
                    </a:lnTo>
                    <a:lnTo>
                      <a:pt x="324" y="14"/>
                    </a:lnTo>
                    <a:lnTo>
                      <a:pt x="323" y="0"/>
                    </a:lnTo>
                    <a:lnTo>
                      <a:pt x="293" y="0"/>
                    </a:lnTo>
                    <a:lnTo>
                      <a:pt x="293" y="0"/>
                    </a:lnTo>
                    <a:lnTo>
                      <a:pt x="290" y="2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41" name="Freeform 224"/>
              <p:cNvSpPr>
                <a:spLocks noChangeAspect="1"/>
              </p:cNvSpPr>
              <p:nvPr/>
            </p:nvSpPr>
            <p:spPr bwMode="gray">
              <a:xfrm>
                <a:off x="3306" y="1118"/>
                <a:ext cx="25" cy="23"/>
              </a:xfrm>
              <a:custGeom>
                <a:avLst/>
                <a:gdLst/>
                <a:ahLst/>
                <a:cxnLst>
                  <a:cxn ang="0">
                    <a:pos x="52" y="117"/>
                  </a:cxn>
                  <a:cxn ang="0">
                    <a:pos x="54" y="111"/>
                  </a:cxn>
                  <a:cxn ang="0">
                    <a:pos x="65" y="112"/>
                  </a:cxn>
                  <a:cxn ang="0">
                    <a:pos x="81" y="99"/>
                  </a:cxn>
                  <a:cxn ang="0">
                    <a:pos x="105" y="97"/>
                  </a:cxn>
                  <a:cxn ang="0">
                    <a:pos x="107" y="86"/>
                  </a:cxn>
                  <a:cxn ang="0">
                    <a:pos x="106" y="81"/>
                  </a:cxn>
                  <a:cxn ang="0">
                    <a:pos x="111" y="52"/>
                  </a:cxn>
                  <a:cxn ang="0">
                    <a:pos x="126" y="37"/>
                  </a:cxn>
                  <a:cxn ang="0">
                    <a:pos x="111" y="22"/>
                  </a:cxn>
                  <a:cxn ang="0">
                    <a:pos x="107" y="14"/>
                  </a:cxn>
                  <a:cxn ang="0">
                    <a:pos x="106" y="8"/>
                  </a:cxn>
                  <a:cxn ang="0">
                    <a:pos x="67" y="13"/>
                  </a:cxn>
                  <a:cxn ang="0">
                    <a:pos x="62" y="13"/>
                  </a:cxn>
                  <a:cxn ang="0">
                    <a:pos x="67" y="10"/>
                  </a:cxn>
                  <a:cxn ang="0">
                    <a:pos x="69" y="0"/>
                  </a:cxn>
                  <a:cxn ang="0">
                    <a:pos x="65" y="3"/>
                  </a:cxn>
                  <a:cxn ang="0">
                    <a:pos x="51" y="4"/>
                  </a:cxn>
                  <a:cxn ang="0">
                    <a:pos x="44" y="20"/>
                  </a:cxn>
                  <a:cxn ang="0">
                    <a:pos x="38" y="26"/>
                  </a:cxn>
                  <a:cxn ang="0">
                    <a:pos x="32" y="22"/>
                  </a:cxn>
                  <a:cxn ang="0">
                    <a:pos x="27" y="30"/>
                  </a:cxn>
                  <a:cxn ang="0">
                    <a:pos x="0" y="40"/>
                  </a:cxn>
                  <a:cxn ang="0">
                    <a:pos x="11" y="52"/>
                  </a:cxn>
                  <a:cxn ang="0">
                    <a:pos x="25" y="54"/>
                  </a:cxn>
                  <a:cxn ang="0">
                    <a:pos x="25" y="65"/>
                  </a:cxn>
                  <a:cxn ang="0">
                    <a:pos x="24" y="73"/>
                  </a:cxn>
                  <a:cxn ang="0">
                    <a:pos x="26" y="87"/>
                  </a:cxn>
                  <a:cxn ang="0">
                    <a:pos x="31" y="99"/>
                  </a:cxn>
                  <a:cxn ang="0">
                    <a:pos x="33" y="106"/>
                  </a:cxn>
                  <a:cxn ang="0">
                    <a:pos x="38" y="114"/>
                  </a:cxn>
                  <a:cxn ang="0">
                    <a:pos x="52" y="117"/>
                  </a:cxn>
                </a:cxnLst>
                <a:rect l="0" t="0" r="r" b="b"/>
                <a:pathLst>
                  <a:path w="126" h="117">
                    <a:moveTo>
                      <a:pt x="52" y="117"/>
                    </a:moveTo>
                    <a:lnTo>
                      <a:pt x="54" y="111"/>
                    </a:lnTo>
                    <a:lnTo>
                      <a:pt x="65" y="112"/>
                    </a:lnTo>
                    <a:lnTo>
                      <a:pt x="81" y="99"/>
                    </a:lnTo>
                    <a:lnTo>
                      <a:pt x="105" y="97"/>
                    </a:lnTo>
                    <a:lnTo>
                      <a:pt x="107" y="86"/>
                    </a:lnTo>
                    <a:lnTo>
                      <a:pt x="106" y="81"/>
                    </a:lnTo>
                    <a:lnTo>
                      <a:pt x="111" y="52"/>
                    </a:lnTo>
                    <a:lnTo>
                      <a:pt x="126" y="37"/>
                    </a:lnTo>
                    <a:lnTo>
                      <a:pt x="111" y="22"/>
                    </a:lnTo>
                    <a:lnTo>
                      <a:pt x="107" y="14"/>
                    </a:lnTo>
                    <a:lnTo>
                      <a:pt x="106" y="8"/>
                    </a:lnTo>
                    <a:lnTo>
                      <a:pt x="67" y="13"/>
                    </a:lnTo>
                    <a:lnTo>
                      <a:pt x="62" y="13"/>
                    </a:lnTo>
                    <a:lnTo>
                      <a:pt x="67" y="10"/>
                    </a:lnTo>
                    <a:lnTo>
                      <a:pt x="69" y="0"/>
                    </a:lnTo>
                    <a:lnTo>
                      <a:pt x="65" y="3"/>
                    </a:lnTo>
                    <a:lnTo>
                      <a:pt x="51" y="4"/>
                    </a:lnTo>
                    <a:lnTo>
                      <a:pt x="44" y="20"/>
                    </a:lnTo>
                    <a:lnTo>
                      <a:pt x="38" y="26"/>
                    </a:lnTo>
                    <a:lnTo>
                      <a:pt x="32" y="22"/>
                    </a:lnTo>
                    <a:lnTo>
                      <a:pt x="27" y="30"/>
                    </a:lnTo>
                    <a:lnTo>
                      <a:pt x="0" y="40"/>
                    </a:lnTo>
                    <a:lnTo>
                      <a:pt x="11" y="52"/>
                    </a:lnTo>
                    <a:lnTo>
                      <a:pt x="25" y="54"/>
                    </a:lnTo>
                    <a:lnTo>
                      <a:pt x="25" y="65"/>
                    </a:lnTo>
                    <a:lnTo>
                      <a:pt x="24" y="73"/>
                    </a:lnTo>
                    <a:lnTo>
                      <a:pt x="26" y="87"/>
                    </a:lnTo>
                    <a:lnTo>
                      <a:pt x="31" y="99"/>
                    </a:lnTo>
                    <a:lnTo>
                      <a:pt x="33" y="106"/>
                    </a:lnTo>
                    <a:lnTo>
                      <a:pt x="38" y="114"/>
                    </a:lnTo>
                    <a:lnTo>
                      <a:pt x="52" y="117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42" name="Freeform 225"/>
              <p:cNvSpPr>
                <a:spLocks noChangeAspect="1"/>
              </p:cNvSpPr>
              <p:nvPr/>
            </p:nvSpPr>
            <p:spPr bwMode="gray">
              <a:xfrm>
                <a:off x="3340" y="1146"/>
                <a:ext cx="1" cy="1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2"/>
                  </a:cxn>
                  <a:cxn ang="0">
                    <a:pos x="1" y="2"/>
                  </a:cxn>
                  <a:cxn ang="0">
                    <a:pos x="0" y="0"/>
                  </a:cxn>
                </a:cxnLst>
                <a:rect l="0" t="0" r="r" b="b"/>
                <a:pathLst>
                  <a:path w="1" h="2">
                    <a:moveTo>
                      <a:pt x="0" y="0"/>
                    </a:moveTo>
                    <a:lnTo>
                      <a:pt x="0" y="2"/>
                    </a:lnTo>
                    <a:lnTo>
                      <a:pt x="1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43" name="Freeform 226"/>
              <p:cNvSpPr>
                <a:spLocks noChangeAspect="1"/>
              </p:cNvSpPr>
              <p:nvPr/>
            </p:nvSpPr>
            <p:spPr bwMode="gray">
              <a:xfrm>
                <a:off x="3340" y="1147"/>
                <a:ext cx="1" cy="1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1"/>
                  </a:cxn>
                  <a:cxn ang="0">
                    <a:pos x="0" y="0"/>
                  </a:cxn>
                </a:cxnLst>
                <a:rect l="0" t="0" r="r" b="b"/>
                <a:pathLst>
                  <a:path h="1">
                    <a:moveTo>
                      <a:pt x="0" y="0"/>
                    </a:moveTo>
                    <a:lnTo>
                      <a:pt x="0" y="0"/>
                    </a:lnTo>
                    <a:lnTo>
                      <a:pt x="0" y="1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44" name="Freeform 227"/>
              <p:cNvSpPr>
                <a:spLocks noChangeAspect="1"/>
              </p:cNvSpPr>
              <p:nvPr/>
            </p:nvSpPr>
            <p:spPr bwMode="gray">
              <a:xfrm>
                <a:off x="3313" y="1136"/>
                <a:ext cx="45" cy="54"/>
              </a:xfrm>
              <a:custGeom>
                <a:avLst/>
                <a:gdLst/>
                <a:ahLst/>
                <a:cxnLst>
                  <a:cxn ang="0">
                    <a:pos x="206" y="133"/>
                  </a:cxn>
                  <a:cxn ang="0">
                    <a:pos x="201" y="128"/>
                  </a:cxn>
                  <a:cxn ang="0">
                    <a:pos x="190" y="116"/>
                  </a:cxn>
                  <a:cxn ang="0">
                    <a:pos x="180" y="107"/>
                  </a:cxn>
                  <a:cxn ang="0">
                    <a:pos x="162" y="124"/>
                  </a:cxn>
                  <a:cxn ang="0">
                    <a:pos x="145" y="108"/>
                  </a:cxn>
                  <a:cxn ang="0">
                    <a:pos x="131" y="90"/>
                  </a:cxn>
                  <a:cxn ang="0">
                    <a:pos x="120" y="75"/>
                  </a:cxn>
                  <a:cxn ang="0">
                    <a:pos x="125" y="51"/>
                  </a:cxn>
                  <a:cxn ang="0">
                    <a:pos x="134" y="43"/>
                  </a:cxn>
                  <a:cxn ang="0">
                    <a:pos x="128" y="19"/>
                  </a:cxn>
                  <a:cxn ang="0">
                    <a:pos x="114" y="15"/>
                  </a:cxn>
                  <a:cxn ang="0">
                    <a:pos x="112" y="0"/>
                  </a:cxn>
                  <a:cxn ang="0">
                    <a:pos x="106" y="15"/>
                  </a:cxn>
                  <a:cxn ang="0">
                    <a:pos x="87" y="26"/>
                  </a:cxn>
                  <a:cxn ang="0">
                    <a:pos x="50" y="23"/>
                  </a:cxn>
                  <a:cxn ang="0">
                    <a:pos x="2" y="51"/>
                  </a:cxn>
                  <a:cxn ang="0">
                    <a:pos x="0" y="62"/>
                  </a:cxn>
                  <a:cxn ang="0">
                    <a:pos x="11" y="75"/>
                  </a:cxn>
                  <a:cxn ang="0">
                    <a:pos x="16" y="86"/>
                  </a:cxn>
                  <a:cxn ang="0">
                    <a:pos x="35" y="108"/>
                  </a:cxn>
                  <a:cxn ang="0">
                    <a:pos x="27" y="134"/>
                  </a:cxn>
                  <a:cxn ang="0">
                    <a:pos x="21" y="150"/>
                  </a:cxn>
                  <a:cxn ang="0">
                    <a:pos x="21" y="165"/>
                  </a:cxn>
                  <a:cxn ang="0">
                    <a:pos x="21" y="172"/>
                  </a:cxn>
                  <a:cxn ang="0">
                    <a:pos x="5" y="187"/>
                  </a:cxn>
                  <a:cxn ang="0">
                    <a:pos x="4" y="195"/>
                  </a:cxn>
                  <a:cxn ang="0">
                    <a:pos x="1" y="205"/>
                  </a:cxn>
                  <a:cxn ang="0">
                    <a:pos x="8" y="222"/>
                  </a:cxn>
                  <a:cxn ang="0">
                    <a:pos x="26" y="222"/>
                  </a:cxn>
                  <a:cxn ang="0">
                    <a:pos x="66" y="214"/>
                  </a:cxn>
                  <a:cxn ang="0">
                    <a:pos x="77" y="208"/>
                  </a:cxn>
                  <a:cxn ang="0">
                    <a:pos x="87" y="189"/>
                  </a:cxn>
                  <a:cxn ang="0">
                    <a:pos x="98" y="193"/>
                  </a:cxn>
                  <a:cxn ang="0">
                    <a:pos x="96" y="205"/>
                  </a:cxn>
                  <a:cxn ang="0">
                    <a:pos x="103" y="195"/>
                  </a:cxn>
                  <a:cxn ang="0">
                    <a:pos x="107" y="205"/>
                  </a:cxn>
                  <a:cxn ang="0">
                    <a:pos x="99" y="214"/>
                  </a:cxn>
                  <a:cxn ang="0">
                    <a:pos x="97" y="235"/>
                  </a:cxn>
                  <a:cxn ang="0">
                    <a:pos x="85" y="253"/>
                  </a:cxn>
                  <a:cxn ang="0">
                    <a:pos x="99" y="259"/>
                  </a:cxn>
                  <a:cxn ang="0">
                    <a:pos x="110" y="259"/>
                  </a:cxn>
                  <a:cxn ang="0">
                    <a:pos x="112" y="248"/>
                  </a:cxn>
                  <a:cxn ang="0">
                    <a:pos x="125" y="232"/>
                  </a:cxn>
                  <a:cxn ang="0">
                    <a:pos x="129" y="237"/>
                  </a:cxn>
                  <a:cxn ang="0">
                    <a:pos x="142" y="235"/>
                  </a:cxn>
                  <a:cxn ang="0">
                    <a:pos x="146" y="225"/>
                  </a:cxn>
                  <a:cxn ang="0">
                    <a:pos x="151" y="216"/>
                  </a:cxn>
                  <a:cxn ang="0">
                    <a:pos x="166" y="202"/>
                  </a:cxn>
                  <a:cxn ang="0">
                    <a:pos x="169" y="184"/>
                  </a:cxn>
                  <a:cxn ang="0">
                    <a:pos x="180" y="165"/>
                  </a:cxn>
                  <a:cxn ang="0">
                    <a:pos x="222" y="152"/>
                  </a:cxn>
                  <a:cxn ang="0">
                    <a:pos x="221" y="145"/>
                  </a:cxn>
                </a:cxnLst>
                <a:rect l="0" t="0" r="r" b="b"/>
                <a:pathLst>
                  <a:path w="222" h="268">
                    <a:moveTo>
                      <a:pt x="207" y="140"/>
                    </a:moveTo>
                    <a:lnTo>
                      <a:pt x="206" y="133"/>
                    </a:lnTo>
                    <a:lnTo>
                      <a:pt x="201" y="133"/>
                    </a:lnTo>
                    <a:lnTo>
                      <a:pt x="201" y="128"/>
                    </a:lnTo>
                    <a:lnTo>
                      <a:pt x="196" y="117"/>
                    </a:lnTo>
                    <a:lnTo>
                      <a:pt x="190" y="116"/>
                    </a:lnTo>
                    <a:lnTo>
                      <a:pt x="184" y="106"/>
                    </a:lnTo>
                    <a:lnTo>
                      <a:pt x="180" y="107"/>
                    </a:lnTo>
                    <a:lnTo>
                      <a:pt x="178" y="114"/>
                    </a:lnTo>
                    <a:lnTo>
                      <a:pt x="162" y="124"/>
                    </a:lnTo>
                    <a:lnTo>
                      <a:pt x="150" y="116"/>
                    </a:lnTo>
                    <a:lnTo>
                      <a:pt x="145" y="108"/>
                    </a:lnTo>
                    <a:lnTo>
                      <a:pt x="139" y="106"/>
                    </a:lnTo>
                    <a:lnTo>
                      <a:pt x="131" y="90"/>
                    </a:lnTo>
                    <a:lnTo>
                      <a:pt x="124" y="86"/>
                    </a:lnTo>
                    <a:lnTo>
                      <a:pt x="120" y="75"/>
                    </a:lnTo>
                    <a:lnTo>
                      <a:pt x="120" y="64"/>
                    </a:lnTo>
                    <a:lnTo>
                      <a:pt x="125" y="51"/>
                    </a:lnTo>
                    <a:lnTo>
                      <a:pt x="134" y="53"/>
                    </a:lnTo>
                    <a:lnTo>
                      <a:pt x="134" y="43"/>
                    </a:lnTo>
                    <a:lnTo>
                      <a:pt x="137" y="37"/>
                    </a:lnTo>
                    <a:lnTo>
                      <a:pt x="128" y="19"/>
                    </a:lnTo>
                    <a:lnTo>
                      <a:pt x="119" y="25"/>
                    </a:lnTo>
                    <a:lnTo>
                      <a:pt x="114" y="15"/>
                    </a:lnTo>
                    <a:lnTo>
                      <a:pt x="114" y="6"/>
                    </a:lnTo>
                    <a:lnTo>
                      <a:pt x="112" y="0"/>
                    </a:lnTo>
                    <a:lnTo>
                      <a:pt x="110" y="0"/>
                    </a:lnTo>
                    <a:lnTo>
                      <a:pt x="106" y="15"/>
                    </a:lnTo>
                    <a:lnTo>
                      <a:pt x="93" y="17"/>
                    </a:lnTo>
                    <a:lnTo>
                      <a:pt x="87" y="26"/>
                    </a:lnTo>
                    <a:lnTo>
                      <a:pt x="66" y="28"/>
                    </a:lnTo>
                    <a:lnTo>
                      <a:pt x="50" y="23"/>
                    </a:lnTo>
                    <a:lnTo>
                      <a:pt x="28" y="32"/>
                    </a:lnTo>
                    <a:lnTo>
                      <a:pt x="2" y="51"/>
                    </a:lnTo>
                    <a:lnTo>
                      <a:pt x="2" y="59"/>
                    </a:lnTo>
                    <a:lnTo>
                      <a:pt x="0" y="62"/>
                    </a:lnTo>
                    <a:lnTo>
                      <a:pt x="6" y="66"/>
                    </a:lnTo>
                    <a:lnTo>
                      <a:pt x="11" y="75"/>
                    </a:lnTo>
                    <a:lnTo>
                      <a:pt x="16" y="75"/>
                    </a:lnTo>
                    <a:lnTo>
                      <a:pt x="16" y="86"/>
                    </a:lnTo>
                    <a:lnTo>
                      <a:pt x="39" y="101"/>
                    </a:lnTo>
                    <a:lnTo>
                      <a:pt x="35" y="108"/>
                    </a:lnTo>
                    <a:lnTo>
                      <a:pt x="34" y="119"/>
                    </a:lnTo>
                    <a:lnTo>
                      <a:pt x="27" y="134"/>
                    </a:lnTo>
                    <a:lnTo>
                      <a:pt x="27" y="140"/>
                    </a:lnTo>
                    <a:lnTo>
                      <a:pt x="21" y="150"/>
                    </a:lnTo>
                    <a:lnTo>
                      <a:pt x="22" y="156"/>
                    </a:lnTo>
                    <a:lnTo>
                      <a:pt x="21" y="165"/>
                    </a:lnTo>
                    <a:lnTo>
                      <a:pt x="20" y="166"/>
                    </a:lnTo>
                    <a:lnTo>
                      <a:pt x="21" y="172"/>
                    </a:lnTo>
                    <a:lnTo>
                      <a:pt x="20" y="177"/>
                    </a:lnTo>
                    <a:lnTo>
                      <a:pt x="5" y="187"/>
                    </a:lnTo>
                    <a:lnTo>
                      <a:pt x="5" y="192"/>
                    </a:lnTo>
                    <a:lnTo>
                      <a:pt x="4" y="195"/>
                    </a:lnTo>
                    <a:lnTo>
                      <a:pt x="0" y="198"/>
                    </a:lnTo>
                    <a:lnTo>
                      <a:pt x="1" y="205"/>
                    </a:lnTo>
                    <a:lnTo>
                      <a:pt x="0" y="214"/>
                    </a:lnTo>
                    <a:lnTo>
                      <a:pt x="8" y="222"/>
                    </a:lnTo>
                    <a:lnTo>
                      <a:pt x="17" y="216"/>
                    </a:lnTo>
                    <a:lnTo>
                      <a:pt x="26" y="222"/>
                    </a:lnTo>
                    <a:lnTo>
                      <a:pt x="32" y="215"/>
                    </a:lnTo>
                    <a:lnTo>
                      <a:pt x="66" y="214"/>
                    </a:lnTo>
                    <a:lnTo>
                      <a:pt x="67" y="210"/>
                    </a:lnTo>
                    <a:lnTo>
                      <a:pt x="77" y="208"/>
                    </a:lnTo>
                    <a:lnTo>
                      <a:pt x="80" y="198"/>
                    </a:lnTo>
                    <a:lnTo>
                      <a:pt x="87" y="189"/>
                    </a:lnTo>
                    <a:lnTo>
                      <a:pt x="97" y="191"/>
                    </a:lnTo>
                    <a:lnTo>
                      <a:pt x="98" y="193"/>
                    </a:lnTo>
                    <a:lnTo>
                      <a:pt x="94" y="200"/>
                    </a:lnTo>
                    <a:lnTo>
                      <a:pt x="96" y="205"/>
                    </a:lnTo>
                    <a:lnTo>
                      <a:pt x="98" y="209"/>
                    </a:lnTo>
                    <a:lnTo>
                      <a:pt x="103" y="195"/>
                    </a:lnTo>
                    <a:lnTo>
                      <a:pt x="110" y="195"/>
                    </a:lnTo>
                    <a:lnTo>
                      <a:pt x="107" y="205"/>
                    </a:lnTo>
                    <a:lnTo>
                      <a:pt x="107" y="210"/>
                    </a:lnTo>
                    <a:lnTo>
                      <a:pt x="99" y="214"/>
                    </a:lnTo>
                    <a:lnTo>
                      <a:pt x="94" y="222"/>
                    </a:lnTo>
                    <a:lnTo>
                      <a:pt x="97" y="235"/>
                    </a:lnTo>
                    <a:lnTo>
                      <a:pt x="96" y="240"/>
                    </a:lnTo>
                    <a:lnTo>
                      <a:pt x="85" y="253"/>
                    </a:lnTo>
                    <a:lnTo>
                      <a:pt x="91" y="265"/>
                    </a:lnTo>
                    <a:lnTo>
                      <a:pt x="99" y="259"/>
                    </a:lnTo>
                    <a:lnTo>
                      <a:pt x="101" y="268"/>
                    </a:lnTo>
                    <a:lnTo>
                      <a:pt x="110" y="259"/>
                    </a:lnTo>
                    <a:lnTo>
                      <a:pt x="109" y="252"/>
                    </a:lnTo>
                    <a:lnTo>
                      <a:pt x="112" y="248"/>
                    </a:lnTo>
                    <a:lnTo>
                      <a:pt x="125" y="238"/>
                    </a:lnTo>
                    <a:lnTo>
                      <a:pt x="125" y="232"/>
                    </a:lnTo>
                    <a:lnTo>
                      <a:pt x="126" y="232"/>
                    </a:lnTo>
                    <a:lnTo>
                      <a:pt x="129" y="237"/>
                    </a:lnTo>
                    <a:lnTo>
                      <a:pt x="133" y="240"/>
                    </a:lnTo>
                    <a:lnTo>
                      <a:pt x="142" y="235"/>
                    </a:lnTo>
                    <a:lnTo>
                      <a:pt x="144" y="229"/>
                    </a:lnTo>
                    <a:lnTo>
                      <a:pt x="146" y="225"/>
                    </a:lnTo>
                    <a:lnTo>
                      <a:pt x="151" y="226"/>
                    </a:lnTo>
                    <a:lnTo>
                      <a:pt x="151" y="216"/>
                    </a:lnTo>
                    <a:lnTo>
                      <a:pt x="160" y="213"/>
                    </a:lnTo>
                    <a:lnTo>
                      <a:pt x="166" y="202"/>
                    </a:lnTo>
                    <a:lnTo>
                      <a:pt x="166" y="193"/>
                    </a:lnTo>
                    <a:lnTo>
                      <a:pt x="169" y="184"/>
                    </a:lnTo>
                    <a:lnTo>
                      <a:pt x="179" y="175"/>
                    </a:lnTo>
                    <a:lnTo>
                      <a:pt x="180" y="165"/>
                    </a:lnTo>
                    <a:lnTo>
                      <a:pt x="204" y="152"/>
                    </a:lnTo>
                    <a:lnTo>
                      <a:pt x="222" y="152"/>
                    </a:lnTo>
                    <a:lnTo>
                      <a:pt x="222" y="148"/>
                    </a:lnTo>
                    <a:lnTo>
                      <a:pt x="221" y="145"/>
                    </a:lnTo>
                    <a:lnTo>
                      <a:pt x="207" y="14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45" name="Freeform 228"/>
              <p:cNvSpPr>
                <a:spLocks noChangeAspect="1"/>
              </p:cNvSpPr>
              <p:nvPr/>
            </p:nvSpPr>
            <p:spPr bwMode="gray">
              <a:xfrm>
                <a:off x="3284" y="1036"/>
                <a:ext cx="99" cy="52"/>
              </a:xfrm>
              <a:custGeom>
                <a:avLst/>
                <a:gdLst/>
                <a:ahLst/>
                <a:cxnLst>
                  <a:cxn ang="0">
                    <a:pos x="20" y="11"/>
                  </a:cxn>
                  <a:cxn ang="0">
                    <a:pos x="23" y="22"/>
                  </a:cxn>
                  <a:cxn ang="0">
                    <a:pos x="2" y="41"/>
                  </a:cxn>
                  <a:cxn ang="0">
                    <a:pos x="15" y="61"/>
                  </a:cxn>
                  <a:cxn ang="0">
                    <a:pos x="23" y="72"/>
                  </a:cxn>
                  <a:cxn ang="0">
                    <a:pos x="29" y="76"/>
                  </a:cxn>
                  <a:cxn ang="0">
                    <a:pos x="36" y="91"/>
                  </a:cxn>
                  <a:cxn ang="0">
                    <a:pos x="70" y="97"/>
                  </a:cxn>
                  <a:cxn ang="0">
                    <a:pos x="85" y="86"/>
                  </a:cxn>
                  <a:cxn ang="0">
                    <a:pos x="121" y="79"/>
                  </a:cxn>
                  <a:cxn ang="0">
                    <a:pos x="144" y="69"/>
                  </a:cxn>
                  <a:cxn ang="0">
                    <a:pos x="202" y="66"/>
                  </a:cxn>
                  <a:cxn ang="0">
                    <a:pos x="199" y="76"/>
                  </a:cxn>
                  <a:cxn ang="0">
                    <a:pos x="209" y="88"/>
                  </a:cxn>
                  <a:cxn ang="0">
                    <a:pos x="202" y="96"/>
                  </a:cxn>
                  <a:cxn ang="0">
                    <a:pos x="153" y="106"/>
                  </a:cxn>
                  <a:cxn ang="0">
                    <a:pos x="133" y="106"/>
                  </a:cxn>
                  <a:cxn ang="0">
                    <a:pos x="145" y="123"/>
                  </a:cxn>
                  <a:cxn ang="0">
                    <a:pos x="158" y="130"/>
                  </a:cxn>
                  <a:cxn ang="0">
                    <a:pos x="153" y="144"/>
                  </a:cxn>
                  <a:cxn ang="0">
                    <a:pos x="117" y="131"/>
                  </a:cxn>
                  <a:cxn ang="0">
                    <a:pos x="98" y="119"/>
                  </a:cxn>
                  <a:cxn ang="0">
                    <a:pos x="86" y="138"/>
                  </a:cxn>
                  <a:cxn ang="0">
                    <a:pos x="106" y="158"/>
                  </a:cxn>
                  <a:cxn ang="0">
                    <a:pos x="142" y="183"/>
                  </a:cxn>
                  <a:cxn ang="0">
                    <a:pos x="160" y="199"/>
                  </a:cxn>
                  <a:cxn ang="0">
                    <a:pos x="175" y="188"/>
                  </a:cxn>
                  <a:cxn ang="0">
                    <a:pos x="186" y="183"/>
                  </a:cxn>
                  <a:cxn ang="0">
                    <a:pos x="218" y="187"/>
                  </a:cxn>
                  <a:cxn ang="0">
                    <a:pos x="249" y="187"/>
                  </a:cxn>
                  <a:cxn ang="0">
                    <a:pos x="244" y="206"/>
                  </a:cxn>
                  <a:cxn ang="0">
                    <a:pos x="257" y="228"/>
                  </a:cxn>
                  <a:cxn ang="0">
                    <a:pos x="261" y="246"/>
                  </a:cxn>
                  <a:cxn ang="0">
                    <a:pos x="279" y="259"/>
                  </a:cxn>
                  <a:cxn ang="0">
                    <a:pos x="287" y="259"/>
                  </a:cxn>
                  <a:cxn ang="0">
                    <a:pos x="332" y="236"/>
                  </a:cxn>
                  <a:cxn ang="0">
                    <a:pos x="354" y="211"/>
                  </a:cxn>
                  <a:cxn ang="0">
                    <a:pos x="376" y="209"/>
                  </a:cxn>
                  <a:cxn ang="0">
                    <a:pos x="391" y="208"/>
                  </a:cxn>
                  <a:cxn ang="0">
                    <a:pos x="413" y="182"/>
                  </a:cxn>
                  <a:cxn ang="0">
                    <a:pos x="424" y="163"/>
                  </a:cxn>
                  <a:cxn ang="0">
                    <a:pos x="428" y="150"/>
                  </a:cxn>
                  <a:cxn ang="0">
                    <a:pos x="421" y="124"/>
                  </a:cxn>
                  <a:cxn ang="0">
                    <a:pos x="443" y="112"/>
                  </a:cxn>
                  <a:cxn ang="0">
                    <a:pos x="459" y="87"/>
                  </a:cxn>
                  <a:cxn ang="0">
                    <a:pos x="462" y="79"/>
                  </a:cxn>
                  <a:cxn ang="0">
                    <a:pos x="491" y="57"/>
                  </a:cxn>
                  <a:cxn ang="0">
                    <a:pos x="487" y="28"/>
                  </a:cxn>
                  <a:cxn ang="0">
                    <a:pos x="492" y="11"/>
                  </a:cxn>
                  <a:cxn ang="0">
                    <a:pos x="235" y="0"/>
                  </a:cxn>
                  <a:cxn ang="0">
                    <a:pos x="228" y="11"/>
                  </a:cxn>
                  <a:cxn ang="0">
                    <a:pos x="67" y="0"/>
                  </a:cxn>
                  <a:cxn ang="0">
                    <a:pos x="35" y="0"/>
                  </a:cxn>
                </a:cxnLst>
                <a:rect l="0" t="0" r="r" b="b"/>
                <a:pathLst>
                  <a:path w="496" h="260">
                    <a:moveTo>
                      <a:pt x="32" y="12"/>
                    </a:moveTo>
                    <a:lnTo>
                      <a:pt x="30" y="17"/>
                    </a:lnTo>
                    <a:lnTo>
                      <a:pt x="20" y="11"/>
                    </a:lnTo>
                    <a:lnTo>
                      <a:pt x="18" y="12"/>
                    </a:lnTo>
                    <a:lnTo>
                      <a:pt x="23" y="18"/>
                    </a:lnTo>
                    <a:lnTo>
                      <a:pt x="23" y="22"/>
                    </a:lnTo>
                    <a:lnTo>
                      <a:pt x="13" y="22"/>
                    </a:lnTo>
                    <a:lnTo>
                      <a:pt x="0" y="36"/>
                    </a:lnTo>
                    <a:lnTo>
                      <a:pt x="2" y="41"/>
                    </a:lnTo>
                    <a:lnTo>
                      <a:pt x="9" y="43"/>
                    </a:lnTo>
                    <a:lnTo>
                      <a:pt x="8" y="54"/>
                    </a:lnTo>
                    <a:lnTo>
                      <a:pt x="15" y="61"/>
                    </a:lnTo>
                    <a:lnTo>
                      <a:pt x="15" y="68"/>
                    </a:lnTo>
                    <a:lnTo>
                      <a:pt x="21" y="80"/>
                    </a:lnTo>
                    <a:lnTo>
                      <a:pt x="23" y="72"/>
                    </a:lnTo>
                    <a:lnTo>
                      <a:pt x="29" y="68"/>
                    </a:lnTo>
                    <a:lnTo>
                      <a:pt x="27" y="72"/>
                    </a:lnTo>
                    <a:lnTo>
                      <a:pt x="29" y="76"/>
                    </a:lnTo>
                    <a:lnTo>
                      <a:pt x="32" y="77"/>
                    </a:lnTo>
                    <a:lnTo>
                      <a:pt x="29" y="85"/>
                    </a:lnTo>
                    <a:lnTo>
                      <a:pt x="36" y="91"/>
                    </a:lnTo>
                    <a:lnTo>
                      <a:pt x="67" y="88"/>
                    </a:lnTo>
                    <a:lnTo>
                      <a:pt x="70" y="91"/>
                    </a:lnTo>
                    <a:lnTo>
                      <a:pt x="70" y="97"/>
                    </a:lnTo>
                    <a:lnTo>
                      <a:pt x="75" y="98"/>
                    </a:lnTo>
                    <a:lnTo>
                      <a:pt x="85" y="90"/>
                    </a:lnTo>
                    <a:lnTo>
                      <a:pt x="85" y="86"/>
                    </a:lnTo>
                    <a:lnTo>
                      <a:pt x="102" y="86"/>
                    </a:lnTo>
                    <a:lnTo>
                      <a:pt x="107" y="79"/>
                    </a:lnTo>
                    <a:lnTo>
                      <a:pt x="121" y="79"/>
                    </a:lnTo>
                    <a:lnTo>
                      <a:pt x="122" y="74"/>
                    </a:lnTo>
                    <a:lnTo>
                      <a:pt x="142" y="76"/>
                    </a:lnTo>
                    <a:lnTo>
                      <a:pt x="144" y="69"/>
                    </a:lnTo>
                    <a:lnTo>
                      <a:pt x="187" y="70"/>
                    </a:lnTo>
                    <a:lnTo>
                      <a:pt x="192" y="63"/>
                    </a:lnTo>
                    <a:lnTo>
                      <a:pt x="202" y="66"/>
                    </a:lnTo>
                    <a:lnTo>
                      <a:pt x="207" y="60"/>
                    </a:lnTo>
                    <a:lnTo>
                      <a:pt x="207" y="71"/>
                    </a:lnTo>
                    <a:lnTo>
                      <a:pt x="199" y="76"/>
                    </a:lnTo>
                    <a:lnTo>
                      <a:pt x="211" y="77"/>
                    </a:lnTo>
                    <a:lnTo>
                      <a:pt x="209" y="81"/>
                    </a:lnTo>
                    <a:lnTo>
                      <a:pt x="209" y="88"/>
                    </a:lnTo>
                    <a:lnTo>
                      <a:pt x="201" y="91"/>
                    </a:lnTo>
                    <a:lnTo>
                      <a:pt x="201" y="95"/>
                    </a:lnTo>
                    <a:lnTo>
                      <a:pt x="202" y="96"/>
                    </a:lnTo>
                    <a:lnTo>
                      <a:pt x="201" y="99"/>
                    </a:lnTo>
                    <a:lnTo>
                      <a:pt x="156" y="98"/>
                    </a:lnTo>
                    <a:lnTo>
                      <a:pt x="153" y="106"/>
                    </a:lnTo>
                    <a:lnTo>
                      <a:pt x="149" y="104"/>
                    </a:lnTo>
                    <a:lnTo>
                      <a:pt x="149" y="98"/>
                    </a:lnTo>
                    <a:lnTo>
                      <a:pt x="133" y="106"/>
                    </a:lnTo>
                    <a:lnTo>
                      <a:pt x="136" y="112"/>
                    </a:lnTo>
                    <a:lnTo>
                      <a:pt x="132" y="118"/>
                    </a:lnTo>
                    <a:lnTo>
                      <a:pt x="145" y="123"/>
                    </a:lnTo>
                    <a:lnTo>
                      <a:pt x="147" y="128"/>
                    </a:lnTo>
                    <a:lnTo>
                      <a:pt x="156" y="127"/>
                    </a:lnTo>
                    <a:lnTo>
                      <a:pt x="158" y="130"/>
                    </a:lnTo>
                    <a:lnTo>
                      <a:pt x="158" y="135"/>
                    </a:lnTo>
                    <a:lnTo>
                      <a:pt x="161" y="140"/>
                    </a:lnTo>
                    <a:lnTo>
                      <a:pt x="153" y="144"/>
                    </a:lnTo>
                    <a:lnTo>
                      <a:pt x="144" y="135"/>
                    </a:lnTo>
                    <a:lnTo>
                      <a:pt x="118" y="138"/>
                    </a:lnTo>
                    <a:lnTo>
                      <a:pt x="117" y="131"/>
                    </a:lnTo>
                    <a:lnTo>
                      <a:pt x="112" y="130"/>
                    </a:lnTo>
                    <a:lnTo>
                      <a:pt x="112" y="124"/>
                    </a:lnTo>
                    <a:lnTo>
                      <a:pt x="98" y="119"/>
                    </a:lnTo>
                    <a:lnTo>
                      <a:pt x="85" y="128"/>
                    </a:lnTo>
                    <a:lnTo>
                      <a:pt x="84" y="131"/>
                    </a:lnTo>
                    <a:lnTo>
                      <a:pt x="86" y="138"/>
                    </a:lnTo>
                    <a:lnTo>
                      <a:pt x="94" y="145"/>
                    </a:lnTo>
                    <a:lnTo>
                      <a:pt x="96" y="154"/>
                    </a:lnTo>
                    <a:lnTo>
                      <a:pt x="106" y="158"/>
                    </a:lnTo>
                    <a:lnTo>
                      <a:pt x="115" y="172"/>
                    </a:lnTo>
                    <a:lnTo>
                      <a:pt x="139" y="174"/>
                    </a:lnTo>
                    <a:lnTo>
                      <a:pt x="142" y="183"/>
                    </a:lnTo>
                    <a:lnTo>
                      <a:pt x="142" y="194"/>
                    </a:lnTo>
                    <a:lnTo>
                      <a:pt x="150" y="203"/>
                    </a:lnTo>
                    <a:lnTo>
                      <a:pt x="160" y="199"/>
                    </a:lnTo>
                    <a:lnTo>
                      <a:pt x="161" y="199"/>
                    </a:lnTo>
                    <a:lnTo>
                      <a:pt x="161" y="194"/>
                    </a:lnTo>
                    <a:lnTo>
                      <a:pt x="175" y="188"/>
                    </a:lnTo>
                    <a:lnTo>
                      <a:pt x="181" y="195"/>
                    </a:lnTo>
                    <a:lnTo>
                      <a:pt x="182" y="183"/>
                    </a:lnTo>
                    <a:lnTo>
                      <a:pt x="186" y="183"/>
                    </a:lnTo>
                    <a:lnTo>
                      <a:pt x="187" y="190"/>
                    </a:lnTo>
                    <a:lnTo>
                      <a:pt x="203" y="199"/>
                    </a:lnTo>
                    <a:lnTo>
                      <a:pt x="218" y="187"/>
                    </a:lnTo>
                    <a:lnTo>
                      <a:pt x="241" y="195"/>
                    </a:lnTo>
                    <a:lnTo>
                      <a:pt x="246" y="192"/>
                    </a:lnTo>
                    <a:lnTo>
                      <a:pt x="249" y="187"/>
                    </a:lnTo>
                    <a:lnTo>
                      <a:pt x="250" y="188"/>
                    </a:lnTo>
                    <a:lnTo>
                      <a:pt x="249" y="198"/>
                    </a:lnTo>
                    <a:lnTo>
                      <a:pt x="244" y="206"/>
                    </a:lnTo>
                    <a:lnTo>
                      <a:pt x="246" y="224"/>
                    </a:lnTo>
                    <a:lnTo>
                      <a:pt x="254" y="232"/>
                    </a:lnTo>
                    <a:lnTo>
                      <a:pt x="257" y="228"/>
                    </a:lnTo>
                    <a:lnTo>
                      <a:pt x="255" y="236"/>
                    </a:lnTo>
                    <a:lnTo>
                      <a:pt x="263" y="243"/>
                    </a:lnTo>
                    <a:lnTo>
                      <a:pt x="261" y="246"/>
                    </a:lnTo>
                    <a:lnTo>
                      <a:pt x="262" y="249"/>
                    </a:lnTo>
                    <a:lnTo>
                      <a:pt x="278" y="253"/>
                    </a:lnTo>
                    <a:lnTo>
                      <a:pt x="279" y="259"/>
                    </a:lnTo>
                    <a:lnTo>
                      <a:pt x="283" y="260"/>
                    </a:lnTo>
                    <a:lnTo>
                      <a:pt x="287" y="254"/>
                    </a:lnTo>
                    <a:lnTo>
                      <a:pt x="287" y="259"/>
                    </a:lnTo>
                    <a:lnTo>
                      <a:pt x="315" y="255"/>
                    </a:lnTo>
                    <a:lnTo>
                      <a:pt x="328" y="247"/>
                    </a:lnTo>
                    <a:lnTo>
                      <a:pt x="332" y="236"/>
                    </a:lnTo>
                    <a:lnTo>
                      <a:pt x="333" y="221"/>
                    </a:lnTo>
                    <a:lnTo>
                      <a:pt x="337" y="217"/>
                    </a:lnTo>
                    <a:lnTo>
                      <a:pt x="354" y="211"/>
                    </a:lnTo>
                    <a:lnTo>
                      <a:pt x="367" y="199"/>
                    </a:lnTo>
                    <a:lnTo>
                      <a:pt x="376" y="204"/>
                    </a:lnTo>
                    <a:lnTo>
                      <a:pt x="376" y="209"/>
                    </a:lnTo>
                    <a:lnTo>
                      <a:pt x="379" y="211"/>
                    </a:lnTo>
                    <a:lnTo>
                      <a:pt x="385" y="204"/>
                    </a:lnTo>
                    <a:lnTo>
                      <a:pt x="391" y="208"/>
                    </a:lnTo>
                    <a:lnTo>
                      <a:pt x="405" y="194"/>
                    </a:lnTo>
                    <a:lnTo>
                      <a:pt x="414" y="188"/>
                    </a:lnTo>
                    <a:lnTo>
                      <a:pt x="413" y="182"/>
                    </a:lnTo>
                    <a:lnTo>
                      <a:pt x="418" y="174"/>
                    </a:lnTo>
                    <a:lnTo>
                      <a:pt x="417" y="166"/>
                    </a:lnTo>
                    <a:lnTo>
                      <a:pt x="424" y="163"/>
                    </a:lnTo>
                    <a:lnTo>
                      <a:pt x="425" y="156"/>
                    </a:lnTo>
                    <a:lnTo>
                      <a:pt x="425" y="150"/>
                    </a:lnTo>
                    <a:lnTo>
                      <a:pt x="428" y="150"/>
                    </a:lnTo>
                    <a:lnTo>
                      <a:pt x="427" y="142"/>
                    </a:lnTo>
                    <a:lnTo>
                      <a:pt x="422" y="140"/>
                    </a:lnTo>
                    <a:lnTo>
                      <a:pt x="421" y="124"/>
                    </a:lnTo>
                    <a:lnTo>
                      <a:pt x="433" y="114"/>
                    </a:lnTo>
                    <a:lnTo>
                      <a:pt x="434" y="109"/>
                    </a:lnTo>
                    <a:lnTo>
                      <a:pt x="443" y="112"/>
                    </a:lnTo>
                    <a:lnTo>
                      <a:pt x="448" y="98"/>
                    </a:lnTo>
                    <a:lnTo>
                      <a:pt x="455" y="99"/>
                    </a:lnTo>
                    <a:lnTo>
                      <a:pt x="459" y="87"/>
                    </a:lnTo>
                    <a:lnTo>
                      <a:pt x="465" y="86"/>
                    </a:lnTo>
                    <a:lnTo>
                      <a:pt x="462" y="84"/>
                    </a:lnTo>
                    <a:lnTo>
                      <a:pt x="462" y="79"/>
                    </a:lnTo>
                    <a:lnTo>
                      <a:pt x="472" y="66"/>
                    </a:lnTo>
                    <a:lnTo>
                      <a:pt x="473" y="60"/>
                    </a:lnTo>
                    <a:lnTo>
                      <a:pt x="491" y="57"/>
                    </a:lnTo>
                    <a:lnTo>
                      <a:pt x="494" y="44"/>
                    </a:lnTo>
                    <a:lnTo>
                      <a:pt x="496" y="37"/>
                    </a:lnTo>
                    <a:lnTo>
                      <a:pt x="487" y="28"/>
                    </a:lnTo>
                    <a:lnTo>
                      <a:pt x="488" y="26"/>
                    </a:lnTo>
                    <a:lnTo>
                      <a:pt x="487" y="21"/>
                    </a:lnTo>
                    <a:lnTo>
                      <a:pt x="492" y="11"/>
                    </a:lnTo>
                    <a:lnTo>
                      <a:pt x="491" y="4"/>
                    </a:lnTo>
                    <a:lnTo>
                      <a:pt x="492" y="0"/>
                    </a:lnTo>
                    <a:lnTo>
                      <a:pt x="235" y="0"/>
                    </a:lnTo>
                    <a:lnTo>
                      <a:pt x="235" y="4"/>
                    </a:lnTo>
                    <a:lnTo>
                      <a:pt x="230" y="2"/>
                    </a:lnTo>
                    <a:lnTo>
                      <a:pt x="228" y="11"/>
                    </a:lnTo>
                    <a:lnTo>
                      <a:pt x="222" y="5"/>
                    </a:lnTo>
                    <a:lnTo>
                      <a:pt x="219" y="0"/>
                    </a:lnTo>
                    <a:lnTo>
                      <a:pt x="67" y="0"/>
                    </a:lnTo>
                    <a:lnTo>
                      <a:pt x="67" y="0"/>
                    </a:lnTo>
                    <a:lnTo>
                      <a:pt x="66" y="0"/>
                    </a:lnTo>
                    <a:lnTo>
                      <a:pt x="35" y="0"/>
                    </a:lnTo>
                    <a:lnTo>
                      <a:pt x="31" y="6"/>
                    </a:lnTo>
                    <a:lnTo>
                      <a:pt x="32" y="1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</p:grpSp>
        <p:sp>
          <p:nvSpPr>
            <p:cNvPr id="112" name="Freeform 229"/>
            <p:cNvSpPr>
              <a:spLocks noChangeAspect="1"/>
            </p:cNvSpPr>
            <p:nvPr/>
          </p:nvSpPr>
          <p:spPr bwMode="gray">
            <a:xfrm>
              <a:off x="8215824" y="3156494"/>
              <a:ext cx="5932" cy="6514"/>
            </a:xfrm>
            <a:custGeom>
              <a:avLst/>
              <a:gdLst/>
              <a:ahLst/>
              <a:cxnLst>
                <a:cxn ang="0">
                  <a:pos x="3" y="0"/>
                </a:cxn>
                <a:cxn ang="0">
                  <a:pos x="3" y="22"/>
                </a:cxn>
                <a:cxn ang="0">
                  <a:pos x="2" y="0"/>
                </a:cxn>
                <a:cxn ang="0">
                  <a:pos x="0" y="10"/>
                </a:cxn>
                <a:cxn ang="0">
                  <a:pos x="0" y="13"/>
                </a:cxn>
                <a:cxn ang="0">
                  <a:pos x="1" y="15"/>
                </a:cxn>
                <a:cxn ang="0">
                  <a:pos x="13" y="13"/>
                </a:cxn>
                <a:cxn ang="0">
                  <a:pos x="19" y="10"/>
                </a:cxn>
                <a:cxn ang="0">
                  <a:pos x="19" y="6"/>
                </a:cxn>
                <a:cxn ang="0">
                  <a:pos x="8" y="0"/>
                </a:cxn>
                <a:cxn ang="0">
                  <a:pos x="3" y="0"/>
                </a:cxn>
              </a:cxnLst>
              <a:rect l="0" t="0" r="r" b="b"/>
              <a:pathLst>
                <a:path w="19" h="22">
                  <a:moveTo>
                    <a:pt x="3" y="0"/>
                  </a:moveTo>
                  <a:lnTo>
                    <a:pt x="3" y="22"/>
                  </a:lnTo>
                  <a:lnTo>
                    <a:pt x="2" y="0"/>
                  </a:lnTo>
                  <a:lnTo>
                    <a:pt x="0" y="10"/>
                  </a:lnTo>
                  <a:lnTo>
                    <a:pt x="0" y="13"/>
                  </a:lnTo>
                  <a:lnTo>
                    <a:pt x="1" y="15"/>
                  </a:lnTo>
                  <a:lnTo>
                    <a:pt x="13" y="13"/>
                  </a:lnTo>
                  <a:lnTo>
                    <a:pt x="19" y="10"/>
                  </a:lnTo>
                  <a:lnTo>
                    <a:pt x="19" y="6"/>
                  </a:lnTo>
                  <a:lnTo>
                    <a:pt x="8" y="0"/>
                  </a:lnTo>
                  <a:lnTo>
                    <a:pt x="3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13" name="Freeform 230"/>
            <p:cNvSpPr>
              <a:spLocks noChangeAspect="1"/>
            </p:cNvSpPr>
            <p:nvPr/>
          </p:nvSpPr>
          <p:spPr bwMode="gray">
            <a:xfrm>
              <a:off x="8531690" y="2565377"/>
              <a:ext cx="43006" cy="45596"/>
            </a:xfrm>
            <a:custGeom>
              <a:avLst/>
              <a:gdLst/>
              <a:ahLst/>
              <a:cxnLst>
                <a:cxn ang="0">
                  <a:pos x="82" y="27"/>
                </a:cxn>
                <a:cxn ang="0">
                  <a:pos x="96" y="46"/>
                </a:cxn>
                <a:cxn ang="0">
                  <a:pos x="118" y="55"/>
                </a:cxn>
                <a:cxn ang="0">
                  <a:pos x="128" y="70"/>
                </a:cxn>
                <a:cxn ang="0">
                  <a:pos x="137" y="68"/>
                </a:cxn>
                <a:cxn ang="0">
                  <a:pos x="141" y="90"/>
                </a:cxn>
                <a:cxn ang="0">
                  <a:pos x="130" y="87"/>
                </a:cxn>
                <a:cxn ang="0">
                  <a:pos x="123" y="82"/>
                </a:cxn>
                <a:cxn ang="0">
                  <a:pos x="107" y="81"/>
                </a:cxn>
                <a:cxn ang="0">
                  <a:pos x="97" y="92"/>
                </a:cxn>
                <a:cxn ang="0">
                  <a:pos x="110" y="101"/>
                </a:cxn>
                <a:cxn ang="0">
                  <a:pos x="118" y="112"/>
                </a:cxn>
                <a:cxn ang="0">
                  <a:pos x="129" y="113"/>
                </a:cxn>
                <a:cxn ang="0">
                  <a:pos x="128" y="138"/>
                </a:cxn>
                <a:cxn ang="0">
                  <a:pos x="121" y="140"/>
                </a:cxn>
                <a:cxn ang="0">
                  <a:pos x="110" y="133"/>
                </a:cxn>
                <a:cxn ang="0">
                  <a:pos x="110" y="122"/>
                </a:cxn>
                <a:cxn ang="0">
                  <a:pos x="97" y="128"/>
                </a:cxn>
                <a:cxn ang="0">
                  <a:pos x="75" y="98"/>
                </a:cxn>
                <a:cxn ang="0">
                  <a:pos x="31" y="76"/>
                </a:cxn>
                <a:cxn ang="0">
                  <a:pos x="24" y="62"/>
                </a:cxn>
                <a:cxn ang="0">
                  <a:pos x="10" y="50"/>
                </a:cxn>
                <a:cxn ang="0">
                  <a:pos x="8" y="39"/>
                </a:cxn>
                <a:cxn ang="0">
                  <a:pos x="4" y="33"/>
                </a:cxn>
                <a:cxn ang="0">
                  <a:pos x="4" y="26"/>
                </a:cxn>
                <a:cxn ang="0">
                  <a:pos x="1" y="11"/>
                </a:cxn>
                <a:cxn ang="0">
                  <a:pos x="0" y="7"/>
                </a:cxn>
                <a:cxn ang="0">
                  <a:pos x="15" y="0"/>
                </a:cxn>
                <a:cxn ang="0">
                  <a:pos x="49" y="9"/>
                </a:cxn>
                <a:cxn ang="0">
                  <a:pos x="58" y="5"/>
                </a:cxn>
                <a:cxn ang="0">
                  <a:pos x="75" y="15"/>
                </a:cxn>
                <a:cxn ang="0">
                  <a:pos x="82" y="27"/>
                </a:cxn>
              </a:cxnLst>
              <a:rect l="0" t="0" r="r" b="b"/>
              <a:pathLst>
                <a:path w="141" h="140">
                  <a:moveTo>
                    <a:pt x="82" y="27"/>
                  </a:moveTo>
                  <a:lnTo>
                    <a:pt x="96" y="46"/>
                  </a:lnTo>
                  <a:lnTo>
                    <a:pt x="118" y="55"/>
                  </a:lnTo>
                  <a:lnTo>
                    <a:pt x="128" y="70"/>
                  </a:lnTo>
                  <a:lnTo>
                    <a:pt x="137" y="68"/>
                  </a:lnTo>
                  <a:lnTo>
                    <a:pt x="141" y="90"/>
                  </a:lnTo>
                  <a:lnTo>
                    <a:pt x="130" y="87"/>
                  </a:lnTo>
                  <a:lnTo>
                    <a:pt x="123" y="82"/>
                  </a:lnTo>
                  <a:lnTo>
                    <a:pt x="107" y="81"/>
                  </a:lnTo>
                  <a:lnTo>
                    <a:pt x="97" y="92"/>
                  </a:lnTo>
                  <a:lnTo>
                    <a:pt x="110" y="101"/>
                  </a:lnTo>
                  <a:lnTo>
                    <a:pt x="118" y="112"/>
                  </a:lnTo>
                  <a:lnTo>
                    <a:pt x="129" y="113"/>
                  </a:lnTo>
                  <a:lnTo>
                    <a:pt x="128" y="138"/>
                  </a:lnTo>
                  <a:lnTo>
                    <a:pt x="121" y="140"/>
                  </a:lnTo>
                  <a:lnTo>
                    <a:pt x="110" y="133"/>
                  </a:lnTo>
                  <a:lnTo>
                    <a:pt x="110" y="122"/>
                  </a:lnTo>
                  <a:lnTo>
                    <a:pt x="97" y="128"/>
                  </a:lnTo>
                  <a:lnTo>
                    <a:pt x="75" y="98"/>
                  </a:lnTo>
                  <a:lnTo>
                    <a:pt x="31" y="76"/>
                  </a:lnTo>
                  <a:lnTo>
                    <a:pt x="24" y="62"/>
                  </a:lnTo>
                  <a:lnTo>
                    <a:pt x="10" y="50"/>
                  </a:lnTo>
                  <a:lnTo>
                    <a:pt x="8" y="39"/>
                  </a:lnTo>
                  <a:lnTo>
                    <a:pt x="4" y="33"/>
                  </a:lnTo>
                  <a:lnTo>
                    <a:pt x="4" y="26"/>
                  </a:lnTo>
                  <a:lnTo>
                    <a:pt x="1" y="11"/>
                  </a:lnTo>
                  <a:lnTo>
                    <a:pt x="0" y="7"/>
                  </a:lnTo>
                  <a:lnTo>
                    <a:pt x="15" y="0"/>
                  </a:lnTo>
                  <a:lnTo>
                    <a:pt x="49" y="9"/>
                  </a:lnTo>
                  <a:lnTo>
                    <a:pt x="58" y="5"/>
                  </a:lnTo>
                  <a:lnTo>
                    <a:pt x="75" y="15"/>
                  </a:lnTo>
                  <a:lnTo>
                    <a:pt x="82" y="2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14" name="Freeform 231"/>
            <p:cNvSpPr>
              <a:spLocks noChangeAspect="1"/>
            </p:cNvSpPr>
            <p:nvPr/>
          </p:nvSpPr>
          <p:spPr bwMode="gray">
            <a:xfrm>
              <a:off x="8475338" y="2671224"/>
              <a:ext cx="43006" cy="32569"/>
            </a:xfrm>
            <a:custGeom>
              <a:avLst/>
              <a:gdLst/>
              <a:ahLst/>
              <a:cxnLst>
                <a:cxn ang="0">
                  <a:pos x="144" y="31"/>
                </a:cxn>
                <a:cxn ang="0">
                  <a:pos x="144" y="51"/>
                </a:cxn>
                <a:cxn ang="0">
                  <a:pos x="146" y="69"/>
                </a:cxn>
                <a:cxn ang="0">
                  <a:pos x="134" y="78"/>
                </a:cxn>
                <a:cxn ang="0">
                  <a:pos x="123" y="79"/>
                </a:cxn>
                <a:cxn ang="0">
                  <a:pos x="116" y="76"/>
                </a:cxn>
                <a:cxn ang="0">
                  <a:pos x="112" y="86"/>
                </a:cxn>
                <a:cxn ang="0">
                  <a:pos x="94" y="80"/>
                </a:cxn>
                <a:cxn ang="0">
                  <a:pos x="76" y="87"/>
                </a:cxn>
                <a:cxn ang="0">
                  <a:pos x="32" y="98"/>
                </a:cxn>
                <a:cxn ang="0">
                  <a:pos x="10" y="102"/>
                </a:cxn>
                <a:cxn ang="0">
                  <a:pos x="0" y="100"/>
                </a:cxn>
                <a:cxn ang="0">
                  <a:pos x="1" y="82"/>
                </a:cxn>
                <a:cxn ang="0">
                  <a:pos x="4" y="70"/>
                </a:cxn>
                <a:cxn ang="0">
                  <a:pos x="25" y="58"/>
                </a:cxn>
                <a:cxn ang="0">
                  <a:pos x="46" y="39"/>
                </a:cxn>
                <a:cxn ang="0">
                  <a:pos x="51" y="33"/>
                </a:cxn>
                <a:cxn ang="0">
                  <a:pos x="91" y="22"/>
                </a:cxn>
                <a:cxn ang="0">
                  <a:pos x="105" y="9"/>
                </a:cxn>
                <a:cxn ang="0">
                  <a:pos x="118" y="0"/>
                </a:cxn>
                <a:cxn ang="0">
                  <a:pos x="123" y="8"/>
                </a:cxn>
                <a:cxn ang="0">
                  <a:pos x="140" y="22"/>
                </a:cxn>
                <a:cxn ang="0">
                  <a:pos x="144" y="31"/>
                </a:cxn>
              </a:cxnLst>
              <a:rect l="0" t="0" r="r" b="b"/>
              <a:pathLst>
                <a:path w="146" h="102">
                  <a:moveTo>
                    <a:pt x="144" y="31"/>
                  </a:moveTo>
                  <a:lnTo>
                    <a:pt x="144" y="51"/>
                  </a:lnTo>
                  <a:lnTo>
                    <a:pt x="146" y="69"/>
                  </a:lnTo>
                  <a:lnTo>
                    <a:pt x="134" y="78"/>
                  </a:lnTo>
                  <a:lnTo>
                    <a:pt x="123" y="79"/>
                  </a:lnTo>
                  <a:lnTo>
                    <a:pt x="116" y="76"/>
                  </a:lnTo>
                  <a:lnTo>
                    <a:pt x="112" y="86"/>
                  </a:lnTo>
                  <a:lnTo>
                    <a:pt x="94" y="80"/>
                  </a:lnTo>
                  <a:lnTo>
                    <a:pt x="76" y="87"/>
                  </a:lnTo>
                  <a:lnTo>
                    <a:pt x="32" y="98"/>
                  </a:lnTo>
                  <a:lnTo>
                    <a:pt x="10" y="102"/>
                  </a:lnTo>
                  <a:lnTo>
                    <a:pt x="0" y="100"/>
                  </a:lnTo>
                  <a:lnTo>
                    <a:pt x="1" y="82"/>
                  </a:lnTo>
                  <a:lnTo>
                    <a:pt x="4" y="70"/>
                  </a:lnTo>
                  <a:lnTo>
                    <a:pt x="25" y="58"/>
                  </a:lnTo>
                  <a:lnTo>
                    <a:pt x="46" y="39"/>
                  </a:lnTo>
                  <a:lnTo>
                    <a:pt x="51" y="33"/>
                  </a:lnTo>
                  <a:lnTo>
                    <a:pt x="91" y="22"/>
                  </a:lnTo>
                  <a:lnTo>
                    <a:pt x="105" y="9"/>
                  </a:lnTo>
                  <a:lnTo>
                    <a:pt x="118" y="0"/>
                  </a:lnTo>
                  <a:lnTo>
                    <a:pt x="123" y="8"/>
                  </a:lnTo>
                  <a:lnTo>
                    <a:pt x="140" y="22"/>
                  </a:lnTo>
                  <a:lnTo>
                    <a:pt x="144" y="3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15" name="Freeform 232"/>
            <p:cNvSpPr>
              <a:spLocks noChangeAspect="1"/>
            </p:cNvSpPr>
            <p:nvPr/>
          </p:nvSpPr>
          <p:spPr bwMode="gray">
            <a:xfrm>
              <a:off x="8217306" y="3151609"/>
              <a:ext cx="13347" cy="4886"/>
            </a:xfrm>
            <a:custGeom>
              <a:avLst/>
              <a:gdLst/>
              <a:ahLst/>
              <a:cxnLst>
                <a:cxn ang="0">
                  <a:pos x="44" y="4"/>
                </a:cxn>
                <a:cxn ang="0">
                  <a:pos x="41" y="6"/>
                </a:cxn>
                <a:cxn ang="0">
                  <a:pos x="14" y="0"/>
                </a:cxn>
                <a:cxn ang="0">
                  <a:pos x="5" y="0"/>
                </a:cxn>
                <a:cxn ang="0">
                  <a:pos x="0" y="3"/>
                </a:cxn>
                <a:cxn ang="0">
                  <a:pos x="1" y="9"/>
                </a:cxn>
                <a:cxn ang="0">
                  <a:pos x="6" y="15"/>
                </a:cxn>
                <a:cxn ang="0">
                  <a:pos x="15" y="15"/>
                </a:cxn>
                <a:cxn ang="0">
                  <a:pos x="25" y="15"/>
                </a:cxn>
                <a:cxn ang="0">
                  <a:pos x="25" y="10"/>
                </a:cxn>
                <a:cxn ang="0">
                  <a:pos x="27" y="6"/>
                </a:cxn>
                <a:cxn ang="0">
                  <a:pos x="41" y="7"/>
                </a:cxn>
                <a:cxn ang="0">
                  <a:pos x="44" y="4"/>
                </a:cxn>
              </a:cxnLst>
              <a:rect l="0" t="0" r="r" b="b"/>
              <a:pathLst>
                <a:path w="44" h="15">
                  <a:moveTo>
                    <a:pt x="44" y="4"/>
                  </a:moveTo>
                  <a:lnTo>
                    <a:pt x="41" y="6"/>
                  </a:lnTo>
                  <a:lnTo>
                    <a:pt x="14" y="0"/>
                  </a:lnTo>
                  <a:lnTo>
                    <a:pt x="5" y="0"/>
                  </a:lnTo>
                  <a:lnTo>
                    <a:pt x="0" y="3"/>
                  </a:lnTo>
                  <a:lnTo>
                    <a:pt x="1" y="9"/>
                  </a:lnTo>
                  <a:lnTo>
                    <a:pt x="6" y="15"/>
                  </a:lnTo>
                  <a:lnTo>
                    <a:pt x="15" y="15"/>
                  </a:lnTo>
                  <a:lnTo>
                    <a:pt x="25" y="15"/>
                  </a:lnTo>
                  <a:lnTo>
                    <a:pt x="25" y="10"/>
                  </a:lnTo>
                  <a:lnTo>
                    <a:pt x="27" y="6"/>
                  </a:lnTo>
                  <a:lnTo>
                    <a:pt x="41" y="7"/>
                  </a:lnTo>
                  <a:lnTo>
                    <a:pt x="44" y="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16" name="Freeform 233"/>
            <p:cNvSpPr>
              <a:spLocks noChangeAspect="1"/>
            </p:cNvSpPr>
            <p:nvPr/>
          </p:nvSpPr>
          <p:spPr bwMode="gray">
            <a:xfrm>
              <a:off x="7745730" y="2010085"/>
              <a:ext cx="900148" cy="1143152"/>
            </a:xfrm>
            <a:custGeom>
              <a:avLst/>
              <a:gdLst/>
              <a:ahLst/>
              <a:cxnLst>
                <a:cxn ang="0">
                  <a:pos x="334" y="269"/>
                </a:cxn>
                <a:cxn ang="0">
                  <a:pos x="56" y="423"/>
                </a:cxn>
                <a:cxn ang="0">
                  <a:pos x="87" y="620"/>
                </a:cxn>
                <a:cxn ang="0">
                  <a:pos x="345" y="649"/>
                </a:cxn>
                <a:cxn ang="0">
                  <a:pos x="370" y="802"/>
                </a:cxn>
                <a:cxn ang="0">
                  <a:pos x="203" y="910"/>
                </a:cxn>
                <a:cxn ang="0">
                  <a:pos x="382" y="1005"/>
                </a:cxn>
                <a:cxn ang="0">
                  <a:pos x="663" y="1060"/>
                </a:cxn>
                <a:cxn ang="0">
                  <a:pos x="789" y="1212"/>
                </a:cxn>
                <a:cxn ang="0">
                  <a:pos x="914" y="1457"/>
                </a:cxn>
                <a:cxn ang="0">
                  <a:pos x="957" y="1666"/>
                </a:cxn>
                <a:cxn ang="0">
                  <a:pos x="946" y="1937"/>
                </a:cxn>
                <a:cxn ang="0">
                  <a:pos x="1155" y="1924"/>
                </a:cxn>
                <a:cxn ang="0">
                  <a:pos x="1212" y="2100"/>
                </a:cxn>
                <a:cxn ang="0">
                  <a:pos x="1198" y="2196"/>
                </a:cxn>
                <a:cxn ang="0">
                  <a:pos x="1193" y="2371"/>
                </a:cxn>
                <a:cxn ang="0">
                  <a:pos x="1189" y="2458"/>
                </a:cxn>
                <a:cxn ang="0">
                  <a:pos x="1066" y="2539"/>
                </a:cxn>
                <a:cxn ang="0">
                  <a:pos x="1064" y="2750"/>
                </a:cxn>
                <a:cxn ang="0">
                  <a:pos x="1125" y="2895"/>
                </a:cxn>
                <a:cxn ang="0">
                  <a:pos x="1211" y="2960"/>
                </a:cxn>
                <a:cxn ang="0">
                  <a:pos x="1195" y="3116"/>
                </a:cxn>
                <a:cxn ang="0">
                  <a:pos x="1279" y="3272"/>
                </a:cxn>
                <a:cxn ang="0">
                  <a:pos x="1338" y="3337"/>
                </a:cxn>
                <a:cxn ang="0">
                  <a:pos x="1363" y="3416"/>
                </a:cxn>
                <a:cxn ang="0">
                  <a:pos x="1470" y="3433"/>
                </a:cxn>
                <a:cxn ang="0">
                  <a:pos x="1537" y="3452"/>
                </a:cxn>
                <a:cxn ang="0">
                  <a:pos x="1629" y="3467"/>
                </a:cxn>
                <a:cxn ang="0">
                  <a:pos x="1687" y="3305"/>
                </a:cxn>
                <a:cxn ang="0">
                  <a:pos x="1689" y="3152"/>
                </a:cxn>
                <a:cxn ang="0">
                  <a:pos x="1764" y="3101"/>
                </a:cxn>
                <a:cxn ang="0">
                  <a:pos x="1753" y="2943"/>
                </a:cxn>
                <a:cxn ang="0">
                  <a:pos x="1812" y="2852"/>
                </a:cxn>
                <a:cxn ang="0">
                  <a:pos x="1901" y="2792"/>
                </a:cxn>
                <a:cxn ang="0">
                  <a:pos x="1930" y="2799"/>
                </a:cxn>
                <a:cxn ang="0">
                  <a:pos x="2028" y="2774"/>
                </a:cxn>
                <a:cxn ang="0">
                  <a:pos x="2118" y="2690"/>
                </a:cxn>
                <a:cxn ang="0">
                  <a:pos x="2174" y="2551"/>
                </a:cxn>
                <a:cxn ang="0">
                  <a:pos x="2221" y="2438"/>
                </a:cxn>
                <a:cxn ang="0">
                  <a:pos x="2324" y="2497"/>
                </a:cxn>
                <a:cxn ang="0">
                  <a:pos x="2398" y="2454"/>
                </a:cxn>
                <a:cxn ang="0">
                  <a:pos x="2533" y="2404"/>
                </a:cxn>
                <a:cxn ang="0">
                  <a:pos x="2608" y="2324"/>
                </a:cxn>
                <a:cxn ang="0">
                  <a:pos x="2693" y="2260"/>
                </a:cxn>
                <a:cxn ang="0">
                  <a:pos x="2744" y="2191"/>
                </a:cxn>
                <a:cxn ang="0">
                  <a:pos x="2518" y="2132"/>
                </a:cxn>
                <a:cxn ang="0">
                  <a:pos x="2535" y="1960"/>
                </a:cxn>
                <a:cxn ang="0">
                  <a:pos x="2675" y="2082"/>
                </a:cxn>
                <a:cxn ang="0">
                  <a:pos x="2798" y="2021"/>
                </a:cxn>
                <a:cxn ang="0">
                  <a:pos x="2734" y="1919"/>
                </a:cxn>
                <a:cxn ang="0">
                  <a:pos x="2637" y="1764"/>
                </a:cxn>
                <a:cxn ang="0">
                  <a:pos x="2526" y="1666"/>
                </a:cxn>
                <a:cxn ang="0">
                  <a:pos x="2780" y="1635"/>
                </a:cxn>
                <a:cxn ang="0">
                  <a:pos x="2761" y="1433"/>
                </a:cxn>
                <a:cxn ang="0">
                  <a:pos x="2855" y="1350"/>
                </a:cxn>
                <a:cxn ang="0">
                  <a:pos x="2914" y="1260"/>
                </a:cxn>
                <a:cxn ang="0">
                  <a:pos x="2866" y="1034"/>
                </a:cxn>
                <a:cxn ang="0">
                  <a:pos x="2763" y="931"/>
                </a:cxn>
                <a:cxn ang="0">
                  <a:pos x="3000" y="845"/>
                </a:cxn>
                <a:cxn ang="0">
                  <a:pos x="2868" y="650"/>
                </a:cxn>
                <a:cxn ang="0">
                  <a:pos x="2831" y="472"/>
                </a:cxn>
                <a:cxn ang="0">
                  <a:pos x="2931" y="232"/>
                </a:cxn>
                <a:cxn ang="0">
                  <a:pos x="3035" y="0"/>
                </a:cxn>
              </a:cxnLst>
              <a:rect l="0" t="0" r="r" b="b"/>
              <a:pathLst>
                <a:path w="3035" h="3510">
                  <a:moveTo>
                    <a:pt x="430" y="18"/>
                  </a:moveTo>
                  <a:lnTo>
                    <a:pt x="443" y="28"/>
                  </a:lnTo>
                  <a:lnTo>
                    <a:pt x="454" y="26"/>
                  </a:lnTo>
                  <a:lnTo>
                    <a:pt x="467" y="50"/>
                  </a:lnTo>
                  <a:lnTo>
                    <a:pt x="458" y="63"/>
                  </a:lnTo>
                  <a:lnTo>
                    <a:pt x="442" y="66"/>
                  </a:lnTo>
                  <a:lnTo>
                    <a:pt x="427" y="63"/>
                  </a:lnTo>
                  <a:lnTo>
                    <a:pt x="420" y="93"/>
                  </a:lnTo>
                  <a:lnTo>
                    <a:pt x="430" y="101"/>
                  </a:lnTo>
                  <a:lnTo>
                    <a:pt x="438" y="117"/>
                  </a:lnTo>
                  <a:lnTo>
                    <a:pt x="442" y="131"/>
                  </a:lnTo>
                  <a:lnTo>
                    <a:pt x="442" y="147"/>
                  </a:lnTo>
                  <a:lnTo>
                    <a:pt x="443" y="157"/>
                  </a:lnTo>
                  <a:lnTo>
                    <a:pt x="424" y="183"/>
                  </a:lnTo>
                  <a:lnTo>
                    <a:pt x="416" y="204"/>
                  </a:lnTo>
                  <a:lnTo>
                    <a:pt x="406" y="212"/>
                  </a:lnTo>
                  <a:lnTo>
                    <a:pt x="382" y="255"/>
                  </a:lnTo>
                  <a:lnTo>
                    <a:pt x="377" y="276"/>
                  </a:lnTo>
                  <a:lnTo>
                    <a:pt x="368" y="283"/>
                  </a:lnTo>
                  <a:lnTo>
                    <a:pt x="363" y="278"/>
                  </a:lnTo>
                  <a:lnTo>
                    <a:pt x="351" y="278"/>
                  </a:lnTo>
                  <a:lnTo>
                    <a:pt x="334" y="269"/>
                  </a:lnTo>
                  <a:lnTo>
                    <a:pt x="322" y="278"/>
                  </a:lnTo>
                  <a:lnTo>
                    <a:pt x="311" y="258"/>
                  </a:lnTo>
                  <a:lnTo>
                    <a:pt x="275" y="274"/>
                  </a:lnTo>
                  <a:lnTo>
                    <a:pt x="274" y="284"/>
                  </a:lnTo>
                  <a:lnTo>
                    <a:pt x="263" y="278"/>
                  </a:lnTo>
                  <a:lnTo>
                    <a:pt x="231" y="285"/>
                  </a:lnTo>
                  <a:lnTo>
                    <a:pt x="204" y="305"/>
                  </a:lnTo>
                  <a:lnTo>
                    <a:pt x="195" y="314"/>
                  </a:lnTo>
                  <a:lnTo>
                    <a:pt x="201" y="325"/>
                  </a:lnTo>
                  <a:lnTo>
                    <a:pt x="217" y="330"/>
                  </a:lnTo>
                  <a:lnTo>
                    <a:pt x="216" y="343"/>
                  </a:lnTo>
                  <a:lnTo>
                    <a:pt x="199" y="337"/>
                  </a:lnTo>
                  <a:lnTo>
                    <a:pt x="191" y="341"/>
                  </a:lnTo>
                  <a:lnTo>
                    <a:pt x="189" y="350"/>
                  </a:lnTo>
                  <a:lnTo>
                    <a:pt x="183" y="355"/>
                  </a:lnTo>
                  <a:lnTo>
                    <a:pt x="153" y="357"/>
                  </a:lnTo>
                  <a:lnTo>
                    <a:pt x="140" y="370"/>
                  </a:lnTo>
                  <a:lnTo>
                    <a:pt x="114" y="378"/>
                  </a:lnTo>
                  <a:lnTo>
                    <a:pt x="106" y="411"/>
                  </a:lnTo>
                  <a:lnTo>
                    <a:pt x="87" y="402"/>
                  </a:lnTo>
                  <a:lnTo>
                    <a:pt x="65" y="409"/>
                  </a:lnTo>
                  <a:lnTo>
                    <a:pt x="56" y="423"/>
                  </a:lnTo>
                  <a:lnTo>
                    <a:pt x="32" y="432"/>
                  </a:lnTo>
                  <a:lnTo>
                    <a:pt x="18" y="443"/>
                  </a:lnTo>
                  <a:lnTo>
                    <a:pt x="15" y="458"/>
                  </a:lnTo>
                  <a:lnTo>
                    <a:pt x="16" y="464"/>
                  </a:lnTo>
                  <a:lnTo>
                    <a:pt x="5" y="485"/>
                  </a:lnTo>
                  <a:lnTo>
                    <a:pt x="6" y="494"/>
                  </a:lnTo>
                  <a:lnTo>
                    <a:pt x="26" y="499"/>
                  </a:lnTo>
                  <a:lnTo>
                    <a:pt x="13" y="504"/>
                  </a:lnTo>
                  <a:lnTo>
                    <a:pt x="13" y="510"/>
                  </a:lnTo>
                  <a:lnTo>
                    <a:pt x="10" y="526"/>
                  </a:lnTo>
                  <a:lnTo>
                    <a:pt x="0" y="529"/>
                  </a:lnTo>
                  <a:lnTo>
                    <a:pt x="4" y="540"/>
                  </a:lnTo>
                  <a:lnTo>
                    <a:pt x="18" y="555"/>
                  </a:lnTo>
                  <a:lnTo>
                    <a:pt x="33" y="563"/>
                  </a:lnTo>
                  <a:lnTo>
                    <a:pt x="37" y="572"/>
                  </a:lnTo>
                  <a:lnTo>
                    <a:pt x="37" y="586"/>
                  </a:lnTo>
                  <a:lnTo>
                    <a:pt x="39" y="591"/>
                  </a:lnTo>
                  <a:lnTo>
                    <a:pt x="58" y="601"/>
                  </a:lnTo>
                  <a:lnTo>
                    <a:pt x="65" y="598"/>
                  </a:lnTo>
                  <a:lnTo>
                    <a:pt x="76" y="607"/>
                  </a:lnTo>
                  <a:lnTo>
                    <a:pt x="91" y="608"/>
                  </a:lnTo>
                  <a:lnTo>
                    <a:pt x="87" y="620"/>
                  </a:lnTo>
                  <a:lnTo>
                    <a:pt x="92" y="634"/>
                  </a:lnTo>
                  <a:lnTo>
                    <a:pt x="114" y="630"/>
                  </a:lnTo>
                  <a:lnTo>
                    <a:pt x="155" y="614"/>
                  </a:lnTo>
                  <a:lnTo>
                    <a:pt x="134" y="641"/>
                  </a:lnTo>
                  <a:lnTo>
                    <a:pt x="128" y="660"/>
                  </a:lnTo>
                  <a:lnTo>
                    <a:pt x="160" y="660"/>
                  </a:lnTo>
                  <a:lnTo>
                    <a:pt x="180" y="649"/>
                  </a:lnTo>
                  <a:lnTo>
                    <a:pt x="180" y="657"/>
                  </a:lnTo>
                  <a:lnTo>
                    <a:pt x="153" y="678"/>
                  </a:lnTo>
                  <a:lnTo>
                    <a:pt x="158" y="693"/>
                  </a:lnTo>
                  <a:lnTo>
                    <a:pt x="196" y="709"/>
                  </a:lnTo>
                  <a:lnTo>
                    <a:pt x="214" y="711"/>
                  </a:lnTo>
                  <a:lnTo>
                    <a:pt x="236" y="700"/>
                  </a:lnTo>
                  <a:lnTo>
                    <a:pt x="237" y="685"/>
                  </a:lnTo>
                  <a:lnTo>
                    <a:pt x="230" y="663"/>
                  </a:lnTo>
                  <a:lnTo>
                    <a:pt x="239" y="660"/>
                  </a:lnTo>
                  <a:lnTo>
                    <a:pt x="253" y="678"/>
                  </a:lnTo>
                  <a:lnTo>
                    <a:pt x="258" y="694"/>
                  </a:lnTo>
                  <a:lnTo>
                    <a:pt x="289" y="694"/>
                  </a:lnTo>
                  <a:lnTo>
                    <a:pt x="314" y="688"/>
                  </a:lnTo>
                  <a:lnTo>
                    <a:pt x="329" y="663"/>
                  </a:lnTo>
                  <a:lnTo>
                    <a:pt x="345" y="649"/>
                  </a:lnTo>
                  <a:lnTo>
                    <a:pt x="356" y="646"/>
                  </a:lnTo>
                  <a:lnTo>
                    <a:pt x="354" y="658"/>
                  </a:lnTo>
                  <a:lnTo>
                    <a:pt x="340" y="666"/>
                  </a:lnTo>
                  <a:lnTo>
                    <a:pt x="345" y="673"/>
                  </a:lnTo>
                  <a:lnTo>
                    <a:pt x="352" y="671"/>
                  </a:lnTo>
                  <a:lnTo>
                    <a:pt x="360" y="658"/>
                  </a:lnTo>
                  <a:lnTo>
                    <a:pt x="375" y="655"/>
                  </a:lnTo>
                  <a:lnTo>
                    <a:pt x="379" y="665"/>
                  </a:lnTo>
                  <a:lnTo>
                    <a:pt x="381" y="678"/>
                  </a:lnTo>
                  <a:lnTo>
                    <a:pt x="393" y="688"/>
                  </a:lnTo>
                  <a:lnTo>
                    <a:pt x="389" y="706"/>
                  </a:lnTo>
                  <a:lnTo>
                    <a:pt x="381" y="716"/>
                  </a:lnTo>
                  <a:lnTo>
                    <a:pt x="365" y="714"/>
                  </a:lnTo>
                  <a:lnTo>
                    <a:pt x="356" y="725"/>
                  </a:lnTo>
                  <a:lnTo>
                    <a:pt x="359" y="736"/>
                  </a:lnTo>
                  <a:lnTo>
                    <a:pt x="365" y="747"/>
                  </a:lnTo>
                  <a:lnTo>
                    <a:pt x="395" y="763"/>
                  </a:lnTo>
                  <a:lnTo>
                    <a:pt x="398" y="769"/>
                  </a:lnTo>
                  <a:lnTo>
                    <a:pt x="397" y="776"/>
                  </a:lnTo>
                  <a:lnTo>
                    <a:pt x="391" y="785"/>
                  </a:lnTo>
                  <a:lnTo>
                    <a:pt x="373" y="791"/>
                  </a:lnTo>
                  <a:lnTo>
                    <a:pt x="370" y="802"/>
                  </a:lnTo>
                  <a:lnTo>
                    <a:pt x="360" y="803"/>
                  </a:lnTo>
                  <a:lnTo>
                    <a:pt x="346" y="796"/>
                  </a:lnTo>
                  <a:lnTo>
                    <a:pt x="289" y="781"/>
                  </a:lnTo>
                  <a:lnTo>
                    <a:pt x="258" y="789"/>
                  </a:lnTo>
                  <a:lnTo>
                    <a:pt x="203" y="776"/>
                  </a:lnTo>
                  <a:lnTo>
                    <a:pt x="146" y="774"/>
                  </a:lnTo>
                  <a:lnTo>
                    <a:pt x="117" y="787"/>
                  </a:lnTo>
                  <a:lnTo>
                    <a:pt x="119" y="797"/>
                  </a:lnTo>
                  <a:lnTo>
                    <a:pt x="106" y="800"/>
                  </a:lnTo>
                  <a:lnTo>
                    <a:pt x="88" y="829"/>
                  </a:lnTo>
                  <a:lnTo>
                    <a:pt x="81" y="840"/>
                  </a:lnTo>
                  <a:lnTo>
                    <a:pt x="87" y="838"/>
                  </a:lnTo>
                  <a:lnTo>
                    <a:pt x="110" y="851"/>
                  </a:lnTo>
                  <a:lnTo>
                    <a:pt x="114" y="860"/>
                  </a:lnTo>
                  <a:lnTo>
                    <a:pt x="113" y="872"/>
                  </a:lnTo>
                  <a:lnTo>
                    <a:pt x="129" y="884"/>
                  </a:lnTo>
                  <a:lnTo>
                    <a:pt x="149" y="881"/>
                  </a:lnTo>
                  <a:lnTo>
                    <a:pt x="173" y="828"/>
                  </a:lnTo>
                  <a:lnTo>
                    <a:pt x="179" y="833"/>
                  </a:lnTo>
                  <a:lnTo>
                    <a:pt x="160" y="870"/>
                  </a:lnTo>
                  <a:lnTo>
                    <a:pt x="166" y="894"/>
                  </a:lnTo>
                  <a:lnTo>
                    <a:pt x="203" y="910"/>
                  </a:lnTo>
                  <a:lnTo>
                    <a:pt x="233" y="915"/>
                  </a:lnTo>
                  <a:lnTo>
                    <a:pt x="262" y="909"/>
                  </a:lnTo>
                  <a:lnTo>
                    <a:pt x="260" y="924"/>
                  </a:lnTo>
                  <a:lnTo>
                    <a:pt x="243" y="937"/>
                  </a:lnTo>
                  <a:lnTo>
                    <a:pt x="222" y="937"/>
                  </a:lnTo>
                  <a:lnTo>
                    <a:pt x="185" y="976"/>
                  </a:lnTo>
                  <a:lnTo>
                    <a:pt x="198" y="996"/>
                  </a:lnTo>
                  <a:lnTo>
                    <a:pt x="214" y="1012"/>
                  </a:lnTo>
                  <a:lnTo>
                    <a:pt x="225" y="1031"/>
                  </a:lnTo>
                  <a:lnTo>
                    <a:pt x="262" y="1061"/>
                  </a:lnTo>
                  <a:lnTo>
                    <a:pt x="292" y="1070"/>
                  </a:lnTo>
                  <a:lnTo>
                    <a:pt x="309" y="1081"/>
                  </a:lnTo>
                  <a:lnTo>
                    <a:pt x="336" y="1087"/>
                  </a:lnTo>
                  <a:lnTo>
                    <a:pt x="362" y="1099"/>
                  </a:lnTo>
                  <a:lnTo>
                    <a:pt x="329" y="1048"/>
                  </a:lnTo>
                  <a:lnTo>
                    <a:pt x="313" y="1037"/>
                  </a:lnTo>
                  <a:lnTo>
                    <a:pt x="328" y="1016"/>
                  </a:lnTo>
                  <a:lnTo>
                    <a:pt x="340" y="1016"/>
                  </a:lnTo>
                  <a:lnTo>
                    <a:pt x="357" y="1043"/>
                  </a:lnTo>
                  <a:lnTo>
                    <a:pt x="368" y="1044"/>
                  </a:lnTo>
                  <a:lnTo>
                    <a:pt x="372" y="1024"/>
                  </a:lnTo>
                  <a:lnTo>
                    <a:pt x="382" y="1005"/>
                  </a:lnTo>
                  <a:lnTo>
                    <a:pt x="410" y="1015"/>
                  </a:lnTo>
                  <a:lnTo>
                    <a:pt x="404" y="1028"/>
                  </a:lnTo>
                  <a:lnTo>
                    <a:pt x="402" y="1054"/>
                  </a:lnTo>
                  <a:lnTo>
                    <a:pt x="419" y="1071"/>
                  </a:lnTo>
                  <a:lnTo>
                    <a:pt x="430" y="1062"/>
                  </a:lnTo>
                  <a:lnTo>
                    <a:pt x="440" y="1042"/>
                  </a:lnTo>
                  <a:lnTo>
                    <a:pt x="453" y="1034"/>
                  </a:lnTo>
                  <a:lnTo>
                    <a:pt x="462" y="1038"/>
                  </a:lnTo>
                  <a:lnTo>
                    <a:pt x="465" y="1023"/>
                  </a:lnTo>
                  <a:lnTo>
                    <a:pt x="476" y="1010"/>
                  </a:lnTo>
                  <a:lnTo>
                    <a:pt x="491" y="1001"/>
                  </a:lnTo>
                  <a:lnTo>
                    <a:pt x="491" y="1021"/>
                  </a:lnTo>
                  <a:lnTo>
                    <a:pt x="502" y="1039"/>
                  </a:lnTo>
                  <a:lnTo>
                    <a:pt x="521" y="1022"/>
                  </a:lnTo>
                  <a:lnTo>
                    <a:pt x="534" y="992"/>
                  </a:lnTo>
                  <a:lnTo>
                    <a:pt x="554" y="997"/>
                  </a:lnTo>
                  <a:lnTo>
                    <a:pt x="562" y="1018"/>
                  </a:lnTo>
                  <a:lnTo>
                    <a:pt x="575" y="1024"/>
                  </a:lnTo>
                  <a:lnTo>
                    <a:pt x="581" y="1019"/>
                  </a:lnTo>
                  <a:lnTo>
                    <a:pt x="593" y="1021"/>
                  </a:lnTo>
                  <a:lnTo>
                    <a:pt x="657" y="1040"/>
                  </a:lnTo>
                  <a:lnTo>
                    <a:pt x="663" y="1060"/>
                  </a:lnTo>
                  <a:lnTo>
                    <a:pt x="671" y="1066"/>
                  </a:lnTo>
                  <a:lnTo>
                    <a:pt x="672" y="1075"/>
                  </a:lnTo>
                  <a:lnTo>
                    <a:pt x="672" y="1054"/>
                  </a:lnTo>
                  <a:lnTo>
                    <a:pt x="673" y="1054"/>
                  </a:lnTo>
                  <a:lnTo>
                    <a:pt x="698" y="1075"/>
                  </a:lnTo>
                  <a:lnTo>
                    <a:pt x="715" y="1085"/>
                  </a:lnTo>
                  <a:lnTo>
                    <a:pt x="723" y="1082"/>
                  </a:lnTo>
                  <a:lnTo>
                    <a:pt x="727" y="1092"/>
                  </a:lnTo>
                  <a:lnTo>
                    <a:pt x="725" y="1118"/>
                  </a:lnTo>
                  <a:lnTo>
                    <a:pt x="737" y="1115"/>
                  </a:lnTo>
                  <a:lnTo>
                    <a:pt x="750" y="1099"/>
                  </a:lnTo>
                  <a:lnTo>
                    <a:pt x="758" y="1121"/>
                  </a:lnTo>
                  <a:lnTo>
                    <a:pt x="763" y="1123"/>
                  </a:lnTo>
                  <a:lnTo>
                    <a:pt x="771" y="1132"/>
                  </a:lnTo>
                  <a:lnTo>
                    <a:pt x="787" y="1128"/>
                  </a:lnTo>
                  <a:lnTo>
                    <a:pt x="791" y="1140"/>
                  </a:lnTo>
                  <a:lnTo>
                    <a:pt x="798" y="1153"/>
                  </a:lnTo>
                  <a:lnTo>
                    <a:pt x="800" y="1166"/>
                  </a:lnTo>
                  <a:lnTo>
                    <a:pt x="803" y="1169"/>
                  </a:lnTo>
                  <a:lnTo>
                    <a:pt x="802" y="1180"/>
                  </a:lnTo>
                  <a:lnTo>
                    <a:pt x="792" y="1199"/>
                  </a:lnTo>
                  <a:lnTo>
                    <a:pt x="789" y="1212"/>
                  </a:lnTo>
                  <a:lnTo>
                    <a:pt x="800" y="1200"/>
                  </a:lnTo>
                  <a:lnTo>
                    <a:pt x="802" y="1215"/>
                  </a:lnTo>
                  <a:lnTo>
                    <a:pt x="801" y="1221"/>
                  </a:lnTo>
                  <a:lnTo>
                    <a:pt x="812" y="1241"/>
                  </a:lnTo>
                  <a:lnTo>
                    <a:pt x="814" y="1261"/>
                  </a:lnTo>
                  <a:lnTo>
                    <a:pt x="823" y="1275"/>
                  </a:lnTo>
                  <a:lnTo>
                    <a:pt x="877" y="1314"/>
                  </a:lnTo>
                  <a:lnTo>
                    <a:pt x="878" y="1322"/>
                  </a:lnTo>
                  <a:lnTo>
                    <a:pt x="871" y="1329"/>
                  </a:lnTo>
                  <a:lnTo>
                    <a:pt x="867" y="1336"/>
                  </a:lnTo>
                  <a:lnTo>
                    <a:pt x="872" y="1349"/>
                  </a:lnTo>
                  <a:lnTo>
                    <a:pt x="886" y="1352"/>
                  </a:lnTo>
                  <a:lnTo>
                    <a:pt x="914" y="1392"/>
                  </a:lnTo>
                  <a:lnTo>
                    <a:pt x="906" y="1397"/>
                  </a:lnTo>
                  <a:lnTo>
                    <a:pt x="882" y="1404"/>
                  </a:lnTo>
                  <a:lnTo>
                    <a:pt x="900" y="1409"/>
                  </a:lnTo>
                  <a:lnTo>
                    <a:pt x="913" y="1406"/>
                  </a:lnTo>
                  <a:lnTo>
                    <a:pt x="915" y="1422"/>
                  </a:lnTo>
                  <a:lnTo>
                    <a:pt x="892" y="1422"/>
                  </a:lnTo>
                  <a:lnTo>
                    <a:pt x="915" y="1433"/>
                  </a:lnTo>
                  <a:lnTo>
                    <a:pt x="918" y="1440"/>
                  </a:lnTo>
                  <a:lnTo>
                    <a:pt x="914" y="1457"/>
                  </a:lnTo>
                  <a:lnTo>
                    <a:pt x="911" y="1483"/>
                  </a:lnTo>
                  <a:lnTo>
                    <a:pt x="922" y="1480"/>
                  </a:lnTo>
                  <a:lnTo>
                    <a:pt x="930" y="1489"/>
                  </a:lnTo>
                  <a:lnTo>
                    <a:pt x="921" y="1501"/>
                  </a:lnTo>
                  <a:lnTo>
                    <a:pt x="941" y="1521"/>
                  </a:lnTo>
                  <a:lnTo>
                    <a:pt x="937" y="1542"/>
                  </a:lnTo>
                  <a:lnTo>
                    <a:pt x="938" y="1549"/>
                  </a:lnTo>
                  <a:lnTo>
                    <a:pt x="929" y="1544"/>
                  </a:lnTo>
                  <a:lnTo>
                    <a:pt x="927" y="1555"/>
                  </a:lnTo>
                  <a:lnTo>
                    <a:pt x="929" y="1564"/>
                  </a:lnTo>
                  <a:lnTo>
                    <a:pt x="952" y="1581"/>
                  </a:lnTo>
                  <a:lnTo>
                    <a:pt x="954" y="1587"/>
                  </a:lnTo>
                  <a:lnTo>
                    <a:pt x="956" y="1597"/>
                  </a:lnTo>
                  <a:lnTo>
                    <a:pt x="949" y="1618"/>
                  </a:lnTo>
                  <a:lnTo>
                    <a:pt x="958" y="1616"/>
                  </a:lnTo>
                  <a:lnTo>
                    <a:pt x="975" y="1607"/>
                  </a:lnTo>
                  <a:lnTo>
                    <a:pt x="967" y="1615"/>
                  </a:lnTo>
                  <a:lnTo>
                    <a:pt x="963" y="1624"/>
                  </a:lnTo>
                  <a:lnTo>
                    <a:pt x="960" y="1636"/>
                  </a:lnTo>
                  <a:lnTo>
                    <a:pt x="972" y="1646"/>
                  </a:lnTo>
                  <a:lnTo>
                    <a:pt x="962" y="1652"/>
                  </a:lnTo>
                  <a:lnTo>
                    <a:pt x="957" y="1666"/>
                  </a:lnTo>
                  <a:lnTo>
                    <a:pt x="947" y="1673"/>
                  </a:lnTo>
                  <a:lnTo>
                    <a:pt x="980" y="1683"/>
                  </a:lnTo>
                  <a:lnTo>
                    <a:pt x="999" y="1693"/>
                  </a:lnTo>
                  <a:lnTo>
                    <a:pt x="1006" y="1710"/>
                  </a:lnTo>
                  <a:lnTo>
                    <a:pt x="1005" y="1728"/>
                  </a:lnTo>
                  <a:lnTo>
                    <a:pt x="1000" y="1733"/>
                  </a:lnTo>
                  <a:lnTo>
                    <a:pt x="999" y="1748"/>
                  </a:lnTo>
                  <a:lnTo>
                    <a:pt x="1000" y="1765"/>
                  </a:lnTo>
                  <a:lnTo>
                    <a:pt x="1001" y="1781"/>
                  </a:lnTo>
                  <a:lnTo>
                    <a:pt x="992" y="1785"/>
                  </a:lnTo>
                  <a:lnTo>
                    <a:pt x="996" y="1801"/>
                  </a:lnTo>
                  <a:lnTo>
                    <a:pt x="990" y="1808"/>
                  </a:lnTo>
                  <a:lnTo>
                    <a:pt x="986" y="1825"/>
                  </a:lnTo>
                  <a:lnTo>
                    <a:pt x="981" y="1834"/>
                  </a:lnTo>
                  <a:lnTo>
                    <a:pt x="967" y="1854"/>
                  </a:lnTo>
                  <a:lnTo>
                    <a:pt x="953" y="1860"/>
                  </a:lnTo>
                  <a:lnTo>
                    <a:pt x="969" y="1878"/>
                  </a:lnTo>
                  <a:lnTo>
                    <a:pt x="992" y="1869"/>
                  </a:lnTo>
                  <a:lnTo>
                    <a:pt x="968" y="1898"/>
                  </a:lnTo>
                  <a:lnTo>
                    <a:pt x="951" y="1906"/>
                  </a:lnTo>
                  <a:lnTo>
                    <a:pt x="941" y="1921"/>
                  </a:lnTo>
                  <a:lnTo>
                    <a:pt x="946" y="1937"/>
                  </a:lnTo>
                  <a:lnTo>
                    <a:pt x="963" y="1968"/>
                  </a:lnTo>
                  <a:lnTo>
                    <a:pt x="973" y="1954"/>
                  </a:lnTo>
                  <a:lnTo>
                    <a:pt x="988" y="1970"/>
                  </a:lnTo>
                  <a:lnTo>
                    <a:pt x="1007" y="1976"/>
                  </a:lnTo>
                  <a:lnTo>
                    <a:pt x="1037" y="1960"/>
                  </a:lnTo>
                  <a:lnTo>
                    <a:pt x="1038" y="1943"/>
                  </a:lnTo>
                  <a:lnTo>
                    <a:pt x="1028" y="1931"/>
                  </a:lnTo>
                  <a:lnTo>
                    <a:pt x="1032" y="1919"/>
                  </a:lnTo>
                  <a:lnTo>
                    <a:pt x="1039" y="1926"/>
                  </a:lnTo>
                  <a:lnTo>
                    <a:pt x="1046" y="1917"/>
                  </a:lnTo>
                  <a:lnTo>
                    <a:pt x="1044" y="1908"/>
                  </a:lnTo>
                  <a:lnTo>
                    <a:pt x="1061" y="1895"/>
                  </a:lnTo>
                  <a:lnTo>
                    <a:pt x="1062" y="1865"/>
                  </a:lnTo>
                  <a:lnTo>
                    <a:pt x="1069" y="1882"/>
                  </a:lnTo>
                  <a:lnTo>
                    <a:pt x="1078" y="1899"/>
                  </a:lnTo>
                  <a:lnTo>
                    <a:pt x="1096" y="1883"/>
                  </a:lnTo>
                  <a:lnTo>
                    <a:pt x="1087" y="1904"/>
                  </a:lnTo>
                  <a:lnTo>
                    <a:pt x="1086" y="1919"/>
                  </a:lnTo>
                  <a:lnTo>
                    <a:pt x="1105" y="1926"/>
                  </a:lnTo>
                  <a:lnTo>
                    <a:pt x="1104" y="1930"/>
                  </a:lnTo>
                  <a:lnTo>
                    <a:pt x="1114" y="1930"/>
                  </a:lnTo>
                  <a:lnTo>
                    <a:pt x="1155" y="1924"/>
                  </a:lnTo>
                  <a:lnTo>
                    <a:pt x="1141" y="1941"/>
                  </a:lnTo>
                  <a:lnTo>
                    <a:pt x="1104" y="1953"/>
                  </a:lnTo>
                  <a:lnTo>
                    <a:pt x="1092" y="1969"/>
                  </a:lnTo>
                  <a:lnTo>
                    <a:pt x="1120" y="1973"/>
                  </a:lnTo>
                  <a:lnTo>
                    <a:pt x="1152" y="1962"/>
                  </a:lnTo>
                  <a:lnTo>
                    <a:pt x="1132" y="1975"/>
                  </a:lnTo>
                  <a:lnTo>
                    <a:pt x="1128" y="1994"/>
                  </a:lnTo>
                  <a:lnTo>
                    <a:pt x="1118" y="2011"/>
                  </a:lnTo>
                  <a:lnTo>
                    <a:pt x="1164" y="1981"/>
                  </a:lnTo>
                  <a:lnTo>
                    <a:pt x="1136" y="2017"/>
                  </a:lnTo>
                  <a:lnTo>
                    <a:pt x="1180" y="2012"/>
                  </a:lnTo>
                  <a:lnTo>
                    <a:pt x="1175" y="2025"/>
                  </a:lnTo>
                  <a:lnTo>
                    <a:pt x="1183" y="2033"/>
                  </a:lnTo>
                  <a:lnTo>
                    <a:pt x="1180" y="2041"/>
                  </a:lnTo>
                  <a:lnTo>
                    <a:pt x="1152" y="2029"/>
                  </a:lnTo>
                  <a:lnTo>
                    <a:pt x="1167" y="2045"/>
                  </a:lnTo>
                  <a:lnTo>
                    <a:pt x="1199" y="2059"/>
                  </a:lnTo>
                  <a:lnTo>
                    <a:pt x="1212" y="2075"/>
                  </a:lnTo>
                  <a:lnTo>
                    <a:pt x="1218" y="2091"/>
                  </a:lnTo>
                  <a:lnTo>
                    <a:pt x="1196" y="2082"/>
                  </a:lnTo>
                  <a:lnTo>
                    <a:pt x="1212" y="2092"/>
                  </a:lnTo>
                  <a:lnTo>
                    <a:pt x="1212" y="2100"/>
                  </a:lnTo>
                  <a:lnTo>
                    <a:pt x="1200" y="2103"/>
                  </a:lnTo>
                  <a:lnTo>
                    <a:pt x="1204" y="2111"/>
                  </a:lnTo>
                  <a:lnTo>
                    <a:pt x="1188" y="2105"/>
                  </a:lnTo>
                  <a:lnTo>
                    <a:pt x="1190" y="2121"/>
                  </a:lnTo>
                  <a:lnTo>
                    <a:pt x="1199" y="2132"/>
                  </a:lnTo>
                  <a:lnTo>
                    <a:pt x="1218" y="2124"/>
                  </a:lnTo>
                  <a:lnTo>
                    <a:pt x="1223" y="2136"/>
                  </a:lnTo>
                  <a:lnTo>
                    <a:pt x="1221" y="2148"/>
                  </a:lnTo>
                  <a:lnTo>
                    <a:pt x="1191" y="2142"/>
                  </a:lnTo>
                  <a:lnTo>
                    <a:pt x="1164" y="2131"/>
                  </a:lnTo>
                  <a:lnTo>
                    <a:pt x="1124" y="2094"/>
                  </a:lnTo>
                  <a:lnTo>
                    <a:pt x="1102" y="2080"/>
                  </a:lnTo>
                  <a:lnTo>
                    <a:pt x="1039" y="2071"/>
                  </a:lnTo>
                  <a:lnTo>
                    <a:pt x="1023" y="2073"/>
                  </a:lnTo>
                  <a:lnTo>
                    <a:pt x="1010" y="2091"/>
                  </a:lnTo>
                  <a:lnTo>
                    <a:pt x="1042" y="2138"/>
                  </a:lnTo>
                  <a:lnTo>
                    <a:pt x="1070" y="2147"/>
                  </a:lnTo>
                  <a:lnTo>
                    <a:pt x="1102" y="2162"/>
                  </a:lnTo>
                  <a:lnTo>
                    <a:pt x="1125" y="2190"/>
                  </a:lnTo>
                  <a:lnTo>
                    <a:pt x="1174" y="2201"/>
                  </a:lnTo>
                  <a:lnTo>
                    <a:pt x="1183" y="2194"/>
                  </a:lnTo>
                  <a:lnTo>
                    <a:pt x="1198" y="2196"/>
                  </a:lnTo>
                  <a:lnTo>
                    <a:pt x="1204" y="2202"/>
                  </a:lnTo>
                  <a:lnTo>
                    <a:pt x="1234" y="2200"/>
                  </a:lnTo>
                  <a:lnTo>
                    <a:pt x="1232" y="2216"/>
                  </a:lnTo>
                  <a:lnTo>
                    <a:pt x="1238" y="2232"/>
                  </a:lnTo>
                  <a:lnTo>
                    <a:pt x="1221" y="2238"/>
                  </a:lnTo>
                  <a:lnTo>
                    <a:pt x="1225" y="2255"/>
                  </a:lnTo>
                  <a:lnTo>
                    <a:pt x="1211" y="2261"/>
                  </a:lnTo>
                  <a:lnTo>
                    <a:pt x="1215" y="2276"/>
                  </a:lnTo>
                  <a:lnTo>
                    <a:pt x="1217" y="2281"/>
                  </a:lnTo>
                  <a:lnTo>
                    <a:pt x="1204" y="2288"/>
                  </a:lnTo>
                  <a:lnTo>
                    <a:pt x="1202" y="2313"/>
                  </a:lnTo>
                  <a:lnTo>
                    <a:pt x="1217" y="2324"/>
                  </a:lnTo>
                  <a:lnTo>
                    <a:pt x="1234" y="2312"/>
                  </a:lnTo>
                  <a:lnTo>
                    <a:pt x="1242" y="2326"/>
                  </a:lnTo>
                  <a:lnTo>
                    <a:pt x="1226" y="2337"/>
                  </a:lnTo>
                  <a:lnTo>
                    <a:pt x="1234" y="2349"/>
                  </a:lnTo>
                  <a:lnTo>
                    <a:pt x="1221" y="2350"/>
                  </a:lnTo>
                  <a:lnTo>
                    <a:pt x="1215" y="2337"/>
                  </a:lnTo>
                  <a:lnTo>
                    <a:pt x="1201" y="2334"/>
                  </a:lnTo>
                  <a:lnTo>
                    <a:pt x="1194" y="2341"/>
                  </a:lnTo>
                  <a:lnTo>
                    <a:pt x="1193" y="2356"/>
                  </a:lnTo>
                  <a:lnTo>
                    <a:pt x="1193" y="2371"/>
                  </a:lnTo>
                  <a:lnTo>
                    <a:pt x="1199" y="2378"/>
                  </a:lnTo>
                  <a:lnTo>
                    <a:pt x="1188" y="2392"/>
                  </a:lnTo>
                  <a:lnTo>
                    <a:pt x="1191" y="2398"/>
                  </a:lnTo>
                  <a:lnTo>
                    <a:pt x="1204" y="2395"/>
                  </a:lnTo>
                  <a:lnTo>
                    <a:pt x="1199" y="2404"/>
                  </a:lnTo>
                  <a:lnTo>
                    <a:pt x="1193" y="2421"/>
                  </a:lnTo>
                  <a:lnTo>
                    <a:pt x="1171" y="2428"/>
                  </a:lnTo>
                  <a:lnTo>
                    <a:pt x="1155" y="2421"/>
                  </a:lnTo>
                  <a:lnTo>
                    <a:pt x="1140" y="2420"/>
                  </a:lnTo>
                  <a:lnTo>
                    <a:pt x="1118" y="2426"/>
                  </a:lnTo>
                  <a:lnTo>
                    <a:pt x="1114" y="2436"/>
                  </a:lnTo>
                  <a:lnTo>
                    <a:pt x="1098" y="2452"/>
                  </a:lnTo>
                  <a:lnTo>
                    <a:pt x="1102" y="2462"/>
                  </a:lnTo>
                  <a:lnTo>
                    <a:pt x="1099" y="2463"/>
                  </a:lnTo>
                  <a:lnTo>
                    <a:pt x="1103" y="2474"/>
                  </a:lnTo>
                  <a:lnTo>
                    <a:pt x="1115" y="2468"/>
                  </a:lnTo>
                  <a:lnTo>
                    <a:pt x="1128" y="2476"/>
                  </a:lnTo>
                  <a:lnTo>
                    <a:pt x="1182" y="2459"/>
                  </a:lnTo>
                  <a:lnTo>
                    <a:pt x="1172" y="2442"/>
                  </a:lnTo>
                  <a:lnTo>
                    <a:pt x="1191" y="2443"/>
                  </a:lnTo>
                  <a:lnTo>
                    <a:pt x="1194" y="2447"/>
                  </a:lnTo>
                  <a:lnTo>
                    <a:pt x="1189" y="2458"/>
                  </a:lnTo>
                  <a:lnTo>
                    <a:pt x="1174" y="2466"/>
                  </a:lnTo>
                  <a:lnTo>
                    <a:pt x="1198" y="2479"/>
                  </a:lnTo>
                  <a:lnTo>
                    <a:pt x="1184" y="2476"/>
                  </a:lnTo>
                  <a:lnTo>
                    <a:pt x="1188" y="2485"/>
                  </a:lnTo>
                  <a:lnTo>
                    <a:pt x="1205" y="2493"/>
                  </a:lnTo>
                  <a:lnTo>
                    <a:pt x="1199" y="2498"/>
                  </a:lnTo>
                  <a:lnTo>
                    <a:pt x="1188" y="2493"/>
                  </a:lnTo>
                  <a:lnTo>
                    <a:pt x="1171" y="2500"/>
                  </a:lnTo>
                  <a:lnTo>
                    <a:pt x="1155" y="2502"/>
                  </a:lnTo>
                  <a:lnTo>
                    <a:pt x="1114" y="2481"/>
                  </a:lnTo>
                  <a:lnTo>
                    <a:pt x="1101" y="2487"/>
                  </a:lnTo>
                  <a:lnTo>
                    <a:pt x="1101" y="2492"/>
                  </a:lnTo>
                  <a:lnTo>
                    <a:pt x="1078" y="2485"/>
                  </a:lnTo>
                  <a:lnTo>
                    <a:pt x="1071" y="2491"/>
                  </a:lnTo>
                  <a:lnTo>
                    <a:pt x="1088" y="2491"/>
                  </a:lnTo>
                  <a:lnTo>
                    <a:pt x="1104" y="2508"/>
                  </a:lnTo>
                  <a:lnTo>
                    <a:pt x="1098" y="2513"/>
                  </a:lnTo>
                  <a:lnTo>
                    <a:pt x="1081" y="2503"/>
                  </a:lnTo>
                  <a:lnTo>
                    <a:pt x="1091" y="2516"/>
                  </a:lnTo>
                  <a:lnTo>
                    <a:pt x="1078" y="2516"/>
                  </a:lnTo>
                  <a:lnTo>
                    <a:pt x="1064" y="2525"/>
                  </a:lnTo>
                  <a:lnTo>
                    <a:pt x="1066" y="2539"/>
                  </a:lnTo>
                  <a:lnTo>
                    <a:pt x="1065" y="2555"/>
                  </a:lnTo>
                  <a:lnTo>
                    <a:pt x="1067" y="2556"/>
                  </a:lnTo>
                  <a:lnTo>
                    <a:pt x="1056" y="2570"/>
                  </a:lnTo>
                  <a:lnTo>
                    <a:pt x="1067" y="2578"/>
                  </a:lnTo>
                  <a:lnTo>
                    <a:pt x="1072" y="2575"/>
                  </a:lnTo>
                  <a:lnTo>
                    <a:pt x="1051" y="2590"/>
                  </a:lnTo>
                  <a:lnTo>
                    <a:pt x="1055" y="2600"/>
                  </a:lnTo>
                  <a:lnTo>
                    <a:pt x="1049" y="2605"/>
                  </a:lnTo>
                  <a:lnTo>
                    <a:pt x="1044" y="2615"/>
                  </a:lnTo>
                  <a:lnTo>
                    <a:pt x="1043" y="2640"/>
                  </a:lnTo>
                  <a:lnTo>
                    <a:pt x="1061" y="2653"/>
                  </a:lnTo>
                  <a:lnTo>
                    <a:pt x="1059" y="2667"/>
                  </a:lnTo>
                  <a:lnTo>
                    <a:pt x="1074" y="2664"/>
                  </a:lnTo>
                  <a:lnTo>
                    <a:pt x="1091" y="2665"/>
                  </a:lnTo>
                  <a:lnTo>
                    <a:pt x="1089" y="2685"/>
                  </a:lnTo>
                  <a:lnTo>
                    <a:pt x="1082" y="2690"/>
                  </a:lnTo>
                  <a:lnTo>
                    <a:pt x="1071" y="2705"/>
                  </a:lnTo>
                  <a:lnTo>
                    <a:pt x="1085" y="2719"/>
                  </a:lnTo>
                  <a:lnTo>
                    <a:pt x="1065" y="2716"/>
                  </a:lnTo>
                  <a:lnTo>
                    <a:pt x="1060" y="2728"/>
                  </a:lnTo>
                  <a:lnTo>
                    <a:pt x="1061" y="2742"/>
                  </a:lnTo>
                  <a:lnTo>
                    <a:pt x="1064" y="2750"/>
                  </a:lnTo>
                  <a:lnTo>
                    <a:pt x="1076" y="2750"/>
                  </a:lnTo>
                  <a:lnTo>
                    <a:pt x="1065" y="2764"/>
                  </a:lnTo>
                  <a:lnTo>
                    <a:pt x="1072" y="2767"/>
                  </a:lnTo>
                  <a:lnTo>
                    <a:pt x="1086" y="2767"/>
                  </a:lnTo>
                  <a:lnTo>
                    <a:pt x="1097" y="2764"/>
                  </a:lnTo>
                  <a:lnTo>
                    <a:pt x="1071" y="2787"/>
                  </a:lnTo>
                  <a:lnTo>
                    <a:pt x="1071" y="2797"/>
                  </a:lnTo>
                  <a:lnTo>
                    <a:pt x="1085" y="2802"/>
                  </a:lnTo>
                  <a:lnTo>
                    <a:pt x="1086" y="2810"/>
                  </a:lnTo>
                  <a:lnTo>
                    <a:pt x="1102" y="2802"/>
                  </a:lnTo>
                  <a:lnTo>
                    <a:pt x="1096" y="2805"/>
                  </a:lnTo>
                  <a:lnTo>
                    <a:pt x="1089" y="2815"/>
                  </a:lnTo>
                  <a:lnTo>
                    <a:pt x="1092" y="2823"/>
                  </a:lnTo>
                  <a:lnTo>
                    <a:pt x="1086" y="2834"/>
                  </a:lnTo>
                  <a:lnTo>
                    <a:pt x="1099" y="2830"/>
                  </a:lnTo>
                  <a:lnTo>
                    <a:pt x="1108" y="2825"/>
                  </a:lnTo>
                  <a:lnTo>
                    <a:pt x="1110" y="2856"/>
                  </a:lnTo>
                  <a:lnTo>
                    <a:pt x="1125" y="2855"/>
                  </a:lnTo>
                  <a:lnTo>
                    <a:pt x="1125" y="2864"/>
                  </a:lnTo>
                  <a:lnTo>
                    <a:pt x="1137" y="2864"/>
                  </a:lnTo>
                  <a:lnTo>
                    <a:pt x="1120" y="2882"/>
                  </a:lnTo>
                  <a:lnTo>
                    <a:pt x="1125" y="2895"/>
                  </a:lnTo>
                  <a:lnTo>
                    <a:pt x="1135" y="2880"/>
                  </a:lnTo>
                  <a:lnTo>
                    <a:pt x="1137" y="2896"/>
                  </a:lnTo>
                  <a:lnTo>
                    <a:pt x="1134" y="2900"/>
                  </a:lnTo>
                  <a:lnTo>
                    <a:pt x="1131" y="2916"/>
                  </a:lnTo>
                  <a:lnTo>
                    <a:pt x="1140" y="2920"/>
                  </a:lnTo>
                  <a:lnTo>
                    <a:pt x="1141" y="2932"/>
                  </a:lnTo>
                  <a:lnTo>
                    <a:pt x="1144" y="2945"/>
                  </a:lnTo>
                  <a:lnTo>
                    <a:pt x="1151" y="2937"/>
                  </a:lnTo>
                  <a:lnTo>
                    <a:pt x="1151" y="2941"/>
                  </a:lnTo>
                  <a:lnTo>
                    <a:pt x="1157" y="2943"/>
                  </a:lnTo>
                  <a:lnTo>
                    <a:pt x="1145" y="2957"/>
                  </a:lnTo>
                  <a:lnTo>
                    <a:pt x="1142" y="2965"/>
                  </a:lnTo>
                  <a:lnTo>
                    <a:pt x="1142" y="2979"/>
                  </a:lnTo>
                  <a:lnTo>
                    <a:pt x="1141" y="2990"/>
                  </a:lnTo>
                  <a:lnTo>
                    <a:pt x="1141" y="3002"/>
                  </a:lnTo>
                  <a:lnTo>
                    <a:pt x="1145" y="3017"/>
                  </a:lnTo>
                  <a:lnTo>
                    <a:pt x="1151" y="3013"/>
                  </a:lnTo>
                  <a:lnTo>
                    <a:pt x="1164" y="3013"/>
                  </a:lnTo>
                  <a:lnTo>
                    <a:pt x="1175" y="2990"/>
                  </a:lnTo>
                  <a:lnTo>
                    <a:pt x="1190" y="2961"/>
                  </a:lnTo>
                  <a:lnTo>
                    <a:pt x="1198" y="2965"/>
                  </a:lnTo>
                  <a:lnTo>
                    <a:pt x="1211" y="2960"/>
                  </a:lnTo>
                  <a:lnTo>
                    <a:pt x="1218" y="2944"/>
                  </a:lnTo>
                  <a:lnTo>
                    <a:pt x="1237" y="2954"/>
                  </a:lnTo>
                  <a:lnTo>
                    <a:pt x="1248" y="2952"/>
                  </a:lnTo>
                  <a:lnTo>
                    <a:pt x="1255" y="2968"/>
                  </a:lnTo>
                  <a:lnTo>
                    <a:pt x="1226" y="2960"/>
                  </a:lnTo>
                  <a:lnTo>
                    <a:pt x="1216" y="2970"/>
                  </a:lnTo>
                  <a:lnTo>
                    <a:pt x="1215" y="2977"/>
                  </a:lnTo>
                  <a:lnTo>
                    <a:pt x="1228" y="2988"/>
                  </a:lnTo>
                  <a:lnTo>
                    <a:pt x="1247" y="2988"/>
                  </a:lnTo>
                  <a:lnTo>
                    <a:pt x="1218" y="3000"/>
                  </a:lnTo>
                  <a:lnTo>
                    <a:pt x="1206" y="3002"/>
                  </a:lnTo>
                  <a:lnTo>
                    <a:pt x="1202" y="3018"/>
                  </a:lnTo>
                  <a:lnTo>
                    <a:pt x="1191" y="3025"/>
                  </a:lnTo>
                  <a:lnTo>
                    <a:pt x="1175" y="3027"/>
                  </a:lnTo>
                  <a:lnTo>
                    <a:pt x="1173" y="3036"/>
                  </a:lnTo>
                  <a:lnTo>
                    <a:pt x="1179" y="3057"/>
                  </a:lnTo>
                  <a:lnTo>
                    <a:pt x="1177" y="3082"/>
                  </a:lnTo>
                  <a:lnTo>
                    <a:pt x="1187" y="3078"/>
                  </a:lnTo>
                  <a:lnTo>
                    <a:pt x="1177" y="3093"/>
                  </a:lnTo>
                  <a:lnTo>
                    <a:pt x="1187" y="3110"/>
                  </a:lnTo>
                  <a:lnTo>
                    <a:pt x="1190" y="3119"/>
                  </a:lnTo>
                  <a:lnTo>
                    <a:pt x="1195" y="3116"/>
                  </a:lnTo>
                  <a:lnTo>
                    <a:pt x="1198" y="3136"/>
                  </a:lnTo>
                  <a:lnTo>
                    <a:pt x="1212" y="3160"/>
                  </a:lnTo>
                  <a:lnTo>
                    <a:pt x="1217" y="3162"/>
                  </a:lnTo>
                  <a:lnTo>
                    <a:pt x="1217" y="3165"/>
                  </a:lnTo>
                  <a:lnTo>
                    <a:pt x="1218" y="3170"/>
                  </a:lnTo>
                  <a:lnTo>
                    <a:pt x="1234" y="3173"/>
                  </a:lnTo>
                  <a:lnTo>
                    <a:pt x="1236" y="3186"/>
                  </a:lnTo>
                  <a:lnTo>
                    <a:pt x="1241" y="3195"/>
                  </a:lnTo>
                  <a:lnTo>
                    <a:pt x="1242" y="3203"/>
                  </a:lnTo>
                  <a:lnTo>
                    <a:pt x="1249" y="3196"/>
                  </a:lnTo>
                  <a:lnTo>
                    <a:pt x="1254" y="3195"/>
                  </a:lnTo>
                  <a:lnTo>
                    <a:pt x="1247" y="3212"/>
                  </a:lnTo>
                  <a:lnTo>
                    <a:pt x="1247" y="3226"/>
                  </a:lnTo>
                  <a:lnTo>
                    <a:pt x="1250" y="3232"/>
                  </a:lnTo>
                  <a:lnTo>
                    <a:pt x="1260" y="3233"/>
                  </a:lnTo>
                  <a:lnTo>
                    <a:pt x="1269" y="3238"/>
                  </a:lnTo>
                  <a:lnTo>
                    <a:pt x="1265" y="3246"/>
                  </a:lnTo>
                  <a:lnTo>
                    <a:pt x="1265" y="3255"/>
                  </a:lnTo>
                  <a:lnTo>
                    <a:pt x="1276" y="3260"/>
                  </a:lnTo>
                  <a:lnTo>
                    <a:pt x="1285" y="3260"/>
                  </a:lnTo>
                  <a:lnTo>
                    <a:pt x="1275" y="3265"/>
                  </a:lnTo>
                  <a:lnTo>
                    <a:pt x="1279" y="3272"/>
                  </a:lnTo>
                  <a:lnTo>
                    <a:pt x="1288" y="3270"/>
                  </a:lnTo>
                  <a:lnTo>
                    <a:pt x="1281" y="3275"/>
                  </a:lnTo>
                  <a:lnTo>
                    <a:pt x="1273" y="3277"/>
                  </a:lnTo>
                  <a:lnTo>
                    <a:pt x="1276" y="3282"/>
                  </a:lnTo>
                  <a:lnTo>
                    <a:pt x="1277" y="3288"/>
                  </a:lnTo>
                  <a:lnTo>
                    <a:pt x="1291" y="3286"/>
                  </a:lnTo>
                  <a:lnTo>
                    <a:pt x="1308" y="3272"/>
                  </a:lnTo>
                  <a:lnTo>
                    <a:pt x="1313" y="3276"/>
                  </a:lnTo>
                  <a:lnTo>
                    <a:pt x="1314" y="3283"/>
                  </a:lnTo>
                  <a:lnTo>
                    <a:pt x="1300" y="3292"/>
                  </a:lnTo>
                  <a:lnTo>
                    <a:pt x="1291" y="3298"/>
                  </a:lnTo>
                  <a:lnTo>
                    <a:pt x="1293" y="3304"/>
                  </a:lnTo>
                  <a:lnTo>
                    <a:pt x="1300" y="3313"/>
                  </a:lnTo>
                  <a:lnTo>
                    <a:pt x="1308" y="3319"/>
                  </a:lnTo>
                  <a:lnTo>
                    <a:pt x="1308" y="3324"/>
                  </a:lnTo>
                  <a:lnTo>
                    <a:pt x="1316" y="3325"/>
                  </a:lnTo>
                  <a:lnTo>
                    <a:pt x="1311" y="3332"/>
                  </a:lnTo>
                  <a:lnTo>
                    <a:pt x="1297" y="3339"/>
                  </a:lnTo>
                  <a:lnTo>
                    <a:pt x="1300" y="3343"/>
                  </a:lnTo>
                  <a:lnTo>
                    <a:pt x="1312" y="3350"/>
                  </a:lnTo>
                  <a:lnTo>
                    <a:pt x="1320" y="3347"/>
                  </a:lnTo>
                  <a:lnTo>
                    <a:pt x="1338" y="3337"/>
                  </a:lnTo>
                  <a:lnTo>
                    <a:pt x="1344" y="3337"/>
                  </a:lnTo>
                  <a:lnTo>
                    <a:pt x="1355" y="3342"/>
                  </a:lnTo>
                  <a:lnTo>
                    <a:pt x="1311" y="3358"/>
                  </a:lnTo>
                  <a:lnTo>
                    <a:pt x="1314" y="3361"/>
                  </a:lnTo>
                  <a:lnTo>
                    <a:pt x="1322" y="3358"/>
                  </a:lnTo>
                  <a:lnTo>
                    <a:pt x="1334" y="3358"/>
                  </a:lnTo>
                  <a:lnTo>
                    <a:pt x="1336" y="3361"/>
                  </a:lnTo>
                  <a:lnTo>
                    <a:pt x="1335" y="3364"/>
                  </a:lnTo>
                  <a:lnTo>
                    <a:pt x="1334" y="3373"/>
                  </a:lnTo>
                  <a:lnTo>
                    <a:pt x="1340" y="3378"/>
                  </a:lnTo>
                  <a:lnTo>
                    <a:pt x="1344" y="3379"/>
                  </a:lnTo>
                  <a:lnTo>
                    <a:pt x="1356" y="3374"/>
                  </a:lnTo>
                  <a:lnTo>
                    <a:pt x="1360" y="3379"/>
                  </a:lnTo>
                  <a:lnTo>
                    <a:pt x="1362" y="3386"/>
                  </a:lnTo>
                  <a:lnTo>
                    <a:pt x="1363" y="3388"/>
                  </a:lnTo>
                  <a:lnTo>
                    <a:pt x="1373" y="3390"/>
                  </a:lnTo>
                  <a:lnTo>
                    <a:pt x="1382" y="3395"/>
                  </a:lnTo>
                  <a:lnTo>
                    <a:pt x="1386" y="3394"/>
                  </a:lnTo>
                  <a:lnTo>
                    <a:pt x="1389" y="3397"/>
                  </a:lnTo>
                  <a:lnTo>
                    <a:pt x="1388" y="3400"/>
                  </a:lnTo>
                  <a:lnTo>
                    <a:pt x="1373" y="3411"/>
                  </a:lnTo>
                  <a:lnTo>
                    <a:pt x="1363" y="3416"/>
                  </a:lnTo>
                  <a:lnTo>
                    <a:pt x="1359" y="3422"/>
                  </a:lnTo>
                  <a:lnTo>
                    <a:pt x="1370" y="3420"/>
                  </a:lnTo>
                  <a:lnTo>
                    <a:pt x="1377" y="3421"/>
                  </a:lnTo>
                  <a:lnTo>
                    <a:pt x="1400" y="3420"/>
                  </a:lnTo>
                  <a:lnTo>
                    <a:pt x="1397" y="3410"/>
                  </a:lnTo>
                  <a:lnTo>
                    <a:pt x="1397" y="3407"/>
                  </a:lnTo>
                  <a:lnTo>
                    <a:pt x="1399" y="3406"/>
                  </a:lnTo>
                  <a:lnTo>
                    <a:pt x="1410" y="3410"/>
                  </a:lnTo>
                  <a:lnTo>
                    <a:pt x="1419" y="3407"/>
                  </a:lnTo>
                  <a:lnTo>
                    <a:pt x="1442" y="3410"/>
                  </a:lnTo>
                  <a:lnTo>
                    <a:pt x="1462" y="3397"/>
                  </a:lnTo>
                  <a:lnTo>
                    <a:pt x="1464" y="3401"/>
                  </a:lnTo>
                  <a:lnTo>
                    <a:pt x="1480" y="3394"/>
                  </a:lnTo>
                  <a:lnTo>
                    <a:pt x="1478" y="3401"/>
                  </a:lnTo>
                  <a:lnTo>
                    <a:pt x="1476" y="3407"/>
                  </a:lnTo>
                  <a:lnTo>
                    <a:pt x="1483" y="3410"/>
                  </a:lnTo>
                  <a:lnTo>
                    <a:pt x="1499" y="3404"/>
                  </a:lnTo>
                  <a:lnTo>
                    <a:pt x="1495" y="3409"/>
                  </a:lnTo>
                  <a:lnTo>
                    <a:pt x="1470" y="3422"/>
                  </a:lnTo>
                  <a:lnTo>
                    <a:pt x="1478" y="3422"/>
                  </a:lnTo>
                  <a:lnTo>
                    <a:pt x="1465" y="3431"/>
                  </a:lnTo>
                  <a:lnTo>
                    <a:pt x="1470" y="3433"/>
                  </a:lnTo>
                  <a:lnTo>
                    <a:pt x="1474" y="3432"/>
                  </a:lnTo>
                  <a:lnTo>
                    <a:pt x="1483" y="3426"/>
                  </a:lnTo>
                  <a:lnTo>
                    <a:pt x="1491" y="3427"/>
                  </a:lnTo>
                  <a:lnTo>
                    <a:pt x="1501" y="3418"/>
                  </a:lnTo>
                  <a:lnTo>
                    <a:pt x="1508" y="3407"/>
                  </a:lnTo>
                  <a:lnTo>
                    <a:pt x="1512" y="3410"/>
                  </a:lnTo>
                  <a:lnTo>
                    <a:pt x="1508" y="3421"/>
                  </a:lnTo>
                  <a:lnTo>
                    <a:pt x="1496" y="3429"/>
                  </a:lnTo>
                  <a:lnTo>
                    <a:pt x="1491" y="3437"/>
                  </a:lnTo>
                  <a:lnTo>
                    <a:pt x="1495" y="3442"/>
                  </a:lnTo>
                  <a:lnTo>
                    <a:pt x="1497" y="3450"/>
                  </a:lnTo>
                  <a:lnTo>
                    <a:pt x="1500" y="3455"/>
                  </a:lnTo>
                  <a:lnTo>
                    <a:pt x="1502" y="3461"/>
                  </a:lnTo>
                  <a:lnTo>
                    <a:pt x="1506" y="3455"/>
                  </a:lnTo>
                  <a:lnTo>
                    <a:pt x="1511" y="3444"/>
                  </a:lnTo>
                  <a:lnTo>
                    <a:pt x="1516" y="3440"/>
                  </a:lnTo>
                  <a:lnTo>
                    <a:pt x="1521" y="3440"/>
                  </a:lnTo>
                  <a:lnTo>
                    <a:pt x="1519" y="3448"/>
                  </a:lnTo>
                  <a:lnTo>
                    <a:pt x="1516" y="3461"/>
                  </a:lnTo>
                  <a:lnTo>
                    <a:pt x="1518" y="3465"/>
                  </a:lnTo>
                  <a:lnTo>
                    <a:pt x="1528" y="3461"/>
                  </a:lnTo>
                  <a:lnTo>
                    <a:pt x="1537" y="3452"/>
                  </a:lnTo>
                  <a:lnTo>
                    <a:pt x="1537" y="3458"/>
                  </a:lnTo>
                  <a:lnTo>
                    <a:pt x="1534" y="3474"/>
                  </a:lnTo>
                  <a:lnTo>
                    <a:pt x="1529" y="3477"/>
                  </a:lnTo>
                  <a:lnTo>
                    <a:pt x="1522" y="3487"/>
                  </a:lnTo>
                  <a:lnTo>
                    <a:pt x="1522" y="3493"/>
                  </a:lnTo>
                  <a:lnTo>
                    <a:pt x="1524" y="3493"/>
                  </a:lnTo>
                  <a:lnTo>
                    <a:pt x="1527" y="3501"/>
                  </a:lnTo>
                  <a:lnTo>
                    <a:pt x="1530" y="3502"/>
                  </a:lnTo>
                  <a:lnTo>
                    <a:pt x="1542" y="3501"/>
                  </a:lnTo>
                  <a:lnTo>
                    <a:pt x="1550" y="3510"/>
                  </a:lnTo>
                  <a:lnTo>
                    <a:pt x="1564" y="3507"/>
                  </a:lnTo>
                  <a:lnTo>
                    <a:pt x="1577" y="3492"/>
                  </a:lnTo>
                  <a:lnTo>
                    <a:pt x="1583" y="3482"/>
                  </a:lnTo>
                  <a:lnTo>
                    <a:pt x="1583" y="3487"/>
                  </a:lnTo>
                  <a:lnTo>
                    <a:pt x="1586" y="3497"/>
                  </a:lnTo>
                  <a:lnTo>
                    <a:pt x="1618" y="3499"/>
                  </a:lnTo>
                  <a:lnTo>
                    <a:pt x="1636" y="3498"/>
                  </a:lnTo>
                  <a:lnTo>
                    <a:pt x="1636" y="3497"/>
                  </a:lnTo>
                  <a:lnTo>
                    <a:pt x="1634" y="3490"/>
                  </a:lnTo>
                  <a:lnTo>
                    <a:pt x="1635" y="3485"/>
                  </a:lnTo>
                  <a:lnTo>
                    <a:pt x="1632" y="3476"/>
                  </a:lnTo>
                  <a:lnTo>
                    <a:pt x="1629" y="3467"/>
                  </a:lnTo>
                  <a:lnTo>
                    <a:pt x="1624" y="3466"/>
                  </a:lnTo>
                  <a:lnTo>
                    <a:pt x="1605" y="3454"/>
                  </a:lnTo>
                  <a:lnTo>
                    <a:pt x="1624" y="3458"/>
                  </a:lnTo>
                  <a:lnTo>
                    <a:pt x="1632" y="3458"/>
                  </a:lnTo>
                  <a:lnTo>
                    <a:pt x="1636" y="3453"/>
                  </a:lnTo>
                  <a:lnTo>
                    <a:pt x="1645" y="3454"/>
                  </a:lnTo>
                  <a:lnTo>
                    <a:pt x="1650" y="3449"/>
                  </a:lnTo>
                  <a:lnTo>
                    <a:pt x="1648" y="3432"/>
                  </a:lnTo>
                  <a:lnTo>
                    <a:pt x="1650" y="3420"/>
                  </a:lnTo>
                  <a:lnTo>
                    <a:pt x="1651" y="3412"/>
                  </a:lnTo>
                  <a:lnTo>
                    <a:pt x="1656" y="3405"/>
                  </a:lnTo>
                  <a:lnTo>
                    <a:pt x="1661" y="3379"/>
                  </a:lnTo>
                  <a:lnTo>
                    <a:pt x="1661" y="3373"/>
                  </a:lnTo>
                  <a:lnTo>
                    <a:pt x="1658" y="3372"/>
                  </a:lnTo>
                  <a:lnTo>
                    <a:pt x="1661" y="3367"/>
                  </a:lnTo>
                  <a:lnTo>
                    <a:pt x="1669" y="3358"/>
                  </a:lnTo>
                  <a:lnTo>
                    <a:pt x="1674" y="3348"/>
                  </a:lnTo>
                  <a:lnTo>
                    <a:pt x="1669" y="3348"/>
                  </a:lnTo>
                  <a:lnTo>
                    <a:pt x="1672" y="3340"/>
                  </a:lnTo>
                  <a:lnTo>
                    <a:pt x="1684" y="3318"/>
                  </a:lnTo>
                  <a:lnTo>
                    <a:pt x="1690" y="3311"/>
                  </a:lnTo>
                  <a:lnTo>
                    <a:pt x="1687" y="3305"/>
                  </a:lnTo>
                  <a:lnTo>
                    <a:pt x="1690" y="3296"/>
                  </a:lnTo>
                  <a:lnTo>
                    <a:pt x="1689" y="3287"/>
                  </a:lnTo>
                  <a:lnTo>
                    <a:pt x="1682" y="3282"/>
                  </a:lnTo>
                  <a:lnTo>
                    <a:pt x="1679" y="3239"/>
                  </a:lnTo>
                  <a:lnTo>
                    <a:pt x="1673" y="3235"/>
                  </a:lnTo>
                  <a:lnTo>
                    <a:pt x="1674" y="3230"/>
                  </a:lnTo>
                  <a:lnTo>
                    <a:pt x="1669" y="3216"/>
                  </a:lnTo>
                  <a:lnTo>
                    <a:pt x="1651" y="3210"/>
                  </a:lnTo>
                  <a:lnTo>
                    <a:pt x="1667" y="3205"/>
                  </a:lnTo>
                  <a:lnTo>
                    <a:pt x="1669" y="3201"/>
                  </a:lnTo>
                  <a:lnTo>
                    <a:pt x="1669" y="3195"/>
                  </a:lnTo>
                  <a:lnTo>
                    <a:pt x="1673" y="3191"/>
                  </a:lnTo>
                  <a:lnTo>
                    <a:pt x="1680" y="3190"/>
                  </a:lnTo>
                  <a:lnTo>
                    <a:pt x="1684" y="3192"/>
                  </a:lnTo>
                  <a:lnTo>
                    <a:pt x="1691" y="3192"/>
                  </a:lnTo>
                  <a:lnTo>
                    <a:pt x="1711" y="3189"/>
                  </a:lnTo>
                  <a:lnTo>
                    <a:pt x="1715" y="3180"/>
                  </a:lnTo>
                  <a:lnTo>
                    <a:pt x="1723" y="3179"/>
                  </a:lnTo>
                  <a:lnTo>
                    <a:pt x="1723" y="3169"/>
                  </a:lnTo>
                  <a:lnTo>
                    <a:pt x="1714" y="3170"/>
                  </a:lnTo>
                  <a:lnTo>
                    <a:pt x="1700" y="3160"/>
                  </a:lnTo>
                  <a:lnTo>
                    <a:pt x="1689" y="3152"/>
                  </a:lnTo>
                  <a:lnTo>
                    <a:pt x="1696" y="3152"/>
                  </a:lnTo>
                  <a:lnTo>
                    <a:pt x="1702" y="3158"/>
                  </a:lnTo>
                  <a:lnTo>
                    <a:pt x="1709" y="3160"/>
                  </a:lnTo>
                  <a:lnTo>
                    <a:pt x="1729" y="3162"/>
                  </a:lnTo>
                  <a:lnTo>
                    <a:pt x="1729" y="3156"/>
                  </a:lnTo>
                  <a:lnTo>
                    <a:pt x="1716" y="3154"/>
                  </a:lnTo>
                  <a:lnTo>
                    <a:pt x="1714" y="3146"/>
                  </a:lnTo>
                  <a:lnTo>
                    <a:pt x="1720" y="3144"/>
                  </a:lnTo>
                  <a:lnTo>
                    <a:pt x="1722" y="3140"/>
                  </a:lnTo>
                  <a:lnTo>
                    <a:pt x="1716" y="3133"/>
                  </a:lnTo>
                  <a:lnTo>
                    <a:pt x="1717" y="3130"/>
                  </a:lnTo>
                  <a:lnTo>
                    <a:pt x="1728" y="3138"/>
                  </a:lnTo>
                  <a:lnTo>
                    <a:pt x="1739" y="3141"/>
                  </a:lnTo>
                  <a:lnTo>
                    <a:pt x="1737" y="3131"/>
                  </a:lnTo>
                  <a:lnTo>
                    <a:pt x="1745" y="3130"/>
                  </a:lnTo>
                  <a:lnTo>
                    <a:pt x="1742" y="3124"/>
                  </a:lnTo>
                  <a:lnTo>
                    <a:pt x="1741" y="3117"/>
                  </a:lnTo>
                  <a:lnTo>
                    <a:pt x="1748" y="3121"/>
                  </a:lnTo>
                  <a:lnTo>
                    <a:pt x="1755" y="3119"/>
                  </a:lnTo>
                  <a:lnTo>
                    <a:pt x="1757" y="3115"/>
                  </a:lnTo>
                  <a:lnTo>
                    <a:pt x="1758" y="3103"/>
                  </a:lnTo>
                  <a:lnTo>
                    <a:pt x="1764" y="3101"/>
                  </a:lnTo>
                  <a:lnTo>
                    <a:pt x="1764" y="3090"/>
                  </a:lnTo>
                  <a:lnTo>
                    <a:pt x="1760" y="3085"/>
                  </a:lnTo>
                  <a:lnTo>
                    <a:pt x="1727" y="3077"/>
                  </a:lnTo>
                  <a:lnTo>
                    <a:pt x="1728" y="3071"/>
                  </a:lnTo>
                  <a:lnTo>
                    <a:pt x="1759" y="3079"/>
                  </a:lnTo>
                  <a:lnTo>
                    <a:pt x="1774" y="3077"/>
                  </a:lnTo>
                  <a:lnTo>
                    <a:pt x="1763" y="3045"/>
                  </a:lnTo>
                  <a:lnTo>
                    <a:pt x="1768" y="3041"/>
                  </a:lnTo>
                  <a:lnTo>
                    <a:pt x="1770" y="3036"/>
                  </a:lnTo>
                  <a:lnTo>
                    <a:pt x="1764" y="3027"/>
                  </a:lnTo>
                  <a:lnTo>
                    <a:pt x="1726" y="3022"/>
                  </a:lnTo>
                  <a:lnTo>
                    <a:pt x="1722" y="3008"/>
                  </a:lnTo>
                  <a:lnTo>
                    <a:pt x="1732" y="3011"/>
                  </a:lnTo>
                  <a:lnTo>
                    <a:pt x="1755" y="2997"/>
                  </a:lnTo>
                  <a:lnTo>
                    <a:pt x="1772" y="2997"/>
                  </a:lnTo>
                  <a:lnTo>
                    <a:pt x="1784" y="3002"/>
                  </a:lnTo>
                  <a:lnTo>
                    <a:pt x="1786" y="2998"/>
                  </a:lnTo>
                  <a:lnTo>
                    <a:pt x="1777" y="2995"/>
                  </a:lnTo>
                  <a:lnTo>
                    <a:pt x="1770" y="2987"/>
                  </a:lnTo>
                  <a:lnTo>
                    <a:pt x="1766" y="2966"/>
                  </a:lnTo>
                  <a:lnTo>
                    <a:pt x="1758" y="2958"/>
                  </a:lnTo>
                  <a:lnTo>
                    <a:pt x="1753" y="2943"/>
                  </a:lnTo>
                  <a:lnTo>
                    <a:pt x="1747" y="2938"/>
                  </a:lnTo>
                  <a:lnTo>
                    <a:pt x="1744" y="2928"/>
                  </a:lnTo>
                  <a:lnTo>
                    <a:pt x="1733" y="2931"/>
                  </a:lnTo>
                  <a:lnTo>
                    <a:pt x="1743" y="2906"/>
                  </a:lnTo>
                  <a:lnTo>
                    <a:pt x="1749" y="2912"/>
                  </a:lnTo>
                  <a:lnTo>
                    <a:pt x="1760" y="2911"/>
                  </a:lnTo>
                  <a:lnTo>
                    <a:pt x="1768" y="2916"/>
                  </a:lnTo>
                  <a:lnTo>
                    <a:pt x="1768" y="2905"/>
                  </a:lnTo>
                  <a:lnTo>
                    <a:pt x="1776" y="2907"/>
                  </a:lnTo>
                  <a:lnTo>
                    <a:pt x="1782" y="2915"/>
                  </a:lnTo>
                  <a:lnTo>
                    <a:pt x="1786" y="2909"/>
                  </a:lnTo>
                  <a:lnTo>
                    <a:pt x="1793" y="2917"/>
                  </a:lnTo>
                  <a:lnTo>
                    <a:pt x="1801" y="2909"/>
                  </a:lnTo>
                  <a:lnTo>
                    <a:pt x="1801" y="2901"/>
                  </a:lnTo>
                  <a:lnTo>
                    <a:pt x="1813" y="2885"/>
                  </a:lnTo>
                  <a:lnTo>
                    <a:pt x="1808" y="2877"/>
                  </a:lnTo>
                  <a:lnTo>
                    <a:pt x="1809" y="2871"/>
                  </a:lnTo>
                  <a:lnTo>
                    <a:pt x="1807" y="2863"/>
                  </a:lnTo>
                  <a:lnTo>
                    <a:pt x="1793" y="2855"/>
                  </a:lnTo>
                  <a:lnTo>
                    <a:pt x="1801" y="2852"/>
                  </a:lnTo>
                  <a:lnTo>
                    <a:pt x="1804" y="2848"/>
                  </a:lnTo>
                  <a:lnTo>
                    <a:pt x="1812" y="2852"/>
                  </a:lnTo>
                  <a:lnTo>
                    <a:pt x="1819" y="2832"/>
                  </a:lnTo>
                  <a:lnTo>
                    <a:pt x="1827" y="2836"/>
                  </a:lnTo>
                  <a:lnTo>
                    <a:pt x="1829" y="2845"/>
                  </a:lnTo>
                  <a:lnTo>
                    <a:pt x="1836" y="2846"/>
                  </a:lnTo>
                  <a:lnTo>
                    <a:pt x="1841" y="2830"/>
                  </a:lnTo>
                  <a:lnTo>
                    <a:pt x="1851" y="2839"/>
                  </a:lnTo>
                  <a:lnTo>
                    <a:pt x="1854" y="2845"/>
                  </a:lnTo>
                  <a:lnTo>
                    <a:pt x="1862" y="2842"/>
                  </a:lnTo>
                  <a:lnTo>
                    <a:pt x="1878" y="2841"/>
                  </a:lnTo>
                  <a:lnTo>
                    <a:pt x="1871" y="2831"/>
                  </a:lnTo>
                  <a:lnTo>
                    <a:pt x="1886" y="2831"/>
                  </a:lnTo>
                  <a:lnTo>
                    <a:pt x="1898" y="2837"/>
                  </a:lnTo>
                  <a:lnTo>
                    <a:pt x="1899" y="2828"/>
                  </a:lnTo>
                  <a:lnTo>
                    <a:pt x="1904" y="2828"/>
                  </a:lnTo>
                  <a:lnTo>
                    <a:pt x="1901" y="2818"/>
                  </a:lnTo>
                  <a:lnTo>
                    <a:pt x="1904" y="2815"/>
                  </a:lnTo>
                  <a:lnTo>
                    <a:pt x="1900" y="2812"/>
                  </a:lnTo>
                  <a:lnTo>
                    <a:pt x="1895" y="2812"/>
                  </a:lnTo>
                  <a:lnTo>
                    <a:pt x="1888" y="2803"/>
                  </a:lnTo>
                  <a:lnTo>
                    <a:pt x="1890" y="2788"/>
                  </a:lnTo>
                  <a:lnTo>
                    <a:pt x="1900" y="2801"/>
                  </a:lnTo>
                  <a:lnTo>
                    <a:pt x="1901" y="2792"/>
                  </a:lnTo>
                  <a:lnTo>
                    <a:pt x="1906" y="2796"/>
                  </a:lnTo>
                  <a:lnTo>
                    <a:pt x="1911" y="2796"/>
                  </a:lnTo>
                  <a:lnTo>
                    <a:pt x="1914" y="2782"/>
                  </a:lnTo>
                  <a:lnTo>
                    <a:pt x="1904" y="2774"/>
                  </a:lnTo>
                  <a:lnTo>
                    <a:pt x="1916" y="2767"/>
                  </a:lnTo>
                  <a:lnTo>
                    <a:pt x="1914" y="2761"/>
                  </a:lnTo>
                  <a:lnTo>
                    <a:pt x="1919" y="2755"/>
                  </a:lnTo>
                  <a:lnTo>
                    <a:pt x="1925" y="2756"/>
                  </a:lnTo>
                  <a:lnTo>
                    <a:pt x="1911" y="2745"/>
                  </a:lnTo>
                  <a:lnTo>
                    <a:pt x="1910" y="2739"/>
                  </a:lnTo>
                  <a:lnTo>
                    <a:pt x="1919" y="2744"/>
                  </a:lnTo>
                  <a:lnTo>
                    <a:pt x="1922" y="2731"/>
                  </a:lnTo>
                  <a:lnTo>
                    <a:pt x="1933" y="2746"/>
                  </a:lnTo>
                  <a:lnTo>
                    <a:pt x="1941" y="2744"/>
                  </a:lnTo>
                  <a:lnTo>
                    <a:pt x="1947" y="2746"/>
                  </a:lnTo>
                  <a:lnTo>
                    <a:pt x="1960" y="2745"/>
                  </a:lnTo>
                  <a:lnTo>
                    <a:pt x="1936" y="2765"/>
                  </a:lnTo>
                  <a:lnTo>
                    <a:pt x="1935" y="2777"/>
                  </a:lnTo>
                  <a:lnTo>
                    <a:pt x="1925" y="2787"/>
                  </a:lnTo>
                  <a:lnTo>
                    <a:pt x="1927" y="2793"/>
                  </a:lnTo>
                  <a:lnTo>
                    <a:pt x="1927" y="2797"/>
                  </a:lnTo>
                  <a:lnTo>
                    <a:pt x="1930" y="2799"/>
                  </a:lnTo>
                  <a:lnTo>
                    <a:pt x="1936" y="2799"/>
                  </a:lnTo>
                  <a:lnTo>
                    <a:pt x="1943" y="2803"/>
                  </a:lnTo>
                  <a:lnTo>
                    <a:pt x="1954" y="2812"/>
                  </a:lnTo>
                  <a:lnTo>
                    <a:pt x="1956" y="2804"/>
                  </a:lnTo>
                  <a:lnTo>
                    <a:pt x="1947" y="2796"/>
                  </a:lnTo>
                  <a:lnTo>
                    <a:pt x="1957" y="2801"/>
                  </a:lnTo>
                  <a:lnTo>
                    <a:pt x="1956" y="2788"/>
                  </a:lnTo>
                  <a:lnTo>
                    <a:pt x="1957" y="2775"/>
                  </a:lnTo>
                  <a:lnTo>
                    <a:pt x="1967" y="2785"/>
                  </a:lnTo>
                  <a:lnTo>
                    <a:pt x="1973" y="2802"/>
                  </a:lnTo>
                  <a:lnTo>
                    <a:pt x="1983" y="2801"/>
                  </a:lnTo>
                  <a:lnTo>
                    <a:pt x="1987" y="2810"/>
                  </a:lnTo>
                  <a:lnTo>
                    <a:pt x="1992" y="2794"/>
                  </a:lnTo>
                  <a:lnTo>
                    <a:pt x="1997" y="2782"/>
                  </a:lnTo>
                  <a:lnTo>
                    <a:pt x="2005" y="2781"/>
                  </a:lnTo>
                  <a:lnTo>
                    <a:pt x="2002" y="2797"/>
                  </a:lnTo>
                  <a:lnTo>
                    <a:pt x="2007" y="2793"/>
                  </a:lnTo>
                  <a:lnTo>
                    <a:pt x="2012" y="2797"/>
                  </a:lnTo>
                  <a:lnTo>
                    <a:pt x="2014" y="2793"/>
                  </a:lnTo>
                  <a:lnTo>
                    <a:pt x="2022" y="2801"/>
                  </a:lnTo>
                  <a:lnTo>
                    <a:pt x="2023" y="2788"/>
                  </a:lnTo>
                  <a:lnTo>
                    <a:pt x="2028" y="2774"/>
                  </a:lnTo>
                  <a:lnTo>
                    <a:pt x="2038" y="2778"/>
                  </a:lnTo>
                  <a:lnTo>
                    <a:pt x="2038" y="2767"/>
                  </a:lnTo>
                  <a:lnTo>
                    <a:pt x="2042" y="2758"/>
                  </a:lnTo>
                  <a:lnTo>
                    <a:pt x="2034" y="2746"/>
                  </a:lnTo>
                  <a:lnTo>
                    <a:pt x="2030" y="2740"/>
                  </a:lnTo>
                  <a:lnTo>
                    <a:pt x="2033" y="2731"/>
                  </a:lnTo>
                  <a:lnTo>
                    <a:pt x="2044" y="2744"/>
                  </a:lnTo>
                  <a:lnTo>
                    <a:pt x="2065" y="2753"/>
                  </a:lnTo>
                  <a:lnTo>
                    <a:pt x="2072" y="2753"/>
                  </a:lnTo>
                  <a:lnTo>
                    <a:pt x="2065" y="2740"/>
                  </a:lnTo>
                  <a:lnTo>
                    <a:pt x="2073" y="2728"/>
                  </a:lnTo>
                  <a:lnTo>
                    <a:pt x="2076" y="2740"/>
                  </a:lnTo>
                  <a:lnTo>
                    <a:pt x="2081" y="2744"/>
                  </a:lnTo>
                  <a:lnTo>
                    <a:pt x="2086" y="2739"/>
                  </a:lnTo>
                  <a:lnTo>
                    <a:pt x="2093" y="2739"/>
                  </a:lnTo>
                  <a:lnTo>
                    <a:pt x="2097" y="2734"/>
                  </a:lnTo>
                  <a:lnTo>
                    <a:pt x="2098" y="2724"/>
                  </a:lnTo>
                  <a:lnTo>
                    <a:pt x="2102" y="2717"/>
                  </a:lnTo>
                  <a:lnTo>
                    <a:pt x="2105" y="2700"/>
                  </a:lnTo>
                  <a:lnTo>
                    <a:pt x="2110" y="2685"/>
                  </a:lnTo>
                  <a:lnTo>
                    <a:pt x="2114" y="2700"/>
                  </a:lnTo>
                  <a:lnTo>
                    <a:pt x="2118" y="2690"/>
                  </a:lnTo>
                  <a:lnTo>
                    <a:pt x="2120" y="2702"/>
                  </a:lnTo>
                  <a:lnTo>
                    <a:pt x="2123" y="2691"/>
                  </a:lnTo>
                  <a:lnTo>
                    <a:pt x="2126" y="2683"/>
                  </a:lnTo>
                  <a:lnTo>
                    <a:pt x="2126" y="2679"/>
                  </a:lnTo>
                  <a:lnTo>
                    <a:pt x="2131" y="2680"/>
                  </a:lnTo>
                  <a:lnTo>
                    <a:pt x="2130" y="2672"/>
                  </a:lnTo>
                  <a:lnTo>
                    <a:pt x="2137" y="2678"/>
                  </a:lnTo>
                  <a:lnTo>
                    <a:pt x="2132" y="2664"/>
                  </a:lnTo>
                  <a:lnTo>
                    <a:pt x="2134" y="2660"/>
                  </a:lnTo>
                  <a:lnTo>
                    <a:pt x="2140" y="2656"/>
                  </a:lnTo>
                  <a:lnTo>
                    <a:pt x="2142" y="2649"/>
                  </a:lnTo>
                  <a:lnTo>
                    <a:pt x="2156" y="2642"/>
                  </a:lnTo>
                  <a:lnTo>
                    <a:pt x="2158" y="2619"/>
                  </a:lnTo>
                  <a:lnTo>
                    <a:pt x="2161" y="2615"/>
                  </a:lnTo>
                  <a:lnTo>
                    <a:pt x="2159" y="2604"/>
                  </a:lnTo>
                  <a:lnTo>
                    <a:pt x="2156" y="2599"/>
                  </a:lnTo>
                  <a:lnTo>
                    <a:pt x="2164" y="2599"/>
                  </a:lnTo>
                  <a:lnTo>
                    <a:pt x="2163" y="2590"/>
                  </a:lnTo>
                  <a:lnTo>
                    <a:pt x="2168" y="2573"/>
                  </a:lnTo>
                  <a:lnTo>
                    <a:pt x="2175" y="2571"/>
                  </a:lnTo>
                  <a:lnTo>
                    <a:pt x="2177" y="2560"/>
                  </a:lnTo>
                  <a:lnTo>
                    <a:pt x="2174" y="2551"/>
                  </a:lnTo>
                  <a:lnTo>
                    <a:pt x="2184" y="2555"/>
                  </a:lnTo>
                  <a:lnTo>
                    <a:pt x="2196" y="2547"/>
                  </a:lnTo>
                  <a:lnTo>
                    <a:pt x="2209" y="2534"/>
                  </a:lnTo>
                  <a:lnTo>
                    <a:pt x="2207" y="2528"/>
                  </a:lnTo>
                  <a:lnTo>
                    <a:pt x="2215" y="2519"/>
                  </a:lnTo>
                  <a:lnTo>
                    <a:pt x="2220" y="2528"/>
                  </a:lnTo>
                  <a:lnTo>
                    <a:pt x="2226" y="2522"/>
                  </a:lnTo>
                  <a:lnTo>
                    <a:pt x="2229" y="2525"/>
                  </a:lnTo>
                  <a:lnTo>
                    <a:pt x="2231" y="2518"/>
                  </a:lnTo>
                  <a:lnTo>
                    <a:pt x="2234" y="2514"/>
                  </a:lnTo>
                  <a:lnTo>
                    <a:pt x="2233" y="2501"/>
                  </a:lnTo>
                  <a:lnTo>
                    <a:pt x="2242" y="2498"/>
                  </a:lnTo>
                  <a:lnTo>
                    <a:pt x="2237" y="2489"/>
                  </a:lnTo>
                  <a:lnTo>
                    <a:pt x="2217" y="2477"/>
                  </a:lnTo>
                  <a:lnTo>
                    <a:pt x="2225" y="2475"/>
                  </a:lnTo>
                  <a:lnTo>
                    <a:pt x="2216" y="2454"/>
                  </a:lnTo>
                  <a:lnTo>
                    <a:pt x="2202" y="2436"/>
                  </a:lnTo>
                  <a:lnTo>
                    <a:pt x="2201" y="2428"/>
                  </a:lnTo>
                  <a:lnTo>
                    <a:pt x="2214" y="2427"/>
                  </a:lnTo>
                  <a:lnTo>
                    <a:pt x="2211" y="2415"/>
                  </a:lnTo>
                  <a:lnTo>
                    <a:pt x="2221" y="2425"/>
                  </a:lnTo>
                  <a:lnTo>
                    <a:pt x="2221" y="2438"/>
                  </a:lnTo>
                  <a:lnTo>
                    <a:pt x="2223" y="2448"/>
                  </a:lnTo>
                  <a:lnTo>
                    <a:pt x="2229" y="2436"/>
                  </a:lnTo>
                  <a:lnTo>
                    <a:pt x="2232" y="2439"/>
                  </a:lnTo>
                  <a:lnTo>
                    <a:pt x="2233" y="2449"/>
                  </a:lnTo>
                  <a:lnTo>
                    <a:pt x="2239" y="2458"/>
                  </a:lnTo>
                  <a:lnTo>
                    <a:pt x="2241" y="2465"/>
                  </a:lnTo>
                  <a:lnTo>
                    <a:pt x="2260" y="2471"/>
                  </a:lnTo>
                  <a:lnTo>
                    <a:pt x="2256" y="2480"/>
                  </a:lnTo>
                  <a:lnTo>
                    <a:pt x="2248" y="2476"/>
                  </a:lnTo>
                  <a:lnTo>
                    <a:pt x="2250" y="2489"/>
                  </a:lnTo>
                  <a:lnTo>
                    <a:pt x="2261" y="2495"/>
                  </a:lnTo>
                  <a:lnTo>
                    <a:pt x="2260" y="2501"/>
                  </a:lnTo>
                  <a:lnTo>
                    <a:pt x="2270" y="2493"/>
                  </a:lnTo>
                  <a:lnTo>
                    <a:pt x="2280" y="2493"/>
                  </a:lnTo>
                  <a:lnTo>
                    <a:pt x="2297" y="2501"/>
                  </a:lnTo>
                  <a:lnTo>
                    <a:pt x="2288" y="2490"/>
                  </a:lnTo>
                  <a:lnTo>
                    <a:pt x="2291" y="2486"/>
                  </a:lnTo>
                  <a:lnTo>
                    <a:pt x="2290" y="2481"/>
                  </a:lnTo>
                  <a:lnTo>
                    <a:pt x="2295" y="2481"/>
                  </a:lnTo>
                  <a:lnTo>
                    <a:pt x="2296" y="2485"/>
                  </a:lnTo>
                  <a:lnTo>
                    <a:pt x="2314" y="2497"/>
                  </a:lnTo>
                  <a:lnTo>
                    <a:pt x="2324" y="2497"/>
                  </a:lnTo>
                  <a:lnTo>
                    <a:pt x="2322" y="2486"/>
                  </a:lnTo>
                  <a:lnTo>
                    <a:pt x="2311" y="2481"/>
                  </a:lnTo>
                  <a:lnTo>
                    <a:pt x="2311" y="2468"/>
                  </a:lnTo>
                  <a:lnTo>
                    <a:pt x="2317" y="2473"/>
                  </a:lnTo>
                  <a:lnTo>
                    <a:pt x="2330" y="2474"/>
                  </a:lnTo>
                  <a:lnTo>
                    <a:pt x="2330" y="2484"/>
                  </a:lnTo>
                  <a:lnTo>
                    <a:pt x="2339" y="2493"/>
                  </a:lnTo>
                  <a:lnTo>
                    <a:pt x="2346" y="2484"/>
                  </a:lnTo>
                  <a:lnTo>
                    <a:pt x="2338" y="2475"/>
                  </a:lnTo>
                  <a:lnTo>
                    <a:pt x="2341" y="2469"/>
                  </a:lnTo>
                  <a:lnTo>
                    <a:pt x="2351" y="2474"/>
                  </a:lnTo>
                  <a:lnTo>
                    <a:pt x="2349" y="2460"/>
                  </a:lnTo>
                  <a:lnTo>
                    <a:pt x="2350" y="2452"/>
                  </a:lnTo>
                  <a:lnTo>
                    <a:pt x="2357" y="2448"/>
                  </a:lnTo>
                  <a:lnTo>
                    <a:pt x="2360" y="2448"/>
                  </a:lnTo>
                  <a:lnTo>
                    <a:pt x="2366" y="2460"/>
                  </a:lnTo>
                  <a:lnTo>
                    <a:pt x="2378" y="2473"/>
                  </a:lnTo>
                  <a:lnTo>
                    <a:pt x="2381" y="2471"/>
                  </a:lnTo>
                  <a:lnTo>
                    <a:pt x="2384" y="2466"/>
                  </a:lnTo>
                  <a:lnTo>
                    <a:pt x="2387" y="2459"/>
                  </a:lnTo>
                  <a:lnTo>
                    <a:pt x="2395" y="2465"/>
                  </a:lnTo>
                  <a:lnTo>
                    <a:pt x="2398" y="2454"/>
                  </a:lnTo>
                  <a:lnTo>
                    <a:pt x="2424" y="2450"/>
                  </a:lnTo>
                  <a:lnTo>
                    <a:pt x="2435" y="2441"/>
                  </a:lnTo>
                  <a:lnTo>
                    <a:pt x="2443" y="2446"/>
                  </a:lnTo>
                  <a:lnTo>
                    <a:pt x="2443" y="2436"/>
                  </a:lnTo>
                  <a:lnTo>
                    <a:pt x="2452" y="2441"/>
                  </a:lnTo>
                  <a:lnTo>
                    <a:pt x="2458" y="2438"/>
                  </a:lnTo>
                  <a:lnTo>
                    <a:pt x="2460" y="2426"/>
                  </a:lnTo>
                  <a:lnTo>
                    <a:pt x="2468" y="2430"/>
                  </a:lnTo>
                  <a:lnTo>
                    <a:pt x="2473" y="2439"/>
                  </a:lnTo>
                  <a:lnTo>
                    <a:pt x="2478" y="2438"/>
                  </a:lnTo>
                  <a:lnTo>
                    <a:pt x="2476" y="2428"/>
                  </a:lnTo>
                  <a:lnTo>
                    <a:pt x="2483" y="2426"/>
                  </a:lnTo>
                  <a:lnTo>
                    <a:pt x="2489" y="2425"/>
                  </a:lnTo>
                  <a:lnTo>
                    <a:pt x="2494" y="2431"/>
                  </a:lnTo>
                  <a:lnTo>
                    <a:pt x="2499" y="2428"/>
                  </a:lnTo>
                  <a:lnTo>
                    <a:pt x="2499" y="2422"/>
                  </a:lnTo>
                  <a:lnTo>
                    <a:pt x="2501" y="2420"/>
                  </a:lnTo>
                  <a:lnTo>
                    <a:pt x="2510" y="2419"/>
                  </a:lnTo>
                  <a:lnTo>
                    <a:pt x="2514" y="2423"/>
                  </a:lnTo>
                  <a:lnTo>
                    <a:pt x="2517" y="2411"/>
                  </a:lnTo>
                  <a:lnTo>
                    <a:pt x="2521" y="2407"/>
                  </a:lnTo>
                  <a:lnTo>
                    <a:pt x="2533" y="2404"/>
                  </a:lnTo>
                  <a:lnTo>
                    <a:pt x="2537" y="2411"/>
                  </a:lnTo>
                  <a:lnTo>
                    <a:pt x="2539" y="2406"/>
                  </a:lnTo>
                  <a:lnTo>
                    <a:pt x="2554" y="2406"/>
                  </a:lnTo>
                  <a:lnTo>
                    <a:pt x="2551" y="2400"/>
                  </a:lnTo>
                  <a:lnTo>
                    <a:pt x="2555" y="2393"/>
                  </a:lnTo>
                  <a:lnTo>
                    <a:pt x="2573" y="2389"/>
                  </a:lnTo>
                  <a:lnTo>
                    <a:pt x="2577" y="2383"/>
                  </a:lnTo>
                  <a:lnTo>
                    <a:pt x="2577" y="2378"/>
                  </a:lnTo>
                  <a:lnTo>
                    <a:pt x="2586" y="2378"/>
                  </a:lnTo>
                  <a:lnTo>
                    <a:pt x="2591" y="2363"/>
                  </a:lnTo>
                  <a:lnTo>
                    <a:pt x="2600" y="2363"/>
                  </a:lnTo>
                  <a:lnTo>
                    <a:pt x="2593" y="2360"/>
                  </a:lnTo>
                  <a:lnTo>
                    <a:pt x="2591" y="2353"/>
                  </a:lnTo>
                  <a:lnTo>
                    <a:pt x="2591" y="2345"/>
                  </a:lnTo>
                  <a:lnTo>
                    <a:pt x="2608" y="2353"/>
                  </a:lnTo>
                  <a:lnTo>
                    <a:pt x="2607" y="2342"/>
                  </a:lnTo>
                  <a:lnTo>
                    <a:pt x="2613" y="2340"/>
                  </a:lnTo>
                  <a:lnTo>
                    <a:pt x="2623" y="2345"/>
                  </a:lnTo>
                  <a:lnTo>
                    <a:pt x="2620" y="2337"/>
                  </a:lnTo>
                  <a:lnTo>
                    <a:pt x="2621" y="2334"/>
                  </a:lnTo>
                  <a:lnTo>
                    <a:pt x="2621" y="2329"/>
                  </a:lnTo>
                  <a:lnTo>
                    <a:pt x="2608" y="2324"/>
                  </a:lnTo>
                  <a:lnTo>
                    <a:pt x="2619" y="2314"/>
                  </a:lnTo>
                  <a:lnTo>
                    <a:pt x="2627" y="2318"/>
                  </a:lnTo>
                  <a:lnTo>
                    <a:pt x="2635" y="2324"/>
                  </a:lnTo>
                  <a:lnTo>
                    <a:pt x="2639" y="2320"/>
                  </a:lnTo>
                  <a:lnTo>
                    <a:pt x="2634" y="2319"/>
                  </a:lnTo>
                  <a:lnTo>
                    <a:pt x="2635" y="2314"/>
                  </a:lnTo>
                  <a:lnTo>
                    <a:pt x="2646" y="2310"/>
                  </a:lnTo>
                  <a:lnTo>
                    <a:pt x="2646" y="2301"/>
                  </a:lnTo>
                  <a:lnTo>
                    <a:pt x="2661" y="2296"/>
                  </a:lnTo>
                  <a:lnTo>
                    <a:pt x="2658" y="2288"/>
                  </a:lnTo>
                  <a:lnTo>
                    <a:pt x="2673" y="2294"/>
                  </a:lnTo>
                  <a:lnTo>
                    <a:pt x="2666" y="2283"/>
                  </a:lnTo>
                  <a:lnTo>
                    <a:pt x="2674" y="2286"/>
                  </a:lnTo>
                  <a:lnTo>
                    <a:pt x="2669" y="2276"/>
                  </a:lnTo>
                  <a:lnTo>
                    <a:pt x="2661" y="2272"/>
                  </a:lnTo>
                  <a:lnTo>
                    <a:pt x="2666" y="2267"/>
                  </a:lnTo>
                  <a:lnTo>
                    <a:pt x="2675" y="2269"/>
                  </a:lnTo>
                  <a:lnTo>
                    <a:pt x="2679" y="2264"/>
                  </a:lnTo>
                  <a:lnTo>
                    <a:pt x="2684" y="2271"/>
                  </a:lnTo>
                  <a:lnTo>
                    <a:pt x="2693" y="2276"/>
                  </a:lnTo>
                  <a:lnTo>
                    <a:pt x="2698" y="2265"/>
                  </a:lnTo>
                  <a:lnTo>
                    <a:pt x="2693" y="2260"/>
                  </a:lnTo>
                  <a:lnTo>
                    <a:pt x="2698" y="2259"/>
                  </a:lnTo>
                  <a:lnTo>
                    <a:pt x="2686" y="2245"/>
                  </a:lnTo>
                  <a:lnTo>
                    <a:pt x="2699" y="2239"/>
                  </a:lnTo>
                  <a:lnTo>
                    <a:pt x="2717" y="2236"/>
                  </a:lnTo>
                  <a:lnTo>
                    <a:pt x="2720" y="2226"/>
                  </a:lnTo>
                  <a:lnTo>
                    <a:pt x="2736" y="2236"/>
                  </a:lnTo>
                  <a:lnTo>
                    <a:pt x="2732" y="2229"/>
                  </a:lnTo>
                  <a:lnTo>
                    <a:pt x="2726" y="2228"/>
                  </a:lnTo>
                  <a:lnTo>
                    <a:pt x="2722" y="2223"/>
                  </a:lnTo>
                  <a:lnTo>
                    <a:pt x="2728" y="2222"/>
                  </a:lnTo>
                  <a:lnTo>
                    <a:pt x="2729" y="2212"/>
                  </a:lnTo>
                  <a:lnTo>
                    <a:pt x="2738" y="2216"/>
                  </a:lnTo>
                  <a:lnTo>
                    <a:pt x="2744" y="2208"/>
                  </a:lnTo>
                  <a:lnTo>
                    <a:pt x="2750" y="2212"/>
                  </a:lnTo>
                  <a:lnTo>
                    <a:pt x="2758" y="2212"/>
                  </a:lnTo>
                  <a:lnTo>
                    <a:pt x="2763" y="2205"/>
                  </a:lnTo>
                  <a:lnTo>
                    <a:pt x="2769" y="2212"/>
                  </a:lnTo>
                  <a:lnTo>
                    <a:pt x="2781" y="2193"/>
                  </a:lnTo>
                  <a:lnTo>
                    <a:pt x="2786" y="2178"/>
                  </a:lnTo>
                  <a:lnTo>
                    <a:pt x="2783" y="2178"/>
                  </a:lnTo>
                  <a:lnTo>
                    <a:pt x="2760" y="2190"/>
                  </a:lnTo>
                  <a:lnTo>
                    <a:pt x="2744" y="2191"/>
                  </a:lnTo>
                  <a:lnTo>
                    <a:pt x="2693" y="2184"/>
                  </a:lnTo>
                  <a:lnTo>
                    <a:pt x="2634" y="2154"/>
                  </a:lnTo>
                  <a:lnTo>
                    <a:pt x="2627" y="2157"/>
                  </a:lnTo>
                  <a:lnTo>
                    <a:pt x="2627" y="2145"/>
                  </a:lnTo>
                  <a:lnTo>
                    <a:pt x="2618" y="2148"/>
                  </a:lnTo>
                  <a:lnTo>
                    <a:pt x="2607" y="2154"/>
                  </a:lnTo>
                  <a:lnTo>
                    <a:pt x="2602" y="2142"/>
                  </a:lnTo>
                  <a:lnTo>
                    <a:pt x="2564" y="2161"/>
                  </a:lnTo>
                  <a:lnTo>
                    <a:pt x="2549" y="2173"/>
                  </a:lnTo>
                  <a:lnTo>
                    <a:pt x="2529" y="2164"/>
                  </a:lnTo>
                  <a:lnTo>
                    <a:pt x="2507" y="2174"/>
                  </a:lnTo>
                  <a:lnTo>
                    <a:pt x="2497" y="2201"/>
                  </a:lnTo>
                  <a:lnTo>
                    <a:pt x="2463" y="2200"/>
                  </a:lnTo>
                  <a:lnTo>
                    <a:pt x="2427" y="2195"/>
                  </a:lnTo>
                  <a:lnTo>
                    <a:pt x="2446" y="2179"/>
                  </a:lnTo>
                  <a:lnTo>
                    <a:pt x="2463" y="2186"/>
                  </a:lnTo>
                  <a:lnTo>
                    <a:pt x="2479" y="2180"/>
                  </a:lnTo>
                  <a:lnTo>
                    <a:pt x="2508" y="2156"/>
                  </a:lnTo>
                  <a:lnTo>
                    <a:pt x="2528" y="2154"/>
                  </a:lnTo>
                  <a:lnTo>
                    <a:pt x="2541" y="2147"/>
                  </a:lnTo>
                  <a:lnTo>
                    <a:pt x="2534" y="2135"/>
                  </a:lnTo>
                  <a:lnTo>
                    <a:pt x="2518" y="2132"/>
                  </a:lnTo>
                  <a:lnTo>
                    <a:pt x="2465" y="2141"/>
                  </a:lnTo>
                  <a:lnTo>
                    <a:pt x="2437" y="2138"/>
                  </a:lnTo>
                  <a:lnTo>
                    <a:pt x="2425" y="2127"/>
                  </a:lnTo>
                  <a:lnTo>
                    <a:pt x="2409" y="2126"/>
                  </a:lnTo>
                  <a:lnTo>
                    <a:pt x="2441" y="2111"/>
                  </a:lnTo>
                  <a:lnTo>
                    <a:pt x="2449" y="2099"/>
                  </a:lnTo>
                  <a:lnTo>
                    <a:pt x="2458" y="2073"/>
                  </a:lnTo>
                  <a:lnTo>
                    <a:pt x="2444" y="2055"/>
                  </a:lnTo>
                  <a:lnTo>
                    <a:pt x="2448" y="2046"/>
                  </a:lnTo>
                  <a:lnTo>
                    <a:pt x="2465" y="2044"/>
                  </a:lnTo>
                  <a:lnTo>
                    <a:pt x="2476" y="2050"/>
                  </a:lnTo>
                  <a:lnTo>
                    <a:pt x="2478" y="2029"/>
                  </a:lnTo>
                  <a:lnTo>
                    <a:pt x="2494" y="2045"/>
                  </a:lnTo>
                  <a:lnTo>
                    <a:pt x="2535" y="2045"/>
                  </a:lnTo>
                  <a:lnTo>
                    <a:pt x="2571" y="2024"/>
                  </a:lnTo>
                  <a:lnTo>
                    <a:pt x="2584" y="2008"/>
                  </a:lnTo>
                  <a:lnTo>
                    <a:pt x="2578" y="1991"/>
                  </a:lnTo>
                  <a:lnTo>
                    <a:pt x="2594" y="2001"/>
                  </a:lnTo>
                  <a:lnTo>
                    <a:pt x="2592" y="1975"/>
                  </a:lnTo>
                  <a:lnTo>
                    <a:pt x="2577" y="1959"/>
                  </a:lnTo>
                  <a:lnTo>
                    <a:pt x="2553" y="1955"/>
                  </a:lnTo>
                  <a:lnTo>
                    <a:pt x="2535" y="1960"/>
                  </a:lnTo>
                  <a:lnTo>
                    <a:pt x="2516" y="1949"/>
                  </a:lnTo>
                  <a:lnTo>
                    <a:pt x="2499" y="1958"/>
                  </a:lnTo>
                  <a:lnTo>
                    <a:pt x="2501" y="1944"/>
                  </a:lnTo>
                  <a:lnTo>
                    <a:pt x="2490" y="1938"/>
                  </a:lnTo>
                  <a:lnTo>
                    <a:pt x="2471" y="1931"/>
                  </a:lnTo>
                  <a:lnTo>
                    <a:pt x="2487" y="1927"/>
                  </a:lnTo>
                  <a:lnTo>
                    <a:pt x="2483" y="1912"/>
                  </a:lnTo>
                  <a:lnTo>
                    <a:pt x="2480" y="1898"/>
                  </a:lnTo>
                  <a:lnTo>
                    <a:pt x="2505" y="1915"/>
                  </a:lnTo>
                  <a:lnTo>
                    <a:pt x="2521" y="1938"/>
                  </a:lnTo>
                  <a:lnTo>
                    <a:pt x="2538" y="1942"/>
                  </a:lnTo>
                  <a:lnTo>
                    <a:pt x="2550" y="1932"/>
                  </a:lnTo>
                  <a:lnTo>
                    <a:pt x="2565" y="1941"/>
                  </a:lnTo>
                  <a:lnTo>
                    <a:pt x="2583" y="1944"/>
                  </a:lnTo>
                  <a:lnTo>
                    <a:pt x="2604" y="1964"/>
                  </a:lnTo>
                  <a:lnTo>
                    <a:pt x="2620" y="1984"/>
                  </a:lnTo>
                  <a:lnTo>
                    <a:pt x="2640" y="1982"/>
                  </a:lnTo>
                  <a:lnTo>
                    <a:pt x="2646" y="1990"/>
                  </a:lnTo>
                  <a:lnTo>
                    <a:pt x="2651" y="2008"/>
                  </a:lnTo>
                  <a:lnTo>
                    <a:pt x="2667" y="2027"/>
                  </a:lnTo>
                  <a:lnTo>
                    <a:pt x="2669" y="2049"/>
                  </a:lnTo>
                  <a:lnTo>
                    <a:pt x="2675" y="2082"/>
                  </a:lnTo>
                  <a:lnTo>
                    <a:pt x="2689" y="2107"/>
                  </a:lnTo>
                  <a:lnTo>
                    <a:pt x="2710" y="2124"/>
                  </a:lnTo>
                  <a:lnTo>
                    <a:pt x="2734" y="2134"/>
                  </a:lnTo>
                  <a:lnTo>
                    <a:pt x="2755" y="2130"/>
                  </a:lnTo>
                  <a:lnTo>
                    <a:pt x="2756" y="2087"/>
                  </a:lnTo>
                  <a:lnTo>
                    <a:pt x="2759" y="2068"/>
                  </a:lnTo>
                  <a:lnTo>
                    <a:pt x="2765" y="2070"/>
                  </a:lnTo>
                  <a:lnTo>
                    <a:pt x="2768" y="2099"/>
                  </a:lnTo>
                  <a:lnTo>
                    <a:pt x="2772" y="2123"/>
                  </a:lnTo>
                  <a:lnTo>
                    <a:pt x="2788" y="2119"/>
                  </a:lnTo>
                  <a:lnTo>
                    <a:pt x="2796" y="2132"/>
                  </a:lnTo>
                  <a:lnTo>
                    <a:pt x="2811" y="2126"/>
                  </a:lnTo>
                  <a:lnTo>
                    <a:pt x="2812" y="2108"/>
                  </a:lnTo>
                  <a:lnTo>
                    <a:pt x="2803" y="2104"/>
                  </a:lnTo>
                  <a:lnTo>
                    <a:pt x="2804" y="2087"/>
                  </a:lnTo>
                  <a:lnTo>
                    <a:pt x="2797" y="2070"/>
                  </a:lnTo>
                  <a:lnTo>
                    <a:pt x="2802" y="2064"/>
                  </a:lnTo>
                  <a:lnTo>
                    <a:pt x="2799" y="2045"/>
                  </a:lnTo>
                  <a:lnTo>
                    <a:pt x="2802" y="2038"/>
                  </a:lnTo>
                  <a:lnTo>
                    <a:pt x="2797" y="2027"/>
                  </a:lnTo>
                  <a:lnTo>
                    <a:pt x="2785" y="2029"/>
                  </a:lnTo>
                  <a:lnTo>
                    <a:pt x="2798" y="2021"/>
                  </a:lnTo>
                  <a:lnTo>
                    <a:pt x="2799" y="2003"/>
                  </a:lnTo>
                  <a:lnTo>
                    <a:pt x="2797" y="1991"/>
                  </a:lnTo>
                  <a:lnTo>
                    <a:pt x="2801" y="1984"/>
                  </a:lnTo>
                  <a:lnTo>
                    <a:pt x="2802" y="1955"/>
                  </a:lnTo>
                  <a:lnTo>
                    <a:pt x="2795" y="1952"/>
                  </a:lnTo>
                  <a:lnTo>
                    <a:pt x="2781" y="1965"/>
                  </a:lnTo>
                  <a:lnTo>
                    <a:pt x="2774" y="1963"/>
                  </a:lnTo>
                  <a:lnTo>
                    <a:pt x="2766" y="1989"/>
                  </a:lnTo>
                  <a:lnTo>
                    <a:pt x="2759" y="1991"/>
                  </a:lnTo>
                  <a:lnTo>
                    <a:pt x="2759" y="1962"/>
                  </a:lnTo>
                  <a:lnTo>
                    <a:pt x="2781" y="1930"/>
                  </a:lnTo>
                  <a:lnTo>
                    <a:pt x="2786" y="1915"/>
                  </a:lnTo>
                  <a:lnTo>
                    <a:pt x="2776" y="1915"/>
                  </a:lnTo>
                  <a:lnTo>
                    <a:pt x="2769" y="1922"/>
                  </a:lnTo>
                  <a:lnTo>
                    <a:pt x="2760" y="1936"/>
                  </a:lnTo>
                  <a:lnTo>
                    <a:pt x="2754" y="1939"/>
                  </a:lnTo>
                  <a:lnTo>
                    <a:pt x="2761" y="1920"/>
                  </a:lnTo>
                  <a:lnTo>
                    <a:pt x="2763" y="1905"/>
                  </a:lnTo>
                  <a:lnTo>
                    <a:pt x="2742" y="1920"/>
                  </a:lnTo>
                  <a:lnTo>
                    <a:pt x="2732" y="1936"/>
                  </a:lnTo>
                  <a:lnTo>
                    <a:pt x="2726" y="1939"/>
                  </a:lnTo>
                  <a:lnTo>
                    <a:pt x="2734" y="1919"/>
                  </a:lnTo>
                  <a:lnTo>
                    <a:pt x="2747" y="1904"/>
                  </a:lnTo>
                  <a:lnTo>
                    <a:pt x="2749" y="1894"/>
                  </a:lnTo>
                  <a:lnTo>
                    <a:pt x="2758" y="1882"/>
                  </a:lnTo>
                  <a:lnTo>
                    <a:pt x="2723" y="1867"/>
                  </a:lnTo>
                  <a:lnTo>
                    <a:pt x="2720" y="1855"/>
                  </a:lnTo>
                  <a:lnTo>
                    <a:pt x="2691" y="1844"/>
                  </a:lnTo>
                  <a:lnTo>
                    <a:pt x="2689" y="1834"/>
                  </a:lnTo>
                  <a:lnTo>
                    <a:pt x="2680" y="1822"/>
                  </a:lnTo>
                  <a:lnTo>
                    <a:pt x="2643" y="1792"/>
                  </a:lnTo>
                  <a:lnTo>
                    <a:pt x="2632" y="1790"/>
                  </a:lnTo>
                  <a:lnTo>
                    <a:pt x="2616" y="1799"/>
                  </a:lnTo>
                  <a:lnTo>
                    <a:pt x="2609" y="1813"/>
                  </a:lnTo>
                  <a:lnTo>
                    <a:pt x="2605" y="1834"/>
                  </a:lnTo>
                  <a:lnTo>
                    <a:pt x="2597" y="1850"/>
                  </a:lnTo>
                  <a:lnTo>
                    <a:pt x="2597" y="1835"/>
                  </a:lnTo>
                  <a:lnTo>
                    <a:pt x="2602" y="1819"/>
                  </a:lnTo>
                  <a:lnTo>
                    <a:pt x="2605" y="1801"/>
                  </a:lnTo>
                  <a:lnTo>
                    <a:pt x="2593" y="1797"/>
                  </a:lnTo>
                  <a:lnTo>
                    <a:pt x="2594" y="1790"/>
                  </a:lnTo>
                  <a:lnTo>
                    <a:pt x="2621" y="1785"/>
                  </a:lnTo>
                  <a:lnTo>
                    <a:pt x="2637" y="1779"/>
                  </a:lnTo>
                  <a:lnTo>
                    <a:pt x="2637" y="1764"/>
                  </a:lnTo>
                  <a:lnTo>
                    <a:pt x="2634" y="1743"/>
                  </a:lnTo>
                  <a:lnTo>
                    <a:pt x="2599" y="1721"/>
                  </a:lnTo>
                  <a:lnTo>
                    <a:pt x="2583" y="1725"/>
                  </a:lnTo>
                  <a:lnTo>
                    <a:pt x="2564" y="1739"/>
                  </a:lnTo>
                  <a:lnTo>
                    <a:pt x="2549" y="1755"/>
                  </a:lnTo>
                  <a:lnTo>
                    <a:pt x="2546" y="1755"/>
                  </a:lnTo>
                  <a:lnTo>
                    <a:pt x="2546" y="1736"/>
                  </a:lnTo>
                  <a:lnTo>
                    <a:pt x="2526" y="1741"/>
                  </a:lnTo>
                  <a:lnTo>
                    <a:pt x="2533" y="1732"/>
                  </a:lnTo>
                  <a:lnTo>
                    <a:pt x="2540" y="1729"/>
                  </a:lnTo>
                  <a:lnTo>
                    <a:pt x="2530" y="1720"/>
                  </a:lnTo>
                  <a:lnTo>
                    <a:pt x="2561" y="1723"/>
                  </a:lnTo>
                  <a:lnTo>
                    <a:pt x="2580" y="1717"/>
                  </a:lnTo>
                  <a:lnTo>
                    <a:pt x="2593" y="1706"/>
                  </a:lnTo>
                  <a:lnTo>
                    <a:pt x="2612" y="1701"/>
                  </a:lnTo>
                  <a:lnTo>
                    <a:pt x="2624" y="1678"/>
                  </a:lnTo>
                  <a:lnTo>
                    <a:pt x="2613" y="1672"/>
                  </a:lnTo>
                  <a:lnTo>
                    <a:pt x="2592" y="1669"/>
                  </a:lnTo>
                  <a:lnTo>
                    <a:pt x="2580" y="1657"/>
                  </a:lnTo>
                  <a:lnTo>
                    <a:pt x="2564" y="1648"/>
                  </a:lnTo>
                  <a:lnTo>
                    <a:pt x="2539" y="1655"/>
                  </a:lnTo>
                  <a:lnTo>
                    <a:pt x="2526" y="1666"/>
                  </a:lnTo>
                  <a:lnTo>
                    <a:pt x="2517" y="1656"/>
                  </a:lnTo>
                  <a:lnTo>
                    <a:pt x="2534" y="1648"/>
                  </a:lnTo>
                  <a:lnTo>
                    <a:pt x="2544" y="1639"/>
                  </a:lnTo>
                  <a:lnTo>
                    <a:pt x="2521" y="1627"/>
                  </a:lnTo>
                  <a:lnTo>
                    <a:pt x="2543" y="1623"/>
                  </a:lnTo>
                  <a:lnTo>
                    <a:pt x="2557" y="1639"/>
                  </a:lnTo>
                  <a:lnTo>
                    <a:pt x="2577" y="1640"/>
                  </a:lnTo>
                  <a:lnTo>
                    <a:pt x="2598" y="1619"/>
                  </a:lnTo>
                  <a:lnTo>
                    <a:pt x="2605" y="1607"/>
                  </a:lnTo>
                  <a:lnTo>
                    <a:pt x="2634" y="1592"/>
                  </a:lnTo>
                  <a:lnTo>
                    <a:pt x="2630" y="1582"/>
                  </a:lnTo>
                  <a:lnTo>
                    <a:pt x="2625" y="1561"/>
                  </a:lnTo>
                  <a:lnTo>
                    <a:pt x="2643" y="1575"/>
                  </a:lnTo>
                  <a:lnTo>
                    <a:pt x="2655" y="1577"/>
                  </a:lnTo>
                  <a:lnTo>
                    <a:pt x="2658" y="1540"/>
                  </a:lnTo>
                  <a:lnTo>
                    <a:pt x="2668" y="1535"/>
                  </a:lnTo>
                  <a:lnTo>
                    <a:pt x="2677" y="1537"/>
                  </a:lnTo>
                  <a:lnTo>
                    <a:pt x="2680" y="1564"/>
                  </a:lnTo>
                  <a:lnTo>
                    <a:pt x="2696" y="1587"/>
                  </a:lnTo>
                  <a:lnTo>
                    <a:pt x="2732" y="1620"/>
                  </a:lnTo>
                  <a:lnTo>
                    <a:pt x="2766" y="1636"/>
                  </a:lnTo>
                  <a:lnTo>
                    <a:pt x="2780" y="1635"/>
                  </a:lnTo>
                  <a:lnTo>
                    <a:pt x="2786" y="1619"/>
                  </a:lnTo>
                  <a:lnTo>
                    <a:pt x="2802" y="1612"/>
                  </a:lnTo>
                  <a:lnTo>
                    <a:pt x="2820" y="1591"/>
                  </a:lnTo>
                  <a:lnTo>
                    <a:pt x="2840" y="1598"/>
                  </a:lnTo>
                  <a:lnTo>
                    <a:pt x="2863" y="1597"/>
                  </a:lnTo>
                  <a:lnTo>
                    <a:pt x="2872" y="1588"/>
                  </a:lnTo>
                  <a:lnTo>
                    <a:pt x="2869" y="1577"/>
                  </a:lnTo>
                  <a:lnTo>
                    <a:pt x="2871" y="1546"/>
                  </a:lnTo>
                  <a:lnTo>
                    <a:pt x="2878" y="1530"/>
                  </a:lnTo>
                  <a:lnTo>
                    <a:pt x="2879" y="1522"/>
                  </a:lnTo>
                  <a:lnTo>
                    <a:pt x="2867" y="1514"/>
                  </a:lnTo>
                  <a:lnTo>
                    <a:pt x="2835" y="1503"/>
                  </a:lnTo>
                  <a:lnTo>
                    <a:pt x="2819" y="1496"/>
                  </a:lnTo>
                  <a:lnTo>
                    <a:pt x="2808" y="1484"/>
                  </a:lnTo>
                  <a:lnTo>
                    <a:pt x="2785" y="1490"/>
                  </a:lnTo>
                  <a:lnTo>
                    <a:pt x="2766" y="1484"/>
                  </a:lnTo>
                  <a:lnTo>
                    <a:pt x="2768" y="1475"/>
                  </a:lnTo>
                  <a:lnTo>
                    <a:pt x="2774" y="1474"/>
                  </a:lnTo>
                  <a:lnTo>
                    <a:pt x="2771" y="1460"/>
                  </a:lnTo>
                  <a:lnTo>
                    <a:pt x="2782" y="1448"/>
                  </a:lnTo>
                  <a:lnTo>
                    <a:pt x="2781" y="1436"/>
                  </a:lnTo>
                  <a:lnTo>
                    <a:pt x="2761" y="1433"/>
                  </a:lnTo>
                  <a:lnTo>
                    <a:pt x="2792" y="1420"/>
                  </a:lnTo>
                  <a:lnTo>
                    <a:pt x="2791" y="1404"/>
                  </a:lnTo>
                  <a:lnTo>
                    <a:pt x="2786" y="1383"/>
                  </a:lnTo>
                  <a:lnTo>
                    <a:pt x="2797" y="1387"/>
                  </a:lnTo>
                  <a:lnTo>
                    <a:pt x="2806" y="1398"/>
                  </a:lnTo>
                  <a:lnTo>
                    <a:pt x="2833" y="1395"/>
                  </a:lnTo>
                  <a:lnTo>
                    <a:pt x="2852" y="1400"/>
                  </a:lnTo>
                  <a:lnTo>
                    <a:pt x="2868" y="1398"/>
                  </a:lnTo>
                  <a:lnTo>
                    <a:pt x="2881" y="1404"/>
                  </a:lnTo>
                  <a:lnTo>
                    <a:pt x="2887" y="1425"/>
                  </a:lnTo>
                  <a:lnTo>
                    <a:pt x="2897" y="1440"/>
                  </a:lnTo>
                  <a:lnTo>
                    <a:pt x="2922" y="1446"/>
                  </a:lnTo>
                  <a:lnTo>
                    <a:pt x="2949" y="1408"/>
                  </a:lnTo>
                  <a:lnTo>
                    <a:pt x="2946" y="1392"/>
                  </a:lnTo>
                  <a:lnTo>
                    <a:pt x="2935" y="1379"/>
                  </a:lnTo>
                  <a:lnTo>
                    <a:pt x="2927" y="1358"/>
                  </a:lnTo>
                  <a:lnTo>
                    <a:pt x="2905" y="1371"/>
                  </a:lnTo>
                  <a:lnTo>
                    <a:pt x="2890" y="1361"/>
                  </a:lnTo>
                  <a:lnTo>
                    <a:pt x="2862" y="1356"/>
                  </a:lnTo>
                  <a:lnTo>
                    <a:pt x="2844" y="1358"/>
                  </a:lnTo>
                  <a:lnTo>
                    <a:pt x="2842" y="1355"/>
                  </a:lnTo>
                  <a:lnTo>
                    <a:pt x="2855" y="1350"/>
                  </a:lnTo>
                  <a:lnTo>
                    <a:pt x="2857" y="1334"/>
                  </a:lnTo>
                  <a:lnTo>
                    <a:pt x="2856" y="1318"/>
                  </a:lnTo>
                  <a:lnTo>
                    <a:pt x="2858" y="1298"/>
                  </a:lnTo>
                  <a:lnTo>
                    <a:pt x="2860" y="1284"/>
                  </a:lnTo>
                  <a:lnTo>
                    <a:pt x="2852" y="1276"/>
                  </a:lnTo>
                  <a:lnTo>
                    <a:pt x="2840" y="1274"/>
                  </a:lnTo>
                  <a:lnTo>
                    <a:pt x="2825" y="1285"/>
                  </a:lnTo>
                  <a:lnTo>
                    <a:pt x="2812" y="1288"/>
                  </a:lnTo>
                  <a:lnTo>
                    <a:pt x="2826" y="1269"/>
                  </a:lnTo>
                  <a:lnTo>
                    <a:pt x="2852" y="1258"/>
                  </a:lnTo>
                  <a:lnTo>
                    <a:pt x="2866" y="1260"/>
                  </a:lnTo>
                  <a:lnTo>
                    <a:pt x="2863" y="1243"/>
                  </a:lnTo>
                  <a:lnTo>
                    <a:pt x="2833" y="1215"/>
                  </a:lnTo>
                  <a:lnTo>
                    <a:pt x="2818" y="1196"/>
                  </a:lnTo>
                  <a:lnTo>
                    <a:pt x="2796" y="1195"/>
                  </a:lnTo>
                  <a:lnTo>
                    <a:pt x="2782" y="1184"/>
                  </a:lnTo>
                  <a:lnTo>
                    <a:pt x="2817" y="1187"/>
                  </a:lnTo>
                  <a:lnTo>
                    <a:pt x="2797" y="1166"/>
                  </a:lnTo>
                  <a:lnTo>
                    <a:pt x="2889" y="1216"/>
                  </a:lnTo>
                  <a:lnTo>
                    <a:pt x="2898" y="1231"/>
                  </a:lnTo>
                  <a:lnTo>
                    <a:pt x="2900" y="1252"/>
                  </a:lnTo>
                  <a:lnTo>
                    <a:pt x="2914" y="1260"/>
                  </a:lnTo>
                  <a:lnTo>
                    <a:pt x="2922" y="1257"/>
                  </a:lnTo>
                  <a:lnTo>
                    <a:pt x="2930" y="1225"/>
                  </a:lnTo>
                  <a:lnTo>
                    <a:pt x="2930" y="1194"/>
                  </a:lnTo>
                  <a:lnTo>
                    <a:pt x="2925" y="1160"/>
                  </a:lnTo>
                  <a:lnTo>
                    <a:pt x="2925" y="1130"/>
                  </a:lnTo>
                  <a:lnTo>
                    <a:pt x="2910" y="1105"/>
                  </a:lnTo>
                  <a:lnTo>
                    <a:pt x="2897" y="1090"/>
                  </a:lnTo>
                  <a:lnTo>
                    <a:pt x="2883" y="1093"/>
                  </a:lnTo>
                  <a:lnTo>
                    <a:pt x="2873" y="1090"/>
                  </a:lnTo>
                  <a:lnTo>
                    <a:pt x="2862" y="1081"/>
                  </a:lnTo>
                  <a:lnTo>
                    <a:pt x="2842" y="1078"/>
                  </a:lnTo>
                  <a:lnTo>
                    <a:pt x="2842" y="1070"/>
                  </a:lnTo>
                  <a:lnTo>
                    <a:pt x="2868" y="1070"/>
                  </a:lnTo>
                  <a:lnTo>
                    <a:pt x="2885" y="1066"/>
                  </a:lnTo>
                  <a:lnTo>
                    <a:pt x="2898" y="1059"/>
                  </a:lnTo>
                  <a:lnTo>
                    <a:pt x="2911" y="1056"/>
                  </a:lnTo>
                  <a:lnTo>
                    <a:pt x="2912" y="1045"/>
                  </a:lnTo>
                  <a:lnTo>
                    <a:pt x="2904" y="1019"/>
                  </a:lnTo>
                  <a:lnTo>
                    <a:pt x="2889" y="1016"/>
                  </a:lnTo>
                  <a:lnTo>
                    <a:pt x="2869" y="1021"/>
                  </a:lnTo>
                  <a:lnTo>
                    <a:pt x="2844" y="1001"/>
                  </a:lnTo>
                  <a:lnTo>
                    <a:pt x="2866" y="1034"/>
                  </a:lnTo>
                  <a:lnTo>
                    <a:pt x="2854" y="1033"/>
                  </a:lnTo>
                  <a:lnTo>
                    <a:pt x="2841" y="1016"/>
                  </a:lnTo>
                  <a:lnTo>
                    <a:pt x="2833" y="1010"/>
                  </a:lnTo>
                  <a:lnTo>
                    <a:pt x="2839" y="1029"/>
                  </a:lnTo>
                  <a:lnTo>
                    <a:pt x="2824" y="1024"/>
                  </a:lnTo>
                  <a:lnTo>
                    <a:pt x="2820" y="1016"/>
                  </a:lnTo>
                  <a:lnTo>
                    <a:pt x="2808" y="1015"/>
                  </a:lnTo>
                  <a:lnTo>
                    <a:pt x="2809" y="1004"/>
                  </a:lnTo>
                  <a:lnTo>
                    <a:pt x="2809" y="990"/>
                  </a:lnTo>
                  <a:lnTo>
                    <a:pt x="2811" y="985"/>
                  </a:lnTo>
                  <a:lnTo>
                    <a:pt x="2808" y="973"/>
                  </a:lnTo>
                  <a:lnTo>
                    <a:pt x="2775" y="976"/>
                  </a:lnTo>
                  <a:lnTo>
                    <a:pt x="2759" y="968"/>
                  </a:lnTo>
                  <a:lnTo>
                    <a:pt x="2766" y="962"/>
                  </a:lnTo>
                  <a:lnTo>
                    <a:pt x="2801" y="968"/>
                  </a:lnTo>
                  <a:lnTo>
                    <a:pt x="2792" y="961"/>
                  </a:lnTo>
                  <a:lnTo>
                    <a:pt x="2799" y="951"/>
                  </a:lnTo>
                  <a:lnTo>
                    <a:pt x="2783" y="947"/>
                  </a:lnTo>
                  <a:lnTo>
                    <a:pt x="2779" y="934"/>
                  </a:lnTo>
                  <a:lnTo>
                    <a:pt x="2771" y="931"/>
                  </a:lnTo>
                  <a:lnTo>
                    <a:pt x="2763" y="946"/>
                  </a:lnTo>
                  <a:lnTo>
                    <a:pt x="2763" y="931"/>
                  </a:lnTo>
                  <a:lnTo>
                    <a:pt x="2753" y="906"/>
                  </a:lnTo>
                  <a:lnTo>
                    <a:pt x="2766" y="897"/>
                  </a:lnTo>
                  <a:lnTo>
                    <a:pt x="2768" y="884"/>
                  </a:lnTo>
                  <a:lnTo>
                    <a:pt x="2785" y="881"/>
                  </a:lnTo>
                  <a:lnTo>
                    <a:pt x="2797" y="898"/>
                  </a:lnTo>
                  <a:lnTo>
                    <a:pt x="2806" y="916"/>
                  </a:lnTo>
                  <a:lnTo>
                    <a:pt x="2823" y="903"/>
                  </a:lnTo>
                  <a:lnTo>
                    <a:pt x="2831" y="888"/>
                  </a:lnTo>
                  <a:lnTo>
                    <a:pt x="2855" y="881"/>
                  </a:lnTo>
                  <a:lnTo>
                    <a:pt x="2809" y="868"/>
                  </a:lnTo>
                  <a:lnTo>
                    <a:pt x="2815" y="862"/>
                  </a:lnTo>
                  <a:lnTo>
                    <a:pt x="2852" y="866"/>
                  </a:lnTo>
                  <a:lnTo>
                    <a:pt x="2863" y="859"/>
                  </a:lnTo>
                  <a:lnTo>
                    <a:pt x="2860" y="855"/>
                  </a:lnTo>
                  <a:lnTo>
                    <a:pt x="2807" y="841"/>
                  </a:lnTo>
                  <a:lnTo>
                    <a:pt x="2874" y="844"/>
                  </a:lnTo>
                  <a:lnTo>
                    <a:pt x="2915" y="854"/>
                  </a:lnTo>
                  <a:lnTo>
                    <a:pt x="2943" y="870"/>
                  </a:lnTo>
                  <a:lnTo>
                    <a:pt x="2985" y="884"/>
                  </a:lnTo>
                  <a:lnTo>
                    <a:pt x="2997" y="865"/>
                  </a:lnTo>
                  <a:lnTo>
                    <a:pt x="2997" y="856"/>
                  </a:lnTo>
                  <a:lnTo>
                    <a:pt x="3000" y="845"/>
                  </a:lnTo>
                  <a:lnTo>
                    <a:pt x="3000" y="833"/>
                  </a:lnTo>
                  <a:lnTo>
                    <a:pt x="3000" y="805"/>
                  </a:lnTo>
                  <a:lnTo>
                    <a:pt x="2995" y="757"/>
                  </a:lnTo>
                  <a:lnTo>
                    <a:pt x="2992" y="754"/>
                  </a:lnTo>
                  <a:lnTo>
                    <a:pt x="2986" y="758"/>
                  </a:lnTo>
                  <a:lnTo>
                    <a:pt x="2963" y="741"/>
                  </a:lnTo>
                  <a:lnTo>
                    <a:pt x="2954" y="752"/>
                  </a:lnTo>
                  <a:lnTo>
                    <a:pt x="2955" y="773"/>
                  </a:lnTo>
                  <a:lnTo>
                    <a:pt x="2949" y="775"/>
                  </a:lnTo>
                  <a:lnTo>
                    <a:pt x="2936" y="771"/>
                  </a:lnTo>
                  <a:lnTo>
                    <a:pt x="2935" y="754"/>
                  </a:lnTo>
                  <a:lnTo>
                    <a:pt x="2915" y="738"/>
                  </a:lnTo>
                  <a:lnTo>
                    <a:pt x="2868" y="733"/>
                  </a:lnTo>
                  <a:lnTo>
                    <a:pt x="2889" y="730"/>
                  </a:lnTo>
                  <a:lnTo>
                    <a:pt x="2887" y="720"/>
                  </a:lnTo>
                  <a:lnTo>
                    <a:pt x="2863" y="709"/>
                  </a:lnTo>
                  <a:lnTo>
                    <a:pt x="2873" y="706"/>
                  </a:lnTo>
                  <a:lnTo>
                    <a:pt x="2873" y="695"/>
                  </a:lnTo>
                  <a:lnTo>
                    <a:pt x="2889" y="696"/>
                  </a:lnTo>
                  <a:lnTo>
                    <a:pt x="2862" y="676"/>
                  </a:lnTo>
                  <a:lnTo>
                    <a:pt x="2858" y="667"/>
                  </a:lnTo>
                  <a:lnTo>
                    <a:pt x="2868" y="650"/>
                  </a:lnTo>
                  <a:lnTo>
                    <a:pt x="2884" y="657"/>
                  </a:lnTo>
                  <a:lnTo>
                    <a:pt x="2910" y="657"/>
                  </a:lnTo>
                  <a:lnTo>
                    <a:pt x="2941" y="689"/>
                  </a:lnTo>
                  <a:lnTo>
                    <a:pt x="2955" y="680"/>
                  </a:lnTo>
                  <a:lnTo>
                    <a:pt x="2953" y="660"/>
                  </a:lnTo>
                  <a:lnTo>
                    <a:pt x="2943" y="646"/>
                  </a:lnTo>
                  <a:lnTo>
                    <a:pt x="2884" y="618"/>
                  </a:lnTo>
                  <a:lnTo>
                    <a:pt x="2869" y="607"/>
                  </a:lnTo>
                  <a:lnTo>
                    <a:pt x="2867" y="592"/>
                  </a:lnTo>
                  <a:lnTo>
                    <a:pt x="2857" y="585"/>
                  </a:lnTo>
                  <a:lnTo>
                    <a:pt x="2846" y="593"/>
                  </a:lnTo>
                  <a:lnTo>
                    <a:pt x="2820" y="663"/>
                  </a:lnTo>
                  <a:lnTo>
                    <a:pt x="2807" y="666"/>
                  </a:lnTo>
                  <a:lnTo>
                    <a:pt x="2798" y="646"/>
                  </a:lnTo>
                  <a:lnTo>
                    <a:pt x="2808" y="619"/>
                  </a:lnTo>
                  <a:lnTo>
                    <a:pt x="2811" y="594"/>
                  </a:lnTo>
                  <a:lnTo>
                    <a:pt x="2813" y="579"/>
                  </a:lnTo>
                  <a:lnTo>
                    <a:pt x="2826" y="561"/>
                  </a:lnTo>
                  <a:lnTo>
                    <a:pt x="2829" y="550"/>
                  </a:lnTo>
                  <a:lnTo>
                    <a:pt x="2824" y="537"/>
                  </a:lnTo>
                  <a:lnTo>
                    <a:pt x="2829" y="505"/>
                  </a:lnTo>
                  <a:lnTo>
                    <a:pt x="2831" y="472"/>
                  </a:lnTo>
                  <a:lnTo>
                    <a:pt x="2844" y="425"/>
                  </a:lnTo>
                  <a:lnTo>
                    <a:pt x="2849" y="411"/>
                  </a:lnTo>
                  <a:lnTo>
                    <a:pt x="2833" y="413"/>
                  </a:lnTo>
                  <a:lnTo>
                    <a:pt x="2829" y="404"/>
                  </a:lnTo>
                  <a:lnTo>
                    <a:pt x="2841" y="403"/>
                  </a:lnTo>
                  <a:lnTo>
                    <a:pt x="2842" y="391"/>
                  </a:lnTo>
                  <a:lnTo>
                    <a:pt x="2842" y="376"/>
                  </a:lnTo>
                  <a:lnTo>
                    <a:pt x="2839" y="366"/>
                  </a:lnTo>
                  <a:lnTo>
                    <a:pt x="2842" y="359"/>
                  </a:lnTo>
                  <a:lnTo>
                    <a:pt x="2852" y="362"/>
                  </a:lnTo>
                  <a:lnTo>
                    <a:pt x="2872" y="345"/>
                  </a:lnTo>
                  <a:lnTo>
                    <a:pt x="2890" y="353"/>
                  </a:lnTo>
                  <a:lnTo>
                    <a:pt x="2908" y="333"/>
                  </a:lnTo>
                  <a:lnTo>
                    <a:pt x="2908" y="314"/>
                  </a:lnTo>
                  <a:lnTo>
                    <a:pt x="2904" y="297"/>
                  </a:lnTo>
                  <a:lnTo>
                    <a:pt x="2904" y="270"/>
                  </a:lnTo>
                  <a:lnTo>
                    <a:pt x="2908" y="274"/>
                  </a:lnTo>
                  <a:lnTo>
                    <a:pt x="2919" y="265"/>
                  </a:lnTo>
                  <a:lnTo>
                    <a:pt x="2920" y="273"/>
                  </a:lnTo>
                  <a:lnTo>
                    <a:pt x="2924" y="270"/>
                  </a:lnTo>
                  <a:lnTo>
                    <a:pt x="2924" y="248"/>
                  </a:lnTo>
                  <a:lnTo>
                    <a:pt x="2931" y="232"/>
                  </a:lnTo>
                  <a:lnTo>
                    <a:pt x="2941" y="228"/>
                  </a:lnTo>
                  <a:lnTo>
                    <a:pt x="2941" y="248"/>
                  </a:lnTo>
                  <a:lnTo>
                    <a:pt x="2944" y="240"/>
                  </a:lnTo>
                  <a:lnTo>
                    <a:pt x="2951" y="215"/>
                  </a:lnTo>
                  <a:lnTo>
                    <a:pt x="2924" y="211"/>
                  </a:lnTo>
                  <a:lnTo>
                    <a:pt x="2920" y="235"/>
                  </a:lnTo>
                  <a:lnTo>
                    <a:pt x="2910" y="260"/>
                  </a:lnTo>
                  <a:lnTo>
                    <a:pt x="2909" y="237"/>
                  </a:lnTo>
                  <a:lnTo>
                    <a:pt x="2919" y="211"/>
                  </a:lnTo>
                  <a:lnTo>
                    <a:pt x="2921" y="182"/>
                  </a:lnTo>
                  <a:lnTo>
                    <a:pt x="2916" y="173"/>
                  </a:lnTo>
                  <a:lnTo>
                    <a:pt x="2921" y="154"/>
                  </a:lnTo>
                  <a:lnTo>
                    <a:pt x="2925" y="104"/>
                  </a:lnTo>
                  <a:lnTo>
                    <a:pt x="2936" y="81"/>
                  </a:lnTo>
                  <a:lnTo>
                    <a:pt x="2944" y="74"/>
                  </a:lnTo>
                  <a:lnTo>
                    <a:pt x="2979" y="86"/>
                  </a:lnTo>
                  <a:lnTo>
                    <a:pt x="3005" y="77"/>
                  </a:lnTo>
                  <a:lnTo>
                    <a:pt x="3018" y="54"/>
                  </a:lnTo>
                  <a:lnTo>
                    <a:pt x="3021" y="39"/>
                  </a:lnTo>
                  <a:lnTo>
                    <a:pt x="3030" y="21"/>
                  </a:lnTo>
                  <a:lnTo>
                    <a:pt x="3033" y="5"/>
                  </a:lnTo>
                  <a:lnTo>
                    <a:pt x="3035" y="0"/>
                  </a:lnTo>
                  <a:lnTo>
                    <a:pt x="2920" y="0"/>
                  </a:lnTo>
                  <a:lnTo>
                    <a:pt x="2901" y="25"/>
                  </a:lnTo>
                  <a:lnTo>
                    <a:pt x="2894" y="47"/>
                  </a:lnTo>
                  <a:lnTo>
                    <a:pt x="2894" y="63"/>
                  </a:lnTo>
                  <a:lnTo>
                    <a:pt x="2906" y="65"/>
                  </a:lnTo>
                  <a:lnTo>
                    <a:pt x="2887" y="79"/>
                  </a:lnTo>
                  <a:lnTo>
                    <a:pt x="2877" y="52"/>
                  </a:lnTo>
                  <a:lnTo>
                    <a:pt x="2868" y="48"/>
                  </a:lnTo>
                  <a:lnTo>
                    <a:pt x="2877" y="20"/>
                  </a:lnTo>
                  <a:lnTo>
                    <a:pt x="2877" y="7"/>
                  </a:lnTo>
                  <a:lnTo>
                    <a:pt x="2874" y="0"/>
                  </a:lnTo>
                  <a:lnTo>
                    <a:pt x="451" y="0"/>
                  </a:lnTo>
                  <a:lnTo>
                    <a:pt x="430" y="1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17" name="Freeform 234"/>
            <p:cNvSpPr>
              <a:spLocks noChangeAspect="1"/>
            </p:cNvSpPr>
            <p:nvPr/>
          </p:nvSpPr>
          <p:spPr bwMode="gray">
            <a:xfrm>
              <a:off x="8039353" y="2710307"/>
              <a:ext cx="48938" cy="53738"/>
            </a:xfrm>
            <a:custGeom>
              <a:avLst/>
              <a:gdLst/>
              <a:ahLst/>
              <a:cxnLst>
                <a:cxn ang="0">
                  <a:pos x="29" y="0"/>
                </a:cxn>
                <a:cxn ang="0">
                  <a:pos x="49" y="10"/>
                </a:cxn>
                <a:cxn ang="0">
                  <a:pos x="67" y="13"/>
                </a:cxn>
                <a:cxn ang="0">
                  <a:pos x="92" y="25"/>
                </a:cxn>
                <a:cxn ang="0">
                  <a:pos x="128" y="80"/>
                </a:cxn>
                <a:cxn ang="0">
                  <a:pos x="150" y="86"/>
                </a:cxn>
                <a:cxn ang="0">
                  <a:pos x="163" y="99"/>
                </a:cxn>
                <a:cxn ang="0">
                  <a:pos x="163" y="116"/>
                </a:cxn>
                <a:cxn ang="0">
                  <a:pos x="161" y="126"/>
                </a:cxn>
                <a:cxn ang="0">
                  <a:pos x="146" y="143"/>
                </a:cxn>
                <a:cxn ang="0">
                  <a:pos x="87" y="162"/>
                </a:cxn>
                <a:cxn ang="0">
                  <a:pos x="70" y="166"/>
                </a:cxn>
                <a:cxn ang="0">
                  <a:pos x="60" y="165"/>
                </a:cxn>
                <a:cxn ang="0">
                  <a:pos x="40" y="150"/>
                </a:cxn>
                <a:cxn ang="0">
                  <a:pos x="40" y="142"/>
                </a:cxn>
                <a:cxn ang="0">
                  <a:pos x="53" y="139"/>
                </a:cxn>
                <a:cxn ang="0">
                  <a:pos x="66" y="143"/>
                </a:cxn>
                <a:cxn ang="0">
                  <a:pos x="77" y="139"/>
                </a:cxn>
                <a:cxn ang="0">
                  <a:pos x="77" y="130"/>
                </a:cxn>
                <a:cxn ang="0">
                  <a:pos x="69" y="138"/>
                </a:cxn>
                <a:cxn ang="0">
                  <a:pos x="67" y="130"/>
                </a:cxn>
                <a:cxn ang="0">
                  <a:pos x="55" y="129"/>
                </a:cxn>
                <a:cxn ang="0">
                  <a:pos x="55" y="117"/>
                </a:cxn>
                <a:cxn ang="0">
                  <a:pos x="45" y="126"/>
                </a:cxn>
                <a:cxn ang="0">
                  <a:pos x="22" y="126"/>
                </a:cxn>
                <a:cxn ang="0">
                  <a:pos x="2" y="117"/>
                </a:cxn>
                <a:cxn ang="0">
                  <a:pos x="1" y="103"/>
                </a:cxn>
                <a:cxn ang="0">
                  <a:pos x="11" y="100"/>
                </a:cxn>
                <a:cxn ang="0">
                  <a:pos x="28" y="106"/>
                </a:cxn>
                <a:cxn ang="0">
                  <a:pos x="16" y="91"/>
                </a:cxn>
                <a:cxn ang="0">
                  <a:pos x="0" y="79"/>
                </a:cxn>
                <a:cxn ang="0">
                  <a:pos x="5" y="72"/>
                </a:cxn>
                <a:cxn ang="0">
                  <a:pos x="34" y="69"/>
                </a:cxn>
                <a:cxn ang="0">
                  <a:pos x="19" y="58"/>
                </a:cxn>
                <a:cxn ang="0">
                  <a:pos x="7" y="35"/>
                </a:cxn>
                <a:cxn ang="0">
                  <a:pos x="7" y="15"/>
                </a:cxn>
                <a:cxn ang="0">
                  <a:pos x="29" y="0"/>
                </a:cxn>
              </a:cxnLst>
              <a:rect l="0" t="0" r="r" b="b"/>
              <a:pathLst>
                <a:path w="163" h="166">
                  <a:moveTo>
                    <a:pt x="29" y="0"/>
                  </a:moveTo>
                  <a:lnTo>
                    <a:pt x="49" y="10"/>
                  </a:lnTo>
                  <a:lnTo>
                    <a:pt x="67" y="13"/>
                  </a:lnTo>
                  <a:lnTo>
                    <a:pt x="92" y="25"/>
                  </a:lnTo>
                  <a:lnTo>
                    <a:pt x="128" y="80"/>
                  </a:lnTo>
                  <a:lnTo>
                    <a:pt x="150" y="86"/>
                  </a:lnTo>
                  <a:lnTo>
                    <a:pt x="163" y="99"/>
                  </a:lnTo>
                  <a:lnTo>
                    <a:pt x="163" y="116"/>
                  </a:lnTo>
                  <a:lnTo>
                    <a:pt x="161" y="126"/>
                  </a:lnTo>
                  <a:lnTo>
                    <a:pt x="146" y="143"/>
                  </a:lnTo>
                  <a:lnTo>
                    <a:pt x="87" y="162"/>
                  </a:lnTo>
                  <a:lnTo>
                    <a:pt x="70" y="166"/>
                  </a:lnTo>
                  <a:lnTo>
                    <a:pt x="60" y="165"/>
                  </a:lnTo>
                  <a:lnTo>
                    <a:pt x="40" y="150"/>
                  </a:lnTo>
                  <a:lnTo>
                    <a:pt x="40" y="142"/>
                  </a:lnTo>
                  <a:lnTo>
                    <a:pt x="53" y="139"/>
                  </a:lnTo>
                  <a:lnTo>
                    <a:pt x="66" y="143"/>
                  </a:lnTo>
                  <a:lnTo>
                    <a:pt x="77" y="139"/>
                  </a:lnTo>
                  <a:lnTo>
                    <a:pt x="77" y="130"/>
                  </a:lnTo>
                  <a:lnTo>
                    <a:pt x="69" y="138"/>
                  </a:lnTo>
                  <a:lnTo>
                    <a:pt x="67" y="130"/>
                  </a:lnTo>
                  <a:lnTo>
                    <a:pt x="55" y="129"/>
                  </a:lnTo>
                  <a:lnTo>
                    <a:pt x="55" y="117"/>
                  </a:lnTo>
                  <a:lnTo>
                    <a:pt x="45" y="126"/>
                  </a:lnTo>
                  <a:lnTo>
                    <a:pt x="22" y="126"/>
                  </a:lnTo>
                  <a:lnTo>
                    <a:pt x="2" y="117"/>
                  </a:lnTo>
                  <a:lnTo>
                    <a:pt x="1" y="103"/>
                  </a:lnTo>
                  <a:lnTo>
                    <a:pt x="11" y="100"/>
                  </a:lnTo>
                  <a:lnTo>
                    <a:pt x="28" y="106"/>
                  </a:lnTo>
                  <a:lnTo>
                    <a:pt x="16" y="91"/>
                  </a:lnTo>
                  <a:lnTo>
                    <a:pt x="0" y="79"/>
                  </a:lnTo>
                  <a:lnTo>
                    <a:pt x="5" y="72"/>
                  </a:lnTo>
                  <a:lnTo>
                    <a:pt x="34" y="69"/>
                  </a:lnTo>
                  <a:lnTo>
                    <a:pt x="19" y="58"/>
                  </a:lnTo>
                  <a:lnTo>
                    <a:pt x="7" y="35"/>
                  </a:lnTo>
                  <a:lnTo>
                    <a:pt x="7" y="15"/>
                  </a:lnTo>
                  <a:lnTo>
                    <a:pt x="29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18" name="Freeform 235"/>
            <p:cNvSpPr>
              <a:spLocks noChangeAspect="1"/>
            </p:cNvSpPr>
            <p:nvPr/>
          </p:nvSpPr>
          <p:spPr bwMode="gray">
            <a:xfrm>
              <a:off x="7810979" y="2247835"/>
              <a:ext cx="48938" cy="19541"/>
            </a:xfrm>
            <a:custGeom>
              <a:avLst/>
              <a:gdLst/>
              <a:ahLst/>
              <a:cxnLst>
                <a:cxn ang="0">
                  <a:pos x="0" y="35"/>
                </a:cxn>
                <a:cxn ang="0">
                  <a:pos x="0" y="30"/>
                </a:cxn>
                <a:cxn ang="0">
                  <a:pos x="17" y="20"/>
                </a:cxn>
                <a:cxn ang="0">
                  <a:pos x="31" y="5"/>
                </a:cxn>
                <a:cxn ang="0">
                  <a:pos x="94" y="0"/>
                </a:cxn>
                <a:cxn ang="0">
                  <a:pos x="119" y="6"/>
                </a:cxn>
                <a:cxn ang="0">
                  <a:pos x="131" y="14"/>
                </a:cxn>
                <a:cxn ang="0">
                  <a:pos x="137" y="25"/>
                </a:cxn>
                <a:cxn ang="0">
                  <a:pos x="165" y="38"/>
                </a:cxn>
                <a:cxn ang="0">
                  <a:pos x="167" y="44"/>
                </a:cxn>
                <a:cxn ang="0">
                  <a:pos x="153" y="55"/>
                </a:cxn>
                <a:cxn ang="0">
                  <a:pos x="124" y="61"/>
                </a:cxn>
                <a:cxn ang="0">
                  <a:pos x="67" y="43"/>
                </a:cxn>
                <a:cxn ang="0">
                  <a:pos x="47" y="48"/>
                </a:cxn>
                <a:cxn ang="0">
                  <a:pos x="30" y="46"/>
                </a:cxn>
                <a:cxn ang="0">
                  <a:pos x="0" y="35"/>
                </a:cxn>
              </a:cxnLst>
              <a:rect l="0" t="0" r="r" b="b"/>
              <a:pathLst>
                <a:path w="167" h="61">
                  <a:moveTo>
                    <a:pt x="0" y="35"/>
                  </a:moveTo>
                  <a:lnTo>
                    <a:pt x="0" y="30"/>
                  </a:lnTo>
                  <a:lnTo>
                    <a:pt x="17" y="20"/>
                  </a:lnTo>
                  <a:lnTo>
                    <a:pt x="31" y="5"/>
                  </a:lnTo>
                  <a:lnTo>
                    <a:pt x="94" y="0"/>
                  </a:lnTo>
                  <a:lnTo>
                    <a:pt x="119" y="6"/>
                  </a:lnTo>
                  <a:lnTo>
                    <a:pt x="131" y="14"/>
                  </a:lnTo>
                  <a:lnTo>
                    <a:pt x="137" y="25"/>
                  </a:lnTo>
                  <a:lnTo>
                    <a:pt x="165" y="38"/>
                  </a:lnTo>
                  <a:lnTo>
                    <a:pt x="167" y="44"/>
                  </a:lnTo>
                  <a:lnTo>
                    <a:pt x="153" y="55"/>
                  </a:lnTo>
                  <a:lnTo>
                    <a:pt x="124" y="61"/>
                  </a:lnTo>
                  <a:lnTo>
                    <a:pt x="67" y="43"/>
                  </a:lnTo>
                  <a:lnTo>
                    <a:pt x="47" y="48"/>
                  </a:lnTo>
                  <a:lnTo>
                    <a:pt x="30" y="46"/>
                  </a:lnTo>
                  <a:lnTo>
                    <a:pt x="0" y="3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grpSp>
          <p:nvGrpSpPr>
            <p:cNvPr id="119" name="Group 236"/>
            <p:cNvGrpSpPr>
              <a:grpSpLocks noChangeAspect="1"/>
            </p:cNvGrpSpPr>
            <p:nvPr/>
          </p:nvGrpSpPr>
          <p:grpSpPr bwMode="gray">
            <a:xfrm>
              <a:off x="7609299" y="4273591"/>
              <a:ext cx="754819" cy="1400443"/>
              <a:chOff x="1624" y="2350"/>
              <a:chExt cx="509" cy="860"/>
            </a:xfrm>
            <a:solidFill>
              <a:schemeClr val="bg1">
                <a:lumMod val="85000"/>
              </a:schemeClr>
            </a:solidFill>
          </p:grpSpPr>
          <p:sp>
            <p:nvSpPr>
              <p:cNvPr id="315" name="Freeform 237"/>
              <p:cNvSpPr>
                <a:spLocks noChangeAspect="1"/>
              </p:cNvSpPr>
              <p:nvPr/>
            </p:nvSpPr>
            <p:spPr bwMode="gray">
              <a:xfrm>
                <a:off x="1709" y="3154"/>
                <a:ext cx="23" cy="27"/>
              </a:xfrm>
              <a:custGeom>
                <a:avLst/>
                <a:gdLst/>
                <a:ahLst/>
                <a:cxnLst>
                  <a:cxn ang="0">
                    <a:pos x="4" y="17"/>
                  </a:cxn>
                  <a:cxn ang="0">
                    <a:pos x="7" y="12"/>
                  </a:cxn>
                  <a:cxn ang="0">
                    <a:pos x="17" y="17"/>
                  </a:cxn>
                  <a:cxn ang="0">
                    <a:pos x="28" y="10"/>
                  </a:cxn>
                  <a:cxn ang="0">
                    <a:pos x="33" y="23"/>
                  </a:cxn>
                  <a:cxn ang="0">
                    <a:pos x="41" y="23"/>
                  </a:cxn>
                  <a:cxn ang="0">
                    <a:pos x="41" y="7"/>
                  </a:cxn>
                  <a:cxn ang="0">
                    <a:pos x="43" y="1"/>
                  </a:cxn>
                  <a:cxn ang="0">
                    <a:pos x="53" y="15"/>
                  </a:cxn>
                  <a:cxn ang="0">
                    <a:pos x="43" y="39"/>
                  </a:cxn>
                  <a:cxn ang="0">
                    <a:pos x="45" y="60"/>
                  </a:cxn>
                  <a:cxn ang="0">
                    <a:pos x="53" y="72"/>
                  </a:cxn>
                  <a:cxn ang="0">
                    <a:pos x="80" y="61"/>
                  </a:cxn>
                  <a:cxn ang="0">
                    <a:pos x="100" y="64"/>
                  </a:cxn>
                  <a:cxn ang="0">
                    <a:pos x="115" y="70"/>
                  </a:cxn>
                  <a:cxn ang="0">
                    <a:pos x="92" y="97"/>
                  </a:cxn>
                  <a:cxn ang="0">
                    <a:pos x="77" y="99"/>
                  </a:cxn>
                  <a:cxn ang="0">
                    <a:pos x="74" y="107"/>
                  </a:cxn>
                  <a:cxn ang="0">
                    <a:pos x="66" y="107"/>
                  </a:cxn>
                  <a:cxn ang="0">
                    <a:pos x="63" y="117"/>
                  </a:cxn>
                  <a:cxn ang="0">
                    <a:pos x="59" y="128"/>
                  </a:cxn>
                  <a:cxn ang="0">
                    <a:pos x="53" y="131"/>
                  </a:cxn>
                  <a:cxn ang="0">
                    <a:pos x="26" y="106"/>
                  </a:cxn>
                  <a:cxn ang="0">
                    <a:pos x="43" y="108"/>
                  </a:cxn>
                  <a:cxn ang="0">
                    <a:pos x="49" y="99"/>
                  </a:cxn>
                  <a:cxn ang="0">
                    <a:pos x="39" y="83"/>
                  </a:cxn>
                  <a:cxn ang="0">
                    <a:pos x="33" y="93"/>
                  </a:cxn>
                  <a:cxn ang="0">
                    <a:pos x="20" y="86"/>
                  </a:cxn>
                  <a:cxn ang="0">
                    <a:pos x="10" y="77"/>
                  </a:cxn>
                  <a:cxn ang="0">
                    <a:pos x="7" y="66"/>
                  </a:cxn>
                  <a:cxn ang="0">
                    <a:pos x="0" y="66"/>
                  </a:cxn>
                  <a:cxn ang="0">
                    <a:pos x="1" y="50"/>
                  </a:cxn>
                  <a:cxn ang="0">
                    <a:pos x="1" y="31"/>
                  </a:cxn>
                </a:cxnLst>
                <a:rect l="0" t="0" r="r" b="b"/>
                <a:pathLst>
                  <a:path w="115" h="134">
                    <a:moveTo>
                      <a:pt x="2" y="17"/>
                    </a:moveTo>
                    <a:lnTo>
                      <a:pt x="4" y="17"/>
                    </a:lnTo>
                    <a:lnTo>
                      <a:pt x="5" y="13"/>
                    </a:lnTo>
                    <a:lnTo>
                      <a:pt x="7" y="12"/>
                    </a:lnTo>
                    <a:lnTo>
                      <a:pt x="12" y="16"/>
                    </a:lnTo>
                    <a:lnTo>
                      <a:pt x="17" y="17"/>
                    </a:lnTo>
                    <a:lnTo>
                      <a:pt x="22" y="12"/>
                    </a:lnTo>
                    <a:lnTo>
                      <a:pt x="28" y="10"/>
                    </a:lnTo>
                    <a:lnTo>
                      <a:pt x="32" y="13"/>
                    </a:lnTo>
                    <a:lnTo>
                      <a:pt x="33" y="23"/>
                    </a:lnTo>
                    <a:lnTo>
                      <a:pt x="36" y="27"/>
                    </a:lnTo>
                    <a:lnTo>
                      <a:pt x="41" y="23"/>
                    </a:lnTo>
                    <a:lnTo>
                      <a:pt x="44" y="11"/>
                    </a:lnTo>
                    <a:lnTo>
                      <a:pt x="41" y="7"/>
                    </a:lnTo>
                    <a:lnTo>
                      <a:pt x="41" y="0"/>
                    </a:lnTo>
                    <a:lnTo>
                      <a:pt x="43" y="1"/>
                    </a:lnTo>
                    <a:lnTo>
                      <a:pt x="50" y="6"/>
                    </a:lnTo>
                    <a:lnTo>
                      <a:pt x="53" y="15"/>
                    </a:lnTo>
                    <a:lnTo>
                      <a:pt x="54" y="27"/>
                    </a:lnTo>
                    <a:lnTo>
                      <a:pt x="43" y="39"/>
                    </a:lnTo>
                    <a:lnTo>
                      <a:pt x="37" y="55"/>
                    </a:lnTo>
                    <a:lnTo>
                      <a:pt x="45" y="60"/>
                    </a:lnTo>
                    <a:lnTo>
                      <a:pt x="52" y="66"/>
                    </a:lnTo>
                    <a:lnTo>
                      <a:pt x="53" y="72"/>
                    </a:lnTo>
                    <a:lnTo>
                      <a:pt x="63" y="80"/>
                    </a:lnTo>
                    <a:lnTo>
                      <a:pt x="80" y="61"/>
                    </a:lnTo>
                    <a:lnTo>
                      <a:pt x="87" y="61"/>
                    </a:lnTo>
                    <a:lnTo>
                      <a:pt x="100" y="64"/>
                    </a:lnTo>
                    <a:lnTo>
                      <a:pt x="112" y="63"/>
                    </a:lnTo>
                    <a:lnTo>
                      <a:pt x="115" y="70"/>
                    </a:lnTo>
                    <a:lnTo>
                      <a:pt x="115" y="79"/>
                    </a:lnTo>
                    <a:lnTo>
                      <a:pt x="92" y="97"/>
                    </a:lnTo>
                    <a:lnTo>
                      <a:pt x="85" y="102"/>
                    </a:lnTo>
                    <a:lnTo>
                      <a:pt x="77" y="99"/>
                    </a:lnTo>
                    <a:lnTo>
                      <a:pt x="74" y="101"/>
                    </a:lnTo>
                    <a:lnTo>
                      <a:pt x="74" y="107"/>
                    </a:lnTo>
                    <a:lnTo>
                      <a:pt x="71" y="109"/>
                    </a:lnTo>
                    <a:lnTo>
                      <a:pt x="66" y="107"/>
                    </a:lnTo>
                    <a:lnTo>
                      <a:pt x="60" y="110"/>
                    </a:lnTo>
                    <a:lnTo>
                      <a:pt x="63" y="117"/>
                    </a:lnTo>
                    <a:lnTo>
                      <a:pt x="59" y="120"/>
                    </a:lnTo>
                    <a:lnTo>
                      <a:pt x="59" y="128"/>
                    </a:lnTo>
                    <a:lnTo>
                      <a:pt x="61" y="134"/>
                    </a:lnTo>
                    <a:lnTo>
                      <a:pt x="53" y="131"/>
                    </a:lnTo>
                    <a:lnTo>
                      <a:pt x="28" y="108"/>
                    </a:lnTo>
                    <a:lnTo>
                      <a:pt x="26" y="106"/>
                    </a:lnTo>
                    <a:lnTo>
                      <a:pt x="34" y="104"/>
                    </a:lnTo>
                    <a:lnTo>
                      <a:pt x="43" y="108"/>
                    </a:lnTo>
                    <a:lnTo>
                      <a:pt x="49" y="106"/>
                    </a:lnTo>
                    <a:lnTo>
                      <a:pt x="49" y="99"/>
                    </a:lnTo>
                    <a:lnTo>
                      <a:pt x="44" y="95"/>
                    </a:lnTo>
                    <a:lnTo>
                      <a:pt x="39" y="83"/>
                    </a:lnTo>
                    <a:lnTo>
                      <a:pt x="37" y="88"/>
                    </a:lnTo>
                    <a:lnTo>
                      <a:pt x="33" y="93"/>
                    </a:lnTo>
                    <a:lnTo>
                      <a:pt x="17" y="92"/>
                    </a:lnTo>
                    <a:lnTo>
                      <a:pt x="20" y="86"/>
                    </a:lnTo>
                    <a:lnTo>
                      <a:pt x="20" y="81"/>
                    </a:lnTo>
                    <a:lnTo>
                      <a:pt x="10" y="77"/>
                    </a:lnTo>
                    <a:lnTo>
                      <a:pt x="7" y="74"/>
                    </a:lnTo>
                    <a:lnTo>
                      <a:pt x="7" y="66"/>
                    </a:lnTo>
                    <a:lnTo>
                      <a:pt x="6" y="65"/>
                    </a:lnTo>
                    <a:lnTo>
                      <a:pt x="0" y="66"/>
                    </a:lnTo>
                    <a:lnTo>
                      <a:pt x="1" y="60"/>
                    </a:lnTo>
                    <a:lnTo>
                      <a:pt x="1" y="50"/>
                    </a:lnTo>
                    <a:lnTo>
                      <a:pt x="2" y="40"/>
                    </a:lnTo>
                    <a:lnTo>
                      <a:pt x="1" y="31"/>
                    </a:lnTo>
                    <a:lnTo>
                      <a:pt x="2" y="17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16" name="Freeform 238"/>
              <p:cNvSpPr>
                <a:spLocks noChangeAspect="1"/>
              </p:cNvSpPr>
              <p:nvPr/>
            </p:nvSpPr>
            <p:spPr bwMode="gray">
              <a:xfrm>
                <a:off x="1712" y="2353"/>
                <a:ext cx="148" cy="126"/>
              </a:xfrm>
              <a:custGeom>
                <a:avLst/>
                <a:gdLst/>
                <a:ahLst/>
                <a:cxnLst>
                  <a:cxn ang="0">
                    <a:pos x="84" y="47"/>
                  </a:cxn>
                  <a:cxn ang="0">
                    <a:pos x="97" y="77"/>
                  </a:cxn>
                  <a:cxn ang="0">
                    <a:pos x="73" y="133"/>
                  </a:cxn>
                  <a:cxn ang="0">
                    <a:pos x="98" y="176"/>
                  </a:cxn>
                  <a:cxn ang="0">
                    <a:pos x="126" y="148"/>
                  </a:cxn>
                  <a:cxn ang="0">
                    <a:pos x="108" y="74"/>
                  </a:cxn>
                  <a:cxn ang="0">
                    <a:pos x="196" y="42"/>
                  </a:cxn>
                  <a:cxn ang="0">
                    <a:pos x="169" y="27"/>
                  </a:cxn>
                  <a:cxn ang="0">
                    <a:pos x="191" y="2"/>
                  </a:cxn>
                  <a:cxn ang="0">
                    <a:pos x="243" y="46"/>
                  </a:cxn>
                  <a:cxn ang="0">
                    <a:pos x="285" y="88"/>
                  </a:cxn>
                  <a:cxn ang="0">
                    <a:pos x="366" y="88"/>
                  </a:cxn>
                  <a:cxn ang="0">
                    <a:pos x="411" y="106"/>
                  </a:cxn>
                  <a:cxn ang="0">
                    <a:pos x="495" y="99"/>
                  </a:cxn>
                  <a:cxn ang="0">
                    <a:pos x="499" y="88"/>
                  </a:cxn>
                  <a:cxn ang="0">
                    <a:pos x="621" y="86"/>
                  </a:cxn>
                  <a:cxn ang="0">
                    <a:pos x="573" y="95"/>
                  </a:cxn>
                  <a:cxn ang="0">
                    <a:pos x="593" y="117"/>
                  </a:cxn>
                  <a:cxn ang="0">
                    <a:pos x="663" y="150"/>
                  </a:cxn>
                  <a:cxn ang="0">
                    <a:pos x="689" y="197"/>
                  </a:cxn>
                  <a:cxn ang="0">
                    <a:pos x="695" y="211"/>
                  </a:cxn>
                  <a:cxn ang="0">
                    <a:pos x="737" y="209"/>
                  </a:cxn>
                  <a:cxn ang="0">
                    <a:pos x="728" y="231"/>
                  </a:cxn>
                  <a:cxn ang="0">
                    <a:pos x="689" y="252"/>
                  </a:cxn>
                  <a:cxn ang="0">
                    <a:pos x="702" y="279"/>
                  </a:cxn>
                  <a:cxn ang="0">
                    <a:pos x="673" y="321"/>
                  </a:cxn>
                  <a:cxn ang="0">
                    <a:pos x="674" y="359"/>
                  </a:cxn>
                  <a:cxn ang="0">
                    <a:pos x="699" y="401"/>
                  </a:cxn>
                  <a:cxn ang="0">
                    <a:pos x="646" y="432"/>
                  </a:cxn>
                  <a:cxn ang="0">
                    <a:pos x="568" y="459"/>
                  </a:cxn>
                  <a:cxn ang="0">
                    <a:pos x="474" y="437"/>
                  </a:cxn>
                  <a:cxn ang="0">
                    <a:pos x="497" y="467"/>
                  </a:cxn>
                  <a:cxn ang="0">
                    <a:pos x="501" y="524"/>
                  </a:cxn>
                  <a:cxn ang="0">
                    <a:pos x="546" y="550"/>
                  </a:cxn>
                  <a:cxn ang="0">
                    <a:pos x="518" y="565"/>
                  </a:cxn>
                  <a:cxn ang="0">
                    <a:pos x="486" y="593"/>
                  </a:cxn>
                  <a:cxn ang="0">
                    <a:pos x="452" y="607"/>
                  </a:cxn>
                  <a:cxn ang="0">
                    <a:pos x="402" y="631"/>
                  </a:cxn>
                  <a:cxn ang="0">
                    <a:pos x="361" y="612"/>
                  </a:cxn>
                  <a:cxn ang="0">
                    <a:pos x="321" y="532"/>
                  </a:cxn>
                  <a:cxn ang="0">
                    <a:pos x="328" y="492"/>
                  </a:cxn>
                  <a:cxn ang="0">
                    <a:pos x="315" y="459"/>
                  </a:cxn>
                  <a:cxn ang="0">
                    <a:pos x="299" y="419"/>
                  </a:cxn>
                  <a:cxn ang="0">
                    <a:pos x="314" y="357"/>
                  </a:cxn>
                  <a:cxn ang="0">
                    <a:pos x="314" y="330"/>
                  </a:cxn>
                  <a:cxn ang="0">
                    <a:pos x="253" y="337"/>
                  </a:cxn>
                  <a:cxn ang="0">
                    <a:pos x="217" y="338"/>
                  </a:cxn>
                  <a:cxn ang="0">
                    <a:pos x="169" y="289"/>
                  </a:cxn>
                  <a:cxn ang="0">
                    <a:pos x="90" y="287"/>
                  </a:cxn>
                  <a:cxn ang="0">
                    <a:pos x="52" y="229"/>
                  </a:cxn>
                  <a:cxn ang="0">
                    <a:pos x="31" y="196"/>
                  </a:cxn>
                  <a:cxn ang="0">
                    <a:pos x="14" y="140"/>
                  </a:cxn>
                  <a:cxn ang="0">
                    <a:pos x="79" y="29"/>
                  </a:cxn>
                </a:cxnLst>
                <a:rect l="0" t="0" r="r" b="b"/>
                <a:pathLst>
                  <a:path w="743" h="631">
                    <a:moveTo>
                      <a:pt x="109" y="21"/>
                    </a:moveTo>
                    <a:lnTo>
                      <a:pt x="99" y="29"/>
                    </a:lnTo>
                    <a:lnTo>
                      <a:pt x="88" y="31"/>
                    </a:lnTo>
                    <a:lnTo>
                      <a:pt x="82" y="35"/>
                    </a:lnTo>
                    <a:lnTo>
                      <a:pt x="82" y="39"/>
                    </a:lnTo>
                    <a:lnTo>
                      <a:pt x="84" y="47"/>
                    </a:lnTo>
                    <a:lnTo>
                      <a:pt x="87" y="56"/>
                    </a:lnTo>
                    <a:lnTo>
                      <a:pt x="94" y="66"/>
                    </a:lnTo>
                    <a:lnTo>
                      <a:pt x="95" y="69"/>
                    </a:lnTo>
                    <a:lnTo>
                      <a:pt x="93" y="72"/>
                    </a:lnTo>
                    <a:lnTo>
                      <a:pt x="93" y="73"/>
                    </a:lnTo>
                    <a:lnTo>
                      <a:pt x="97" y="77"/>
                    </a:lnTo>
                    <a:lnTo>
                      <a:pt x="97" y="83"/>
                    </a:lnTo>
                    <a:lnTo>
                      <a:pt x="93" y="95"/>
                    </a:lnTo>
                    <a:lnTo>
                      <a:pt x="78" y="109"/>
                    </a:lnTo>
                    <a:lnTo>
                      <a:pt x="76" y="111"/>
                    </a:lnTo>
                    <a:lnTo>
                      <a:pt x="73" y="118"/>
                    </a:lnTo>
                    <a:lnTo>
                      <a:pt x="73" y="133"/>
                    </a:lnTo>
                    <a:lnTo>
                      <a:pt x="74" y="140"/>
                    </a:lnTo>
                    <a:lnTo>
                      <a:pt x="78" y="145"/>
                    </a:lnTo>
                    <a:lnTo>
                      <a:pt x="87" y="152"/>
                    </a:lnTo>
                    <a:lnTo>
                      <a:pt x="93" y="165"/>
                    </a:lnTo>
                    <a:lnTo>
                      <a:pt x="95" y="174"/>
                    </a:lnTo>
                    <a:lnTo>
                      <a:pt x="98" y="176"/>
                    </a:lnTo>
                    <a:lnTo>
                      <a:pt x="105" y="176"/>
                    </a:lnTo>
                    <a:lnTo>
                      <a:pt x="113" y="174"/>
                    </a:lnTo>
                    <a:lnTo>
                      <a:pt x="119" y="169"/>
                    </a:lnTo>
                    <a:lnTo>
                      <a:pt x="125" y="161"/>
                    </a:lnTo>
                    <a:lnTo>
                      <a:pt x="126" y="159"/>
                    </a:lnTo>
                    <a:lnTo>
                      <a:pt x="126" y="148"/>
                    </a:lnTo>
                    <a:lnTo>
                      <a:pt x="125" y="134"/>
                    </a:lnTo>
                    <a:lnTo>
                      <a:pt x="115" y="117"/>
                    </a:lnTo>
                    <a:lnTo>
                      <a:pt x="109" y="110"/>
                    </a:lnTo>
                    <a:lnTo>
                      <a:pt x="104" y="101"/>
                    </a:lnTo>
                    <a:lnTo>
                      <a:pt x="104" y="77"/>
                    </a:lnTo>
                    <a:lnTo>
                      <a:pt x="108" y="74"/>
                    </a:lnTo>
                    <a:lnTo>
                      <a:pt x="110" y="70"/>
                    </a:lnTo>
                    <a:lnTo>
                      <a:pt x="111" y="68"/>
                    </a:lnTo>
                    <a:lnTo>
                      <a:pt x="120" y="66"/>
                    </a:lnTo>
                    <a:lnTo>
                      <a:pt x="140" y="53"/>
                    </a:lnTo>
                    <a:lnTo>
                      <a:pt x="173" y="43"/>
                    </a:lnTo>
                    <a:lnTo>
                      <a:pt x="196" y="42"/>
                    </a:lnTo>
                    <a:lnTo>
                      <a:pt x="196" y="36"/>
                    </a:lnTo>
                    <a:lnTo>
                      <a:pt x="195" y="32"/>
                    </a:lnTo>
                    <a:lnTo>
                      <a:pt x="190" y="30"/>
                    </a:lnTo>
                    <a:lnTo>
                      <a:pt x="174" y="29"/>
                    </a:lnTo>
                    <a:lnTo>
                      <a:pt x="172" y="27"/>
                    </a:lnTo>
                    <a:lnTo>
                      <a:pt x="169" y="27"/>
                    </a:lnTo>
                    <a:lnTo>
                      <a:pt x="168" y="25"/>
                    </a:lnTo>
                    <a:lnTo>
                      <a:pt x="169" y="18"/>
                    </a:lnTo>
                    <a:lnTo>
                      <a:pt x="175" y="5"/>
                    </a:lnTo>
                    <a:lnTo>
                      <a:pt x="181" y="0"/>
                    </a:lnTo>
                    <a:lnTo>
                      <a:pt x="186" y="0"/>
                    </a:lnTo>
                    <a:lnTo>
                      <a:pt x="191" y="2"/>
                    </a:lnTo>
                    <a:lnTo>
                      <a:pt x="192" y="4"/>
                    </a:lnTo>
                    <a:lnTo>
                      <a:pt x="201" y="29"/>
                    </a:lnTo>
                    <a:lnTo>
                      <a:pt x="201" y="29"/>
                    </a:lnTo>
                    <a:lnTo>
                      <a:pt x="207" y="40"/>
                    </a:lnTo>
                    <a:lnTo>
                      <a:pt x="223" y="42"/>
                    </a:lnTo>
                    <a:lnTo>
                      <a:pt x="243" y="46"/>
                    </a:lnTo>
                    <a:lnTo>
                      <a:pt x="246" y="46"/>
                    </a:lnTo>
                    <a:lnTo>
                      <a:pt x="260" y="50"/>
                    </a:lnTo>
                    <a:lnTo>
                      <a:pt x="271" y="56"/>
                    </a:lnTo>
                    <a:lnTo>
                      <a:pt x="276" y="61"/>
                    </a:lnTo>
                    <a:lnTo>
                      <a:pt x="280" y="77"/>
                    </a:lnTo>
                    <a:lnTo>
                      <a:pt x="285" y="88"/>
                    </a:lnTo>
                    <a:lnTo>
                      <a:pt x="286" y="90"/>
                    </a:lnTo>
                    <a:lnTo>
                      <a:pt x="292" y="95"/>
                    </a:lnTo>
                    <a:lnTo>
                      <a:pt x="303" y="95"/>
                    </a:lnTo>
                    <a:lnTo>
                      <a:pt x="329" y="90"/>
                    </a:lnTo>
                    <a:lnTo>
                      <a:pt x="340" y="91"/>
                    </a:lnTo>
                    <a:lnTo>
                      <a:pt x="366" y="88"/>
                    </a:lnTo>
                    <a:lnTo>
                      <a:pt x="395" y="88"/>
                    </a:lnTo>
                    <a:lnTo>
                      <a:pt x="398" y="89"/>
                    </a:lnTo>
                    <a:lnTo>
                      <a:pt x="401" y="91"/>
                    </a:lnTo>
                    <a:lnTo>
                      <a:pt x="405" y="97"/>
                    </a:lnTo>
                    <a:lnTo>
                      <a:pt x="405" y="101"/>
                    </a:lnTo>
                    <a:lnTo>
                      <a:pt x="411" y="106"/>
                    </a:lnTo>
                    <a:lnTo>
                      <a:pt x="422" y="112"/>
                    </a:lnTo>
                    <a:lnTo>
                      <a:pt x="432" y="115"/>
                    </a:lnTo>
                    <a:lnTo>
                      <a:pt x="450" y="115"/>
                    </a:lnTo>
                    <a:lnTo>
                      <a:pt x="476" y="110"/>
                    </a:lnTo>
                    <a:lnTo>
                      <a:pt x="484" y="106"/>
                    </a:lnTo>
                    <a:lnTo>
                      <a:pt x="495" y="99"/>
                    </a:lnTo>
                    <a:lnTo>
                      <a:pt x="512" y="99"/>
                    </a:lnTo>
                    <a:lnTo>
                      <a:pt x="523" y="96"/>
                    </a:lnTo>
                    <a:lnTo>
                      <a:pt x="527" y="94"/>
                    </a:lnTo>
                    <a:lnTo>
                      <a:pt x="525" y="91"/>
                    </a:lnTo>
                    <a:lnTo>
                      <a:pt x="506" y="90"/>
                    </a:lnTo>
                    <a:lnTo>
                      <a:pt x="499" y="88"/>
                    </a:lnTo>
                    <a:lnTo>
                      <a:pt x="499" y="88"/>
                    </a:lnTo>
                    <a:lnTo>
                      <a:pt x="506" y="84"/>
                    </a:lnTo>
                    <a:lnTo>
                      <a:pt x="520" y="83"/>
                    </a:lnTo>
                    <a:lnTo>
                      <a:pt x="608" y="83"/>
                    </a:lnTo>
                    <a:lnTo>
                      <a:pt x="620" y="86"/>
                    </a:lnTo>
                    <a:lnTo>
                      <a:pt x="621" y="86"/>
                    </a:lnTo>
                    <a:lnTo>
                      <a:pt x="619" y="88"/>
                    </a:lnTo>
                    <a:lnTo>
                      <a:pt x="606" y="90"/>
                    </a:lnTo>
                    <a:lnTo>
                      <a:pt x="605" y="93"/>
                    </a:lnTo>
                    <a:lnTo>
                      <a:pt x="600" y="95"/>
                    </a:lnTo>
                    <a:lnTo>
                      <a:pt x="587" y="93"/>
                    </a:lnTo>
                    <a:lnTo>
                      <a:pt x="573" y="95"/>
                    </a:lnTo>
                    <a:lnTo>
                      <a:pt x="570" y="99"/>
                    </a:lnTo>
                    <a:lnTo>
                      <a:pt x="571" y="102"/>
                    </a:lnTo>
                    <a:lnTo>
                      <a:pt x="579" y="106"/>
                    </a:lnTo>
                    <a:lnTo>
                      <a:pt x="583" y="107"/>
                    </a:lnTo>
                    <a:lnTo>
                      <a:pt x="590" y="111"/>
                    </a:lnTo>
                    <a:lnTo>
                      <a:pt x="593" y="117"/>
                    </a:lnTo>
                    <a:lnTo>
                      <a:pt x="599" y="122"/>
                    </a:lnTo>
                    <a:lnTo>
                      <a:pt x="600" y="129"/>
                    </a:lnTo>
                    <a:lnTo>
                      <a:pt x="604" y="134"/>
                    </a:lnTo>
                    <a:lnTo>
                      <a:pt x="621" y="132"/>
                    </a:lnTo>
                    <a:lnTo>
                      <a:pt x="638" y="136"/>
                    </a:lnTo>
                    <a:lnTo>
                      <a:pt x="663" y="150"/>
                    </a:lnTo>
                    <a:lnTo>
                      <a:pt x="670" y="152"/>
                    </a:lnTo>
                    <a:lnTo>
                      <a:pt x="678" y="159"/>
                    </a:lnTo>
                    <a:lnTo>
                      <a:pt x="686" y="172"/>
                    </a:lnTo>
                    <a:lnTo>
                      <a:pt x="687" y="177"/>
                    </a:lnTo>
                    <a:lnTo>
                      <a:pt x="689" y="193"/>
                    </a:lnTo>
                    <a:lnTo>
                      <a:pt x="689" y="197"/>
                    </a:lnTo>
                    <a:lnTo>
                      <a:pt x="686" y="199"/>
                    </a:lnTo>
                    <a:lnTo>
                      <a:pt x="676" y="203"/>
                    </a:lnTo>
                    <a:lnTo>
                      <a:pt x="676" y="206"/>
                    </a:lnTo>
                    <a:lnTo>
                      <a:pt x="679" y="207"/>
                    </a:lnTo>
                    <a:lnTo>
                      <a:pt x="689" y="208"/>
                    </a:lnTo>
                    <a:lnTo>
                      <a:pt x="695" y="211"/>
                    </a:lnTo>
                    <a:lnTo>
                      <a:pt x="701" y="211"/>
                    </a:lnTo>
                    <a:lnTo>
                      <a:pt x="705" y="209"/>
                    </a:lnTo>
                    <a:lnTo>
                      <a:pt x="712" y="202"/>
                    </a:lnTo>
                    <a:lnTo>
                      <a:pt x="721" y="201"/>
                    </a:lnTo>
                    <a:lnTo>
                      <a:pt x="727" y="203"/>
                    </a:lnTo>
                    <a:lnTo>
                      <a:pt x="737" y="209"/>
                    </a:lnTo>
                    <a:lnTo>
                      <a:pt x="741" y="214"/>
                    </a:lnTo>
                    <a:lnTo>
                      <a:pt x="743" y="217"/>
                    </a:lnTo>
                    <a:lnTo>
                      <a:pt x="743" y="225"/>
                    </a:lnTo>
                    <a:lnTo>
                      <a:pt x="739" y="228"/>
                    </a:lnTo>
                    <a:lnTo>
                      <a:pt x="734" y="228"/>
                    </a:lnTo>
                    <a:lnTo>
                      <a:pt x="728" y="231"/>
                    </a:lnTo>
                    <a:lnTo>
                      <a:pt x="724" y="234"/>
                    </a:lnTo>
                    <a:lnTo>
                      <a:pt x="708" y="241"/>
                    </a:lnTo>
                    <a:lnTo>
                      <a:pt x="705" y="245"/>
                    </a:lnTo>
                    <a:lnTo>
                      <a:pt x="702" y="247"/>
                    </a:lnTo>
                    <a:lnTo>
                      <a:pt x="691" y="250"/>
                    </a:lnTo>
                    <a:lnTo>
                      <a:pt x="689" y="252"/>
                    </a:lnTo>
                    <a:lnTo>
                      <a:pt x="686" y="258"/>
                    </a:lnTo>
                    <a:lnTo>
                      <a:pt x="686" y="267"/>
                    </a:lnTo>
                    <a:lnTo>
                      <a:pt x="689" y="279"/>
                    </a:lnTo>
                    <a:lnTo>
                      <a:pt x="694" y="281"/>
                    </a:lnTo>
                    <a:lnTo>
                      <a:pt x="700" y="279"/>
                    </a:lnTo>
                    <a:lnTo>
                      <a:pt x="702" y="279"/>
                    </a:lnTo>
                    <a:lnTo>
                      <a:pt x="707" y="284"/>
                    </a:lnTo>
                    <a:lnTo>
                      <a:pt x="702" y="290"/>
                    </a:lnTo>
                    <a:lnTo>
                      <a:pt x="691" y="298"/>
                    </a:lnTo>
                    <a:lnTo>
                      <a:pt x="674" y="304"/>
                    </a:lnTo>
                    <a:lnTo>
                      <a:pt x="673" y="306"/>
                    </a:lnTo>
                    <a:lnTo>
                      <a:pt x="673" y="321"/>
                    </a:lnTo>
                    <a:lnTo>
                      <a:pt x="669" y="327"/>
                    </a:lnTo>
                    <a:lnTo>
                      <a:pt x="663" y="336"/>
                    </a:lnTo>
                    <a:lnTo>
                      <a:pt x="662" y="337"/>
                    </a:lnTo>
                    <a:lnTo>
                      <a:pt x="662" y="341"/>
                    </a:lnTo>
                    <a:lnTo>
                      <a:pt x="662" y="343"/>
                    </a:lnTo>
                    <a:lnTo>
                      <a:pt x="674" y="359"/>
                    </a:lnTo>
                    <a:lnTo>
                      <a:pt x="685" y="370"/>
                    </a:lnTo>
                    <a:lnTo>
                      <a:pt x="689" y="378"/>
                    </a:lnTo>
                    <a:lnTo>
                      <a:pt x="695" y="384"/>
                    </a:lnTo>
                    <a:lnTo>
                      <a:pt x="699" y="386"/>
                    </a:lnTo>
                    <a:lnTo>
                      <a:pt x="699" y="389"/>
                    </a:lnTo>
                    <a:lnTo>
                      <a:pt x="699" y="401"/>
                    </a:lnTo>
                    <a:lnTo>
                      <a:pt x="687" y="414"/>
                    </a:lnTo>
                    <a:lnTo>
                      <a:pt x="680" y="421"/>
                    </a:lnTo>
                    <a:lnTo>
                      <a:pt x="676" y="423"/>
                    </a:lnTo>
                    <a:lnTo>
                      <a:pt x="660" y="424"/>
                    </a:lnTo>
                    <a:lnTo>
                      <a:pt x="654" y="428"/>
                    </a:lnTo>
                    <a:lnTo>
                      <a:pt x="646" y="432"/>
                    </a:lnTo>
                    <a:lnTo>
                      <a:pt x="640" y="440"/>
                    </a:lnTo>
                    <a:lnTo>
                      <a:pt x="635" y="443"/>
                    </a:lnTo>
                    <a:lnTo>
                      <a:pt x="606" y="445"/>
                    </a:lnTo>
                    <a:lnTo>
                      <a:pt x="590" y="449"/>
                    </a:lnTo>
                    <a:lnTo>
                      <a:pt x="572" y="455"/>
                    </a:lnTo>
                    <a:lnTo>
                      <a:pt x="568" y="459"/>
                    </a:lnTo>
                    <a:lnTo>
                      <a:pt x="567" y="460"/>
                    </a:lnTo>
                    <a:lnTo>
                      <a:pt x="542" y="459"/>
                    </a:lnTo>
                    <a:lnTo>
                      <a:pt x="524" y="454"/>
                    </a:lnTo>
                    <a:lnTo>
                      <a:pt x="503" y="441"/>
                    </a:lnTo>
                    <a:lnTo>
                      <a:pt x="481" y="439"/>
                    </a:lnTo>
                    <a:lnTo>
                      <a:pt x="474" y="437"/>
                    </a:lnTo>
                    <a:lnTo>
                      <a:pt x="470" y="437"/>
                    </a:lnTo>
                    <a:lnTo>
                      <a:pt x="469" y="437"/>
                    </a:lnTo>
                    <a:lnTo>
                      <a:pt x="470" y="446"/>
                    </a:lnTo>
                    <a:lnTo>
                      <a:pt x="474" y="455"/>
                    </a:lnTo>
                    <a:lnTo>
                      <a:pt x="485" y="460"/>
                    </a:lnTo>
                    <a:lnTo>
                      <a:pt x="497" y="467"/>
                    </a:lnTo>
                    <a:lnTo>
                      <a:pt x="499" y="470"/>
                    </a:lnTo>
                    <a:lnTo>
                      <a:pt x="498" y="482"/>
                    </a:lnTo>
                    <a:lnTo>
                      <a:pt x="495" y="495"/>
                    </a:lnTo>
                    <a:lnTo>
                      <a:pt x="495" y="502"/>
                    </a:lnTo>
                    <a:lnTo>
                      <a:pt x="496" y="507"/>
                    </a:lnTo>
                    <a:lnTo>
                      <a:pt x="501" y="524"/>
                    </a:lnTo>
                    <a:lnTo>
                      <a:pt x="502" y="532"/>
                    </a:lnTo>
                    <a:lnTo>
                      <a:pt x="503" y="538"/>
                    </a:lnTo>
                    <a:lnTo>
                      <a:pt x="518" y="541"/>
                    </a:lnTo>
                    <a:lnTo>
                      <a:pt x="522" y="542"/>
                    </a:lnTo>
                    <a:lnTo>
                      <a:pt x="546" y="541"/>
                    </a:lnTo>
                    <a:lnTo>
                      <a:pt x="546" y="550"/>
                    </a:lnTo>
                    <a:lnTo>
                      <a:pt x="546" y="551"/>
                    </a:lnTo>
                    <a:lnTo>
                      <a:pt x="544" y="554"/>
                    </a:lnTo>
                    <a:lnTo>
                      <a:pt x="533" y="556"/>
                    </a:lnTo>
                    <a:lnTo>
                      <a:pt x="525" y="559"/>
                    </a:lnTo>
                    <a:lnTo>
                      <a:pt x="524" y="562"/>
                    </a:lnTo>
                    <a:lnTo>
                      <a:pt x="518" y="565"/>
                    </a:lnTo>
                    <a:lnTo>
                      <a:pt x="511" y="565"/>
                    </a:lnTo>
                    <a:lnTo>
                      <a:pt x="506" y="573"/>
                    </a:lnTo>
                    <a:lnTo>
                      <a:pt x="499" y="588"/>
                    </a:lnTo>
                    <a:lnTo>
                      <a:pt x="496" y="591"/>
                    </a:lnTo>
                    <a:lnTo>
                      <a:pt x="491" y="593"/>
                    </a:lnTo>
                    <a:lnTo>
                      <a:pt x="486" y="593"/>
                    </a:lnTo>
                    <a:lnTo>
                      <a:pt x="480" y="596"/>
                    </a:lnTo>
                    <a:lnTo>
                      <a:pt x="477" y="597"/>
                    </a:lnTo>
                    <a:lnTo>
                      <a:pt x="475" y="602"/>
                    </a:lnTo>
                    <a:lnTo>
                      <a:pt x="466" y="602"/>
                    </a:lnTo>
                    <a:lnTo>
                      <a:pt x="454" y="607"/>
                    </a:lnTo>
                    <a:lnTo>
                      <a:pt x="452" y="607"/>
                    </a:lnTo>
                    <a:lnTo>
                      <a:pt x="444" y="611"/>
                    </a:lnTo>
                    <a:lnTo>
                      <a:pt x="436" y="615"/>
                    </a:lnTo>
                    <a:lnTo>
                      <a:pt x="431" y="618"/>
                    </a:lnTo>
                    <a:lnTo>
                      <a:pt x="423" y="626"/>
                    </a:lnTo>
                    <a:lnTo>
                      <a:pt x="421" y="627"/>
                    </a:lnTo>
                    <a:lnTo>
                      <a:pt x="402" y="631"/>
                    </a:lnTo>
                    <a:lnTo>
                      <a:pt x="385" y="631"/>
                    </a:lnTo>
                    <a:lnTo>
                      <a:pt x="383" y="629"/>
                    </a:lnTo>
                    <a:lnTo>
                      <a:pt x="380" y="629"/>
                    </a:lnTo>
                    <a:lnTo>
                      <a:pt x="368" y="621"/>
                    </a:lnTo>
                    <a:lnTo>
                      <a:pt x="364" y="617"/>
                    </a:lnTo>
                    <a:lnTo>
                      <a:pt x="361" y="612"/>
                    </a:lnTo>
                    <a:lnTo>
                      <a:pt x="358" y="607"/>
                    </a:lnTo>
                    <a:lnTo>
                      <a:pt x="353" y="600"/>
                    </a:lnTo>
                    <a:lnTo>
                      <a:pt x="348" y="591"/>
                    </a:lnTo>
                    <a:lnTo>
                      <a:pt x="346" y="580"/>
                    </a:lnTo>
                    <a:lnTo>
                      <a:pt x="330" y="543"/>
                    </a:lnTo>
                    <a:lnTo>
                      <a:pt x="321" y="532"/>
                    </a:lnTo>
                    <a:lnTo>
                      <a:pt x="304" y="519"/>
                    </a:lnTo>
                    <a:lnTo>
                      <a:pt x="304" y="515"/>
                    </a:lnTo>
                    <a:lnTo>
                      <a:pt x="316" y="504"/>
                    </a:lnTo>
                    <a:lnTo>
                      <a:pt x="321" y="497"/>
                    </a:lnTo>
                    <a:lnTo>
                      <a:pt x="324" y="495"/>
                    </a:lnTo>
                    <a:lnTo>
                      <a:pt x="328" y="492"/>
                    </a:lnTo>
                    <a:lnTo>
                      <a:pt x="330" y="491"/>
                    </a:lnTo>
                    <a:lnTo>
                      <a:pt x="331" y="488"/>
                    </a:lnTo>
                    <a:lnTo>
                      <a:pt x="330" y="481"/>
                    </a:lnTo>
                    <a:lnTo>
                      <a:pt x="328" y="476"/>
                    </a:lnTo>
                    <a:lnTo>
                      <a:pt x="323" y="467"/>
                    </a:lnTo>
                    <a:lnTo>
                      <a:pt x="315" y="459"/>
                    </a:lnTo>
                    <a:lnTo>
                      <a:pt x="308" y="454"/>
                    </a:lnTo>
                    <a:lnTo>
                      <a:pt x="307" y="451"/>
                    </a:lnTo>
                    <a:lnTo>
                      <a:pt x="305" y="441"/>
                    </a:lnTo>
                    <a:lnTo>
                      <a:pt x="303" y="435"/>
                    </a:lnTo>
                    <a:lnTo>
                      <a:pt x="303" y="427"/>
                    </a:lnTo>
                    <a:lnTo>
                      <a:pt x="299" y="419"/>
                    </a:lnTo>
                    <a:lnTo>
                      <a:pt x="299" y="407"/>
                    </a:lnTo>
                    <a:lnTo>
                      <a:pt x="303" y="401"/>
                    </a:lnTo>
                    <a:lnTo>
                      <a:pt x="305" y="391"/>
                    </a:lnTo>
                    <a:lnTo>
                      <a:pt x="305" y="380"/>
                    </a:lnTo>
                    <a:lnTo>
                      <a:pt x="314" y="370"/>
                    </a:lnTo>
                    <a:lnTo>
                      <a:pt x="314" y="357"/>
                    </a:lnTo>
                    <a:lnTo>
                      <a:pt x="316" y="352"/>
                    </a:lnTo>
                    <a:lnTo>
                      <a:pt x="323" y="346"/>
                    </a:lnTo>
                    <a:lnTo>
                      <a:pt x="323" y="341"/>
                    </a:lnTo>
                    <a:lnTo>
                      <a:pt x="320" y="332"/>
                    </a:lnTo>
                    <a:lnTo>
                      <a:pt x="318" y="330"/>
                    </a:lnTo>
                    <a:lnTo>
                      <a:pt x="314" y="330"/>
                    </a:lnTo>
                    <a:lnTo>
                      <a:pt x="304" y="330"/>
                    </a:lnTo>
                    <a:lnTo>
                      <a:pt x="285" y="338"/>
                    </a:lnTo>
                    <a:lnTo>
                      <a:pt x="273" y="341"/>
                    </a:lnTo>
                    <a:lnTo>
                      <a:pt x="266" y="341"/>
                    </a:lnTo>
                    <a:lnTo>
                      <a:pt x="257" y="338"/>
                    </a:lnTo>
                    <a:lnTo>
                      <a:pt x="253" y="337"/>
                    </a:lnTo>
                    <a:lnTo>
                      <a:pt x="248" y="335"/>
                    </a:lnTo>
                    <a:lnTo>
                      <a:pt x="242" y="333"/>
                    </a:lnTo>
                    <a:lnTo>
                      <a:pt x="234" y="336"/>
                    </a:lnTo>
                    <a:lnTo>
                      <a:pt x="232" y="338"/>
                    </a:lnTo>
                    <a:lnTo>
                      <a:pt x="226" y="338"/>
                    </a:lnTo>
                    <a:lnTo>
                      <a:pt x="217" y="338"/>
                    </a:lnTo>
                    <a:lnTo>
                      <a:pt x="213" y="336"/>
                    </a:lnTo>
                    <a:lnTo>
                      <a:pt x="212" y="336"/>
                    </a:lnTo>
                    <a:lnTo>
                      <a:pt x="184" y="295"/>
                    </a:lnTo>
                    <a:lnTo>
                      <a:pt x="183" y="293"/>
                    </a:lnTo>
                    <a:lnTo>
                      <a:pt x="180" y="290"/>
                    </a:lnTo>
                    <a:lnTo>
                      <a:pt x="169" y="289"/>
                    </a:lnTo>
                    <a:lnTo>
                      <a:pt x="163" y="285"/>
                    </a:lnTo>
                    <a:lnTo>
                      <a:pt x="151" y="281"/>
                    </a:lnTo>
                    <a:lnTo>
                      <a:pt x="133" y="282"/>
                    </a:lnTo>
                    <a:lnTo>
                      <a:pt x="115" y="287"/>
                    </a:lnTo>
                    <a:lnTo>
                      <a:pt x="105" y="288"/>
                    </a:lnTo>
                    <a:lnTo>
                      <a:pt x="90" y="287"/>
                    </a:lnTo>
                    <a:lnTo>
                      <a:pt x="73" y="279"/>
                    </a:lnTo>
                    <a:lnTo>
                      <a:pt x="70" y="272"/>
                    </a:lnTo>
                    <a:lnTo>
                      <a:pt x="66" y="271"/>
                    </a:lnTo>
                    <a:lnTo>
                      <a:pt x="54" y="265"/>
                    </a:lnTo>
                    <a:lnTo>
                      <a:pt x="52" y="262"/>
                    </a:lnTo>
                    <a:lnTo>
                      <a:pt x="52" y="229"/>
                    </a:lnTo>
                    <a:lnTo>
                      <a:pt x="50" y="220"/>
                    </a:lnTo>
                    <a:lnTo>
                      <a:pt x="47" y="214"/>
                    </a:lnTo>
                    <a:lnTo>
                      <a:pt x="43" y="211"/>
                    </a:lnTo>
                    <a:lnTo>
                      <a:pt x="41" y="208"/>
                    </a:lnTo>
                    <a:lnTo>
                      <a:pt x="34" y="199"/>
                    </a:lnTo>
                    <a:lnTo>
                      <a:pt x="31" y="196"/>
                    </a:lnTo>
                    <a:lnTo>
                      <a:pt x="28" y="176"/>
                    </a:lnTo>
                    <a:lnTo>
                      <a:pt x="25" y="170"/>
                    </a:lnTo>
                    <a:lnTo>
                      <a:pt x="24" y="168"/>
                    </a:lnTo>
                    <a:lnTo>
                      <a:pt x="0" y="169"/>
                    </a:lnTo>
                    <a:lnTo>
                      <a:pt x="6" y="155"/>
                    </a:lnTo>
                    <a:lnTo>
                      <a:pt x="14" y="140"/>
                    </a:lnTo>
                    <a:lnTo>
                      <a:pt x="27" y="95"/>
                    </a:lnTo>
                    <a:lnTo>
                      <a:pt x="40" y="73"/>
                    </a:lnTo>
                    <a:lnTo>
                      <a:pt x="65" y="50"/>
                    </a:lnTo>
                    <a:lnTo>
                      <a:pt x="68" y="45"/>
                    </a:lnTo>
                    <a:lnTo>
                      <a:pt x="73" y="35"/>
                    </a:lnTo>
                    <a:lnTo>
                      <a:pt x="79" y="29"/>
                    </a:lnTo>
                    <a:lnTo>
                      <a:pt x="94" y="23"/>
                    </a:lnTo>
                    <a:lnTo>
                      <a:pt x="109" y="21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17" name="Freeform 239"/>
              <p:cNvSpPr>
                <a:spLocks noChangeAspect="1"/>
              </p:cNvSpPr>
              <p:nvPr/>
            </p:nvSpPr>
            <p:spPr bwMode="gray">
              <a:xfrm>
                <a:off x="1629" y="2473"/>
                <a:ext cx="62" cy="69"/>
              </a:xfrm>
              <a:custGeom>
                <a:avLst/>
                <a:gdLst/>
                <a:ahLst/>
                <a:cxnLst>
                  <a:cxn ang="0">
                    <a:pos x="112" y="2"/>
                  </a:cxn>
                  <a:cxn ang="0">
                    <a:pos x="147" y="18"/>
                  </a:cxn>
                  <a:cxn ang="0">
                    <a:pos x="189" y="41"/>
                  </a:cxn>
                  <a:cxn ang="0">
                    <a:pos x="194" y="57"/>
                  </a:cxn>
                  <a:cxn ang="0">
                    <a:pos x="209" y="62"/>
                  </a:cxn>
                  <a:cxn ang="0">
                    <a:pos x="222" y="60"/>
                  </a:cxn>
                  <a:cxn ang="0">
                    <a:pos x="253" y="62"/>
                  </a:cxn>
                  <a:cxn ang="0">
                    <a:pos x="259" y="54"/>
                  </a:cxn>
                  <a:cxn ang="0">
                    <a:pos x="271" y="56"/>
                  </a:cxn>
                  <a:cxn ang="0">
                    <a:pos x="284" y="65"/>
                  </a:cxn>
                  <a:cxn ang="0">
                    <a:pos x="304" y="76"/>
                  </a:cxn>
                  <a:cxn ang="0">
                    <a:pos x="291" y="78"/>
                  </a:cxn>
                  <a:cxn ang="0">
                    <a:pos x="295" y="89"/>
                  </a:cxn>
                  <a:cxn ang="0">
                    <a:pos x="302" y="103"/>
                  </a:cxn>
                  <a:cxn ang="0">
                    <a:pos x="311" y="125"/>
                  </a:cxn>
                  <a:cxn ang="0">
                    <a:pos x="302" y="126"/>
                  </a:cxn>
                  <a:cxn ang="0">
                    <a:pos x="280" y="165"/>
                  </a:cxn>
                  <a:cxn ang="0">
                    <a:pos x="260" y="186"/>
                  </a:cxn>
                  <a:cxn ang="0">
                    <a:pos x="241" y="207"/>
                  </a:cxn>
                  <a:cxn ang="0">
                    <a:pos x="216" y="221"/>
                  </a:cxn>
                  <a:cxn ang="0">
                    <a:pos x="162" y="239"/>
                  </a:cxn>
                  <a:cxn ang="0">
                    <a:pos x="152" y="247"/>
                  </a:cxn>
                  <a:cxn ang="0">
                    <a:pos x="146" y="266"/>
                  </a:cxn>
                  <a:cxn ang="0">
                    <a:pos x="140" y="269"/>
                  </a:cxn>
                  <a:cxn ang="0">
                    <a:pos x="134" y="265"/>
                  </a:cxn>
                  <a:cxn ang="0">
                    <a:pos x="120" y="286"/>
                  </a:cxn>
                  <a:cxn ang="0">
                    <a:pos x="118" y="320"/>
                  </a:cxn>
                  <a:cxn ang="0">
                    <a:pos x="114" y="329"/>
                  </a:cxn>
                  <a:cxn ang="0">
                    <a:pos x="97" y="340"/>
                  </a:cxn>
                  <a:cxn ang="0">
                    <a:pos x="78" y="344"/>
                  </a:cxn>
                  <a:cxn ang="0">
                    <a:pos x="71" y="330"/>
                  </a:cxn>
                  <a:cxn ang="0">
                    <a:pos x="60" y="321"/>
                  </a:cxn>
                  <a:cxn ang="0">
                    <a:pos x="46" y="318"/>
                  </a:cxn>
                  <a:cxn ang="0">
                    <a:pos x="33" y="314"/>
                  </a:cxn>
                  <a:cxn ang="0">
                    <a:pos x="21" y="320"/>
                  </a:cxn>
                  <a:cxn ang="0">
                    <a:pos x="17" y="304"/>
                  </a:cxn>
                  <a:cxn ang="0">
                    <a:pos x="15" y="297"/>
                  </a:cxn>
                  <a:cxn ang="0">
                    <a:pos x="28" y="290"/>
                  </a:cxn>
                  <a:cxn ang="0">
                    <a:pos x="32" y="276"/>
                  </a:cxn>
                  <a:cxn ang="0">
                    <a:pos x="28" y="264"/>
                  </a:cxn>
                  <a:cxn ang="0">
                    <a:pos x="27" y="261"/>
                  </a:cxn>
                  <a:cxn ang="0">
                    <a:pos x="40" y="254"/>
                  </a:cxn>
                  <a:cxn ang="0">
                    <a:pos x="53" y="243"/>
                  </a:cxn>
                  <a:cxn ang="0">
                    <a:pos x="59" y="213"/>
                  </a:cxn>
                  <a:cxn ang="0">
                    <a:pos x="53" y="205"/>
                  </a:cxn>
                  <a:cxn ang="0">
                    <a:pos x="45" y="197"/>
                  </a:cxn>
                  <a:cxn ang="0">
                    <a:pos x="30" y="217"/>
                  </a:cxn>
                  <a:cxn ang="0">
                    <a:pos x="21" y="210"/>
                  </a:cxn>
                  <a:cxn ang="0">
                    <a:pos x="2" y="199"/>
                  </a:cxn>
                  <a:cxn ang="0">
                    <a:pos x="0" y="164"/>
                  </a:cxn>
                  <a:cxn ang="0">
                    <a:pos x="1" y="130"/>
                  </a:cxn>
                  <a:cxn ang="0">
                    <a:pos x="17" y="120"/>
                  </a:cxn>
                  <a:cxn ang="0">
                    <a:pos x="26" y="97"/>
                  </a:cxn>
                  <a:cxn ang="0">
                    <a:pos x="40" y="72"/>
                  </a:cxn>
                  <a:cxn ang="0">
                    <a:pos x="44" y="60"/>
                  </a:cxn>
                  <a:cxn ang="0">
                    <a:pos x="42" y="33"/>
                  </a:cxn>
                  <a:cxn ang="0">
                    <a:pos x="66" y="27"/>
                  </a:cxn>
                  <a:cxn ang="0">
                    <a:pos x="71" y="24"/>
                  </a:cxn>
                  <a:cxn ang="0">
                    <a:pos x="88" y="9"/>
                  </a:cxn>
                  <a:cxn ang="0">
                    <a:pos x="103" y="7"/>
                  </a:cxn>
                  <a:cxn ang="0">
                    <a:pos x="109" y="0"/>
                  </a:cxn>
                </a:cxnLst>
                <a:rect l="0" t="0" r="r" b="b"/>
                <a:pathLst>
                  <a:path w="311" h="345">
                    <a:moveTo>
                      <a:pt x="109" y="0"/>
                    </a:moveTo>
                    <a:lnTo>
                      <a:pt x="112" y="2"/>
                    </a:lnTo>
                    <a:lnTo>
                      <a:pt x="115" y="5"/>
                    </a:lnTo>
                    <a:lnTo>
                      <a:pt x="147" y="18"/>
                    </a:lnTo>
                    <a:lnTo>
                      <a:pt x="177" y="33"/>
                    </a:lnTo>
                    <a:lnTo>
                      <a:pt x="189" y="41"/>
                    </a:lnTo>
                    <a:lnTo>
                      <a:pt x="191" y="46"/>
                    </a:lnTo>
                    <a:lnTo>
                      <a:pt x="194" y="57"/>
                    </a:lnTo>
                    <a:lnTo>
                      <a:pt x="196" y="61"/>
                    </a:lnTo>
                    <a:lnTo>
                      <a:pt x="209" y="62"/>
                    </a:lnTo>
                    <a:lnTo>
                      <a:pt x="217" y="60"/>
                    </a:lnTo>
                    <a:lnTo>
                      <a:pt x="222" y="60"/>
                    </a:lnTo>
                    <a:lnTo>
                      <a:pt x="243" y="62"/>
                    </a:lnTo>
                    <a:lnTo>
                      <a:pt x="253" y="62"/>
                    </a:lnTo>
                    <a:lnTo>
                      <a:pt x="254" y="60"/>
                    </a:lnTo>
                    <a:lnTo>
                      <a:pt x="259" y="54"/>
                    </a:lnTo>
                    <a:lnTo>
                      <a:pt x="264" y="54"/>
                    </a:lnTo>
                    <a:lnTo>
                      <a:pt x="271" y="56"/>
                    </a:lnTo>
                    <a:lnTo>
                      <a:pt x="277" y="62"/>
                    </a:lnTo>
                    <a:lnTo>
                      <a:pt x="284" y="65"/>
                    </a:lnTo>
                    <a:lnTo>
                      <a:pt x="298" y="76"/>
                    </a:lnTo>
                    <a:lnTo>
                      <a:pt x="304" y="76"/>
                    </a:lnTo>
                    <a:lnTo>
                      <a:pt x="302" y="78"/>
                    </a:lnTo>
                    <a:lnTo>
                      <a:pt x="291" y="78"/>
                    </a:lnTo>
                    <a:lnTo>
                      <a:pt x="290" y="87"/>
                    </a:lnTo>
                    <a:lnTo>
                      <a:pt x="295" y="89"/>
                    </a:lnTo>
                    <a:lnTo>
                      <a:pt x="297" y="92"/>
                    </a:lnTo>
                    <a:lnTo>
                      <a:pt x="302" y="103"/>
                    </a:lnTo>
                    <a:lnTo>
                      <a:pt x="303" y="108"/>
                    </a:lnTo>
                    <a:lnTo>
                      <a:pt x="311" y="125"/>
                    </a:lnTo>
                    <a:lnTo>
                      <a:pt x="311" y="126"/>
                    </a:lnTo>
                    <a:lnTo>
                      <a:pt x="302" y="126"/>
                    </a:lnTo>
                    <a:lnTo>
                      <a:pt x="295" y="141"/>
                    </a:lnTo>
                    <a:lnTo>
                      <a:pt x="280" y="165"/>
                    </a:lnTo>
                    <a:lnTo>
                      <a:pt x="268" y="180"/>
                    </a:lnTo>
                    <a:lnTo>
                      <a:pt x="260" y="186"/>
                    </a:lnTo>
                    <a:lnTo>
                      <a:pt x="250" y="195"/>
                    </a:lnTo>
                    <a:lnTo>
                      <a:pt x="241" y="207"/>
                    </a:lnTo>
                    <a:lnTo>
                      <a:pt x="232" y="213"/>
                    </a:lnTo>
                    <a:lnTo>
                      <a:pt x="216" y="221"/>
                    </a:lnTo>
                    <a:lnTo>
                      <a:pt x="180" y="232"/>
                    </a:lnTo>
                    <a:lnTo>
                      <a:pt x="162" y="239"/>
                    </a:lnTo>
                    <a:lnTo>
                      <a:pt x="155" y="244"/>
                    </a:lnTo>
                    <a:lnTo>
                      <a:pt x="152" y="247"/>
                    </a:lnTo>
                    <a:lnTo>
                      <a:pt x="147" y="256"/>
                    </a:lnTo>
                    <a:lnTo>
                      <a:pt x="146" y="266"/>
                    </a:lnTo>
                    <a:lnTo>
                      <a:pt x="142" y="269"/>
                    </a:lnTo>
                    <a:lnTo>
                      <a:pt x="140" y="269"/>
                    </a:lnTo>
                    <a:lnTo>
                      <a:pt x="136" y="265"/>
                    </a:lnTo>
                    <a:lnTo>
                      <a:pt x="134" y="265"/>
                    </a:lnTo>
                    <a:lnTo>
                      <a:pt x="134" y="266"/>
                    </a:lnTo>
                    <a:lnTo>
                      <a:pt x="120" y="286"/>
                    </a:lnTo>
                    <a:lnTo>
                      <a:pt x="118" y="299"/>
                    </a:lnTo>
                    <a:lnTo>
                      <a:pt x="118" y="320"/>
                    </a:lnTo>
                    <a:lnTo>
                      <a:pt x="115" y="328"/>
                    </a:lnTo>
                    <a:lnTo>
                      <a:pt x="114" y="329"/>
                    </a:lnTo>
                    <a:lnTo>
                      <a:pt x="104" y="333"/>
                    </a:lnTo>
                    <a:lnTo>
                      <a:pt x="97" y="340"/>
                    </a:lnTo>
                    <a:lnTo>
                      <a:pt x="86" y="345"/>
                    </a:lnTo>
                    <a:lnTo>
                      <a:pt x="78" y="344"/>
                    </a:lnTo>
                    <a:lnTo>
                      <a:pt x="73" y="336"/>
                    </a:lnTo>
                    <a:lnTo>
                      <a:pt x="71" y="330"/>
                    </a:lnTo>
                    <a:lnTo>
                      <a:pt x="66" y="321"/>
                    </a:lnTo>
                    <a:lnTo>
                      <a:pt x="60" y="321"/>
                    </a:lnTo>
                    <a:lnTo>
                      <a:pt x="50" y="321"/>
                    </a:lnTo>
                    <a:lnTo>
                      <a:pt x="46" y="318"/>
                    </a:lnTo>
                    <a:lnTo>
                      <a:pt x="43" y="314"/>
                    </a:lnTo>
                    <a:lnTo>
                      <a:pt x="33" y="314"/>
                    </a:lnTo>
                    <a:lnTo>
                      <a:pt x="26" y="319"/>
                    </a:lnTo>
                    <a:lnTo>
                      <a:pt x="21" y="320"/>
                    </a:lnTo>
                    <a:lnTo>
                      <a:pt x="18" y="318"/>
                    </a:lnTo>
                    <a:lnTo>
                      <a:pt x="17" y="304"/>
                    </a:lnTo>
                    <a:lnTo>
                      <a:pt x="15" y="299"/>
                    </a:lnTo>
                    <a:lnTo>
                      <a:pt x="15" y="297"/>
                    </a:lnTo>
                    <a:lnTo>
                      <a:pt x="18" y="292"/>
                    </a:lnTo>
                    <a:lnTo>
                      <a:pt x="28" y="290"/>
                    </a:lnTo>
                    <a:lnTo>
                      <a:pt x="33" y="285"/>
                    </a:lnTo>
                    <a:lnTo>
                      <a:pt x="32" y="276"/>
                    </a:lnTo>
                    <a:lnTo>
                      <a:pt x="30" y="274"/>
                    </a:lnTo>
                    <a:lnTo>
                      <a:pt x="28" y="264"/>
                    </a:lnTo>
                    <a:lnTo>
                      <a:pt x="27" y="264"/>
                    </a:lnTo>
                    <a:lnTo>
                      <a:pt x="27" y="261"/>
                    </a:lnTo>
                    <a:lnTo>
                      <a:pt x="30" y="258"/>
                    </a:lnTo>
                    <a:lnTo>
                      <a:pt x="40" y="254"/>
                    </a:lnTo>
                    <a:lnTo>
                      <a:pt x="46" y="250"/>
                    </a:lnTo>
                    <a:lnTo>
                      <a:pt x="53" y="243"/>
                    </a:lnTo>
                    <a:lnTo>
                      <a:pt x="55" y="237"/>
                    </a:lnTo>
                    <a:lnTo>
                      <a:pt x="59" y="213"/>
                    </a:lnTo>
                    <a:lnTo>
                      <a:pt x="56" y="207"/>
                    </a:lnTo>
                    <a:lnTo>
                      <a:pt x="53" y="205"/>
                    </a:lnTo>
                    <a:lnTo>
                      <a:pt x="51" y="191"/>
                    </a:lnTo>
                    <a:lnTo>
                      <a:pt x="45" y="197"/>
                    </a:lnTo>
                    <a:lnTo>
                      <a:pt x="37" y="210"/>
                    </a:lnTo>
                    <a:lnTo>
                      <a:pt x="30" y="217"/>
                    </a:lnTo>
                    <a:lnTo>
                      <a:pt x="26" y="215"/>
                    </a:lnTo>
                    <a:lnTo>
                      <a:pt x="21" y="210"/>
                    </a:lnTo>
                    <a:lnTo>
                      <a:pt x="11" y="206"/>
                    </a:lnTo>
                    <a:lnTo>
                      <a:pt x="2" y="199"/>
                    </a:lnTo>
                    <a:lnTo>
                      <a:pt x="0" y="173"/>
                    </a:lnTo>
                    <a:lnTo>
                      <a:pt x="0" y="164"/>
                    </a:lnTo>
                    <a:lnTo>
                      <a:pt x="2" y="156"/>
                    </a:lnTo>
                    <a:lnTo>
                      <a:pt x="1" y="130"/>
                    </a:lnTo>
                    <a:lnTo>
                      <a:pt x="3" y="126"/>
                    </a:lnTo>
                    <a:lnTo>
                      <a:pt x="17" y="120"/>
                    </a:lnTo>
                    <a:lnTo>
                      <a:pt x="24" y="111"/>
                    </a:lnTo>
                    <a:lnTo>
                      <a:pt x="26" y="97"/>
                    </a:lnTo>
                    <a:lnTo>
                      <a:pt x="28" y="89"/>
                    </a:lnTo>
                    <a:lnTo>
                      <a:pt x="40" y="72"/>
                    </a:lnTo>
                    <a:lnTo>
                      <a:pt x="44" y="66"/>
                    </a:lnTo>
                    <a:lnTo>
                      <a:pt x="44" y="60"/>
                    </a:lnTo>
                    <a:lnTo>
                      <a:pt x="42" y="46"/>
                    </a:lnTo>
                    <a:lnTo>
                      <a:pt x="42" y="33"/>
                    </a:lnTo>
                    <a:lnTo>
                      <a:pt x="46" y="27"/>
                    </a:lnTo>
                    <a:lnTo>
                      <a:pt x="66" y="27"/>
                    </a:lnTo>
                    <a:lnTo>
                      <a:pt x="67" y="27"/>
                    </a:lnTo>
                    <a:lnTo>
                      <a:pt x="71" y="24"/>
                    </a:lnTo>
                    <a:lnTo>
                      <a:pt x="82" y="13"/>
                    </a:lnTo>
                    <a:lnTo>
                      <a:pt x="88" y="9"/>
                    </a:lnTo>
                    <a:lnTo>
                      <a:pt x="97" y="8"/>
                    </a:lnTo>
                    <a:lnTo>
                      <a:pt x="103" y="7"/>
                    </a:lnTo>
                    <a:lnTo>
                      <a:pt x="108" y="2"/>
                    </a:lnTo>
                    <a:lnTo>
                      <a:pt x="109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18" name="Freeform 240"/>
              <p:cNvSpPr>
                <a:spLocks noChangeAspect="1"/>
              </p:cNvSpPr>
              <p:nvPr/>
            </p:nvSpPr>
            <p:spPr bwMode="gray">
              <a:xfrm>
                <a:off x="1828" y="2701"/>
                <a:ext cx="92" cy="98"/>
              </a:xfrm>
              <a:custGeom>
                <a:avLst/>
                <a:gdLst/>
                <a:ahLst/>
                <a:cxnLst>
                  <a:cxn ang="0">
                    <a:pos x="8" y="164"/>
                  </a:cxn>
                  <a:cxn ang="0">
                    <a:pos x="19" y="117"/>
                  </a:cxn>
                  <a:cxn ang="0">
                    <a:pos x="18" y="87"/>
                  </a:cxn>
                  <a:cxn ang="0">
                    <a:pos x="29" y="66"/>
                  </a:cxn>
                  <a:cxn ang="0">
                    <a:pos x="43" y="35"/>
                  </a:cxn>
                  <a:cxn ang="0">
                    <a:pos x="64" y="25"/>
                  </a:cxn>
                  <a:cxn ang="0">
                    <a:pos x="121" y="8"/>
                  </a:cxn>
                  <a:cxn ang="0">
                    <a:pos x="156" y="0"/>
                  </a:cxn>
                  <a:cxn ang="0">
                    <a:pos x="212" y="3"/>
                  </a:cxn>
                  <a:cxn ang="0">
                    <a:pos x="232" y="19"/>
                  </a:cxn>
                  <a:cxn ang="0">
                    <a:pos x="248" y="44"/>
                  </a:cxn>
                  <a:cxn ang="0">
                    <a:pos x="252" y="55"/>
                  </a:cxn>
                  <a:cxn ang="0">
                    <a:pos x="260" y="71"/>
                  </a:cxn>
                  <a:cxn ang="0">
                    <a:pos x="261" y="121"/>
                  </a:cxn>
                  <a:cxn ang="0">
                    <a:pos x="265" y="163"/>
                  </a:cxn>
                  <a:cxn ang="0">
                    <a:pos x="286" y="169"/>
                  </a:cxn>
                  <a:cxn ang="0">
                    <a:pos x="311" y="175"/>
                  </a:cxn>
                  <a:cxn ang="0">
                    <a:pos x="335" y="174"/>
                  </a:cxn>
                  <a:cxn ang="0">
                    <a:pos x="349" y="168"/>
                  </a:cxn>
                  <a:cxn ang="0">
                    <a:pos x="378" y="180"/>
                  </a:cxn>
                  <a:cxn ang="0">
                    <a:pos x="386" y="195"/>
                  </a:cxn>
                  <a:cxn ang="0">
                    <a:pos x="392" y="230"/>
                  </a:cxn>
                  <a:cxn ang="0">
                    <a:pos x="392" y="260"/>
                  </a:cxn>
                  <a:cxn ang="0">
                    <a:pos x="404" y="272"/>
                  </a:cxn>
                  <a:cxn ang="0">
                    <a:pos x="421" y="275"/>
                  </a:cxn>
                  <a:cxn ang="0">
                    <a:pos x="440" y="272"/>
                  </a:cxn>
                  <a:cxn ang="0">
                    <a:pos x="454" y="275"/>
                  </a:cxn>
                  <a:cxn ang="0">
                    <a:pos x="459" y="308"/>
                  </a:cxn>
                  <a:cxn ang="0">
                    <a:pos x="454" y="327"/>
                  </a:cxn>
                  <a:cxn ang="0">
                    <a:pos x="449" y="374"/>
                  </a:cxn>
                  <a:cxn ang="0">
                    <a:pos x="443" y="420"/>
                  </a:cxn>
                  <a:cxn ang="0">
                    <a:pos x="433" y="438"/>
                  </a:cxn>
                  <a:cxn ang="0">
                    <a:pos x="411" y="458"/>
                  </a:cxn>
                  <a:cxn ang="0">
                    <a:pos x="404" y="463"/>
                  </a:cxn>
                  <a:cxn ang="0">
                    <a:pos x="388" y="479"/>
                  </a:cxn>
                  <a:cxn ang="0">
                    <a:pos x="378" y="482"/>
                  </a:cxn>
                  <a:cxn ang="0">
                    <a:pos x="356" y="483"/>
                  </a:cxn>
                  <a:cxn ang="0">
                    <a:pos x="345" y="491"/>
                  </a:cxn>
                  <a:cxn ang="0">
                    <a:pos x="333" y="488"/>
                  </a:cxn>
                  <a:cxn ang="0">
                    <a:pos x="313" y="487"/>
                  </a:cxn>
                  <a:cxn ang="0">
                    <a:pos x="290" y="474"/>
                  </a:cxn>
                  <a:cxn ang="0">
                    <a:pos x="236" y="469"/>
                  </a:cxn>
                  <a:cxn ang="0">
                    <a:pos x="233" y="459"/>
                  </a:cxn>
                  <a:cxn ang="0">
                    <a:pos x="238" y="442"/>
                  </a:cxn>
                  <a:cxn ang="0">
                    <a:pos x="264" y="395"/>
                  </a:cxn>
                  <a:cxn ang="0">
                    <a:pos x="273" y="372"/>
                  </a:cxn>
                  <a:cxn ang="0">
                    <a:pos x="269" y="358"/>
                  </a:cxn>
                  <a:cxn ang="0">
                    <a:pos x="260" y="348"/>
                  </a:cxn>
                  <a:cxn ang="0">
                    <a:pos x="238" y="339"/>
                  </a:cxn>
                  <a:cxn ang="0">
                    <a:pos x="214" y="319"/>
                  </a:cxn>
                  <a:cxn ang="0">
                    <a:pos x="173" y="293"/>
                  </a:cxn>
                  <a:cxn ang="0">
                    <a:pos x="155" y="287"/>
                  </a:cxn>
                  <a:cxn ang="0">
                    <a:pos x="118" y="283"/>
                  </a:cxn>
                  <a:cxn ang="0">
                    <a:pos x="102" y="276"/>
                  </a:cxn>
                  <a:cxn ang="0">
                    <a:pos x="89" y="256"/>
                  </a:cxn>
                  <a:cxn ang="0">
                    <a:pos x="74" y="246"/>
                  </a:cxn>
                  <a:cxn ang="0">
                    <a:pos x="46" y="223"/>
                  </a:cxn>
                  <a:cxn ang="0">
                    <a:pos x="22" y="189"/>
                  </a:cxn>
                  <a:cxn ang="0">
                    <a:pos x="0" y="179"/>
                  </a:cxn>
                </a:cxnLst>
                <a:rect l="0" t="0" r="r" b="b"/>
                <a:pathLst>
                  <a:path w="459" h="491">
                    <a:moveTo>
                      <a:pt x="0" y="179"/>
                    </a:moveTo>
                    <a:lnTo>
                      <a:pt x="8" y="164"/>
                    </a:lnTo>
                    <a:lnTo>
                      <a:pt x="19" y="124"/>
                    </a:lnTo>
                    <a:lnTo>
                      <a:pt x="19" y="117"/>
                    </a:lnTo>
                    <a:lnTo>
                      <a:pt x="18" y="113"/>
                    </a:lnTo>
                    <a:lnTo>
                      <a:pt x="18" y="87"/>
                    </a:lnTo>
                    <a:lnTo>
                      <a:pt x="18" y="84"/>
                    </a:lnTo>
                    <a:lnTo>
                      <a:pt x="29" y="66"/>
                    </a:lnTo>
                    <a:lnTo>
                      <a:pt x="40" y="50"/>
                    </a:lnTo>
                    <a:lnTo>
                      <a:pt x="43" y="35"/>
                    </a:lnTo>
                    <a:lnTo>
                      <a:pt x="45" y="29"/>
                    </a:lnTo>
                    <a:lnTo>
                      <a:pt x="64" y="25"/>
                    </a:lnTo>
                    <a:lnTo>
                      <a:pt x="118" y="8"/>
                    </a:lnTo>
                    <a:lnTo>
                      <a:pt x="121" y="8"/>
                    </a:lnTo>
                    <a:lnTo>
                      <a:pt x="152" y="0"/>
                    </a:lnTo>
                    <a:lnTo>
                      <a:pt x="156" y="0"/>
                    </a:lnTo>
                    <a:lnTo>
                      <a:pt x="199" y="0"/>
                    </a:lnTo>
                    <a:lnTo>
                      <a:pt x="212" y="3"/>
                    </a:lnTo>
                    <a:lnTo>
                      <a:pt x="222" y="11"/>
                    </a:lnTo>
                    <a:lnTo>
                      <a:pt x="232" y="19"/>
                    </a:lnTo>
                    <a:lnTo>
                      <a:pt x="247" y="40"/>
                    </a:lnTo>
                    <a:lnTo>
                      <a:pt x="248" y="44"/>
                    </a:lnTo>
                    <a:lnTo>
                      <a:pt x="254" y="50"/>
                    </a:lnTo>
                    <a:lnTo>
                      <a:pt x="252" y="55"/>
                    </a:lnTo>
                    <a:lnTo>
                      <a:pt x="252" y="57"/>
                    </a:lnTo>
                    <a:lnTo>
                      <a:pt x="260" y="71"/>
                    </a:lnTo>
                    <a:lnTo>
                      <a:pt x="261" y="73"/>
                    </a:lnTo>
                    <a:lnTo>
                      <a:pt x="261" y="121"/>
                    </a:lnTo>
                    <a:lnTo>
                      <a:pt x="261" y="154"/>
                    </a:lnTo>
                    <a:lnTo>
                      <a:pt x="265" y="163"/>
                    </a:lnTo>
                    <a:lnTo>
                      <a:pt x="271" y="165"/>
                    </a:lnTo>
                    <a:lnTo>
                      <a:pt x="286" y="169"/>
                    </a:lnTo>
                    <a:lnTo>
                      <a:pt x="293" y="173"/>
                    </a:lnTo>
                    <a:lnTo>
                      <a:pt x="311" y="175"/>
                    </a:lnTo>
                    <a:lnTo>
                      <a:pt x="323" y="175"/>
                    </a:lnTo>
                    <a:lnTo>
                      <a:pt x="335" y="174"/>
                    </a:lnTo>
                    <a:lnTo>
                      <a:pt x="340" y="171"/>
                    </a:lnTo>
                    <a:lnTo>
                      <a:pt x="349" y="168"/>
                    </a:lnTo>
                    <a:lnTo>
                      <a:pt x="355" y="173"/>
                    </a:lnTo>
                    <a:lnTo>
                      <a:pt x="378" y="180"/>
                    </a:lnTo>
                    <a:lnTo>
                      <a:pt x="384" y="189"/>
                    </a:lnTo>
                    <a:lnTo>
                      <a:pt x="386" y="195"/>
                    </a:lnTo>
                    <a:lnTo>
                      <a:pt x="388" y="218"/>
                    </a:lnTo>
                    <a:lnTo>
                      <a:pt x="392" y="230"/>
                    </a:lnTo>
                    <a:lnTo>
                      <a:pt x="390" y="255"/>
                    </a:lnTo>
                    <a:lnTo>
                      <a:pt x="392" y="260"/>
                    </a:lnTo>
                    <a:lnTo>
                      <a:pt x="397" y="267"/>
                    </a:lnTo>
                    <a:lnTo>
                      <a:pt x="404" y="272"/>
                    </a:lnTo>
                    <a:lnTo>
                      <a:pt x="411" y="275"/>
                    </a:lnTo>
                    <a:lnTo>
                      <a:pt x="421" y="275"/>
                    </a:lnTo>
                    <a:lnTo>
                      <a:pt x="426" y="272"/>
                    </a:lnTo>
                    <a:lnTo>
                      <a:pt x="440" y="272"/>
                    </a:lnTo>
                    <a:lnTo>
                      <a:pt x="449" y="270"/>
                    </a:lnTo>
                    <a:lnTo>
                      <a:pt x="454" y="275"/>
                    </a:lnTo>
                    <a:lnTo>
                      <a:pt x="459" y="283"/>
                    </a:lnTo>
                    <a:lnTo>
                      <a:pt x="459" y="308"/>
                    </a:lnTo>
                    <a:lnTo>
                      <a:pt x="458" y="311"/>
                    </a:lnTo>
                    <a:lnTo>
                      <a:pt x="454" y="327"/>
                    </a:lnTo>
                    <a:lnTo>
                      <a:pt x="451" y="353"/>
                    </a:lnTo>
                    <a:lnTo>
                      <a:pt x="449" y="374"/>
                    </a:lnTo>
                    <a:lnTo>
                      <a:pt x="446" y="404"/>
                    </a:lnTo>
                    <a:lnTo>
                      <a:pt x="443" y="420"/>
                    </a:lnTo>
                    <a:lnTo>
                      <a:pt x="440" y="428"/>
                    </a:lnTo>
                    <a:lnTo>
                      <a:pt x="433" y="438"/>
                    </a:lnTo>
                    <a:lnTo>
                      <a:pt x="425" y="447"/>
                    </a:lnTo>
                    <a:lnTo>
                      <a:pt x="411" y="458"/>
                    </a:lnTo>
                    <a:lnTo>
                      <a:pt x="409" y="461"/>
                    </a:lnTo>
                    <a:lnTo>
                      <a:pt x="404" y="463"/>
                    </a:lnTo>
                    <a:lnTo>
                      <a:pt x="390" y="475"/>
                    </a:lnTo>
                    <a:lnTo>
                      <a:pt x="388" y="479"/>
                    </a:lnTo>
                    <a:lnTo>
                      <a:pt x="386" y="480"/>
                    </a:lnTo>
                    <a:lnTo>
                      <a:pt x="378" y="482"/>
                    </a:lnTo>
                    <a:lnTo>
                      <a:pt x="363" y="480"/>
                    </a:lnTo>
                    <a:lnTo>
                      <a:pt x="356" y="483"/>
                    </a:lnTo>
                    <a:lnTo>
                      <a:pt x="352" y="488"/>
                    </a:lnTo>
                    <a:lnTo>
                      <a:pt x="345" y="491"/>
                    </a:lnTo>
                    <a:lnTo>
                      <a:pt x="338" y="491"/>
                    </a:lnTo>
                    <a:lnTo>
                      <a:pt x="333" y="488"/>
                    </a:lnTo>
                    <a:lnTo>
                      <a:pt x="323" y="490"/>
                    </a:lnTo>
                    <a:lnTo>
                      <a:pt x="313" y="487"/>
                    </a:lnTo>
                    <a:lnTo>
                      <a:pt x="296" y="476"/>
                    </a:lnTo>
                    <a:lnTo>
                      <a:pt x="290" y="474"/>
                    </a:lnTo>
                    <a:lnTo>
                      <a:pt x="258" y="469"/>
                    </a:lnTo>
                    <a:lnTo>
                      <a:pt x="236" y="469"/>
                    </a:lnTo>
                    <a:lnTo>
                      <a:pt x="233" y="465"/>
                    </a:lnTo>
                    <a:lnTo>
                      <a:pt x="233" y="459"/>
                    </a:lnTo>
                    <a:lnTo>
                      <a:pt x="236" y="450"/>
                    </a:lnTo>
                    <a:lnTo>
                      <a:pt x="238" y="442"/>
                    </a:lnTo>
                    <a:lnTo>
                      <a:pt x="249" y="417"/>
                    </a:lnTo>
                    <a:lnTo>
                      <a:pt x="264" y="395"/>
                    </a:lnTo>
                    <a:lnTo>
                      <a:pt x="273" y="382"/>
                    </a:lnTo>
                    <a:lnTo>
                      <a:pt x="273" y="372"/>
                    </a:lnTo>
                    <a:lnTo>
                      <a:pt x="271" y="363"/>
                    </a:lnTo>
                    <a:lnTo>
                      <a:pt x="269" y="358"/>
                    </a:lnTo>
                    <a:lnTo>
                      <a:pt x="265" y="357"/>
                    </a:lnTo>
                    <a:lnTo>
                      <a:pt x="260" y="348"/>
                    </a:lnTo>
                    <a:lnTo>
                      <a:pt x="252" y="342"/>
                    </a:lnTo>
                    <a:lnTo>
                      <a:pt x="238" y="339"/>
                    </a:lnTo>
                    <a:lnTo>
                      <a:pt x="230" y="327"/>
                    </a:lnTo>
                    <a:lnTo>
                      <a:pt x="214" y="319"/>
                    </a:lnTo>
                    <a:lnTo>
                      <a:pt x="199" y="311"/>
                    </a:lnTo>
                    <a:lnTo>
                      <a:pt x="173" y="293"/>
                    </a:lnTo>
                    <a:lnTo>
                      <a:pt x="167" y="291"/>
                    </a:lnTo>
                    <a:lnTo>
                      <a:pt x="155" y="287"/>
                    </a:lnTo>
                    <a:lnTo>
                      <a:pt x="126" y="286"/>
                    </a:lnTo>
                    <a:lnTo>
                      <a:pt x="118" y="283"/>
                    </a:lnTo>
                    <a:lnTo>
                      <a:pt x="107" y="280"/>
                    </a:lnTo>
                    <a:lnTo>
                      <a:pt x="102" y="276"/>
                    </a:lnTo>
                    <a:lnTo>
                      <a:pt x="101" y="275"/>
                    </a:lnTo>
                    <a:lnTo>
                      <a:pt x="89" y="256"/>
                    </a:lnTo>
                    <a:lnTo>
                      <a:pt x="85" y="253"/>
                    </a:lnTo>
                    <a:lnTo>
                      <a:pt x="74" y="246"/>
                    </a:lnTo>
                    <a:lnTo>
                      <a:pt x="49" y="228"/>
                    </a:lnTo>
                    <a:lnTo>
                      <a:pt x="46" y="223"/>
                    </a:lnTo>
                    <a:lnTo>
                      <a:pt x="33" y="210"/>
                    </a:lnTo>
                    <a:lnTo>
                      <a:pt x="22" y="189"/>
                    </a:lnTo>
                    <a:lnTo>
                      <a:pt x="16" y="184"/>
                    </a:lnTo>
                    <a:lnTo>
                      <a:pt x="0" y="179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19" name="Freeform 241"/>
              <p:cNvSpPr>
                <a:spLocks noChangeAspect="1"/>
              </p:cNvSpPr>
              <p:nvPr/>
            </p:nvSpPr>
            <p:spPr bwMode="gray">
              <a:xfrm>
                <a:off x="1687" y="2681"/>
                <a:ext cx="93" cy="506"/>
              </a:xfrm>
              <a:custGeom>
                <a:avLst/>
                <a:gdLst/>
                <a:ahLst/>
                <a:cxnLst>
                  <a:cxn ang="0">
                    <a:pos x="375" y="93"/>
                  </a:cxn>
                  <a:cxn ang="0">
                    <a:pos x="368" y="149"/>
                  </a:cxn>
                  <a:cxn ang="0">
                    <a:pos x="398" y="209"/>
                  </a:cxn>
                  <a:cxn ang="0">
                    <a:pos x="429" y="311"/>
                  </a:cxn>
                  <a:cxn ang="0">
                    <a:pos x="436" y="385"/>
                  </a:cxn>
                  <a:cxn ang="0">
                    <a:pos x="387" y="508"/>
                  </a:cxn>
                  <a:cxn ang="0">
                    <a:pos x="329" y="628"/>
                  </a:cxn>
                  <a:cxn ang="0">
                    <a:pos x="300" y="766"/>
                  </a:cxn>
                  <a:cxn ang="0">
                    <a:pos x="284" y="863"/>
                  </a:cxn>
                  <a:cxn ang="0">
                    <a:pos x="298" y="1032"/>
                  </a:cxn>
                  <a:cxn ang="0">
                    <a:pos x="269" y="1148"/>
                  </a:cxn>
                  <a:cxn ang="0">
                    <a:pos x="242" y="1290"/>
                  </a:cxn>
                  <a:cxn ang="0">
                    <a:pos x="208" y="1440"/>
                  </a:cxn>
                  <a:cxn ang="0">
                    <a:pos x="190" y="1597"/>
                  </a:cxn>
                  <a:cxn ang="0">
                    <a:pos x="201" y="1739"/>
                  </a:cxn>
                  <a:cxn ang="0">
                    <a:pos x="214" y="1785"/>
                  </a:cxn>
                  <a:cxn ang="0">
                    <a:pos x="212" y="1915"/>
                  </a:cxn>
                  <a:cxn ang="0">
                    <a:pos x="171" y="2027"/>
                  </a:cxn>
                  <a:cxn ang="0">
                    <a:pos x="137" y="2139"/>
                  </a:cxn>
                  <a:cxn ang="0">
                    <a:pos x="129" y="2264"/>
                  </a:cxn>
                  <a:cxn ang="0">
                    <a:pos x="179" y="2283"/>
                  </a:cxn>
                  <a:cxn ang="0">
                    <a:pos x="306" y="2367"/>
                  </a:cxn>
                  <a:cxn ang="0">
                    <a:pos x="355" y="2386"/>
                  </a:cxn>
                  <a:cxn ang="0">
                    <a:pos x="268" y="2429"/>
                  </a:cxn>
                  <a:cxn ang="0">
                    <a:pos x="214" y="2525"/>
                  </a:cxn>
                  <a:cxn ang="0">
                    <a:pos x="208" y="2477"/>
                  </a:cxn>
                  <a:cxn ang="0">
                    <a:pos x="189" y="2413"/>
                  </a:cxn>
                  <a:cxn ang="0">
                    <a:pos x="171" y="2376"/>
                  </a:cxn>
                  <a:cxn ang="0">
                    <a:pos x="160" y="2345"/>
                  </a:cxn>
                  <a:cxn ang="0">
                    <a:pos x="125" y="2343"/>
                  </a:cxn>
                  <a:cxn ang="0">
                    <a:pos x="81" y="2285"/>
                  </a:cxn>
                  <a:cxn ang="0">
                    <a:pos x="79" y="2240"/>
                  </a:cxn>
                  <a:cxn ang="0">
                    <a:pos x="70" y="2173"/>
                  </a:cxn>
                  <a:cxn ang="0">
                    <a:pos x="93" y="2117"/>
                  </a:cxn>
                  <a:cxn ang="0">
                    <a:pos x="70" y="2076"/>
                  </a:cxn>
                  <a:cxn ang="0">
                    <a:pos x="59" y="2042"/>
                  </a:cxn>
                  <a:cxn ang="0">
                    <a:pos x="109" y="2032"/>
                  </a:cxn>
                  <a:cxn ang="0">
                    <a:pos x="63" y="1979"/>
                  </a:cxn>
                  <a:cxn ang="0">
                    <a:pos x="66" y="1920"/>
                  </a:cxn>
                  <a:cxn ang="0">
                    <a:pos x="15" y="1930"/>
                  </a:cxn>
                  <a:cxn ang="0">
                    <a:pos x="44" y="1871"/>
                  </a:cxn>
                  <a:cxn ang="0">
                    <a:pos x="72" y="1856"/>
                  </a:cxn>
                  <a:cxn ang="0">
                    <a:pos x="91" y="1888"/>
                  </a:cxn>
                  <a:cxn ang="0">
                    <a:pos x="118" y="1879"/>
                  </a:cxn>
                  <a:cxn ang="0">
                    <a:pos x="114" y="1849"/>
                  </a:cxn>
                  <a:cxn ang="0">
                    <a:pos x="117" y="1818"/>
                  </a:cxn>
                  <a:cxn ang="0">
                    <a:pos x="120" y="1806"/>
                  </a:cxn>
                  <a:cxn ang="0">
                    <a:pos x="149" y="1740"/>
                  </a:cxn>
                  <a:cxn ang="0">
                    <a:pos x="146" y="1691"/>
                  </a:cxn>
                  <a:cxn ang="0">
                    <a:pos x="158" y="1601"/>
                  </a:cxn>
                  <a:cxn ang="0">
                    <a:pos x="153" y="1558"/>
                  </a:cxn>
                  <a:cxn ang="0">
                    <a:pos x="141" y="1525"/>
                  </a:cxn>
                  <a:cxn ang="0">
                    <a:pos x="92" y="1504"/>
                  </a:cxn>
                  <a:cxn ang="0">
                    <a:pos x="115" y="1329"/>
                  </a:cxn>
                  <a:cxn ang="0">
                    <a:pos x="122" y="1219"/>
                  </a:cxn>
                  <a:cxn ang="0">
                    <a:pos x="166" y="1105"/>
                  </a:cxn>
                  <a:cxn ang="0">
                    <a:pos x="221" y="928"/>
                  </a:cxn>
                  <a:cxn ang="0">
                    <a:pos x="226" y="719"/>
                  </a:cxn>
                  <a:cxn ang="0">
                    <a:pos x="253" y="565"/>
                  </a:cxn>
                  <a:cxn ang="0">
                    <a:pos x="275" y="461"/>
                  </a:cxn>
                  <a:cxn ang="0">
                    <a:pos x="279" y="317"/>
                  </a:cxn>
                  <a:cxn ang="0">
                    <a:pos x="292" y="142"/>
                  </a:cxn>
                  <a:cxn ang="0">
                    <a:pos x="312" y="25"/>
                  </a:cxn>
                </a:cxnLst>
                <a:rect l="0" t="0" r="r" b="b"/>
                <a:pathLst>
                  <a:path w="463" h="2531">
                    <a:moveTo>
                      <a:pt x="325" y="0"/>
                    </a:moveTo>
                    <a:lnTo>
                      <a:pt x="328" y="0"/>
                    </a:lnTo>
                    <a:lnTo>
                      <a:pt x="339" y="14"/>
                    </a:lnTo>
                    <a:lnTo>
                      <a:pt x="343" y="18"/>
                    </a:lnTo>
                    <a:lnTo>
                      <a:pt x="350" y="27"/>
                    </a:lnTo>
                    <a:lnTo>
                      <a:pt x="350" y="37"/>
                    </a:lnTo>
                    <a:lnTo>
                      <a:pt x="354" y="69"/>
                    </a:lnTo>
                    <a:lnTo>
                      <a:pt x="357" y="78"/>
                    </a:lnTo>
                    <a:lnTo>
                      <a:pt x="362" y="83"/>
                    </a:lnTo>
                    <a:lnTo>
                      <a:pt x="375" y="93"/>
                    </a:lnTo>
                    <a:lnTo>
                      <a:pt x="382" y="100"/>
                    </a:lnTo>
                    <a:lnTo>
                      <a:pt x="383" y="110"/>
                    </a:lnTo>
                    <a:lnTo>
                      <a:pt x="379" y="115"/>
                    </a:lnTo>
                    <a:lnTo>
                      <a:pt x="378" y="121"/>
                    </a:lnTo>
                    <a:lnTo>
                      <a:pt x="382" y="127"/>
                    </a:lnTo>
                    <a:lnTo>
                      <a:pt x="382" y="131"/>
                    </a:lnTo>
                    <a:lnTo>
                      <a:pt x="379" y="132"/>
                    </a:lnTo>
                    <a:lnTo>
                      <a:pt x="372" y="136"/>
                    </a:lnTo>
                    <a:lnTo>
                      <a:pt x="371" y="137"/>
                    </a:lnTo>
                    <a:lnTo>
                      <a:pt x="368" y="149"/>
                    </a:lnTo>
                    <a:lnTo>
                      <a:pt x="368" y="155"/>
                    </a:lnTo>
                    <a:lnTo>
                      <a:pt x="376" y="159"/>
                    </a:lnTo>
                    <a:lnTo>
                      <a:pt x="379" y="164"/>
                    </a:lnTo>
                    <a:lnTo>
                      <a:pt x="379" y="172"/>
                    </a:lnTo>
                    <a:lnTo>
                      <a:pt x="379" y="180"/>
                    </a:lnTo>
                    <a:lnTo>
                      <a:pt x="382" y="183"/>
                    </a:lnTo>
                    <a:lnTo>
                      <a:pt x="387" y="185"/>
                    </a:lnTo>
                    <a:lnTo>
                      <a:pt x="394" y="192"/>
                    </a:lnTo>
                    <a:lnTo>
                      <a:pt x="395" y="196"/>
                    </a:lnTo>
                    <a:lnTo>
                      <a:pt x="398" y="209"/>
                    </a:lnTo>
                    <a:lnTo>
                      <a:pt x="398" y="218"/>
                    </a:lnTo>
                    <a:lnTo>
                      <a:pt x="404" y="228"/>
                    </a:lnTo>
                    <a:lnTo>
                      <a:pt x="407" y="250"/>
                    </a:lnTo>
                    <a:lnTo>
                      <a:pt x="407" y="268"/>
                    </a:lnTo>
                    <a:lnTo>
                      <a:pt x="411" y="290"/>
                    </a:lnTo>
                    <a:lnTo>
                      <a:pt x="411" y="294"/>
                    </a:lnTo>
                    <a:lnTo>
                      <a:pt x="415" y="306"/>
                    </a:lnTo>
                    <a:lnTo>
                      <a:pt x="415" y="308"/>
                    </a:lnTo>
                    <a:lnTo>
                      <a:pt x="422" y="311"/>
                    </a:lnTo>
                    <a:lnTo>
                      <a:pt x="429" y="311"/>
                    </a:lnTo>
                    <a:lnTo>
                      <a:pt x="441" y="311"/>
                    </a:lnTo>
                    <a:lnTo>
                      <a:pt x="447" y="309"/>
                    </a:lnTo>
                    <a:lnTo>
                      <a:pt x="457" y="309"/>
                    </a:lnTo>
                    <a:lnTo>
                      <a:pt x="457" y="311"/>
                    </a:lnTo>
                    <a:lnTo>
                      <a:pt x="458" y="311"/>
                    </a:lnTo>
                    <a:lnTo>
                      <a:pt x="458" y="314"/>
                    </a:lnTo>
                    <a:lnTo>
                      <a:pt x="463" y="319"/>
                    </a:lnTo>
                    <a:lnTo>
                      <a:pt x="463" y="331"/>
                    </a:lnTo>
                    <a:lnTo>
                      <a:pt x="454" y="378"/>
                    </a:lnTo>
                    <a:lnTo>
                      <a:pt x="436" y="385"/>
                    </a:lnTo>
                    <a:lnTo>
                      <a:pt x="388" y="407"/>
                    </a:lnTo>
                    <a:lnTo>
                      <a:pt x="387" y="414"/>
                    </a:lnTo>
                    <a:lnTo>
                      <a:pt x="387" y="422"/>
                    </a:lnTo>
                    <a:lnTo>
                      <a:pt x="389" y="432"/>
                    </a:lnTo>
                    <a:lnTo>
                      <a:pt x="389" y="441"/>
                    </a:lnTo>
                    <a:lnTo>
                      <a:pt x="383" y="449"/>
                    </a:lnTo>
                    <a:lnTo>
                      <a:pt x="382" y="451"/>
                    </a:lnTo>
                    <a:lnTo>
                      <a:pt x="382" y="467"/>
                    </a:lnTo>
                    <a:lnTo>
                      <a:pt x="387" y="482"/>
                    </a:lnTo>
                    <a:lnTo>
                      <a:pt x="387" y="508"/>
                    </a:lnTo>
                    <a:lnTo>
                      <a:pt x="389" y="519"/>
                    </a:lnTo>
                    <a:lnTo>
                      <a:pt x="393" y="534"/>
                    </a:lnTo>
                    <a:lnTo>
                      <a:pt x="395" y="548"/>
                    </a:lnTo>
                    <a:lnTo>
                      <a:pt x="394" y="551"/>
                    </a:lnTo>
                    <a:lnTo>
                      <a:pt x="389" y="554"/>
                    </a:lnTo>
                    <a:lnTo>
                      <a:pt x="379" y="558"/>
                    </a:lnTo>
                    <a:lnTo>
                      <a:pt x="364" y="573"/>
                    </a:lnTo>
                    <a:lnTo>
                      <a:pt x="361" y="575"/>
                    </a:lnTo>
                    <a:lnTo>
                      <a:pt x="354" y="600"/>
                    </a:lnTo>
                    <a:lnTo>
                      <a:pt x="329" y="628"/>
                    </a:lnTo>
                    <a:lnTo>
                      <a:pt x="323" y="654"/>
                    </a:lnTo>
                    <a:lnTo>
                      <a:pt x="318" y="675"/>
                    </a:lnTo>
                    <a:lnTo>
                      <a:pt x="317" y="682"/>
                    </a:lnTo>
                    <a:lnTo>
                      <a:pt x="311" y="696"/>
                    </a:lnTo>
                    <a:lnTo>
                      <a:pt x="308" y="704"/>
                    </a:lnTo>
                    <a:lnTo>
                      <a:pt x="307" y="729"/>
                    </a:lnTo>
                    <a:lnTo>
                      <a:pt x="308" y="739"/>
                    </a:lnTo>
                    <a:lnTo>
                      <a:pt x="308" y="749"/>
                    </a:lnTo>
                    <a:lnTo>
                      <a:pt x="305" y="762"/>
                    </a:lnTo>
                    <a:lnTo>
                      <a:pt x="300" y="766"/>
                    </a:lnTo>
                    <a:lnTo>
                      <a:pt x="300" y="769"/>
                    </a:lnTo>
                    <a:lnTo>
                      <a:pt x="298" y="776"/>
                    </a:lnTo>
                    <a:lnTo>
                      <a:pt x="292" y="782"/>
                    </a:lnTo>
                    <a:lnTo>
                      <a:pt x="289" y="796"/>
                    </a:lnTo>
                    <a:lnTo>
                      <a:pt x="281" y="811"/>
                    </a:lnTo>
                    <a:lnTo>
                      <a:pt x="280" y="814"/>
                    </a:lnTo>
                    <a:lnTo>
                      <a:pt x="276" y="825"/>
                    </a:lnTo>
                    <a:lnTo>
                      <a:pt x="274" y="841"/>
                    </a:lnTo>
                    <a:lnTo>
                      <a:pt x="274" y="854"/>
                    </a:lnTo>
                    <a:lnTo>
                      <a:pt x="284" y="863"/>
                    </a:lnTo>
                    <a:lnTo>
                      <a:pt x="284" y="892"/>
                    </a:lnTo>
                    <a:lnTo>
                      <a:pt x="296" y="925"/>
                    </a:lnTo>
                    <a:lnTo>
                      <a:pt x="297" y="935"/>
                    </a:lnTo>
                    <a:lnTo>
                      <a:pt x="296" y="947"/>
                    </a:lnTo>
                    <a:lnTo>
                      <a:pt x="303" y="955"/>
                    </a:lnTo>
                    <a:lnTo>
                      <a:pt x="306" y="960"/>
                    </a:lnTo>
                    <a:lnTo>
                      <a:pt x="309" y="979"/>
                    </a:lnTo>
                    <a:lnTo>
                      <a:pt x="311" y="997"/>
                    </a:lnTo>
                    <a:lnTo>
                      <a:pt x="311" y="1013"/>
                    </a:lnTo>
                    <a:lnTo>
                      <a:pt x="298" y="1032"/>
                    </a:lnTo>
                    <a:lnTo>
                      <a:pt x="292" y="1045"/>
                    </a:lnTo>
                    <a:lnTo>
                      <a:pt x="290" y="1052"/>
                    </a:lnTo>
                    <a:lnTo>
                      <a:pt x="286" y="1075"/>
                    </a:lnTo>
                    <a:lnTo>
                      <a:pt x="285" y="1078"/>
                    </a:lnTo>
                    <a:lnTo>
                      <a:pt x="274" y="1088"/>
                    </a:lnTo>
                    <a:lnTo>
                      <a:pt x="275" y="1117"/>
                    </a:lnTo>
                    <a:lnTo>
                      <a:pt x="278" y="1134"/>
                    </a:lnTo>
                    <a:lnTo>
                      <a:pt x="278" y="1142"/>
                    </a:lnTo>
                    <a:lnTo>
                      <a:pt x="275" y="1144"/>
                    </a:lnTo>
                    <a:lnTo>
                      <a:pt x="269" y="1148"/>
                    </a:lnTo>
                    <a:lnTo>
                      <a:pt x="266" y="1151"/>
                    </a:lnTo>
                    <a:lnTo>
                      <a:pt x="265" y="1159"/>
                    </a:lnTo>
                    <a:lnTo>
                      <a:pt x="263" y="1161"/>
                    </a:lnTo>
                    <a:lnTo>
                      <a:pt x="257" y="1161"/>
                    </a:lnTo>
                    <a:lnTo>
                      <a:pt x="253" y="1164"/>
                    </a:lnTo>
                    <a:lnTo>
                      <a:pt x="247" y="1172"/>
                    </a:lnTo>
                    <a:lnTo>
                      <a:pt x="242" y="1186"/>
                    </a:lnTo>
                    <a:lnTo>
                      <a:pt x="238" y="1225"/>
                    </a:lnTo>
                    <a:lnTo>
                      <a:pt x="238" y="1262"/>
                    </a:lnTo>
                    <a:lnTo>
                      <a:pt x="242" y="1290"/>
                    </a:lnTo>
                    <a:lnTo>
                      <a:pt x="247" y="1301"/>
                    </a:lnTo>
                    <a:lnTo>
                      <a:pt x="247" y="1314"/>
                    </a:lnTo>
                    <a:lnTo>
                      <a:pt x="243" y="1323"/>
                    </a:lnTo>
                    <a:lnTo>
                      <a:pt x="235" y="1332"/>
                    </a:lnTo>
                    <a:lnTo>
                      <a:pt x="230" y="1337"/>
                    </a:lnTo>
                    <a:lnTo>
                      <a:pt x="227" y="1343"/>
                    </a:lnTo>
                    <a:lnTo>
                      <a:pt x="225" y="1358"/>
                    </a:lnTo>
                    <a:lnTo>
                      <a:pt x="208" y="1419"/>
                    </a:lnTo>
                    <a:lnTo>
                      <a:pt x="206" y="1424"/>
                    </a:lnTo>
                    <a:lnTo>
                      <a:pt x="208" y="1440"/>
                    </a:lnTo>
                    <a:lnTo>
                      <a:pt x="199" y="1481"/>
                    </a:lnTo>
                    <a:lnTo>
                      <a:pt x="196" y="1510"/>
                    </a:lnTo>
                    <a:lnTo>
                      <a:pt x="200" y="1525"/>
                    </a:lnTo>
                    <a:lnTo>
                      <a:pt x="209" y="1533"/>
                    </a:lnTo>
                    <a:lnTo>
                      <a:pt x="210" y="1537"/>
                    </a:lnTo>
                    <a:lnTo>
                      <a:pt x="210" y="1549"/>
                    </a:lnTo>
                    <a:lnTo>
                      <a:pt x="209" y="1554"/>
                    </a:lnTo>
                    <a:lnTo>
                      <a:pt x="205" y="1563"/>
                    </a:lnTo>
                    <a:lnTo>
                      <a:pt x="195" y="1576"/>
                    </a:lnTo>
                    <a:lnTo>
                      <a:pt x="190" y="1597"/>
                    </a:lnTo>
                    <a:lnTo>
                      <a:pt x="190" y="1633"/>
                    </a:lnTo>
                    <a:lnTo>
                      <a:pt x="193" y="1639"/>
                    </a:lnTo>
                    <a:lnTo>
                      <a:pt x="196" y="1641"/>
                    </a:lnTo>
                    <a:lnTo>
                      <a:pt x="198" y="1646"/>
                    </a:lnTo>
                    <a:lnTo>
                      <a:pt x="196" y="1673"/>
                    </a:lnTo>
                    <a:lnTo>
                      <a:pt x="198" y="1678"/>
                    </a:lnTo>
                    <a:lnTo>
                      <a:pt x="203" y="1688"/>
                    </a:lnTo>
                    <a:lnTo>
                      <a:pt x="205" y="1703"/>
                    </a:lnTo>
                    <a:lnTo>
                      <a:pt x="201" y="1732"/>
                    </a:lnTo>
                    <a:lnTo>
                      <a:pt x="201" y="1739"/>
                    </a:lnTo>
                    <a:lnTo>
                      <a:pt x="209" y="1739"/>
                    </a:lnTo>
                    <a:lnTo>
                      <a:pt x="223" y="1742"/>
                    </a:lnTo>
                    <a:lnTo>
                      <a:pt x="231" y="1751"/>
                    </a:lnTo>
                    <a:lnTo>
                      <a:pt x="232" y="1759"/>
                    </a:lnTo>
                    <a:lnTo>
                      <a:pt x="230" y="1768"/>
                    </a:lnTo>
                    <a:lnTo>
                      <a:pt x="216" y="1769"/>
                    </a:lnTo>
                    <a:lnTo>
                      <a:pt x="200" y="1767"/>
                    </a:lnTo>
                    <a:lnTo>
                      <a:pt x="196" y="1769"/>
                    </a:lnTo>
                    <a:lnTo>
                      <a:pt x="200" y="1779"/>
                    </a:lnTo>
                    <a:lnTo>
                      <a:pt x="214" y="1785"/>
                    </a:lnTo>
                    <a:lnTo>
                      <a:pt x="223" y="1797"/>
                    </a:lnTo>
                    <a:lnTo>
                      <a:pt x="223" y="1807"/>
                    </a:lnTo>
                    <a:lnTo>
                      <a:pt x="219" y="1812"/>
                    </a:lnTo>
                    <a:lnTo>
                      <a:pt x="215" y="1817"/>
                    </a:lnTo>
                    <a:lnTo>
                      <a:pt x="214" y="1827"/>
                    </a:lnTo>
                    <a:lnTo>
                      <a:pt x="214" y="1853"/>
                    </a:lnTo>
                    <a:lnTo>
                      <a:pt x="212" y="1858"/>
                    </a:lnTo>
                    <a:lnTo>
                      <a:pt x="212" y="1871"/>
                    </a:lnTo>
                    <a:lnTo>
                      <a:pt x="214" y="1879"/>
                    </a:lnTo>
                    <a:lnTo>
                      <a:pt x="212" y="1915"/>
                    </a:lnTo>
                    <a:lnTo>
                      <a:pt x="206" y="1930"/>
                    </a:lnTo>
                    <a:lnTo>
                      <a:pt x="200" y="1945"/>
                    </a:lnTo>
                    <a:lnTo>
                      <a:pt x="199" y="1955"/>
                    </a:lnTo>
                    <a:lnTo>
                      <a:pt x="189" y="1973"/>
                    </a:lnTo>
                    <a:lnTo>
                      <a:pt x="176" y="1992"/>
                    </a:lnTo>
                    <a:lnTo>
                      <a:pt x="172" y="1998"/>
                    </a:lnTo>
                    <a:lnTo>
                      <a:pt x="171" y="2004"/>
                    </a:lnTo>
                    <a:lnTo>
                      <a:pt x="169" y="2019"/>
                    </a:lnTo>
                    <a:lnTo>
                      <a:pt x="171" y="2019"/>
                    </a:lnTo>
                    <a:lnTo>
                      <a:pt x="171" y="2027"/>
                    </a:lnTo>
                    <a:lnTo>
                      <a:pt x="173" y="2033"/>
                    </a:lnTo>
                    <a:lnTo>
                      <a:pt x="176" y="2044"/>
                    </a:lnTo>
                    <a:lnTo>
                      <a:pt x="176" y="2053"/>
                    </a:lnTo>
                    <a:lnTo>
                      <a:pt x="172" y="2055"/>
                    </a:lnTo>
                    <a:lnTo>
                      <a:pt x="171" y="2059"/>
                    </a:lnTo>
                    <a:lnTo>
                      <a:pt x="168" y="2080"/>
                    </a:lnTo>
                    <a:lnTo>
                      <a:pt x="165" y="2093"/>
                    </a:lnTo>
                    <a:lnTo>
                      <a:pt x="162" y="2098"/>
                    </a:lnTo>
                    <a:lnTo>
                      <a:pt x="151" y="2112"/>
                    </a:lnTo>
                    <a:lnTo>
                      <a:pt x="137" y="2139"/>
                    </a:lnTo>
                    <a:lnTo>
                      <a:pt x="133" y="2143"/>
                    </a:lnTo>
                    <a:lnTo>
                      <a:pt x="128" y="2154"/>
                    </a:lnTo>
                    <a:lnTo>
                      <a:pt x="120" y="2186"/>
                    </a:lnTo>
                    <a:lnTo>
                      <a:pt x="120" y="2198"/>
                    </a:lnTo>
                    <a:lnTo>
                      <a:pt x="119" y="2208"/>
                    </a:lnTo>
                    <a:lnTo>
                      <a:pt x="119" y="2238"/>
                    </a:lnTo>
                    <a:lnTo>
                      <a:pt x="120" y="2241"/>
                    </a:lnTo>
                    <a:lnTo>
                      <a:pt x="123" y="2256"/>
                    </a:lnTo>
                    <a:lnTo>
                      <a:pt x="125" y="2263"/>
                    </a:lnTo>
                    <a:lnTo>
                      <a:pt x="129" y="2264"/>
                    </a:lnTo>
                    <a:lnTo>
                      <a:pt x="133" y="2261"/>
                    </a:lnTo>
                    <a:lnTo>
                      <a:pt x="136" y="2253"/>
                    </a:lnTo>
                    <a:lnTo>
                      <a:pt x="144" y="2248"/>
                    </a:lnTo>
                    <a:lnTo>
                      <a:pt x="163" y="2252"/>
                    </a:lnTo>
                    <a:lnTo>
                      <a:pt x="168" y="2246"/>
                    </a:lnTo>
                    <a:lnTo>
                      <a:pt x="169" y="2246"/>
                    </a:lnTo>
                    <a:lnTo>
                      <a:pt x="173" y="2247"/>
                    </a:lnTo>
                    <a:lnTo>
                      <a:pt x="176" y="2249"/>
                    </a:lnTo>
                    <a:lnTo>
                      <a:pt x="178" y="2268"/>
                    </a:lnTo>
                    <a:lnTo>
                      <a:pt x="179" y="2283"/>
                    </a:lnTo>
                    <a:lnTo>
                      <a:pt x="178" y="2340"/>
                    </a:lnTo>
                    <a:lnTo>
                      <a:pt x="179" y="2345"/>
                    </a:lnTo>
                    <a:lnTo>
                      <a:pt x="185" y="2359"/>
                    </a:lnTo>
                    <a:lnTo>
                      <a:pt x="190" y="2364"/>
                    </a:lnTo>
                    <a:lnTo>
                      <a:pt x="204" y="2370"/>
                    </a:lnTo>
                    <a:lnTo>
                      <a:pt x="259" y="2370"/>
                    </a:lnTo>
                    <a:lnTo>
                      <a:pt x="264" y="2371"/>
                    </a:lnTo>
                    <a:lnTo>
                      <a:pt x="269" y="2371"/>
                    </a:lnTo>
                    <a:lnTo>
                      <a:pt x="289" y="2371"/>
                    </a:lnTo>
                    <a:lnTo>
                      <a:pt x="306" y="2367"/>
                    </a:lnTo>
                    <a:lnTo>
                      <a:pt x="317" y="2369"/>
                    </a:lnTo>
                    <a:lnTo>
                      <a:pt x="343" y="2377"/>
                    </a:lnTo>
                    <a:lnTo>
                      <a:pt x="375" y="2383"/>
                    </a:lnTo>
                    <a:lnTo>
                      <a:pt x="389" y="2391"/>
                    </a:lnTo>
                    <a:lnTo>
                      <a:pt x="394" y="2392"/>
                    </a:lnTo>
                    <a:lnTo>
                      <a:pt x="394" y="2396"/>
                    </a:lnTo>
                    <a:lnTo>
                      <a:pt x="391" y="2397"/>
                    </a:lnTo>
                    <a:lnTo>
                      <a:pt x="379" y="2393"/>
                    </a:lnTo>
                    <a:lnTo>
                      <a:pt x="368" y="2393"/>
                    </a:lnTo>
                    <a:lnTo>
                      <a:pt x="355" y="2386"/>
                    </a:lnTo>
                    <a:lnTo>
                      <a:pt x="348" y="2385"/>
                    </a:lnTo>
                    <a:lnTo>
                      <a:pt x="333" y="2392"/>
                    </a:lnTo>
                    <a:lnTo>
                      <a:pt x="330" y="2399"/>
                    </a:lnTo>
                    <a:lnTo>
                      <a:pt x="327" y="2405"/>
                    </a:lnTo>
                    <a:lnTo>
                      <a:pt x="311" y="2409"/>
                    </a:lnTo>
                    <a:lnTo>
                      <a:pt x="294" y="2419"/>
                    </a:lnTo>
                    <a:lnTo>
                      <a:pt x="290" y="2424"/>
                    </a:lnTo>
                    <a:lnTo>
                      <a:pt x="281" y="2426"/>
                    </a:lnTo>
                    <a:lnTo>
                      <a:pt x="275" y="2425"/>
                    </a:lnTo>
                    <a:lnTo>
                      <a:pt x="268" y="2429"/>
                    </a:lnTo>
                    <a:lnTo>
                      <a:pt x="259" y="2431"/>
                    </a:lnTo>
                    <a:lnTo>
                      <a:pt x="259" y="2455"/>
                    </a:lnTo>
                    <a:lnTo>
                      <a:pt x="253" y="2479"/>
                    </a:lnTo>
                    <a:lnTo>
                      <a:pt x="251" y="2512"/>
                    </a:lnTo>
                    <a:lnTo>
                      <a:pt x="249" y="2521"/>
                    </a:lnTo>
                    <a:lnTo>
                      <a:pt x="246" y="2527"/>
                    </a:lnTo>
                    <a:lnTo>
                      <a:pt x="243" y="2531"/>
                    </a:lnTo>
                    <a:lnTo>
                      <a:pt x="237" y="2531"/>
                    </a:lnTo>
                    <a:lnTo>
                      <a:pt x="222" y="2526"/>
                    </a:lnTo>
                    <a:lnTo>
                      <a:pt x="214" y="2525"/>
                    </a:lnTo>
                    <a:lnTo>
                      <a:pt x="194" y="2515"/>
                    </a:lnTo>
                    <a:lnTo>
                      <a:pt x="183" y="2505"/>
                    </a:lnTo>
                    <a:lnTo>
                      <a:pt x="178" y="2495"/>
                    </a:lnTo>
                    <a:lnTo>
                      <a:pt x="179" y="2485"/>
                    </a:lnTo>
                    <a:lnTo>
                      <a:pt x="188" y="2480"/>
                    </a:lnTo>
                    <a:lnTo>
                      <a:pt x="190" y="2488"/>
                    </a:lnTo>
                    <a:lnTo>
                      <a:pt x="189" y="2494"/>
                    </a:lnTo>
                    <a:lnTo>
                      <a:pt x="198" y="2490"/>
                    </a:lnTo>
                    <a:lnTo>
                      <a:pt x="201" y="2483"/>
                    </a:lnTo>
                    <a:lnTo>
                      <a:pt x="208" y="2477"/>
                    </a:lnTo>
                    <a:lnTo>
                      <a:pt x="220" y="2475"/>
                    </a:lnTo>
                    <a:lnTo>
                      <a:pt x="231" y="2468"/>
                    </a:lnTo>
                    <a:lnTo>
                      <a:pt x="238" y="2461"/>
                    </a:lnTo>
                    <a:lnTo>
                      <a:pt x="243" y="2450"/>
                    </a:lnTo>
                    <a:lnTo>
                      <a:pt x="244" y="2442"/>
                    </a:lnTo>
                    <a:lnTo>
                      <a:pt x="233" y="2436"/>
                    </a:lnTo>
                    <a:lnTo>
                      <a:pt x="227" y="2428"/>
                    </a:lnTo>
                    <a:lnTo>
                      <a:pt x="222" y="2417"/>
                    </a:lnTo>
                    <a:lnTo>
                      <a:pt x="211" y="2414"/>
                    </a:lnTo>
                    <a:lnTo>
                      <a:pt x="189" y="2413"/>
                    </a:lnTo>
                    <a:lnTo>
                      <a:pt x="176" y="2418"/>
                    </a:lnTo>
                    <a:lnTo>
                      <a:pt x="171" y="2424"/>
                    </a:lnTo>
                    <a:lnTo>
                      <a:pt x="171" y="2417"/>
                    </a:lnTo>
                    <a:lnTo>
                      <a:pt x="168" y="2412"/>
                    </a:lnTo>
                    <a:lnTo>
                      <a:pt x="153" y="2414"/>
                    </a:lnTo>
                    <a:lnTo>
                      <a:pt x="153" y="2409"/>
                    </a:lnTo>
                    <a:lnTo>
                      <a:pt x="156" y="2404"/>
                    </a:lnTo>
                    <a:lnTo>
                      <a:pt x="168" y="2398"/>
                    </a:lnTo>
                    <a:lnTo>
                      <a:pt x="171" y="2388"/>
                    </a:lnTo>
                    <a:lnTo>
                      <a:pt x="171" y="2376"/>
                    </a:lnTo>
                    <a:lnTo>
                      <a:pt x="160" y="2364"/>
                    </a:lnTo>
                    <a:lnTo>
                      <a:pt x="168" y="2360"/>
                    </a:lnTo>
                    <a:lnTo>
                      <a:pt x="169" y="2354"/>
                    </a:lnTo>
                    <a:lnTo>
                      <a:pt x="168" y="2345"/>
                    </a:lnTo>
                    <a:lnTo>
                      <a:pt x="160" y="2335"/>
                    </a:lnTo>
                    <a:lnTo>
                      <a:pt x="145" y="2322"/>
                    </a:lnTo>
                    <a:lnTo>
                      <a:pt x="134" y="2316"/>
                    </a:lnTo>
                    <a:lnTo>
                      <a:pt x="129" y="2316"/>
                    </a:lnTo>
                    <a:lnTo>
                      <a:pt x="160" y="2338"/>
                    </a:lnTo>
                    <a:lnTo>
                      <a:pt x="160" y="2345"/>
                    </a:lnTo>
                    <a:lnTo>
                      <a:pt x="153" y="2348"/>
                    </a:lnTo>
                    <a:lnTo>
                      <a:pt x="146" y="2344"/>
                    </a:lnTo>
                    <a:lnTo>
                      <a:pt x="137" y="2335"/>
                    </a:lnTo>
                    <a:lnTo>
                      <a:pt x="135" y="2338"/>
                    </a:lnTo>
                    <a:lnTo>
                      <a:pt x="141" y="2351"/>
                    </a:lnTo>
                    <a:lnTo>
                      <a:pt x="137" y="2361"/>
                    </a:lnTo>
                    <a:lnTo>
                      <a:pt x="133" y="2365"/>
                    </a:lnTo>
                    <a:lnTo>
                      <a:pt x="130" y="2360"/>
                    </a:lnTo>
                    <a:lnTo>
                      <a:pt x="126" y="2353"/>
                    </a:lnTo>
                    <a:lnTo>
                      <a:pt x="125" y="2343"/>
                    </a:lnTo>
                    <a:lnTo>
                      <a:pt x="119" y="2329"/>
                    </a:lnTo>
                    <a:lnTo>
                      <a:pt x="125" y="2344"/>
                    </a:lnTo>
                    <a:lnTo>
                      <a:pt x="126" y="2359"/>
                    </a:lnTo>
                    <a:lnTo>
                      <a:pt x="125" y="2371"/>
                    </a:lnTo>
                    <a:lnTo>
                      <a:pt x="119" y="2370"/>
                    </a:lnTo>
                    <a:lnTo>
                      <a:pt x="114" y="2367"/>
                    </a:lnTo>
                    <a:lnTo>
                      <a:pt x="110" y="2355"/>
                    </a:lnTo>
                    <a:lnTo>
                      <a:pt x="113" y="2332"/>
                    </a:lnTo>
                    <a:lnTo>
                      <a:pt x="106" y="2312"/>
                    </a:lnTo>
                    <a:lnTo>
                      <a:pt x="81" y="2285"/>
                    </a:lnTo>
                    <a:lnTo>
                      <a:pt x="79" y="2274"/>
                    </a:lnTo>
                    <a:lnTo>
                      <a:pt x="81" y="2267"/>
                    </a:lnTo>
                    <a:lnTo>
                      <a:pt x="92" y="2267"/>
                    </a:lnTo>
                    <a:lnTo>
                      <a:pt x="102" y="2263"/>
                    </a:lnTo>
                    <a:lnTo>
                      <a:pt x="101" y="2252"/>
                    </a:lnTo>
                    <a:lnTo>
                      <a:pt x="97" y="2249"/>
                    </a:lnTo>
                    <a:lnTo>
                      <a:pt x="94" y="2256"/>
                    </a:lnTo>
                    <a:lnTo>
                      <a:pt x="90" y="2256"/>
                    </a:lnTo>
                    <a:lnTo>
                      <a:pt x="83" y="2251"/>
                    </a:lnTo>
                    <a:lnTo>
                      <a:pt x="79" y="2240"/>
                    </a:lnTo>
                    <a:lnTo>
                      <a:pt x="82" y="2234"/>
                    </a:lnTo>
                    <a:lnTo>
                      <a:pt x="93" y="2237"/>
                    </a:lnTo>
                    <a:lnTo>
                      <a:pt x="92" y="2234"/>
                    </a:lnTo>
                    <a:lnTo>
                      <a:pt x="86" y="2227"/>
                    </a:lnTo>
                    <a:lnTo>
                      <a:pt x="74" y="2225"/>
                    </a:lnTo>
                    <a:lnTo>
                      <a:pt x="66" y="2221"/>
                    </a:lnTo>
                    <a:lnTo>
                      <a:pt x="60" y="2214"/>
                    </a:lnTo>
                    <a:lnTo>
                      <a:pt x="55" y="2204"/>
                    </a:lnTo>
                    <a:lnTo>
                      <a:pt x="69" y="2189"/>
                    </a:lnTo>
                    <a:lnTo>
                      <a:pt x="70" y="2173"/>
                    </a:lnTo>
                    <a:lnTo>
                      <a:pt x="72" y="2170"/>
                    </a:lnTo>
                    <a:lnTo>
                      <a:pt x="72" y="2164"/>
                    </a:lnTo>
                    <a:lnTo>
                      <a:pt x="87" y="2154"/>
                    </a:lnTo>
                    <a:lnTo>
                      <a:pt x="93" y="2156"/>
                    </a:lnTo>
                    <a:lnTo>
                      <a:pt x="97" y="2156"/>
                    </a:lnTo>
                    <a:lnTo>
                      <a:pt x="97" y="2154"/>
                    </a:lnTo>
                    <a:lnTo>
                      <a:pt x="92" y="2150"/>
                    </a:lnTo>
                    <a:lnTo>
                      <a:pt x="90" y="2144"/>
                    </a:lnTo>
                    <a:lnTo>
                      <a:pt x="97" y="2116"/>
                    </a:lnTo>
                    <a:lnTo>
                      <a:pt x="93" y="2117"/>
                    </a:lnTo>
                    <a:lnTo>
                      <a:pt x="85" y="2125"/>
                    </a:lnTo>
                    <a:lnTo>
                      <a:pt x="82" y="2134"/>
                    </a:lnTo>
                    <a:lnTo>
                      <a:pt x="77" y="2144"/>
                    </a:lnTo>
                    <a:lnTo>
                      <a:pt x="72" y="2141"/>
                    </a:lnTo>
                    <a:lnTo>
                      <a:pt x="70" y="2134"/>
                    </a:lnTo>
                    <a:lnTo>
                      <a:pt x="69" y="2119"/>
                    </a:lnTo>
                    <a:lnTo>
                      <a:pt x="69" y="2089"/>
                    </a:lnTo>
                    <a:lnTo>
                      <a:pt x="72" y="2082"/>
                    </a:lnTo>
                    <a:lnTo>
                      <a:pt x="77" y="2084"/>
                    </a:lnTo>
                    <a:lnTo>
                      <a:pt x="70" y="2076"/>
                    </a:lnTo>
                    <a:lnTo>
                      <a:pt x="72" y="2065"/>
                    </a:lnTo>
                    <a:lnTo>
                      <a:pt x="88" y="2064"/>
                    </a:lnTo>
                    <a:lnTo>
                      <a:pt x="98" y="2073"/>
                    </a:lnTo>
                    <a:lnTo>
                      <a:pt x="96" y="2064"/>
                    </a:lnTo>
                    <a:lnTo>
                      <a:pt x="93" y="2052"/>
                    </a:lnTo>
                    <a:lnTo>
                      <a:pt x="90" y="2057"/>
                    </a:lnTo>
                    <a:lnTo>
                      <a:pt x="69" y="2062"/>
                    </a:lnTo>
                    <a:lnTo>
                      <a:pt x="65" y="2058"/>
                    </a:lnTo>
                    <a:lnTo>
                      <a:pt x="63" y="2048"/>
                    </a:lnTo>
                    <a:lnTo>
                      <a:pt x="59" y="2042"/>
                    </a:lnTo>
                    <a:lnTo>
                      <a:pt x="59" y="2021"/>
                    </a:lnTo>
                    <a:lnTo>
                      <a:pt x="66" y="2022"/>
                    </a:lnTo>
                    <a:lnTo>
                      <a:pt x="72" y="2032"/>
                    </a:lnTo>
                    <a:lnTo>
                      <a:pt x="76" y="2042"/>
                    </a:lnTo>
                    <a:lnTo>
                      <a:pt x="75" y="2027"/>
                    </a:lnTo>
                    <a:lnTo>
                      <a:pt x="79" y="2025"/>
                    </a:lnTo>
                    <a:lnTo>
                      <a:pt x="99" y="2028"/>
                    </a:lnTo>
                    <a:lnTo>
                      <a:pt x="115" y="2041"/>
                    </a:lnTo>
                    <a:lnTo>
                      <a:pt x="122" y="2041"/>
                    </a:lnTo>
                    <a:lnTo>
                      <a:pt x="109" y="2032"/>
                    </a:lnTo>
                    <a:lnTo>
                      <a:pt x="102" y="2019"/>
                    </a:lnTo>
                    <a:lnTo>
                      <a:pt x="99" y="2005"/>
                    </a:lnTo>
                    <a:lnTo>
                      <a:pt x="97" y="1999"/>
                    </a:lnTo>
                    <a:lnTo>
                      <a:pt x="94" y="2006"/>
                    </a:lnTo>
                    <a:lnTo>
                      <a:pt x="81" y="2005"/>
                    </a:lnTo>
                    <a:lnTo>
                      <a:pt x="76" y="2000"/>
                    </a:lnTo>
                    <a:lnTo>
                      <a:pt x="77" y="1995"/>
                    </a:lnTo>
                    <a:lnTo>
                      <a:pt x="85" y="1989"/>
                    </a:lnTo>
                    <a:lnTo>
                      <a:pt x="76" y="1987"/>
                    </a:lnTo>
                    <a:lnTo>
                      <a:pt x="63" y="1979"/>
                    </a:lnTo>
                    <a:lnTo>
                      <a:pt x="60" y="1976"/>
                    </a:lnTo>
                    <a:lnTo>
                      <a:pt x="65" y="1966"/>
                    </a:lnTo>
                    <a:lnTo>
                      <a:pt x="76" y="1961"/>
                    </a:lnTo>
                    <a:lnTo>
                      <a:pt x="85" y="1958"/>
                    </a:lnTo>
                    <a:lnTo>
                      <a:pt x="77" y="1951"/>
                    </a:lnTo>
                    <a:lnTo>
                      <a:pt x="87" y="1941"/>
                    </a:lnTo>
                    <a:lnTo>
                      <a:pt x="83" y="1939"/>
                    </a:lnTo>
                    <a:lnTo>
                      <a:pt x="81" y="1931"/>
                    </a:lnTo>
                    <a:lnTo>
                      <a:pt x="74" y="1925"/>
                    </a:lnTo>
                    <a:lnTo>
                      <a:pt x="66" y="1920"/>
                    </a:lnTo>
                    <a:lnTo>
                      <a:pt x="59" y="1920"/>
                    </a:lnTo>
                    <a:lnTo>
                      <a:pt x="54" y="1926"/>
                    </a:lnTo>
                    <a:lnTo>
                      <a:pt x="48" y="1929"/>
                    </a:lnTo>
                    <a:lnTo>
                      <a:pt x="33" y="1922"/>
                    </a:lnTo>
                    <a:lnTo>
                      <a:pt x="28" y="1914"/>
                    </a:lnTo>
                    <a:lnTo>
                      <a:pt x="22" y="1909"/>
                    </a:lnTo>
                    <a:lnTo>
                      <a:pt x="13" y="1914"/>
                    </a:lnTo>
                    <a:lnTo>
                      <a:pt x="7" y="1919"/>
                    </a:lnTo>
                    <a:lnTo>
                      <a:pt x="12" y="1923"/>
                    </a:lnTo>
                    <a:lnTo>
                      <a:pt x="15" y="1930"/>
                    </a:lnTo>
                    <a:lnTo>
                      <a:pt x="12" y="1939"/>
                    </a:lnTo>
                    <a:lnTo>
                      <a:pt x="1" y="1937"/>
                    </a:lnTo>
                    <a:lnTo>
                      <a:pt x="0" y="1929"/>
                    </a:lnTo>
                    <a:lnTo>
                      <a:pt x="4" y="1908"/>
                    </a:lnTo>
                    <a:lnTo>
                      <a:pt x="12" y="1903"/>
                    </a:lnTo>
                    <a:lnTo>
                      <a:pt x="20" y="1896"/>
                    </a:lnTo>
                    <a:lnTo>
                      <a:pt x="27" y="1885"/>
                    </a:lnTo>
                    <a:lnTo>
                      <a:pt x="36" y="1883"/>
                    </a:lnTo>
                    <a:lnTo>
                      <a:pt x="44" y="1879"/>
                    </a:lnTo>
                    <a:lnTo>
                      <a:pt x="44" y="1871"/>
                    </a:lnTo>
                    <a:lnTo>
                      <a:pt x="42" y="1870"/>
                    </a:lnTo>
                    <a:lnTo>
                      <a:pt x="36" y="1871"/>
                    </a:lnTo>
                    <a:lnTo>
                      <a:pt x="32" y="1869"/>
                    </a:lnTo>
                    <a:lnTo>
                      <a:pt x="29" y="1865"/>
                    </a:lnTo>
                    <a:lnTo>
                      <a:pt x="29" y="1856"/>
                    </a:lnTo>
                    <a:lnTo>
                      <a:pt x="47" y="1853"/>
                    </a:lnTo>
                    <a:lnTo>
                      <a:pt x="55" y="1855"/>
                    </a:lnTo>
                    <a:lnTo>
                      <a:pt x="59" y="1859"/>
                    </a:lnTo>
                    <a:lnTo>
                      <a:pt x="66" y="1853"/>
                    </a:lnTo>
                    <a:lnTo>
                      <a:pt x="72" y="1856"/>
                    </a:lnTo>
                    <a:lnTo>
                      <a:pt x="79" y="1860"/>
                    </a:lnTo>
                    <a:lnTo>
                      <a:pt x="76" y="1867"/>
                    </a:lnTo>
                    <a:lnTo>
                      <a:pt x="77" y="1874"/>
                    </a:lnTo>
                    <a:lnTo>
                      <a:pt x="82" y="1869"/>
                    </a:lnTo>
                    <a:lnTo>
                      <a:pt x="82" y="1876"/>
                    </a:lnTo>
                    <a:lnTo>
                      <a:pt x="76" y="1883"/>
                    </a:lnTo>
                    <a:lnTo>
                      <a:pt x="74" y="1890"/>
                    </a:lnTo>
                    <a:lnTo>
                      <a:pt x="79" y="1897"/>
                    </a:lnTo>
                    <a:lnTo>
                      <a:pt x="86" y="1898"/>
                    </a:lnTo>
                    <a:lnTo>
                      <a:pt x="91" y="1888"/>
                    </a:lnTo>
                    <a:lnTo>
                      <a:pt x="96" y="1882"/>
                    </a:lnTo>
                    <a:lnTo>
                      <a:pt x="97" y="1888"/>
                    </a:lnTo>
                    <a:lnTo>
                      <a:pt x="94" y="1899"/>
                    </a:lnTo>
                    <a:lnTo>
                      <a:pt x="94" y="1906"/>
                    </a:lnTo>
                    <a:lnTo>
                      <a:pt x="99" y="1903"/>
                    </a:lnTo>
                    <a:lnTo>
                      <a:pt x="101" y="1896"/>
                    </a:lnTo>
                    <a:lnTo>
                      <a:pt x="104" y="1892"/>
                    </a:lnTo>
                    <a:lnTo>
                      <a:pt x="112" y="1886"/>
                    </a:lnTo>
                    <a:lnTo>
                      <a:pt x="118" y="1882"/>
                    </a:lnTo>
                    <a:lnTo>
                      <a:pt x="118" y="1879"/>
                    </a:lnTo>
                    <a:lnTo>
                      <a:pt x="120" y="1870"/>
                    </a:lnTo>
                    <a:lnTo>
                      <a:pt x="125" y="1859"/>
                    </a:lnTo>
                    <a:lnTo>
                      <a:pt x="125" y="1852"/>
                    </a:lnTo>
                    <a:lnTo>
                      <a:pt x="120" y="1855"/>
                    </a:lnTo>
                    <a:lnTo>
                      <a:pt x="117" y="1860"/>
                    </a:lnTo>
                    <a:lnTo>
                      <a:pt x="115" y="1866"/>
                    </a:lnTo>
                    <a:lnTo>
                      <a:pt x="108" y="1880"/>
                    </a:lnTo>
                    <a:lnTo>
                      <a:pt x="110" y="1855"/>
                    </a:lnTo>
                    <a:lnTo>
                      <a:pt x="113" y="1850"/>
                    </a:lnTo>
                    <a:lnTo>
                      <a:pt x="114" y="1849"/>
                    </a:lnTo>
                    <a:lnTo>
                      <a:pt x="128" y="1847"/>
                    </a:lnTo>
                    <a:lnTo>
                      <a:pt x="119" y="1844"/>
                    </a:lnTo>
                    <a:lnTo>
                      <a:pt x="119" y="1839"/>
                    </a:lnTo>
                    <a:lnTo>
                      <a:pt x="124" y="1834"/>
                    </a:lnTo>
                    <a:lnTo>
                      <a:pt x="131" y="1831"/>
                    </a:lnTo>
                    <a:lnTo>
                      <a:pt x="131" y="1827"/>
                    </a:lnTo>
                    <a:lnTo>
                      <a:pt x="124" y="1828"/>
                    </a:lnTo>
                    <a:lnTo>
                      <a:pt x="112" y="1833"/>
                    </a:lnTo>
                    <a:lnTo>
                      <a:pt x="113" y="1823"/>
                    </a:lnTo>
                    <a:lnTo>
                      <a:pt x="117" y="1818"/>
                    </a:lnTo>
                    <a:lnTo>
                      <a:pt x="122" y="1813"/>
                    </a:lnTo>
                    <a:lnTo>
                      <a:pt x="126" y="1812"/>
                    </a:lnTo>
                    <a:lnTo>
                      <a:pt x="134" y="1818"/>
                    </a:lnTo>
                    <a:lnTo>
                      <a:pt x="140" y="1821"/>
                    </a:lnTo>
                    <a:lnTo>
                      <a:pt x="144" y="1824"/>
                    </a:lnTo>
                    <a:lnTo>
                      <a:pt x="150" y="1823"/>
                    </a:lnTo>
                    <a:lnTo>
                      <a:pt x="150" y="1816"/>
                    </a:lnTo>
                    <a:lnTo>
                      <a:pt x="142" y="1816"/>
                    </a:lnTo>
                    <a:lnTo>
                      <a:pt x="129" y="1807"/>
                    </a:lnTo>
                    <a:lnTo>
                      <a:pt x="120" y="1806"/>
                    </a:lnTo>
                    <a:lnTo>
                      <a:pt x="122" y="1795"/>
                    </a:lnTo>
                    <a:lnTo>
                      <a:pt x="122" y="1789"/>
                    </a:lnTo>
                    <a:lnTo>
                      <a:pt x="126" y="1786"/>
                    </a:lnTo>
                    <a:lnTo>
                      <a:pt x="136" y="1786"/>
                    </a:lnTo>
                    <a:lnTo>
                      <a:pt x="145" y="1784"/>
                    </a:lnTo>
                    <a:lnTo>
                      <a:pt x="156" y="1773"/>
                    </a:lnTo>
                    <a:lnTo>
                      <a:pt x="157" y="1767"/>
                    </a:lnTo>
                    <a:lnTo>
                      <a:pt x="157" y="1750"/>
                    </a:lnTo>
                    <a:lnTo>
                      <a:pt x="153" y="1742"/>
                    </a:lnTo>
                    <a:lnTo>
                      <a:pt x="149" y="1740"/>
                    </a:lnTo>
                    <a:lnTo>
                      <a:pt x="136" y="1729"/>
                    </a:lnTo>
                    <a:lnTo>
                      <a:pt x="130" y="1726"/>
                    </a:lnTo>
                    <a:lnTo>
                      <a:pt x="126" y="1723"/>
                    </a:lnTo>
                    <a:lnTo>
                      <a:pt x="126" y="1720"/>
                    </a:lnTo>
                    <a:lnTo>
                      <a:pt x="128" y="1720"/>
                    </a:lnTo>
                    <a:lnTo>
                      <a:pt x="129" y="1718"/>
                    </a:lnTo>
                    <a:lnTo>
                      <a:pt x="135" y="1711"/>
                    </a:lnTo>
                    <a:lnTo>
                      <a:pt x="137" y="1704"/>
                    </a:lnTo>
                    <a:lnTo>
                      <a:pt x="141" y="1697"/>
                    </a:lnTo>
                    <a:lnTo>
                      <a:pt x="146" y="1691"/>
                    </a:lnTo>
                    <a:lnTo>
                      <a:pt x="144" y="1686"/>
                    </a:lnTo>
                    <a:lnTo>
                      <a:pt x="146" y="1680"/>
                    </a:lnTo>
                    <a:lnTo>
                      <a:pt x="140" y="1675"/>
                    </a:lnTo>
                    <a:lnTo>
                      <a:pt x="139" y="1667"/>
                    </a:lnTo>
                    <a:lnTo>
                      <a:pt x="140" y="1661"/>
                    </a:lnTo>
                    <a:lnTo>
                      <a:pt x="142" y="1656"/>
                    </a:lnTo>
                    <a:lnTo>
                      <a:pt x="149" y="1651"/>
                    </a:lnTo>
                    <a:lnTo>
                      <a:pt x="153" y="1633"/>
                    </a:lnTo>
                    <a:lnTo>
                      <a:pt x="151" y="1612"/>
                    </a:lnTo>
                    <a:lnTo>
                      <a:pt x="158" y="1601"/>
                    </a:lnTo>
                    <a:lnTo>
                      <a:pt x="166" y="1603"/>
                    </a:lnTo>
                    <a:lnTo>
                      <a:pt x="161" y="1597"/>
                    </a:lnTo>
                    <a:lnTo>
                      <a:pt x="155" y="1587"/>
                    </a:lnTo>
                    <a:lnTo>
                      <a:pt x="160" y="1578"/>
                    </a:lnTo>
                    <a:lnTo>
                      <a:pt x="167" y="1580"/>
                    </a:lnTo>
                    <a:lnTo>
                      <a:pt x="172" y="1594"/>
                    </a:lnTo>
                    <a:lnTo>
                      <a:pt x="172" y="1583"/>
                    </a:lnTo>
                    <a:lnTo>
                      <a:pt x="171" y="1562"/>
                    </a:lnTo>
                    <a:lnTo>
                      <a:pt x="162" y="1562"/>
                    </a:lnTo>
                    <a:lnTo>
                      <a:pt x="153" y="1558"/>
                    </a:lnTo>
                    <a:lnTo>
                      <a:pt x="156" y="1548"/>
                    </a:lnTo>
                    <a:lnTo>
                      <a:pt x="166" y="1541"/>
                    </a:lnTo>
                    <a:lnTo>
                      <a:pt x="172" y="1540"/>
                    </a:lnTo>
                    <a:lnTo>
                      <a:pt x="178" y="1533"/>
                    </a:lnTo>
                    <a:lnTo>
                      <a:pt x="178" y="1532"/>
                    </a:lnTo>
                    <a:lnTo>
                      <a:pt x="169" y="1536"/>
                    </a:lnTo>
                    <a:lnTo>
                      <a:pt x="163" y="1536"/>
                    </a:lnTo>
                    <a:lnTo>
                      <a:pt x="157" y="1533"/>
                    </a:lnTo>
                    <a:lnTo>
                      <a:pt x="151" y="1525"/>
                    </a:lnTo>
                    <a:lnTo>
                      <a:pt x="141" y="1525"/>
                    </a:lnTo>
                    <a:lnTo>
                      <a:pt x="135" y="1528"/>
                    </a:lnTo>
                    <a:lnTo>
                      <a:pt x="134" y="1535"/>
                    </a:lnTo>
                    <a:lnTo>
                      <a:pt x="130" y="1540"/>
                    </a:lnTo>
                    <a:lnTo>
                      <a:pt x="117" y="1543"/>
                    </a:lnTo>
                    <a:lnTo>
                      <a:pt x="103" y="1537"/>
                    </a:lnTo>
                    <a:lnTo>
                      <a:pt x="104" y="1531"/>
                    </a:lnTo>
                    <a:lnTo>
                      <a:pt x="101" y="1525"/>
                    </a:lnTo>
                    <a:lnTo>
                      <a:pt x="97" y="1524"/>
                    </a:lnTo>
                    <a:lnTo>
                      <a:pt x="93" y="1516"/>
                    </a:lnTo>
                    <a:lnTo>
                      <a:pt x="92" y="1504"/>
                    </a:lnTo>
                    <a:lnTo>
                      <a:pt x="93" y="1489"/>
                    </a:lnTo>
                    <a:lnTo>
                      <a:pt x="96" y="1466"/>
                    </a:lnTo>
                    <a:lnTo>
                      <a:pt x="101" y="1454"/>
                    </a:lnTo>
                    <a:lnTo>
                      <a:pt x="102" y="1407"/>
                    </a:lnTo>
                    <a:lnTo>
                      <a:pt x="112" y="1402"/>
                    </a:lnTo>
                    <a:lnTo>
                      <a:pt x="113" y="1396"/>
                    </a:lnTo>
                    <a:lnTo>
                      <a:pt x="118" y="1390"/>
                    </a:lnTo>
                    <a:lnTo>
                      <a:pt x="122" y="1379"/>
                    </a:lnTo>
                    <a:lnTo>
                      <a:pt x="120" y="1349"/>
                    </a:lnTo>
                    <a:lnTo>
                      <a:pt x="115" y="1329"/>
                    </a:lnTo>
                    <a:lnTo>
                      <a:pt x="108" y="1314"/>
                    </a:lnTo>
                    <a:lnTo>
                      <a:pt x="108" y="1311"/>
                    </a:lnTo>
                    <a:lnTo>
                      <a:pt x="109" y="1311"/>
                    </a:lnTo>
                    <a:lnTo>
                      <a:pt x="112" y="1285"/>
                    </a:lnTo>
                    <a:lnTo>
                      <a:pt x="109" y="1274"/>
                    </a:lnTo>
                    <a:lnTo>
                      <a:pt x="104" y="1261"/>
                    </a:lnTo>
                    <a:lnTo>
                      <a:pt x="106" y="1244"/>
                    </a:lnTo>
                    <a:lnTo>
                      <a:pt x="106" y="1225"/>
                    </a:lnTo>
                    <a:lnTo>
                      <a:pt x="113" y="1215"/>
                    </a:lnTo>
                    <a:lnTo>
                      <a:pt x="122" y="1219"/>
                    </a:lnTo>
                    <a:lnTo>
                      <a:pt x="130" y="1215"/>
                    </a:lnTo>
                    <a:lnTo>
                      <a:pt x="129" y="1182"/>
                    </a:lnTo>
                    <a:lnTo>
                      <a:pt x="134" y="1178"/>
                    </a:lnTo>
                    <a:lnTo>
                      <a:pt x="137" y="1182"/>
                    </a:lnTo>
                    <a:lnTo>
                      <a:pt x="141" y="1180"/>
                    </a:lnTo>
                    <a:lnTo>
                      <a:pt x="149" y="1161"/>
                    </a:lnTo>
                    <a:lnTo>
                      <a:pt x="152" y="1139"/>
                    </a:lnTo>
                    <a:lnTo>
                      <a:pt x="158" y="1132"/>
                    </a:lnTo>
                    <a:lnTo>
                      <a:pt x="162" y="1116"/>
                    </a:lnTo>
                    <a:lnTo>
                      <a:pt x="166" y="1105"/>
                    </a:lnTo>
                    <a:lnTo>
                      <a:pt x="182" y="1076"/>
                    </a:lnTo>
                    <a:lnTo>
                      <a:pt x="183" y="1068"/>
                    </a:lnTo>
                    <a:lnTo>
                      <a:pt x="194" y="1037"/>
                    </a:lnTo>
                    <a:lnTo>
                      <a:pt x="195" y="1025"/>
                    </a:lnTo>
                    <a:lnTo>
                      <a:pt x="196" y="1024"/>
                    </a:lnTo>
                    <a:lnTo>
                      <a:pt x="204" y="994"/>
                    </a:lnTo>
                    <a:lnTo>
                      <a:pt x="210" y="987"/>
                    </a:lnTo>
                    <a:lnTo>
                      <a:pt x="210" y="950"/>
                    </a:lnTo>
                    <a:lnTo>
                      <a:pt x="217" y="939"/>
                    </a:lnTo>
                    <a:lnTo>
                      <a:pt x="221" y="928"/>
                    </a:lnTo>
                    <a:lnTo>
                      <a:pt x="221" y="903"/>
                    </a:lnTo>
                    <a:lnTo>
                      <a:pt x="216" y="882"/>
                    </a:lnTo>
                    <a:lnTo>
                      <a:pt x="215" y="855"/>
                    </a:lnTo>
                    <a:lnTo>
                      <a:pt x="210" y="821"/>
                    </a:lnTo>
                    <a:lnTo>
                      <a:pt x="209" y="789"/>
                    </a:lnTo>
                    <a:lnTo>
                      <a:pt x="211" y="763"/>
                    </a:lnTo>
                    <a:lnTo>
                      <a:pt x="223" y="756"/>
                    </a:lnTo>
                    <a:lnTo>
                      <a:pt x="228" y="737"/>
                    </a:lnTo>
                    <a:lnTo>
                      <a:pt x="226" y="731"/>
                    </a:lnTo>
                    <a:lnTo>
                      <a:pt x="226" y="719"/>
                    </a:lnTo>
                    <a:lnTo>
                      <a:pt x="219" y="698"/>
                    </a:lnTo>
                    <a:lnTo>
                      <a:pt x="216" y="694"/>
                    </a:lnTo>
                    <a:lnTo>
                      <a:pt x="217" y="685"/>
                    </a:lnTo>
                    <a:lnTo>
                      <a:pt x="220" y="678"/>
                    </a:lnTo>
                    <a:lnTo>
                      <a:pt x="231" y="664"/>
                    </a:lnTo>
                    <a:lnTo>
                      <a:pt x="236" y="643"/>
                    </a:lnTo>
                    <a:lnTo>
                      <a:pt x="242" y="606"/>
                    </a:lnTo>
                    <a:lnTo>
                      <a:pt x="251" y="591"/>
                    </a:lnTo>
                    <a:lnTo>
                      <a:pt x="251" y="572"/>
                    </a:lnTo>
                    <a:lnTo>
                      <a:pt x="253" y="565"/>
                    </a:lnTo>
                    <a:lnTo>
                      <a:pt x="257" y="562"/>
                    </a:lnTo>
                    <a:lnTo>
                      <a:pt x="262" y="548"/>
                    </a:lnTo>
                    <a:lnTo>
                      <a:pt x="263" y="530"/>
                    </a:lnTo>
                    <a:lnTo>
                      <a:pt x="265" y="521"/>
                    </a:lnTo>
                    <a:lnTo>
                      <a:pt x="265" y="511"/>
                    </a:lnTo>
                    <a:lnTo>
                      <a:pt x="262" y="497"/>
                    </a:lnTo>
                    <a:lnTo>
                      <a:pt x="262" y="483"/>
                    </a:lnTo>
                    <a:lnTo>
                      <a:pt x="264" y="475"/>
                    </a:lnTo>
                    <a:lnTo>
                      <a:pt x="268" y="467"/>
                    </a:lnTo>
                    <a:lnTo>
                      <a:pt x="275" y="461"/>
                    </a:lnTo>
                    <a:lnTo>
                      <a:pt x="275" y="452"/>
                    </a:lnTo>
                    <a:lnTo>
                      <a:pt x="275" y="438"/>
                    </a:lnTo>
                    <a:lnTo>
                      <a:pt x="274" y="423"/>
                    </a:lnTo>
                    <a:lnTo>
                      <a:pt x="274" y="375"/>
                    </a:lnTo>
                    <a:lnTo>
                      <a:pt x="276" y="363"/>
                    </a:lnTo>
                    <a:lnTo>
                      <a:pt x="276" y="351"/>
                    </a:lnTo>
                    <a:lnTo>
                      <a:pt x="270" y="343"/>
                    </a:lnTo>
                    <a:lnTo>
                      <a:pt x="270" y="337"/>
                    </a:lnTo>
                    <a:lnTo>
                      <a:pt x="274" y="324"/>
                    </a:lnTo>
                    <a:lnTo>
                      <a:pt x="279" y="317"/>
                    </a:lnTo>
                    <a:lnTo>
                      <a:pt x="284" y="317"/>
                    </a:lnTo>
                    <a:lnTo>
                      <a:pt x="286" y="310"/>
                    </a:lnTo>
                    <a:lnTo>
                      <a:pt x="289" y="268"/>
                    </a:lnTo>
                    <a:lnTo>
                      <a:pt x="292" y="256"/>
                    </a:lnTo>
                    <a:lnTo>
                      <a:pt x="292" y="244"/>
                    </a:lnTo>
                    <a:lnTo>
                      <a:pt x="296" y="233"/>
                    </a:lnTo>
                    <a:lnTo>
                      <a:pt x="297" y="224"/>
                    </a:lnTo>
                    <a:lnTo>
                      <a:pt x="296" y="222"/>
                    </a:lnTo>
                    <a:lnTo>
                      <a:pt x="290" y="195"/>
                    </a:lnTo>
                    <a:lnTo>
                      <a:pt x="292" y="142"/>
                    </a:lnTo>
                    <a:lnTo>
                      <a:pt x="290" y="132"/>
                    </a:lnTo>
                    <a:lnTo>
                      <a:pt x="287" y="122"/>
                    </a:lnTo>
                    <a:lnTo>
                      <a:pt x="285" y="95"/>
                    </a:lnTo>
                    <a:lnTo>
                      <a:pt x="279" y="57"/>
                    </a:lnTo>
                    <a:lnTo>
                      <a:pt x="274" y="39"/>
                    </a:lnTo>
                    <a:lnTo>
                      <a:pt x="284" y="30"/>
                    </a:lnTo>
                    <a:lnTo>
                      <a:pt x="286" y="30"/>
                    </a:lnTo>
                    <a:lnTo>
                      <a:pt x="303" y="29"/>
                    </a:lnTo>
                    <a:lnTo>
                      <a:pt x="311" y="26"/>
                    </a:lnTo>
                    <a:lnTo>
                      <a:pt x="312" y="25"/>
                    </a:lnTo>
                    <a:lnTo>
                      <a:pt x="313" y="16"/>
                    </a:lnTo>
                    <a:lnTo>
                      <a:pt x="318" y="7"/>
                    </a:lnTo>
                    <a:lnTo>
                      <a:pt x="323" y="2"/>
                    </a:lnTo>
                    <a:lnTo>
                      <a:pt x="325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20" name="Freeform 242"/>
              <p:cNvSpPr>
                <a:spLocks noChangeAspect="1"/>
              </p:cNvSpPr>
              <p:nvPr/>
            </p:nvSpPr>
            <p:spPr bwMode="gray">
              <a:xfrm>
                <a:off x="1733" y="3162"/>
                <a:ext cx="31" cy="47"/>
              </a:xfrm>
              <a:custGeom>
                <a:avLst/>
                <a:gdLst/>
                <a:ahLst/>
                <a:cxnLst>
                  <a:cxn ang="0">
                    <a:pos x="141" y="225"/>
                  </a:cxn>
                  <a:cxn ang="0">
                    <a:pos x="135" y="231"/>
                  </a:cxn>
                  <a:cxn ang="0">
                    <a:pos x="115" y="225"/>
                  </a:cxn>
                  <a:cxn ang="0">
                    <a:pos x="77" y="221"/>
                  </a:cxn>
                  <a:cxn ang="0">
                    <a:pos x="61" y="225"/>
                  </a:cxn>
                  <a:cxn ang="0">
                    <a:pos x="35" y="220"/>
                  </a:cxn>
                  <a:cxn ang="0">
                    <a:pos x="30" y="215"/>
                  </a:cxn>
                  <a:cxn ang="0">
                    <a:pos x="23" y="213"/>
                  </a:cxn>
                  <a:cxn ang="0">
                    <a:pos x="30" y="205"/>
                  </a:cxn>
                  <a:cxn ang="0">
                    <a:pos x="12" y="205"/>
                  </a:cxn>
                  <a:cxn ang="0">
                    <a:pos x="5" y="202"/>
                  </a:cxn>
                  <a:cxn ang="0">
                    <a:pos x="0" y="189"/>
                  </a:cxn>
                  <a:cxn ang="0">
                    <a:pos x="16" y="181"/>
                  </a:cxn>
                  <a:cxn ang="0">
                    <a:pos x="29" y="176"/>
                  </a:cxn>
                  <a:cxn ang="0">
                    <a:pos x="36" y="176"/>
                  </a:cxn>
                  <a:cxn ang="0">
                    <a:pos x="23" y="160"/>
                  </a:cxn>
                  <a:cxn ang="0">
                    <a:pos x="38" y="165"/>
                  </a:cxn>
                  <a:cxn ang="0">
                    <a:pos x="64" y="184"/>
                  </a:cxn>
                  <a:cxn ang="0">
                    <a:pos x="73" y="178"/>
                  </a:cxn>
                  <a:cxn ang="0">
                    <a:pos x="62" y="171"/>
                  </a:cxn>
                  <a:cxn ang="0">
                    <a:pos x="81" y="178"/>
                  </a:cxn>
                  <a:cxn ang="0">
                    <a:pos x="92" y="170"/>
                  </a:cxn>
                  <a:cxn ang="0">
                    <a:pos x="100" y="176"/>
                  </a:cxn>
                  <a:cxn ang="0">
                    <a:pos x="106" y="167"/>
                  </a:cxn>
                  <a:cxn ang="0">
                    <a:pos x="72" y="151"/>
                  </a:cxn>
                  <a:cxn ang="0">
                    <a:pos x="70" y="113"/>
                  </a:cxn>
                  <a:cxn ang="0">
                    <a:pos x="82" y="108"/>
                  </a:cxn>
                  <a:cxn ang="0">
                    <a:pos x="111" y="89"/>
                  </a:cxn>
                  <a:cxn ang="0">
                    <a:pos x="99" y="79"/>
                  </a:cxn>
                  <a:cxn ang="0">
                    <a:pos x="66" y="90"/>
                  </a:cxn>
                  <a:cxn ang="0">
                    <a:pos x="49" y="73"/>
                  </a:cxn>
                  <a:cxn ang="0">
                    <a:pos x="50" y="51"/>
                  </a:cxn>
                  <a:cxn ang="0">
                    <a:pos x="60" y="53"/>
                  </a:cxn>
                  <a:cxn ang="0">
                    <a:pos x="68" y="43"/>
                  </a:cxn>
                  <a:cxn ang="0">
                    <a:pos x="62" y="30"/>
                  </a:cxn>
                  <a:cxn ang="0">
                    <a:pos x="67" y="25"/>
                  </a:cxn>
                  <a:cxn ang="0">
                    <a:pos x="78" y="29"/>
                  </a:cxn>
                  <a:cxn ang="0">
                    <a:pos x="94" y="5"/>
                  </a:cxn>
                  <a:cxn ang="0">
                    <a:pos x="115" y="16"/>
                  </a:cxn>
                  <a:cxn ang="0">
                    <a:pos x="135" y="15"/>
                  </a:cxn>
                  <a:cxn ang="0">
                    <a:pos x="148" y="17"/>
                  </a:cxn>
                  <a:cxn ang="0">
                    <a:pos x="152" y="213"/>
                  </a:cxn>
                </a:cxnLst>
                <a:rect l="0" t="0" r="r" b="b"/>
                <a:pathLst>
                  <a:path w="152" h="235">
                    <a:moveTo>
                      <a:pt x="152" y="225"/>
                    </a:moveTo>
                    <a:lnTo>
                      <a:pt x="141" y="225"/>
                    </a:lnTo>
                    <a:lnTo>
                      <a:pt x="143" y="231"/>
                    </a:lnTo>
                    <a:lnTo>
                      <a:pt x="135" y="231"/>
                    </a:lnTo>
                    <a:lnTo>
                      <a:pt x="129" y="235"/>
                    </a:lnTo>
                    <a:lnTo>
                      <a:pt x="115" y="225"/>
                    </a:lnTo>
                    <a:lnTo>
                      <a:pt x="99" y="221"/>
                    </a:lnTo>
                    <a:lnTo>
                      <a:pt x="77" y="221"/>
                    </a:lnTo>
                    <a:lnTo>
                      <a:pt x="75" y="225"/>
                    </a:lnTo>
                    <a:lnTo>
                      <a:pt x="61" y="225"/>
                    </a:lnTo>
                    <a:lnTo>
                      <a:pt x="41" y="216"/>
                    </a:lnTo>
                    <a:lnTo>
                      <a:pt x="35" y="220"/>
                    </a:lnTo>
                    <a:lnTo>
                      <a:pt x="25" y="219"/>
                    </a:lnTo>
                    <a:lnTo>
                      <a:pt x="30" y="215"/>
                    </a:lnTo>
                    <a:lnTo>
                      <a:pt x="30" y="213"/>
                    </a:lnTo>
                    <a:lnTo>
                      <a:pt x="23" y="213"/>
                    </a:lnTo>
                    <a:lnTo>
                      <a:pt x="24" y="209"/>
                    </a:lnTo>
                    <a:lnTo>
                      <a:pt x="30" y="205"/>
                    </a:lnTo>
                    <a:lnTo>
                      <a:pt x="16" y="202"/>
                    </a:lnTo>
                    <a:lnTo>
                      <a:pt x="12" y="205"/>
                    </a:lnTo>
                    <a:lnTo>
                      <a:pt x="3" y="205"/>
                    </a:lnTo>
                    <a:lnTo>
                      <a:pt x="5" y="202"/>
                    </a:lnTo>
                    <a:lnTo>
                      <a:pt x="5" y="194"/>
                    </a:lnTo>
                    <a:lnTo>
                      <a:pt x="0" y="189"/>
                    </a:lnTo>
                    <a:lnTo>
                      <a:pt x="16" y="186"/>
                    </a:lnTo>
                    <a:lnTo>
                      <a:pt x="16" y="181"/>
                    </a:lnTo>
                    <a:lnTo>
                      <a:pt x="24" y="181"/>
                    </a:lnTo>
                    <a:lnTo>
                      <a:pt x="29" y="176"/>
                    </a:lnTo>
                    <a:lnTo>
                      <a:pt x="34" y="177"/>
                    </a:lnTo>
                    <a:lnTo>
                      <a:pt x="36" y="176"/>
                    </a:lnTo>
                    <a:lnTo>
                      <a:pt x="34" y="167"/>
                    </a:lnTo>
                    <a:lnTo>
                      <a:pt x="23" y="160"/>
                    </a:lnTo>
                    <a:lnTo>
                      <a:pt x="23" y="151"/>
                    </a:lnTo>
                    <a:lnTo>
                      <a:pt x="38" y="165"/>
                    </a:lnTo>
                    <a:lnTo>
                      <a:pt x="59" y="177"/>
                    </a:lnTo>
                    <a:lnTo>
                      <a:pt x="64" y="184"/>
                    </a:lnTo>
                    <a:lnTo>
                      <a:pt x="67" y="181"/>
                    </a:lnTo>
                    <a:lnTo>
                      <a:pt x="73" y="178"/>
                    </a:lnTo>
                    <a:lnTo>
                      <a:pt x="64" y="176"/>
                    </a:lnTo>
                    <a:lnTo>
                      <a:pt x="62" y="171"/>
                    </a:lnTo>
                    <a:lnTo>
                      <a:pt x="68" y="165"/>
                    </a:lnTo>
                    <a:lnTo>
                      <a:pt x="81" y="178"/>
                    </a:lnTo>
                    <a:lnTo>
                      <a:pt x="82" y="167"/>
                    </a:lnTo>
                    <a:lnTo>
                      <a:pt x="92" y="170"/>
                    </a:lnTo>
                    <a:lnTo>
                      <a:pt x="99" y="181"/>
                    </a:lnTo>
                    <a:lnTo>
                      <a:pt x="100" y="176"/>
                    </a:lnTo>
                    <a:lnTo>
                      <a:pt x="110" y="176"/>
                    </a:lnTo>
                    <a:lnTo>
                      <a:pt x="106" y="167"/>
                    </a:lnTo>
                    <a:lnTo>
                      <a:pt x="75" y="156"/>
                    </a:lnTo>
                    <a:lnTo>
                      <a:pt x="72" y="151"/>
                    </a:lnTo>
                    <a:lnTo>
                      <a:pt x="67" y="121"/>
                    </a:lnTo>
                    <a:lnTo>
                      <a:pt x="70" y="113"/>
                    </a:lnTo>
                    <a:lnTo>
                      <a:pt x="79" y="113"/>
                    </a:lnTo>
                    <a:lnTo>
                      <a:pt x="82" y="108"/>
                    </a:lnTo>
                    <a:lnTo>
                      <a:pt x="109" y="101"/>
                    </a:lnTo>
                    <a:lnTo>
                      <a:pt x="111" y="89"/>
                    </a:lnTo>
                    <a:lnTo>
                      <a:pt x="106" y="80"/>
                    </a:lnTo>
                    <a:lnTo>
                      <a:pt x="99" y="79"/>
                    </a:lnTo>
                    <a:lnTo>
                      <a:pt x="87" y="80"/>
                    </a:lnTo>
                    <a:lnTo>
                      <a:pt x="66" y="90"/>
                    </a:lnTo>
                    <a:lnTo>
                      <a:pt x="52" y="80"/>
                    </a:lnTo>
                    <a:lnTo>
                      <a:pt x="49" y="73"/>
                    </a:lnTo>
                    <a:lnTo>
                      <a:pt x="50" y="62"/>
                    </a:lnTo>
                    <a:lnTo>
                      <a:pt x="50" y="51"/>
                    </a:lnTo>
                    <a:lnTo>
                      <a:pt x="55" y="48"/>
                    </a:lnTo>
                    <a:lnTo>
                      <a:pt x="60" y="53"/>
                    </a:lnTo>
                    <a:lnTo>
                      <a:pt x="66" y="52"/>
                    </a:lnTo>
                    <a:lnTo>
                      <a:pt x="68" y="43"/>
                    </a:lnTo>
                    <a:lnTo>
                      <a:pt x="64" y="36"/>
                    </a:lnTo>
                    <a:lnTo>
                      <a:pt x="62" y="30"/>
                    </a:lnTo>
                    <a:lnTo>
                      <a:pt x="52" y="27"/>
                    </a:lnTo>
                    <a:lnTo>
                      <a:pt x="67" y="25"/>
                    </a:lnTo>
                    <a:lnTo>
                      <a:pt x="75" y="31"/>
                    </a:lnTo>
                    <a:lnTo>
                      <a:pt x="78" y="29"/>
                    </a:lnTo>
                    <a:lnTo>
                      <a:pt x="88" y="25"/>
                    </a:lnTo>
                    <a:lnTo>
                      <a:pt x="94" y="5"/>
                    </a:lnTo>
                    <a:lnTo>
                      <a:pt x="106" y="0"/>
                    </a:lnTo>
                    <a:lnTo>
                      <a:pt x="115" y="16"/>
                    </a:lnTo>
                    <a:lnTo>
                      <a:pt x="124" y="17"/>
                    </a:lnTo>
                    <a:lnTo>
                      <a:pt x="135" y="15"/>
                    </a:lnTo>
                    <a:lnTo>
                      <a:pt x="143" y="8"/>
                    </a:lnTo>
                    <a:lnTo>
                      <a:pt x="148" y="17"/>
                    </a:lnTo>
                    <a:lnTo>
                      <a:pt x="151" y="209"/>
                    </a:lnTo>
                    <a:lnTo>
                      <a:pt x="152" y="213"/>
                    </a:lnTo>
                    <a:lnTo>
                      <a:pt x="152" y="225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21" name="Freeform 243"/>
              <p:cNvSpPr>
                <a:spLocks noChangeAspect="1"/>
              </p:cNvSpPr>
              <p:nvPr/>
            </p:nvSpPr>
            <p:spPr bwMode="gray">
              <a:xfrm>
                <a:off x="1964" y="2482"/>
                <a:ext cx="6" cy="5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0" y="9"/>
                  </a:cxn>
                  <a:cxn ang="0">
                    <a:pos x="0" y="15"/>
                  </a:cxn>
                  <a:cxn ang="0">
                    <a:pos x="6" y="22"/>
                  </a:cxn>
                  <a:cxn ang="0">
                    <a:pos x="16" y="23"/>
                  </a:cxn>
                  <a:cxn ang="0">
                    <a:pos x="23" y="27"/>
                  </a:cxn>
                  <a:cxn ang="0">
                    <a:pos x="31" y="26"/>
                  </a:cxn>
                  <a:cxn ang="0">
                    <a:pos x="32" y="19"/>
                  </a:cxn>
                  <a:cxn ang="0">
                    <a:pos x="26" y="14"/>
                  </a:cxn>
                  <a:cxn ang="0">
                    <a:pos x="19" y="12"/>
                  </a:cxn>
                  <a:cxn ang="0">
                    <a:pos x="11" y="7"/>
                  </a:cxn>
                  <a:cxn ang="0">
                    <a:pos x="7" y="0"/>
                  </a:cxn>
                </a:cxnLst>
                <a:rect l="0" t="0" r="r" b="b"/>
                <a:pathLst>
                  <a:path w="32" h="27">
                    <a:moveTo>
                      <a:pt x="7" y="0"/>
                    </a:moveTo>
                    <a:lnTo>
                      <a:pt x="0" y="9"/>
                    </a:lnTo>
                    <a:lnTo>
                      <a:pt x="0" y="15"/>
                    </a:lnTo>
                    <a:lnTo>
                      <a:pt x="6" y="22"/>
                    </a:lnTo>
                    <a:lnTo>
                      <a:pt x="16" y="23"/>
                    </a:lnTo>
                    <a:lnTo>
                      <a:pt x="23" y="27"/>
                    </a:lnTo>
                    <a:lnTo>
                      <a:pt x="31" y="26"/>
                    </a:lnTo>
                    <a:lnTo>
                      <a:pt x="32" y="19"/>
                    </a:lnTo>
                    <a:lnTo>
                      <a:pt x="26" y="14"/>
                    </a:lnTo>
                    <a:lnTo>
                      <a:pt x="19" y="12"/>
                    </a:lnTo>
                    <a:lnTo>
                      <a:pt x="11" y="7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22" name="Freeform 244"/>
              <p:cNvSpPr>
                <a:spLocks noChangeAspect="1"/>
              </p:cNvSpPr>
              <p:nvPr/>
            </p:nvSpPr>
            <p:spPr bwMode="gray">
              <a:xfrm>
                <a:off x="1971" y="2487"/>
                <a:ext cx="4" cy="2"/>
              </a:xfrm>
              <a:custGeom>
                <a:avLst/>
                <a:gdLst/>
                <a:ahLst/>
                <a:cxnLst>
                  <a:cxn ang="0">
                    <a:pos x="17" y="8"/>
                  </a:cxn>
                  <a:cxn ang="0">
                    <a:pos x="11" y="12"/>
                  </a:cxn>
                  <a:cxn ang="0">
                    <a:pos x="1" y="12"/>
                  </a:cxn>
                  <a:cxn ang="0">
                    <a:pos x="0" y="11"/>
                  </a:cxn>
                  <a:cxn ang="0">
                    <a:pos x="0" y="8"/>
                  </a:cxn>
                  <a:cxn ang="0">
                    <a:pos x="1" y="6"/>
                  </a:cxn>
                  <a:cxn ang="0">
                    <a:pos x="2" y="6"/>
                  </a:cxn>
                  <a:cxn ang="0">
                    <a:pos x="8" y="1"/>
                  </a:cxn>
                  <a:cxn ang="0">
                    <a:pos x="11" y="0"/>
                  </a:cxn>
                  <a:cxn ang="0">
                    <a:pos x="14" y="0"/>
                  </a:cxn>
                  <a:cxn ang="0">
                    <a:pos x="18" y="1"/>
                  </a:cxn>
                  <a:cxn ang="0">
                    <a:pos x="18" y="6"/>
                  </a:cxn>
                  <a:cxn ang="0">
                    <a:pos x="17" y="8"/>
                  </a:cxn>
                </a:cxnLst>
                <a:rect l="0" t="0" r="r" b="b"/>
                <a:pathLst>
                  <a:path w="18" h="12">
                    <a:moveTo>
                      <a:pt x="17" y="8"/>
                    </a:moveTo>
                    <a:lnTo>
                      <a:pt x="11" y="12"/>
                    </a:lnTo>
                    <a:lnTo>
                      <a:pt x="1" y="12"/>
                    </a:lnTo>
                    <a:lnTo>
                      <a:pt x="0" y="11"/>
                    </a:lnTo>
                    <a:lnTo>
                      <a:pt x="0" y="8"/>
                    </a:lnTo>
                    <a:lnTo>
                      <a:pt x="1" y="6"/>
                    </a:lnTo>
                    <a:lnTo>
                      <a:pt x="2" y="6"/>
                    </a:lnTo>
                    <a:lnTo>
                      <a:pt x="8" y="1"/>
                    </a:lnTo>
                    <a:lnTo>
                      <a:pt x="11" y="0"/>
                    </a:lnTo>
                    <a:lnTo>
                      <a:pt x="14" y="0"/>
                    </a:lnTo>
                    <a:lnTo>
                      <a:pt x="18" y="1"/>
                    </a:lnTo>
                    <a:lnTo>
                      <a:pt x="18" y="6"/>
                    </a:lnTo>
                    <a:lnTo>
                      <a:pt x="17" y="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23" name="Freeform 245"/>
              <p:cNvSpPr>
                <a:spLocks noChangeAspect="1"/>
              </p:cNvSpPr>
              <p:nvPr/>
            </p:nvSpPr>
            <p:spPr bwMode="gray">
              <a:xfrm>
                <a:off x="1962" y="2489"/>
                <a:ext cx="23" cy="17"/>
              </a:xfrm>
              <a:custGeom>
                <a:avLst/>
                <a:gdLst/>
                <a:ahLst/>
                <a:cxnLst>
                  <a:cxn ang="0">
                    <a:pos x="116" y="9"/>
                  </a:cxn>
                  <a:cxn ang="0">
                    <a:pos x="116" y="33"/>
                  </a:cxn>
                  <a:cxn ang="0">
                    <a:pos x="116" y="38"/>
                  </a:cxn>
                  <a:cxn ang="0">
                    <a:pos x="96" y="64"/>
                  </a:cxn>
                  <a:cxn ang="0">
                    <a:pos x="82" y="75"/>
                  </a:cxn>
                  <a:cxn ang="0">
                    <a:pos x="70" y="80"/>
                  </a:cxn>
                  <a:cxn ang="0">
                    <a:pos x="42" y="87"/>
                  </a:cxn>
                  <a:cxn ang="0">
                    <a:pos x="37" y="86"/>
                  </a:cxn>
                  <a:cxn ang="0">
                    <a:pos x="16" y="86"/>
                  </a:cxn>
                  <a:cxn ang="0">
                    <a:pos x="7" y="82"/>
                  </a:cxn>
                  <a:cxn ang="0">
                    <a:pos x="4" y="77"/>
                  </a:cxn>
                  <a:cxn ang="0">
                    <a:pos x="4" y="64"/>
                  </a:cxn>
                  <a:cxn ang="0">
                    <a:pos x="3" y="54"/>
                  </a:cxn>
                  <a:cxn ang="0">
                    <a:pos x="3" y="48"/>
                  </a:cxn>
                  <a:cxn ang="0">
                    <a:pos x="0" y="39"/>
                  </a:cxn>
                  <a:cxn ang="0">
                    <a:pos x="0" y="16"/>
                  </a:cxn>
                  <a:cxn ang="0">
                    <a:pos x="4" y="11"/>
                  </a:cxn>
                  <a:cxn ang="0">
                    <a:pos x="14" y="7"/>
                  </a:cxn>
                  <a:cxn ang="0">
                    <a:pos x="15" y="4"/>
                  </a:cxn>
                  <a:cxn ang="0">
                    <a:pos x="25" y="1"/>
                  </a:cxn>
                  <a:cxn ang="0">
                    <a:pos x="37" y="1"/>
                  </a:cxn>
                  <a:cxn ang="0">
                    <a:pos x="43" y="1"/>
                  </a:cxn>
                  <a:cxn ang="0">
                    <a:pos x="55" y="5"/>
                  </a:cxn>
                  <a:cxn ang="0">
                    <a:pos x="63" y="5"/>
                  </a:cxn>
                  <a:cxn ang="0">
                    <a:pos x="76" y="1"/>
                  </a:cxn>
                  <a:cxn ang="0">
                    <a:pos x="95" y="0"/>
                  </a:cxn>
                  <a:cxn ang="0">
                    <a:pos x="107" y="1"/>
                  </a:cxn>
                  <a:cxn ang="0">
                    <a:pos x="111" y="4"/>
                  </a:cxn>
                  <a:cxn ang="0">
                    <a:pos x="114" y="7"/>
                  </a:cxn>
                  <a:cxn ang="0">
                    <a:pos x="114" y="9"/>
                  </a:cxn>
                  <a:cxn ang="0">
                    <a:pos x="116" y="9"/>
                  </a:cxn>
                </a:cxnLst>
                <a:rect l="0" t="0" r="r" b="b"/>
                <a:pathLst>
                  <a:path w="116" h="87">
                    <a:moveTo>
                      <a:pt x="116" y="9"/>
                    </a:moveTo>
                    <a:lnTo>
                      <a:pt x="116" y="33"/>
                    </a:lnTo>
                    <a:lnTo>
                      <a:pt x="116" y="38"/>
                    </a:lnTo>
                    <a:lnTo>
                      <a:pt x="96" y="64"/>
                    </a:lnTo>
                    <a:lnTo>
                      <a:pt x="82" y="75"/>
                    </a:lnTo>
                    <a:lnTo>
                      <a:pt x="70" y="80"/>
                    </a:lnTo>
                    <a:lnTo>
                      <a:pt x="42" y="87"/>
                    </a:lnTo>
                    <a:lnTo>
                      <a:pt x="37" y="86"/>
                    </a:lnTo>
                    <a:lnTo>
                      <a:pt x="16" y="86"/>
                    </a:lnTo>
                    <a:lnTo>
                      <a:pt x="7" y="82"/>
                    </a:lnTo>
                    <a:lnTo>
                      <a:pt x="4" y="77"/>
                    </a:lnTo>
                    <a:lnTo>
                      <a:pt x="4" y="64"/>
                    </a:lnTo>
                    <a:lnTo>
                      <a:pt x="3" y="54"/>
                    </a:lnTo>
                    <a:lnTo>
                      <a:pt x="3" y="48"/>
                    </a:lnTo>
                    <a:lnTo>
                      <a:pt x="0" y="39"/>
                    </a:lnTo>
                    <a:lnTo>
                      <a:pt x="0" y="16"/>
                    </a:lnTo>
                    <a:lnTo>
                      <a:pt x="4" y="11"/>
                    </a:lnTo>
                    <a:lnTo>
                      <a:pt x="14" y="7"/>
                    </a:lnTo>
                    <a:lnTo>
                      <a:pt x="15" y="4"/>
                    </a:lnTo>
                    <a:lnTo>
                      <a:pt x="25" y="1"/>
                    </a:lnTo>
                    <a:lnTo>
                      <a:pt x="37" y="1"/>
                    </a:lnTo>
                    <a:lnTo>
                      <a:pt x="43" y="1"/>
                    </a:lnTo>
                    <a:lnTo>
                      <a:pt x="55" y="5"/>
                    </a:lnTo>
                    <a:lnTo>
                      <a:pt x="63" y="5"/>
                    </a:lnTo>
                    <a:lnTo>
                      <a:pt x="76" y="1"/>
                    </a:lnTo>
                    <a:lnTo>
                      <a:pt x="95" y="0"/>
                    </a:lnTo>
                    <a:lnTo>
                      <a:pt x="107" y="1"/>
                    </a:lnTo>
                    <a:lnTo>
                      <a:pt x="111" y="4"/>
                    </a:lnTo>
                    <a:lnTo>
                      <a:pt x="114" y="7"/>
                    </a:lnTo>
                    <a:lnTo>
                      <a:pt x="114" y="9"/>
                    </a:lnTo>
                    <a:lnTo>
                      <a:pt x="116" y="9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24" name="Freeform 246"/>
              <p:cNvSpPr>
                <a:spLocks noChangeAspect="1"/>
              </p:cNvSpPr>
              <p:nvPr/>
            </p:nvSpPr>
            <p:spPr bwMode="gray">
              <a:xfrm>
                <a:off x="1955" y="2487"/>
                <a:ext cx="7" cy="8"/>
              </a:xfrm>
              <a:custGeom>
                <a:avLst/>
                <a:gdLst/>
                <a:ahLst/>
                <a:cxnLst>
                  <a:cxn ang="0">
                    <a:pos x="31" y="16"/>
                  </a:cxn>
                  <a:cxn ang="0">
                    <a:pos x="31" y="18"/>
                  </a:cxn>
                  <a:cxn ang="0">
                    <a:pos x="24" y="25"/>
                  </a:cxn>
                  <a:cxn ang="0">
                    <a:pos x="24" y="27"/>
                  </a:cxn>
                  <a:cxn ang="0">
                    <a:pos x="13" y="38"/>
                  </a:cxn>
                  <a:cxn ang="0">
                    <a:pos x="5" y="38"/>
                  </a:cxn>
                  <a:cxn ang="0">
                    <a:pos x="5" y="34"/>
                  </a:cxn>
                  <a:cxn ang="0">
                    <a:pos x="0" y="30"/>
                  </a:cxn>
                  <a:cxn ang="0">
                    <a:pos x="0" y="27"/>
                  </a:cxn>
                  <a:cxn ang="0">
                    <a:pos x="2" y="22"/>
                  </a:cxn>
                  <a:cxn ang="0">
                    <a:pos x="9" y="15"/>
                  </a:cxn>
                  <a:cxn ang="0">
                    <a:pos x="10" y="10"/>
                  </a:cxn>
                  <a:cxn ang="0">
                    <a:pos x="11" y="6"/>
                  </a:cxn>
                  <a:cxn ang="0">
                    <a:pos x="15" y="5"/>
                  </a:cxn>
                  <a:cxn ang="0">
                    <a:pos x="24" y="3"/>
                  </a:cxn>
                  <a:cxn ang="0">
                    <a:pos x="24" y="2"/>
                  </a:cxn>
                  <a:cxn ang="0">
                    <a:pos x="31" y="0"/>
                  </a:cxn>
                  <a:cxn ang="0">
                    <a:pos x="31" y="3"/>
                  </a:cxn>
                  <a:cxn ang="0">
                    <a:pos x="24" y="6"/>
                  </a:cxn>
                  <a:cxn ang="0">
                    <a:pos x="20" y="10"/>
                  </a:cxn>
                  <a:cxn ang="0">
                    <a:pos x="20" y="13"/>
                  </a:cxn>
                  <a:cxn ang="0">
                    <a:pos x="30" y="11"/>
                  </a:cxn>
                  <a:cxn ang="0">
                    <a:pos x="30" y="15"/>
                  </a:cxn>
                  <a:cxn ang="0">
                    <a:pos x="31" y="16"/>
                  </a:cxn>
                </a:cxnLst>
                <a:rect l="0" t="0" r="r" b="b"/>
                <a:pathLst>
                  <a:path w="31" h="38">
                    <a:moveTo>
                      <a:pt x="31" y="16"/>
                    </a:moveTo>
                    <a:lnTo>
                      <a:pt x="31" y="18"/>
                    </a:lnTo>
                    <a:lnTo>
                      <a:pt x="24" y="25"/>
                    </a:lnTo>
                    <a:lnTo>
                      <a:pt x="24" y="27"/>
                    </a:lnTo>
                    <a:lnTo>
                      <a:pt x="13" y="38"/>
                    </a:lnTo>
                    <a:lnTo>
                      <a:pt x="5" y="38"/>
                    </a:lnTo>
                    <a:lnTo>
                      <a:pt x="5" y="34"/>
                    </a:lnTo>
                    <a:lnTo>
                      <a:pt x="0" y="30"/>
                    </a:lnTo>
                    <a:lnTo>
                      <a:pt x="0" y="27"/>
                    </a:lnTo>
                    <a:lnTo>
                      <a:pt x="2" y="22"/>
                    </a:lnTo>
                    <a:lnTo>
                      <a:pt x="9" y="15"/>
                    </a:lnTo>
                    <a:lnTo>
                      <a:pt x="10" y="10"/>
                    </a:lnTo>
                    <a:lnTo>
                      <a:pt x="11" y="6"/>
                    </a:lnTo>
                    <a:lnTo>
                      <a:pt x="15" y="5"/>
                    </a:lnTo>
                    <a:lnTo>
                      <a:pt x="24" y="3"/>
                    </a:lnTo>
                    <a:lnTo>
                      <a:pt x="24" y="2"/>
                    </a:lnTo>
                    <a:lnTo>
                      <a:pt x="31" y="0"/>
                    </a:lnTo>
                    <a:lnTo>
                      <a:pt x="31" y="3"/>
                    </a:lnTo>
                    <a:lnTo>
                      <a:pt x="24" y="6"/>
                    </a:lnTo>
                    <a:lnTo>
                      <a:pt x="20" y="10"/>
                    </a:lnTo>
                    <a:lnTo>
                      <a:pt x="20" y="13"/>
                    </a:lnTo>
                    <a:lnTo>
                      <a:pt x="30" y="11"/>
                    </a:lnTo>
                    <a:lnTo>
                      <a:pt x="30" y="15"/>
                    </a:lnTo>
                    <a:lnTo>
                      <a:pt x="31" y="16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25" name="Freeform 247"/>
              <p:cNvSpPr>
                <a:spLocks noChangeAspect="1"/>
              </p:cNvSpPr>
              <p:nvPr/>
            </p:nvSpPr>
            <p:spPr bwMode="gray">
              <a:xfrm>
                <a:off x="1967" y="2482"/>
                <a:ext cx="1" cy="1"/>
              </a:xfrm>
              <a:custGeom>
                <a:avLst/>
                <a:gdLst/>
                <a:ahLst/>
                <a:cxnLst>
                  <a:cxn ang="0">
                    <a:pos x="5" y="0"/>
                  </a:cxn>
                  <a:cxn ang="0">
                    <a:pos x="6" y="5"/>
                  </a:cxn>
                  <a:cxn ang="0">
                    <a:pos x="5" y="7"/>
                  </a:cxn>
                  <a:cxn ang="0">
                    <a:pos x="3" y="7"/>
                  </a:cxn>
                  <a:cxn ang="0">
                    <a:pos x="0" y="7"/>
                  </a:cxn>
                  <a:cxn ang="0">
                    <a:pos x="0" y="3"/>
                  </a:cxn>
                  <a:cxn ang="0">
                    <a:pos x="1" y="1"/>
                  </a:cxn>
                  <a:cxn ang="0">
                    <a:pos x="5" y="0"/>
                  </a:cxn>
                </a:cxnLst>
                <a:rect l="0" t="0" r="r" b="b"/>
                <a:pathLst>
                  <a:path w="6" h="7">
                    <a:moveTo>
                      <a:pt x="5" y="0"/>
                    </a:moveTo>
                    <a:lnTo>
                      <a:pt x="6" y="5"/>
                    </a:lnTo>
                    <a:lnTo>
                      <a:pt x="5" y="7"/>
                    </a:lnTo>
                    <a:lnTo>
                      <a:pt x="3" y="7"/>
                    </a:lnTo>
                    <a:lnTo>
                      <a:pt x="0" y="7"/>
                    </a:lnTo>
                    <a:lnTo>
                      <a:pt x="0" y="3"/>
                    </a:lnTo>
                    <a:lnTo>
                      <a:pt x="1" y="1"/>
                    </a:lnTo>
                    <a:lnTo>
                      <a:pt x="5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26" name="Freeform 248"/>
              <p:cNvSpPr>
                <a:spLocks noChangeAspect="1"/>
              </p:cNvSpPr>
              <p:nvPr/>
            </p:nvSpPr>
            <p:spPr bwMode="gray">
              <a:xfrm>
                <a:off x="1963" y="2487"/>
                <a:ext cx="2" cy="1"/>
              </a:xfrm>
              <a:custGeom>
                <a:avLst/>
                <a:gdLst/>
                <a:ahLst/>
                <a:cxnLst>
                  <a:cxn ang="0">
                    <a:pos x="7" y="0"/>
                  </a:cxn>
                  <a:cxn ang="0">
                    <a:pos x="8" y="2"/>
                  </a:cxn>
                  <a:cxn ang="0">
                    <a:pos x="8" y="6"/>
                  </a:cxn>
                  <a:cxn ang="0">
                    <a:pos x="3" y="6"/>
                  </a:cxn>
                  <a:cxn ang="0">
                    <a:pos x="0" y="1"/>
                  </a:cxn>
                  <a:cxn ang="0">
                    <a:pos x="7" y="0"/>
                  </a:cxn>
                </a:cxnLst>
                <a:rect l="0" t="0" r="r" b="b"/>
                <a:pathLst>
                  <a:path w="8" h="6">
                    <a:moveTo>
                      <a:pt x="7" y="0"/>
                    </a:moveTo>
                    <a:lnTo>
                      <a:pt x="8" y="2"/>
                    </a:lnTo>
                    <a:lnTo>
                      <a:pt x="8" y="6"/>
                    </a:lnTo>
                    <a:lnTo>
                      <a:pt x="3" y="6"/>
                    </a:lnTo>
                    <a:lnTo>
                      <a:pt x="0" y="1"/>
                    </a:lnTo>
                    <a:lnTo>
                      <a:pt x="7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27" name="Freeform 249"/>
              <p:cNvSpPr>
                <a:spLocks noChangeAspect="1"/>
              </p:cNvSpPr>
              <p:nvPr/>
            </p:nvSpPr>
            <p:spPr bwMode="gray">
              <a:xfrm>
                <a:off x="1706" y="2430"/>
                <a:ext cx="427" cy="448"/>
              </a:xfrm>
              <a:custGeom>
                <a:avLst/>
                <a:gdLst/>
                <a:ahLst/>
                <a:cxnLst>
                  <a:cxn ang="0">
                    <a:pos x="598" y="69"/>
                  </a:cxn>
                  <a:cxn ang="0">
                    <a:pos x="523" y="81"/>
                  </a:cxn>
                  <a:cxn ang="0">
                    <a:pos x="572" y="165"/>
                  </a:cxn>
                  <a:cxn ang="0">
                    <a:pos x="503" y="211"/>
                  </a:cxn>
                  <a:cxn ang="0">
                    <a:pos x="408" y="243"/>
                  </a:cxn>
                  <a:cxn ang="0">
                    <a:pos x="317" y="186"/>
                  </a:cxn>
                  <a:cxn ang="0">
                    <a:pos x="225" y="231"/>
                  </a:cxn>
                  <a:cxn ang="0">
                    <a:pos x="210" y="254"/>
                  </a:cxn>
                  <a:cxn ang="0">
                    <a:pos x="220" y="460"/>
                  </a:cxn>
                  <a:cxn ang="0">
                    <a:pos x="83" y="554"/>
                  </a:cxn>
                  <a:cxn ang="0">
                    <a:pos x="0" y="698"/>
                  </a:cxn>
                  <a:cxn ang="0">
                    <a:pos x="82" y="806"/>
                  </a:cxn>
                  <a:cxn ang="0">
                    <a:pos x="180" y="853"/>
                  </a:cxn>
                  <a:cxn ang="0">
                    <a:pos x="303" y="883"/>
                  </a:cxn>
                  <a:cxn ang="0">
                    <a:pos x="468" y="840"/>
                  </a:cxn>
                  <a:cxn ang="0">
                    <a:pos x="573" y="973"/>
                  </a:cxn>
                  <a:cxn ang="0">
                    <a:pos x="720" y="1039"/>
                  </a:cxn>
                  <a:cxn ang="0">
                    <a:pos x="749" y="1181"/>
                  </a:cxn>
                  <a:cxn ang="0">
                    <a:pos x="863" y="1243"/>
                  </a:cxn>
                  <a:cxn ang="0">
                    <a:pos x="872" y="1398"/>
                  </a:cxn>
                  <a:cxn ang="0">
                    <a:pos x="901" y="1526"/>
                  </a:cxn>
                  <a:cxn ang="0">
                    <a:pos x="1000" y="1613"/>
                  </a:cxn>
                  <a:cxn ang="0">
                    <a:pos x="1059" y="1706"/>
                  </a:cxn>
                  <a:cxn ang="0">
                    <a:pos x="1054" y="1841"/>
                  </a:cxn>
                  <a:cxn ang="0">
                    <a:pos x="904" y="2000"/>
                  </a:cxn>
                  <a:cxn ang="0">
                    <a:pos x="973" y="2055"/>
                  </a:cxn>
                  <a:cxn ang="0">
                    <a:pos x="1052" y="2092"/>
                  </a:cxn>
                  <a:cxn ang="0">
                    <a:pos x="1126" y="2180"/>
                  </a:cxn>
                  <a:cxn ang="0">
                    <a:pos x="1156" y="2196"/>
                  </a:cxn>
                  <a:cxn ang="0">
                    <a:pos x="1275" y="2045"/>
                  </a:cxn>
                  <a:cxn ang="0">
                    <a:pos x="1377" y="1895"/>
                  </a:cxn>
                  <a:cxn ang="0">
                    <a:pos x="1376" y="1762"/>
                  </a:cxn>
                  <a:cxn ang="0">
                    <a:pos x="1474" y="1650"/>
                  </a:cxn>
                  <a:cxn ang="0">
                    <a:pos x="1598" y="1588"/>
                  </a:cxn>
                  <a:cxn ang="0">
                    <a:pos x="1657" y="1570"/>
                  </a:cxn>
                  <a:cxn ang="0">
                    <a:pos x="1787" y="1512"/>
                  </a:cxn>
                  <a:cxn ang="0">
                    <a:pos x="1868" y="1305"/>
                  </a:cxn>
                  <a:cxn ang="0">
                    <a:pos x="1901" y="1102"/>
                  </a:cxn>
                  <a:cxn ang="0">
                    <a:pos x="1975" y="947"/>
                  </a:cxn>
                  <a:cxn ang="0">
                    <a:pos x="2115" y="776"/>
                  </a:cxn>
                  <a:cxn ang="0">
                    <a:pos x="2040" y="565"/>
                  </a:cxn>
                  <a:cxn ang="0">
                    <a:pos x="1896" y="463"/>
                  </a:cxn>
                  <a:cxn ang="0">
                    <a:pos x="1659" y="413"/>
                  </a:cxn>
                  <a:cxn ang="0">
                    <a:pos x="1605" y="404"/>
                  </a:cxn>
                  <a:cxn ang="0">
                    <a:pos x="1561" y="364"/>
                  </a:cxn>
                  <a:cxn ang="0">
                    <a:pos x="1403" y="342"/>
                  </a:cxn>
                  <a:cxn ang="0">
                    <a:pos x="1344" y="419"/>
                  </a:cxn>
                  <a:cxn ang="0">
                    <a:pos x="1277" y="387"/>
                  </a:cxn>
                  <a:cxn ang="0">
                    <a:pos x="1238" y="381"/>
                  </a:cxn>
                  <a:cxn ang="0">
                    <a:pos x="1261" y="339"/>
                  </a:cxn>
                  <a:cxn ang="0">
                    <a:pos x="1231" y="308"/>
                  </a:cxn>
                  <a:cxn ang="0">
                    <a:pos x="1312" y="195"/>
                  </a:cxn>
                  <a:cxn ang="0">
                    <a:pos x="1247" y="69"/>
                  </a:cxn>
                  <a:cxn ang="0">
                    <a:pos x="1141" y="170"/>
                  </a:cxn>
                  <a:cxn ang="0">
                    <a:pos x="1034" y="149"/>
                  </a:cxn>
                  <a:cxn ang="0">
                    <a:pos x="921" y="177"/>
                  </a:cxn>
                  <a:cxn ang="0">
                    <a:pos x="812" y="213"/>
                  </a:cxn>
                  <a:cxn ang="0">
                    <a:pos x="774" y="96"/>
                  </a:cxn>
                  <a:cxn ang="0">
                    <a:pos x="755" y="0"/>
                  </a:cxn>
                </a:cxnLst>
                <a:rect l="0" t="0" r="r" b="b"/>
                <a:pathLst>
                  <a:path w="2135" h="2241">
                    <a:moveTo>
                      <a:pt x="725" y="3"/>
                    </a:moveTo>
                    <a:lnTo>
                      <a:pt x="725" y="15"/>
                    </a:lnTo>
                    <a:lnTo>
                      <a:pt x="713" y="28"/>
                    </a:lnTo>
                    <a:lnTo>
                      <a:pt x="706" y="35"/>
                    </a:lnTo>
                    <a:lnTo>
                      <a:pt x="702" y="37"/>
                    </a:lnTo>
                    <a:lnTo>
                      <a:pt x="686" y="38"/>
                    </a:lnTo>
                    <a:lnTo>
                      <a:pt x="680" y="42"/>
                    </a:lnTo>
                    <a:lnTo>
                      <a:pt x="672" y="46"/>
                    </a:lnTo>
                    <a:lnTo>
                      <a:pt x="666" y="54"/>
                    </a:lnTo>
                    <a:lnTo>
                      <a:pt x="661" y="57"/>
                    </a:lnTo>
                    <a:lnTo>
                      <a:pt x="632" y="59"/>
                    </a:lnTo>
                    <a:lnTo>
                      <a:pt x="616" y="63"/>
                    </a:lnTo>
                    <a:lnTo>
                      <a:pt x="598" y="69"/>
                    </a:lnTo>
                    <a:lnTo>
                      <a:pt x="594" y="73"/>
                    </a:lnTo>
                    <a:lnTo>
                      <a:pt x="593" y="74"/>
                    </a:lnTo>
                    <a:lnTo>
                      <a:pt x="568" y="73"/>
                    </a:lnTo>
                    <a:lnTo>
                      <a:pt x="550" y="68"/>
                    </a:lnTo>
                    <a:lnTo>
                      <a:pt x="529" y="55"/>
                    </a:lnTo>
                    <a:lnTo>
                      <a:pt x="507" y="53"/>
                    </a:lnTo>
                    <a:lnTo>
                      <a:pt x="500" y="51"/>
                    </a:lnTo>
                    <a:lnTo>
                      <a:pt x="496" y="51"/>
                    </a:lnTo>
                    <a:lnTo>
                      <a:pt x="495" y="51"/>
                    </a:lnTo>
                    <a:lnTo>
                      <a:pt x="496" y="60"/>
                    </a:lnTo>
                    <a:lnTo>
                      <a:pt x="500" y="69"/>
                    </a:lnTo>
                    <a:lnTo>
                      <a:pt x="511" y="74"/>
                    </a:lnTo>
                    <a:lnTo>
                      <a:pt x="523" y="81"/>
                    </a:lnTo>
                    <a:lnTo>
                      <a:pt x="525" y="84"/>
                    </a:lnTo>
                    <a:lnTo>
                      <a:pt x="524" y="96"/>
                    </a:lnTo>
                    <a:lnTo>
                      <a:pt x="521" y="109"/>
                    </a:lnTo>
                    <a:lnTo>
                      <a:pt x="521" y="116"/>
                    </a:lnTo>
                    <a:lnTo>
                      <a:pt x="522" y="121"/>
                    </a:lnTo>
                    <a:lnTo>
                      <a:pt x="527" y="138"/>
                    </a:lnTo>
                    <a:lnTo>
                      <a:pt x="528" y="146"/>
                    </a:lnTo>
                    <a:lnTo>
                      <a:pt x="530" y="152"/>
                    </a:lnTo>
                    <a:lnTo>
                      <a:pt x="545" y="155"/>
                    </a:lnTo>
                    <a:lnTo>
                      <a:pt x="548" y="156"/>
                    </a:lnTo>
                    <a:lnTo>
                      <a:pt x="572" y="155"/>
                    </a:lnTo>
                    <a:lnTo>
                      <a:pt x="572" y="164"/>
                    </a:lnTo>
                    <a:lnTo>
                      <a:pt x="572" y="165"/>
                    </a:lnTo>
                    <a:lnTo>
                      <a:pt x="570" y="168"/>
                    </a:lnTo>
                    <a:lnTo>
                      <a:pt x="559" y="170"/>
                    </a:lnTo>
                    <a:lnTo>
                      <a:pt x="551" y="173"/>
                    </a:lnTo>
                    <a:lnTo>
                      <a:pt x="550" y="176"/>
                    </a:lnTo>
                    <a:lnTo>
                      <a:pt x="545" y="179"/>
                    </a:lnTo>
                    <a:lnTo>
                      <a:pt x="537" y="179"/>
                    </a:lnTo>
                    <a:lnTo>
                      <a:pt x="532" y="187"/>
                    </a:lnTo>
                    <a:lnTo>
                      <a:pt x="527" y="202"/>
                    </a:lnTo>
                    <a:lnTo>
                      <a:pt x="522" y="205"/>
                    </a:lnTo>
                    <a:lnTo>
                      <a:pt x="517" y="207"/>
                    </a:lnTo>
                    <a:lnTo>
                      <a:pt x="512" y="207"/>
                    </a:lnTo>
                    <a:lnTo>
                      <a:pt x="506" y="210"/>
                    </a:lnTo>
                    <a:lnTo>
                      <a:pt x="503" y="211"/>
                    </a:lnTo>
                    <a:lnTo>
                      <a:pt x="501" y="216"/>
                    </a:lnTo>
                    <a:lnTo>
                      <a:pt x="492" y="216"/>
                    </a:lnTo>
                    <a:lnTo>
                      <a:pt x="480" y="221"/>
                    </a:lnTo>
                    <a:lnTo>
                      <a:pt x="478" y="221"/>
                    </a:lnTo>
                    <a:lnTo>
                      <a:pt x="470" y="225"/>
                    </a:lnTo>
                    <a:lnTo>
                      <a:pt x="462" y="229"/>
                    </a:lnTo>
                    <a:lnTo>
                      <a:pt x="457" y="232"/>
                    </a:lnTo>
                    <a:lnTo>
                      <a:pt x="449" y="240"/>
                    </a:lnTo>
                    <a:lnTo>
                      <a:pt x="447" y="241"/>
                    </a:lnTo>
                    <a:lnTo>
                      <a:pt x="428" y="245"/>
                    </a:lnTo>
                    <a:lnTo>
                      <a:pt x="411" y="245"/>
                    </a:lnTo>
                    <a:lnTo>
                      <a:pt x="409" y="243"/>
                    </a:lnTo>
                    <a:lnTo>
                      <a:pt x="408" y="243"/>
                    </a:lnTo>
                    <a:lnTo>
                      <a:pt x="394" y="235"/>
                    </a:lnTo>
                    <a:lnTo>
                      <a:pt x="390" y="231"/>
                    </a:lnTo>
                    <a:lnTo>
                      <a:pt x="387" y="226"/>
                    </a:lnTo>
                    <a:lnTo>
                      <a:pt x="384" y="221"/>
                    </a:lnTo>
                    <a:lnTo>
                      <a:pt x="379" y="214"/>
                    </a:lnTo>
                    <a:lnTo>
                      <a:pt x="379" y="216"/>
                    </a:lnTo>
                    <a:lnTo>
                      <a:pt x="368" y="221"/>
                    </a:lnTo>
                    <a:lnTo>
                      <a:pt x="362" y="192"/>
                    </a:lnTo>
                    <a:lnTo>
                      <a:pt x="354" y="181"/>
                    </a:lnTo>
                    <a:lnTo>
                      <a:pt x="349" y="176"/>
                    </a:lnTo>
                    <a:lnTo>
                      <a:pt x="338" y="176"/>
                    </a:lnTo>
                    <a:lnTo>
                      <a:pt x="319" y="186"/>
                    </a:lnTo>
                    <a:lnTo>
                      <a:pt x="317" y="186"/>
                    </a:lnTo>
                    <a:lnTo>
                      <a:pt x="313" y="179"/>
                    </a:lnTo>
                    <a:lnTo>
                      <a:pt x="309" y="177"/>
                    </a:lnTo>
                    <a:lnTo>
                      <a:pt x="307" y="177"/>
                    </a:lnTo>
                    <a:lnTo>
                      <a:pt x="303" y="182"/>
                    </a:lnTo>
                    <a:lnTo>
                      <a:pt x="302" y="188"/>
                    </a:lnTo>
                    <a:lnTo>
                      <a:pt x="298" y="192"/>
                    </a:lnTo>
                    <a:lnTo>
                      <a:pt x="218" y="192"/>
                    </a:lnTo>
                    <a:lnTo>
                      <a:pt x="217" y="191"/>
                    </a:lnTo>
                    <a:lnTo>
                      <a:pt x="217" y="222"/>
                    </a:lnTo>
                    <a:lnTo>
                      <a:pt x="217" y="222"/>
                    </a:lnTo>
                    <a:lnTo>
                      <a:pt x="217" y="225"/>
                    </a:lnTo>
                    <a:lnTo>
                      <a:pt x="221" y="226"/>
                    </a:lnTo>
                    <a:lnTo>
                      <a:pt x="225" y="231"/>
                    </a:lnTo>
                    <a:lnTo>
                      <a:pt x="232" y="231"/>
                    </a:lnTo>
                    <a:lnTo>
                      <a:pt x="234" y="229"/>
                    </a:lnTo>
                    <a:lnTo>
                      <a:pt x="244" y="227"/>
                    </a:lnTo>
                    <a:lnTo>
                      <a:pt x="249" y="235"/>
                    </a:lnTo>
                    <a:lnTo>
                      <a:pt x="250" y="242"/>
                    </a:lnTo>
                    <a:lnTo>
                      <a:pt x="254" y="252"/>
                    </a:lnTo>
                    <a:lnTo>
                      <a:pt x="254" y="253"/>
                    </a:lnTo>
                    <a:lnTo>
                      <a:pt x="249" y="254"/>
                    </a:lnTo>
                    <a:lnTo>
                      <a:pt x="248" y="252"/>
                    </a:lnTo>
                    <a:lnTo>
                      <a:pt x="244" y="251"/>
                    </a:lnTo>
                    <a:lnTo>
                      <a:pt x="234" y="249"/>
                    </a:lnTo>
                    <a:lnTo>
                      <a:pt x="227" y="252"/>
                    </a:lnTo>
                    <a:lnTo>
                      <a:pt x="210" y="254"/>
                    </a:lnTo>
                    <a:lnTo>
                      <a:pt x="205" y="257"/>
                    </a:lnTo>
                    <a:lnTo>
                      <a:pt x="205" y="295"/>
                    </a:lnTo>
                    <a:lnTo>
                      <a:pt x="210" y="300"/>
                    </a:lnTo>
                    <a:lnTo>
                      <a:pt x="222" y="310"/>
                    </a:lnTo>
                    <a:lnTo>
                      <a:pt x="228" y="316"/>
                    </a:lnTo>
                    <a:lnTo>
                      <a:pt x="233" y="326"/>
                    </a:lnTo>
                    <a:lnTo>
                      <a:pt x="240" y="354"/>
                    </a:lnTo>
                    <a:lnTo>
                      <a:pt x="239" y="360"/>
                    </a:lnTo>
                    <a:lnTo>
                      <a:pt x="238" y="370"/>
                    </a:lnTo>
                    <a:lnTo>
                      <a:pt x="228" y="433"/>
                    </a:lnTo>
                    <a:lnTo>
                      <a:pt x="227" y="434"/>
                    </a:lnTo>
                    <a:lnTo>
                      <a:pt x="223" y="452"/>
                    </a:lnTo>
                    <a:lnTo>
                      <a:pt x="220" y="460"/>
                    </a:lnTo>
                    <a:lnTo>
                      <a:pt x="218" y="472"/>
                    </a:lnTo>
                    <a:lnTo>
                      <a:pt x="217" y="475"/>
                    </a:lnTo>
                    <a:lnTo>
                      <a:pt x="216" y="483"/>
                    </a:lnTo>
                    <a:lnTo>
                      <a:pt x="213" y="498"/>
                    </a:lnTo>
                    <a:lnTo>
                      <a:pt x="211" y="504"/>
                    </a:lnTo>
                    <a:lnTo>
                      <a:pt x="210" y="511"/>
                    </a:lnTo>
                    <a:lnTo>
                      <a:pt x="209" y="514"/>
                    </a:lnTo>
                    <a:lnTo>
                      <a:pt x="202" y="517"/>
                    </a:lnTo>
                    <a:lnTo>
                      <a:pt x="182" y="516"/>
                    </a:lnTo>
                    <a:lnTo>
                      <a:pt x="169" y="521"/>
                    </a:lnTo>
                    <a:lnTo>
                      <a:pt x="118" y="536"/>
                    </a:lnTo>
                    <a:lnTo>
                      <a:pt x="99" y="543"/>
                    </a:lnTo>
                    <a:lnTo>
                      <a:pt x="83" y="554"/>
                    </a:lnTo>
                    <a:lnTo>
                      <a:pt x="72" y="563"/>
                    </a:lnTo>
                    <a:lnTo>
                      <a:pt x="59" y="579"/>
                    </a:lnTo>
                    <a:lnTo>
                      <a:pt x="50" y="591"/>
                    </a:lnTo>
                    <a:lnTo>
                      <a:pt x="41" y="607"/>
                    </a:lnTo>
                    <a:lnTo>
                      <a:pt x="39" y="613"/>
                    </a:lnTo>
                    <a:lnTo>
                      <a:pt x="39" y="643"/>
                    </a:lnTo>
                    <a:lnTo>
                      <a:pt x="30" y="644"/>
                    </a:lnTo>
                    <a:lnTo>
                      <a:pt x="21" y="646"/>
                    </a:lnTo>
                    <a:lnTo>
                      <a:pt x="17" y="651"/>
                    </a:lnTo>
                    <a:lnTo>
                      <a:pt x="13" y="668"/>
                    </a:lnTo>
                    <a:lnTo>
                      <a:pt x="1" y="690"/>
                    </a:lnTo>
                    <a:lnTo>
                      <a:pt x="0" y="694"/>
                    </a:lnTo>
                    <a:lnTo>
                      <a:pt x="0" y="698"/>
                    </a:lnTo>
                    <a:lnTo>
                      <a:pt x="11" y="721"/>
                    </a:lnTo>
                    <a:lnTo>
                      <a:pt x="13" y="733"/>
                    </a:lnTo>
                    <a:lnTo>
                      <a:pt x="14" y="737"/>
                    </a:lnTo>
                    <a:lnTo>
                      <a:pt x="23" y="748"/>
                    </a:lnTo>
                    <a:lnTo>
                      <a:pt x="27" y="756"/>
                    </a:lnTo>
                    <a:lnTo>
                      <a:pt x="39" y="769"/>
                    </a:lnTo>
                    <a:lnTo>
                      <a:pt x="49" y="775"/>
                    </a:lnTo>
                    <a:lnTo>
                      <a:pt x="50" y="784"/>
                    </a:lnTo>
                    <a:lnTo>
                      <a:pt x="44" y="794"/>
                    </a:lnTo>
                    <a:lnTo>
                      <a:pt x="45" y="797"/>
                    </a:lnTo>
                    <a:lnTo>
                      <a:pt x="57" y="801"/>
                    </a:lnTo>
                    <a:lnTo>
                      <a:pt x="77" y="802"/>
                    </a:lnTo>
                    <a:lnTo>
                      <a:pt x="82" y="806"/>
                    </a:lnTo>
                    <a:lnTo>
                      <a:pt x="86" y="811"/>
                    </a:lnTo>
                    <a:lnTo>
                      <a:pt x="88" y="822"/>
                    </a:lnTo>
                    <a:lnTo>
                      <a:pt x="91" y="826"/>
                    </a:lnTo>
                    <a:lnTo>
                      <a:pt x="104" y="829"/>
                    </a:lnTo>
                    <a:lnTo>
                      <a:pt x="119" y="830"/>
                    </a:lnTo>
                    <a:lnTo>
                      <a:pt x="127" y="829"/>
                    </a:lnTo>
                    <a:lnTo>
                      <a:pt x="145" y="819"/>
                    </a:lnTo>
                    <a:lnTo>
                      <a:pt x="167" y="803"/>
                    </a:lnTo>
                    <a:lnTo>
                      <a:pt x="177" y="794"/>
                    </a:lnTo>
                    <a:lnTo>
                      <a:pt x="180" y="792"/>
                    </a:lnTo>
                    <a:lnTo>
                      <a:pt x="180" y="795"/>
                    </a:lnTo>
                    <a:lnTo>
                      <a:pt x="180" y="849"/>
                    </a:lnTo>
                    <a:lnTo>
                      <a:pt x="180" y="853"/>
                    </a:lnTo>
                    <a:lnTo>
                      <a:pt x="180" y="882"/>
                    </a:lnTo>
                    <a:lnTo>
                      <a:pt x="183" y="886"/>
                    </a:lnTo>
                    <a:lnTo>
                      <a:pt x="189" y="889"/>
                    </a:lnTo>
                    <a:lnTo>
                      <a:pt x="194" y="889"/>
                    </a:lnTo>
                    <a:lnTo>
                      <a:pt x="201" y="887"/>
                    </a:lnTo>
                    <a:lnTo>
                      <a:pt x="201" y="887"/>
                    </a:lnTo>
                    <a:lnTo>
                      <a:pt x="209" y="883"/>
                    </a:lnTo>
                    <a:lnTo>
                      <a:pt x="226" y="882"/>
                    </a:lnTo>
                    <a:lnTo>
                      <a:pt x="228" y="880"/>
                    </a:lnTo>
                    <a:lnTo>
                      <a:pt x="236" y="880"/>
                    </a:lnTo>
                    <a:lnTo>
                      <a:pt x="254" y="886"/>
                    </a:lnTo>
                    <a:lnTo>
                      <a:pt x="295" y="887"/>
                    </a:lnTo>
                    <a:lnTo>
                      <a:pt x="303" y="883"/>
                    </a:lnTo>
                    <a:lnTo>
                      <a:pt x="308" y="880"/>
                    </a:lnTo>
                    <a:lnTo>
                      <a:pt x="334" y="871"/>
                    </a:lnTo>
                    <a:lnTo>
                      <a:pt x="341" y="867"/>
                    </a:lnTo>
                    <a:lnTo>
                      <a:pt x="366" y="845"/>
                    </a:lnTo>
                    <a:lnTo>
                      <a:pt x="383" y="826"/>
                    </a:lnTo>
                    <a:lnTo>
                      <a:pt x="389" y="819"/>
                    </a:lnTo>
                    <a:lnTo>
                      <a:pt x="405" y="816"/>
                    </a:lnTo>
                    <a:lnTo>
                      <a:pt x="411" y="816"/>
                    </a:lnTo>
                    <a:lnTo>
                      <a:pt x="438" y="812"/>
                    </a:lnTo>
                    <a:lnTo>
                      <a:pt x="457" y="813"/>
                    </a:lnTo>
                    <a:lnTo>
                      <a:pt x="460" y="816"/>
                    </a:lnTo>
                    <a:lnTo>
                      <a:pt x="465" y="823"/>
                    </a:lnTo>
                    <a:lnTo>
                      <a:pt x="468" y="840"/>
                    </a:lnTo>
                    <a:lnTo>
                      <a:pt x="468" y="872"/>
                    </a:lnTo>
                    <a:lnTo>
                      <a:pt x="467" y="882"/>
                    </a:lnTo>
                    <a:lnTo>
                      <a:pt x="462" y="889"/>
                    </a:lnTo>
                    <a:lnTo>
                      <a:pt x="460" y="893"/>
                    </a:lnTo>
                    <a:lnTo>
                      <a:pt x="459" y="900"/>
                    </a:lnTo>
                    <a:lnTo>
                      <a:pt x="465" y="924"/>
                    </a:lnTo>
                    <a:lnTo>
                      <a:pt x="474" y="937"/>
                    </a:lnTo>
                    <a:lnTo>
                      <a:pt x="481" y="943"/>
                    </a:lnTo>
                    <a:lnTo>
                      <a:pt x="508" y="963"/>
                    </a:lnTo>
                    <a:lnTo>
                      <a:pt x="521" y="967"/>
                    </a:lnTo>
                    <a:lnTo>
                      <a:pt x="538" y="969"/>
                    </a:lnTo>
                    <a:lnTo>
                      <a:pt x="557" y="969"/>
                    </a:lnTo>
                    <a:lnTo>
                      <a:pt x="573" y="973"/>
                    </a:lnTo>
                    <a:lnTo>
                      <a:pt x="580" y="979"/>
                    </a:lnTo>
                    <a:lnTo>
                      <a:pt x="582" y="983"/>
                    </a:lnTo>
                    <a:lnTo>
                      <a:pt x="589" y="991"/>
                    </a:lnTo>
                    <a:lnTo>
                      <a:pt x="597" y="995"/>
                    </a:lnTo>
                    <a:lnTo>
                      <a:pt x="635" y="1005"/>
                    </a:lnTo>
                    <a:lnTo>
                      <a:pt x="651" y="1020"/>
                    </a:lnTo>
                    <a:lnTo>
                      <a:pt x="656" y="1023"/>
                    </a:lnTo>
                    <a:lnTo>
                      <a:pt x="666" y="1023"/>
                    </a:lnTo>
                    <a:lnTo>
                      <a:pt x="675" y="1021"/>
                    </a:lnTo>
                    <a:lnTo>
                      <a:pt x="680" y="1021"/>
                    </a:lnTo>
                    <a:lnTo>
                      <a:pt x="693" y="1023"/>
                    </a:lnTo>
                    <a:lnTo>
                      <a:pt x="712" y="1034"/>
                    </a:lnTo>
                    <a:lnTo>
                      <a:pt x="720" y="1039"/>
                    </a:lnTo>
                    <a:lnTo>
                      <a:pt x="726" y="1050"/>
                    </a:lnTo>
                    <a:lnTo>
                      <a:pt x="731" y="1065"/>
                    </a:lnTo>
                    <a:lnTo>
                      <a:pt x="732" y="1080"/>
                    </a:lnTo>
                    <a:lnTo>
                      <a:pt x="736" y="1088"/>
                    </a:lnTo>
                    <a:lnTo>
                      <a:pt x="739" y="1093"/>
                    </a:lnTo>
                    <a:lnTo>
                      <a:pt x="739" y="1102"/>
                    </a:lnTo>
                    <a:lnTo>
                      <a:pt x="737" y="1119"/>
                    </a:lnTo>
                    <a:lnTo>
                      <a:pt x="729" y="1120"/>
                    </a:lnTo>
                    <a:lnTo>
                      <a:pt x="729" y="1124"/>
                    </a:lnTo>
                    <a:lnTo>
                      <a:pt x="729" y="1129"/>
                    </a:lnTo>
                    <a:lnTo>
                      <a:pt x="736" y="1145"/>
                    </a:lnTo>
                    <a:lnTo>
                      <a:pt x="743" y="1168"/>
                    </a:lnTo>
                    <a:lnTo>
                      <a:pt x="749" y="1181"/>
                    </a:lnTo>
                    <a:lnTo>
                      <a:pt x="764" y="1181"/>
                    </a:lnTo>
                    <a:lnTo>
                      <a:pt x="775" y="1182"/>
                    </a:lnTo>
                    <a:lnTo>
                      <a:pt x="788" y="1182"/>
                    </a:lnTo>
                    <a:lnTo>
                      <a:pt x="793" y="1184"/>
                    </a:lnTo>
                    <a:lnTo>
                      <a:pt x="836" y="1184"/>
                    </a:lnTo>
                    <a:lnTo>
                      <a:pt x="841" y="1185"/>
                    </a:lnTo>
                    <a:lnTo>
                      <a:pt x="844" y="1188"/>
                    </a:lnTo>
                    <a:lnTo>
                      <a:pt x="846" y="1193"/>
                    </a:lnTo>
                    <a:lnTo>
                      <a:pt x="844" y="1203"/>
                    </a:lnTo>
                    <a:lnTo>
                      <a:pt x="841" y="1211"/>
                    </a:lnTo>
                    <a:lnTo>
                      <a:pt x="841" y="1217"/>
                    </a:lnTo>
                    <a:lnTo>
                      <a:pt x="846" y="1237"/>
                    </a:lnTo>
                    <a:lnTo>
                      <a:pt x="863" y="1243"/>
                    </a:lnTo>
                    <a:lnTo>
                      <a:pt x="866" y="1246"/>
                    </a:lnTo>
                    <a:lnTo>
                      <a:pt x="871" y="1260"/>
                    </a:lnTo>
                    <a:lnTo>
                      <a:pt x="881" y="1279"/>
                    </a:lnTo>
                    <a:lnTo>
                      <a:pt x="883" y="1289"/>
                    </a:lnTo>
                    <a:lnTo>
                      <a:pt x="883" y="1312"/>
                    </a:lnTo>
                    <a:lnTo>
                      <a:pt x="882" y="1341"/>
                    </a:lnTo>
                    <a:lnTo>
                      <a:pt x="881" y="1345"/>
                    </a:lnTo>
                    <a:lnTo>
                      <a:pt x="876" y="1356"/>
                    </a:lnTo>
                    <a:lnTo>
                      <a:pt x="871" y="1367"/>
                    </a:lnTo>
                    <a:lnTo>
                      <a:pt x="869" y="1373"/>
                    </a:lnTo>
                    <a:lnTo>
                      <a:pt x="869" y="1381"/>
                    </a:lnTo>
                    <a:lnTo>
                      <a:pt x="871" y="1386"/>
                    </a:lnTo>
                    <a:lnTo>
                      <a:pt x="872" y="1398"/>
                    </a:lnTo>
                    <a:lnTo>
                      <a:pt x="871" y="1399"/>
                    </a:lnTo>
                    <a:lnTo>
                      <a:pt x="863" y="1402"/>
                    </a:lnTo>
                    <a:lnTo>
                      <a:pt x="862" y="1403"/>
                    </a:lnTo>
                    <a:lnTo>
                      <a:pt x="861" y="1408"/>
                    </a:lnTo>
                    <a:lnTo>
                      <a:pt x="861" y="1410"/>
                    </a:lnTo>
                    <a:lnTo>
                      <a:pt x="868" y="1424"/>
                    </a:lnTo>
                    <a:lnTo>
                      <a:pt x="869" y="1426"/>
                    </a:lnTo>
                    <a:lnTo>
                      <a:pt x="871" y="1474"/>
                    </a:lnTo>
                    <a:lnTo>
                      <a:pt x="869" y="1507"/>
                    </a:lnTo>
                    <a:lnTo>
                      <a:pt x="873" y="1516"/>
                    </a:lnTo>
                    <a:lnTo>
                      <a:pt x="879" y="1518"/>
                    </a:lnTo>
                    <a:lnTo>
                      <a:pt x="894" y="1522"/>
                    </a:lnTo>
                    <a:lnTo>
                      <a:pt x="901" y="1526"/>
                    </a:lnTo>
                    <a:lnTo>
                      <a:pt x="919" y="1528"/>
                    </a:lnTo>
                    <a:lnTo>
                      <a:pt x="931" y="1528"/>
                    </a:lnTo>
                    <a:lnTo>
                      <a:pt x="943" y="1527"/>
                    </a:lnTo>
                    <a:lnTo>
                      <a:pt x="948" y="1524"/>
                    </a:lnTo>
                    <a:lnTo>
                      <a:pt x="957" y="1521"/>
                    </a:lnTo>
                    <a:lnTo>
                      <a:pt x="963" y="1526"/>
                    </a:lnTo>
                    <a:lnTo>
                      <a:pt x="986" y="1533"/>
                    </a:lnTo>
                    <a:lnTo>
                      <a:pt x="992" y="1542"/>
                    </a:lnTo>
                    <a:lnTo>
                      <a:pt x="994" y="1548"/>
                    </a:lnTo>
                    <a:lnTo>
                      <a:pt x="996" y="1571"/>
                    </a:lnTo>
                    <a:lnTo>
                      <a:pt x="1000" y="1583"/>
                    </a:lnTo>
                    <a:lnTo>
                      <a:pt x="998" y="1608"/>
                    </a:lnTo>
                    <a:lnTo>
                      <a:pt x="1000" y="1613"/>
                    </a:lnTo>
                    <a:lnTo>
                      <a:pt x="1006" y="1620"/>
                    </a:lnTo>
                    <a:lnTo>
                      <a:pt x="1013" y="1625"/>
                    </a:lnTo>
                    <a:lnTo>
                      <a:pt x="1019" y="1628"/>
                    </a:lnTo>
                    <a:lnTo>
                      <a:pt x="1029" y="1628"/>
                    </a:lnTo>
                    <a:lnTo>
                      <a:pt x="1035" y="1625"/>
                    </a:lnTo>
                    <a:lnTo>
                      <a:pt x="1048" y="1625"/>
                    </a:lnTo>
                    <a:lnTo>
                      <a:pt x="1057" y="1623"/>
                    </a:lnTo>
                    <a:lnTo>
                      <a:pt x="1062" y="1628"/>
                    </a:lnTo>
                    <a:lnTo>
                      <a:pt x="1067" y="1636"/>
                    </a:lnTo>
                    <a:lnTo>
                      <a:pt x="1067" y="1661"/>
                    </a:lnTo>
                    <a:lnTo>
                      <a:pt x="1066" y="1664"/>
                    </a:lnTo>
                    <a:lnTo>
                      <a:pt x="1062" y="1680"/>
                    </a:lnTo>
                    <a:lnTo>
                      <a:pt x="1059" y="1706"/>
                    </a:lnTo>
                    <a:lnTo>
                      <a:pt x="1057" y="1726"/>
                    </a:lnTo>
                    <a:lnTo>
                      <a:pt x="1066" y="1726"/>
                    </a:lnTo>
                    <a:lnTo>
                      <a:pt x="1070" y="1725"/>
                    </a:lnTo>
                    <a:lnTo>
                      <a:pt x="1084" y="1725"/>
                    </a:lnTo>
                    <a:lnTo>
                      <a:pt x="1091" y="1732"/>
                    </a:lnTo>
                    <a:lnTo>
                      <a:pt x="1103" y="1771"/>
                    </a:lnTo>
                    <a:lnTo>
                      <a:pt x="1103" y="1803"/>
                    </a:lnTo>
                    <a:lnTo>
                      <a:pt x="1102" y="1814"/>
                    </a:lnTo>
                    <a:lnTo>
                      <a:pt x="1099" y="1818"/>
                    </a:lnTo>
                    <a:lnTo>
                      <a:pt x="1097" y="1822"/>
                    </a:lnTo>
                    <a:lnTo>
                      <a:pt x="1073" y="1838"/>
                    </a:lnTo>
                    <a:lnTo>
                      <a:pt x="1066" y="1840"/>
                    </a:lnTo>
                    <a:lnTo>
                      <a:pt x="1054" y="1841"/>
                    </a:lnTo>
                    <a:lnTo>
                      <a:pt x="1046" y="1845"/>
                    </a:lnTo>
                    <a:lnTo>
                      <a:pt x="1037" y="1857"/>
                    </a:lnTo>
                    <a:lnTo>
                      <a:pt x="1028" y="1867"/>
                    </a:lnTo>
                    <a:lnTo>
                      <a:pt x="984" y="1905"/>
                    </a:lnTo>
                    <a:lnTo>
                      <a:pt x="982" y="1909"/>
                    </a:lnTo>
                    <a:lnTo>
                      <a:pt x="978" y="1916"/>
                    </a:lnTo>
                    <a:lnTo>
                      <a:pt x="958" y="1941"/>
                    </a:lnTo>
                    <a:lnTo>
                      <a:pt x="955" y="1947"/>
                    </a:lnTo>
                    <a:lnTo>
                      <a:pt x="937" y="1968"/>
                    </a:lnTo>
                    <a:lnTo>
                      <a:pt x="922" y="1980"/>
                    </a:lnTo>
                    <a:lnTo>
                      <a:pt x="915" y="1989"/>
                    </a:lnTo>
                    <a:lnTo>
                      <a:pt x="906" y="1995"/>
                    </a:lnTo>
                    <a:lnTo>
                      <a:pt x="904" y="2000"/>
                    </a:lnTo>
                    <a:lnTo>
                      <a:pt x="895" y="2010"/>
                    </a:lnTo>
                    <a:lnTo>
                      <a:pt x="885" y="2015"/>
                    </a:lnTo>
                    <a:lnTo>
                      <a:pt x="904" y="2017"/>
                    </a:lnTo>
                    <a:lnTo>
                      <a:pt x="911" y="2013"/>
                    </a:lnTo>
                    <a:lnTo>
                      <a:pt x="915" y="2007"/>
                    </a:lnTo>
                    <a:lnTo>
                      <a:pt x="920" y="2005"/>
                    </a:lnTo>
                    <a:lnTo>
                      <a:pt x="925" y="2005"/>
                    </a:lnTo>
                    <a:lnTo>
                      <a:pt x="931" y="2007"/>
                    </a:lnTo>
                    <a:lnTo>
                      <a:pt x="943" y="2017"/>
                    </a:lnTo>
                    <a:lnTo>
                      <a:pt x="948" y="2022"/>
                    </a:lnTo>
                    <a:lnTo>
                      <a:pt x="959" y="2032"/>
                    </a:lnTo>
                    <a:lnTo>
                      <a:pt x="968" y="2040"/>
                    </a:lnTo>
                    <a:lnTo>
                      <a:pt x="973" y="2055"/>
                    </a:lnTo>
                    <a:lnTo>
                      <a:pt x="974" y="2064"/>
                    </a:lnTo>
                    <a:lnTo>
                      <a:pt x="982" y="2065"/>
                    </a:lnTo>
                    <a:lnTo>
                      <a:pt x="986" y="2064"/>
                    </a:lnTo>
                    <a:lnTo>
                      <a:pt x="1000" y="2053"/>
                    </a:lnTo>
                    <a:lnTo>
                      <a:pt x="1005" y="2056"/>
                    </a:lnTo>
                    <a:lnTo>
                      <a:pt x="1006" y="2060"/>
                    </a:lnTo>
                    <a:lnTo>
                      <a:pt x="1011" y="2070"/>
                    </a:lnTo>
                    <a:lnTo>
                      <a:pt x="1018" y="2078"/>
                    </a:lnTo>
                    <a:lnTo>
                      <a:pt x="1021" y="2081"/>
                    </a:lnTo>
                    <a:lnTo>
                      <a:pt x="1025" y="2082"/>
                    </a:lnTo>
                    <a:lnTo>
                      <a:pt x="1033" y="2082"/>
                    </a:lnTo>
                    <a:lnTo>
                      <a:pt x="1040" y="2091"/>
                    </a:lnTo>
                    <a:lnTo>
                      <a:pt x="1052" y="2092"/>
                    </a:lnTo>
                    <a:lnTo>
                      <a:pt x="1055" y="2096"/>
                    </a:lnTo>
                    <a:lnTo>
                      <a:pt x="1062" y="2107"/>
                    </a:lnTo>
                    <a:lnTo>
                      <a:pt x="1068" y="2112"/>
                    </a:lnTo>
                    <a:lnTo>
                      <a:pt x="1077" y="2117"/>
                    </a:lnTo>
                    <a:lnTo>
                      <a:pt x="1082" y="2118"/>
                    </a:lnTo>
                    <a:lnTo>
                      <a:pt x="1097" y="2125"/>
                    </a:lnTo>
                    <a:lnTo>
                      <a:pt x="1100" y="2131"/>
                    </a:lnTo>
                    <a:lnTo>
                      <a:pt x="1104" y="2150"/>
                    </a:lnTo>
                    <a:lnTo>
                      <a:pt x="1107" y="2153"/>
                    </a:lnTo>
                    <a:lnTo>
                      <a:pt x="1127" y="2168"/>
                    </a:lnTo>
                    <a:lnTo>
                      <a:pt x="1132" y="2177"/>
                    </a:lnTo>
                    <a:lnTo>
                      <a:pt x="1131" y="2179"/>
                    </a:lnTo>
                    <a:lnTo>
                      <a:pt x="1126" y="2180"/>
                    </a:lnTo>
                    <a:lnTo>
                      <a:pt x="1124" y="2188"/>
                    </a:lnTo>
                    <a:lnTo>
                      <a:pt x="1121" y="2189"/>
                    </a:lnTo>
                    <a:lnTo>
                      <a:pt x="1116" y="2196"/>
                    </a:lnTo>
                    <a:lnTo>
                      <a:pt x="1114" y="2204"/>
                    </a:lnTo>
                    <a:lnTo>
                      <a:pt x="1114" y="2220"/>
                    </a:lnTo>
                    <a:lnTo>
                      <a:pt x="1111" y="2234"/>
                    </a:lnTo>
                    <a:lnTo>
                      <a:pt x="1113" y="2236"/>
                    </a:lnTo>
                    <a:lnTo>
                      <a:pt x="1116" y="2241"/>
                    </a:lnTo>
                    <a:lnTo>
                      <a:pt x="1116" y="2237"/>
                    </a:lnTo>
                    <a:lnTo>
                      <a:pt x="1121" y="2232"/>
                    </a:lnTo>
                    <a:lnTo>
                      <a:pt x="1130" y="2227"/>
                    </a:lnTo>
                    <a:lnTo>
                      <a:pt x="1145" y="2215"/>
                    </a:lnTo>
                    <a:lnTo>
                      <a:pt x="1156" y="2196"/>
                    </a:lnTo>
                    <a:lnTo>
                      <a:pt x="1167" y="2184"/>
                    </a:lnTo>
                    <a:lnTo>
                      <a:pt x="1173" y="2156"/>
                    </a:lnTo>
                    <a:lnTo>
                      <a:pt x="1178" y="2148"/>
                    </a:lnTo>
                    <a:lnTo>
                      <a:pt x="1193" y="2132"/>
                    </a:lnTo>
                    <a:lnTo>
                      <a:pt x="1199" y="2129"/>
                    </a:lnTo>
                    <a:lnTo>
                      <a:pt x="1221" y="2112"/>
                    </a:lnTo>
                    <a:lnTo>
                      <a:pt x="1229" y="2108"/>
                    </a:lnTo>
                    <a:lnTo>
                      <a:pt x="1238" y="2102"/>
                    </a:lnTo>
                    <a:lnTo>
                      <a:pt x="1244" y="2096"/>
                    </a:lnTo>
                    <a:lnTo>
                      <a:pt x="1247" y="2088"/>
                    </a:lnTo>
                    <a:lnTo>
                      <a:pt x="1253" y="2078"/>
                    </a:lnTo>
                    <a:lnTo>
                      <a:pt x="1267" y="2059"/>
                    </a:lnTo>
                    <a:lnTo>
                      <a:pt x="1275" y="2045"/>
                    </a:lnTo>
                    <a:lnTo>
                      <a:pt x="1286" y="2032"/>
                    </a:lnTo>
                    <a:lnTo>
                      <a:pt x="1291" y="2010"/>
                    </a:lnTo>
                    <a:lnTo>
                      <a:pt x="1303" y="1981"/>
                    </a:lnTo>
                    <a:lnTo>
                      <a:pt x="1309" y="1973"/>
                    </a:lnTo>
                    <a:lnTo>
                      <a:pt x="1314" y="1963"/>
                    </a:lnTo>
                    <a:lnTo>
                      <a:pt x="1318" y="1956"/>
                    </a:lnTo>
                    <a:lnTo>
                      <a:pt x="1324" y="1951"/>
                    </a:lnTo>
                    <a:lnTo>
                      <a:pt x="1339" y="1930"/>
                    </a:lnTo>
                    <a:lnTo>
                      <a:pt x="1346" y="1922"/>
                    </a:lnTo>
                    <a:lnTo>
                      <a:pt x="1352" y="1919"/>
                    </a:lnTo>
                    <a:lnTo>
                      <a:pt x="1363" y="1915"/>
                    </a:lnTo>
                    <a:lnTo>
                      <a:pt x="1368" y="1902"/>
                    </a:lnTo>
                    <a:lnTo>
                      <a:pt x="1377" y="1895"/>
                    </a:lnTo>
                    <a:lnTo>
                      <a:pt x="1380" y="1873"/>
                    </a:lnTo>
                    <a:lnTo>
                      <a:pt x="1382" y="1834"/>
                    </a:lnTo>
                    <a:lnTo>
                      <a:pt x="1384" y="1829"/>
                    </a:lnTo>
                    <a:lnTo>
                      <a:pt x="1390" y="1829"/>
                    </a:lnTo>
                    <a:lnTo>
                      <a:pt x="1392" y="1825"/>
                    </a:lnTo>
                    <a:lnTo>
                      <a:pt x="1389" y="1820"/>
                    </a:lnTo>
                    <a:lnTo>
                      <a:pt x="1382" y="1813"/>
                    </a:lnTo>
                    <a:lnTo>
                      <a:pt x="1380" y="1809"/>
                    </a:lnTo>
                    <a:lnTo>
                      <a:pt x="1380" y="1795"/>
                    </a:lnTo>
                    <a:lnTo>
                      <a:pt x="1378" y="1792"/>
                    </a:lnTo>
                    <a:lnTo>
                      <a:pt x="1378" y="1777"/>
                    </a:lnTo>
                    <a:lnTo>
                      <a:pt x="1376" y="1769"/>
                    </a:lnTo>
                    <a:lnTo>
                      <a:pt x="1376" y="1762"/>
                    </a:lnTo>
                    <a:lnTo>
                      <a:pt x="1378" y="1758"/>
                    </a:lnTo>
                    <a:lnTo>
                      <a:pt x="1380" y="1752"/>
                    </a:lnTo>
                    <a:lnTo>
                      <a:pt x="1380" y="1742"/>
                    </a:lnTo>
                    <a:lnTo>
                      <a:pt x="1390" y="1726"/>
                    </a:lnTo>
                    <a:lnTo>
                      <a:pt x="1395" y="1719"/>
                    </a:lnTo>
                    <a:lnTo>
                      <a:pt x="1409" y="1706"/>
                    </a:lnTo>
                    <a:lnTo>
                      <a:pt x="1428" y="1684"/>
                    </a:lnTo>
                    <a:lnTo>
                      <a:pt x="1431" y="1684"/>
                    </a:lnTo>
                    <a:lnTo>
                      <a:pt x="1436" y="1680"/>
                    </a:lnTo>
                    <a:lnTo>
                      <a:pt x="1446" y="1672"/>
                    </a:lnTo>
                    <a:lnTo>
                      <a:pt x="1459" y="1662"/>
                    </a:lnTo>
                    <a:lnTo>
                      <a:pt x="1464" y="1656"/>
                    </a:lnTo>
                    <a:lnTo>
                      <a:pt x="1474" y="1650"/>
                    </a:lnTo>
                    <a:lnTo>
                      <a:pt x="1487" y="1636"/>
                    </a:lnTo>
                    <a:lnTo>
                      <a:pt x="1501" y="1628"/>
                    </a:lnTo>
                    <a:lnTo>
                      <a:pt x="1511" y="1628"/>
                    </a:lnTo>
                    <a:lnTo>
                      <a:pt x="1516" y="1625"/>
                    </a:lnTo>
                    <a:lnTo>
                      <a:pt x="1522" y="1618"/>
                    </a:lnTo>
                    <a:lnTo>
                      <a:pt x="1533" y="1614"/>
                    </a:lnTo>
                    <a:lnTo>
                      <a:pt x="1550" y="1614"/>
                    </a:lnTo>
                    <a:lnTo>
                      <a:pt x="1561" y="1606"/>
                    </a:lnTo>
                    <a:lnTo>
                      <a:pt x="1565" y="1604"/>
                    </a:lnTo>
                    <a:lnTo>
                      <a:pt x="1573" y="1593"/>
                    </a:lnTo>
                    <a:lnTo>
                      <a:pt x="1578" y="1591"/>
                    </a:lnTo>
                    <a:lnTo>
                      <a:pt x="1591" y="1588"/>
                    </a:lnTo>
                    <a:lnTo>
                      <a:pt x="1598" y="1588"/>
                    </a:lnTo>
                    <a:lnTo>
                      <a:pt x="1600" y="1585"/>
                    </a:lnTo>
                    <a:lnTo>
                      <a:pt x="1600" y="1581"/>
                    </a:lnTo>
                    <a:lnTo>
                      <a:pt x="1597" y="1579"/>
                    </a:lnTo>
                    <a:lnTo>
                      <a:pt x="1597" y="1576"/>
                    </a:lnTo>
                    <a:lnTo>
                      <a:pt x="1605" y="1569"/>
                    </a:lnTo>
                    <a:lnTo>
                      <a:pt x="1608" y="1569"/>
                    </a:lnTo>
                    <a:lnTo>
                      <a:pt x="1608" y="1567"/>
                    </a:lnTo>
                    <a:lnTo>
                      <a:pt x="1609" y="1571"/>
                    </a:lnTo>
                    <a:lnTo>
                      <a:pt x="1615" y="1572"/>
                    </a:lnTo>
                    <a:lnTo>
                      <a:pt x="1638" y="1566"/>
                    </a:lnTo>
                    <a:lnTo>
                      <a:pt x="1643" y="1566"/>
                    </a:lnTo>
                    <a:lnTo>
                      <a:pt x="1647" y="1569"/>
                    </a:lnTo>
                    <a:lnTo>
                      <a:pt x="1657" y="1570"/>
                    </a:lnTo>
                    <a:lnTo>
                      <a:pt x="1673" y="1564"/>
                    </a:lnTo>
                    <a:lnTo>
                      <a:pt x="1680" y="1564"/>
                    </a:lnTo>
                    <a:lnTo>
                      <a:pt x="1686" y="1566"/>
                    </a:lnTo>
                    <a:lnTo>
                      <a:pt x="1697" y="1567"/>
                    </a:lnTo>
                    <a:lnTo>
                      <a:pt x="1708" y="1567"/>
                    </a:lnTo>
                    <a:lnTo>
                      <a:pt x="1732" y="1564"/>
                    </a:lnTo>
                    <a:lnTo>
                      <a:pt x="1736" y="1563"/>
                    </a:lnTo>
                    <a:lnTo>
                      <a:pt x="1740" y="1554"/>
                    </a:lnTo>
                    <a:lnTo>
                      <a:pt x="1743" y="1542"/>
                    </a:lnTo>
                    <a:lnTo>
                      <a:pt x="1751" y="1533"/>
                    </a:lnTo>
                    <a:lnTo>
                      <a:pt x="1759" y="1529"/>
                    </a:lnTo>
                    <a:lnTo>
                      <a:pt x="1778" y="1521"/>
                    </a:lnTo>
                    <a:lnTo>
                      <a:pt x="1787" y="1512"/>
                    </a:lnTo>
                    <a:lnTo>
                      <a:pt x="1791" y="1505"/>
                    </a:lnTo>
                    <a:lnTo>
                      <a:pt x="1792" y="1497"/>
                    </a:lnTo>
                    <a:lnTo>
                      <a:pt x="1793" y="1483"/>
                    </a:lnTo>
                    <a:lnTo>
                      <a:pt x="1796" y="1469"/>
                    </a:lnTo>
                    <a:lnTo>
                      <a:pt x="1808" y="1452"/>
                    </a:lnTo>
                    <a:lnTo>
                      <a:pt x="1825" y="1431"/>
                    </a:lnTo>
                    <a:lnTo>
                      <a:pt x="1834" y="1416"/>
                    </a:lnTo>
                    <a:lnTo>
                      <a:pt x="1845" y="1388"/>
                    </a:lnTo>
                    <a:lnTo>
                      <a:pt x="1858" y="1373"/>
                    </a:lnTo>
                    <a:lnTo>
                      <a:pt x="1864" y="1365"/>
                    </a:lnTo>
                    <a:lnTo>
                      <a:pt x="1867" y="1335"/>
                    </a:lnTo>
                    <a:lnTo>
                      <a:pt x="1867" y="1318"/>
                    </a:lnTo>
                    <a:lnTo>
                      <a:pt x="1868" y="1305"/>
                    </a:lnTo>
                    <a:lnTo>
                      <a:pt x="1872" y="1291"/>
                    </a:lnTo>
                    <a:lnTo>
                      <a:pt x="1878" y="1282"/>
                    </a:lnTo>
                    <a:lnTo>
                      <a:pt x="1890" y="1268"/>
                    </a:lnTo>
                    <a:lnTo>
                      <a:pt x="1894" y="1260"/>
                    </a:lnTo>
                    <a:lnTo>
                      <a:pt x="1894" y="1244"/>
                    </a:lnTo>
                    <a:lnTo>
                      <a:pt x="1898" y="1206"/>
                    </a:lnTo>
                    <a:lnTo>
                      <a:pt x="1900" y="1199"/>
                    </a:lnTo>
                    <a:lnTo>
                      <a:pt x="1904" y="1173"/>
                    </a:lnTo>
                    <a:lnTo>
                      <a:pt x="1907" y="1156"/>
                    </a:lnTo>
                    <a:lnTo>
                      <a:pt x="1906" y="1144"/>
                    </a:lnTo>
                    <a:lnTo>
                      <a:pt x="1904" y="1134"/>
                    </a:lnTo>
                    <a:lnTo>
                      <a:pt x="1904" y="1111"/>
                    </a:lnTo>
                    <a:lnTo>
                      <a:pt x="1901" y="1102"/>
                    </a:lnTo>
                    <a:lnTo>
                      <a:pt x="1901" y="1080"/>
                    </a:lnTo>
                    <a:lnTo>
                      <a:pt x="1904" y="1052"/>
                    </a:lnTo>
                    <a:lnTo>
                      <a:pt x="1907" y="1034"/>
                    </a:lnTo>
                    <a:lnTo>
                      <a:pt x="1907" y="1022"/>
                    </a:lnTo>
                    <a:lnTo>
                      <a:pt x="1910" y="1009"/>
                    </a:lnTo>
                    <a:lnTo>
                      <a:pt x="1911" y="1006"/>
                    </a:lnTo>
                    <a:lnTo>
                      <a:pt x="1922" y="995"/>
                    </a:lnTo>
                    <a:lnTo>
                      <a:pt x="1926" y="995"/>
                    </a:lnTo>
                    <a:lnTo>
                      <a:pt x="1935" y="998"/>
                    </a:lnTo>
                    <a:lnTo>
                      <a:pt x="1937" y="998"/>
                    </a:lnTo>
                    <a:lnTo>
                      <a:pt x="1952" y="984"/>
                    </a:lnTo>
                    <a:lnTo>
                      <a:pt x="1963" y="969"/>
                    </a:lnTo>
                    <a:lnTo>
                      <a:pt x="1975" y="947"/>
                    </a:lnTo>
                    <a:lnTo>
                      <a:pt x="1981" y="929"/>
                    </a:lnTo>
                    <a:lnTo>
                      <a:pt x="1989" y="914"/>
                    </a:lnTo>
                    <a:lnTo>
                      <a:pt x="1997" y="902"/>
                    </a:lnTo>
                    <a:lnTo>
                      <a:pt x="2013" y="889"/>
                    </a:lnTo>
                    <a:lnTo>
                      <a:pt x="2018" y="881"/>
                    </a:lnTo>
                    <a:lnTo>
                      <a:pt x="2028" y="871"/>
                    </a:lnTo>
                    <a:lnTo>
                      <a:pt x="2049" y="860"/>
                    </a:lnTo>
                    <a:lnTo>
                      <a:pt x="2055" y="853"/>
                    </a:lnTo>
                    <a:lnTo>
                      <a:pt x="2063" y="840"/>
                    </a:lnTo>
                    <a:lnTo>
                      <a:pt x="2076" y="824"/>
                    </a:lnTo>
                    <a:lnTo>
                      <a:pt x="2094" y="805"/>
                    </a:lnTo>
                    <a:lnTo>
                      <a:pt x="2111" y="779"/>
                    </a:lnTo>
                    <a:lnTo>
                      <a:pt x="2115" y="776"/>
                    </a:lnTo>
                    <a:lnTo>
                      <a:pt x="2120" y="767"/>
                    </a:lnTo>
                    <a:lnTo>
                      <a:pt x="2120" y="767"/>
                    </a:lnTo>
                    <a:lnTo>
                      <a:pt x="2130" y="724"/>
                    </a:lnTo>
                    <a:lnTo>
                      <a:pt x="2132" y="709"/>
                    </a:lnTo>
                    <a:lnTo>
                      <a:pt x="2135" y="673"/>
                    </a:lnTo>
                    <a:lnTo>
                      <a:pt x="2135" y="650"/>
                    </a:lnTo>
                    <a:lnTo>
                      <a:pt x="2126" y="629"/>
                    </a:lnTo>
                    <a:lnTo>
                      <a:pt x="2120" y="597"/>
                    </a:lnTo>
                    <a:lnTo>
                      <a:pt x="2111" y="582"/>
                    </a:lnTo>
                    <a:lnTo>
                      <a:pt x="2102" y="570"/>
                    </a:lnTo>
                    <a:lnTo>
                      <a:pt x="2093" y="565"/>
                    </a:lnTo>
                    <a:lnTo>
                      <a:pt x="2046" y="565"/>
                    </a:lnTo>
                    <a:lnTo>
                      <a:pt x="2040" y="565"/>
                    </a:lnTo>
                    <a:lnTo>
                      <a:pt x="2034" y="564"/>
                    </a:lnTo>
                    <a:lnTo>
                      <a:pt x="2030" y="560"/>
                    </a:lnTo>
                    <a:lnTo>
                      <a:pt x="2022" y="558"/>
                    </a:lnTo>
                    <a:lnTo>
                      <a:pt x="2014" y="558"/>
                    </a:lnTo>
                    <a:lnTo>
                      <a:pt x="2009" y="550"/>
                    </a:lnTo>
                    <a:lnTo>
                      <a:pt x="2000" y="542"/>
                    </a:lnTo>
                    <a:lnTo>
                      <a:pt x="1993" y="538"/>
                    </a:lnTo>
                    <a:lnTo>
                      <a:pt x="1985" y="534"/>
                    </a:lnTo>
                    <a:lnTo>
                      <a:pt x="1971" y="526"/>
                    </a:lnTo>
                    <a:lnTo>
                      <a:pt x="1942" y="496"/>
                    </a:lnTo>
                    <a:lnTo>
                      <a:pt x="1930" y="485"/>
                    </a:lnTo>
                    <a:lnTo>
                      <a:pt x="1915" y="474"/>
                    </a:lnTo>
                    <a:lnTo>
                      <a:pt x="1896" y="463"/>
                    </a:lnTo>
                    <a:lnTo>
                      <a:pt x="1883" y="455"/>
                    </a:lnTo>
                    <a:lnTo>
                      <a:pt x="1872" y="448"/>
                    </a:lnTo>
                    <a:lnTo>
                      <a:pt x="1860" y="445"/>
                    </a:lnTo>
                    <a:lnTo>
                      <a:pt x="1808" y="444"/>
                    </a:lnTo>
                    <a:lnTo>
                      <a:pt x="1799" y="445"/>
                    </a:lnTo>
                    <a:lnTo>
                      <a:pt x="1790" y="445"/>
                    </a:lnTo>
                    <a:lnTo>
                      <a:pt x="1760" y="444"/>
                    </a:lnTo>
                    <a:lnTo>
                      <a:pt x="1751" y="442"/>
                    </a:lnTo>
                    <a:lnTo>
                      <a:pt x="1731" y="437"/>
                    </a:lnTo>
                    <a:lnTo>
                      <a:pt x="1678" y="420"/>
                    </a:lnTo>
                    <a:lnTo>
                      <a:pt x="1668" y="420"/>
                    </a:lnTo>
                    <a:lnTo>
                      <a:pt x="1665" y="420"/>
                    </a:lnTo>
                    <a:lnTo>
                      <a:pt x="1659" y="413"/>
                    </a:lnTo>
                    <a:lnTo>
                      <a:pt x="1652" y="417"/>
                    </a:lnTo>
                    <a:lnTo>
                      <a:pt x="1645" y="423"/>
                    </a:lnTo>
                    <a:lnTo>
                      <a:pt x="1636" y="426"/>
                    </a:lnTo>
                    <a:lnTo>
                      <a:pt x="1620" y="433"/>
                    </a:lnTo>
                    <a:lnTo>
                      <a:pt x="1611" y="434"/>
                    </a:lnTo>
                    <a:lnTo>
                      <a:pt x="1610" y="428"/>
                    </a:lnTo>
                    <a:lnTo>
                      <a:pt x="1613" y="421"/>
                    </a:lnTo>
                    <a:lnTo>
                      <a:pt x="1619" y="415"/>
                    </a:lnTo>
                    <a:lnTo>
                      <a:pt x="1619" y="410"/>
                    </a:lnTo>
                    <a:lnTo>
                      <a:pt x="1616" y="405"/>
                    </a:lnTo>
                    <a:lnTo>
                      <a:pt x="1611" y="403"/>
                    </a:lnTo>
                    <a:lnTo>
                      <a:pt x="1609" y="403"/>
                    </a:lnTo>
                    <a:lnTo>
                      <a:pt x="1605" y="404"/>
                    </a:lnTo>
                    <a:lnTo>
                      <a:pt x="1602" y="404"/>
                    </a:lnTo>
                    <a:lnTo>
                      <a:pt x="1600" y="403"/>
                    </a:lnTo>
                    <a:lnTo>
                      <a:pt x="1600" y="399"/>
                    </a:lnTo>
                    <a:lnTo>
                      <a:pt x="1604" y="397"/>
                    </a:lnTo>
                    <a:lnTo>
                      <a:pt x="1605" y="387"/>
                    </a:lnTo>
                    <a:lnTo>
                      <a:pt x="1598" y="375"/>
                    </a:lnTo>
                    <a:lnTo>
                      <a:pt x="1587" y="366"/>
                    </a:lnTo>
                    <a:lnTo>
                      <a:pt x="1582" y="367"/>
                    </a:lnTo>
                    <a:lnTo>
                      <a:pt x="1576" y="370"/>
                    </a:lnTo>
                    <a:lnTo>
                      <a:pt x="1570" y="375"/>
                    </a:lnTo>
                    <a:lnTo>
                      <a:pt x="1564" y="378"/>
                    </a:lnTo>
                    <a:lnTo>
                      <a:pt x="1564" y="369"/>
                    </a:lnTo>
                    <a:lnTo>
                      <a:pt x="1561" y="364"/>
                    </a:lnTo>
                    <a:lnTo>
                      <a:pt x="1555" y="355"/>
                    </a:lnTo>
                    <a:lnTo>
                      <a:pt x="1543" y="353"/>
                    </a:lnTo>
                    <a:lnTo>
                      <a:pt x="1533" y="347"/>
                    </a:lnTo>
                    <a:lnTo>
                      <a:pt x="1522" y="345"/>
                    </a:lnTo>
                    <a:lnTo>
                      <a:pt x="1517" y="340"/>
                    </a:lnTo>
                    <a:lnTo>
                      <a:pt x="1502" y="340"/>
                    </a:lnTo>
                    <a:lnTo>
                      <a:pt x="1497" y="339"/>
                    </a:lnTo>
                    <a:lnTo>
                      <a:pt x="1465" y="322"/>
                    </a:lnTo>
                    <a:lnTo>
                      <a:pt x="1454" y="318"/>
                    </a:lnTo>
                    <a:lnTo>
                      <a:pt x="1425" y="320"/>
                    </a:lnTo>
                    <a:lnTo>
                      <a:pt x="1416" y="324"/>
                    </a:lnTo>
                    <a:lnTo>
                      <a:pt x="1409" y="339"/>
                    </a:lnTo>
                    <a:lnTo>
                      <a:pt x="1403" y="342"/>
                    </a:lnTo>
                    <a:lnTo>
                      <a:pt x="1399" y="350"/>
                    </a:lnTo>
                    <a:lnTo>
                      <a:pt x="1396" y="359"/>
                    </a:lnTo>
                    <a:lnTo>
                      <a:pt x="1392" y="366"/>
                    </a:lnTo>
                    <a:lnTo>
                      <a:pt x="1383" y="366"/>
                    </a:lnTo>
                    <a:lnTo>
                      <a:pt x="1374" y="370"/>
                    </a:lnTo>
                    <a:lnTo>
                      <a:pt x="1371" y="371"/>
                    </a:lnTo>
                    <a:lnTo>
                      <a:pt x="1365" y="376"/>
                    </a:lnTo>
                    <a:lnTo>
                      <a:pt x="1358" y="396"/>
                    </a:lnTo>
                    <a:lnTo>
                      <a:pt x="1355" y="403"/>
                    </a:lnTo>
                    <a:lnTo>
                      <a:pt x="1352" y="404"/>
                    </a:lnTo>
                    <a:lnTo>
                      <a:pt x="1351" y="408"/>
                    </a:lnTo>
                    <a:lnTo>
                      <a:pt x="1349" y="418"/>
                    </a:lnTo>
                    <a:lnTo>
                      <a:pt x="1344" y="419"/>
                    </a:lnTo>
                    <a:lnTo>
                      <a:pt x="1344" y="419"/>
                    </a:lnTo>
                    <a:lnTo>
                      <a:pt x="1341" y="412"/>
                    </a:lnTo>
                    <a:lnTo>
                      <a:pt x="1341" y="401"/>
                    </a:lnTo>
                    <a:lnTo>
                      <a:pt x="1345" y="386"/>
                    </a:lnTo>
                    <a:lnTo>
                      <a:pt x="1342" y="386"/>
                    </a:lnTo>
                    <a:lnTo>
                      <a:pt x="1334" y="386"/>
                    </a:lnTo>
                    <a:lnTo>
                      <a:pt x="1326" y="388"/>
                    </a:lnTo>
                    <a:lnTo>
                      <a:pt x="1319" y="387"/>
                    </a:lnTo>
                    <a:lnTo>
                      <a:pt x="1296" y="388"/>
                    </a:lnTo>
                    <a:lnTo>
                      <a:pt x="1287" y="387"/>
                    </a:lnTo>
                    <a:lnTo>
                      <a:pt x="1286" y="388"/>
                    </a:lnTo>
                    <a:lnTo>
                      <a:pt x="1280" y="388"/>
                    </a:lnTo>
                    <a:lnTo>
                      <a:pt x="1277" y="387"/>
                    </a:lnTo>
                    <a:lnTo>
                      <a:pt x="1271" y="387"/>
                    </a:lnTo>
                    <a:lnTo>
                      <a:pt x="1256" y="392"/>
                    </a:lnTo>
                    <a:lnTo>
                      <a:pt x="1250" y="392"/>
                    </a:lnTo>
                    <a:lnTo>
                      <a:pt x="1238" y="387"/>
                    </a:lnTo>
                    <a:lnTo>
                      <a:pt x="1234" y="387"/>
                    </a:lnTo>
                    <a:lnTo>
                      <a:pt x="1232" y="388"/>
                    </a:lnTo>
                    <a:lnTo>
                      <a:pt x="1229" y="397"/>
                    </a:lnTo>
                    <a:lnTo>
                      <a:pt x="1228" y="399"/>
                    </a:lnTo>
                    <a:lnTo>
                      <a:pt x="1226" y="397"/>
                    </a:lnTo>
                    <a:lnTo>
                      <a:pt x="1224" y="390"/>
                    </a:lnTo>
                    <a:lnTo>
                      <a:pt x="1226" y="387"/>
                    </a:lnTo>
                    <a:lnTo>
                      <a:pt x="1232" y="381"/>
                    </a:lnTo>
                    <a:lnTo>
                      <a:pt x="1238" y="381"/>
                    </a:lnTo>
                    <a:lnTo>
                      <a:pt x="1247" y="385"/>
                    </a:lnTo>
                    <a:lnTo>
                      <a:pt x="1259" y="386"/>
                    </a:lnTo>
                    <a:lnTo>
                      <a:pt x="1269" y="382"/>
                    </a:lnTo>
                    <a:lnTo>
                      <a:pt x="1271" y="380"/>
                    </a:lnTo>
                    <a:lnTo>
                      <a:pt x="1272" y="377"/>
                    </a:lnTo>
                    <a:lnTo>
                      <a:pt x="1272" y="355"/>
                    </a:lnTo>
                    <a:lnTo>
                      <a:pt x="1271" y="353"/>
                    </a:lnTo>
                    <a:lnTo>
                      <a:pt x="1265" y="353"/>
                    </a:lnTo>
                    <a:lnTo>
                      <a:pt x="1264" y="349"/>
                    </a:lnTo>
                    <a:lnTo>
                      <a:pt x="1258" y="345"/>
                    </a:lnTo>
                    <a:lnTo>
                      <a:pt x="1256" y="344"/>
                    </a:lnTo>
                    <a:lnTo>
                      <a:pt x="1256" y="340"/>
                    </a:lnTo>
                    <a:lnTo>
                      <a:pt x="1261" y="339"/>
                    </a:lnTo>
                    <a:lnTo>
                      <a:pt x="1266" y="334"/>
                    </a:lnTo>
                    <a:lnTo>
                      <a:pt x="1267" y="329"/>
                    </a:lnTo>
                    <a:lnTo>
                      <a:pt x="1261" y="329"/>
                    </a:lnTo>
                    <a:lnTo>
                      <a:pt x="1258" y="332"/>
                    </a:lnTo>
                    <a:lnTo>
                      <a:pt x="1254" y="332"/>
                    </a:lnTo>
                    <a:lnTo>
                      <a:pt x="1249" y="340"/>
                    </a:lnTo>
                    <a:lnTo>
                      <a:pt x="1247" y="348"/>
                    </a:lnTo>
                    <a:lnTo>
                      <a:pt x="1236" y="348"/>
                    </a:lnTo>
                    <a:lnTo>
                      <a:pt x="1234" y="345"/>
                    </a:lnTo>
                    <a:lnTo>
                      <a:pt x="1234" y="343"/>
                    </a:lnTo>
                    <a:lnTo>
                      <a:pt x="1234" y="327"/>
                    </a:lnTo>
                    <a:lnTo>
                      <a:pt x="1231" y="317"/>
                    </a:lnTo>
                    <a:lnTo>
                      <a:pt x="1231" y="308"/>
                    </a:lnTo>
                    <a:lnTo>
                      <a:pt x="1232" y="306"/>
                    </a:lnTo>
                    <a:lnTo>
                      <a:pt x="1238" y="299"/>
                    </a:lnTo>
                    <a:lnTo>
                      <a:pt x="1243" y="292"/>
                    </a:lnTo>
                    <a:lnTo>
                      <a:pt x="1253" y="281"/>
                    </a:lnTo>
                    <a:lnTo>
                      <a:pt x="1266" y="267"/>
                    </a:lnTo>
                    <a:lnTo>
                      <a:pt x="1283" y="254"/>
                    </a:lnTo>
                    <a:lnTo>
                      <a:pt x="1291" y="242"/>
                    </a:lnTo>
                    <a:lnTo>
                      <a:pt x="1297" y="238"/>
                    </a:lnTo>
                    <a:lnTo>
                      <a:pt x="1303" y="232"/>
                    </a:lnTo>
                    <a:lnTo>
                      <a:pt x="1306" y="222"/>
                    </a:lnTo>
                    <a:lnTo>
                      <a:pt x="1306" y="218"/>
                    </a:lnTo>
                    <a:lnTo>
                      <a:pt x="1312" y="199"/>
                    </a:lnTo>
                    <a:lnTo>
                      <a:pt x="1312" y="195"/>
                    </a:lnTo>
                    <a:lnTo>
                      <a:pt x="1308" y="192"/>
                    </a:lnTo>
                    <a:lnTo>
                      <a:pt x="1301" y="192"/>
                    </a:lnTo>
                    <a:lnTo>
                      <a:pt x="1285" y="187"/>
                    </a:lnTo>
                    <a:lnTo>
                      <a:pt x="1279" y="175"/>
                    </a:lnTo>
                    <a:lnTo>
                      <a:pt x="1272" y="152"/>
                    </a:lnTo>
                    <a:lnTo>
                      <a:pt x="1271" y="150"/>
                    </a:lnTo>
                    <a:lnTo>
                      <a:pt x="1269" y="138"/>
                    </a:lnTo>
                    <a:lnTo>
                      <a:pt x="1264" y="129"/>
                    </a:lnTo>
                    <a:lnTo>
                      <a:pt x="1260" y="116"/>
                    </a:lnTo>
                    <a:lnTo>
                      <a:pt x="1256" y="105"/>
                    </a:lnTo>
                    <a:lnTo>
                      <a:pt x="1253" y="91"/>
                    </a:lnTo>
                    <a:lnTo>
                      <a:pt x="1253" y="80"/>
                    </a:lnTo>
                    <a:lnTo>
                      <a:pt x="1247" y="69"/>
                    </a:lnTo>
                    <a:lnTo>
                      <a:pt x="1237" y="57"/>
                    </a:lnTo>
                    <a:lnTo>
                      <a:pt x="1232" y="53"/>
                    </a:lnTo>
                    <a:lnTo>
                      <a:pt x="1229" y="54"/>
                    </a:lnTo>
                    <a:lnTo>
                      <a:pt x="1227" y="62"/>
                    </a:lnTo>
                    <a:lnTo>
                      <a:pt x="1222" y="63"/>
                    </a:lnTo>
                    <a:lnTo>
                      <a:pt x="1209" y="76"/>
                    </a:lnTo>
                    <a:lnTo>
                      <a:pt x="1206" y="84"/>
                    </a:lnTo>
                    <a:lnTo>
                      <a:pt x="1193" y="102"/>
                    </a:lnTo>
                    <a:lnTo>
                      <a:pt x="1183" y="114"/>
                    </a:lnTo>
                    <a:lnTo>
                      <a:pt x="1179" y="121"/>
                    </a:lnTo>
                    <a:lnTo>
                      <a:pt x="1170" y="143"/>
                    </a:lnTo>
                    <a:lnTo>
                      <a:pt x="1143" y="167"/>
                    </a:lnTo>
                    <a:lnTo>
                      <a:pt x="1141" y="170"/>
                    </a:lnTo>
                    <a:lnTo>
                      <a:pt x="1136" y="172"/>
                    </a:lnTo>
                    <a:lnTo>
                      <a:pt x="1126" y="172"/>
                    </a:lnTo>
                    <a:lnTo>
                      <a:pt x="1119" y="168"/>
                    </a:lnTo>
                    <a:lnTo>
                      <a:pt x="1113" y="168"/>
                    </a:lnTo>
                    <a:lnTo>
                      <a:pt x="1109" y="170"/>
                    </a:lnTo>
                    <a:lnTo>
                      <a:pt x="1093" y="177"/>
                    </a:lnTo>
                    <a:lnTo>
                      <a:pt x="1087" y="177"/>
                    </a:lnTo>
                    <a:lnTo>
                      <a:pt x="1084" y="176"/>
                    </a:lnTo>
                    <a:lnTo>
                      <a:pt x="1075" y="170"/>
                    </a:lnTo>
                    <a:lnTo>
                      <a:pt x="1065" y="159"/>
                    </a:lnTo>
                    <a:lnTo>
                      <a:pt x="1059" y="157"/>
                    </a:lnTo>
                    <a:lnTo>
                      <a:pt x="1055" y="155"/>
                    </a:lnTo>
                    <a:lnTo>
                      <a:pt x="1034" y="149"/>
                    </a:lnTo>
                    <a:lnTo>
                      <a:pt x="1012" y="155"/>
                    </a:lnTo>
                    <a:lnTo>
                      <a:pt x="1008" y="155"/>
                    </a:lnTo>
                    <a:lnTo>
                      <a:pt x="998" y="152"/>
                    </a:lnTo>
                    <a:lnTo>
                      <a:pt x="991" y="152"/>
                    </a:lnTo>
                    <a:lnTo>
                      <a:pt x="985" y="155"/>
                    </a:lnTo>
                    <a:lnTo>
                      <a:pt x="986" y="179"/>
                    </a:lnTo>
                    <a:lnTo>
                      <a:pt x="982" y="183"/>
                    </a:lnTo>
                    <a:lnTo>
                      <a:pt x="965" y="183"/>
                    </a:lnTo>
                    <a:lnTo>
                      <a:pt x="953" y="178"/>
                    </a:lnTo>
                    <a:lnTo>
                      <a:pt x="942" y="179"/>
                    </a:lnTo>
                    <a:lnTo>
                      <a:pt x="928" y="181"/>
                    </a:lnTo>
                    <a:lnTo>
                      <a:pt x="922" y="178"/>
                    </a:lnTo>
                    <a:lnTo>
                      <a:pt x="921" y="177"/>
                    </a:lnTo>
                    <a:lnTo>
                      <a:pt x="917" y="176"/>
                    </a:lnTo>
                    <a:lnTo>
                      <a:pt x="912" y="176"/>
                    </a:lnTo>
                    <a:lnTo>
                      <a:pt x="901" y="182"/>
                    </a:lnTo>
                    <a:lnTo>
                      <a:pt x="893" y="192"/>
                    </a:lnTo>
                    <a:lnTo>
                      <a:pt x="879" y="192"/>
                    </a:lnTo>
                    <a:lnTo>
                      <a:pt x="871" y="195"/>
                    </a:lnTo>
                    <a:lnTo>
                      <a:pt x="866" y="200"/>
                    </a:lnTo>
                    <a:lnTo>
                      <a:pt x="855" y="200"/>
                    </a:lnTo>
                    <a:lnTo>
                      <a:pt x="846" y="203"/>
                    </a:lnTo>
                    <a:lnTo>
                      <a:pt x="840" y="213"/>
                    </a:lnTo>
                    <a:lnTo>
                      <a:pt x="835" y="215"/>
                    </a:lnTo>
                    <a:lnTo>
                      <a:pt x="822" y="215"/>
                    </a:lnTo>
                    <a:lnTo>
                      <a:pt x="812" y="213"/>
                    </a:lnTo>
                    <a:lnTo>
                      <a:pt x="796" y="203"/>
                    </a:lnTo>
                    <a:lnTo>
                      <a:pt x="790" y="198"/>
                    </a:lnTo>
                    <a:lnTo>
                      <a:pt x="786" y="192"/>
                    </a:lnTo>
                    <a:lnTo>
                      <a:pt x="783" y="191"/>
                    </a:lnTo>
                    <a:lnTo>
                      <a:pt x="779" y="186"/>
                    </a:lnTo>
                    <a:lnTo>
                      <a:pt x="777" y="183"/>
                    </a:lnTo>
                    <a:lnTo>
                      <a:pt x="779" y="170"/>
                    </a:lnTo>
                    <a:lnTo>
                      <a:pt x="777" y="161"/>
                    </a:lnTo>
                    <a:lnTo>
                      <a:pt x="766" y="151"/>
                    </a:lnTo>
                    <a:lnTo>
                      <a:pt x="765" y="148"/>
                    </a:lnTo>
                    <a:lnTo>
                      <a:pt x="765" y="117"/>
                    </a:lnTo>
                    <a:lnTo>
                      <a:pt x="771" y="103"/>
                    </a:lnTo>
                    <a:lnTo>
                      <a:pt x="774" y="96"/>
                    </a:lnTo>
                    <a:lnTo>
                      <a:pt x="774" y="86"/>
                    </a:lnTo>
                    <a:lnTo>
                      <a:pt x="783" y="73"/>
                    </a:lnTo>
                    <a:lnTo>
                      <a:pt x="785" y="70"/>
                    </a:lnTo>
                    <a:lnTo>
                      <a:pt x="783" y="63"/>
                    </a:lnTo>
                    <a:lnTo>
                      <a:pt x="779" y="57"/>
                    </a:lnTo>
                    <a:lnTo>
                      <a:pt x="779" y="42"/>
                    </a:lnTo>
                    <a:lnTo>
                      <a:pt x="767" y="38"/>
                    </a:lnTo>
                    <a:lnTo>
                      <a:pt x="765" y="37"/>
                    </a:lnTo>
                    <a:lnTo>
                      <a:pt x="756" y="36"/>
                    </a:lnTo>
                    <a:lnTo>
                      <a:pt x="760" y="22"/>
                    </a:lnTo>
                    <a:lnTo>
                      <a:pt x="760" y="15"/>
                    </a:lnTo>
                    <a:lnTo>
                      <a:pt x="760" y="9"/>
                    </a:lnTo>
                    <a:lnTo>
                      <a:pt x="755" y="0"/>
                    </a:lnTo>
                    <a:lnTo>
                      <a:pt x="747" y="0"/>
                    </a:lnTo>
                    <a:lnTo>
                      <a:pt x="734" y="4"/>
                    </a:lnTo>
                    <a:lnTo>
                      <a:pt x="725" y="3"/>
                    </a:lnTo>
                    <a:close/>
                  </a:path>
                </a:pathLst>
              </a:custGeom>
              <a:solidFill>
                <a:schemeClr val="accent3"/>
              </a:solidFill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28" name="Freeform 250"/>
              <p:cNvSpPr>
                <a:spLocks noChangeAspect="1"/>
              </p:cNvSpPr>
              <p:nvPr/>
            </p:nvSpPr>
            <p:spPr bwMode="gray">
              <a:xfrm>
                <a:off x="1650" y="2350"/>
                <a:ext cx="132" cy="182"/>
              </a:xfrm>
              <a:custGeom>
                <a:avLst/>
                <a:gdLst/>
                <a:ahLst/>
                <a:cxnLst>
                  <a:cxn ang="0">
                    <a:pos x="404" y="0"/>
                  </a:cxn>
                  <a:cxn ang="0">
                    <a:pos x="380" y="12"/>
                  </a:cxn>
                  <a:cxn ang="0">
                    <a:pos x="314" y="58"/>
                  </a:cxn>
                  <a:cxn ang="0">
                    <a:pos x="260" y="65"/>
                  </a:cxn>
                  <a:cxn ang="0">
                    <a:pos x="244" y="82"/>
                  </a:cxn>
                  <a:cxn ang="0">
                    <a:pos x="187" y="102"/>
                  </a:cxn>
                  <a:cxn ang="0">
                    <a:pos x="158" y="170"/>
                  </a:cxn>
                  <a:cxn ang="0">
                    <a:pos x="115" y="213"/>
                  </a:cxn>
                  <a:cxn ang="0">
                    <a:pos x="113" y="242"/>
                  </a:cxn>
                  <a:cxn ang="0">
                    <a:pos x="88" y="226"/>
                  </a:cxn>
                  <a:cxn ang="0">
                    <a:pos x="91" y="251"/>
                  </a:cxn>
                  <a:cxn ang="0">
                    <a:pos x="60" y="278"/>
                  </a:cxn>
                  <a:cxn ang="0">
                    <a:pos x="81" y="320"/>
                  </a:cxn>
                  <a:cxn ang="0">
                    <a:pos x="83" y="380"/>
                  </a:cxn>
                  <a:cxn ang="0">
                    <a:pos x="83" y="462"/>
                  </a:cxn>
                  <a:cxn ang="0">
                    <a:pos x="111" y="472"/>
                  </a:cxn>
                  <a:cxn ang="0">
                    <a:pos x="71" y="533"/>
                  </a:cxn>
                  <a:cxn ang="0">
                    <a:pos x="20" y="560"/>
                  </a:cxn>
                  <a:cxn ang="0">
                    <a:pos x="0" y="596"/>
                  </a:cxn>
                  <a:cxn ang="0">
                    <a:pos x="44" y="629"/>
                  </a:cxn>
                  <a:cxn ang="0">
                    <a:pos x="106" y="673"/>
                  </a:cxn>
                  <a:cxn ang="0">
                    <a:pos x="156" y="665"/>
                  </a:cxn>
                  <a:cxn ang="0">
                    <a:pos x="201" y="687"/>
                  </a:cxn>
                  <a:cxn ang="0">
                    <a:pos x="238" y="708"/>
                  </a:cxn>
                  <a:cxn ang="0">
                    <a:pos x="273" y="743"/>
                  </a:cxn>
                  <a:cxn ang="0">
                    <a:pos x="297" y="776"/>
                  </a:cxn>
                  <a:cxn ang="0">
                    <a:pos x="319" y="811"/>
                  </a:cxn>
                  <a:cxn ang="0">
                    <a:pos x="365" y="821"/>
                  </a:cxn>
                  <a:cxn ang="0">
                    <a:pos x="389" y="807"/>
                  </a:cxn>
                  <a:cxn ang="0">
                    <a:pos x="435" y="807"/>
                  </a:cxn>
                  <a:cxn ang="0">
                    <a:pos x="488" y="842"/>
                  </a:cxn>
                  <a:cxn ang="0">
                    <a:pos x="459" y="892"/>
                  </a:cxn>
                  <a:cxn ang="0">
                    <a:pos x="494" y="909"/>
                  </a:cxn>
                  <a:cxn ang="0">
                    <a:pos x="504" y="858"/>
                  </a:cxn>
                  <a:cxn ang="0">
                    <a:pos x="524" y="752"/>
                  </a:cxn>
                  <a:cxn ang="0">
                    <a:pos x="489" y="655"/>
                  </a:cxn>
                  <a:cxn ang="0">
                    <a:pos x="532" y="652"/>
                  </a:cxn>
                  <a:cxn ang="0">
                    <a:pos x="518" y="627"/>
                  </a:cxn>
                  <a:cxn ang="0">
                    <a:pos x="501" y="620"/>
                  </a:cxn>
                  <a:cxn ang="0">
                    <a:pos x="591" y="575"/>
                  </a:cxn>
                  <a:cxn ang="0">
                    <a:pos x="633" y="574"/>
                  </a:cxn>
                  <a:cxn ang="0">
                    <a:pos x="658" y="603"/>
                  </a:cxn>
                  <a:cxn ang="0">
                    <a:pos x="626" y="516"/>
                  </a:cxn>
                  <a:cxn ang="0">
                    <a:pos x="640" y="493"/>
                  </a:cxn>
                  <a:cxn ang="0">
                    <a:pos x="615" y="453"/>
                  </a:cxn>
                  <a:cxn ang="0">
                    <a:pos x="615" y="403"/>
                  </a:cxn>
                  <a:cxn ang="0">
                    <a:pos x="633" y="353"/>
                  </a:cxn>
                  <a:cxn ang="0">
                    <a:pos x="583" y="353"/>
                  </a:cxn>
                  <a:cxn ang="0">
                    <a:pos x="544" y="348"/>
                  </a:cxn>
                  <a:cxn ang="0">
                    <a:pos x="494" y="307"/>
                  </a:cxn>
                  <a:cxn ang="0">
                    <a:pos x="443" y="294"/>
                  </a:cxn>
                  <a:cxn ang="0">
                    <a:pos x="376" y="283"/>
                  </a:cxn>
                  <a:cxn ang="0">
                    <a:pos x="353" y="223"/>
                  </a:cxn>
                  <a:cxn ang="0">
                    <a:pos x="334" y="180"/>
                  </a:cxn>
                  <a:cxn ang="0">
                    <a:pos x="375" y="62"/>
                  </a:cxn>
                </a:cxnLst>
                <a:rect l="0" t="0" r="r" b="b"/>
                <a:pathLst>
                  <a:path w="663" h="909">
                    <a:moveTo>
                      <a:pt x="419" y="33"/>
                    </a:moveTo>
                    <a:lnTo>
                      <a:pt x="424" y="28"/>
                    </a:lnTo>
                    <a:lnTo>
                      <a:pt x="429" y="21"/>
                    </a:lnTo>
                    <a:lnTo>
                      <a:pt x="427" y="12"/>
                    </a:lnTo>
                    <a:lnTo>
                      <a:pt x="418" y="6"/>
                    </a:lnTo>
                    <a:lnTo>
                      <a:pt x="404" y="0"/>
                    </a:lnTo>
                    <a:lnTo>
                      <a:pt x="396" y="5"/>
                    </a:lnTo>
                    <a:lnTo>
                      <a:pt x="393" y="5"/>
                    </a:lnTo>
                    <a:lnTo>
                      <a:pt x="391" y="5"/>
                    </a:lnTo>
                    <a:lnTo>
                      <a:pt x="391" y="14"/>
                    </a:lnTo>
                    <a:lnTo>
                      <a:pt x="386" y="14"/>
                    </a:lnTo>
                    <a:lnTo>
                      <a:pt x="380" y="12"/>
                    </a:lnTo>
                    <a:lnTo>
                      <a:pt x="378" y="16"/>
                    </a:lnTo>
                    <a:lnTo>
                      <a:pt x="377" y="24"/>
                    </a:lnTo>
                    <a:lnTo>
                      <a:pt x="372" y="31"/>
                    </a:lnTo>
                    <a:lnTo>
                      <a:pt x="366" y="35"/>
                    </a:lnTo>
                    <a:lnTo>
                      <a:pt x="341" y="43"/>
                    </a:lnTo>
                    <a:lnTo>
                      <a:pt x="314" y="58"/>
                    </a:lnTo>
                    <a:lnTo>
                      <a:pt x="310" y="60"/>
                    </a:lnTo>
                    <a:lnTo>
                      <a:pt x="289" y="65"/>
                    </a:lnTo>
                    <a:lnTo>
                      <a:pt x="281" y="65"/>
                    </a:lnTo>
                    <a:lnTo>
                      <a:pt x="271" y="63"/>
                    </a:lnTo>
                    <a:lnTo>
                      <a:pt x="263" y="63"/>
                    </a:lnTo>
                    <a:lnTo>
                      <a:pt x="260" y="65"/>
                    </a:lnTo>
                    <a:lnTo>
                      <a:pt x="257" y="70"/>
                    </a:lnTo>
                    <a:lnTo>
                      <a:pt x="253" y="81"/>
                    </a:lnTo>
                    <a:lnTo>
                      <a:pt x="249" y="90"/>
                    </a:lnTo>
                    <a:lnTo>
                      <a:pt x="247" y="91"/>
                    </a:lnTo>
                    <a:lnTo>
                      <a:pt x="244" y="91"/>
                    </a:lnTo>
                    <a:lnTo>
                      <a:pt x="244" y="82"/>
                    </a:lnTo>
                    <a:lnTo>
                      <a:pt x="242" y="80"/>
                    </a:lnTo>
                    <a:lnTo>
                      <a:pt x="231" y="80"/>
                    </a:lnTo>
                    <a:lnTo>
                      <a:pt x="220" y="80"/>
                    </a:lnTo>
                    <a:lnTo>
                      <a:pt x="216" y="80"/>
                    </a:lnTo>
                    <a:lnTo>
                      <a:pt x="194" y="96"/>
                    </a:lnTo>
                    <a:lnTo>
                      <a:pt x="187" y="102"/>
                    </a:lnTo>
                    <a:lnTo>
                      <a:pt x="185" y="107"/>
                    </a:lnTo>
                    <a:lnTo>
                      <a:pt x="183" y="128"/>
                    </a:lnTo>
                    <a:lnTo>
                      <a:pt x="181" y="144"/>
                    </a:lnTo>
                    <a:lnTo>
                      <a:pt x="179" y="160"/>
                    </a:lnTo>
                    <a:lnTo>
                      <a:pt x="173" y="166"/>
                    </a:lnTo>
                    <a:lnTo>
                      <a:pt x="158" y="170"/>
                    </a:lnTo>
                    <a:lnTo>
                      <a:pt x="155" y="173"/>
                    </a:lnTo>
                    <a:lnTo>
                      <a:pt x="146" y="188"/>
                    </a:lnTo>
                    <a:lnTo>
                      <a:pt x="142" y="192"/>
                    </a:lnTo>
                    <a:lnTo>
                      <a:pt x="135" y="198"/>
                    </a:lnTo>
                    <a:lnTo>
                      <a:pt x="117" y="209"/>
                    </a:lnTo>
                    <a:lnTo>
                      <a:pt x="115" y="213"/>
                    </a:lnTo>
                    <a:lnTo>
                      <a:pt x="117" y="216"/>
                    </a:lnTo>
                    <a:lnTo>
                      <a:pt x="118" y="219"/>
                    </a:lnTo>
                    <a:lnTo>
                      <a:pt x="122" y="238"/>
                    </a:lnTo>
                    <a:lnTo>
                      <a:pt x="119" y="245"/>
                    </a:lnTo>
                    <a:lnTo>
                      <a:pt x="118" y="246"/>
                    </a:lnTo>
                    <a:lnTo>
                      <a:pt x="113" y="242"/>
                    </a:lnTo>
                    <a:lnTo>
                      <a:pt x="103" y="229"/>
                    </a:lnTo>
                    <a:lnTo>
                      <a:pt x="86" y="209"/>
                    </a:lnTo>
                    <a:lnTo>
                      <a:pt x="85" y="213"/>
                    </a:lnTo>
                    <a:lnTo>
                      <a:pt x="83" y="221"/>
                    </a:lnTo>
                    <a:lnTo>
                      <a:pt x="83" y="223"/>
                    </a:lnTo>
                    <a:lnTo>
                      <a:pt x="88" y="226"/>
                    </a:lnTo>
                    <a:lnTo>
                      <a:pt x="92" y="232"/>
                    </a:lnTo>
                    <a:lnTo>
                      <a:pt x="92" y="238"/>
                    </a:lnTo>
                    <a:lnTo>
                      <a:pt x="93" y="240"/>
                    </a:lnTo>
                    <a:lnTo>
                      <a:pt x="97" y="242"/>
                    </a:lnTo>
                    <a:lnTo>
                      <a:pt x="97" y="246"/>
                    </a:lnTo>
                    <a:lnTo>
                      <a:pt x="91" y="251"/>
                    </a:lnTo>
                    <a:lnTo>
                      <a:pt x="81" y="264"/>
                    </a:lnTo>
                    <a:lnTo>
                      <a:pt x="77" y="267"/>
                    </a:lnTo>
                    <a:lnTo>
                      <a:pt x="72" y="263"/>
                    </a:lnTo>
                    <a:lnTo>
                      <a:pt x="69" y="264"/>
                    </a:lnTo>
                    <a:lnTo>
                      <a:pt x="69" y="272"/>
                    </a:lnTo>
                    <a:lnTo>
                      <a:pt x="60" y="278"/>
                    </a:lnTo>
                    <a:lnTo>
                      <a:pt x="60" y="283"/>
                    </a:lnTo>
                    <a:lnTo>
                      <a:pt x="59" y="283"/>
                    </a:lnTo>
                    <a:lnTo>
                      <a:pt x="61" y="288"/>
                    </a:lnTo>
                    <a:lnTo>
                      <a:pt x="66" y="306"/>
                    </a:lnTo>
                    <a:lnTo>
                      <a:pt x="70" y="311"/>
                    </a:lnTo>
                    <a:lnTo>
                      <a:pt x="81" y="320"/>
                    </a:lnTo>
                    <a:lnTo>
                      <a:pt x="86" y="327"/>
                    </a:lnTo>
                    <a:lnTo>
                      <a:pt x="87" y="331"/>
                    </a:lnTo>
                    <a:lnTo>
                      <a:pt x="85" y="353"/>
                    </a:lnTo>
                    <a:lnTo>
                      <a:pt x="88" y="367"/>
                    </a:lnTo>
                    <a:lnTo>
                      <a:pt x="88" y="372"/>
                    </a:lnTo>
                    <a:lnTo>
                      <a:pt x="83" y="380"/>
                    </a:lnTo>
                    <a:lnTo>
                      <a:pt x="81" y="386"/>
                    </a:lnTo>
                    <a:lnTo>
                      <a:pt x="85" y="412"/>
                    </a:lnTo>
                    <a:lnTo>
                      <a:pt x="90" y="431"/>
                    </a:lnTo>
                    <a:lnTo>
                      <a:pt x="90" y="439"/>
                    </a:lnTo>
                    <a:lnTo>
                      <a:pt x="85" y="455"/>
                    </a:lnTo>
                    <a:lnTo>
                      <a:pt x="83" y="462"/>
                    </a:lnTo>
                    <a:lnTo>
                      <a:pt x="85" y="469"/>
                    </a:lnTo>
                    <a:lnTo>
                      <a:pt x="92" y="472"/>
                    </a:lnTo>
                    <a:lnTo>
                      <a:pt x="98" y="473"/>
                    </a:lnTo>
                    <a:lnTo>
                      <a:pt x="103" y="472"/>
                    </a:lnTo>
                    <a:lnTo>
                      <a:pt x="111" y="467"/>
                    </a:lnTo>
                    <a:lnTo>
                      <a:pt x="111" y="472"/>
                    </a:lnTo>
                    <a:lnTo>
                      <a:pt x="111" y="474"/>
                    </a:lnTo>
                    <a:lnTo>
                      <a:pt x="107" y="479"/>
                    </a:lnTo>
                    <a:lnTo>
                      <a:pt x="95" y="490"/>
                    </a:lnTo>
                    <a:lnTo>
                      <a:pt x="81" y="507"/>
                    </a:lnTo>
                    <a:lnTo>
                      <a:pt x="74" y="531"/>
                    </a:lnTo>
                    <a:lnTo>
                      <a:pt x="71" y="533"/>
                    </a:lnTo>
                    <a:lnTo>
                      <a:pt x="69" y="536"/>
                    </a:lnTo>
                    <a:lnTo>
                      <a:pt x="54" y="541"/>
                    </a:lnTo>
                    <a:lnTo>
                      <a:pt x="40" y="539"/>
                    </a:lnTo>
                    <a:lnTo>
                      <a:pt x="37" y="541"/>
                    </a:lnTo>
                    <a:lnTo>
                      <a:pt x="26" y="547"/>
                    </a:lnTo>
                    <a:lnTo>
                      <a:pt x="20" y="560"/>
                    </a:lnTo>
                    <a:lnTo>
                      <a:pt x="18" y="569"/>
                    </a:lnTo>
                    <a:lnTo>
                      <a:pt x="21" y="577"/>
                    </a:lnTo>
                    <a:lnTo>
                      <a:pt x="20" y="584"/>
                    </a:lnTo>
                    <a:lnTo>
                      <a:pt x="7" y="585"/>
                    </a:lnTo>
                    <a:lnTo>
                      <a:pt x="4" y="590"/>
                    </a:lnTo>
                    <a:lnTo>
                      <a:pt x="0" y="596"/>
                    </a:lnTo>
                    <a:lnTo>
                      <a:pt x="0" y="601"/>
                    </a:lnTo>
                    <a:lnTo>
                      <a:pt x="5" y="607"/>
                    </a:lnTo>
                    <a:lnTo>
                      <a:pt x="6" y="611"/>
                    </a:lnTo>
                    <a:lnTo>
                      <a:pt x="9" y="613"/>
                    </a:lnTo>
                    <a:lnTo>
                      <a:pt x="12" y="616"/>
                    </a:lnTo>
                    <a:lnTo>
                      <a:pt x="44" y="629"/>
                    </a:lnTo>
                    <a:lnTo>
                      <a:pt x="74" y="644"/>
                    </a:lnTo>
                    <a:lnTo>
                      <a:pt x="86" y="652"/>
                    </a:lnTo>
                    <a:lnTo>
                      <a:pt x="88" y="657"/>
                    </a:lnTo>
                    <a:lnTo>
                      <a:pt x="91" y="668"/>
                    </a:lnTo>
                    <a:lnTo>
                      <a:pt x="93" y="672"/>
                    </a:lnTo>
                    <a:lnTo>
                      <a:pt x="106" y="673"/>
                    </a:lnTo>
                    <a:lnTo>
                      <a:pt x="114" y="671"/>
                    </a:lnTo>
                    <a:lnTo>
                      <a:pt x="119" y="671"/>
                    </a:lnTo>
                    <a:lnTo>
                      <a:pt x="140" y="673"/>
                    </a:lnTo>
                    <a:lnTo>
                      <a:pt x="150" y="673"/>
                    </a:lnTo>
                    <a:lnTo>
                      <a:pt x="151" y="671"/>
                    </a:lnTo>
                    <a:lnTo>
                      <a:pt x="156" y="665"/>
                    </a:lnTo>
                    <a:lnTo>
                      <a:pt x="161" y="665"/>
                    </a:lnTo>
                    <a:lnTo>
                      <a:pt x="168" y="667"/>
                    </a:lnTo>
                    <a:lnTo>
                      <a:pt x="174" y="673"/>
                    </a:lnTo>
                    <a:lnTo>
                      <a:pt x="181" y="676"/>
                    </a:lnTo>
                    <a:lnTo>
                      <a:pt x="195" y="687"/>
                    </a:lnTo>
                    <a:lnTo>
                      <a:pt x="201" y="687"/>
                    </a:lnTo>
                    <a:lnTo>
                      <a:pt x="205" y="687"/>
                    </a:lnTo>
                    <a:lnTo>
                      <a:pt x="215" y="690"/>
                    </a:lnTo>
                    <a:lnTo>
                      <a:pt x="224" y="693"/>
                    </a:lnTo>
                    <a:lnTo>
                      <a:pt x="230" y="695"/>
                    </a:lnTo>
                    <a:lnTo>
                      <a:pt x="235" y="704"/>
                    </a:lnTo>
                    <a:lnTo>
                      <a:pt x="238" y="708"/>
                    </a:lnTo>
                    <a:lnTo>
                      <a:pt x="248" y="711"/>
                    </a:lnTo>
                    <a:lnTo>
                      <a:pt x="253" y="725"/>
                    </a:lnTo>
                    <a:lnTo>
                      <a:pt x="258" y="733"/>
                    </a:lnTo>
                    <a:lnTo>
                      <a:pt x="264" y="737"/>
                    </a:lnTo>
                    <a:lnTo>
                      <a:pt x="267" y="742"/>
                    </a:lnTo>
                    <a:lnTo>
                      <a:pt x="273" y="743"/>
                    </a:lnTo>
                    <a:lnTo>
                      <a:pt x="278" y="743"/>
                    </a:lnTo>
                    <a:lnTo>
                      <a:pt x="284" y="746"/>
                    </a:lnTo>
                    <a:lnTo>
                      <a:pt x="289" y="749"/>
                    </a:lnTo>
                    <a:lnTo>
                      <a:pt x="292" y="756"/>
                    </a:lnTo>
                    <a:lnTo>
                      <a:pt x="294" y="768"/>
                    </a:lnTo>
                    <a:lnTo>
                      <a:pt x="297" y="776"/>
                    </a:lnTo>
                    <a:lnTo>
                      <a:pt x="298" y="780"/>
                    </a:lnTo>
                    <a:lnTo>
                      <a:pt x="302" y="783"/>
                    </a:lnTo>
                    <a:lnTo>
                      <a:pt x="311" y="783"/>
                    </a:lnTo>
                    <a:lnTo>
                      <a:pt x="316" y="784"/>
                    </a:lnTo>
                    <a:lnTo>
                      <a:pt x="316" y="806"/>
                    </a:lnTo>
                    <a:lnTo>
                      <a:pt x="319" y="811"/>
                    </a:lnTo>
                    <a:lnTo>
                      <a:pt x="324" y="816"/>
                    </a:lnTo>
                    <a:lnTo>
                      <a:pt x="334" y="817"/>
                    </a:lnTo>
                    <a:lnTo>
                      <a:pt x="339" y="816"/>
                    </a:lnTo>
                    <a:lnTo>
                      <a:pt x="353" y="817"/>
                    </a:lnTo>
                    <a:lnTo>
                      <a:pt x="361" y="821"/>
                    </a:lnTo>
                    <a:lnTo>
                      <a:pt x="365" y="821"/>
                    </a:lnTo>
                    <a:lnTo>
                      <a:pt x="372" y="819"/>
                    </a:lnTo>
                    <a:lnTo>
                      <a:pt x="376" y="817"/>
                    </a:lnTo>
                    <a:lnTo>
                      <a:pt x="378" y="813"/>
                    </a:lnTo>
                    <a:lnTo>
                      <a:pt x="382" y="812"/>
                    </a:lnTo>
                    <a:lnTo>
                      <a:pt x="386" y="808"/>
                    </a:lnTo>
                    <a:lnTo>
                      <a:pt x="389" y="807"/>
                    </a:lnTo>
                    <a:lnTo>
                      <a:pt x="398" y="807"/>
                    </a:lnTo>
                    <a:lnTo>
                      <a:pt x="405" y="808"/>
                    </a:lnTo>
                    <a:lnTo>
                      <a:pt x="410" y="813"/>
                    </a:lnTo>
                    <a:lnTo>
                      <a:pt x="418" y="815"/>
                    </a:lnTo>
                    <a:lnTo>
                      <a:pt x="426" y="813"/>
                    </a:lnTo>
                    <a:lnTo>
                      <a:pt x="435" y="807"/>
                    </a:lnTo>
                    <a:lnTo>
                      <a:pt x="437" y="807"/>
                    </a:lnTo>
                    <a:lnTo>
                      <a:pt x="445" y="808"/>
                    </a:lnTo>
                    <a:lnTo>
                      <a:pt x="461" y="815"/>
                    </a:lnTo>
                    <a:lnTo>
                      <a:pt x="477" y="824"/>
                    </a:lnTo>
                    <a:lnTo>
                      <a:pt x="488" y="837"/>
                    </a:lnTo>
                    <a:lnTo>
                      <a:pt x="488" y="842"/>
                    </a:lnTo>
                    <a:lnTo>
                      <a:pt x="484" y="849"/>
                    </a:lnTo>
                    <a:lnTo>
                      <a:pt x="478" y="856"/>
                    </a:lnTo>
                    <a:lnTo>
                      <a:pt x="466" y="869"/>
                    </a:lnTo>
                    <a:lnTo>
                      <a:pt x="458" y="880"/>
                    </a:lnTo>
                    <a:lnTo>
                      <a:pt x="458" y="889"/>
                    </a:lnTo>
                    <a:lnTo>
                      <a:pt x="459" y="892"/>
                    </a:lnTo>
                    <a:lnTo>
                      <a:pt x="464" y="893"/>
                    </a:lnTo>
                    <a:lnTo>
                      <a:pt x="469" y="892"/>
                    </a:lnTo>
                    <a:lnTo>
                      <a:pt x="473" y="893"/>
                    </a:lnTo>
                    <a:lnTo>
                      <a:pt x="478" y="897"/>
                    </a:lnTo>
                    <a:lnTo>
                      <a:pt x="486" y="908"/>
                    </a:lnTo>
                    <a:lnTo>
                      <a:pt x="494" y="909"/>
                    </a:lnTo>
                    <a:lnTo>
                      <a:pt x="495" y="902"/>
                    </a:lnTo>
                    <a:lnTo>
                      <a:pt x="497" y="896"/>
                    </a:lnTo>
                    <a:lnTo>
                      <a:pt x="499" y="881"/>
                    </a:lnTo>
                    <a:lnTo>
                      <a:pt x="501" y="873"/>
                    </a:lnTo>
                    <a:lnTo>
                      <a:pt x="502" y="870"/>
                    </a:lnTo>
                    <a:lnTo>
                      <a:pt x="504" y="858"/>
                    </a:lnTo>
                    <a:lnTo>
                      <a:pt x="506" y="850"/>
                    </a:lnTo>
                    <a:lnTo>
                      <a:pt x="511" y="832"/>
                    </a:lnTo>
                    <a:lnTo>
                      <a:pt x="512" y="831"/>
                    </a:lnTo>
                    <a:lnTo>
                      <a:pt x="522" y="768"/>
                    </a:lnTo>
                    <a:lnTo>
                      <a:pt x="523" y="758"/>
                    </a:lnTo>
                    <a:lnTo>
                      <a:pt x="524" y="752"/>
                    </a:lnTo>
                    <a:lnTo>
                      <a:pt x="517" y="724"/>
                    </a:lnTo>
                    <a:lnTo>
                      <a:pt x="512" y="714"/>
                    </a:lnTo>
                    <a:lnTo>
                      <a:pt x="506" y="708"/>
                    </a:lnTo>
                    <a:lnTo>
                      <a:pt x="494" y="698"/>
                    </a:lnTo>
                    <a:lnTo>
                      <a:pt x="489" y="693"/>
                    </a:lnTo>
                    <a:lnTo>
                      <a:pt x="489" y="655"/>
                    </a:lnTo>
                    <a:lnTo>
                      <a:pt x="494" y="652"/>
                    </a:lnTo>
                    <a:lnTo>
                      <a:pt x="511" y="650"/>
                    </a:lnTo>
                    <a:lnTo>
                      <a:pt x="517" y="647"/>
                    </a:lnTo>
                    <a:lnTo>
                      <a:pt x="528" y="649"/>
                    </a:lnTo>
                    <a:lnTo>
                      <a:pt x="532" y="650"/>
                    </a:lnTo>
                    <a:lnTo>
                      <a:pt x="532" y="652"/>
                    </a:lnTo>
                    <a:lnTo>
                      <a:pt x="538" y="651"/>
                    </a:lnTo>
                    <a:lnTo>
                      <a:pt x="538" y="650"/>
                    </a:lnTo>
                    <a:lnTo>
                      <a:pt x="534" y="640"/>
                    </a:lnTo>
                    <a:lnTo>
                      <a:pt x="533" y="633"/>
                    </a:lnTo>
                    <a:lnTo>
                      <a:pt x="528" y="625"/>
                    </a:lnTo>
                    <a:lnTo>
                      <a:pt x="518" y="627"/>
                    </a:lnTo>
                    <a:lnTo>
                      <a:pt x="516" y="629"/>
                    </a:lnTo>
                    <a:lnTo>
                      <a:pt x="509" y="629"/>
                    </a:lnTo>
                    <a:lnTo>
                      <a:pt x="505" y="624"/>
                    </a:lnTo>
                    <a:lnTo>
                      <a:pt x="501" y="623"/>
                    </a:lnTo>
                    <a:lnTo>
                      <a:pt x="501" y="620"/>
                    </a:lnTo>
                    <a:lnTo>
                      <a:pt x="501" y="620"/>
                    </a:lnTo>
                    <a:lnTo>
                      <a:pt x="501" y="589"/>
                    </a:lnTo>
                    <a:lnTo>
                      <a:pt x="502" y="590"/>
                    </a:lnTo>
                    <a:lnTo>
                      <a:pt x="582" y="590"/>
                    </a:lnTo>
                    <a:lnTo>
                      <a:pt x="586" y="586"/>
                    </a:lnTo>
                    <a:lnTo>
                      <a:pt x="587" y="580"/>
                    </a:lnTo>
                    <a:lnTo>
                      <a:pt x="591" y="575"/>
                    </a:lnTo>
                    <a:lnTo>
                      <a:pt x="593" y="575"/>
                    </a:lnTo>
                    <a:lnTo>
                      <a:pt x="597" y="577"/>
                    </a:lnTo>
                    <a:lnTo>
                      <a:pt x="601" y="584"/>
                    </a:lnTo>
                    <a:lnTo>
                      <a:pt x="603" y="584"/>
                    </a:lnTo>
                    <a:lnTo>
                      <a:pt x="622" y="574"/>
                    </a:lnTo>
                    <a:lnTo>
                      <a:pt x="633" y="574"/>
                    </a:lnTo>
                    <a:lnTo>
                      <a:pt x="638" y="579"/>
                    </a:lnTo>
                    <a:lnTo>
                      <a:pt x="646" y="590"/>
                    </a:lnTo>
                    <a:lnTo>
                      <a:pt x="652" y="619"/>
                    </a:lnTo>
                    <a:lnTo>
                      <a:pt x="662" y="614"/>
                    </a:lnTo>
                    <a:lnTo>
                      <a:pt x="663" y="612"/>
                    </a:lnTo>
                    <a:lnTo>
                      <a:pt x="658" y="603"/>
                    </a:lnTo>
                    <a:lnTo>
                      <a:pt x="656" y="592"/>
                    </a:lnTo>
                    <a:lnTo>
                      <a:pt x="640" y="555"/>
                    </a:lnTo>
                    <a:lnTo>
                      <a:pt x="631" y="544"/>
                    </a:lnTo>
                    <a:lnTo>
                      <a:pt x="614" y="531"/>
                    </a:lnTo>
                    <a:lnTo>
                      <a:pt x="614" y="527"/>
                    </a:lnTo>
                    <a:lnTo>
                      <a:pt x="626" y="516"/>
                    </a:lnTo>
                    <a:lnTo>
                      <a:pt x="631" y="509"/>
                    </a:lnTo>
                    <a:lnTo>
                      <a:pt x="634" y="507"/>
                    </a:lnTo>
                    <a:lnTo>
                      <a:pt x="638" y="504"/>
                    </a:lnTo>
                    <a:lnTo>
                      <a:pt x="640" y="503"/>
                    </a:lnTo>
                    <a:lnTo>
                      <a:pt x="641" y="500"/>
                    </a:lnTo>
                    <a:lnTo>
                      <a:pt x="640" y="493"/>
                    </a:lnTo>
                    <a:lnTo>
                      <a:pt x="638" y="488"/>
                    </a:lnTo>
                    <a:lnTo>
                      <a:pt x="633" y="479"/>
                    </a:lnTo>
                    <a:lnTo>
                      <a:pt x="625" y="471"/>
                    </a:lnTo>
                    <a:lnTo>
                      <a:pt x="618" y="466"/>
                    </a:lnTo>
                    <a:lnTo>
                      <a:pt x="617" y="463"/>
                    </a:lnTo>
                    <a:lnTo>
                      <a:pt x="615" y="453"/>
                    </a:lnTo>
                    <a:lnTo>
                      <a:pt x="613" y="447"/>
                    </a:lnTo>
                    <a:lnTo>
                      <a:pt x="613" y="439"/>
                    </a:lnTo>
                    <a:lnTo>
                      <a:pt x="609" y="431"/>
                    </a:lnTo>
                    <a:lnTo>
                      <a:pt x="609" y="419"/>
                    </a:lnTo>
                    <a:lnTo>
                      <a:pt x="613" y="413"/>
                    </a:lnTo>
                    <a:lnTo>
                      <a:pt x="615" y="403"/>
                    </a:lnTo>
                    <a:lnTo>
                      <a:pt x="615" y="392"/>
                    </a:lnTo>
                    <a:lnTo>
                      <a:pt x="624" y="382"/>
                    </a:lnTo>
                    <a:lnTo>
                      <a:pt x="624" y="369"/>
                    </a:lnTo>
                    <a:lnTo>
                      <a:pt x="626" y="364"/>
                    </a:lnTo>
                    <a:lnTo>
                      <a:pt x="633" y="358"/>
                    </a:lnTo>
                    <a:lnTo>
                      <a:pt x="633" y="353"/>
                    </a:lnTo>
                    <a:lnTo>
                      <a:pt x="630" y="344"/>
                    </a:lnTo>
                    <a:lnTo>
                      <a:pt x="628" y="342"/>
                    </a:lnTo>
                    <a:lnTo>
                      <a:pt x="624" y="342"/>
                    </a:lnTo>
                    <a:lnTo>
                      <a:pt x="614" y="342"/>
                    </a:lnTo>
                    <a:lnTo>
                      <a:pt x="595" y="350"/>
                    </a:lnTo>
                    <a:lnTo>
                      <a:pt x="583" y="353"/>
                    </a:lnTo>
                    <a:lnTo>
                      <a:pt x="576" y="353"/>
                    </a:lnTo>
                    <a:lnTo>
                      <a:pt x="567" y="350"/>
                    </a:lnTo>
                    <a:lnTo>
                      <a:pt x="563" y="349"/>
                    </a:lnTo>
                    <a:lnTo>
                      <a:pt x="558" y="347"/>
                    </a:lnTo>
                    <a:lnTo>
                      <a:pt x="552" y="345"/>
                    </a:lnTo>
                    <a:lnTo>
                      <a:pt x="544" y="348"/>
                    </a:lnTo>
                    <a:lnTo>
                      <a:pt x="542" y="350"/>
                    </a:lnTo>
                    <a:lnTo>
                      <a:pt x="536" y="350"/>
                    </a:lnTo>
                    <a:lnTo>
                      <a:pt x="527" y="350"/>
                    </a:lnTo>
                    <a:lnTo>
                      <a:pt x="523" y="348"/>
                    </a:lnTo>
                    <a:lnTo>
                      <a:pt x="522" y="348"/>
                    </a:lnTo>
                    <a:lnTo>
                      <a:pt x="494" y="307"/>
                    </a:lnTo>
                    <a:lnTo>
                      <a:pt x="493" y="305"/>
                    </a:lnTo>
                    <a:lnTo>
                      <a:pt x="490" y="302"/>
                    </a:lnTo>
                    <a:lnTo>
                      <a:pt x="479" y="301"/>
                    </a:lnTo>
                    <a:lnTo>
                      <a:pt x="473" y="297"/>
                    </a:lnTo>
                    <a:lnTo>
                      <a:pt x="461" y="293"/>
                    </a:lnTo>
                    <a:lnTo>
                      <a:pt x="443" y="294"/>
                    </a:lnTo>
                    <a:lnTo>
                      <a:pt x="425" y="299"/>
                    </a:lnTo>
                    <a:lnTo>
                      <a:pt x="415" y="300"/>
                    </a:lnTo>
                    <a:lnTo>
                      <a:pt x="400" y="299"/>
                    </a:lnTo>
                    <a:lnTo>
                      <a:pt x="383" y="291"/>
                    </a:lnTo>
                    <a:lnTo>
                      <a:pt x="380" y="284"/>
                    </a:lnTo>
                    <a:lnTo>
                      <a:pt x="376" y="283"/>
                    </a:lnTo>
                    <a:lnTo>
                      <a:pt x="364" y="277"/>
                    </a:lnTo>
                    <a:lnTo>
                      <a:pt x="362" y="274"/>
                    </a:lnTo>
                    <a:lnTo>
                      <a:pt x="362" y="241"/>
                    </a:lnTo>
                    <a:lnTo>
                      <a:pt x="360" y="232"/>
                    </a:lnTo>
                    <a:lnTo>
                      <a:pt x="357" y="226"/>
                    </a:lnTo>
                    <a:lnTo>
                      <a:pt x="353" y="223"/>
                    </a:lnTo>
                    <a:lnTo>
                      <a:pt x="351" y="220"/>
                    </a:lnTo>
                    <a:lnTo>
                      <a:pt x="344" y="211"/>
                    </a:lnTo>
                    <a:lnTo>
                      <a:pt x="341" y="208"/>
                    </a:lnTo>
                    <a:lnTo>
                      <a:pt x="338" y="188"/>
                    </a:lnTo>
                    <a:lnTo>
                      <a:pt x="335" y="182"/>
                    </a:lnTo>
                    <a:lnTo>
                      <a:pt x="334" y="180"/>
                    </a:lnTo>
                    <a:lnTo>
                      <a:pt x="310" y="181"/>
                    </a:lnTo>
                    <a:lnTo>
                      <a:pt x="316" y="167"/>
                    </a:lnTo>
                    <a:lnTo>
                      <a:pt x="324" y="152"/>
                    </a:lnTo>
                    <a:lnTo>
                      <a:pt x="337" y="107"/>
                    </a:lnTo>
                    <a:lnTo>
                      <a:pt x="350" y="85"/>
                    </a:lnTo>
                    <a:lnTo>
                      <a:pt x="375" y="62"/>
                    </a:lnTo>
                    <a:lnTo>
                      <a:pt x="378" y="57"/>
                    </a:lnTo>
                    <a:lnTo>
                      <a:pt x="383" y="47"/>
                    </a:lnTo>
                    <a:lnTo>
                      <a:pt x="389" y="41"/>
                    </a:lnTo>
                    <a:lnTo>
                      <a:pt x="404" y="35"/>
                    </a:lnTo>
                    <a:lnTo>
                      <a:pt x="419" y="33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29" name="Freeform 251"/>
              <p:cNvSpPr>
                <a:spLocks noChangeAspect="1"/>
              </p:cNvSpPr>
              <p:nvPr/>
            </p:nvSpPr>
            <p:spPr bwMode="gray">
              <a:xfrm>
                <a:off x="1751" y="2592"/>
                <a:ext cx="132" cy="151"/>
              </a:xfrm>
              <a:custGeom>
                <a:avLst/>
                <a:gdLst/>
                <a:ahLst/>
                <a:cxnLst>
                  <a:cxn ang="0">
                    <a:pos x="29" y="74"/>
                  </a:cxn>
                  <a:cxn ang="0">
                    <a:pos x="109" y="59"/>
                  </a:cxn>
                  <a:cxn ang="0">
                    <a:pos x="164" y="7"/>
                  </a:cxn>
                  <a:cxn ang="0">
                    <a:pos x="232" y="1"/>
                  </a:cxn>
                  <a:cxn ang="0">
                    <a:pos x="243" y="60"/>
                  </a:cxn>
                  <a:cxn ang="0">
                    <a:pos x="234" y="88"/>
                  </a:cxn>
                  <a:cxn ang="0">
                    <a:pos x="283" y="151"/>
                  </a:cxn>
                  <a:cxn ang="0">
                    <a:pos x="348" y="161"/>
                  </a:cxn>
                  <a:cxn ang="0">
                    <a:pos x="372" y="183"/>
                  </a:cxn>
                  <a:cxn ang="0">
                    <a:pos x="441" y="211"/>
                  </a:cxn>
                  <a:cxn ang="0">
                    <a:pos x="487" y="222"/>
                  </a:cxn>
                  <a:cxn ang="0">
                    <a:pos x="507" y="268"/>
                  </a:cxn>
                  <a:cxn ang="0">
                    <a:pos x="512" y="307"/>
                  </a:cxn>
                  <a:cxn ang="0">
                    <a:pos x="511" y="334"/>
                  </a:cxn>
                  <a:cxn ang="0">
                    <a:pos x="550" y="370"/>
                  </a:cxn>
                  <a:cxn ang="0">
                    <a:pos x="616" y="373"/>
                  </a:cxn>
                  <a:cxn ang="0">
                    <a:pos x="616" y="399"/>
                  </a:cxn>
                  <a:cxn ang="0">
                    <a:pos x="641" y="434"/>
                  </a:cxn>
                  <a:cxn ang="0">
                    <a:pos x="658" y="500"/>
                  </a:cxn>
                  <a:cxn ang="0">
                    <a:pos x="644" y="555"/>
                  </a:cxn>
                  <a:cxn ang="0">
                    <a:pos x="647" y="586"/>
                  </a:cxn>
                  <a:cxn ang="0">
                    <a:pos x="631" y="585"/>
                  </a:cxn>
                  <a:cxn ang="0">
                    <a:pos x="595" y="544"/>
                  </a:cxn>
                  <a:cxn ang="0">
                    <a:pos x="504" y="549"/>
                  </a:cxn>
                  <a:cxn ang="0">
                    <a:pos x="426" y="576"/>
                  </a:cxn>
                  <a:cxn ang="0">
                    <a:pos x="401" y="628"/>
                  </a:cxn>
                  <a:cxn ang="0">
                    <a:pos x="391" y="705"/>
                  </a:cxn>
                  <a:cxn ang="0">
                    <a:pos x="362" y="706"/>
                  </a:cxn>
                  <a:cxn ang="0">
                    <a:pos x="315" y="701"/>
                  </a:cxn>
                  <a:cxn ang="0">
                    <a:pos x="297" y="735"/>
                  </a:cxn>
                  <a:cxn ang="0">
                    <a:pos x="281" y="726"/>
                  </a:cxn>
                  <a:cxn ang="0">
                    <a:pos x="250" y="710"/>
                  </a:cxn>
                  <a:cxn ang="0">
                    <a:pos x="202" y="695"/>
                  </a:cxn>
                  <a:cxn ang="0">
                    <a:pos x="176" y="708"/>
                  </a:cxn>
                  <a:cxn ang="0">
                    <a:pos x="149" y="737"/>
                  </a:cxn>
                  <a:cxn ang="0">
                    <a:pos x="126" y="752"/>
                  </a:cxn>
                  <a:cxn ang="0">
                    <a:pos x="94" y="751"/>
                  </a:cxn>
                  <a:cxn ang="0">
                    <a:pos x="86" y="711"/>
                  </a:cxn>
                  <a:cxn ang="0">
                    <a:pos x="77" y="652"/>
                  </a:cxn>
                  <a:cxn ang="0">
                    <a:pos x="61" y="626"/>
                  </a:cxn>
                  <a:cxn ang="0">
                    <a:pos x="55" y="602"/>
                  </a:cxn>
                  <a:cxn ang="0">
                    <a:pos x="51" y="579"/>
                  </a:cxn>
                  <a:cxn ang="0">
                    <a:pos x="57" y="564"/>
                  </a:cxn>
                  <a:cxn ang="0">
                    <a:pos x="54" y="536"/>
                  </a:cxn>
                  <a:cxn ang="0">
                    <a:pos x="29" y="480"/>
                  </a:cxn>
                  <a:cxn ang="0">
                    <a:pos x="7" y="443"/>
                  </a:cxn>
                  <a:cxn ang="0">
                    <a:pos x="1" y="431"/>
                  </a:cxn>
                  <a:cxn ang="0">
                    <a:pos x="36" y="373"/>
                  </a:cxn>
                  <a:cxn ang="0">
                    <a:pos x="20" y="357"/>
                  </a:cxn>
                  <a:cxn ang="0">
                    <a:pos x="17" y="328"/>
                  </a:cxn>
                  <a:cxn ang="0">
                    <a:pos x="29" y="303"/>
                  </a:cxn>
                  <a:cxn ang="0">
                    <a:pos x="22" y="276"/>
                  </a:cxn>
                  <a:cxn ang="0">
                    <a:pos x="33" y="231"/>
                  </a:cxn>
                  <a:cxn ang="0">
                    <a:pos x="40" y="166"/>
                  </a:cxn>
                  <a:cxn ang="0">
                    <a:pos x="35" y="129"/>
                  </a:cxn>
                </a:cxnLst>
                <a:rect l="0" t="0" r="r" b="b"/>
                <a:pathLst>
                  <a:path w="658" h="754">
                    <a:moveTo>
                      <a:pt x="1" y="70"/>
                    </a:moveTo>
                    <a:lnTo>
                      <a:pt x="3" y="68"/>
                    </a:lnTo>
                    <a:lnTo>
                      <a:pt x="11" y="68"/>
                    </a:lnTo>
                    <a:lnTo>
                      <a:pt x="29" y="74"/>
                    </a:lnTo>
                    <a:lnTo>
                      <a:pt x="70" y="75"/>
                    </a:lnTo>
                    <a:lnTo>
                      <a:pt x="78" y="71"/>
                    </a:lnTo>
                    <a:lnTo>
                      <a:pt x="83" y="68"/>
                    </a:lnTo>
                    <a:lnTo>
                      <a:pt x="109" y="59"/>
                    </a:lnTo>
                    <a:lnTo>
                      <a:pt x="116" y="55"/>
                    </a:lnTo>
                    <a:lnTo>
                      <a:pt x="141" y="33"/>
                    </a:lnTo>
                    <a:lnTo>
                      <a:pt x="158" y="14"/>
                    </a:lnTo>
                    <a:lnTo>
                      <a:pt x="164" y="7"/>
                    </a:lnTo>
                    <a:lnTo>
                      <a:pt x="180" y="4"/>
                    </a:lnTo>
                    <a:lnTo>
                      <a:pt x="186" y="4"/>
                    </a:lnTo>
                    <a:lnTo>
                      <a:pt x="213" y="0"/>
                    </a:lnTo>
                    <a:lnTo>
                      <a:pt x="232" y="1"/>
                    </a:lnTo>
                    <a:lnTo>
                      <a:pt x="235" y="4"/>
                    </a:lnTo>
                    <a:lnTo>
                      <a:pt x="240" y="11"/>
                    </a:lnTo>
                    <a:lnTo>
                      <a:pt x="243" y="28"/>
                    </a:lnTo>
                    <a:lnTo>
                      <a:pt x="243" y="60"/>
                    </a:lnTo>
                    <a:lnTo>
                      <a:pt x="242" y="70"/>
                    </a:lnTo>
                    <a:lnTo>
                      <a:pt x="237" y="77"/>
                    </a:lnTo>
                    <a:lnTo>
                      <a:pt x="235" y="81"/>
                    </a:lnTo>
                    <a:lnTo>
                      <a:pt x="234" y="88"/>
                    </a:lnTo>
                    <a:lnTo>
                      <a:pt x="240" y="112"/>
                    </a:lnTo>
                    <a:lnTo>
                      <a:pt x="249" y="125"/>
                    </a:lnTo>
                    <a:lnTo>
                      <a:pt x="256" y="131"/>
                    </a:lnTo>
                    <a:lnTo>
                      <a:pt x="283" y="151"/>
                    </a:lnTo>
                    <a:lnTo>
                      <a:pt x="296" y="155"/>
                    </a:lnTo>
                    <a:lnTo>
                      <a:pt x="313" y="157"/>
                    </a:lnTo>
                    <a:lnTo>
                      <a:pt x="332" y="157"/>
                    </a:lnTo>
                    <a:lnTo>
                      <a:pt x="348" y="161"/>
                    </a:lnTo>
                    <a:lnTo>
                      <a:pt x="355" y="167"/>
                    </a:lnTo>
                    <a:lnTo>
                      <a:pt x="356" y="171"/>
                    </a:lnTo>
                    <a:lnTo>
                      <a:pt x="363" y="179"/>
                    </a:lnTo>
                    <a:lnTo>
                      <a:pt x="372" y="183"/>
                    </a:lnTo>
                    <a:lnTo>
                      <a:pt x="410" y="193"/>
                    </a:lnTo>
                    <a:lnTo>
                      <a:pt x="426" y="208"/>
                    </a:lnTo>
                    <a:lnTo>
                      <a:pt x="431" y="211"/>
                    </a:lnTo>
                    <a:lnTo>
                      <a:pt x="441" y="211"/>
                    </a:lnTo>
                    <a:lnTo>
                      <a:pt x="450" y="209"/>
                    </a:lnTo>
                    <a:lnTo>
                      <a:pt x="455" y="209"/>
                    </a:lnTo>
                    <a:lnTo>
                      <a:pt x="468" y="211"/>
                    </a:lnTo>
                    <a:lnTo>
                      <a:pt x="487" y="222"/>
                    </a:lnTo>
                    <a:lnTo>
                      <a:pt x="493" y="227"/>
                    </a:lnTo>
                    <a:lnTo>
                      <a:pt x="501" y="238"/>
                    </a:lnTo>
                    <a:lnTo>
                      <a:pt x="506" y="253"/>
                    </a:lnTo>
                    <a:lnTo>
                      <a:pt x="507" y="268"/>
                    </a:lnTo>
                    <a:lnTo>
                      <a:pt x="511" y="276"/>
                    </a:lnTo>
                    <a:lnTo>
                      <a:pt x="514" y="281"/>
                    </a:lnTo>
                    <a:lnTo>
                      <a:pt x="514" y="290"/>
                    </a:lnTo>
                    <a:lnTo>
                      <a:pt x="512" y="307"/>
                    </a:lnTo>
                    <a:lnTo>
                      <a:pt x="503" y="308"/>
                    </a:lnTo>
                    <a:lnTo>
                      <a:pt x="503" y="312"/>
                    </a:lnTo>
                    <a:lnTo>
                      <a:pt x="504" y="317"/>
                    </a:lnTo>
                    <a:lnTo>
                      <a:pt x="511" y="334"/>
                    </a:lnTo>
                    <a:lnTo>
                      <a:pt x="518" y="356"/>
                    </a:lnTo>
                    <a:lnTo>
                      <a:pt x="524" y="369"/>
                    </a:lnTo>
                    <a:lnTo>
                      <a:pt x="539" y="369"/>
                    </a:lnTo>
                    <a:lnTo>
                      <a:pt x="550" y="370"/>
                    </a:lnTo>
                    <a:lnTo>
                      <a:pt x="563" y="370"/>
                    </a:lnTo>
                    <a:lnTo>
                      <a:pt x="568" y="372"/>
                    </a:lnTo>
                    <a:lnTo>
                      <a:pt x="611" y="372"/>
                    </a:lnTo>
                    <a:lnTo>
                      <a:pt x="616" y="373"/>
                    </a:lnTo>
                    <a:lnTo>
                      <a:pt x="619" y="376"/>
                    </a:lnTo>
                    <a:lnTo>
                      <a:pt x="620" y="381"/>
                    </a:lnTo>
                    <a:lnTo>
                      <a:pt x="619" y="391"/>
                    </a:lnTo>
                    <a:lnTo>
                      <a:pt x="616" y="399"/>
                    </a:lnTo>
                    <a:lnTo>
                      <a:pt x="616" y="405"/>
                    </a:lnTo>
                    <a:lnTo>
                      <a:pt x="620" y="425"/>
                    </a:lnTo>
                    <a:lnTo>
                      <a:pt x="638" y="431"/>
                    </a:lnTo>
                    <a:lnTo>
                      <a:pt x="641" y="434"/>
                    </a:lnTo>
                    <a:lnTo>
                      <a:pt x="644" y="448"/>
                    </a:lnTo>
                    <a:lnTo>
                      <a:pt x="656" y="467"/>
                    </a:lnTo>
                    <a:lnTo>
                      <a:pt x="658" y="477"/>
                    </a:lnTo>
                    <a:lnTo>
                      <a:pt x="658" y="500"/>
                    </a:lnTo>
                    <a:lnTo>
                      <a:pt x="657" y="529"/>
                    </a:lnTo>
                    <a:lnTo>
                      <a:pt x="656" y="533"/>
                    </a:lnTo>
                    <a:lnTo>
                      <a:pt x="649" y="544"/>
                    </a:lnTo>
                    <a:lnTo>
                      <a:pt x="644" y="555"/>
                    </a:lnTo>
                    <a:lnTo>
                      <a:pt x="644" y="561"/>
                    </a:lnTo>
                    <a:lnTo>
                      <a:pt x="644" y="569"/>
                    </a:lnTo>
                    <a:lnTo>
                      <a:pt x="646" y="574"/>
                    </a:lnTo>
                    <a:lnTo>
                      <a:pt x="647" y="586"/>
                    </a:lnTo>
                    <a:lnTo>
                      <a:pt x="646" y="587"/>
                    </a:lnTo>
                    <a:lnTo>
                      <a:pt x="638" y="590"/>
                    </a:lnTo>
                    <a:lnTo>
                      <a:pt x="637" y="591"/>
                    </a:lnTo>
                    <a:lnTo>
                      <a:pt x="631" y="585"/>
                    </a:lnTo>
                    <a:lnTo>
                      <a:pt x="630" y="581"/>
                    </a:lnTo>
                    <a:lnTo>
                      <a:pt x="615" y="560"/>
                    </a:lnTo>
                    <a:lnTo>
                      <a:pt x="605" y="552"/>
                    </a:lnTo>
                    <a:lnTo>
                      <a:pt x="595" y="544"/>
                    </a:lnTo>
                    <a:lnTo>
                      <a:pt x="582" y="541"/>
                    </a:lnTo>
                    <a:lnTo>
                      <a:pt x="539" y="541"/>
                    </a:lnTo>
                    <a:lnTo>
                      <a:pt x="535" y="541"/>
                    </a:lnTo>
                    <a:lnTo>
                      <a:pt x="504" y="549"/>
                    </a:lnTo>
                    <a:lnTo>
                      <a:pt x="501" y="549"/>
                    </a:lnTo>
                    <a:lnTo>
                      <a:pt x="447" y="566"/>
                    </a:lnTo>
                    <a:lnTo>
                      <a:pt x="428" y="570"/>
                    </a:lnTo>
                    <a:lnTo>
                      <a:pt x="426" y="576"/>
                    </a:lnTo>
                    <a:lnTo>
                      <a:pt x="423" y="591"/>
                    </a:lnTo>
                    <a:lnTo>
                      <a:pt x="412" y="607"/>
                    </a:lnTo>
                    <a:lnTo>
                      <a:pt x="401" y="625"/>
                    </a:lnTo>
                    <a:lnTo>
                      <a:pt x="401" y="628"/>
                    </a:lnTo>
                    <a:lnTo>
                      <a:pt x="401" y="654"/>
                    </a:lnTo>
                    <a:lnTo>
                      <a:pt x="402" y="658"/>
                    </a:lnTo>
                    <a:lnTo>
                      <a:pt x="402" y="665"/>
                    </a:lnTo>
                    <a:lnTo>
                      <a:pt x="391" y="705"/>
                    </a:lnTo>
                    <a:lnTo>
                      <a:pt x="383" y="720"/>
                    </a:lnTo>
                    <a:lnTo>
                      <a:pt x="375" y="716"/>
                    </a:lnTo>
                    <a:lnTo>
                      <a:pt x="369" y="711"/>
                    </a:lnTo>
                    <a:lnTo>
                      <a:pt x="362" y="706"/>
                    </a:lnTo>
                    <a:lnTo>
                      <a:pt x="359" y="705"/>
                    </a:lnTo>
                    <a:lnTo>
                      <a:pt x="351" y="704"/>
                    </a:lnTo>
                    <a:lnTo>
                      <a:pt x="334" y="704"/>
                    </a:lnTo>
                    <a:lnTo>
                      <a:pt x="315" y="701"/>
                    </a:lnTo>
                    <a:lnTo>
                      <a:pt x="307" y="701"/>
                    </a:lnTo>
                    <a:lnTo>
                      <a:pt x="304" y="705"/>
                    </a:lnTo>
                    <a:lnTo>
                      <a:pt x="300" y="724"/>
                    </a:lnTo>
                    <a:lnTo>
                      <a:pt x="297" y="735"/>
                    </a:lnTo>
                    <a:lnTo>
                      <a:pt x="296" y="741"/>
                    </a:lnTo>
                    <a:lnTo>
                      <a:pt x="293" y="741"/>
                    </a:lnTo>
                    <a:lnTo>
                      <a:pt x="282" y="730"/>
                    </a:lnTo>
                    <a:lnTo>
                      <a:pt x="281" y="726"/>
                    </a:lnTo>
                    <a:lnTo>
                      <a:pt x="278" y="725"/>
                    </a:lnTo>
                    <a:lnTo>
                      <a:pt x="275" y="719"/>
                    </a:lnTo>
                    <a:lnTo>
                      <a:pt x="271" y="715"/>
                    </a:lnTo>
                    <a:lnTo>
                      <a:pt x="250" y="710"/>
                    </a:lnTo>
                    <a:lnTo>
                      <a:pt x="245" y="710"/>
                    </a:lnTo>
                    <a:lnTo>
                      <a:pt x="237" y="708"/>
                    </a:lnTo>
                    <a:lnTo>
                      <a:pt x="211" y="708"/>
                    </a:lnTo>
                    <a:lnTo>
                      <a:pt x="202" y="695"/>
                    </a:lnTo>
                    <a:lnTo>
                      <a:pt x="196" y="689"/>
                    </a:lnTo>
                    <a:lnTo>
                      <a:pt x="192" y="689"/>
                    </a:lnTo>
                    <a:lnTo>
                      <a:pt x="189" y="690"/>
                    </a:lnTo>
                    <a:lnTo>
                      <a:pt x="176" y="708"/>
                    </a:lnTo>
                    <a:lnTo>
                      <a:pt x="165" y="716"/>
                    </a:lnTo>
                    <a:lnTo>
                      <a:pt x="157" y="725"/>
                    </a:lnTo>
                    <a:lnTo>
                      <a:pt x="151" y="733"/>
                    </a:lnTo>
                    <a:lnTo>
                      <a:pt x="149" y="737"/>
                    </a:lnTo>
                    <a:lnTo>
                      <a:pt x="143" y="747"/>
                    </a:lnTo>
                    <a:lnTo>
                      <a:pt x="138" y="752"/>
                    </a:lnTo>
                    <a:lnTo>
                      <a:pt x="136" y="752"/>
                    </a:lnTo>
                    <a:lnTo>
                      <a:pt x="126" y="752"/>
                    </a:lnTo>
                    <a:lnTo>
                      <a:pt x="120" y="754"/>
                    </a:lnTo>
                    <a:lnTo>
                      <a:pt x="108" y="754"/>
                    </a:lnTo>
                    <a:lnTo>
                      <a:pt x="101" y="754"/>
                    </a:lnTo>
                    <a:lnTo>
                      <a:pt x="94" y="751"/>
                    </a:lnTo>
                    <a:lnTo>
                      <a:pt x="94" y="749"/>
                    </a:lnTo>
                    <a:lnTo>
                      <a:pt x="90" y="737"/>
                    </a:lnTo>
                    <a:lnTo>
                      <a:pt x="90" y="733"/>
                    </a:lnTo>
                    <a:lnTo>
                      <a:pt x="86" y="711"/>
                    </a:lnTo>
                    <a:lnTo>
                      <a:pt x="86" y="693"/>
                    </a:lnTo>
                    <a:lnTo>
                      <a:pt x="83" y="671"/>
                    </a:lnTo>
                    <a:lnTo>
                      <a:pt x="77" y="661"/>
                    </a:lnTo>
                    <a:lnTo>
                      <a:pt x="77" y="652"/>
                    </a:lnTo>
                    <a:lnTo>
                      <a:pt x="74" y="639"/>
                    </a:lnTo>
                    <a:lnTo>
                      <a:pt x="73" y="635"/>
                    </a:lnTo>
                    <a:lnTo>
                      <a:pt x="66" y="628"/>
                    </a:lnTo>
                    <a:lnTo>
                      <a:pt x="61" y="626"/>
                    </a:lnTo>
                    <a:lnTo>
                      <a:pt x="58" y="623"/>
                    </a:lnTo>
                    <a:lnTo>
                      <a:pt x="58" y="615"/>
                    </a:lnTo>
                    <a:lnTo>
                      <a:pt x="58" y="607"/>
                    </a:lnTo>
                    <a:lnTo>
                      <a:pt x="55" y="602"/>
                    </a:lnTo>
                    <a:lnTo>
                      <a:pt x="47" y="598"/>
                    </a:lnTo>
                    <a:lnTo>
                      <a:pt x="47" y="592"/>
                    </a:lnTo>
                    <a:lnTo>
                      <a:pt x="50" y="580"/>
                    </a:lnTo>
                    <a:lnTo>
                      <a:pt x="51" y="579"/>
                    </a:lnTo>
                    <a:lnTo>
                      <a:pt x="58" y="575"/>
                    </a:lnTo>
                    <a:lnTo>
                      <a:pt x="61" y="574"/>
                    </a:lnTo>
                    <a:lnTo>
                      <a:pt x="61" y="570"/>
                    </a:lnTo>
                    <a:lnTo>
                      <a:pt x="57" y="564"/>
                    </a:lnTo>
                    <a:lnTo>
                      <a:pt x="58" y="558"/>
                    </a:lnTo>
                    <a:lnTo>
                      <a:pt x="62" y="553"/>
                    </a:lnTo>
                    <a:lnTo>
                      <a:pt x="61" y="543"/>
                    </a:lnTo>
                    <a:lnTo>
                      <a:pt x="54" y="536"/>
                    </a:lnTo>
                    <a:lnTo>
                      <a:pt x="41" y="526"/>
                    </a:lnTo>
                    <a:lnTo>
                      <a:pt x="36" y="521"/>
                    </a:lnTo>
                    <a:lnTo>
                      <a:pt x="33" y="512"/>
                    </a:lnTo>
                    <a:lnTo>
                      <a:pt x="29" y="480"/>
                    </a:lnTo>
                    <a:lnTo>
                      <a:pt x="29" y="470"/>
                    </a:lnTo>
                    <a:lnTo>
                      <a:pt x="22" y="461"/>
                    </a:lnTo>
                    <a:lnTo>
                      <a:pt x="18" y="457"/>
                    </a:lnTo>
                    <a:lnTo>
                      <a:pt x="7" y="443"/>
                    </a:lnTo>
                    <a:lnTo>
                      <a:pt x="4" y="443"/>
                    </a:lnTo>
                    <a:lnTo>
                      <a:pt x="2" y="439"/>
                    </a:lnTo>
                    <a:lnTo>
                      <a:pt x="0" y="437"/>
                    </a:lnTo>
                    <a:lnTo>
                      <a:pt x="1" y="431"/>
                    </a:lnTo>
                    <a:lnTo>
                      <a:pt x="12" y="412"/>
                    </a:lnTo>
                    <a:lnTo>
                      <a:pt x="23" y="400"/>
                    </a:lnTo>
                    <a:lnTo>
                      <a:pt x="35" y="383"/>
                    </a:lnTo>
                    <a:lnTo>
                      <a:pt x="36" y="373"/>
                    </a:lnTo>
                    <a:lnTo>
                      <a:pt x="35" y="370"/>
                    </a:lnTo>
                    <a:lnTo>
                      <a:pt x="29" y="365"/>
                    </a:lnTo>
                    <a:lnTo>
                      <a:pt x="24" y="362"/>
                    </a:lnTo>
                    <a:lnTo>
                      <a:pt x="20" y="357"/>
                    </a:lnTo>
                    <a:lnTo>
                      <a:pt x="18" y="356"/>
                    </a:lnTo>
                    <a:lnTo>
                      <a:pt x="17" y="350"/>
                    </a:lnTo>
                    <a:lnTo>
                      <a:pt x="15" y="342"/>
                    </a:lnTo>
                    <a:lnTo>
                      <a:pt x="17" y="328"/>
                    </a:lnTo>
                    <a:lnTo>
                      <a:pt x="22" y="319"/>
                    </a:lnTo>
                    <a:lnTo>
                      <a:pt x="27" y="316"/>
                    </a:lnTo>
                    <a:lnTo>
                      <a:pt x="29" y="308"/>
                    </a:lnTo>
                    <a:lnTo>
                      <a:pt x="29" y="303"/>
                    </a:lnTo>
                    <a:lnTo>
                      <a:pt x="27" y="297"/>
                    </a:lnTo>
                    <a:lnTo>
                      <a:pt x="18" y="286"/>
                    </a:lnTo>
                    <a:lnTo>
                      <a:pt x="18" y="283"/>
                    </a:lnTo>
                    <a:lnTo>
                      <a:pt x="22" y="276"/>
                    </a:lnTo>
                    <a:lnTo>
                      <a:pt x="35" y="270"/>
                    </a:lnTo>
                    <a:lnTo>
                      <a:pt x="36" y="268"/>
                    </a:lnTo>
                    <a:lnTo>
                      <a:pt x="36" y="249"/>
                    </a:lnTo>
                    <a:lnTo>
                      <a:pt x="33" y="231"/>
                    </a:lnTo>
                    <a:lnTo>
                      <a:pt x="33" y="220"/>
                    </a:lnTo>
                    <a:lnTo>
                      <a:pt x="35" y="201"/>
                    </a:lnTo>
                    <a:lnTo>
                      <a:pt x="35" y="177"/>
                    </a:lnTo>
                    <a:lnTo>
                      <a:pt x="40" y="166"/>
                    </a:lnTo>
                    <a:lnTo>
                      <a:pt x="47" y="157"/>
                    </a:lnTo>
                    <a:lnTo>
                      <a:pt x="50" y="155"/>
                    </a:lnTo>
                    <a:lnTo>
                      <a:pt x="50" y="152"/>
                    </a:lnTo>
                    <a:lnTo>
                      <a:pt x="35" y="129"/>
                    </a:lnTo>
                    <a:lnTo>
                      <a:pt x="1" y="7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30" name="Freeform 252"/>
              <p:cNvSpPr>
                <a:spLocks noChangeAspect="1"/>
              </p:cNvSpPr>
              <p:nvPr/>
            </p:nvSpPr>
            <p:spPr bwMode="gray">
              <a:xfrm>
                <a:off x="1874" y="2831"/>
                <a:ext cx="59" cy="63"/>
              </a:xfrm>
              <a:custGeom>
                <a:avLst/>
                <a:gdLst/>
                <a:ahLst/>
                <a:cxnLst>
                  <a:cxn ang="0">
                    <a:pos x="2" y="252"/>
                  </a:cxn>
                  <a:cxn ang="0">
                    <a:pos x="26" y="272"/>
                  </a:cxn>
                  <a:cxn ang="0">
                    <a:pos x="56" y="283"/>
                  </a:cxn>
                  <a:cxn ang="0">
                    <a:pos x="91" y="297"/>
                  </a:cxn>
                  <a:cxn ang="0">
                    <a:pos x="115" y="304"/>
                  </a:cxn>
                  <a:cxn ang="0">
                    <a:pos x="129" y="310"/>
                  </a:cxn>
                  <a:cxn ang="0">
                    <a:pos x="162" y="307"/>
                  </a:cxn>
                  <a:cxn ang="0">
                    <a:pos x="197" y="314"/>
                  </a:cxn>
                  <a:cxn ang="0">
                    <a:pos x="225" y="303"/>
                  </a:cxn>
                  <a:cxn ang="0">
                    <a:pos x="246" y="283"/>
                  </a:cxn>
                  <a:cxn ang="0">
                    <a:pos x="253" y="272"/>
                  </a:cxn>
                  <a:cxn ang="0">
                    <a:pos x="268" y="253"/>
                  </a:cxn>
                  <a:cxn ang="0">
                    <a:pos x="276" y="236"/>
                  </a:cxn>
                  <a:cxn ang="0">
                    <a:pos x="271" y="229"/>
                  </a:cxn>
                  <a:cxn ang="0">
                    <a:pos x="274" y="199"/>
                  </a:cxn>
                  <a:cxn ang="0">
                    <a:pos x="281" y="184"/>
                  </a:cxn>
                  <a:cxn ang="0">
                    <a:pos x="286" y="175"/>
                  </a:cxn>
                  <a:cxn ang="0">
                    <a:pos x="292" y="172"/>
                  </a:cxn>
                  <a:cxn ang="0">
                    <a:pos x="267" y="148"/>
                  </a:cxn>
                  <a:cxn ang="0">
                    <a:pos x="260" y="126"/>
                  </a:cxn>
                  <a:cxn ang="0">
                    <a:pos x="242" y="113"/>
                  </a:cxn>
                  <a:cxn ang="0">
                    <a:pos x="228" y="108"/>
                  </a:cxn>
                  <a:cxn ang="0">
                    <a:pos x="215" y="91"/>
                  </a:cxn>
                  <a:cxn ang="0">
                    <a:pos x="200" y="86"/>
                  </a:cxn>
                  <a:cxn ang="0">
                    <a:pos x="185" y="77"/>
                  </a:cxn>
                  <a:cxn ang="0">
                    <a:pos x="178" y="73"/>
                  </a:cxn>
                  <a:cxn ang="0">
                    <a:pos x="166" y="55"/>
                  </a:cxn>
                  <a:cxn ang="0">
                    <a:pos x="160" y="48"/>
                  </a:cxn>
                  <a:cxn ang="0">
                    <a:pos x="142" y="60"/>
                  </a:cxn>
                  <a:cxn ang="0">
                    <a:pos x="133" y="50"/>
                  </a:cxn>
                  <a:cxn ang="0">
                    <a:pos x="119" y="27"/>
                  </a:cxn>
                  <a:cxn ang="0">
                    <a:pos x="103" y="12"/>
                  </a:cxn>
                  <a:cxn ang="0">
                    <a:pos x="85" y="0"/>
                  </a:cxn>
                  <a:cxn ang="0">
                    <a:pos x="75" y="2"/>
                  </a:cxn>
                  <a:cxn ang="0">
                    <a:pos x="64" y="12"/>
                  </a:cxn>
                  <a:cxn ang="0">
                    <a:pos x="44" y="16"/>
                  </a:cxn>
                  <a:cxn ang="0">
                    <a:pos x="33" y="27"/>
                  </a:cxn>
                  <a:cxn ang="0">
                    <a:pos x="31" y="72"/>
                  </a:cxn>
                  <a:cxn ang="0">
                    <a:pos x="29" y="97"/>
                  </a:cxn>
                  <a:cxn ang="0">
                    <a:pos x="20" y="172"/>
                  </a:cxn>
                  <a:cxn ang="0">
                    <a:pos x="16" y="188"/>
                  </a:cxn>
                  <a:cxn ang="0">
                    <a:pos x="5" y="210"/>
                  </a:cxn>
                  <a:cxn ang="0">
                    <a:pos x="0" y="252"/>
                  </a:cxn>
                </a:cxnLst>
                <a:rect l="0" t="0" r="r" b="b"/>
                <a:pathLst>
                  <a:path w="292" h="314">
                    <a:moveTo>
                      <a:pt x="0" y="252"/>
                    </a:moveTo>
                    <a:lnTo>
                      <a:pt x="2" y="252"/>
                    </a:lnTo>
                    <a:lnTo>
                      <a:pt x="9" y="253"/>
                    </a:lnTo>
                    <a:lnTo>
                      <a:pt x="26" y="272"/>
                    </a:lnTo>
                    <a:lnTo>
                      <a:pt x="29" y="281"/>
                    </a:lnTo>
                    <a:lnTo>
                      <a:pt x="56" y="283"/>
                    </a:lnTo>
                    <a:lnTo>
                      <a:pt x="66" y="283"/>
                    </a:lnTo>
                    <a:lnTo>
                      <a:pt x="91" y="297"/>
                    </a:lnTo>
                    <a:lnTo>
                      <a:pt x="104" y="302"/>
                    </a:lnTo>
                    <a:lnTo>
                      <a:pt x="115" y="304"/>
                    </a:lnTo>
                    <a:lnTo>
                      <a:pt x="123" y="309"/>
                    </a:lnTo>
                    <a:lnTo>
                      <a:pt x="129" y="310"/>
                    </a:lnTo>
                    <a:lnTo>
                      <a:pt x="149" y="307"/>
                    </a:lnTo>
                    <a:lnTo>
                      <a:pt x="162" y="307"/>
                    </a:lnTo>
                    <a:lnTo>
                      <a:pt x="183" y="310"/>
                    </a:lnTo>
                    <a:lnTo>
                      <a:pt x="197" y="314"/>
                    </a:lnTo>
                    <a:lnTo>
                      <a:pt x="212" y="309"/>
                    </a:lnTo>
                    <a:lnTo>
                      <a:pt x="225" y="303"/>
                    </a:lnTo>
                    <a:lnTo>
                      <a:pt x="236" y="295"/>
                    </a:lnTo>
                    <a:lnTo>
                      <a:pt x="246" y="283"/>
                    </a:lnTo>
                    <a:lnTo>
                      <a:pt x="249" y="281"/>
                    </a:lnTo>
                    <a:lnTo>
                      <a:pt x="253" y="272"/>
                    </a:lnTo>
                    <a:lnTo>
                      <a:pt x="260" y="265"/>
                    </a:lnTo>
                    <a:lnTo>
                      <a:pt x="268" y="253"/>
                    </a:lnTo>
                    <a:lnTo>
                      <a:pt x="271" y="240"/>
                    </a:lnTo>
                    <a:lnTo>
                      <a:pt x="276" y="236"/>
                    </a:lnTo>
                    <a:lnTo>
                      <a:pt x="273" y="231"/>
                    </a:lnTo>
                    <a:lnTo>
                      <a:pt x="271" y="229"/>
                    </a:lnTo>
                    <a:lnTo>
                      <a:pt x="274" y="215"/>
                    </a:lnTo>
                    <a:lnTo>
                      <a:pt x="274" y="199"/>
                    </a:lnTo>
                    <a:lnTo>
                      <a:pt x="276" y="191"/>
                    </a:lnTo>
                    <a:lnTo>
                      <a:pt x="281" y="184"/>
                    </a:lnTo>
                    <a:lnTo>
                      <a:pt x="284" y="183"/>
                    </a:lnTo>
                    <a:lnTo>
                      <a:pt x="286" y="175"/>
                    </a:lnTo>
                    <a:lnTo>
                      <a:pt x="291" y="174"/>
                    </a:lnTo>
                    <a:lnTo>
                      <a:pt x="292" y="172"/>
                    </a:lnTo>
                    <a:lnTo>
                      <a:pt x="287" y="163"/>
                    </a:lnTo>
                    <a:lnTo>
                      <a:pt x="267" y="148"/>
                    </a:lnTo>
                    <a:lnTo>
                      <a:pt x="264" y="145"/>
                    </a:lnTo>
                    <a:lnTo>
                      <a:pt x="260" y="126"/>
                    </a:lnTo>
                    <a:lnTo>
                      <a:pt x="257" y="120"/>
                    </a:lnTo>
                    <a:lnTo>
                      <a:pt x="242" y="113"/>
                    </a:lnTo>
                    <a:lnTo>
                      <a:pt x="237" y="112"/>
                    </a:lnTo>
                    <a:lnTo>
                      <a:pt x="228" y="108"/>
                    </a:lnTo>
                    <a:lnTo>
                      <a:pt x="222" y="102"/>
                    </a:lnTo>
                    <a:lnTo>
                      <a:pt x="215" y="91"/>
                    </a:lnTo>
                    <a:lnTo>
                      <a:pt x="212" y="87"/>
                    </a:lnTo>
                    <a:lnTo>
                      <a:pt x="200" y="86"/>
                    </a:lnTo>
                    <a:lnTo>
                      <a:pt x="193" y="77"/>
                    </a:lnTo>
                    <a:lnTo>
                      <a:pt x="185" y="77"/>
                    </a:lnTo>
                    <a:lnTo>
                      <a:pt x="181" y="76"/>
                    </a:lnTo>
                    <a:lnTo>
                      <a:pt x="178" y="73"/>
                    </a:lnTo>
                    <a:lnTo>
                      <a:pt x="171" y="65"/>
                    </a:lnTo>
                    <a:lnTo>
                      <a:pt x="166" y="55"/>
                    </a:lnTo>
                    <a:lnTo>
                      <a:pt x="165" y="51"/>
                    </a:lnTo>
                    <a:lnTo>
                      <a:pt x="160" y="48"/>
                    </a:lnTo>
                    <a:lnTo>
                      <a:pt x="146" y="59"/>
                    </a:lnTo>
                    <a:lnTo>
                      <a:pt x="142" y="60"/>
                    </a:lnTo>
                    <a:lnTo>
                      <a:pt x="134" y="59"/>
                    </a:lnTo>
                    <a:lnTo>
                      <a:pt x="133" y="50"/>
                    </a:lnTo>
                    <a:lnTo>
                      <a:pt x="128" y="35"/>
                    </a:lnTo>
                    <a:lnTo>
                      <a:pt x="119" y="27"/>
                    </a:lnTo>
                    <a:lnTo>
                      <a:pt x="108" y="17"/>
                    </a:lnTo>
                    <a:lnTo>
                      <a:pt x="103" y="12"/>
                    </a:lnTo>
                    <a:lnTo>
                      <a:pt x="91" y="2"/>
                    </a:lnTo>
                    <a:lnTo>
                      <a:pt x="85" y="0"/>
                    </a:lnTo>
                    <a:lnTo>
                      <a:pt x="80" y="0"/>
                    </a:lnTo>
                    <a:lnTo>
                      <a:pt x="75" y="2"/>
                    </a:lnTo>
                    <a:lnTo>
                      <a:pt x="71" y="8"/>
                    </a:lnTo>
                    <a:lnTo>
                      <a:pt x="64" y="12"/>
                    </a:lnTo>
                    <a:lnTo>
                      <a:pt x="45" y="10"/>
                    </a:lnTo>
                    <a:lnTo>
                      <a:pt x="44" y="16"/>
                    </a:lnTo>
                    <a:lnTo>
                      <a:pt x="34" y="24"/>
                    </a:lnTo>
                    <a:lnTo>
                      <a:pt x="33" y="27"/>
                    </a:lnTo>
                    <a:lnTo>
                      <a:pt x="34" y="50"/>
                    </a:lnTo>
                    <a:lnTo>
                      <a:pt x="31" y="72"/>
                    </a:lnTo>
                    <a:lnTo>
                      <a:pt x="31" y="87"/>
                    </a:lnTo>
                    <a:lnTo>
                      <a:pt x="29" y="97"/>
                    </a:lnTo>
                    <a:lnTo>
                      <a:pt x="20" y="121"/>
                    </a:lnTo>
                    <a:lnTo>
                      <a:pt x="20" y="172"/>
                    </a:lnTo>
                    <a:lnTo>
                      <a:pt x="18" y="182"/>
                    </a:lnTo>
                    <a:lnTo>
                      <a:pt x="16" y="188"/>
                    </a:lnTo>
                    <a:lnTo>
                      <a:pt x="9" y="201"/>
                    </a:lnTo>
                    <a:lnTo>
                      <a:pt x="5" y="210"/>
                    </a:lnTo>
                    <a:lnTo>
                      <a:pt x="1" y="236"/>
                    </a:lnTo>
                    <a:lnTo>
                      <a:pt x="0" y="25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31" name="Freeform 253"/>
              <p:cNvSpPr>
                <a:spLocks noChangeAspect="1"/>
              </p:cNvSpPr>
              <p:nvPr/>
            </p:nvSpPr>
            <p:spPr bwMode="gray">
              <a:xfrm>
                <a:off x="1844" y="2396"/>
                <a:ext cx="53" cy="77"/>
              </a:xfrm>
              <a:custGeom>
                <a:avLst/>
                <a:gdLst/>
                <a:ahLst/>
                <a:cxnLst>
                  <a:cxn ang="0">
                    <a:pos x="89" y="0"/>
                  </a:cxn>
                  <a:cxn ang="0">
                    <a:pos x="141" y="41"/>
                  </a:cxn>
                  <a:cxn ang="0">
                    <a:pos x="152" y="83"/>
                  </a:cxn>
                  <a:cxn ang="0">
                    <a:pos x="172" y="84"/>
                  </a:cxn>
                  <a:cxn ang="0">
                    <a:pos x="195" y="94"/>
                  </a:cxn>
                  <a:cxn ang="0">
                    <a:pos x="211" y="112"/>
                  </a:cxn>
                  <a:cxn ang="0">
                    <a:pos x="232" y="139"/>
                  </a:cxn>
                  <a:cxn ang="0">
                    <a:pos x="217" y="159"/>
                  </a:cxn>
                  <a:cxn ang="0">
                    <a:pos x="220" y="165"/>
                  </a:cxn>
                  <a:cxn ang="0">
                    <a:pos x="212" y="182"/>
                  </a:cxn>
                  <a:cxn ang="0">
                    <a:pos x="189" y="186"/>
                  </a:cxn>
                  <a:cxn ang="0">
                    <a:pos x="183" y="193"/>
                  </a:cxn>
                  <a:cxn ang="0">
                    <a:pos x="174" y="228"/>
                  </a:cxn>
                  <a:cxn ang="0">
                    <a:pos x="189" y="255"/>
                  </a:cxn>
                  <a:cxn ang="0">
                    <a:pos x="200" y="268"/>
                  </a:cxn>
                  <a:cxn ang="0">
                    <a:pos x="217" y="273"/>
                  </a:cxn>
                  <a:cxn ang="0">
                    <a:pos x="226" y="289"/>
                  </a:cxn>
                  <a:cxn ang="0">
                    <a:pos x="233" y="311"/>
                  </a:cxn>
                  <a:cxn ang="0">
                    <a:pos x="263" y="347"/>
                  </a:cxn>
                  <a:cxn ang="0">
                    <a:pos x="254" y="350"/>
                  </a:cxn>
                  <a:cxn ang="0">
                    <a:pos x="233" y="348"/>
                  </a:cxn>
                  <a:cxn ang="0">
                    <a:pos x="213" y="353"/>
                  </a:cxn>
                  <a:cxn ang="0">
                    <a:pos x="183" y="366"/>
                  </a:cxn>
                  <a:cxn ang="0">
                    <a:pos x="158" y="374"/>
                  </a:cxn>
                  <a:cxn ang="0">
                    <a:pos x="134" y="386"/>
                  </a:cxn>
                  <a:cxn ang="0">
                    <a:pos x="102" y="369"/>
                  </a:cxn>
                  <a:cxn ang="0">
                    <a:pos x="91" y="357"/>
                  </a:cxn>
                  <a:cxn ang="0">
                    <a:pos x="89" y="332"/>
                  </a:cxn>
                  <a:cxn ang="0">
                    <a:pos x="77" y="288"/>
                  </a:cxn>
                  <a:cxn ang="0">
                    <a:pos x="86" y="257"/>
                  </a:cxn>
                  <a:cxn ang="0">
                    <a:pos x="95" y="234"/>
                  </a:cxn>
                  <a:cxn ang="0">
                    <a:pos x="79" y="209"/>
                  </a:cxn>
                  <a:cxn ang="0">
                    <a:pos x="72" y="193"/>
                  </a:cxn>
                  <a:cxn ang="0">
                    <a:pos x="67" y="171"/>
                  </a:cxn>
                  <a:cxn ang="0">
                    <a:pos x="37" y="174"/>
                  </a:cxn>
                  <a:cxn ang="0">
                    <a:pos x="27" y="163"/>
                  </a:cxn>
                  <a:cxn ang="0">
                    <a:pos x="0" y="128"/>
                  </a:cxn>
                  <a:cxn ang="0">
                    <a:pos x="1" y="121"/>
                  </a:cxn>
                  <a:cxn ang="0">
                    <a:pos x="11" y="91"/>
                  </a:cxn>
                  <a:cxn ang="0">
                    <a:pos x="40" y="75"/>
                  </a:cxn>
                  <a:cxn ang="0">
                    <a:pos x="38" y="64"/>
                  </a:cxn>
                  <a:cxn ang="0">
                    <a:pos x="24" y="52"/>
                  </a:cxn>
                  <a:cxn ang="0">
                    <a:pos x="29" y="35"/>
                  </a:cxn>
                  <a:cxn ang="0">
                    <a:pos x="46" y="26"/>
                  </a:cxn>
                  <a:cxn ang="0">
                    <a:pos x="72" y="13"/>
                  </a:cxn>
                  <a:cxn ang="0">
                    <a:pos x="81" y="2"/>
                  </a:cxn>
                </a:cxnLst>
                <a:rect l="0" t="0" r="r" b="b"/>
                <a:pathLst>
                  <a:path w="265" h="386">
                    <a:moveTo>
                      <a:pt x="81" y="2"/>
                    </a:moveTo>
                    <a:lnTo>
                      <a:pt x="87" y="3"/>
                    </a:lnTo>
                    <a:lnTo>
                      <a:pt x="89" y="0"/>
                    </a:lnTo>
                    <a:lnTo>
                      <a:pt x="94" y="0"/>
                    </a:lnTo>
                    <a:lnTo>
                      <a:pt x="108" y="10"/>
                    </a:lnTo>
                    <a:lnTo>
                      <a:pt x="141" y="41"/>
                    </a:lnTo>
                    <a:lnTo>
                      <a:pt x="150" y="53"/>
                    </a:lnTo>
                    <a:lnTo>
                      <a:pt x="151" y="59"/>
                    </a:lnTo>
                    <a:lnTo>
                      <a:pt x="152" y="83"/>
                    </a:lnTo>
                    <a:lnTo>
                      <a:pt x="156" y="84"/>
                    </a:lnTo>
                    <a:lnTo>
                      <a:pt x="162" y="84"/>
                    </a:lnTo>
                    <a:lnTo>
                      <a:pt x="172" y="84"/>
                    </a:lnTo>
                    <a:lnTo>
                      <a:pt x="179" y="85"/>
                    </a:lnTo>
                    <a:lnTo>
                      <a:pt x="183" y="88"/>
                    </a:lnTo>
                    <a:lnTo>
                      <a:pt x="195" y="94"/>
                    </a:lnTo>
                    <a:lnTo>
                      <a:pt x="197" y="96"/>
                    </a:lnTo>
                    <a:lnTo>
                      <a:pt x="202" y="104"/>
                    </a:lnTo>
                    <a:lnTo>
                      <a:pt x="211" y="112"/>
                    </a:lnTo>
                    <a:lnTo>
                      <a:pt x="222" y="120"/>
                    </a:lnTo>
                    <a:lnTo>
                      <a:pt x="228" y="136"/>
                    </a:lnTo>
                    <a:lnTo>
                      <a:pt x="232" y="139"/>
                    </a:lnTo>
                    <a:lnTo>
                      <a:pt x="231" y="142"/>
                    </a:lnTo>
                    <a:lnTo>
                      <a:pt x="224" y="148"/>
                    </a:lnTo>
                    <a:lnTo>
                      <a:pt x="217" y="159"/>
                    </a:lnTo>
                    <a:lnTo>
                      <a:pt x="216" y="163"/>
                    </a:lnTo>
                    <a:lnTo>
                      <a:pt x="218" y="165"/>
                    </a:lnTo>
                    <a:lnTo>
                      <a:pt x="220" y="165"/>
                    </a:lnTo>
                    <a:lnTo>
                      <a:pt x="220" y="172"/>
                    </a:lnTo>
                    <a:lnTo>
                      <a:pt x="213" y="179"/>
                    </a:lnTo>
                    <a:lnTo>
                      <a:pt x="212" y="182"/>
                    </a:lnTo>
                    <a:lnTo>
                      <a:pt x="205" y="183"/>
                    </a:lnTo>
                    <a:lnTo>
                      <a:pt x="196" y="183"/>
                    </a:lnTo>
                    <a:lnTo>
                      <a:pt x="189" y="186"/>
                    </a:lnTo>
                    <a:lnTo>
                      <a:pt x="185" y="188"/>
                    </a:lnTo>
                    <a:lnTo>
                      <a:pt x="184" y="191"/>
                    </a:lnTo>
                    <a:lnTo>
                      <a:pt x="183" y="193"/>
                    </a:lnTo>
                    <a:lnTo>
                      <a:pt x="181" y="208"/>
                    </a:lnTo>
                    <a:lnTo>
                      <a:pt x="178" y="217"/>
                    </a:lnTo>
                    <a:lnTo>
                      <a:pt x="174" y="228"/>
                    </a:lnTo>
                    <a:lnTo>
                      <a:pt x="174" y="234"/>
                    </a:lnTo>
                    <a:lnTo>
                      <a:pt x="180" y="240"/>
                    </a:lnTo>
                    <a:lnTo>
                      <a:pt x="189" y="255"/>
                    </a:lnTo>
                    <a:lnTo>
                      <a:pt x="191" y="256"/>
                    </a:lnTo>
                    <a:lnTo>
                      <a:pt x="200" y="263"/>
                    </a:lnTo>
                    <a:lnTo>
                      <a:pt x="200" y="268"/>
                    </a:lnTo>
                    <a:lnTo>
                      <a:pt x="204" y="272"/>
                    </a:lnTo>
                    <a:lnTo>
                      <a:pt x="205" y="273"/>
                    </a:lnTo>
                    <a:lnTo>
                      <a:pt x="217" y="273"/>
                    </a:lnTo>
                    <a:lnTo>
                      <a:pt x="220" y="276"/>
                    </a:lnTo>
                    <a:lnTo>
                      <a:pt x="221" y="284"/>
                    </a:lnTo>
                    <a:lnTo>
                      <a:pt x="226" y="289"/>
                    </a:lnTo>
                    <a:lnTo>
                      <a:pt x="226" y="299"/>
                    </a:lnTo>
                    <a:lnTo>
                      <a:pt x="232" y="305"/>
                    </a:lnTo>
                    <a:lnTo>
                      <a:pt x="233" y="311"/>
                    </a:lnTo>
                    <a:lnTo>
                      <a:pt x="239" y="321"/>
                    </a:lnTo>
                    <a:lnTo>
                      <a:pt x="253" y="338"/>
                    </a:lnTo>
                    <a:lnTo>
                      <a:pt x="263" y="347"/>
                    </a:lnTo>
                    <a:lnTo>
                      <a:pt x="265" y="347"/>
                    </a:lnTo>
                    <a:lnTo>
                      <a:pt x="265" y="349"/>
                    </a:lnTo>
                    <a:lnTo>
                      <a:pt x="254" y="350"/>
                    </a:lnTo>
                    <a:lnTo>
                      <a:pt x="240" y="352"/>
                    </a:lnTo>
                    <a:lnTo>
                      <a:pt x="234" y="349"/>
                    </a:lnTo>
                    <a:lnTo>
                      <a:pt x="233" y="348"/>
                    </a:lnTo>
                    <a:lnTo>
                      <a:pt x="229" y="347"/>
                    </a:lnTo>
                    <a:lnTo>
                      <a:pt x="224" y="347"/>
                    </a:lnTo>
                    <a:lnTo>
                      <a:pt x="213" y="353"/>
                    </a:lnTo>
                    <a:lnTo>
                      <a:pt x="205" y="363"/>
                    </a:lnTo>
                    <a:lnTo>
                      <a:pt x="191" y="363"/>
                    </a:lnTo>
                    <a:lnTo>
                      <a:pt x="183" y="366"/>
                    </a:lnTo>
                    <a:lnTo>
                      <a:pt x="178" y="371"/>
                    </a:lnTo>
                    <a:lnTo>
                      <a:pt x="167" y="371"/>
                    </a:lnTo>
                    <a:lnTo>
                      <a:pt x="158" y="374"/>
                    </a:lnTo>
                    <a:lnTo>
                      <a:pt x="152" y="384"/>
                    </a:lnTo>
                    <a:lnTo>
                      <a:pt x="147" y="386"/>
                    </a:lnTo>
                    <a:lnTo>
                      <a:pt x="134" y="386"/>
                    </a:lnTo>
                    <a:lnTo>
                      <a:pt x="124" y="384"/>
                    </a:lnTo>
                    <a:lnTo>
                      <a:pt x="108" y="374"/>
                    </a:lnTo>
                    <a:lnTo>
                      <a:pt x="102" y="369"/>
                    </a:lnTo>
                    <a:lnTo>
                      <a:pt x="98" y="363"/>
                    </a:lnTo>
                    <a:lnTo>
                      <a:pt x="95" y="362"/>
                    </a:lnTo>
                    <a:lnTo>
                      <a:pt x="91" y="357"/>
                    </a:lnTo>
                    <a:lnTo>
                      <a:pt x="89" y="354"/>
                    </a:lnTo>
                    <a:lnTo>
                      <a:pt x="91" y="341"/>
                    </a:lnTo>
                    <a:lnTo>
                      <a:pt x="89" y="332"/>
                    </a:lnTo>
                    <a:lnTo>
                      <a:pt x="78" y="322"/>
                    </a:lnTo>
                    <a:lnTo>
                      <a:pt x="77" y="319"/>
                    </a:lnTo>
                    <a:lnTo>
                      <a:pt x="77" y="288"/>
                    </a:lnTo>
                    <a:lnTo>
                      <a:pt x="83" y="274"/>
                    </a:lnTo>
                    <a:lnTo>
                      <a:pt x="86" y="267"/>
                    </a:lnTo>
                    <a:lnTo>
                      <a:pt x="86" y="257"/>
                    </a:lnTo>
                    <a:lnTo>
                      <a:pt x="95" y="244"/>
                    </a:lnTo>
                    <a:lnTo>
                      <a:pt x="97" y="241"/>
                    </a:lnTo>
                    <a:lnTo>
                      <a:pt x="95" y="234"/>
                    </a:lnTo>
                    <a:lnTo>
                      <a:pt x="91" y="228"/>
                    </a:lnTo>
                    <a:lnTo>
                      <a:pt x="91" y="213"/>
                    </a:lnTo>
                    <a:lnTo>
                      <a:pt x="79" y="209"/>
                    </a:lnTo>
                    <a:lnTo>
                      <a:pt x="77" y="208"/>
                    </a:lnTo>
                    <a:lnTo>
                      <a:pt x="68" y="207"/>
                    </a:lnTo>
                    <a:lnTo>
                      <a:pt x="72" y="193"/>
                    </a:lnTo>
                    <a:lnTo>
                      <a:pt x="72" y="186"/>
                    </a:lnTo>
                    <a:lnTo>
                      <a:pt x="72" y="180"/>
                    </a:lnTo>
                    <a:lnTo>
                      <a:pt x="67" y="171"/>
                    </a:lnTo>
                    <a:lnTo>
                      <a:pt x="59" y="171"/>
                    </a:lnTo>
                    <a:lnTo>
                      <a:pt x="46" y="175"/>
                    </a:lnTo>
                    <a:lnTo>
                      <a:pt x="37" y="174"/>
                    </a:lnTo>
                    <a:lnTo>
                      <a:pt x="37" y="171"/>
                    </a:lnTo>
                    <a:lnTo>
                      <a:pt x="33" y="169"/>
                    </a:lnTo>
                    <a:lnTo>
                      <a:pt x="27" y="163"/>
                    </a:lnTo>
                    <a:lnTo>
                      <a:pt x="23" y="155"/>
                    </a:lnTo>
                    <a:lnTo>
                      <a:pt x="12" y="144"/>
                    </a:lnTo>
                    <a:lnTo>
                      <a:pt x="0" y="128"/>
                    </a:lnTo>
                    <a:lnTo>
                      <a:pt x="0" y="126"/>
                    </a:lnTo>
                    <a:lnTo>
                      <a:pt x="0" y="122"/>
                    </a:lnTo>
                    <a:lnTo>
                      <a:pt x="1" y="121"/>
                    </a:lnTo>
                    <a:lnTo>
                      <a:pt x="7" y="112"/>
                    </a:lnTo>
                    <a:lnTo>
                      <a:pt x="11" y="106"/>
                    </a:lnTo>
                    <a:lnTo>
                      <a:pt x="11" y="91"/>
                    </a:lnTo>
                    <a:lnTo>
                      <a:pt x="12" y="89"/>
                    </a:lnTo>
                    <a:lnTo>
                      <a:pt x="29" y="83"/>
                    </a:lnTo>
                    <a:lnTo>
                      <a:pt x="40" y="75"/>
                    </a:lnTo>
                    <a:lnTo>
                      <a:pt x="45" y="69"/>
                    </a:lnTo>
                    <a:lnTo>
                      <a:pt x="40" y="64"/>
                    </a:lnTo>
                    <a:lnTo>
                      <a:pt x="38" y="64"/>
                    </a:lnTo>
                    <a:lnTo>
                      <a:pt x="32" y="66"/>
                    </a:lnTo>
                    <a:lnTo>
                      <a:pt x="27" y="64"/>
                    </a:lnTo>
                    <a:lnTo>
                      <a:pt x="24" y="52"/>
                    </a:lnTo>
                    <a:lnTo>
                      <a:pt x="24" y="43"/>
                    </a:lnTo>
                    <a:lnTo>
                      <a:pt x="27" y="37"/>
                    </a:lnTo>
                    <a:lnTo>
                      <a:pt x="29" y="35"/>
                    </a:lnTo>
                    <a:lnTo>
                      <a:pt x="40" y="32"/>
                    </a:lnTo>
                    <a:lnTo>
                      <a:pt x="43" y="30"/>
                    </a:lnTo>
                    <a:lnTo>
                      <a:pt x="46" y="26"/>
                    </a:lnTo>
                    <a:lnTo>
                      <a:pt x="62" y="19"/>
                    </a:lnTo>
                    <a:lnTo>
                      <a:pt x="66" y="16"/>
                    </a:lnTo>
                    <a:lnTo>
                      <a:pt x="72" y="13"/>
                    </a:lnTo>
                    <a:lnTo>
                      <a:pt x="77" y="13"/>
                    </a:lnTo>
                    <a:lnTo>
                      <a:pt x="81" y="10"/>
                    </a:lnTo>
                    <a:lnTo>
                      <a:pt x="81" y="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32" name="Freeform 254"/>
              <p:cNvSpPr>
                <a:spLocks noChangeAspect="1"/>
              </p:cNvSpPr>
              <p:nvPr/>
            </p:nvSpPr>
            <p:spPr bwMode="gray">
              <a:xfrm>
                <a:off x="1919" y="2425"/>
                <a:ext cx="32" cy="40"/>
              </a:xfrm>
              <a:custGeom>
                <a:avLst/>
                <a:gdLst/>
                <a:ahLst/>
                <a:cxnLst>
                  <a:cxn ang="0">
                    <a:pos x="0" y="182"/>
                  </a:cxn>
                  <a:cxn ang="0">
                    <a:pos x="13" y="169"/>
                  </a:cxn>
                  <a:cxn ang="0">
                    <a:pos x="15" y="166"/>
                  </a:cxn>
                  <a:cxn ang="0">
                    <a:pos x="17" y="147"/>
                  </a:cxn>
                  <a:cxn ang="0">
                    <a:pos x="22" y="125"/>
                  </a:cxn>
                  <a:cxn ang="0">
                    <a:pos x="23" y="110"/>
                  </a:cxn>
                  <a:cxn ang="0">
                    <a:pos x="18" y="102"/>
                  </a:cxn>
                  <a:cxn ang="0">
                    <a:pos x="17" y="101"/>
                  </a:cxn>
                  <a:cxn ang="0">
                    <a:pos x="17" y="99"/>
                  </a:cxn>
                  <a:cxn ang="0">
                    <a:pos x="8" y="86"/>
                  </a:cxn>
                  <a:cxn ang="0">
                    <a:pos x="5" y="75"/>
                  </a:cxn>
                  <a:cxn ang="0">
                    <a:pos x="3" y="56"/>
                  </a:cxn>
                  <a:cxn ang="0">
                    <a:pos x="3" y="34"/>
                  </a:cxn>
                  <a:cxn ang="0">
                    <a:pos x="7" y="24"/>
                  </a:cxn>
                  <a:cxn ang="0">
                    <a:pos x="15" y="18"/>
                  </a:cxn>
                  <a:cxn ang="0">
                    <a:pos x="19" y="12"/>
                  </a:cxn>
                  <a:cxn ang="0">
                    <a:pos x="19" y="10"/>
                  </a:cxn>
                  <a:cxn ang="0">
                    <a:pos x="22" y="7"/>
                  </a:cxn>
                  <a:cxn ang="0">
                    <a:pos x="28" y="5"/>
                  </a:cxn>
                  <a:cxn ang="0">
                    <a:pos x="32" y="1"/>
                  </a:cxn>
                  <a:cxn ang="0">
                    <a:pos x="35" y="0"/>
                  </a:cxn>
                  <a:cxn ang="0">
                    <a:pos x="49" y="8"/>
                  </a:cxn>
                  <a:cxn ang="0">
                    <a:pos x="61" y="13"/>
                  </a:cxn>
                  <a:cxn ang="0">
                    <a:pos x="73" y="19"/>
                  </a:cxn>
                  <a:cxn ang="0">
                    <a:pos x="85" y="21"/>
                  </a:cxn>
                  <a:cxn ang="0">
                    <a:pos x="98" y="28"/>
                  </a:cxn>
                  <a:cxn ang="0">
                    <a:pos x="113" y="39"/>
                  </a:cxn>
                  <a:cxn ang="0">
                    <a:pos x="116" y="40"/>
                  </a:cxn>
                  <a:cxn ang="0">
                    <a:pos x="130" y="53"/>
                  </a:cxn>
                  <a:cxn ang="0">
                    <a:pos x="135" y="59"/>
                  </a:cxn>
                  <a:cxn ang="0">
                    <a:pos x="146" y="65"/>
                  </a:cxn>
                  <a:cxn ang="0">
                    <a:pos x="156" y="75"/>
                  </a:cxn>
                  <a:cxn ang="0">
                    <a:pos x="156" y="86"/>
                  </a:cxn>
                  <a:cxn ang="0">
                    <a:pos x="157" y="86"/>
                  </a:cxn>
                  <a:cxn ang="0">
                    <a:pos x="144" y="99"/>
                  </a:cxn>
                  <a:cxn ang="0">
                    <a:pos x="141" y="107"/>
                  </a:cxn>
                  <a:cxn ang="0">
                    <a:pos x="128" y="125"/>
                  </a:cxn>
                  <a:cxn ang="0">
                    <a:pos x="118" y="137"/>
                  </a:cxn>
                  <a:cxn ang="0">
                    <a:pos x="114" y="144"/>
                  </a:cxn>
                  <a:cxn ang="0">
                    <a:pos x="105" y="166"/>
                  </a:cxn>
                  <a:cxn ang="0">
                    <a:pos x="78" y="190"/>
                  </a:cxn>
                  <a:cxn ang="0">
                    <a:pos x="76" y="193"/>
                  </a:cxn>
                  <a:cxn ang="0">
                    <a:pos x="71" y="195"/>
                  </a:cxn>
                  <a:cxn ang="0">
                    <a:pos x="61" y="195"/>
                  </a:cxn>
                  <a:cxn ang="0">
                    <a:pos x="54" y="191"/>
                  </a:cxn>
                  <a:cxn ang="0">
                    <a:pos x="48" y="191"/>
                  </a:cxn>
                  <a:cxn ang="0">
                    <a:pos x="44" y="193"/>
                  </a:cxn>
                  <a:cxn ang="0">
                    <a:pos x="28" y="200"/>
                  </a:cxn>
                  <a:cxn ang="0">
                    <a:pos x="22" y="200"/>
                  </a:cxn>
                  <a:cxn ang="0">
                    <a:pos x="19" y="199"/>
                  </a:cxn>
                  <a:cxn ang="0">
                    <a:pos x="10" y="193"/>
                  </a:cxn>
                  <a:cxn ang="0">
                    <a:pos x="0" y="182"/>
                  </a:cxn>
                </a:cxnLst>
                <a:rect l="0" t="0" r="r" b="b"/>
                <a:pathLst>
                  <a:path w="157" h="200">
                    <a:moveTo>
                      <a:pt x="0" y="182"/>
                    </a:moveTo>
                    <a:lnTo>
                      <a:pt x="13" y="169"/>
                    </a:lnTo>
                    <a:lnTo>
                      <a:pt x="15" y="166"/>
                    </a:lnTo>
                    <a:lnTo>
                      <a:pt x="17" y="147"/>
                    </a:lnTo>
                    <a:lnTo>
                      <a:pt x="22" y="125"/>
                    </a:lnTo>
                    <a:lnTo>
                      <a:pt x="23" y="110"/>
                    </a:lnTo>
                    <a:lnTo>
                      <a:pt x="18" y="102"/>
                    </a:lnTo>
                    <a:lnTo>
                      <a:pt x="17" y="101"/>
                    </a:lnTo>
                    <a:lnTo>
                      <a:pt x="17" y="99"/>
                    </a:lnTo>
                    <a:lnTo>
                      <a:pt x="8" y="86"/>
                    </a:lnTo>
                    <a:lnTo>
                      <a:pt x="5" y="75"/>
                    </a:lnTo>
                    <a:lnTo>
                      <a:pt x="3" y="56"/>
                    </a:lnTo>
                    <a:lnTo>
                      <a:pt x="3" y="34"/>
                    </a:lnTo>
                    <a:lnTo>
                      <a:pt x="7" y="24"/>
                    </a:lnTo>
                    <a:lnTo>
                      <a:pt x="15" y="18"/>
                    </a:lnTo>
                    <a:lnTo>
                      <a:pt x="19" y="12"/>
                    </a:lnTo>
                    <a:lnTo>
                      <a:pt x="19" y="10"/>
                    </a:lnTo>
                    <a:lnTo>
                      <a:pt x="22" y="7"/>
                    </a:lnTo>
                    <a:lnTo>
                      <a:pt x="28" y="5"/>
                    </a:lnTo>
                    <a:lnTo>
                      <a:pt x="32" y="1"/>
                    </a:lnTo>
                    <a:lnTo>
                      <a:pt x="35" y="0"/>
                    </a:lnTo>
                    <a:lnTo>
                      <a:pt x="49" y="8"/>
                    </a:lnTo>
                    <a:lnTo>
                      <a:pt x="61" y="13"/>
                    </a:lnTo>
                    <a:lnTo>
                      <a:pt x="73" y="19"/>
                    </a:lnTo>
                    <a:lnTo>
                      <a:pt x="85" y="21"/>
                    </a:lnTo>
                    <a:lnTo>
                      <a:pt x="98" y="28"/>
                    </a:lnTo>
                    <a:lnTo>
                      <a:pt x="113" y="39"/>
                    </a:lnTo>
                    <a:lnTo>
                      <a:pt x="116" y="40"/>
                    </a:lnTo>
                    <a:lnTo>
                      <a:pt x="130" y="53"/>
                    </a:lnTo>
                    <a:lnTo>
                      <a:pt x="135" y="59"/>
                    </a:lnTo>
                    <a:lnTo>
                      <a:pt x="146" y="65"/>
                    </a:lnTo>
                    <a:lnTo>
                      <a:pt x="156" y="75"/>
                    </a:lnTo>
                    <a:lnTo>
                      <a:pt x="156" y="86"/>
                    </a:lnTo>
                    <a:lnTo>
                      <a:pt x="157" y="86"/>
                    </a:lnTo>
                    <a:lnTo>
                      <a:pt x="144" y="99"/>
                    </a:lnTo>
                    <a:lnTo>
                      <a:pt x="141" y="107"/>
                    </a:lnTo>
                    <a:lnTo>
                      <a:pt x="128" y="125"/>
                    </a:lnTo>
                    <a:lnTo>
                      <a:pt x="118" y="137"/>
                    </a:lnTo>
                    <a:lnTo>
                      <a:pt x="114" y="144"/>
                    </a:lnTo>
                    <a:lnTo>
                      <a:pt x="105" y="166"/>
                    </a:lnTo>
                    <a:lnTo>
                      <a:pt x="78" y="190"/>
                    </a:lnTo>
                    <a:lnTo>
                      <a:pt x="76" y="193"/>
                    </a:lnTo>
                    <a:lnTo>
                      <a:pt x="71" y="195"/>
                    </a:lnTo>
                    <a:lnTo>
                      <a:pt x="61" y="195"/>
                    </a:lnTo>
                    <a:lnTo>
                      <a:pt x="54" y="191"/>
                    </a:lnTo>
                    <a:lnTo>
                      <a:pt x="48" y="191"/>
                    </a:lnTo>
                    <a:lnTo>
                      <a:pt x="44" y="193"/>
                    </a:lnTo>
                    <a:lnTo>
                      <a:pt x="28" y="200"/>
                    </a:lnTo>
                    <a:lnTo>
                      <a:pt x="22" y="200"/>
                    </a:lnTo>
                    <a:lnTo>
                      <a:pt x="19" y="199"/>
                    </a:lnTo>
                    <a:lnTo>
                      <a:pt x="10" y="193"/>
                    </a:lnTo>
                    <a:lnTo>
                      <a:pt x="0" y="18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33" name="Freeform 255"/>
              <p:cNvSpPr>
                <a:spLocks noChangeAspect="1"/>
              </p:cNvSpPr>
              <p:nvPr/>
            </p:nvSpPr>
            <p:spPr bwMode="gray">
              <a:xfrm>
                <a:off x="1624" y="2488"/>
                <a:ext cx="137" cy="201"/>
              </a:xfrm>
              <a:custGeom>
                <a:avLst/>
                <a:gdLst/>
                <a:ahLst/>
                <a:cxnLst>
                  <a:cxn ang="0">
                    <a:pos x="319" y="13"/>
                  </a:cxn>
                  <a:cxn ang="0">
                    <a:pos x="335" y="50"/>
                  </a:cxn>
                  <a:cxn ang="0">
                    <a:pos x="284" y="110"/>
                  </a:cxn>
                  <a:cxn ang="0">
                    <a:pos x="204" y="156"/>
                  </a:cxn>
                  <a:cxn ang="0">
                    <a:pos x="170" y="190"/>
                  </a:cxn>
                  <a:cxn ang="0">
                    <a:pos x="159" y="190"/>
                  </a:cxn>
                  <a:cxn ang="0">
                    <a:pos x="138" y="253"/>
                  </a:cxn>
                  <a:cxn ang="0">
                    <a:pos x="97" y="260"/>
                  </a:cxn>
                  <a:cxn ang="0">
                    <a:pos x="72" y="242"/>
                  </a:cxn>
                  <a:cxn ang="0">
                    <a:pos x="43" y="242"/>
                  </a:cxn>
                  <a:cxn ang="0">
                    <a:pos x="52" y="214"/>
                  </a:cxn>
                  <a:cxn ang="0">
                    <a:pos x="51" y="188"/>
                  </a:cxn>
                  <a:cxn ang="0">
                    <a:pos x="3" y="231"/>
                  </a:cxn>
                  <a:cxn ang="0">
                    <a:pos x="9" y="271"/>
                  </a:cxn>
                  <a:cxn ang="0">
                    <a:pos x="21" y="308"/>
                  </a:cxn>
                  <a:cxn ang="0">
                    <a:pos x="51" y="350"/>
                  </a:cxn>
                  <a:cxn ang="0">
                    <a:pos x="89" y="387"/>
                  </a:cxn>
                  <a:cxn ang="0">
                    <a:pos x="140" y="478"/>
                  </a:cxn>
                  <a:cxn ang="0">
                    <a:pos x="188" y="578"/>
                  </a:cxn>
                  <a:cxn ang="0">
                    <a:pos x="212" y="632"/>
                  </a:cxn>
                  <a:cxn ang="0">
                    <a:pos x="256" y="711"/>
                  </a:cxn>
                  <a:cxn ang="0">
                    <a:pos x="267" y="764"/>
                  </a:cxn>
                  <a:cxn ang="0">
                    <a:pos x="298" y="807"/>
                  </a:cxn>
                  <a:cxn ang="0">
                    <a:pos x="391" y="874"/>
                  </a:cxn>
                  <a:cxn ang="0">
                    <a:pos x="481" y="922"/>
                  </a:cxn>
                  <a:cxn ang="0">
                    <a:pos x="532" y="957"/>
                  </a:cxn>
                  <a:cxn ang="0">
                    <a:pos x="584" y="1001"/>
                  </a:cxn>
                  <a:cxn ang="0">
                    <a:pos x="620" y="995"/>
                  </a:cxn>
                  <a:cxn ang="0">
                    <a:pos x="638" y="968"/>
                  </a:cxn>
                  <a:cxn ang="0">
                    <a:pos x="649" y="935"/>
                  </a:cxn>
                  <a:cxn ang="0">
                    <a:pos x="665" y="888"/>
                  </a:cxn>
                  <a:cxn ang="0">
                    <a:pos x="651" y="865"/>
                  </a:cxn>
                  <a:cxn ang="0">
                    <a:pos x="665" y="826"/>
                  </a:cxn>
                  <a:cxn ang="0">
                    <a:pos x="671" y="793"/>
                  </a:cxn>
                  <a:cxn ang="0">
                    <a:pos x="671" y="724"/>
                  </a:cxn>
                  <a:cxn ang="0">
                    <a:pos x="686" y="675"/>
                  </a:cxn>
                  <a:cxn ang="0">
                    <a:pos x="612" y="598"/>
                  </a:cxn>
                  <a:cxn ang="0">
                    <a:pos x="591" y="564"/>
                  </a:cxn>
                  <a:cxn ang="0">
                    <a:pos x="578" y="514"/>
                  </a:cxn>
                  <a:cxn ang="0">
                    <a:pos x="502" y="537"/>
                  </a:cxn>
                  <a:cxn ang="0">
                    <a:pos x="468" y="512"/>
                  </a:cxn>
                  <a:cxn ang="0">
                    <a:pos x="450" y="480"/>
                  </a:cxn>
                  <a:cxn ang="0">
                    <a:pos x="422" y="432"/>
                  </a:cxn>
                  <a:cxn ang="0">
                    <a:pos x="428" y="362"/>
                  </a:cxn>
                  <a:cxn ang="0">
                    <a:pos x="452" y="318"/>
                  </a:cxn>
                  <a:cxn ang="0">
                    <a:pos x="510" y="254"/>
                  </a:cxn>
                  <a:cxn ang="0">
                    <a:pos x="620" y="225"/>
                  </a:cxn>
                  <a:cxn ang="0">
                    <a:pos x="596" y="205"/>
                  </a:cxn>
                  <a:cxn ang="0">
                    <a:pos x="593" y="182"/>
                  </a:cxn>
                  <a:cxn ang="0">
                    <a:pos x="605" y="137"/>
                  </a:cxn>
                  <a:cxn ang="0">
                    <a:pos x="553" y="126"/>
                  </a:cxn>
                  <a:cxn ang="0">
                    <a:pos x="516" y="120"/>
                  </a:cxn>
                  <a:cxn ang="0">
                    <a:pos x="499" y="132"/>
                  </a:cxn>
                  <a:cxn ang="0">
                    <a:pos x="461" y="130"/>
                  </a:cxn>
                  <a:cxn ang="0">
                    <a:pos x="438" y="96"/>
                  </a:cxn>
                  <a:cxn ang="0">
                    <a:pos x="419" y="69"/>
                  </a:cxn>
                  <a:cxn ang="0">
                    <a:pos x="394" y="55"/>
                  </a:cxn>
                  <a:cxn ang="0">
                    <a:pos x="366" y="21"/>
                  </a:cxn>
                  <a:cxn ang="0">
                    <a:pos x="332" y="0"/>
                  </a:cxn>
                </a:cxnLst>
                <a:rect l="0" t="0" r="r" b="b"/>
                <a:pathLst>
                  <a:path w="686" h="1005">
                    <a:moveTo>
                      <a:pt x="328" y="0"/>
                    </a:moveTo>
                    <a:lnTo>
                      <a:pt x="326" y="2"/>
                    </a:lnTo>
                    <a:lnTo>
                      <a:pt x="315" y="2"/>
                    </a:lnTo>
                    <a:lnTo>
                      <a:pt x="314" y="11"/>
                    </a:lnTo>
                    <a:lnTo>
                      <a:pt x="319" y="13"/>
                    </a:lnTo>
                    <a:lnTo>
                      <a:pt x="321" y="16"/>
                    </a:lnTo>
                    <a:lnTo>
                      <a:pt x="326" y="27"/>
                    </a:lnTo>
                    <a:lnTo>
                      <a:pt x="327" y="32"/>
                    </a:lnTo>
                    <a:lnTo>
                      <a:pt x="335" y="49"/>
                    </a:lnTo>
                    <a:lnTo>
                      <a:pt x="335" y="50"/>
                    </a:lnTo>
                    <a:lnTo>
                      <a:pt x="326" y="50"/>
                    </a:lnTo>
                    <a:lnTo>
                      <a:pt x="319" y="65"/>
                    </a:lnTo>
                    <a:lnTo>
                      <a:pt x="305" y="89"/>
                    </a:lnTo>
                    <a:lnTo>
                      <a:pt x="292" y="104"/>
                    </a:lnTo>
                    <a:lnTo>
                      <a:pt x="284" y="110"/>
                    </a:lnTo>
                    <a:lnTo>
                      <a:pt x="274" y="119"/>
                    </a:lnTo>
                    <a:lnTo>
                      <a:pt x="265" y="131"/>
                    </a:lnTo>
                    <a:lnTo>
                      <a:pt x="256" y="137"/>
                    </a:lnTo>
                    <a:lnTo>
                      <a:pt x="240" y="145"/>
                    </a:lnTo>
                    <a:lnTo>
                      <a:pt x="204" y="156"/>
                    </a:lnTo>
                    <a:lnTo>
                      <a:pt x="186" y="163"/>
                    </a:lnTo>
                    <a:lnTo>
                      <a:pt x="179" y="168"/>
                    </a:lnTo>
                    <a:lnTo>
                      <a:pt x="176" y="171"/>
                    </a:lnTo>
                    <a:lnTo>
                      <a:pt x="171" y="180"/>
                    </a:lnTo>
                    <a:lnTo>
                      <a:pt x="170" y="190"/>
                    </a:lnTo>
                    <a:lnTo>
                      <a:pt x="166" y="193"/>
                    </a:lnTo>
                    <a:lnTo>
                      <a:pt x="164" y="193"/>
                    </a:lnTo>
                    <a:lnTo>
                      <a:pt x="160" y="189"/>
                    </a:lnTo>
                    <a:lnTo>
                      <a:pt x="159" y="189"/>
                    </a:lnTo>
                    <a:lnTo>
                      <a:pt x="159" y="190"/>
                    </a:lnTo>
                    <a:lnTo>
                      <a:pt x="144" y="210"/>
                    </a:lnTo>
                    <a:lnTo>
                      <a:pt x="142" y="223"/>
                    </a:lnTo>
                    <a:lnTo>
                      <a:pt x="142" y="244"/>
                    </a:lnTo>
                    <a:lnTo>
                      <a:pt x="139" y="252"/>
                    </a:lnTo>
                    <a:lnTo>
                      <a:pt x="138" y="253"/>
                    </a:lnTo>
                    <a:lnTo>
                      <a:pt x="128" y="257"/>
                    </a:lnTo>
                    <a:lnTo>
                      <a:pt x="121" y="264"/>
                    </a:lnTo>
                    <a:lnTo>
                      <a:pt x="110" y="269"/>
                    </a:lnTo>
                    <a:lnTo>
                      <a:pt x="102" y="268"/>
                    </a:lnTo>
                    <a:lnTo>
                      <a:pt x="97" y="260"/>
                    </a:lnTo>
                    <a:lnTo>
                      <a:pt x="95" y="254"/>
                    </a:lnTo>
                    <a:lnTo>
                      <a:pt x="90" y="245"/>
                    </a:lnTo>
                    <a:lnTo>
                      <a:pt x="84" y="245"/>
                    </a:lnTo>
                    <a:lnTo>
                      <a:pt x="74" y="245"/>
                    </a:lnTo>
                    <a:lnTo>
                      <a:pt x="72" y="242"/>
                    </a:lnTo>
                    <a:lnTo>
                      <a:pt x="67" y="238"/>
                    </a:lnTo>
                    <a:lnTo>
                      <a:pt x="58" y="238"/>
                    </a:lnTo>
                    <a:lnTo>
                      <a:pt x="50" y="243"/>
                    </a:lnTo>
                    <a:lnTo>
                      <a:pt x="45" y="244"/>
                    </a:lnTo>
                    <a:lnTo>
                      <a:pt x="43" y="242"/>
                    </a:lnTo>
                    <a:lnTo>
                      <a:pt x="41" y="228"/>
                    </a:lnTo>
                    <a:lnTo>
                      <a:pt x="39" y="223"/>
                    </a:lnTo>
                    <a:lnTo>
                      <a:pt x="39" y="221"/>
                    </a:lnTo>
                    <a:lnTo>
                      <a:pt x="42" y="216"/>
                    </a:lnTo>
                    <a:lnTo>
                      <a:pt x="52" y="214"/>
                    </a:lnTo>
                    <a:lnTo>
                      <a:pt x="57" y="209"/>
                    </a:lnTo>
                    <a:lnTo>
                      <a:pt x="56" y="200"/>
                    </a:lnTo>
                    <a:lnTo>
                      <a:pt x="54" y="198"/>
                    </a:lnTo>
                    <a:lnTo>
                      <a:pt x="52" y="188"/>
                    </a:lnTo>
                    <a:lnTo>
                      <a:pt x="51" y="188"/>
                    </a:lnTo>
                    <a:lnTo>
                      <a:pt x="51" y="185"/>
                    </a:lnTo>
                    <a:lnTo>
                      <a:pt x="43" y="193"/>
                    </a:lnTo>
                    <a:lnTo>
                      <a:pt x="32" y="200"/>
                    </a:lnTo>
                    <a:lnTo>
                      <a:pt x="18" y="216"/>
                    </a:lnTo>
                    <a:lnTo>
                      <a:pt x="3" y="231"/>
                    </a:lnTo>
                    <a:lnTo>
                      <a:pt x="2" y="236"/>
                    </a:lnTo>
                    <a:lnTo>
                      <a:pt x="0" y="245"/>
                    </a:lnTo>
                    <a:lnTo>
                      <a:pt x="3" y="260"/>
                    </a:lnTo>
                    <a:lnTo>
                      <a:pt x="4" y="263"/>
                    </a:lnTo>
                    <a:lnTo>
                      <a:pt x="9" y="271"/>
                    </a:lnTo>
                    <a:lnTo>
                      <a:pt x="10" y="284"/>
                    </a:lnTo>
                    <a:lnTo>
                      <a:pt x="19" y="292"/>
                    </a:lnTo>
                    <a:lnTo>
                      <a:pt x="24" y="298"/>
                    </a:lnTo>
                    <a:lnTo>
                      <a:pt x="24" y="302"/>
                    </a:lnTo>
                    <a:lnTo>
                      <a:pt x="21" y="308"/>
                    </a:lnTo>
                    <a:lnTo>
                      <a:pt x="11" y="318"/>
                    </a:lnTo>
                    <a:lnTo>
                      <a:pt x="14" y="323"/>
                    </a:lnTo>
                    <a:lnTo>
                      <a:pt x="29" y="333"/>
                    </a:lnTo>
                    <a:lnTo>
                      <a:pt x="37" y="340"/>
                    </a:lnTo>
                    <a:lnTo>
                      <a:pt x="51" y="350"/>
                    </a:lnTo>
                    <a:lnTo>
                      <a:pt x="58" y="355"/>
                    </a:lnTo>
                    <a:lnTo>
                      <a:pt x="73" y="367"/>
                    </a:lnTo>
                    <a:lnTo>
                      <a:pt x="80" y="379"/>
                    </a:lnTo>
                    <a:lnTo>
                      <a:pt x="83" y="379"/>
                    </a:lnTo>
                    <a:lnTo>
                      <a:pt x="89" y="387"/>
                    </a:lnTo>
                    <a:lnTo>
                      <a:pt x="97" y="413"/>
                    </a:lnTo>
                    <a:lnTo>
                      <a:pt x="102" y="422"/>
                    </a:lnTo>
                    <a:lnTo>
                      <a:pt x="133" y="452"/>
                    </a:lnTo>
                    <a:lnTo>
                      <a:pt x="139" y="467"/>
                    </a:lnTo>
                    <a:lnTo>
                      <a:pt x="140" y="478"/>
                    </a:lnTo>
                    <a:lnTo>
                      <a:pt x="143" y="484"/>
                    </a:lnTo>
                    <a:lnTo>
                      <a:pt x="155" y="507"/>
                    </a:lnTo>
                    <a:lnTo>
                      <a:pt x="161" y="522"/>
                    </a:lnTo>
                    <a:lnTo>
                      <a:pt x="170" y="549"/>
                    </a:lnTo>
                    <a:lnTo>
                      <a:pt x="188" y="578"/>
                    </a:lnTo>
                    <a:lnTo>
                      <a:pt x="191" y="584"/>
                    </a:lnTo>
                    <a:lnTo>
                      <a:pt x="193" y="608"/>
                    </a:lnTo>
                    <a:lnTo>
                      <a:pt x="199" y="624"/>
                    </a:lnTo>
                    <a:lnTo>
                      <a:pt x="204" y="629"/>
                    </a:lnTo>
                    <a:lnTo>
                      <a:pt x="212" y="632"/>
                    </a:lnTo>
                    <a:lnTo>
                      <a:pt x="217" y="639"/>
                    </a:lnTo>
                    <a:lnTo>
                      <a:pt x="225" y="659"/>
                    </a:lnTo>
                    <a:lnTo>
                      <a:pt x="239" y="678"/>
                    </a:lnTo>
                    <a:lnTo>
                      <a:pt x="249" y="693"/>
                    </a:lnTo>
                    <a:lnTo>
                      <a:pt x="256" y="711"/>
                    </a:lnTo>
                    <a:lnTo>
                      <a:pt x="269" y="726"/>
                    </a:lnTo>
                    <a:lnTo>
                      <a:pt x="274" y="742"/>
                    </a:lnTo>
                    <a:lnTo>
                      <a:pt x="277" y="754"/>
                    </a:lnTo>
                    <a:lnTo>
                      <a:pt x="271" y="758"/>
                    </a:lnTo>
                    <a:lnTo>
                      <a:pt x="267" y="764"/>
                    </a:lnTo>
                    <a:lnTo>
                      <a:pt x="269" y="776"/>
                    </a:lnTo>
                    <a:lnTo>
                      <a:pt x="272" y="780"/>
                    </a:lnTo>
                    <a:lnTo>
                      <a:pt x="283" y="791"/>
                    </a:lnTo>
                    <a:lnTo>
                      <a:pt x="290" y="802"/>
                    </a:lnTo>
                    <a:lnTo>
                      <a:pt x="298" y="807"/>
                    </a:lnTo>
                    <a:lnTo>
                      <a:pt x="317" y="828"/>
                    </a:lnTo>
                    <a:lnTo>
                      <a:pt x="327" y="834"/>
                    </a:lnTo>
                    <a:lnTo>
                      <a:pt x="335" y="842"/>
                    </a:lnTo>
                    <a:lnTo>
                      <a:pt x="359" y="858"/>
                    </a:lnTo>
                    <a:lnTo>
                      <a:pt x="391" y="874"/>
                    </a:lnTo>
                    <a:lnTo>
                      <a:pt x="411" y="890"/>
                    </a:lnTo>
                    <a:lnTo>
                      <a:pt x="414" y="892"/>
                    </a:lnTo>
                    <a:lnTo>
                      <a:pt x="455" y="908"/>
                    </a:lnTo>
                    <a:lnTo>
                      <a:pt x="478" y="921"/>
                    </a:lnTo>
                    <a:lnTo>
                      <a:pt x="481" y="922"/>
                    </a:lnTo>
                    <a:lnTo>
                      <a:pt x="486" y="922"/>
                    </a:lnTo>
                    <a:lnTo>
                      <a:pt x="491" y="923"/>
                    </a:lnTo>
                    <a:lnTo>
                      <a:pt x="513" y="941"/>
                    </a:lnTo>
                    <a:lnTo>
                      <a:pt x="525" y="948"/>
                    </a:lnTo>
                    <a:lnTo>
                      <a:pt x="532" y="957"/>
                    </a:lnTo>
                    <a:lnTo>
                      <a:pt x="541" y="964"/>
                    </a:lnTo>
                    <a:lnTo>
                      <a:pt x="551" y="974"/>
                    </a:lnTo>
                    <a:lnTo>
                      <a:pt x="562" y="989"/>
                    </a:lnTo>
                    <a:lnTo>
                      <a:pt x="574" y="995"/>
                    </a:lnTo>
                    <a:lnTo>
                      <a:pt x="584" y="1001"/>
                    </a:lnTo>
                    <a:lnTo>
                      <a:pt x="585" y="1001"/>
                    </a:lnTo>
                    <a:lnTo>
                      <a:pt x="589" y="1005"/>
                    </a:lnTo>
                    <a:lnTo>
                      <a:pt x="599" y="996"/>
                    </a:lnTo>
                    <a:lnTo>
                      <a:pt x="601" y="996"/>
                    </a:lnTo>
                    <a:lnTo>
                      <a:pt x="620" y="995"/>
                    </a:lnTo>
                    <a:lnTo>
                      <a:pt x="626" y="992"/>
                    </a:lnTo>
                    <a:lnTo>
                      <a:pt x="627" y="991"/>
                    </a:lnTo>
                    <a:lnTo>
                      <a:pt x="628" y="982"/>
                    </a:lnTo>
                    <a:lnTo>
                      <a:pt x="634" y="973"/>
                    </a:lnTo>
                    <a:lnTo>
                      <a:pt x="638" y="968"/>
                    </a:lnTo>
                    <a:lnTo>
                      <a:pt x="642" y="966"/>
                    </a:lnTo>
                    <a:lnTo>
                      <a:pt x="638" y="960"/>
                    </a:lnTo>
                    <a:lnTo>
                      <a:pt x="636" y="960"/>
                    </a:lnTo>
                    <a:lnTo>
                      <a:pt x="637" y="954"/>
                    </a:lnTo>
                    <a:lnTo>
                      <a:pt x="649" y="935"/>
                    </a:lnTo>
                    <a:lnTo>
                      <a:pt x="659" y="923"/>
                    </a:lnTo>
                    <a:lnTo>
                      <a:pt x="671" y="906"/>
                    </a:lnTo>
                    <a:lnTo>
                      <a:pt x="672" y="896"/>
                    </a:lnTo>
                    <a:lnTo>
                      <a:pt x="671" y="893"/>
                    </a:lnTo>
                    <a:lnTo>
                      <a:pt x="665" y="888"/>
                    </a:lnTo>
                    <a:lnTo>
                      <a:pt x="660" y="885"/>
                    </a:lnTo>
                    <a:lnTo>
                      <a:pt x="656" y="880"/>
                    </a:lnTo>
                    <a:lnTo>
                      <a:pt x="654" y="879"/>
                    </a:lnTo>
                    <a:lnTo>
                      <a:pt x="653" y="873"/>
                    </a:lnTo>
                    <a:lnTo>
                      <a:pt x="651" y="865"/>
                    </a:lnTo>
                    <a:lnTo>
                      <a:pt x="653" y="851"/>
                    </a:lnTo>
                    <a:lnTo>
                      <a:pt x="658" y="842"/>
                    </a:lnTo>
                    <a:lnTo>
                      <a:pt x="663" y="839"/>
                    </a:lnTo>
                    <a:lnTo>
                      <a:pt x="665" y="831"/>
                    </a:lnTo>
                    <a:lnTo>
                      <a:pt x="665" y="826"/>
                    </a:lnTo>
                    <a:lnTo>
                      <a:pt x="664" y="820"/>
                    </a:lnTo>
                    <a:lnTo>
                      <a:pt x="654" y="809"/>
                    </a:lnTo>
                    <a:lnTo>
                      <a:pt x="654" y="806"/>
                    </a:lnTo>
                    <a:lnTo>
                      <a:pt x="658" y="799"/>
                    </a:lnTo>
                    <a:lnTo>
                      <a:pt x="671" y="793"/>
                    </a:lnTo>
                    <a:lnTo>
                      <a:pt x="672" y="791"/>
                    </a:lnTo>
                    <a:lnTo>
                      <a:pt x="672" y="772"/>
                    </a:lnTo>
                    <a:lnTo>
                      <a:pt x="669" y="754"/>
                    </a:lnTo>
                    <a:lnTo>
                      <a:pt x="669" y="743"/>
                    </a:lnTo>
                    <a:lnTo>
                      <a:pt x="671" y="724"/>
                    </a:lnTo>
                    <a:lnTo>
                      <a:pt x="671" y="700"/>
                    </a:lnTo>
                    <a:lnTo>
                      <a:pt x="676" y="689"/>
                    </a:lnTo>
                    <a:lnTo>
                      <a:pt x="683" y="680"/>
                    </a:lnTo>
                    <a:lnTo>
                      <a:pt x="686" y="678"/>
                    </a:lnTo>
                    <a:lnTo>
                      <a:pt x="686" y="675"/>
                    </a:lnTo>
                    <a:lnTo>
                      <a:pt x="671" y="652"/>
                    </a:lnTo>
                    <a:lnTo>
                      <a:pt x="637" y="593"/>
                    </a:lnTo>
                    <a:lnTo>
                      <a:pt x="620" y="594"/>
                    </a:lnTo>
                    <a:lnTo>
                      <a:pt x="612" y="598"/>
                    </a:lnTo>
                    <a:lnTo>
                      <a:pt x="612" y="598"/>
                    </a:lnTo>
                    <a:lnTo>
                      <a:pt x="605" y="600"/>
                    </a:lnTo>
                    <a:lnTo>
                      <a:pt x="600" y="600"/>
                    </a:lnTo>
                    <a:lnTo>
                      <a:pt x="594" y="597"/>
                    </a:lnTo>
                    <a:lnTo>
                      <a:pt x="591" y="593"/>
                    </a:lnTo>
                    <a:lnTo>
                      <a:pt x="591" y="564"/>
                    </a:lnTo>
                    <a:lnTo>
                      <a:pt x="591" y="560"/>
                    </a:lnTo>
                    <a:lnTo>
                      <a:pt x="591" y="506"/>
                    </a:lnTo>
                    <a:lnTo>
                      <a:pt x="591" y="503"/>
                    </a:lnTo>
                    <a:lnTo>
                      <a:pt x="588" y="505"/>
                    </a:lnTo>
                    <a:lnTo>
                      <a:pt x="578" y="514"/>
                    </a:lnTo>
                    <a:lnTo>
                      <a:pt x="556" y="530"/>
                    </a:lnTo>
                    <a:lnTo>
                      <a:pt x="538" y="540"/>
                    </a:lnTo>
                    <a:lnTo>
                      <a:pt x="530" y="541"/>
                    </a:lnTo>
                    <a:lnTo>
                      <a:pt x="515" y="540"/>
                    </a:lnTo>
                    <a:lnTo>
                      <a:pt x="502" y="537"/>
                    </a:lnTo>
                    <a:lnTo>
                      <a:pt x="499" y="533"/>
                    </a:lnTo>
                    <a:lnTo>
                      <a:pt x="497" y="522"/>
                    </a:lnTo>
                    <a:lnTo>
                      <a:pt x="493" y="517"/>
                    </a:lnTo>
                    <a:lnTo>
                      <a:pt x="488" y="513"/>
                    </a:lnTo>
                    <a:lnTo>
                      <a:pt x="468" y="512"/>
                    </a:lnTo>
                    <a:lnTo>
                      <a:pt x="456" y="508"/>
                    </a:lnTo>
                    <a:lnTo>
                      <a:pt x="455" y="505"/>
                    </a:lnTo>
                    <a:lnTo>
                      <a:pt x="461" y="495"/>
                    </a:lnTo>
                    <a:lnTo>
                      <a:pt x="460" y="486"/>
                    </a:lnTo>
                    <a:lnTo>
                      <a:pt x="450" y="480"/>
                    </a:lnTo>
                    <a:lnTo>
                      <a:pt x="438" y="467"/>
                    </a:lnTo>
                    <a:lnTo>
                      <a:pt x="434" y="459"/>
                    </a:lnTo>
                    <a:lnTo>
                      <a:pt x="425" y="448"/>
                    </a:lnTo>
                    <a:lnTo>
                      <a:pt x="424" y="444"/>
                    </a:lnTo>
                    <a:lnTo>
                      <a:pt x="422" y="432"/>
                    </a:lnTo>
                    <a:lnTo>
                      <a:pt x="411" y="409"/>
                    </a:lnTo>
                    <a:lnTo>
                      <a:pt x="411" y="405"/>
                    </a:lnTo>
                    <a:lnTo>
                      <a:pt x="412" y="401"/>
                    </a:lnTo>
                    <a:lnTo>
                      <a:pt x="424" y="379"/>
                    </a:lnTo>
                    <a:lnTo>
                      <a:pt x="428" y="362"/>
                    </a:lnTo>
                    <a:lnTo>
                      <a:pt x="432" y="357"/>
                    </a:lnTo>
                    <a:lnTo>
                      <a:pt x="441" y="355"/>
                    </a:lnTo>
                    <a:lnTo>
                      <a:pt x="450" y="354"/>
                    </a:lnTo>
                    <a:lnTo>
                      <a:pt x="450" y="324"/>
                    </a:lnTo>
                    <a:lnTo>
                      <a:pt x="452" y="318"/>
                    </a:lnTo>
                    <a:lnTo>
                      <a:pt x="461" y="302"/>
                    </a:lnTo>
                    <a:lnTo>
                      <a:pt x="470" y="290"/>
                    </a:lnTo>
                    <a:lnTo>
                      <a:pt x="483" y="274"/>
                    </a:lnTo>
                    <a:lnTo>
                      <a:pt x="494" y="265"/>
                    </a:lnTo>
                    <a:lnTo>
                      <a:pt x="510" y="254"/>
                    </a:lnTo>
                    <a:lnTo>
                      <a:pt x="529" y="247"/>
                    </a:lnTo>
                    <a:lnTo>
                      <a:pt x="580" y="232"/>
                    </a:lnTo>
                    <a:lnTo>
                      <a:pt x="593" y="227"/>
                    </a:lnTo>
                    <a:lnTo>
                      <a:pt x="613" y="228"/>
                    </a:lnTo>
                    <a:lnTo>
                      <a:pt x="620" y="225"/>
                    </a:lnTo>
                    <a:lnTo>
                      <a:pt x="621" y="222"/>
                    </a:lnTo>
                    <a:lnTo>
                      <a:pt x="613" y="221"/>
                    </a:lnTo>
                    <a:lnTo>
                      <a:pt x="605" y="210"/>
                    </a:lnTo>
                    <a:lnTo>
                      <a:pt x="600" y="206"/>
                    </a:lnTo>
                    <a:lnTo>
                      <a:pt x="596" y="205"/>
                    </a:lnTo>
                    <a:lnTo>
                      <a:pt x="591" y="206"/>
                    </a:lnTo>
                    <a:lnTo>
                      <a:pt x="586" y="205"/>
                    </a:lnTo>
                    <a:lnTo>
                      <a:pt x="585" y="202"/>
                    </a:lnTo>
                    <a:lnTo>
                      <a:pt x="585" y="193"/>
                    </a:lnTo>
                    <a:lnTo>
                      <a:pt x="593" y="182"/>
                    </a:lnTo>
                    <a:lnTo>
                      <a:pt x="605" y="169"/>
                    </a:lnTo>
                    <a:lnTo>
                      <a:pt x="611" y="162"/>
                    </a:lnTo>
                    <a:lnTo>
                      <a:pt x="615" y="155"/>
                    </a:lnTo>
                    <a:lnTo>
                      <a:pt x="615" y="150"/>
                    </a:lnTo>
                    <a:lnTo>
                      <a:pt x="605" y="137"/>
                    </a:lnTo>
                    <a:lnTo>
                      <a:pt x="588" y="128"/>
                    </a:lnTo>
                    <a:lnTo>
                      <a:pt x="572" y="121"/>
                    </a:lnTo>
                    <a:lnTo>
                      <a:pt x="564" y="120"/>
                    </a:lnTo>
                    <a:lnTo>
                      <a:pt x="562" y="120"/>
                    </a:lnTo>
                    <a:lnTo>
                      <a:pt x="553" y="126"/>
                    </a:lnTo>
                    <a:lnTo>
                      <a:pt x="545" y="128"/>
                    </a:lnTo>
                    <a:lnTo>
                      <a:pt x="537" y="126"/>
                    </a:lnTo>
                    <a:lnTo>
                      <a:pt x="532" y="121"/>
                    </a:lnTo>
                    <a:lnTo>
                      <a:pt x="525" y="120"/>
                    </a:lnTo>
                    <a:lnTo>
                      <a:pt x="516" y="120"/>
                    </a:lnTo>
                    <a:lnTo>
                      <a:pt x="513" y="121"/>
                    </a:lnTo>
                    <a:lnTo>
                      <a:pt x="509" y="125"/>
                    </a:lnTo>
                    <a:lnTo>
                      <a:pt x="505" y="126"/>
                    </a:lnTo>
                    <a:lnTo>
                      <a:pt x="503" y="130"/>
                    </a:lnTo>
                    <a:lnTo>
                      <a:pt x="499" y="132"/>
                    </a:lnTo>
                    <a:lnTo>
                      <a:pt x="492" y="134"/>
                    </a:lnTo>
                    <a:lnTo>
                      <a:pt x="488" y="134"/>
                    </a:lnTo>
                    <a:lnTo>
                      <a:pt x="480" y="130"/>
                    </a:lnTo>
                    <a:lnTo>
                      <a:pt x="466" y="129"/>
                    </a:lnTo>
                    <a:lnTo>
                      <a:pt x="461" y="130"/>
                    </a:lnTo>
                    <a:lnTo>
                      <a:pt x="451" y="129"/>
                    </a:lnTo>
                    <a:lnTo>
                      <a:pt x="446" y="124"/>
                    </a:lnTo>
                    <a:lnTo>
                      <a:pt x="443" y="119"/>
                    </a:lnTo>
                    <a:lnTo>
                      <a:pt x="443" y="97"/>
                    </a:lnTo>
                    <a:lnTo>
                      <a:pt x="438" y="96"/>
                    </a:lnTo>
                    <a:lnTo>
                      <a:pt x="429" y="96"/>
                    </a:lnTo>
                    <a:lnTo>
                      <a:pt x="425" y="93"/>
                    </a:lnTo>
                    <a:lnTo>
                      <a:pt x="424" y="89"/>
                    </a:lnTo>
                    <a:lnTo>
                      <a:pt x="421" y="81"/>
                    </a:lnTo>
                    <a:lnTo>
                      <a:pt x="419" y="69"/>
                    </a:lnTo>
                    <a:lnTo>
                      <a:pt x="416" y="62"/>
                    </a:lnTo>
                    <a:lnTo>
                      <a:pt x="411" y="59"/>
                    </a:lnTo>
                    <a:lnTo>
                      <a:pt x="405" y="56"/>
                    </a:lnTo>
                    <a:lnTo>
                      <a:pt x="400" y="56"/>
                    </a:lnTo>
                    <a:lnTo>
                      <a:pt x="394" y="55"/>
                    </a:lnTo>
                    <a:lnTo>
                      <a:pt x="391" y="50"/>
                    </a:lnTo>
                    <a:lnTo>
                      <a:pt x="385" y="46"/>
                    </a:lnTo>
                    <a:lnTo>
                      <a:pt x="380" y="38"/>
                    </a:lnTo>
                    <a:lnTo>
                      <a:pt x="375" y="24"/>
                    </a:lnTo>
                    <a:lnTo>
                      <a:pt x="366" y="21"/>
                    </a:lnTo>
                    <a:lnTo>
                      <a:pt x="362" y="17"/>
                    </a:lnTo>
                    <a:lnTo>
                      <a:pt x="357" y="8"/>
                    </a:lnTo>
                    <a:lnTo>
                      <a:pt x="352" y="6"/>
                    </a:lnTo>
                    <a:lnTo>
                      <a:pt x="342" y="3"/>
                    </a:lnTo>
                    <a:lnTo>
                      <a:pt x="332" y="0"/>
                    </a:lnTo>
                    <a:lnTo>
                      <a:pt x="328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34" name="Freeform 256"/>
              <p:cNvSpPr>
                <a:spLocks noChangeAspect="1"/>
              </p:cNvSpPr>
              <p:nvPr/>
            </p:nvSpPr>
            <p:spPr bwMode="gray">
              <a:xfrm>
                <a:off x="1711" y="2730"/>
                <a:ext cx="216" cy="429"/>
              </a:xfrm>
              <a:custGeom>
                <a:avLst/>
                <a:gdLst/>
                <a:ahLst/>
                <a:cxnLst>
                  <a:cxn ang="0">
                    <a:pos x="150" y="2125"/>
                  </a:cxn>
                  <a:cxn ang="0">
                    <a:pos x="60" y="2037"/>
                  </a:cxn>
                  <a:cxn ang="0">
                    <a:pos x="17" y="2007"/>
                  </a:cxn>
                  <a:cxn ang="0">
                    <a:pos x="1" y="1952"/>
                  </a:cxn>
                  <a:cxn ang="0">
                    <a:pos x="49" y="1834"/>
                  </a:cxn>
                  <a:cxn ang="0">
                    <a:pos x="52" y="1773"/>
                  </a:cxn>
                  <a:cxn ang="0">
                    <a:pos x="93" y="1669"/>
                  </a:cxn>
                  <a:cxn ang="0">
                    <a:pos x="104" y="1561"/>
                  </a:cxn>
                  <a:cxn ang="0">
                    <a:pos x="113" y="1513"/>
                  </a:cxn>
                  <a:cxn ang="0">
                    <a:pos x="79" y="1432"/>
                  </a:cxn>
                  <a:cxn ang="0">
                    <a:pos x="86" y="1317"/>
                  </a:cxn>
                  <a:cxn ang="0">
                    <a:pos x="89" y="1194"/>
                  </a:cxn>
                  <a:cxn ang="0">
                    <a:pos x="128" y="1068"/>
                  </a:cxn>
                  <a:cxn ang="0">
                    <a:pos x="138" y="915"/>
                  </a:cxn>
                  <a:cxn ang="0">
                    <a:pos x="156" y="871"/>
                  </a:cxn>
                  <a:cxn ang="0">
                    <a:pos x="192" y="751"/>
                  </a:cxn>
                  <a:cxn ang="0">
                    <a:pos x="165" y="617"/>
                  </a:cxn>
                  <a:cxn ang="0">
                    <a:pos x="179" y="530"/>
                  </a:cxn>
                  <a:cxn ang="0">
                    <a:pos x="192" y="450"/>
                  </a:cxn>
                  <a:cxn ang="0">
                    <a:pos x="260" y="312"/>
                  </a:cxn>
                  <a:cxn ang="0">
                    <a:pos x="263" y="221"/>
                  </a:cxn>
                  <a:cxn ang="0">
                    <a:pos x="317" y="139"/>
                  </a:cxn>
                  <a:cxn ang="0">
                    <a:pos x="340" y="62"/>
                  </a:cxn>
                  <a:cxn ang="0">
                    <a:pos x="396" y="0"/>
                  </a:cxn>
                  <a:cxn ang="0">
                    <a:pos x="477" y="30"/>
                  </a:cxn>
                  <a:cxn ang="0">
                    <a:pos x="507" y="16"/>
                  </a:cxn>
                  <a:cxn ang="0">
                    <a:pos x="577" y="27"/>
                  </a:cxn>
                  <a:cxn ang="0">
                    <a:pos x="671" y="105"/>
                  </a:cxn>
                  <a:cxn ang="0">
                    <a:pos x="752" y="143"/>
                  </a:cxn>
                  <a:cxn ang="0">
                    <a:pos x="850" y="209"/>
                  </a:cxn>
                  <a:cxn ang="0">
                    <a:pos x="821" y="302"/>
                  </a:cxn>
                  <a:cxn ang="0">
                    <a:pos x="908" y="342"/>
                  </a:cxn>
                  <a:cxn ang="0">
                    <a:pos x="972" y="332"/>
                  </a:cxn>
                  <a:cxn ang="0">
                    <a:pos x="1025" y="280"/>
                  </a:cxn>
                  <a:cxn ang="0">
                    <a:pos x="1080" y="270"/>
                  </a:cxn>
                  <a:cxn ang="0">
                    <a:pos x="1023" y="344"/>
                  </a:cxn>
                  <a:cxn ang="0">
                    <a:pos x="914" y="467"/>
                  </a:cxn>
                  <a:cxn ang="0">
                    <a:pos x="851" y="528"/>
                  </a:cxn>
                  <a:cxn ang="0">
                    <a:pos x="835" y="686"/>
                  </a:cxn>
                  <a:cxn ang="0">
                    <a:pos x="813" y="776"/>
                  </a:cxn>
                  <a:cxn ang="0">
                    <a:pos x="878" y="892"/>
                  </a:cxn>
                  <a:cxn ang="0">
                    <a:pos x="877" y="1004"/>
                  </a:cxn>
                  <a:cxn ang="0">
                    <a:pos x="765" y="1080"/>
                  </a:cxn>
                  <a:cxn ang="0">
                    <a:pos x="604" y="1088"/>
                  </a:cxn>
                  <a:cxn ang="0">
                    <a:pos x="604" y="1169"/>
                  </a:cxn>
                  <a:cxn ang="0">
                    <a:pos x="526" y="1251"/>
                  </a:cxn>
                  <a:cxn ang="0">
                    <a:pos x="457" y="1270"/>
                  </a:cxn>
                  <a:cxn ang="0">
                    <a:pos x="505" y="1332"/>
                  </a:cxn>
                  <a:cxn ang="0">
                    <a:pos x="518" y="1376"/>
                  </a:cxn>
                  <a:cxn ang="0">
                    <a:pos x="463" y="1361"/>
                  </a:cxn>
                  <a:cxn ang="0">
                    <a:pos x="466" y="1407"/>
                  </a:cxn>
                  <a:cxn ang="0">
                    <a:pos x="445" y="1501"/>
                  </a:cxn>
                  <a:cxn ang="0">
                    <a:pos x="386" y="1547"/>
                  </a:cxn>
                  <a:cxn ang="0">
                    <a:pos x="318" y="1633"/>
                  </a:cxn>
                  <a:cxn ang="0">
                    <a:pos x="414" y="1705"/>
                  </a:cxn>
                  <a:cxn ang="0">
                    <a:pos x="410" y="1780"/>
                  </a:cxn>
                  <a:cxn ang="0">
                    <a:pos x="321" y="1862"/>
                  </a:cxn>
                  <a:cxn ang="0">
                    <a:pos x="276" y="1953"/>
                  </a:cxn>
                  <a:cxn ang="0">
                    <a:pos x="238" y="1983"/>
                  </a:cxn>
                  <a:cxn ang="0">
                    <a:pos x="225" y="2080"/>
                  </a:cxn>
                </a:cxnLst>
                <a:rect l="0" t="0" r="r" b="b"/>
                <a:pathLst>
                  <a:path w="1080" h="2146">
                    <a:moveTo>
                      <a:pt x="275" y="2146"/>
                    </a:moveTo>
                    <a:lnTo>
                      <a:pt x="270" y="2145"/>
                    </a:lnTo>
                    <a:lnTo>
                      <a:pt x="256" y="2136"/>
                    </a:lnTo>
                    <a:lnTo>
                      <a:pt x="224" y="2131"/>
                    </a:lnTo>
                    <a:lnTo>
                      <a:pt x="198" y="2123"/>
                    </a:lnTo>
                    <a:lnTo>
                      <a:pt x="187" y="2121"/>
                    </a:lnTo>
                    <a:lnTo>
                      <a:pt x="170" y="2125"/>
                    </a:lnTo>
                    <a:lnTo>
                      <a:pt x="150" y="2125"/>
                    </a:lnTo>
                    <a:lnTo>
                      <a:pt x="145" y="2125"/>
                    </a:lnTo>
                    <a:lnTo>
                      <a:pt x="140" y="2124"/>
                    </a:lnTo>
                    <a:lnTo>
                      <a:pt x="85" y="2124"/>
                    </a:lnTo>
                    <a:lnTo>
                      <a:pt x="71" y="2118"/>
                    </a:lnTo>
                    <a:lnTo>
                      <a:pt x="66" y="2113"/>
                    </a:lnTo>
                    <a:lnTo>
                      <a:pt x="60" y="2099"/>
                    </a:lnTo>
                    <a:lnTo>
                      <a:pt x="59" y="2094"/>
                    </a:lnTo>
                    <a:lnTo>
                      <a:pt x="60" y="2037"/>
                    </a:lnTo>
                    <a:lnTo>
                      <a:pt x="59" y="2022"/>
                    </a:lnTo>
                    <a:lnTo>
                      <a:pt x="57" y="2003"/>
                    </a:lnTo>
                    <a:lnTo>
                      <a:pt x="55" y="2001"/>
                    </a:lnTo>
                    <a:lnTo>
                      <a:pt x="50" y="2000"/>
                    </a:lnTo>
                    <a:lnTo>
                      <a:pt x="49" y="2000"/>
                    </a:lnTo>
                    <a:lnTo>
                      <a:pt x="44" y="2006"/>
                    </a:lnTo>
                    <a:lnTo>
                      <a:pt x="26" y="2002"/>
                    </a:lnTo>
                    <a:lnTo>
                      <a:pt x="17" y="2007"/>
                    </a:lnTo>
                    <a:lnTo>
                      <a:pt x="14" y="2015"/>
                    </a:lnTo>
                    <a:lnTo>
                      <a:pt x="10" y="2018"/>
                    </a:lnTo>
                    <a:lnTo>
                      <a:pt x="6" y="2016"/>
                    </a:lnTo>
                    <a:lnTo>
                      <a:pt x="4" y="2010"/>
                    </a:lnTo>
                    <a:lnTo>
                      <a:pt x="1" y="1995"/>
                    </a:lnTo>
                    <a:lnTo>
                      <a:pt x="0" y="1992"/>
                    </a:lnTo>
                    <a:lnTo>
                      <a:pt x="0" y="1962"/>
                    </a:lnTo>
                    <a:lnTo>
                      <a:pt x="1" y="1952"/>
                    </a:lnTo>
                    <a:lnTo>
                      <a:pt x="1" y="1940"/>
                    </a:lnTo>
                    <a:lnTo>
                      <a:pt x="9" y="1908"/>
                    </a:lnTo>
                    <a:lnTo>
                      <a:pt x="14" y="1897"/>
                    </a:lnTo>
                    <a:lnTo>
                      <a:pt x="18" y="1893"/>
                    </a:lnTo>
                    <a:lnTo>
                      <a:pt x="32" y="1866"/>
                    </a:lnTo>
                    <a:lnTo>
                      <a:pt x="43" y="1852"/>
                    </a:lnTo>
                    <a:lnTo>
                      <a:pt x="46" y="1847"/>
                    </a:lnTo>
                    <a:lnTo>
                      <a:pt x="49" y="1834"/>
                    </a:lnTo>
                    <a:lnTo>
                      <a:pt x="52" y="1813"/>
                    </a:lnTo>
                    <a:lnTo>
                      <a:pt x="53" y="1809"/>
                    </a:lnTo>
                    <a:lnTo>
                      <a:pt x="57" y="1807"/>
                    </a:lnTo>
                    <a:lnTo>
                      <a:pt x="57" y="1798"/>
                    </a:lnTo>
                    <a:lnTo>
                      <a:pt x="55" y="1787"/>
                    </a:lnTo>
                    <a:lnTo>
                      <a:pt x="52" y="1781"/>
                    </a:lnTo>
                    <a:lnTo>
                      <a:pt x="52" y="1773"/>
                    </a:lnTo>
                    <a:lnTo>
                      <a:pt x="52" y="1773"/>
                    </a:lnTo>
                    <a:lnTo>
                      <a:pt x="52" y="1758"/>
                    </a:lnTo>
                    <a:lnTo>
                      <a:pt x="53" y="1752"/>
                    </a:lnTo>
                    <a:lnTo>
                      <a:pt x="57" y="1746"/>
                    </a:lnTo>
                    <a:lnTo>
                      <a:pt x="70" y="1727"/>
                    </a:lnTo>
                    <a:lnTo>
                      <a:pt x="80" y="1709"/>
                    </a:lnTo>
                    <a:lnTo>
                      <a:pt x="81" y="1699"/>
                    </a:lnTo>
                    <a:lnTo>
                      <a:pt x="89" y="1684"/>
                    </a:lnTo>
                    <a:lnTo>
                      <a:pt x="93" y="1669"/>
                    </a:lnTo>
                    <a:lnTo>
                      <a:pt x="95" y="1631"/>
                    </a:lnTo>
                    <a:lnTo>
                      <a:pt x="93" y="1624"/>
                    </a:lnTo>
                    <a:lnTo>
                      <a:pt x="93" y="1612"/>
                    </a:lnTo>
                    <a:lnTo>
                      <a:pt x="95" y="1607"/>
                    </a:lnTo>
                    <a:lnTo>
                      <a:pt x="95" y="1580"/>
                    </a:lnTo>
                    <a:lnTo>
                      <a:pt x="96" y="1571"/>
                    </a:lnTo>
                    <a:lnTo>
                      <a:pt x="100" y="1566"/>
                    </a:lnTo>
                    <a:lnTo>
                      <a:pt x="104" y="1561"/>
                    </a:lnTo>
                    <a:lnTo>
                      <a:pt x="104" y="1550"/>
                    </a:lnTo>
                    <a:lnTo>
                      <a:pt x="95" y="1539"/>
                    </a:lnTo>
                    <a:lnTo>
                      <a:pt x="81" y="1533"/>
                    </a:lnTo>
                    <a:lnTo>
                      <a:pt x="77" y="1523"/>
                    </a:lnTo>
                    <a:lnTo>
                      <a:pt x="81" y="1521"/>
                    </a:lnTo>
                    <a:lnTo>
                      <a:pt x="97" y="1523"/>
                    </a:lnTo>
                    <a:lnTo>
                      <a:pt x="111" y="1522"/>
                    </a:lnTo>
                    <a:lnTo>
                      <a:pt x="113" y="1513"/>
                    </a:lnTo>
                    <a:lnTo>
                      <a:pt x="112" y="1505"/>
                    </a:lnTo>
                    <a:lnTo>
                      <a:pt x="104" y="1496"/>
                    </a:lnTo>
                    <a:lnTo>
                      <a:pt x="90" y="1491"/>
                    </a:lnTo>
                    <a:lnTo>
                      <a:pt x="82" y="1491"/>
                    </a:lnTo>
                    <a:lnTo>
                      <a:pt x="82" y="1486"/>
                    </a:lnTo>
                    <a:lnTo>
                      <a:pt x="86" y="1457"/>
                    </a:lnTo>
                    <a:lnTo>
                      <a:pt x="85" y="1442"/>
                    </a:lnTo>
                    <a:lnTo>
                      <a:pt x="79" y="1432"/>
                    </a:lnTo>
                    <a:lnTo>
                      <a:pt x="77" y="1427"/>
                    </a:lnTo>
                    <a:lnTo>
                      <a:pt x="79" y="1400"/>
                    </a:lnTo>
                    <a:lnTo>
                      <a:pt x="77" y="1395"/>
                    </a:lnTo>
                    <a:lnTo>
                      <a:pt x="74" y="1392"/>
                    </a:lnTo>
                    <a:lnTo>
                      <a:pt x="71" y="1387"/>
                    </a:lnTo>
                    <a:lnTo>
                      <a:pt x="71" y="1351"/>
                    </a:lnTo>
                    <a:lnTo>
                      <a:pt x="77" y="1329"/>
                    </a:lnTo>
                    <a:lnTo>
                      <a:pt x="86" y="1317"/>
                    </a:lnTo>
                    <a:lnTo>
                      <a:pt x="90" y="1308"/>
                    </a:lnTo>
                    <a:lnTo>
                      <a:pt x="91" y="1303"/>
                    </a:lnTo>
                    <a:lnTo>
                      <a:pt x="91" y="1291"/>
                    </a:lnTo>
                    <a:lnTo>
                      <a:pt x="90" y="1287"/>
                    </a:lnTo>
                    <a:lnTo>
                      <a:pt x="81" y="1279"/>
                    </a:lnTo>
                    <a:lnTo>
                      <a:pt x="77" y="1264"/>
                    </a:lnTo>
                    <a:lnTo>
                      <a:pt x="80" y="1235"/>
                    </a:lnTo>
                    <a:lnTo>
                      <a:pt x="89" y="1194"/>
                    </a:lnTo>
                    <a:lnTo>
                      <a:pt x="89" y="1178"/>
                    </a:lnTo>
                    <a:lnTo>
                      <a:pt x="89" y="1173"/>
                    </a:lnTo>
                    <a:lnTo>
                      <a:pt x="106" y="1112"/>
                    </a:lnTo>
                    <a:lnTo>
                      <a:pt x="108" y="1097"/>
                    </a:lnTo>
                    <a:lnTo>
                      <a:pt x="111" y="1091"/>
                    </a:lnTo>
                    <a:lnTo>
                      <a:pt x="116" y="1086"/>
                    </a:lnTo>
                    <a:lnTo>
                      <a:pt x="124" y="1077"/>
                    </a:lnTo>
                    <a:lnTo>
                      <a:pt x="128" y="1068"/>
                    </a:lnTo>
                    <a:lnTo>
                      <a:pt x="128" y="1055"/>
                    </a:lnTo>
                    <a:lnTo>
                      <a:pt x="123" y="1043"/>
                    </a:lnTo>
                    <a:lnTo>
                      <a:pt x="119" y="1016"/>
                    </a:lnTo>
                    <a:lnTo>
                      <a:pt x="119" y="979"/>
                    </a:lnTo>
                    <a:lnTo>
                      <a:pt x="123" y="940"/>
                    </a:lnTo>
                    <a:lnTo>
                      <a:pt x="128" y="926"/>
                    </a:lnTo>
                    <a:lnTo>
                      <a:pt x="134" y="918"/>
                    </a:lnTo>
                    <a:lnTo>
                      <a:pt x="138" y="915"/>
                    </a:lnTo>
                    <a:lnTo>
                      <a:pt x="144" y="915"/>
                    </a:lnTo>
                    <a:lnTo>
                      <a:pt x="146" y="913"/>
                    </a:lnTo>
                    <a:lnTo>
                      <a:pt x="147" y="905"/>
                    </a:lnTo>
                    <a:lnTo>
                      <a:pt x="150" y="902"/>
                    </a:lnTo>
                    <a:lnTo>
                      <a:pt x="156" y="898"/>
                    </a:lnTo>
                    <a:lnTo>
                      <a:pt x="159" y="896"/>
                    </a:lnTo>
                    <a:lnTo>
                      <a:pt x="159" y="888"/>
                    </a:lnTo>
                    <a:lnTo>
                      <a:pt x="156" y="871"/>
                    </a:lnTo>
                    <a:lnTo>
                      <a:pt x="155" y="842"/>
                    </a:lnTo>
                    <a:lnTo>
                      <a:pt x="166" y="832"/>
                    </a:lnTo>
                    <a:lnTo>
                      <a:pt x="167" y="829"/>
                    </a:lnTo>
                    <a:lnTo>
                      <a:pt x="171" y="806"/>
                    </a:lnTo>
                    <a:lnTo>
                      <a:pt x="173" y="799"/>
                    </a:lnTo>
                    <a:lnTo>
                      <a:pt x="179" y="786"/>
                    </a:lnTo>
                    <a:lnTo>
                      <a:pt x="192" y="767"/>
                    </a:lnTo>
                    <a:lnTo>
                      <a:pt x="192" y="751"/>
                    </a:lnTo>
                    <a:lnTo>
                      <a:pt x="190" y="733"/>
                    </a:lnTo>
                    <a:lnTo>
                      <a:pt x="187" y="714"/>
                    </a:lnTo>
                    <a:lnTo>
                      <a:pt x="186" y="709"/>
                    </a:lnTo>
                    <a:lnTo>
                      <a:pt x="178" y="701"/>
                    </a:lnTo>
                    <a:lnTo>
                      <a:pt x="178" y="689"/>
                    </a:lnTo>
                    <a:lnTo>
                      <a:pt x="178" y="679"/>
                    </a:lnTo>
                    <a:lnTo>
                      <a:pt x="165" y="646"/>
                    </a:lnTo>
                    <a:lnTo>
                      <a:pt x="165" y="617"/>
                    </a:lnTo>
                    <a:lnTo>
                      <a:pt x="155" y="607"/>
                    </a:lnTo>
                    <a:lnTo>
                      <a:pt x="155" y="595"/>
                    </a:lnTo>
                    <a:lnTo>
                      <a:pt x="157" y="579"/>
                    </a:lnTo>
                    <a:lnTo>
                      <a:pt x="161" y="568"/>
                    </a:lnTo>
                    <a:lnTo>
                      <a:pt x="162" y="565"/>
                    </a:lnTo>
                    <a:lnTo>
                      <a:pt x="171" y="550"/>
                    </a:lnTo>
                    <a:lnTo>
                      <a:pt x="173" y="536"/>
                    </a:lnTo>
                    <a:lnTo>
                      <a:pt x="179" y="530"/>
                    </a:lnTo>
                    <a:lnTo>
                      <a:pt x="182" y="523"/>
                    </a:lnTo>
                    <a:lnTo>
                      <a:pt x="182" y="520"/>
                    </a:lnTo>
                    <a:lnTo>
                      <a:pt x="186" y="516"/>
                    </a:lnTo>
                    <a:lnTo>
                      <a:pt x="189" y="503"/>
                    </a:lnTo>
                    <a:lnTo>
                      <a:pt x="189" y="493"/>
                    </a:lnTo>
                    <a:lnTo>
                      <a:pt x="188" y="482"/>
                    </a:lnTo>
                    <a:lnTo>
                      <a:pt x="189" y="458"/>
                    </a:lnTo>
                    <a:lnTo>
                      <a:pt x="192" y="450"/>
                    </a:lnTo>
                    <a:lnTo>
                      <a:pt x="198" y="436"/>
                    </a:lnTo>
                    <a:lnTo>
                      <a:pt x="200" y="429"/>
                    </a:lnTo>
                    <a:lnTo>
                      <a:pt x="204" y="408"/>
                    </a:lnTo>
                    <a:lnTo>
                      <a:pt x="210" y="382"/>
                    </a:lnTo>
                    <a:lnTo>
                      <a:pt x="235" y="354"/>
                    </a:lnTo>
                    <a:lnTo>
                      <a:pt x="242" y="329"/>
                    </a:lnTo>
                    <a:lnTo>
                      <a:pt x="245" y="327"/>
                    </a:lnTo>
                    <a:lnTo>
                      <a:pt x="260" y="312"/>
                    </a:lnTo>
                    <a:lnTo>
                      <a:pt x="270" y="308"/>
                    </a:lnTo>
                    <a:lnTo>
                      <a:pt x="275" y="305"/>
                    </a:lnTo>
                    <a:lnTo>
                      <a:pt x="276" y="302"/>
                    </a:lnTo>
                    <a:lnTo>
                      <a:pt x="274" y="288"/>
                    </a:lnTo>
                    <a:lnTo>
                      <a:pt x="270" y="273"/>
                    </a:lnTo>
                    <a:lnTo>
                      <a:pt x="268" y="262"/>
                    </a:lnTo>
                    <a:lnTo>
                      <a:pt x="268" y="236"/>
                    </a:lnTo>
                    <a:lnTo>
                      <a:pt x="263" y="221"/>
                    </a:lnTo>
                    <a:lnTo>
                      <a:pt x="263" y="205"/>
                    </a:lnTo>
                    <a:lnTo>
                      <a:pt x="264" y="203"/>
                    </a:lnTo>
                    <a:lnTo>
                      <a:pt x="270" y="195"/>
                    </a:lnTo>
                    <a:lnTo>
                      <a:pt x="270" y="186"/>
                    </a:lnTo>
                    <a:lnTo>
                      <a:pt x="268" y="176"/>
                    </a:lnTo>
                    <a:lnTo>
                      <a:pt x="268" y="168"/>
                    </a:lnTo>
                    <a:lnTo>
                      <a:pt x="269" y="161"/>
                    </a:lnTo>
                    <a:lnTo>
                      <a:pt x="317" y="139"/>
                    </a:lnTo>
                    <a:lnTo>
                      <a:pt x="335" y="132"/>
                    </a:lnTo>
                    <a:lnTo>
                      <a:pt x="344" y="85"/>
                    </a:lnTo>
                    <a:lnTo>
                      <a:pt x="344" y="73"/>
                    </a:lnTo>
                    <a:lnTo>
                      <a:pt x="339" y="68"/>
                    </a:lnTo>
                    <a:lnTo>
                      <a:pt x="339" y="65"/>
                    </a:lnTo>
                    <a:lnTo>
                      <a:pt x="338" y="65"/>
                    </a:lnTo>
                    <a:lnTo>
                      <a:pt x="338" y="63"/>
                    </a:lnTo>
                    <a:lnTo>
                      <a:pt x="340" y="62"/>
                    </a:lnTo>
                    <a:lnTo>
                      <a:pt x="345" y="58"/>
                    </a:lnTo>
                    <a:lnTo>
                      <a:pt x="351" y="48"/>
                    </a:lnTo>
                    <a:lnTo>
                      <a:pt x="353" y="44"/>
                    </a:lnTo>
                    <a:lnTo>
                      <a:pt x="359" y="36"/>
                    </a:lnTo>
                    <a:lnTo>
                      <a:pt x="367" y="27"/>
                    </a:lnTo>
                    <a:lnTo>
                      <a:pt x="378" y="19"/>
                    </a:lnTo>
                    <a:lnTo>
                      <a:pt x="392" y="1"/>
                    </a:lnTo>
                    <a:lnTo>
                      <a:pt x="396" y="0"/>
                    </a:lnTo>
                    <a:lnTo>
                      <a:pt x="399" y="0"/>
                    </a:lnTo>
                    <a:lnTo>
                      <a:pt x="404" y="6"/>
                    </a:lnTo>
                    <a:lnTo>
                      <a:pt x="413" y="19"/>
                    </a:lnTo>
                    <a:lnTo>
                      <a:pt x="439" y="19"/>
                    </a:lnTo>
                    <a:lnTo>
                      <a:pt x="447" y="21"/>
                    </a:lnTo>
                    <a:lnTo>
                      <a:pt x="452" y="21"/>
                    </a:lnTo>
                    <a:lnTo>
                      <a:pt x="473" y="26"/>
                    </a:lnTo>
                    <a:lnTo>
                      <a:pt x="477" y="30"/>
                    </a:lnTo>
                    <a:lnTo>
                      <a:pt x="480" y="36"/>
                    </a:lnTo>
                    <a:lnTo>
                      <a:pt x="483" y="37"/>
                    </a:lnTo>
                    <a:lnTo>
                      <a:pt x="484" y="41"/>
                    </a:lnTo>
                    <a:lnTo>
                      <a:pt x="495" y="52"/>
                    </a:lnTo>
                    <a:lnTo>
                      <a:pt x="498" y="52"/>
                    </a:lnTo>
                    <a:lnTo>
                      <a:pt x="499" y="46"/>
                    </a:lnTo>
                    <a:lnTo>
                      <a:pt x="504" y="35"/>
                    </a:lnTo>
                    <a:lnTo>
                      <a:pt x="507" y="16"/>
                    </a:lnTo>
                    <a:lnTo>
                      <a:pt x="509" y="12"/>
                    </a:lnTo>
                    <a:lnTo>
                      <a:pt x="517" y="12"/>
                    </a:lnTo>
                    <a:lnTo>
                      <a:pt x="536" y="15"/>
                    </a:lnTo>
                    <a:lnTo>
                      <a:pt x="553" y="15"/>
                    </a:lnTo>
                    <a:lnTo>
                      <a:pt x="561" y="16"/>
                    </a:lnTo>
                    <a:lnTo>
                      <a:pt x="564" y="17"/>
                    </a:lnTo>
                    <a:lnTo>
                      <a:pt x="571" y="22"/>
                    </a:lnTo>
                    <a:lnTo>
                      <a:pt x="577" y="27"/>
                    </a:lnTo>
                    <a:lnTo>
                      <a:pt x="585" y="31"/>
                    </a:lnTo>
                    <a:lnTo>
                      <a:pt x="601" y="36"/>
                    </a:lnTo>
                    <a:lnTo>
                      <a:pt x="607" y="41"/>
                    </a:lnTo>
                    <a:lnTo>
                      <a:pt x="618" y="62"/>
                    </a:lnTo>
                    <a:lnTo>
                      <a:pt x="631" y="75"/>
                    </a:lnTo>
                    <a:lnTo>
                      <a:pt x="634" y="80"/>
                    </a:lnTo>
                    <a:lnTo>
                      <a:pt x="659" y="98"/>
                    </a:lnTo>
                    <a:lnTo>
                      <a:pt x="671" y="105"/>
                    </a:lnTo>
                    <a:lnTo>
                      <a:pt x="674" y="108"/>
                    </a:lnTo>
                    <a:lnTo>
                      <a:pt x="686" y="127"/>
                    </a:lnTo>
                    <a:lnTo>
                      <a:pt x="687" y="128"/>
                    </a:lnTo>
                    <a:lnTo>
                      <a:pt x="692" y="132"/>
                    </a:lnTo>
                    <a:lnTo>
                      <a:pt x="703" y="135"/>
                    </a:lnTo>
                    <a:lnTo>
                      <a:pt x="711" y="136"/>
                    </a:lnTo>
                    <a:lnTo>
                      <a:pt x="740" y="139"/>
                    </a:lnTo>
                    <a:lnTo>
                      <a:pt x="752" y="143"/>
                    </a:lnTo>
                    <a:lnTo>
                      <a:pt x="758" y="145"/>
                    </a:lnTo>
                    <a:lnTo>
                      <a:pt x="784" y="163"/>
                    </a:lnTo>
                    <a:lnTo>
                      <a:pt x="799" y="171"/>
                    </a:lnTo>
                    <a:lnTo>
                      <a:pt x="815" y="179"/>
                    </a:lnTo>
                    <a:lnTo>
                      <a:pt x="823" y="191"/>
                    </a:lnTo>
                    <a:lnTo>
                      <a:pt x="838" y="194"/>
                    </a:lnTo>
                    <a:lnTo>
                      <a:pt x="845" y="200"/>
                    </a:lnTo>
                    <a:lnTo>
                      <a:pt x="850" y="209"/>
                    </a:lnTo>
                    <a:lnTo>
                      <a:pt x="854" y="210"/>
                    </a:lnTo>
                    <a:lnTo>
                      <a:pt x="856" y="214"/>
                    </a:lnTo>
                    <a:lnTo>
                      <a:pt x="858" y="224"/>
                    </a:lnTo>
                    <a:lnTo>
                      <a:pt x="858" y="234"/>
                    </a:lnTo>
                    <a:lnTo>
                      <a:pt x="849" y="247"/>
                    </a:lnTo>
                    <a:lnTo>
                      <a:pt x="834" y="269"/>
                    </a:lnTo>
                    <a:lnTo>
                      <a:pt x="823" y="294"/>
                    </a:lnTo>
                    <a:lnTo>
                      <a:pt x="821" y="302"/>
                    </a:lnTo>
                    <a:lnTo>
                      <a:pt x="819" y="311"/>
                    </a:lnTo>
                    <a:lnTo>
                      <a:pt x="819" y="317"/>
                    </a:lnTo>
                    <a:lnTo>
                      <a:pt x="821" y="321"/>
                    </a:lnTo>
                    <a:lnTo>
                      <a:pt x="843" y="321"/>
                    </a:lnTo>
                    <a:lnTo>
                      <a:pt x="875" y="326"/>
                    </a:lnTo>
                    <a:lnTo>
                      <a:pt x="881" y="328"/>
                    </a:lnTo>
                    <a:lnTo>
                      <a:pt x="898" y="339"/>
                    </a:lnTo>
                    <a:lnTo>
                      <a:pt x="908" y="342"/>
                    </a:lnTo>
                    <a:lnTo>
                      <a:pt x="918" y="340"/>
                    </a:lnTo>
                    <a:lnTo>
                      <a:pt x="923" y="343"/>
                    </a:lnTo>
                    <a:lnTo>
                      <a:pt x="930" y="343"/>
                    </a:lnTo>
                    <a:lnTo>
                      <a:pt x="937" y="340"/>
                    </a:lnTo>
                    <a:lnTo>
                      <a:pt x="941" y="335"/>
                    </a:lnTo>
                    <a:lnTo>
                      <a:pt x="948" y="332"/>
                    </a:lnTo>
                    <a:lnTo>
                      <a:pt x="963" y="333"/>
                    </a:lnTo>
                    <a:lnTo>
                      <a:pt x="972" y="332"/>
                    </a:lnTo>
                    <a:lnTo>
                      <a:pt x="973" y="331"/>
                    </a:lnTo>
                    <a:lnTo>
                      <a:pt x="975" y="327"/>
                    </a:lnTo>
                    <a:lnTo>
                      <a:pt x="990" y="315"/>
                    </a:lnTo>
                    <a:lnTo>
                      <a:pt x="994" y="313"/>
                    </a:lnTo>
                    <a:lnTo>
                      <a:pt x="996" y="310"/>
                    </a:lnTo>
                    <a:lnTo>
                      <a:pt x="1010" y="299"/>
                    </a:lnTo>
                    <a:lnTo>
                      <a:pt x="1018" y="290"/>
                    </a:lnTo>
                    <a:lnTo>
                      <a:pt x="1025" y="280"/>
                    </a:lnTo>
                    <a:lnTo>
                      <a:pt x="1028" y="272"/>
                    </a:lnTo>
                    <a:lnTo>
                      <a:pt x="1031" y="256"/>
                    </a:lnTo>
                    <a:lnTo>
                      <a:pt x="1034" y="225"/>
                    </a:lnTo>
                    <a:lnTo>
                      <a:pt x="1043" y="225"/>
                    </a:lnTo>
                    <a:lnTo>
                      <a:pt x="1047" y="224"/>
                    </a:lnTo>
                    <a:lnTo>
                      <a:pt x="1061" y="224"/>
                    </a:lnTo>
                    <a:lnTo>
                      <a:pt x="1068" y="231"/>
                    </a:lnTo>
                    <a:lnTo>
                      <a:pt x="1080" y="270"/>
                    </a:lnTo>
                    <a:lnTo>
                      <a:pt x="1080" y="302"/>
                    </a:lnTo>
                    <a:lnTo>
                      <a:pt x="1079" y="313"/>
                    </a:lnTo>
                    <a:lnTo>
                      <a:pt x="1076" y="317"/>
                    </a:lnTo>
                    <a:lnTo>
                      <a:pt x="1074" y="321"/>
                    </a:lnTo>
                    <a:lnTo>
                      <a:pt x="1050" y="337"/>
                    </a:lnTo>
                    <a:lnTo>
                      <a:pt x="1043" y="339"/>
                    </a:lnTo>
                    <a:lnTo>
                      <a:pt x="1031" y="340"/>
                    </a:lnTo>
                    <a:lnTo>
                      <a:pt x="1023" y="344"/>
                    </a:lnTo>
                    <a:lnTo>
                      <a:pt x="1014" y="356"/>
                    </a:lnTo>
                    <a:lnTo>
                      <a:pt x="1005" y="366"/>
                    </a:lnTo>
                    <a:lnTo>
                      <a:pt x="961" y="404"/>
                    </a:lnTo>
                    <a:lnTo>
                      <a:pt x="959" y="408"/>
                    </a:lnTo>
                    <a:lnTo>
                      <a:pt x="955" y="415"/>
                    </a:lnTo>
                    <a:lnTo>
                      <a:pt x="935" y="440"/>
                    </a:lnTo>
                    <a:lnTo>
                      <a:pt x="932" y="446"/>
                    </a:lnTo>
                    <a:lnTo>
                      <a:pt x="914" y="467"/>
                    </a:lnTo>
                    <a:lnTo>
                      <a:pt x="899" y="479"/>
                    </a:lnTo>
                    <a:lnTo>
                      <a:pt x="892" y="488"/>
                    </a:lnTo>
                    <a:lnTo>
                      <a:pt x="883" y="494"/>
                    </a:lnTo>
                    <a:lnTo>
                      <a:pt x="881" y="499"/>
                    </a:lnTo>
                    <a:lnTo>
                      <a:pt x="872" y="509"/>
                    </a:lnTo>
                    <a:lnTo>
                      <a:pt x="862" y="514"/>
                    </a:lnTo>
                    <a:lnTo>
                      <a:pt x="861" y="520"/>
                    </a:lnTo>
                    <a:lnTo>
                      <a:pt x="851" y="528"/>
                    </a:lnTo>
                    <a:lnTo>
                      <a:pt x="850" y="531"/>
                    </a:lnTo>
                    <a:lnTo>
                      <a:pt x="853" y="554"/>
                    </a:lnTo>
                    <a:lnTo>
                      <a:pt x="848" y="576"/>
                    </a:lnTo>
                    <a:lnTo>
                      <a:pt x="848" y="591"/>
                    </a:lnTo>
                    <a:lnTo>
                      <a:pt x="846" y="601"/>
                    </a:lnTo>
                    <a:lnTo>
                      <a:pt x="838" y="625"/>
                    </a:lnTo>
                    <a:lnTo>
                      <a:pt x="838" y="676"/>
                    </a:lnTo>
                    <a:lnTo>
                      <a:pt x="835" y="686"/>
                    </a:lnTo>
                    <a:lnTo>
                      <a:pt x="834" y="692"/>
                    </a:lnTo>
                    <a:lnTo>
                      <a:pt x="826" y="705"/>
                    </a:lnTo>
                    <a:lnTo>
                      <a:pt x="823" y="714"/>
                    </a:lnTo>
                    <a:lnTo>
                      <a:pt x="818" y="740"/>
                    </a:lnTo>
                    <a:lnTo>
                      <a:pt x="817" y="756"/>
                    </a:lnTo>
                    <a:lnTo>
                      <a:pt x="818" y="765"/>
                    </a:lnTo>
                    <a:lnTo>
                      <a:pt x="817" y="774"/>
                    </a:lnTo>
                    <a:lnTo>
                      <a:pt x="813" y="776"/>
                    </a:lnTo>
                    <a:lnTo>
                      <a:pt x="822" y="796"/>
                    </a:lnTo>
                    <a:lnTo>
                      <a:pt x="846" y="810"/>
                    </a:lnTo>
                    <a:lnTo>
                      <a:pt x="856" y="817"/>
                    </a:lnTo>
                    <a:lnTo>
                      <a:pt x="869" y="828"/>
                    </a:lnTo>
                    <a:lnTo>
                      <a:pt x="885" y="845"/>
                    </a:lnTo>
                    <a:lnTo>
                      <a:pt x="886" y="855"/>
                    </a:lnTo>
                    <a:lnTo>
                      <a:pt x="875" y="880"/>
                    </a:lnTo>
                    <a:lnTo>
                      <a:pt x="878" y="892"/>
                    </a:lnTo>
                    <a:lnTo>
                      <a:pt x="889" y="907"/>
                    </a:lnTo>
                    <a:lnTo>
                      <a:pt x="903" y="913"/>
                    </a:lnTo>
                    <a:lnTo>
                      <a:pt x="913" y="912"/>
                    </a:lnTo>
                    <a:lnTo>
                      <a:pt x="914" y="921"/>
                    </a:lnTo>
                    <a:lnTo>
                      <a:pt x="914" y="950"/>
                    </a:lnTo>
                    <a:lnTo>
                      <a:pt x="908" y="963"/>
                    </a:lnTo>
                    <a:lnTo>
                      <a:pt x="889" y="991"/>
                    </a:lnTo>
                    <a:lnTo>
                      <a:pt x="877" y="1004"/>
                    </a:lnTo>
                    <a:lnTo>
                      <a:pt x="870" y="1015"/>
                    </a:lnTo>
                    <a:lnTo>
                      <a:pt x="865" y="1039"/>
                    </a:lnTo>
                    <a:lnTo>
                      <a:pt x="854" y="1049"/>
                    </a:lnTo>
                    <a:lnTo>
                      <a:pt x="840" y="1056"/>
                    </a:lnTo>
                    <a:lnTo>
                      <a:pt x="815" y="1065"/>
                    </a:lnTo>
                    <a:lnTo>
                      <a:pt x="805" y="1065"/>
                    </a:lnTo>
                    <a:lnTo>
                      <a:pt x="790" y="1072"/>
                    </a:lnTo>
                    <a:lnTo>
                      <a:pt x="765" y="1080"/>
                    </a:lnTo>
                    <a:lnTo>
                      <a:pt x="753" y="1082"/>
                    </a:lnTo>
                    <a:lnTo>
                      <a:pt x="733" y="1083"/>
                    </a:lnTo>
                    <a:lnTo>
                      <a:pt x="711" y="1091"/>
                    </a:lnTo>
                    <a:lnTo>
                      <a:pt x="677" y="1096"/>
                    </a:lnTo>
                    <a:lnTo>
                      <a:pt x="650" y="1096"/>
                    </a:lnTo>
                    <a:lnTo>
                      <a:pt x="620" y="1091"/>
                    </a:lnTo>
                    <a:lnTo>
                      <a:pt x="607" y="1079"/>
                    </a:lnTo>
                    <a:lnTo>
                      <a:pt x="604" y="1088"/>
                    </a:lnTo>
                    <a:lnTo>
                      <a:pt x="607" y="1113"/>
                    </a:lnTo>
                    <a:lnTo>
                      <a:pt x="616" y="1122"/>
                    </a:lnTo>
                    <a:lnTo>
                      <a:pt x="619" y="1130"/>
                    </a:lnTo>
                    <a:lnTo>
                      <a:pt x="617" y="1147"/>
                    </a:lnTo>
                    <a:lnTo>
                      <a:pt x="614" y="1155"/>
                    </a:lnTo>
                    <a:lnTo>
                      <a:pt x="611" y="1157"/>
                    </a:lnTo>
                    <a:lnTo>
                      <a:pt x="609" y="1156"/>
                    </a:lnTo>
                    <a:lnTo>
                      <a:pt x="604" y="1169"/>
                    </a:lnTo>
                    <a:lnTo>
                      <a:pt x="602" y="1184"/>
                    </a:lnTo>
                    <a:lnTo>
                      <a:pt x="607" y="1214"/>
                    </a:lnTo>
                    <a:lnTo>
                      <a:pt x="607" y="1221"/>
                    </a:lnTo>
                    <a:lnTo>
                      <a:pt x="603" y="1230"/>
                    </a:lnTo>
                    <a:lnTo>
                      <a:pt x="597" y="1237"/>
                    </a:lnTo>
                    <a:lnTo>
                      <a:pt x="580" y="1241"/>
                    </a:lnTo>
                    <a:lnTo>
                      <a:pt x="564" y="1252"/>
                    </a:lnTo>
                    <a:lnTo>
                      <a:pt x="526" y="1251"/>
                    </a:lnTo>
                    <a:lnTo>
                      <a:pt x="517" y="1247"/>
                    </a:lnTo>
                    <a:lnTo>
                      <a:pt x="507" y="1241"/>
                    </a:lnTo>
                    <a:lnTo>
                      <a:pt x="487" y="1232"/>
                    </a:lnTo>
                    <a:lnTo>
                      <a:pt x="472" y="1227"/>
                    </a:lnTo>
                    <a:lnTo>
                      <a:pt x="462" y="1216"/>
                    </a:lnTo>
                    <a:lnTo>
                      <a:pt x="451" y="1230"/>
                    </a:lnTo>
                    <a:lnTo>
                      <a:pt x="451" y="1251"/>
                    </a:lnTo>
                    <a:lnTo>
                      <a:pt x="457" y="1270"/>
                    </a:lnTo>
                    <a:lnTo>
                      <a:pt x="458" y="1302"/>
                    </a:lnTo>
                    <a:lnTo>
                      <a:pt x="459" y="1317"/>
                    </a:lnTo>
                    <a:lnTo>
                      <a:pt x="473" y="1329"/>
                    </a:lnTo>
                    <a:lnTo>
                      <a:pt x="487" y="1333"/>
                    </a:lnTo>
                    <a:lnTo>
                      <a:pt x="482" y="1340"/>
                    </a:lnTo>
                    <a:lnTo>
                      <a:pt x="489" y="1345"/>
                    </a:lnTo>
                    <a:lnTo>
                      <a:pt x="509" y="1340"/>
                    </a:lnTo>
                    <a:lnTo>
                      <a:pt x="505" y="1332"/>
                    </a:lnTo>
                    <a:lnTo>
                      <a:pt x="499" y="1328"/>
                    </a:lnTo>
                    <a:lnTo>
                      <a:pt x="515" y="1325"/>
                    </a:lnTo>
                    <a:lnTo>
                      <a:pt x="527" y="1317"/>
                    </a:lnTo>
                    <a:lnTo>
                      <a:pt x="534" y="1329"/>
                    </a:lnTo>
                    <a:lnTo>
                      <a:pt x="538" y="1355"/>
                    </a:lnTo>
                    <a:lnTo>
                      <a:pt x="536" y="1367"/>
                    </a:lnTo>
                    <a:lnTo>
                      <a:pt x="528" y="1372"/>
                    </a:lnTo>
                    <a:lnTo>
                      <a:pt x="518" y="1376"/>
                    </a:lnTo>
                    <a:lnTo>
                      <a:pt x="509" y="1376"/>
                    </a:lnTo>
                    <a:lnTo>
                      <a:pt x="501" y="1372"/>
                    </a:lnTo>
                    <a:lnTo>
                      <a:pt x="500" y="1360"/>
                    </a:lnTo>
                    <a:lnTo>
                      <a:pt x="495" y="1354"/>
                    </a:lnTo>
                    <a:lnTo>
                      <a:pt x="484" y="1351"/>
                    </a:lnTo>
                    <a:lnTo>
                      <a:pt x="475" y="1354"/>
                    </a:lnTo>
                    <a:lnTo>
                      <a:pt x="469" y="1360"/>
                    </a:lnTo>
                    <a:lnTo>
                      <a:pt x="463" y="1361"/>
                    </a:lnTo>
                    <a:lnTo>
                      <a:pt x="458" y="1366"/>
                    </a:lnTo>
                    <a:lnTo>
                      <a:pt x="458" y="1372"/>
                    </a:lnTo>
                    <a:lnTo>
                      <a:pt x="475" y="1381"/>
                    </a:lnTo>
                    <a:lnTo>
                      <a:pt x="487" y="1382"/>
                    </a:lnTo>
                    <a:lnTo>
                      <a:pt x="494" y="1384"/>
                    </a:lnTo>
                    <a:lnTo>
                      <a:pt x="500" y="1387"/>
                    </a:lnTo>
                    <a:lnTo>
                      <a:pt x="499" y="1389"/>
                    </a:lnTo>
                    <a:lnTo>
                      <a:pt x="466" y="1407"/>
                    </a:lnTo>
                    <a:lnTo>
                      <a:pt x="461" y="1414"/>
                    </a:lnTo>
                    <a:lnTo>
                      <a:pt x="457" y="1423"/>
                    </a:lnTo>
                    <a:lnTo>
                      <a:pt x="448" y="1432"/>
                    </a:lnTo>
                    <a:lnTo>
                      <a:pt x="446" y="1445"/>
                    </a:lnTo>
                    <a:lnTo>
                      <a:pt x="450" y="1461"/>
                    </a:lnTo>
                    <a:lnTo>
                      <a:pt x="448" y="1474"/>
                    </a:lnTo>
                    <a:lnTo>
                      <a:pt x="448" y="1490"/>
                    </a:lnTo>
                    <a:lnTo>
                      <a:pt x="445" y="1501"/>
                    </a:lnTo>
                    <a:lnTo>
                      <a:pt x="440" y="1506"/>
                    </a:lnTo>
                    <a:lnTo>
                      <a:pt x="432" y="1508"/>
                    </a:lnTo>
                    <a:lnTo>
                      <a:pt x="426" y="1520"/>
                    </a:lnTo>
                    <a:lnTo>
                      <a:pt x="431" y="1533"/>
                    </a:lnTo>
                    <a:lnTo>
                      <a:pt x="432" y="1538"/>
                    </a:lnTo>
                    <a:lnTo>
                      <a:pt x="429" y="1544"/>
                    </a:lnTo>
                    <a:lnTo>
                      <a:pt x="396" y="1542"/>
                    </a:lnTo>
                    <a:lnTo>
                      <a:pt x="386" y="1547"/>
                    </a:lnTo>
                    <a:lnTo>
                      <a:pt x="378" y="1556"/>
                    </a:lnTo>
                    <a:lnTo>
                      <a:pt x="369" y="1556"/>
                    </a:lnTo>
                    <a:lnTo>
                      <a:pt x="359" y="1561"/>
                    </a:lnTo>
                    <a:lnTo>
                      <a:pt x="342" y="1580"/>
                    </a:lnTo>
                    <a:lnTo>
                      <a:pt x="335" y="1588"/>
                    </a:lnTo>
                    <a:lnTo>
                      <a:pt x="333" y="1597"/>
                    </a:lnTo>
                    <a:lnTo>
                      <a:pt x="322" y="1615"/>
                    </a:lnTo>
                    <a:lnTo>
                      <a:pt x="318" y="1633"/>
                    </a:lnTo>
                    <a:lnTo>
                      <a:pt x="321" y="1640"/>
                    </a:lnTo>
                    <a:lnTo>
                      <a:pt x="327" y="1653"/>
                    </a:lnTo>
                    <a:lnTo>
                      <a:pt x="333" y="1664"/>
                    </a:lnTo>
                    <a:lnTo>
                      <a:pt x="343" y="1672"/>
                    </a:lnTo>
                    <a:lnTo>
                      <a:pt x="365" y="1696"/>
                    </a:lnTo>
                    <a:lnTo>
                      <a:pt x="389" y="1706"/>
                    </a:lnTo>
                    <a:lnTo>
                      <a:pt x="402" y="1707"/>
                    </a:lnTo>
                    <a:lnTo>
                      <a:pt x="414" y="1705"/>
                    </a:lnTo>
                    <a:lnTo>
                      <a:pt x="421" y="1712"/>
                    </a:lnTo>
                    <a:lnTo>
                      <a:pt x="424" y="1723"/>
                    </a:lnTo>
                    <a:lnTo>
                      <a:pt x="424" y="1739"/>
                    </a:lnTo>
                    <a:lnTo>
                      <a:pt x="417" y="1752"/>
                    </a:lnTo>
                    <a:lnTo>
                      <a:pt x="413" y="1754"/>
                    </a:lnTo>
                    <a:lnTo>
                      <a:pt x="417" y="1766"/>
                    </a:lnTo>
                    <a:lnTo>
                      <a:pt x="418" y="1776"/>
                    </a:lnTo>
                    <a:lnTo>
                      <a:pt x="410" y="1780"/>
                    </a:lnTo>
                    <a:lnTo>
                      <a:pt x="409" y="1791"/>
                    </a:lnTo>
                    <a:lnTo>
                      <a:pt x="402" y="1791"/>
                    </a:lnTo>
                    <a:lnTo>
                      <a:pt x="393" y="1796"/>
                    </a:lnTo>
                    <a:lnTo>
                      <a:pt x="376" y="1813"/>
                    </a:lnTo>
                    <a:lnTo>
                      <a:pt x="358" y="1829"/>
                    </a:lnTo>
                    <a:lnTo>
                      <a:pt x="350" y="1833"/>
                    </a:lnTo>
                    <a:lnTo>
                      <a:pt x="335" y="1849"/>
                    </a:lnTo>
                    <a:lnTo>
                      <a:pt x="321" y="1862"/>
                    </a:lnTo>
                    <a:lnTo>
                      <a:pt x="312" y="1882"/>
                    </a:lnTo>
                    <a:lnTo>
                      <a:pt x="310" y="1894"/>
                    </a:lnTo>
                    <a:lnTo>
                      <a:pt x="318" y="1887"/>
                    </a:lnTo>
                    <a:lnTo>
                      <a:pt x="310" y="1924"/>
                    </a:lnTo>
                    <a:lnTo>
                      <a:pt x="305" y="1940"/>
                    </a:lnTo>
                    <a:lnTo>
                      <a:pt x="296" y="1948"/>
                    </a:lnTo>
                    <a:lnTo>
                      <a:pt x="286" y="1953"/>
                    </a:lnTo>
                    <a:lnTo>
                      <a:pt x="276" y="1953"/>
                    </a:lnTo>
                    <a:lnTo>
                      <a:pt x="269" y="1946"/>
                    </a:lnTo>
                    <a:lnTo>
                      <a:pt x="258" y="1925"/>
                    </a:lnTo>
                    <a:lnTo>
                      <a:pt x="260" y="1945"/>
                    </a:lnTo>
                    <a:lnTo>
                      <a:pt x="268" y="1948"/>
                    </a:lnTo>
                    <a:lnTo>
                      <a:pt x="270" y="1954"/>
                    </a:lnTo>
                    <a:lnTo>
                      <a:pt x="270" y="1959"/>
                    </a:lnTo>
                    <a:lnTo>
                      <a:pt x="248" y="1974"/>
                    </a:lnTo>
                    <a:lnTo>
                      <a:pt x="238" y="1983"/>
                    </a:lnTo>
                    <a:lnTo>
                      <a:pt x="226" y="2026"/>
                    </a:lnTo>
                    <a:lnTo>
                      <a:pt x="219" y="2037"/>
                    </a:lnTo>
                    <a:lnTo>
                      <a:pt x="225" y="2037"/>
                    </a:lnTo>
                    <a:lnTo>
                      <a:pt x="230" y="2033"/>
                    </a:lnTo>
                    <a:lnTo>
                      <a:pt x="237" y="2058"/>
                    </a:lnTo>
                    <a:lnTo>
                      <a:pt x="241" y="2074"/>
                    </a:lnTo>
                    <a:lnTo>
                      <a:pt x="237" y="2081"/>
                    </a:lnTo>
                    <a:lnTo>
                      <a:pt x="225" y="2080"/>
                    </a:lnTo>
                    <a:lnTo>
                      <a:pt x="220" y="2082"/>
                    </a:lnTo>
                    <a:lnTo>
                      <a:pt x="229" y="2089"/>
                    </a:lnTo>
                    <a:lnTo>
                      <a:pt x="233" y="2088"/>
                    </a:lnTo>
                    <a:lnTo>
                      <a:pt x="240" y="2089"/>
                    </a:lnTo>
                    <a:lnTo>
                      <a:pt x="256" y="2120"/>
                    </a:lnTo>
                    <a:lnTo>
                      <a:pt x="275" y="2145"/>
                    </a:lnTo>
                    <a:lnTo>
                      <a:pt x="275" y="2146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35" name="Freeform 257"/>
              <p:cNvSpPr>
                <a:spLocks noChangeAspect="1"/>
              </p:cNvSpPr>
              <p:nvPr/>
            </p:nvSpPr>
            <p:spPr bwMode="gray">
              <a:xfrm>
                <a:off x="1763" y="3165"/>
                <a:ext cx="38" cy="45"/>
              </a:xfrm>
              <a:custGeom>
                <a:avLst/>
                <a:gdLst/>
                <a:ahLst/>
                <a:cxnLst>
                  <a:cxn ang="0">
                    <a:pos x="4" y="208"/>
                  </a:cxn>
                  <a:cxn ang="0">
                    <a:pos x="4" y="196"/>
                  </a:cxn>
                  <a:cxn ang="0">
                    <a:pos x="3" y="191"/>
                  </a:cxn>
                  <a:cxn ang="0">
                    <a:pos x="0" y="0"/>
                  </a:cxn>
                  <a:cxn ang="0">
                    <a:pos x="6" y="5"/>
                  </a:cxn>
                  <a:cxn ang="0">
                    <a:pos x="11" y="14"/>
                  </a:cxn>
                  <a:cxn ang="0">
                    <a:pos x="29" y="43"/>
                  </a:cxn>
                  <a:cxn ang="0">
                    <a:pos x="29" y="48"/>
                  </a:cxn>
                  <a:cxn ang="0">
                    <a:pos x="25" y="42"/>
                  </a:cxn>
                  <a:cxn ang="0">
                    <a:pos x="17" y="40"/>
                  </a:cxn>
                  <a:cxn ang="0">
                    <a:pos x="11" y="42"/>
                  </a:cxn>
                  <a:cxn ang="0">
                    <a:pos x="10" y="50"/>
                  </a:cxn>
                  <a:cxn ang="0">
                    <a:pos x="14" y="58"/>
                  </a:cxn>
                  <a:cxn ang="0">
                    <a:pos x="20" y="61"/>
                  </a:cxn>
                  <a:cxn ang="0">
                    <a:pos x="26" y="67"/>
                  </a:cxn>
                  <a:cxn ang="0">
                    <a:pos x="31" y="74"/>
                  </a:cxn>
                  <a:cxn ang="0">
                    <a:pos x="37" y="94"/>
                  </a:cxn>
                  <a:cxn ang="0">
                    <a:pos x="42" y="99"/>
                  </a:cxn>
                  <a:cxn ang="0">
                    <a:pos x="59" y="111"/>
                  </a:cxn>
                  <a:cxn ang="0">
                    <a:pos x="74" y="129"/>
                  </a:cxn>
                  <a:cxn ang="0">
                    <a:pos x="81" y="132"/>
                  </a:cxn>
                  <a:cxn ang="0">
                    <a:pos x="86" y="136"/>
                  </a:cxn>
                  <a:cxn ang="0">
                    <a:pos x="94" y="138"/>
                  </a:cxn>
                  <a:cxn ang="0">
                    <a:pos x="97" y="144"/>
                  </a:cxn>
                  <a:cxn ang="0">
                    <a:pos x="108" y="148"/>
                  </a:cxn>
                  <a:cxn ang="0">
                    <a:pos x="119" y="161"/>
                  </a:cxn>
                  <a:cxn ang="0">
                    <a:pos x="142" y="179"/>
                  </a:cxn>
                  <a:cxn ang="0">
                    <a:pos x="156" y="187"/>
                  </a:cxn>
                  <a:cxn ang="0">
                    <a:pos x="182" y="190"/>
                  </a:cxn>
                  <a:cxn ang="0">
                    <a:pos x="192" y="187"/>
                  </a:cxn>
                  <a:cxn ang="0">
                    <a:pos x="193" y="193"/>
                  </a:cxn>
                  <a:cxn ang="0">
                    <a:pos x="191" y="206"/>
                  </a:cxn>
                  <a:cxn ang="0">
                    <a:pos x="187" y="210"/>
                  </a:cxn>
                  <a:cxn ang="0">
                    <a:pos x="175" y="215"/>
                  </a:cxn>
                  <a:cxn ang="0">
                    <a:pos x="155" y="212"/>
                  </a:cxn>
                  <a:cxn ang="0">
                    <a:pos x="129" y="220"/>
                  </a:cxn>
                  <a:cxn ang="0">
                    <a:pos x="127" y="224"/>
                  </a:cxn>
                  <a:cxn ang="0">
                    <a:pos x="118" y="222"/>
                  </a:cxn>
                  <a:cxn ang="0">
                    <a:pos x="102" y="212"/>
                  </a:cxn>
                  <a:cxn ang="0">
                    <a:pos x="74" y="206"/>
                  </a:cxn>
                  <a:cxn ang="0">
                    <a:pos x="48" y="206"/>
                  </a:cxn>
                  <a:cxn ang="0">
                    <a:pos x="40" y="202"/>
                  </a:cxn>
                  <a:cxn ang="0">
                    <a:pos x="33" y="201"/>
                  </a:cxn>
                  <a:cxn ang="0">
                    <a:pos x="25" y="199"/>
                  </a:cxn>
                  <a:cxn ang="0">
                    <a:pos x="9" y="208"/>
                  </a:cxn>
                  <a:cxn ang="0">
                    <a:pos x="4" y="208"/>
                  </a:cxn>
                </a:cxnLst>
                <a:rect l="0" t="0" r="r" b="b"/>
                <a:pathLst>
                  <a:path w="193" h="224">
                    <a:moveTo>
                      <a:pt x="4" y="208"/>
                    </a:moveTo>
                    <a:lnTo>
                      <a:pt x="4" y="196"/>
                    </a:lnTo>
                    <a:lnTo>
                      <a:pt x="3" y="191"/>
                    </a:lnTo>
                    <a:lnTo>
                      <a:pt x="0" y="0"/>
                    </a:lnTo>
                    <a:lnTo>
                      <a:pt x="6" y="5"/>
                    </a:lnTo>
                    <a:lnTo>
                      <a:pt x="11" y="14"/>
                    </a:lnTo>
                    <a:lnTo>
                      <a:pt x="29" y="43"/>
                    </a:lnTo>
                    <a:lnTo>
                      <a:pt x="29" y="48"/>
                    </a:lnTo>
                    <a:lnTo>
                      <a:pt x="25" y="42"/>
                    </a:lnTo>
                    <a:lnTo>
                      <a:pt x="17" y="40"/>
                    </a:lnTo>
                    <a:lnTo>
                      <a:pt x="11" y="42"/>
                    </a:lnTo>
                    <a:lnTo>
                      <a:pt x="10" y="50"/>
                    </a:lnTo>
                    <a:lnTo>
                      <a:pt x="14" y="58"/>
                    </a:lnTo>
                    <a:lnTo>
                      <a:pt x="20" y="61"/>
                    </a:lnTo>
                    <a:lnTo>
                      <a:pt x="26" y="67"/>
                    </a:lnTo>
                    <a:lnTo>
                      <a:pt x="31" y="74"/>
                    </a:lnTo>
                    <a:lnTo>
                      <a:pt x="37" y="94"/>
                    </a:lnTo>
                    <a:lnTo>
                      <a:pt x="42" y="99"/>
                    </a:lnTo>
                    <a:lnTo>
                      <a:pt x="59" y="111"/>
                    </a:lnTo>
                    <a:lnTo>
                      <a:pt x="74" y="129"/>
                    </a:lnTo>
                    <a:lnTo>
                      <a:pt x="81" y="132"/>
                    </a:lnTo>
                    <a:lnTo>
                      <a:pt x="86" y="136"/>
                    </a:lnTo>
                    <a:lnTo>
                      <a:pt x="94" y="138"/>
                    </a:lnTo>
                    <a:lnTo>
                      <a:pt x="97" y="144"/>
                    </a:lnTo>
                    <a:lnTo>
                      <a:pt x="108" y="148"/>
                    </a:lnTo>
                    <a:lnTo>
                      <a:pt x="119" y="161"/>
                    </a:lnTo>
                    <a:lnTo>
                      <a:pt x="142" y="179"/>
                    </a:lnTo>
                    <a:lnTo>
                      <a:pt x="156" y="187"/>
                    </a:lnTo>
                    <a:lnTo>
                      <a:pt x="182" y="190"/>
                    </a:lnTo>
                    <a:lnTo>
                      <a:pt x="192" y="187"/>
                    </a:lnTo>
                    <a:lnTo>
                      <a:pt x="193" y="193"/>
                    </a:lnTo>
                    <a:lnTo>
                      <a:pt x="191" y="206"/>
                    </a:lnTo>
                    <a:lnTo>
                      <a:pt x="187" y="210"/>
                    </a:lnTo>
                    <a:lnTo>
                      <a:pt x="175" y="215"/>
                    </a:lnTo>
                    <a:lnTo>
                      <a:pt x="155" y="212"/>
                    </a:lnTo>
                    <a:lnTo>
                      <a:pt x="129" y="220"/>
                    </a:lnTo>
                    <a:lnTo>
                      <a:pt x="127" y="224"/>
                    </a:lnTo>
                    <a:lnTo>
                      <a:pt x="118" y="222"/>
                    </a:lnTo>
                    <a:lnTo>
                      <a:pt x="102" y="212"/>
                    </a:lnTo>
                    <a:lnTo>
                      <a:pt x="74" y="206"/>
                    </a:lnTo>
                    <a:lnTo>
                      <a:pt x="48" y="206"/>
                    </a:lnTo>
                    <a:lnTo>
                      <a:pt x="40" y="202"/>
                    </a:lnTo>
                    <a:lnTo>
                      <a:pt x="33" y="201"/>
                    </a:lnTo>
                    <a:lnTo>
                      <a:pt x="25" y="199"/>
                    </a:lnTo>
                    <a:lnTo>
                      <a:pt x="9" y="208"/>
                    </a:lnTo>
                    <a:lnTo>
                      <a:pt x="4" y="20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36" name="Freeform 258"/>
              <p:cNvSpPr>
                <a:spLocks noChangeAspect="1"/>
              </p:cNvSpPr>
              <p:nvPr/>
            </p:nvSpPr>
            <p:spPr bwMode="gray">
              <a:xfrm>
                <a:off x="1879" y="2422"/>
                <a:ext cx="45" cy="45"/>
              </a:xfrm>
              <a:custGeom>
                <a:avLst/>
                <a:gdLst/>
                <a:ahLst/>
                <a:cxnLst>
                  <a:cxn ang="0">
                    <a:pos x="197" y="195"/>
                  </a:cxn>
                  <a:cxn ang="0">
                    <a:pos x="172" y="187"/>
                  </a:cxn>
                  <a:cxn ang="0">
                    <a:pos x="146" y="193"/>
                  </a:cxn>
                  <a:cxn ang="0">
                    <a:pos x="129" y="190"/>
                  </a:cxn>
                  <a:cxn ang="0">
                    <a:pos x="124" y="217"/>
                  </a:cxn>
                  <a:cxn ang="0">
                    <a:pos x="103" y="221"/>
                  </a:cxn>
                  <a:cxn ang="0">
                    <a:pos x="91" y="214"/>
                  </a:cxn>
                  <a:cxn ang="0">
                    <a:pos x="79" y="205"/>
                  </a:cxn>
                  <a:cxn ang="0">
                    <a:pos x="59" y="178"/>
                  </a:cxn>
                  <a:cxn ang="0">
                    <a:pos x="52" y="166"/>
                  </a:cxn>
                  <a:cxn ang="0">
                    <a:pos x="47" y="151"/>
                  </a:cxn>
                  <a:cxn ang="0">
                    <a:pos x="43" y="140"/>
                  </a:cxn>
                  <a:cxn ang="0">
                    <a:pos x="30" y="139"/>
                  </a:cxn>
                  <a:cxn ang="0">
                    <a:pos x="26" y="130"/>
                  </a:cxn>
                  <a:cxn ang="0">
                    <a:pos x="15" y="122"/>
                  </a:cxn>
                  <a:cxn ang="0">
                    <a:pos x="0" y="101"/>
                  </a:cxn>
                  <a:cxn ang="0">
                    <a:pos x="4" y="84"/>
                  </a:cxn>
                  <a:cxn ang="0">
                    <a:pos x="9" y="60"/>
                  </a:cxn>
                  <a:cxn ang="0">
                    <a:pos x="11" y="55"/>
                  </a:cxn>
                  <a:cxn ang="0">
                    <a:pos x="22" y="50"/>
                  </a:cxn>
                  <a:cxn ang="0">
                    <a:pos x="38" y="49"/>
                  </a:cxn>
                  <a:cxn ang="0">
                    <a:pos x="46" y="39"/>
                  </a:cxn>
                  <a:cxn ang="0">
                    <a:pos x="44" y="32"/>
                  </a:cxn>
                  <a:cxn ang="0">
                    <a:pos x="43" y="26"/>
                  </a:cxn>
                  <a:cxn ang="0">
                    <a:pos x="57" y="9"/>
                  </a:cxn>
                  <a:cxn ang="0">
                    <a:pos x="62" y="5"/>
                  </a:cxn>
                  <a:cxn ang="0">
                    <a:pos x="71" y="0"/>
                  </a:cxn>
                  <a:cxn ang="0">
                    <a:pos x="114" y="6"/>
                  </a:cxn>
                  <a:cxn ang="0">
                    <a:pos x="154" y="3"/>
                  </a:cxn>
                  <a:cxn ang="0">
                    <a:pos x="168" y="0"/>
                  </a:cxn>
                  <a:cxn ang="0">
                    <a:pos x="200" y="3"/>
                  </a:cxn>
                  <a:cxn ang="0">
                    <a:pos x="225" y="11"/>
                  </a:cxn>
                  <a:cxn ang="0">
                    <a:pos x="222" y="25"/>
                  </a:cxn>
                  <a:cxn ang="0">
                    <a:pos x="218" y="33"/>
                  </a:cxn>
                  <a:cxn ang="0">
                    <a:pos x="206" y="49"/>
                  </a:cxn>
                  <a:cxn ang="0">
                    <a:pos x="208" y="90"/>
                  </a:cxn>
                  <a:cxn ang="0">
                    <a:pos x="220" y="114"/>
                  </a:cxn>
                  <a:cxn ang="0">
                    <a:pos x="221" y="117"/>
                  </a:cxn>
                  <a:cxn ang="0">
                    <a:pos x="225" y="140"/>
                  </a:cxn>
                  <a:cxn ang="0">
                    <a:pos x="218" y="181"/>
                  </a:cxn>
                  <a:cxn ang="0">
                    <a:pos x="203" y="197"/>
                  </a:cxn>
                </a:cxnLst>
                <a:rect l="0" t="0" r="r" b="b"/>
                <a:pathLst>
                  <a:path w="226" h="221">
                    <a:moveTo>
                      <a:pt x="203" y="197"/>
                    </a:moveTo>
                    <a:lnTo>
                      <a:pt x="197" y="195"/>
                    </a:lnTo>
                    <a:lnTo>
                      <a:pt x="193" y="193"/>
                    </a:lnTo>
                    <a:lnTo>
                      <a:pt x="172" y="187"/>
                    </a:lnTo>
                    <a:lnTo>
                      <a:pt x="150" y="193"/>
                    </a:lnTo>
                    <a:lnTo>
                      <a:pt x="146" y="193"/>
                    </a:lnTo>
                    <a:lnTo>
                      <a:pt x="136" y="190"/>
                    </a:lnTo>
                    <a:lnTo>
                      <a:pt x="129" y="190"/>
                    </a:lnTo>
                    <a:lnTo>
                      <a:pt x="123" y="193"/>
                    </a:lnTo>
                    <a:lnTo>
                      <a:pt x="124" y="217"/>
                    </a:lnTo>
                    <a:lnTo>
                      <a:pt x="120" y="221"/>
                    </a:lnTo>
                    <a:lnTo>
                      <a:pt x="103" y="221"/>
                    </a:lnTo>
                    <a:lnTo>
                      <a:pt x="91" y="216"/>
                    </a:lnTo>
                    <a:lnTo>
                      <a:pt x="91" y="214"/>
                    </a:lnTo>
                    <a:lnTo>
                      <a:pt x="89" y="214"/>
                    </a:lnTo>
                    <a:lnTo>
                      <a:pt x="79" y="205"/>
                    </a:lnTo>
                    <a:lnTo>
                      <a:pt x="65" y="188"/>
                    </a:lnTo>
                    <a:lnTo>
                      <a:pt x="59" y="178"/>
                    </a:lnTo>
                    <a:lnTo>
                      <a:pt x="58" y="172"/>
                    </a:lnTo>
                    <a:lnTo>
                      <a:pt x="52" y="166"/>
                    </a:lnTo>
                    <a:lnTo>
                      <a:pt x="52" y="156"/>
                    </a:lnTo>
                    <a:lnTo>
                      <a:pt x="47" y="151"/>
                    </a:lnTo>
                    <a:lnTo>
                      <a:pt x="46" y="143"/>
                    </a:lnTo>
                    <a:lnTo>
                      <a:pt x="43" y="140"/>
                    </a:lnTo>
                    <a:lnTo>
                      <a:pt x="32" y="140"/>
                    </a:lnTo>
                    <a:lnTo>
                      <a:pt x="30" y="139"/>
                    </a:lnTo>
                    <a:lnTo>
                      <a:pt x="26" y="135"/>
                    </a:lnTo>
                    <a:lnTo>
                      <a:pt x="26" y="130"/>
                    </a:lnTo>
                    <a:lnTo>
                      <a:pt x="17" y="123"/>
                    </a:lnTo>
                    <a:lnTo>
                      <a:pt x="15" y="122"/>
                    </a:lnTo>
                    <a:lnTo>
                      <a:pt x="6" y="107"/>
                    </a:lnTo>
                    <a:lnTo>
                      <a:pt x="0" y="101"/>
                    </a:lnTo>
                    <a:lnTo>
                      <a:pt x="0" y="95"/>
                    </a:lnTo>
                    <a:lnTo>
                      <a:pt x="4" y="84"/>
                    </a:lnTo>
                    <a:lnTo>
                      <a:pt x="9" y="75"/>
                    </a:lnTo>
                    <a:lnTo>
                      <a:pt x="9" y="60"/>
                    </a:lnTo>
                    <a:lnTo>
                      <a:pt x="10" y="58"/>
                    </a:lnTo>
                    <a:lnTo>
                      <a:pt x="11" y="55"/>
                    </a:lnTo>
                    <a:lnTo>
                      <a:pt x="15" y="53"/>
                    </a:lnTo>
                    <a:lnTo>
                      <a:pt x="22" y="50"/>
                    </a:lnTo>
                    <a:lnTo>
                      <a:pt x="32" y="50"/>
                    </a:lnTo>
                    <a:lnTo>
                      <a:pt x="38" y="49"/>
                    </a:lnTo>
                    <a:lnTo>
                      <a:pt x="39" y="46"/>
                    </a:lnTo>
                    <a:lnTo>
                      <a:pt x="46" y="39"/>
                    </a:lnTo>
                    <a:lnTo>
                      <a:pt x="46" y="32"/>
                    </a:lnTo>
                    <a:lnTo>
                      <a:pt x="44" y="32"/>
                    </a:lnTo>
                    <a:lnTo>
                      <a:pt x="42" y="30"/>
                    </a:lnTo>
                    <a:lnTo>
                      <a:pt x="43" y="26"/>
                    </a:lnTo>
                    <a:lnTo>
                      <a:pt x="50" y="15"/>
                    </a:lnTo>
                    <a:lnTo>
                      <a:pt x="57" y="9"/>
                    </a:lnTo>
                    <a:lnTo>
                      <a:pt x="58" y="6"/>
                    </a:lnTo>
                    <a:lnTo>
                      <a:pt x="62" y="5"/>
                    </a:lnTo>
                    <a:lnTo>
                      <a:pt x="66" y="0"/>
                    </a:lnTo>
                    <a:lnTo>
                      <a:pt x="71" y="0"/>
                    </a:lnTo>
                    <a:lnTo>
                      <a:pt x="95" y="6"/>
                    </a:lnTo>
                    <a:lnTo>
                      <a:pt x="114" y="6"/>
                    </a:lnTo>
                    <a:lnTo>
                      <a:pt x="139" y="1"/>
                    </a:lnTo>
                    <a:lnTo>
                      <a:pt x="154" y="3"/>
                    </a:lnTo>
                    <a:lnTo>
                      <a:pt x="166" y="1"/>
                    </a:lnTo>
                    <a:lnTo>
                      <a:pt x="168" y="0"/>
                    </a:lnTo>
                    <a:lnTo>
                      <a:pt x="175" y="0"/>
                    </a:lnTo>
                    <a:lnTo>
                      <a:pt x="200" y="3"/>
                    </a:lnTo>
                    <a:lnTo>
                      <a:pt x="225" y="10"/>
                    </a:lnTo>
                    <a:lnTo>
                      <a:pt x="225" y="11"/>
                    </a:lnTo>
                    <a:lnTo>
                      <a:pt x="225" y="22"/>
                    </a:lnTo>
                    <a:lnTo>
                      <a:pt x="222" y="25"/>
                    </a:lnTo>
                    <a:lnTo>
                      <a:pt x="222" y="27"/>
                    </a:lnTo>
                    <a:lnTo>
                      <a:pt x="218" y="33"/>
                    </a:lnTo>
                    <a:lnTo>
                      <a:pt x="210" y="39"/>
                    </a:lnTo>
                    <a:lnTo>
                      <a:pt x="206" y="49"/>
                    </a:lnTo>
                    <a:lnTo>
                      <a:pt x="206" y="71"/>
                    </a:lnTo>
                    <a:lnTo>
                      <a:pt x="208" y="90"/>
                    </a:lnTo>
                    <a:lnTo>
                      <a:pt x="211" y="101"/>
                    </a:lnTo>
                    <a:lnTo>
                      <a:pt x="220" y="114"/>
                    </a:lnTo>
                    <a:lnTo>
                      <a:pt x="220" y="116"/>
                    </a:lnTo>
                    <a:lnTo>
                      <a:pt x="221" y="117"/>
                    </a:lnTo>
                    <a:lnTo>
                      <a:pt x="226" y="125"/>
                    </a:lnTo>
                    <a:lnTo>
                      <a:pt x="225" y="140"/>
                    </a:lnTo>
                    <a:lnTo>
                      <a:pt x="220" y="162"/>
                    </a:lnTo>
                    <a:lnTo>
                      <a:pt x="218" y="181"/>
                    </a:lnTo>
                    <a:lnTo>
                      <a:pt x="216" y="184"/>
                    </a:lnTo>
                    <a:lnTo>
                      <a:pt x="203" y="197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37" name="Freeform 259"/>
              <p:cNvSpPr>
                <a:spLocks noChangeAspect="1"/>
              </p:cNvSpPr>
              <p:nvPr/>
            </p:nvSpPr>
            <p:spPr bwMode="gray">
              <a:xfrm rot="-1047951">
                <a:off x="1790" y="2357"/>
                <a:ext cx="4" cy="4"/>
              </a:xfrm>
              <a:custGeom>
                <a:avLst/>
                <a:gdLst/>
                <a:ahLst/>
                <a:cxnLst>
                  <a:cxn ang="0">
                    <a:pos x="148" y="0"/>
                  </a:cxn>
                  <a:cxn ang="0">
                    <a:pos x="169" y="17"/>
                  </a:cxn>
                  <a:cxn ang="0">
                    <a:pos x="183" y="54"/>
                  </a:cxn>
                  <a:cxn ang="0">
                    <a:pos x="114" y="93"/>
                  </a:cxn>
                  <a:cxn ang="0">
                    <a:pos x="86" y="86"/>
                  </a:cxn>
                  <a:cxn ang="0">
                    <a:pos x="66" y="72"/>
                  </a:cxn>
                  <a:cxn ang="0">
                    <a:pos x="14" y="72"/>
                  </a:cxn>
                  <a:cxn ang="0">
                    <a:pos x="0" y="41"/>
                  </a:cxn>
                  <a:cxn ang="0">
                    <a:pos x="24" y="24"/>
                  </a:cxn>
                  <a:cxn ang="0">
                    <a:pos x="54" y="24"/>
                  </a:cxn>
                  <a:cxn ang="0">
                    <a:pos x="83" y="44"/>
                  </a:cxn>
                  <a:cxn ang="0">
                    <a:pos x="148" y="0"/>
                  </a:cxn>
                </a:cxnLst>
                <a:rect l="0" t="0" r="r" b="b"/>
                <a:pathLst>
                  <a:path w="183" h="93">
                    <a:moveTo>
                      <a:pt x="148" y="0"/>
                    </a:moveTo>
                    <a:lnTo>
                      <a:pt x="169" y="17"/>
                    </a:lnTo>
                    <a:lnTo>
                      <a:pt x="183" y="54"/>
                    </a:lnTo>
                    <a:lnTo>
                      <a:pt x="114" y="93"/>
                    </a:lnTo>
                    <a:lnTo>
                      <a:pt x="86" y="86"/>
                    </a:lnTo>
                    <a:lnTo>
                      <a:pt x="66" y="72"/>
                    </a:lnTo>
                    <a:lnTo>
                      <a:pt x="14" y="72"/>
                    </a:lnTo>
                    <a:lnTo>
                      <a:pt x="0" y="41"/>
                    </a:lnTo>
                    <a:lnTo>
                      <a:pt x="24" y="24"/>
                    </a:lnTo>
                    <a:lnTo>
                      <a:pt x="54" y="24"/>
                    </a:lnTo>
                    <a:lnTo>
                      <a:pt x="83" y="44"/>
                    </a:lnTo>
                    <a:lnTo>
                      <a:pt x="148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38" name="Freeform 260"/>
              <p:cNvSpPr>
                <a:spLocks noChangeAspect="1"/>
              </p:cNvSpPr>
              <p:nvPr/>
            </p:nvSpPr>
            <p:spPr bwMode="gray">
              <a:xfrm rot="-1047951">
                <a:off x="1753" y="2352"/>
                <a:ext cx="3" cy="4"/>
              </a:xfrm>
              <a:custGeom>
                <a:avLst/>
                <a:gdLst/>
                <a:ahLst/>
                <a:cxnLst>
                  <a:cxn ang="0">
                    <a:pos x="24" y="37"/>
                  </a:cxn>
                  <a:cxn ang="0">
                    <a:pos x="0" y="0"/>
                  </a:cxn>
                  <a:cxn ang="0">
                    <a:pos x="0" y="10"/>
                  </a:cxn>
                  <a:cxn ang="0">
                    <a:pos x="5" y="41"/>
                  </a:cxn>
                  <a:cxn ang="0">
                    <a:pos x="24" y="72"/>
                  </a:cxn>
                  <a:cxn ang="0">
                    <a:pos x="101" y="102"/>
                  </a:cxn>
                  <a:cxn ang="0">
                    <a:pos x="101" y="85"/>
                  </a:cxn>
                  <a:cxn ang="0">
                    <a:pos x="59" y="68"/>
                  </a:cxn>
                  <a:cxn ang="0">
                    <a:pos x="24" y="37"/>
                  </a:cxn>
                </a:cxnLst>
                <a:rect l="0" t="0" r="r" b="b"/>
                <a:pathLst>
                  <a:path w="101" h="102">
                    <a:moveTo>
                      <a:pt x="24" y="37"/>
                    </a:moveTo>
                    <a:lnTo>
                      <a:pt x="0" y="0"/>
                    </a:lnTo>
                    <a:lnTo>
                      <a:pt x="0" y="10"/>
                    </a:lnTo>
                    <a:lnTo>
                      <a:pt x="5" y="41"/>
                    </a:lnTo>
                    <a:lnTo>
                      <a:pt x="24" y="72"/>
                    </a:lnTo>
                    <a:lnTo>
                      <a:pt x="101" y="102"/>
                    </a:lnTo>
                    <a:lnTo>
                      <a:pt x="101" y="85"/>
                    </a:lnTo>
                    <a:lnTo>
                      <a:pt x="59" y="68"/>
                    </a:lnTo>
                    <a:lnTo>
                      <a:pt x="24" y="37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39" name="Freeform 261"/>
              <p:cNvSpPr>
                <a:spLocks noChangeAspect="1"/>
              </p:cNvSpPr>
              <p:nvPr/>
            </p:nvSpPr>
            <p:spPr bwMode="gray">
              <a:xfrm rot="-1047951">
                <a:off x="1758" y="2351"/>
                <a:ext cx="2" cy="4"/>
              </a:xfrm>
              <a:custGeom>
                <a:avLst/>
                <a:gdLst/>
                <a:ahLst/>
                <a:cxnLst>
                  <a:cxn ang="0">
                    <a:pos x="20" y="17"/>
                  </a:cxn>
                  <a:cxn ang="0">
                    <a:pos x="0" y="0"/>
                  </a:cxn>
                  <a:cxn ang="0">
                    <a:pos x="13" y="26"/>
                  </a:cxn>
                  <a:cxn ang="0">
                    <a:pos x="38" y="51"/>
                  </a:cxn>
                  <a:cxn ang="0">
                    <a:pos x="52" y="82"/>
                  </a:cxn>
                  <a:cxn ang="0">
                    <a:pos x="62" y="85"/>
                  </a:cxn>
                  <a:cxn ang="0">
                    <a:pos x="69" y="38"/>
                  </a:cxn>
                  <a:cxn ang="0">
                    <a:pos x="52" y="23"/>
                  </a:cxn>
                  <a:cxn ang="0">
                    <a:pos x="20" y="17"/>
                  </a:cxn>
                </a:cxnLst>
                <a:rect l="0" t="0" r="r" b="b"/>
                <a:pathLst>
                  <a:path w="69" h="85">
                    <a:moveTo>
                      <a:pt x="20" y="17"/>
                    </a:moveTo>
                    <a:lnTo>
                      <a:pt x="0" y="0"/>
                    </a:lnTo>
                    <a:lnTo>
                      <a:pt x="13" y="26"/>
                    </a:lnTo>
                    <a:lnTo>
                      <a:pt x="38" y="51"/>
                    </a:lnTo>
                    <a:lnTo>
                      <a:pt x="52" y="82"/>
                    </a:lnTo>
                    <a:lnTo>
                      <a:pt x="62" y="85"/>
                    </a:lnTo>
                    <a:lnTo>
                      <a:pt x="69" y="38"/>
                    </a:lnTo>
                    <a:lnTo>
                      <a:pt x="52" y="23"/>
                    </a:lnTo>
                    <a:lnTo>
                      <a:pt x="20" y="17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</p:grpSp>
        <p:sp>
          <p:nvSpPr>
            <p:cNvPr id="120" name="Freeform 262"/>
            <p:cNvSpPr>
              <a:spLocks noChangeAspect="1"/>
            </p:cNvSpPr>
            <p:nvPr/>
          </p:nvSpPr>
          <p:spPr bwMode="gray">
            <a:xfrm>
              <a:off x="7506976" y="4226368"/>
              <a:ext cx="69699" cy="76536"/>
            </a:xfrm>
            <a:custGeom>
              <a:avLst/>
              <a:gdLst/>
              <a:ahLst/>
              <a:cxnLst>
                <a:cxn ang="0">
                  <a:pos x="223" y="0"/>
                </a:cxn>
                <a:cxn ang="0">
                  <a:pos x="206" y="11"/>
                </a:cxn>
                <a:cxn ang="0">
                  <a:pos x="187" y="16"/>
                </a:cxn>
                <a:cxn ang="0">
                  <a:pos x="163" y="21"/>
                </a:cxn>
                <a:cxn ang="0">
                  <a:pos x="156" y="14"/>
                </a:cxn>
                <a:cxn ang="0">
                  <a:pos x="149" y="16"/>
                </a:cxn>
                <a:cxn ang="0">
                  <a:pos x="143" y="18"/>
                </a:cxn>
                <a:cxn ang="0">
                  <a:pos x="136" y="38"/>
                </a:cxn>
                <a:cxn ang="0">
                  <a:pos x="123" y="43"/>
                </a:cxn>
                <a:cxn ang="0">
                  <a:pos x="117" y="50"/>
                </a:cxn>
                <a:cxn ang="0">
                  <a:pos x="110" y="58"/>
                </a:cxn>
                <a:cxn ang="0">
                  <a:pos x="101" y="61"/>
                </a:cxn>
                <a:cxn ang="0">
                  <a:pos x="93" y="63"/>
                </a:cxn>
                <a:cxn ang="0">
                  <a:pos x="78" y="54"/>
                </a:cxn>
                <a:cxn ang="0">
                  <a:pos x="68" y="72"/>
                </a:cxn>
                <a:cxn ang="0">
                  <a:pos x="46" y="72"/>
                </a:cxn>
                <a:cxn ang="0">
                  <a:pos x="43" y="95"/>
                </a:cxn>
                <a:cxn ang="0">
                  <a:pos x="35" y="101"/>
                </a:cxn>
                <a:cxn ang="0">
                  <a:pos x="29" y="111"/>
                </a:cxn>
                <a:cxn ang="0">
                  <a:pos x="2" y="112"/>
                </a:cxn>
                <a:cxn ang="0">
                  <a:pos x="2" y="120"/>
                </a:cxn>
                <a:cxn ang="0">
                  <a:pos x="20" y="141"/>
                </a:cxn>
                <a:cxn ang="0">
                  <a:pos x="57" y="181"/>
                </a:cxn>
                <a:cxn ang="0">
                  <a:pos x="70" y="194"/>
                </a:cxn>
                <a:cxn ang="0">
                  <a:pos x="95" y="211"/>
                </a:cxn>
                <a:cxn ang="0">
                  <a:pos x="98" y="221"/>
                </a:cxn>
                <a:cxn ang="0">
                  <a:pos x="105" y="215"/>
                </a:cxn>
                <a:cxn ang="0">
                  <a:pos x="120" y="220"/>
                </a:cxn>
                <a:cxn ang="0">
                  <a:pos x="152" y="226"/>
                </a:cxn>
                <a:cxn ang="0">
                  <a:pos x="165" y="224"/>
                </a:cxn>
                <a:cxn ang="0">
                  <a:pos x="182" y="235"/>
                </a:cxn>
                <a:cxn ang="0">
                  <a:pos x="197" y="236"/>
                </a:cxn>
                <a:cxn ang="0">
                  <a:pos x="214" y="231"/>
                </a:cxn>
                <a:cxn ang="0">
                  <a:pos x="212" y="224"/>
                </a:cxn>
                <a:cxn ang="0">
                  <a:pos x="204" y="200"/>
                </a:cxn>
                <a:cxn ang="0">
                  <a:pos x="212" y="181"/>
                </a:cxn>
                <a:cxn ang="0">
                  <a:pos x="219" y="117"/>
                </a:cxn>
                <a:cxn ang="0">
                  <a:pos x="231" y="43"/>
                </a:cxn>
                <a:cxn ang="0">
                  <a:pos x="234" y="0"/>
                </a:cxn>
              </a:cxnLst>
              <a:rect l="0" t="0" r="r" b="b"/>
              <a:pathLst>
                <a:path w="234" h="236">
                  <a:moveTo>
                    <a:pt x="234" y="0"/>
                  </a:moveTo>
                  <a:lnTo>
                    <a:pt x="223" y="0"/>
                  </a:lnTo>
                  <a:lnTo>
                    <a:pt x="209" y="6"/>
                  </a:lnTo>
                  <a:lnTo>
                    <a:pt x="206" y="11"/>
                  </a:lnTo>
                  <a:lnTo>
                    <a:pt x="197" y="16"/>
                  </a:lnTo>
                  <a:lnTo>
                    <a:pt x="187" y="16"/>
                  </a:lnTo>
                  <a:lnTo>
                    <a:pt x="180" y="21"/>
                  </a:lnTo>
                  <a:lnTo>
                    <a:pt x="163" y="21"/>
                  </a:lnTo>
                  <a:lnTo>
                    <a:pt x="160" y="18"/>
                  </a:lnTo>
                  <a:lnTo>
                    <a:pt x="156" y="14"/>
                  </a:lnTo>
                  <a:lnTo>
                    <a:pt x="150" y="12"/>
                  </a:lnTo>
                  <a:lnTo>
                    <a:pt x="149" y="16"/>
                  </a:lnTo>
                  <a:lnTo>
                    <a:pt x="147" y="17"/>
                  </a:lnTo>
                  <a:lnTo>
                    <a:pt x="143" y="18"/>
                  </a:lnTo>
                  <a:lnTo>
                    <a:pt x="139" y="25"/>
                  </a:lnTo>
                  <a:lnTo>
                    <a:pt x="136" y="38"/>
                  </a:lnTo>
                  <a:lnTo>
                    <a:pt x="133" y="41"/>
                  </a:lnTo>
                  <a:lnTo>
                    <a:pt x="123" y="43"/>
                  </a:lnTo>
                  <a:lnTo>
                    <a:pt x="118" y="48"/>
                  </a:lnTo>
                  <a:lnTo>
                    <a:pt x="117" y="50"/>
                  </a:lnTo>
                  <a:lnTo>
                    <a:pt x="113" y="52"/>
                  </a:lnTo>
                  <a:lnTo>
                    <a:pt x="110" y="58"/>
                  </a:lnTo>
                  <a:lnTo>
                    <a:pt x="101" y="59"/>
                  </a:lnTo>
                  <a:lnTo>
                    <a:pt x="101" y="61"/>
                  </a:lnTo>
                  <a:lnTo>
                    <a:pt x="99" y="63"/>
                  </a:lnTo>
                  <a:lnTo>
                    <a:pt x="93" y="63"/>
                  </a:lnTo>
                  <a:lnTo>
                    <a:pt x="85" y="57"/>
                  </a:lnTo>
                  <a:lnTo>
                    <a:pt x="78" y="54"/>
                  </a:lnTo>
                  <a:lnTo>
                    <a:pt x="72" y="64"/>
                  </a:lnTo>
                  <a:lnTo>
                    <a:pt x="68" y="72"/>
                  </a:lnTo>
                  <a:lnTo>
                    <a:pt x="51" y="74"/>
                  </a:lnTo>
                  <a:lnTo>
                    <a:pt x="46" y="72"/>
                  </a:lnTo>
                  <a:lnTo>
                    <a:pt x="43" y="80"/>
                  </a:lnTo>
                  <a:lnTo>
                    <a:pt x="43" y="95"/>
                  </a:lnTo>
                  <a:lnTo>
                    <a:pt x="41" y="96"/>
                  </a:lnTo>
                  <a:lnTo>
                    <a:pt x="35" y="101"/>
                  </a:lnTo>
                  <a:lnTo>
                    <a:pt x="32" y="108"/>
                  </a:lnTo>
                  <a:lnTo>
                    <a:pt x="29" y="111"/>
                  </a:lnTo>
                  <a:lnTo>
                    <a:pt x="12" y="112"/>
                  </a:lnTo>
                  <a:lnTo>
                    <a:pt x="2" y="112"/>
                  </a:lnTo>
                  <a:lnTo>
                    <a:pt x="0" y="118"/>
                  </a:lnTo>
                  <a:lnTo>
                    <a:pt x="2" y="120"/>
                  </a:lnTo>
                  <a:lnTo>
                    <a:pt x="16" y="136"/>
                  </a:lnTo>
                  <a:lnTo>
                    <a:pt x="20" y="141"/>
                  </a:lnTo>
                  <a:lnTo>
                    <a:pt x="42" y="162"/>
                  </a:lnTo>
                  <a:lnTo>
                    <a:pt x="57" y="181"/>
                  </a:lnTo>
                  <a:lnTo>
                    <a:pt x="66" y="189"/>
                  </a:lnTo>
                  <a:lnTo>
                    <a:pt x="70" y="194"/>
                  </a:lnTo>
                  <a:lnTo>
                    <a:pt x="77" y="197"/>
                  </a:lnTo>
                  <a:lnTo>
                    <a:pt x="95" y="211"/>
                  </a:lnTo>
                  <a:lnTo>
                    <a:pt x="98" y="217"/>
                  </a:lnTo>
                  <a:lnTo>
                    <a:pt x="98" y="221"/>
                  </a:lnTo>
                  <a:lnTo>
                    <a:pt x="99" y="221"/>
                  </a:lnTo>
                  <a:lnTo>
                    <a:pt x="105" y="215"/>
                  </a:lnTo>
                  <a:lnTo>
                    <a:pt x="110" y="215"/>
                  </a:lnTo>
                  <a:lnTo>
                    <a:pt x="120" y="220"/>
                  </a:lnTo>
                  <a:lnTo>
                    <a:pt x="143" y="226"/>
                  </a:lnTo>
                  <a:lnTo>
                    <a:pt x="152" y="226"/>
                  </a:lnTo>
                  <a:lnTo>
                    <a:pt x="160" y="224"/>
                  </a:lnTo>
                  <a:lnTo>
                    <a:pt x="165" y="224"/>
                  </a:lnTo>
                  <a:lnTo>
                    <a:pt x="174" y="227"/>
                  </a:lnTo>
                  <a:lnTo>
                    <a:pt x="182" y="235"/>
                  </a:lnTo>
                  <a:lnTo>
                    <a:pt x="187" y="236"/>
                  </a:lnTo>
                  <a:lnTo>
                    <a:pt x="197" y="236"/>
                  </a:lnTo>
                  <a:lnTo>
                    <a:pt x="209" y="233"/>
                  </a:lnTo>
                  <a:lnTo>
                    <a:pt x="214" y="231"/>
                  </a:lnTo>
                  <a:lnTo>
                    <a:pt x="214" y="230"/>
                  </a:lnTo>
                  <a:lnTo>
                    <a:pt x="212" y="224"/>
                  </a:lnTo>
                  <a:lnTo>
                    <a:pt x="204" y="211"/>
                  </a:lnTo>
                  <a:lnTo>
                    <a:pt x="204" y="200"/>
                  </a:lnTo>
                  <a:lnTo>
                    <a:pt x="209" y="190"/>
                  </a:lnTo>
                  <a:lnTo>
                    <a:pt x="212" y="181"/>
                  </a:lnTo>
                  <a:lnTo>
                    <a:pt x="213" y="156"/>
                  </a:lnTo>
                  <a:lnTo>
                    <a:pt x="219" y="117"/>
                  </a:lnTo>
                  <a:lnTo>
                    <a:pt x="219" y="82"/>
                  </a:lnTo>
                  <a:lnTo>
                    <a:pt x="231" y="43"/>
                  </a:lnTo>
                  <a:lnTo>
                    <a:pt x="234" y="23"/>
                  </a:lnTo>
                  <a:lnTo>
                    <a:pt x="234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21" name="Freeform 263"/>
            <p:cNvSpPr>
              <a:spLocks noChangeAspect="1"/>
            </p:cNvSpPr>
            <p:nvPr/>
          </p:nvSpPr>
          <p:spPr bwMode="gray">
            <a:xfrm>
              <a:off x="7581123" y="4324073"/>
              <a:ext cx="94908" cy="43968"/>
            </a:xfrm>
            <a:custGeom>
              <a:avLst/>
              <a:gdLst/>
              <a:ahLst/>
              <a:cxnLst>
                <a:cxn ang="0">
                  <a:pos x="19" y="1"/>
                </a:cxn>
                <a:cxn ang="0">
                  <a:pos x="6" y="9"/>
                </a:cxn>
                <a:cxn ang="0">
                  <a:pos x="16" y="32"/>
                </a:cxn>
                <a:cxn ang="0">
                  <a:pos x="10" y="44"/>
                </a:cxn>
                <a:cxn ang="0">
                  <a:pos x="1" y="71"/>
                </a:cxn>
                <a:cxn ang="0">
                  <a:pos x="7" y="82"/>
                </a:cxn>
                <a:cxn ang="0">
                  <a:pos x="22" y="72"/>
                </a:cxn>
                <a:cxn ang="0">
                  <a:pos x="58" y="80"/>
                </a:cxn>
                <a:cxn ang="0">
                  <a:pos x="75" y="87"/>
                </a:cxn>
                <a:cxn ang="0">
                  <a:pos x="92" y="112"/>
                </a:cxn>
                <a:cxn ang="0">
                  <a:pos x="109" y="103"/>
                </a:cxn>
                <a:cxn ang="0">
                  <a:pos x="117" y="131"/>
                </a:cxn>
                <a:cxn ang="0">
                  <a:pos x="135" y="134"/>
                </a:cxn>
                <a:cxn ang="0">
                  <a:pos x="157" y="110"/>
                </a:cxn>
                <a:cxn ang="0">
                  <a:pos x="139" y="95"/>
                </a:cxn>
                <a:cxn ang="0">
                  <a:pos x="140" y="81"/>
                </a:cxn>
                <a:cxn ang="0">
                  <a:pos x="160" y="72"/>
                </a:cxn>
                <a:cxn ang="0">
                  <a:pos x="187" y="43"/>
                </a:cxn>
                <a:cxn ang="0">
                  <a:pos x="201" y="34"/>
                </a:cxn>
                <a:cxn ang="0">
                  <a:pos x="222" y="45"/>
                </a:cxn>
                <a:cxn ang="0">
                  <a:pos x="260" y="63"/>
                </a:cxn>
                <a:cxn ang="0">
                  <a:pos x="273" y="71"/>
                </a:cxn>
                <a:cxn ang="0">
                  <a:pos x="258" y="85"/>
                </a:cxn>
                <a:cxn ang="0">
                  <a:pos x="261" y="110"/>
                </a:cxn>
                <a:cxn ang="0">
                  <a:pos x="281" y="128"/>
                </a:cxn>
                <a:cxn ang="0">
                  <a:pos x="290" y="109"/>
                </a:cxn>
                <a:cxn ang="0">
                  <a:pos x="302" y="109"/>
                </a:cxn>
                <a:cxn ang="0">
                  <a:pos x="318" y="87"/>
                </a:cxn>
                <a:cxn ang="0">
                  <a:pos x="313" y="77"/>
                </a:cxn>
                <a:cxn ang="0">
                  <a:pos x="304" y="66"/>
                </a:cxn>
                <a:cxn ang="0">
                  <a:pos x="297" y="48"/>
                </a:cxn>
                <a:cxn ang="0">
                  <a:pos x="266" y="18"/>
                </a:cxn>
                <a:cxn ang="0">
                  <a:pos x="231" y="11"/>
                </a:cxn>
                <a:cxn ang="0">
                  <a:pos x="189" y="1"/>
                </a:cxn>
                <a:cxn ang="0">
                  <a:pos x="176" y="11"/>
                </a:cxn>
                <a:cxn ang="0">
                  <a:pos x="164" y="31"/>
                </a:cxn>
                <a:cxn ang="0">
                  <a:pos x="156" y="20"/>
                </a:cxn>
                <a:cxn ang="0">
                  <a:pos x="118" y="36"/>
                </a:cxn>
                <a:cxn ang="0">
                  <a:pos x="101" y="44"/>
                </a:cxn>
                <a:cxn ang="0">
                  <a:pos x="71" y="34"/>
                </a:cxn>
                <a:cxn ang="0">
                  <a:pos x="45" y="23"/>
                </a:cxn>
                <a:cxn ang="0">
                  <a:pos x="35" y="7"/>
                </a:cxn>
              </a:cxnLst>
              <a:rect l="0" t="0" r="r" b="b"/>
              <a:pathLst>
                <a:path w="318" h="135">
                  <a:moveTo>
                    <a:pt x="23" y="0"/>
                  </a:moveTo>
                  <a:lnTo>
                    <a:pt x="22" y="1"/>
                  </a:lnTo>
                  <a:lnTo>
                    <a:pt x="19" y="1"/>
                  </a:lnTo>
                  <a:lnTo>
                    <a:pt x="17" y="0"/>
                  </a:lnTo>
                  <a:lnTo>
                    <a:pt x="13" y="0"/>
                  </a:lnTo>
                  <a:lnTo>
                    <a:pt x="6" y="9"/>
                  </a:lnTo>
                  <a:lnTo>
                    <a:pt x="5" y="23"/>
                  </a:lnTo>
                  <a:lnTo>
                    <a:pt x="12" y="28"/>
                  </a:lnTo>
                  <a:lnTo>
                    <a:pt x="16" y="32"/>
                  </a:lnTo>
                  <a:lnTo>
                    <a:pt x="15" y="37"/>
                  </a:lnTo>
                  <a:lnTo>
                    <a:pt x="11" y="40"/>
                  </a:lnTo>
                  <a:lnTo>
                    <a:pt x="10" y="44"/>
                  </a:lnTo>
                  <a:lnTo>
                    <a:pt x="10" y="56"/>
                  </a:lnTo>
                  <a:lnTo>
                    <a:pt x="8" y="61"/>
                  </a:lnTo>
                  <a:lnTo>
                    <a:pt x="1" y="71"/>
                  </a:lnTo>
                  <a:lnTo>
                    <a:pt x="0" y="71"/>
                  </a:lnTo>
                  <a:lnTo>
                    <a:pt x="6" y="82"/>
                  </a:lnTo>
                  <a:lnTo>
                    <a:pt x="7" y="82"/>
                  </a:lnTo>
                  <a:lnTo>
                    <a:pt x="10" y="75"/>
                  </a:lnTo>
                  <a:lnTo>
                    <a:pt x="12" y="72"/>
                  </a:lnTo>
                  <a:lnTo>
                    <a:pt x="22" y="72"/>
                  </a:lnTo>
                  <a:lnTo>
                    <a:pt x="40" y="75"/>
                  </a:lnTo>
                  <a:lnTo>
                    <a:pt x="48" y="76"/>
                  </a:lnTo>
                  <a:lnTo>
                    <a:pt x="58" y="80"/>
                  </a:lnTo>
                  <a:lnTo>
                    <a:pt x="67" y="81"/>
                  </a:lnTo>
                  <a:lnTo>
                    <a:pt x="70" y="82"/>
                  </a:lnTo>
                  <a:lnTo>
                    <a:pt x="75" y="87"/>
                  </a:lnTo>
                  <a:lnTo>
                    <a:pt x="78" y="96"/>
                  </a:lnTo>
                  <a:lnTo>
                    <a:pt x="85" y="103"/>
                  </a:lnTo>
                  <a:lnTo>
                    <a:pt x="92" y="112"/>
                  </a:lnTo>
                  <a:lnTo>
                    <a:pt x="98" y="112"/>
                  </a:lnTo>
                  <a:lnTo>
                    <a:pt x="103" y="106"/>
                  </a:lnTo>
                  <a:lnTo>
                    <a:pt x="109" y="103"/>
                  </a:lnTo>
                  <a:lnTo>
                    <a:pt x="113" y="112"/>
                  </a:lnTo>
                  <a:lnTo>
                    <a:pt x="113" y="122"/>
                  </a:lnTo>
                  <a:lnTo>
                    <a:pt x="117" y="131"/>
                  </a:lnTo>
                  <a:lnTo>
                    <a:pt x="118" y="134"/>
                  </a:lnTo>
                  <a:lnTo>
                    <a:pt x="130" y="135"/>
                  </a:lnTo>
                  <a:lnTo>
                    <a:pt x="135" y="134"/>
                  </a:lnTo>
                  <a:lnTo>
                    <a:pt x="152" y="124"/>
                  </a:lnTo>
                  <a:lnTo>
                    <a:pt x="160" y="117"/>
                  </a:lnTo>
                  <a:lnTo>
                    <a:pt x="157" y="110"/>
                  </a:lnTo>
                  <a:lnTo>
                    <a:pt x="152" y="107"/>
                  </a:lnTo>
                  <a:lnTo>
                    <a:pt x="148" y="102"/>
                  </a:lnTo>
                  <a:lnTo>
                    <a:pt x="139" y="95"/>
                  </a:lnTo>
                  <a:lnTo>
                    <a:pt x="137" y="91"/>
                  </a:lnTo>
                  <a:lnTo>
                    <a:pt x="137" y="87"/>
                  </a:lnTo>
                  <a:lnTo>
                    <a:pt x="140" y="81"/>
                  </a:lnTo>
                  <a:lnTo>
                    <a:pt x="148" y="75"/>
                  </a:lnTo>
                  <a:lnTo>
                    <a:pt x="156" y="72"/>
                  </a:lnTo>
                  <a:lnTo>
                    <a:pt x="160" y="72"/>
                  </a:lnTo>
                  <a:lnTo>
                    <a:pt x="168" y="68"/>
                  </a:lnTo>
                  <a:lnTo>
                    <a:pt x="177" y="58"/>
                  </a:lnTo>
                  <a:lnTo>
                    <a:pt x="187" y="43"/>
                  </a:lnTo>
                  <a:lnTo>
                    <a:pt x="189" y="39"/>
                  </a:lnTo>
                  <a:lnTo>
                    <a:pt x="190" y="38"/>
                  </a:lnTo>
                  <a:lnTo>
                    <a:pt x="201" y="34"/>
                  </a:lnTo>
                  <a:lnTo>
                    <a:pt x="205" y="34"/>
                  </a:lnTo>
                  <a:lnTo>
                    <a:pt x="209" y="36"/>
                  </a:lnTo>
                  <a:lnTo>
                    <a:pt x="222" y="45"/>
                  </a:lnTo>
                  <a:lnTo>
                    <a:pt x="241" y="54"/>
                  </a:lnTo>
                  <a:lnTo>
                    <a:pt x="252" y="66"/>
                  </a:lnTo>
                  <a:lnTo>
                    <a:pt x="260" y="63"/>
                  </a:lnTo>
                  <a:lnTo>
                    <a:pt x="266" y="63"/>
                  </a:lnTo>
                  <a:lnTo>
                    <a:pt x="273" y="68"/>
                  </a:lnTo>
                  <a:lnTo>
                    <a:pt x="273" y="71"/>
                  </a:lnTo>
                  <a:lnTo>
                    <a:pt x="269" y="71"/>
                  </a:lnTo>
                  <a:lnTo>
                    <a:pt x="259" y="80"/>
                  </a:lnTo>
                  <a:lnTo>
                    <a:pt x="258" y="85"/>
                  </a:lnTo>
                  <a:lnTo>
                    <a:pt x="257" y="93"/>
                  </a:lnTo>
                  <a:lnTo>
                    <a:pt x="258" y="104"/>
                  </a:lnTo>
                  <a:lnTo>
                    <a:pt x="261" y="110"/>
                  </a:lnTo>
                  <a:lnTo>
                    <a:pt x="273" y="123"/>
                  </a:lnTo>
                  <a:lnTo>
                    <a:pt x="280" y="128"/>
                  </a:lnTo>
                  <a:lnTo>
                    <a:pt x="281" y="128"/>
                  </a:lnTo>
                  <a:lnTo>
                    <a:pt x="281" y="123"/>
                  </a:lnTo>
                  <a:lnTo>
                    <a:pt x="290" y="117"/>
                  </a:lnTo>
                  <a:lnTo>
                    <a:pt x="290" y="109"/>
                  </a:lnTo>
                  <a:lnTo>
                    <a:pt x="293" y="108"/>
                  </a:lnTo>
                  <a:lnTo>
                    <a:pt x="298" y="112"/>
                  </a:lnTo>
                  <a:lnTo>
                    <a:pt x="302" y="109"/>
                  </a:lnTo>
                  <a:lnTo>
                    <a:pt x="312" y="96"/>
                  </a:lnTo>
                  <a:lnTo>
                    <a:pt x="318" y="91"/>
                  </a:lnTo>
                  <a:lnTo>
                    <a:pt x="318" y="87"/>
                  </a:lnTo>
                  <a:lnTo>
                    <a:pt x="314" y="85"/>
                  </a:lnTo>
                  <a:lnTo>
                    <a:pt x="313" y="83"/>
                  </a:lnTo>
                  <a:lnTo>
                    <a:pt x="313" y="77"/>
                  </a:lnTo>
                  <a:lnTo>
                    <a:pt x="309" y="71"/>
                  </a:lnTo>
                  <a:lnTo>
                    <a:pt x="304" y="68"/>
                  </a:lnTo>
                  <a:lnTo>
                    <a:pt x="304" y="66"/>
                  </a:lnTo>
                  <a:lnTo>
                    <a:pt x="306" y="58"/>
                  </a:lnTo>
                  <a:lnTo>
                    <a:pt x="307" y="54"/>
                  </a:lnTo>
                  <a:lnTo>
                    <a:pt x="297" y="48"/>
                  </a:lnTo>
                  <a:lnTo>
                    <a:pt x="287" y="37"/>
                  </a:lnTo>
                  <a:lnTo>
                    <a:pt x="284" y="33"/>
                  </a:lnTo>
                  <a:lnTo>
                    <a:pt x="266" y="18"/>
                  </a:lnTo>
                  <a:lnTo>
                    <a:pt x="257" y="15"/>
                  </a:lnTo>
                  <a:lnTo>
                    <a:pt x="244" y="11"/>
                  </a:lnTo>
                  <a:lnTo>
                    <a:pt x="231" y="11"/>
                  </a:lnTo>
                  <a:lnTo>
                    <a:pt x="218" y="7"/>
                  </a:lnTo>
                  <a:lnTo>
                    <a:pt x="209" y="1"/>
                  </a:lnTo>
                  <a:lnTo>
                    <a:pt x="189" y="1"/>
                  </a:lnTo>
                  <a:lnTo>
                    <a:pt x="184" y="2"/>
                  </a:lnTo>
                  <a:lnTo>
                    <a:pt x="182" y="4"/>
                  </a:lnTo>
                  <a:lnTo>
                    <a:pt x="176" y="11"/>
                  </a:lnTo>
                  <a:lnTo>
                    <a:pt x="174" y="27"/>
                  </a:lnTo>
                  <a:lnTo>
                    <a:pt x="167" y="31"/>
                  </a:lnTo>
                  <a:lnTo>
                    <a:pt x="164" y="31"/>
                  </a:lnTo>
                  <a:lnTo>
                    <a:pt x="164" y="21"/>
                  </a:lnTo>
                  <a:lnTo>
                    <a:pt x="160" y="20"/>
                  </a:lnTo>
                  <a:lnTo>
                    <a:pt x="156" y="20"/>
                  </a:lnTo>
                  <a:lnTo>
                    <a:pt x="137" y="31"/>
                  </a:lnTo>
                  <a:lnTo>
                    <a:pt x="121" y="33"/>
                  </a:lnTo>
                  <a:lnTo>
                    <a:pt x="118" y="36"/>
                  </a:lnTo>
                  <a:lnTo>
                    <a:pt x="110" y="43"/>
                  </a:lnTo>
                  <a:lnTo>
                    <a:pt x="105" y="44"/>
                  </a:lnTo>
                  <a:lnTo>
                    <a:pt x="101" y="44"/>
                  </a:lnTo>
                  <a:lnTo>
                    <a:pt x="92" y="43"/>
                  </a:lnTo>
                  <a:lnTo>
                    <a:pt x="75" y="36"/>
                  </a:lnTo>
                  <a:lnTo>
                    <a:pt x="71" y="34"/>
                  </a:lnTo>
                  <a:lnTo>
                    <a:pt x="48" y="34"/>
                  </a:lnTo>
                  <a:lnTo>
                    <a:pt x="45" y="28"/>
                  </a:lnTo>
                  <a:lnTo>
                    <a:pt x="45" y="23"/>
                  </a:lnTo>
                  <a:lnTo>
                    <a:pt x="39" y="20"/>
                  </a:lnTo>
                  <a:lnTo>
                    <a:pt x="37" y="9"/>
                  </a:lnTo>
                  <a:lnTo>
                    <a:pt x="35" y="7"/>
                  </a:lnTo>
                  <a:lnTo>
                    <a:pt x="27" y="5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22" name="Freeform 264"/>
            <p:cNvSpPr>
              <a:spLocks noChangeAspect="1"/>
            </p:cNvSpPr>
            <p:nvPr/>
          </p:nvSpPr>
          <p:spPr bwMode="gray">
            <a:xfrm>
              <a:off x="7431346" y="4174258"/>
              <a:ext cx="63768" cy="76536"/>
            </a:xfrm>
            <a:custGeom>
              <a:avLst/>
              <a:gdLst/>
              <a:ahLst/>
              <a:cxnLst>
                <a:cxn ang="0">
                  <a:pos x="71" y="1"/>
                </a:cxn>
                <a:cxn ang="0">
                  <a:pos x="39" y="28"/>
                </a:cxn>
                <a:cxn ang="0">
                  <a:pos x="63" y="52"/>
                </a:cxn>
                <a:cxn ang="0">
                  <a:pos x="82" y="71"/>
                </a:cxn>
                <a:cxn ang="0">
                  <a:pos x="95" y="84"/>
                </a:cxn>
                <a:cxn ang="0">
                  <a:pos x="93" y="100"/>
                </a:cxn>
                <a:cxn ang="0">
                  <a:pos x="69" y="99"/>
                </a:cxn>
                <a:cxn ang="0">
                  <a:pos x="16" y="138"/>
                </a:cxn>
                <a:cxn ang="0">
                  <a:pos x="9" y="152"/>
                </a:cxn>
                <a:cxn ang="0">
                  <a:pos x="5" y="158"/>
                </a:cxn>
                <a:cxn ang="0">
                  <a:pos x="6" y="168"/>
                </a:cxn>
                <a:cxn ang="0">
                  <a:pos x="2" y="186"/>
                </a:cxn>
                <a:cxn ang="0">
                  <a:pos x="2" y="191"/>
                </a:cxn>
                <a:cxn ang="0">
                  <a:pos x="9" y="196"/>
                </a:cxn>
                <a:cxn ang="0">
                  <a:pos x="17" y="204"/>
                </a:cxn>
                <a:cxn ang="0">
                  <a:pos x="37" y="217"/>
                </a:cxn>
                <a:cxn ang="0">
                  <a:pos x="55" y="226"/>
                </a:cxn>
                <a:cxn ang="0">
                  <a:pos x="86" y="227"/>
                </a:cxn>
                <a:cxn ang="0">
                  <a:pos x="112" y="232"/>
                </a:cxn>
                <a:cxn ang="0">
                  <a:pos x="119" y="232"/>
                </a:cxn>
                <a:cxn ang="0">
                  <a:pos x="134" y="220"/>
                </a:cxn>
                <a:cxn ang="0">
                  <a:pos x="145" y="211"/>
                </a:cxn>
                <a:cxn ang="0">
                  <a:pos x="149" y="199"/>
                </a:cxn>
                <a:cxn ang="0">
                  <a:pos x="155" y="194"/>
                </a:cxn>
                <a:cxn ang="0">
                  <a:pos x="165" y="184"/>
                </a:cxn>
                <a:cxn ang="0">
                  <a:pos x="163" y="175"/>
                </a:cxn>
                <a:cxn ang="0">
                  <a:pos x="162" y="169"/>
                </a:cxn>
                <a:cxn ang="0">
                  <a:pos x="172" y="159"/>
                </a:cxn>
                <a:cxn ang="0">
                  <a:pos x="177" y="157"/>
                </a:cxn>
                <a:cxn ang="0">
                  <a:pos x="208" y="134"/>
                </a:cxn>
                <a:cxn ang="0">
                  <a:pos x="212" y="124"/>
                </a:cxn>
                <a:cxn ang="0">
                  <a:pos x="211" y="121"/>
                </a:cxn>
                <a:cxn ang="0">
                  <a:pos x="209" y="118"/>
                </a:cxn>
                <a:cxn ang="0">
                  <a:pos x="195" y="121"/>
                </a:cxn>
                <a:cxn ang="0">
                  <a:pos x="187" y="116"/>
                </a:cxn>
                <a:cxn ang="0">
                  <a:pos x="184" y="111"/>
                </a:cxn>
                <a:cxn ang="0">
                  <a:pos x="163" y="108"/>
                </a:cxn>
                <a:cxn ang="0">
                  <a:pos x="166" y="72"/>
                </a:cxn>
              </a:cxnLst>
              <a:rect l="0" t="0" r="r" b="b"/>
              <a:pathLst>
                <a:path w="212" h="235">
                  <a:moveTo>
                    <a:pt x="166" y="0"/>
                  </a:moveTo>
                  <a:lnTo>
                    <a:pt x="71" y="1"/>
                  </a:lnTo>
                  <a:lnTo>
                    <a:pt x="71" y="28"/>
                  </a:lnTo>
                  <a:lnTo>
                    <a:pt x="39" y="28"/>
                  </a:lnTo>
                  <a:lnTo>
                    <a:pt x="37" y="27"/>
                  </a:lnTo>
                  <a:lnTo>
                    <a:pt x="63" y="52"/>
                  </a:lnTo>
                  <a:lnTo>
                    <a:pt x="79" y="62"/>
                  </a:lnTo>
                  <a:lnTo>
                    <a:pt x="82" y="71"/>
                  </a:lnTo>
                  <a:lnTo>
                    <a:pt x="92" y="79"/>
                  </a:lnTo>
                  <a:lnTo>
                    <a:pt x="95" y="84"/>
                  </a:lnTo>
                  <a:lnTo>
                    <a:pt x="93" y="99"/>
                  </a:lnTo>
                  <a:lnTo>
                    <a:pt x="93" y="100"/>
                  </a:lnTo>
                  <a:lnTo>
                    <a:pt x="92" y="99"/>
                  </a:lnTo>
                  <a:lnTo>
                    <a:pt x="69" y="99"/>
                  </a:lnTo>
                  <a:lnTo>
                    <a:pt x="39" y="102"/>
                  </a:lnTo>
                  <a:lnTo>
                    <a:pt x="16" y="138"/>
                  </a:lnTo>
                  <a:lnTo>
                    <a:pt x="15" y="142"/>
                  </a:lnTo>
                  <a:lnTo>
                    <a:pt x="9" y="152"/>
                  </a:lnTo>
                  <a:lnTo>
                    <a:pt x="6" y="157"/>
                  </a:lnTo>
                  <a:lnTo>
                    <a:pt x="5" y="158"/>
                  </a:lnTo>
                  <a:lnTo>
                    <a:pt x="7" y="165"/>
                  </a:lnTo>
                  <a:lnTo>
                    <a:pt x="6" y="168"/>
                  </a:lnTo>
                  <a:lnTo>
                    <a:pt x="4" y="170"/>
                  </a:lnTo>
                  <a:lnTo>
                    <a:pt x="2" y="186"/>
                  </a:lnTo>
                  <a:lnTo>
                    <a:pt x="0" y="188"/>
                  </a:lnTo>
                  <a:lnTo>
                    <a:pt x="2" y="191"/>
                  </a:lnTo>
                  <a:lnTo>
                    <a:pt x="7" y="195"/>
                  </a:lnTo>
                  <a:lnTo>
                    <a:pt x="9" y="196"/>
                  </a:lnTo>
                  <a:lnTo>
                    <a:pt x="16" y="201"/>
                  </a:lnTo>
                  <a:lnTo>
                    <a:pt x="17" y="204"/>
                  </a:lnTo>
                  <a:lnTo>
                    <a:pt x="31" y="213"/>
                  </a:lnTo>
                  <a:lnTo>
                    <a:pt x="37" y="217"/>
                  </a:lnTo>
                  <a:lnTo>
                    <a:pt x="47" y="222"/>
                  </a:lnTo>
                  <a:lnTo>
                    <a:pt x="55" y="226"/>
                  </a:lnTo>
                  <a:lnTo>
                    <a:pt x="66" y="227"/>
                  </a:lnTo>
                  <a:lnTo>
                    <a:pt x="86" y="227"/>
                  </a:lnTo>
                  <a:lnTo>
                    <a:pt x="96" y="228"/>
                  </a:lnTo>
                  <a:lnTo>
                    <a:pt x="112" y="232"/>
                  </a:lnTo>
                  <a:lnTo>
                    <a:pt x="119" y="235"/>
                  </a:lnTo>
                  <a:lnTo>
                    <a:pt x="119" y="232"/>
                  </a:lnTo>
                  <a:lnTo>
                    <a:pt x="125" y="222"/>
                  </a:lnTo>
                  <a:lnTo>
                    <a:pt x="134" y="220"/>
                  </a:lnTo>
                  <a:lnTo>
                    <a:pt x="138" y="213"/>
                  </a:lnTo>
                  <a:lnTo>
                    <a:pt x="145" y="211"/>
                  </a:lnTo>
                  <a:lnTo>
                    <a:pt x="147" y="206"/>
                  </a:lnTo>
                  <a:lnTo>
                    <a:pt x="149" y="199"/>
                  </a:lnTo>
                  <a:lnTo>
                    <a:pt x="152" y="195"/>
                  </a:lnTo>
                  <a:lnTo>
                    <a:pt x="155" y="194"/>
                  </a:lnTo>
                  <a:lnTo>
                    <a:pt x="156" y="189"/>
                  </a:lnTo>
                  <a:lnTo>
                    <a:pt x="165" y="184"/>
                  </a:lnTo>
                  <a:lnTo>
                    <a:pt x="165" y="180"/>
                  </a:lnTo>
                  <a:lnTo>
                    <a:pt x="163" y="175"/>
                  </a:lnTo>
                  <a:lnTo>
                    <a:pt x="162" y="174"/>
                  </a:lnTo>
                  <a:lnTo>
                    <a:pt x="162" y="169"/>
                  </a:lnTo>
                  <a:lnTo>
                    <a:pt x="163" y="165"/>
                  </a:lnTo>
                  <a:lnTo>
                    <a:pt x="172" y="159"/>
                  </a:lnTo>
                  <a:lnTo>
                    <a:pt x="173" y="158"/>
                  </a:lnTo>
                  <a:lnTo>
                    <a:pt x="177" y="157"/>
                  </a:lnTo>
                  <a:lnTo>
                    <a:pt x="189" y="146"/>
                  </a:lnTo>
                  <a:lnTo>
                    <a:pt x="208" y="134"/>
                  </a:lnTo>
                  <a:lnTo>
                    <a:pt x="211" y="127"/>
                  </a:lnTo>
                  <a:lnTo>
                    <a:pt x="212" y="124"/>
                  </a:lnTo>
                  <a:lnTo>
                    <a:pt x="212" y="121"/>
                  </a:lnTo>
                  <a:lnTo>
                    <a:pt x="211" y="121"/>
                  </a:lnTo>
                  <a:lnTo>
                    <a:pt x="210" y="121"/>
                  </a:lnTo>
                  <a:lnTo>
                    <a:pt x="209" y="118"/>
                  </a:lnTo>
                  <a:lnTo>
                    <a:pt x="203" y="116"/>
                  </a:lnTo>
                  <a:lnTo>
                    <a:pt x="195" y="121"/>
                  </a:lnTo>
                  <a:lnTo>
                    <a:pt x="193" y="121"/>
                  </a:lnTo>
                  <a:lnTo>
                    <a:pt x="187" y="116"/>
                  </a:lnTo>
                  <a:lnTo>
                    <a:pt x="183" y="110"/>
                  </a:lnTo>
                  <a:lnTo>
                    <a:pt x="184" y="111"/>
                  </a:lnTo>
                  <a:lnTo>
                    <a:pt x="172" y="110"/>
                  </a:lnTo>
                  <a:lnTo>
                    <a:pt x="163" y="108"/>
                  </a:lnTo>
                  <a:lnTo>
                    <a:pt x="163" y="107"/>
                  </a:lnTo>
                  <a:lnTo>
                    <a:pt x="166" y="72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23" name="Freeform 265"/>
            <p:cNvSpPr>
              <a:spLocks noChangeAspect="1"/>
            </p:cNvSpPr>
            <p:nvPr/>
          </p:nvSpPr>
          <p:spPr bwMode="gray">
            <a:xfrm>
              <a:off x="7480284" y="4162859"/>
              <a:ext cx="17796" cy="47224"/>
            </a:xfrm>
            <a:custGeom>
              <a:avLst/>
              <a:gdLst/>
              <a:ahLst/>
              <a:cxnLst>
                <a:cxn ang="0">
                  <a:pos x="46" y="2"/>
                </a:cxn>
                <a:cxn ang="0">
                  <a:pos x="41" y="0"/>
                </a:cxn>
                <a:cxn ang="0">
                  <a:pos x="36" y="3"/>
                </a:cxn>
                <a:cxn ang="0">
                  <a:pos x="21" y="31"/>
                </a:cxn>
                <a:cxn ang="0">
                  <a:pos x="16" y="31"/>
                </a:cxn>
                <a:cxn ang="0">
                  <a:pos x="3" y="34"/>
                </a:cxn>
                <a:cxn ang="0">
                  <a:pos x="3" y="106"/>
                </a:cxn>
                <a:cxn ang="0">
                  <a:pos x="2" y="141"/>
                </a:cxn>
                <a:cxn ang="0">
                  <a:pos x="0" y="142"/>
                </a:cxn>
                <a:cxn ang="0">
                  <a:pos x="9" y="144"/>
                </a:cxn>
                <a:cxn ang="0">
                  <a:pos x="21" y="145"/>
                </a:cxn>
                <a:cxn ang="0">
                  <a:pos x="20" y="144"/>
                </a:cxn>
                <a:cxn ang="0">
                  <a:pos x="20" y="136"/>
                </a:cxn>
                <a:cxn ang="0">
                  <a:pos x="21" y="132"/>
                </a:cxn>
                <a:cxn ang="0">
                  <a:pos x="27" y="126"/>
                </a:cxn>
                <a:cxn ang="0">
                  <a:pos x="38" y="118"/>
                </a:cxn>
                <a:cxn ang="0">
                  <a:pos x="45" y="110"/>
                </a:cxn>
                <a:cxn ang="0">
                  <a:pos x="47" y="102"/>
                </a:cxn>
                <a:cxn ang="0">
                  <a:pos x="48" y="102"/>
                </a:cxn>
                <a:cxn ang="0">
                  <a:pos x="51" y="89"/>
                </a:cxn>
                <a:cxn ang="0">
                  <a:pos x="52" y="77"/>
                </a:cxn>
                <a:cxn ang="0">
                  <a:pos x="51" y="56"/>
                </a:cxn>
                <a:cxn ang="0">
                  <a:pos x="53" y="41"/>
                </a:cxn>
                <a:cxn ang="0">
                  <a:pos x="57" y="28"/>
                </a:cxn>
                <a:cxn ang="0">
                  <a:pos x="62" y="18"/>
                </a:cxn>
                <a:cxn ang="0">
                  <a:pos x="62" y="13"/>
                </a:cxn>
                <a:cxn ang="0">
                  <a:pos x="58" y="8"/>
                </a:cxn>
                <a:cxn ang="0">
                  <a:pos x="47" y="3"/>
                </a:cxn>
                <a:cxn ang="0">
                  <a:pos x="46" y="2"/>
                </a:cxn>
              </a:cxnLst>
              <a:rect l="0" t="0" r="r" b="b"/>
              <a:pathLst>
                <a:path w="62" h="145">
                  <a:moveTo>
                    <a:pt x="46" y="2"/>
                  </a:moveTo>
                  <a:lnTo>
                    <a:pt x="41" y="0"/>
                  </a:lnTo>
                  <a:lnTo>
                    <a:pt x="36" y="3"/>
                  </a:lnTo>
                  <a:lnTo>
                    <a:pt x="21" y="31"/>
                  </a:lnTo>
                  <a:lnTo>
                    <a:pt x="16" y="31"/>
                  </a:lnTo>
                  <a:lnTo>
                    <a:pt x="3" y="34"/>
                  </a:lnTo>
                  <a:lnTo>
                    <a:pt x="3" y="106"/>
                  </a:lnTo>
                  <a:lnTo>
                    <a:pt x="2" y="141"/>
                  </a:lnTo>
                  <a:lnTo>
                    <a:pt x="0" y="142"/>
                  </a:lnTo>
                  <a:lnTo>
                    <a:pt x="9" y="144"/>
                  </a:lnTo>
                  <a:lnTo>
                    <a:pt x="21" y="145"/>
                  </a:lnTo>
                  <a:lnTo>
                    <a:pt x="20" y="144"/>
                  </a:lnTo>
                  <a:lnTo>
                    <a:pt x="20" y="136"/>
                  </a:lnTo>
                  <a:lnTo>
                    <a:pt x="21" y="132"/>
                  </a:lnTo>
                  <a:lnTo>
                    <a:pt x="27" y="126"/>
                  </a:lnTo>
                  <a:lnTo>
                    <a:pt x="38" y="118"/>
                  </a:lnTo>
                  <a:lnTo>
                    <a:pt x="45" y="110"/>
                  </a:lnTo>
                  <a:lnTo>
                    <a:pt x="47" y="102"/>
                  </a:lnTo>
                  <a:lnTo>
                    <a:pt x="48" y="102"/>
                  </a:lnTo>
                  <a:lnTo>
                    <a:pt x="51" y="89"/>
                  </a:lnTo>
                  <a:lnTo>
                    <a:pt x="52" y="77"/>
                  </a:lnTo>
                  <a:lnTo>
                    <a:pt x="51" y="56"/>
                  </a:lnTo>
                  <a:lnTo>
                    <a:pt x="53" y="41"/>
                  </a:lnTo>
                  <a:lnTo>
                    <a:pt x="57" y="28"/>
                  </a:lnTo>
                  <a:lnTo>
                    <a:pt x="62" y="18"/>
                  </a:lnTo>
                  <a:lnTo>
                    <a:pt x="62" y="13"/>
                  </a:lnTo>
                  <a:lnTo>
                    <a:pt x="58" y="8"/>
                  </a:lnTo>
                  <a:lnTo>
                    <a:pt x="47" y="3"/>
                  </a:lnTo>
                  <a:lnTo>
                    <a:pt x="46" y="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24" name="Freeform 266"/>
            <p:cNvSpPr>
              <a:spLocks noChangeAspect="1"/>
            </p:cNvSpPr>
            <p:nvPr/>
          </p:nvSpPr>
          <p:spPr bwMode="gray">
            <a:xfrm>
              <a:off x="7466937" y="4237766"/>
              <a:ext cx="37074" cy="22798"/>
            </a:xfrm>
            <a:custGeom>
              <a:avLst/>
              <a:gdLst/>
              <a:ahLst/>
              <a:cxnLst>
                <a:cxn ang="0">
                  <a:pos x="33" y="0"/>
                </a:cxn>
                <a:cxn ang="0">
                  <a:pos x="31" y="4"/>
                </a:cxn>
                <a:cxn ang="0">
                  <a:pos x="28" y="11"/>
                </a:cxn>
                <a:cxn ang="0">
                  <a:pos x="26" y="16"/>
                </a:cxn>
                <a:cxn ang="0">
                  <a:pos x="19" y="18"/>
                </a:cxn>
                <a:cxn ang="0">
                  <a:pos x="15" y="25"/>
                </a:cxn>
                <a:cxn ang="0">
                  <a:pos x="6" y="27"/>
                </a:cxn>
                <a:cxn ang="0">
                  <a:pos x="0" y="37"/>
                </a:cxn>
                <a:cxn ang="0">
                  <a:pos x="0" y="40"/>
                </a:cxn>
                <a:cxn ang="0">
                  <a:pos x="9" y="48"/>
                </a:cxn>
                <a:cxn ang="0">
                  <a:pos x="21" y="53"/>
                </a:cxn>
                <a:cxn ang="0">
                  <a:pos x="36" y="55"/>
                </a:cxn>
                <a:cxn ang="0">
                  <a:pos x="46" y="56"/>
                </a:cxn>
                <a:cxn ang="0">
                  <a:pos x="58" y="65"/>
                </a:cxn>
                <a:cxn ang="0">
                  <a:pos x="76" y="70"/>
                </a:cxn>
                <a:cxn ang="0">
                  <a:pos x="103" y="71"/>
                </a:cxn>
                <a:cxn ang="0">
                  <a:pos x="120" y="64"/>
                </a:cxn>
                <a:cxn ang="0">
                  <a:pos x="125" y="59"/>
                </a:cxn>
                <a:cxn ang="0">
                  <a:pos x="123" y="56"/>
                </a:cxn>
                <a:cxn ang="0">
                  <a:pos x="123" y="38"/>
                </a:cxn>
                <a:cxn ang="0">
                  <a:pos x="123" y="37"/>
                </a:cxn>
                <a:cxn ang="0">
                  <a:pos x="118" y="32"/>
                </a:cxn>
                <a:cxn ang="0">
                  <a:pos x="109" y="29"/>
                </a:cxn>
                <a:cxn ang="0">
                  <a:pos x="107" y="27"/>
                </a:cxn>
                <a:cxn ang="0">
                  <a:pos x="100" y="28"/>
                </a:cxn>
                <a:cxn ang="0">
                  <a:pos x="95" y="33"/>
                </a:cxn>
                <a:cxn ang="0">
                  <a:pos x="90" y="33"/>
                </a:cxn>
                <a:cxn ang="0">
                  <a:pos x="85" y="31"/>
                </a:cxn>
                <a:cxn ang="0">
                  <a:pos x="82" y="28"/>
                </a:cxn>
                <a:cxn ang="0">
                  <a:pos x="82" y="26"/>
                </a:cxn>
                <a:cxn ang="0">
                  <a:pos x="75" y="26"/>
                </a:cxn>
                <a:cxn ang="0">
                  <a:pos x="73" y="23"/>
                </a:cxn>
                <a:cxn ang="0">
                  <a:pos x="71" y="20"/>
                </a:cxn>
                <a:cxn ang="0">
                  <a:pos x="66" y="20"/>
                </a:cxn>
                <a:cxn ang="0">
                  <a:pos x="59" y="15"/>
                </a:cxn>
                <a:cxn ang="0">
                  <a:pos x="57" y="10"/>
                </a:cxn>
                <a:cxn ang="0">
                  <a:pos x="52" y="4"/>
                </a:cxn>
                <a:cxn ang="0">
                  <a:pos x="39" y="4"/>
                </a:cxn>
                <a:cxn ang="0">
                  <a:pos x="33" y="0"/>
                </a:cxn>
              </a:cxnLst>
              <a:rect l="0" t="0" r="r" b="b"/>
              <a:pathLst>
                <a:path w="125" h="71">
                  <a:moveTo>
                    <a:pt x="33" y="0"/>
                  </a:moveTo>
                  <a:lnTo>
                    <a:pt x="31" y="4"/>
                  </a:lnTo>
                  <a:lnTo>
                    <a:pt x="28" y="11"/>
                  </a:lnTo>
                  <a:lnTo>
                    <a:pt x="26" y="16"/>
                  </a:lnTo>
                  <a:lnTo>
                    <a:pt x="19" y="18"/>
                  </a:lnTo>
                  <a:lnTo>
                    <a:pt x="15" y="25"/>
                  </a:lnTo>
                  <a:lnTo>
                    <a:pt x="6" y="27"/>
                  </a:lnTo>
                  <a:lnTo>
                    <a:pt x="0" y="37"/>
                  </a:lnTo>
                  <a:lnTo>
                    <a:pt x="0" y="40"/>
                  </a:lnTo>
                  <a:lnTo>
                    <a:pt x="9" y="48"/>
                  </a:lnTo>
                  <a:lnTo>
                    <a:pt x="21" y="53"/>
                  </a:lnTo>
                  <a:lnTo>
                    <a:pt x="36" y="55"/>
                  </a:lnTo>
                  <a:lnTo>
                    <a:pt x="46" y="56"/>
                  </a:lnTo>
                  <a:lnTo>
                    <a:pt x="58" y="65"/>
                  </a:lnTo>
                  <a:lnTo>
                    <a:pt x="76" y="70"/>
                  </a:lnTo>
                  <a:lnTo>
                    <a:pt x="103" y="71"/>
                  </a:lnTo>
                  <a:lnTo>
                    <a:pt x="120" y="64"/>
                  </a:lnTo>
                  <a:lnTo>
                    <a:pt x="125" y="59"/>
                  </a:lnTo>
                  <a:lnTo>
                    <a:pt x="123" y="56"/>
                  </a:lnTo>
                  <a:lnTo>
                    <a:pt x="123" y="38"/>
                  </a:lnTo>
                  <a:lnTo>
                    <a:pt x="123" y="37"/>
                  </a:lnTo>
                  <a:lnTo>
                    <a:pt x="118" y="32"/>
                  </a:lnTo>
                  <a:lnTo>
                    <a:pt x="109" y="29"/>
                  </a:lnTo>
                  <a:lnTo>
                    <a:pt x="107" y="27"/>
                  </a:lnTo>
                  <a:lnTo>
                    <a:pt x="100" y="28"/>
                  </a:lnTo>
                  <a:lnTo>
                    <a:pt x="95" y="33"/>
                  </a:lnTo>
                  <a:lnTo>
                    <a:pt x="90" y="33"/>
                  </a:lnTo>
                  <a:lnTo>
                    <a:pt x="85" y="31"/>
                  </a:lnTo>
                  <a:lnTo>
                    <a:pt x="82" y="28"/>
                  </a:lnTo>
                  <a:lnTo>
                    <a:pt x="82" y="26"/>
                  </a:lnTo>
                  <a:lnTo>
                    <a:pt x="75" y="26"/>
                  </a:lnTo>
                  <a:lnTo>
                    <a:pt x="73" y="23"/>
                  </a:lnTo>
                  <a:lnTo>
                    <a:pt x="71" y="20"/>
                  </a:lnTo>
                  <a:lnTo>
                    <a:pt x="66" y="20"/>
                  </a:lnTo>
                  <a:lnTo>
                    <a:pt x="59" y="15"/>
                  </a:lnTo>
                  <a:lnTo>
                    <a:pt x="57" y="10"/>
                  </a:lnTo>
                  <a:lnTo>
                    <a:pt x="52" y="4"/>
                  </a:lnTo>
                  <a:lnTo>
                    <a:pt x="39" y="4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25" name="Freeform 267"/>
            <p:cNvSpPr>
              <a:spLocks noChangeAspect="1"/>
            </p:cNvSpPr>
            <p:nvPr/>
          </p:nvSpPr>
          <p:spPr bwMode="gray">
            <a:xfrm>
              <a:off x="7535152" y="4296389"/>
              <a:ext cx="53386" cy="52109"/>
            </a:xfrm>
            <a:custGeom>
              <a:avLst/>
              <a:gdLst/>
              <a:ahLst/>
              <a:cxnLst>
                <a:cxn ang="0">
                  <a:pos x="118" y="18"/>
                </a:cxn>
                <a:cxn ang="0">
                  <a:pos x="94" y="21"/>
                </a:cxn>
                <a:cxn ang="0">
                  <a:pos x="81" y="12"/>
                </a:cxn>
                <a:cxn ang="0">
                  <a:pos x="67" y="9"/>
                </a:cxn>
                <a:cxn ang="0">
                  <a:pos x="50" y="11"/>
                </a:cxn>
                <a:cxn ang="0">
                  <a:pos x="17" y="0"/>
                </a:cxn>
                <a:cxn ang="0">
                  <a:pos x="6" y="6"/>
                </a:cxn>
                <a:cxn ang="0">
                  <a:pos x="2" y="12"/>
                </a:cxn>
                <a:cxn ang="0">
                  <a:pos x="6" y="21"/>
                </a:cxn>
                <a:cxn ang="0">
                  <a:pos x="2" y="36"/>
                </a:cxn>
                <a:cxn ang="0">
                  <a:pos x="3" y="53"/>
                </a:cxn>
                <a:cxn ang="0">
                  <a:pos x="11" y="66"/>
                </a:cxn>
                <a:cxn ang="0">
                  <a:pos x="23" y="71"/>
                </a:cxn>
                <a:cxn ang="0">
                  <a:pos x="39" y="82"/>
                </a:cxn>
                <a:cxn ang="0">
                  <a:pos x="45" y="85"/>
                </a:cxn>
                <a:cxn ang="0">
                  <a:pos x="49" y="69"/>
                </a:cxn>
                <a:cxn ang="0">
                  <a:pos x="39" y="61"/>
                </a:cxn>
                <a:cxn ang="0">
                  <a:pos x="51" y="60"/>
                </a:cxn>
                <a:cxn ang="0">
                  <a:pos x="65" y="77"/>
                </a:cxn>
                <a:cxn ang="0">
                  <a:pos x="76" y="92"/>
                </a:cxn>
                <a:cxn ang="0">
                  <a:pos x="106" y="104"/>
                </a:cxn>
                <a:cxn ang="0">
                  <a:pos x="121" y="142"/>
                </a:cxn>
                <a:cxn ang="0">
                  <a:pos x="130" y="149"/>
                </a:cxn>
                <a:cxn ang="0">
                  <a:pos x="141" y="150"/>
                </a:cxn>
                <a:cxn ang="0">
                  <a:pos x="140" y="136"/>
                </a:cxn>
                <a:cxn ang="0">
                  <a:pos x="145" y="139"/>
                </a:cxn>
                <a:cxn ang="0">
                  <a:pos x="154" y="156"/>
                </a:cxn>
                <a:cxn ang="0">
                  <a:pos x="158" y="157"/>
                </a:cxn>
                <a:cxn ang="0">
                  <a:pos x="168" y="142"/>
                </a:cxn>
                <a:cxn ang="0">
                  <a:pos x="168" y="126"/>
                </a:cxn>
                <a:cxn ang="0">
                  <a:pos x="173" y="118"/>
                </a:cxn>
                <a:cxn ang="0">
                  <a:pos x="162" y="109"/>
                </a:cxn>
                <a:cxn ang="0">
                  <a:pos x="170" y="86"/>
                </a:cxn>
                <a:cxn ang="0">
                  <a:pos x="176" y="87"/>
                </a:cxn>
                <a:cxn ang="0">
                  <a:pos x="180" y="86"/>
                </a:cxn>
                <a:cxn ang="0">
                  <a:pos x="161" y="72"/>
                </a:cxn>
                <a:cxn ang="0">
                  <a:pos x="133" y="43"/>
                </a:cxn>
                <a:cxn ang="0">
                  <a:pos x="125" y="25"/>
                </a:cxn>
                <a:cxn ang="0">
                  <a:pos x="121" y="16"/>
                </a:cxn>
              </a:cxnLst>
              <a:rect l="0" t="0" r="r" b="b"/>
              <a:pathLst>
                <a:path w="180" h="157">
                  <a:moveTo>
                    <a:pt x="121" y="16"/>
                  </a:moveTo>
                  <a:lnTo>
                    <a:pt x="118" y="18"/>
                  </a:lnTo>
                  <a:lnTo>
                    <a:pt x="104" y="21"/>
                  </a:lnTo>
                  <a:lnTo>
                    <a:pt x="94" y="21"/>
                  </a:lnTo>
                  <a:lnTo>
                    <a:pt x="89" y="20"/>
                  </a:lnTo>
                  <a:lnTo>
                    <a:pt x="81" y="12"/>
                  </a:lnTo>
                  <a:lnTo>
                    <a:pt x="72" y="9"/>
                  </a:lnTo>
                  <a:lnTo>
                    <a:pt x="67" y="9"/>
                  </a:lnTo>
                  <a:lnTo>
                    <a:pt x="59" y="11"/>
                  </a:lnTo>
                  <a:lnTo>
                    <a:pt x="50" y="11"/>
                  </a:lnTo>
                  <a:lnTo>
                    <a:pt x="27" y="5"/>
                  </a:lnTo>
                  <a:lnTo>
                    <a:pt x="17" y="0"/>
                  </a:lnTo>
                  <a:lnTo>
                    <a:pt x="13" y="0"/>
                  </a:lnTo>
                  <a:lnTo>
                    <a:pt x="6" y="6"/>
                  </a:lnTo>
                  <a:lnTo>
                    <a:pt x="5" y="7"/>
                  </a:lnTo>
                  <a:lnTo>
                    <a:pt x="2" y="12"/>
                  </a:lnTo>
                  <a:lnTo>
                    <a:pt x="2" y="15"/>
                  </a:lnTo>
                  <a:lnTo>
                    <a:pt x="6" y="21"/>
                  </a:lnTo>
                  <a:lnTo>
                    <a:pt x="6" y="33"/>
                  </a:lnTo>
                  <a:lnTo>
                    <a:pt x="2" y="36"/>
                  </a:lnTo>
                  <a:lnTo>
                    <a:pt x="0" y="42"/>
                  </a:lnTo>
                  <a:lnTo>
                    <a:pt x="3" y="53"/>
                  </a:lnTo>
                  <a:lnTo>
                    <a:pt x="7" y="60"/>
                  </a:lnTo>
                  <a:lnTo>
                    <a:pt x="11" y="66"/>
                  </a:lnTo>
                  <a:lnTo>
                    <a:pt x="18" y="71"/>
                  </a:lnTo>
                  <a:lnTo>
                    <a:pt x="23" y="71"/>
                  </a:lnTo>
                  <a:lnTo>
                    <a:pt x="33" y="76"/>
                  </a:lnTo>
                  <a:lnTo>
                    <a:pt x="39" y="82"/>
                  </a:lnTo>
                  <a:lnTo>
                    <a:pt x="44" y="85"/>
                  </a:lnTo>
                  <a:lnTo>
                    <a:pt x="45" y="85"/>
                  </a:lnTo>
                  <a:lnTo>
                    <a:pt x="50" y="74"/>
                  </a:lnTo>
                  <a:lnTo>
                    <a:pt x="49" y="69"/>
                  </a:lnTo>
                  <a:lnTo>
                    <a:pt x="40" y="65"/>
                  </a:lnTo>
                  <a:lnTo>
                    <a:pt x="39" y="61"/>
                  </a:lnTo>
                  <a:lnTo>
                    <a:pt x="45" y="59"/>
                  </a:lnTo>
                  <a:lnTo>
                    <a:pt x="51" y="60"/>
                  </a:lnTo>
                  <a:lnTo>
                    <a:pt x="59" y="68"/>
                  </a:lnTo>
                  <a:lnTo>
                    <a:pt x="65" y="77"/>
                  </a:lnTo>
                  <a:lnTo>
                    <a:pt x="68" y="83"/>
                  </a:lnTo>
                  <a:lnTo>
                    <a:pt x="76" y="92"/>
                  </a:lnTo>
                  <a:lnTo>
                    <a:pt x="78" y="92"/>
                  </a:lnTo>
                  <a:lnTo>
                    <a:pt x="106" y="104"/>
                  </a:lnTo>
                  <a:lnTo>
                    <a:pt x="119" y="115"/>
                  </a:lnTo>
                  <a:lnTo>
                    <a:pt x="121" y="142"/>
                  </a:lnTo>
                  <a:lnTo>
                    <a:pt x="122" y="144"/>
                  </a:lnTo>
                  <a:lnTo>
                    <a:pt x="130" y="149"/>
                  </a:lnTo>
                  <a:lnTo>
                    <a:pt x="138" y="151"/>
                  </a:lnTo>
                  <a:lnTo>
                    <a:pt x="141" y="150"/>
                  </a:lnTo>
                  <a:lnTo>
                    <a:pt x="136" y="139"/>
                  </a:lnTo>
                  <a:lnTo>
                    <a:pt x="140" y="136"/>
                  </a:lnTo>
                  <a:lnTo>
                    <a:pt x="141" y="136"/>
                  </a:lnTo>
                  <a:lnTo>
                    <a:pt x="145" y="139"/>
                  </a:lnTo>
                  <a:lnTo>
                    <a:pt x="151" y="145"/>
                  </a:lnTo>
                  <a:lnTo>
                    <a:pt x="154" y="156"/>
                  </a:lnTo>
                  <a:lnTo>
                    <a:pt x="157" y="157"/>
                  </a:lnTo>
                  <a:lnTo>
                    <a:pt x="158" y="157"/>
                  </a:lnTo>
                  <a:lnTo>
                    <a:pt x="165" y="147"/>
                  </a:lnTo>
                  <a:lnTo>
                    <a:pt x="168" y="142"/>
                  </a:lnTo>
                  <a:lnTo>
                    <a:pt x="167" y="130"/>
                  </a:lnTo>
                  <a:lnTo>
                    <a:pt x="168" y="126"/>
                  </a:lnTo>
                  <a:lnTo>
                    <a:pt x="172" y="123"/>
                  </a:lnTo>
                  <a:lnTo>
                    <a:pt x="173" y="118"/>
                  </a:lnTo>
                  <a:lnTo>
                    <a:pt x="169" y="114"/>
                  </a:lnTo>
                  <a:lnTo>
                    <a:pt x="162" y="109"/>
                  </a:lnTo>
                  <a:lnTo>
                    <a:pt x="164" y="95"/>
                  </a:lnTo>
                  <a:lnTo>
                    <a:pt x="170" y="86"/>
                  </a:lnTo>
                  <a:lnTo>
                    <a:pt x="174" y="86"/>
                  </a:lnTo>
                  <a:lnTo>
                    <a:pt x="176" y="87"/>
                  </a:lnTo>
                  <a:lnTo>
                    <a:pt x="179" y="87"/>
                  </a:lnTo>
                  <a:lnTo>
                    <a:pt x="180" y="86"/>
                  </a:lnTo>
                  <a:lnTo>
                    <a:pt x="174" y="81"/>
                  </a:lnTo>
                  <a:lnTo>
                    <a:pt x="161" y="72"/>
                  </a:lnTo>
                  <a:lnTo>
                    <a:pt x="141" y="54"/>
                  </a:lnTo>
                  <a:lnTo>
                    <a:pt x="133" y="43"/>
                  </a:lnTo>
                  <a:lnTo>
                    <a:pt x="127" y="27"/>
                  </a:lnTo>
                  <a:lnTo>
                    <a:pt x="125" y="25"/>
                  </a:lnTo>
                  <a:lnTo>
                    <a:pt x="122" y="16"/>
                  </a:lnTo>
                  <a:lnTo>
                    <a:pt x="121" y="1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26" name="Freeform 268"/>
            <p:cNvSpPr>
              <a:spLocks noChangeAspect="1"/>
            </p:cNvSpPr>
            <p:nvPr/>
          </p:nvSpPr>
          <p:spPr bwMode="gray">
            <a:xfrm>
              <a:off x="7477317" y="4208455"/>
              <a:ext cx="99358" cy="55367"/>
            </a:xfrm>
            <a:custGeom>
              <a:avLst/>
              <a:gdLst/>
              <a:ahLst/>
              <a:cxnLst>
                <a:cxn ang="0">
                  <a:pos x="326" y="54"/>
                </a:cxn>
                <a:cxn ang="0">
                  <a:pos x="309" y="65"/>
                </a:cxn>
                <a:cxn ang="0">
                  <a:pos x="290" y="70"/>
                </a:cxn>
                <a:cxn ang="0">
                  <a:pos x="266" y="75"/>
                </a:cxn>
                <a:cxn ang="0">
                  <a:pos x="259" y="68"/>
                </a:cxn>
                <a:cxn ang="0">
                  <a:pos x="252" y="70"/>
                </a:cxn>
                <a:cxn ang="0">
                  <a:pos x="246" y="72"/>
                </a:cxn>
                <a:cxn ang="0">
                  <a:pos x="239" y="92"/>
                </a:cxn>
                <a:cxn ang="0">
                  <a:pos x="226" y="97"/>
                </a:cxn>
                <a:cxn ang="0">
                  <a:pos x="220" y="104"/>
                </a:cxn>
                <a:cxn ang="0">
                  <a:pos x="213" y="112"/>
                </a:cxn>
                <a:cxn ang="0">
                  <a:pos x="205" y="115"/>
                </a:cxn>
                <a:cxn ang="0">
                  <a:pos x="196" y="117"/>
                </a:cxn>
                <a:cxn ang="0">
                  <a:pos x="181" y="108"/>
                </a:cxn>
                <a:cxn ang="0">
                  <a:pos x="171" y="126"/>
                </a:cxn>
                <a:cxn ang="0">
                  <a:pos x="149" y="126"/>
                </a:cxn>
                <a:cxn ang="0">
                  <a:pos x="148" y="149"/>
                </a:cxn>
                <a:cxn ang="0">
                  <a:pos x="139" y="155"/>
                </a:cxn>
                <a:cxn ang="0">
                  <a:pos x="132" y="165"/>
                </a:cxn>
                <a:cxn ang="0">
                  <a:pos x="115" y="163"/>
                </a:cxn>
                <a:cxn ang="0">
                  <a:pos x="107" y="152"/>
                </a:cxn>
                <a:cxn ang="0">
                  <a:pos x="99" y="144"/>
                </a:cxn>
                <a:cxn ang="0">
                  <a:pos x="90" y="142"/>
                </a:cxn>
                <a:cxn ang="0">
                  <a:pos x="90" y="123"/>
                </a:cxn>
                <a:cxn ang="0">
                  <a:pos x="76" y="115"/>
                </a:cxn>
                <a:cxn ang="0">
                  <a:pos x="67" y="114"/>
                </a:cxn>
                <a:cxn ang="0">
                  <a:pos x="57" y="119"/>
                </a:cxn>
                <a:cxn ang="0">
                  <a:pos x="49" y="114"/>
                </a:cxn>
                <a:cxn ang="0">
                  <a:pos x="42" y="112"/>
                </a:cxn>
                <a:cxn ang="0">
                  <a:pos x="38" y="106"/>
                </a:cxn>
                <a:cxn ang="0">
                  <a:pos x="26" y="101"/>
                </a:cxn>
                <a:cxn ang="0">
                  <a:pos x="19" y="90"/>
                </a:cxn>
                <a:cxn ang="0">
                  <a:pos x="0" y="86"/>
                </a:cxn>
                <a:cxn ang="0">
                  <a:pos x="5" y="80"/>
                </a:cxn>
                <a:cxn ang="0">
                  <a:pos x="13" y="71"/>
                </a:cxn>
                <a:cxn ang="0">
                  <a:pos x="10" y="65"/>
                </a:cxn>
                <a:cxn ang="0">
                  <a:pos x="11" y="56"/>
                </a:cxn>
                <a:cxn ang="0">
                  <a:pos x="21" y="49"/>
                </a:cxn>
                <a:cxn ang="0">
                  <a:pos x="38" y="37"/>
                </a:cxn>
                <a:cxn ang="0">
                  <a:pos x="59" y="18"/>
                </a:cxn>
                <a:cxn ang="0">
                  <a:pos x="74" y="13"/>
                </a:cxn>
                <a:cxn ang="0">
                  <a:pos x="92" y="7"/>
                </a:cxn>
                <a:cxn ang="0">
                  <a:pos x="124" y="11"/>
                </a:cxn>
                <a:cxn ang="0">
                  <a:pos x="166" y="7"/>
                </a:cxn>
                <a:cxn ang="0">
                  <a:pos x="183" y="5"/>
                </a:cxn>
                <a:cxn ang="0">
                  <a:pos x="199" y="0"/>
                </a:cxn>
                <a:cxn ang="0">
                  <a:pos x="209" y="5"/>
                </a:cxn>
                <a:cxn ang="0">
                  <a:pos x="231" y="1"/>
                </a:cxn>
                <a:cxn ang="0">
                  <a:pos x="245" y="2"/>
                </a:cxn>
                <a:cxn ang="0">
                  <a:pos x="271" y="9"/>
                </a:cxn>
                <a:cxn ang="0">
                  <a:pos x="293" y="16"/>
                </a:cxn>
                <a:cxn ang="0">
                  <a:pos x="327" y="38"/>
                </a:cxn>
                <a:cxn ang="0">
                  <a:pos x="337" y="52"/>
                </a:cxn>
              </a:cxnLst>
              <a:rect l="0" t="0" r="r" b="b"/>
              <a:pathLst>
                <a:path w="337" h="166">
                  <a:moveTo>
                    <a:pt x="337" y="54"/>
                  </a:moveTo>
                  <a:lnTo>
                    <a:pt x="326" y="54"/>
                  </a:lnTo>
                  <a:lnTo>
                    <a:pt x="312" y="60"/>
                  </a:lnTo>
                  <a:lnTo>
                    <a:pt x="309" y="65"/>
                  </a:lnTo>
                  <a:lnTo>
                    <a:pt x="300" y="70"/>
                  </a:lnTo>
                  <a:lnTo>
                    <a:pt x="290" y="70"/>
                  </a:lnTo>
                  <a:lnTo>
                    <a:pt x="283" y="75"/>
                  </a:lnTo>
                  <a:lnTo>
                    <a:pt x="266" y="75"/>
                  </a:lnTo>
                  <a:lnTo>
                    <a:pt x="263" y="72"/>
                  </a:lnTo>
                  <a:lnTo>
                    <a:pt x="259" y="68"/>
                  </a:lnTo>
                  <a:lnTo>
                    <a:pt x="253" y="66"/>
                  </a:lnTo>
                  <a:lnTo>
                    <a:pt x="252" y="70"/>
                  </a:lnTo>
                  <a:lnTo>
                    <a:pt x="250" y="71"/>
                  </a:lnTo>
                  <a:lnTo>
                    <a:pt x="246" y="72"/>
                  </a:lnTo>
                  <a:lnTo>
                    <a:pt x="242" y="79"/>
                  </a:lnTo>
                  <a:lnTo>
                    <a:pt x="239" y="92"/>
                  </a:lnTo>
                  <a:lnTo>
                    <a:pt x="236" y="95"/>
                  </a:lnTo>
                  <a:lnTo>
                    <a:pt x="226" y="97"/>
                  </a:lnTo>
                  <a:lnTo>
                    <a:pt x="221" y="102"/>
                  </a:lnTo>
                  <a:lnTo>
                    <a:pt x="220" y="104"/>
                  </a:lnTo>
                  <a:lnTo>
                    <a:pt x="216" y="106"/>
                  </a:lnTo>
                  <a:lnTo>
                    <a:pt x="213" y="112"/>
                  </a:lnTo>
                  <a:lnTo>
                    <a:pt x="205" y="113"/>
                  </a:lnTo>
                  <a:lnTo>
                    <a:pt x="205" y="115"/>
                  </a:lnTo>
                  <a:lnTo>
                    <a:pt x="202" y="117"/>
                  </a:lnTo>
                  <a:lnTo>
                    <a:pt x="196" y="117"/>
                  </a:lnTo>
                  <a:lnTo>
                    <a:pt x="188" y="111"/>
                  </a:lnTo>
                  <a:lnTo>
                    <a:pt x="181" y="108"/>
                  </a:lnTo>
                  <a:lnTo>
                    <a:pt x="175" y="118"/>
                  </a:lnTo>
                  <a:lnTo>
                    <a:pt x="171" y="126"/>
                  </a:lnTo>
                  <a:lnTo>
                    <a:pt x="154" y="128"/>
                  </a:lnTo>
                  <a:lnTo>
                    <a:pt x="149" y="126"/>
                  </a:lnTo>
                  <a:lnTo>
                    <a:pt x="146" y="134"/>
                  </a:lnTo>
                  <a:lnTo>
                    <a:pt x="148" y="149"/>
                  </a:lnTo>
                  <a:lnTo>
                    <a:pt x="144" y="150"/>
                  </a:lnTo>
                  <a:lnTo>
                    <a:pt x="139" y="155"/>
                  </a:lnTo>
                  <a:lnTo>
                    <a:pt x="135" y="162"/>
                  </a:lnTo>
                  <a:lnTo>
                    <a:pt x="132" y="165"/>
                  </a:lnTo>
                  <a:lnTo>
                    <a:pt x="115" y="166"/>
                  </a:lnTo>
                  <a:lnTo>
                    <a:pt x="115" y="163"/>
                  </a:lnTo>
                  <a:lnTo>
                    <a:pt x="107" y="156"/>
                  </a:lnTo>
                  <a:lnTo>
                    <a:pt x="107" y="152"/>
                  </a:lnTo>
                  <a:lnTo>
                    <a:pt x="106" y="147"/>
                  </a:lnTo>
                  <a:lnTo>
                    <a:pt x="99" y="144"/>
                  </a:lnTo>
                  <a:lnTo>
                    <a:pt x="92" y="145"/>
                  </a:lnTo>
                  <a:lnTo>
                    <a:pt x="90" y="142"/>
                  </a:lnTo>
                  <a:lnTo>
                    <a:pt x="90" y="124"/>
                  </a:lnTo>
                  <a:lnTo>
                    <a:pt x="90" y="123"/>
                  </a:lnTo>
                  <a:lnTo>
                    <a:pt x="85" y="118"/>
                  </a:lnTo>
                  <a:lnTo>
                    <a:pt x="76" y="115"/>
                  </a:lnTo>
                  <a:lnTo>
                    <a:pt x="74" y="113"/>
                  </a:lnTo>
                  <a:lnTo>
                    <a:pt x="67" y="114"/>
                  </a:lnTo>
                  <a:lnTo>
                    <a:pt x="62" y="119"/>
                  </a:lnTo>
                  <a:lnTo>
                    <a:pt x="57" y="119"/>
                  </a:lnTo>
                  <a:lnTo>
                    <a:pt x="52" y="117"/>
                  </a:lnTo>
                  <a:lnTo>
                    <a:pt x="49" y="114"/>
                  </a:lnTo>
                  <a:lnTo>
                    <a:pt x="49" y="112"/>
                  </a:lnTo>
                  <a:lnTo>
                    <a:pt x="42" y="112"/>
                  </a:lnTo>
                  <a:lnTo>
                    <a:pt x="40" y="109"/>
                  </a:lnTo>
                  <a:lnTo>
                    <a:pt x="38" y="106"/>
                  </a:lnTo>
                  <a:lnTo>
                    <a:pt x="33" y="106"/>
                  </a:lnTo>
                  <a:lnTo>
                    <a:pt x="26" y="101"/>
                  </a:lnTo>
                  <a:lnTo>
                    <a:pt x="24" y="96"/>
                  </a:lnTo>
                  <a:lnTo>
                    <a:pt x="19" y="90"/>
                  </a:lnTo>
                  <a:lnTo>
                    <a:pt x="6" y="90"/>
                  </a:lnTo>
                  <a:lnTo>
                    <a:pt x="0" y="86"/>
                  </a:lnTo>
                  <a:lnTo>
                    <a:pt x="3" y="85"/>
                  </a:lnTo>
                  <a:lnTo>
                    <a:pt x="5" y="80"/>
                  </a:lnTo>
                  <a:lnTo>
                    <a:pt x="13" y="75"/>
                  </a:lnTo>
                  <a:lnTo>
                    <a:pt x="13" y="71"/>
                  </a:lnTo>
                  <a:lnTo>
                    <a:pt x="11" y="66"/>
                  </a:lnTo>
                  <a:lnTo>
                    <a:pt x="10" y="65"/>
                  </a:lnTo>
                  <a:lnTo>
                    <a:pt x="10" y="60"/>
                  </a:lnTo>
                  <a:lnTo>
                    <a:pt x="11" y="56"/>
                  </a:lnTo>
                  <a:lnTo>
                    <a:pt x="20" y="50"/>
                  </a:lnTo>
                  <a:lnTo>
                    <a:pt x="21" y="49"/>
                  </a:lnTo>
                  <a:lnTo>
                    <a:pt x="25" y="48"/>
                  </a:lnTo>
                  <a:lnTo>
                    <a:pt x="38" y="37"/>
                  </a:lnTo>
                  <a:lnTo>
                    <a:pt x="56" y="25"/>
                  </a:lnTo>
                  <a:lnTo>
                    <a:pt x="59" y="18"/>
                  </a:lnTo>
                  <a:lnTo>
                    <a:pt x="60" y="15"/>
                  </a:lnTo>
                  <a:lnTo>
                    <a:pt x="74" y="13"/>
                  </a:lnTo>
                  <a:lnTo>
                    <a:pt x="85" y="9"/>
                  </a:lnTo>
                  <a:lnTo>
                    <a:pt x="92" y="7"/>
                  </a:lnTo>
                  <a:lnTo>
                    <a:pt x="110" y="9"/>
                  </a:lnTo>
                  <a:lnTo>
                    <a:pt x="124" y="11"/>
                  </a:lnTo>
                  <a:lnTo>
                    <a:pt x="148" y="11"/>
                  </a:lnTo>
                  <a:lnTo>
                    <a:pt x="166" y="7"/>
                  </a:lnTo>
                  <a:lnTo>
                    <a:pt x="178" y="6"/>
                  </a:lnTo>
                  <a:lnTo>
                    <a:pt x="183" y="5"/>
                  </a:lnTo>
                  <a:lnTo>
                    <a:pt x="188" y="1"/>
                  </a:lnTo>
                  <a:lnTo>
                    <a:pt x="199" y="0"/>
                  </a:lnTo>
                  <a:lnTo>
                    <a:pt x="207" y="2"/>
                  </a:lnTo>
                  <a:lnTo>
                    <a:pt x="209" y="5"/>
                  </a:lnTo>
                  <a:lnTo>
                    <a:pt x="223" y="5"/>
                  </a:lnTo>
                  <a:lnTo>
                    <a:pt x="231" y="1"/>
                  </a:lnTo>
                  <a:lnTo>
                    <a:pt x="240" y="1"/>
                  </a:lnTo>
                  <a:lnTo>
                    <a:pt x="245" y="2"/>
                  </a:lnTo>
                  <a:lnTo>
                    <a:pt x="257" y="9"/>
                  </a:lnTo>
                  <a:lnTo>
                    <a:pt x="271" y="9"/>
                  </a:lnTo>
                  <a:lnTo>
                    <a:pt x="283" y="11"/>
                  </a:lnTo>
                  <a:lnTo>
                    <a:pt x="293" y="16"/>
                  </a:lnTo>
                  <a:lnTo>
                    <a:pt x="304" y="27"/>
                  </a:lnTo>
                  <a:lnTo>
                    <a:pt x="327" y="38"/>
                  </a:lnTo>
                  <a:lnTo>
                    <a:pt x="332" y="43"/>
                  </a:lnTo>
                  <a:lnTo>
                    <a:pt x="337" y="52"/>
                  </a:lnTo>
                  <a:lnTo>
                    <a:pt x="337" y="5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27" name="Freeform 269"/>
            <p:cNvSpPr>
              <a:spLocks noChangeAspect="1"/>
            </p:cNvSpPr>
            <p:nvPr/>
          </p:nvSpPr>
          <p:spPr bwMode="gray">
            <a:xfrm>
              <a:off x="7027985" y="3882770"/>
              <a:ext cx="490855" cy="351739"/>
            </a:xfrm>
            <a:custGeom>
              <a:avLst/>
              <a:gdLst/>
              <a:ahLst/>
              <a:cxnLst>
                <a:cxn ang="0">
                  <a:pos x="183" y="77"/>
                </a:cxn>
                <a:cxn ang="0">
                  <a:pos x="233" y="144"/>
                </a:cxn>
                <a:cxn ang="0">
                  <a:pos x="260" y="212"/>
                </a:cxn>
                <a:cxn ang="0">
                  <a:pos x="324" y="292"/>
                </a:cxn>
                <a:cxn ang="0">
                  <a:pos x="367" y="342"/>
                </a:cxn>
                <a:cxn ang="0">
                  <a:pos x="433" y="395"/>
                </a:cxn>
                <a:cxn ang="0">
                  <a:pos x="432" y="445"/>
                </a:cxn>
                <a:cxn ang="0">
                  <a:pos x="501" y="481"/>
                </a:cxn>
                <a:cxn ang="0">
                  <a:pos x="567" y="558"/>
                </a:cxn>
                <a:cxn ang="0">
                  <a:pos x="630" y="627"/>
                </a:cxn>
                <a:cxn ang="0">
                  <a:pos x="658" y="703"/>
                </a:cxn>
                <a:cxn ang="0">
                  <a:pos x="635" y="752"/>
                </a:cxn>
                <a:cxn ang="0">
                  <a:pos x="683" y="821"/>
                </a:cxn>
                <a:cxn ang="0">
                  <a:pos x="740" y="858"/>
                </a:cxn>
                <a:cxn ang="0">
                  <a:pos x="782" y="884"/>
                </a:cxn>
                <a:cxn ang="0">
                  <a:pos x="860" y="913"/>
                </a:cxn>
                <a:cxn ang="0">
                  <a:pos x="905" y="941"/>
                </a:cxn>
                <a:cxn ang="0">
                  <a:pos x="1019" y="983"/>
                </a:cxn>
                <a:cxn ang="0">
                  <a:pos x="1120" y="1020"/>
                </a:cxn>
                <a:cxn ang="0">
                  <a:pos x="1202" y="995"/>
                </a:cxn>
                <a:cxn ang="0">
                  <a:pos x="1336" y="1060"/>
                </a:cxn>
                <a:cxn ang="0">
                  <a:pos x="1371" y="1047"/>
                </a:cxn>
                <a:cxn ang="0">
                  <a:pos x="1454" y="974"/>
                </a:cxn>
                <a:cxn ang="0">
                  <a:pos x="1541" y="892"/>
                </a:cxn>
                <a:cxn ang="0">
                  <a:pos x="1593" y="859"/>
                </a:cxn>
                <a:cxn ang="0">
                  <a:pos x="1616" y="810"/>
                </a:cxn>
                <a:cxn ang="0">
                  <a:pos x="1641" y="736"/>
                </a:cxn>
                <a:cxn ang="0">
                  <a:pos x="1588" y="675"/>
                </a:cxn>
                <a:cxn ang="0">
                  <a:pos x="1464" y="708"/>
                </a:cxn>
                <a:cxn ang="0">
                  <a:pos x="1411" y="830"/>
                </a:cxn>
                <a:cxn ang="0">
                  <a:pos x="1345" y="848"/>
                </a:cxn>
                <a:cxn ang="0">
                  <a:pos x="1215" y="853"/>
                </a:cxn>
                <a:cxn ang="0">
                  <a:pos x="1154" y="822"/>
                </a:cxn>
                <a:cxn ang="0">
                  <a:pos x="1103" y="741"/>
                </a:cxn>
                <a:cxn ang="0">
                  <a:pos x="1063" y="634"/>
                </a:cxn>
                <a:cxn ang="0">
                  <a:pos x="1057" y="498"/>
                </a:cxn>
                <a:cxn ang="0">
                  <a:pos x="1098" y="444"/>
                </a:cxn>
                <a:cxn ang="0">
                  <a:pos x="1078" y="424"/>
                </a:cxn>
                <a:cxn ang="0">
                  <a:pos x="930" y="288"/>
                </a:cxn>
                <a:cxn ang="0">
                  <a:pos x="785" y="185"/>
                </a:cxn>
                <a:cxn ang="0">
                  <a:pos x="615" y="93"/>
                </a:cxn>
                <a:cxn ang="0">
                  <a:pos x="334" y="84"/>
                </a:cxn>
                <a:cxn ang="0">
                  <a:pos x="22" y="52"/>
                </a:cxn>
                <a:cxn ang="0">
                  <a:pos x="57" y="120"/>
                </a:cxn>
                <a:cxn ang="0">
                  <a:pos x="84" y="191"/>
                </a:cxn>
                <a:cxn ang="0">
                  <a:pos x="147" y="241"/>
                </a:cxn>
                <a:cxn ang="0">
                  <a:pos x="164" y="300"/>
                </a:cxn>
                <a:cxn ang="0">
                  <a:pos x="126" y="315"/>
                </a:cxn>
                <a:cxn ang="0">
                  <a:pos x="179" y="358"/>
                </a:cxn>
                <a:cxn ang="0">
                  <a:pos x="239" y="397"/>
                </a:cxn>
                <a:cxn ang="0">
                  <a:pos x="272" y="491"/>
                </a:cxn>
                <a:cxn ang="0">
                  <a:pos x="305" y="509"/>
                </a:cxn>
                <a:cxn ang="0">
                  <a:pos x="394" y="606"/>
                </a:cxn>
                <a:cxn ang="0">
                  <a:pos x="412" y="557"/>
                </a:cxn>
                <a:cxn ang="0">
                  <a:pos x="353" y="507"/>
                </a:cxn>
                <a:cxn ang="0">
                  <a:pos x="323" y="424"/>
                </a:cxn>
                <a:cxn ang="0">
                  <a:pos x="298" y="387"/>
                </a:cxn>
                <a:cxn ang="0">
                  <a:pos x="266" y="330"/>
                </a:cxn>
                <a:cxn ang="0">
                  <a:pos x="231" y="271"/>
                </a:cxn>
                <a:cxn ang="0">
                  <a:pos x="195" y="218"/>
                </a:cxn>
                <a:cxn ang="0">
                  <a:pos x="143" y="164"/>
                </a:cxn>
                <a:cxn ang="0">
                  <a:pos x="127" y="56"/>
                </a:cxn>
              </a:cxnLst>
              <a:rect l="0" t="0" r="r" b="b"/>
              <a:pathLst>
                <a:path w="1657" h="1083">
                  <a:moveTo>
                    <a:pt x="127" y="56"/>
                  </a:moveTo>
                  <a:lnTo>
                    <a:pt x="136" y="59"/>
                  </a:lnTo>
                  <a:lnTo>
                    <a:pt x="140" y="61"/>
                  </a:lnTo>
                  <a:lnTo>
                    <a:pt x="148" y="68"/>
                  </a:lnTo>
                  <a:lnTo>
                    <a:pt x="151" y="67"/>
                  </a:lnTo>
                  <a:lnTo>
                    <a:pt x="152" y="72"/>
                  </a:lnTo>
                  <a:lnTo>
                    <a:pt x="162" y="77"/>
                  </a:lnTo>
                  <a:lnTo>
                    <a:pt x="168" y="79"/>
                  </a:lnTo>
                  <a:lnTo>
                    <a:pt x="183" y="77"/>
                  </a:lnTo>
                  <a:lnTo>
                    <a:pt x="191" y="82"/>
                  </a:lnTo>
                  <a:lnTo>
                    <a:pt x="191" y="88"/>
                  </a:lnTo>
                  <a:lnTo>
                    <a:pt x="196" y="90"/>
                  </a:lnTo>
                  <a:lnTo>
                    <a:pt x="215" y="95"/>
                  </a:lnTo>
                  <a:lnTo>
                    <a:pt x="219" y="99"/>
                  </a:lnTo>
                  <a:lnTo>
                    <a:pt x="223" y="105"/>
                  </a:lnTo>
                  <a:lnTo>
                    <a:pt x="223" y="125"/>
                  </a:lnTo>
                  <a:lnTo>
                    <a:pt x="226" y="131"/>
                  </a:lnTo>
                  <a:lnTo>
                    <a:pt x="233" y="144"/>
                  </a:lnTo>
                  <a:lnTo>
                    <a:pt x="234" y="152"/>
                  </a:lnTo>
                  <a:lnTo>
                    <a:pt x="237" y="154"/>
                  </a:lnTo>
                  <a:lnTo>
                    <a:pt x="240" y="161"/>
                  </a:lnTo>
                  <a:lnTo>
                    <a:pt x="243" y="177"/>
                  </a:lnTo>
                  <a:lnTo>
                    <a:pt x="248" y="183"/>
                  </a:lnTo>
                  <a:lnTo>
                    <a:pt x="251" y="185"/>
                  </a:lnTo>
                  <a:lnTo>
                    <a:pt x="254" y="188"/>
                  </a:lnTo>
                  <a:lnTo>
                    <a:pt x="258" y="207"/>
                  </a:lnTo>
                  <a:lnTo>
                    <a:pt x="260" y="212"/>
                  </a:lnTo>
                  <a:lnTo>
                    <a:pt x="262" y="215"/>
                  </a:lnTo>
                  <a:lnTo>
                    <a:pt x="269" y="219"/>
                  </a:lnTo>
                  <a:lnTo>
                    <a:pt x="272" y="224"/>
                  </a:lnTo>
                  <a:lnTo>
                    <a:pt x="277" y="239"/>
                  </a:lnTo>
                  <a:lnTo>
                    <a:pt x="286" y="245"/>
                  </a:lnTo>
                  <a:lnTo>
                    <a:pt x="290" y="257"/>
                  </a:lnTo>
                  <a:lnTo>
                    <a:pt x="299" y="268"/>
                  </a:lnTo>
                  <a:lnTo>
                    <a:pt x="310" y="272"/>
                  </a:lnTo>
                  <a:lnTo>
                    <a:pt x="324" y="292"/>
                  </a:lnTo>
                  <a:lnTo>
                    <a:pt x="334" y="299"/>
                  </a:lnTo>
                  <a:lnTo>
                    <a:pt x="351" y="303"/>
                  </a:lnTo>
                  <a:lnTo>
                    <a:pt x="357" y="304"/>
                  </a:lnTo>
                  <a:lnTo>
                    <a:pt x="360" y="306"/>
                  </a:lnTo>
                  <a:lnTo>
                    <a:pt x="361" y="320"/>
                  </a:lnTo>
                  <a:lnTo>
                    <a:pt x="358" y="325"/>
                  </a:lnTo>
                  <a:lnTo>
                    <a:pt x="361" y="330"/>
                  </a:lnTo>
                  <a:lnTo>
                    <a:pt x="361" y="335"/>
                  </a:lnTo>
                  <a:lnTo>
                    <a:pt x="367" y="342"/>
                  </a:lnTo>
                  <a:lnTo>
                    <a:pt x="374" y="348"/>
                  </a:lnTo>
                  <a:lnTo>
                    <a:pt x="390" y="355"/>
                  </a:lnTo>
                  <a:lnTo>
                    <a:pt x="398" y="364"/>
                  </a:lnTo>
                  <a:lnTo>
                    <a:pt x="401" y="374"/>
                  </a:lnTo>
                  <a:lnTo>
                    <a:pt x="406" y="376"/>
                  </a:lnTo>
                  <a:lnTo>
                    <a:pt x="407" y="379"/>
                  </a:lnTo>
                  <a:lnTo>
                    <a:pt x="421" y="379"/>
                  </a:lnTo>
                  <a:lnTo>
                    <a:pt x="428" y="384"/>
                  </a:lnTo>
                  <a:lnTo>
                    <a:pt x="433" y="395"/>
                  </a:lnTo>
                  <a:lnTo>
                    <a:pt x="439" y="397"/>
                  </a:lnTo>
                  <a:lnTo>
                    <a:pt x="439" y="402"/>
                  </a:lnTo>
                  <a:lnTo>
                    <a:pt x="433" y="412"/>
                  </a:lnTo>
                  <a:lnTo>
                    <a:pt x="430" y="414"/>
                  </a:lnTo>
                  <a:lnTo>
                    <a:pt x="428" y="421"/>
                  </a:lnTo>
                  <a:lnTo>
                    <a:pt x="427" y="425"/>
                  </a:lnTo>
                  <a:lnTo>
                    <a:pt x="426" y="433"/>
                  </a:lnTo>
                  <a:lnTo>
                    <a:pt x="427" y="438"/>
                  </a:lnTo>
                  <a:lnTo>
                    <a:pt x="432" y="445"/>
                  </a:lnTo>
                  <a:lnTo>
                    <a:pt x="444" y="445"/>
                  </a:lnTo>
                  <a:lnTo>
                    <a:pt x="452" y="439"/>
                  </a:lnTo>
                  <a:lnTo>
                    <a:pt x="454" y="443"/>
                  </a:lnTo>
                  <a:lnTo>
                    <a:pt x="450" y="451"/>
                  </a:lnTo>
                  <a:lnTo>
                    <a:pt x="453" y="456"/>
                  </a:lnTo>
                  <a:lnTo>
                    <a:pt x="476" y="468"/>
                  </a:lnTo>
                  <a:lnTo>
                    <a:pt x="482" y="470"/>
                  </a:lnTo>
                  <a:lnTo>
                    <a:pt x="487" y="466"/>
                  </a:lnTo>
                  <a:lnTo>
                    <a:pt x="501" y="481"/>
                  </a:lnTo>
                  <a:lnTo>
                    <a:pt x="506" y="484"/>
                  </a:lnTo>
                  <a:lnTo>
                    <a:pt x="507" y="492"/>
                  </a:lnTo>
                  <a:lnTo>
                    <a:pt x="507" y="503"/>
                  </a:lnTo>
                  <a:lnTo>
                    <a:pt x="509" y="507"/>
                  </a:lnTo>
                  <a:lnTo>
                    <a:pt x="543" y="535"/>
                  </a:lnTo>
                  <a:lnTo>
                    <a:pt x="554" y="545"/>
                  </a:lnTo>
                  <a:lnTo>
                    <a:pt x="561" y="548"/>
                  </a:lnTo>
                  <a:lnTo>
                    <a:pt x="565" y="553"/>
                  </a:lnTo>
                  <a:lnTo>
                    <a:pt x="567" y="558"/>
                  </a:lnTo>
                  <a:lnTo>
                    <a:pt x="567" y="564"/>
                  </a:lnTo>
                  <a:lnTo>
                    <a:pt x="570" y="568"/>
                  </a:lnTo>
                  <a:lnTo>
                    <a:pt x="576" y="568"/>
                  </a:lnTo>
                  <a:lnTo>
                    <a:pt x="582" y="577"/>
                  </a:lnTo>
                  <a:lnTo>
                    <a:pt x="588" y="589"/>
                  </a:lnTo>
                  <a:lnTo>
                    <a:pt x="592" y="595"/>
                  </a:lnTo>
                  <a:lnTo>
                    <a:pt x="604" y="604"/>
                  </a:lnTo>
                  <a:lnTo>
                    <a:pt x="615" y="617"/>
                  </a:lnTo>
                  <a:lnTo>
                    <a:pt x="630" y="627"/>
                  </a:lnTo>
                  <a:lnTo>
                    <a:pt x="632" y="633"/>
                  </a:lnTo>
                  <a:lnTo>
                    <a:pt x="631" y="635"/>
                  </a:lnTo>
                  <a:lnTo>
                    <a:pt x="631" y="640"/>
                  </a:lnTo>
                  <a:lnTo>
                    <a:pt x="638" y="664"/>
                  </a:lnTo>
                  <a:lnTo>
                    <a:pt x="645" y="672"/>
                  </a:lnTo>
                  <a:lnTo>
                    <a:pt x="646" y="681"/>
                  </a:lnTo>
                  <a:lnTo>
                    <a:pt x="652" y="687"/>
                  </a:lnTo>
                  <a:lnTo>
                    <a:pt x="656" y="694"/>
                  </a:lnTo>
                  <a:lnTo>
                    <a:pt x="658" y="703"/>
                  </a:lnTo>
                  <a:lnTo>
                    <a:pt x="658" y="712"/>
                  </a:lnTo>
                  <a:lnTo>
                    <a:pt x="656" y="717"/>
                  </a:lnTo>
                  <a:lnTo>
                    <a:pt x="646" y="728"/>
                  </a:lnTo>
                  <a:lnTo>
                    <a:pt x="645" y="729"/>
                  </a:lnTo>
                  <a:lnTo>
                    <a:pt x="646" y="733"/>
                  </a:lnTo>
                  <a:lnTo>
                    <a:pt x="653" y="739"/>
                  </a:lnTo>
                  <a:lnTo>
                    <a:pt x="654" y="742"/>
                  </a:lnTo>
                  <a:lnTo>
                    <a:pt x="640" y="748"/>
                  </a:lnTo>
                  <a:lnTo>
                    <a:pt x="635" y="752"/>
                  </a:lnTo>
                  <a:lnTo>
                    <a:pt x="635" y="756"/>
                  </a:lnTo>
                  <a:lnTo>
                    <a:pt x="637" y="758"/>
                  </a:lnTo>
                  <a:lnTo>
                    <a:pt x="642" y="771"/>
                  </a:lnTo>
                  <a:lnTo>
                    <a:pt x="643" y="779"/>
                  </a:lnTo>
                  <a:lnTo>
                    <a:pt x="646" y="788"/>
                  </a:lnTo>
                  <a:lnTo>
                    <a:pt x="656" y="793"/>
                  </a:lnTo>
                  <a:lnTo>
                    <a:pt x="670" y="810"/>
                  </a:lnTo>
                  <a:lnTo>
                    <a:pt x="675" y="815"/>
                  </a:lnTo>
                  <a:lnTo>
                    <a:pt x="683" y="821"/>
                  </a:lnTo>
                  <a:lnTo>
                    <a:pt x="689" y="823"/>
                  </a:lnTo>
                  <a:lnTo>
                    <a:pt x="699" y="827"/>
                  </a:lnTo>
                  <a:lnTo>
                    <a:pt x="706" y="827"/>
                  </a:lnTo>
                  <a:lnTo>
                    <a:pt x="710" y="830"/>
                  </a:lnTo>
                  <a:lnTo>
                    <a:pt x="722" y="841"/>
                  </a:lnTo>
                  <a:lnTo>
                    <a:pt x="731" y="843"/>
                  </a:lnTo>
                  <a:lnTo>
                    <a:pt x="738" y="850"/>
                  </a:lnTo>
                  <a:lnTo>
                    <a:pt x="740" y="855"/>
                  </a:lnTo>
                  <a:lnTo>
                    <a:pt x="740" y="858"/>
                  </a:lnTo>
                  <a:lnTo>
                    <a:pt x="744" y="859"/>
                  </a:lnTo>
                  <a:lnTo>
                    <a:pt x="746" y="861"/>
                  </a:lnTo>
                  <a:lnTo>
                    <a:pt x="748" y="865"/>
                  </a:lnTo>
                  <a:lnTo>
                    <a:pt x="750" y="870"/>
                  </a:lnTo>
                  <a:lnTo>
                    <a:pt x="755" y="874"/>
                  </a:lnTo>
                  <a:lnTo>
                    <a:pt x="769" y="875"/>
                  </a:lnTo>
                  <a:lnTo>
                    <a:pt x="775" y="879"/>
                  </a:lnTo>
                  <a:lnTo>
                    <a:pt x="780" y="880"/>
                  </a:lnTo>
                  <a:lnTo>
                    <a:pt x="782" y="884"/>
                  </a:lnTo>
                  <a:lnTo>
                    <a:pt x="814" y="892"/>
                  </a:lnTo>
                  <a:lnTo>
                    <a:pt x="820" y="895"/>
                  </a:lnTo>
                  <a:lnTo>
                    <a:pt x="828" y="895"/>
                  </a:lnTo>
                  <a:lnTo>
                    <a:pt x="832" y="892"/>
                  </a:lnTo>
                  <a:lnTo>
                    <a:pt x="836" y="895"/>
                  </a:lnTo>
                  <a:lnTo>
                    <a:pt x="850" y="902"/>
                  </a:lnTo>
                  <a:lnTo>
                    <a:pt x="855" y="909"/>
                  </a:lnTo>
                  <a:lnTo>
                    <a:pt x="856" y="912"/>
                  </a:lnTo>
                  <a:lnTo>
                    <a:pt x="860" y="913"/>
                  </a:lnTo>
                  <a:lnTo>
                    <a:pt x="862" y="917"/>
                  </a:lnTo>
                  <a:lnTo>
                    <a:pt x="869" y="919"/>
                  </a:lnTo>
                  <a:lnTo>
                    <a:pt x="875" y="924"/>
                  </a:lnTo>
                  <a:lnTo>
                    <a:pt x="884" y="928"/>
                  </a:lnTo>
                  <a:lnTo>
                    <a:pt x="884" y="931"/>
                  </a:lnTo>
                  <a:lnTo>
                    <a:pt x="890" y="936"/>
                  </a:lnTo>
                  <a:lnTo>
                    <a:pt x="894" y="935"/>
                  </a:lnTo>
                  <a:lnTo>
                    <a:pt x="900" y="939"/>
                  </a:lnTo>
                  <a:lnTo>
                    <a:pt x="905" y="941"/>
                  </a:lnTo>
                  <a:lnTo>
                    <a:pt x="916" y="945"/>
                  </a:lnTo>
                  <a:lnTo>
                    <a:pt x="926" y="946"/>
                  </a:lnTo>
                  <a:lnTo>
                    <a:pt x="943" y="951"/>
                  </a:lnTo>
                  <a:lnTo>
                    <a:pt x="953" y="959"/>
                  </a:lnTo>
                  <a:lnTo>
                    <a:pt x="960" y="961"/>
                  </a:lnTo>
                  <a:lnTo>
                    <a:pt x="985" y="968"/>
                  </a:lnTo>
                  <a:lnTo>
                    <a:pt x="1000" y="974"/>
                  </a:lnTo>
                  <a:lnTo>
                    <a:pt x="1009" y="973"/>
                  </a:lnTo>
                  <a:lnTo>
                    <a:pt x="1019" y="983"/>
                  </a:lnTo>
                  <a:lnTo>
                    <a:pt x="1043" y="998"/>
                  </a:lnTo>
                  <a:lnTo>
                    <a:pt x="1049" y="999"/>
                  </a:lnTo>
                  <a:lnTo>
                    <a:pt x="1052" y="999"/>
                  </a:lnTo>
                  <a:lnTo>
                    <a:pt x="1057" y="1003"/>
                  </a:lnTo>
                  <a:lnTo>
                    <a:pt x="1063" y="1005"/>
                  </a:lnTo>
                  <a:lnTo>
                    <a:pt x="1074" y="1009"/>
                  </a:lnTo>
                  <a:lnTo>
                    <a:pt x="1103" y="1011"/>
                  </a:lnTo>
                  <a:lnTo>
                    <a:pt x="1113" y="1017"/>
                  </a:lnTo>
                  <a:lnTo>
                    <a:pt x="1120" y="1020"/>
                  </a:lnTo>
                  <a:lnTo>
                    <a:pt x="1122" y="1020"/>
                  </a:lnTo>
                  <a:lnTo>
                    <a:pt x="1130" y="1024"/>
                  </a:lnTo>
                  <a:lnTo>
                    <a:pt x="1145" y="1025"/>
                  </a:lnTo>
                  <a:lnTo>
                    <a:pt x="1152" y="1024"/>
                  </a:lnTo>
                  <a:lnTo>
                    <a:pt x="1158" y="1021"/>
                  </a:lnTo>
                  <a:lnTo>
                    <a:pt x="1162" y="1017"/>
                  </a:lnTo>
                  <a:lnTo>
                    <a:pt x="1173" y="1013"/>
                  </a:lnTo>
                  <a:lnTo>
                    <a:pt x="1181" y="1010"/>
                  </a:lnTo>
                  <a:lnTo>
                    <a:pt x="1202" y="995"/>
                  </a:lnTo>
                  <a:lnTo>
                    <a:pt x="1207" y="994"/>
                  </a:lnTo>
                  <a:lnTo>
                    <a:pt x="1215" y="992"/>
                  </a:lnTo>
                  <a:lnTo>
                    <a:pt x="1232" y="992"/>
                  </a:lnTo>
                  <a:lnTo>
                    <a:pt x="1244" y="995"/>
                  </a:lnTo>
                  <a:lnTo>
                    <a:pt x="1266" y="1004"/>
                  </a:lnTo>
                  <a:lnTo>
                    <a:pt x="1291" y="1015"/>
                  </a:lnTo>
                  <a:lnTo>
                    <a:pt x="1309" y="1033"/>
                  </a:lnTo>
                  <a:lnTo>
                    <a:pt x="1316" y="1042"/>
                  </a:lnTo>
                  <a:lnTo>
                    <a:pt x="1336" y="1060"/>
                  </a:lnTo>
                  <a:lnTo>
                    <a:pt x="1345" y="1070"/>
                  </a:lnTo>
                  <a:lnTo>
                    <a:pt x="1362" y="1083"/>
                  </a:lnTo>
                  <a:lnTo>
                    <a:pt x="1364" y="1081"/>
                  </a:lnTo>
                  <a:lnTo>
                    <a:pt x="1366" y="1065"/>
                  </a:lnTo>
                  <a:lnTo>
                    <a:pt x="1368" y="1063"/>
                  </a:lnTo>
                  <a:lnTo>
                    <a:pt x="1369" y="1060"/>
                  </a:lnTo>
                  <a:lnTo>
                    <a:pt x="1367" y="1053"/>
                  </a:lnTo>
                  <a:lnTo>
                    <a:pt x="1368" y="1052"/>
                  </a:lnTo>
                  <a:lnTo>
                    <a:pt x="1371" y="1047"/>
                  </a:lnTo>
                  <a:lnTo>
                    <a:pt x="1377" y="1037"/>
                  </a:lnTo>
                  <a:lnTo>
                    <a:pt x="1378" y="1033"/>
                  </a:lnTo>
                  <a:lnTo>
                    <a:pt x="1401" y="997"/>
                  </a:lnTo>
                  <a:lnTo>
                    <a:pt x="1431" y="994"/>
                  </a:lnTo>
                  <a:lnTo>
                    <a:pt x="1454" y="994"/>
                  </a:lnTo>
                  <a:lnTo>
                    <a:pt x="1455" y="995"/>
                  </a:lnTo>
                  <a:lnTo>
                    <a:pt x="1455" y="994"/>
                  </a:lnTo>
                  <a:lnTo>
                    <a:pt x="1457" y="979"/>
                  </a:lnTo>
                  <a:lnTo>
                    <a:pt x="1454" y="974"/>
                  </a:lnTo>
                  <a:lnTo>
                    <a:pt x="1444" y="966"/>
                  </a:lnTo>
                  <a:lnTo>
                    <a:pt x="1441" y="957"/>
                  </a:lnTo>
                  <a:lnTo>
                    <a:pt x="1425" y="947"/>
                  </a:lnTo>
                  <a:lnTo>
                    <a:pt x="1399" y="922"/>
                  </a:lnTo>
                  <a:lnTo>
                    <a:pt x="1401" y="923"/>
                  </a:lnTo>
                  <a:lnTo>
                    <a:pt x="1433" y="923"/>
                  </a:lnTo>
                  <a:lnTo>
                    <a:pt x="1433" y="896"/>
                  </a:lnTo>
                  <a:lnTo>
                    <a:pt x="1528" y="895"/>
                  </a:lnTo>
                  <a:lnTo>
                    <a:pt x="1541" y="892"/>
                  </a:lnTo>
                  <a:lnTo>
                    <a:pt x="1546" y="892"/>
                  </a:lnTo>
                  <a:lnTo>
                    <a:pt x="1561" y="864"/>
                  </a:lnTo>
                  <a:lnTo>
                    <a:pt x="1565" y="861"/>
                  </a:lnTo>
                  <a:lnTo>
                    <a:pt x="1571" y="863"/>
                  </a:lnTo>
                  <a:lnTo>
                    <a:pt x="1572" y="855"/>
                  </a:lnTo>
                  <a:lnTo>
                    <a:pt x="1583" y="839"/>
                  </a:lnTo>
                  <a:lnTo>
                    <a:pt x="1590" y="842"/>
                  </a:lnTo>
                  <a:lnTo>
                    <a:pt x="1588" y="858"/>
                  </a:lnTo>
                  <a:lnTo>
                    <a:pt x="1593" y="859"/>
                  </a:lnTo>
                  <a:lnTo>
                    <a:pt x="1595" y="861"/>
                  </a:lnTo>
                  <a:lnTo>
                    <a:pt x="1594" y="876"/>
                  </a:lnTo>
                  <a:lnTo>
                    <a:pt x="1597" y="886"/>
                  </a:lnTo>
                  <a:lnTo>
                    <a:pt x="1600" y="881"/>
                  </a:lnTo>
                  <a:lnTo>
                    <a:pt x="1606" y="860"/>
                  </a:lnTo>
                  <a:lnTo>
                    <a:pt x="1608" y="849"/>
                  </a:lnTo>
                  <a:lnTo>
                    <a:pt x="1616" y="825"/>
                  </a:lnTo>
                  <a:lnTo>
                    <a:pt x="1619" y="815"/>
                  </a:lnTo>
                  <a:lnTo>
                    <a:pt x="1616" y="810"/>
                  </a:lnTo>
                  <a:lnTo>
                    <a:pt x="1611" y="806"/>
                  </a:lnTo>
                  <a:lnTo>
                    <a:pt x="1620" y="801"/>
                  </a:lnTo>
                  <a:lnTo>
                    <a:pt x="1619" y="794"/>
                  </a:lnTo>
                  <a:lnTo>
                    <a:pt x="1611" y="790"/>
                  </a:lnTo>
                  <a:lnTo>
                    <a:pt x="1617" y="782"/>
                  </a:lnTo>
                  <a:lnTo>
                    <a:pt x="1622" y="772"/>
                  </a:lnTo>
                  <a:lnTo>
                    <a:pt x="1622" y="763"/>
                  </a:lnTo>
                  <a:lnTo>
                    <a:pt x="1632" y="744"/>
                  </a:lnTo>
                  <a:lnTo>
                    <a:pt x="1641" y="736"/>
                  </a:lnTo>
                  <a:lnTo>
                    <a:pt x="1653" y="723"/>
                  </a:lnTo>
                  <a:lnTo>
                    <a:pt x="1656" y="714"/>
                  </a:lnTo>
                  <a:lnTo>
                    <a:pt x="1657" y="703"/>
                  </a:lnTo>
                  <a:lnTo>
                    <a:pt x="1654" y="692"/>
                  </a:lnTo>
                  <a:lnTo>
                    <a:pt x="1648" y="683"/>
                  </a:lnTo>
                  <a:lnTo>
                    <a:pt x="1617" y="680"/>
                  </a:lnTo>
                  <a:lnTo>
                    <a:pt x="1605" y="691"/>
                  </a:lnTo>
                  <a:lnTo>
                    <a:pt x="1605" y="678"/>
                  </a:lnTo>
                  <a:lnTo>
                    <a:pt x="1588" y="675"/>
                  </a:lnTo>
                  <a:lnTo>
                    <a:pt x="1576" y="676"/>
                  </a:lnTo>
                  <a:lnTo>
                    <a:pt x="1555" y="682"/>
                  </a:lnTo>
                  <a:lnTo>
                    <a:pt x="1544" y="690"/>
                  </a:lnTo>
                  <a:lnTo>
                    <a:pt x="1519" y="691"/>
                  </a:lnTo>
                  <a:lnTo>
                    <a:pt x="1504" y="691"/>
                  </a:lnTo>
                  <a:lnTo>
                    <a:pt x="1495" y="692"/>
                  </a:lnTo>
                  <a:lnTo>
                    <a:pt x="1484" y="697"/>
                  </a:lnTo>
                  <a:lnTo>
                    <a:pt x="1474" y="699"/>
                  </a:lnTo>
                  <a:lnTo>
                    <a:pt x="1464" y="708"/>
                  </a:lnTo>
                  <a:lnTo>
                    <a:pt x="1459" y="720"/>
                  </a:lnTo>
                  <a:lnTo>
                    <a:pt x="1457" y="750"/>
                  </a:lnTo>
                  <a:lnTo>
                    <a:pt x="1453" y="767"/>
                  </a:lnTo>
                  <a:lnTo>
                    <a:pt x="1449" y="779"/>
                  </a:lnTo>
                  <a:lnTo>
                    <a:pt x="1443" y="788"/>
                  </a:lnTo>
                  <a:lnTo>
                    <a:pt x="1441" y="801"/>
                  </a:lnTo>
                  <a:lnTo>
                    <a:pt x="1436" y="812"/>
                  </a:lnTo>
                  <a:lnTo>
                    <a:pt x="1426" y="823"/>
                  </a:lnTo>
                  <a:lnTo>
                    <a:pt x="1411" y="830"/>
                  </a:lnTo>
                  <a:lnTo>
                    <a:pt x="1414" y="849"/>
                  </a:lnTo>
                  <a:lnTo>
                    <a:pt x="1395" y="859"/>
                  </a:lnTo>
                  <a:lnTo>
                    <a:pt x="1387" y="860"/>
                  </a:lnTo>
                  <a:lnTo>
                    <a:pt x="1380" y="859"/>
                  </a:lnTo>
                  <a:lnTo>
                    <a:pt x="1377" y="854"/>
                  </a:lnTo>
                  <a:lnTo>
                    <a:pt x="1377" y="848"/>
                  </a:lnTo>
                  <a:lnTo>
                    <a:pt x="1368" y="846"/>
                  </a:lnTo>
                  <a:lnTo>
                    <a:pt x="1351" y="846"/>
                  </a:lnTo>
                  <a:lnTo>
                    <a:pt x="1345" y="848"/>
                  </a:lnTo>
                  <a:lnTo>
                    <a:pt x="1335" y="850"/>
                  </a:lnTo>
                  <a:lnTo>
                    <a:pt x="1321" y="858"/>
                  </a:lnTo>
                  <a:lnTo>
                    <a:pt x="1312" y="860"/>
                  </a:lnTo>
                  <a:lnTo>
                    <a:pt x="1303" y="859"/>
                  </a:lnTo>
                  <a:lnTo>
                    <a:pt x="1275" y="864"/>
                  </a:lnTo>
                  <a:lnTo>
                    <a:pt x="1251" y="876"/>
                  </a:lnTo>
                  <a:lnTo>
                    <a:pt x="1238" y="876"/>
                  </a:lnTo>
                  <a:lnTo>
                    <a:pt x="1226" y="868"/>
                  </a:lnTo>
                  <a:lnTo>
                    <a:pt x="1215" y="853"/>
                  </a:lnTo>
                  <a:lnTo>
                    <a:pt x="1210" y="849"/>
                  </a:lnTo>
                  <a:lnTo>
                    <a:pt x="1210" y="852"/>
                  </a:lnTo>
                  <a:lnTo>
                    <a:pt x="1195" y="850"/>
                  </a:lnTo>
                  <a:lnTo>
                    <a:pt x="1183" y="846"/>
                  </a:lnTo>
                  <a:lnTo>
                    <a:pt x="1175" y="843"/>
                  </a:lnTo>
                  <a:lnTo>
                    <a:pt x="1169" y="839"/>
                  </a:lnTo>
                  <a:lnTo>
                    <a:pt x="1164" y="832"/>
                  </a:lnTo>
                  <a:lnTo>
                    <a:pt x="1160" y="830"/>
                  </a:lnTo>
                  <a:lnTo>
                    <a:pt x="1154" y="822"/>
                  </a:lnTo>
                  <a:lnTo>
                    <a:pt x="1152" y="820"/>
                  </a:lnTo>
                  <a:lnTo>
                    <a:pt x="1149" y="820"/>
                  </a:lnTo>
                  <a:lnTo>
                    <a:pt x="1148" y="818"/>
                  </a:lnTo>
                  <a:lnTo>
                    <a:pt x="1146" y="809"/>
                  </a:lnTo>
                  <a:lnTo>
                    <a:pt x="1130" y="773"/>
                  </a:lnTo>
                  <a:lnTo>
                    <a:pt x="1126" y="766"/>
                  </a:lnTo>
                  <a:lnTo>
                    <a:pt x="1120" y="761"/>
                  </a:lnTo>
                  <a:lnTo>
                    <a:pt x="1108" y="747"/>
                  </a:lnTo>
                  <a:lnTo>
                    <a:pt x="1103" y="741"/>
                  </a:lnTo>
                  <a:lnTo>
                    <a:pt x="1088" y="717"/>
                  </a:lnTo>
                  <a:lnTo>
                    <a:pt x="1084" y="705"/>
                  </a:lnTo>
                  <a:lnTo>
                    <a:pt x="1086" y="703"/>
                  </a:lnTo>
                  <a:lnTo>
                    <a:pt x="1090" y="696"/>
                  </a:lnTo>
                  <a:lnTo>
                    <a:pt x="1090" y="690"/>
                  </a:lnTo>
                  <a:lnTo>
                    <a:pt x="1089" y="686"/>
                  </a:lnTo>
                  <a:lnTo>
                    <a:pt x="1071" y="664"/>
                  </a:lnTo>
                  <a:lnTo>
                    <a:pt x="1063" y="645"/>
                  </a:lnTo>
                  <a:lnTo>
                    <a:pt x="1063" y="634"/>
                  </a:lnTo>
                  <a:lnTo>
                    <a:pt x="1068" y="611"/>
                  </a:lnTo>
                  <a:lnTo>
                    <a:pt x="1067" y="574"/>
                  </a:lnTo>
                  <a:lnTo>
                    <a:pt x="1067" y="562"/>
                  </a:lnTo>
                  <a:lnTo>
                    <a:pt x="1065" y="552"/>
                  </a:lnTo>
                  <a:lnTo>
                    <a:pt x="1061" y="547"/>
                  </a:lnTo>
                  <a:lnTo>
                    <a:pt x="1060" y="529"/>
                  </a:lnTo>
                  <a:lnTo>
                    <a:pt x="1060" y="505"/>
                  </a:lnTo>
                  <a:lnTo>
                    <a:pt x="1057" y="502"/>
                  </a:lnTo>
                  <a:lnTo>
                    <a:pt x="1057" y="498"/>
                  </a:lnTo>
                  <a:lnTo>
                    <a:pt x="1062" y="484"/>
                  </a:lnTo>
                  <a:lnTo>
                    <a:pt x="1068" y="479"/>
                  </a:lnTo>
                  <a:lnTo>
                    <a:pt x="1071" y="467"/>
                  </a:lnTo>
                  <a:lnTo>
                    <a:pt x="1071" y="459"/>
                  </a:lnTo>
                  <a:lnTo>
                    <a:pt x="1073" y="455"/>
                  </a:lnTo>
                  <a:lnTo>
                    <a:pt x="1086" y="459"/>
                  </a:lnTo>
                  <a:lnTo>
                    <a:pt x="1089" y="457"/>
                  </a:lnTo>
                  <a:lnTo>
                    <a:pt x="1095" y="450"/>
                  </a:lnTo>
                  <a:lnTo>
                    <a:pt x="1098" y="444"/>
                  </a:lnTo>
                  <a:lnTo>
                    <a:pt x="1099" y="434"/>
                  </a:lnTo>
                  <a:lnTo>
                    <a:pt x="1098" y="433"/>
                  </a:lnTo>
                  <a:lnTo>
                    <a:pt x="1095" y="439"/>
                  </a:lnTo>
                  <a:lnTo>
                    <a:pt x="1093" y="443"/>
                  </a:lnTo>
                  <a:lnTo>
                    <a:pt x="1090" y="444"/>
                  </a:lnTo>
                  <a:lnTo>
                    <a:pt x="1089" y="444"/>
                  </a:lnTo>
                  <a:lnTo>
                    <a:pt x="1090" y="438"/>
                  </a:lnTo>
                  <a:lnTo>
                    <a:pt x="1095" y="425"/>
                  </a:lnTo>
                  <a:lnTo>
                    <a:pt x="1078" y="424"/>
                  </a:lnTo>
                  <a:lnTo>
                    <a:pt x="1060" y="416"/>
                  </a:lnTo>
                  <a:lnTo>
                    <a:pt x="1033" y="413"/>
                  </a:lnTo>
                  <a:lnTo>
                    <a:pt x="1018" y="405"/>
                  </a:lnTo>
                  <a:lnTo>
                    <a:pt x="1004" y="403"/>
                  </a:lnTo>
                  <a:lnTo>
                    <a:pt x="987" y="392"/>
                  </a:lnTo>
                  <a:lnTo>
                    <a:pt x="970" y="366"/>
                  </a:lnTo>
                  <a:lnTo>
                    <a:pt x="955" y="319"/>
                  </a:lnTo>
                  <a:lnTo>
                    <a:pt x="938" y="308"/>
                  </a:lnTo>
                  <a:lnTo>
                    <a:pt x="930" y="288"/>
                  </a:lnTo>
                  <a:lnTo>
                    <a:pt x="914" y="271"/>
                  </a:lnTo>
                  <a:lnTo>
                    <a:pt x="894" y="225"/>
                  </a:lnTo>
                  <a:lnTo>
                    <a:pt x="883" y="217"/>
                  </a:lnTo>
                  <a:lnTo>
                    <a:pt x="877" y="207"/>
                  </a:lnTo>
                  <a:lnTo>
                    <a:pt x="860" y="191"/>
                  </a:lnTo>
                  <a:lnTo>
                    <a:pt x="852" y="181"/>
                  </a:lnTo>
                  <a:lnTo>
                    <a:pt x="807" y="183"/>
                  </a:lnTo>
                  <a:lnTo>
                    <a:pt x="796" y="180"/>
                  </a:lnTo>
                  <a:lnTo>
                    <a:pt x="785" y="185"/>
                  </a:lnTo>
                  <a:lnTo>
                    <a:pt x="782" y="188"/>
                  </a:lnTo>
                  <a:lnTo>
                    <a:pt x="759" y="235"/>
                  </a:lnTo>
                  <a:lnTo>
                    <a:pt x="735" y="230"/>
                  </a:lnTo>
                  <a:lnTo>
                    <a:pt x="711" y="214"/>
                  </a:lnTo>
                  <a:lnTo>
                    <a:pt x="692" y="198"/>
                  </a:lnTo>
                  <a:lnTo>
                    <a:pt x="678" y="180"/>
                  </a:lnTo>
                  <a:lnTo>
                    <a:pt x="664" y="129"/>
                  </a:lnTo>
                  <a:lnTo>
                    <a:pt x="635" y="110"/>
                  </a:lnTo>
                  <a:lnTo>
                    <a:pt x="615" y="93"/>
                  </a:lnTo>
                  <a:lnTo>
                    <a:pt x="606" y="80"/>
                  </a:lnTo>
                  <a:lnTo>
                    <a:pt x="594" y="74"/>
                  </a:lnTo>
                  <a:lnTo>
                    <a:pt x="587" y="62"/>
                  </a:lnTo>
                  <a:lnTo>
                    <a:pt x="582" y="59"/>
                  </a:lnTo>
                  <a:lnTo>
                    <a:pt x="572" y="53"/>
                  </a:lnTo>
                  <a:lnTo>
                    <a:pt x="482" y="54"/>
                  </a:lnTo>
                  <a:lnTo>
                    <a:pt x="481" y="84"/>
                  </a:lnTo>
                  <a:lnTo>
                    <a:pt x="437" y="84"/>
                  </a:lnTo>
                  <a:lnTo>
                    <a:pt x="334" y="84"/>
                  </a:lnTo>
                  <a:lnTo>
                    <a:pt x="125" y="7"/>
                  </a:lnTo>
                  <a:lnTo>
                    <a:pt x="124" y="0"/>
                  </a:lnTo>
                  <a:lnTo>
                    <a:pt x="0" y="10"/>
                  </a:lnTo>
                  <a:lnTo>
                    <a:pt x="7" y="18"/>
                  </a:lnTo>
                  <a:lnTo>
                    <a:pt x="8" y="25"/>
                  </a:lnTo>
                  <a:lnTo>
                    <a:pt x="12" y="31"/>
                  </a:lnTo>
                  <a:lnTo>
                    <a:pt x="16" y="41"/>
                  </a:lnTo>
                  <a:lnTo>
                    <a:pt x="22" y="47"/>
                  </a:lnTo>
                  <a:lnTo>
                    <a:pt x="22" y="52"/>
                  </a:lnTo>
                  <a:lnTo>
                    <a:pt x="25" y="52"/>
                  </a:lnTo>
                  <a:lnTo>
                    <a:pt x="29" y="57"/>
                  </a:lnTo>
                  <a:lnTo>
                    <a:pt x="30" y="73"/>
                  </a:lnTo>
                  <a:lnTo>
                    <a:pt x="48" y="99"/>
                  </a:lnTo>
                  <a:lnTo>
                    <a:pt x="50" y="106"/>
                  </a:lnTo>
                  <a:lnTo>
                    <a:pt x="50" y="111"/>
                  </a:lnTo>
                  <a:lnTo>
                    <a:pt x="52" y="112"/>
                  </a:lnTo>
                  <a:lnTo>
                    <a:pt x="54" y="117"/>
                  </a:lnTo>
                  <a:lnTo>
                    <a:pt x="57" y="120"/>
                  </a:lnTo>
                  <a:lnTo>
                    <a:pt x="65" y="137"/>
                  </a:lnTo>
                  <a:lnTo>
                    <a:pt x="65" y="147"/>
                  </a:lnTo>
                  <a:lnTo>
                    <a:pt x="66" y="149"/>
                  </a:lnTo>
                  <a:lnTo>
                    <a:pt x="70" y="145"/>
                  </a:lnTo>
                  <a:lnTo>
                    <a:pt x="72" y="147"/>
                  </a:lnTo>
                  <a:lnTo>
                    <a:pt x="75" y="155"/>
                  </a:lnTo>
                  <a:lnTo>
                    <a:pt x="78" y="176"/>
                  </a:lnTo>
                  <a:lnTo>
                    <a:pt x="82" y="187"/>
                  </a:lnTo>
                  <a:lnTo>
                    <a:pt x="84" y="191"/>
                  </a:lnTo>
                  <a:lnTo>
                    <a:pt x="94" y="195"/>
                  </a:lnTo>
                  <a:lnTo>
                    <a:pt x="98" y="197"/>
                  </a:lnTo>
                  <a:lnTo>
                    <a:pt x="104" y="198"/>
                  </a:lnTo>
                  <a:lnTo>
                    <a:pt x="111" y="208"/>
                  </a:lnTo>
                  <a:lnTo>
                    <a:pt x="121" y="209"/>
                  </a:lnTo>
                  <a:lnTo>
                    <a:pt x="126" y="217"/>
                  </a:lnTo>
                  <a:lnTo>
                    <a:pt x="132" y="228"/>
                  </a:lnTo>
                  <a:lnTo>
                    <a:pt x="136" y="230"/>
                  </a:lnTo>
                  <a:lnTo>
                    <a:pt x="147" y="241"/>
                  </a:lnTo>
                  <a:lnTo>
                    <a:pt x="151" y="244"/>
                  </a:lnTo>
                  <a:lnTo>
                    <a:pt x="170" y="268"/>
                  </a:lnTo>
                  <a:lnTo>
                    <a:pt x="172" y="276"/>
                  </a:lnTo>
                  <a:lnTo>
                    <a:pt x="172" y="284"/>
                  </a:lnTo>
                  <a:lnTo>
                    <a:pt x="173" y="287"/>
                  </a:lnTo>
                  <a:lnTo>
                    <a:pt x="172" y="290"/>
                  </a:lnTo>
                  <a:lnTo>
                    <a:pt x="173" y="295"/>
                  </a:lnTo>
                  <a:lnTo>
                    <a:pt x="168" y="296"/>
                  </a:lnTo>
                  <a:lnTo>
                    <a:pt x="164" y="300"/>
                  </a:lnTo>
                  <a:lnTo>
                    <a:pt x="164" y="305"/>
                  </a:lnTo>
                  <a:lnTo>
                    <a:pt x="167" y="306"/>
                  </a:lnTo>
                  <a:lnTo>
                    <a:pt x="165" y="311"/>
                  </a:lnTo>
                  <a:lnTo>
                    <a:pt x="159" y="306"/>
                  </a:lnTo>
                  <a:lnTo>
                    <a:pt x="142" y="311"/>
                  </a:lnTo>
                  <a:lnTo>
                    <a:pt x="120" y="309"/>
                  </a:lnTo>
                  <a:lnTo>
                    <a:pt x="120" y="317"/>
                  </a:lnTo>
                  <a:lnTo>
                    <a:pt x="122" y="319"/>
                  </a:lnTo>
                  <a:lnTo>
                    <a:pt x="126" y="315"/>
                  </a:lnTo>
                  <a:lnTo>
                    <a:pt x="137" y="326"/>
                  </a:lnTo>
                  <a:lnTo>
                    <a:pt x="147" y="330"/>
                  </a:lnTo>
                  <a:lnTo>
                    <a:pt x="149" y="333"/>
                  </a:lnTo>
                  <a:lnTo>
                    <a:pt x="152" y="344"/>
                  </a:lnTo>
                  <a:lnTo>
                    <a:pt x="156" y="347"/>
                  </a:lnTo>
                  <a:lnTo>
                    <a:pt x="165" y="348"/>
                  </a:lnTo>
                  <a:lnTo>
                    <a:pt x="170" y="351"/>
                  </a:lnTo>
                  <a:lnTo>
                    <a:pt x="173" y="357"/>
                  </a:lnTo>
                  <a:lnTo>
                    <a:pt x="179" y="358"/>
                  </a:lnTo>
                  <a:lnTo>
                    <a:pt x="188" y="363"/>
                  </a:lnTo>
                  <a:lnTo>
                    <a:pt x="192" y="369"/>
                  </a:lnTo>
                  <a:lnTo>
                    <a:pt x="199" y="373"/>
                  </a:lnTo>
                  <a:lnTo>
                    <a:pt x="212" y="375"/>
                  </a:lnTo>
                  <a:lnTo>
                    <a:pt x="222" y="363"/>
                  </a:lnTo>
                  <a:lnTo>
                    <a:pt x="224" y="368"/>
                  </a:lnTo>
                  <a:lnTo>
                    <a:pt x="223" y="375"/>
                  </a:lnTo>
                  <a:lnTo>
                    <a:pt x="227" y="380"/>
                  </a:lnTo>
                  <a:lnTo>
                    <a:pt x="239" y="397"/>
                  </a:lnTo>
                  <a:lnTo>
                    <a:pt x="251" y="405"/>
                  </a:lnTo>
                  <a:lnTo>
                    <a:pt x="258" y="408"/>
                  </a:lnTo>
                  <a:lnTo>
                    <a:pt x="264" y="408"/>
                  </a:lnTo>
                  <a:lnTo>
                    <a:pt x="267" y="414"/>
                  </a:lnTo>
                  <a:lnTo>
                    <a:pt x="277" y="436"/>
                  </a:lnTo>
                  <a:lnTo>
                    <a:pt x="278" y="444"/>
                  </a:lnTo>
                  <a:lnTo>
                    <a:pt x="280" y="466"/>
                  </a:lnTo>
                  <a:lnTo>
                    <a:pt x="276" y="483"/>
                  </a:lnTo>
                  <a:lnTo>
                    <a:pt x="272" y="491"/>
                  </a:lnTo>
                  <a:lnTo>
                    <a:pt x="272" y="497"/>
                  </a:lnTo>
                  <a:lnTo>
                    <a:pt x="275" y="492"/>
                  </a:lnTo>
                  <a:lnTo>
                    <a:pt x="277" y="491"/>
                  </a:lnTo>
                  <a:lnTo>
                    <a:pt x="280" y="495"/>
                  </a:lnTo>
                  <a:lnTo>
                    <a:pt x="286" y="494"/>
                  </a:lnTo>
                  <a:lnTo>
                    <a:pt x="291" y="498"/>
                  </a:lnTo>
                  <a:lnTo>
                    <a:pt x="292" y="504"/>
                  </a:lnTo>
                  <a:lnTo>
                    <a:pt x="294" y="508"/>
                  </a:lnTo>
                  <a:lnTo>
                    <a:pt x="305" y="509"/>
                  </a:lnTo>
                  <a:lnTo>
                    <a:pt x="305" y="514"/>
                  </a:lnTo>
                  <a:lnTo>
                    <a:pt x="315" y="524"/>
                  </a:lnTo>
                  <a:lnTo>
                    <a:pt x="334" y="534"/>
                  </a:lnTo>
                  <a:lnTo>
                    <a:pt x="340" y="541"/>
                  </a:lnTo>
                  <a:lnTo>
                    <a:pt x="361" y="559"/>
                  </a:lnTo>
                  <a:lnTo>
                    <a:pt x="368" y="562"/>
                  </a:lnTo>
                  <a:lnTo>
                    <a:pt x="379" y="575"/>
                  </a:lnTo>
                  <a:lnTo>
                    <a:pt x="388" y="600"/>
                  </a:lnTo>
                  <a:lnTo>
                    <a:pt x="394" y="606"/>
                  </a:lnTo>
                  <a:lnTo>
                    <a:pt x="399" y="607"/>
                  </a:lnTo>
                  <a:lnTo>
                    <a:pt x="404" y="601"/>
                  </a:lnTo>
                  <a:lnTo>
                    <a:pt x="412" y="597"/>
                  </a:lnTo>
                  <a:lnTo>
                    <a:pt x="419" y="590"/>
                  </a:lnTo>
                  <a:lnTo>
                    <a:pt x="422" y="584"/>
                  </a:lnTo>
                  <a:lnTo>
                    <a:pt x="423" y="575"/>
                  </a:lnTo>
                  <a:lnTo>
                    <a:pt x="421" y="569"/>
                  </a:lnTo>
                  <a:lnTo>
                    <a:pt x="415" y="563"/>
                  </a:lnTo>
                  <a:lnTo>
                    <a:pt x="412" y="557"/>
                  </a:lnTo>
                  <a:lnTo>
                    <a:pt x="404" y="546"/>
                  </a:lnTo>
                  <a:lnTo>
                    <a:pt x="404" y="541"/>
                  </a:lnTo>
                  <a:lnTo>
                    <a:pt x="390" y="532"/>
                  </a:lnTo>
                  <a:lnTo>
                    <a:pt x="382" y="524"/>
                  </a:lnTo>
                  <a:lnTo>
                    <a:pt x="373" y="531"/>
                  </a:lnTo>
                  <a:lnTo>
                    <a:pt x="367" y="529"/>
                  </a:lnTo>
                  <a:lnTo>
                    <a:pt x="362" y="524"/>
                  </a:lnTo>
                  <a:lnTo>
                    <a:pt x="355" y="511"/>
                  </a:lnTo>
                  <a:lnTo>
                    <a:pt x="353" y="507"/>
                  </a:lnTo>
                  <a:lnTo>
                    <a:pt x="353" y="488"/>
                  </a:lnTo>
                  <a:lnTo>
                    <a:pt x="346" y="475"/>
                  </a:lnTo>
                  <a:lnTo>
                    <a:pt x="342" y="468"/>
                  </a:lnTo>
                  <a:lnTo>
                    <a:pt x="341" y="470"/>
                  </a:lnTo>
                  <a:lnTo>
                    <a:pt x="341" y="451"/>
                  </a:lnTo>
                  <a:lnTo>
                    <a:pt x="333" y="445"/>
                  </a:lnTo>
                  <a:lnTo>
                    <a:pt x="330" y="441"/>
                  </a:lnTo>
                  <a:lnTo>
                    <a:pt x="324" y="434"/>
                  </a:lnTo>
                  <a:lnTo>
                    <a:pt x="323" y="424"/>
                  </a:lnTo>
                  <a:lnTo>
                    <a:pt x="320" y="405"/>
                  </a:lnTo>
                  <a:lnTo>
                    <a:pt x="317" y="402"/>
                  </a:lnTo>
                  <a:lnTo>
                    <a:pt x="315" y="395"/>
                  </a:lnTo>
                  <a:lnTo>
                    <a:pt x="308" y="379"/>
                  </a:lnTo>
                  <a:lnTo>
                    <a:pt x="299" y="370"/>
                  </a:lnTo>
                  <a:lnTo>
                    <a:pt x="294" y="370"/>
                  </a:lnTo>
                  <a:lnTo>
                    <a:pt x="296" y="382"/>
                  </a:lnTo>
                  <a:lnTo>
                    <a:pt x="299" y="387"/>
                  </a:lnTo>
                  <a:lnTo>
                    <a:pt x="298" y="387"/>
                  </a:lnTo>
                  <a:lnTo>
                    <a:pt x="292" y="380"/>
                  </a:lnTo>
                  <a:lnTo>
                    <a:pt x="292" y="375"/>
                  </a:lnTo>
                  <a:lnTo>
                    <a:pt x="287" y="368"/>
                  </a:lnTo>
                  <a:lnTo>
                    <a:pt x="285" y="360"/>
                  </a:lnTo>
                  <a:lnTo>
                    <a:pt x="285" y="358"/>
                  </a:lnTo>
                  <a:lnTo>
                    <a:pt x="282" y="353"/>
                  </a:lnTo>
                  <a:lnTo>
                    <a:pt x="274" y="349"/>
                  </a:lnTo>
                  <a:lnTo>
                    <a:pt x="272" y="341"/>
                  </a:lnTo>
                  <a:lnTo>
                    <a:pt x="266" y="330"/>
                  </a:lnTo>
                  <a:lnTo>
                    <a:pt x="247" y="309"/>
                  </a:lnTo>
                  <a:lnTo>
                    <a:pt x="244" y="298"/>
                  </a:lnTo>
                  <a:lnTo>
                    <a:pt x="243" y="289"/>
                  </a:lnTo>
                  <a:lnTo>
                    <a:pt x="240" y="282"/>
                  </a:lnTo>
                  <a:lnTo>
                    <a:pt x="239" y="274"/>
                  </a:lnTo>
                  <a:lnTo>
                    <a:pt x="238" y="274"/>
                  </a:lnTo>
                  <a:lnTo>
                    <a:pt x="237" y="271"/>
                  </a:lnTo>
                  <a:lnTo>
                    <a:pt x="234" y="269"/>
                  </a:lnTo>
                  <a:lnTo>
                    <a:pt x="231" y="271"/>
                  </a:lnTo>
                  <a:lnTo>
                    <a:pt x="229" y="269"/>
                  </a:lnTo>
                  <a:lnTo>
                    <a:pt x="224" y="261"/>
                  </a:lnTo>
                  <a:lnTo>
                    <a:pt x="219" y="246"/>
                  </a:lnTo>
                  <a:lnTo>
                    <a:pt x="217" y="247"/>
                  </a:lnTo>
                  <a:lnTo>
                    <a:pt x="215" y="246"/>
                  </a:lnTo>
                  <a:lnTo>
                    <a:pt x="208" y="241"/>
                  </a:lnTo>
                  <a:lnTo>
                    <a:pt x="204" y="242"/>
                  </a:lnTo>
                  <a:lnTo>
                    <a:pt x="197" y="229"/>
                  </a:lnTo>
                  <a:lnTo>
                    <a:pt x="195" y="218"/>
                  </a:lnTo>
                  <a:lnTo>
                    <a:pt x="175" y="202"/>
                  </a:lnTo>
                  <a:lnTo>
                    <a:pt x="170" y="197"/>
                  </a:lnTo>
                  <a:lnTo>
                    <a:pt x="168" y="192"/>
                  </a:lnTo>
                  <a:lnTo>
                    <a:pt x="164" y="190"/>
                  </a:lnTo>
                  <a:lnTo>
                    <a:pt x="157" y="188"/>
                  </a:lnTo>
                  <a:lnTo>
                    <a:pt x="156" y="183"/>
                  </a:lnTo>
                  <a:lnTo>
                    <a:pt x="152" y="176"/>
                  </a:lnTo>
                  <a:lnTo>
                    <a:pt x="148" y="169"/>
                  </a:lnTo>
                  <a:lnTo>
                    <a:pt x="143" y="164"/>
                  </a:lnTo>
                  <a:lnTo>
                    <a:pt x="140" y="143"/>
                  </a:lnTo>
                  <a:lnTo>
                    <a:pt x="138" y="125"/>
                  </a:lnTo>
                  <a:lnTo>
                    <a:pt x="137" y="115"/>
                  </a:lnTo>
                  <a:lnTo>
                    <a:pt x="132" y="107"/>
                  </a:lnTo>
                  <a:lnTo>
                    <a:pt x="130" y="100"/>
                  </a:lnTo>
                  <a:lnTo>
                    <a:pt x="127" y="82"/>
                  </a:lnTo>
                  <a:lnTo>
                    <a:pt x="127" y="72"/>
                  </a:lnTo>
                  <a:lnTo>
                    <a:pt x="129" y="64"/>
                  </a:lnTo>
                  <a:lnTo>
                    <a:pt x="127" y="5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grpSp>
          <p:nvGrpSpPr>
            <p:cNvPr id="128" name="Group 270"/>
            <p:cNvGrpSpPr>
              <a:grpSpLocks noChangeAspect="1"/>
            </p:cNvGrpSpPr>
            <p:nvPr/>
          </p:nvGrpSpPr>
          <p:grpSpPr bwMode="gray">
            <a:xfrm>
              <a:off x="6207917" y="2654940"/>
              <a:ext cx="1638653" cy="1380901"/>
              <a:chOff x="679" y="1356"/>
              <a:chExt cx="1105" cy="848"/>
            </a:xfrm>
            <a:solidFill>
              <a:schemeClr val="bg1">
                <a:lumMod val="85000"/>
              </a:schemeClr>
            </a:solidFill>
          </p:grpSpPr>
          <p:grpSp>
            <p:nvGrpSpPr>
              <p:cNvPr id="303" name="Group 271"/>
              <p:cNvGrpSpPr>
                <a:grpSpLocks noChangeAspect="1"/>
              </p:cNvGrpSpPr>
              <p:nvPr/>
            </p:nvGrpSpPr>
            <p:grpSpPr bwMode="gray">
              <a:xfrm>
                <a:off x="679" y="1356"/>
                <a:ext cx="411" cy="413"/>
                <a:chOff x="679" y="1356"/>
                <a:chExt cx="411" cy="413"/>
              </a:xfrm>
              <a:grpFill/>
            </p:grpSpPr>
            <p:sp>
              <p:nvSpPr>
                <p:cNvPr id="310" name="Freeform 272"/>
                <p:cNvSpPr>
                  <a:spLocks noChangeAspect="1"/>
                </p:cNvSpPr>
                <p:nvPr/>
              </p:nvSpPr>
              <p:spPr bwMode="gray">
                <a:xfrm>
                  <a:off x="776" y="1738"/>
                  <a:ext cx="3" cy="7"/>
                </a:xfrm>
                <a:custGeom>
                  <a:avLst/>
                  <a:gdLst/>
                  <a:ahLst/>
                  <a:cxnLst>
                    <a:cxn ang="0">
                      <a:pos x="3" y="0"/>
                    </a:cxn>
                    <a:cxn ang="0">
                      <a:pos x="0" y="5"/>
                    </a:cxn>
                    <a:cxn ang="0">
                      <a:pos x="1" y="3"/>
                    </a:cxn>
                    <a:cxn ang="0">
                      <a:pos x="7" y="3"/>
                    </a:cxn>
                    <a:cxn ang="0">
                      <a:pos x="12" y="6"/>
                    </a:cxn>
                    <a:cxn ang="0">
                      <a:pos x="9" y="10"/>
                    </a:cxn>
                    <a:cxn ang="0">
                      <a:pos x="11" y="13"/>
                    </a:cxn>
                    <a:cxn ang="0">
                      <a:pos x="5" y="33"/>
                    </a:cxn>
                    <a:cxn ang="0">
                      <a:pos x="4" y="29"/>
                    </a:cxn>
                    <a:cxn ang="0">
                      <a:pos x="4" y="9"/>
                    </a:cxn>
                    <a:cxn ang="0">
                      <a:pos x="3" y="6"/>
                    </a:cxn>
                    <a:cxn ang="0">
                      <a:pos x="3" y="0"/>
                    </a:cxn>
                  </a:cxnLst>
                  <a:rect l="0" t="0" r="r" b="b"/>
                  <a:pathLst>
                    <a:path w="12" h="33">
                      <a:moveTo>
                        <a:pt x="3" y="0"/>
                      </a:moveTo>
                      <a:lnTo>
                        <a:pt x="0" y="5"/>
                      </a:lnTo>
                      <a:lnTo>
                        <a:pt x="1" y="3"/>
                      </a:lnTo>
                      <a:lnTo>
                        <a:pt x="7" y="3"/>
                      </a:lnTo>
                      <a:lnTo>
                        <a:pt x="12" y="6"/>
                      </a:lnTo>
                      <a:lnTo>
                        <a:pt x="9" y="10"/>
                      </a:lnTo>
                      <a:lnTo>
                        <a:pt x="11" y="13"/>
                      </a:lnTo>
                      <a:lnTo>
                        <a:pt x="5" y="33"/>
                      </a:lnTo>
                      <a:lnTo>
                        <a:pt x="4" y="29"/>
                      </a:lnTo>
                      <a:lnTo>
                        <a:pt x="4" y="9"/>
                      </a:lnTo>
                      <a:lnTo>
                        <a:pt x="3" y="6"/>
                      </a:lnTo>
                      <a:lnTo>
                        <a:pt x="3" y="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11" name="Freeform 273"/>
                <p:cNvSpPr>
                  <a:spLocks noChangeAspect="1"/>
                </p:cNvSpPr>
                <p:nvPr/>
              </p:nvSpPr>
              <p:spPr bwMode="gray">
                <a:xfrm>
                  <a:off x="833" y="1721"/>
                  <a:ext cx="6" cy="4"/>
                </a:xfrm>
                <a:custGeom>
                  <a:avLst/>
                  <a:gdLst/>
                  <a:ahLst/>
                  <a:cxnLst>
                    <a:cxn ang="0">
                      <a:pos x="13" y="9"/>
                    </a:cxn>
                    <a:cxn ang="0">
                      <a:pos x="5" y="18"/>
                    </a:cxn>
                    <a:cxn ang="0">
                      <a:pos x="0" y="9"/>
                    </a:cxn>
                    <a:cxn ang="0">
                      <a:pos x="5" y="2"/>
                    </a:cxn>
                    <a:cxn ang="0">
                      <a:pos x="10" y="0"/>
                    </a:cxn>
                    <a:cxn ang="0">
                      <a:pos x="13" y="1"/>
                    </a:cxn>
                    <a:cxn ang="0">
                      <a:pos x="26" y="1"/>
                    </a:cxn>
                    <a:cxn ang="0">
                      <a:pos x="27" y="3"/>
                    </a:cxn>
                    <a:cxn ang="0">
                      <a:pos x="13" y="9"/>
                    </a:cxn>
                  </a:cxnLst>
                  <a:rect l="0" t="0" r="r" b="b"/>
                  <a:pathLst>
                    <a:path w="27" h="18">
                      <a:moveTo>
                        <a:pt x="13" y="9"/>
                      </a:moveTo>
                      <a:lnTo>
                        <a:pt x="5" y="18"/>
                      </a:lnTo>
                      <a:lnTo>
                        <a:pt x="0" y="9"/>
                      </a:lnTo>
                      <a:lnTo>
                        <a:pt x="5" y="2"/>
                      </a:lnTo>
                      <a:lnTo>
                        <a:pt x="10" y="0"/>
                      </a:lnTo>
                      <a:lnTo>
                        <a:pt x="13" y="1"/>
                      </a:lnTo>
                      <a:lnTo>
                        <a:pt x="26" y="1"/>
                      </a:lnTo>
                      <a:lnTo>
                        <a:pt x="27" y="3"/>
                      </a:lnTo>
                      <a:lnTo>
                        <a:pt x="13" y="9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12" name="Freeform 274"/>
                <p:cNvSpPr>
                  <a:spLocks noChangeAspect="1"/>
                </p:cNvSpPr>
                <p:nvPr/>
              </p:nvSpPr>
              <p:spPr bwMode="gray">
                <a:xfrm>
                  <a:off x="817" y="1706"/>
                  <a:ext cx="29" cy="24"/>
                </a:xfrm>
                <a:custGeom>
                  <a:avLst/>
                  <a:gdLst/>
                  <a:ahLst/>
                  <a:cxnLst>
                    <a:cxn ang="0">
                      <a:pos x="0" y="60"/>
                    </a:cxn>
                    <a:cxn ang="0">
                      <a:pos x="9" y="56"/>
                    </a:cxn>
                    <a:cxn ang="0">
                      <a:pos x="21" y="33"/>
                    </a:cxn>
                    <a:cxn ang="0">
                      <a:pos x="28" y="30"/>
                    </a:cxn>
                    <a:cxn ang="0">
                      <a:pos x="45" y="29"/>
                    </a:cxn>
                    <a:cxn ang="0">
                      <a:pos x="44" y="39"/>
                    </a:cxn>
                    <a:cxn ang="0">
                      <a:pos x="48" y="51"/>
                    </a:cxn>
                    <a:cxn ang="0">
                      <a:pos x="58" y="43"/>
                    </a:cxn>
                    <a:cxn ang="0">
                      <a:pos x="58" y="34"/>
                    </a:cxn>
                    <a:cxn ang="0">
                      <a:pos x="50" y="16"/>
                    </a:cxn>
                    <a:cxn ang="0">
                      <a:pos x="53" y="6"/>
                    </a:cxn>
                    <a:cxn ang="0">
                      <a:pos x="66" y="14"/>
                    </a:cxn>
                    <a:cxn ang="0">
                      <a:pos x="70" y="25"/>
                    </a:cxn>
                    <a:cxn ang="0">
                      <a:pos x="80" y="12"/>
                    </a:cxn>
                    <a:cxn ang="0">
                      <a:pos x="93" y="9"/>
                    </a:cxn>
                    <a:cxn ang="0">
                      <a:pos x="90" y="0"/>
                    </a:cxn>
                    <a:cxn ang="0">
                      <a:pos x="100" y="1"/>
                    </a:cxn>
                    <a:cxn ang="0">
                      <a:pos x="104" y="14"/>
                    </a:cxn>
                    <a:cxn ang="0">
                      <a:pos x="117" y="4"/>
                    </a:cxn>
                    <a:cxn ang="0">
                      <a:pos x="128" y="7"/>
                    </a:cxn>
                    <a:cxn ang="0">
                      <a:pos x="125" y="23"/>
                    </a:cxn>
                    <a:cxn ang="0">
                      <a:pos x="127" y="29"/>
                    </a:cxn>
                    <a:cxn ang="0">
                      <a:pos x="145" y="34"/>
                    </a:cxn>
                    <a:cxn ang="0">
                      <a:pos x="129" y="49"/>
                    </a:cxn>
                    <a:cxn ang="0">
                      <a:pos x="104" y="40"/>
                    </a:cxn>
                    <a:cxn ang="0">
                      <a:pos x="118" y="52"/>
                    </a:cxn>
                    <a:cxn ang="0">
                      <a:pos x="122" y="65"/>
                    </a:cxn>
                    <a:cxn ang="0">
                      <a:pos x="112" y="56"/>
                    </a:cxn>
                    <a:cxn ang="0">
                      <a:pos x="103" y="61"/>
                    </a:cxn>
                    <a:cxn ang="0">
                      <a:pos x="96" y="63"/>
                    </a:cxn>
                    <a:cxn ang="0">
                      <a:pos x="95" y="68"/>
                    </a:cxn>
                    <a:cxn ang="0">
                      <a:pos x="74" y="86"/>
                    </a:cxn>
                    <a:cxn ang="0">
                      <a:pos x="65" y="90"/>
                    </a:cxn>
                    <a:cxn ang="0">
                      <a:pos x="66" y="102"/>
                    </a:cxn>
                    <a:cxn ang="0">
                      <a:pos x="43" y="117"/>
                    </a:cxn>
                    <a:cxn ang="0">
                      <a:pos x="53" y="100"/>
                    </a:cxn>
                    <a:cxn ang="0">
                      <a:pos x="44" y="93"/>
                    </a:cxn>
                    <a:cxn ang="0">
                      <a:pos x="44" y="83"/>
                    </a:cxn>
                    <a:cxn ang="0">
                      <a:pos x="31" y="77"/>
                    </a:cxn>
                    <a:cxn ang="0">
                      <a:pos x="29" y="82"/>
                    </a:cxn>
                    <a:cxn ang="0">
                      <a:pos x="37" y="102"/>
                    </a:cxn>
                    <a:cxn ang="0">
                      <a:pos x="20" y="98"/>
                    </a:cxn>
                    <a:cxn ang="0">
                      <a:pos x="16" y="78"/>
                    </a:cxn>
                    <a:cxn ang="0">
                      <a:pos x="7" y="66"/>
                    </a:cxn>
                  </a:cxnLst>
                  <a:rect l="0" t="0" r="r" b="b"/>
                  <a:pathLst>
                    <a:path w="145" h="117">
                      <a:moveTo>
                        <a:pt x="4" y="59"/>
                      </a:moveTo>
                      <a:lnTo>
                        <a:pt x="0" y="60"/>
                      </a:lnTo>
                      <a:lnTo>
                        <a:pt x="0" y="56"/>
                      </a:lnTo>
                      <a:lnTo>
                        <a:pt x="9" y="56"/>
                      </a:lnTo>
                      <a:lnTo>
                        <a:pt x="9" y="47"/>
                      </a:lnTo>
                      <a:lnTo>
                        <a:pt x="21" y="33"/>
                      </a:lnTo>
                      <a:lnTo>
                        <a:pt x="25" y="34"/>
                      </a:lnTo>
                      <a:lnTo>
                        <a:pt x="28" y="30"/>
                      </a:lnTo>
                      <a:lnTo>
                        <a:pt x="39" y="29"/>
                      </a:lnTo>
                      <a:lnTo>
                        <a:pt x="45" y="29"/>
                      </a:lnTo>
                      <a:lnTo>
                        <a:pt x="39" y="38"/>
                      </a:lnTo>
                      <a:lnTo>
                        <a:pt x="44" y="39"/>
                      </a:lnTo>
                      <a:lnTo>
                        <a:pt x="47" y="44"/>
                      </a:lnTo>
                      <a:lnTo>
                        <a:pt x="48" y="51"/>
                      </a:lnTo>
                      <a:lnTo>
                        <a:pt x="57" y="54"/>
                      </a:lnTo>
                      <a:lnTo>
                        <a:pt x="58" y="43"/>
                      </a:lnTo>
                      <a:lnTo>
                        <a:pt x="60" y="39"/>
                      </a:lnTo>
                      <a:lnTo>
                        <a:pt x="58" y="34"/>
                      </a:lnTo>
                      <a:lnTo>
                        <a:pt x="63" y="32"/>
                      </a:lnTo>
                      <a:lnTo>
                        <a:pt x="50" y="16"/>
                      </a:lnTo>
                      <a:lnTo>
                        <a:pt x="49" y="9"/>
                      </a:lnTo>
                      <a:lnTo>
                        <a:pt x="53" y="6"/>
                      </a:lnTo>
                      <a:lnTo>
                        <a:pt x="61" y="4"/>
                      </a:lnTo>
                      <a:lnTo>
                        <a:pt x="66" y="14"/>
                      </a:lnTo>
                      <a:lnTo>
                        <a:pt x="68" y="24"/>
                      </a:lnTo>
                      <a:lnTo>
                        <a:pt x="70" y="25"/>
                      </a:lnTo>
                      <a:lnTo>
                        <a:pt x="75" y="16"/>
                      </a:lnTo>
                      <a:lnTo>
                        <a:pt x="80" y="12"/>
                      </a:lnTo>
                      <a:lnTo>
                        <a:pt x="90" y="14"/>
                      </a:lnTo>
                      <a:lnTo>
                        <a:pt x="93" y="9"/>
                      </a:lnTo>
                      <a:lnTo>
                        <a:pt x="95" y="6"/>
                      </a:lnTo>
                      <a:lnTo>
                        <a:pt x="90" y="0"/>
                      </a:lnTo>
                      <a:lnTo>
                        <a:pt x="96" y="2"/>
                      </a:lnTo>
                      <a:lnTo>
                        <a:pt x="100" y="1"/>
                      </a:lnTo>
                      <a:lnTo>
                        <a:pt x="104" y="2"/>
                      </a:lnTo>
                      <a:lnTo>
                        <a:pt x="104" y="14"/>
                      </a:lnTo>
                      <a:lnTo>
                        <a:pt x="108" y="18"/>
                      </a:lnTo>
                      <a:lnTo>
                        <a:pt x="117" y="4"/>
                      </a:lnTo>
                      <a:lnTo>
                        <a:pt x="125" y="2"/>
                      </a:lnTo>
                      <a:lnTo>
                        <a:pt x="128" y="7"/>
                      </a:lnTo>
                      <a:lnTo>
                        <a:pt x="127" y="20"/>
                      </a:lnTo>
                      <a:lnTo>
                        <a:pt x="125" y="23"/>
                      </a:lnTo>
                      <a:lnTo>
                        <a:pt x="125" y="29"/>
                      </a:lnTo>
                      <a:lnTo>
                        <a:pt x="127" y="29"/>
                      </a:lnTo>
                      <a:lnTo>
                        <a:pt x="128" y="34"/>
                      </a:lnTo>
                      <a:lnTo>
                        <a:pt x="145" y="34"/>
                      </a:lnTo>
                      <a:lnTo>
                        <a:pt x="138" y="49"/>
                      </a:lnTo>
                      <a:lnTo>
                        <a:pt x="129" y="49"/>
                      </a:lnTo>
                      <a:lnTo>
                        <a:pt x="111" y="39"/>
                      </a:lnTo>
                      <a:lnTo>
                        <a:pt x="104" y="40"/>
                      </a:lnTo>
                      <a:lnTo>
                        <a:pt x="102" y="49"/>
                      </a:lnTo>
                      <a:lnTo>
                        <a:pt x="118" y="52"/>
                      </a:lnTo>
                      <a:lnTo>
                        <a:pt x="122" y="56"/>
                      </a:lnTo>
                      <a:lnTo>
                        <a:pt x="122" y="65"/>
                      </a:lnTo>
                      <a:lnTo>
                        <a:pt x="112" y="63"/>
                      </a:lnTo>
                      <a:lnTo>
                        <a:pt x="112" y="56"/>
                      </a:lnTo>
                      <a:lnTo>
                        <a:pt x="108" y="56"/>
                      </a:lnTo>
                      <a:lnTo>
                        <a:pt x="103" y="61"/>
                      </a:lnTo>
                      <a:lnTo>
                        <a:pt x="93" y="63"/>
                      </a:lnTo>
                      <a:lnTo>
                        <a:pt x="96" y="63"/>
                      </a:lnTo>
                      <a:lnTo>
                        <a:pt x="100" y="68"/>
                      </a:lnTo>
                      <a:lnTo>
                        <a:pt x="95" y="68"/>
                      </a:lnTo>
                      <a:lnTo>
                        <a:pt x="84" y="72"/>
                      </a:lnTo>
                      <a:lnTo>
                        <a:pt x="74" y="86"/>
                      </a:lnTo>
                      <a:lnTo>
                        <a:pt x="66" y="87"/>
                      </a:lnTo>
                      <a:lnTo>
                        <a:pt x="65" y="90"/>
                      </a:lnTo>
                      <a:lnTo>
                        <a:pt x="66" y="94"/>
                      </a:lnTo>
                      <a:lnTo>
                        <a:pt x="66" y="102"/>
                      </a:lnTo>
                      <a:lnTo>
                        <a:pt x="63" y="109"/>
                      </a:lnTo>
                      <a:lnTo>
                        <a:pt x="43" y="117"/>
                      </a:lnTo>
                      <a:lnTo>
                        <a:pt x="47" y="108"/>
                      </a:lnTo>
                      <a:lnTo>
                        <a:pt x="53" y="100"/>
                      </a:lnTo>
                      <a:lnTo>
                        <a:pt x="53" y="95"/>
                      </a:lnTo>
                      <a:lnTo>
                        <a:pt x="44" y="93"/>
                      </a:lnTo>
                      <a:lnTo>
                        <a:pt x="43" y="87"/>
                      </a:lnTo>
                      <a:lnTo>
                        <a:pt x="44" y="83"/>
                      </a:lnTo>
                      <a:lnTo>
                        <a:pt x="39" y="79"/>
                      </a:lnTo>
                      <a:lnTo>
                        <a:pt x="31" y="77"/>
                      </a:lnTo>
                      <a:lnTo>
                        <a:pt x="27" y="79"/>
                      </a:lnTo>
                      <a:lnTo>
                        <a:pt x="29" y="82"/>
                      </a:lnTo>
                      <a:lnTo>
                        <a:pt x="36" y="83"/>
                      </a:lnTo>
                      <a:lnTo>
                        <a:pt x="37" y="102"/>
                      </a:lnTo>
                      <a:lnTo>
                        <a:pt x="29" y="106"/>
                      </a:lnTo>
                      <a:lnTo>
                        <a:pt x="20" y="98"/>
                      </a:lnTo>
                      <a:lnTo>
                        <a:pt x="17" y="88"/>
                      </a:lnTo>
                      <a:lnTo>
                        <a:pt x="16" y="78"/>
                      </a:lnTo>
                      <a:lnTo>
                        <a:pt x="14" y="68"/>
                      </a:lnTo>
                      <a:lnTo>
                        <a:pt x="7" y="66"/>
                      </a:lnTo>
                      <a:lnTo>
                        <a:pt x="4" y="59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13" name="Freeform 275"/>
                <p:cNvSpPr>
                  <a:spLocks noChangeAspect="1"/>
                </p:cNvSpPr>
                <p:nvPr/>
              </p:nvSpPr>
              <p:spPr bwMode="gray">
                <a:xfrm>
                  <a:off x="679" y="1356"/>
                  <a:ext cx="328" cy="411"/>
                </a:xfrm>
                <a:custGeom>
                  <a:avLst/>
                  <a:gdLst/>
                  <a:ahLst/>
                  <a:cxnLst>
                    <a:cxn ang="0">
                      <a:pos x="1427" y="242"/>
                    </a:cxn>
                    <a:cxn ang="0">
                      <a:pos x="1252" y="223"/>
                    </a:cxn>
                    <a:cxn ang="0">
                      <a:pos x="977" y="152"/>
                    </a:cxn>
                    <a:cxn ang="0">
                      <a:pos x="845" y="94"/>
                    </a:cxn>
                    <a:cxn ang="0">
                      <a:pos x="709" y="40"/>
                    </a:cxn>
                    <a:cxn ang="0">
                      <a:pos x="672" y="64"/>
                    </a:cxn>
                    <a:cxn ang="0">
                      <a:pos x="602" y="33"/>
                    </a:cxn>
                    <a:cxn ang="0">
                      <a:pos x="466" y="88"/>
                    </a:cxn>
                    <a:cxn ang="0">
                      <a:pos x="440" y="158"/>
                    </a:cxn>
                    <a:cxn ang="0">
                      <a:pos x="353" y="233"/>
                    </a:cxn>
                    <a:cxn ang="0">
                      <a:pos x="270" y="323"/>
                    </a:cxn>
                    <a:cxn ang="0">
                      <a:pos x="102" y="459"/>
                    </a:cxn>
                    <a:cxn ang="0">
                      <a:pos x="233" y="608"/>
                    </a:cxn>
                    <a:cxn ang="0">
                      <a:pos x="319" y="670"/>
                    </a:cxn>
                    <a:cxn ang="0">
                      <a:pos x="436" y="717"/>
                    </a:cxn>
                    <a:cxn ang="0">
                      <a:pos x="392" y="748"/>
                    </a:cxn>
                    <a:cxn ang="0">
                      <a:pos x="393" y="780"/>
                    </a:cxn>
                    <a:cxn ang="0">
                      <a:pos x="289" y="796"/>
                    </a:cxn>
                    <a:cxn ang="0">
                      <a:pos x="160" y="749"/>
                    </a:cxn>
                    <a:cxn ang="0">
                      <a:pos x="36" y="829"/>
                    </a:cxn>
                    <a:cxn ang="0">
                      <a:pos x="70" y="906"/>
                    </a:cxn>
                    <a:cxn ang="0">
                      <a:pos x="270" y="1001"/>
                    </a:cxn>
                    <a:cxn ang="0">
                      <a:pos x="405" y="970"/>
                    </a:cxn>
                    <a:cxn ang="0">
                      <a:pos x="394" y="1115"/>
                    </a:cxn>
                    <a:cxn ang="0">
                      <a:pos x="256" y="1179"/>
                    </a:cxn>
                    <a:cxn ang="0">
                      <a:pos x="127" y="1305"/>
                    </a:cxn>
                    <a:cxn ang="0">
                      <a:pos x="155" y="1358"/>
                    </a:cxn>
                    <a:cxn ang="0">
                      <a:pos x="193" y="1420"/>
                    </a:cxn>
                    <a:cxn ang="0">
                      <a:pos x="222" y="1535"/>
                    </a:cxn>
                    <a:cxn ang="0">
                      <a:pos x="313" y="1517"/>
                    </a:cxn>
                    <a:cxn ang="0">
                      <a:pos x="349" y="1583"/>
                    </a:cxn>
                    <a:cxn ang="0">
                      <a:pos x="345" y="1683"/>
                    </a:cxn>
                    <a:cxn ang="0">
                      <a:pos x="461" y="1652"/>
                    </a:cxn>
                    <a:cxn ang="0">
                      <a:pos x="548" y="1679"/>
                    </a:cxn>
                    <a:cxn ang="0">
                      <a:pos x="549" y="1814"/>
                    </a:cxn>
                    <a:cxn ang="0">
                      <a:pos x="414" y="1939"/>
                    </a:cxn>
                    <a:cxn ang="0">
                      <a:pos x="326" y="1968"/>
                    </a:cxn>
                    <a:cxn ang="0">
                      <a:pos x="263" y="2054"/>
                    </a:cxn>
                    <a:cxn ang="0">
                      <a:pos x="334" y="2020"/>
                    </a:cxn>
                    <a:cxn ang="0">
                      <a:pos x="432" y="1975"/>
                    </a:cxn>
                    <a:cxn ang="0">
                      <a:pos x="515" y="1925"/>
                    </a:cxn>
                    <a:cxn ang="0">
                      <a:pos x="576" y="1872"/>
                    </a:cxn>
                    <a:cxn ang="0">
                      <a:pos x="658" y="1788"/>
                    </a:cxn>
                    <a:cxn ang="0">
                      <a:pos x="767" y="1707"/>
                    </a:cxn>
                    <a:cxn ang="0">
                      <a:pos x="785" y="1592"/>
                    </a:cxn>
                    <a:cxn ang="0">
                      <a:pos x="827" y="1501"/>
                    </a:cxn>
                    <a:cxn ang="0">
                      <a:pos x="983" y="1287"/>
                    </a:cxn>
                    <a:cxn ang="0">
                      <a:pos x="1042" y="1436"/>
                    </a:cxn>
                    <a:cxn ang="0">
                      <a:pos x="892" y="1567"/>
                    </a:cxn>
                    <a:cxn ang="0">
                      <a:pos x="892" y="1617"/>
                    </a:cxn>
                    <a:cxn ang="0">
                      <a:pos x="1000" y="1550"/>
                    </a:cxn>
                    <a:cxn ang="0">
                      <a:pos x="1088" y="1509"/>
                    </a:cxn>
                    <a:cxn ang="0">
                      <a:pos x="1066" y="1448"/>
                    </a:cxn>
                    <a:cxn ang="0">
                      <a:pos x="1115" y="1405"/>
                    </a:cxn>
                    <a:cxn ang="0">
                      <a:pos x="1168" y="1454"/>
                    </a:cxn>
                    <a:cxn ang="0">
                      <a:pos x="1263" y="1481"/>
                    </a:cxn>
                    <a:cxn ang="0">
                      <a:pos x="1383" y="1528"/>
                    </a:cxn>
                    <a:cxn ang="0">
                      <a:pos x="1574" y="1540"/>
                    </a:cxn>
                    <a:cxn ang="0">
                      <a:pos x="1564" y="1570"/>
                    </a:cxn>
                    <a:cxn ang="0">
                      <a:pos x="1628" y="1599"/>
                    </a:cxn>
                  </a:cxnLst>
                  <a:rect l="0" t="0" r="r" b="b"/>
                  <a:pathLst>
                    <a:path w="1638" h="2054">
                      <a:moveTo>
                        <a:pt x="1486" y="1466"/>
                      </a:moveTo>
                      <a:lnTo>
                        <a:pt x="1486" y="1356"/>
                      </a:lnTo>
                      <a:lnTo>
                        <a:pt x="1486" y="1249"/>
                      </a:lnTo>
                      <a:lnTo>
                        <a:pt x="1486" y="1148"/>
                      </a:lnTo>
                      <a:lnTo>
                        <a:pt x="1486" y="1039"/>
                      </a:lnTo>
                      <a:lnTo>
                        <a:pt x="1486" y="915"/>
                      </a:lnTo>
                      <a:lnTo>
                        <a:pt x="1486" y="793"/>
                      </a:lnTo>
                      <a:lnTo>
                        <a:pt x="1486" y="678"/>
                      </a:lnTo>
                      <a:lnTo>
                        <a:pt x="1486" y="553"/>
                      </a:lnTo>
                      <a:lnTo>
                        <a:pt x="1486" y="409"/>
                      </a:lnTo>
                      <a:lnTo>
                        <a:pt x="1486" y="266"/>
                      </a:lnTo>
                      <a:lnTo>
                        <a:pt x="1484" y="263"/>
                      </a:lnTo>
                      <a:lnTo>
                        <a:pt x="1477" y="263"/>
                      </a:lnTo>
                      <a:lnTo>
                        <a:pt x="1475" y="270"/>
                      </a:lnTo>
                      <a:lnTo>
                        <a:pt x="1470" y="280"/>
                      </a:lnTo>
                      <a:lnTo>
                        <a:pt x="1467" y="276"/>
                      </a:lnTo>
                      <a:lnTo>
                        <a:pt x="1456" y="259"/>
                      </a:lnTo>
                      <a:lnTo>
                        <a:pt x="1429" y="248"/>
                      </a:lnTo>
                      <a:lnTo>
                        <a:pt x="1427" y="242"/>
                      </a:lnTo>
                      <a:lnTo>
                        <a:pt x="1408" y="232"/>
                      </a:lnTo>
                      <a:lnTo>
                        <a:pt x="1408" y="228"/>
                      </a:lnTo>
                      <a:lnTo>
                        <a:pt x="1403" y="221"/>
                      </a:lnTo>
                      <a:lnTo>
                        <a:pt x="1365" y="201"/>
                      </a:lnTo>
                      <a:lnTo>
                        <a:pt x="1361" y="205"/>
                      </a:lnTo>
                      <a:lnTo>
                        <a:pt x="1355" y="206"/>
                      </a:lnTo>
                      <a:lnTo>
                        <a:pt x="1350" y="202"/>
                      </a:lnTo>
                      <a:lnTo>
                        <a:pt x="1351" y="214"/>
                      </a:lnTo>
                      <a:lnTo>
                        <a:pt x="1349" y="220"/>
                      </a:lnTo>
                      <a:lnTo>
                        <a:pt x="1341" y="209"/>
                      </a:lnTo>
                      <a:lnTo>
                        <a:pt x="1335" y="205"/>
                      </a:lnTo>
                      <a:lnTo>
                        <a:pt x="1330" y="209"/>
                      </a:lnTo>
                      <a:lnTo>
                        <a:pt x="1303" y="214"/>
                      </a:lnTo>
                      <a:lnTo>
                        <a:pt x="1302" y="217"/>
                      </a:lnTo>
                      <a:lnTo>
                        <a:pt x="1290" y="225"/>
                      </a:lnTo>
                      <a:lnTo>
                        <a:pt x="1280" y="225"/>
                      </a:lnTo>
                      <a:lnTo>
                        <a:pt x="1273" y="217"/>
                      </a:lnTo>
                      <a:lnTo>
                        <a:pt x="1271" y="225"/>
                      </a:lnTo>
                      <a:lnTo>
                        <a:pt x="1252" y="223"/>
                      </a:lnTo>
                      <a:lnTo>
                        <a:pt x="1251" y="221"/>
                      </a:lnTo>
                      <a:lnTo>
                        <a:pt x="1253" y="215"/>
                      </a:lnTo>
                      <a:lnTo>
                        <a:pt x="1232" y="211"/>
                      </a:lnTo>
                      <a:lnTo>
                        <a:pt x="1222" y="201"/>
                      </a:lnTo>
                      <a:lnTo>
                        <a:pt x="1211" y="194"/>
                      </a:lnTo>
                      <a:lnTo>
                        <a:pt x="1178" y="194"/>
                      </a:lnTo>
                      <a:lnTo>
                        <a:pt x="1158" y="199"/>
                      </a:lnTo>
                      <a:lnTo>
                        <a:pt x="1128" y="183"/>
                      </a:lnTo>
                      <a:lnTo>
                        <a:pt x="1115" y="180"/>
                      </a:lnTo>
                      <a:lnTo>
                        <a:pt x="1107" y="172"/>
                      </a:lnTo>
                      <a:lnTo>
                        <a:pt x="1091" y="167"/>
                      </a:lnTo>
                      <a:lnTo>
                        <a:pt x="1074" y="166"/>
                      </a:lnTo>
                      <a:lnTo>
                        <a:pt x="1072" y="156"/>
                      </a:lnTo>
                      <a:lnTo>
                        <a:pt x="1054" y="152"/>
                      </a:lnTo>
                      <a:lnTo>
                        <a:pt x="1032" y="142"/>
                      </a:lnTo>
                      <a:lnTo>
                        <a:pt x="1010" y="142"/>
                      </a:lnTo>
                      <a:lnTo>
                        <a:pt x="1001" y="148"/>
                      </a:lnTo>
                      <a:lnTo>
                        <a:pt x="975" y="158"/>
                      </a:lnTo>
                      <a:lnTo>
                        <a:pt x="977" y="152"/>
                      </a:lnTo>
                      <a:lnTo>
                        <a:pt x="985" y="151"/>
                      </a:lnTo>
                      <a:lnTo>
                        <a:pt x="983" y="144"/>
                      </a:lnTo>
                      <a:lnTo>
                        <a:pt x="977" y="141"/>
                      </a:lnTo>
                      <a:lnTo>
                        <a:pt x="967" y="140"/>
                      </a:lnTo>
                      <a:lnTo>
                        <a:pt x="929" y="151"/>
                      </a:lnTo>
                      <a:lnTo>
                        <a:pt x="899" y="148"/>
                      </a:lnTo>
                      <a:lnTo>
                        <a:pt x="908" y="140"/>
                      </a:lnTo>
                      <a:lnTo>
                        <a:pt x="909" y="132"/>
                      </a:lnTo>
                      <a:lnTo>
                        <a:pt x="872" y="132"/>
                      </a:lnTo>
                      <a:lnTo>
                        <a:pt x="866" y="129"/>
                      </a:lnTo>
                      <a:lnTo>
                        <a:pt x="887" y="128"/>
                      </a:lnTo>
                      <a:lnTo>
                        <a:pt x="882" y="120"/>
                      </a:lnTo>
                      <a:lnTo>
                        <a:pt x="872" y="120"/>
                      </a:lnTo>
                      <a:lnTo>
                        <a:pt x="870" y="114"/>
                      </a:lnTo>
                      <a:lnTo>
                        <a:pt x="877" y="99"/>
                      </a:lnTo>
                      <a:lnTo>
                        <a:pt x="877" y="87"/>
                      </a:lnTo>
                      <a:lnTo>
                        <a:pt x="859" y="80"/>
                      </a:lnTo>
                      <a:lnTo>
                        <a:pt x="843" y="80"/>
                      </a:lnTo>
                      <a:lnTo>
                        <a:pt x="845" y="94"/>
                      </a:lnTo>
                      <a:lnTo>
                        <a:pt x="843" y="91"/>
                      </a:lnTo>
                      <a:lnTo>
                        <a:pt x="835" y="94"/>
                      </a:lnTo>
                      <a:lnTo>
                        <a:pt x="832" y="81"/>
                      </a:lnTo>
                      <a:lnTo>
                        <a:pt x="827" y="69"/>
                      </a:lnTo>
                      <a:lnTo>
                        <a:pt x="817" y="69"/>
                      </a:lnTo>
                      <a:lnTo>
                        <a:pt x="807" y="71"/>
                      </a:lnTo>
                      <a:lnTo>
                        <a:pt x="790" y="83"/>
                      </a:lnTo>
                      <a:lnTo>
                        <a:pt x="785" y="75"/>
                      </a:lnTo>
                      <a:lnTo>
                        <a:pt x="778" y="80"/>
                      </a:lnTo>
                      <a:lnTo>
                        <a:pt x="771" y="91"/>
                      </a:lnTo>
                      <a:lnTo>
                        <a:pt x="763" y="91"/>
                      </a:lnTo>
                      <a:lnTo>
                        <a:pt x="757" y="83"/>
                      </a:lnTo>
                      <a:lnTo>
                        <a:pt x="747" y="83"/>
                      </a:lnTo>
                      <a:lnTo>
                        <a:pt x="740" y="78"/>
                      </a:lnTo>
                      <a:lnTo>
                        <a:pt x="744" y="70"/>
                      </a:lnTo>
                      <a:lnTo>
                        <a:pt x="733" y="45"/>
                      </a:lnTo>
                      <a:lnTo>
                        <a:pt x="716" y="39"/>
                      </a:lnTo>
                      <a:lnTo>
                        <a:pt x="716" y="48"/>
                      </a:lnTo>
                      <a:lnTo>
                        <a:pt x="709" y="40"/>
                      </a:lnTo>
                      <a:lnTo>
                        <a:pt x="710" y="51"/>
                      </a:lnTo>
                      <a:lnTo>
                        <a:pt x="704" y="51"/>
                      </a:lnTo>
                      <a:lnTo>
                        <a:pt x="697" y="58"/>
                      </a:lnTo>
                      <a:lnTo>
                        <a:pt x="695" y="72"/>
                      </a:lnTo>
                      <a:lnTo>
                        <a:pt x="704" y="83"/>
                      </a:lnTo>
                      <a:lnTo>
                        <a:pt x="704" y="91"/>
                      </a:lnTo>
                      <a:lnTo>
                        <a:pt x="705" y="103"/>
                      </a:lnTo>
                      <a:lnTo>
                        <a:pt x="695" y="103"/>
                      </a:lnTo>
                      <a:lnTo>
                        <a:pt x="694" y="94"/>
                      </a:lnTo>
                      <a:lnTo>
                        <a:pt x="688" y="87"/>
                      </a:lnTo>
                      <a:lnTo>
                        <a:pt x="683" y="94"/>
                      </a:lnTo>
                      <a:lnTo>
                        <a:pt x="678" y="83"/>
                      </a:lnTo>
                      <a:lnTo>
                        <a:pt x="676" y="96"/>
                      </a:lnTo>
                      <a:lnTo>
                        <a:pt x="657" y="83"/>
                      </a:lnTo>
                      <a:lnTo>
                        <a:pt x="649" y="82"/>
                      </a:lnTo>
                      <a:lnTo>
                        <a:pt x="646" y="85"/>
                      </a:lnTo>
                      <a:lnTo>
                        <a:pt x="654" y="66"/>
                      </a:lnTo>
                      <a:lnTo>
                        <a:pt x="660" y="70"/>
                      </a:lnTo>
                      <a:lnTo>
                        <a:pt x="672" y="64"/>
                      </a:lnTo>
                      <a:lnTo>
                        <a:pt x="689" y="49"/>
                      </a:lnTo>
                      <a:lnTo>
                        <a:pt x="690" y="42"/>
                      </a:lnTo>
                      <a:lnTo>
                        <a:pt x="689" y="33"/>
                      </a:lnTo>
                      <a:lnTo>
                        <a:pt x="681" y="26"/>
                      </a:lnTo>
                      <a:lnTo>
                        <a:pt x="661" y="30"/>
                      </a:lnTo>
                      <a:lnTo>
                        <a:pt x="660" y="27"/>
                      </a:lnTo>
                      <a:lnTo>
                        <a:pt x="658" y="16"/>
                      </a:lnTo>
                      <a:lnTo>
                        <a:pt x="650" y="11"/>
                      </a:lnTo>
                      <a:lnTo>
                        <a:pt x="642" y="15"/>
                      </a:lnTo>
                      <a:lnTo>
                        <a:pt x="635" y="10"/>
                      </a:lnTo>
                      <a:lnTo>
                        <a:pt x="627" y="0"/>
                      </a:lnTo>
                      <a:lnTo>
                        <a:pt x="622" y="3"/>
                      </a:lnTo>
                      <a:lnTo>
                        <a:pt x="619" y="10"/>
                      </a:lnTo>
                      <a:lnTo>
                        <a:pt x="613" y="17"/>
                      </a:lnTo>
                      <a:lnTo>
                        <a:pt x="612" y="24"/>
                      </a:lnTo>
                      <a:lnTo>
                        <a:pt x="609" y="22"/>
                      </a:lnTo>
                      <a:lnTo>
                        <a:pt x="612" y="33"/>
                      </a:lnTo>
                      <a:lnTo>
                        <a:pt x="608" y="37"/>
                      </a:lnTo>
                      <a:lnTo>
                        <a:pt x="602" y="33"/>
                      </a:lnTo>
                      <a:lnTo>
                        <a:pt x="598" y="35"/>
                      </a:lnTo>
                      <a:lnTo>
                        <a:pt x="597" y="40"/>
                      </a:lnTo>
                      <a:lnTo>
                        <a:pt x="591" y="48"/>
                      </a:lnTo>
                      <a:lnTo>
                        <a:pt x="584" y="60"/>
                      </a:lnTo>
                      <a:lnTo>
                        <a:pt x="558" y="86"/>
                      </a:lnTo>
                      <a:lnTo>
                        <a:pt x="536" y="86"/>
                      </a:lnTo>
                      <a:lnTo>
                        <a:pt x="537" y="91"/>
                      </a:lnTo>
                      <a:lnTo>
                        <a:pt x="511" y="96"/>
                      </a:lnTo>
                      <a:lnTo>
                        <a:pt x="491" y="91"/>
                      </a:lnTo>
                      <a:lnTo>
                        <a:pt x="495" y="96"/>
                      </a:lnTo>
                      <a:lnTo>
                        <a:pt x="486" y="101"/>
                      </a:lnTo>
                      <a:lnTo>
                        <a:pt x="489" y="113"/>
                      </a:lnTo>
                      <a:lnTo>
                        <a:pt x="472" y="103"/>
                      </a:lnTo>
                      <a:lnTo>
                        <a:pt x="480" y="92"/>
                      </a:lnTo>
                      <a:lnTo>
                        <a:pt x="483" y="83"/>
                      </a:lnTo>
                      <a:lnTo>
                        <a:pt x="496" y="78"/>
                      </a:lnTo>
                      <a:lnTo>
                        <a:pt x="500" y="73"/>
                      </a:lnTo>
                      <a:lnTo>
                        <a:pt x="478" y="81"/>
                      </a:lnTo>
                      <a:lnTo>
                        <a:pt x="466" y="88"/>
                      </a:lnTo>
                      <a:lnTo>
                        <a:pt x="452" y="101"/>
                      </a:lnTo>
                      <a:lnTo>
                        <a:pt x="448" y="109"/>
                      </a:lnTo>
                      <a:lnTo>
                        <a:pt x="448" y="113"/>
                      </a:lnTo>
                      <a:lnTo>
                        <a:pt x="440" y="116"/>
                      </a:lnTo>
                      <a:lnTo>
                        <a:pt x="445" y="121"/>
                      </a:lnTo>
                      <a:lnTo>
                        <a:pt x="452" y="124"/>
                      </a:lnTo>
                      <a:lnTo>
                        <a:pt x="457" y="136"/>
                      </a:lnTo>
                      <a:lnTo>
                        <a:pt x="464" y="141"/>
                      </a:lnTo>
                      <a:lnTo>
                        <a:pt x="474" y="139"/>
                      </a:lnTo>
                      <a:lnTo>
                        <a:pt x="461" y="145"/>
                      </a:lnTo>
                      <a:lnTo>
                        <a:pt x="453" y="145"/>
                      </a:lnTo>
                      <a:lnTo>
                        <a:pt x="450" y="155"/>
                      </a:lnTo>
                      <a:lnTo>
                        <a:pt x="453" y="162"/>
                      </a:lnTo>
                      <a:lnTo>
                        <a:pt x="452" y="174"/>
                      </a:lnTo>
                      <a:lnTo>
                        <a:pt x="447" y="182"/>
                      </a:lnTo>
                      <a:lnTo>
                        <a:pt x="442" y="175"/>
                      </a:lnTo>
                      <a:lnTo>
                        <a:pt x="442" y="162"/>
                      </a:lnTo>
                      <a:lnTo>
                        <a:pt x="434" y="168"/>
                      </a:lnTo>
                      <a:lnTo>
                        <a:pt x="440" y="158"/>
                      </a:lnTo>
                      <a:lnTo>
                        <a:pt x="439" y="146"/>
                      </a:lnTo>
                      <a:lnTo>
                        <a:pt x="445" y="140"/>
                      </a:lnTo>
                      <a:lnTo>
                        <a:pt x="442" y="131"/>
                      </a:lnTo>
                      <a:lnTo>
                        <a:pt x="432" y="128"/>
                      </a:lnTo>
                      <a:lnTo>
                        <a:pt x="405" y="148"/>
                      </a:lnTo>
                      <a:lnTo>
                        <a:pt x="405" y="152"/>
                      </a:lnTo>
                      <a:lnTo>
                        <a:pt x="418" y="145"/>
                      </a:lnTo>
                      <a:lnTo>
                        <a:pt x="408" y="156"/>
                      </a:lnTo>
                      <a:lnTo>
                        <a:pt x="366" y="184"/>
                      </a:lnTo>
                      <a:lnTo>
                        <a:pt x="348" y="188"/>
                      </a:lnTo>
                      <a:lnTo>
                        <a:pt x="338" y="200"/>
                      </a:lnTo>
                      <a:lnTo>
                        <a:pt x="342" y="191"/>
                      </a:lnTo>
                      <a:lnTo>
                        <a:pt x="342" y="183"/>
                      </a:lnTo>
                      <a:lnTo>
                        <a:pt x="348" y="177"/>
                      </a:lnTo>
                      <a:lnTo>
                        <a:pt x="337" y="175"/>
                      </a:lnTo>
                      <a:lnTo>
                        <a:pt x="326" y="200"/>
                      </a:lnTo>
                      <a:lnTo>
                        <a:pt x="323" y="211"/>
                      </a:lnTo>
                      <a:lnTo>
                        <a:pt x="342" y="228"/>
                      </a:lnTo>
                      <a:lnTo>
                        <a:pt x="353" y="233"/>
                      </a:lnTo>
                      <a:lnTo>
                        <a:pt x="353" y="239"/>
                      </a:lnTo>
                      <a:lnTo>
                        <a:pt x="324" y="225"/>
                      </a:lnTo>
                      <a:lnTo>
                        <a:pt x="321" y="218"/>
                      </a:lnTo>
                      <a:lnTo>
                        <a:pt x="312" y="217"/>
                      </a:lnTo>
                      <a:lnTo>
                        <a:pt x="307" y="227"/>
                      </a:lnTo>
                      <a:lnTo>
                        <a:pt x="285" y="253"/>
                      </a:lnTo>
                      <a:lnTo>
                        <a:pt x="295" y="258"/>
                      </a:lnTo>
                      <a:lnTo>
                        <a:pt x="318" y="259"/>
                      </a:lnTo>
                      <a:lnTo>
                        <a:pt x="314" y="261"/>
                      </a:lnTo>
                      <a:lnTo>
                        <a:pt x="287" y="261"/>
                      </a:lnTo>
                      <a:lnTo>
                        <a:pt x="280" y="264"/>
                      </a:lnTo>
                      <a:lnTo>
                        <a:pt x="279" y="268"/>
                      </a:lnTo>
                      <a:lnTo>
                        <a:pt x="291" y="282"/>
                      </a:lnTo>
                      <a:lnTo>
                        <a:pt x="302" y="288"/>
                      </a:lnTo>
                      <a:lnTo>
                        <a:pt x="299" y="293"/>
                      </a:lnTo>
                      <a:lnTo>
                        <a:pt x="279" y="279"/>
                      </a:lnTo>
                      <a:lnTo>
                        <a:pt x="280" y="287"/>
                      </a:lnTo>
                      <a:lnTo>
                        <a:pt x="273" y="318"/>
                      </a:lnTo>
                      <a:lnTo>
                        <a:pt x="270" y="323"/>
                      </a:lnTo>
                      <a:lnTo>
                        <a:pt x="269" y="306"/>
                      </a:lnTo>
                      <a:lnTo>
                        <a:pt x="263" y="331"/>
                      </a:lnTo>
                      <a:lnTo>
                        <a:pt x="251" y="356"/>
                      </a:lnTo>
                      <a:lnTo>
                        <a:pt x="226" y="379"/>
                      </a:lnTo>
                      <a:lnTo>
                        <a:pt x="189" y="388"/>
                      </a:lnTo>
                      <a:lnTo>
                        <a:pt x="155" y="393"/>
                      </a:lnTo>
                      <a:lnTo>
                        <a:pt x="127" y="401"/>
                      </a:lnTo>
                      <a:lnTo>
                        <a:pt x="117" y="400"/>
                      </a:lnTo>
                      <a:lnTo>
                        <a:pt x="125" y="397"/>
                      </a:lnTo>
                      <a:lnTo>
                        <a:pt x="124" y="393"/>
                      </a:lnTo>
                      <a:lnTo>
                        <a:pt x="102" y="395"/>
                      </a:lnTo>
                      <a:lnTo>
                        <a:pt x="102" y="397"/>
                      </a:lnTo>
                      <a:lnTo>
                        <a:pt x="103" y="401"/>
                      </a:lnTo>
                      <a:lnTo>
                        <a:pt x="101" y="419"/>
                      </a:lnTo>
                      <a:lnTo>
                        <a:pt x="101" y="435"/>
                      </a:lnTo>
                      <a:lnTo>
                        <a:pt x="98" y="453"/>
                      </a:lnTo>
                      <a:lnTo>
                        <a:pt x="103" y="455"/>
                      </a:lnTo>
                      <a:lnTo>
                        <a:pt x="108" y="452"/>
                      </a:lnTo>
                      <a:lnTo>
                        <a:pt x="102" y="459"/>
                      </a:lnTo>
                      <a:lnTo>
                        <a:pt x="88" y="465"/>
                      </a:lnTo>
                      <a:lnTo>
                        <a:pt x="85" y="471"/>
                      </a:lnTo>
                      <a:lnTo>
                        <a:pt x="79" y="471"/>
                      </a:lnTo>
                      <a:lnTo>
                        <a:pt x="86" y="465"/>
                      </a:lnTo>
                      <a:lnTo>
                        <a:pt x="88" y="457"/>
                      </a:lnTo>
                      <a:lnTo>
                        <a:pt x="86" y="458"/>
                      </a:lnTo>
                      <a:lnTo>
                        <a:pt x="71" y="468"/>
                      </a:lnTo>
                      <a:lnTo>
                        <a:pt x="69" y="474"/>
                      </a:lnTo>
                      <a:lnTo>
                        <a:pt x="102" y="489"/>
                      </a:lnTo>
                      <a:lnTo>
                        <a:pt x="112" y="500"/>
                      </a:lnTo>
                      <a:lnTo>
                        <a:pt x="118" y="511"/>
                      </a:lnTo>
                      <a:lnTo>
                        <a:pt x="140" y="524"/>
                      </a:lnTo>
                      <a:lnTo>
                        <a:pt x="152" y="527"/>
                      </a:lnTo>
                      <a:lnTo>
                        <a:pt x="182" y="556"/>
                      </a:lnTo>
                      <a:lnTo>
                        <a:pt x="206" y="572"/>
                      </a:lnTo>
                      <a:lnTo>
                        <a:pt x="221" y="587"/>
                      </a:lnTo>
                      <a:lnTo>
                        <a:pt x="221" y="592"/>
                      </a:lnTo>
                      <a:lnTo>
                        <a:pt x="230" y="599"/>
                      </a:lnTo>
                      <a:lnTo>
                        <a:pt x="233" y="608"/>
                      </a:lnTo>
                      <a:lnTo>
                        <a:pt x="237" y="621"/>
                      </a:lnTo>
                      <a:lnTo>
                        <a:pt x="241" y="626"/>
                      </a:lnTo>
                      <a:lnTo>
                        <a:pt x="238" y="629"/>
                      </a:lnTo>
                      <a:lnTo>
                        <a:pt x="240" y="641"/>
                      </a:lnTo>
                      <a:lnTo>
                        <a:pt x="244" y="657"/>
                      </a:lnTo>
                      <a:lnTo>
                        <a:pt x="259" y="659"/>
                      </a:lnTo>
                      <a:lnTo>
                        <a:pt x="268" y="666"/>
                      </a:lnTo>
                      <a:lnTo>
                        <a:pt x="291" y="675"/>
                      </a:lnTo>
                      <a:lnTo>
                        <a:pt x="287" y="670"/>
                      </a:lnTo>
                      <a:lnTo>
                        <a:pt x="292" y="666"/>
                      </a:lnTo>
                      <a:lnTo>
                        <a:pt x="294" y="658"/>
                      </a:lnTo>
                      <a:lnTo>
                        <a:pt x="308" y="659"/>
                      </a:lnTo>
                      <a:lnTo>
                        <a:pt x="310" y="657"/>
                      </a:lnTo>
                      <a:lnTo>
                        <a:pt x="307" y="651"/>
                      </a:lnTo>
                      <a:lnTo>
                        <a:pt x="313" y="648"/>
                      </a:lnTo>
                      <a:lnTo>
                        <a:pt x="317" y="648"/>
                      </a:lnTo>
                      <a:lnTo>
                        <a:pt x="305" y="673"/>
                      </a:lnTo>
                      <a:lnTo>
                        <a:pt x="310" y="677"/>
                      </a:lnTo>
                      <a:lnTo>
                        <a:pt x="319" y="670"/>
                      </a:lnTo>
                      <a:lnTo>
                        <a:pt x="335" y="666"/>
                      </a:lnTo>
                      <a:lnTo>
                        <a:pt x="348" y="667"/>
                      </a:lnTo>
                      <a:lnTo>
                        <a:pt x="354" y="669"/>
                      </a:lnTo>
                      <a:lnTo>
                        <a:pt x="362" y="678"/>
                      </a:lnTo>
                      <a:lnTo>
                        <a:pt x="359" y="683"/>
                      </a:lnTo>
                      <a:lnTo>
                        <a:pt x="349" y="686"/>
                      </a:lnTo>
                      <a:lnTo>
                        <a:pt x="343" y="705"/>
                      </a:lnTo>
                      <a:lnTo>
                        <a:pt x="355" y="723"/>
                      </a:lnTo>
                      <a:lnTo>
                        <a:pt x="372" y="736"/>
                      </a:lnTo>
                      <a:lnTo>
                        <a:pt x="375" y="729"/>
                      </a:lnTo>
                      <a:lnTo>
                        <a:pt x="375" y="718"/>
                      </a:lnTo>
                      <a:lnTo>
                        <a:pt x="378" y="713"/>
                      </a:lnTo>
                      <a:lnTo>
                        <a:pt x="377" y="724"/>
                      </a:lnTo>
                      <a:lnTo>
                        <a:pt x="381" y="727"/>
                      </a:lnTo>
                      <a:lnTo>
                        <a:pt x="383" y="721"/>
                      </a:lnTo>
                      <a:lnTo>
                        <a:pt x="399" y="720"/>
                      </a:lnTo>
                      <a:lnTo>
                        <a:pt x="415" y="731"/>
                      </a:lnTo>
                      <a:lnTo>
                        <a:pt x="427" y="727"/>
                      </a:lnTo>
                      <a:lnTo>
                        <a:pt x="436" y="717"/>
                      </a:lnTo>
                      <a:lnTo>
                        <a:pt x="446" y="720"/>
                      </a:lnTo>
                      <a:lnTo>
                        <a:pt x="453" y="713"/>
                      </a:lnTo>
                      <a:lnTo>
                        <a:pt x="469" y="716"/>
                      </a:lnTo>
                      <a:lnTo>
                        <a:pt x="464" y="722"/>
                      </a:lnTo>
                      <a:lnTo>
                        <a:pt x="440" y="731"/>
                      </a:lnTo>
                      <a:lnTo>
                        <a:pt x="435" y="739"/>
                      </a:lnTo>
                      <a:lnTo>
                        <a:pt x="441" y="742"/>
                      </a:lnTo>
                      <a:lnTo>
                        <a:pt x="443" y="736"/>
                      </a:lnTo>
                      <a:lnTo>
                        <a:pt x="467" y="728"/>
                      </a:lnTo>
                      <a:lnTo>
                        <a:pt x="472" y="732"/>
                      </a:lnTo>
                      <a:lnTo>
                        <a:pt x="472" y="739"/>
                      </a:lnTo>
                      <a:lnTo>
                        <a:pt x="464" y="745"/>
                      </a:lnTo>
                      <a:lnTo>
                        <a:pt x="442" y="747"/>
                      </a:lnTo>
                      <a:lnTo>
                        <a:pt x="434" y="750"/>
                      </a:lnTo>
                      <a:lnTo>
                        <a:pt x="430" y="756"/>
                      </a:lnTo>
                      <a:lnTo>
                        <a:pt x="410" y="759"/>
                      </a:lnTo>
                      <a:lnTo>
                        <a:pt x="403" y="758"/>
                      </a:lnTo>
                      <a:lnTo>
                        <a:pt x="398" y="750"/>
                      </a:lnTo>
                      <a:lnTo>
                        <a:pt x="392" y="748"/>
                      </a:lnTo>
                      <a:lnTo>
                        <a:pt x="389" y="744"/>
                      </a:lnTo>
                      <a:lnTo>
                        <a:pt x="382" y="743"/>
                      </a:lnTo>
                      <a:lnTo>
                        <a:pt x="381" y="737"/>
                      </a:lnTo>
                      <a:lnTo>
                        <a:pt x="376" y="738"/>
                      </a:lnTo>
                      <a:lnTo>
                        <a:pt x="369" y="744"/>
                      </a:lnTo>
                      <a:lnTo>
                        <a:pt x="351" y="744"/>
                      </a:lnTo>
                      <a:lnTo>
                        <a:pt x="342" y="736"/>
                      </a:lnTo>
                      <a:lnTo>
                        <a:pt x="332" y="717"/>
                      </a:lnTo>
                      <a:lnTo>
                        <a:pt x="338" y="734"/>
                      </a:lnTo>
                      <a:lnTo>
                        <a:pt x="344" y="744"/>
                      </a:lnTo>
                      <a:lnTo>
                        <a:pt x="339" y="755"/>
                      </a:lnTo>
                      <a:lnTo>
                        <a:pt x="339" y="766"/>
                      </a:lnTo>
                      <a:lnTo>
                        <a:pt x="346" y="769"/>
                      </a:lnTo>
                      <a:lnTo>
                        <a:pt x="344" y="764"/>
                      </a:lnTo>
                      <a:lnTo>
                        <a:pt x="349" y="753"/>
                      </a:lnTo>
                      <a:lnTo>
                        <a:pt x="361" y="755"/>
                      </a:lnTo>
                      <a:lnTo>
                        <a:pt x="388" y="764"/>
                      </a:lnTo>
                      <a:lnTo>
                        <a:pt x="394" y="771"/>
                      </a:lnTo>
                      <a:lnTo>
                        <a:pt x="393" y="780"/>
                      </a:lnTo>
                      <a:lnTo>
                        <a:pt x="385" y="791"/>
                      </a:lnTo>
                      <a:lnTo>
                        <a:pt x="386" y="785"/>
                      </a:lnTo>
                      <a:lnTo>
                        <a:pt x="383" y="779"/>
                      </a:lnTo>
                      <a:lnTo>
                        <a:pt x="364" y="771"/>
                      </a:lnTo>
                      <a:lnTo>
                        <a:pt x="354" y="793"/>
                      </a:lnTo>
                      <a:lnTo>
                        <a:pt x="350" y="802"/>
                      </a:lnTo>
                      <a:lnTo>
                        <a:pt x="350" y="809"/>
                      </a:lnTo>
                      <a:lnTo>
                        <a:pt x="346" y="814"/>
                      </a:lnTo>
                      <a:lnTo>
                        <a:pt x="339" y="810"/>
                      </a:lnTo>
                      <a:lnTo>
                        <a:pt x="337" y="804"/>
                      </a:lnTo>
                      <a:lnTo>
                        <a:pt x="332" y="798"/>
                      </a:lnTo>
                      <a:lnTo>
                        <a:pt x="322" y="801"/>
                      </a:lnTo>
                      <a:lnTo>
                        <a:pt x="321" y="803"/>
                      </a:lnTo>
                      <a:lnTo>
                        <a:pt x="314" y="799"/>
                      </a:lnTo>
                      <a:lnTo>
                        <a:pt x="302" y="802"/>
                      </a:lnTo>
                      <a:lnTo>
                        <a:pt x="300" y="797"/>
                      </a:lnTo>
                      <a:lnTo>
                        <a:pt x="296" y="801"/>
                      </a:lnTo>
                      <a:lnTo>
                        <a:pt x="297" y="795"/>
                      </a:lnTo>
                      <a:lnTo>
                        <a:pt x="289" y="796"/>
                      </a:lnTo>
                      <a:lnTo>
                        <a:pt x="285" y="802"/>
                      </a:lnTo>
                      <a:lnTo>
                        <a:pt x="280" y="799"/>
                      </a:lnTo>
                      <a:lnTo>
                        <a:pt x="269" y="797"/>
                      </a:lnTo>
                      <a:lnTo>
                        <a:pt x="246" y="799"/>
                      </a:lnTo>
                      <a:lnTo>
                        <a:pt x="237" y="792"/>
                      </a:lnTo>
                      <a:lnTo>
                        <a:pt x="237" y="782"/>
                      </a:lnTo>
                      <a:lnTo>
                        <a:pt x="221" y="781"/>
                      </a:lnTo>
                      <a:lnTo>
                        <a:pt x="238" y="767"/>
                      </a:lnTo>
                      <a:lnTo>
                        <a:pt x="237" y="756"/>
                      </a:lnTo>
                      <a:lnTo>
                        <a:pt x="238" y="744"/>
                      </a:lnTo>
                      <a:lnTo>
                        <a:pt x="237" y="736"/>
                      </a:lnTo>
                      <a:lnTo>
                        <a:pt x="227" y="729"/>
                      </a:lnTo>
                      <a:lnTo>
                        <a:pt x="230" y="727"/>
                      </a:lnTo>
                      <a:lnTo>
                        <a:pt x="246" y="724"/>
                      </a:lnTo>
                      <a:lnTo>
                        <a:pt x="227" y="723"/>
                      </a:lnTo>
                      <a:lnTo>
                        <a:pt x="215" y="727"/>
                      </a:lnTo>
                      <a:lnTo>
                        <a:pt x="188" y="728"/>
                      </a:lnTo>
                      <a:lnTo>
                        <a:pt x="172" y="747"/>
                      </a:lnTo>
                      <a:lnTo>
                        <a:pt x="160" y="749"/>
                      </a:lnTo>
                      <a:lnTo>
                        <a:pt x="154" y="753"/>
                      </a:lnTo>
                      <a:lnTo>
                        <a:pt x="149" y="752"/>
                      </a:lnTo>
                      <a:lnTo>
                        <a:pt x="136" y="761"/>
                      </a:lnTo>
                      <a:lnTo>
                        <a:pt x="125" y="772"/>
                      </a:lnTo>
                      <a:lnTo>
                        <a:pt x="135" y="780"/>
                      </a:lnTo>
                      <a:lnTo>
                        <a:pt x="141" y="790"/>
                      </a:lnTo>
                      <a:lnTo>
                        <a:pt x="136" y="792"/>
                      </a:lnTo>
                      <a:lnTo>
                        <a:pt x="115" y="793"/>
                      </a:lnTo>
                      <a:lnTo>
                        <a:pt x="111" y="790"/>
                      </a:lnTo>
                      <a:lnTo>
                        <a:pt x="109" y="783"/>
                      </a:lnTo>
                      <a:lnTo>
                        <a:pt x="101" y="787"/>
                      </a:lnTo>
                      <a:lnTo>
                        <a:pt x="77" y="802"/>
                      </a:lnTo>
                      <a:lnTo>
                        <a:pt x="71" y="810"/>
                      </a:lnTo>
                      <a:lnTo>
                        <a:pt x="68" y="808"/>
                      </a:lnTo>
                      <a:lnTo>
                        <a:pt x="66" y="814"/>
                      </a:lnTo>
                      <a:lnTo>
                        <a:pt x="61" y="823"/>
                      </a:lnTo>
                      <a:lnTo>
                        <a:pt x="50" y="828"/>
                      </a:lnTo>
                      <a:lnTo>
                        <a:pt x="45" y="822"/>
                      </a:lnTo>
                      <a:lnTo>
                        <a:pt x="36" y="829"/>
                      </a:lnTo>
                      <a:lnTo>
                        <a:pt x="32" y="835"/>
                      </a:lnTo>
                      <a:lnTo>
                        <a:pt x="32" y="840"/>
                      </a:lnTo>
                      <a:lnTo>
                        <a:pt x="34" y="842"/>
                      </a:lnTo>
                      <a:lnTo>
                        <a:pt x="11" y="855"/>
                      </a:lnTo>
                      <a:lnTo>
                        <a:pt x="6" y="856"/>
                      </a:lnTo>
                      <a:lnTo>
                        <a:pt x="12" y="842"/>
                      </a:lnTo>
                      <a:lnTo>
                        <a:pt x="0" y="850"/>
                      </a:lnTo>
                      <a:lnTo>
                        <a:pt x="0" y="858"/>
                      </a:lnTo>
                      <a:lnTo>
                        <a:pt x="6" y="865"/>
                      </a:lnTo>
                      <a:lnTo>
                        <a:pt x="43" y="889"/>
                      </a:lnTo>
                      <a:lnTo>
                        <a:pt x="71" y="899"/>
                      </a:lnTo>
                      <a:lnTo>
                        <a:pt x="75" y="898"/>
                      </a:lnTo>
                      <a:lnTo>
                        <a:pt x="70" y="890"/>
                      </a:lnTo>
                      <a:lnTo>
                        <a:pt x="107" y="903"/>
                      </a:lnTo>
                      <a:lnTo>
                        <a:pt x="90" y="910"/>
                      </a:lnTo>
                      <a:lnTo>
                        <a:pt x="81" y="922"/>
                      </a:lnTo>
                      <a:lnTo>
                        <a:pt x="72" y="919"/>
                      </a:lnTo>
                      <a:lnTo>
                        <a:pt x="74" y="911"/>
                      </a:lnTo>
                      <a:lnTo>
                        <a:pt x="70" y="906"/>
                      </a:lnTo>
                      <a:lnTo>
                        <a:pt x="68" y="915"/>
                      </a:lnTo>
                      <a:lnTo>
                        <a:pt x="80" y="941"/>
                      </a:lnTo>
                      <a:lnTo>
                        <a:pt x="91" y="952"/>
                      </a:lnTo>
                      <a:lnTo>
                        <a:pt x="91" y="963"/>
                      </a:lnTo>
                      <a:lnTo>
                        <a:pt x="88" y="976"/>
                      </a:lnTo>
                      <a:lnTo>
                        <a:pt x="100" y="990"/>
                      </a:lnTo>
                      <a:lnTo>
                        <a:pt x="104" y="991"/>
                      </a:lnTo>
                      <a:lnTo>
                        <a:pt x="108" y="996"/>
                      </a:lnTo>
                      <a:lnTo>
                        <a:pt x="150" y="1005"/>
                      </a:lnTo>
                      <a:lnTo>
                        <a:pt x="160" y="1003"/>
                      </a:lnTo>
                      <a:lnTo>
                        <a:pt x="179" y="1013"/>
                      </a:lnTo>
                      <a:lnTo>
                        <a:pt x="210" y="997"/>
                      </a:lnTo>
                      <a:lnTo>
                        <a:pt x="231" y="1001"/>
                      </a:lnTo>
                      <a:lnTo>
                        <a:pt x="247" y="996"/>
                      </a:lnTo>
                      <a:lnTo>
                        <a:pt x="263" y="1003"/>
                      </a:lnTo>
                      <a:lnTo>
                        <a:pt x="275" y="1017"/>
                      </a:lnTo>
                      <a:lnTo>
                        <a:pt x="278" y="1013"/>
                      </a:lnTo>
                      <a:lnTo>
                        <a:pt x="279" y="1003"/>
                      </a:lnTo>
                      <a:lnTo>
                        <a:pt x="270" y="1001"/>
                      </a:lnTo>
                      <a:lnTo>
                        <a:pt x="263" y="995"/>
                      </a:lnTo>
                      <a:lnTo>
                        <a:pt x="260" y="990"/>
                      </a:lnTo>
                      <a:lnTo>
                        <a:pt x="275" y="989"/>
                      </a:lnTo>
                      <a:lnTo>
                        <a:pt x="280" y="997"/>
                      </a:lnTo>
                      <a:lnTo>
                        <a:pt x="290" y="1005"/>
                      </a:lnTo>
                      <a:lnTo>
                        <a:pt x="294" y="1033"/>
                      </a:lnTo>
                      <a:lnTo>
                        <a:pt x="297" y="1033"/>
                      </a:lnTo>
                      <a:lnTo>
                        <a:pt x="303" y="1017"/>
                      </a:lnTo>
                      <a:lnTo>
                        <a:pt x="312" y="1002"/>
                      </a:lnTo>
                      <a:lnTo>
                        <a:pt x="324" y="990"/>
                      </a:lnTo>
                      <a:lnTo>
                        <a:pt x="330" y="981"/>
                      </a:lnTo>
                      <a:lnTo>
                        <a:pt x="351" y="971"/>
                      </a:lnTo>
                      <a:lnTo>
                        <a:pt x="350" y="964"/>
                      </a:lnTo>
                      <a:lnTo>
                        <a:pt x="365" y="970"/>
                      </a:lnTo>
                      <a:lnTo>
                        <a:pt x="371" y="969"/>
                      </a:lnTo>
                      <a:lnTo>
                        <a:pt x="377" y="962"/>
                      </a:lnTo>
                      <a:lnTo>
                        <a:pt x="389" y="954"/>
                      </a:lnTo>
                      <a:lnTo>
                        <a:pt x="400" y="968"/>
                      </a:lnTo>
                      <a:lnTo>
                        <a:pt x="405" y="970"/>
                      </a:lnTo>
                      <a:lnTo>
                        <a:pt x="405" y="984"/>
                      </a:lnTo>
                      <a:lnTo>
                        <a:pt x="400" y="995"/>
                      </a:lnTo>
                      <a:lnTo>
                        <a:pt x="394" y="1003"/>
                      </a:lnTo>
                      <a:lnTo>
                        <a:pt x="382" y="1008"/>
                      </a:lnTo>
                      <a:lnTo>
                        <a:pt x="373" y="1003"/>
                      </a:lnTo>
                      <a:lnTo>
                        <a:pt x="365" y="1003"/>
                      </a:lnTo>
                      <a:lnTo>
                        <a:pt x="365" y="1014"/>
                      </a:lnTo>
                      <a:lnTo>
                        <a:pt x="367" y="1021"/>
                      </a:lnTo>
                      <a:lnTo>
                        <a:pt x="372" y="1016"/>
                      </a:lnTo>
                      <a:lnTo>
                        <a:pt x="382" y="1019"/>
                      </a:lnTo>
                      <a:lnTo>
                        <a:pt x="387" y="1033"/>
                      </a:lnTo>
                      <a:lnTo>
                        <a:pt x="397" y="1052"/>
                      </a:lnTo>
                      <a:lnTo>
                        <a:pt x="396" y="1061"/>
                      </a:lnTo>
                      <a:lnTo>
                        <a:pt x="394" y="1065"/>
                      </a:lnTo>
                      <a:lnTo>
                        <a:pt x="400" y="1070"/>
                      </a:lnTo>
                      <a:lnTo>
                        <a:pt x="403" y="1077"/>
                      </a:lnTo>
                      <a:lnTo>
                        <a:pt x="404" y="1084"/>
                      </a:lnTo>
                      <a:lnTo>
                        <a:pt x="403" y="1098"/>
                      </a:lnTo>
                      <a:lnTo>
                        <a:pt x="394" y="1115"/>
                      </a:lnTo>
                      <a:lnTo>
                        <a:pt x="387" y="1125"/>
                      </a:lnTo>
                      <a:lnTo>
                        <a:pt x="380" y="1132"/>
                      </a:lnTo>
                      <a:lnTo>
                        <a:pt x="371" y="1135"/>
                      </a:lnTo>
                      <a:lnTo>
                        <a:pt x="360" y="1135"/>
                      </a:lnTo>
                      <a:lnTo>
                        <a:pt x="353" y="1140"/>
                      </a:lnTo>
                      <a:lnTo>
                        <a:pt x="344" y="1138"/>
                      </a:lnTo>
                      <a:lnTo>
                        <a:pt x="326" y="1143"/>
                      </a:lnTo>
                      <a:lnTo>
                        <a:pt x="322" y="1143"/>
                      </a:lnTo>
                      <a:lnTo>
                        <a:pt x="332" y="1132"/>
                      </a:lnTo>
                      <a:lnTo>
                        <a:pt x="330" y="1130"/>
                      </a:lnTo>
                      <a:lnTo>
                        <a:pt x="321" y="1131"/>
                      </a:lnTo>
                      <a:lnTo>
                        <a:pt x="317" y="1135"/>
                      </a:lnTo>
                      <a:lnTo>
                        <a:pt x="312" y="1147"/>
                      </a:lnTo>
                      <a:lnTo>
                        <a:pt x="303" y="1158"/>
                      </a:lnTo>
                      <a:lnTo>
                        <a:pt x="286" y="1174"/>
                      </a:lnTo>
                      <a:lnTo>
                        <a:pt x="280" y="1183"/>
                      </a:lnTo>
                      <a:lnTo>
                        <a:pt x="271" y="1186"/>
                      </a:lnTo>
                      <a:lnTo>
                        <a:pt x="260" y="1183"/>
                      </a:lnTo>
                      <a:lnTo>
                        <a:pt x="256" y="1179"/>
                      </a:lnTo>
                      <a:lnTo>
                        <a:pt x="240" y="1191"/>
                      </a:lnTo>
                      <a:lnTo>
                        <a:pt x="222" y="1197"/>
                      </a:lnTo>
                      <a:lnTo>
                        <a:pt x="219" y="1202"/>
                      </a:lnTo>
                      <a:lnTo>
                        <a:pt x="217" y="1207"/>
                      </a:lnTo>
                      <a:lnTo>
                        <a:pt x="220" y="1211"/>
                      </a:lnTo>
                      <a:lnTo>
                        <a:pt x="222" y="1219"/>
                      </a:lnTo>
                      <a:lnTo>
                        <a:pt x="219" y="1224"/>
                      </a:lnTo>
                      <a:lnTo>
                        <a:pt x="201" y="1221"/>
                      </a:lnTo>
                      <a:lnTo>
                        <a:pt x="190" y="1223"/>
                      </a:lnTo>
                      <a:lnTo>
                        <a:pt x="178" y="1237"/>
                      </a:lnTo>
                      <a:lnTo>
                        <a:pt x="174" y="1245"/>
                      </a:lnTo>
                      <a:lnTo>
                        <a:pt x="170" y="1243"/>
                      </a:lnTo>
                      <a:lnTo>
                        <a:pt x="162" y="1244"/>
                      </a:lnTo>
                      <a:lnTo>
                        <a:pt x="145" y="1266"/>
                      </a:lnTo>
                      <a:lnTo>
                        <a:pt x="142" y="1267"/>
                      </a:lnTo>
                      <a:lnTo>
                        <a:pt x="139" y="1271"/>
                      </a:lnTo>
                      <a:lnTo>
                        <a:pt x="138" y="1277"/>
                      </a:lnTo>
                      <a:lnTo>
                        <a:pt x="128" y="1299"/>
                      </a:lnTo>
                      <a:lnTo>
                        <a:pt x="127" y="1305"/>
                      </a:lnTo>
                      <a:lnTo>
                        <a:pt x="128" y="1323"/>
                      </a:lnTo>
                      <a:lnTo>
                        <a:pt x="125" y="1328"/>
                      </a:lnTo>
                      <a:lnTo>
                        <a:pt x="117" y="1330"/>
                      </a:lnTo>
                      <a:lnTo>
                        <a:pt x="111" y="1329"/>
                      </a:lnTo>
                      <a:lnTo>
                        <a:pt x="107" y="1330"/>
                      </a:lnTo>
                      <a:lnTo>
                        <a:pt x="107" y="1336"/>
                      </a:lnTo>
                      <a:lnTo>
                        <a:pt x="118" y="1345"/>
                      </a:lnTo>
                      <a:lnTo>
                        <a:pt x="115" y="1348"/>
                      </a:lnTo>
                      <a:lnTo>
                        <a:pt x="104" y="1351"/>
                      </a:lnTo>
                      <a:lnTo>
                        <a:pt x="102" y="1358"/>
                      </a:lnTo>
                      <a:lnTo>
                        <a:pt x="101" y="1366"/>
                      </a:lnTo>
                      <a:lnTo>
                        <a:pt x="104" y="1363"/>
                      </a:lnTo>
                      <a:lnTo>
                        <a:pt x="124" y="1360"/>
                      </a:lnTo>
                      <a:lnTo>
                        <a:pt x="131" y="1357"/>
                      </a:lnTo>
                      <a:lnTo>
                        <a:pt x="138" y="1351"/>
                      </a:lnTo>
                      <a:lnTo>
                        <a:pt x="156" y="1348"/>
                      </a:lnTo>
                      <a:lnTo>
                        <a:pt x="157" y="1352"/>
                      </a:lnTo>
                      <a:lnTo>
                        <a:pt x="151" y="1355"/>
                      </a:lnTo>
                      <a:lnTo>
                        <a:pt x="155" y="1358"/>
                      </a:lnTo>
                      <a:lnTo>
                        <a:pt x="134" y="1362"/>
                      </a:lnTo>
                      <a:lnTo>
                        <a:pt x="125" y="1366"/>
                      </a:lnTo>
                      <a:lnTo>
                        <a:pt x="119" y="1373"/>
                      </a:lnTo>
                      <a:lnTo>
                        <a:pt x="118" y="1378"/>
                      </a:lnTo>
                      <a:lnTo>
                        <a:pt x="133" y="1388"/>
                      </a:lnTo>
                      <a:lnTo>
                        <a:pt x="145" y="1378"/>
                      </a:lnTo>
                      <a:lnTo>
                        <a:pt x="151" y="1379"/>
                      </a:lnTo>
                      <a:lnTo>
                        <a:pt x="146" y="1385"/>
                      </a:lnTo>
                      <a:lnTo>
                        <a:pt x="144" y="1394"/>
                      </a:lnTo>
                      <a:lnTo>
                        <a:pt x="147" y="1405"/>
                      </a:lnTo>
                      <a:lnTo>
                        <a:pt x="151" y="1410"/>
                      </a:lnTo>
                      <a:lnTo>
                        <a:pt x="152" y="1417"/>
                      </a:lnTo>
                      <a:lnTo>
                        <a:pt x="156" y="1423"/>
                      </a:lnTo>
                      <a:lnTo>
                        <a:pt x="161" y="1427"/>
                      </a:lnTo>
                      <a:lnTo>
                        <a:pt x="165" y="1425"/>
                      </a:lnTo>
                      <a:lnTo>
                        <a:pt x="174" y="1411"/>
                      </a:lnTo>
                      <a:lnTo>
                        <a:pt x="176" y="1420"/>
                      </a:lnTo>
                      <a:lnTo>
                        <a:pt x="179" y="1422"/>
                      </a:lnTo>
                      <a:lnTo>
                        <a:pt x="193" y="1420"/>
                      </a:lnTo>
                      <a:lnTo>
                        <a:pt x="184" y="1436"/>
                      </a:lnTo>
                      <a:lnTo>
                        <a:pt x="197" y="1441"/>
                      </a:lnTo>
                      <a:lnTo>
                        <a:pt x="219" y="1446"/>
                      </a:lnTo>
                      <a:lnTo>
                        <a:pt x="230" y="1439"/>
                      </a:lnTo>
                      <a:lnTo>
                        <a:pt x="238" y="1439"/>
                      </a:lnTo>
                      <a:lnTo>
                        <a:pt x="242" y="1449"/>
                      </a:lnTo>
                      <a:lnTo>
                        <a:pt x="237" y="1457"/>
                      </a:lnTo>
                      <a:lnTo>
                        <a:pt x="220" y="1463"/>
                      </a:lnTo>
                      <a:lnTo>
                        <a:pt x="214" y="1474"/>
                      </a:lnTo>
                      <a:lnTo>
                        <a:pt x="203" y="1487"/>
                      </a:lnTo>
                      <a:lnTo>
                        <a:pt x="197" y="1497"/>
                      </a:lnTo>
                      <a:lnTo>
                        <a:pt x="194" y="1506"/>
                      </a:lnTo>
                      <a:lnTo>
                        <a:pt x="194" y="1514"/>
                      </a:lnTo>
                      <a:lnTo>
                        <a:pt x="204" y="1533"/>
                      </a:lnTo>
                      <a:lnTo>
                        <a:pt x="209" y="1534"/>
                      </a:lnTo>
                      <a:lnTo>
                        <a:pt x="216" y="1529"/>
                      </a:lnTo>
                      <a:lnTo>
                        <a:pt x="224" y="1527"/>
                      </a:lnTo>
                      <a:lnTo>
                        <a:pt x="226" y="1531"/>
                      </a:lnTo>
                      <a:lnTo>
                        <a:pt x="222" y="1535"/>
                      </a:lnTo>
                      <a:lnTo>
                        <a:pt x="224" y="1538"/>
                      </a:lnTo>
                      <a:lnTo>
                        <a:pt x="237" y="1538"/>
                      </a:lnTo>
                      <a:lnTo>
                        <a:pt x="235" y="1540"/>
                      </a:lnTo>
                      <a:lnTo>
                        <a:pt x="222" y="1541"/>
                      </a:lnTo>
                      <a:lnTo>
                        <a:pt x="215" y="1546"/>
                      </a:lnTo>
                      <a:lnTo>
                        <a:pt x="220" y="1554"/>
                      </a:lnTo>
                      <a:lnTo>
                        <a:pt x="232" y="1563"/>
                      </a:lnTo>
                      <a:lnTo>
                        <a:pt x="238" y="1563"/>
                      </a:lnTo>
                      <a:lnTo>
                        <a:pt x="243" y="1566"/>
                      </a:lnTo>
                      <a:lnTo>
                        <a:pt x="248" y="1565"/>
                      </a:lnTo>
                      <a:lnTo>
                        <a:pt x="254" y="1568"/>
                      </a:lnTo>
                      <a:lnTo>
                        <a:pt x="262" y="1567"/>
                      </a:lnTo>
                      <a:lnTo>
                        <a:pt x="269" y="1571"/>
                      </a:lnTo>
                      <a:lnTo>
                        <a:pt x="276" y="1571"/>
                      </a:lnTo>
                      <a:lnTo>
                        <a:pt x="278" y="1565"/>
                      </a:lnTo>
                      <a:lnTo>
                        <a:pt x="285" y="1559"/>
                      </a:lnTo>
                      <a:lnTo>
                        <a:pt x="301" y="1536"/>
                      </a:lnTo>
                      <a:lnTo>
                        <a:pt x="307" y="1519"/>
                      </a:lnTo>
                      <a:lnTo>
                        <a:pt x="313" y="1517"/>
                      </a:lnTo>
                      <a:lnTo>
                        <a:pt x="312" y="1512"/>
                      </a:lnTo>
                      <a:lnTo>
                        <a:pt x="305" y="1507"/>
                      </a:lnTo>
                      <a:lnTo>
                        <a:pt x="301" y="1496"/>
                      </a:lnTo>
                      <a:lnTo>
                        <a:pt x="318" y="1468"/>
                      </a:lnTo>
                      <a:lnTo>
                        <a:pt x="334" y="1457"/>
                      </a:lnTo>
                      <a:lnTo>
                        <a:pt x="342" y="1447"/>
                      </a:lnTo>
                      <a:lnTo>
                        <a:pt x="348" y="1442"/>
                      </a:lnTo>
                      <a:lnTo>
                        <a:pt x="361" y="1441"/>
                      </a:lnTo>
                      <a:lnTo>
                        <a:pt x="328" y="1471"/>
                      </a:lnTo>
                      <a:lnTo>
                        <a:pt x="312" y="1495"/>
                      </a:lnTo>
                      <a:lnTo>
                        <a:pt x="311" y="1501"/>
                      </a:lnTo>
                      <a:lnTo>
                        <a:pt x="312" y="1504"/>
                      </a:lnTo>
                      <a:lnTo>
                        <a:pt x="318" y="1509"/>
                      </a:lnTo>
                      <a:lnTo>
                        <a:pt x="321" y="1519"/>
                      </a:lnTo>
                      <a:lnTo>
                        <a:pt x="322" y="1528"/>
                      </a:lnTo>
                      <a:lnTo>
                        <a:pt x="326" y="1538"/>
                      </a:lnTo>
                      <a:lnTo>
                        <a:pt x="333" y="1546"/>
                      </a:lnTo>
                      <a:lnTo>
                        <a:pt x="343" y="1576"/>
                      </a:lnTo>
                      <a:lnTo>
                        <a:pt x="349" y="1583"/>
                      </a:lnTo>
                      <a:lnTo>
                        <a:pt x="349" y="1589"/>
                      </a:lnTo>
                      <a:lnTo>
                        <a:pt x="338" y="1604"/>
                      </a:lnTo>
                      <a:lnTo>
                        <a:pt x="337" y="1608"/>
                      </a:lnTo>
                      <a:lnTo>
                        <a:pt x="333" y="1609"/>
                      </a:lnTo>
                      <a:lnTo>
                        <a:pt x="332" y="1617"/>
                      </a:lnTo>
                      <a:lnTo>
                        <a:pt x="338" y="1631"/>
                      </a:lnTo>
                      <a:lnTo>
                        <a:pt x="343" y="1627"/>
                      </a:lnTo>
                      <a:lnTo>
                        <a:pt x="350" y="1627"/>
                      </a:lnTo>
                      <a:lnTo>
                        <a:pt x="356" y="1631"/>
                      </a:lnTo>
                      <a:lnTo>
                        <a:pt x="351" y="1633"/>
                      </a:lnTo>
                      <a:lnTo>
                        <a:pt x="345" y="1641"/>
                      </a:lnTo>
                      <a:lnTo>
                        <a:pt x="346" y="1657"/>
                      </a:lnTo>
                      <a:lnTo>
                        <a:pt x="351" y="1657"/>
                      </a:lnTo>
                      <a:lnTo>
                        <a:pt x="355" y="1660"/>
                      </a:lnTo>
                      <a:lnTo>
                        <a:pt x="351" y="1662"/>
                      </a:lnTo>
                      <a:lnTo>
                        <a:pt x="342" y="1673"/>
                      </a:lnTo>
                      <a:lnTo>
                        <a:pt x="333" y="1673"/>
                      </a:lnTo>
                      <a:lnTo>
                        <a:pt x="326" y="1680"/>
                      </a:lnTo>
                      <a:lnTo>
                        <a:pt x="345" y="1683"/>
                      </a:lnTo>
                      <a:lnTo>
                        <a:pt x="357" y="1676"/>
                      </a:lnTo>
                      <a:lnTo>
                        <a:pt x="366" y="1664"/>
                      </a:lnTo>
                      <a:lnTo>
                        <a:pt x="373" y="1662"/>
                      </a:lnTo>
                      <a:lnTo>
                        <a:pt x="388" y="1649"/>
                      </a:lnTo>
                      <a:lnTo>
                        <a:pt x="399" y="1649"/>
                      </a:lnTo>
                      <a:lnTo>
                        <a:pt x="413" y="1637"/>
                      </a:lnTo>
                      <a:lnTo>
                        <a:pt x="426" y="1611"/>
                      </a:lnTo>
                      <a:lnTo>
                        <a:pt x="429" y="1620"/>
                      </a:lnTo>
                      <a:lnTo>
                        <a:pt x="429" y="1630"/>
                      </a:lnTo>
                      <a:lnTo>
                        <a:pt x="425" y="1635"/>
                      </a:lnTo>
                      <a:lnTo>
                        <a:pt x="425" y="1642"/>
                      </a:lnTo>
                      <a:lnTo>
                        <a:pt x="426" y="1648"/>
                      </a:lnTo>
                      <a:lnTo>
                        <a:pt x="432" y="1654"/>
                      </a:lnTo>
                      <a:lnTo>
                        <a:pt x="436" y="1653"/>
                      </a:lnTo>
                      <a:lnTo>
                        <a:pt x="440" y="1659"/>
                      </a:lnTo>
                      <a:lnTo>
                        <a:pt x="446" y="1662"/>
                      </a:lnTo>
                      <a:lnTo>
                        <a:pt x="456" y="1653"/>
                      </a:lnTo>
                      <a:lnTo>
                        <a:pt x="458" y="1648"/>
                      </a:lnTo>
                      <a:lnTo>
                        <a:pt x="461" y="1652"/>
                      </a:lnTo>
                      <a:lnTo>
                        <a:pt x="466" y="1652"/>
                      </a:lnTo>
                      <a:lnTo>
                        <a:pt x="464" y="1658"/>
                      </a:lnTo>
                      <a:lnTo>
                        <a:pt x="470" y="1662"/>
                      </a:lnTo>
                      <a:lnTo>
                        <a:pt x="477" y="1670"/>
                      </a:lnTo>
                      <a:lnTo>
                        <a:pt x="491" y="1699"/>
                      </a:lnTo>
                      <a:lnTo>
                        <a:pt x="498" y="1703"/>
                      </a:lnTo>
                      <a:lnTo>
                        <a:pt x="501" y="1702"/>
                      </a:lnTo>
                      <a:lnTo>
                        <a:pt x="509" y="1694"/>
                      </a:lnTo>
                      <a:lnTo>
                        <a:pt x="509" y="1678"/>
                      </a:lnTo>
                      <a:lnTo>
                        <a:pt x="504" y="1668"/>
                      </a:lnTo>
                      <a:lnTo>
                        <a:pt x="506" y="1664"/>
                      </a:lnTo>
                      <a:lnTo>
                        <a:pt x="511" y="1654"/>
                      </a:lnTo>
                      <a:lnTo>
                        <a:pt x="520" y="1647"/>
                      </a:lnTo>
                      <a:lnTo>
                        <a:pt x="522" y="1641"/>
                      </a:lnTo>
                      <a:lnTo>
                        <a:pt x="526" y="1640"/>
                      </a:lnTo>
                      <a:lnTo>
                        <a:pt x="526" y="1647"/>
                      </a:lnTo>
                      <a:lnTo>
                        <a:pt x="522" y="1660"/>
                      </a:lnTo>
                      <a:lnTo>
                        <a:pt x="538" y="1676"/>
                      </a:lnTo>
                      <a:lnTo>
                        <a:pt x="548" y="1679"/>
                      </a:lnTo>
                      <a:lnTo>
                        <a:pt x="572" y="1667"/>
                      </a:lnTo>
                      <a:lnTo>
                        <a:pt x="590" y="1653"/>
                      </a:lnTo>
                      <a:lnTo>
                        <a:pt x="607" y="1636"/>
                      </a:lnTo>
                      <a:lnTo>
                        <a:pt x="619" y="1629"/>
                      </a:lnTo>
                      <a:lnTo>
                        <a:pt x="620" y="1632"/>
                      </a:lnTo>
                      <a:lnTo>
                        <a:pt x="606" y="1658"/>
                      </a:lnTo>
                      <a:lnTo>
                        <a:pt x="599" y="1663"/>
                      </a:lnTo>
                      <a:lnTo>
                        <a:pt x="603" y="1664"/>
                      </a:lnTo>
                      <a:lnTo>
                        <a:pt x="603" y="1667"/>
                      </a:lnTo>
                      <a:lnTo>
                        <a:pt x="595" y="1679"/>
                      </a:lnTo>
                      <a:lnTo>
                        <a:pt x="584" y="1686"/>
                      </a:lnTo>
                      <a:lnTo>
                        <a:pt x="579" y="1713"/>
                      </a:lnTo>
                      <a:lnTo>
                        <a:pt x="588" y="1714"/>
                      </a:lnTo>
                      <a:lnTo>
                        <a:pt x="575" y="1729"/>
                      </a:lnTo>
                      <a:lnTo>
                        <a:pt x="570" y="1760"/>
                      </a:lnTo>
                      <a:lnTo>
                        <a:pt x="569" y="1775"/>
                      </a:lnTo>
                      <a:lnTo>
                        <a:pt x="566" y="1783"/>
                      </a:lnTo>
                      <a:lnTo>
                        <a:pt x="560" y="1792"/>
                      </a:lnTo>
                      <a:lnTo>
                        <a:pt x="549" y="1814"/>
                      </a:lnTo>
                      <a:lnTo>
                        <a:pt x="545" y="1810"/>
                      </a:lnTo>
                      <a:lnTo>
                        <a:pt x="541" y="1812"/>
                      </a:lnTo>
                      <a:lnTo>
                        <a:pt x="538" y="1819"/>
                      </a:lnTo>
                      <a:lnTo>
                        <a:pt x="525" y="1837"/>
                      </a:lnTo>
                      <a:lnTo>
                        <a:pt x="522" y="1837"/>
                      </a:lnTo>
                      <a:lnTo>
                        <a:pt x="518" y="1846"/>
                      </a:lnTo>
                      <a:lnTo>
                        <a:pt x="516" y="1858"/>
                      </a:lnTo>
                      <a:lnTo>
                        <a:pt x="512" y="1866"/>
                      </a:lnTo>
                      <a:lnTo>
                        <a:pt x="506" y="1863"/>
                      </a:lnTo>
                      <a:lnTo>
                        <a:pt x="502" y="1867"/>
                      </a:lnTo>
                      <a:lnTo>
                        <a:pt x="498" y="1863"/>
                      </a:lnTo>
                      <a:lnTo>
                        <a:pt x="484" y="1877"/>
                      </a:lnTo>
                      <a:lnTo>
                        <a:pt x="472" y="1879"/>
                      </a:lnTo>
                      <a:lnTo>
                        <a:pt x="456" y="1891"/>
                      </a:lnTo>
                      <a:lnTo>
                        <a:pt x="451" y="1890"/>
                      </a:lnTo>
                      <a:lnTo>
                        <a:pt x="431" y="1910"/>
                      </a:lnTo>
                      <a:lnTo>
                        <a:pt x="423" y="1925"/>
                      </a:lnTo>
                      <a:lnTo>
                        <a:pt x="416" y="1932"/>
                      </a:lnTo>
                      <a:lnTo>
                        <a:pt x="414" y="1939"/>
                      </a:lnTo>
                      <a:lnTo>
                        <a:pt x="412" y="1952"/>
                      </a:lnTo>
                      <a:lnTo>
                        <a:pt x="410" y="1953"/>
                      </a:lnTo>
                      <a:lnTo>
                        <a:pt x="424" y="1958"/>
                      </a:lnTo>
                      <a:lnTo>
                        <a:pt x="427" y="1964"/>
                      </a:lnTo>
                      <a:lnTo>
                        <a:pt x="418" y="1963"/>
                      </a:lnTo>
                      <a:lnTo>
                        <a:pt x="412" y="1958"/>
                      </a:lnTo>
                      <a:lnTo>
                        <a:pt x="404" y="1955"/>
                      </a:lnTo>
                      <a:lnTo>
                        <a:pt x="403" y="1960"/>
                      </a:lnTo>
                      <a:lnTo>
                        <a:pt x="399" y="1963"/>
                      </a:lnTo>
                      <a:lnTo>
                        <a:pt x="394" y="1960"/>
                      </a:lnTo>
                      <a:lnTo>
                        <a:pt x="389" y="1953"/>
                      </a:lnTo>
                      <a:lnTo>
                        <a:pt x="393" y="1948"/>
                      </a:lnTo>
                      <a:lnTo>
                        <a:pt x="393" y="1943"/>
                      </a:lnTo>
                      <a:lnTo>
                        <a:pt x="383" y="1945"/>
                      </a:lnTo>
                      <a:lnTo>
                        <a:pt x="375" y="1942"/>
                      </a:lnTo>
                      <a:lnTo>
                        <a:pt x="370" y="1943"/>
                      </a:lnTo>
                      <a:lnTo>
                        <a:pt x="365" y="1947"/>
                      </a:lnTo>
                      <a:lnTo>
                        <a:pt x="349" y="1953"/>
                      </a:lnTo>
                      <a:lnTo>
                        <a:pt x="326" y="1968"/>
                      </a:lnTo>
                      <a:lnTo>
                        <a:pt x="310" y="1982"/>
                      </a:lnTo>
                      <a:lnTo>
                        <a:pt x="303" y="1992"/>
                      </a:lnTo>
                      <a:lnTo>
                        <a:pt x="301" y="1995"/>
                      </a:lnTo>
                      <a:lnTo>
                        <a:pt x="300" y="1997"/>
                      </a:lnTo>
                      <a:lnTo>
                        <a:pt x="300" y="2006"/>
                      </a:lnTo>
                      <a:lnTo>
                        <a:pt x="286" y="2013"/>
                      </a:lnTo>
                      <a:lnTo>
                        <a:pt x="286" y="2018"/>
                      </a:lnTo>
                      <a:lnTo>
                        <a:pt x="281" y="2022"/>
                      </a:lnTo>
                      <a:lnTo>
                        <a:pt x="276" y="2018"/>
                      </a:lnTo>
                      <a:lnTo>
                        <a:pt x="274" y="2018"/>
                      </a:lnTo>
                      <a:lnTo>
                        <a:pt x="270" y="2022"/>
                      </a:lnTo>
                      <a:lnTo>
                        <a:pt x="263" y="2026"/>
                      </a:lnTo>
                      <a:lnTo>
                        <a:pt x="258" y="2028"/>
                      </a:lnTo>
                      <a:lnTo>
                        <a:pt x="252" y="2031"/>
                      </a:lnTo>
                      <a:lnTo>
                        <a:pt x="252" y="2033"/>
                      </a:lnTo>
                      <a:lnTo>
                        <a:pt x="257" y="2033"/>
                      </a:lnTo>
                      <a:lnTo>
                        <a:pt x="260" y="2042"/>
                      </a:lnTo>
                      <a:lnTo>
                        <a:pt x="259" y="2054"/>
                      </a:lnTo>
                      <a:lnTo>
                        <a:pt x="263" y="2054"/>
                      </a:lnTo>
                      <a:lnTo>
                        <a:pt x="269" y="2050"/>
                      </a:lnTo>
                      <a:lnTo>
                        <a:pt x="271" y="2044"/>
                      </a:lnTo>
                      <a:lnTo>
                        <a:pt x="269" y="2031"/>
                      </a:lnTo>
                      <a:lnTo>
                        <a:pt x="274" y="2031"/>
                      </a:lnTo>
                      <a:lnTo>
                        <a:pt x="278" y="2040"/>
                      </a:lnTo>
                      <a:lnTo>
                        <a:pt x="284" y="2045"/>
                      </a:lnTo>
                      <a:lnTo>
                        <a:pt x="301" y="2038"/>
                      </a:lnTo>
                      <a:lnTo>
                        <a:pt x="297" y="2019"/>
                      </a:lnTo>
                      <a:lnTo>
                        <a:pt x="299" y="2017"/>
                      </a:lnTo>
                      <a:lnTo>
                        <a:pt x="305" y="2023"/>
                      </a:lnTo>
                      <a:lnTo>
                        <a:pt x="307" y="2028"/>
                      </a:lnTo>
                      <a:lnTo>
                        <a:pt x="306" y="2034"/>
                      </a:lnTo>
                      <a:lnTo>
                        <a:pt x="312" y="2034"/>
                      </a:lnTo>
                      <a:lnTo>
                        <a:pt x="316" y="2036"/>
                      </a:lnTo>
                      <a:lnTo>
                        <a:pt x="322" y="2033"/>
                      </a:lnTo>
                      <a:lnTo>
                        <a:pt x="324" y="2029"/>
                      </a:lnTo>
                      <a:lnTo>
                        <a:pt x="328" y="2031"/>
                      </a:lnTo>
                      <a:lnTo>
                        <a:pt x="332" y="2028"/>
                      </a:lnTo>
                      <a:lnTo>
                        <a:pt x="334" y="2020"/>
                      </a:lnTo>
                      <a:lnTo>
                        <a:pt x="342" y="2013"/>
                      </a:lnTo>
                      <a:lnTo>
                        <a:pt x="344" y="2001"/>
                      </a:lnTo>
                      <a:lnTo>
                        <a:pt x="349" y="1987"/>
                      </a:lnTo>
                      <a:lnTo>
                        <a:pt x="356" y="1982"/>
                      </a:lnTo>
                      <a:lnTo>
                        <a:pt x="364" y="1981"/>
                      </a:lnTo>
                      <a:lnTo>
                        <a:pt x="365" y="1992"/>
                      </a:lnTo>
                      <a:lnTo>
                        <a:pt x="357" y="2001"/>
                      </a:lnTo>
                      <a:lnTo>
                        <a:pt x="360" y="2006"/>
                      </a:lnTo>
                      <a:lnTo>
                        <a:pt x="373" y="2002"/>
                      </a:lnTo>
                      <a:lnTo>
                        <a:pt x="388" y="1993"/>
                      </a:lnTo>
                      <a:lnTo>
                        <a:pt x="402" y="1996"/>
                      </a:lnTo>
                      <a:lnTo>
                        <a:pt x="402" y="1990"/>
                      </a:lnTo>
                      <a:lnTo>
                        <a:pt x="404" y="1988"/>
                      </a:lnTo>
                      <a:lnTo>
                        <a:pt x="405" y="1983"/>
                      </a:lnTo>
                      <a:lnTo>
                        <a:pt x="413" y="1991"/>
                      </a:lnTo>
                      <a:lnTo>
                        <a:pt x="418" y="1982"/>
                      </a:lnTo>
                      <a:lnTo>
                        <a:pt x="419" y="1980"/>
                      </a:lnTo>
                      <a:lnTo>
                        <a:pt x="423" y="1976"/>
                      </a:lnTo>
                      <a:lnTo>
                        <a:pt x="432" y="1975"/>
                      </a:lnTo>
                      <a:lnTo>
                        <a:pt x="436" y="1969"/>
                      </a:lnTo>
                      <a:lnTo>
                        <a:pt x="441" y="1966"/>
                      </a:lnTo>
                      <a:lnTo>
                        <a:pt x="446" y="1966"/>
                      </a:lnTo>
                      <a:lnTo>
                        <a:pt x="450" y="1961"/>
                      </a:lnTo>
                      <a:lnTo>
                        <a:pt x="457" y="1961"/>
                      </a:lnTo>
                      <a:lnTo>
                        <a:pt x="459" y="1968"/>
                      </a:lnTo>
                      <a:lnTo>
                        <a:pt x="459" y="1979"/>
                      </a:lnTo>
                      <a:lnTo>
                        <a:pt x="458" y="1986"/>
                      </a:lnTo>
                      <a:lnTo>
                        <a:pt x="459" y="1987"/>
                      </a:lnTo>
                      <a:lnTo>
                        <a:pt x="468" y="1969"/>
                      </a:lnTo>
                      <a:lnTo>
                        <a:pt x="470" y="1955"/>
                      </a:lnTo>
                      <a:lnTo>
                        <a:pt x="473" y="1958"/>
                      </a:lnTo>
                      <a:lnTo>
                        <a:pt x="478" y="1958"/>
                      </a:lnTo>
                      <a:lnTo>
                        <a:pt x="495" y="1954"/>
                      </a:lnTo>
                      <a:lnTo>
                        <a:pt x="506" y="1945"/>
                      </a:lnTo>
                      <a:lnTo>
                        <a:pt x="512" y="1945"/>
                      </a:lnTo>
                      <a:lnTo>
                        <a:pt x="516" y="1941"/>
                      </a:lnTo>
                      <a:lnTo>
                        <a:pt x="515" y="1931"/>
                      </a:lnTo>
                      <a:lnTo>
                        <a:pt x="515" y="1925"/>
                      </a:lnTo>
                      <a:lnTo>
                        <a:pt x="506" y="1922"/>
                      </a:lnTo>
                      <a:lnTo>
                        <a:pt x="498" y="1915"/>
                      </a:lnTo>
                      <a:lnTo>
                        <a:pt x="493" y="1907"/>
                      </a:lnTo>
                      <a:lnTo>
                        <a:pt x="490" y="1898"/>
                      </a:lnTo>
                      <a:lnTo>
                        <a:pt x="495" y="1898"/>
                      </a:lnTo>
                      <a:lnTo>
                        <a:pt x="499" y="1909"/>
                      </a:lnTo>
                      <a:lnTo>
                        <a:pt x="504" y="1915"/>
                      </a:lnTo>
                      <a:lnTo>
                        <a:pt x="513" y="1916"/>
                      </a:lnTo>
                      <a:lnTo>
                        <a:pt x="528" y="1902"/>
                      </a:lnTo>
                      <a:lnTo>
                        <a:pt x="538" y="1899"/>
                      </a:lnTo>
                      <a:lnTo>
                        <a:pt x="556" y="1899"/>
                      </a:lnTo>
                      <a:lnTo>
                        <a:pt x="560" y="1890"/>
                      </a:lnTo>
                      <a:lnTo>
                        <a:pt x="558" y="1889"/>
                      </a:lnTo>
                      <a:lnTo>
                        <a:pt x="548" y="1891"/>
                      </a:lnTo>
                      <a:lnTo>
                        <a:pt x="552" y="1886"/>
                      </a:lnTo>
                      <a:lnTo>
                        <a:pt x="564" y="1879"/>
                      </a:lnTo>
                      <a:lnTo>
                        <a:pt x="569" y="1884"/>
                      </a:lnTo>
                      <a:lnTo>
                        <a:pt x="577" y="1884"/>
                      </a:lnTo>
                      <a:lnTo>
                        <a:pt x="576" y="1872"/>
                      </a:lnTo>
                      <a:lnTo>
                        <a:pt x="577" y="1864"/>
                      </a:lnTo>
                      <a:lnTo>
                        <a:pt x="584" y="1862"/>
                      </a:lnTo>
                      <a:lnTo>
                        <a:pt x="596" y="1867"/>
                      </a:lnTo>
                      <a:lnTo>
                        <a:pt x="609" y="1855"/>
                      </a:lnTo>
                      <a:lnTo>
                        <a:pt x="611" y="1850"/>
                      </a:lnTo>
                      <a:lnTo>
                        <a:pt x="615" y="1851"/>
                      </a:lnTo>
                      <a:lnTo>
                        <a:pt x="618" y="1848"/>
                      </a:lnTo>
                      <a:lnTo>
                        <a:pt x="619" y="1843"/>
                      </a:lnTo>
                      <a:lnTo>
                        <a:pt x="625" y="1847"/>
                      </a:lnTo>
                      <a:lnTo>
                        <a:pt x="627" y="1843"/>
                      </a:lnTo>
                      <a:lnTo>
                        <a:pt x="634" y="1839"/>
                      </a:lnTo>
                      <a:lnTo>
                        <a:pt x="639" y="1831"/>
                      </a:lnTo>
                      <a:lnTo>
                        <a:pt x="639" y="1818"/>
                      </a:lnTo>
                      <a:lnTo>
                        <a:pt x="633" y="1818"/>
                      </a:lnTo>
                      <a:lnTo>
                        <a:pt x="630" y="1815"/>
                      </a:lnTo>
                      <a:lnTo>
                        <a:pt x="635" y="1809"/>
                      </a:lnTo>
                      <a:lnTo>
                        <a:pt x="652" y="1797"/>
                      </a:lnTo>
                      <a:lnTo>
                        <a:pt x="655" y="1800"/>
                      </a:lnTo>
                      <a:lnTo>
                        <a:pt x="658" y="1788"/>
                      </a:lnTo>
                      <a:lnTo>
                        <a:pt x="672" y="1788"/>
                      </a:lnTo>
                      <a:lnTo>
                        <a:pt x="673" y="1783"/>
                      </a:lnTo>
                      <a:lnTo>
                        <a:pt x="676" y="1778"/>
                      </a:lnTo>
                      <a:lnTo>
                        <a:pt x="677" y="1770"/>
                      </a:lnTo>
                      <a:lnTo>
                        <a:pt x="684" y="1770"/>
                      </a:lnTo>
                      <a:lnTo>
                        <a:pt x="693" y="1775"/>
                      </a:lnTo>
                      <a:lnTo>
                        <a:pt x="698" y="1764"/>
                      </a:lnTo>
                      <a:lnTo>
                        <a:pt x="701" y="1762"/>
                      </a:lnTo>
                      <a:lnTo>
                        <a:pt x="708" y="1757"/>
                      </a:lnTo>
                      <a:lnTo>
                        <a:pt x="712" y="1751"/>
                      </a:lnTo>
                      <a:lnTo>
                        <a:pt x="714" y="1746"/>
                      </a:lnTo>
                      <a:lnTo>
                        <a:pt x="726" y="1742"/>
                      </a:lnTo>
                      <a:lnTo>
                        <a:pt x="740" y="1739"/>
                      </a:lnTo>
                      <a:lnTo>
                        <a:pt x="746" y="1729"/>
                      </a:lnTo>
                      <a:lnTo>
                        <a:pt x="752" y="1732"/>
                      </a:lnTo>
                      <a:lnTo>
                        <a:pt x="763" y="1726"/>
                      </a:lnTo>
                      <a:lnTo>
                        <a:pt x="764" y="1717"/>
                      </a:lnTo>
                      <a:lnTo>
                        <a:pt x="757" y="1712"/>
                      </a:lnTo>
                      <a:lnTo>
                        <a:pt x="767" y="1707"/>
                      </a:lnTo>
                      <a:lnTo>
                        <a:pt x="767" y="1703"/>
                      </a:lnTo>
                      <a:lnTo>
                        <a:pt x="765" y="1699"/>
                      </a:lnTo>
                      <a:lnTo>
                        <a:pt x="767" y="1692"/>
                      </a:lnTo>
                      <a:lnTo>
                        <a:pt x="773" y="1691"/>
                      </a:lnTo>
                      <a:lnTo>
                        <a:pt x="779" y="1681"/>
                      </a:lnTo>
                      <a:lnTo>
                        <a:pt x="796" y="1675"/>
                      </a:lnTo>
                      <a:lnTo>
                        <a:pt x="803" y="1668"/>
                      </a:lnTo>
                      <a:lnTo>
                        <a:pt x="805" y="1660"/>
                      </a:lnTo>
                      <a:lnTo>
                        <a:pt x="805" y="1653"/>
                      </a:lnTo>
                      <a:lnTo>
                        <a:pt x="801" y="1649"/>
                      </a:lnTo>
                      <a:lnTo>
                        <a:pt x="787" y="1642"/>
                      </a:lnTo>
                      <a:lnTo>
                        <a:pt x="785" y="1637"/>
                      </a:lnTo>
                      <a:lnTo>
                        <a:pt x="776" y="1633"/>
                      </a:lnTo>
                      <a:lnTo>
                        <a:pt x="762" y="1638"/>
                      </a:lnTo>
                      <a:lnTo>
                        <a:pt x="757" y="1636"/>
                      </a:lnTo>
                      <a:lnTo>
                        <a:pt x="765" y="1605"/>
                      </a:lnTo>
                      <a:lnTo>
                        <a:pt x="765" y="1600"/>
                      </a:lnTo>
                      <a:lnTo>
                        <a:pt x="779" y="1598"/>
                      </a:lnTo>
                      <a:lnTo>
                        <a:pt x="785" y="1592"/>
                      </a:lnTo>
                      <a:lnTo>
                        <a:pt x="785" y="1586"/>
                      </a:lnTo>
                      <a:lnTo>
                        <a:pt x="791" y="1582"/>
                      </a:lnTo>
                      <a:lnTo>
                        <a:pt x="791" y="1574"/>
                      </a:lnTo>
                      <a:lnTo>
                        <a:pt x="790" y="1566"/>
                      </a:lnTo>
                      <a:lnTo>
                        <a:pt x="795" y="1570"/>
                      </a:lnTo>
                      <a:lnTo>
                        <a:pt x="797" y="1561"/>
                      </a:lnTo>
                      <a:lnTo>
                        <a:pt x="805" y="1559"/>
                      </a:lnTo>
                      <a:lnTo>
                        <a:pt x="805" y="1568"/>
                      </a:lnTo>
                      <a:lnTo>
                        <a:pt x="816" y="1566"/>
                      </a:lnTo>
                      <a:lnTo>
                        <a:pt x="822" y="1561"/>
                      </a:lnTo>
                      <a:lnTo>
                        <a:pt x="822" y="1554"/>
                      </a:lnTo>
                      <a:lnTo>
                        <a:pt x="812" y="1550"/>
                      </a:lnTo>
                      <a:lnTo>
                        <a:pt x="818" y="1546"/>
                      </a:lnTo>
                      <a:lnTo>
                        <a:pt x="834" y="1545"/>
                      </a:lnTo>
                      <a:lnTo>
                        <a:pt x="843" y="1533"/>
                      </a:lnTo>
                      <a:lnTo>
                        <a:pt x="843" y="1525"/>
                      </a:lnTo>
                      <a:lnTo>
                        <a:pt x="840" y="1519"/>
                      </a:lnTo>
                      <a:lnTo>
                        <a:pt x="821" y="1502"/>
                      </a:lnTo>
                      <a:lnTo>
                        <a:pt x="827" y="1501"/>
                      </a:lnTo>
                      <a:lnTo>
                        <a:pt x="833" y="1508"/>
                      </a:lnTo>
                      <a:lnTo>
                        <a:pt x="846" y="1508"/>
                      </a:lnTo>
                      <a:lnTo>
                        <a:pt x="864" y="1490"/>
                      </a:lnTo>
                      <a:lnTo>
                        <a:pt x="870" y="1470"/>
                      </a:lnTo>
                      <a:lnTo>
                        <a:pt x="889" y="1447"/>
                      </a:lnTo>
                      <a:lnTo>
                        <a:pt x="892" y="1433"/>
                      </a:lnTo>
                      <a:lnTo>
                        <a:pt x="925" y="1415"/>
                      </a:lnTo>
                      <a:lnTo>
                        <a:pt x="950" y="1390"/>
                      </a:lnTo>
                      <a:lnTo>
                        <a:pt x="950" y="1383"/>
                      </a:lnTo>
                      <a:lnTo>
                        <a:pt x="948" y="1374"/>
                      </a:lnTo>
                      <a:lnTo>
                        <a:pt x="950" y="1362"/>
                      </a:lnTo>
                      <a:lnTo>
                        <a:pt x="953" y="1353"/>
                      </a:lnTo>
                      <a:lnTo>
                        <a:pt x="959" y="1342"/>
                      </a:lnTo>
                      <a:lnTo>
                        <a:pt x="973" y="1305"/>
                      </a:lnTo>
                      <a:lnTo>
                        <a:pt x="974" y="1296"/>
                      </a:lnTo>
                      <a:lnTo>
                        <a:pt x="974" y="1287"/>
                      </a:lnTo>
                      <a:lnTo>
                        <a:pt x="977" y="1276"/>
                      </a:lnTo>
                      <a:lnTo>
                        <a:pt x="982" y="1278"/>
                      </a:lnTo>
                      <a:lnTo>
                        <a:pt x="983" y="1287"/>
                      </a:lnTo>
                      <a:lnTo>
                        <a:pt x="978" y="1329"/>
                      </a:lnTo>
                      <a:lnTo>
                        <a:pt x="973" y="1342"/>
                      </a:lnTo>
                      <a:lnTo>
                        <a:pt x="961" y="1364"/>
                      </a:lnTo>
                      <a:lnTo>
                        <a:pt x="957" y="1378"/>
                      </a:lnTo>
                      <a:lnTo>
                        <a:pt x="957" y="1390"/>
                      </a:lnTo>
                      <a:lnTo>
                        <a:pt x="962" y="1395"/>
                      </a:lnTo>
                      <a:lnTo>
                        <a:pt x="983" y="1394"/>
                      </a:lnTo>
                      <a:lnTo>
                        <a:pt x="1002" y="1373"/>
                      </a:lnTo>
                      <a:lnTo>
                        <a:pt x="1017" y="1366"/>
                      </a:lnTo>
                      <a:lnTo>
                        <a:pt x="1027" y="1364"/>
                      </a:lnTo>
                      <a:lnTo>
                        <a:pt x="1018" y="1374"/>
                      </a:lnTo>
                      <a:lnTo>
                        <a:pt x="1011" y="1378"/>
                      </a:lnTo>
                      <a:lnTo>
                        <a:pt x="1001" y="1385"/>
                      </a:lnTo>
                      <a:lnTo>
                        <a:pt x="996" y="1395"/>
                      </a:lnTo>
                      <a:lnTo>
                        <a:pt x="988" y="1401"/>
                      </a:lnTo>
                      <a:lnTo>
                        <a:pt x="988" y="1411"/>
                      </a:lnTo>
                      <a:lnTo>
                        <a:pt x="995" y="1418"/>
                      </a:lnTo>
                      <a:lnTo>
                        <a:pt x="1021" y="1425"/>
                      </a:lnTo>
                      <a:lnTo>
                        <a:pt x="1042" y="1436"/>
                      </a:lnTo>
                      <a:lnTo>
                        <a:pt x="999" y="1428"/>
                      </a:lnTo>
                      <a:lnTo>
                        <a:pt x="983" y="1436"/>
                      </a:lnTo>
                      <a:lnTo>
                        <a:pt x="975" y="1434"/>
                      </a:lnTo>
                      <a:lnTo>
                        <a:pt x="968" y="1422"/>
                      </a:lnTo>
                      <a:lnTo>
                        <a:pt x="962" y="1423"/>
                      </a:lnTo>
                      <a:lnTo>
                        <a:pt x="954" y="1428"/>
                      </a:lnTo>
                      <a:lnTo>
                        <a:pt x="946" y="1437"/>
                      </a:lnTo>
                      <a:lnTo>
                        <a:pt x="918" y="1450"/>
                      </a:lnTo>
                      <a:lnTo>
                        <a:pt x="913" y="1459"/>
                      </a:lnTo>
                      <a:lnTo>
                        <a:pt x="916" y="1471"/>
                      </a:lnTo>
                      <a:lnTo>
                        <a:pt x="916" y="1487"/>
                      </a:lnTo>
                      <a:lnTo>
                        <a:pt x="914" y="1504"/>
                      </a:lnTo>
                      <a:lnTo>
                        <a:pt x="910" y="1513"/>
                      </a:lnTo>
                      <a:lnTo>
                        <a:pt x="902" y="1522"/>
                      </a:lnTo>
                      <a:lnTo>
                        <a:pt x="897" y="1534"/>
                      </a:lnTo>
                      <a:lnTo>
                        <a:pt x="896" y="1541"/>
                      </a:lnTo>
                      <a:lnTo>
                        <a:pt x="891" y="1551"/>
                      </a:lnTo>
                      <a:lnTo>
                        <a:pt x="888" y="1561"/>
                      </a:lnTo>
                      <a:lnTo>
                        <a:pt x="892" y="1567"/>
                      </a:lnTo>
                      <a:lnTo>
                        <a:pt x="904" y="1574"/>
                      </a:lnTo>
                      <a:lnTo>
                        <a:pt x="931" y="1557"/>
                      </a:lnTo>
                      <a:lnTo>
                        <a:pt x="936" y="1559"/>
                      </a:lnTo>
                      <a:lnTo>
                        <a:pt x="931" y="1571"/>
                      </a:lnTo>
                      <a:lnTo>
                        <a:pt x="926" y="1579"/>
                      </a:lnTo>
                      <a:lnTo>
                        <a:pt x="919" y="1586"/>
                      </a:lnTo>
                      <a:lnTo>
                        <a:pt x="913" y="1586"/>
                      </a:lnTo>
                      <a:lnTo>
                        <a:pt x="912" y="1589"/>
                      </a:lnTo>
                      <a:lnTo>
                        <a:pt x="916" y="1593"/>
                      </a:lnTo>
                      <a:lnTo>
                        <a:pt x="904" y="1589"/>
                      </a:lnTo>
                      <a:lnTo>
                        <a:pt x="902" y="1589"/>
                      </a:lnTo>
                      <a:lnTo>
                        <a:pt x="899" y="1592"/>
                      </a:lnTo>
                      <a:lnTo>
                        <a:pt x="898" y="1598"/>
                      </a:lnTo>
                      <a:lnTo>
                        <a:pt x="892" y="1592"/>
                      </a:lnTo>
                      <a:lnTo>
                        <a:pt x="888" y="1598"/>
                      </a:lnTo>
                      <a:lnTo>
                        <a:pt x="889" y="1604"/>
                      </a:lnTo>
                      <a:lnTo>
                        <a:pt x="883" y="1606"/>
                      </a:lnTo>
                      <a:lnTo>
                        <a:pt x="883" y="1615"/>
                      </a:lnTo>
                      <a:lnTo>
                        <a:pt x="892" y="1617"/>
                      </a:lnTo>
                      <a:lnTo>
                        <a:pt x="896" y="1622"/>
                      </a:lnTo>
                      <a:lnTo>
                        <a:pt x="907" y="1619"/>
                      </a:lnTo>
                      <a:lnTo>
                        <a:pt x="923" y="1617"/>
                      </a:lnTo>
                      <a:lnTo>
                        <a:pt x="923" y="1608"/>
                      </a:lnTo>
                      <a:lnTo>
                        <a:pt x="924" y="1605"/>
                      </a:lnTo>
                      <a:lnTo>
                        <a:pt x="932" y="1609"/>
                      </a:lnTo>
                      <a:lnTo>
                        <a:pt x="939" y="1614"/>
                      </a:lnTo>
                      <a:lnTo>
                        <a:pt x="948" y="1595"/>
                      </a:lnTo>
                      <a:lnTo>
                        <a:pt x="957" y="1584"/>
                      </a:lnTo>
                      <a:lnTo>
                        <a:pt x="963" y="1586"/>
                      </a:lnTo>
                      <a:lnTo>
                        <a:pt x="970" y="1581"/>
                      </a:lnTo>
                      <a:lnTo>
                        <a:pt x="970" y="1592"/>
                      </a:lnTo>
                      <a:lnTo>
                        <a:pt x="968" y="1603"/>
                      </a:lnTo>
                      <a:lnTo>
                        <a:pt x="980" y="1583"/>
                      </a:lnTo>
                      <a:lnTo>
                        <a:pt x="980" y="1572"/>
                      </a:lnTo>
                      <a:lnTo>
                        <a:pt x="993" y="1565"/>
                      </a:lnTo>
                      <a:lnTo>
                        <a:pt x="997" y="1568"/>
                      </a:lnTo>
                      <a:lnTo>
                        <a:pt x="1002" y="1560"/>
                      </a:lnTo>
                      <a:lnTo>
                        <a:pt x="1000" y="1550"/>
                      </a:lnTo>
                      <a:lnTo>
                        <a:pt x="1001" y="1546"/>
                      </a:lnTo>
                      <a:lnTo>
                        <a:pt x="1005" y="1540"/>
                      </a:lnTo>
                      <a:lnTo>
                        <a:pt x="1007" y="1554"/>
                      </a:lnTo>
                      <a:lnTo>
                        <a:pt x="1011" y="1566"/>
                      </a:lnTo>
                      <a:lnTo>
                        <a:pt x="1013" y="1551"/>
                      </a:lnTo>
                      <a:lnTo>
                        <a:pt x="1015" y="1540"/>
                      </a:lnTo>
                      <a:lnTo>
                        <a:pt x="1020" y="1534"/>
                      </a:lnTo>
                      <a:lnTo>
                        <a:pt x="1020" y="1524"/>
                      </a:lnTo>
                      <a:lnTo>
                        <a:pt x="1023" y="1536"/>
                      </a:lnTo>
                      <a:lnTo>
                        <a:pt x="1028" y="1534"/>
                      </a:lnTo>
                      <a:lnTo>
                        <a:pt x="1033" y="1534"/>
                      </a:lnTo>
                      <a:lnTo>
                        <a:pt x="1038" y="1538"/>
                      </a:lnTo>
                      <a:lnTo>
                        <a:pt x="1055" y="1540"/>
                      </a:lnTo>
                      <a:lnTo>
                        <a:pt x="1064" y="1534"/>
                      </a:lnTo>
                      <a:lnTo>
                        <a:pt x="1069" y="1533"/>
                      </a:lnTo>
                      <a:lnTo>
                        <a:pt x="1074" y="1518"/>
                      </a:lnTo>
                      <a:lnTo>
                        <a:pt x="1077" y="1519"/>
                      </a:lnTo>
                      <a:lnTo>
                        <a:pt x="1083" y="1517"/>
                      </a:lnTo>
                      <a:lnTo>
                        <a:pt x="1088" y="1509"/>
                      </a:lnTo>
                      <a:lnTo>
                        <a:pt x="1085" y="1508"/>
                      </a:lnTo>
                      <a:lnTo>
                        <a:pt x="1082" y="1504"/>
                      </a:lnTo>
                      <a:lnTo>
                        <a:pt x="1076" y="1506"/>
                      </a:lnTo>
                      <a:lnTo>
                        <a:pt x="1081" y="1496"/>
                      </a:lnTo>
                      <a:lnTo>
                        <a:pt x="1088" y="1486"/>
                      </a:lnTo>
                      <a:lnTo>
                        <a:pt x="1093" y="1486"/>
                      </a:lnTo>
                      <a:lnTo>
                        <a:pt x="1096" y="1476"/>
                      </a:lnTo>
                      <a:lnTo>
                        <a:pt x="1091" y="1469"/>
                      </a:lnTo>
                      <a:lnTo>
                        <a:pt x="1082" y="1477"/>
                      </a:lnTo>
                      <a:lnTo>
                        <a:pt x="1076" y="1477"/>
                      </a:lnTo>
                      <a:lnTo>
                        <a:pt x="1065" y="1482"/>
                      </a:lnTo>
                      <a:lnTo>
                        <a:pt x="1064" y="1474"/>
                      </a:lnTo>
                      <a:lnTo>
                        <a:pt x="1074" y="1470"/>
                      </a:lnTo>
                      <a:lnTo>
                        <a:pt x="1082" y="1463"/>
                      </a:lnTo>
                      <a:lnTo>
                        <a:pt x="1083" y="1453"/>
                      </a:lnTo>
                      <a:lnTo>
                        <a:pt x="1076" y="1458"/>
                      </a:lnTo>
                      <a:lnTo>
                        <a:pt x="1076" y="1453"/>
                      </a:lnTo>
                      <a:lnTo>
                        <a:pt x="1066" y="1454"/>
                      </a:lnTo>
                      <a:lnTo>
                        <a:pt x="1066" y="1448"/>
                      </a:lnTo>
                      <a:lnTo>
                        <a:pt x="1063" y="1447"/>
                      </a:lnTo>
                      <a:lnTo>
                        <a:pt x="1066" y="1439"/>
                      </a:lnTo>
                      <a:lnTo>
                        <a:pt x="1077" y="1436"/>
                      </a:lnTo>
                      <a:lnTo>
                        <a:pt x="1083" y="1425"/>
                      </a:lnTo>
                      <a:lnTo>
                        <a:pt x="1074" y="1423"/>
                      </a:lnTo>
                      <a:lnTo>
                        <a:pt x="1082" y="1411"/>
                      </a:lnTo>
                      <a:lnTo>
                        <a:pt x="1086" y="1409"/>
                      </a:lnTo>
                      <a:lnTo>
                        <a:pt x="1090" y="1417"/>
                      </a:lnTo>
                      <a:lnTo>
                        <a:pt x="1093" y="1416"/>
                      </a:lnTo>
                      <a:lnTo>
                        <a:pt x="1098" y="1405"/>
                      </a:lnTo>
                      <a:lnTo>
                        <a:pt x="1109" y="1394"/>
                      </a:lnTo>
                      <a:lnTo>
                        <a:pt x="1109" y="1404"/>
                      </a:lnTo>
                      <a:lnTo>
                        <a:pt x="1099" y="1421"/>
                      </a:lnTo>
                      <a:lnTo>
                        <a:pt x="1096" y="1431"/>
                      </a:lnTo>
                      <a:lnTo>
                        <a:pt x="1102" y="1437"/>
                      </a:lnTo>
                      <a:lnTo>
                        <a:pt x="1111" y="1436"/>
                      </a:lnTo>
                      <a:lnTo>
                        <a:pt x="1114" y="1431"/>
                      </a:lnTo>
                      <a:lnTo>
                        <a:pt x="1114" y="1415"/>
                      </a:lnTo>
                      <a:lnTo>
                        <a:pt x="1115" y="1405"/>
                      </a:lnTo>
                      <a:lnTo>
                        <a:pt x="1120" y="1418"/>
                      </a:lnTo>
                      <a:lnTo>
                        <a:pt x="1120" y="1426"/>
                      </a:lnTo>
                      <a:lnTo>
                        <a:pt x="1128" y="1427"/>
                      </a:lnTo>
                      <a:lnTo>
                        <a:pt x="1144" y="1425"/>
                      </a:lnTo>
                      <a:lnTo>
                        <a:pt x="1150" y="1426"/>
                      </a:lnTo>
                      <a:lnTo>
                        <a:pt x="1160" y="1423"/>
                      </a:lnTo>
                      <a:lnTo>
                        <a:pt x="1166" y="1414"/>
                      </a:lnTo>
                      <a:lnTo>
                        <a:pt x="1178" y="1409"/>
                      </a:lnTo>
                      <a:lnTo>
                        <a:pt x="1190" y="1409"/>
                      </a:lnTo>
                      <a:lnTo>
                        <a:pt x="1189" y="1412"/>
                      </a:lnTo>
                      <a:lnTo>
                        <a:pt x="1173" y="1415"/>
                      </a:lnTo>
                      <a:lnTo>
                        <a:pt x="1173" y="1422"/>
                      </a:lnTo>
                      <a:lnTo>
                        <a:pt x="1171" y="1432"/>
                      </a:lnTo>
                      <a:lnTo>
                        <a:pt x="1171" y="1439"/>
                      </a:lnTo>
                      <a:lnTo>
                        <a:pt x="1177" y="1442"/>
                      </a:lnTo>
                      <a:lnTo>
                        <a:pt x="1194" y="1436"/>
                      </a:lnTo>
                      <a:lnTo>
                        <a:pt x="1195" y="1441"/>
                      </a:lnTo>
                      <a:lnTo>
                        <a:pt x="1179" y="1450"/>
                      </a:lnTo>
                      <a:lnTo>
                        <a:pt x="1168" y="1454"/>
                      </a:lnTo>
                      <a:lnTo>
                        <a:pt x="1183" y="1457"/>
                      </a:lnTo>
                      <a:lnTo>
                        <a:pt x="1190" y="1448"/>
                      </a:lnTo>
                      <a:lnTo>
                        <a:pt x="1200" y="1443"/>
                      </a:lnTo>
                      <a:lnTo>
                        <a:pt x="1204" y="1446"/>
                      </a:lnTo>
                      <a:lnTo>
                        <a:pt x="1190" y="1463"/>
                      </a:lnTo>
                      <a:lnTo>
                        <a:pt x="1208" y="1458"/>
                      </a:lnTo>
                      <a:lnTo>
                        <a:pt x="1212" y="1461"/>
                      </a:lnTo>
                      <a:lnTo>
                        <a:pt x="1222" y="1460"/>
                      </a:lnTo>
                      <a:lnTo>
                        <a:pt x="1224" y="1463"/>
                      </a:lnTo>
                      <a:lnTo>
                        <a:pt x="1216" y="1475"/>
                      </a:lnTo>
                      <a:lnTo>
                        <a:pt x="1224" y="1477"/>
                      </a:lnTo>
                      <a:lnTo>
                        <a:pt x="1238" y="1495"/>
                      </a:lnTo>
                      <a:lnTo>
                        <a:pt x="1246" y="1498"/>
                      </a:lnTo>
                      <a:lnTo>
                        <a:pt x="1253" y="1497"/>
                      </a:lnTo>
                      <a:lnTo>
                        <a:pt x="1253" y="1493"/>
                      </a:lnTo>
                      <a:lnTo>
                        <a:pt x="1254" y="1490"/>
                      </a:lnTo>
                      <a:lnTo>
                        <a:pt x="1254" y="1485"/>
                      </a:lnTo>
                      <a:lnTo>
                        <a:pt x="1258" y="1482"/>
                      </a:lnTo>
                      <a:lnTo>
                        <a:pt x="1263" y="1481"/>
                      </a:lnTo>
                      <a:lnTo>
                        <a:pt x="1268" y="1485"/>
                      </a:lnTo>
                      <a:lnTo>
                        <a:pt x="1270" y="1491"/>
                      </a:lnTo>
                      <a:lnTo>
                        <a:pt x="1270" y="1500"/>
                      </a:lnTo>
                      <a:lnTo>
                        <a:pt x="1279" y="1506"/>
                      </a:lnTo>
                      <a:lnTo>
                        <a:pt x="1284" y="1512"/>
                      </a:lnTo>
                      <a:lnTo>
                        <a:pt x="1287" y="1514"/>
                      </a:lnTo>
                      <a:lnTo>
                        <a:pt x="1289" y="1509"/>
                      </a:lnTo>
                      <a:lnTo>
                        <a:pt x="1296" y="1514"/>
                      </a:lnTo>
                      <a:lnTo>
                        <a:pt x="1301" y="1513"/>
                      </a:lnTo>
                      <a:lnTo>
                        <a:pt x="1307" y="1517"/>
                      </a:lnTo>
                      <a:lnTo>
                        <a:pt x="1313" y="1524"/>
                      </a:lnTo>
                      <a:lnTo>
                        <a:pt x="1313" y="1528"/>
                      </a:lnTo>
                      <a:lnTo>
                        <a:pt x="1312" y="1531"/>
                      </a:lnTo>
                      <a:lnTo>
                        <a:pt x="1316" y="1534"/>
                      </a:lnTo>
                      <a:lnTo>
                        <a:pt x="1324" y="1535"/>
                      </a:lnTo>
                      <a:lnTo>
                        <a:pt x="1337" y="1530"/>
                      </a:lnTo>
                      <a:lnTo>
                        <a:pt x="1370" y="1529"/>
                      </a:lnTo>
                      <a:lnTo>
                        <a:pt x="1373" y="1523"/>
                      </a:lnTo>
                      <a:lnTo>
                        <a:pt x="1383" y="1528"/>
                      </a:lnTo>
                      <a:lnTo>
                        <a:pt x="1387" y="1523"/>
                      </a:lnTo>
                      <a:lnTo>
                        <a:pt x="1399" y="1525"/>
                      </a:lnTo>
                      <a:lnTo>
                        <a:pt x="1405" y="1531"/>
                      </a:lnTo>
                      <a:lnTo>
                        <a:pt x="1437" y="1538"/>
                      </a:lnTo>
                      <a:lnTo>
                        <a:pt x="1445" y="1539"/>
                      </a:lnTo>
                      <a:lnTo>
                        <a:pt x="1459" y="1531"/>
                      </a:lnTo>
                      <a:lnTo>
                        <a:pt x="1466" y="1536"/>
                      </a:lnTo>
                      <a:lnTo>
                        <a:pt x="1467" y="1539"/>
                      </a:lnTo>
                      <a:lnTo>
                        <a:pt x="1459" y="1541"/>
                      </a:lnTo>
                      <a:lnTo>
                        <a:pt x="1458" y="1545"/>
                      </a:lnTo>
                      <a:lnTo>
                        <a:pt x="1463" y="1549"/>
                      </a:lnTo>
                      <a:lnTo>
                        <a:pt x="1483" y="1557"/>
                      </a:lnTo>
                      <a:lnTo>
                        <a:pt x="1504" y="1562"/>
                      </a:lnTo>
                      <a:lnTo>
                        <a:pt x="1522" y="1565"/>
                      </a:lnTo>
                      <a:lnTo>
                        <a:pt x="1540" y="1556"/>
                      </a:lnTo>
                      <a:lnTo>
                        <a:pt x="1555" y="1538"/>
                      </a:lnTo>
                      <a:lnTo>
                        <a:pt x="1559" y="1529"/>
                      </a:lnTo>
                      <a:lnTo>
                        <a:pt x="1563" y="1525"/>
                      </a:lnTo>
                      <a:lnTo>
                        <a:pt x="1574" y="1540"/>
                      </a:lnTo>
                      <a:lnTo>
                        <a:pt x="1580" y="1546"/>
                      </a:lnTo>
                      <a:lnTo>
                        <a:pt x="1590" y="1550"/>
                      </a:lnTo>
                      <a:lnTo>
                        <a:pt x="1586" y="1551"/>
                      </a:lnTo>
                      <a:lnTo>
                        <a:pt x="1579" y="1557"/>
                      </a:lnTo>
                      <a:lnTo>
                        <a:pt x="1579" y="1565"/>
                      </a:lnTo>
                      <a:lnTo>
                        <a:pt x="1580" y="1571"/>
                      </a:lnTo>
                      <a:lnTo>
                        <a:pt x="1581" y="1578"/>
                      </a:lnTo>
                      <a:lnTo>
                        <a:pt x="1579" y="1582"/>
                      </a:lnTo>
                      <a:lnTo>
                        <a:pt x="1574" y="1577"/>
                      </a:lnTo>
                      <a:lnTo>
                        <a:pt x="1572" y="1557"/>
                      </a:lnTo>
                      <a:lnTo>
                        <a:pt x="1574" y="1552"/>
                      </a:lnTo>
                      <a:lnTo>
                        <a:pt x="1574" y="1545"/>
                      </a:lnTo>
                      <a:lnTo>
                        <a:pt x="1570" y="1539"/>
                      </a:lnTo>
                      <a:lnTo>
                        <a:pt x="1567" y="1536"/>
                      </a:lnTo>
                      <a:lnTo>
                        <a:pt x="1563" y="1541"/>
                      </a:lnTo>
                      <a:lnTo>
                        <a:pt x="1561" y="1546"/>
                      </a:lnTo>
                      <a:lnTo>
                        <a:pt x="1561" y="1560"/>
                      </a:lnTo>
                      <a:lnTo>
                        <a:pt x="1564" y="1563"/>
                      </a:lnTo>
                      <a:lnTo>
                        <a:pt x="1564" y="1570"/>
                      </a:lnTo>
                      <a:lnTo>
                        <a:pt x="1563" y="1574"/>
                      </a:lnTo>
                      <a:lnTo>
                        <a:pt x="1560" y="1578"/>
                      </a:lnTo>
                      <a:lnTo>
                        <a:pt x="1555" y="1579"/>
                      </a:lnTo>
                      <a:lnTo>
                        <a:pt x="1548" y="1587"/>
                      </a:lnTo>
                      <a:lnTo>
                        <a:pt x="1552" y="1592"/>
                      </a:lnTo>
                      <a:lnTo>
                        <a:pt x="1567" y="1595"/>
                      </a:lnTo>
                      <a:lnTo>
                        <a:pt x="1567" y="1599"/>
                      </a:lnTo>
                      <a:lnTo>
                        <a:pt x="1572" y="1601"/>
                      </a:lnTo>
                      <a:lnTo>
                        <a:pt x="1579" y="1601"/>
                      </a:lnTo>
                      <a:lnTo>
                        <a:pt x="1581" y="1603"/>
                      </a:lnTo>
                      <a:lnTo>
                        <a:pt x="1580" y="1606"/>
                      </a:lnTo>
                      <a:lnTo>
                        <a:pt x="1598" y="1614"/>
                      </a:lnTo>
                      <a:lnTo>
                        <a:pt x="1612" y="1627"/>
                      </a:lnTo>
                      <a:lnTo>
                        <a:pt x="1612" y="1624"/>
                      </a:lnTo>
                      <a:lnTo>
                        <a:pt x="1615" y="1620"/>
                      </a:lnTo>
                      <a:lnTo>
                        <a:pt x="1629" y="1620"/>
                      </a:lnTo>
                      <a:lnTo>
                        <a:pt x="1630" y="1619"/>
                      </a:lnTo>
                      <a:lnTo>
                        <a:pt x="1631" y="1608"/>
                      </a:lnTo>
                      <a:lnTo>
                        <a:pt x="1628" y="1599"/>
                      </a:lnTo>
                      <a:lnTo>
                        <a:pt x="1630" y="1598"/>
                      </a:lnTo>
                      <a:lnTo>
                        <a:pt x="1635" y="1600"/>
                      </a:lnTo>
                      <a:lnTo>
                        <a:pt x="1638" y="1595"/>
                      </a:lnTo>
                      <a:lnTo>
                        <a:pt x="1635" y="1592"/>
                      </a:lnTo>
                      <a:lnTo>
                        <a:pt x="1608" y="1557"/>
                      </a:lnTo>
                      <a:lnTo>
                        <a:pt x="1603" y="1546"/>
                      </a:lnTo>
                      <a:lnTo>
                        <a:pt x="1590" y="1535"/>
                      </a:lnTo>
                      <a:lnTo>
                        <a:pt x="1583" y="1529"/>
                      </a:lnTo>
                      <a:lnTo>
                        <a:pt x="1587" y="1529"/>
                      </a:lnTo>
                      <a:lnTo>
                        <a:pt x="1587" y="1523"/>
                      </a:lnTo>
                      <a:lnTo>
                        <a:pt x="1587" y="1501"/>
                      </a:lnTo>
                      <a:lnTo>
                        <a:pt x="1554" y="1502"/>
                      </a:lnTo>
                      <a:lnTo>
                        <a:pt x="1542" y="1517"/>
                      </a:lnTo>
                      <a:lnTo>
                        <a:pt x="1536" y="1514"/>
                      </a:lnTo>
                      <a:lnTo>
                        <a:pt x="1521" y="1503"/>
                      </a:lnTo>
                      <a:lnTo>
                        <a:pt x="1506" y="1514"/>
                      </a:lnTo>
                      <a:lnTo>
                        <a:pt x="1486" y="1502"/>
                      </a:lnTo>
                      <a:lnTo>
                        <a:pt x="1486" y="1466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14" name="Freeform 276"/>
                <p:cNvSpPr>
                  <a:spLocks noChangeAspect="1"/>
                </p:cNvSpPr>
                <p:nvPr/>
              </p:nvSpPr>
              <p:spPr bwMode="gray">
                <a:xfrm>
                  <a:off x="999" y="1668"/>
                  <a:ext cx="91" cy="101"/>
                </a:xfrm>
                <a:custGeom>
                  <a:avLst/>
                  <a:gdLst/>
                  <a:ahLst/>
                  <a:cxnLst>
                    <a:cxn ang="0">
                      <a:pos x="39" y="90"/>
                    </a:cxn>
                    <a:cxn ang="0">
                      <a:pos x="91" y="60"/>
                    </a:cxn>
                    <a:cxn ang="0">
                      <a:pos x="103" y="29"/>
                    </a:cxn>
                    <a:cxn ang="0">
                      <a:pos x="162" y="7"/>
                    </a:cxn>
                    <a:cxn ang="0">
                      <a:pos x="192" y="55"/>
                    </a:cxn>
                    <a:cxn ang="0">
                      <a:pos x="214" y="100"/>
                    </a:cxn>
                    <a:cxn ang="0">
                      <a:pos x="292" y="206"/>
                    </a:cxn>
                    <a:cxn ang="0">
                      <a:pos x="322" y="262"/>
                    </a:cxn>
                    <a:cxn ang="0">
                      <a:pos x="334" y="292"/>
                    </a:cxn>
                    <a:cxn ang="0">
                      <a:pos x="353" y="335"/>
                    </a:cxn>
                    <a:cxn ang="0">
                      <a:pos x="450" y="384"/>
                    </a:cxn>
                    <a:cxn ang="0">
                      <a:pos x="451" y="416"/>
                    </a:cxn>
                    <a:cxn ang="0">
                      <a:pos x="451" y="474"/>
                    </a:cxn>
                    <a:cxn ang="0">
                      <a:pos x="424" y="498"/>
                    </a:cxn>
                    <a:cxn ang="0">
                      <a:pos x="404" y="506"/>
                    </a:cxn>
                    <a:cxn ang="0">
                      <a:pos x="416" y="479"/>
                    </a:cxn>
                    <a:cxn ang="0">
                      <a:pos x="421" y="454"/>
                    </a:cxn>
                    <a:cxn ang="0">
                      <a:pos x="407" y="439"/>
                    </a:cxn>
                    <a:cxn ang="0">
                      <a:pos x="394" y="390"/>
                    </a:cxn>
                    <a:cxn ang="0">
                      <a:pos x="389" y="378"/>
                    </a:cxn>
                    <a:cxn ang="0">
                      <a:pos x="362" y="396"/>
                    </a:cxn>
                    <a:cxn ang="0">
                      <a:pos x="354" y="418"/>
                    </a:cxn>
                    <a:cxn ang="0">
                      <a:pos x="338" y="431"/>
                    </a:cxn>
                    <a:cxn ang="0">
                      <a:pos x="342" y="405"/>
                    </a:cxn>
                    <a:cxn ang="0">
                      <a:pos x="369" y="366"/>
                    </a:cxn>
                    <a:cxn ang="0">
                      <a:pos x="328" y="320"/>
                    </a:cxn>
                    <a:cxn ang="0">
                      <a:pos x="302" y="305"/>
                    </a:cxn>
                    <a:cxn ang="0">
                      <a:pos x="305" y="299"/>
                    </a:cxn>
                    <a:cxn ang="0">
                      <a:pos x="286" y="282"/>
                    </a:cxn>
                    <a:cxn ang="0">
                      <a:pos x="275" y="276"/>
                    </a:cxn>
                    <a:cxn ang="0">
                      <a:pos x="279" y="260"/>
                    </a:cxn>
                    <a:cxn ang="0">
                      <a:pos x="268" y="246"/>
                    </a:cxn>
                    <a:cxn ang="0">
                      <a:pos x="267" y="229"/>
                    </a:cxn>
                    <a:cxn ang="0">
                      <a:pos x="284" y="238"/>
                    </a:cxn>
                    <a:cxn ang="0">
                      <a:pos x="276" y="219"/>
                    </a:cxn>
                    <a:cxn ang="0">
                      <a:pos x="264" y="198"/>
                    </a:cxn>
                    <a:cxn ang="0">
                      <a:pos x="254" y="203"/>
                    </a:cxn>
                    <a:cxn ang="0">
                      <a:pos x="251" y="190"/>
                    </a:cxn>
                    <a:cxn ang="0">
                      <a:pos x="256" y="169"/>
                    </a:cxn>
                    <a:cxn ang="0">
                      <a:pos x="233" y="183"/>
                    </a:cxn>
                    <a:cxn ang="0">
                      <a:pos x="219" y="165"/>
                    </a:cxn>
                    <a:cxn ang="0">
                      <a:pos x="178" y="124"/>
                    </a:cxn>
                    <a:cxn ang="0">
                      <a:pos x="156" y="52"/>
                    </a:cxn>
                    <a:cxn ang="0">
                      <a:pos x="150" y="63"/>
                    </a:cxn>
                    <a:cxn ang="0">
                      <a:pos x="172" y="142"/>
                    </a:cxn>
                    <a:cxn ang="0">
                      <a:pos x="152" y="142"/>
                    </a:cxn>
                    <a:cxn ang="0">
                      <a:pos x="133" y="127"/>
                    </a:cxn>
                    <a:cxn ang="0">
                      <a:pos x="117" y="90"/>
                    </a:cxn>
                    <a:cxn ang="0">
                      <a:pos x="90" y="85"/>
                    </a:cxn>
                    <a:cxn ang="0">
                      <a:pos x="71" y="82"/>
                    </a:cxn>
                    <a:cxn ang="0">
                      <a:pos x="77" y="95"/>
                    </a:cxn>
                    <a:cxn ang="0">
                      <a:pos x="98" y="121"/>
                    </a:cxn>
                    <a:cxn ang="0">
                      <a:pos x="117" y="141"/>
                    </a:cxn>
                    <a:cxn ang="0">
                      <a:pos x="97" y="149"/>
                    </a:cxn>
                    <a:cxn ang="0">
                      <a:pos x="48" y="135"/>
                    </a:cxn>
                    <a:cxn ang="0">
                      <a:pos x="27" y="116"/>
                    </a:cxn>
                    <a:cxn ang="0">
                      <a:pos x="5" y="47"/>
                    </a:cxn>
                  </a:cxnLst>
                  <a:rect l="0" t="0" r="r" b="b"/>
                  <a:pathLst>
                    <a:path w="456" h="507">
                      <a:moveTo>
                        <a:pt x="10" y="44"/>
                      </a:moveTo>
                      <a:lnTo>
                        <a:pt x="26" y="57"/>
                      </a:lnTo>
                      <a:lnTo>
                        <a:pt x="36" y="81"/>
                      </a:lnTo>
                      <a:lnTo>
                        <a:pt x="39" y="87"/>
                      </a:lnTo>
                      <a:lnTo>
                        <a:pt x="39" y="90"/>
                      </a:lnTo>
                      <a:lnTo>
                        <a:pt x="42" y="92"/>
                      </a:lnTo>
                      <a:lnTo>
                        <a:pt x="55" y="87"/>
                      </a:lnTo>
                      <a:lnTo>
                        <a:pt x="71" y="73"/>
                      </a:lnTo>
                      <a:lnTo>
                        <a:pt x="87" y="68"/>
                      </a:lnTo>
                      <a:lnTo>
                        <a:pt x="91" y="60"/>
                      </a:lnTo>
                      <a:lnTo>
                        <a:pt x="91" y="51"/>
                      </a:lnTo>
                      <a:lnTo>
                        <a:pt x="93" y="47"/>
                      </a:lnTo>
                      <a:lnTo>
                        <a:pt x="100" y="44"/>
                      </a:lnTo>
                      <a:lnTo>
                        <a:pt x="102" y="41"/>
                      </a:lnTo>
                      <a:lnTo>
                        <a:pt x="103" y="29"/>
                      </a:lnTo>
                      <a:lnTo>
                        <a:pt x="108" y="23"/>
                      </a:lnTo>
                      <a:lnTo>
                        <a:pt x="129" y="17"/>
                      </a:lnTo>
                      <a:lnTo>
                        <a:pt x="151" y="0"/>
                      </a:lnTo>
                      <a:lnTo>
                        <a:pt x="156" y="1"/>
                      </a:lnTo>
                      <a:lnTo>
                        <a:pt x="162" y="7"/>
                      </a:lnTo>
                      <a:lnTo>
                        <a:pt x="171" y="25"/>
                      </a:lnTo>
                      <a:lnTo>
                        <a:pt x="174" y="29"/>
                      </a:lnTo>
                      <a:lnTo>
                        <a:pt x="179" y="29"/>
                      </a:lnTo>
                      <a:lnTo>
                        <a:pt x="183" y="41"/>
                      </a:lnTo>
                      <a:lnTo>
                        <a:pt x="192" y="55"/>
                      </a:lnTo>
                      <a:lnTo>
                        <a:pt x="194" y="63"/>
                      </a:lnTo>
                      <a:lnTo>
                        <a:pt x="206" y="74"/>
                      </a:lnTo>
                      <a:lnTo>
                        <a:pt x="210" y="90"/>
                      </a:lnTo>
                      <a:lnTo>
                        <a:pt x="210" y="93"/>
                      </a:lnTo>
                      <a:lnTo>
                        <a:pt x="214" y="100"/>
                      </a:lnTo>
                      <a:lnTo>
                        <a:pt x="235" y="109"/>
                      </a:lnTo>
                      <a:lnTo>
                        <a:pt x="246" y="120"/>
                      </a:lnTo>
                      <a:lnTo>
                        <a:pt x="253" y="141"/>
                      </a:lnTo>
                      <a:lnTo>
                        <a:pt x="264" y="160"/>
                      </a:lnTo>
                      <a:lnTo>
                        <a:pt x="292" y="206"/>
                      </a:lnTo>
                      <a:lnTo>
                        <a:pt x="299" y="224"/>
                      </a:lnTo>
                      <a:lnTo>
                        <a:pt x="300" y="227"/>
                      </a:lnTo>
                      <a:lnTo>
                        <a:pt x="303" y="227"/>
                      </a:lnTo>
                      <a:lnTo>
                        <a:pt x="308" y="245"/>
                      </a:lnTo>
                      <a:lnTo>
                        <a:pt x="322" y="262"/>
                      </a:lnTo>
                      <a:lnTo>
                        <a:pt x="326" y="270"/>
                      </a:lnTo>
                      <a:lnTo>
                        <a:pt x="326" y="273"/>
                      </a:lnTo>
                      <a:lnTo>
                        <a:pt x="323" y="278"/>
                      </a:lnTo>
                      <a:lnTo>
                        <a:pt x="324" y="283"/>
                      </a:lnTo>
                      <a:lnTo>
                        <a:pt x="334" y="292"/>
                      </a:lnTo>
                      <a:lnTo>
                        <a:pt x="338" y="299"/>
                      </a:lnTo>
                      <a:lnTo>
                        <a:pt x="338" y="303"/>
                      </a:lnTo>
                      <a:lnTo>
                        <a:pt x="343" y="320"/>
                      </a:lnTo>
                      <a:lnTo>
                        <a:pt x="348" y="329"/>
                      </a:lnTo>
                      <a:lnTo>
                        <a:pt x="353" y="335"/>
                      </a:lnTo>
                      <a:lnTo>
                        <a:pt x="365" y="342"/>
                      </a:lnTo>
                      <a:lnTo>
                        <a:pt x="401" y="352"/>
                      </a:lnTo>
                      <a:lnTo>
                        <a:pt x="426" y="373"/>
                      </a:lnTo>
                      <a:lnTo>
                        <a:pt x="431" y="379"/>
                      </a:lnTo>
                      <a:lnTo>
                        <a:pt x="450" y="384"/>
                      </a:lnTo>
                      <a:lnTo>
                        <a:pt x="452" y="388"/>
                      </a:lnTo>
                      <a:lnTo>
                        <a:pt x="456" y="394"/>
                      </a:lnTo>
                      <a:lnTo>
                        <a:pt x="456" y="396"/>
                      </a:lnTo>
                      <a:lnTo>
                        <a:pt x="453" y="401"/>
                      </a:lnTo>
                      <a:lnTo>
                        <a:pt x="451" y="416"/>
                      </a:lnTo>
                      <a:lnTo>
                        <a:pt x="451" y="443"/>
                      </a:lnTo>
                      <a:lnTo>
                        <a:pt x="456" y="459"/>
                      </a:lnTo>
                      <a:lnTo>
                        <a:pt x="456" y="464"/>
                      </a:lnTo>
                      <a:lnTo>
                        <a:pt x="453" y="470"/>
                      </a:lnTo>
                      <a:lnTo>
                        <a:pt x="451" y="474"/>
                      </a:lnTo>
                      <a:lnTo>
                        <a:pt x="450" y="481"/>
                      </a:lnTo>
                      <a:lnTo>
                        <a:pt x="441" y="480"/>
                      </a:lnTo>
                      <a:lnTo>
                        <a:pt x="435" y="488"/>
                      </a:lnTo>
                      <a:lnTo>
                        <a:pt x="429" y="496"/>
                      </a:lnTo>
                      <a:lnTo>
                        <a:pt x="424" y="498"/>
                      </a:lnTo>
                      <a:lnTo>
                        <a:pt x="419" y="498"/>
                      </a:lnTo>
                      <a:lnTo>
                        <a:pt x="415" y="503"/>
                      </a:lnTo>
                      <a:lnTo>
                        <a:pt x="410" y="496"/>
                      </a:lnTo>
                      <a:lnTo>
                        <a:pt x="409" y="507"/>
                      </a:lnTo>
                      <a:lnTo>
                        <a:pt x="404" y="506"/>
                      </a:lnTo>
                      <a:lnTo>
                        <a:pt x="403" y="496"/>
                      </a:lnTo>
                      <a:lnTo>
                        <a:pt x="403" y="482"/>
                      </a:lnTo>
                      <a:lnTo>
                        <a:pt x="409" y="480"/>
                      </a:lnTo>
                      <a:lnTo>
                        <a:pt x="413" y="482"/>
                      </a:lnTo>
                      <a:lnTo>
                        <a:pt x="416" y="479"/>
                      </a:lnTo>
                      <a:lnTo>
                        <a:pt x="419" y="480"/>
                      </a:lnTo>
                      <a:lnTo>
                        <a:pt x="421" y="475"/>
                      </a:lnTo>
                      <a:lnTo>
                        <a:pt x="425" y="474"/>
                      </a:lnTo>
                      <a:lnTo>
                        <a:pt x="423" y="467"/>
                      </a:lnTo>
                      <a:lnTo>
                        <a:pt x="421" y="454"/>
                      </a:lnTo>
                      <a:lnTo>
                        <a:pt x="416" y="453"/>
                      </a:lnTo>
                      <a:lnTo>
                        <a:pt x="414" y="456"/>
                      </a:lnTo>
                      <a:lnTo>
                        <a:pt x="410" y="456"/>
                      </a:lnTo>
                      <a:lnTo>
                        <a:pt x="408" y="454"/>
                      </a:lnTo>
                      <a:lnTo>
                        <a:pt x="407" y="439"/>
                      </a:lnTo>
                      <a:lnTo>
                        <a:pt x="408" y="432"/>
                      </a:lnTo>
                      <a:lnTo>
                        <a:pt x="405" y="426"/>
                      </a:lnTo>
                      <a:lnTo>
                        <a:pt x="404" y="416"/>
                      </a:lnTo>
                      <a:lnTo>
                        <a:pt x="397" y="402"/>
                      </a:lnTo>
                      <a:lnTo>
                        <a:pt x="394" y="390"/>
                      </a:lnTo>
                      <a:lnTo>
                        <a:pt x="392" y="395"/>
                      </a:lnTo>
                      <a:lnTo>
                        <a:pt x="393" y="388"/>
                      </a:lnTo>
                      <a:lnTo>
                        <a:pt x="397" y="382"/>
                      </a:lnTo>
                      <a:lnTo>
                        <a:pt x="394" y="377"/>
                      </a:lnTo>
                      <a:lnTo>
                        <a:pt x="389" y="378"/>
                      </a:lnTo>
                      <a:lnTo>
                        <a:pt x="382" y="386"/>
                      </a:lnTo>
                      <a:lnTo>
                        <a:pt x="377" y="390"/>
                      </a:lnTo>
                      <a:lnTo>
                        <a:pt x="375" y="396"/>
                      </a:lnTo>
                      <a:lnTo>
                        <a:pt x="367" y="393"/>
                      </a:lnTo>
                      <a:lnTo>
                        <a:pt x="362" y="396"/>
                      </a:lnTo>
                      <a:lnTo>
                        <a:pt x="356" y="400"/>
                      </a:lnTo>
                      <a:lnTo>
                        <a:pt x="358" y="404"/>
                      </a:lnTo>
                      <a:lnTo>
                        <a:pt x="355" y="411"/>
                      </a:lnTo>
                      <a:lnTo>
                        <a:pt x="354" y="415"/>
                      </a:lnTo>
                      <a:lnTo>
                        <a:pt x="354" y="418"/>
                      </a:lnTo>
                      <a:lnTo>
                        <a:pt x="350" y="423"/>
                      </a:lnTo>
                      <a:lnTo>
                        <a:pt x="346" y="423"/>
                      </a:lnTo>
                      <a:lnTo>
                        <a:pt x="346" y="429"/>
                      </a:lnTo>
                      <a:lnTo>
                        <a:pt x="342" y="434"/>
                      </a:lnTo>
                      <a:lnTo>
                        <a:pt x="338" y="431"/>
                      </a:lnTo>
                      <a:lnTo>
                        <a:pt x="333" y="423"/>
                      </a:lnTo>
                      <a:lnTo>
                        <a:pt x="331" y="416"/>
                      </a:lnTo>
                      <a:lnTo>
                        <a:pt x="332" y="411"/>
                      </a:lnTo>
                      <a:lnTo>
                        <a:pt x="337" y="410"/>
                      </a:lnTo>
                      <a:lnTo>
                        <a:pt x="342" y="405"/>
                      </a:lnTo>
                      <a:lnTo>
                        <a:pt x="346" y="389"/>
                      </a:lnTo>
                      <a:lnTo>
                        <a:pt x="346" y="375"/>
                      </a:lnTo>
                      <a:lnTo>
                        <a:pt x="351" y="370"/>
                      </a:lnTo>
                      <a:lnTo>
                        <a:pt x="367" y="369"/>
                      </a:lnTo>
                      <a:lnTo>
                        <a:pt x="369" y="366"/>
                      </a:lnTo>
                      <a:lnTo>
                        <a:pt x="350" y="359"/>
                      </a:lnTo>
                      <a:lnTo>
                        <a:pt x="344" y="352"/>
                      </a:lnTo>
                      <a:lnTo>
                        <a:pt x="335" y="348"/>
                      </a:lnTo>
                      <a:lnTo>
                        <a:pt x="329" y="339"/>
                      </a:lnTo>
                      <a:lnTo>
                        <a:pt x="328" y="320"/>
                      </a:lnTo>
                      <a:lnTo>
                        <a:pt x="318" y="319"/>
                      </a:lnTo>
                      <a:lnTo>
                        <a:pt x="317" y="315"/>
                      </a:lnTo>
                      <a:lnTo>
                        <a:pt x="317" y="310"/>
                      </a:lnTo>
                      <a:lnTo>
                        <a:pt x="315" y="307"/>
                      </a:lnTo>
                      <a:lnTo>
                        <a:pt x="302" y="305"/>
                      </a:lnTo>
                      <a:lnTo>
                        <a:pt x="299" y="302"/>
                      </a:lnTo>
                      <a:lnTo>
                        <a:pt x="290" y="288"/>
                      </a:lnTo>
                      <a:lnTo>
                        <a:pt x="289" y="283"/>
                      </a:lnTo>
                      <a:lnTo>
                        <a:pt x="303" y="296"/>
                      </a:lnTo>
                      <a:lnTo>
                        <a:pt x="305" y="299"/>
                      </a:lnTo>
                      <a:lnTo>
                        <a:pt x="300" y="287"/>
                      </a:lnTo>
                      <a:lnTo>
                        <a:pt x="300" y="278"/>
                      </a:lnTo>
                      <a:lnTo>
                        <a:pt x="296" y="278"/>
                      </a:lnTo>
                      <a:lnTo>
                        <a:pt x="291" y="282"/>
                      </a:lnTo>
                      <a:lnTo>
                        <a:pt x="286" y="282"/>
                      </a:lnTo>
                      <a:lnTo>
                        <a:pt x="281" y="278"/>
                      </a:lnTo>
                      <a:lnTo>
                        <a:pt x="281" y="275"/>
                      </a:lnTo>
                      <a:lnTo>
                        <a:pt x="280" y="273"/>
                      </a:lnTo>
                      <a:lnTo>
                        <a:pt x="276" y="273"/>
                      </a:lnTo>
                      <a:lnTo>
                        <a:pt x="275" y="276"/>
                      </a:lnTo>
                      <a:lnTo>
                        <a:pt x="270" y="278"/>
                      </a:lnTo>
                      <a:lnTo>
                        <a:pt x="264" y="271"/>
                      </a:lnTo>
                      <a:lnTo>
                        <a:pt x="263" y="267"/>
                      </a:lnTo>
                      <a:lnTo>
                        <a:pt x="264" y="261"/>
                      </a:lnTo>
                      <a:lnTo>
                        <a:pt x="279" y="260"/>
                      </a:lnTo>
                      <a:lnTo>
                        <a:pt x="281" y="255"/>
                      </a:lnTo>
                      <a:lnTo>
                        <a:pt x="270" y="255"/>
                      </a:lnTo>
                      <a:lnTo>
                        <a:pt x="265" y="253"/>
                      </a:lnTo>
                      <a:lnTo>
                        <a:pt x="265" y="250"/>
                      </a:lnTo>
                      <a:lnTo>
                        <a:pt x="268" y="246"/>
                      </a:lnTo>
                      <a:lnTo>
                        <a:pt x="267" y="244"/>
                      </a:lnTo>
                      <a:lnTo>
                        <a:pt x="262" y="244"/>
                      </a:lnTo>
                      <a:lnTo>
                        <a:pt x="262" y="237"/>
                      </a:lnTo>
                      <a:lnTo>
                        <a:pt x="268" y="233"/>
                      </a:lnTo>
                      <a:lnTo>
                        <a:pt x="267" y="229"/>
                      </a:lnTo>
                      <a:lnTo>
                        <a:pt x="256" y="233"/>
                      </a:lnTo>
                      <a:lnTo>
                        <a:pt x="253" y="229"/>
                      </a:lnTo>
                      <a:lnTo>
                        <a:pt x="257" y="219"/>
                      </a:lnTo>
                      <a:lnTo>
                        <a:pt x="279" y="230"/>
                      </a:lnTo>
                      <a:lnTo>
                        <a:pt x="284" y="238"/>
                      </a:lnTo>
                      <a:lnTo>
                        <a:pt x="289" y="239"/>
                      </a:lnTo>
                      <a:lnTo>
                        <a:pt x="286" y="239"/>
                      </a:lnTo>
                      <a:lnTo>
                        <a:pt x="281" y="232"/>
                      </a:lnTo>
                      <a:lnTo>
                        <a:pt x="280" y="222"/>
                      </a:lnTo>
                      <a:lnTo>
                        <a:pt x="276" y="219"/>
                      </a:lnTo>
                      <a:lnTo>
                        <a:pt x="276" y="223"/>
                      </a:lnTo>
                      <a:lnTo>
                        <a:pt x="272" y="219"/>
                      </a:lnTo>
                      <a:lnTo>
                        <a:pt x="263" y="208"/>
                      </a:lnTo>
                      <a:lnTo>
                        <a:pt x="260" y="203"/>
                      </a:lnTo>
                      <a:lnTo>
                        <a:pt x="264" y="198"/>
                      </a:lnTo>
                      <a:lnTo>
                        <a:pt x="275" y="201"/>
                      </a:lnTo>
                      <a:lnTo>
                        <a:pt x="279" y="198"/>
                      </a:lnTo>
                      <a:lnTo>
                        <a:pt x="273" y="196"/>
                      </a:lnTo>
                      <a:lnTo>
                        <a:pt x="254" y="196"/>
                      </a:lnTo>
                      <a:lnTo>
                        <a:pt x="254" y="203"/>
                      </a:lnTo>
                      <a:lnTo>
                        <a:pt x="249" y="208"/>
                      </a:lnTo>
                      <a:lnTo>
                        <a:pt x="247" y="203"/>
                      </a:lnTo>
                      <a:lnTo>
                        <a:pt x="243" y="196"/>
                      </a:lnTo>
                      <a:lnTo>
                        <a:pt x="245" y="190"/>
                      </a:lnTo>
                      <a:lnTo>
                        <a:pt x="251" y="190"/>
                      </a:lnTo>
                      <a:lnTo>
                        <a:pt x="262" y="181"/>
                      </a:lnTo>
                      <a:lnTo>
                        <a:pt x="259" y="178"/>
                      </a:lnTo>
                      <a:lnTo>
                        <a:pt x="251" y="184"/>
                      </a:lnTo>
                      <a:lnTo>
                        <a:pt x="249" y="180"/>
                      </a:lnTo>
                      <a:lnTo>
                        <a:pt x="256" y="169"/>
                      </a:lnTo>
                      <a:lnTo>
                        <a:pt x="249" y="169"/>
                      </a:lnTo>
                      <a:lnTo>
                        <a:pt x="246" y="173"/>
                      </a:lnTo>
                      <a:lnTo>
                        <a:pt x="243" y="180"/>
                      </a:lnTo>
                      <a:lnTo>
                        <a:pt x="238" y="186"/>
                      </a:lnTo>
                      <a:lnTo>
                        <a:pt x="233" y="183"/>
                      </a:lnTo>
                      <a:lnTo>
                        <a:pt x="230" y="171"/>
                      </a:lnTo>
                      <a:lnTo>
                        <a:pt x="230" y="165"/>
                      </a:lnTo>
                      <a:lnTo>
                        <a:pt x="226" y="162"/>
                      </a:lnTo>
                      <a:lnTo>
                        <a:pt x="224" y="162"/>
                      </a:lnTo>
                      <a:lnTo>
                        <a:pt x="219" y="165"/>
                      </a:lnTo>
                      <a:lnTo>
                        <a:pt x="215" y="159"/>
                      </a:lnTo>
                      <a:lnTo>
                        <a:pt x="202" y="148"/>
                      </a:lnTo>
                      <a:lnTo>
                        <a:pt x="190" y="146"/>
                      </a:lnTo>
                      <a:lnTo>
                        <a:pt x="183" y="130"/>
                      </a:lnTo>
                      <a:lnTo>
                        <a:pt x="178" y="124"/>
                      </a:lnTo>
                      <a:lnTo>
                        <a:pt x="181" y="117"/>
                      </a:lnTo>
                      <a:lnTo>
                        <a:pt x="178" y="104"/>
                      </a:lnTo>
                      <a:lnTo>
                        <a:pt x="173" y="108"/>
                      </a:lnTo>
                      <a:lnTo>
                        <a:pt x="162" y="68"/>
                      </a:lnTo>
                      <a:lnTo>
                        <a:pt x="156" y="52"/>
                      </a:lnTo>
                      <a:lnTo>
                        <a:pt x="154" y="40"/>
                      </a:lnTo>
                      <a:lnTo>
                        <a:pt x="149" y="49"/>
                      </a:lnTo>
                      <a:lnTo>
                        <a:pt x="155" y="63"/>
                      </a:lnTo>
                      <a:lnTo>
                        <a:pt x="154" y="67"/>
                      </a:lnTo>
                      <a:lnTo>
                        <a:pt x="150" y="63"/>
                      </a:lnTo>
                      <a:lnTo>
                        <a:pt x="155" y="81"/>
                      </a:lnTo>
                      <a:lnTo>
                        <a:pt x="155" y="85"/>
                      </a:lnTo>
                      <a:lnTo>
                        <a:pt x="163" y="105"/>
                      </a:lnTo>
                      <a:lnTo>
                        <a:pt x="166" y="126"/>
                      </a:lnTo>
                      <a:lnTo>
                        <a:pt x="172" y="142"/>
                      </a:lnTo>
                      <a:lnTo>
                        <a:pt x="173" y="149"/>
                      </a:lnTo>
                      <a:lnTo>
                        <a:pt x="168" y="160"/>
                      </a:lnTo>
                      <a:lnTo>
                        <a:pt x="166" y="165"/>
                      </a:lnTo>
                      <a:lnTo>
                        <a:pt x="157" y="163"/>
                      </a:lnTo>
                      <a:lnTo>
                        <a:pt x="152" y="142"/>
                      </a:lnTo>
                      <a:lnTo>
                        <a:pt x="147" y="136"/>
                      </a:lnTo>
                      <a:lnTo>
                        <a:pt x="146" y="147"/>
                      </a:lnTo>
                      <a:lnTo>
                        <a:pt x="129" y="146"/>
                      </a:lnTo>
                      <a:lnTo>
                        <a:pt x="129" y="128"/>
                      </a:lnTo>
                      <a:lnTo>
                        <a:pt x="133" y="127"/>
                      </a:lnTo>
                      <a:lnTo>
                        <a:pt x="127" y="122"/>
                      </a:lnTo>
                      <a:lnTo>
                        <a:pt x="120" y="110"/>
                      </a:lnTo>
                      <a:lnTo>
                        <a:pt x="120" y="100"/>
                      </a:lnTo>
                      <a:lnTo>
                        <a:pt x="123" y="98"/>
                      </a:lnTo>
                      <a:lnTo>
                        <a:pt x="117" y="90"/>
                      </a:lnTo>
                      <a:lnTo>
                        <a:pt x="113" y="92"/>
                      </a:lnTo>
                      <a:lnTo>
                        <a:pt x="112" y="104"/>
                      </a:lnTo>
                      <a:lnTo>
                        <a:pt x="106" y="106"/>
                      </a:lnTo>
                      <a:lnTo>
                        <a:pt x="98" y="100"/>
                      </a:lnTo>
                      <a:lnTo>
                        <a:pt x="90" y="85"/>
                      </a:lnTo>
                      <a:lnTo>
                        <a:pt x="86" y="84"/>
                      </a:lnTo>
                      <a:lnTo>
                        <a:pt x="87" y="90"/>
                      </a:lnTo>
                      <a:lnTo>
                        <a:pt x="85" y="93"/>
                      </a:lnTo>
                      <a:lnTo>
                        <a:pt x="77" y="88"/>
                      </a:lnTo>
                      <a:lnTo>
                        <a:pt x="71" y="82"/>
                      </a:lnTo>
                      <a:lnTo>
                        <a:pt x="75" y="88"/>
                      </a:lnTo>
                      <a:lnTo>
                        <a:pt x="73" y="92"/>
                      </a:lnTo>
                      <a:lnTo>
                        <a:pt x="66" y="93"/>
                      </a:lnTo>
                      <a:lnTo>
                        <a:pt x="66" y="94"/>
                      </a:lnTo>
                      <a:lnTo>
                        <a:pt x="77" y="95"/>
                      </a:lnTo>
                      <a:lnTo>
                        <a:pt x="86" y="101"/>
                      </a:lnTo>
                      <a:lnTo>
                        <a:pt x="88" y="106"/>
                      </a:lnTo>
                      <a:lnTo>
                        <a:pt x="87" y="108"/>
                      </a:lnTo>
                      <a:lnTo>
                        <a:pt x="98" y="115"/>
                      </a:lnTo>
                      <a:lnTo>
                        <a:pt x="98" y="121"/>
                      </a:lnTo>
                      <a:lnTo>
                        <a:pt x="101" y="122"/>
                      </a:lnTo>
                      <a:lnTo>
                        <a:pt x="103" y="121"/>
                      </a:lnTo>
                      <a:lnTo>
                        <a:pt x="108" y="121"/>
                      </a:lnTo>
                      <a:lnTo>
                        <a:pt x="116" y="135"/>
                      </a:lnTo>
                      <a:lnTo>
                        <a:pt x="117" y="141"/>
                      </a:lnTo>
                      <a:lnTo>
                        <a:pt x="116" y="148"/>
                      </a:lnTo>
                      <a:lnTo>
                        <a:pt x="108" y="153"/>
                      </a:lnTo>
                      <a:lnTo>
                        <a:pt x="98" y="154"/>
                      </a:lnTo>
                      <a:lnTo>
                        <a:pt x="96" y="148"/>
                      </a:lnTo>
                      <a:lnTo>
                        <a:pt x="97" y="149"/>
                      </a:lnTo>
                      <a:lnTo>
                        <a:pt x="97" y="158"/>
                      </a:lnTo>
                      <a:lnTo>
                        <a:pt x="86" y="162"/>
                      </a:lnTo>
                      <a:lnTo>
                        <a:pt x="66" y="144"/>
                      </a:lnTo>
                      <a:lnTo>
                        <a:pt x="54" y="141"/>
                      </a:lnTo>
                      <a:lnTo>
                        <a:pt x="48" y="135"/>
                      </a:lnTo>
                      <a:lnTo>
                        <a:pt x="41" y="130"/>
                      </a:lnTo>
                      <a:lnTo>
                        <a:pt x="33" y="127"/>
                      </a:lnTo>
                      <a:lnTo>
                        <a:pt x="38" y="115"/>
                      </a:lnTo>
                      <a:lnTo>
                        <a:pt x="33" y="114"/>
                      </a:lnTo>
                      <a:lnTo>
                        <a:pt x="27" y="116"/>
                      </a:lnTo>
                      <a:lnTo>
                        <a:pt x="17" y="105"/>
                      </a:lnTo>
                      <a:lnTo>
                        <a:pt x="1" y="82"/>
                      </a:lnTo>
                      <a:lnTo>
                        <a:pt x="0" y="73"/>
                      </a:lnTo>
                      <a:lnTo>
                        <a:pt x="3" y="66"/>
                      </a:lnTo>
                      <a:lnTo>
                        <a:pt x="5" y="47"/>
                      </a:lnTo>
                      <a:lnTo>
                        <a:pt x="10" y="44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</p:grpSp>
          <p:grpSp>
            <p:nvGrpSpPr>
              <p:cNvPr id="304" name="Group 277"/>
              <p:cNvGrpSpPr>
                <a:grpSpLocks noChangeAspect="1"/>
              </p:cNvGrpSpPr>
              <p:nvPr/>
            </p:nvGrpSpPr>
            <p:grpSpPr bwMode="gray">
              <a:xfrm>
                <a:off x="1149" y="1865"/>
                <a:ext cx="635" cy="339"/>
                <a:chOff x="1149" y="1865"/>
                <a:chExt cx="635" cy="339"/>
              </a:xfrm>
              <a:grpFill/>
            </p:grpSpPr>
            <p:sp>
              <p:nvSpPr>
                <p:cNvPr id="305" name="Freeform 278"/>
                <p:cNvSpPr>
                  <a:spLocks noChangeAspect="1"/>
                </p:cNvSpPr>
                <p:nvPr/>
              </p:nvSpPr>
              <p:spPr bwMode="gray">
                <a:xfrm>
                  <a:off x="1782" y="1939"/>
                  <a:ext cx="2" cy="3"/>
                </a:xfrm>
                <a:custGeom>
                  <a:avLst/>
                  <a:gdLst/>
                  <a:ahLst/>
                  <a:cxnLst>
                    <a:cxn ang="0">
                      <a:pos x="5" y="0"/>
                    </a:cxn>
                    <a:cxn ang="0">
                      <a:pos x="2" y="3"/>
                    </a:cxn>
                    <a:cxn ang="0">
                      <a:pos x="1" y="10"/>
                    </a:cxn>
                    <a:cxn ang="0">
                      <a:pos x="0" y="15"/>
                    </a:cxn>
                    <a:cxn ang="0">
                      <a:pos x="5" y="10"/>
                    </a:cxn>
                    <a:cxn ang="0">
                      <a:pos x="8" y="10"/>
                    </a:cxn>
                    <a:cxn ang="0">
                      <a:pos x="8" y="6"/>
                    </a:cxn>
                    <a:cxn ang="0">
                      <a:pos x="10" y="1"/>
                    </a:cxn>
                    <a:cxn ang="0">
                      <a:pos x="5" y="0"/>
                    </a:cxn>
                  </a:cxnLst>
                  <a:rect l="0" t="0" r="r" b="b"/>
                  <a:pathLst>
                    <a:path w="10" h="15">
                      <a:moveTo>
                        <a:pt x="5" y="0"/>
                      </a:moveTo>
                      <a:lnTo>
                        <a:pt x="2" y="3"/>
                      </a:lnTo>
                      <a:lnTo>
                        <a:pt x="1" y="10"/>
                      </a:lnTo>
                      <a:lnTo>
                        <a:pt x="0" y="15"/>
                      </a:lnTo>
                      <a:lnTo>
                        <a:pt x="5" y="10"/>
                      </a:lnTo>
                      <a:lnTo>
                        <a:pt x="8" y="10"/>
                      </a:lnTo>
                      <a:lnTo>
                        <a:pt x="8" y="6"/>
                      </a:lnTo>
                      <a:lnTo>
                        <a:pt x="1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06" name="Freeform 279"/>
                <p:cNvSpPr>
                  <a:spLocks noChangeAspect="1"/>
                </p:cNvSpPr>
                <p:nvPr/>
              </p:nvSpPr>
              <p:spPr bwMode="gray">
                <a:xfrm>
                  <a:off x="1782" y="1939"/>
                  <a:ext cx="2" cy="3"/>
                </a:xfrm>
                <a:custGeom>
                  <a:avLst/>
                  <a:gdLst/>
                  <a:ahLst/>
                  <a:cxnLst>
                    <a:cxn ang="0">
                      <a:pos x="5" y="0"/>
                    </a:cxn>
                    <a:cxn ang="0">
                      <a:pos x="2" y="3"/>
                    </a:cxn>
                    <a:cxn ang="0">
                      <a:pos x="1" y="10"/>
                    </a:cxn>
                    <a:cxn ang="0">
                      <a:pos x="0" y="15"/>
                    </a:cxn>
                    <a:cxn ang="0">
                      <a:pos x="5" y="10"/>
                    </a:cxn>
                    <a:cxn ang="0">
                      <a:pos x="8" y="10"/>
                    </a:cxn>
                    <a:cxn ang="0">
                      <a:pos x="8" y="6"/>
                    </a:cxn>
                    <a:cxn ang="0">
                      <a:pos x="10" y="1"/>
                    </a:cxn>
                    <a:cxn ang="0">
                      <a:pos x="5" y="0"/>
                    </a:cxn>
                  </a:cxnLst>
                  <a:rect l="0" t="0" r="r" b="b"/>
                  <a:pathLst>
                    <a:path w="10" h="15">
                      <a:moveTo>
                        <a:pt x="5" y="0"/>
                      </a:moveTo>
                      <a:lnTo>
                        <a:pt x="2" y="3"/>
                      </a:lnTo>
                      <a:lnTo>
                        <a:pt x="1" y="10"/>
                      </a:lnTo>
                      <a:lnTo>
                        <a:pt x="0" y="15"/>
                      </a:lnTo>
                      <a:lnTo>
                        <a:pt x="5" y="10"/>
                      </a:lnTo>
                      <a:lnTo>
                        <a:pt x="8" y="10"/>
                      </a:lnTo>
                      <a:lnTo>
                        <a:pt x="8" y="6"/>
                      </a:lnTo>
                      <a:lnTo>
                        <a:pt x="10" y="1"/>
                      </a:lnTo>
                      <a:lnTo>
                        <a:pt x="5" y="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07" name="Freeform 280"/>
                <p:cNvSpPr>
                  <a:spLocks noChangeAspect="1"/>
                </p:cNvSpPr>
                <p:nvPr/>
              </p:nvSpPr>
              <p:spPr bwMode="gray">
                <a:xfrm>
                  <a:off x="1671" y="2027"/>
                  <a:ext cx="1" cy="1"/>
                </a:xfrm>
                <a:custGeom>
                  <a:avLst/>
                  <a:gdLst/>
                  <a:ahLst/>
                  <a:cxnLst>
                    <a:cxn ang="0">
                      <a:pos x="0" y="3"/>
                    </a:cxn>
                    <a:cxn ang="0">
                      <a:pos x="0" y="0"/>
                    </a:cxn>
                    <a:cxn ang="0">
                      <a:pos x="0" y="3"/>
                    </a:cxn>
                  </a:cxnLst>
                  <a:rect l="0" t="0" r="r" b="b"/>
                  <a:pathLst>
                    <a:path h="3">
                      <a:moveTo>
                        <a:pt x="0" y="3"/>
                      </a:moveTo>
                      <a:lnTo>
                        <a:pt x="0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08" name="Freeform 281"/>
                <p:cNvSpPr>
                  <a:spLocks noChangeAspect="1"/>
                </p:cNvSpPr>
                <p:nvPr/>
              </p:nvSpPr>
              <p:spPr bwMode="gray">
                <a:xfrm>
                  <a:off x="1670" y="2025"/>
                  <a:ext cx="1" cy="1"/>
                </a:xfrm>
                <a:custGeom>
                  <a:avLst/>
                  <a:gdLst/>
                  <a:ahLst/>
                  <a:cxnLst>
                    <a:cxn ang="0">
                      <a:pos x="3" y="2"/>
                    </a:cxn>
                    <a:cxn ang="0">
                      <a:pos x="0" y="0"/>
                    </a:cxn>
                    <a:cxn ang="0">
                      <a:pos x="3" y="2"/>
                    </a:cxn>
                    <a:cxn ang="0">
                      <a:pos x="5" y="6"/>
                    </a:cxn>
                    <a:cxn ang="0">
                      <a:pos x="3" y="2"/>
                    </a:cxn>
                  </a:cxnLst>
                  <a:rect l="0" t="0" r="r" b="b"/>
                  <a:pathLst>
                    <a:path w="5" h="6">
                      <a:moveTo>
                        <a:pt x="3" y="2"/>
                      </a:moveTo>
                      <a:lnTo>
                        <a:pt x="0" y="0"/>
                      </a:lnTo>
                      <a:lnTo>
                        <a:pt x="3" y="2"/>
                      </a:lnTo>
                      <a:lnTo>
                        <a:pt x="5" y="6"/>
                      </a:lnTo>
                      <a:lnTo>
                        <a:pt x="3" y="2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309" name="Freeform 282"/>
                <p:cNvSpPr>
                  <a:spLocks noChangeAspect="1"/>
                </p:cNvSpPr>
                <p:nvPr/>
              </p:nvSpPr>
              <p:spPr bwMode="gray">
                <a:xfrm>
                  <a:off x="1149" y="1865"/>
                  <a:ext cx="633" cy="339"/>
                </a:xfrm>
                <a:custGeom>
                  <a:avLst/>
                  <a:gdLst/>
                  <a:ahLst/>
                  <a:cxnLst>
                    <a:cxn ang="0">
                      <a:pos x="3079" y="181"/>
                    </a:cxn>
                    <a:cxn ang="0">
                      <a:pos x="2964" y="328"/>
                    </a:cxn>
                    <a:cxn ang="0">
                      <a:pos x="2682" y="394"/>
                    </a:cxn>
                    <a:cxn ang="0">
                      <a:pos x="2593" y="483"/>
                    </a:cxn>
                    <a:cxn ang="0">
                      <a:pos x="2432" y="575"/>
                    </a:cxn>
                    <a:cxn ang="0">
                      <a:pos x="2290" y="541"/>
                    </a:cxn>
                    <a:cxn ang="0">
                      <a:pos x="2235" y="456"/>
                    </a:cxn>
                    <a:cxn ang="0">
                      <a:pos x="2211" y="306"/>
                    </a:cxn>
                    <a:cxn ang="0">
                      <a:pos x="2135" y="345"/>
                    </a:cxn>
                    <a:cxn ang="0">
                      <a:pos x="2081" y="588"/>
                    </a:cxn>
                    <a:cxn ang="0">
                      <a:pos x="2036" y="404"/>
                    </a:cxn>
                    <a:cxn ang="0">
                      <a:pos x="2077" y="294"/>
                    </a:cxn>
                    <a:cxn ang="0">
                      <a:pos x="2231" y="279"/>
                    </a:cxn>
                    <a:cxn ang="0">
                      <a:pos x="2111" y="222"/>
                    </a:cxn>
                    <a:cxn ang="0">
                      <a:pos x="2021" y="160"/>
                    </a:cxn>
                    <a:cxn ang="0">
                      <a:pos x="1811" y="226"/>
                    </a:cxn>
                    <a:cxn ang="0">
                      <a:pos x="1785" y="86"/>
                    </a:cxn>
                    <a:cxn ang="0">
                      <a:pos x="1640" y="33"/>
                    </a:cxn>
                    <a:cxn ang="0">
                      <a:pos x="888" y="36"/>
                    </a:cxn>
                    <a:cxn ang="0">
                      <a:pos x="133" y="58"/>
                    </a:cxn>
                    <a:cxn ang="0">
                      <a:pos x="101" y="150"/>
                    </a:cxn>
                    <a:cxn ang="0">
                      <a:pos x="4" y="86"/>
                    </a:cxn>
                    <a:cxn ang="0">
                      <a:pos x="46" y="225"/>
                    </a:cxn>
                    <a:cxn ang="0">
                      <a:pos x="47" y="295"/>
                    </a:cxn>
                    <a:cxn ang="0">
                      <a:pos x="27" y="576"/>
                    </a:cxn>
                    <a:cxn ang="0">
                      <a:pos x="98" y="850"/>
                    </a:cxn>
                    <a:cxn ang="0">
                      <a:pos x="130" y="886"/>
                    </a:cxn>
                    <a:cxn ang="0">
                      <a:pos x="223" y="1056"/>
                    </a:cxn>
                    <a:cxn ang="0">
                      <a:pos x="336" y="1131"/>
                    </a:cxn>
                    <a:cxn ang="0">
                      <a:pos x="989" y="1276"/>
                    </a:cxn>
                    <a:cxn ang="0">
                      <a:pos x="1294" y="1430"/>
                    </a:cxn>
                    <a:cxn ang="0">
                      <a:pos x="1501" y="1624"/>
                    </a:cxn>
                    <a:cxn ang="0">
                      <a:pos x="1515" y="1515"/>
                    </a:cxn>
                    <a:cxn ang="0">
                      <a:pos x="1564" y="1480"/>
                    </a:cxn>
                    <a:cxn ang="0">
                      <a:pos x="1629" y="1410"/>
                    </a:cxn>
                    <a:cxn ang="0">
                      <a:pos x="1784" y="1405"/>
                    </a:cxn>
                    <a:cxn ang="0">
                      <a:pos x="1912" y="1435"/>
                    </a:cxn>
                    <a:cxn ang="0">
                      <a:pos x="1905" y="1382"/>
                    </a:cxn>
                    <a:cxn ang="0">
                      <a:pos x="2012" y="1367"/>
                    </a:cxn>
                    <a:cxn ang="0">
                      <a:pos x="2117" y="1377"/>
                    </a:cxn>
                    <a:cxn ang="0">
                      <a:pos x="2264" y="1424"/>
                    </a:cxn>
                    <a:cxn ang="0">
                      <a:pos x="2323" y="1587"/>
                    </a:cxn>
                    <a:cxn ang="0">
                      <a:pos x="2409" y="1690"/>
                    </a:cxn>
                    <a:cxn ang="0">
                      <a:pos x="2365" y="1348"/>
                    </a:cxn>
                    <a:cxn ang="0">
                      <a:pos x="2446" y="1228"/>
                    </a:cxn>
                    <a:cxn ang="0">
                      <a:pos x="2579" y="1118"/>
                    </a:cxn>
                    <a:cxn ang="0">
                      <a:pos x="2645" y="1037"/>
                    </a:cxn>
                    <a:cxn ang="0">
                      <a:pos x="2634" y="986"/>
                    </a:cxn>
                    <a:cxn ang="0">
                      <a:pos x="2655" y="940"/>
                    </a:cxn>
                    <a:cxn ang="0">
                      <a:pos x="2654" y="871"/>
                    </a:cxn>
                    <a:cxn ang="0">
                      <a:pos x="2651" y="857"/>
                    </a:cxn>
                    <a:cxn ang="0">
                      <a:pos x="2661" y="778"/>
                    </a:cxn>
                    <a:cxn ang="0">
                      <a:pos x="2683" y="867"/>
                    </a:cxn>
                    <a:cxn ang="0">
                      <a:pos x="2708" y="796"/>
                    </a:cxn>
                    <a:cxn ang="0">
                      <a:pos x="2774" y="727"/>
                    </a:cxn>
                    <a:cxn ang="0">
                      <a:pos x="2843" y="631"/>
                    </a:cxn>
                    <a:cxn ang="0">
                      <a:pos x="3004" y="602"/>
                    </a:cxn>
                    <a:cxn ang="0">
                      <a:pos x="2957" y="538"/>
                    </a:cxn>
                    <a:cxn ang="0">
                      <a:pos x="3032" y="440"/>
                    </a:cxn>
                    <a:cxn ang="0">
                      <a:pos x="3107" y="399"/>
                    </a:cxn>
                  </a:cxnLst>
                  <a:rect l="0" t="0" r="r" b="b"/>
                  <a:pathLst>
                    <a:path w="3166" h="1693">
                      <a:moveTo>
                        <a:pt x="3165" y="365"/>
                      </a:moveTo>
                      <a:lnTo>
                        <a:pt x="3158" y="364"/>
                      </a:lnTo>
                      <a:lnTo>
                        <a:pt x="3160" y="361"/>
                      </a:lnTo>
                      <a:lnTo>
                        <a:pt x="3162" y="355"/>
                      </a:lnTo>
                      <a:lnTo>
                        <a:pt x="3162" y="344"/>
                      </a:lnTo>
                      <a:lnTo>
                        <a:pt x="3161" y="339"/>
                      </a:lnTo>
                      <a:lnTo>
                        <a:pt x="3160" y="343"/>
                      </a:lnTo>
                      <a:lnTo>
                        <a:pt x="3155" y="343"/>
                      </a:lnTo>
                      <a:lnTo>
                        <a:pt x="3146" y="342"/>
                      </a:lnTo>
                      <a:lnTo>
                        <a:pt x="3138" y="335"/>
                      </a:lnTo>
                      <a:lnTo>
                        <a:pt x="3135" y="330"/>
                      </a:lnTo>
                      <a:lnTo>
                        <a:pt x="3134" y="326"/>
                      </a:lnTo>
                      <a:lnTo>
                        <a:pt x="3134" y="310"/>
                      </a:lnTo>
                      <a:lnTo>
                        <a:pt x="3119" y="302"/>
                      </a:lnTo>
                      <a:lnTo>
                        <a:pt x="3119" y="246"/>
                      </a:lnTo>
                      <a:lnTo>
                        <a:pt x="3119" y="195"/>
                      </a:lnTo>
                      <a:lnTo>
                        <a:pt x="3093" y="170"/>
                      </a:lnTo>
                      <a:lnTo>
                        <a:pt x="3086" y="170"/>
                      </a:lnTo>
                      <a:lnTo>
                        <a:pt x="3079" y="181"/>
                      </a:lnTo>
                      <a:lnTo>
                        <a:pt x="3061" y="184"/>
                      </a:lnTo>
                      <a:lnTo>
                        <a:pt x="3049" y="179"/>
                      </a:lnTo>
                      <a:lnTo>
                        <a:pt x="3047" y="176"/>
                      </a:lnTo>
                      <a:lnTo>
                        <a:pt x="3044" y="170"/>
                      </a:lnTo>
                      <a:lnTo>
                        <a:pt x="3037" y="163"/>
                      </a:lnTo>
                      <a:lnTo>
                        <a:pt x="3031" y="162"/>
                      </a:lnTo>
                      <a:lnTo>
                        <a:pt x="3025" y="166"/>
                      </a:lnTo>
                      <a:lnTo>
                        <a:pt x="2998" y="211"/>
                      </a:lnTo>
                      <a:lnTo>
                        <a:pt x="2994" y="235"/>
                      </a:lnTo>
                      <a:lnTo>
                        <a:pt x="2988" y="247"/>
                      </a:lnTo>
                      <a:lnTo>
                        <a:pt x="2987" y="253"/>
                      </a:lnTo>
                      <a:lnTo>
                        <a:pt x="2982" y="262"/>
                      </a:lnTo>
                      <a:lnTo>
                        <a:pt x="2979" y="269"/>
                      </a:lnTo>
                      <a:lnTo>
                        <a:pt x="2975" y="305"/>
                      </a:lnTo>
                      <a:lnTo>
                        <a:pt x="2974" y="307"/>
                      </a:lnTo>
                      <a:lnTo>
                        <a:pt x="2967" y="312"/>
                      </a:lnTo>
                      <a:lnTo>
                        <a:pt x="2964" y="317"/>
                      </a:lnTo>
                      <a:lnTo>
                        <a:pt x="2963" y="322"/>
                      </a:lnTo>
                      <a:lnTo>
                        <a:pt x="2964" y="328"/>
                      </a:lnTo>
                      <a:lnTo>
                        <a:pt x="2964" y="330"/>
                      </a:lnTo>
                      <a:lnTo>
                        <a:pt x="2957" y="327"/>
                      </a:lnTo>
                      <a:lnTo>
                        <a:pt x="2956" y="328"/>
                      </a:lnTo>
                      <a:lnTo>
                        <a:pt x="2956" y="334"/>
                      </a:lnTo>
                      <a:lnTo>
                        <a:pt x="2945" y="330"/>
                      </a:lnTo>
                      <a:lnTo>
                        <a:pt x="2936" y="333"/>
                      </a:lnTo>
                      <a:lnTo>
                        <a:pt x="2934" y="335"/>
                      </a:lnTo>
                      <a:lnTo>
                        <a:pt x="2921" y="337"/>
                      </a:lnTo>
                      <a:lnTo>
                        <a:pt x="2918" y="340"/>
                      </a:lnTo>
                      <a:lnTo>
                        <a:pt x="2912" y="356"/>
                      </a:lnTo>
                      <a:lnTo>
                        <a:pt x="2910" y="356"/>
                      </a:lnTo>
                      <a:lnTo>
                        <a:pt x="2812" y="356"/>
                      </a:lnTo>
                      <a:lnTo>
                        <a:pt x="2737" y="356"/>
                      </a:lnTo>
                      <a:lnTo>
                        <a:pt x="2722" y="356"/>
                      </a:lnTo>
                      <a:lnTo>
                        <a:pt x="2706" y="371"/>
                      </a:lnTo>
                      <a:lnTo>
                        <a:pt x="2687" y="382"/>
                      </a:lnTo>
                      <a:lnTo>
                        <a:pt x="2684" y="387"/>
                      </a:lnTo>
                      <a:lnTo>
                        <a:pt x="2683" y="388"/>
                      </a:lnTo>
                      <a:lnTo>
                        <a:pt x="2682" y="394"/>
                      </a:lnTo>
                      <a:lnTo>
                        <a:pt x="2676" y="404"/>
                      </a:lnTo>
                      <a:lnTo>
                        <a:pt x="2655" y="418"/>
                      </a:lnTo>
                      <a:lnTo>
                        <a:pt x="2651" y="423"/>
                      </a:lnTo>
                      <a:lnTo>
                        <a:pt x="2652" y="428"/>
                      </a:lnTo>
                      <a:lnTo>
                        <a:pt x="2660" y="428"/>
                      </a:lnTo>
                      <a:lnTo>
                        <a:pt x="2663" y="431"/>
                      </a:lnTo>
                      <a:lnTo>
                        <a:pt x="2662" y="436"/>
                      </a:lnTo>
                      <a:lnTo>
                        <a:pt x="2659" y="439"/>
                      </a:lnTo>
                      <a:lnTo>
                        <a:pt x="2655" y="437"/>
                      </a:lnTo>
                      <a:lnTo>
                        <a:pt x="2654" y="440"/>
                      </a:lnTo>
                      <a:lnTo>
                        <a:pt x="2655" y="442"/>
                      </a:lnTo>
                      <a:lnTo>
                        <a:pt x="2660" y="448"/>
                      </a:lnTo>
                      <a:lnTo>
                        <a:pt x="2661" y="458"/>
                      </a:lnTo>
                      <a:lnTo>
                        <a:pt x="2660" y="466"/>
                      </a:lnTo>
                      <a:lnTo>
                        <a:pt x="2643" y="468"/>
                      </a:lnTo>
                      <a:lnTo>
                        <a:pt x="2627" y="480"/>
                      </a:lnTo>
                      <a:lnTo>
                        <a:pt x="2617" y="484"/>
                      </a:lnTo>
                      <a:lnTo>
                        <a:pt x="2597" y="484"/>
                      </a:lnTo>
                      <a:lnTo>
                        <a:pt x="2593" y="483"/>
                      </a:lnTo>
                      <a:lnTo>
                        <a:pt x="2582" y="486"/>
                      </a:lnTo>
                      <a:lnTo>
                        <a:pt x="2575" y="480"/>
                      </a:lnTo>
                      <a:lnTo>
                        <a:pt x="2560" y="477"/>
                      </a:lnTo>
                      <a:lnTo>
                        <a:pt x="2553" y="477"/>
                      </a:lnTo>
                      <a:lnTo>
                        <a:pt x="2532" y="479"/>
                      </a:lnTo>
                      <a:lnTo>
                        <a:pt x="2511" y="484"/>
                      </a:lnTo>
                      <a:lnTo>
                        <a:pt x="2501" y="489"/>
                      </a:lnTo>
                      <a:lnTo>
                        <a:pt x="2504" y="499"/>
                      </a:lnTo>
                      <a:lnTo>
                        <a:pt x="2509" y="506"/>
                      </a:lnTo>
                      <a:lnTo>
                        <a:pt x="2511" y="518"/>
                      </a:lnTo>
                      <a:lnTo>
                        <a:pt x="2499" y="531"/>
                      </a:lnTo>
                      <a:lnTo>
                        <a:pt x="2495" y="536"/>
                      </a:lnTo>
                      <a:lnTo>
                        <a:pt x="2491" y="538"/>
                      </a:lnTo>
                      <a:lnTo>
                        <a:pt x="2488" y="539"/>
                      </a:lnTo>
                      <a:lnTo>
                        <a:pt x="2478" y="549"/>
                      </a:lnTo>
                      <a:lnTo>
                        <a:pt x="2461" y="560"/>
                      </a:lnTo>
                      <a:lnTo>
                        <a:pt x="2452" y="566"/>
                      </a:lnTo>
                      <a:lnTo>
                        <a:pt x="2441" y="568"/>
                      </a:lnTo>
                      <a:lnTo>
                        <a:pt x="2432" y="575"/>
                      </a:lnTo>
                      <a:lnTo>
                        <a:pt x="2419" y="582"/>
                      </a:lnTo>
                      <a:lnTo>
                        <a:pt x="2404" y="585"/>
                      </a:lnTo>
                      <a:lnTo>
                        <a:pt x="2386" y="593"/>
                      </a:lnTo>
                      <a:lnTo>
                        <a:pt x="2350" y="614"/>
                      </a:lnTo>
                      <a:lnTo>
                        <a:pt x="2334" y="614"/>
                      </a:lnTo>
                      <a:lnTo>
                        <a:pt x="2316" y="620"/>
                      </a:lnTo>
                      <a:lnTo>
                        <a:pt x="2296" y="618"/>
                      </a:lnTo>
                      <a:lnTo>
                        <a:pt x="2294" y="614"/>
                      </a:lnTo>
                      <a:lnTo>
                        <a:pt x="2286" y="614"/>
                      </a:lnTo>
                      <a:lnTo>
                        <a:pt x="2281" y="613"/>
                      </a:lnTo>
                      <a:lnTo>
                        <a:pt x="2274" y="607"/>
                      </a:lnTo>
                      <a:lnTo>
                        <a:pt x="2259" y="602"/>
                      </a:lnTo>
                      <a:lnTo>
                        <a:pt x="2264" y="595"/>
                      </a:lnTo>
                      <a:lnTo>
                        <a:pt x="2278" y="581"/>
                      </a:lnTo>
                      <a:lnTo>
                        <a:pt x="2278" y="570"/>
                      </a:lnTo>
                      <a:lnTo>
                        <a:pt x="2283" y="558"/>
                      </a:lnTo>
                      <a:lnTo>
                        <a:pt x="2289" y="553"/>
                      </a:lnTo>
                      <a:lnTo>
                        <a:pt x="2289" y="545"/>
                      </a:lnTo>
                      <a:lnTo>
                        <a:pt x="2290" y="541"/>
                      </a:lnTo>
                      <a:lnTo>
                        <a:pt x="2296" y="534"/>
                      </a:lnTo>
                      <a:lnTo>
                        <a:pt x="2308" y="534"/>
                      </a:lnTo>
                      <a:lnTo>
                        <a:pt x="2308" y="534"/>
                      </a:lnTo>
                      <a:lnTo>
                        <a:pt x="2316" y="507"/>
                      </a:lnTo>
                      <a:lnTo>
                        <a:pt x="2316" y="500"/>
                      </a:lnTo>
                      <a:lnTo>
                        <a:pt x="2315" y="502"/>
                      </a:lnTo>
                      <a:lnTo>
                        <a:pt x="2312" y="496"/>
                      </a:lnTo>
                      <a:lnTo>
                        <a:pt x="2308" y="489"/>
                      </a:lnTo>
                      <a:lnTo>
                        <a:pt x="2306" y="467"/>
                      </a:lnTo>
                      <a:lnTo>
                        <a:pt x="2305" y="456"/>
                      </a:lnTo>
                      <a:lnTo>
                        <a:pt x="2301" y="445"/>
                      </a:lnTo>
                      <a:lnTo>
                        <a:pt x="2289" y="425"/>
                      </a:lnTo>
                      <a:lnTo>
                        <a:pt x="2280" y="426"/>
                      </a:lnTo>
                      <a:lnTo>
                        <a:pt x="2263" y="434"/>
                      </a:lnTo>
                      <a:lnTo>
                        <a:pt x="2262" y="435"/>
                      </a:lnTo>
                      <a:lnTo>
                        <a:pt x="2256" y="451"/>
                      </a:lnTo>
                      <a:lnTo>
                        <a:pt x="2248" y="456"/>
                      </a:lnTo>
                      <a:lnTo>
                        <a:pt x="2242" y="458"/>
                      </a:lnTo>
                      <a:lnTo>
                        <a:pt x="2235" y="456"/>
                      </a:lnTo>
                      <a:lnTo>
                        <a:pt x="2232" y="451"/>
                      </a:lnTo>
                      <a:lnTo>
                        <a:pt x="2235" y="442"/>
                      </a:lnTo>
                      <a:lnTo>
                        <a:pt x="2240" y="432"/>
                      </a:lnTo>
                      <a:lnTo>
                        <a:pt x="2254" y="421"/>
                      </a:lnTo>
                      <a:lnTo>
                        <a:pt x="2258" y="412"/>
                      </a:lnTo>
                      <a:lnTo>
                        <a:pt x="2264" y="404"/>
                      </a:lnTo>
                      <a:lnTo>
                        <a:pt x="2267" y="398"/>
                      </a:lnTo>
                      <a:lnTo>
                        <a:pt x="2267" y="388"/>
                      </a:lnTo>
                      <a:lnTo>
                        <a:pt x="2263" y="367"/>
                      </a:lnTo>
                      <a:lnTo>
                        <a:pt x="2259" y="360"/>
                      </a:lnTo>
                      <a:lnTo>
                        <a:pt x="2259" y="353"/>
                      </a:lnTo>
                      <a:lnTo>
                        <a:pt x="2262" y="349"/>
                      </a:lnTo>
                      <a:lnTo>
                        <a:pt x="2263" y="348"/>
                      </a:lnTo>
                      <a:lnTo>
                        <a:pt x="2257" y="334"/>
                      </a:lnTo>
                      <a:lnTo>
                        <a:pt x="2251" y="328"/>
                      </a:lnTo>
                      <a:lnTo>
                        <a:pt x="2235" y="323"/>
                      </a:lnTo>
                      <a:lnTo>
                        <a:pt x="2229" y="318"/>
                      </a:lnTo>
                      <a:lnTo>
                        <a:pt x="2225" y="316"/>
                      </a:lnTo>
                      <a:lnTo>
                        <a:pt x="2211" y="306"/>
                      </a:lnTo>
                      <a:lnTo>
                        <a:pt x="2206" y="303"/>
                      </a:lnTo>
                      <a:lnTo>
                        <a:pt x="2199" y="305"/>
                      </a:lnTo>
                      <a:lnTo>
                        <a:pt x="2198" y="302"/>
                      </a:lnTo>
                      <a:lnTo>
                        <a:pt x="2186" y="299"/>
                      </a:lnTo>
                      <a:lnTo>
                        <a:pt x="2175" y="300"/>
                      </a:lnTo>
                      <a:lnTo>
                        <a:pt x="2170" y="307"/>
                      </a:lnTo>
                      <a:lnTo>
                        <a:pt x="2170" y="312"/>
                      </a:lnTo>
                      <a:lnTo>
                        <a:pt x="2171" y="318"/>
                      </a:lnTo>
                      <a:lnTo>
                        <a:pt x="2176" y="324"/>
                      </a:lnTo>
                      <a:lnTo>
                        <a:pt x="2173" y="327"/>
                      </a:lnTo>
                      <a:lnTo>
                        <a:pt x="2160" y="333"/>
                      </a:lnTo>
                      <a:lnTo>
                        <a:pt x="2151" y="334"/>
                      </a:lnTo>
                      <a:lnTo>
                        <a:pt x="2150" y="349"/>
                      </a:lnTo>
                      <a:lnTo>
                        <a:pt x="2149" y="360"/>
                      </a:lnTo>
                      <a:lnTo>
                        <a:pt x="2144" y="361"/>
                      </a:lnTo>
                      <a:lnTo>
                        <a:pt x="2140" y="367"/>
                      </a:lnTo>
                      <a:lnTo>
                        <a:pt x="2139" y="364"/>
                      </a:lnTo>
                      <a:lnTo>
                        <a:pt x="2138" y="351"/>
                      </a:lnTo>
                      <a:lnTo>
                        <a:pt x="2135" y="345"/>
                      </a:lnTo>
                      <a:lnTo>
                        <a:pt x="2130" y="349"/>
                      </a:lnTo>
                      <a:lnTo>
                        <a:pt x="2125" y="355"/>
                      </a:lnTo>
                      <a:lnTo>
                        <a:pt x="2112" y="362"/>
                      </a:lnTo>
                      <a:lnTo>
                        <a:pt x="2109" y="372"/>
                      </a:lnTo>
                      <a:lnTo>
                        <a:pt x="2104" y="378"/>
                      </a:lnTo>
                      <a:lnTo>
                        <a:pt x="2104" y="389"/>
                      </a:lnTo>
                      <a:lnTo>
                        <a:pt x="2103" y="396"/>
                      </a:lnTo>
                      <a:lnTo>
                        <a:pt x="2102" y="408"/>
                      </a:lnTo>
                      <a:lnTo>
                        <a:pt x="2103" y="412"/>
                      </a:lnTo>
                      <a:lnTo>
                        <a:pt x="2097" y="416"/>
                      </a:lnTo>
                      <a:lnTo>
                        <a:pt x="2095" y="435"/>
                      </a:lnTo>
                      <a:lnTo>
                        <a:pt x="2090" y="457"/>
                      </a:lnTo>
                      <a:lnTo>
                        <a:pt x="2097" y="480"/>
                      </a:lnTo>
                      <a:lnTo>
                        <a:pt x="2103" y="490"/>
                      </a:lnTo>
                      <a:lnTo>
                        <a:pt x="2106" y="499"/>
                      </a:lnTo>
                      <a:lnTo>
                        <a:pt x="2104" y="533"/>
                      </a:lnTo>
                      <a:lnTo>
                        <a:pt x="2095" y="559"/>
                      </a:lnTo>
                      <a:lnTo>
                        <a:pt x="2084" y="580"/>
                      </a:lnTo>
                      <a:lnTo>
                        <a:pt x="2081" y="588"/>
                      </a:lnTo>
                      <a:lnTo>
                        <a:pt x="2068" y="597"/>
                      </a:lnTo>
                      <a:lnTo>
                        <a:pt x="2054" y="606"/>
                      </a:lnTo>
                      <a:lnTo>
                        <a:pt x="2046" y="606"/>
                      </a:lnTo>
                      <a:lnTo>
                        <a:pt x="2039" y="602"/>
                      </a:lnTo>
                      <a:lnTo>
                        <a:pt x="2034" y="601"/>
                      </a:lnTo>
                      <a:lnTo>
                        <a:pt x="2032" y="595"/>
                      </a:lnTo>
                      <a:lnTo>
                        <a:pt x="2028" y="582"/>
                      </a:lnTo>
                      <a:lnTo>
                        <a:pt x="2020" y="560"/>
                      </a:lnTo>
                      <a:lnTo>
                        <a:pt x="2020" y="545"/>
                      </a:lnTo>
                      <a:lnTo>
                        <a:pt x="2020" y="533"/>
                      </a:lnTo>
                      <a:lnTo>
                        <a:pt x="2020" y="525"/>
                      </a:lnTo>
                      <a:lnTo>
                        <a:pt x="2016" y="506"/>
                      </a:lnTo>
                      <a:lnTo>
                        <a:pt x="2015" y="490"/>
                      </a:lnTo>
                      <a:lnTo>
                        <a:pt x="2018" y="477"/>
                      </a:lnTo>
                      <a:lnTo>
                        <a:pt x="2027" y="456"/>
                      </a:lnTo>
                      <a:lnTo>
                        <a:pt x="2027" y="442"/>
                      </a:lnTo>
                      <a:lnTo>
                        <a:pt x="2030" y="432"/>
                      </a:lnTo>
                      <a:lnTo>
                        <a:pt x="2036" y="413"/>
                      </a:lnTo>
                      <a:lnTo>
                        <a:pt x="2036" y="404"/>
                      </a:lnTo>
                      <a:lnTo>
                        <a:pt x="2038" y="391"/>
                      </a:lnTo>
                      <a:lnTo>
                        <a:pt x="2043" y="378"/>
                      </a:lnTo>
                      <a:lnTo>
                        <a:pt x="2053" y="362"/>
                      </a:lnTo>
                      <a:lnTo>
                        <a:pt x="2060" y="344"/>
                      </a:lnTo>
                      <a:lnTo>
                        <a:pt x="2058" y="334"/>
                      </a:lnTo>
                      <a:lnTo>
                        <a:pt x="2044" y="350"/>
                      </a:lnTo>
                      <a:lnTo>
                        <a:pt x="2043" y="359"/>
                      </a:lnTo>
                      <a:lnTo>
                        <a:pt x="2041" y="367"/>
                      </a:lnTo>
                      <a:lnTo>
                        <a:pt x="2034" y="369"/>
                      </a:lnTo>
                      <a:lnTo>
                        <a:pt x="2011" y="389"/>
                      </a:lnTo>
                      <a:lnTo>
                        <a:pt x="2011" y="385"/>
                      </a:lnTo>
                      <a:lnTo>
                        <a:pt x="2018" y="369"/>
                      </a:lnTo>
                      <a:lnTo>
                        <a:pt x="2021" y="364"/>
                      </a:lnTo>
                      <a:lnTo>
                        <a:pt x="2027" y="359"/>
                      </a:lnTo>
                      <a:lnTo>
                        <a:pt x="2034" y="346"/>
                      </a:lnTo>
                      <a:lnTo>
                        <a:pt x="2057" y="308"/>
                      </a:lnTo>
                      <a:lnTo>
                        <a:pt x="2066" y="296"/>
                      </a:lnTo>
                      <a:lnTo>
                        <a:pt x="2070" y="297"/>
                      </a:lnTo>
                      <a:lnTo>
                        <a:pt x="2077" y="294"/>
                      </a:lnTo>
                      <a:lnTo>
                        <a:pt x="2085" y="287"/>
                      </a:lnTo>
                      <a:lnTo>
                        <a:pt x="2084" y="307"/>
                      </a:lnTo>
                      <a:lnTo>
                        <a:pt x="2090" y="306"/>
                      </a:lnTo>
                      <a:lnTo>
                        <a:pt x="2107" y="287"/>
                      </a:lnTo>
                      <a:lnTo>
                        <a:pt x="2120" y="284"/>
                      </a:lnTo>
                      <a:lnTo>
                        <a:pt x="2136" y="281"/>
                      </a:lnTo>
                      <a:lnTo>
                        <a:pt x="2144" y="273"/>
                      </a:lnTo>
                      <a:lnTo>
                        <a:pt x="2155" y="270"/>
                      </a:lnTo>
                      <a:lnTo>
                        <a:pt x="2167" y="274"/>
                      </a:lnTo>
                      <a:lnTo>
                        <a:pt x="2178" y="279"/>
                      </a:lnTo>
                      <a:lnTo>
                        <a:pt x="2181" y="281"/>
                      </a:lnTo>
                      <a:lnTo>
                        <a:pt x="2184" y="286"/>
                      </a:lnTo>
                      <a:lnTo>
                        <a:pt x="2193" y="286"/>
                      </a:lnTo>
                      <a:lnTo>
                        <a:pt x="2194" y="279"/>
                      </a:lnTo>
                      <a:lnTo>
                        <a:pt x="2197" y="275"/>
                      </a:lnTo>
                      <a:lnTo>
                        <a:pt x="2202" y="278"/>
                      </a:lnTo>
                      <a:lnTo>
                        <a:pt x="2205" y="284"/>
                      </a:lnTo>
                      <a:lnTo>
                        <a:pt x="2224" y="279"/>
                      </a:lnTo>
                      <a:lnTo>
                        <a:pt x="2231" y="279"/>
                      </a:lnTo>
                      <a:lnTo>
                        <a:pt x="2231" y="278"/>
                      </a:lnTo>
                      <a:lnTo>
                        <a:pt x="2230" y="275"/>
                      </a:lnTo>
                      <a:lnTo>
                        <a:pt x="2225" y="272"/>
                      </a:lnTo>
                      <a:lnTo>
                        <a:pt x="2221" y="267"/>
                      </a:lnTo>
                      <a:lnTo>
                        <a:pt x="2215" y="263"/>
                      </a:lnTo>
                      <a:lnTo>
                        <a:pt x="2215" y="252"/>
                      </a:lnTo>
                      <a:lnTo>
                        <a:pt x="2213" y="246"/>
                      </a:lnTo>
                      <a:lnTo>
                        <a:pt x="2211" y="242"/>
                      </a:lnTo>
                      <a:lnTo>
                        <a:pt x="2209" y="238"/>
                      </a:lnTo>
                      <a:lnTo>
                        <a:pt x="2202" y="238"/>
                      </a:lnTo>
                      <a:lnTo>
                        <a:pt x="2187" y="240"/>
                      </a:lnTo>
                      <a:lnTo>
                        <a:pt x="2179" y="238"/>
                      </a:lnTo>
                      <a:lnTo>
                        <a:pt x="2171" y="233"/>
                      </a:lnTo>
                      <a:lnTo>
                        <a:pt x="2171" y="222"/>
                      </a:lnTo>
                      <a:lnTo>
                        <a:pt x="2168" y="216"/>
                      </a:lnTo>
                      <a:lnTo>
                        <a:pt x="2160" y="216"/>
                      </a:lnTo>
                      <a:lnTo>
                        <a:pt x="2150" y="221"/>
                      </a:lnTo>
                      <a:lnTo>
                        <a:pt x="2141" y="224"/>
                      </a:lnTo>
                      <a:lnTo>
                        <a:pt x="2111" y="222"/>
                      </a:lnTo>
                      <a:lnTo>
                        <a:pt x="2101" y="229"/>
                      </a:lnTo>
                      <a:lnTo>
                        <a:pt x="2092" y="232"/>
                      </a:lnTo>
                      <a:lnTo>
                        <a:pt x="2085" y="240"/>
                      </a:lnTo>
                      <a:lnTo>
                        <a:pt x="2080" y="242"/>
                      </a:lnTo>
                      <a:lnTo>
                        <a:pt x="2055" y="237"/>
                      </a:lnTo>
                      <a:lnTo>
                        <a:pt x="2047" y="238"/>
                      </a:lnTo>
                      <a:lnTo>
                        <a:pt x="2036" y="227"/>
                      </a:lnTo>
                      <a:lnTo>
                        <a:pt x="2030" y="217"/>
                      </a:lnTo>
                      <a:lnTo>
                        <a:pt x="2011" y="208"/>
                      </a:lnTo>
                      <a:lnTo>
                        <a:pt x="1995" y="210"/>
                      </a:lnTo>
                      <a:lnTo>
                        <a:pt x="1990" y="209"/>
                      </a:lnTo>
                      <a:lnTo>
                        <a:pt x="1983" y="216"/>
                      </a:lnTo>
                      <a:lnTo>
                        <a:pt x="1982" y="213"/>
                      </a:lnTo>
                      <a:lnTo>
                        <a:pt x="1983" y="200"/>
                      </a:lnTo>
                      <a:lnTo>
                        <a:pt x="1988" y="194"/>
                      </a:lnTo>
                      <a:lnTo>
                        <a:pt x="1995" y="190"/>
                      </a:lnTo>
                      <a:lnTo>
                        <a:pt x="2011" y="171"/>
                      </a:lnTo>
                      <a:lnTo>
                        <a:pt x="2020" y="165"/>
                      </a:lnTo>
                      <a:lnTo>
                        <a:pt x="2021" y="160"/>
                      </a:lnTo>
                      <a:lnTo>
                        <a:pt x="2018" y="159"/>
                      </a:lnTo>
                      <a:lnTo>
                        <a:pt x="2007" y="160"/>
                      </a:lnTo>
                      <a:lnTo>
                        <a:pt x="1996" y="163"/>
                      </a:lnTo>
                      <a:lnTo>
                        <a:pt x="1985" y="170"/>
                      </a:lnTo>
                      <a:lnTo>
                        <a:pt x="1969" y="179"/>
                      </a:lnTo>
                      <a:lnTo>
                        <a:pt x="1958" y="193"/>
                      </a:lnTo>
                      <a:lnTo>
                        <a:pt x="1947" y="199"/>
                      </a:lnTo>
                      <a:lnTo>
                        <a:pt x="1936" y="208"/>
                      </a:lnTo>
                      <a:lnTo>
                        <a:pt x="1921" y="211"/>
                      </a:lnTo>
                      <a:lnTo>
                        <a:pt x="1909" y="215"/>
                      </a:lnTo>
                      <a:lnTo>
                        <a:pt x="1890" y="229"/>
                      </a:lnTo>
                      <a:lnTo>
                        <a:pt x="1877" y="230"/>
                      </a:lnTo>
                      <a:lnTo>
                        <a:pt x="1856" y="227"/>
                      </a:lnTo>
                      <a:lnTo>
                        <a:pt x="1853" y="232"/>
                      </a:lnTo>
                      <a:lnTo>
                        <a:pt x="1851" y="230"/>
                      </a:lnTo>
                      <a:lnTo>
                        <a:pt x="1854" y="219"/>
                      </a:lnTo>
                      <a:lnTo>
                        <a:pt x="1854" y="209"/>
                      </a:lnTo>
                      <a:lnTo>
                        <a:pt x="1848" y="203"/>
                      </a:lnTo>
                      <a:lnTo>
                        <a:pt x="1811" y="226"/>
                      </a:lnTo>
                      <a:lnTo>
                        <a:pt x="1799" y="229"/>
                      </a:lnTo>
                      <a:lnTo>
                        <a:pt x="1790" y="227"/>
                      </a:lnTo>
                      <a:lnTo>
                        <a:pt x="1785" y="221"/>
                      </a:lnTo>
                      <a:lnTo>
                        <a:pt x="1792" y="213"/>
                      </a:lnTo>
                      <a:lnTo>
                        <a:pt x="1831" y="179"/>
                      </a:lnTo>
                      <a:lnTo>
                        <a:pt x="1872" y="145"/>
                      </a:lnTo>
                      <a:lnTo>
                        <a:pt x="1892" y="138"/>
                      </a:lnTo>
                      <a:lnTo>
                        <a:pt x="1915" y="118"/>
                      </a:lnTo>
                      <a:lnTo>
                        <a:pt x="1910" y="118"/>
                      </a:lnTo>
                      <a:lnTo>
                        <a:pt x="1896" y="111"/>
                      </a:lnTo>
                      <a:lnTo>
                        <a:pt x="1870" y="111"/>
                      </a:lnTo>
                      <a:lnTo>
                        <a:pt x="1853" y="103"/>
                      </a:lnTo>
                      <a:lnTo>
                        <a:pt x="1844" y="104"/>
                      </a:lnTo>
                      <a:lnTo>
                        <a:pt x="1831" y="111"/>
                      </a:lnTo>
                      <a:lnTo>
                        <a:pt x="1824" y="112"/>
                      </a:lnTo>
                      <a:lnTo>
                        <a:pt x="1812" y="106"/>
                      </a:lnTo>
                      <a:lnTo>
                        <a:pt x="1805" y="96"/>
                      </a:lnTo>
                      <a:lnTo>
                        <a:pt x="1792" y="92"/>
                      </a:lnTo>
                      <a:lnTo>
                        <a:pt x="1785" y="86"/>
                      </a:lnTo>
                      <a:lnTo>
                        <a:pt x="1776" y="84"/>
                      </a:lnTo>
                      <a:lnTo>
                        <a:pt x="1772" y="81"/>
                      </a:lnTo>
                      <a:lnTo>
                        <a:pt x="1765" y="74"/>
                      </a:lnTo>
                      <a:lnTo>
                        <a:pt x="1757" y="68"/>
                      </a:lnTo>
                      <a:lnTo>
                        <a:pt x="1747" y="64"/>
                      </a:lnTo>
                      <a:lnTo>
                        <a:pt x="1721" y="63"/>
                      </a:lnTo>
                      <a:lnTo>
                        <a:pt x="1713" y="68"/>
                      </a:lnTo>
                      <a:lnTo>
                        <a:pt x="1702" y="68"/>
                      </a:lnTo>
                      <a:lnTo>
                        <a:pt x="1695" y="66"/>
                      </a:lnTo>
                      <a:lnTo>
                        <a:pt x="1695" y="64"/>
                      </a:lnTo>
                      <a:lnTo>
                        <a:pt x="1693" y="63"/>
                      </a:lnTo>
                      <a:lnTo>
                        <a:pt x="1679" y="59"/>
                      </a:lnTo>
                      <a:lnTo>
                        <a:pt x="1675" y="55"/>
                      </a:lnTo>
                      <a:lnTo>
                        <a:pt x="1665" y="58"/>
                      </a:lnTo>
                      <a:lnTo>
                        <a:pt x="1661" y="58"/>
                      </a:lnTo>
                      <a:lnTo>
                        <a:pt x="1660" y="55"/>
                      </a:lnTo>
                      <a:lnTo>
                        <a:pt x="1651" y="57"/>
                      </a:lnTo>
                      <a:lnTo>
                        <a:pt x="1643" y="34"/>
                      </a:lnTo>
                      <a:lnTo>
                        <a:pt x="1640" y="33"/>
                      </a:lnTo>
                      <a:lnTo>
                        <a:pt x="1629" y="1"/>
                      </a:lnTo>
                      <a:lnTo>
                        <a:pt x="1622" y="0"/>
                      </a:lnTo>
                      <a:lnTo>
                        <a:pt x="1617" y="0"/>
                      </a:lnTo>
                      <a:lnTo>
                        <a:pt x="1617" y="36"/>
                      </a:lnTo>
                      <a:lnTo>
                        <a:pt x="1558" y="36"/>
                      </a:lnTo>
                      <a:lnTo>
                        <a:pt x="1503" y="36"/>
                      </a:lnTo>
                      <a:lnTo>
                        <a:pt x="1503" y="36"/>
                      </a:lnTo>
                      <a:lnTo>
                        <a:pt x="1491" y="36"/>
                      </a:lnTo>
                      <a:lnTo>
                        <a:pt x="1445" y="36"/>
                      </a:lnTo>
                      <a:lnTo>
                        <a:pt x="1397" y="36"/>
                      </a:lnTo>
                      <a:lnTo>
                        <a:pt x="1344" y="36"/>
                      </a:lnTo>
                      <a:lnTo>
                        <a:pt x="1294" y="36"/>
                      </a:lnTo>
                      <a:lnTo>
                        <a:pt x="1277" y="36"/>
                      </a:lnTo>
                      <a:lnTo>
                        <a:pt x="1130" y="36"/>
                      </a:lnTo>
                      <a:lnTo>
                        <a:pt x="1086" y="36"/>
                      </a:lnTo>
                      <a:lnTo>
                        <a:pt x="1032" y="36"/>
                      </a:lnTo>
                      <a:lnTo>
                        <a:pt x="983" y="36"/>
                      </a:lnTo>
                      <a:lnTo>
                        <a:pt x="936" y="36"/>
                      </a:lnTo>
                      <a:lnTo>
                        <a:pt x="888" y="36"/>
                      </a:lnTo>
                      <a:lnTo>
                        <a:pt x="834" y="36"/>
                      </a:lnTo>
                      <a:lnTo>
                        <a:pt x="802" y="36"/>
                      </a:lnTo>
                      <a:lnTo>
                        <a:pt x="753" y="34"/>
                      </a:lnTo>
                      <a:lnTo>
                        <a:pt x="699" y="34"/>
                      </a:lnTo>
                      <a:lnTo>
                        <a:pt x="649" y="34"/>
                      </a:lnTo>
                      <a:lnTo>
                        <a:pt x="580" y="34"/>
                      </a:lnTo>
                      <a:lnTo>
                        <a:pt x="471" y="34"/>
                      </a:lnTo>
                      <a:lnTo>
                        <a:pt x="418" y="34"/>
                      </a:lnTo>
                      <a:lnTo>
                        <a:pt x="365" y="34"/>
                      </a:lnTo>
                      <a:lnTo>
                        <a:pt x="320" y="34"/>
                      </a:lnTo>
                      <a:lnTo>
                        <a:pt x="270" y="34"/>
                      </a:lnTo>
                      <a:lnTo>
                        <a:pt x="218" y="34"/>
                      </a:lnTo>
                      <a:lnTo>
                        <a:pt x="167" y="34"/>
                      </a:lnTo>
                      <a:lnTo>
                        <a:pt x="105" y="34"/>
                      </a:lnTo>
                      <a:lnTo>
                        <a:pt x="108" y="43"/>
                      </a:lnTo>
                      <a:lnTo>
                        <a:pt x="113" y="50"/>
                      </a:lnTo>
                      <a:lnTo>
                        <a:pt x="121" y="50"/>
                      </a:lnTo>
                      <a:lnTo>
                        <a:pt x="129" y="53"/>
                      </a:lnTo>
                      <a:lnTo>
                        <a:pt x="133" y="58"/>
                      </a:lnTo>
                      <a:lnTo>
                        <a:pt x="132" y="59"/>
                      </a:lnTo>
                      <a:lnTo>
                        <a:pt x="128" y="57"/>
                      </a:lnTo>
                      <a:lnTo>
                        <a:pt x="124" y="58"/>
                      </a:lnTo>
                      <a:lnTo>
                        <a:pt x="124" y="66"/>
                      </a:lnTo>
                      <a:lnTo>
                        <a:pt x="119" y="74"/>
                      </a:lnTo>
                      <a:lnTo>
                        <a:pt x="116" y="75"/>
                      </a:lnTo>
                      <a:lnTo>
                        <a:pt x="116" y="76"/>
                      </a:lnTo>
                      <a:lnTo>
                        <a:pt x="122" y="81"/>
                      </a:lnTo>
                      <a:lnTo>
                        <a:pt x="127" y="84"/>
                      </a:lnTo>
                      <a:lnTo>
                        <a:pt x="128" y="87"/>
                      </a:lnTo>
                      <a:lnTo>
                        <a:pt x="133" y="103"/>
                      </a:lnTo>
                      <a:lnTo>
                        <a:pt x="133" y="119"/>
                      </a:lnTo>
                      <a:lnTo>
                        <a:pt x="132" y="133"/>
                      </a:lnTo>
                      <a:lnTo>
                        <a:pt x="130" y="133"/>
                      </a:lnTo>
                      <a:lnTo>
                        <a:pt x="127" y="125"/>
                      </a:lnTo>
                      <a:lnTo>
                        <a:pt x="124" y="125"/>
                      </a:lnTo>
                      <a:lnTo>
                        <a:pt x="118" y="127"/>
                      </a:lnTo>
                      <a:lnTo>
                        <a:pt x="111" y="143"/>
                      </a:lnTo>
                      <a:lnTo>
                        <a:pt x="101" y="150"/>
                      </a:lnTo>
                      <a:lnTo>
                        <a:pt x="98" y="155"/>
                      </a:lnTo>
                      <a:lnTo>
                        <a:pt x="101" y="156"/>
                      </a:lnTo>
                      <a:lnTo>
                        <a:pt x="101" y="162"/>
                      </a:lnTo>
                      <a:lnTo>
                        <a:pt x="92" y="162"/>
                      </a:lnTo>
                      <a:lnTo>
                        <a:pt x="92" y="151"/>
                      </a:lnTo>
                      <a:lnTo>
                        <a:pt x="101" y="130"/>
                      </a:lnTo>
                      <a:lnTo>
                        <a:pt x="103" y="127"/>
                      </a:lnTo>
                      <a:lnTo>
                        <a:pt x="109" y="124"/>
                      </a:lnTo>
                      <a:lnTo>
                        <a:pt x="111" y="122"/>
                      </a:lnTo>
                      <a:lnTo>
                        <a:pt x="112" y="112"/>
                      </a:lnTo>
                      <a:lnTo>
                        <a:pt x="109" y="104"/>
                      </a:lnTo>
                      <a:lnTo>
                        <a:pt x="98" y="106"/>
                      </a:lnTo>
                      <a:lnTo>
                        <a:pt x="84" y="100"/>
                      </a:lnTo>
                      <a:lnTo>
                        <a:pt x="70" y="101"/>
                      </a:lnTo>
                      <a:lnTo>
                        <a:pt x="58" y="98"/>
                      </a:lnTo>
                      <a:lnTo>
                        <a:pt x="48" y="98"/>
                      </a:lnTo>
                      <a:lnTo>
                        <a:pt x="19" y="87"/>
                      </a:lnTo>
                      <a:lnTo>
                        <a:pt x="9" y="81"/>
                      </a:lnTo>
                      <a:lnTo>
                        <a:pt x="4" y="86"/>
                      </a:lnTo>
                      <a:lnTo>
                        <a:pt x="1" y="96"/>
                      </a:lnTo>
                      <a:lnTo>
                        <a:pt x="0" y="106"/>
                      </a:lnTo>
                      <a:lnTo>
                        <a:pt x="3" y="113"/>
                      </a:lnTo>
                      <a:lnTo>
                        <a:pt x="6" y="122"/>
                      </a:lnTo>
                      <a:lnTo>
                        <a:pt x="15" y="131"/>
                      </a:lnTo>
                      <a:lnTo>
                        <a:pt x="21" y="147"/>
                      </a:lnTo>
                      <a:lnTo>
                        <a:pt x="28" y="181"/>
                      </a:lnTo>
                      <a:lnTo>
                        <a:pt x="32" y="193"/>
                      </a:lnTo>
                      <a:lnTo>
                        <a:pt x="33" y="194"/>
                      </a:lnTo>
                      <a:lnTo>
                        <a:pt x="38" y="188"/>
                      </a:lnTo>
                      <a:lnTo>
                        <a:pt x="42" y="193"/>
                      </a:lnTo>
                      <a:lnTo>
                        <a:pt x="41" y="199"/>
                      </a:lnTo>
                      <a:lnTo>
                        <a:pt x="37" y="205"/>
                      </a:lnTo>
                      <a:lnTo>
                        <a:pt x="37" y="211"/>
                      </a:lnTo>
                      <a:lnTo>
                        <a:pt x="38" y="215"/>
                      </a:lnTo>
                      <a:lnTo>
                        <a:pt x="42" y="216"/>
                      </a:lnTo>
                      <a:lnTo>
                        <a:pt x="46" y="215"/>
                      </a:lnTo>
                      <a:lnTo>
                        <a:pt x="47" y="217"/>
                      </a:lnTo>
                      <a:lnTo>
                        <a:pt x="46" y="225"/>
                      </a:lnTo>
                      <a:lnTo>
                        <a:pt x="47" y="236"/>
                      </a:lnTo>
                      <a:lnTo>
                        <a:pt x="46" y="240"/>
                      </a:lnTo>
                      <a:lnTo>
                        <a:pt x="43" y="238"/>
                      </a:lnTo>
                      <a:lnTo>
                        <a:pt x="42" y="229"/>
                      </a:lnTo>
                      <a:lnTo>
                        <a:pt x="38" y="225"/>
                      </a:lnTo>
                      <a:lnTo>
                        <a:pt x="37" y="238"/>
                      </a:lnTo>
                      <a:lnTo>
                        <a:pt x="39" y="246"/>
                      </a:lnTo>
                      <a:lnTo>
                        <a:pt x="47" y="252"/>
                      </a:lnTo>
                      <a:lnTo>
                        <a:pt x="68" y="251"/>
                      </a:lnTo>
                      <a:lnTo>
                        <a:pt x="74" y="257"/>
                      </a:lnTo>
                      <a:lnTo>
                        <a:pt x="81" y="260"/>
                      </a:lnTo>
                      <a:lnTo>
                        <a:pt x="80" y="264"/>
                      </a:lnTo>
                      <a:lnTo>
                        <a:pt x="68" y="259"/>
                      </a:lnTo>
                      <a:lnTo>
                        <a:pt x="48" y="262"/>
                      </a:lnTo>
                      <a:lnTo>
                        <a:pt x="46" y="264"/>
                      </a:lnTo>
                      <a:lnTo>
                        <a:pt x="44" y="269"/>
                      </a:lnTo>
                      <a:lnTo>
                        <a:pt x="43" y="285"/>
                      </a:lnTo>
                      <a:lnTo>
                        <a:pt x="43" y="291"/>
                      </a:lnTo>
                      <a:lnTo>
                        <a:pt x="47" y="295"/>
                      </a:lnTo>
                      <a:lnTo>
                        <a:pt x="44" y="301"/>
                      </a:lnTo>
                      <a:lnTo>
                        <a:pt x="46" y="312"/>
                      </a:lnTo>
                      <a:lnTo>
                        <a:pt x="42" y="321"/>
                      </a:lnTo>
                      <a:lnTo>
                        <a:pt x="41" y="353"/>
                      </a:lnTo>
                      <a:lnTo>
                        <a:pt x="37" y="366"/>
                      </a:lnTo>
                      <a:lnTo>
                        <a:pt x="38" y="409"/>
                      </a:lnTo>
                      <a:lnTo>
                        <a:pt x="36" y="419"/>
                      </a:lnTo>
                      <a:lnTo>
                        <a:pt x="36" y="431"/>
                      </a:lnTo>
                      <a:lnTo>
                        <a:pt x="30" y="457"/>
                      </a:lnTo>
                      <a:lnTo>
                        <a:pt x="28" y="464"/>
                      </a:lnTo>
                      <a:lnTo>
                        <a:pt x="30" y="466"/>
                      </a:lnTo>
                      <a:lnTo>
                        <a:pt x="31" y="466"/>
                      </a:lnTo>
                      <a:lnTo>
                        <a:pt x="32" y="474"/>
                      </a:lnTo>
                      <a:lnTo>
                        <a:pt x="26" y="478"/>
                      </a:lnTo>
                      <a:lnTo>
                        <a:pt x="20" y="488"/>
                      </a:lnTo>
                      <a:lnTo>
                        <a:pt x="15" y="515"/>
                      </a:lnTo>
                      <a:lnTo>
                        <a:pt x="17" y="529"/>
                      </a:lnTo>
                      <a:lnTo>
                        <a:pt x="20" y="555"/>
                      </a:lnTo>
                      <a:lnTo>
                        <a:pt x="27" y="576"/>
                      </a:lnTo>
                      <a:lnTo>
                        <a:pt x="28" y="580"/>
                      </a:lnTo>
                      <a:lnTo>
                        <a:pt x="31" y="590"/>
                      </a:lnTo>
                      <a:lnTo>
                        <a:pt x="39" y="624"/>
                      </a:lnTo>
                      <a:lnTo>
                        <a:pt x="36" y="646"/>
                      </a:lnTo>
                      <a:lnTo>
                        <a:pt x="36" y="667"/>
                      </a:lnTo>
                      <a:lnTo>
                        <a:pt x="30" y="678"/>
                      </a:lnTo>
                      <a:lnTo>
                        <a:pt x="22" y="688"/>
                      </a:lnTo>
                      <a:lnTo>
                        <a:pt x="22" y="697"/>
                      </a:lnTo>
                      <a:lnTo>
                        <a:pt x="24" y="701"/>
                      </a:lnTo>
                      <a:lnTo>
                        <a:pt x="30" y="706"/>
                      </a:lnTo>
                      <a:lnTo>
                        <a:pt x="54" y="747"/>
                      </a:lnTo>
                      <a:lnTo>
                        <a:pt x="55" y="752"/>
                      </a:lnTo>
                      <a:lnTo>
                        <a:pt x="54" y="758"/>
                      </a:lnTo>
                      <a:lnTo>
                        <a:pt x="54" y="769"/>
                      </a:lnTo>
                      <a:lnTo>
                        <a:pt x="63" y="806"/>
                      </a:lnTo>
                      <a:lnTo>
                        <a:pt x="69" y="813"/>
                      </a:lnTo>
                      <a:lnTo>
                        <a:pt x="78" y="824"/>
                      </a:lnTo>
                      <a:lnTo>
                        <a:pt x="95" y="841"/>
                      </a:lnTo>
                      <a:lnTo>
                        <a:pt x="98" y="850"/>
                      </a:lnTo>
                      <a:lnTo>
                        <a:pt x="98" y="857"/>
                      </a:lnTo>
                      <a:lnTo>
                        <a:pt x="100" y="862"/>
                      </a:lnTo>
                      <a:lnTo>
                        <a:pt x="108" y="868"/>
                      </a:lnTo>
                      <a:lnTo>
                        <a:pt x="114" y="868"/>
                      </a:lnTo>
                      <a:lnTo>
                        <a:pt x="116" y="872"/>
                      </a:lnTo>
                      <a:lnTo>
                        <a:pt x="119" y="872"/>
                      </a:lnTo>
                      <a:lnTo>
                        <a:pt x="122" y="870"/>
                      </a:lnTo>
                      <a:lnTo>
                        <a:pt x="123" y="868"/>
                      </a:lnTo>
                      <a:lnTo>
                        <a:pt x="124" y="854"/>
                      </a:lnTo>
                      <a:lnTo>
                        <a:pt x="138" y="854"/>
                      </a:lnTo>
                      <a:lnTo>
                        <a:pt x="150" y="859"/>
                      </a:lnTo>
                      <a:lnTo>
                        <a:pt x="144" y="864"/>
                      </a:lnTo>
                      <a:lnTo>
                        <a:pt x="138" y="865"/>
                      </a:lnTo>
                      <a:lnTo>
                        <a:pt x="133" y="870"/>
                      </a:lnTo>
                      <a:lnTo>
                        <a:pt x="134" y="876"/>
                      </a:lnTo>
                      <a:lnTo>
                        <a:pt x="144" y="894"/>
                      </a:lnTo>
                      <a:lnTo>
                        <a:pt x="145" y="899"/>
                      </a:lnTo>
                      <a:lnTo>
                        <a:pt x="137" y="893"/>
                      </a:lnTo>
                      <a:lnTo>
                        <a:pt x="130" y="886"/>
                      </a:lnTo>
                      <a:lnTo>
                        <a:pt x="129" y="881"/>
                      </a:lnTo>
                      <a:lnTo>
                        <a:pt x="124" y="880"/>
                      </a:lnTo>
                      <a:lnTo>
                        <a:pt x="123" y="887"/>
                      </a:lnTo>
                      <a:lnTo>
                        <a:pt x="124" y="894"/>
                      </a:lnTo>
                      <a:lnTo>
                        <a:pt x="129" y="905"/>
                      </a:lnTo>
                      <a:lnTo>
                        <a:pt x="133" y="925"/>
                      </a:lnTo>
                      <a:lnTo>
                        <a:pt x="143" y="934"/>
                      </a:lnTo>
                      <a:lnTo>
                        <a:pt x="155" y="936"/>
                      </a:lnTo>
                      <a:lnTo>
                        <a:pt x="161" y="946"/>
                      </a:lnTo>
                      <a:lnTo>
                        <a:pt x="161" y="958"/>
                      </a:lnTo>
                      <a:lnTo>
                        <a:pt x="155" y="963"/>
                      </a:lnTo>
                      <a:lnTo>
                        <a:pt x="155" y="977"/>
                      </a:lnTo>
                      <a:lnTo>
                        <a:pt x="157" y="980"/>
                      </a:lnTo>
                      <a:lnTo>
                        <a:pt x="180" y="1004"/>
                      </a:lnTo>
                      <a:lnTo>
                        <a:pt x="192" y="1023"/>
                      </a:lnTo>
                      <a:lnTo>
                        <a:pt x="207" y="1038"/>
                      </a:lnTo>
                      <a:lnTo>
                        <a:pt x="213" y="1042"/>
                      </a:lnTo>
                      <a:lnTo>
                        <a:pt x="214" y="1053"/>
                      </a:lnTo>
                      <a:lnTo>
                        <a:pt x="223" y="1056"/>
                      </a:lnTo>
                      <a:lnTo>
                        <a:pt x="227" y="1064"/>
                      </a:lnTo>
                      <a:lnTo>
                        <a:pt x="227" y="1066"/>
                      </a:lnTo>
                      <a:lnTo>
                        <a:pt x="226" y="1072"/>
                      </a:lnTo>
                      <a:lnTo>
                        <a:pt x="226" y="1081"/>
                      </a:lnTo>
                      <a:lnTo>
                        <a:pt x="229" y="1096"/>
                      </a:lnTo>
                      <a:lnTo>
                        <a:pt x="231" y="1099"/>
                      </a:lnTo>
                      <a:lnTo>
                        <a:pt x="238" y="1102"/>
                      </a:lnTo>
                      <a:lnTo>
                        <a:pt x="257" y="1104"/>
                      </a:lnTo>
                      <a:lnTo>
                        <a:pt x="268" y="1110"/>
                      </a:lnTo>
                      <a:lnTo>
                        <a:pt x="273" y="1108"/>
                      </a:lnTo>
                      <a:lnTo>
                        <a:pt x="280" y="1109"/>
                      </a:lnTo>
                      <a:lnTo>
                        <a:pt x="289" y="1114"/>
                      </a:lnTo>
                      <a:lnTo>
                        <a:pt x="299" y="1118"/>
                      </a:lnTo>
                      <a:lnTo>
                        <a:pt x="302" y="1124"/>
                      </a:lnTo>
                      <a:lnTo>
                        <a:pt x="318" y="1130"/>
                      </a:lnTo>
                      <a:lnTo>
                        <a:pt x="324" y="1134"/>
                      </a:lnTo>
                      <a:lnTo>
                        <a:pt x="328" y="1137"/>
                      </a:lnTo>
                      <a:lnTo>
                        <a:pt x="331" y="1131"/>
                      </a:lnTo>
                      <a:lnTo>
                        <a:pt x="336" y="1131"/>
                      </a:lnTo>
                      <a:lnTo>
                        <a:pt x="339" y="1134"/>
                      </a:lnTo>
                      <a:lnTo>
                        <a:pt x="348" y="1141"/>
                      </a:lnTo>
                      <a:lnTo>
                        <a:pt x="349" y="1151"/>
                      </a:lnTo>
                      <a:lnTo>
                        <a:pt x="350" y="1153"/>
                      </a:lnTo>
                      <a:lnTo>
                        <a:pt x="364" y="1155"/>
                      </a:lnTo>
                      <a:lnTo>
                        <a:pt x="376" y="1161"/>
                      </a:lnTo>
                      <a:lnTo>
                        <a:pt x="383" y="1167"/>
                      </a:lnTo>
                      <a:lnTo>
                        <a:pt x="397" y="1183"/>
                      </a:lnTo>
                      <a:lnTo>
                        <a:pt x="406" y="1192"/>
                      </a:lnTo>
                      <a:lnTo>
                        <a:pt x="412" y="1201"/>
                      </a:lnTo>
                      <a:lnTo>
                        <a:pt x="415" y="1227"/>
                      </a:lnTo>
                      <a:lnTo>
                        <a:pt x="417" y="1233"/>
                      </a:lnTo>
                      <a:lnTo>
                        <a:pt x="541" y="1223"/>
                      </a:lnTo>
                      <a:lnTo>
                        <a:pt x="542" y="1230"/>
                      </a:lnTo>
                      <a:lnTo>
                        <a:pt x="751" y="1307"/>
                      </a:lnTo>
                      <a:lnTo>
                        <a:pt x="854" y="1307"/>
                      </a:lnTo>
                      <a:lnTo>
                        <a:pt x="898" y="1307"/>
                      </a:lnTo>
                      <a:lnTo>
                        <a:pt x="899" y="1277"/>
                      </a:lnTo>
                      <a:lnTo>
                        <a:pt x="989" y="1276"/>
                      </a:lnTo>
                      <a:lnTo>
                        <a:pt x="999" y="1282"/>
                      </a:lnTo>
                      <a:lnTo>
                        <a:pt x="1004" y="1285"/>
                      </a:lnTo>
                      <a:lnTo>
                        <a:pt x="1011" y="1297"/>
                      </a:lnTo>
                      <a:lnTo>
                        <a:pt x="1023" y="1303"/>
                      </a:lnTo>
                      <a:lnTo>
                        <a:pt x="1032" y="1316"/>
                      </a:lnTo>
                      <a:lnTo>
                        <a:pt x="1052" y="1333"/>
                      </a:lnTo>
                      <a:lnTo>
                        <a:pt x="1081" y="1352"/>
                      </a:lnTo>
                      <a:lnTo>
                        <a:pt x="1095" y="1403"/>
                      </a:lnTo>
                      <a:lnTo>
                        <a:pt x="1109" y="1421"/>
                      </a:lnTo>
                      <a:lnTo>
                        <a:pt x="1128" y="1437"/>
                      </a:lnTo>
                      <a:lnTo>
                        <a:pt x="1152" y="1453"/>
                      </a:lnTo>
                      <a:lnTo>
                        <a:pt x="1176" y="1458"/>
                      </a:lnTo>
                      <a:lnTo>
                        <a:pt x="1199" y="1411"/>
                      </a:lnTo>
                      <a:lnTo>
                        <a:pt x="1202" y="1408"/>
                      </a:lnTo>
                      <a:lnTo>
                        <a:pt x="1213" y="1403"/>
                      </a:lnTo>
                      <a:lnTo>
                        <a:pt x="1224" y="1406"/>
                      </a:lnTo>
                      <a:lnTo>
                        <a:pt x="1269" y="1404"/>
                      </a:lnTo>
                      <a:lnTo>
                        <a:pt x="1277" y="1414"/>
                      </a:lnTo>
                      <a:lnTo>
                        <a:pt x="1294" y="1430"/>
                      </a:lnTo>
                      <a:lnTo>
                        <a:pt x="1300" y="1440"/>
                      </a:lnTo>
                      <a:lnTo>
                        <a:pt x="1311" y="1448"/>
                      </a:lnTo>
                      <a:lnTo>
                        <a:pt x="1331" y="1494"/>
                      </a:lnTo>
                      <a:lnTo>
                        <a:pt x="1347" y="1511"/>
                      </a:lnTo>
                      <a:lnTo>
                        <a:pt x="1355" y="1531"/>
                      </a:lnTo>
                      <a:lnTo>
                        <a:pt x="1372" y="1542"/>
                      </a:lnTo>
                      <a:lnTo>
                        <a:pt x="1387" y="1589"/>
                      </a:lnTo>
                      <a:lnTo>
                        <a:pt x="1404" y="1615"/>
                      </a:lnTo>
                      <a:lnTo>
                        <a:pt x="1421" y="1626"/>
                      </a:lnTo>
                      <a:lnTo>
                        <a:pt x="1435" y="1628"/>
                      </a:lnTo>
                      <a:lnTo>
                        <a:pt x="1450" y="1636"/>
                      </a:lnTo>
                      <a:lnTo>
                        <a:pt x="1477" y="1639"/>
                      </a:lnTo>
                      <a:lnTo>
                        <a:pt x="1495" y="1647"/>
                      </a:lnTo>
                      <a:lnTo>
                        <a:pt x="1512" y="1648"/>
                      </a:lnTo>
                      <a:lnTo>
                        <a:pt x="1514" y="1647"/>
                      </a:lnTo>
                      <a:lnTo>
                        <a:pt x="1509" y="1644"/>
                      </a:lnTo>
                      <a:lnTo>
                        <a:pt x="1505" y="1632"/>
                      </a:lnTo>
                      <a:lnTo>
                        <a:pt x="1503" y="1625"/>
                      </a:lnTo>
                      <a:lnTo>
                        <a:pt x="1501" y="1624"/>
                      </a:lnTo>
                      <a:lnTo>
                        <a:pt x="1495" y="1598"/>
                      </a:lnTo>
                      <a:lnTo>
                        <a:pt x="1494" y="1588"/>
                      </a:lnTo>
                      <a:lnTo>
                        <a:pt x="1499" y="1585"/>
                      </a:lnTo>
                      <a:lnTo>
                        <a:pt x="1499" y="1572"/>
                      </a:lnTo>
                      <a:lnTo>
                        <a:pt x="1498" y="1571"/>
                      </a:lnTo>
                      <a:lnTo>
                        <a:pt x="1491" y="1570"/>
                      </a:lnTo>
                      <a:lnTo>
                        <a:pt x="1489" y="1567"/>
                      </a:lnTo>
                      <a:lnTo>
                        <a:pt x="1490" y="1564"/>
                      </a:lnTo>
                      <a:lnTo>
                        <a:pt x="1498" y="1564"/>
                      </a:lnTo>
                      <a:lnTo>
                        <a:pt x="1500" y="1566"/>
                      </a:lnTo>
                      <a:lnTo>
                        <a:pt x="1505" y="1564"/>
                      </a:lnTo>
                      <a:lnTo>
                        <a:pt x="1506" y="1556"/>
                      </a:lnTo>
                      <a:lnTo>
                        <a:pt x="1506" y="1543"/>
                      </a:lnTo>
                      <a:lnTo>
                        <a:pt x="1501" y="1533"/>
                      </a:lnTo>
                      <a:lnTo>
                        <a:pt x="1516" y="1531"/>
                      </a:lnTo>
                      <a:lnTo>
                        <a:pt x="1521" y="1521"/>
                      </a:lnTo>
                      <a:lnTo>
                        <a:pt x="1520" y="1518"/>
                      </a:lnTo>
                      <a:lnTo>
                        <a:pt x="1515" y="1519"/>
                      </a:lnTo>
                      <a:lnTo>
                        <a:pt x="1515" y="1515"/>
                      </a:lnTo>
                      <a:lnTo>
                        <a:pt x="1525" y="1508"/>
                      </a:lnTo>
                      <a:lnTo>
                        <a:pt x="1528" y="1510"/>
                      </a:lnTo>
                      <a:lnTo>
                        <a:pt x="1533" y="1502"/>
                      </a:lnTo>
                      <a:lnTo>
                        <a:pt x="1534" y="1500"/>
                      </a:lnTo>
                      <a:lnTo>
                        <a:pt x="1537" y="1496"/>
                      </a:lnTo>
                      <a:lnTo>
                        <a:pt x="1547" y="1496"/>
                      </a:lnTo>
                      <a:lnTo>
                        <a:pt x="1550" y="1494"/>
                      </a:lnTo>
                      <a:lnTo>
                        <a:pt x="1552" y="1489"/>
                      </a:lnTo>
                      <a:lnTo>
                        <a:pt x="1546" y="1485"/>
                      </a:lnTo>
                      <a:lnTo>
                        <a:pt x="1546" y="1480"/>
                      </a:lnTo>
                      <a:lnTo>
                        <a:pt x="1547" y="1476"/>
                      </a:lnTo>
                      <a:lnTo>
                        <a:pt x="1552" y="1479"/>
                      </a:lnTo>
                      <a:lnTo>
                        <a:pt x="1555" y="1481"/>
                      </a:lnTo>
                      <a:lnTo>
                        <a:pt x="1557" y="1481"/>
                      </a:lnTo>
                      <a:lnTo>
                        <a:pt x="1557" y="1476"/>
                      </a:lnTo>
                      <a:lnTo>
                        <a:pt x="1558" y="1475"/>
                      </a:lnTo>
                      <a:lnTo>
                        <a:pt x="1559" y="1476"/>
                      </a:lnTo>
                      <a:lnTo>
                        <a:pt x="1563" y="1480"/>
                      </a:lnTo>
                      <a:lnTo>
                        <a:pt x="1564" y="1480"/>
                      </a:lnTo>
                      <a:lnTo>
                        <a:pt x="1566" y="1479"/>
                      </a:lnTo>
                      <a:lnTo>
                        <a:pt x="1569" y="1475"/>
                      </a:lnTo>
                      <a:lnTo>
                        <a:pt x="1570" y="1474"/>
                      </a:lnTo>
                      <a:lnTo>
                        <a:pt x="1571" y="1483"/>
                      </a:lnTo>
                      <a:lnTo>
                        <a:pt x="1587" y="1476"/>
                      </a:lnTo>
                      <a:lnTo>
                        <a:pt x="1590" y="1478"/>
                      </a:lnTo>
                      <a:lnTo>
                        <a:pt x="1590" y="1479"/>
                      </a:lnTo>
                      <a:lnTo>
                        <a:pt x="1585" y="1481"/>
                      </a:lnTo>
                      <a:lnTo>
                        <a:pt x="1575" y="1485"/>
                      </a:lnTo>
                      <a:lnTo>
                        <a:pt x="1566" y="1489"/>
                      </a:lnTo>
                      <a:lnTo>
                        <a:pt x="1565" y="1492"/>
                      </a:lnTo>
                      <a:lnTo>
                        <a:pt x="1568" y="1492"/>
                      </a:lnTo>
                      <a:lnTo>
                        <a:pt x="1584" y="1486"/>
                      </a:lnTo>
                      <a:lnTo>
                        <a:pt x="1598" y="1479"/>
                      </a:lnTo>
                      <a:lnTo>
                        <a:pt x="1606" y="1473"/>
                      </a:lnTo>
                      <a:lnTo>
                        <a:pt x="1619" y="1463"/>
                      </a:lnTo>
                      <a:lnTo>
                        <a:pt x="1622" y="1459"/>
                      </a:lnTo>
                      <a:lnTo>
                        <a:pt x="1628" y="1443"/>
                      </a:lnTo>
                      <a:lnTo>
                        <a:pt x="1629" y="1410"/>
                      </a:lnTo>
                      <a:lnTo>
                        <a:pt x="1632" y="1408"/>
                      </a:lnTo>
                      <a:lnTo>
                        <a:pt x="1635" y="1406"/>
                      </a:lnTo>
                      <a:lnTo>
                        <a:pt x="1638" y="1406"/>
                      </a:lnTo>
                      <a:lnTo>
                        <a:pt x="1638" y="1419"/>
                      </a:lnTo>
                      <a:lnTo>
                        <a:pt x="1645" y="1419"/>
                      </a:lnTo>
                      <a:lnTo>
                        <a:pt x="1643" y="1422"/>
                      </a:lnTo>
                      <a:lnTo>
                        <a:pt x="1636" y="1425"/>
                      </a:lnTo>
                      <a:lnTo>
                        <a:pt x="1639" y="1426"/>
                      </a:lnTo>
                      <a:lnTo>
                        <a:pt x="1659" y="1419"/>
                      </a:lnTo>
                      <a:lnTo>
                        <a:pt x="1671" y="1411"/>
                      </a:lnTo>
                      <a:lnTo>
                        <a:pt x="1688" y="1411"/>
                      </a:lnTo>
                      <a:lnTo>
                        <a:pt x="1719" y="1406"/>
                      </a:lnTo>
                      <a:lnTo>
                        <a:pt x="1740" y="1413"/>
                      </a:lnTo>
                      <a:lnTo>
                        <a:pt x="1751" y="1418"/>
                      </a:lnTo>
                      <a:lnTo>
                        <a:pt x="1763" y="1420"/>
                      </a:lnTo>
                      <a:lnTo>
                        <a:pt x="1775" y="1420"/>
                      </a:lnTo>
                      <a:lnTo>
                        <a:pt x="1781" y="1414"/>
                      </a:lnTo>
                      <a:lnTo>
                        <a:pt x="1781" y="1409"/>
                      </a:lnTo>
                      <a:lnTo>
                        <a:pt x="1784" y="1405"/>
                      </a:lnTo>
                      <a:lnTo>
                        <a:pt x="1794" y="1405"/>
                      </a:lnTo>
                      <a:lnTo>
                        <a:pt x="1810" y="1414"/>
                      </a:lnTo>
                      <a:lnTo>
                        <a:pt x="1816" y="1421"/>
                      </a:lnTo>
                      <a:lnTo>
                        <a:pt x="1822" y="1422"/>
                      </a:lnTo>
                      <a:lnTo>
                        <a:pt x="1833" y="1440"/>
                      </a:lnTo>
                      <a:lnTo>
                        <a:pt x="1845" y="1440"/>
                      </a:lnTo>
                      <a:lnTo>
                        <a:pt x="1848" y="1442"/>
                      </a:lnTo>
                      <a:lnTo>
                        <a:pt x="1856" y="1445"/>
                      </a:lnTo>
                      <a:lnTo>
                        <a:pt x="1864" y="1441"/>
                      </a:lnTo>
                      <a:lnTo>
                        <a:pt x="1870" y="1445"/>
                      </a:lnTo>
                      <a:lnTo>
                        <a:pt x="1875" y="1442"/>
                      </a:lnTo>
                      <a:lnTo>
                        <a:pt x="1880" y="1442"/>
                      </a:lnTo>
                      <a:lnTo>
                        <a:pt x="1890" y="1445"/>
                      </a:lnTo>
                      <a:lnTo>
                        <a:pt x="1897" y="1436"/>
                      </a:lnTo>
                      <a:lnTo>
                        <a:pt x="1898" y="1433"/>
                      </a:lnTo>
                      <a:lnTo>
                        <a:pt x="1897" y="1429"/>
                      </a:lnTo>
                      <a:lnTo>
                        <a:pt x="1899" y="1427"/>
                      </a:lnTo>
                      <a:lnTo>
                        <a:pt x="1904" y="1427"/>
                      </a:lnTo>
                      <a:lnTo>
                        <a:pt x="1912" y="1435"/>
                      </a:lnTo>
                      <a:lnTo>
                        <a:pt x="1923" y="1440"/>
                      </a:lnTo>
                      <a:lnTo>
                        <a:pt x="1934" y="1453"/>
                      </a:lnTo>
                      <a:lnTo>
                        <a:pt x="1937" y="1452"/>
                      </a:lnTo>
                      <a:lnTo>
                        <a:pt x="1945" y="1449"/>
                      </a:lnTo>
                      <a:lnTo>
                        <a:pt x="1946" y="1445"/>
                      </a:lnTo>
                      <a:lnTo>
                        <a:pt x="1941" y="1438"/>
                      </a:lnTo>
                      <a:lnTo>
                        <a:pt x="1925" y="1430"/>
                      </a:lnTo>
                      <a:lnTo>
                        <a:pt x="1918" y="1420"/>
                      </a:lnTo>
                      <a:lnTo>
                        <a:pt x="1918" y="1418"/>
                      </a:lnTo>
                      <a:lnTo>
                        <a:pt x="1923" y="1410"/>
                      </a:lnTo>
                      <a:lnTo>
                        <a:pt x="1934" y="1402"/>
                      </a:lnTo>
                      <a:lnTo>
                        <a:pt x="1936" y="1387"/>
                      </a:lnTo>
                      <a:lnTo>
                        <a:pt x="1934" y="1386"/>
                      </a:lnTo>
                      <a:lnTo>
                        <a:pt x="1933" y="1384"/>
                      </a:lnTo>
                      <a:lnTo>
                        <a:pt x="1920" y="1389"/>
                      </a:lnTo>
                      <a:lnTo>
                        <a:pt x="1914" y="1395"/>
                      </a:lnTo>
                      <a:lnTo>
                        <a:pt x="1910" y="1394"/>
                      </a:lnTo>
                      <a:lnTo>
                        <a:pt x="1908" y="1383"/>
                      </a:lnTo>
                      <a:lnTo>
                        <a:pt x="1905" y="1382"/>
                      </a:lnTo>
                      <a:lnTo>
                        <a:pt x="1902" y="1383"/>
                      </a:lnTo>
                      <a:lnTo>
                        <a:pt x="1893" y="1388"/>
                      </a:lnTo>
                      <a:lnTo>
                        <a:pt x="1883" y="1389"/>
                      </a:lnTo>
                      <a:lnTo>
                        <a:pt x="1876" y="1382"/>
                      </a:lnTo>
                      <a:lnTo>
                        <a:pt x="1878" y="1371"/>
                      </a:lnTo>
                      <a:lnTo>
                        <a:pt x="1891" y="1367"/>
                      </a:lnTo>
                      <a:lnTo>
                        <a:pt x="1905" y="1375"/>
                      </a:lnTo>
                      <a:lnTo>
                        <a:pt x="1921" y="1377"/>
                      </a:lnTo>
                      <a:lnTo>
                        <a:pt x="1934" y="1371"/>
                      </a:lnTo>
                      <a:lnTo>
                        <a:pt x="1942" y="1373"/>
                      </a:lnTo>
                      <a:lnTo>
                        <a:pt x="1953" y="1366"/>
                      </a:lnTo>
                      <a:lnTo>
                        <a:pt x="1987" y="1368"/>
                      </a:lnTo>
                      <a:lnTo>
                        <a:pt x="1995" y="1370"/>
                      </a:lnTo>
                      <a:lnTo>
                        <a:pt x="1999" y="1367"/>
                      </a:lnTo>
                      <a:lnTo>
                        <a:pt x="2007" y="1334"/>
                      </a:lnTo>
                      <a:lnTo>
                        <a:pt x="2010" y="1341"/>
                      </a:lnTo>
                      <a:lnTo>
                        <a:pt x="2010" y="1350"/>
                      </a:lnTo>
                      <a:lnTo>
                        <a:pt x="2012" y="1363"/>
                      </a:lnTo>
                      <a:lnTo>
                        <a:pt x="2012" y="1367"/>
                      </a:lnTo>
                      <a:lnTo>
                        <a:pt x="2010" y="1373"/>
                      </a:lnTo>
                      <a:lnTo>
                        <a:pt x="2011" y="1377"/>
                      </a:lnTo>
                      <a:lnTo>
                        <a:pt x="2020" y="1376"/>
                      </a:lnTo>
                      <a:lnTo>
                        <a:pt x="2041" y="1370"/>
                      </a:lnTo>
                      <a:lnTo>
                        <a:pt x="2049" y="1361"/>
                      </a:lnTo>
                      <a:lnTo>
                        <a:pt x="2054" y="1361"/>
                      </a:lnTo>
                      <a:lnTo>
                        <a:pt x="2059" y="1356"/>
                      </a:lnTo>
                      <a:lnTo>
                        <a:pt x="2061" y="1356"/>
                      </a:lnTo>
                      <a:lnTo>
                        <a:pt x="2061" y="1359"/>
                      </a:lnTo>
                      <a:lnTo>
                        <a:pt x="2058" y="1366"/>
                      </a:lnTo>
                      <a:lnTo>
                        <a:pt x="2065" y="1366"/>
                      </a:lnTo>
                      <a:lnTo>
                        <a:pt x="2087" y="1361"/>
                      </a:lnTo>
                      <a:lnTo>
                        <a:pt x="2098" y="1361"/>
                      </a:lnTo>
                      <a:lnTo>
                        <a:pt x="2103" y="1362"/>
                      </a:lnTo>
                      <a:lnTo>
                        <a:pt x="2102" y="1366"/>
                      </a:lnTo>
                      <a:lnTo>
                        <a:pt x="2100" y="1367"/>
                      </a:lnTo>
                      <a:lnTo>
                        <a:pt x="2100" y="1370"/>
                      </a:lnTo>
                      <a:lnTo>
                        <a:pt x="2107" y="1373"/>
                      </a:lnTo>
                      <a:lnTo>
                        <a:pt x="2117" y="1377"/>
                      </a:lnTo>
                      <a:lnTo>
                        <a:pt x="2143" y="1392"/>
                      </a:lnTo>
                      <a:lnTo>
                        <a:pt x="2147" y="1397"/>
                      </a:lnTo>
                      <a:lnTo>
                        <a:pt x="2152" y="1406"/>
                      </a:lnTo>
                      <a:lnTo>
                        <a:pt x="2157" y="1410"/>
                      </a:lnTo>
                      <a:lnTo>
                        <a:pt x="2171" y="1406"/>
                      </a:lnTo>
                      <a:lnTo>
                        <a:pt x="2186" y="1404"/>
                      </a:lnTo>
                      <a:lnTo>
                        <a:pt x="2199" y="1397"/>
                      </a:lnTo>
                      <a:lnTo>
                        <a:pt x="2205" y="1397"/>
                      </a:lnTo>
                      <a:lnTo>
                        <a:pt x="2206" y="1397"/>
                      </a:lnTo>
                      <a:lnTo>
                        <a:pt x="2208" y="1390"/>
                      </a:lnTo>
                      <a:lnTo>
                        <a:pt x="2213" y="1387"/>
                      </a:lnTo>
                      <a:lnTo>
                        <a:pt x="2221" y="1387"/>
                      </a:lnTo>
                      <a:lnTo>
                        <a:pt x="2226" y="1387"/>
                      </a:lnTo>
                      <a:lnTo>
                        <a:pt x="2236" y="1390"/>
                      </a:lnTo>
                      <a:lnTo>
                        <a:pt x="2243" y="1398"/>
                      </a:lnTo>
                      <a:lnTo>
                        <a:pt x="2253" y="1409"/>
                      </a:lnTo>
                      <a:lnTo>
                        <a:pt x="2258" y="1411"/>
                      </a:lnTo>
                      <a:lnTo>
                        <a:pt x="2259" y="1421"/>
                      </a:lnTo>
                      <a:lnTo>
                        <a:pt x="2264" y="1424"/>
                      </a:lnTo>
                      <a:lnTo>
                        <a:pt x="2274" y="1437"/>
                      </a:lnTo>
                      <a:lnTo>
                        <a:pt x="2280" y="1441"/>
                      </a:lnTo>
                      <a:lnTo>
                        <a:pt x="2292" y="1446"/>
                      </a:lnTo>
                      <a:lnTo>
                        <a:pt x="2295" y="1449"/>
                      </a:lnTo>
                      <a:lnTo>
                        <a:pt x="2296" y="1457"/>
                      </a:lnTo>
                      <a:lnTo>
                        <a:pt x="2297" y="1476"/>
                      </a:lnTo>
                      <a:lnTo>
                        <a:pt x="2292" y="1511"/>
                      </a:lnTo>
                      <a:lnTo>
                        <a:pt x="2292" y="1517"/>
                      </a:lnTo>
                      <a:lnTo>
                        <a:pt x="2295" y="1527"/>
                      </a:lnTo>
                      <a:lnTo>
                        <a:pt x="2295" y="1528"/>
                      </a:lnTo>
                      <a:lnTo>
                        <a:pt x="2300" y="1528"/>
                      </a:lnTo>
                      <a:lnTo>
                        <a:pt x="2301" y="1518"/>
                      </a:lnTo>
                      <a:lnTo>
                        <a:pt x="2305" y="1521"/>
                      </a:lnTo>
                      <a:lnTo>
                        <a:pt x="2308" y="1524"/>
                      </a:lnTo>
                      <a:lnTo>
                        <a:pt x="2305" y="1537"/>
                      </a:lnTo>
                      <a:lnTo>
                        <a:pt x="2303" y="1545"/>
                      </a:lnTo>
                      <a:lnTo>
                        <a:pt x="2305" y="1556"/>
                      </a:lnTo>
                      <a:lnTo>
                        <a:pt x="2310" y="1566"/>
                      </a:lnTo>
                      <a:lnTo>
                        <a:pt x="2323" y="1587"/>
                      </a:lnTo>
                      <a:lnTo>
                        <a:pt x="2326" y="1587"/>
                      </a:lnTo>
                      <a:lnTo>
                        <a:pt x="2333" y="1585"/>
                      </a:lnTo>
                      <a:lnTo>
                        <a:pt x="2335" y="1602"/>
                      </a:lnTo>
                      <a:lnTo>
                        <a:pt x="2340" y="1601"/>
                      </a:lnTo>
                      <a:lnTo>
                        <a:pt x="2340" y="1601"/>
                      </a:lnTo>
                      <a:lnTo>
                        <a:pt x="2338" y="1605"/>
                      </a:lnTo>
                      <a:lnTo>
                        <a:pt x="2337" y="1609"/>
                      </a:lnTo>
                      <a:lnTo>
                        <a:pt x="2345" y="1623"/>
                      </a:lnTo>
                      <a:lnTo>
                        <a:pt x="2349" y="1635"/>
                      </a:lnTo>
                      <a:lnTo>
                        <a:pt x="2353" y="1641"/>
                      </a:lnTo>
                      <a:lnTo>
                        <a:pt x="2358" y="1647"/>
                      </a:lnTo>
                      <a:lnTo>
                        <a:pt x="2366" y="1647"/>
                      </a:lnTo>
                      <a:lnTo>
                        <a:pt x="2371" y="1653"/>
                      </a:lnTo>
                      <a:lnTo>
                        <a:pt x="2381" y="1674"/>
                      </a:lnTo>
                      <a:lnTo>
                        <a:pt x="2381" y="1688"/>
                      </a:lnTo>
                      <a:lnTo>
                        <a:pt x="2382" y="1690"/>
                      </a:lnTo>
                      <a:lnTo>
                        <a:pt x="2386" y="1693"/>
                      </a:lnTo>
                      <a:lnTo>
                        <a:pt x="2399" y="1693"/>
                      </a:lnTo>
                      <a:lnTo>
                        <a:pt x="2409" y="1690"/>
                      </a:lnTo>
                      <a:lnTo>
                        <a:pt x="2421" y="1684"/>
                      </a:lnTo>
                      <a:lnTo>
                        <a:pt x="2429" y="1688"/>
                      </a:lnTo>
                      <a:lnTo>
                        <a:pt x="2432" y="1680"/>
                      </a:lnTo>
                      <a:lnTo>
                        <a:pt x="2429" y="1677"/>
                      </a:lnTo>
                      <a:lnTo>
                        <a:pt x="2434" y="1657"/>
                      </a:lnTo>
                      <a:lnTo>
                        <a:pt x="2440" y="1636"/>
                      </a:lnTo>
                      <a:lnTo>
                        <a:pt x="2442" y="1617"/>
                      </a:lnTo>
                      <a:lnTo>
                        <a:pt x="2440" y="1597"/>
                      </a:lnTo>
                      <a:lnTo>
                        <a:pt x="2441" y="1583"/>
                      </a:lnTo>
                      <a:lnTo>
                        <a:pt x="2424" y="1539"/>
                      </a:lnTo>
                      <a:lnTo>
                        <a:pt x="2414" y="1522"/>
                      </a:lnTo>
                      <a:lnTo>
                        <a:pt x="2412" y="1508"/>
                      </a:lnTo>
                      <a:lnTo>
                        <a:pt x="2414" y="1492"/>
                      </a:lnTo>
                      <a:lnTo>
                        <a:pt x="2412" y="1483"/>
                      </a:lnTo>
                      <a:lnTo>
                        <a:pt x="2404" y="1469"/>
                      </a:lnTo>
                      <a:lnTo>
                        <a:pt x="2387" y="1441"/>
                      </a:lnTo>
                      <a:lnTo>
                        <a:pt x="2374" y="1400"/>
                      </a:lnTo>
                      <a:lnTo>
                        <a:pt x="2362" y="1354"/>
                      </a:lnTo>
                      <a:lnTo>
                        <a:pt x="2365" y="1348"/>
                      </a:lnTo>
                      <a:lnTo>
                        <a:pt x="2365" y="1332"/>
                      </a:lnTo>
                      <a:lnTo>
                        <a:pt x="2371" y="1322"/>
                      </a:lnTo>
                      <a:lnTo>
                        <a:pt x="2374" y="1311"/>
                      </a:lnTo>
                      <a:lnTo>
                        <a:pt x="2377" y="1302"/>
                      </a:lnTo>
                      <a:lnTo>
                        <a:pt x="2389" y="1274"/>
                      </a:lnTo>
                      <a:lnTo>
                        <a:pt x="2396" y="1264"/>
                      </a:lnTo>
                      <a:lnTo>
                        <a:pt x="2398" y="1264"/>
                      </a:lnTo>
                      <a:lnTo>
                        <a:pt x="2398" y="1259"/>
                      </a:lnTo>
                      <a:lnTo>
                        <a:pt x="2399" y="1257"/>
                      </a:lnTo>
                      <a:lnTo>
                        <a:pt x="2408" y="1252"/>
                      </a:lnTo>
                      <a:lnTo>
                        <a:pt x="2413" y="1252"/>
                      </a:lnTo>
                      <a:lnTo>
                        <a:pt x="2417" y="1247"/>
                      </a:lnTo>
                      <a:lnTo>
                        <a:pt x="2414" y="1242"/>
                      </a:lnTo>
                      <a:lnTo>
                        <a:pt x="2409" y="1234"/>
                      </a:lnTo>
                      <a:lnTo>
                        <a:pt x="2409" y="1232"/>
                      </a:lnTo>
                      <a:lnTo>
                        <a:pt x="2409" y="1230"/>
                      </a:lnTo>
                      <a:lnTo>
                        <a:pt x="2425" y="1228"/>
                      </a:lnTo>
                      <a:lnTo>
                        <a:pt x="2441" y="1230"/>
                      </a:lnTo>
                      <a:lnTo>
                        <a:pt x="2446" y="1228"/>
                      </a:lnTo>
                      <a:lnTo>
                        <a:pt x="2468" y="1210"/>
                      </a:lnTo>
                      <a:lnTo>
                        <a:pt x="2471" y="1210"/>
                      </a:lnTo>
                      <a:lnTo>
                        <a:pt x="2475" y="1206"/>
                      </a:lnTo>
                      <a:lnTo>
                        <a:pt x="2478" y="1199"/>
                      </a:lnTo>
                      <a:lnTo>
                        <a:pt x="2487" y="1196"/>
                      </a:lnTo>
                      <a:lnTo>
                        <a:pt x="2493" y="1192"/>
                      </a:lnTo>
                      <a:lnTo>
                        <a:pt x="2495" y="1185"/>
                      </a:lnTo>
                      <a:lnTo>
                        <a:pt x="2493" y="1179"/>
                      </a:lnTo>
                      <a:lnTo>
                        <a:pt x="2499" y="1174"/>
                      </a:lnTo>
                      <a:lnTo>
                        <a:pt x="2505" y="1163"/>
                      </a:lnTo>
                      <a:lnTo>
                        <a:pt x="2512" y="1156"/>
                      </a:lnTo>
                      <a:lnTo>
                        <a:pt x="2526" y="1150"/>
                      </a:lnTo>
                      <a:lnTo>
                        <a:pt x="2527" y="1145"/>
                      </a:lnTo>
                      <a:lnTo>
                        <a:pt x="2533" y="1144"/>
                      </a:lnTo>
                      <a:lnTo>
                        <a:pt x="2550" y="1141"/>
                      </a:lnTo>
                      <a:lnTo>
                        <a:pt x="2569" y="1133"/>
                      </a:lnTo>
                      <a:lnTo>
                        <a:pt x="2571" y="1126"/>
                      </a:lnTo>
                      <a:lnTo>
                        <a:pt x="2574" y="1123"/>
                      </a:lnTo>
                      <a:lnTo>
                        <a:pt x="2579" y="1118"/>
                      </a:lnTo>
                      <a:lnTo>
                        <a:pt x="2585" y="1109"/>
                      </a:lnTo>
                      <a:lnTo>
                        <a:pt x="2592" y="1103"/>
                      </a:lnTo>
                      <a:lnTo>
                        <a:pt x="2611" y="1094"/>
                      </a:lnTo>
                      <a:lnTo>
                        <a:pt x="2631" y="1093"/>
                      </a:lnTo>
                      <a:lnTo>
                        <a:pt x="2646" y="1083"/>
                      </a:lnTo>
                      <a:lnTo>
                        <a:pt x="2649" y="1079"/>
                      </a:lnTo>
                      <a:lnTo>
                        <a:pt x="2649" y="1071"/>
                      </a:lnTo>
                      <a:lnTo>
                        <a:pt x="2640" y="1069"/>
                      </a:lnTo>
                      <a:lnTo>
                        <a:pt x="2635" y="1071"/>
                      </a:lnTo>
                      <a:lnTo>
                        <a:pt x="2634" y="1074"/>
                      </a:lnTo>
                      <a:lnTo>
                        <a:pt x="2634" y="1071"/>
                      </a:lnTo>
                      <a:lnTo>
                        <a:pt x="2634" y="1065"/>
                      </a:lnTo>
                      <a:lnTo>
                        <a:pt x="2639" y="1061"/>
                      </a:lnTo>
                      <a:lnTo>
                        <a:pt x="2640" y="1056"/>
                      </a:lnTo>
                      <a:lnTo>
                        <a:pt x="2645" y="1053"/>
                      </a:lnTo>
                      <a:lnTo>
                        <a:pt x="2641" y="1048"/>
                      </a:lnTo>
                      <a:lnTo>
                        <a:pt x="2625" y="1042"/>
                      </a:lnTo>
                      <a:lnTo>
                        <a:pt x="2639" y="1042"/>
                      </a:lnTo>
                      <a:lnTo>
                        <a:pt x="2645" y="1037"/>
                      </a:lnTo>
                      <a:lnTo>
                        <a:pt x="2647" y="1043"/>
                      </a:lnTo>
                      <a:lnTo>
                        <a:pt x="2651" y="1043"/>
                      </a:lnTo>
                      <a:lnTo>
                        <a:pt x="2655" y="1048"/>
                      </a:lnTo>
                      <a:lnTo>
                        <a:pt x="2665" y="1048"/>
                      </a:lnTo>
                      <a:lnTo>
                        <a:pt x="2671" y="1044"/>
                      </a:lnTo>
                      <a:lnTo>
                        <a:pt x="2679" y="1032"/>
                      </a:lnTo>
                      <a:lnTo>
                        <a:pt x="2686" y="1028"/>
                      </a:lnTo>
                      <a:lnTo>
                        <a:pt x="2686" y="1020"/>
                      </a:lnTo>
                      <a:lnTo>
                        <a:pt x="2684" y="1013"/>
                      </a:lnTo>
                      <a:lnTo>
                        <a:pt x="2679" y="1007"/>
                      </a:lnTo>
                      <a:lnTo>
                        <a:pt x="2674" y="1012"/>
                      </a:lnTo>
                      <a:lnTo>
                        <a:pt x="2670" y="1023"/>
                      </a:lnTo>
                      <a:lnTo>
                        <a:pt x="2670" y="1023"/>
                      </a:lnTo>
                      <a:lnTo>
                        <a:pt x="2667" y="1018"/>
                      </a:lnTo>
                      <a:lnTo>
                        <a:pt x="2666" y="1006"/>
                      </a:lnTo>
                      <a:lnTo>
                        <a:pt x="2641" y="1010"/>
                      </a:lnTo>
                      <a:lnTo>
                        <a:pt x="2635" y="1008"/>
                      </a:lnTo>
                      <a:lnTo>
                        <a:pt x="2634" y="1001"/>
                      </a:lnTo>
                      <a:lnTo>
                        <a:pt x="2634" y="986"/>
                      </a:lnTo>
                      <a:lnTo>
                        <a:pt x="2635" y="984"/>
                      </a:lnTo>
                      <a:lnTo>
                        <a:pt x="2639" y="997"/>
                      </a:lnTo>
                      <a:lnTo>
                        <a:pt x="2643" y="1000"/>
                      </a:lnTo>
                      <a:lnTo>
                        <a:pt x="2647" y="1000"/>
                      </a:lnTo>
                      <a:lnTo>
                        <a:pt x="2662" y="991"/>
                      </a:lnTo>
                      <a:lnTo>
                        <a:pt x="2666" y="993"/>
                      </a:lnTo>
                      <a:lnTo>
                        <a:pt x="2666" y="989"/>
                      </a:lnTo>
                      <a:lnTo>
                        <a:pt x="2672" y="991"/>
                      </a:lnTo>
                      <a:lnTo>
                        <a:pt x="2678" y="991"/>
                      </a:lnTo>
                      <a:lnTo>
                        <a:pt x="2682" y="999"/>
                      </a:lnTo>
                      <a:lnTo>
                        <a:pt x="2682" y="997"/>
                      </a:lnTo>
                      <a:lnTo>
                        <a:pt x="2679" y="990"/>
                      </a:lnTo>
                      <a:lnTo>
                        <a:pt x="2677" y="984"/>
                      </a:lnTo>
                      <a:lnTo>
                        <a:pt x="2674" y="975"/>
                      </a:lnTo>
                      <a:lnTo>
                        <a:pt x="2673" y="973"/>
                      </a:lnTo>
                      <a:lnTo>
                        <a:pt x="2676" y="957"/>
                      </a:lnTo>
                      <a:lnTo>
                        <a:pt x="2674" y="943"/>
                      </a:lnTo>
                      <a:lnTo>
                        <a:pt x="2657" y="938"/>
                      </a:lnTo>
                      <a:lnTo>
                        <a:pt x="2655" y="940"/>
                      </a:lnTo>
                      <a:lnTo>
                        <a:pt x="2654" y="942"/>
                      </a:lnTo>
                      <a:lnTo>
                        <a:pt x="2647" y="940"/>
                      </a:lnTo>
                      <a:lnTo>
                        <a:pt x="2643" y="936"/>
                      </a:lnTo>
                      <a:lnTo>
                        <a:pt x="2643" y="931"/>
                      </a:lnTo>
                      <a:lnTo>
                        <a:pt x="2652" y="931"/>
                      </a:lnTo>
                      <a:lnTo>
                        <a:pt x="2657" y="929"/>
                      </a:lnTo>
                      <a:lnTo>
                        <a:pt x="2656" y="925"/>
                      </a:lnTo>
                      <a:lnTo>
                        <a:pt x="2651" y="923"/>
                      </a:lnTo>
                      <a:lnTo>
                        <a:pt x="2649" y="916"/>
                      </a:lnTo>
                      <a:lnTo>
                        <a:pt x="2649" y="913"/>
                      </a:lnTo>
                      <a:lnTo>
                        <a:pt x="2654" y="910"/>
                      </a:lnTo>
                      <a:lnTo>
                        <a:pt x="2657" y="910"/>
                      </a:lnTo>
                      <a:lnTo>
                        <a:pt x="2654" y="903"/>
                      </a:lnTo>
                      <a:lnTo>
                        <a:pt x="2649" y="899"/>
                      </a:lnTo>
                      <a:lnTo>
                        <a:pt x="2647" y="892"/>
                      </a:lnTo>
                      <a:lnTo>
                        <a:pt x="2647" y="891"/>
                      </a:lnTo>
                      <a:lnTo>
                        <a:pt x="2651" y="889"/>
                      </a:lnTo>
                      <a:lnTo>
                        <a:pt x="2654" y="877"/>
                      </a:lnTo>
                      <a:lnTo>
                        <a:pt x="2654" y="871"/>
                      </a:lnTo>
                      <a:lnTo>
                        <a:pt x="2647" y="864"/>
                      </a:lnTo>
                      <a:lnTo>
                        <a:pt x="2635" y="857"/>
                      </a:lnTo>
                      <a:lnTo>
                        <a:pt x="2625" y="855"/>
                      </a:lnTo>
                      <a:lnTo>
                        <a:pt x="2616" y="846"/>
                      </a:lnTo>
                      <a:lnTo>
                        <a:pt x="2598" y="838"/>
                      </a:lnTo>
                      <a:lnTo>
                        <a:pt x="2597" y="835"/>
                      </a:lnTo>
                      <a:lnTo>
                        <a:pt x="2597" y="832"/>
                      </a:lnTo>
                      <a:lnTo>
                        <a:pt x="2600" y="825"/>
                      </a:lnTo>
                      <a:lnTo>
                        <a:pt x="2604" y="824"/>
                      </a:lnTo>
                      <a:lnTo>
                        <a:pt x="2604" y="827"/>
                      </a:lnTo>
                      <a:lnTo>
                        <a:pt x="2601" y="833"/>
                      </a:lnTo>
                      <a:lnTo>
                        <a:pt x="2603" y="835"/>
                      </a:lnTo>
                      <a:lnTo>
                        <a:pt x="2611" y="837"/>
                      </a:lnTo>
                      <a:lnTo>
                        <a:pt x="2622" y="843"/>
                      </a:lnTo>
                      <a:lnTo>
                        <a:pt x="2628" y="843"/>
                      </a:lnTo>
                      <a:lnTo>
                        <a:pt x="2631" y="846"/>
                      </a:lnTo>
                      <a:lnTo>
                        <a:pt x="2639" y="849"/>
                      </a:lnTo>
                      <a:lnTo>
                        <a:pt x="2644" y="854"/>
                      </a:lnTo>
                      <a:lnTo>
                        <a:pt x="2651" y="857"/>
                      </a:lnTo>
                      <a:lnTo>
                        <a:pt x="2646" y="841"/>
                      </a:lnTo>
                      <a:lnTo>
                        <a:pt x="2640" y="835"/>
                      </a:lnTo>
                      <a:lnTo>
                        <a:pt x="2645" y="834"/>
                      </a:lnTo>
                      <a:lnTo>
                        <a:pt x="2645" y="833"/>
                      </a:lnTo>
                      <a:lnTo>
                        <a:pt x="2643" y="828"/>
                      </a:lnTo>
                      <a:lnTo>
                        <a:pt x="2641" y="816"/>
                      </a:lnTo>
                      <a:lnTo>
                        <a:pt x="2644" y="790"/>
                      </a:lnTo>
                      <a:lnTo>
                        <a:pt x="2641" y="781"/>
                      </a:lnTo>
                      <a:lnTo>
                        <a:pt x="2649" y="778"/>
                      </a:lnTo>
                      <a:lnTo>
                        <a:pt x="2662" y="767"/>
                      </a:lnTo>
                      <a:lnTo>
                        <a:pt x="2666" y="760"/>
                      </a:lnTo>
                      <a:lnTo>
                        <a:pt x="2668" y="755"/>
                      </a:lnTo>
                      <a:lnTo>
                        <a:pt x="2671" y="755"/>
                      </a:lnTo>
                      <a:lnTo>
                        <a:pt x="2673" y="758"/>
                      </a:lnTo>
                      <a:lnTo>
                        <a:pt x="2674" y="760"/>
                      </a:lnTo>
                      <a:lnTo>
                        <a:pt x="2672" y="767"/>
                      </a:lnTo>
                      <a:lnTo>
                        <a:pt x="2670" y="770"/>
                      </a:lnTo>
                      <a:lnTo>
                        <a:pt x="2665" y="773"/>
                      </a:lnTo>
                      <a:lnTo>
                        <a:pt x="2661" y="778"/>
                      </a:lnTo>
                      <a:lnTo>
                        <a:pt x="2661" y="782"/>
                      </a:lnTo>
                      <a:lnTo>
                        <a:pt x="2663" y="789"/>
                      </a:lnTo>
                      <a:lnTo>
                        <a:pt x="2662" y="792"/>
                      </a:lnTo>
                      <a:lnTo>
                        <a:pt x="2655" y="801"/>
                      </a:lnTo>
                      <a:lnTo>
                        <a:pt x="2656" y="803"/>
                      </a:lnTo>
                      <a:lnTo>
                        <a:pt x="2662" y="803"/>
                      </a:lnTo>
                      <a:lnTo>
                        <a:pt x="2663" y="806"/>
                      </a:lnTo>
                      <a:lnTo>
                        <a:pt x="2663" y="812"/>
                      </a:lnTo>
                      <a:lnTo>
                        <a:pt x="2663" y="821"/>
                      </a:lnTo>
                      <a:lnTo>
                        <a:pt x="2660" y="823"/>
                      </a:lnTo>
                      <a:lnTo>
                        <a:pt x="2657" y="827"/>
                      </a:lnTo>
                      <a:lnTo>
                        <a:pt x="2656" y="832"/>
                      </a:lnTo>
                      <a:lnTo>
                        <a:pt x="2657" y="838"/>
                      </a:lnTo>
                      <a:lnTo>
                        <a:pt x="2663" y="845"/>
                      </a:lnTo>
                      <a:lnTo>
                        <a:pt x="2672" y="846"/>
                      </a:lnTo>
                      <a:lnTo>
                        <a:pt x="2676" y="848"/>
                      </a:lnTo>
                      <a:lnTo>
                        <a:pt x="2681" y="859"/>
                      </a:lnTo>
                      <a:lnTo>
                        <a:pt x="2682" y="865"/>
                      </a:lnTo>
                      <a:lnTo>
                        <a:pt x="2683" y="867"/>
                      </a:lnTo>
                      <a:lnTo>
                        <a:pt x="2688" y="870"/>
                      </a:lnTo>
                      <a:lnTo>
                        <a:pt x="2687" y="876"/>
                      </a:lnTo>
                      <a:lnTo>
                        <a:pt x="2682" y="877"/>
                      </a:lnTo>
                      <a:lnTo>
                        <a:pt x="2679" y="881"/>
                      </a:lnTo>
                      <a:lnTo>
                        <a:pt x="2671" y="903"/>
                      </a:lnTo>
                      <a:lnTo>
                        <a:pt x="2671" y="911"/>
                      </a:lnTo>
                      <a:lnTo>
                        <a:pt x="2672" y="923"/>
                      </a:lnTo>
                      <a:lnTo>
                        <a:pt x="2674" y="925"/>
                      </a:lnTo>
                      <a:lnTo>
                        <a:pt x="2679" y="924"/>
                      </a:lnTo>
                      <a:lnTo>
                        <a:pt x="2683" y="921"/>
                      </a:lnTo>
                      <a:lnTo>
                        <a:pt x="2686" y="916"/>
                      </a:lnTo>
                      <a:lnTo>
                        <a:pt x="2693" y="892"/>
                      </a:lnTo>
                      <a:lnTo>
                        <a:pt x="2709" y="862"/>
                      </a:lnTo>
                      <a:lnTo>
                        <a:pt x="2709" y="854"/>
                      </a:lnTo>
                      <a:lnTo>
                        <a:pt x="2717" y="843"/>
                      </a:lnTo>
                      <a:lnTo>
                        <a:pt x="2720" y="834"/>
                      </a:lnTo>
                      <a:lnTo>
                        <a:pt x="2722" y="828"/>
                      </a:lnTo>
                      <a:lnTo>
                        <a:pt x="2717" y="811"/>
                      </a:lnTo>
                      <a:lnTo>
                        <a:pt x="2708" y="796"/>
                      </a:lnTo>
                      <a:lnTo>
                        <a:pt x="2694" y="771"/>
                      </a:lnTo>
                      <a:lnTo>
                        <a:pt x="2692" y="763"/>
                      </a:lnTo>
                      <a:lnTo>
                        <a:pt x="2694" y="757"/>
                      </a:lnTo>
                      <a:lnTo>
                        <a:pt x="2700" y="764"/>
                      </a:lnTo>
                      <a:lnTo>
                        <a:pt x="2708" y="773"/>
                      </a:lnTo>
                      <a:lnTo>
                        <a:pt x="2715" y="775"/>
                      </a:lnTo>
                      <a:lnTo>
                        <a:pt x="2721" y="780"/>
                      </a:lnTo>
                      <a:lnTo>
                        <a:pt x="2732" y="781"/>
                      </a:lnTo>
                      <a:lnTo>
                        <a:pt x="2731" y="795"/>
                      </a:lnTo>
                      <a:lnTo>
                        <a:pt x="2732" y="797"/>
                      </a:lnTo>
                      <a:lnTo>
                        <a:pt x="2740" y="790"/>
                      </a:lnTo>
                      <a:lnTo>
                        <a:pt x="2751" y="773"/>
                      </a:lnTo>
                      <a:lnTo>
                        <a:pt x="2758" y="765"/>
                      </a:lnTo>
                      <a:lnTo>
                        <a:pt x="2762" y="759"/>
                      </a:lnTo>
                      <a:lnTo>
                        <a:pt x="2762" y="754"/>
                      </a:lnTo>
                      <a:lnTo>
                        <a:pt x="2767" y="752"/>
                      </a:lnTo>
                      <a:lnTo>
                        <a:pt x="2769" y="749"/>
                      </a:lnTo>
                      <a:lnTo>
                        <a:pt x="2773" y="730"/>
                      </a:lnTo>
                      <a:lnTo>
                        <a:pt x="2774" y="727"/>
                      </a:lnTo>
                      <a:lnTo>
                        <a:pt x="2776" y="728"/>
                      </a:lnTo>
                      <a:lnTo>
                        <a:pt x="2779" y="727"/>
                      </a:lnTo>
                      <a:lnTo>
                        <a:pt x="2783" y="712"/>
                      </a:lnTo>
                      <a:lnTo>
                        <a:pt x="2784" y="708"/>
                      </a:lnTo>
                      <a:lnTo>
                        <a:pt x="2781" y="703"/>
                      </a:lnTo>
                      <a:lnTo>
                        <a:pt x="2776" y="697"/>
                      </a:lnTo>
                      <a:lnTo>
                        <a:pt x="2769" y="693"/>
                      </a:lnTo>
                      <a:lnTo>
                        <a:pt x="2769" y="690"/>
                      </a:lnTo>
                      <a:lnTo>
                        <a:pt x="2769" y="687"/>
                      </a:lnTo>
                      <a:lnTo>
                        <a:pt x="2773" y="678"/>
                      </a:lnTo>
                      <a:lnTo>
                        <a:pt x="2775" y="674"/>
                      </a:lnTo>
                      <a:lnTo>
                        <a:pt x="2785" y="662"/>
                      </a:lnTo>
                      <a:lnTo>
                        <a:pt x="2790" y="662"/>
                      </a:lnTo>
                      <a:lnTo>
                        <a:pt x="2796" y="652"/>
                      </a:lnTo>
                      <a:lnTo>
                        <a:pt x="2807" y="650"/>
                      </a:lnTo>
                      <a:lnTo>
                        <a:pt x="2819" y="644"/>
                      </a:lnTo>
                      <a:lnTo>
                        <a:pt x="2830" y="641"/>
                      </a:lnTo>
                      <a:lnTo>
                        <a:pt x="2835" y="635"/>
                      </a:lnTo>
                      <a:lnTo>
                        <a:pt x="2843" y="631"/>
                      </a:lnTo>
                      <a:lnTo>
                        <a:pt x="2856" y="634"/>
                      </a:lnTo>
                      <a:lnTo>
                        <a:pt x="2869" y="631"/>
                      </a:lnTo>
                      <a:lnTo>
                        <a:pt x="2894" y="630"/>
                      </a:lnTo>
                      <a:lnTo>
                        <a:pt x="2913" y="625"/>
                      </a:lnTo>
                      <a:lnTo>
                        <a:pt x="2918" y="623"/>
                      </a:lnTo>
                      <a:lnTo>
                        <a:pt x="2923" y="619"/>
                      </a:lnTo>
                      <a:lnTo>
                        <a:pt x="2929" y="604"/>
                      </a:lnTo>
                      <a:lnTo>
                        <a:pt x="2931" y="602"/>
                      </a:lnTo>
                      <a:lnTo>
                        <a:pt x="2936" y="604"/>
                      </a:lnTo>
                      <a:lnTo>
                        <a:pt x="2937" y="614"/>
                      </a:lnTo>
                      <a:lnTo>
                        <a:pt x="2941" y="614"/>
                      </a:lnTo>
                      <a:lnTo>
                        <a:pt x="2948" y="613"/>
                      </a:lnTo>
                      <a:lnTo>
                        <a:pt x="2963" y="604"/>
                      </a:lnTo>
                      <a:lnTo>
                        <a:pt x="2967" y="604"/>
                      </a:lnTo>
                      <a:lnTo>
                        <a:pt x="2969" y="612"/>
                      </a:lnTo>
                      <a:lnTo>
                        <a:pt x="2974" y="613"/>
                      </a:lnTo>
                      <a:lnTo>
                        <a:pt x="2987" y="608"/>
                      </a:lnTo>
                      <a:lnTo>
                        <a:pt x="2993" y="609"/>
                      </a:lnTo>
                      <a:lnTo>
                        <a:pt x="3004" y="602"/>
                      </a:lnTo>
                      <a:lnTo>
                        <a:pt x="3006" y="599"/>
                      </a:lnTo>
                      <a:lnTo>
                        <a:pt x="3004" y="586"/>
                      </a:lnTo>
                      <a:lnTo>
                        <a:pt x="3002" y="583"/>
                      </a:lnTo>
                      <a:lnTo>
                        <a:pt x="3000" y="583"/>
                      </a:lnTo>
                      <a:lnTo>
                        <a:pt x="3000" y="596"/>
                      </a:lnTo>
                      <a:lnTo>
                        <a:pt x="2999" y="599"/>
                      </a:lnTo>
                      <a:lnTo>
                        <a:pt x="2991" y="602"/>
                      </a:lnTo>
                      <a:lnTo>
                        <a:pt x="2982" y="599"/>
                      </a:lnTo>
                      <a:lnTo>
                        <a:pt x="2972" y="593"/>
                      </a:lnTo>
                      <a:lnTo>
                        <a:pt x="2967" y="582"/>
                      </a:lnTo>
                      <a:lnTo>
                        <a:pt x="2963" y="580"/>
                      </a:lnTo>
                      <a:lnTo>
                        <a:pt x="2962" y="569"/>
                      </a:lnTo>
                      <a:lnTo>
                        <a:pt x="2957" y="564"/>
                      </a:lnTo>
                      <a:lnTo>
                        <a:pt x="2948" y="559"/>
                      </a:lnTo>
                      <a:lnTo>
                        <a:pt x="2947" y="558"/>
                      </a:lnTo>
                      <a:lnTo>
                        <a:pt x="2947" y="552"/>
                      </a:lnTo>
                      <a:lnTo>
                        <a:pt x="2950" y="548"/>
                      </a:lnTo>
                      <a:lnTo>
                        <a:pt x="2953" y="547"/>
                      </a:lnTo>
                      <a:lnTo>
                        <a:pt x="2957" y="538"/>
                      </a:lnTo>
                      <a:lnTo>
                        <a:pt x="2962" y="536"/>
                      </a:lnTo>
                      <a:lnTo>
                        <a:pt x="2957" y="528"/>
                      </a:lnTo>
                      <a:lnTo>
                        <a:pt x="2951" y="515"/>
                      </a:lnTo>
                      <a:lnTo>
                        <a:pt x="2956" y="500"/>
                      </a:lnTo>
                      <a:lnTo>
                        <a:pt x="2971" y="488"/>
                      </a:lnTo>
                      <a:lnTo>
                        <a:pt x="2982" y="470"/>
                      </a:lnTo>
                      <a:lnTo>
                        <a:pt x="2987" y="466"/>
                      </a:lnTo>
                      <a:lnTo>
                        <a:pt x="2989" y="455"/>
                      </a:lnTo>
                      <a:lnTo>
                        <a:pt x="2996" y="446"/>
                      </a:lnTo>
                      <a:lnTo>
                        <a:pt x="3005" y="442"/>
                      </a:lnTo>
                      <a:lnTo>
                        <a:pt x="3009" y="443"/>
                      </a:lnTo>
                      <a:lnTo>
                        <a:pt x="3011" y="451"/>
                      </a:lnTo>
                      <a:lnTo>
                        <a:pt x="3014" y="451"/>
                      </a:lnTo>
                      <a:lnTo>
                        <a:pt x="3017" y="447"/>
                      </a:lnTo>
                      <a:lnTo>
                        <a:pt x="3020" y="437"/>
                      </a:lnTo>
                      <a:lnTo>
                        <a:pt x="3022" y="437"/>
                      </a:lnTo>
                      <a:lnTo>
                        <a:pt x="3025" y="441"/>
                      </a:lnTo>
                      <a:lnTo>
                        <a:pt x="3027" y="441"/>
                      </a:lnTo>
                      <a:lnTo>
                        <a:pt x="3032" y="440"/>
                      </a:lnTo>
                      <a:lnTo>
                        <a:pt x="3036" y="432"/>
                      </a:lnTo>
                      <a:lnTo>
                        <a:pt x="3039" y="429"/>
                      </a:lnTo>
                      <a:lnTo>
                        <a:pt x="3045" y="431"/>
                      </a:lnTo>
                      <a:lnTo>
                        <a:pt x="3048" y="430"/>
                      </a:lnTo>
                      <a:lnTo>
                        <a:pt x="3053" y="421"/>
                      </a:lnTo>
                      <a:lnTo>
                        <a:pt x="3054" y="414"/>
                      </a:lnTo>
                      <a:lnTo>
                        <a:pt x="3058" y="408"/>
                      </a:lnTo>
                      <a:lnTo>
                        <a:pt x="3059" y="398"/>
                      </a:lnTo>
                      <a:lnTo>
                        <a:pt x="3065" y="393"/>
                      </a:lnTo>
                      <a:lnTo>
                        <a:pt x="3068" y="392"/>
                      </a:lnTo>
                      <a:lnTo>
                        <a:pt x="3070" y="393"/>
                      </a:lnTo>
                      <a:lnTo>
                        <a:pt x="3071" y="400"/>
                      </a:lnTo>
                      <a:lnTo>
                        <a:pt x="3072" y="405"/>
                      </a:lnTo>
                      <a:lnTo>
                        <a:pt x="3077" y="407"/>
                      </a:lnTo>
                      <a:lnTo>
                        <a:pt x="3082" y="404"/>
                      </a:lnTo>
                      <a:lnTo>
                        <a:pt x="3092" y="412"/>
                      </a:lnTo>
                      <a:lnTo>
                        <a:pt x="3097" y="410"/>
                      </a:lnTo>
                      <a:lnTo>
                        <a:pt x="3100" y="405"/>
                      </a:lnTo>
                      <a:lnTo>
                        <a:pt x="3107" y="399"/>
                      </a:lnTo>
                      <a:lnTo>
                        <a:pt x="3112" y="399"/>
                      </a:lnTo>
                      <a:lnTo>
                        <a:pt x="3118" y="396"/>
                      </a:lnTo>
                      <a:lnTo>
                        <a:pt x="3120" y="389"/>
                      </a:lnTo>
                      <a:lnTo>
                        <a:pt x="3133" y="388"/>
                      </a:lnTo>
                      <a:lnTo>
                        <a:pt x="3136" y="387"/>
                      </a:lnTo>
                      <a:lnTo>
                        <a:pt x="3141" y="383"/>
                      </a:lnTo>
                      <a:lnTo>
                        <a:pt x="3147" y="383"/>
                      </a:lnTo>
                      <a:lnTo>
                        <a:pt x="3151" y="380"/>
                      </a:lnTo>
                      <a:lnTo>
                        <a:pt x="3158" y="380"/>
                      </a:lnTo>
                      <a:lnTo>
                        <a:pt x="3165" y="375"/>
                      </a:lnTo>
                      <a:lnTo>
                        <a:pt x="3166" y="370"/>
                      </a:lnTo>
                      <a:lnTo>
                        <a:pt x="3165" y="365"/>
                      </a:lnTo>
                      <a:close/>
                    </a:path>
                  </a:pathLst>
                </a:custGeom>
                <a:grpFill/>
                <a:ln w="6350" cap="flat" cmpd="sng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</p:grpSp>
        </p:grpSp>
        <p:grpSp>
          <p:nvGrpSpPr>
            <p:cNvPr id="129" name="Group 283"/>
            <p:cNvGrpSpPr>
              <a:grpSpLocks noChangeAspect="1"/>
            </p:cNvGrpSpPr>
            <p:nvPr/>
          </p:nvGrpSpPr>
          <p:grpSpPr bwMode="gray">
            <a:xfrm>
              <a:off x="6637971" y="2010085"/>
              <a:ext cx="1436973" cy="1664247"/>
              <a:chOff x="969" y="960"/>
              <a:chExt cx="969" cy="1022"/>
            </a:xfrm>
            <a:solidFill>
              <a:schemeClr val="bg1">
                <a:lumMod val="85000"/>
              </a:schemeClr>
            </a:solidFill>
          </p:grpSpPr>
          <p:sp>
            <p:nvSpPr>
              <p:cNvPr id="274" name="Freeform 284"/>
              <p:cNvSpPr>
                <a:spLocks noChangeAspect="1"/>
              </p:cNvSpPr>
              <p:nvPr/>
            </p:nvSpPr>
            <p:spPr bwMode="gray">
              <a:xfrm>
                <a:off x="1903" y="1791"/>
                <a:ext cx="1" cy="1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1"/>
                  </a:cxn>
                  <a:cxn ang="0">
                    <a:pos x="3" y="2"/>
                  </a:cxn>
                  <a:cxn ang="0">
                    <a:pos x="0" y="0"/>
                  </a:cxn>
                </a:cxnLst>
                <a:rect l="0" t="0" r="r" b="b"/>
                <a:pathLst>
                  <a:path w="3" h="2">
                    <a:moveTo>
                      <a:pt x="0" y="0"/>
                    </a:moveTo>
                    <a:lnTo>
                      <a:pt x="0" y="1"/>
                    </a:lnTo>
                    <a:lnTo>
                      <a:pt x="3" y="2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75" name="Freeform 285"/>
              <p:cNvSpPr>
                <a:spLocks noChangeAspect="1"/>
              </p:cNvSpPr>
              <p:nvPr/>
            </p:nvSpPr>
            <p:spPr bwMode="gray">
              <a:xfrm>
                <a:off x="1865" y="1826"/>
                <a:ext cx="73" cy="84"/>
              </a:xfrm>
              <a:custGeom>
                <a:avLst/>
                <a:gdLst/>
                <a:ahLst/>
                <a:cxnLst>
                  <a:cxn ang="0">
                    <a:pos x="147" y="25"/>
                  </a:cxn>
                  <a:cxn ang="0">
                    <a:pos x="138" y="43"/>
                  </a:cxn>
                  <a:cxn ang="0">
                    <a:pos x="129" y="52"/>
                  </a:cxn>
                  <a:cxn ang="0">
                    <a:pos x="120" y="75"/>
                  </a:cxn>
                  <a:cxn ang="0">
                    <a:pos x="115" y="89"/>
                  </a:cxn>
                  <a:cxn ang="0">
                    <a:pos x="103" y="121"/>
                  </a:cxn>
                  <a:cxn ang="0">
                    <a:pos x="92" y="139"/>
                  </a:cxn>
                  <a:cxn ang="0">
                    <a:pos x="82" y="178"/>
                  </a:cxn>
                  <a:cxn ang="0">
                    <a:pos x="65" y="193"/>
                  </a:cxn>
                  <a:cxn ang="0">
                    <a:pos x="71" y="208"/>
                  </a:cxn>
                  <a:cxn ang="0">
                    <a:pos x="71" y="221"/>
                  </a:cxn>
                  <a:cxn ang="0">
                    <a:pos x="31" y="259"/>
                  </a:cxn>
                  <a:cxn ang="0">
                    <a:pos x="11" y="263"/>
                  </a:cxn>
                  <a:cxn ang="0">
                    <a:pos x="44" y="267"/>
                  </a:cxn>
                  <a:cxn ang="0">
                    <a:pos x="1" y="318"/>
                  </a:cxn>
                  <a:cxn ang="0">
                    <a:pos x="18" y="344"/>
                  </a:cxn>
                  <a:cxn ang="0">
                    <a:pos x="90" y="338"/>
                  </a:cxn>
                  <a:cxn ang="0">
                    <a:pos x="141" y="343"/>
                  </a:cxn>
                  <a:cxn ang="0">
                    <a:pos x="180" y="329"/>
                  </a:cxn>
                  <a:cxn ang="0">
                    <a:pos x="194" y="339"/>
                  </a:cxn>
                  <a:cxn ang="0">
                    <a:pos x="187" y="350"/>
                  </a:cxn>
                  <a:cxn ang="0">
                    <a:pos x="221" y="336"/>
                  </a:cxn>
                  <a:cxn ang="0">
                    <a:pos x="248" y="343"/>
                  </a:cxn>
                  <a:cxn ang="0">
                    <a:pos x="212" y="380"/>
                  </a:cxn>
                  <a:cxn ang="0">
                    <a:pos x="189" y="397"/>
                  </a:cxn>
                  <a:cxn ang="0">
                    <a:pos x="224" y="392"/>
                  </a:cxn>
                  <a:cxn ang="0">
                    <a:pos x="264" y="354"/>
                  </a:cxn>
                  <a:cxn ang="0">
                    <a:pos x="289" y="315"/>
                  </a:cxn>
                  <a:cxn ang="0">
                    <a:pos x="297" y="361"/>
                  </a:cxn>
                  <a:cxn ang="0">
                    <a:pos x="294" y="403"/>
                  </a:cxn>
                  <a:cxn ang="0">
                    <a:pos x="314" y="392"/>
                  </a:cxn>
                  <a:cxn ang="0">
                    <a:pos x="320" y="420"/>
                  </a:cxn>
                  <a:cxn ang="0">
                    <a:pos x="351" y="396"/>
                  </a:cxn>
                  <a:cxn ang="0">
                    <a:pos x="362" y="332"/>
                  </a:cxn>
                  <a:cxn ang="0">
                    <a:pos x="339" y="347"/>
                  </a:cxn>
                  <a:cxn ang="0">
                    <a:pos x="348" y="306"/>
                  </a:cxn>
                  <a:cxn ang="0">
                    <a:pos x="332" y="307"/>
                  </a:cxn>
                  <a:cxn ang="0">
                    <a:pos x="313" y="337"/>
                  </a:cxn>
                  <a:cxn ang="0">
                    <a:pos x="307" y="320"/>
                  </a:cxn>
                  <a:cxn ang="0">
                    <a:pos x="307" y="300"/>
                  </a:cxn>
                  <a:cxn ang="0">
                    <a:pos x="326" y="274"/>
                  </a:cxn>
                  <a:cxn ang="0">
                    <a:pos x="340" y="254"/>
                  </a:cxn>
                  <a:cxn ang="0">
                    <a:pos x="293" y="272"/>
                  </a:cxn>
                  <a:cxn ang="0">
                    <a:pos x="304" y="247"/>
                  </a:cxn>
                  <a:cxn ang="0">
                    <a:pos x="300" y="226"/>
                  </a:cxn>
                  <a:cxn ang="0">
                    <a:pos x="318" y="197"/>
                  </a:cxn>
                  <a:cxn ang="0">
                    <a:pos x="275" y="192"/>
                  </a:cxn>
                  <a:cxn ang="0">
                    <a:pos x="218" y="204"/>
                  </a:cxn>
                  <a:cxn ang="0">
                    <a:pos x="218" y="184"/>
                  </a:cxn>
                  <a:cxn ang="0">
                    <a:pos x="189" y="184"/>
                  </a:cxn>
                  <a:cxn ang="0">
                    <a:pos x="191" y="157"/>
                  </a:cxn>
                  <a:cxn ang="0">
                    <a:pos x="176" y="144"/>
                  </a:cxn>
                  <a:cxn ang="0">
                    <a:pos x="162" y="148"/>
                  </a:cxn>
                  <a:cxn ang="0">
                    <a:pos x="137" y="161"/>
                  </a:cxn>
                  <a:cxn ang="0">
                    <a:pos x="153" y="122"/>
                  </a:cxn>
                  <a:cxn ang="0">
                    <a:pos x="172" y="81"/>
                  </a:cxn>
                  <a:cxn ang="0">
                    <a:pos x="176" y="71"/>
                  </a:cxn>
                  <a:cxn ang="0">
                    <a:pos x="185" y="33"/>
                  </a:cxn>
                  <a:cxn ang="0">
                    <a:pos x="207" y="8"/>
                  </a:cxn>
                  <a:cxn ang="0">
                    <a:pos x="194" y="5"/>
                  </a:cxn>
                </a:cxnLst>
                <a:rect l="0" t="0" r="r" b="b"/>
                <a:pathLst>
                  <a:path w="362" h="420">
                    <a:moveTo>
                      <a:pt x="170" y="11"/>
                    </a:moveTo>
                    <a:lnTo>
                      <a:pt x="159" y="16"/>
                    </a:lnTo>
                    <a:lnTo>
                      <a:pt x="147" y="25"/>
                    </a:lnTo>
                    <a:lnTo>
                      <a:pt x="144" y="33"/>
                    </a:lnTo>
                    <a:lnTo>
                      <a:pt x="141" y="38"/>
                    </a:lnTo>
                    <a:lnTo>
                      <a:pt x="138" y="43"/>
                    </a:lnTo>
                    <a:lnTo>
                      <a:pt x="135" y="46"/>
                    </a:lnTo>
                    <a:lnTo>
                      <a:pt x="135" y="48"/>
                    </a:lnTo>
                    <a:lnTo>
                      <a:pt x="129" y="52"/>
                    </a:lnTo>
                    <a:lnTo>
                      <a:pt x="127" y="60"/>
                    </a:lnTo>
                    <a:lnTo>
                      <a:pt x="126" y="68"/>
                    </a:lnTo>
                    <a:lnTo>
                      <a:pt x="120" y="75"/>
                    </a:lnTo>
                    <a:lnTo>
                      <a:pt x="111" y="78"/>
                    </a:lnTo>
                    <a:lnTo>
                      <a:pt x="106" y="83"/>
                    </a:lnTo>
                    <a:lnTo>
                      <a:pt x="115" y="89"/>
                    </a:lnTo>
                    <a:lnTo>
                      <a:pt x="109" y="96"/>
                    </a:lnTo>
                    <a:lnTo>
                      <a:pt x="103" y="119"/>
                    </a:lnTo>
                    <a:lnTo>
                      <a:pt x="103" y="121"/>
                    </a:lnTo>
                    <a:lnTo>
                      <a:pt x="110" y="128"/>
                    </a:lnTo>
                    <a:lnTo>
                      <a:pt x="93" y="134"/>
                    </a:lnTo>
                    <a:lnTo>
                      <a:pt x="92" y="139"/>
                    </a:lnTo>
                    <a:lnTo>
                      <a:pt x="81" y="164"/>
                    </a:lnTo>
                    <a:lnTo>
                      <a:pt x="79" y="175"/>
                    </a:lnTo>
                    <a:lnTo>
                      <a:pt x="82" y="178"/>
                    </a:lnTo>
                    <a:lnTo>
                      <a:pt x="82" y="182"/>
                    </a:lnTo>
                    <a:lnTo>
                      <a:pt x="73" y="182"/>
                    </a:lnTo>
                    <a:lnTo>
                      <a:pt x="65" y="193"/>
                    </a:lnTo>
                    <a:lnTo>
                      <a:pt x="61" y="202"/>
                    </a:lnTo>
                    <a:lnTo>
                      <a:pt x="63" y="207"/>
                    </a:lnTo>
                    <a:lnTo>
                      <a:pt x="71" y="208"/>
                    </a:lnTo>
                    <a:lnTo>
                      <a:pt x="71" y="210"/>
                    </a:lnTo>
                    <a:lnTo>
                      <a:pt x="68" y="215"/>
                    </a:lnTo>
                    <a:lnTo>
                      <a:pt x="71" y="221"/>
                    </a:lnTo>
                    <a:lnTo>
                      <a:pt x="52" y="219"/>
                    </a:lnTo>
                    <a:lnTo>
                      <a:pt x="39" y="254"/>
                    </a:lnTo>
                    <a:lnTo>
                      <a:pt x="31" y="259"/>
                    </a:lnTo>
                    <a:lnTo>
                      <a:pt x="27" y="252"/>
                    </a:lnTo>
                    <a:lnTo>
                      <a:pt x="19" y="257"/>
                    </a:lnTo>
                    <a:lnTo>
                      <a:pt x="11" y="263"/>
                    </a:lnTo>
                    <a:lnTo>
                      <a:pt x="11" y="267"/>
                    </a:lnTo>
                    <a:lnTo>
                      <a:pt x="33" y="264"/>
                    </a:lnTo>
                    <a:lnTo>
                      <a:pt x="44" y="267"/>
                    </a:lnTo>
                    <a:lnTo>
                      <a:pt x="47" y="274"/>
                    </a:lnTo>
                    <a:lnTo>
                      <a:pt x="18" y="300"/>
                    </a:lnTo>
                    <a:lnTo>
                      <a:pt x="1" y="318"/>
                    </a:lnTo>
                    <a:lnTo>
                      <a:pt x="0" y="332"/>
                    </a:lnTo>
                    <a:lnTo>
                      <a:pt x="4" y="342"/>
                    </a:lnTo>
                    <a:lnTo>
                      <a:pt x="18" y="344"/>
                    </a:lnTo>
                    <a:lnTo>
                      <a:pt x="38" y="339"/>
                    </a:lnTo>
                    <a:lnTo>
                      <a:pt x="68" y="334"/>
                    </a:lnTo>
                    <a:lnTo>
                      <a:pt x="90" y="338"/>
                    </a:lnTo>
                    <a:lnTo>
                      <a:pt x="103" y="338"/>
                    </a:lnTo>
                    <a:lnTo>
                      <a:pt x="113" y="342"/>
                    </a:lnTo>
                    <a:lnTo>
                      <a:pt x="141" y="343"/>
                    </a:lnTo>
                    <a:lnTo>
                      <a:pt x="156" y="339"/>
                    </a:lnTo>
                    <a:lnTo>
                      <a:pt x="173" y="337"/>
                    </a:lnTo>
                    <a:lnTo>
                      <a:pt x="180" y="329"/>
                    </a:lnTo>
                    <a:lnTo>
                      <a:pt x="196" y="322"/>
                    </a:lnTo>
                    <a:lnTo>
                      <a:pt x="194" y="332"/>
                    </a:lnTo>
                    <a:lnTo>
                      <a:pt x="194" y="339"/>
                    </a:lnTo>
                    <a:lnTo>
                      <a:pt x="179" y="345"/>
                    </a:lnTo>
                    <a:lnTo>
                      <a:pt x="176" y="350"/>
                    </a:lnTo>
                    <a:lnTo>
                      <a:pt x="187" y="350"/>
                    </a:lnTo>
                    <a:lnTo>
                      <a:pt x="189" y="354"/>
                    </a:lnTo>
                    <a:lnTo>
                      <a:pt x="211" y="352"/>
                    </a:lnTo>
                    <a:lnTo>
                      <a:pt x="221" y="336"/>
                    </a:lnTo>
                    <a:lnTo>
                      <a:pt x="229" y="339"/>
                    </a:lnTo>
                    <a:lnTo>
                      <a:pt x="244" y="339"/>
                    </a:lnTo>
                    <a:lnTo>
                      <a:pt x="248" y="343"/>
                    </a:lnTo>
                    <a:lnTo>
                      <a:pt x="235" y="352"/>
                    </a:lnTo>
                    <a:lnTo>
                      <a:pt x="224" y="361"/>
                    </a:lnTo>
                    <a:lnTo>
                      <a:pt x="212" y="380"/>
                    </a:lnTo>
                    <a:lnTo>
                      <a:pt x="199" y="383"/>
                    </a:lnTo>
                    <a:lnTo>
                      <a:pt x="191" y="387"/>
                    </a:lnTo>
                    <a:lnTo>
                      <a:pt x="189" y="397"/>
                    </a:lnTo>
                    <a:lnTo>
                      <a:pt x="200" y="399"/>
                    </a:lnTo>
                    <a:lnTo>
                      <a:pt x="213" y="397"/>
                    </a:lnTo>
                    <a:lnTo>
                      <a:pt x="224" y="392"/>
                    </a:lnTo>
                    <a:lnTo>
                      <a:pt x="234" y="376"/>
                    </a:lnTo>
                    <a:lnTo>
                      <a:pt x="248" y="360"/>
                    </a:lnTo>
                    <a:lnTo>
                      <a:pt x="264" y="354"/>
                    </a:lnTo>
                    <a:lnTo>
                      <a:pt x="267" y="356"/>
                    </a:lnTo>
                    <a:lnTo>
                      <a:pt x="281" y="315"/>
                    </a:lnTo>
                    <a:lnTo>
                      <a:pt x="289" y="315"/>
                    </a:lnTo>
                    <a:lnTo>
                      <a:pt x="291" y="327"/>
                    </a:lnTo>
                    <a:lnTo>
                      <a:pt x="294" y="344"/>
                    </a:lnTo>
                    <a:lnTo>
                      <a:pt x="297" y="361"/>
                    </a:lnTo>
                    <a:lnTo>
                      <a:pt x="289" y="382"/>
                    </a:lnTo>
                    <a:lnTo>
                      <a:pt x="287" y="401"/>
                    </a:lnTo>
                    <a:lnTo>
                      <a:pt x="294" y="403"/>
                    </a:lnTo>
                    <a:lnTo>
                      <a:pt x="314" y="376"/>
                    </a:lnTo>
                    <a:lnTo>
                      <a:pt x="319" y="380"/>
                    </a:lnTo>
                    <a:lnTo>
                      <a:pt x="314" y="392"/>
                    </a:lnTo>
                    <a:lnTo>
                      <a:pt x="315" y="402"/>
                    </a:lnTo>
                    <a:lnTo>
                      <a:pt x="315" y="412"/>
                    </a:lnTo>
                    <a:lnTo>
                      <a:pt x="320" y="420"/>
                    </a:lnTo>
                    <a:lnTo>
                      <a:pt x="330" y="412"/>
                    </a:lnTo>
                    <a:lnTo>
                      <a:pt x="343" y="414"/>
                    </a:lnTo>
                    <a:lnTo>
                      <a:pt x="351" y="396"/>
                    </a:lnTo>
                    <a:lnTo>
                      <a:pt x="356" y="372"/>
                    </a:lnTo>
                    <a:lnTo>
                      <a:pt x="362" y="354"/>
                    </a:lnTo>
                    <a:lnTo>
                      <a:pt x="362" y="332"/>
                    </a:lnTo>
                    <a:lnTo>
                      <a:pt x="357" y="329"/>
                    </a:lnTo>
                    <a:lnTo>
                      <a:pt x="343" y="353"/>
                    </a:lnTo>
                    <a:lnTo>
                      <a:pt x="339" y="347"/>
                    </a:lnTo>
                    <a:lnTo>
                      <a:pt x="339" y="332"/>
                    </a:lnTo>
                    <a:lnTo>
                      <a:pt x="343" y="317"/>
                    </a:lnTo>
                    <a:lnTo>
                      <a:pt x="348" y="306"/>
                    </a:lnTo>
                    <a:lnTo>
                      <a:pt x="353" y="301"/>
                    </a:lnTo>
                    <a:lnTo>
                      <a:pt x="353" y="293"/>
                    </a:lnTo>
                    <a:lnTo>
                      <a:pt x="332" y="307"/>
                    </a:lnTo>
                    <a:lnTo>
                      <a:pt x="324" y="323"/>
                    </a:lnTo>
                    <a:lnTo>
                      <a:pt x="319" y="337"/>
                    </a:lnTo>
                    <a:lnTo>
                      <a:pt x="313" y="337"/>
                    </a:lnTo>
                    <a:lnTo>
                      <a:pt x="307" y="333"/>
                    </a:lnTo>
                    <a:lnTo>
                      <a:pt x="304" y="327"/>
                    </a:lnTo>
                    <a:lnTo>
                      <a:pt x="307" y="320"/>
                    </a:lnTo>
                    <a:lnTo>
                      <a:pt x="310" y="306"/>
                    </a:lnTo>
                    <a:lnTo>
                      <a:pt x="308" y="305"/>
                    </a:lnTo>
                    <a:lnTo>
                      <a:pt x="307" y="300"/>
                    </a:lnTo>
                    <a:lnTo>
                      <a:pt x="298" y="291"/>
                    </a:lnTo>
                    <a:lnTo>
                      <a:pt x="319" y="284"/>
                    </a:lnTo>
                    <a:lnTo>
                      <a:pt x="326" y="274"/>
                    </a:lnTo>
                    <a:lnTo>
                      <a:pt x="336" y="270"/>
                    </a:lnTo>
                    <a:lnTo>
                      <a:pt x="342" y="259"/>
                    </a:lnTo>
                    <a:lnTo>
                      <a:pt x="340" y="254"/>
                    </a:lnTo>
                    <a:lnTo>
                      <a:pt x="314" y="267"/>
                    </a:lnTo>
                    <a:lnTo>
                      <a:pt x="308" y="266"/>
                    </a:lnTo>
                    <a:lnTo>
                      <a:pt x="293" y="272"/>
                    </a:lnTo>
                    <a:lnTo>
                      <a:pt x="291" y="268"/>
                    </a:lnTo>
                    <a:lnTo>
                      <a:pt x="297" y="259"/>
                    </a:lnTo>
                    <a:lnTo>
                      <a:pt x="304" y="247"/>
                    </a:lnTo>
                    <a:lnTo>
                      <a:pt x="300" y="242"/>
                    </a:lnTo>
                    <a:lnTo>
                      <a:pt x="294" y="241"/>
                    </a:lnTo>
                    <a:lnTo>
                      <a:pt x="300" y="226"/>
                    </a:lnTo>
                    <a:lnTo>
                      <a:pt x="312" y="215"/>
                    </a:lnTo>
                    <a:lnTo>
                      <a:pt x="319" y="202"/>
                    </a:lnTo>
                    <a:lnTo>
                      <a:pt x="318" y="197"/>
                    </a:lnTo>
                    <a:lnTo>
                      <a:pt x="313" y="196"/>
                    </a:lnTo>
                    <a:lnTo>
                      <a:pt x="293" y="189"/>
                    </a:lnTo>
                    <a:lnTo>
                      <a:pt x="275" y="192"/>
                    </a:lnTo>
                    <a:lnTo>
                      <a:pt x="267" y="184"/>
                    </a:lnTo>
                    <a:lnTo>
                      <a:pt x="229" y="203"/>
                    </a:lnTo>
                    <a:lnTo>
                      <a:pt x="218" y="204"/>
                    </a:lnTo>
                    <a:lnTo>
                      <a:pt x="228" y="186"/>
                    </a:lnTo>
                    <a:lnTo>
                      <a:pt x="229" y="178"/>
                    </a:lnTo>
                    <a:lnTo>
                      <a:pt x="218" y="184"/>
                    </a:lnTo>
                    <a:lnTo>
                      <a:pt x="216" y="189"/>
                    </a:lnTo>
                    <a:lnTo>
                      <a:pt x="210" y="186"/>
                    </a:lnTo>
                    <a:lnTo>
                      <a:pt x="189" y="184"/>
                    </a:lnTo>
                    <a:lnTo>
                      <a:pt x="190" y="172"/>
                    </a:lnTo>
                    <a:lnTo>
                      <a:pt x="179" y="168"/>
                    </a:lnTo>
                    <a:lnTo>
                      <a:pt x="191" y="157"/>
                    </a:lnTo>
                    <a:lnTo>
                      <a:pt x="210" y="149"/>
                    </a:lnTo>
                    <a:lnTo>
                      <a:pt x="202" y="145"/>
                    </a:lnTo>
                    <a:lnTo>
                      <a:pt x="176" y="144"/>
                    </a:lnTo>
                    <a:lnTo>
                      <a:pt x="179" y="132"/>
                    </a:lnTo>
                    <a:lnTo>
                      <a:pt x="172" y="132"/>
                    </a:lnTo>
                    <a:lnTo>
                      <a:pt x="162" y="148"/>
                    </a:lnTo>
                    <a:lnTo>
                      <a:pt x="149" y="159"/>
                    </a:lnTo>
                    <a:lnTo>
                      <a:pt x="142" y="173"/>
                    </a:lnTo>
                    <a:lnTo>
                      <a:pt x="137" y="161"/>
                    </a:lnTo>
                    <a:lnTo>
                      <a:pt x="142" y="149"/>
                    </a:lnTo>
                    <a:lnTo>
                      <a:pt x="142" y="137"/>
                    </a:lnTo>
                    <a:lnTo>
                      <a:pt x="153" y="122"/>
                    </a:lnTo>
                    <a:lnTo>
                      <a:pt x="160" y="105"/>
                    </a:lnTo>
                    <a:lnTo>
                      <a:pt x="170" y="91"/>
                    </a:lnTo>
                    <a:lnTo>
                      <a:pt x="172" y="81"/>
                    </a:lnTo>
                    <a:lnTo>
                      <a:pt x="170" y="75"/>
                    </a:lnTo>
                    <a:lnTo>
                      <a:pt x="172" y="64"/>
                    </a:lnTo>
                    <a:lnTo>
                      <a:pt x="176" y="71"/>
                    </a:lnTo>
                    <a:lnTo>
                      <a:pt x="187" y="64"/>
                    </a:lnTo>
                    <a:lnTo>
                      <a:pt x="195" y="42"/>
                    </a:lnTo>
                    <a:lnTo>
                      <a:pt x="185" y="33"/>
                    </a:lnTo>
                    <a:lnTo>
                      <a:pt x="186" y="26"/>
                    </a:lnTo>
                    <a:lnTo>
                      <a:pt x="200" y="25"/>
                    </a:lnTo>
                    <a:lnTo>
                      <a:pt x="207" y="8"/>
                    </a:lnTo>
                    <a:lnTo>
                      <a:pt x="207" y="0"/>
                    </a:lnTo>
                    <a:lnTo>
                      <a:pt x="199" y="8"/>
                    </a:lnTo>
                    <a:lnTo>
                      <a:pt x="194" y="5"/>
                    </a:lnTo>
                    <a:lnTo>
                      <a:pt x="183" y="5"/>
                    </a:lnTo>
                    <a:lnTo>
                      <a:pt x="170" y="11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76" name="Freeform 286"/>
              <p:cNvSpPr>
                <a:spLocks noChangeAspect="1"/>
              </p:cNvSpPr>
              <p:nvPr/>
            </p:nvSpPr>
            <p:spPr bwMode="gray">
              <a:xfrm>
                <a:off x="1108" y="1839"/>
                <a:ext cx="55" cy="43"/>
              </a:xfrm>
              <a:custGeom>
                <a:avLst/>
                <a:gdLst/>
                <a:ahLst/>
                <a:cxnLst>
                  <a:cxn ang="0">
                    <a:pos x="48" y="41"/>
                  </a:cxn>
                  <a:cxn ang="0">
                    <a:pos x="48" y="41"/>
                  </a:cxn>
                  <a:cxn ang="0">
                    <a:pos x="45" y="22"/>
                  </a:cxn>
                  <a:cxn ang="0">
                    <a:pos x="19" y="15"/>
                  </a:cxn>
                  <a:cxn ang="0">
                    <a:pos x="13" y="27"/>
                  </a:cxn>
                  <a:cxn ang="0">
                    <a:pos x="0" y="19"/>
                  </a:cxn>
                  <a:cxn ang="0">
                    <a:pos x="2" y="6"/>
                  </a:cxn>
                  <a:cxn ang="0">
                    <a:pos x="18" y="0"/>
                  </a:cxn>
                  <a:cxn ang="0">
                    <a:pos x="38" y="9"/>
                  </a:cxn>
                  <a:cxn ang="0">
                    <a:pos x="56" y="18"/>
                  </a:cxn>
                  <a:cxn ang="0">
                    <a:pos x="119" y="38"/>
                  </a:cxn>
                  <a:cxn ang="0">
                    <a:pos x="148" y="46"/>
                  </a:cxn>
                  <a:cxn ang="0">
                    <a:pos x="157" y="57"/>
                  </a:cxn>
                  <a:cxn ang="0">
                    <a:pos x="188" y="99"/>
                  </a:cxn>
                  <a:cxn ang="0">
                    <a:pos x="188" y="106"/>
                  </a:cxn>
                  <a:cxn ang="0">
                    <a:pos x="194" y="116"/>
                  </a:cxn>
                  <a:cxn ang="0">
                    <a:pos x="215" y="129"/>
                  </a:cxn>
                  <a:cxn ang="0">
                    <a:pos x="228" y="134"/>
                  </a:cxn>
                  <a:cxn ang="0">
                    <a:pos x="250" y="151"/>
                  </a:cxn>
                  <a:cxn ang="0">
                    <a:pos x="260" y="174"/>
                  </a:cxn>
                  <a:cxn ang="0">
                    <a:pos x="264" y="189"/>
                  </a:cxn>
                  <a:cxn ang="0">
                    <a:pos x="269" y="188"/>
                  </a:cxn>
                  <a:cxn ang="0">
                    <a:pos x="272" y="203"/>
                  </a:cxn>
                  <a:cxn ang="0">
                    <a:pos x="264" y="214"/>
                  </a:cxn>
                  <a:cxn ang="0">
                    <a:pos x="239" y="207"/>
                  </a:cxn>
                  <a:cxn ang="0">
                    <a:pos x="222" y="196"/>
                  </a:cxn>
                  <a:cxn ang="0">
                    <a:pos x="211" y="196"/>
                  </a:cxn>
                  <a:cxn ang="0">
                    <a:pos x="196" y="185"/>
                  </a:cxn>
                  <a:cxn ang="0">
                    <a:pos x="202" y="175"/>
                  </a:cxn>
                  <a:cxn ang="0">
                    <a:pos x="196" y="182"/>
                  </a:cxn>
                  <a:cxn ang="0">
                    <a:pos x="182" y="176"/>
                  </a:cxn>
                  <a:cxn ang="0">
                    <a:pos x="179" y="167"/>
                  </a:cxn>
                  <a:cxn ang="0">
                    <a:pos x="190" y="160"/>
                  </a:cxn>
                  <a:cxn ang="0">
                    <a:pos x="178" y="155"/>
                  </a:cxn>
                  <a:cxn ang="0">
                    <a:pos x="166" y="160"/>
                  </a:cxn>
                  <a:cxn ang="0">
                    <a:pos x="143" y="154"/>
                  </a:cxn>
                  <a:cxn ang="0">
                    <a:pos x="157" y="153"/>
                  </a:cxn>
                  <a:cxn ang="0">
                    <a:pos x="143" y="135"/>
                  </a:cxn>
                  <a:cxn ang="0">
                    <a:pos x="130" y="129"/>
                  </a:cxn>
                  <a:cxn ang="0">
                    <a:pos x="109" y="126"/>
                  </a:cxn>
                  <a:cxn ang="0">
                    <a:pos x="100" y="112"/>
                  </a:cxn>
                  <a:cxn ang="0">
                    <a:pos x="118" y="110"/>
                  </a:cxn>
                  <a:cxn ang="0">
                    <a:pos x="119" y="100"/>
                  </a:cxn>
                  <a:cxn ang="0">
                    <a:pos x="107" y="100"/>
                  </a:cxn>
                  <a:cxn ang="0">
                    <a:pos x="99" y="99"/>
                  </a:cxn>
                  <a:cxn ang="0">
                    <a:pos x="86" y="83"/>
                  </a:cxn>
                  <a:cxn ang="0">
                    <a:pos x="80" y="80"/>
                  </a:cxn>
                  <a:cxn ang="0">
                    <a:pos x="65" y="80"/>
                  </a:cxn>
                  <a:cxn ang="0">
                    <a:pos x="70" y="65"/>
                  </a:cxn>
                  <a:cxn ang="0">
                    <a:pos x="60" y="61"/>
                  </a:cxn>
                  <a:cxn ang="0">
                    <a:pos x="49" y="61"/>
                  </a:cxn>
                  <a:cxn ang="0">
                    <a:pos x="40" y="59"/>
                  </a:cxn>
                  <a:cxn ang="0">
                    <a:pos x="29" y="64"/>
                  </a:cxn>
                  <a:cxn ang="0">
                    <a:pos x="29" y="57"/>
                  </a:cxn>
                  <a:cxn ang="0">
                    <a:pos x="24" y="45"/>
                  </a:cxn>
                  <a:cxn ang="0">
                    <a:pos x="33" y="35"/>
                  </a:cxn>
                  <a:cxn ang="0">
                    <a:pos x="45" y="41"/>
                  </a:cxn>
                </a:cxnLst>
                <a:rect l="0" t="0" r="r" b="b"/>
                <a:pathLst>
                  <a:path w="275" h="214">
                    <a:moveTo>
                      <a:pt x="45" y="41"/>
                    </a:moveTo>
                    <a:lnTo>
                      <a:pt x="48" y="41"/>
                    </a:lnTo>
                    <a:lnTo>
                      <a:pt x="48" y="42"/>
                    </a:lnTo>
                    <a:lnTo>
                      <a:pt x="48" y="41"/>
                    </a:lnTo>
                    <a:lnTo>
                      <a:pt x="45" y="31"/>
                    </a:lnTo>
                    <a:lnTo>
                      <a:pt x="45" y="22"/>
                    </a:lnTo>
                    <a:lnTo>
                      <a:pt x="24" y="20"/>
                    </a:lnTo>
                    <a:lnTo>
                      <a:pt x="19" y="15"/>
                    </a:lnTo>
                    <a:lnTo>
                      <a:pt x="16" y="21"/>
                    </a:lnTo>
                    <a:lnTo>
                      <a:pt x="13" y="27"/>
                    </a:lnTo>
                    <a:lnTo>
                      <a:pt x="6" y="24"/>
                    </a:lnTo>
                    <a:lnTo>
                      <a:pt x="0" y="19"/>
                    </a:lnTo>
                    <a:lnTo>
                      <a:pt x="0" y="11"/>
                    </a:lnTo>
                    <a:lnTo>
                      <a:pt x="2" y="6"/>
                    </a:lnTo>
                    <a:lnTo>
                      <a:pt x="8" y="2"/>
                    </a:lnTo>
                    <a:lnTo>
                      <a:pt x="18" y="0"/>
                    </a:lnTo>
                    <a:lnTo>
                      <a:pt x="28" y="4"/>
                    </a:lnTo>
                    <a:lnTo>
                      <a:pt x="38" y="9"/>
                    </a:lnTo>
                    <a:lnTo>
                      <a:pt x="46" y="10"/>
                    </a:lnTo>
                    <a:lnTo>
                      <a:pt x="56" y="18"/>
                    </a:lnTo>
                    <a:lnTo>
                      <a:pt x="89" y="31"/>
                    </a:lnTo>
                    <a:lnTo>
                      <a:pt x="119" y="38"/>
                    </a:lnTo>
                    <a:lnTo>
                      <a:pt x="134" y="43"/>
                    </a:lnTo>
                    <a:lnTo>
                      <a:pt x="148" y="46"/>
                    </a:lnTo>
                    <a:lnTo>
                      <a:pt x="153" y="51"/>
                    </a:lnTo>
                    <a:lnTo>
                      <a:pt x="157" y="57"/>
                    </a:lnTo>
                    <a:lnTo>
                      <a:pt x="158" y="65"/>
                    </a:lnTo>
                    <a:lnTo>
                      <a:pt x="188" y="99"/>
                    </a:lnTo>
                    <a:lnTo>
                      <a:pt x="189" y="101"/>
                    </a:lnTo>
                    <a:lnTo>
                      <a:pt x="188" y="106"/>
                    </a:lnTo>
                    <a:lnTo>
                      <a:pt x="190" y="112"/>
                    </a:lnTo>
                    <a:lnTo>
                      <a:pt x="194" y="116"/>
                    </a:lnTo>
                    <a:lnTo>
                      <a:pt x="206" y="126"/>
                    </a:lnTo>
                    <a:lnTo>
                      <a:pt x="215" y="129"/>
                    </a:lnTo>
                    <a:lnTo>
                      <a:pt x="225" y="131"/>
                    </a:lnTo>
                    <a:lnTo>
                      <a:pt x="228" y="134"/>
                    </a:lnTo>
                    <a:lnTo>
                      <a:pt x="236" y="137"/>
                    </a:lnTo>
                    <a:lnTo>
                      <a:pt x="250" y="151"/>
                    </a:lnTo>
                    <a:lnTo>
                      <a:pt x="253" y="160"/>
                    </a:lnTo>
                    <a:lnTo>
                      <a:pt x="260" y="174"/>
                    </a:lnTo>
                    <a:lnTo>
                      <a:pt x="261" y="180"/>
                    </a:lnTo>
                    <a:lnTo>
                      <a:pt x="264" y="189"/>
                    </a:lnTo>
                    <a:lnTo>
                      <a:pt x="266" y="194"/>
                    </a:lnTo>
                    <a:lnTo>
                      <a:pt x="269" y="188"/>
                    </a:lnTo>
                    <a:lnTo>
                      <a:pt x="275" y="202"/>
                    </a:lnTo>
                    <a:lnTo>
                      <a:pt x="272" y="203"/>
                    </a:lnTo>
                    <a:lnTo>
                      <a:pt x="271" y="209"/>
                    </a:lnTo>
                    <a:lnTo>
                      <a:pt x="264" y="214"/>
                    </a:lnTo>
                    <a:lnTo>
                      <a:pt x="258" y="214"/>
                    </a:lnTo>
                    <a:lnTo>
                      <a:pt x="239" y="207"/>
                    </a:lnTo>
                    <a:lnTo>
                      <a:pt x="222" y="198"/>
                    </a:lnTo>
                    <a:lnTo>
                      <a:pt x="222" y="196"/>
                    </a:lnTo>
                    <a:lnTo>
                      <a:pt x="217" y="193"/>
                    </a:lnTo>
                    <a:lnTo>
                      <a:pt x="211" y="196"/>
                    </a:lnTo>
                    <a:lnTo>
                      <a:pt x="196" y="189"/>
                    </a:lnTo>
                    <a:lnTo>
                      <a:pt x="196" y="185"/>
                    </a:lnTo>
                    <a:lnTo>
                      <a:pt x="200" y="180"/>
                    </a:lnTo>
                    <a:lnTo>
                      <a:pt x="202" y="175"/>
                    </a:lnTo>
                    <a:lnTo>
                      <a:pt x="199" y="176"/>
                    </a:lnTo>
                    <a:lnTo>
                      <a:pt x="196" y="182"/>
                    </a:lnTo>
                    <a:lnTo>
                      <a:pt x="190" y="183"/>
                    </a:lnTo>
                    <a:lnTo>
                      <a:pt x="182" y="176"/>
                    </a:lnTo>
                    <a:lnTo>
                      <a:pt x="179" y="172"/>
                    </a:lnTo>
                    <a:lnTo>
                      <a:pt x="179" y="167"/>
                    </a:lnTo>
                    <a:lnTo>
                      <a:pt x="184" y="165"/>
                    </a:lnTo>
                    <a:lnTo>
                      <a:pt x="190" y="160"/>
                    </a:lnTo>
                    <a:lnTo>
                      <a:pt x="184" y="159"/>
                    </a:lnTo>
                    <a:lnTo>
                      <a:pt x="178" y="155"/>
                    </a:lnTo>
                    <a:lnTo>
                      <a:pt x="173" y="161"/>
                    </a:lnTo>
                    <a:lnTo>
                      <a:pt x="166" y="160"/>
                    </a:lnTo>
                    <a:lnTo>
                      <a:pt x="153" y="162"/>
                    </a:lnTo>
                    <a:lnTo>
                      <a:pt x="143" y="154"/>
                    </a:lnTo>
                    <a:lnTo>
                      <a:pt x="147" y="155"/>
                    </a:lnTo>
                    <a:lnTo>
                      <a:pt x="157" y="153"/>
                    </a:lnTo>
                    <a:lnTo>
                      <a:pt x="153" y="145"/>
                    </a:lnTo>
                    <a:lnTo>
                      <a:pt x="143" y="135"/>
                    </a:lnTo>
                    <a:lnTo>
                      <a:pt x="132" y="134"/>
                    </a:lnTo>
                    <a:lnTo>
                      <a:pt x="130" y="129"/>
                    </a:lnTo>
                    <a:lnTo>
                      <a:pt x="120" y="124"/>
                    </a:lnTo>
                    <a:lnTo>
                      <a:pt x="109" y="126"/>
                    </a:lnTo>
                    <a:lnTo>
                      <a:pt x="104" y="124"/>
                    </a:lnTo>
                    <a:lnTo>
                      <a:pt x="100" y="112"/>
                    </a:lnTo>
                    <a:lnTo>
                      <a:pt x="105" y="108"/>
                    </a:lnTo>
                    <a:lnTo>
                      <a:pt x="118" y="110"/>
                    </a:lnTo>
                    <a:lnTo>
                      <a:pt x="129" y="105"/>
                    </a:lnTo>
                    <a:lnTo>
                      <a:pt x="119" y="100"/>
                    </a:lnTo>
                    <a:lnTo>
                      <a:pt x="109" y="102"/>
                    </a:lnTo>
                    <a:lnTo>
                      <a:pt x="107" y="100"/>
                    </a:lnTo>
                    <a:lnTo>
                      <a:pt x="105" y="94"/>
                    </a:lnTo>
                    <a:lnTo>
                      <a:pt x="99" y="99"/>
                    </a:lnTo>
                    <a:lnTo>
                      <a:pt x="96" y="89"/>
                    </a:lnTo>
                    <a:lnTo>
                      <a:pt x="86" y="83"/>
                    </a:lnTo>
                    <a:lnTo>
                      <a:pt x="82" y="84"/>
                    </a:lnTo>
                    <a:lnTo>
                      <a:pt x="80" y="80"/>
                    </a:lnTo>
                    <a:lnTo>
                      <a:pt x="72" y="86"/>
                    </a:lnTo>
                    <a:lnTo>
                      <a:pt x="65" y="80"/>
                    </a:lnTo>
                    <a:lnTo>
                      <a:pt x="66" y="70"/>
                    </a:lnTo>
                    <a:lnTo>
                      <a:pt x="70" y="65"/>
                    </a:lnTo>
                    <a:lnTo>
                      <a:pt x="66" y="65"/>
                    </a:lnTo>
                    <a:lnTo>
                      <a:pt x="60" y="61"/>
                    </a:lnTo>
                    <a:lnTo>
                      <a:pt x="56" y="70"/>
                    </a:lnTo>
                    <a:lnTo>
                      <a:pt x="49" y="61"/>
                    </a:lnTo>
                    <a:lnTo>
                      <a:pt x="45" y="62"/>
                    </a:lnTo>
                    <a:lnTo>
                      <a:pt x="40" y="59"/>
                    </a:lnTo>
                    <a:lnTo>
                      <a:pt x="34" y="67"/>
                    </a:lnTo>
                    <a:lnTo>
                      <a:pt x="29" y="64"/>
                    </a:lnTo>
                    <a:lnTo>
                      <a:pt x="27" y="62"/>
                    </a:lnTo>
                    <a:lnTo>
                      <a:pt x="29" y="57"/>
                    </a:lnTo>
                    <a:lnTo>
                      <a:pt x="30" y="48"/>
                    </a:lnTo>
                    <a:lnTo>
                      <a:pt x="24" y="45"/>
                    </a:lnTo>
                    <a:lnTo>
                      <a:pt x="23" y="37"/>
                    </a:lnTo>
                    <a:lnTo>
                      <a:pt x="33" y="35"/>
                    </a:lnTo>
                    <a:lnTo>
                      <a:pt x="41" y="36"/>
                    </a:lnTo>
                    <a:lnTo>
                      <a:pt x="45" y="41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77" name="Freeform 287"/>
              <p:cNvSpPr>
                <a:spLocks noChangeAspect="1"/>
              </p:cNvSpPr>
              <p:nvPr/>
            </p:nvSpPr>
            <p:spPr bwMode="gray">
              <a:xfrm>
                <a:off x="1425" y="1404"/>
                <a:ext cx="47" cy="44"/>
              </a:xfrm>
              <a:custGeom>
                <a:avLst/>
                <a:gdLst/>
                <a:ahLst/>
                <a:cxnLst>
                  <a:cxn ang="0">
                    <a:pos x="132" y="38"/>
                  </a:cxn>
                  <a:cxn ang="0">
                    <a:pos x="118" y="33"/>
                  </a:cxn>
                  <a:cxn ang="0">
                    <a:pos x="118" y="18"/>
                  </a:cxn>
                  <a:cxn ang="0">
                    <a:pos x="104" y="4"/>
                  </a:cxn>
                  <a:cxn ang="0">
                    <a:pos x="86" y="0"/>
                  </a:cxn>
                  <a:cxn ang="0">
                    <a:pos x="73" y="20"/>
                  </a:cxn>
                  <a:cxn ang="0">
                    <a:pos x="71" y="52"/>
                  </a:cxn>
                  <a:cxn ang="0">
                    <a:pos x="66" y="51"/>
                  </a:cxn>
                  <a:cxn ang="0">
                    <a:pos x="53" y="57"/>
                  </a:cxn>
                  <a:cxn ang="0">
                    <a:pos x="53" y="73"/>
                  </a:cxn>
                  <a:cxn ang="0">
                    <a:pos x="50" y="98"/>
                  </a:cxn>
                  <a:cxn ang="0">
                    <a:pos x="40" y="109"/>
                  </a:cxn>
                  <a:cxn ang="0">
                    <a:pos x="11" y="119"/>
                  </a:cxn>
                  <a:cxn ang="0">
                    <a:pos x="0" y="136"/>
                  </a:cxn>
                  <a:cxn ang="0">
                    <a:pos x="10" y="163"/>
                  </a:cxn>
                  <a:cxn ang="0">
                    <a:pos x="21" y="158"/>
                  </a:cxn>
                  <a:cxn ang="0">
                    <a:pos x="32" y="152"/>
                  </a:cxn>
                  <a:cxn ang="0">
                    <a:pos x="44" y="167"/>
                  </a:cxn>
                  <a:cxn ang="0">
                    <a:pos x="55" y="175"/>
                  </a:cxn>
                  <a:cxn ang="0">
                    <a:pos x="62" y="165"/>
                  </a:cxn>
                  <a:cxn ang="0">
                    <a:pos x="71" y="180"/>
                  </a:cxn>
                  <a:cxn ang="0">
                    <a:pos x="89" y="180"/>
                  </a:cxn>
                  <a:cxn ang="0">
                    <a:pos x="109" y="202"/>
                  </a:cxn>
                  <a:cxn ang="0">
                    <a:pos x="132" y="210"/>
                  </a:cxn>
                  <a:cxn ang="0">
                    <a:pos x="136" y="202"/>
                  </a:cxn>
                  <a:cxn ang="0">
                    <a:pos x="167" y="221"/>
                  </a:cxn>
                  <a:cxn ang="0">
                    <a:pos x="186" y="195"/>
                  </a:cxn>
                  <a:cxn ang="0">
                    <a:pos x="209" y="179"/>
                  </a:cxn>
                  <a:cxn ang="0">
                    <a:pos x="216" y="186"/>
                  </a:cxn>
                  <a:cxn ang="0">
                    <a:pos x="233" y="174"/>
                  </a:cxn>
                  <a:cxn ang="0">
                    <a:pos x="231" y="163"/>
                  </a:cxn>
                  <a:cxn ang="0">
                    <a:pos x="207" y="153"/>
                  </a:cxn>
                  <a:cxn ang="0">
                    <a:pos x="202" y="132"/>
                  </a:cxn>
                  <a:cxn ang="0">
                    <a:pos x="179" y="100"/>
                  </a:cxn>
                  <a:cxn ang="0">
                    <a:pos x="143" y="60"/>
                  </a:cxn>
                </a:cxnLst>
                <a:rect l="0" t="0" r="r" b="b"/>
                <a:pathLst>
                  <a:path w="236" h="221">
                    <a:moveTo>
                      <a:pt x="141" y="55"/>
                    </a:moveTo>
                    <a:lnTo>
                      <a:pt x="132" y="38"/>
                    </a:lnTo>
                    <a:lnTo>
                      <a:pt x="126" y="33"/>
                    </a:lnTo>
                    <a:lnTo>
                      <a:pt x="118" y="33"/>
                    </a:lnTo>
                    <a:lnTo>
                      <a:pt x="120" y="24"/>
                    </a:lnTo>
                    <a:lnTo>
                      <a:pt x="118" y="18"/>
                    </a:lnTo>
                    <a:lnTo>
                      <a:pt x="108" y="14"/>
                    </a:lnTo>
                    <a:lnTo>
                      <a:pt x="104" y="4"/>
                    </a:lnTo>
                    <a:lnTo>
                      <a:pt x="96" y="0"/>
                    </a:lnTo>
                    <a:lnTo>
                      <a:pt x="86" y="0"/>
                    </a:lnTo>
                    <a:lnTo>
                      <a:pt x="84" y="11"/>
                    </a:lnTo>
                    <a:lnTo>
                      <a:pt x="73" y="20"/>
                    </a:lnTo>
                    <a:lnTo>
                      <a:pt x="65" y="44"/>
                    </a:lnTo>
                    <a:lnTo>
                      <a:pt x="71" y="52"/>
                    </a:lnTo>
                    <a:lnTo>
                      <a:pt x="71" y="57"/>
                    </a:lnTo>
                    <a:lnTo>
                      <a:pt x="66" y="51"/>
                    </a:lnTo>
                    <a:lnTo>
                      <a:pt x="56" y="51"/>
                    </a:lnTo>
                    <a:lnTo>
                      <a:pt x="53" y="57"/>
                    </a:lnTo>
                    <a:lnTo>
                      <a:pt x="54" y="62"/>
                    </a:lnTo>
                    <a:lnTo>
                      <a:pt x="53" y="73"/>
                    </a:lnTo>
                    <a:lnTo>
                      <a:pt x="57" y="90"/>
                    </a:lnTo>
                    <a:lnTo>
                      <a:pt x="50" y="98"/>
                    </a:lnTo>
                    <a:lnTo>
                      <a:pt x="48" y="108"/>
                    </a:lnTo>
                    <a:lnTo>
                      <a:pt x="40" y="109"/>
                    </a:lnTo>
                    <a:lnTo>
                      <a:pt x="24" y="117"/>
                    </a:lnTo>
                    <a:lnTo>
                      <a:pt x="11" y="119"/>
                    </a:lnTo>
                    <a:lnTo>
                      <a:pt x="2" y="125"/>
                    </a:lnTo>
                    <a:lnTo>
                      <a:pt x="0" y="136"/>
                    </a:lnTo>
                    <a:lnTo>
                      <a:pt x="0" y="152"/>
                    </a:lnTo>
                    <a:lnTo>
                      <a:pt x="10" y="163"/>
                    </a:lnTo>
                    <a:lnTo>
                      <a:pt x="21" y="168"/>
                    </a:lnTo>
                    <a:lnTo>
                      <a:pt x="21" y="158"/>
                    </a:lnTo>
                    <a:lnTo>
                      <a:pt x="24" y="153"/>
                    </a:lnTo>
                    <a:lnTo>
                      <a:pt x="32" y="152"/>
                    </a:lnTo>
                    <a:lnTo>
                      <a:pt x="41" y="158"/>
                    </a:lnTo>
                    <a:lnTo>
                      <a:pt x="44" y="167"/>
                    </a:lnTo>
                    <a:lnTo>
                      <a:pt x="51" y="170"/>
                    </a:lnTo>
                    <a:lnTo>
                      <a:pt x="55" y="175"/>
                    </a:lnTo>
                    <a:lnTo>
                      <a:pt x="60" y="172"/>
                    </a:lnTo>
                    <a:lnTo>
                      <a:pt x="62" y="165"/>
                    </a:lnTo>
                    <a:lnTo>
                      <a:pt x="71" y="172"/>
                    </a:lnTo>
                    <a:lnTo>
                      <a:pt x="71" y="180"/>
                    </a:lnTo>
                    <a:lnTo>
                      <a:pt x="77" y="183"/>
                    </a:lnTo>
                    <a:lnTo>
                      <a:pt x="89" y="180"/>
                    </a:lnTo>
                    <a:lnTo>
                      <a:pt x="99" y="196"/>
                    </a:lnTo>
                    <a:lnTo>
                      <a:pt x="109" y="202"/>
                    </a:lnTo>
                    <a:lnTo>
                      <a:pt x="129" y="206"/>
                    </a:lnTo>
                    <a:lnTo>
                      <a:pt x="132" y="210"/>
                    </a:lnTo>
                    <a:lnTo>
                      <a:pt x="134" y="202"/>
                    </a:lnTo>
                    <a:lnTo>
                      <a:pt x="136" y="202"/>
                    </a:lnTo>
                    <a:lnTo>
                      <a:pt x="152" y="213"/>
                    </a:lnTo>
                    <a:lnTo>
                      <a:pt x="167" y="221"/>
                    </a:lnTo>
                    <a:lnTo>
                      <a:pt x="177" y="216"/>
                    </a:lnTo>
                    <a:lnTo>
                      <a:pt x="186" y="195"/>
                    </a:lnTo>
                    <a:lnTo>
                      <a:pt x="194" y="194"/>
                    </a:lnTo>
                    <a:lnTo>
                      <a:pt x="209" y="179"/>
                    </a:lnTo>
                    <a:lnTo>
                      <a:pt x="216" y="178"/>
                    </a:lnTo>
                    <a:lnTo>
                      <a:pt x="216" y="186"/>
                    </a:lnTo>
                    <a:lnTo>
                      <a:pt x="223" y="183"/>
                    </a:lnTo>
                    <a:lnTo>
                      <a:pt x="233" y="174"/>
                    </a:lnTo>
                    <a:lnTo>
                      <a:pt x="236" y="164"/>
                    </a:lnTo>
                    <a:lnTo>
                      <a:pt x="231" y="163"/>
                    </a:lnTo>
                    <a:lnTo>
                      <a:pt x="220" y="169"/>
                    </a:lnTo>
                    <a:lnTo>
                      <a:pt x="207" y="153"/>
                    </a:lnTo>
                    <a:lnTo>
                      <a:pt x="202" y="142"/>
                    </a:lnTo>
                    <a:lnTo>
                      <a:pt x="202" y="132"/>
                    </a:lnTo>
                    <a:lnTo>
                      <a:pt x="190" y="110"/>
                    </a:lnTo>
                    <a:lnTo>
                      <a:pt x="179" y="100"/>
                    </a:lnTo>
                    <a:lnTo>
                      <a:pt x="174" y="89"/>
                    </a:lnTo>
                    <a:lnTo>
                      <a:pt x="143" y="60"/>
                    </a:lnTo>
                    <a:lnTo>
                      <a:pt x="141" y="55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78" name="Freeform 288"/>
              <p:cNvSpPr>
                <a:spLocks noChangeAspect="1"/>
              </p:cNvSpPr>
              <p:nvPr/>
            </p:nvSpPr>
            <p:spPr bwMode="gray">
              <a:xfrm>
                <a:off x="1134" y="1234"/>
                <a:ext cx="117" cy="130"/>
              </a:xfrm>
              <a:custGeom>
                <a:avLst/>
                <a:gdLst/>
                <a:ahLst/>
                <a:cxnLst>
                  <a:cxn ang="0">
                    <a:pos x="109" y="137"/>
                  </a:cxn>
                  <a:cxn ang="0">
                    <a:pos x="97" y="189"/>
                  </a:cxn>
                  <a:cxn ang="0">
                    <a:pos x="84" y="213"/>
                  </a:cxn>
                  <a:cxn ang="0">
                    <a:pos x="72" y="242"/>
                  </a:cxn>
                  <a:cxn ang="0">
                    <a:pos x="66" y="272"/>
                  </a:cxn>
                  <a:cxn ang="0">
                    <a:pos x="55" y="288"/>
                  </a:cxn>
                  <a:cxn ang="0">
                    <a:pos x="66" y="305"/>
                  </a:cxn>
                  <a:cxn ang="0">
                    <a:pos x="72" y="321"/>
                  </a:cxn>
                  <a:cxn ang="0">
                    <a:pos x="41" y="333"/>
                  </a:cxn>
                  <a:cxn ang="0">
                    <a:pos x="46" y="358"/>
                  </a:cxn>
                  <a:cxn ang="0">
                    <a:pos x="44" y="380"/>
                  </a:cxn>
                  <a:cxn ang="0">
                    <a:pos x="44" y="391"/>
                  </a:cxn>
                  <a:cxn ang="0">
                    <a:pos x="40" y="409"/>
                  </a:cxn>
                  <a:cxn ang="0">
                    <a:pos x="27" y="430"/>
                  </a:cxn>
                  <a:cxn ang="0">
                    <a:pos x="30" y="449"/>
                  </a:cxn>
                  <a:cxn ang="0">
                    <a:pos x="18" y="465"/>
                  </a:cxn>
                  <a:cxn ang="0">
                    <a:pos x="11" y="479"/>
                  </a:cxn>
                  <a:cxn ang="0">
                    <a:pos x="0" y="500"/>
                  </a:cxn>
                  <a:cxn ang="0">
                    <a:pos x="49" y="504"/>
                  </a:cxn>
                  <a:cxn ang="0">
                    <a:pos x="41" y="511"/>
                  </a:cxn>
                  <a:cxn ang="0">
                    <a:pos x="66" y="519"/>
                  </a:cxn>
                  <a:cxn ang="0">
                    <a:pos x="99" y="541"/>
                  </a:cxn>
                  <a:cxn ang="0">
                    <a:pos x="124" y="585"/>
                  </a:cxn>
                  <a:cxn ang="0">
                    <a:pos x="163" y="650"/>
                  </a:cxn>
                  <a:cxn ang="0">
                    <a:pos x="215" y="603"/>
                  </a:cxn>
                  <a:cxn ang="0">
                    <a:pos x="238" y="587"/>
                  </a:cxn>
                  <a:cxn ang="0">
                    <a:pos x="249" y="601"/>
                  </a:cxn>
                  <a:cxn ang="0">
                    <a:pos x="264" y="581"/>
                  </a:cxn>
                  <a:cxn ang="0">
                    <a:pos x="279" y="587"/>
                  </a:cxn>
                  <a:cxn ang="0">
                    <a:pos x="298" y="549"/>
                  </a:cxn>
                  <a:cxn ang="0">
                    <a:pos x="299" y="511"/>
                  </a:cxn>
                  <a:cxn ang="0">
                    <a:pos x="313" y="461"/>
                  </a:cxn>
                  <a:cxn ang="0">
                    <a:pos x="328" y="455"/>
                  </a:cxn>
                  <a:cxn ang="0">
                    <a:pos x="362" y="433"/>
                  </a:cxn>
                  <a:cxn ang="0">
                    <a:pos x="371" y="381"/>
                  </a:cxn>
                  <a:cxn ang="0">
                    <a:pos x="406" y="357"/>
                  </a:cxn>
                  <a:cxn ang="0">
                    <a:pos x="462" y="309"/>
                  </a:cxn>
                  <a:cxn ang="0">
                    <a:pos x="514" y="267"/>
                  </a:cxn>
                  <a:cxn ang="0">
                    <a:pos x="581" y="203"/>
                  </a:cxn>
                  <a:cxn ang="0">
                    <a:pos x="552" y="176"/>
                  </a:cxn>
                  <a:cxn ang="0">
                    <a:pos x="506" y="119"/>
                  </a:cxn>
                  <a:cxn ang="0">
                    <a:pos x="462" y="69"/>
                  </a:cxn>
                  <a:cxn ang="0">
                    <a:pos x="385" y="78"/>
                  </a:cxn>
                  <a:cxn ang="0">
                    <a:pos x="384" y="105"/>
                  </a:cxn>
                  <a:cxn ang="0">
                    <a:pos x="368" y="108"/>
                  </a:cxn>
                  <a:cxn ang="0">
                    <a:pos x="373" y="78"/>
                  </a:cxn>
                  <a:cxn ang="0">
                    <a:pos x="352" y="86"/>
                  </a:cxn>
                  <a:cxn ang="0">
                    <a:pos x="338" y="102"/>
                  </a:cxn>
                  <a:cxn ang="0">
                    <a:pos x="304" y="52"/>
                  </a:cxn>
                  <a:cxn ang="0">
                    <a:pos x="276" y="13"/>
                  </a:cxn>
                  <a:cxn ang="0">
                    <a:pos x="224" y="14"/>
                  </a:cxn>
                  <a:cxn ang="0">
                    <a:pos x="157" y="19"/>
                  </a:cxn>
                  <a:cxn ang="0">
                    <a:pos x="158" y="46"/>
                  </a:cxn>
                  <a:cxn ang="0">
                    <a:pos x="150" y="21"/>
                  </a:cxn>
                  <a:cxn ang="0">
                    <a:pos x="139" y="27"/>
                  </a:cxn>
                  <a:cxn ang="0">
                    <a:pos x="120" y="27"/>
                  </a:cxn>
                  <a:cxn ang="0">
                    <a:pos x="99" y="31"/>
                  </a:cxn>
                  <a:cxn ang="0">
                    <a:pos x="75" y="42"/>
                  </a:cxn>
                  <a:cxn ang="0">
                    <a:pos x="84" y="78"/>
                  </a:cxn>
                </a:cxnLst>
                <a:rect l="0" t="0" r="r" b="b"/>
                <a:pathLst>
                  <a:path w="582" h="653">
                    <a:moveTo>
                      <a:pt x="93" y="117"/>
                    </a:moveTo>
                    <a:lnTo>
                      <a:pt x="100" y="129"/>
                    </a:lnTo>
                    <a:lnTo>
                      <a:pt x="109" y="137"/>
                    </a:lnTo>
                    <a:lnTo>
                      <a:pt x="113" y="148"/>
                    </a:lnTo>
                    <a:lnTo>
                      <a:pt x="105" y="161"/>
                    </a:lnTo>
                    <a:lnTo>
                      <a:pt x="97" y="189"/>
                    </a:lnTo>
                    <a:lnTo>
                      <a:pt x="93" y="198"/>
                    </a:lnTo>
                    <a:lnTo>
                      <a:pt x="84" y="208"/>
                    </a:lnTo>
                    <a:lnTo>
                      <a:pt x="84" y="213"/>
                    </a:lnTo>
                    <a:lnTo>
                      <a:pt x="81" y="225"/>
                    </a:lnTo>
                    <a:lnTo>
                      <a:pt x="76" y="229"/>
                    </a:lnTo>
                    <a:lnTo>
                      <a:pt x="72" y="242"/>
                    </a:lnTo>
                    <a:lnTo>
                      <a:pt x="72" y="251"/>
                    </a:lnTo>
                    <a:lnTo>
                      <a:pt x="65" y="263"/>
                    </a:lnTo>
                    <a:lnTo>
                      <a:pt x="66" y="272"/>
                    </a:lnTo>
                    <a:lnTo>
                      <a:pt x="64" y="275"/>
                    </a:lnTo>
                    <a:lnTo>
                      <a:pt x="60" y="284"/>
                    </a:lnTo>
                    <a:lnTo>
                      <a:pt x="55" y="288"/>
                    </a:lnTo>
                    <a:lnTo>
                      <a:pt x="57" y="299"/>
                    </a:lnTo>
                    <a:lnTo>
                      <a:pt x="64" y="298"/>
                    </a:lnTo>
                    <a:lnTo>
                      <a:pt x="66" y="305"/>
                    </a:lnTo>
                    <a:lnTo>
                      <a:pt x="72" y="309"/>
                    </a:lnTo>
                    <a:lnTo>
                      <a:pt x="73" y="315"/>
                    </a:lnTo>
                    <a:lnTo>
                      <a:pt x="72" y="321"/>
                    </a:lnTo>
                    <a:lnTo>
                      <a:pt x="51" y="331"/>
                    </a:lnTo>
                    <a:lnTo>
                      <a:pt x="43" y="327"/>
                    </a:lnTo>
                    <a:lnTo>
                      <a:pt x="41" y="333"/>
                    </a:lnTo>
                    <a:lnTo>
                      <a:pt x="44" y="342"/>
                    </a:lnTo>
                    <a:lnTo>
                      <a:pt x="46" y="345"/>
                    </a:lnTo>
                    <a:lnTo>
                      <a:pt x="46" y="358"/>
                    </a:lnTo>
                    <a:lnTo>
                      <a:pt x="48" y="359"/>
                    </a:lnTo>
                    <a:lnTo>
                      <a:pt x="48" y="366"/>
                    </a:lnTo>
                    <a:lnTo>
                      <a:pt x="44" y="380"/>
                    </a:lnTo>
                    <a:lnTo>
                      <a:pt x="49" y="377"/>
                    </a:lnTo>
                    <a:lnTo>
                      <a:pt x="50" y="387"/>
                    </a:lnTo>
                    <a:lnTo>
                      <a:pt x="44" y="391"/>
                    </a:lnTo>
                    <a:lnTo>
                      <a:pt x="38" y="400"/>
                    </a:lnTo>
                    <a:lnTo>
                      <a:pt x="45" y="404"/>
                    </a:lnTo>
                    <a:lnTo>
                      <a:pt x="40" y="409"/>
                    </a:lnTo>
                    <a:lnTo>
                      <a:pt x="33" y="406"/>
                    </a:lnTo>
                    <a:lnTo>
                      <a:pt x="27" y="418"/>
                    </a:lnTo>
                    <a:lnTo>
                      <a:pt x="27" y="430"/>
                    </a:lnTo>
                    <a:lnTo>
                      <a:pt x="21" y="435"/>
                    </a:lnTo>
                    <a:lnTo>
                      <a:pt x="22" y="441"/>
                    </a:lnTo>
                    <a:lnTo>
                      <a:pt x="30" y="449"/>
                    </a:lnTo>
                    <a:lnTo>
                      <a:pt x="12" y="455"/>
                    </a:lnTo>
                    <a:lnTo>
                      <a:pt x="17" y="457"/>
                    </a:lnTo>
                    <a:lnTo>
                      <a:pt x="18" y="465"/>
                    </a:lnTo>
                    <a:lnTo>
                      <a:pt x="13" y="463"/>
                    </a:lnTo>
                    <a:lnTo>
                      <a:pt x="10" y="471"/>
                    </a:lnTo>
                    <a:lnTo>
                      <a:pt x="11" y="479"/>
                    </a:lnTo>
                    <a:lnTo>
                      <a:pt x="16" y="482"/>
                    </a:lnTo>
                    <a:lnTo>
                      <a:pt x="8" y="499"/>
                    </a:lnTo>
                    <a:lnTo>
                      <a:pt x="0" y="500"/>
                    </a:lnTo>
                    <a:lnTo>
                      <a:pt x="3" y="509"/>
                    </a:lnTo>
                    <a:lnTo>
                      <a:pt x="30" y="499"/>
                    </a:lnTo>
                    <a:lnTo>
                      <a:pt x="49" y="504"/>
                    </a:lnTo>
                    <a:lnTo>
                      <a:pt x="51" y="509"/>
                    </a:lnTo>
                    <a:lnTo>
                      <a:pt x="41" y="505"/>
                    </a:lnTo>
                    <a:lnTo>
                      <a:pt x="41" y="511"/>
                    </a:lnTo>
                    <a:lnTo>
                      <a:pt x="60" y="522"/>
                    </a:lnTo>
                    <a:lnTo>
                      <a:pt x="66" y="530"/>
                    </a:lnTo>
                    <a:lnTo>
                      <a:pt x="66" y="519"/>
                    </a:lnTo>
                    <a:lnTo>
                      <a:pt x="75" y="520"/>
                    </a:lnTo>
                    <a:lnTo>
                      <a:pt x="75" y="531"/>
                    </a:lnTo>
                    <a:lnTo>
                      <a:pt x="99" y="541"/>
                    </a:lnTo>
                    <a:lnTo>
                      <a:pt x="113" y="560"/>
                    </a:lnTo>
                    <a:lnTo>
                      <a:pt x="116" y="575"/>
                    </a:lnTo>
                    <a:lnTo>
                      <a:pt x="124" y="585"/>
                    </a:lnTo>
                    <a:lnTo>
                      <a:pt x="139" y="632"/>
                    </a:lnTo>
                    <a:lnTo>
                      <a:pt x="151" y="653"/>
                    </a:lnTo>
                    <a:lnTo>
                      <a:pt x="163" y="650"/>
                    </a:lnTo>
                    <a:lnTo>
                      <a:pt x="180" y="628"/>
                    </a:lnTo>
                    <a:lnTo>
                      <a:pt x="194" y="624"/>
                    </a:lnTo>
                    <a:lnTo>
                      <a:pt x="215" y="603"/>
                    </a:lnTo>
                    <a:lnTo>
                      <a:pt x="223" y="592"/>
                    </a:lnTo>
                    <a:lnTo>
                      <a:pt x="229" y="580"/>
                    </a:lnTo>
                    <a:lnTo>
                      <a:pt x="238" y="587"/>
                    </a:lnTo>
                    <a:lnTo>
                      <a:pt x="239" y="592"/>
                    </a:lnTo>
                    <a:lnTo>
                      <a:pt x="238" y="600"/>
                    </a:lnTo>
                    <a:lnTo>
                      <a:pt x="249" y="601"/>
                    </a:lnTo>
                    <a:lnTo>
                      <a:pt x="259" y="600"/>
                    </a:lnTo>
                    <a:lnTo>
                      <a:pt x="263" y="591"/>
                    </a:lnTo>
                    <a:lnTo>
                      <a:pt x="264" y="581"/>
                    </a:lnTo>
                    <a:lnTo>
                      <a:pt x="269" y="590"/>
                    </a:lnTo>
                    <a:lnTo>
                      <a:pt x="272" y="591"/>
                    </a:lnTo>
                    <a:lnTo>
                      <a:pt x="279" y="587"/>
                    </a:lnTo>
                    <a:lnTo>
                      <a:pt x="291" y="575"/>
                    </a:lnTo>
                    <a:lnTo>
                      <a:pt x="298" y="562"/>
                    </a:lnTo>
                    <a:lnTo>
                      <a:pt x="298" y="549"/>
                    </a:lnTo>
                    <a:lnTo>
                      <a:pt x="301" y="542"/>
                    </a:lnTo>
                    <a:lnTo>
                      <a:pt x="298" y="537"/>
                    </a:lnTo>
                    <a:lnTo>
                      <a:pt x="299" y="511"/>
                    </a:lnTo>
                    <a:lnTo>
                      <a:pt x="297" y="501"/>
                    </a:lnTo>
                    <a:lnTo>
                      <a:pt x="310" y="474"/>
                    </a:lnTo>
                    <a:lnTo>
                      <a:pt x="313" y="461"/>
                    </a:lnTo>
                    <a:lnTo>
                      <a:pt x="314" y="449"/>
                    </a:lnTo>
                    <a:lnTo>
                      <a:pt x="317" y="446"/>
                    </a:lnTo>
                    <a:lnTo>
                      <a:pt x="328" y="455"/>
                    </a:lnTo>
                    <a:lnTo>
                      <a:pt x="336" y="446"/>
                    </a:lnTo>
                    <a:lnTo>
                      <a:pt x="346" y="444"/>
                    </a:lnTo>
                    <a:lnTo>
                      <a:pt x="362" y="433"/>
                    </a:lnTo>
                    <a:lnTo>
                      <a:pt x="366" y="412"/>
                    </a:lnTo>
                    <a:lnTo>
                      <a:pt x="371" y="395"/>
                    </a:lnTo>
                    <a:lnTo>
                      <a:pt x="371" y="381"/>
                    </a:lnTo>
                    <a:lnTo>
                      <a:pt x="379" y="370"/>
                    </a:lnTo>
                    <a:lnTo>
                      <a:pt x="392" y="361"/>
                    </a:lnTo>
                    <a:lnTo>
                      <a:pt x="406" y="357"/>
                    </a:lnTo>
                    <a:lnTo>
                      <a:pt x="416" y="343"/>
                    </a:lnTo>
                    <a:lnTo>
                      <a:pt x="438" y="330"/>
                    </a:lnTo>
                    <a:lnTo>
                      <a:pt x="462" y="309"/>
                    </a:lnTo>
                    <a:lnTo>
                      <a:pt x="474" y="304"/>
                    </a:lnTo>
                    <a:lnTo>
                      <a:pt x="481" y="294"/>
                    </a:lnTo>
                    <a:lnTo>
                      <a:pt x="514" y="267"/>
                    </a:lnTo>
                    <a:lnTo>
                      <a:pt x="550" y="251"/>
                    </a:lnTo>
                    <a:lnTo>
                      <a:pt x="582" y="224"/>
                    </a:lnTo>
                    <a:lnTo>
                      <a:pt x="581" y="203"/>
                    </a:lnTo>
                    <a:lnTo>
                      <a:pt x="573" y="198"/>
                    </a:lnTo>
                    <a:lnTo>
                      <a:pt x="561" y="180"/>
                    </a:lnTo>
                    <a:lnTo>
                      <a:pt x="552" y="176"/>
                    </a:lnTo>
                    <a:lnTo>
                      <a:pt x="535" y="150"/>
                    </a:lnTo>
                    <a:lnTo>
                      <a:pt x="512" y="129"/>
                    </a:lnTo>
                    <a:lnTo>
                      <a:pt x="506" y="119"/>
                    </a:lnTo>
                    <a:lnTo>
                      <a:pt x="487" y="95"/>
                    </a:lnTo>
                    <a:lnTo>
                      <a:pt x="478" y="89"/>
                    </a:lnTo>
                    <a:lnTo>
                      <a:pt x="462" y="69"/>
                    </a:lnTo>
                    <a:lnTo>
                      <a:pt x="420" y="59"/>
                    </a:lnTo>
                    <a:lnTo>
                      <a:pt x="390" y="73"/>
                    </a:lnTo>
                    <a:lnTo>
                      <a:pt x="385" y="78"/>
                    </a:lnTo>
                    <a:lnTo>
                      <a:pt x="382" y="86"/>
                    </a:lnTo>
                    <a:lnTo>
                      <a:pt x="389" y="96"/>
                    </a:lnTo>
                    <a:lnTo>
                      <a:pt x="384" y="105"/>
                    </a:lnTo>
                    <a:lnTo>
                      <a:pt x="382" y="115"/>
                    </a:lnTo>
                    <a:lnTo>
                      <a:pt x="371" y="121"/>
                    </a:lnTo>
                    <a:lnTo>
                      <a:pt x="368" y="108"/>
                    </a:lnTo>
                    <a:lnTo>
                      <a:pt x="374" y="101"/>
                    </a:lnTo>
                    <a:lnTo>
                      <a:pt x="374" y="85"/>
                    </a:lnTo>
                    <a:lnTo>
                      <a:pt x="373" y="78"/>
                    </a:lnTo>
                    <a:lnTo>
                      <a:pt x="358" y="75"/>
                    </a:lnTo>
                    <a:lnTo>
                      <a:pt x="352" y="81"/>
                    </a:lnTo>
                    <a:lnTo>
                      <a:pt x="352" y="86"/>
                    </a:lnTo>
                    <a:lnTo>
                      <a:pt x="345" y="92"/>
                    </a:lnTo>
                    <a:lnTo>
                      <a:pt x="340" y="111"/>
                    </a:lnTo>
                    <a:lnTo>
                      <a:pt x="338" y="102"/>
                    </a:lnTo>
                    <a:lnTo>
                      <a:pt x="336" y="90"/>
                    </a:lnTo>
                    <a:lnTo>
                      <a:pt x="345" y="76"/>
                    </a:lnTo>
                    <a:lnTo>
                      <a:pt x="304" y="52"/>
                    </a:lnTo>
                    <a:lnTo>
                      <a:pt x="291" y="33"/>
                    </a:lnTo>
                    <a:lnTo>
                      <a:pt x="279" y="24"/>
                    </a:lnTo>
                    <a:lnTo>
                      <a:pt x="276" y="13"/>
                    </a:lnTo>
                    <a:lnTo>
                      <a:pt x="244" y="0"/>
                    </a:lnTo>
                    <a:lnTo>
                      <a:pt x="231" y="3"/>
                    </a:lnTo>
                    <a:lnTo>
                      <a:pt x="224" y="14"/>
                    </a:lnTo>
                    <a:lnTo>
                      <a:pt x="213" y="9"/>
                    </a:lnTo>
                    <a:lnTo>
                      <a:pt x="197" y="16"/>
                    </a:lnTo>
                    <a:lnTo>
                      <a:pt x="157" y="19"/>
                    </a:lnTo>
                    <a:lnTo>
                      <a:pt x="156" y="24"/>
                    </a:lnTo>
                    <a:lnTo>
                      <a:pt x="158" y="36"/>
                    </a:lnTo>
                    <a:lnTo>
                      <a:pt x="158" y="46"/>
                    </a:lnTo>
                    <a:lnTo>
                      <a:pt x="154" y="36"/>
                    </a:lnTo>
                    <a:lnTo>
                      <a:pt x="151" y="31"/>
                    </a:lnTo>
                    <a:lnTo>
                      <a:pt x="150" y="21"/>
                    </a:lnTo>
                    <a:lnTo>
                      <a:pt x="146" y="19"/>
                    </a:lnTo>
                    <a:lnTo>
                      <a:pt x="141" y="29"/>
                    </a:lnTo>
                    <a:lnTo>
                      <a:pt x="139" y="27"/>
                    </a:lnTo>
                    <a:lnTo>
                      <a:pt x="136" y="20"/>
                    </a:lnTo>
                    <a:lnTo>
                      <a:pt x="120" y="24"/>
                    </a:lnTo>
                    <a:lnTo>
                      <a:pt x="120" y="27"/>
                    </a:lnTo>
                    <a:lnTo>
                      <a:pt x="105" y="24"/>
                    </a:lnTo>
                    <a:lnTo>
                      <a:pt x="99" y="25"/>
                    </a:lnTo>
                    <a:lnTo>
                      <a:pt x="99" y="31"/>
                    </a:lnTo>
                    <a:lnTo>
                      <a:pt x="83" y="33"/>
                    </a:lnTo>
                    <a:lnTo>
                      <a:pt x="70" y="40"/>
                    </a:lnTo>
                    <a:lnTo>
                      <a:pt x="75" y="42"/>
                    </a:lnTo>
                    <a:lnTo>
                      <a:pt x="80" y="63"/>
                    </a:lnTo>
                    <a:lnTo>
                      <a:pt x="93" y="73"/>
                    </a:lnTo>
                    <a:lnTo>
                      <a:pt x="84" y="78"/>
                    </a:lnTo>
                    <a:lnTo>
                      <a:pt x="83" y="89"/>
                    </a:lnTo>
                    <a:lnTo>
                      <a:pt x="93" y="117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79" name="Freeform 289"/>
              <p:cNvSpPr>
                <a:spLocks noChangeAspect="1"/>
              </p:cNvSpPr>
              <p:nvPr/>
            </p:nvSpPr>
            <p:spPr bwMode="gray">
              <a:xfrm>
                <a:off x="1210" y="1283"/>
                <a:ext cx="200" cy="164"/>
              </a:xfrm>
              <a:custGeom>
                <a:avLst/>
                <a:gdLst/>
                <a:ahLst/>
                <a:cxnLst>
                  <a:cxn ang="0">
                    <a:pos x="126" y="657"/>
                  </a:cxn>
                  <a:cxn ang="0">
                    <a:pos x="169" y="549"/>
                  </a:cxn>
                  <a:cxn ang="0">
                    <a:pos x="358" y="544"/>
                  </a:cxn>
                  <a:cxn ang="0">
                    <a:pos x="368" y="506"/>
                  </a:cxn>
                  <a:cxn ang="0">
                    <a:pos x="282" y="473"/>
                  </a:cxn>
                  <a:cxn ang="0">
                    <a:pos x="101" y="478"/>
                  </a:cxn>
                  <a:cxn ang="0">
                    <a:pos x="62" y="396"/>
                  </a:cxn>
                  <a:cxn ang="0">
                    <a:pos x="178" y="361"/>
                  </a:cxn>
                  <a:cxn ang="0">
                    <a:pos x="133" y="340"/>
                  </a:cxn>
                  <a:cxn ang="0">
                    <a:pos x="79" y="345"/>
                  </a:cxn>
                  <a:cxn ang="0">
                    <a:pos x="47" y="338"/>
                  </a:cxn>
                  <a:cxn ang="0">
                    <a:pos x="29" y="309"/>
                  </a:cxn>
                  <a:cxn ang="0">
                    <a:pos x="52" y="209"/>
                  </a:cxn>
                  <a:cxn ang="0">
                    <a:pos x="46" y="135"/>
                  </a:cxn>
                  <a:cxn ang="0">
                    <a:pos x="239" y="0"/>
                  </a:cxn>
                  <a:cxn ang="0">
                    <a:pos x="272" y="94"/>
                  </a:cxn>
                  <a:cxn ang="0">
                    <a:pos x="244" y="146"/>
                  </a:cxn>
                  <a:cxn ang="0">
                    <a:pos x="300" y="81"/>
                  </a:cxn>
                  <a:cxn ang="0">
                    <a:pos x="406" y="106"/>
                  </a:cxn>
                  <a:cxn ang="0">
                    <a:pos x="415" y="173"/>
                  </a:cxn>
                  <a:cxn ang="0">
                    <a:pos x="446" y="157"/>
                  </a:cxn>
                  <a:cxn ang="0">
                    <a:pos x="486" y="144"/>
                  </a:cxn>
                  <a:cxn ang="0">
                    <a:pos x="503" y="123"/>
                  </a:cxn>
                  <a:cxn ang="0">
                    <a:pos x="504" y="76"/>
                  </a:cxn>
                  <a:cxn ang="0">
                    <a:pos x="546" y="121"/>
                  </a:cxn>
                  <a:cxn ang="0">
                    <a:pos x="570" y="205"/>
                  </a:cxn>
                  <a:cxn ang="0">
                    <a:pos x="606" y="310"/>
                  </a:cxn>
                  <a:cxn ang="0">
                    <a:pos x="627" y="247"/>
                  </a:cxn>
                  <a:cxn ang="0">
                    <a:pos x="617" y="166"/>
                  </a:cxn>
                  <a:cxn ang="0">
                    <a:pos x="600" y="49"/>
                  </a:cxn>
                  <a:cxn ang="0">
                    <a:pos x="602" y="8"/>
                  </a:cxn>
                  <a:cxn ang="0">
                    <a:pos x="669" y="31"/>
                  </a:cxn>
                  <a:cxn ang="0">
                    <a:pos x="691" y="44"/>
                  </a:cxn>
                  <a:cxn ang="0">
                    <a:pos x="751" y="110"/>
                  </a:cxn>
                  <a:cxn ang="0">
                    <a:pos x="766" y="200"/>
                  </a:cxn>
                  <a:cxn ang="0">
                    <a:pos x="805" y="336"/>
                  </a:cxn>
                  <a:cxn ang="0">
                    <a:pos x="815" y="428"/>
                  </a:cxn>
                  <a:cxn ang="0">
                    <a:pos x="881" y="478"/>
                  </a:cxn>
                  <a:cxn ang="0">
                    <a:pos x="963" y="543"/>
                  </a:cxn>
                  <a:cxn ang="0">
                    <a:pos x="999" y="584"/>
                  </a:cxn>
                  <a:cxn ang="0">
                    <a:pos x="961" y="616"/>
                  </a:cxn>
                  <a:cxn ang="0">
                    <a:pos x="934" y="597"/>
                  </a:cxn>
                  <a:cxn ang="0">
                    <a:pos x="906" y="632"/>
                  </a:cxn>
                  <a:cxn ang="0">
                    <a:pos x="880" y="677"/>
                  </a:cxn>
                  <a:cxn ang="0">
                    <a:pos x="940" y="671"/>
                  </a:cxn>
                  <a:cxn ang="0">
                    <a:pos x="933" y="711"/>
                  </a:cxn>
                  <a:cxn ang="0">
                    <a:pos x="949" y="734"/>
                  </a:cxn>
                  <a:cxn ang="0">
                    <a:pos x="893" y="767"/>
                  </a:cxn>
                  <a:cxn ang="0">
                    <a:pos x="809" y="749"/>
                  </a:cxn>
                  <a:cxn ang="0">
                    <a:pos x="758" y="724"/>
                  </a:cxn>
                  <a:cxn ang="0">
                    <a:pos x="697" y="677"/>
                  </a:cxn>
                  <a:cxn ang="0">
                    <a:pos x="655" y="718"/>
                  </a:cxn>
                  <a:cxn ang="0">
                    <a:pos x="521" y="796"/>
                  </a:cxn>
                  <a:cxn ang="0">
                    <a:pos x="425" y="805"/>
                  </a:cxn>
                  <a:cxn ang="0">
                    <a:pos x="320" y="819"/>
                  </a:cxn>
                  <a:cxn ang="0">
                    <a:pos x="300" y="732"/>
                  </a:cxn>
                  <a:cxn ang="0">
                    <a:pos x="230" y="698"/>
                  </a:cxn>
                </a:cxnLst>
                <a:rect l="0" t="0" r="r" b="b"/>
                <a:pathLst>
                  <a:path w="999" h="819">
                    <a:moveTo>
                      <a:pt x="230" y="698"/>
                    </a:moveTo>
                    <a:lnTo>
                      <a:pt x="225" y="704"/>
                    </a:lnTo>
                    <a:lnTo>
                      <a:pt x="203" y="704"/>
                    </a:lnTo>
                    <a:lnTo>
                      <a:pt x="196" y="698"/>
                    </a:lnTo>
                    <a:lnTo>
                      <a:pt x="173" y="697"/>
                    </a:lnTo>
                    <a:lnTo>
                      <a:pt x="137" y="671"/>
                    </a:lnTo>
                    <a:lnTo>
                      <a:pt x="137" y="660"/>
                    </a:lnTo>
                    <a:lnTo>
                      <a:pt x="126" y="657"/>
                    </a:lnTo>
                    <a:lnTo>
                      <a:pt x="118" y="650"/>
                    </a:lnTo>
                    <a:lnTo>
                      <a:pt x="116" y="630"/>
                    </a:lnTo>
                    <a:lnTo>
                      <a:pt x="105" y="622"/>
                    </a:lnTo>
                    <a:lnTo>
                      <a:pt x="101" y="613"/>
                    </a:lnTo>
                    <a:lnTo>
                      <a:pt x="94" y="593"/>
                    </a:lnTo>
                    <a:lnTo>
                      <a:pt x="91" y="581"/>
                    </a:lnTo>
                    <a:lnTo>
                      <a:pt x="112" y="571"/>
                    </a:lnTo>
                    <a:lnTo>
                      <a:pt x="169" y="549"/>
                    </a:lnTo>
                    <a:lnTo>
                      <a:pt x="209" y="539"/>
                    </a:lnTo>
                    <a:lnTo>
                      <a:pt x="232" y="538"/>
                    </a:lnTo>
                    <a:lnTo>
                      <a:pt x="253" y="530"/>
                    </a:lnTo>
                    <a:lnTo>
                      <a:pt x="266" y="528"/>
                    </a:lnTo>
                    <a:lnTo>
                      <a:pt x="279" y="536"/>
                    </a:lnTo>
                    <a:lnTo>
                      <a:pt x="318" y="539"/>
                    </a:lnTo>
                    <a:lnTo>
                      <a:pt x="339" y="546"/>
                    </a:lnTo>
                    <a:lnTo>
                      <a:pt x="358" y="544"/>
                    </a:lnTo>
                    <a:lnTo>
                      <a:pt x="369" y="533"/>
                    </a:lnTo>
                    <a:lnTo>
                      <a:pt x="365" y="526"/>
                    </a:lnTo>
                    <a:lnTo>
                      <a:pt x="365" y="522"/>
                    </a:lnTo>
                    <a:lnTo>
                      <a:pt x="374" y="527"/>
                    </a:lnTo>
                    <a:lnTo>
                      <a:pt x="382" y="525"/>
                    </a:lnTo>
                    <a:lnTo>
                      <a:pt x="381" y="520"/>
                    </a:lnTo>
                    <a:lnTo>
                      <a:pt x="375" y="510"/>
                    </a:lnTo>
                    <a:lnTo>
                      <a:pt x="368" y="506"/>
                    </a:lnTo>
                    <a:lnTo>
                      <a:pt x="348" y="503"/>
                    </a:lnTo>
                    <a:lnTo>
                      <a:pt x="344" y="495"/>
                    </a:lnTo>
                    <a:lnTo>
                      <a:pt x="332" y="495"/>
                    </a:lnTo>
                    <a:lnTo>
                      <a:pt x="317" y="488"/>
                    </a:lnTo>
                    <a:lnTo>
                      <a:pt x="312" y="482"/>
                    </a:lnTo>
                    <a:lnTo>
                      <a:pt x="296" y="479"/>
                    </a:lnTo>
                    <a:lnTo>
                      <a:pt x="289" y="480"/>
                    </a:lnTo>
                    <a:lnTo>
                      <a:pt x="282" y="473"/>
                    </a:lnTo>
                    <a:lnTo>
                      <a:pt x="248" y="479"/>
                    </a:lnTo>
                    <a:lnTo>
                      <a:pt x="196" y="499"/>
                    </a:lnTo>
                    <a:lnTo>
                      <a:pt x="188" y="493"/>
                    </a:lnTo>
                    <a:lnTo>
                      <a:pt x="172" y="493"/>
                    </a:lnTo>
                    <a:lnTo>
                      <a:pt x="162" y="488"/>
                    </a:lnTo>
                    <a:lnTo>
                      <a:pt x="158" y="480"/>
                    </a:lnTo>
                    <a:lnTo>
                      <a:pt x="118" y="489"/>
                    </a:lnTo>
                    <a:lnTo>
                      <a:pt x="101" y="478"/>
                    </a:lnTo>
                    <a:lnTo>
                      <a:pt x="83" y="482"/>
                    </a:lnTo>
                    <a:lnTo>
                      <a:pt x="81" y="476"/>
                    </a:lnTo>
                    <a:lnTo>
                      <a:pt x="81" y="472"/>
                    </a:lnTo>
                    <a:lnTo>
                      <a:pt x="68" y="467"/>
                    </a:lnTo>
                    <a:lnTo>
                      <a:pt x="57" y="452"/>
                    </a:lnTo>
                    <a:lnTo>
                      <a:pt x="46" y="434"/>
                    </a:lnTo>
                    <a:lnTo>
                      <a:pt x="42" y="418"/>
                    </a:lnTo>
                    <a:lnTo>
                      <a:pt x="62" y="396"/>
                    </a:lnTo>
                    <a:lnTo>
                      <a:pt x="83" y="387"/>
                    </a:lnTo>
                    <a:lnTo>
                      <a:pt x="103" y="385"/>
                    </a:lnTo>
                    <a:lnTo>
                      <a:pt x="122" y="377"/>
                    </a:lnTo>
                    <a:lnTo>
                      <a:pt x="142" y="363"/>
                    </a:lnTo>
                    <a:lnTo>
                      <a:pt x="161" y="358"/>
                    </a:lnTo>
                    <a:lnTo>
                      <a:pt x="160" y="361"/>
                    </a:lnTo>
                    <a:lnTo>
                      <a:pt x="165" y="364"/>
                    </a:lnTo>
                    <a:lnTo>
                      <a:pt x="178" y="361"/>
                    </a:lnTo>
                    <a:lnTo>
                      <a:pt x="185" y="358"/>
                    </a:lnTo>
                    <a:lnTo>
                      <a:pt x="181" y="353"/>
                    </a:lnTo>
                    <a:lnTo>
                      <a:pt x="165" y="352"/>
                    </a:lnTo>
                    <a:lnTo>
                      <a:pt x="173" y="342"/>
                    </a:lnTo>
                    <a:lnTo>
                      <a:pt x="187" y="339"/>
                    </a:lnTo>
                    <a:lnTo>
                      <a:pt x="193" y="334"/>
                    </a:lnTo>
                    <a:lnTo>
                      <a:pt x="194" y="329"/>
                    </a:lnTo>
                    <a:lnTo>
                      <a:pt x="133" y="340"/>
                    </a:lnTo>
                    <a:lnTo>
                      <a:pt x="122" y="345"/>
                    </a:lnTo>
                    <a:lnTo>
                      <a:pt x="111" y="347"/>
                    </a:lnTo>
                    <a:lnTo>
                      <a:pt x="105" y="352"/>
                    </a:lnTo>
                    <a:lnTo>
                      <a:pt x="96" y="352"/>
                    </a:lnTo>
                    <a:lnTo>
                      <a:pt x="91" y="348"/>
                    </a:lnTo>
                    <a:lnTo>
                      <a:pt x="90" y="344"/>
                    </a:lnTo>
                    <a:lnTo>
                      <a:pt x="83" y="343"/>
                    </a:lnTo>
                    <a:lnTo>
                      <a:pt x="79" y="345"/>
                    </a:lnTo>
                    <a:lnTo>
                      <a:pt x="83" y="348"/>
                    </a:lnTo>
                    <a:lnTo>
                      <a:pt x="83" y="354"/>
                    </a:lnTo>
                    <a:lnTo>
                      <a:pt x="68" y="354"/>
                    </a:lnTo>
                    <a:lnTo>
                      <a:pt x="64" y="359"/>
                    </a:lnTo>
                    <a:lnTo>
                      <a:pt x="51" y="360"/>
                    </a:lnTo>
                    <a:lnTo>
                      <a:pt x="45" y="355"/>
                    </a:lnTo>
                    <a:lnTo>
                      <a:pt x="43" y="347"/>
                    </a:lnTo>
                    <a:lnTo>
                      <a:pt x="47" y="338"/>
                    </a:lnTo>
                    <a:lnTo>
                      <a:pt x="53" y="333"/>
                    </a:lnTo>
                    <a:lnTo>
                      <a:pt x="69" y="332"/>
                    </a:lnTo>
                    <a:lnTo>
                      <a:pt x="67" y="310"/>
                    </a:lnTo>
                    <a:lnTo>
                      <a:pt x="53" y="313"/>
                    </a:lnTo>
                    <a:lnTo>
                      <a:pt x="41" y="322"/>
                    </a:lnTo>
                    <a:lnTo>
                      <a:pt x="35" y="320"/>
                    </a:lnTo>
                    <a:lnTo>
                      <a:pt x="33" y="311"/>
                    </a:lnTo>
                    <a:lnTo>
                      <a:pt x="29" y="309"/>
                    </a:lnTo>
                    <a:lnTo>
                      <a:pt x="8" y="313"/>
                    </a:lnTo>
                    <a:lnTo>
                      <a:pt x="6" y="304"/>
                    </a:lnTo>
                    <a:lnTo>
                      <a:pt x="2" y="290"/>
                    </a:lnTo>
                    <a:lnTo>
                      <a:pt x="0" y="273"/>
                    </a:lnTo>
                    <a:lnTo>
                      <a:pt x="6" y="256"/>
                    </a:lnTo>
                    <a:lnTo>
                      <a:pt x="22" y="234"/>
                    </a:lnTo>
                    <a:lnTo>
                      <a:pt x="32" y="218"/>
                    </a:lnTo>
                    <a:lnTo>
                      <a:pt x="52" y="209"/>
                    </a:lnTo>
                    <a:lnTo>
                      <a:pt x="53" y="202"/>
                    </a:lnTo>
                    <a:lnTo>
                      <a:pt x="51" y="194"/>
                    </a:lnTo>
                    <a:lnTo>
                      <a:pt x="48" y="189"/>
                    </a:lnTo>
                    <a:lnTo>
                      <a:pt x="36" y="189"/>
                    </a:lnTo>
                    <a:lnTo>
                      <a:pt x="32" y="182"/>
                    </a:lnTo>
                    <a:lnTo>
                      <a:pt x="31" y="165"/>
                    </a:lnTo>
                    <a:lnTo>
                      <a:pt x="36" y="151"/>
                    </a:lnTo>
                    <a:lnTo>
                      <a:pt x="46" y="135"/>
                    </a:lnTo>
                    <a:lnTo>
                      <a:pt x="85" y="94"/>
                    </a:lnTo>
                    <a:lnTo>
                      <a:pt x="122" y="68"/>
                    </a:lnTo>
                    <a:lnTo>
                      <a:pt x="129" y="59"/>
                    </a:lnTo>
                    <a:lnTo>
                      <a:pt x="142" y="55"/>
                    </a:lnTo>
                    <a:lnTo>
                      <a:pt x="148" y="44"/>
                    </a:lnTo>
                    <a:lnTo>
                      <a:pt x="162" y="42"/>
                    </a:lnTo>
                    <a:lnTo>
                      <a:pt x="194" y="22"/>
                    </a:lnTo>
                    <a:lnTo>
                      <a:pt x="239" y="0"/>
                    </a:lnTo>
                    <a:lnTo>
                      <a:pt x="252" y="3"/>
                    </a:lnTo>
                    <a:lnTo>
                      <a:pt x="255" y="10"/>
                    </a:lnTo>
                    <a:lnTo>
                      <a:pt x="261" y="14"/>
                    </a:lnTo>
                    <a:lnTo>
                      <a:pt x="262" y="21"/>
                    </a:lnTo>
                    <a:lnTo>
                      <a:pt x="269" y="31"/>
                    </a:lnTo>
                    <a:lnTo>
                      <a:pt x="272" y="43"/>
                    </a:lnTo>
                    <a:lnTo>
                      <a:pt x="273" y="71"/>
                    </a:lnTo>
                    <a:lnTo>
                      <a:pt x="272" y="94"/>
                    </a:lnTo>
                    <a:lnTo>
                      <a:pt x="259" y="101"/>
                    </a:lnTo>
                    <a:lnTo>
                      <a:pt x="255" y="111"/>
                    </a:lnTo>
                    <a:lnTo>
                      <a:pt x="253" y="117"/>
                    </a:lnTo>
                    <a:lnTo>
                      <a:pt x="255" y="121"/>
                    </a:lnTo>
                    <a:lnTo>
                      <a:pt x="252" y="127"/>
                    </a:lnTo>
                    <a:lnTo>
                      <a:pt x="239" y="133"/>
                    </a:lnTo>
                    <a:lnTo>
                      <a:pt x="237" y="138"/>
                    </a:lnTo>
                    <a:lnTo>
                      <a:pt x="244" y="146"/>
                    </a:lnTo>
                    <a:lnTo>
                      <a:pt x="268" y="126"/>
                    </a:lnTo>
                    <a:lnTo>
                      <a:pt x="274" y="126"/>
                    </a:lnTo>
                    <a:lnTo>
                      <a:pt x="277" y="135"/>
                    </a:lnTo>
                    <a:lnTo>
                      <a:pt x="295" y="127"/>
                    </a:lnTo>
                    <a:lnTo>
                      <a:pt x="300" y="113"/>
                    </a:lnTo>
                    <a:lnTo>
                      <a:pt x="294" y="110"/>
                    </a:lnTo>
                    <a:lnTo>
                      <a:pt x="294" y="97"/>
                    </a:lnTo>
                    <a:lnTo>
                      <a:pt x="300" y="81"/>
                    </a:lnTo>
                    <a:lnTo>
                      <a:pt x="309" y="76"/>
                    </a:lnTo>
                    <a:lnTo>
                      <a:pt x="310" y="69"/>
                    </a:lnTo>
                    <a:lnTo>
                      <a:pt x="315" y="64"/>
                    </a:lnTo>
                    <a:lnTo>
                      <a:pt x="329" y="62"/>
                    </a:lnTo>
                    <a:lnTo>
                      <a:pt x="355" y="80"/>
                    </a:lnTo>
                    <a:lnTo>
                      <a:pt x="388" y="91"/>
                    </a:lnTo>
                    <a:lnTo>
                      <a:pt x="396" y="101"/>
                    </a:lnTo>
                    <a:lnTo>
                      <a:pt x="406" y="106"/>
                    </a:lnTo>
                    <a:lnTo>
                      <a:pt x="415" y="113"/>
                    </a:lnTo>
                    <a:lnTo>
                      <a:pt x="424" y="128"/>
                    </a:lnTo>
                    <a:lnTo>
                      <a:pt x="427" y="145"/>
                    </a:lnTo>
                    <a:lnTo>
                      <a:pt x="408" y="171"/>
                    </a:lnTo>
                    <a:lnTo>
                      <a:pt x="388" y="189"/>
                    </a:lnTo>
                    <a:lnTo>
                      <a:pt x="388" y="192"/>
                    </a:lnTo>
                    <a:lnTo>
                      <a:pt x="406" y="188"/>
                    </a:lnTo>
                    <a:lnTo>
                      <a:pt x="415" y="173"/>
                    </a:lnTo>
                    <a:lnTo>
                      <a:pt x="427" y="166"/>
                    </a:lnTo>
                    <a:lnTo>
                      <a:pt x="425" y="173"/>
                    </a:lnTo>
                    <a:lnTo>
                      <a:pt x="420" y="187"/>
                    </a:lnTo>
                    <a:lnTo>
                      <a:pt x="433" y="192"/>
                    </a:lnTo>
                    <a:lnTo>
                      <a:pt x="435" y="187"/>
                    </a:lnTo>
                    <a:lnTo>
                      <a:pt x="439" y="167"/>
                    </a:lnTo>
                    <a:lnTo>
                      <a:pt x="440" y="161"/>
                    </a:lnTo>
                    <a:lnTo>
                      <a:pt x="446" y="157"/>
                    </a:lnTo>
                    <a:lnTo>
                      <a:pt x="454" y="148"/>
                    </a:lnTo>
                    <a:lnTo>
                      <a:pt x="465" y="150"/>
                    </a:lnTo>
                    <a:lnTo>
                      <a:pt x="472" y="146"/>
                    </a:lnTo>
                    <a:lnTo>
                      <a:pt x="486" y="164"/>
                    </a:lnTo>
                    <a:lnTo>
                      <a:pt x="488" y="157"/>
                    </a:lnTo>
                    <a:lnTo>
                      <a:pt x="486" y="148"/>
                    </a:lnTo>
                    <a:lnTo>
                      <a:pt x="483" y="145"/>
                    </a:lnTo>
                    <a:lnTo>
                      <a:pt x="486" y="144"/>
                    </a:lnTo>
                    <a:lnTo>
                      <a:pt x="494" y="151"/>
                    </a:lnTo>
                    <a:lnTo>
                      <a:pt x="499" y="148"/>
                    </a:lnTo>
                    <a:lnTo>
                      <a:pt x="497" y="138"/>
                    </a:lnTo>
                    <a:lnTo>
                      <a:pt x="484" y="129"/>
                    </a:lnTo>
                    <a:lnTo>
                      <a:pt x="484" y="123"/>
                    </a:lnTo>
                    <a:lnTo>
                      <a:pt x="486" y="122"/>
                    </a:lnTo>
                    <a:lnTo>
                      <a:pt x="498" y="132"/>
                    </a:lnTo>
                    <a:lnTo>
                      <a:pt x="503" y="123"/>
                    </a:lnTo>
                    <a:lnTo>
                      <a:pt x="488" y="103"/>
                    </a:lnTo>
                    <a:lnTo>
                      <a:pt x="481" y="100"/>
                    </a:lnTo>
                    <a:lnTo>
                      <a:pt x="473" y="90"/>
                    </a:lnTo>
                    <a:lnTo>
                      <a:pt x="470" y="78"/>
                    </a:lnTo>
                    <a:lnTo>
                      <a:pt x="468" y="68"/>
                    </a:lnTo>
                    <a:lnTo>
                      <a:pt x="477" y="67"/>
                    </a:lnTo>
                    <a:lnTo>
                      <a:pt x="494" y="71"/>
                    </a:lnTo>
                    <a:lnTo>
                      <a:pt x="504" y="76"/>
                    </a:lnTo>
                    <a:lnTo>
                      <a:pt x="508" y="87"/>
                    </a:lnTo>
                    <a:lnTo>
                      <a:pt x="519" y="86"/>
                    </a:lnTo>
                    <a:lnTo>
                      <a:pt x="519" y="92"/>
                    </a:lnTo>
                    <a:lnTo>
                      <a:pt x="526" y="108"/>
                    </a:lnTo>
                    <a:lnTo>
                      <a:pt x="533" y="113"/>
                    </a:lnTo>
                    <a:lnTo>
                      <a:pt x="540" y="111"/>
                    </a:lnTo>
                    <a:lnTo>
                      <a:pt x="546" y="117"/>
                    </a:lnTo>
                    <a:lnTo>
                      <a:pt x="546" y="121"/>
                    </a:lnTo>
                    <a:lnTo>
                      <a:pt x="554" y="127"/>
                    </a:lnTo>
                    <a:lnTo>
                      <a:pt x="553" y="133"/>
                    </a:lnTo>
                    <a:lnTo>
                      <a:pt x="551" y="135"/>
                    </a:lnTo>
                    <a:lnTo>
                      <a:pt x="560" y="139"/>
                    </a:lnTo>
                    <a:lnTo>
                      <a:pt x="568" y="155"/>
                    </a:lnTo>
                    <a:lnTo>
                      <a:pt x="567" y="186"/>
                    </a:lnTo>
                    <a:lnTo>
                      <a:pt x="568" y="197"/>
                    </a:lnTo>
                    <a:lnTo>
                      <a:pt x="570" y="205"/>
                    </a:lnTo>
                    <a:lnTo>
                      <a:pt x="575" y="214"/>
                    </a:lnTo>
                    <a:lnTo>
                      <a:pt x="578" y="243"/>
                    </a:lnTo>
                    <a:lnTo>
                      <a:pt x="592" y="258"/>
                    </a:lnTo>
                    <a:lnTo>
                      <a:pt x="585" y="273"/>
                    </a:lnTo>
                    <a:lnTo>
                      <a:pt x="585" y="295"/>
                    </a:lnTo>
                    <a:lnTo>
                      <a:pt x="591" y="296"/>
                    </a:lnTo>
                    <a:lnTo>
                      <a:pt x="600" y="311"/>
                    </a:lnTo>
                    <a:lnTo>
                      <a:pt x="606" y="310"/>
                    </a:lnTo>
                    <a:lnTo>
                      <a:pt x="608" y="301"/>
                    </a:lnTo>
                    <a:lnTo>
                      <a:pt x="616" y="297"/>
                    </a:lnTo>
                    <a:lnTo>
                      <a:pt x="622" y="295"/>
                    </a:lnTo>
                    <a:lnTo>
                      <a:pt x="629" y="285"/>
                    </a:lnTo>
                    <a:lnTo>
                      <a:pt x="630" y="274"/>
                    </a:lnTo>
                    <a:lnTo>
                      <a:pt x="639" y="270"/>
                    </a:lnTo>
                    <a:lnTo>
                      <a:pt x="639" y="264"/>
                    </a:lnTo>
                    <a:lnTo>
                      <a:pt x="627" y="247"/>
                    </a:lnTo>
                    <a:lnTo>
                      <a:pt x="624" y="236"/>
                    </a:lnTo>
                    <a:lnTo>
                      <a:pt x="624" y="225"/>
                    </a:lnTo>
                    <a:lnTo>
                      <a:pt x="619" y="220"/>
                    </a:lnTo>
                    <a:lnTo>
                      <a:pt x="617" y="203"/>
                    </a:lnTo>
                    <a:lnTo>
                      <a:pt x="614" y="187"/>
                    </a:lnTo>
                    <a:lnTo>
                      <a:pt x="618" y="186"/>
                    </a:lnTo>
                    <a:lnTo>
                      <a:pt x="617" y="177"/>
                    </a:lnTo>
                    <a:lnTo>
                      <a:pt x="617" y="166"/>
                    </a:lnTo>
                    <a:lnTo>
                      <a:pt x="613" y="160"/>
                    </a:lnTo>
                    <a:lnTo>
                      <a:pt x="612" y="139"/>
                    </a:lnTo>
                    <a:lnTo>
                      <a:pt x="610" y="121"/>
                    </a:lnTo>
                    <a:lnTo>
                      <a:pt x="605" y="103"/>
                    </a:lnTo>
                    <a:lnTo>
                      <a:pt x="597" y="68"/>
                    </a:lnTo>
                    <a:lnTo>
                      <a:pt x="595" y="62"/>
                    </a:lnTo>
                    <a:lnTo>
                      <a:pt x="599" y="62"/>
                    </a:lnTo>
                    <a:lnTo>
                      <a:pt x="600" y="49"/>
                    </a:lnTo>
                    <a:lnTo>
                      <a:pt x="596" y="49"/>
                    </a:lnTo>
                    <a:lnTo>
                      <a:pt x="592" y="38"/>
                    </a:lnTo>
                    <a:lnTo>
                      <a:pt x="596" y="33"/>
                    </a:lnTo>
                    <a:lnTo>
                      <a:pt x="606" y="33"/>
                    </a:lnTo>
                    <a:lnTo>
                      <a:pt x="608" y="27"/>
                    </a:lnTo>
                    <a:lnTo>
                      <a:pt x="597" y="16"/>
                    </a:lnTo>
                    <a:lnTo>
                      <a:pt x="599" y="8"/>
                    </a:lnTo>
                    <a:lnTo>
                      <a:pt x="602" y="8"/>
                    </a:lnTo>
                    <a:lnTo>
                      <a:pt x="602" y="3"/>
                    </a:lnTo>
                    <a:lnTo>
                      <a:pt x="608" y="3"/>
                    </a:lnTo>
                    <a:lnTo>
                      <a:pt x="630" y="9"/>
                    </a:lnTo>
                    <a:lnTo>
                      <a:pt x="632" y="15"/>
                    </a:lnTo>
                    <a:lnTo>
                      <a:pt x="650" y="33"/>
                    </a:lnTo>
                    <a:lnTo>
                      <a:pt x="665" y="40"/>
                    </a:lnTo>
                    <a:lnTo>
                      <a:pt x="667" y="37"/>
                    </a:lnTo>
                    <a:lnTo>
                      <a:pt x="669" y="31"/>
                    </a:lnTo>
                    <a:lnTo>
                      <a:pt x="662" y="28"/>
                    </a:lnTo>
                    <a:lnTo>
                      <a:pt x="661" y="21"/>
                    </a:lnTo>
                    <a:lnTo>
                      <a:pt x="661" y="15"/>
                    </a:lnTo>
                    <a:lnTo>
                      <a:pt x="666" y="14"/>
                    </a:lnTo>
                    <a:lnTo>
                      <a:pt x="676" y="19"/>
                    </a:lnTo>
                    <a:lnTo>
                      <a:pt x="678" y="25"/>
                    </a:lnTo>
                    <a:lnTo>
                      <a:pt x="687" y="28"/>
                    </a:lnTo>
                    <a:lnTo>
                      <a:pt x="691" y="44"/>
                    </a:lnTo>
                    <a:lnTo>
                      <a:pt x="696" y="52"/>
                    </a:lnTo>
                    <a:lnTo>
                      <a:pt x="720" y="67"/>
                    </a:lnTo>
                    <a:lnTo>
                      <a:pt x="720" y="74"/>
                    </a:lnTo>
                    <a:lnTo>
                      <a:pt x="734" y="81"/>
                    </a:lnTo>
                    <a:lnTo>
                      <a:pt x="741" y="91"/>
                    </a:lnTo>
                    <a:lnTo>
                      <a:pt x="742" y="96"/>
                    </a:lnTo>
                    <a:lnTo>
                      <a:pt x="750" y="102"/>
                    </a:lnTo>
                    <a:lnTo>
                      <a:pt x="751" y="110"/>
                    </a:lnTo>
                    <a:lnTo>
                      <a:pt x="745" y="123"/>
                    </a:lnTo>
                    <a:lnTo>
                      <a:pt x="751" y="123"/>
                    </a:lnTo>
                    <a:lnTo>
                      <a:pt x="756" y="140"/>
                    </a:lnTo>
                    <a:lnTo>
                      <a:pt x="756" y="151"/>
                    </a:lnTo>
                    <a:lnTo>
                      <a:pt x="755" y="156"/>
                    </a:lnTo>
                    <a:lnTo>
                      <a:pt x="758" y="166"/>
                    </a:lnTo>
                    <a:lnTo>
                      <a:pt x="759" y="177"/>
                    </a:lnTo>
                    <a:lnTo>
                      <a:pt x="766" y="200"/>
                    </a:lnTo>
                    <a:lnTo>
                      <a:pt x="768" y="246"/>
                    </a:lnTo>
                    <a:lnTo>
                      <a:pt x="771" y="250"/>
                    </a:lnTo>
                    <a:lnTo>
                      <a:pt x="775" y="273"/>
                    </a:lnTo>
                    <a:lnTo>
                      <a:pt x="791" y="294"/>
                    </a:lnTo>
                    <a:lnTo>
                      <a:pt x="799" y="306"/>
                    </a:lnTo>
                    <a:lnTo>
                      <a:pt x="804" y="322"/>
                    </a:lnTo>
                    <a:lnTo>
                      <a:pt x="802" y="329"/>
                    </a:lnTo>
                    <a:lnTo>
                      <a:pt x="805" y="336"/>
                    </a:lnTo>
                    <a:lnTo>
                      <a:pt x="806" y="353"/>
                    </a:lnTo>
                    <a:lnTo>
                      <a:pt x="804" y="353"/>
                    </a:lnTo>
                    <a:lnTo>
                      <a:pt x="796" y="358"/>
                    </a:lnTo>
                    <a:lnTo>
                      <a:pt x="798" y="383"/>
                    </a:lnTo>
                    <a:lnTo>
                      <a:pt x="794" y="396"/>
                    </a:lnTo>
                    <a:lnTo>
                      <a:pt x="798" y="409"/>
                    </a:lnTo>
                    <a:lnTo>
                      <a:pt x="812" y="419"/>
                    </a:lnTo>
                    <a:lnTo>
                      <a:pt x="815" y="428"/>
                    </a:lnTo>
                    <a:lnTo>
                      <a:pt x="829" y="455"/>
                    </a:lnTo>
                    <a:lnTo>
                      <a:pt x="847" y="460"/>
                    </a:lnTo>
                    <a:lnTo>
                      <a:pt x="854" y="479"/>
                    </a:lnTo>
                    <a:lnTo>
                      <a:pt x="860" y="483"/>
                    </a:lnTo>
                    <a:lnTo>
                      <a:pt x="870" y="484"/>
                    </a:lnTo>
                    <a:lnTo>
                      <a:pt x="876" y="492"/>
                    </a:lnTo>
                    <a:lnTo>
                      <a:pt x="881" y="487"/>
                    </a:lnTo>
                    <a:lnTo>
                      <a:pt x="881" y="478"/>
                    </a:lnTo>
                    <a:lnTo>
                      <a:pt x="885" y="476"/>
                    </a:lnTo>
                    <a:lnTo>
                      <a:pt x="896" y="480"/>
                    </a:lnTo>
                    <a:lnTo>
                      <a:pt x="901" y="485"/>
                    </a:lnTo>
                    <a:lnTo>
                      <a:pt x="898" y="494"/>
                    </a:lnTo>
                    <a:lnTo>
                      <a:pt x="938" y="531"/>
                    </a:lnTo>
                    <a:lnTo>
                      <a:pt x="946" y="536"/>
                    </a:lnTo>
                    <a:lnTo>
                      <a:pt x="958" y="536"/>
                    </a:lnTo>
                    <a:lnTo>
                      <a:pt x="963" y="543"/>
                    </a:lnTo>
                    <a:lnTo>
                      <a:pt x="962" y="552"/>
                    </a:lnTo>
                    <a:lnTo>
                      <a:pt x="963" y="560"/>
                    </a:lnTo>
                    <a:lnTo>
                      <a:pt x="972" y="562"/>
                    </a:lnTo>
                    <a:lnTo>
                      <a:pt x="978" y="558"/>
                    </a:lnTo>
                    <a:lnTo>
                      <a:pt x="981" y="562"/>
                    </a:lnTo>
                    <a:lnTo>
                      <a:pt x="989" y="558"/>
                    </a:lnTo>
                    <a:lnTo>
                      <a:pt x="994" y="560"/>
                    </a:lnTo>
                    <a:lnTo>
                      <a:pt x="999" y="584"/>
                    </a:lnTo>
                    <a:lnTo>
                      <a:pt x="994" y="596"/>
                    </a:lnTo>
                    <a:lnTo>
                      <a:pt x="997" y="622"/>
                    </a:lnTo>
                    <a:lnTo>
                      <a:pt x="992" y="635"/>
                    </a:lnTo>
                    <a:lnTo>
                      <a:pt x="984" y="638"/>
                    </a:lnTo>
                    <a:lnTo>
                      <a:pt x="977" y="635"/>
                    </a:lnTo>
                    <a:lnTo>
                      <a:pt x="967" y="617"/>
                    </a:lnTo>
                    <a:lnTo>
                      <a:pt x="967" y="595"/>
                    </a:lnTo>
                    <a:lnTo>
                      <a:pt x="961" y="616"/>
                    </a:lnTo>
                    <a:lnTo>
                      <a:pt x="958" y="635"/>
                    </a:lnTo>
                    <a:lnTo>
                      <a:pt x="956" y="640"/>
                    </a:lnTo>
                    <a:lnTo>
                      <a:pt x="952" y="629"/>
                    </a:lnTo>
                    <a:lnTo>
                      <a:pt x="946" y="627"/>
                    </a:lnTo>
                    <a:lnTo>
                      <a:pt x="944" y="633"/>
                    </a:lnTo>
                    <a:lnTo>
                      <a:pt x="938" y="623"/>
                    </a:lnTo>
                    <a:lnTo>
                      <a:pt x="934" y="611"/>
                    </a:lnTo>
                    <a:lnTo>
                      <a:pt x="934" y="597"/>
                    </a:lnTo>
                    <a:lnTo>
                      <a:pt x="931" y="605"/>
                    </a:lnTo>
                    <a:lnTo>
                      <a:pt x="925" y="606"/>
                    </a:lnTo>
                    <a:lnTo>
                      <a:pt x="924" y="602"/>
                    </a:lnTo>
                    <a:lnTo>
                      <a:pt x="918" y="617"/>
                    </a:lnTo>
                    <a:lnTo>
                      <a:pt x="914" y="617"/>
                    </a:lnTo>
                    <a:lnTo>
                      <a:pt x="902" y="624"/>
                    </a:lnTo>
                    <a:lnTo>
                      <a:pt x="902" y="632"/>
                    </a:lnTo>
                    <a:lnTo>
                      <a:pt x="906" y="632"/>
                    </a:lnTo>
                    <a:lnTo>
                      <a:pt x="907" y="656"/>
                    </a:lnTo>
                    <a:lnTo>
                      <a:pt x="899" y="657"/>
                    </a:lnTo>
                    <a:lnTo>
                      <a:pt x="895" y="652"/>
                    </a:lnTo>
                    <a:lnTo>
                      <a:pt x="881" y="651"/>
                    </a:lnTo>
                    <a:lnTo>
                      <a:pt x="874" y="654"/>
                    </a:lnTo>
                    <a:lnTo>
                      <a:pt x="872" y="657"/>
                    </a:lnTo>
                    <a:lnTo>
                      <a:pt x="879" y="670"/>
                    </a:lnTo>
                    <a:lnTo>
                      <a:pt x="880" y="677"/>
                    </a:lnTo>
                    <a:lnTo>
                      <a:pt x="877" y="694"/>
                    </a:lnTo>
                    <a:lnTo>
                      <a:pt x="879" y="700"/>
                    </a:lnTo>
                    <a:lnTo>
                      <a:pt x="888" y="681"/>
                    </a:lnTo>
                    <a:lnTo>
                      <a:pt x="902" y="672"/>
                    </a:lnTo>
                    <a:lnTo>
                      <a:pt x="906" y="663"/>
                    </a:lnTo>
                    <a:lnTo>
                      <a:pt x="929" y="662"/>
                    </a:lnTo>
                    <a:lnTo>
                      <a:pt x="931" y="668"/>
                    </a:lnTo>
                    <a:lnTo>
                      <a:pt x="940" y="671"/>
                    </a:lnTo>
                    <a:lnTo>
                      <a:pt x="936" y="677"/>
                    </a:lnTo>
                    <a:lnTo>
                      <a:pt x="935" y="684"/>
                    </a:lnTo>
                    <a:lnTo>
                      <a:pt x="929" y="691"/>
                    </a:lnTo>
                    <a:lnTo>
                      <a:pt x="930" y="695"/>
                    </a:lnTo>
                    <a:lnTo>
                      <a:pt x="925" y="694"/>
                    </a:lnTo>
                    <a:lnTo>
                      <a:pt x="923" y="700"/>
                    </a:lnTo>
                    <a:lnTo>
                      <a:pt x="927" y="710"/>
                    </a:lnTo>
                    <a:lnTo>
                      <a:pt x="933" y="711"/>
                    </a:lnTo>
                    <a:lnTo>
                      <a:pt x="935" y="700"/>
                    </a:lnTo>
                    <a:lnTo>
                      <a:pt x="947" y="706"/>
                    </a:lnTo>
                    <a:lnTo>
                      <a:pt x="958" y="708"/>
                    </a:lnTo>
                    <a:lnTo>
                      <a:pt x="961" y="719"/>
                    </a:lnTo>
                    <a:lnTo>
                      <a:pt x="960" y="727"/>
                    </a:lnTo>
                    <a:lnTo>
                      <a:pt x="954" y="729"/>
                    </a:lnTo>
                    <a:lnTo>
                      <a:pt x="951" y="726"/>
                    </a:lnTo>
                    <a:lnTo>
                      <a:pt x="949" y="734"/>
                    </a:lnTo>
                    <a:lnTo>
                      <a:pt x="944" y="740"/>
                    </a:lnTo>
                    <a:lnTo>
                      <a:pt x="944" y="745"/>
                    </a:lnTo>
                    <a:lnTo>
                      <a:pt x="936" y="743"/>
                    </a:lnTo>
                    <a:lnTo>
                      <a:pt x="917" y="751"/>
                    </a:lnTo>
                    <a:lnTo>
                      <a:pt x="914" y="761"/>
                    </a:lnTo>
                    <a:lnTo>
                      <a:pt x="901" y="761"/>
                    </a:lnTo>
                    <a:lnTo>
                      <a:pt x="895" y="757"/>
                    </a:lnTo>
                    <a:lnTo>
                      <a:pt x="893" y="767"/>
                    </a:lnTo>
                    <a:lnTo>
                      <a:pt x="887" y="770"/>
                    </a:lnTo>
                    <a:lnTo>
                      <a:pt x="885" y="774"/>
                    </a:lnTo>
                    <a:lnTo>
                      <a:pt x="876" y="769"/>
                    </a:lnTo>
                    <a:lnTo>
                      <a:pt x="861" y="775"/>
                    </a:lnTo>
                    <a:lnTo>
                      <a:pt x="836" y="769"/>
                    </a:lnTo>
                    <a:lnTo>
                      <a:pt x="831" y="761"/>
                    </a:lnTo>
                    <a:lnTo>
                      <a:pt x="814" y="756"/>
                    </a:lnTo>
                    <a:lnTo>
                      <a:pt x="809" y="749"/>
                    </a:lnTo>
                    <a:lnTo>
                      <a:pt x="800" y="749"/>
                    </a:lnTo>
                    <a:lnTo>
                      <a:pt x="795" y="758"/>
                    </a:lnTo>
                    <a:lnTo>
                      <a:pt x="771" y="754"/>
                    </a:lnTo>
                    <a:lnTo>
                      <a:pt x="758" y="749"/>
                    </a:lnTo>
                    <a:lnTo>
                      <a:pt x="757" y="742"/>
                    </a:lnTo>
                    <a:lnTo>
                      <a:pt x="773" y="726"/>
                    </a:lnTo>
                    <a:lnTo>
                      <a:pt x="768" y="720"/>
                    </a:lnTo>
                    <a:lnTo>
                      <a:pt x="758" y="724"/>
                    </a:lnTo>
                    <a:lnTo>
                      <a:pt x="742" y="722"/>
                    </a:lnTo>
                    <a:lnTo>
                      <a:pt x="740" y="715"/>
                    </a:lnTo>
                    <a:lnTo>
                      <a:pt x="726" y="711"/>
                    </a:lnTo>
                    <a:lnTo>
                      <a:pt x="721" y="714"/>
                    </a:lnTo>
                    <a:lnTo>
                      <a:pt x="697" y="710"/>
                    </a:lnTo>
                    <a:lnTo>
                      <a:pt x="696" y="700"/>
                    </a:lnTo>
                    <a:lnTo>
                      <a:pt x="699" y="693"/>
                    </a:lnTo>
                    <a:lnTo>
                      <a:pt x="697" y="677"/>
                    </a:lnTo>
                    <a:lnTo>
                      <a:pt x="693" y="666"/>
                    </a:lnTo>
                    <a:lnTo>
                      <a:pt x="682" y="662"/>
                    </a:lnTo>
                    <a:lnTo>
                      <a:pt x="678" y="670"/>
                    </a:lnTo>
                    <a:lnTo>
                      <a:pt x="673" y="678"/>
                    </a:lnTo>
                    <a:lnTo>
                      <a:pt x="660" y="684"/>
                    </a:lnTo>
                    <a:lnTo>
                      <a:pt x="665" y="702"/>
                    </a:lnTo>
                    <a:lnTo>
                      <a:pt x="665" y="710"/>
                    </a:lnTo>
                    <a:lnTo>
                      <a:pt x="655" y="718"/>
                    </a:lnTo>
                    <a:lnTo>
                      <a:pt x="639" y="741"/>
                    </a:lnTo>
                    <a:lnTo>
                      <a:pt x="612" y="748"/>
                    </a:lnTo>
                    <a:lnTo>
                      <a:pt x="572" y="748"/>
                    </a:lnTo>
                    <a:lnTo>
                      <a:pt x="578" y="753"/>
                    </a:lnTo>
                    <a:lnTo>
                      <a:pt x="567" y="770"/>
                    </a:lnTo>
                    <a:lnTo>
                      <a:pt x="552" y="781"/>
                    </a:lnTo>
                    <a:lnTo>
                      <a:pt x="535" y="788"/>
                    </a:lnTo>
                    <a:lnTo>
                      <a:pt x="521" y="796"/>
                    </a:lnTo>
                    <a:lnTo>
                      <a:pt x="503" y="799"/>
                    </a:lnTo>
                    <a:lnTo>
                      <a:pt x="495" y="795"/>
                    </a:lnTo>
                    <a:lnTo>
                      <a:pt x="482" y="801"/>
                    </a:lnTo>
                    <a:lnTo>
                      <a:pt x="467" y="797"/>
                    </a:lnTo>
                    <a:lnTo>
                      <a:pt x="460" y="802"/>
                    </a:lnTo>
                    <a:lnTo>
                      <a:pt x="455" y="796"/>
                    </a:lnTo>
                    <a:lnTo>
                      <a:pt x="440" y="802"/>
                    </a:lnTo>
                    <a:lnTo>
                      <a:pt x="425" y="805"/>
                    </a:lnTo>
                    <a:lnTo>
                      <a:pt x="423" y="807"/>
                    </a:lnTo>
                    <a:lnTo>
                      <a:pt x="430" y="807"/>
                    </a:lnTo>
                    <a:lnTo>
                      <a:pt x="429" y="812"/>
                    </a:lnTo>
                    <a:lnTo>
                      <a:pt x="415" y="812"/>
                    </a:lnTo>
                    <a:lnTo>
                      <a:pt x="393" y="818"/>
                    </a:lnTo>
                    <a:lnTo>
                      <a:pt x="387" y="815"/>
                    </a:lnTo>
                    <a:lnTo>
                      <a:pt x="369" y="815"/>
                    </a:lnTo>
                    <a:lnTo>
                      <a:pt x="320" y="819"/>
                    </a:lnTo>
                    <a:lnTo>
                      <a:pt x="321" y="816"/>
                    </a:lnTo>
                    <a:lnTo>
                      <a:pt x="332" y="807"/>
                    </a:lnTo>
                    <a:lnTo>
                      <a:pt x="314" y="796"/>
                    </a:lnTo>
                    <a:lnTo>
                      <a:pt x="305" y="783"/>
                    </a:lnTo>
                    <a:lnTo>
                      <a:pt x="301" y="770"/>
                    </a:lnTo>
                    <a:lnTo>
                      <a:pt x="296" y="758"/>
                    </a:lnTo>
                    <a:lnTo>
                      <a:pt x="296" y="743"/>
                    </a:lnTo>
                    <a:lnTo>
                      <a:pt x="300" y="732"/>
                    </a:lnTo>
                    <a:lnTo>
                      <a:pt x="300" y="729"/>
                    </a:lnTo>
                    <a:lnTo>
                      <a:pt x="291" y="724"/>
                    </a:lnTo>
                    <a:lnTo>
                      <a:pt x="290" y="719"/>
                    </a:lnTo>
                    <a:lnTo>
                      <a:pt x="287" y="713"/>
                    </a:lnTo>
                    <a:lnTo>
                      <a:pt x="277" y="706"/>
                    </a:lnTo>
                    <a:lnTo>
                      <a:pt x="277" y="702"/>
                    </a:lnTo>
                    <a:lnTo>
                      <a:pt x="259" y="697"/>
                    </a:lnTo>
                    <a:lnTo>
                      <a:pt x="230" y="69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80" name="Freeform 290"/>
              <p:cNvSpPr>
                <a:spLocks noChangeAspect="1"/>
              </p:cNvSpPr>
              <p:nvPr/>
            </p:nvSpPr>
            <p:spPr bwMode="gray">
              <a:xfrm>
                <a:off x="1342" y="1267"/>
                <a:ext cx="27" cy="34"/>
              </a:xfrm>
              <a:custGeom>
                <a:avLst/>
                <a:gdLst/>
                <a:ahLst/>
                <a:cxnLst>
                  <a:cxn ang="0">
                    <a:pos x="114" y="130"/>
                  </a:cxn>
                  <a:cxn ang="0">
                    <a:pos x="114" y="121"/>
                  </a:cxn>
                  <a:cxn ang="0">
                    <a:pos x="118" y="111"/>
                  </a:cxn>
                  <a:cxn ang="0">
                    <a:pos x="127" y="95"/>
                  </a:cxn>
                  <a:cxn ang="0">
                    <a:pos x="132" y="76"/>
                  </a:cxn>
                  <a:cxn ang="0">
                    <a:pos x="135" y="59"/>
                  </a:cxn>
                  <a:cxn ang="0">
                    <a:pos x="135" y="46"/>
                  </a:cxn>
                  <a:cxn ang="0">
                    <a:pos x="137" y="39"/>
                  </a:cxn>
                  <a:cxn ang="0">
                    <a:pos x="134" y="29"/>
                  </a:cxn>
                  <a:cxn ang="0">
                    <a:pos x="126" y="28"/>
                  </a:cxn>
                  <a:cxn ang="0">
                    <a:pos x="120" y="16"/>
                  </a:cxn>
                  <a:cxn ang="0">
                    <a:pos x="99" y="2"/>
                  </a:cxn>
                  <a:cxn ang="0">
                    <a:pos x="88" y="0"/>
                  </a:cxn>
                  <a:cxn ang="0">
                    <a:pos x="69" y="6"/>
                  </a:cxn>
                  <a:cxn ang="0">
                    <a:pos x="34" y="6"/>
                  </a:cxn>
                  <a:cxn ang="0">
                    <a:pos x="23" y="12"/>
                  </a:cxn>
                  <a:cxn ang="0">
                    <a:pos x="13" y="32"/>
                  </a:cxn>
                  <a:cxn ang="0">
                    <a:pos x="2" y="48"/>
                  </a:cxn>
                  <a:cxn ang="0">
                    <a:pos x="0" y="57"/>
                  </a:cxn>
                  <a:cxn ang="0">
                    <a:pos x="26" y="71"/>
                  </a:cxn>
                  <a:cxn ang="0">
                    <a:pos x="32" y="81"/>
                  </a:cxn>
                  <a:cxn ang="0">
                    <a:pos x="44" y="92"/>
                  </a:cxn>
                  <a:cxn ang="0">
                    <a:pos x="54" y="109"/>
                  </a:cxn>
                  <a:cxn ang="0">
                    <a:pos x="60" y="115"/>
                  </a:cxn>
                  <a:cxn ang="0">
                    <a:pos x="71" y="132"/>
                  </a:cxn>
                  <a:cxn ang="0">
                    <a:pos x="72" y="141"/>
                  </a:cxn>
                  <a:cxn ang="0">
                    <a:pos x="93" y="167"/>
                  </a:cxn>
                  <a:cxn ang="0">
                    <a:pos x="96" y="163"/>
                  </a:cxn>
                  <a:cxn ang="0">
                    <a:pos x="96" y="158"/>
                  </a:cxn>
                  <a:cxn ang="0">
                    <a:pos x="100" y="158"/>
                  </a:cxn>
                  <a:cxn ang="0">
                    <a:pos x="110" y="145"/>
                  </a:cxn>
                  <a:cxn ang="0">
                    <a:pos x="114" y="136"/>
                  </a:cxn>
                  <a:cxn ang="0">
                    <a:pos x="114" y="130"/>
                  </a:cxn>
                </a:cxnLst>
                <a:rect l="0" t="0" r="r" b="b"/>
                <a:pathLst>
                  <a:path w="137" h="167">
                    <a:moveTo>
                      <a:pt x="114" y="130"/>
                    </a:moveTo>
                    <a:lnTo>
                      <a:pt x="114" y="121"/>
                    </a:lnTo>
                    <a:lnTo>
                      <a:pt x="118" y="111"/>
                    </a:lnTo>
                    <a:lnTo>
                      <a:pt x="127" y="95"/>
                    </a:lnTo>
                    <a:lnTo>
                      <a:pt x="132" y="76"/>
                    </a:lnTo>
                    <a:lnTo>
                      <a:pt x="135" y="59"/>
                    </a:lnTo>
                    <a:lnTo>
                      <a:pt x="135" y="46"/>
                    </a:lnTo>
                    <a:lnTo>
                      <a:pt x="137" y="39"/>
                    </a:lnTo>
                    <a:lnTo>
                      <a:pt x="134" y="29"/>
                    </a:lnTo>
                    <a:lnTo>
                      <a:pt x="126" y="28"/>
                    </a:lnTo>
                    <a:lnTo>
                      <a:pt x="120" y="16"/>
                    </a:lnTo>
                    <a:lnTo>
                      <a:pt x="99" y="2"/>
                    </a:lnTo>
                    <a:lnTo>
                      <a:pt x="88" y="0"/>
                    </a:lnTo>
                    <a:lnTo>
                      <a:pt x="69" y="6"/>
                    </a:lnTo>
                    <a:lnTo>
                      <a:pt x="34" y="6"/>
                    </a:lnTo>
                    <a:lnTo>
                      <a:pt x="23" y="12"/>
                    </a:lnTo>
                    <a:lnTo>
                      <a:pt x="13" y="32"/>
                    </a:lnTo>
                    <a:lnTo>
                      <a:pt x="2" y="48"/>
                    </a:lnTo>
                    <a:lnTo>
                      <a:pt x="0" y="57"/>
                    </a:lnTo>
                    <a:lnTo>
                      <a:pt x="26" y="71"/>
                    </a:lnTo>
                    <a:lnTo>
                      <a:pt x="32" y="81"/>
                    </a:lnTo>
                    <a:lnTo>
                      <a:pt x="44" y="92"/>
                    </a:lnTo>
                    <a:lnTo>
                      <a:pt x="54" y="109"/>
                    </a:lnTo>
                    <a:lnTo>
                      <a:pt x="60" y="115"/>
                    </a:lnTo>
                    <a:lnTo>
                      <a:pt x="71" y="132"/>
                    </a:lnTo>
                    <a:lnTo>
                      <a:pt x="72" y="141"/>
                    </a:lnTo>
                    <a:lnTo>
                      <a:pt x="93" y="167"/>
                    </a:lnTo>
                    <a:lnTo>
                      <a:pt x="96" y="163"/>
                    </a:lnTo>
                    <a:lnTo>
                      <a:pt x="96" y="158"/>
                    </a:lnTo>
                    <a:lnTo>
                      <a:pt x="100" y="158"/>
                    </a:lnTo>
                    <a:lnTo>
                      <a:pt x="110" y="145"/>
                    </a:lnTo>
                    <a:lnTo>
                      <a:pt x="114" y="136"/>
                    </a:lnTo>
                    <a:lnTo>
                      <a:pt x="114" y="13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81" name="Freeform 291"/>
              <p:cNvSpPr>
                <a:spLocks noChangeAspect="1"/>
              </p:cNvSpPr>
              <p:nvPr/>
            </p:nvSpPr>
            <p:spPr bwMode="gray">
              <a:xfrm>
                <a:off x="1392" y="1262"/>
                <a:ext cx="67" cy="97"/>
              </a:xfrm>
              <a:custGeom>
                <a:avLst/>
                <a:gdLst/>
                <a:ahLst/>
                <a:cxnLst>
                  <a:cxn ang="0">
                    <a:pos x="124" y="351"/>
                  </a:cxn>
                  <a:cxn ang="0">
                    <a:pos x="109" y="334"/>
                  </a:cxn>
                  <a:cxn ang="0">
                    <a:pos x="87" y="317"/>
                  </a:cxn>
                  <a:cxn ang="0">
                    <a:pos x="55" y="322"/>
                  </a:cxn>
                  <a:cxn ang="0">
                    <a:pos x="40" y="291"/>
                  </a:cxn>
                  <a:cxn ang="0">
                    <a:pos x="1" y="245"/>
                  </a:cxn>
                  <a:cxn ang="0">
                    <a:pos x="6" y="189"/>
                  </a:cxn>
                  <a:cxn ang="0">
                    <a:pos x="35" y="189"/>
                  </a:cxn>
                  <a:cxn ang="0">
                    <a:pos x="42" y="202"/>
                  </a:cxn>
                  <a:cxn ang="0">
                    <a:pos x="64" y="217"/>
                  </a:cxn>
                  <a:cxn ang="0">
                    <a:pos x="71" y="244"/>
                  </a:cxn>
                  <a:cxn ang="0">
                    <a:pos x="99" y="236"/>
                  </a:cxn>
                  <a:cxn ang="0">
                    <a:pos x="124" y="223"/>
                  </a:cxn>
                  <a:cxn ang="0">
                    <a:pos x="120" y="196"/>
                  </a:cxn>
                  <a:cxn ang="0">
                    <a:pos x="132" y="190"/>
                  </a:cxn>
                  <a:cxn ang="0">
                    <a:pos x="116" y="171"/>
                  </a:cxn>
                  <a:cxn ang="0">
                    <a:pos x="110" y="144"/>
                  </a:cxn>
                  <a:cxn ang="0">
                    <a:pos x="137" y="151"/>
                  </a:cxn>
                  <a:cxn ang="0">
                    <a:pos x="114" y="119"/>
                  </a:cxn>
                  <a:cxn ang="0">
                    <a:pos x="93" y="134"/>
                  </a:cxn>
                  <a:cxn ang="0">
                    <a:pos x="61" y="105"/>
                  </a:cxn>
                  <a:cxn ang="0">
                    <a:pos x="80" y="78"/>
                  </a:cxn>
                  <a:cxn ang="0">
                    <a:pos x="99" y="98"/>
                  </a:cxn>
                  <a:cxn ang="0">
                    <a:pos x="98" y="71"/>
                  </a:cxn>
                  <a:cxn ang="0">
                    <a:pos x="71" y="59"/>
                  </a:cxn>
                  <a:cxn ang="0">
                    <a:pos x="96" y="21"/>
                  </a:cxn>
                  <a:cxn ang="0">
                    <a:pos x="124" y="39"/>
                  </a:cxn>
                  <a:cxn ang="0">
                    <a:pos x="113" y="19"/>
                  </a:cxn>
                  <a:cxn ang="0">
                    <a:pos x="129" y="0"/>
                  </a:cxn>
                  <a:cxn ang="0">
                    <a:pos x="152" y="22"/>
                  </a:cxn>
                  <a:cxn ang="0">
                    <a:pos x="188" y="34"/>
                  </a:cxn>
                  <a:cxn ang="0">
                    <a:pos x="248" y="8"/>
                  </a:cxn>
                  <a:cxn ang="0">
                    <a:pos x="288" y="26"/>
                  </a:cxn>
                  <a:cxn ang="0">
                    <a:pos x="284" y="66"/>
                  </a:cxn>
                  <a:cxn ang="0">
                    <a:pos x="270" y="76"/>
                  </a:cxn>
                  <a:cxn ang="0">
                    <a:pos x="282" y="112"/>
                  </a:cxn>
                  <a:cxn ang="0">
                    <a:pos x="250" y="130"/>
                  </a:cxn>
                  <a:cxn ang="0">
                    <a:pos x="228" y="164"/>
                  </a:cxn>
                  <a:cxn ang="0">
                    <a:pos x="220" y="195"/>
                  </a:cxn>
                  <a:cxn ang="0">
                    <a:pos x="265" y="173"/>
                  </a:cxn>
                  <a:cxn ang="0">
                    <a:pos x="282" y="204"/>
                  </a:cxn>
                  <a:cxn ang="0">
                    <a:pos x="293" y="222"/>
                  </a:cxn>
                  <a:cxn ang="0">
                    <a:pos x="290" y="248"/>
                  </a:cxn>
                  <a:cxn ang="0">
                    <a:pos x="315" y="222"/>
                  </a:cxn>
                  <a:cxn ang="0">
                    <a:pos x="324" y="247"/>
                  </a:cxn>
                  <a:cxn ang="0">
                    <a:pos x="329" y="288"/>
                  </a:cxn>
                  <a:cxn ang="0">
                    <a:pos x="320" y="313"/>
                  </a:cxn>
                  <a:cxn ang="0">
                    <a:pos x="323" y="344"/>
                  </a:cxn>
                  <a:cxn ang="0">
                    <a:pos x="325" y="360"/>
                  </a:cxn>
                  <a:cxn ang="0">
                    <a:pos x="322" y="389"/>
                  </a:cxn>
                  <a:cxn ang="0">
                    <a:pos x="303" y="410"/>
                  </a:cxn>
                  <a:cxn ang="0">
                    <a:pos x="249" y="426"/>
                  </a:cxn>
                  <a:cxn ang="0">
                    <a:pos x="248" y="444"/>
                  </a:cxn>
                  <a:cxn ang="0">
                    <a:pos x="229" y="475"/>
                  </a:cxn>
                  <a:cxn ang="0">
                    <a:pos x="205" y="464"/>
                  </a:cxn>
                  <a:cxn ang="0">
                    <a:pos x="187" y="473"/>
                  </a:cxn>
                  <a:cxn ang="0">
                    <a:pos x="172" y="424"/>
                  </a:cxn>
                  <a:cxn ang="0">
                    <a:pos x="144" y="384"/>
                  </a:cxn>
                </a:cxnLst>
                <a:rect l="0" t="0" r="r" b="b"/>
                <a:pathLst>
                  <a:path w="331" h="484">
                    <a:moveTo>
                      <a:pt x="137" y="376"/>
                    </a:moveTo>
                    <a:lnTo>
                      <a:pt x="132" y="371"/>
                    </a:lnTo>
                    <a:lnTo>
                      <a:pt x="124" y="351"/>
                    </a:lnTo>
                    <a:lnTo>
                      <a:pt x="123" y="344"/>
                    </a:lnTo>
                    <a:lnTo>
                      <a:pt x="116" y="336"/>
                    </a:lnTo>
                    <a:lnTo>
                      <a:pt x="109" y="334"/>
                    </a:lnTo>
                    <a:lnTo>
                      <a:pt x="99" y="341"/>
                    </a:lnTo>
                    <a:lnTo>
                      <a:pt x="94" y="328"/>
                    </a:lnTo>
                    <a:lnTo>
                      <a:pt x="87" y="317"/>
                    </a:lnTo>
                    <a:lnTo>
                      <a:pt x="81" y="317"/>
                    </a:lnTo>
                    <a:lnTo>
                      <a:pt x="78" y="325"/>
                    </a:lnTo>
                    <a:lnTo>
                      <a:pt x="55" y="322"/>
                    </a:lnTo>
                    <a:lnTo>
                      <a:pt x="51" y="307"/>
                    </a:lnTo>
                    <a:lnTo>
                      <a:pt x="42" y="297"/>
                    </a:lnTo>
                    <a:lnTo>
                      <a:pt x="40" y="291"/>
                    </a:lnTo>
                    <a:lnTo>
                      <a:pt x="22" y="275"/>
                    </a:lnTo>
                    <a:lnTo>
                      <a:pt x="18" y="268"/>
                    </a:lnTo>
                    <a:lnTo>
                      <a:pt x="1" y="245"/>
                    </a:lnTo>
                    <a:lnTo>
                      <a:pt x="0" y="227"/>
                    </a:lnTo>
                    <a:lnTo>
                      <a:pt x="2" y="205"/>
                    </a:lnTo>
                    <a:lnTo>
                      <a:pt x="6" y="189"/>
                    </a:lnTo>
                    <a:lnTo>
                      <a:pt x="15" y="182"/>
                    </a:lnTo>
                    <a:lnTo>
                      <a:pt x="28" y="179"/>
                    </a:lnTo>
                    <a:lnTo>
                      <a:pt x="35" y="189"/>
                    </a:lnTo>
                    <a:lnTo>
                      <a:pt x="43" y="194"/>
                    </a:lnTo>
                    <a:lnTo>
                      <a:pt x="44" y="195"/>
                    </a:lnTo>
                    <a:lnTo>
                      <a:pt x="42" y="202"/>
                    </a:lnTo>
                    <a:lnTo>
                      <a:pt x="48" y="209"/>
                    </a:lnTo>
                    <a:lnTo>
                      <a:pt x="59" y="212"/>
                    </a:lnTo>
                    <a:lnTo>
                      <a:pt x="64" y="217"/>
                    </a:lnTo>
                    <a:lnTo>
                      <a:pt x="65" y="228"/>
                    </a:lnTo>
                    <a:lnTo>
                      <a:pt x="69" y="236"/>
                    </a:lnTo>
                    <a:lnTo>
                      <a:pt x="71" y="244"/>
                    </a:lnTo>
                    <a:lnTo>
                      <a:pt x="89" y="245"/>
                    </a:lnTo>
                    <a:lnTo>
                      <a:pt x="97" y="241"/>
                    </a:lnTo>
                    <a:lnTo>
                      <a:pt x="99" y="236"/>
                    </a:lnTo>
                    <a:lnTo>
                      <a:pt x="105" y="238"/>
                    </a:lnTo>
                    <a:lnTo>
                      <a:pt x="113" y="236"/>
                    </a:lnTo>
                    <a:lnTo>
                      <a:pt x="124" y="223"/>
                    </a:lnTo>
                    <a:lnTo>
                      <a:pt x="119" y="214"/>
                    </a:lnTo>
                    <a:lnTo>
                      <a:pt x="116" y="196"/>
                    </a:lnTo>
                    <a:lnTo>
                      <a:pt x="120" y="196"/>
                    </a:lnTo>
                    <a:lnTo>
                      <a:pt x="128" y="206"/>
                    </a:lnTo>
                    <a:lnTo>
                      <a:pt x="132" y="204"/>
                    </a:lnTo>
                    <a:lnTo>
                      <a:pt x="132" y="190"/>
                    </a:lnTo>
                    <a:lnTo>
                      <a:pt x="129" y="183"/>
                    </a:lnTo>
                    <a:lnTo>
                      <a:pt x="119" y="182"/>
                    </a:lnTo>
                    <a:lnTo>
                      <a:pt x="116" y="171"/>
                    </a:lnTo>
                    <a:lnTo>
                      <a:pt x="112" y="168"/>
                    </a:lnTo>
                    <a:lnTo>
                      <a:pt x="112" y="155"/>
                    </a:lnTo>
                    <a:lnTo>
                      <a:pt x="110" y="144"/>
                    </a:lnTo>
                    <a:lnTo>
                      <a:pt x="112" y="140"/>
                    </a:lnTo>
                    <a:lnTo>
                      <a:pt x="121" y="137"/>
                    </a:lnTo>
                    <a:lnTo>
                      <a:pt x="137" y="151"/>
                    </a:lnTo>
                    <a:lnTo>
                      <a:pt x="140" y="146"/>
                    </a:lnTo>
                    <a:lnTo>
                      <a:pt x="118" y="113"/>
                    </a:lnTo>
                    <a:lnTo>
                      <a:pt x="114" y="119"/>
                    </a:lnTo>
                    <a:lnTo>
                      <a:pt x="113" y="128"/>
                    </a:lnTo>
                    <a:lnTo>
                      <a:pt x="104" y="131"/>
                    </a:lnTo>
                    <a:lnTo>
                      <a:pt x="93" y="134"/>
                    </a:lnTo>
                    <a:lnTo>
                      <a:pt x="77" y="123"/>
                    </a:lnTo>
                    <a:lnTo>
                      <a:pt x="69" y="107"/>
                    </a:lnTo>
                    <a:lnTo>
                      <a:pt x="61" y="105"/>
                    </a:lnTo>
                    <a:lnTo>
                      <a:pt x="59" y="89"/>
                    </a:lnTo>
                    <a:lnTo>
                      <a:pt x="60" y="78"/>
                    </a:lnTo>
                    <a:lnTo>
                      <a:pt x="80" y="78"/>
                    </a:lnTo>
                    <a:lnTo>
                      <a:pt x="87" y="85"/>
                    </a:lnTo>
                    <a:lnTo>
                      <a:pt x="89" y="92"/>
                    </a:lnTo>
                    <a:lnTo>
                      <a:pt x="99" y="98"/>
                    </a:lnTo>
                    <a:lnTo>
                      <a:pt x="102" y="92"/>
                    </a:lnTo>
                    <a:lnTo>
                      <a:pt x="98" y="80"/>
                    </a:lnTo>
                    <a:lnTo>
                      <a:pt x="98" y="71"/>
                    </a:lnTo>
                    <a:lnTo>
                      <a:pt x="85" y="67"/>
                    </a:lnTo>
                    <a:lnTo>
                      <a:pt x="80" y="59"/>
                    </a:lnTo>
                    <a:lnTo>
                      <a:pt x="71" y="59"/>
                    </a:lnTo>
                    <a:lnTo>
                      <a:pt x="66" y="45"/>
                    </a:lnTo>
                    <a:lnTo>
                      <a:pt x="77" y="32"/>
                    </a:lnTo>
                    <a:lnTo>
                      <a:pt x="96" y="21"/>
                    </a:lnTo>
                    <a:lnTo>
                      <a:pt x="101" y="28"/>
                    </a:lnTo>
                    <a:lnTo>
                      <a:pt x="114" y="32"/>
                    </a:lnTo>
                    <a:lnTo>
                      <a:pt x="124" y="39"/>
                    </a:lnTo>
                    <a:lnTo>
                      <a:pt x="126" y="32"/>
                    </a:lnTo>
                    <a:lnTo>
                      <a:pt x="126" y="24"/>
                    </a:lnTo>
                    <a:lnTo>
                      <a:pt x="113" y="19"/>
                    </a:lnTo>
                    <a:lnTo>
                      <a:pt x="109" y="12"/>
                    </a:lnTo>
                    <a:lnTo>
                      <a:pt x="119" y="5"/>
                    </a:lnTo>
                    <a:lnTo>
                      <a:pt x="129" y="0"/>
                    </a:lnTo>
                    <a:lnTo>
                      <a:pt x="135" y="5"/>
                    </a:lnTo>
                    <a:lnTo>
                      <a:pt x="144" y="21"/>
                    </a:lnTo>
                    <a:lnTo>
                      <a:pt x="152" y="22"/>
                    </a:lnTo>
                    <a:lnTo>
                      <a:pt x="164" y="32"/>
                    </a:lnTo>
                    <a:lnTo>
                      <a:pt x="175" y="37"/>
                    </a:lnTo>
                    <a:lnTo>
                      <a:pt x="188" y="34"/>
                    </a:lnTo>
                    <a:lnTo>
                      <a:pt x="193" y="38"/>
                    </a:lnTo>
                    <a:lnTo>
                      <a:pt x="217" y="31"/>
                    </a:lnTo>
                    <a:lnTo>
                      <a:pt x="248" y="8"/>
                    </a:lnTo>
                    <a:lnTo>
                      <a:pt x="274" y="1"/>
                    </a:lnTo>
                    <a:lnTo>
                      <a:pt x="276" y="8"/>
                    </a:lnTo>
                    <a:lnTo>
                      <a:pt x="288" y="26"/>
                    </a:lnTo>
                    <a:lnTo>
                      <a:pt x="295" y="28"/>
                    </a:lnTo>
                    <a:lnTo>
                      <a:pt x="293" y="51"/>
                    </a:lnTo>
                    <a:lnTo>
                      <a:pt x="284" y="66"/>
                    </a:lnTo>
                    <a:lnTo>
                      <a:pt x="270" y="69"/>
                    </a:lnTo>
                    <a:lnTo>
                      <a:pt x="266" y="75"/>
                    </a:lnTo>
                    <a:lnTo>
                      <a:pt x="270" y="76"/>
                    </a:lnTo>
                    <a:lnTo>
                      <a:pt x="281" y="86"/>
                    </a:lnTo>
                    <a:lnTo>
                      <a:pt x="284" y="94"/>
                    </a:lnTo>
                    <a:lnTo>
                      <a:pt x="282" y="112"/>
                    </a:lnTo>
                    <a:lnTo>
                      <a:pt x="279" y="108"/>
                    </a:lnTo>
                    <a:lnTo>
                      <a:pt x="268" y="112"/>
                    </a:lnTo>
                    <a:lnTo>
                      <a:pt x="250" y="130"/>
                    </a:lnTo>
                    <a:lnTo>
                      <a:pt x="241" y="148"/>
                    </a:lnTo>
                    <a:lnTo>
                      <a:pt x="233" y="155"/>
                    </a:lnTo>
                    <a:lnTo>
                      <a:pt x="228" y="164"/>
                    </a:lnTo>
                    <a:lnTo>
                      <a:pt x="221" y="172"/>
                    </a:lnTo>
                    <a:lnTo>
                      <a:pt x="220" y="184"/>
                    </a:lnTo>
                    <a:lnTo>
                      <a:pt x="220" y="195"/>
                    </a:lnTo>
                    <a:lnTo>
                      <a:pt x="242" y="172"/>
                    </a:lnTo>
                    <a:lnTo>
                      <a:pt x="257" y="167"/>
                    </a:lnTo>
                    <a:lnTo>
                      <a:pt x="265" y="173"/>
                    </a:lnTo>
                    <a:lnTo>
                      <a:pt x="280" y="189"/>
                    </a:lnTo>
                    <a:lnTo>
                      <a:pt x="279" y="201"/>
                    </a:lnTo>
                    <a:lnTo>
                      <a:pt x="282" y="204"/>
                    </a:lnTo>
                    <a:lnTo>
                      <a:pt x="285" y="215"/>
                    </a:lnTo>
                    <a:lnTo>
                      <a:pt x="290" y="216"/>
                    </a:lnTo>
                    <a:lnTo>
                      <a:pt x="293" y="222"/>
                    </a:lnTo>
                    <a:lnTo>
                      <a:pt x="295" y="228"/>
                    </a:lnTo>
                    <a:lnTo>
                      <a:pt x="290" y="238"/>
                    </a:lnTo>
                    <a:lnTo>
                      <a:pt x="290" y="248"/>
                    </a:lnTo>
                    <a:lnTo>
                      <a:pt x="303" y="236"/>
                    </a:lnTo>
                    <a:lnTo>
                      <a:pt x="314" y="234"/>
                    </a:lnTo>
                    <a:lnTo>
                      <a:pt x="315" y="222"/>
                    </a:lnTo>
                    <a:lnTo>
                      <a:pt x="322" y="232"/>
                    </a:lnTo>
                    <a:lnTo>
                      <a:pt x="322" y="242"/>
                    </a:lnTo>
                    <a:lnTo>
                      <a:pt x="324" y="247"/>
                    </a:lnTo>
                    <a:lnTo>
                      <a:pt x="331" y="274"/>
                    </a:lnTo>
                    <a:lnTo>
                      <a:pt x="331" y="282"/>
                    </a:lnTo>
                    <a:lnTo>
                      <a:pt x="329" y="288"/>
                    </a:lnTo>
                    <a:lnTo>
                      <a:pt x="319" y="300"/>
                    </a:lnTo>
                    <a:lnTo>
                      <a:pt x="314" y="301"/>
                    </a:lnTo>
                    <a:lnTo>
                      <a:pt x="320" y="313"/>
                    </a:lnTo>
                    <a:lnTo>
                      <a:pt x="323" y="322"/>
                    </a:lnTo>
                    <a:lnTo>
                      <a:pt x="324" y="338"/>
                    </a:lnTo>
                    <a:lnTo>
                      <a:pt x="323" y="344"/>
                    </a:lnTo>
                    <a:lnTo>
                      <a:pt x="315" y="355"/>
                    </a:lnTo>
                    <a:lnTo>
                      <a:pt x="323" y="354"/>
                    </a:lnTo>
                    <a:lnTo>
                      <a:pt x="325" y="360"/>
                    </a:lnTo>
                    <a:lnTo>
                      <a:pt x="327" y="373"/>
                    </a:lnTo>
                    <a:lnTo>
                      <a:pt x="327" y="385"/>
                    </a:lnTo>
                    <a:lnTo>
                      <a:pt x="322" y="389"/>
                    </a:lnTo>
                    <a:lnTo>
                      <a:pt x="318" y="384"/>
                    </a:lnTo>
                    <a:lnTo>
                      <a:pt x="307" y="393"/>
                    </a:lnTo>
                    <a:lnTo>
                      <a:pt x="303" y="410"/>
                    </a:lnTo>
                    <a:lnTo>
                      <a:pt x="280" y="428"/>
                    </a:lnTo>
                    <a:lnTo>
                      <a:pt x="266" y="422"/>
                    </a:lnTo>
                    <a:lnTo>
                      <a:pt x="249" y="426"/>
                    </a:lnTo>
                    <a:lnTo>
                      <a:pt x="238" y="422"/>
                    </a:lnTo>
                    <a:lnTo>
                      <a:pt x="236" y="428"/>
                    </a:lnTo>
                    <a:lnTo>
                      <a:pt x="248" y="444"/>
                    </a:lnTo>
                    <a:lnTo>
                      <a:pt x="248" y="454"/>
                    </a:lnTo>
                    <a:lnTo>
                      <a:pt x="231" y="467"/>
                    </a:lnTo>
                    <a:lnTo>
                      <a:pt x="229" y="475"/>
                    </a:lnTo>
                    <a:lnTo>
                      <a:pt x="221" y="483"/>
                    </a:lnTo>
                    <a:lnTo>
                      <a:pt x="212" y="484"/>
                    </a:lnTo>
                    <a:lnTo>
                      <a:pt x="205" y="464"/>
                    </a:lnTo>
                    <a:lnTo>
                      <a:pt x="199" y="465"/>
                    </a:lnTo>
                    <a:lnTo>
                      <a:pt x="195" y="473"/>
                    </a:lnTo>
                    <a:lnTo>
                      <a:pt x="187" y="473"/>
                    </a:lnTo>
                    <a:lnTo>
                      <a:pt x="182" y="454"/>
                    </a:lnTo>
                    <a:lnTo>
                      <a:pt x="178" y="431"/>
                    </a:lnTo>
                    <a:lnTo>
                      <a:pt x="172" y="424"/>
                    </a:lnTo>
                    <a:lnTo>
                      <a:pt x="167" y="406"/>
                    </a:lnTo>
                    <a:lnTo>
                      <a:pt x="158" y="394"/>
                    </a:lnTo>
                    <a:lnTo>
                      <a:pt x="144" y="384"/>
                    </a:lnTo>
                    <a:lnTo>
                      <a:pt x="137" y="376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82" name="Freeform 292"/>
              <p:cNvSpPr>
                <a:spLocks noChangeAspect="1"/>
              </p:cNvSpPr>
              <p:nvPr/>
            </p:nvSpPr>
            <p:spPr bwMode="gray">
              <a:xfrm>
                <a:off x="1388" y="1141"/>
                <a:ext cx="59" cy="76"/>
              </a:xfrm>
              <a:custGeom>
                <a:avLst/>
                <a:gdLst/>
                <a:ahLst/>
                <a:cxnLst>
                  <a:cxn ang="0">
                    <a:pos x="281" y="171"/>
                  </a:cxn>
                  <a:cxn ang="0">
                    <a:pos x="266" y="206"/>
                  </a:cxn>
                  <a:cxn ang="0">
                    <a:pos x="291" y="237"/>
                  </a:cxn>
                  <a:cxn ang="0">
                    <a:pos x="279" y="244"/>
                  </a:cxn>
                  <a:cxn ang="0">
                    <a:pos x="260" y="249"/>
                  </a:cxn>
                  <a:cxn ang="0">
                    <a:pos x="265" y="259"/>
                  </a:cxn>
                  <a:cxn ang="0">
                    <a:pos x="259" y="280"/>
                  </a:cxn>
                  <a:cxn ang="0">
                    <a:pos x="253" y="286"/>
                  </a:cxn>
                  <a:cxn ang="0">
                    <a:pos x="271" y="338"/>
                  </a:cxn>
                  <a:cxn ang="0">
                    <a:pos x="258" y="334"/>
                  </a:cxn>
                  <a:cxn ang="0">
                    <a:pos x="250" y="345"/>
                  </a:cxn>
                  <a:cxn ang="0">
                    <a:pos x="230" y="372"/>
                  </a:cxn>
                  <a:cxn ang="0">
                    <a:pos x="208" y="370"/>
                  </a:cxn>
                  <a:cxn ang="0">
                    <a:pos x="190" y="371"/>
                  </a:cxn>
                  <a:cxn ang="0">
                    <a:pos x="177" y="364"/>
                  </a:cxn>
                  <a:cxn ang="0">
                    <a:pos x="130" y="373"/>
                  </a:cxn>
                  <a:cxn ang="0">
                    <a:pos x="119" y="327"/>
                  </a:cxn>
                  <a:cxn ang="0">
                    <a:pos x="136" y="303"/>
                  </a:cxn>
                  <a:cxn ang="0">
                    <a:pos x="113" y="280"/>
                  </a:cxn>
                  <a:cxn ang="0">
                    <a:pos x="141" y="270"/>
                  </a:cxn>
                  <a:cxn ang="0">
                    <a:pos x="155" y="256"/>
                  </a:cxn>
                  <a:cxn ang="0">
                    <a:pos x="168" y="237"/>
                  </a:cxn>
                  <a:cxn ang="0">
                    <a:pos x="211" y="214"/>
                  </a:cxn>
                  <a:cxn ang="0">
                    <a:pos x="172" y="214"/>
                  </a:cxn>
                  <a:cxn ang="0">
                    <a:pos x="129" y="225"/>
                  </a:cxn>
                  <a:cxn ang="0">
                    <a:pos x="60" y="242"/>
                  </a:cxn>
                  <a:cxn ang="0">
                    <a:pos x="4" y="256"/>
                  </a:cxn>
                  <a:cxn ang="0">
                    <a:pos x="10" y="222"/>
                  </a:cxn>
                  <a:cxn ang="0">
                    <a:pos x="31" y="215"/>
                  </a:cxn>
                  <a:cxn ang="0">
                    <a:pos x="42" y="183"/>
                  </a:cxn>
                  <a:cxn ang="0">
                    <a:pos x="83" y="205"/>
                  </a:cxn>
                  <a:cxn ang="0">
                    <a:pos x="69" y="166"/>
                  </a:cxn>
                  <a:cxn ang="0">
                    <a:pos x="51" y="149"/>
                  </a:cxn>
                  <a:cxn ang="0">
                    <a:pos x="33" y="109"/>
                  </a:cxn>
                  <a:cxn ang="0">
                    <a:pos x="43" y="65"/>
                  </a:cxn>
                  <a:cxn ang="0">
                    <a:pos x="77" y="57"/>
                  </a:cxn>
                  <a:cxn ang="0">
                    <a:pos x="96" y="82"/>
                  </a:cxn>
                  <a:cxn ang="0">
                    <a:pos x="114" y="133"/>
                  </a:cxn>
                  <a:cxn ang="0">
                    <a:pos x="134" y="147"/>
                  </a:cxn>
                  <a:cxn ang="0">
                    <a:pos x="171" y="156"/>
                  </a:cxn>
                  <a:cxn ang="0">
                    <a:pos x="158" y="113"/>
                  </a:cxn>
                  <a:cxn ang="0">
                    <a:pos x="125" y="93"/>
                  </a:cxn>
                  <a:cxn ang="0">
                    <a:pos x="141" y="82"/>
                  </a:cxn>
                  <a:cxn ang="0">
                    <a:pos x="96" y="45"/>
                  </a:cxn>
                  <a:cxn ang="0">
                    <a:pos x="129" y="7"/>
                  </a:cxn>
                  <a:cxn ang="0">
                    <a:pos x="183" y="28"/>
                  </a:cxn>
                  <a:cxn ang="0">
                    <a:pos x="205" y="45"/>
                  </a:cxn>
                  <a:cxn ang="0">
                    <a:pos x="216" y="15"/>
                  </a:cxn>
                  <a:cxn ang="0">
                    <a:pos x="237" y="0"/>
                  </a:cxn>
                  <a:cxn ang="0">
                    <a:pos x="246" y="26"/>
                  </a:cxn>
                  <a:cxn ang="0">
                    <a:pos x="274" y="72"/>
                  </a:cxn>
                  <a:cxn ang="0">
                    <a:pos x="280" y="134"/>
                  </a:cxn>
                </a:cxnLst>
                <a:rect l="0" t="0" r="r" b="b"/>
                <a:pathLst>
                  <a:path w="292" h="380">
                    <a:moveTo>
                      <a:pt x="281" y="160"/>
                    </a:moveTo>
                    <a:lnTo>
                      <a:pt x="282" y="162"/>
                    </a:lnTo>
                    <a:lnTo>
                      <a:pt x="281" y="165"/>
                    </a:lnTo>
                    <a:lnTo>
                      <a:pt x="281" y="171"/>
                    </a:lnTo>
                    <a:lnTo>
                      <a:pt x="282" y="177"/>
                    </a:lnTo>
                    <a:lnTo>
                      <a:pt x="281" y="187"/>
                    </a:lnTo>
                    <a:lnTo>
                      <a:pt x="268" y="198"/>
                    </a:lnTo>
                    <a:lnTo>
                      <a:pt x="266" y="206"/>
                    </a:lnTo>
                    <a:lnTo>
                      <a:pt x="285" y="213"/>
                    </a:lnTo>
                    <a:lnTo>
                      <a:pt x="291" y="210"/>
                    </a:lnTo>
                    <a:lnTo>
                      <a:pt x="292" y="224"/>
                    </a:lnTo>
                    <a:lnTo>
                      <a:pt x="291" y="237"/>
                    </a:lnTo>
                    <a:lnTo>
                      <a:pt x="290" y="267"/>
                    </a:lnTo>
                    <a:lnTo>
                      <a:pt x="292" y="285"/>
                    </a:lnTo>
                    <a:lnTo>
                      <a:pt x="284" y="254"/>
                    </a:lnTo>
                    <a:lnTo>
                      <a:pt x="279" y="244"/>
                    </a:lnTo>
                    <a:lnTo>
                      <a:pt x="274" y="240"/>
                    </a:lnTo>
                    <a:lnTo>
                      <a:pt x="270" y="244"/>
                    </a:lnTo>
                    <a:lnTo>
                      <a:pt x="263" y="242"/>
                    </a:lnTo>
                    <a:lnTo>
                      <a:pt x="260" y="249"/>
                    </a:lnTo>
                    <a:lnTo>
                      <a:pt x="268" y="254"/>
                    </a:lnTo>
                    <a:lnTo>
                      <a:pt x="269" y="263"/>
                    </a:lnTo>
                    <a:lnTo>
                      <a:pt x="268" y="267"/>
                    </a:lnTo>
                    <a:lnTo>
                      <a:pt x="265" y="259"/>
                    </a:lnTo>
                    <a:lnTo>
                      <a:pt x="258" y="264"/>
                    </a:lnTo>
                    <a:lnTo>
                      <a:pt x="255" y="270"/>
                    </a:lnTo>
                    <a:lnTo>
                      <a:pt x="263" y="279"/>
                    </a:lnTo>
                    <a:lnTo>
                      <a:pt x="259" y="280"/>
                    </a:lnTo>
                    <a:lnTo>
                      <a:pt x="258" y="285"/>
                    </a:lnTo>
                    <a:lnTo>
                      <a:pt x="260" y="291"/>
                    </a:lnTo>
                    <a:lnTo>
                      <a:pt x="258" y="292"/>
                    </a:lnTo>
                    <a:lnTo>
                      <a:pt x="253" y="286"/>
                    </a:lnTo>
                    <a:lnTo>
                      <a:pt x="248" y="302"/>
                    </a:lnTo>
                    <a:lnTo>
                      <a:pt x="249" y="308"/>
                    </a:lnTo>
                    <a:lnTo>
                      <a:pt x="254" y="306"/>
                    </a:lnTo>
                    <a:lnTo>
                      <a:pt x="271" y="338"/>
                    </a:lnTo>
                    <a:lnTo>
                      <a:pt x="274" y="345"/>
                    </a:lnTo>
                    <a:lnTo>
                      <a:pt x="269" y="349"/>
                    </a:lnTo>
                    <a:lnTo>
                      <a:pt x="263" y="345"/>
                    </a:lnTo>
                    <a:lnTo>
                      <a:pt x="258" y="334"/>
                    </a:lnTo>
                    <a:lnTo>
                      <a:pt x="254" y="330"/>
                    </a:lnTo>
                    <a:lnTo>
                      <a:pt x="248" y="332"/>
                    </a:lnTo>
                    <a:lnTo>
                      <a:pt x="248" y="339"/>
                    </a:lnTo>
                    <a:lnTo>
                      <a:pt x="250" y="345"/>
                    </a:lnTo>
                    <a:lnTo>
                      <a:pt x="250" y="350"/>
                    </a:lnTo>
                    <a:lnTo>
                      <a:pt x="255" y="359"/>
                    </a:lnTo>
                    <a:lnTo>
                      <a:pt x="255" y="369"/>
                    </a:lnTo>
                    <a:lnTo>
                      <a:pt x="230" y="372"/>
                    </a:lnTo>
                    <a:lnTo>
                      <a:pt x="228" y="365"/>
                    </a:lnTo>
                    <a:lnTo>
                      <a:pt x="219" y="375"/>
                    </a:lnTo>
                    <a:lnTo>
                      <a:pt x="211" y="375"/>
                    </a:lnTo>
                    <a:lnTo>
                      <a:pt x="208" y="370"/>
                    </a:lnTo>
                    <a:lnTo>
                      <a:pt x="209" y="360"/>
                    </a:lnTo>
                    <a:lnTo>
                      <a:pt x="203" y="364"/>
                    </a:lnTo>
                    <a:lnTo>
                      <a:pt x="201" y="373"/>
                    </a:lnTo>
                    <a:lnTo>
                      <a:pt x="190" y="371"/>
                    </a:lnTo>
                    <a:lnTo>
                      <a:pt x="190" y="360"/>
                    </a:lnTo>
                    <a:lnTo>
                      <a:pt x="188" y="369"/>
                    </a:lnTo>
                    <a:lnTo>
                      <a:pt x="180" y="372"/>
                    </a:lnTo>
                    <a:lnTo>
                      <a:pt x="177" y="364"/>
                    </a:lnTo>
                    <a:lnTo>
                      <a:pt x="179" y="354"/>
                    </a:lnTo>
                    <a:lnTo>
                      <a:pt x="167" y="380"/>
                    </a:lnTo>
                    <a:lnTo>
                      <a:pt x="144" y="380"/>
                    </a:lnTo>
                    <a:lnTo>
                      <a:pt x="130" y="373"/>
                    </a:lnTo>
                    <a:lnTo>
                      <a:pt x="123" y="365"/>
                    </a:lnTo>
                    <a:lnTo>
                      <a:pt x="122" y="339"/>
                    </a:lnTo>
                    <a:lnTo>
                      <a:pt x="118" y="332"/>
                    </a:lnTo>
                    <a:lnTo>
                      <a:pt x="119" y="327"/>
                    </a:lnTo>
                    <a:lnTo>
                      <a:pt x="142" y="327"/>
                    </a:lnTo>
                    <a:lnTo>
                      <a:pt x="147" y="322"/>
                    </a:lnTo>
                    <a:lnTo>
                      <a:pt x="131" y="319"/>
                    </a:lnTo>
                    <a:lnTo>
                      <a:pt x="136" y="303"/>
                    </a:lnTo>
                    <a:lnTo>
                      <a:pt x="119" y="310"/>
                    </a:lnTo>
                    <a:lnTo>
                      <a:pt x="115" y="300"/>
                    </a:lnTo>
                    <a:lnTo>
                      <a:pt x="128" y="291"/>
                    </a:lnTo>
                    <a:lnTo>
                      <a:pt x="113" y="280"/>
                    </a:lnTo>
                    <a:lnTo>
                      <a:pt x="131" y="276"/>
                    </a:lnTo>
                    <a:lnTo>
                      <a:pt x="141" y="279"/>
                    </a:lnTo>
                    <a:lnTo>
                      <a:pt x="145" y="273"/>
                    </a:lnTo>
                    <a:lnTo>
                      <a:pt x="141" y="270"/>
                    </a:lnTo>
                    <a:lnTo>
                      <a:pt x="162" y="268"/>
                    </a:lnTo>
                    <a:lnTo>
                      <a:pt x="163" y="262"/>
                    </a:lnTo>
                    <a:lnTo>
                      <a:pt x="141" y="265"/>
                    </a:lnTo>
                    <a:lnTo>
                      <a:pt x="155" y="256"/>
                    </a:lnTo>
                    <a:lnTo>
                      <a:pt x="152" y="252"/>
                    </a:lnTo>
                    <a:lnTo>
                      <a:pt x="156" y="247"/>
                    </a:lnTo>
                    <a:lnTo>
                      <a:pt x="169" y="242"/>
                    </a:lnTo>
                    <a:lnTo>
                      <a:pt x="168" y="237"/>
                    </a:lnTo>
                    <a:lnTo>
                      <a:pt x="163" y="232"/>
                    </a:lnTo>
                    <a:lnTo>
                      <a:pt x="166" y="225"/>
                    </a:lnTo>
                    <a:lnTo>
                      <a:pt x="204" y="219"/>
                    </a:lnTo>
                    <a:lnTo>
                      <a:pt x="211" y="214"/>
                    </a:lnTo>
                    <a:lnTo>
                      <a:pt x="210" y="209"/>
                    </a:lnTo>
                    <a:lnTo>
                      <a:pt x="203" y="214"/>
                    </a:lnTo>
                    <a:lnTo>
                      <a:pt x="174" y="216"/>
                    </a:lnTo>
                    <a:lnTo>
                      <a:pt x="172" y="214"/>
                    </a:lnTo>
                    <a:lnTo>
                      <a:pt x="163" y="220"/>
                    </a:lnTo>
                    <a:lnTo>
                      <a:pt x="153" y="219"/>
                    </a:lnTo>
                    <a:lnTo>
                      <a:pt x="135" y="227"/>
                    </a:lnTo>
                    <a:lnTo>
                      <a:pt x="129" y="225"/>
                    </a:lnTo>
                    <a:lnTo>
                      <a:pt x="92" y="241"/>
                    </a:lnTo>
                    <a:lnTo>
                      <a:pt x="72" y="240"/>
                    </a:lnTo>
                    <a:lnTo>
                      <a:pt x="67" y="248"/>
                    </a:lnTo>
                    <a:lnTo>
                      <a:pt x="60" y="242"/>
                    </a:lnTo>
                    <a:lnTo>
                      <a:pt x="50" y="252"/>
                    </a:lnTo>
                    <a:lnTo>
                      <a:pt x="26" y="254"/>
                    </a:lnTo>
                    <a:lnTo>
                      <a:pt x="17" y="263"/>
                    </a:lnTo>
                    <a:lnTo>
                      <a:pt x="4" y="256"/>
                    </a:lnTo>
                    <a:lnTo>
                      <a:pt x="0" y="242"/>
                    </a:lnTo>
                    <a:lnTo>
                      <a:pt x="8" y="240"/>
                    </a:lnTo>
                    <a:lnTo>
                      <a:pt x="7" y="232"/>
                    </a:lnTo>
                    <a:lnTo>
                      <a:pt x="10" y="222"/>
                    </a:lnTo>
                    <a:lnTo>
                      <a:pt x="18" y="220"/>
                    </a:lnTo>
                    <a:lnTo>
                      <a:pt x="39" y="227"/>
                    </a:lnTo>
                    <a:lnTo>
                      <a:pt x="37" y="219"/>
                    </a:lnTo>
                    <a:lnTo>
                      <a:pt x="31" y="215"/>
                    </a:lnTo>
                    <a:lnTo>
                      <a:pt x="33" y="206"/>
                    </a:lnTo>
                    <a:lnTo>
                      <a:pt x="27" y="206"/>
                    </a:lnTo>
                    <a:lnTo>
                      <a:pt x="28" y="193"/>
                    </a:lnTo>
                    <a:lnTo>
                      <a:pt x="42" y="183"/>
                    </a:lnTo>
                    <a:lnTo>
                      <a:pt x="49" y="183"/>
                    </a:lnTo>
                    <a:lnTo>
                      <a:pt x="67" y="198"/>
                    </a:lnTo>
                    <a:lnTo>
                      <a:pt x="71" y="209"/>
                    </a:lnTo>
                    <a:lnTo>
                      <a:pt x="83" y="205"/>
                    </a:lnTo>
                    <a:lnTo>
                      <a:pt x="82" y="195"/>
                    </a:lnTo>
                    <a:lnTo>
                      <a:pt x="81" y="187"/>
                    </a:lnTo>
                    <a:lnTo>
                      <a:pt x="65" y="176"/>
                    </a:lnTo>
                    <a:lnTo>
                      <a:pt x="69" y="166"/>
                    </a:lnTo>
                    <a:lnTo>
                      <a:pt x="77" y="156"/>
                    </a:lnTo>
                    <a:lnTo>
                      <a:pt x="77" y="150"/>
                    </a:lnTo>
                    <a:lnTo>
                      <a:pt x="53" y="161"/>
                    </a:lnTo>
                    <a:lnTo>
                      <a:pt x="51" y="149"/>
                    </a:lnTo>
                    <a:lnTo>
                      <a:pt x="44" y="136"/>
                    </a:lnTo>
                    <a:lnTo>
                      <a:pt x="44" y="122"/>
                    </a:lnTo>
                    <a:lnTo>
                      <a:pt x="48" y="109"/>
                    </a:lnTo>
                    <a:lnTo>
                      <a:pt x="33" y="109"/>
                    </a:lnTo>
                    <a:lnTo>
                      <a:pt x="34" y="95"/>
                    </a:lnTo>
                    <a:lnTo>
                      <a:pt x="33" y="85"/>
                    </a:lnTo>
                    <a:lnTo>
                      <a:pt x="44" y="66"/>
                    </a:lnTo>
                    <a:lnTo>
                      <a:pt x="43" y="65"/>
                    </a:lnTo>
                    <a:lnTo>
                      <a:pt x="47" y="55"/>
                    </a:lnTo>
                    <a:lnTo>
                      <a:pt x="53" y="50"/>
                    </a:lnTo>
                    <a:lnTo>
                      <a:pt x="74" y="58"/>
                    </a:lnTo>
                    <a:lnTo>
                      <a:pt x="77" y="57"/>
                    </a:lnTo>
                    <a:lnTo>
                      <a:pt x="81" y="63"/>
                    </a:lnTo>
                    <a:lnTo>
                      <a:pt x="81" y="74"/>
                    </a:lnTo>
                    <a:lnTo>
                      <a:pt x="85" y="72"/>
                    </a:lnTo>
                    <a:lnTo>
                      <a:pt x="96" y="82"/>
                    </a:lnTo>
                    <a:lnTo>
                      <a:pt x="90" y="93"/>
                    </a:lnTo>
                    <a:lnTo>
                      <a:pt x="110" y="123"/>
                    </a:lnTo>
                    <a:lnTo>
                      <a:pt x="110" y="127"/>
                    </a:lnTo>
                    <a:lnTo>
                      <a:pt x="114" y="133"/>
                    </a:lnTo>
                    <a:lnTo>
                      <a:pt x="122" y="129"/>
                    </a:lnTo>
                    <a:lnTo>
                      <a:pt x="128" y="131"/>
                    </a:lnTo>
                    <a:lnTo>
                      <a:pt x="122" y="140"/>
                    </a:lnTo>
                    <a:lnTo>
                      <a:pt x="134" y="147"/>
                    </a:lnTo>
                    <a:lnTo>
                      <a:pt x="150" y="165"/>
                    </a:lnTo>
                    <a:lnTo>
                      <a:pt x="161" y="167"/>
                    </a:lnTo>
                    <a:lnTo>
                      <a:pt x="169" y="160"/>
                    </a:lnTo>
                    <a:lnTo>
                      <a:pt x="171" y="156"/>
                    </a:lnTo>
                    <a:lnTo>
                      <a:pt x="161" y="158"/>
                    </a:lnTo>
                    <a:lnTo>
                      <a:pt x="152" y="144"/>
                    </a:lnTo>
                    <a:lnTo>
                      <a:pt x="142" y="117"/>
                    </a:lnTo>
                    <a:lnTo>
                      <a:pt x="158" y="113"/>
                    </a:lnTo>
                    <a:lnTo>
                      <a:pt x="153" y="104"/>
                    </a:lnTo>
                    <a:lnTo>
                      <a:pt x="130" y="108"/>
                    </a:lnTo>
                    <a:lnTo>
                      <a:pt x="122" y="100"/>
                    </a:lnTo>
                    <a:lnTo>
                      <a:pt x="125" y="93"/>
                    </a:lnTo>
                    <a:lnTo>
                      <a:pt x="137" y="93"/>
                    </a:lnTo>
                    <a:lnTo>
                      <a:pt x="140" y="86"/>
                    </a:lnTo>
                    <a:lnTo>
                      <a:pt x="147" y="86"/>
                    </a:lnTo>
                    <a:lnTo>
                      <a:pt x="141" y="82"/>
                    </a:lnTo>
                    <a:lnTo>
                      <a:pt x="133" y="71"/>
                    </a:lnTo>
                    <a:lnTo>
                      <a:pt x="115" y="71"/>
                    </a:lnTo>
                    <a:lnTo>
                      <a:pt x="107" y="64"/>
                    </a:lnTo>
                    <a:lnTo>
                      <a:pt x="96" y="45"/>
                    </a:lnTo>
                    <a:lnTo>
                      <a:pt x="97" y="38"/>
                    </a:lnTo>
                    <a:lnTo>
                      <a:pt x="108" y="37"/>
                    </a:lnTo>
                    <a:lnTo>
                      <a:pt x="112" y="21"/>
                    </a:lnTo>
                    <a:lnTo>
                      <a:pt x="129" y="7"/>
                    </a:lnTo>
                    <a:lnTo>
                      <a:pt x="153" y="11"/>
                    </a:lnTo>
                    <a:lnTo>
                      <a:pt x="168" y="6"/>
                    </a:lnTo>
                    <a:lnTo>
                      <a:pt x="172" y="16"/>
                    </a:lnTo>
                    <a:lnTo>
                      <a:pt x="183" y="28"/>
                    </a:lnTo>
                    <a:lnTo>
                      <a:pt x="204" y="36"/>
                    </a:lnTo>
                    <a:lnTo>
                      <a:pt x="201" y="45"/>
                    </a:lnTo>
                    <a:lnTo>
                      <a:pt x="203" y="52"/>
                    </a:lnTo>
                    <a:lnTo>
                      <a:pt x="205" y="45"/>
                    </a:lnTo>
                    <a:lnTo>
                      <a:pt x="216" y="49"/>
                    </a:lnTo>
                    <a:lnTo>
                      <a:pt x="220" y="39"/>
                    </a:lnTo>
                    <a:lnTo>
                      <a:pt x="212" y="21"/>
                    </a:lnTo>
                    <a:lnTo>
                      <a:pt x="216" y="15"/>
                    </a:lnTo>
                    <a:lnTo>
                      <a:pt x="231" y="18"/>
                    </a:lnTo>
                    <a:lnTo>
                      <a:pt x="235" y="6"/>
                    </a:lnTo>
                    <a:lnTo>
                      <a:pt x="219" y="0"/>
                    </a:lnTo>
                    <a:lnTo>
                      <a:pt x="237" y="0"/>
                    </a:lnTo>
                    <a:lnTo>
                      <a:pt x="243" y="11"/>
                    </a:lnTo>
                    <a:lnTo>
                      <a:pt x="255" y="22"/>
                    </a:lnTo>
                    <a:lnTo>
                      <a:pt x="242" y="20"/>
                    </a:lnTo>
                    <a:lnTo>
                      <a:pt x="246" y="26"/>
                    </a:lnTo>
                    <a:lnTo>
                      <a:pt x="265" y="33"/>
                    </a:lnTo>
                    <a:lnTo>
                      <a:pt x="276" y="48"/>
                    </a:lnTo>
                    <a:lnTo>
                      <a:pt x="278" y="60"/>
                    </a:lnTo>
                    <a:lnTo>
                      <a:pt x="274" y="72"/>
                    </a:lnTo>
                    <a:lnTo>
                      <a:pt x="274" y="90"/>
                    </a:lnTo>
                    <a:lnTo>
                      <a:pt x="282" y="107"/>
                    </a:lnTo>
                    <a:lnTo>
                      <a:pt x="284" y="123"/>
                    </a:lnTo>
                    <a:lnTo>
                      <a:pt x="280" y="134"/>
                    </a:lnTo>
                    <a:lnTo>
                      <a:pt x="281" y="140"/>
                    </a:lnTo>
                    <a:lnTo>
                      <a:pt x="280" y="149"/>
                    </a:lnTo>
                    <a:lnTo>
                      <a:pt x="281" y="16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83" name="Freeform 293"/>
              <p:cNvSpPr>
                <a:spLocks noChangeAspect="1"/>
              </p:cNvSpPr>
              <p:nvPr/>
            </p:nvSpPr>
            <p:spPr bwMode="gray">
              <a:xfrm>
                <a:off x="1225" y="1133"/>
                <a:ext cx="134" cy="107"/>
              </a:xfrm>
              <a:custGeom>
                <a:avLst/>
                <a:gdLst/>
                <a:ahLst/>
                <a:cxnLst>
                  <a:cxn ang="0">
                    <a:pos x="439" y="71"/>
                  </a:cxn>
                  <a:cxn ang="0">
                    <a:pos x="489" y="0"/>
                  </a:cxn>
                  <a:cxn ang="0">
                    <a:pos x="501" y="69"/>
                  </a:cxn>
                  <a:cxn ang="0">
                    <a:pos x="525" y="120"/>
                  </a:cxn>
                  <a:cxn ang="0">
                    <a:pos x="510" y="172"/>
                  </a:cxn>
                  <a:cxn ang="0">
                    <a:pos x="548" y="213"/>
                  </a:cxn>
                  <a:cxn ang="0">
                    <a:pos x="551" y="218"/>
                  </a:cxn>
                  <a:cxn ang="0">
                    <a:pos x="605" y="240"/>
                  </a:cxn>
                  <a:cxn ang="0">
                    <a:pos x="637" y="191"/>
                  </a:cxn>
                  <a:cxn ang="0">
                    <a:pos x="672" y="281"/>
                  </a:cxn>
                  <a:cxn ang="0">
                    <a:pos x="643" y="385"/>
                  </a:cxn>
                  <a:cxn ang="0">
                    <a:pos x="575" y="430"/>
                  </a:cxn>
                  <a:cxn ang="0">
                    <a:pos x="526" y="423"/>
                  </a:cxn>
                  <a:cxn ang="0">
                    <a:pos x="492" y="389"/>
                  </a:cxn>
                  <a:cxn ang="0">
                    <a:pos x="450" y="435"/>
                  </a:cxn>
                  <a:cxn ang="0">
                    <a:pos x="383" y="475"/>
                  </a:cxn>
                  <a:cxn ang="0">
                    <a:pos x="347" y="502"/>
                  </a:cxn>
                  <a:cxn ang="0">
                    <a:pos x="231" y="530"/>
                  </a:cxn>
                  <a:cxn ang="0">
                    <a:pos x="181" y="466"/>
                  </a:cxn>
                  <a:cxn ang="0">
                    <a:pos x="229" y="448"/>
                  </a:cxn>
                  <a:cxn ang="0">
                    <a:pos x="304" y="408"/>
                  </a:cxn>
                  <a:cxn ang="0">
                    <a:pos x="344" y="396"/>
                  </a:cxn>
                  <a:cxn ang="0">
                    <a:pos x="355" y="352"/>
                  </a:cxn>
                  <a:cxn ang="0">
                    <a:pos x="293" y="361"/>
                  </a:cxn>
                  <a:cxn ang="0">
                    <a:pos x="263" y="389"/>
                  </a:cxn>
                  <a:cxn ang="0">
                    <a:pos x="207" y="408"/>
                  </a:cxn>
                  <a:cxn ang="0">
                    <a:pos x="209" y="357"/>
                  </a:cxn>
                  <a:cxn ang="0">
                    <a:pos x="218" y="329"/>
                  </a:cxn>
                  <a:cxn ang="0">
                    <a:pos x="171" y="346"/>
                  </a:cxn>
                  <a:cxn ang="0">
                    <a:pos x="155" y="416"/>
                  </a:cxn>
                  <a:cxn ang="0">
                    <a:pos x="113" y="388"/>
                  </a:cxn>
                  <a:cxn ang="0">
                    <a:pos x="85" y="389"/>
                  </a:cxn>
                  <a:cxn ang="0">
                    <a:pos x="25" y="379"/>
                  </a:cxn>
                  <a:cxn ang="0">
                    <a:pos x="24" y="309"/>
                  </a:cxn>
                  <a:cxn ang="0">
                    <a:pos x="130" y="276"/>
                  </a:cxn>
                  <a:cxn ang="0">
                    <a:pos x="60" y="297"/>
                  </a:cxn>
                  <a:cxn ang="0">
                    <a:pos x="103" y="231"/>
                  </a:cxn>
                  <a:cxn ang="0">
                    <a:pos x="47" y="225"/>
                  </a:cxn>
                  <a:cxn ang="0">
                    <a:pos x="51" y="179"/>
                  </a:cxn>
                  <a:cxn ang="0">
                    <a:pos x="156" y="159"/>
                  </a:cxn>
                  <a:cxn ang="0">
                    <a:pos x="92" y="129"/>
                  </a:cxn>
                  <a:cxn ang="0">
                    <a:pos x="166" y="78"/>
                  </a:cxn>
                  <a:cxn ang="0">
                    <a:pos x="192" y="147"/>
                  </a:cxn>
                  <a:cxn ang="0">
                    <a:pos x="280" y="152"/>
                  </a:cxn>
                  <a:cxn ang="0">
                    <a:pos x="301" y="223"/>
                  </a:cxn>
                  <a:cxn ang="0">
                    <a:pos x="339" y="239"/>
                  </a:cxn>
                  <a:cxn ang="0">
                    <a:pos x="343" y="287"/>
                  </a:cxn>
                  <a:cxn ang="0">
                    <a:pos x="377" y="293"/>
                  </a:cxn>
                  <a:cxn ang="0">
                    <a:pos x="478" y="301"/>
                  </a:cxn>
                  <a:cxn ang="0">
                    <a:pos x="450" y="236"/>
                  </a:cxn>
                  <a:cxn ang="0">
                    <a:pos x="449" y="204"/>
                  </a:cxn>
                  <a:cxn ang="0">
                    <a:pos x="440" y="148"/>
                  </a:cxn>
                  <a:cxn ang="0">
                    <a:pos x="401" y="100"/>
                  </a:cxn>
                </a:cxnLst>
                <a:rect l="0" t="0" r="r" b="b"/>
                <a:pathLst>
                  <a:path w="672" h="534">
                    <a:moveTo>
                      <a:pt x="420" y="83"/>
                    </a:moveTo>
                    <a:lnTo>
                      <a:pt x="420" y="80"/>
                    </a:lnTo>
                    <a:lnTo>
                      <a:pt x="420" y="82"/>
                    </a:lnTo>
                    <a:lnTo>
                      <a:pt x="433" y="81"/>
                    </a:lnTo>
                    <a:lnTo>
                      <a:pt x="439" y="71"/>
                    </a:lnTo>
                    <a:lnTo>
                      <a:pt x="439" y="59"/>
                    </a:lnTo>
                    <a:lnTo>
                      <a:pt x="458" y="8"/>
                    </a:lnTo>
                    <a:lnTo>
                      <a:pt x="466" y="3"/>
                    </a:lnTo>
                    <a:lnTo>
                      <a:pt x="478" y="6"/>
                    </a:lnTo>
                    <a:lnTo>
                      <a:pt x="489" y="0"/>
                    </a:lnTo>
                    <a:lnTo>
                      <a:pt x="503" y="26"/>
                    </a:lnTo>
                    <a:lnTo>
                      <a:pt x="503" y="37"/>
                    </a:lnTo>
                    <a:lnTo>
                      <a:pt x="493" y="49"/>
                    </a:lnTo>
                    <a:lnTo>
                      <a:pt x="495" y="61"/>
                    </a:lnTo>
                    <a:lnTo>
                      <a:pt x="501" y="69"/>
                    </a:lnTo>
                    <a:lnTo>
                      <a:pt x="500" y="76"/>
                    </a:lnTo>
                    <a:lnTo>
                      <a:pt x="501" y="94"/>
                    </a:lnTo>
                    <a:lnTo>
                      <a:pt x="504" y="99"/>
                    </a:lnTo>
                    <a:lnTo>
                      <a:pt x="511" y="102"/>
                    </a:lnTo>
                    <a:lnTo>
                      <a:pt x="525" y="120"/>
                    </a:lnTo>
                    <a:lnTo>
                      <a:pt x="526" y="129"/>
                    </a:lnTo>
                    <a:lnTo>
                      <a:pt x="525" y="139"/>
                    </a:lnTo>
                    <a:lnTo>
                      <a:pt x="527" y="143"/>
                    </a:lnTo>
                    <a:lnTo>
                      <a:pt x="519" y="152"/>
                    </a:lnTo>
                    <a:lnTo>
                      <a:pt x="510" y="172"/>
                    </a:lnTo>
                    <a:lnTo>
                      <a:pt x="500" y="178"/>
                    </a:lnTo>
                    <a:lnTo>
                      <a:pt x="512" y="183"/>
                    </a:lnTo>
                    <a:lnTo>
                      <a:pt x="536" y="178"/>
                    </a:lnTo>
                    <a:lnTo>
                      <a:pt x="554" y="196"/>
                    </a:lnTo>
                    <a:lnTo>
                      <a:pt x="548" y="213"/>
                    </a:lnTo>
                    <a:lnTo>
                      <a:pt x="541" y="215"/>
                    </a:lnTo>
                    <a:lnTo>
                      <a:pt x="531" y="234"/>
                    </a:lnTo>
                    <a:lnTo>
                      <a:pt x="533" y="243"/>
                    </a:lnTo>
                    <a:lnTo>
                      <a:pt x="543" y="222"/>
                    </a:lnTo>
                    <a:lnTo>
                      <a:pt x="551" y="218"/>
                    </a:lnTo>
                    <a:lnTo>
                      <a:pt x="560" y="215"/>
                    </a:lnTo>
                    <a:lnTo>
                      <a:pt x="579" y="218"/>
                    </a:lnTo>
                    <a:lnTo>
                      <a:pt x="594" y="266"/>
                    </a:lnTo>
                    <a:lnTo>
                      <a:pt x="600" y="242"/>
                    </a:lnTo>
                    <a:lnTo>
                      <a:pt x="605" y="240"/>
                    </a:lnTo>
                    <a:lnTo>
                      <a:pt x="600" y="236"/>
                    </a:lnTo>
                    <a:lnTo>
                      <a:pt x="595" y="207"/>
                    </a:lnTo>
                    <a:lnTo>
                      <a:pt x="601" y="196"/>
                    </a:lnTo>
                    <a:lnTo>
                      <a:pt x="606" y="184"/>
                    </a:lnTo>
                    <a:lnTo>
                      <a:pt x="637" y="191"/>
                    </a:lnTo>
                    <a:lnTo>
                      <a:pt x="659" y="215"/>
                    </a:lnTo>
                    <a:lnTo>
                      <a:pt x="671" y="245"/>
                    </a:lnTo>
                    <a:lnTo>
                      <a:pt x="670" y="258"/>
                    </a:lnTo>
                    <a:lnTo>
                      <a:pt x="672" y="265"/>
                    </a:lnTo>
                    <a:lnTo>
                      <a:pt x="672" y="281"/>
                    </a:lnTo>
                    <a:lnTo>
                      <a:pt x="670" y="296"/>
                    </a:lnTo>
                    <a:lnTo>
                      <a:pt x="660" y="304"/>
                    </a:lnTo>
                    <a:lnTo>
                      <a:pt x="654" y="347"/>
                    </a:lnTo>
                    <a:lnTo>
                      <a:pt x="649" y="357"/>
                    </a:lnTo>
                    <a:lnTo>
                      <a:pt x="643" y="385"/>
                    </a:lnTo>
                    <a:lnTo>
                      <a:pt x="635" y="404"/>
                    </a:lnTo>
                    <a:lnTo>
                      <a:pt x="618" y="405"/>
                    </a:lnTo>
                    <a:lnTo>
                      <a:pt x="611" y="410"/>
                    </a:lnTo>
                    <a:lnTo>
                      <a:pt x="600" y="425"/>
                    </a:lnTo>
                    <a:lnTo>
                      <a:pt x="575" y="430"/>
                    </a:lnTo>
                    <a:lnTo>
                      <a:pt x="560" y="423"/>
                    </a:lnTo>
                    <a:lnTo>
                      <a:pt x="552" y="416"/>
                    </a:lnTo>
                    <a:lnTo>
                      <a:pt x="546" y="409"/>
                    </a:lnTo>
                    <a:lnTo>
                      <a:pt x="547" y="395"/>
                    </a:lnTo>
                    <a:lnTo>
                      <a:pt x="526" y="423"/>
                    </a:lnTo>
                    <a:lnTo>
                      <a:pt x="509" y="425"/>
                    </a:lnTo>
                    <a:lnTo>
                      <a:pt x="490" y="421"/>
                    </a:lnTo>
                    <a:lnTo>
                      <a:pt x="500" y="411"/>
                    </a:lnTo>
                    <a:lnTo>
                      <a:pt x="492" y="398"/>
                    </a:lnTo>
                    <a:lnTo>
                      <a:pt x="492" y="389"/>
                    </a:lnTo>
                    <a:lnTo>
                      <a:pt x="484" y="394"/>
                    </a:lnTo>
                    <a:lnTo>
                      <a:pt x="481" y="405"/>
                    </a:lnTo>
                    <a:lnTo>
                      <a:pt x="472" y="416"/>
                    </a:lnTo>
                    <a:lnTo>
                      <a:pt x="461" y="421"/>
                    </a:lnTo>
                    <a:lnTo>
                      <a:pt x="450" y="435"/>
                    </a:lnTo>
                    <a:lnTo>
                      <a:pt x="425" y="442"/>
                    </a:lnTo>
                    <a:lnTo>
                      <a:pt x="414" y="442"/>
                    </a:lnTo>
                    <a:lnTo>
                      <a:pt x="386" y="457"/>
                    </a:lnTo>
                    <a:lnTo>
                      <a:pt x="387" y="466"/>
                    </a:lnTo>
                    <a:lnTo>
                      <a:pt x="383" y="475"/>
                    </a:lnTo>
                    <a:lnTo>
                      <a:pt x="376" y="480"/>
                    </a:lnTo>
                    <a:lnTo>
                      <a:pt x="375" y="485"/>
                    </a:lnTo>
                    <a:lnTo>
                      <a:pt x="358" y="495"/>
                    </a:lnTo>
                    <a:lnTo>
                      <a:pt x="348" y="497"/>
                    </a:lnTo>
                    <a:lnTo>
                      <a:pt x="347" y="502"/>
                    </a:lnTo>
                    <a:lnTo>
                      <a:pt x="332" y="503"/>
                    </a:lnTo>
                    <a:lnTo>
                      <a:pt x="325" y="514"/>
                    </a:lnTo>
                    <a:lnTo>
                      <a:pt x="299" y="528"/>
                    </a:lnTo>
                    <a:lnTo>
                      <a:pt x="277" y="534"/>
                    </a:lnTo>
                    <a:lnTo>
                      <a:pt x="231" y="530"/>
                    </a:lnTo>
                    <a:lnTo>
                      <a:pt x="202" y="512"/>
                    </a:lnTo>
                    <a:lnTo>
                      <a:pt x="184" y="495"/>
                    </a:lnTo>
                    <a:lnTo>
                      <a:pt x="177" y="482"/>
                    </a:lnTo>
                    <a:lnTo>
                      <a:pt x="177" y="478"/>
                    </a:lnTo>
                    <a:lnTo>
                      <a:pt x="181" y="466"/>
                    </a:lnTo>
                    <a:lnTo>
                      <a:pt x="191" y="455"/>
                    </a:lnTo>
                    <a:lnTo>
                      <a:pt x="198" y="454"/>
                    </a:lnTo>
                    <a:lnTo>
                      <a:pt x="212" y="446"/>
                    </a:lnTo>
                    <a:lnTo>
                      <a:pt x="224" y="443"/>
                    </a:lnTo>
                    <a:lnTo>
                      <a:pt x="229" y="448"/>
                    </a:lnTo>
                    <a:lnTo>
                      <a:pt x="235" y="447"/>
                    </a:lnTo>
                    <a:lnTo>
                      <a:pt x="242" y="441"/>
                    </a:lnTo>
                    <a:lnTo>
                      <a:pt x="242" y="431"/>
                    </a:lnTo>
                    <a:lnTo>
                      <a:pt x="253" y="415"/>
                    </a:lnTo>
                    <a:lnTo>
                      <a:pt x="304" y="408"/>
                    </a:lnTo>
                    <a:lnTo>
                      <a:pt x="315" y="409"/>
                    </a:lnTo>
                    <a:lnTo>
                      <a:pt x="317" y="420"/>
                    </a:lnTo>
                    <a:lnTo>
                      <a:pt x="327" y="420"/>
                    </a:lnTo>
                    <a:lnTo>
                      <a:pt x="334" y="404"/>
                    </a:lnTo>
                    <a:lnTo>
                      <a:pt x="344" y="396"/>
                    </a:lnTo>
                    <a:lnTo>
                      <a:pt x="350" y="383"/>
                    </a:lnTo>
                    <a:lnTo>
                      <a:pt x="363" y="372"/>
                    </a:lnTo>
                    <a:lnTo>
                      <a:pt x="368" y="362"/>
                    </a:lnTo>
                    <a:lnTo>
                      <a:pt x="366" y="352"/>
                    </a:lnTo>
                    <a:lnTo>
                      <a:pt x="355" y="352"/>
                    </a:lnTo>
                    <a:lnTo>
                      <a:pt x="343" y="376"/>
                    </a:lnTo>
                    <a:lnTo>
                      <a:pt x="331" y="372"/>
                    </a:lnTo>
                    <a:lnTo>
                      <a:pt x="294" y="383"/>
                    </a:lnTo>
                    <a:lnTo>
                      <a:pt x="289" y="372"/>
                    </a:lnTo>
                    <a:lnTo>
                      <a:pt x="293" y="361"/>
                    </a:lnTo>
                    <a:lnTo>
                      <a:pt x="278" y="372"/>
                    </a:lnTo>
                    <a:lnTo>
                      <a:pt x="277" y="358"/>
                    </a:lnTo>
                    <a:lnTo>
                      <a:pt x="272" y="356"/>
                    </a:lnTo>
                    <a:lnTo>
                      <a:pt x="270" y="376"/>
                    </a:lnTo>
                    <a:lnTo>
                      <a:pt x="263" y="389"/>
                    </a:lnTo>
                    <a:lnTo>
                      <a:pt x="251" y="392"/>
                    </a:lnTo>
                    <a:lnTo>
                      <a:pt x="247" y="379"/>
                    </a:lnTo>
                    <a:lnTo>
                      <a:pt x="239" y="394"/>
                    </a:lnTo>
                    <a:lnTo>
                      <a:pt x="224" y="398"/>
                    </a:lnTo>
                    <a:lnTo>
                      <a:pt x="207" y="408"/>
                    </a:lnTo>
                    <a:lnTo>
                      <a:pt x="200" y="396"/>
                    </a:lnTo>
                    <a:lnTo>
                      <a:pt x="202" y="389"/>
                    </a:lnTo>
                    <a:lnTo>
                      <a:pt x="215" y="373"/>
                    </a:lnTo>
                    <a:lnTo>
                      <a:pt x="212" y="372"/>
                    </a:lnTo>
                    <a:lnTo>
                      <a:pt x="209" y="357"/>
                    </a:lnTo>
                    <a:lnTo>
                      <a:pt x="210" y="340"/>
                    </a:lnTo>
                    <a:lnTo>
                      <a:pt x="225" y="330"/>
                    </a:lnTo>
                    <a:lnTo>
                      <a:pt x="235" y="319"/>
                    </a:lnTo>
                    <a:lnTo>
                      <a:pt x="227" y="319"/>
                    </a:lnTo>
                    <a:lnTo>
                      <a:pt x="218" y="329"/>
                    </a:lnTo>
                    <a:lnTo>
                      <a:pt x="199" y="324"/>
                    </a:lnTo>
                    <a:lnTo>
                      <a:pt x="191" y="363"/>
                    </a:lnTo>
                    <a:lnTo>
                      <a:pt x="186" y="367"/>
                    </a:lnTo>
                    <a:lnTo>
                      <a:pt x="180" y="349"/>
                    </a:lnTo>
                    <a:lnTo>
                      <a:pt x="171" y="346"/>
                    </a:lnTo>
                    <a:lnTo>
                      <a:pt x="170" y="363"/>
                    </a:lnTo>
                    <a:lnTo>
                      <a:pt x="178" y="376"/>
                    </a:lnTo>
                    <a:lnTo>
                      <a:pt x="177" y="394"/>
                    </a:lnTo>
                    <a:lnTo>
                      <a:pt x="171" y="396"/>
                    </a:lnTo>
                    <a:lnTo>
                      <a:pt x="155" y="416"/>
                    </a:lnTo>
                    <a:lnTo>
                      <a:pt x="143" y="415"/>
                    </a:lnTo>
                    <a:lnTo>
                      <a:pt x="138" y="396"/>
                    </a:lnTo>
                    <a:lnTo>
                      <a:pt x="138" y="378"/>
                    </a:lnTo>
                    <a:lnTo>
                      <a:pt x="124" y="389"/>
                    </a:lnTo>
                    <a:lnTo>
                      <a:pt x="113" y="388"/>
                    </a:lnTo>
                    <a:lnTo>
                      <a:pt x="114" y="405"/>
                    </a:lnTo>
                    <a:lnTo>
                      <a:pt x="114" y="420"/>
                    </a:lnTo>
                    <a:lnTo>
                      <a:pt x="102" y="417"/>
                    </a:lnTo>
                    <a:lnTo>
                      <a:pt x="80" y="399"/>
                    </a:lnTo>
                    <a:lnTo>
                      <a:pt x="85" y="389"/>
                    </a:lnTo>
                    <a:lnTo>
                      <a:pt x="76" y="383"/>
                    </a:lnTo>
                    <a:lnTo>
                      <a:pt x="78" y="369"/>
                    </a:lnTo>
                    <a:lnTo>
                      <a:pt x="64" y="374"/>
                    </a:lnTo>
                    <a:lnTo>
                      <a:pt x="58" y="388"/>
                    </a:lnTo>
                    <a:lnTo>
                      <a:pt x="25" y="379"/>
                    </a:lnTo>
                    <a:lnTo>
                      <a:pt x="10" y="372"/>
                    </a:lnTo>
                    <a:lnTo>
                      <a:pt x="0" y="358"/>
                    </a:lnTo>
                    <a:lnTo>
                      <a:pt x="1" y="351"/>
                    </a:lnTo>
                    <a:lnTo>
                      <a:pt x="11" y="325"/>
                    </a:lnTo>
                    <a:lnTo>
                      <a:pt x="24" y="309"/>
                    </a:lnTo>
                    <a:lnTo>
                      <a:pt x="51" y="307"/>
                    </a:lnTo>
                    <a:lnTo>
                      <a:pt x="87" y="309"/>
                    </a:lnTo>
                    <a:lnTo>
                      <a:pt x="94" y="306"/>
                    </a:lnTo>
                    <a:lnTo>
                      <a:pt x="105" y="291"/>
                    </a:lnTo>
                    <a:lnTo>
                      <a:pt x="130" y="276"/>
                    </a:lnTo>
                    <a:lnTo>
                      <a:pt x="140" y="259"/>
                    </a:lnTo>
                    <a:lnTo>
                      <a:pt x="122" y="272"/>
                    </a:lnTo>
                    <a:lnTo>
                      <a:pt x="101" y="276"/>
                    </a:lnTo>
                    <a:lnTo>
                      <a:pt x="86" y="288"/>
                    </a:lnTo>
                    <a:lnTo>
                      <a:pt x="60" y="297"/>
                    </a:lnTo>
                    <a:lnTo>
                      <a:pt x="22" y="293"/>
                    </a:lnTo>
                    <a:lnTo>
                      <a:pt x="22" y="270"/>
                    </a:lnTo>
                    <a:lnTo>
                      <a:pt x="33" y="245"/>
                    </a:lnTo>
                    <a:lnTo>
                      <a:pt x="76" y="240"/>
                    </a:lnTo>
                    <a:lnTo>
                      <a:pt x="103" y="231"/>
                    </a:lnTo>
                    <a:lnTo>
                      <a:pt x="144" y="226"/>
                    </a:lnTo>
                    <a:lnTo>
                      <a:pt x="157" y="212"/>
                    </a:lnTo>
                    <a:lnTo>
                      <a:pt x="134" y="222"/>
                    </a:lnTo>
                    <a:lnTo>
                      <a:pt x="55" y="231"/>
                    </a:lnTo>
                    <a:lnTo>
                      <a:pt x="47" y="225"/>
                    </a:lnTo>
                    <a:lnTo>
                      <a:pt x="47" y="210"/>
                    </a:lnTo>
                    <a:lnTo>
                      <a:pt x="53" y="200"/>
                    </a:lnTo>
                    <a:lnTo>
                      <a:pt x="60" y="196"/>
                    </a:lnTo>
                    <a:lnTo>
                      <a:pt x="58" y="188"/>
                    </a:lnTo>
                    <a:lnTo>
                      <a:pt x="51" y="179"/>
                    </a:lnTo>
                    <a:lnTo>
                      <a:pt x="62" y="158"/>
                    </a:lnTo>
                    <a:lnTo>
                      <a:pt x="76" y="151"/>
                    </a:lnTo>
                    <a:lnTo>
                      <a:pt x="103" y="153"/>
                    </a:lnTo>
                    <a:lnTo>
                      <a:pt x="118" y="151"/>
                    </a:lnTo>
                    <a:lnTo>
                      <a:pt x="156" y="159"/>
                    </a:lnTo>
                    <a:lnTo>
                      <a:pt x="161" y="154"/>
                    </a:lnTo>
                    <a:lnTo>
                      <a:pt x="151" y="154"/>
                    </a:lnTo>
                    <a:lnTo>
                      <a:pt x="144" y="143"/>
                    </a:lnTo>
                    <a:lnTo>
                      <a:pt x="100" y="139"/>
                    </a:lnTo>
                    <a:lnTo>
                      <a:pt x="92" y="129"/>
                    </a:lnTo>
                    <a:lnTo>
                      <a:pt x="101" y="103"/>
                    </a:lnTo>
                    <a:lnTo>
                      <a:pt x="113" y="88"/>
                    </a:lnTo>
                    <a:lnTo>
                      <a:pt x="138" y="88"/>
                    </a:lnTo>
                    <a:lnTo>
                      <a:pt x="146" y="78"/>
                    </a:lnTo>
                    <a:lnTo>
                      <a:pt x="166" y="78"/>
                    </a:lnTo>
                    <a:lnTo>
                      <a:pt x="180" y="83"/>
                    </a:lnTo>
                    <a:lnTo>
                      <a:pt x="191" y="97"/>
                    </a:lnTo>
                    <a:lnTo>
                      <a:pt x="191" y="116"/>
                    </a:lnTo>
                    <a:lnTo>
                      <a:pt x="186" y="124"/>
                    </a:lnTo>
                    <a:lnTo>
                      <a:pt x="192" y="147"/>
                    </a:lnTo>
                    <a:lnTo>
                      <a:pt x="219" y="147"/>
                    </a:lnTo>
                    <a:lnTo>
                      <a:pt x="234" y="136"/>
                    </a:lnTo>
                    <a:lnTo>
                      <a:pt x="258" y="135"/>
                    </a:lnTo>
                    <a:lnTo>
                      <a:pt x="258" y="148"/>
                    </a:lnTo>
                    <a:lnTo>
                      <a:pt x="280" y="152"/>
                    </a:lnTo>
                    <a:lnTo>
                      <a:pt x="288" y="179"/>
                    </a:lnTo>
                    <a:lnTo>
                      <a:pt x="302" y="200"/>
                    </a:lnTo>
                    <a:lnTo>
                      <a:pt x="312" y="200"/>
                    </a:lnTo>
                    <a:lnTo>
                      <a:pt x="321" y="210"/>
                    </a:lnTo>
                    <a:lnTo>
                      <a:pt x="301" y="223"/>
                    </a:lnTo>
                    <a:lnTo>
                      <a:pt x="300" y="234"/>
                    </a:lnTo>
                    <a:lnTo>
                      <a:pt x="310" y="237"/>
                    </a:lnTo>
                    <a:lnTo>
                      <a:pt x="336" y="227"/>
                    </a:lnTo>
                    <a:lnTo>
                      <a:pt x="336" y="232"/>
                    </a:lnTo>
                    <a:lnTo>
                      <a:pt x="339" y="239"/>
                    </a:lnTo>
                    <a:lnTo>
                      <a:pt x="342" y="250"/>
                    </a:lnTo>
                    <a:lnTo>
                      <a:pt x="336" y="258"/>
                    </a:lnTo>
                    <a:lnTo>
                      <a:pt x="340" y="256"/>
                    </a:lnTo>
                    <a:lnTo>
                      <a:pt x="344" y="271"/>
                    </a:lnTo>
                    <a:lnTo>
                      <a:pt x="343" y="287"/>
                    </a:lnTo>
                    <a:lnTo>
                      <a:pt x="349" y="297"/>
                    </a:lnTo>
                    <a:lnTo>
                      <a:pt x="359" y="298"/>
                    </a:lnTo>
                    <a:lnTo>
                      <a:pt x="366" y="297"/>
                    </a:lnTo>
                    <a:lnTo>
                      <a:pt x="371" y="292"/>
                    </a:lnTo>
                    <a:lnTo>
                      <a:pt x="377" y="293"/>
                    </a:lnTo>
                    <a:lnTo>
                      <a:pt x="395" y="288"/>
                    </a:lnTo>
                    <a:lnTo>
                      <a:pt x="399" y="297"/>
                    </a:lnTo>
                    <a:lnTo>
                      <a:pt x="419" y="293"/>
                    </a:lnTo>
                    <a:lnTo>
                      <a:pt x="469" y="303"/>
                    </a:lnTo>
                    <a:lnTo>
                      <a:pt x="478" y="301"/>
                    </a:lnTo>
                    <a:lnTo>
                      <a:pt x="482" y="283"/>
                    </a:lnTo>
                    <a:lnTo>
                      <a:pt x="482" y="261"/>
                    </a:lnTo>
                    <a:lnTo>
                      <a:pt x="468" y="245"/>
                    </a:lnTo>
                    <a:lnTo>
                      <a:pt x="462" y="233"/>
                    </a:lnTo>
                    <a:lnTo>
                      <a:pt x="450" y="236"/>
                    </a:lnTo>
                    <a:lnTo>
                      <a:pt x="444" y="229"/>
                    </a:lnTo>
                    <a:lnTo>
                      <a:pt x="440" y="221"/>
                    </a:lnTo>
                    <a:lnTo>
                      <a:pt x="431" y="227"/>
                    </a:lnTo>
                    <a:lnTo>
                      <a:pt x="425" y="218"/>
                    </a:lnTo>
                    <a:lnTo>
                      <a:pt x="449" y="204"/>
                    </a:lnTo>
                    <a:lnTo>
                      <a:pt x="451" y="193"/>
                    </a:lnTo>
                    <a:lnTo>
                      <a:pt x="462" y="190"/>
                    </a:lnTo>
                    <a:lnTo>
                      <a:pt x="456" y="163"/>
                    </a:lnTo>
                    <a:lnTo>
                      <a:pt x="450" y="152"/>
                    </a:lnTo>
                    <a:lnTo>
                      <a:pt x="440" y="148"/>
                    </a:lnTo>
                    <a:lnTo>
                      <a:pt x="438" y="142"/>
                    </a:lnTo>
                    <a:lnTo>
                      <a:pt x="424" y="139"/>
                    </a:lnTo>
                    <a:lnTo>
                      <a:pt x="402" y="120"/>
                    </a:lnTo>
                    <a:lnTo>
                      <a:pt x="401" y="110"/>
                    </a:lnTo>
                    <a:lnTo>
                      <a:pt x="401" y="100"/>
                    </a:lnTo>
                    <a:lnTo>
                      <a:pt x="396" y="93"/>
                    </a:lnTo>
                    <a:lnTo>
                      <a:pt x="412" y="89"/>
                    </a:lnTo>
                    <a:lnTo>
                      <a:pt x="420" y="83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84" name="Freeform 294"/>
              <p:cNvSpPr>
                <a:spLocks noChangeAspect="1"/>
              </p:cNvSpPr>
              <p:nvPr/>
            </p:nvSpPr>
            <p:spPr bwMode="gray">
              <a:xfrm>
                <a:off x="1168" y="1099"/>
                <a:ext cx="80" cy="82"/>
              </a:xfrm>
              <a:custGeom>
                <a:avLst/>
                <a:gdLst/>
                <a:ahLst/>
                <a:cxnLst>
                  <a:cxn ang="0">
                    <a:pos x="157" y="126"/>
                  </a:cxn>
                  <a:cxn ang="0">
                    <a:pos x="177" y="100"/>
                  </a:cxn>
                  <a:cxn ang="0">
                    <a:pos x="197" y="75"/>
                  </a:cxn>
                  <a:cxn ang="0">
                    <a:pos x="224" y="48"/>
                  </a:cxn>
                  <a:cxn ang="0">
                    <a:pos x="242" y="51"/>
                  </a:cxn>
                  <a:cxn ang="0">
                    <a:pos x="269" y="44"/>
                  </a:cxn>
                  <a:cxn ang="0">
                    <a:pos x="274" y="72"/>
                  </a:cxn>
                  <a:cxn ang="0">
                    <a:pos x="285" y="59"/>
                  </a:cxn>
                  <a:cxn ang="0">
                    <a:pos x="303" y="57"/>
                  </a:cxn>
                  <a:cxn ang="0">
                    <a:pos x="329" y="43"/>
                  </a:cxn>
                  <a:cxn ang="0">
                    <a:pos x="307" y="23"/>
                  </a:cxn>
                  <a:cxn ang="0">
                    <a:pos x="343" y="0"/>
                  </a:cxn>
                  <a:cxn ang="0">
                    <a:pos x="382" y="37"/>
                  </a:cxn>
                  <a:cxn ang="0">
                    <a:pos x="397" y="72"/>
                  </a:cxn>
                  <a:cxn ang="0">
                    <a:pos x="356" y="91"/>
                  </a:cxn>
                  <a:cxn ang="0">
                    <a:pos x="353" y="119"/>
                  </a:cxn>
                  <a:cxn ang="0">
                    <a:pos x="369" y="159"/>
                  </a:cxn>
                  <a:cxn ang="0">
                    <a:pos x="355" y="173"/>
                  </a:cxn>
                  <a:cxn ang="0">
                    <a:pos x="370" y="190"/>
                  </a:cxn>
                  <a:cxn ang="0">
                    <a:pos x="350" y="237"/>
                  </a:cxn>
                  <a:cxn ang="0">
                    <a:pos x="314" y="258"/>
                  </a:cxn>
                  <a:cxn ang="0">
                    <a:pos x="300" y="309"/>
                  </a:cxn>
                  <a:cxn ang="0">
                    <a:pos x="265" y="253"/>
                  </a:cxn>
                  <a:cxn ang="0">
                    <a:pos x="275" y="195"/>
                  </a:cxn>
                  <a:cxn ang="0">
                    <a:pos x="262" y="193"/>
                  </a:cxn>
                  <a:cxn ang="0">
                    <a:pos x="244" y="206"/>
                  </a:cxn>
                  <a:cxn ang="0">
                    <a:pos x="244" y="244"/>
                  </a:cxn>
                  <a:cxn ang="0">
                    <a:pos x="216" y="239"/>
                  </a:cxn>
                  <a:cxn ang="0">
                    <a:pos x="217" y="264"/>
                  </a:cxn>
                  <a:cxn ang="0">
                    <a:pos x="231" y="302"/>
                  </a:cxn>
                  <a:cxn ang="0">
                    <a:pos x="211" y="342"/>
                  </a:cxn>
                  <a:cxn ang="0">
                    <a:pos x="195" y="324"/>
                  </a:cxn>
                  <a:cxn ang="0">
                    <a:pos x="181" y="295"/>
                  </a:cxn>
                  <a:cxn ang="0">
                    <a:pos x="174" y="318"/>
                  </a:cxn>
                  <a:cxn ang="0">
                    <a:pos x="181" y="336"/>
                  </a:cxn>
                  <a:cxn ang="0">
                    <a:pos x="181" y="368"/>
                  </a:cxn>
                  <a:cxn ang="0">
                    <a:pos x="171" y="393"/>
                  </a:cxn>
                  <a:cxn ang="0">
                    <a:pos x="145" y="384"/>
                  </a:cxn>
                  <a:cxn ang="0">
                    <a:pos x="131" y="393"/>
                  </a:cxn>
                  <a:cxn ang="0">
                    <a:pos x="114" y="351"/>
                  </a:cxn>
                  <a:cxn ang="0">
                    <a:pos x="114" y="319"/>
                  </a:cxn>
                  <a:cxn ang="0">
                    <a:pos x="101" y="360"/>
                  </a:cxn>
                  <a:cxn ang="0">
                    <a:pos x="56" y="360"/>
                  </a:cxn>
                  <a:cxn ang="0">
                    <a:pos x="58" y="334"/>
                  </a:cxn>
                  <a:cxn ang="0">
                    <a:pos x="37" y="378"/>
                  </a:cxn>
                  <a:cxn ang="0">
                    <a:pos x="12" y="367"/>
                  </a:cxn>
                  <a:cxn ang="0">
                    <a:pos x="2" y="346"/>
                  </a:cxn>
                  <a:cxn ang="0">
                    <a:pos x="15" y="308"/>
                  </a:cxn>
                  <a:cxn ang="0">
                    <a:pos x="29" y="274"/>
                  </a:cxn>
                  <a:cxn ang="0">
                    <a:pos x="59" y="274"/>
                  </a:cxn>
                  <a:cxn ang="0">
                    <a:pos x="82" y="239"/>
                  </a:cxn>
                  <a:cxn ang="0">
                    <a:pos x="90" y="209"/>
                  </a:cxn>
                  <a:cxn ang="0">
                    <a:pos x="111" y="206"/>
                  </a:cxn>
                  <a:cxn ang="0">
                    <a:pos x="134" y="178"/>
                  </a:cxn>
                  <a:cxn ang="0">
                    <a:pos x="147" y="150"/>
                  </a:cxn>
                </a:cxnLst>
                <a:rect l="0" t="0" r="r" b="b"/>
                <a:pathLst>
                  <a:path w="399" h="411">
                    <a:moveTo>
                      <a:pt x="154" y="134"/>
                    </a:moveTo>
                    <a:lnTo>
                      <a:pt x="156" y="136"/>
                    </a:lnTo>
                    <a:lnTo>
                      <a:pt x="157" y="126"/>
                    </a:lnTo>
                    <a:lnTo>
                      <a:pt x="166" y="120"/>
                    </a:lnTo>
                    <a:lnTo>
                      <a:pt x="170" y="109"/>
                    </a:lnTo>
                    <a:lnTo>
                      <a:pt x="177" y="100"/>
                    </a:lnTo>
                    <a:lnTo>
                      <a:pt x="184" y="99"/>
                    </a:lnTo>
                    <a:lnTo>
                      <a:pt x="187" y="89"/>
                    </a:lnTo>
                    <a:lnTo>
                      <a:pt x="197" y="75"/>
                    </a:lnTo>
                    <a:lnTo>
                      <a:pt x="198" y="61"/>
                    </a:lnTo>
                    <a:lnTo>
                      <a:pt x="221" y="57"/>
                    </a:lnTo>
                    <a:lnTo>
                      <a:pt x="224" y="48"/>
                    </a:lnTo>
                    <a:lnTo>
                      <a:pt x="232" y="49"/>
                    </a:lnTo>
                    <a:lnTo>
                      <a:pt x="238" y="57"/>
                    </a:lnTo>
                    <a:lnTo>
                      <a:pt x="242" y="51"/>
                    </a:lnTo>
                    <a:lnTo>
                      <a:pt x="256" y="50"/>
                    </a:lnTo>
                    <a:lnTo>
                      <a:pt x="260" y="45"/>
                    </a:lnTo>
                    <a:lnTo>
                      <a:pt x="269" y="44"/>
                    </a:lnTo>
                    <a:lnTo>
                      <a:pt x="267" y="60"/>
                    </a:lnTo>
                    <a:lnTo>
                      <a:pt x="270" y="76"/>
                    </a:lnTo>
                    <a:lnTo>
                      <a:pt x="274" y="72"/>
                    </a:lnTo>
                    <a:lnTo>
                      <a:pt x="271" y="57"/>
                    </a:lnTo>
                    <a:lnTo>
                      <a:pt x="275" y="48"/>
                    </a:lnTo>
                    <a:lnTo>
                      <a:pt x="285" y="59"/>
                    </a:lnTo>
                    <a:lnTo>
                      <a:pt x="298" y="66"/>
                    </a:lnTo>
                    <a:lnTo>
                      <a:pt x="306" y="66"/>
                    </a:lnTo>
                    <a:lnTo>
                      <a:pt x="303" y="57"/>
                    </a:lnTo>
                    <a:lnTo>
                      <a:pt x="319" y="61"/>
                    </a:lnTo>
                    <a:lnTo>
                      <a:pt x="330" y="49"/>
                    </a:lnTo>
                    <a:lnTo>
                      <a:pt x="329" y="43"/>
                    </a:lnTo>
                    <a:lnTo>
                      <a:pt x="322" y="44"/>
                    </a:lnTo>
                    <a:lnTo>
                      <a:pt x="313" y="37"/>
                    </a:lnTo>
                    <a:lnTo>
                      <a:pt x="307" y="23"/>
                    </a:lnTo>
                    <a:lnTo>
                      <a:pt x="317" y="19"/>
                    </a:lnTo>
                    <a:lnTo>
                      <a:pt x="323" y="7"/>
                    </a:lnTo>
                    <a:lnTo>
                      <a:pt x="343" y="0"/>
                    </a:lnTo>
                    <a:lnTo>
                      <a:pt x="365" y="18"/>
                    </a:lnTo>
                    <a:lnTo>
                      <a:pt x="365" y="24"/>
                    </a:lnTo>
                    <a:lnTo>
                      <a:pt x="382" y="37"/>
                    </a:lnTo>
                    <a:lnTo>
                      <a:pt x="399" y="57"/>
                    </a:lnTo>
                    <a:lnTo>
                      <a:pt x="399" y="66"/>
                    </a:lnTo>
                    <a:lnTo>
                      <a:pt x="397" y="72"/>
                    </a:lnTo>
                    <a:lnTo>
                      <a:pt x="384" y="77"/>
                    </a:lnTo>
                    <a:lnTo>
                      <a:pt x="381" y="85"/>
                    </a:lnTo>
                    <a:lnTo>
                      <a:pt x="356" y="91"/>
                    </a:lnTo>
                    <a:lnTo>
                      <a:pt x="349" y="99"/>
                    </a:lnTo>
                    <a:lnTo>
                      <a:pt x="348" y="108"/>
                    </a:lnTo>
                    <a:lnTo>
                      <a:pt x="353" y="119"/>
                    </a:lnTo>
                    <a:lnTo>
                      <a:pt x="376" y="148"/>
                    </a:lnTo>
                    <a:lnTo>
                      <a:pt x="377" y="159"/>
                    </a:lnTo>
                    <a:lnTo>
                      <a:pt x="369" y="159"/>
                    </a:lnTo>
                    <a:lnTo>
                      <a:pt x="360" y="152"/>
                    </a:lnTo>
                    <a:lnTo>
                      <a:pt x="353" y="159"/>
                    </a:lnTo>
                    <a:lnTo>
                      <a:pt x="355" y="173"/>
                    </a:lnTo>
                    <a:lnTo>
                      <a:pt x="364" y="174"/>
                    </a:lnTo>
                    <a:lnTo>
                      <a:pt x="366" y="186"/>
                    </a:lnTo>
                    <a:lnTo>
                      <a:pt x="370" y="190"/>
                    </a:lnTo>
                    <a:lnTo>
                      <a:pt x="375" y="210"/>
                    </a:lnTo>
                    <a:lnTo>
                      <a:pt x="366" y="222"/>
                    </a:lnTo>
                    <a:lnTo>
                      <a:pt x="350" y="237"/>
                    </a:lnTo>
                    <a:lnTo>
                      <a:pt x="324" y="237"/>
                    </a:lnTo>
                    <a:lnTo>
                      <a:pt x="318" y="244"/>
                    </a:lnTo>
                    <a:lnTo>
                      <a:pt x="314" y="258"/>
                    </a:lnTo>
                    <a:lnTo>
                      <a:pt x="317" y="288"/>
                    </a:lnTo>
                    <a:lnTo>
                      <a:pt x="313" y="302"/>
                    </a:lnTo>
                    <a:lnTo>
                      <a:pt x="300" y="309"/>
                    </a:lnTo>
                    <a:lnTo>
                      <a:pt x="287" y="307"/>
                    </a:lnTo>
                    <a:lnTo>
                      <a:pt x="265" y="269"/>
                    </a:lnTo>
                    <a:lnTo>
                      <a:pt x="265" y="253"/>
                    </a:lnTo>
                    <a:lnTo>
                      <a:pt x="269" y="237"/>
                    </a:lnTo>
                    <a:lnTo>
                      <a:pt x="268" y="220"/>
                    </a:lnTo>
                    <a:lnTo>
                      <a:pt x="275" y="195"/>
                    </a:lnTo>
                    <a:lnTo>
                      <a:pt x="276" y="183"/>
                    </a:lnTo>
                    <a:lnTo>
                      <a:pt x="270" y="182"/>
                    </a:lnTo>
                    <a:lnTo>
                      <a:pt x="262" y="193"/>
                    </a:lnTo>
                    <a:lnTo>
                      <a:pt x="246" y="189"/>
                    </a:lnTo>
                    <a:lnTo>
                      <a:pt x="244" y="200"/>
                    </a:lnTo>
                    <a:lnTo>
                      <a:pt x="244" y="206"/>
                    </a:lnTo>
                    <a:lnTo>
                      <a:pt x="237" y="213"/>
                    </a:lnTo>
                    <a:lnTo>
                      <a:pt x="243" y="220"/>
                    </a:lnTo>
                    <a:lnTo>
                      <a:pt x="244" y="244"/>
                    </a:lnTo>
                    <a:lnTo>
                      <a:pt x="235" y="255"/>
                    </a:lnTo>
                    <a:lnTo>
                      <a:pt x="225" y="242"/>
                    </a:lnTo>
                    <a:lnTo>
                      <a:pt x="216" y="239"/>
                    </a:lnTo>
                    <a:lnTo>
                      <a:pt x="216" y="247"/>
                    </a:lnTo>
                    <a:lnTo>
                      <a:pt x="211" y="256"/>
                    </a:lnTo>
                    <a:lnTo>
                      <a:pt x="217" y="264"/>
                    </a:lnTo>
                    <a:lnTo>
                      <a:pt x="227" y="268"/>
                    </a:lnTo>
                    <a:lnTo>
                      <a:pt x="233" y="291"/>
                    </a:lnTo>
                    <a:lnTo>
                      <a:pt x="231" y="302"/>
                    </a:lnTo>
                    <a:lnTo>
                      <a:pt x="216" y="311"/>
                    </a:lnTo>
                    <a:lnTo>
                      <a:pt x="215" y="331"/>
                    </a:lnTo>
                    <a:lnTo>
                      <a:pt x="211" y="342"/>
                    </a:lnTo>
                    <a:lnTo>
                      <a:pt x="209" y="340"/>
                    </a:lnTo>
                    <a:lnTo>
                      <a:pt x="201" y="344"/>
                    </a:lnTo>
                    <a:lnTo>
                      <a:pt x="195" y="324"/>
                    </a:lnTo>
                    <a:lnTo>
                      <a:pt x="188" y="308"/>
                    </a:lnTo>
                    <a:lnTo>
                      <a:pt x="185" y="287"/>
                    </a:lnTo>
                    <a:lnTo>
                      <a:pt x="181" y="295"/>
                    </a:lnTo>
                    <a:lnTo>
                      <a:pt x="173" y="290"/>
                    </a:lnTo>
                    <a:lnTo>
                      <a:pt x="172" y="301"/>
                    </a:lnTo>
                    <a:lnTo>
                      <a:pt x="174" y="318"/>
                    </a:lnTo>
                    <a:lnTo>
                      <a:pt x="178" y="324"/>
                    </a:lnTo>
                    <a:lnTo>
                      <a:pt x="173" y="334"/>
                    </a:lnTo>
                    <a:lnTo>
                      <a:pt x="181" y="336"/>
                    </a:lnTo>
                    <a:lnTo>
                      <a:pt x="162" y="346"/>
                    </a:lnTo>
                    <a:lnTo>
                      <a:pt x="173" y="352"/>
                    </a:lnTo>
                    <a:lnTo>
                      <a:pt x="181" y="368"/>
                    </a:lnTo>
                    <a:lnTo>
                      <a:pt x="182" y="376"/>
                    </a:lnTo>
                    <a:lnTo>
                      <a:pt x="173" y="376"/>
                    </a:lnTo>
                    <a:lnTo>
                      <a:pt x="171" y="393"/>
                    </a:lnTo>
                    <a:lnTo>
                      <a:pt x="162" y="398"/>
                    </a:lnTo>
                    <a:lnTo>
                      <a:pt x="154" y="398"/>
                    </a:lnTo>
                    <a:lnTo>
                      <a:pt x="145" y="384"/>
                    </a:lnTo>
                    <a:lnTo>
                      <a:pt x="144" y="400"/>
                    </a:lnTo>
                    <a:lnTo>
                      <a:pt x="139" y="411"/>
                    </a:lnTo>
                    <a:lnTo>
                      <a:pt x="131" y="393"/>
                    </a:lnTo>
                    <a:lnTo>
                      <a:pt x="130" y="367"/>
                    </a:lnTo>
                    <a:lnTo>
                      <a:pt x="123" y="367"/>
                    </a:lnTo>
                    <a:lnTo>
                      <a:pt x="114" y="351"/>
                    </a:lnTo>
                    <a:lnTo>
                      <a:pt x="118" y="339"/>
                    </a:lnTo>
                    <a:lnTo>
                      <a:pt x="117" y="328"/>
                    </a:lnTo>
                    <a:lnTo>
                      <a:pt x="114" y="319"/>
                    </a:lnTo>
                    <a:lnTo>
                      <a:pt x="103" y="329"/>
                    </a:lnTo>
                    <a:lnTo>
                      <a:pt x="101" y="349"/>
                    </a:lnTo>
                    <a:lnTo>
                      <a:pt x="101" y="360"/>
                    </a:lnTo>
                    <a:lnTo>
                      <a:pt x="91" y="382"/>
                    </a:lnTo>
                    <a:lnTo>
                      <a:pt x="82" y="371"/>
                    </a:lnTo>
                    <a:lnTo>
                      <a:pt x="56" y="360"/>
                    </a:lnTo>
                    <a:lnTo>
                      <a:pt x="55" y="352"/>
                    </a:lnTo>
                    <a:lnTo>
                      <a:pt x="58" y="346"/>
                    </a:lnTo>
                    <a:lnTo>
                      <a:pt x="58" y="334"/>
                    </a:lnTo>
                    <a:lnTo>
                      <a:pt x="50" y="356"/>
                    </a:lnTo>
                    <a:lnTo>
                      <a:pt x="44" y="361"/>
                    </a:lnTo>
                    <a:lnTo>
                      <a:pt x="37" y="378"/>
                    </a:lnTo>
                    <a:lnTo>
                      <a:pt x="21" y="383"/>
                    </a:lnTo>
                    <a:lnTo>
                      <a:pt x="12" y="373"/>
                    </a:lnTo>
                    <a:lnTo>
                      <a:pt x="12" y="367"/>
                    </a:lnTo>
                    <a:lnTo>
                      <a:pt x="25" y="333"/>
                    </a:lnTo>
                    <a:lnTo>
                      <a:pt x="16" y="328"/>
                    </a:lnTo>
                    <a:lnTo>
                      <a:pt x="2" y="346"/>
                    </a:lnTo>
                    <a:lnTo>
                      <a:pt x="0" y="326"/>
                    </a:lnTo>
                    <a:lnTo>
                      <a:pt x="5" y="317"/>
                    </a:lnTo>
                    <a:lnTo>
                      <a:pt x="15" y="308"/>
                    </a:lnTo>
                    <a:lnTo>
                      <a:pt x="16" y="285"/>
                    </a:lnTo>
                    <a:lnTo>
                      <a:pt x="27" y="280"/>
                    </a:lnTo>
                    <a:lnTo>
                      <a:pt x="29" y="274"/>
                    </a:lnTo>
                    <a:lnTo>
                      <a:pt x="39" y="266"/>
                    </a:lnTo>
                    <a:lnTo>
                      <a:pt x="47" y="266"/>
                    </a:lnTo>
                    <a:lnTo>
                      <a:pt x="59" y="274"/>
                    </a:lnTo>
                    <a:lnTo>
                      <a:pt x="64" y="269"/>
                    </a:lnTo>
                    <a:lnTo>
                      <a:pt x="70" y="271"/>
                    </a:lnTo>
                    <a:lnTo>
                      <a:pt x="82" y="239"/>
                    </a:lnTo>
                    <a:lnTo>
                      <a:pt x="90" y="231"/>
                    </a:lnTo>
                    <a:lnTo>
                      <a:pt x="91" y="225"/>
                    </a:lnTo>
                    <a:lnTo>
                      <a:pt x="90" y="209"/>
                    </a:lnTo>
                    <a:lnTo>
                      <a:pt x="93" y="216"/>
                    </a:lnTo>
                    <a:lnTo>
                      <a:pt x="99" y="213"/>
                    </a:lnTo>
                    <a:lnTo>
                      <a:pt x="111" y="206"/>
                    </a:lnTo>
                    <a:lnTo>
                      <a:pt x="114" y="198"/>
                    </a:lnTo>
                    <a:lnTo>
                      <a:pt x="120" y="198"/>
                    </a:lnTo>
                    <a:lnTo>
                      <a:pt x="134" y="178"/>
                    </a:lnTo>
                    <a:lnTo>
                      <a:pt x="147" y="174"/>
                    </a:lnTo>
                    <a:lnTo>
                      <a:pt x="138" y="170"/>
                    </a:lnTo>
                    <a:lnTo>
                      <a:pt x="147" y="150"/>
                    </a:lnTo>
                    <a:lnTo>
                      <a:pt x="149" y="139"/>
                    </a:lnTo>
                    <a:lnTo>
                      <a:pt x="154" y="134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85" name="Freeform 295"/>
              <p:cNvSpPr>
                <a:spLocks noChangeAspect="1"/>
              </p:cNvSpPr>
              <p:nvPr/>
            </p:nvSpPr>
            <p:spPr bwMode="gray">
              <a:xfrm>
                <a:off x="1271" y="1070"/>
                <a:ext cx="40" cy="39"/>
              </a:xfrm>
              <a:custGeom>
                <a:avLst/>
                <a:gdLst/>
                <a:ahLst/>
                <a:cxnLst>
                  <a:cxn ang="0">
                    <a:pos x="76" y="19"/>
                  </a:cxn>
                  <a:cxn ang="0">
                    <a:pos x="84" y="23"/>
                  </a:cxn>
                  <a:cxn ang="0">
                    <a:pos x="84" y="19"/>
                  </a:cxn>
                  <a:cxn ang="0">
                    <a:pos x="95" y="13"/>
                  </a:cxn>
                  <a:cxn ang="0">
                    <a:pos x="127" y="7"/>
                  </a:cxn>
                  <a:cxn ang="0">
                    <a:pos x="128" y="13"/>
                  </a:cxn>
                  <a:cxn ang="0">
                    <a:pos x="138" y="16"/>
                  </a:cxn>
                  <a:cxn ang="0">
                    <a:pos x="145" y="5"/>
                  </a:cxn>
                  <a:cxn ang="0">
                    <a:pos x="172" y="0"/>
                  </a:cxn>
                  <a:cxn ang="0">
                    <a:pos x="198" y="8"/>
                  </a:cxn>
                  <a:cxn ang="0">
                    <a:pos x="200" y="21"/>
                  </a:cxn>
                  <a:cxn ang="0">
                    <a:pos x="199" y="37"/>
                  </a:cxn>
                  <a:cxn ang="0">
                    <a:pos x="194" y="46"/>
                  </a:cxn>
                  <a:cxn ang="0">
                    <a:pos x="149" y="60"/>
                  </a:cxn>
                  <a:cxn ang="0">
                    <a:pos x="135" y="60"/>
                  </a:cxn>
                  <a:cxn ang="0">
                    <a:pos x="134" y="65"/>
                  </a:cxn>
                  <a:cxn ang="0">
                    <a:pos x="127" y="70"/>
                  </a:cxn>
                  <a:cxn ang="0">
                    <a:pos x="134" y="76"/>
                  </a:cxn>
                  <a:cxn ang="0">
                    <a:pos x="129" y="80"/>
                  </a:cxn>
                  <a:cxn ang="0">
                    <a:pos x="105" y="81"/>
                  </a:cxn>
                  <a:cxn ang="0">
                    <a:pos x="107" y="85"/>
                  </a:cxn>
                  <a:cxn ang="0">
                    <a:pos x="107" y="97"/>
                  </a:cxn>
                  <a:cxn ang="0">
                    <a:pos x="114" y="87"/>
                  </a:cxn>
                  <a:cxn ang="0">
                    <a:pos x="116" y="94"/>
                  </a:cxn>
                  <a:cxn ang="0">
                    <a:pos x="111" y="104"/>
                  </a:cxn>
                  <a:cxn ang="0">
                    <a:pos x="123" y="92"/>
                  </a:cxn>
                  <a:cxn ang="0">
                    <a:pos x="129" y="92"/>
                  </a:cxn>
                  <a:cxn ang="0">
                    <a:pos x="129" y="104"/>
                  </a:cxn>
                  <a:cxn ang="0">
                    <a:pos x="134" y="99"/>
                  </a:cxn>
                  <a:cxn ang="0">
                    <a:pos x="135" y="87"/>
                  </a:cxn>
                  <a:cxn ang="0">
                    <a:pos x="140" y="81"/>
                  </a:cxn>
                  <a:cxn ang="0">
                    <a:pos x="144" y="89"/>
                  </a:cxn>
                  <a:cxn ang="0">
                    <a:pos x="155" y="92"/>
                  </a:cxn>
                  <a:cxn ang="0">
                    <a:pos x="173" y="87"/>
                  </a:cxn>
                  <a:cxn ang="0">
                    <a:pos x="177" y="115"/>
                  </a:cxn>
                  <a:cxn ang="0">
                    <a:pos x="173" y="150"/>
                  </a:cxn>
                  <a:cxn ang="0">
                    <a:pos x="168" y="157"/>
                  </a:cxn>
                  <a:cxn ang="0">
                    <a:pos x="161" y="163"/>
                  </a:cxn>
                  <a:cxn ang="0">
                    <a:pos x="125" y="177"/>
                  </a:cxn>
                  <a:cxn ang="0">
                    <a:pos x="117" y="172"/>
                  </a:cxn>
                  <a:cxn ang="0">
                    <a:pos x="76" y="195"/>
                  </a:cxn>
                  <a:cxn ang="0">
                    <a:pos x="64" y="195"/>
                  </a:cxn>
                  <a:cxn ang="0">
                    <a:pos x="52" y="190"/>
                  </a:cxn>
                  <a:cxn ang="0">
                    <a:pos x="46" y="179"/>
                  </a:cxn>
                  <a:cxn ang="0">
                    <a:pos x="44" y="169"/>
                  </a:cxn>
                  <a:cxn ang="0">
                    <a:pos x="14" y="158"/>
                  </a:cxn>
                  <a:cxn ang="0">
                    <a:pos x="6" y="148"/>
                  </a:cxn>
                  <a:cxn ang="0">
                    <a:pos x="6" y="136"/>
                  </a:cxn>
                  <a:cxn ang="0">
                    <a:pos x="9" y="129"/>
                  </a:cxn>
                  <a:cxn ang="0">
                    <a:pos x="6" y="118"/>
                  </a:cxn>
                  <a:cxn ang="0">
                    <a:pos x="6" y="102"/>
                  </a:cxn>
                  <a:cxn ang="0">
                    <a:pos x="0" y="83"/>
                  </a:cxn>
                  <a:cxn ang="0">
                    <a:pos x="4" y="61"/>
                  </a:cxn>
                  <a:cxn ang="0">
                    <a:pos x="8" y="56"/>
                  </a:cxn>
                  <a:cxn ang="0">
                    <a:pos x="32" y="49"/>
                  </a:cxn>
                  <a:cxn ang="0">
                    <a:pos x="37" y="39"/>
                  </a:cxn>
                  <a:cxn ang="0">
                    <a:pos x="46" y="33"/>
                  </a:cxn>
                  <a:cxn ang="0">
                    <a:pos x="54" y="37"/>
                  </a:cxn>
                  <a:cxn ang="0">
                    <a:pos x="63" y="23"/>
                  </a:cxn>
                  <a:cxn ang="0">
                    <a:pos x="71" y="23"/>
                  </a:cxn>
                  <a:cxn ang="0">
                    <a:pos x="76" y="19"/>
                  </a:cxn>
                </a:cxnLst>
                <a:rect l="0" t="0" r="r" b="b"/>
                <a:pathLst>
                  <a:path w="200" h="195">
                    <a:moveTo>
                      <a:pt x="76" y="19"/>
                    </a:moveTo>
                    <a:lnTo>
                      <a:pt x="84" y="23"/>
                    </a:lnTo>
                    <a:lnTo>
                      <a:pt x="84" y="19"/>
                    </a:lnTo>
                    <a:lnTo>
                      <a:pt x="95" y="13"/>
                    </a:lnTo>
                    <a:lnTo>
                      <a:pt x="127" y="7"/>
                    </a:lnTo>
                    <a:lnTo>
                      <a:pt x="128" y="13"/>
                    </a:lnTo>
                    <a:lnTo>
                      <a:pt x="138" y="16"/>
                    </a:lnTo>
                    <a:lnTo>
                      <a:pt x="145" y="5"/>
                    </a:lnTo>
                    <a:lnTo>
                      <a:pt x="172" y="0"/>
                    </a:lnTo>
                    <a:lnTo>
                      <a:pt x="198" y="8"/>
                    </a:lnTo>
                    <a:lnTo>
                      <a:pt x="200" y="21"/>
                    </a:lnTo>
                    <a:lnTo>
                      <a:pt x="199" y="37"/>
                    </a:lnTo>
                    <a:lnTo>
                      <a:pt x="194" y="46"/>
                    </a:lnTo>
                    <a:lnTo>
                      <a:pt x="149" y="60"/>
                    </a:lnTo>
                    <a:lnTo>
                      <a:pt x="135" y="60"/>
                    </a:lnTo>
                    <a:lnTo>
                      <a:pt x="134" y="65"/>
                    </a:lnTo>
                    <a:lnTo>
                      <a:pt x="127" y="70"/>
                    </a:lnTo>
                    <a:lnTo>
                      <a:pt x="134" y="76"/>
                    </a:lnTo>
                    <a:lnTo>
                      <a:pt x="129" y="80"/>
                    </a:lnTo>
                    <a:lnTo>
                      <a:pt x="105" y="81"/>
                    </a:lnTo>
                    <a:lnTo>
                      <a:pt x="107" y="85"/>
                    </a:lnTo>
                    <a:lnTo>
                      <a:pt x="107" y="97"/>
                    </a:lnTo>
                    <a:lnTo>
                      <a:pt x="114" y="87"/>
                    </a:lnTo>
                    <a:lnTo>
                      <a:pt x="116" y="94"/>
                    </a:lnTo>
                    <a:lnTo>
                      <a:pt x="111" y="104"/>
                    </a:lnTo>
                    <a:lnTo>
                      <a:pt x="123" y="92"/>
                    </a:lnTo>
                    <a:lnTo>
                      <a:pt x="129" y="92"/>
                    </a:lnTo>
                    <a:lnTo>
                      <a:pt x="129" y="104"/>
                    </a:lnTo>
                    <a:lnTo>
                      <a:pt x="134" y="99"/>
                    </a:lnTo>
                    <a:lnTo>
                      <a:pt x="135" y="87"/>
                    </a:lnTo>
                    <a:lnTo>
                      <a:pt x="140" y="81"/>
                    </a:lnTo>
                    <a:lnTo>
                      <a:pt x="144" y="89"/>
                    </a:lnTo>
                    <a:lnTo>
                      <a:pt x="155" y="92"/>
                    </a:lnTo>
                    <a:lnTo>
                      <a:pt x="173" y="87"/>
                    </a:lnTo>
                    <a:lnTo>
                      <a:pt x="177" y="115"/>
                    </a:lnTo>
                    <a:lnTo>
                      <a:pt x="173" y="150"/>
                    </a:lnTo>
                    <a:lnTo>
                      <a:pt x="168" y="157"/>
                    </a:lnTo>
                    <a:lnTo>
                      <a:pt x="161" y="163"/>
                    </a:lnTo>
                    <a:lnTo>
                      <a:pt x="125" y="177"/>
                    </a:lnTo>
                    <a:lnTo>
                      <a:pt x="117" y="172"/>
                    </a:lnTo>
                    <a:lnTo>
                      <a:pt x="76" y="195"/>
                    </a:lnTo>
                    <a:lnTo>
                      <a:pt x="64" y="195"/>
                    </a:lnTo>
                    <a:lnTo>
                      <a:pt x="52" y="190"/>
                    </a:lnTo>
                    <a:lnTo>
                      <a:pt x="46" y="179"/>
                    </a:lnTo>
                    <a:lnTo>
                      <a:pt x="44" y="169"/>
                    </a:lnTo>
                    <a:lnTo>
                      <a:pt x="14" y="158"/>
                    </a:lnTo>
                    <a:lnTo>
                      <a:pt x="6" y="148"/>
                    </a:lnTo>
                    <a:lnTo>
                      <a:pt x="6" y="136"/>
                    </a:lnTo>
                    <a:lnTo>
                      <a:pt x="9" y="129"/>
                    </a:lnTo>
                    <a:lnTo>
                      <a:pt x="6" y="118"/>
                    </a:lnTo>
                    <a:lnTo>
                      <a:pt x="6" y="102"/>
                    </a:lnTo>
                    <a:lnTo>
                      <a:pt x="0" y="83"/>
                    </a:lnTo>
                    <a:lnTo>
                      <a:pt x="4" y="61"/>
                    </a:lnTo>
                    <a:lnTo>
                      <a:pt x="8" y="56"/>
                    </a:lnTo>
                    <a:lnTo>
                      <a:pt x="32" y="49"/>
                    </a:lnTo>
                    <a:lnTo>
                      <a:pt x="37" y="39"/>
                    </a:lnTo>
                    <a:lnTo>
                      <a:pt x="46" y="33"/>
                    </a:lnTo>
                    <a:lnTo>
                      <a:pt x="54" y="37"/>
                    </a:lnTo>
                    <a:lnTo>
                      <a:pt x="63" y="23"/>
                    </a:lnTo>
                    <a:lnTo>
                      <a:pt x="71" y="23"/>
                    </a:lnTo>
                    <a:lnTo>
                      <a:pt x="76" y="19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86" name="Freeform 296"/>
              <p:cNvSpPr>
                <a:spLocks noChangeAspect="1"/>
              </p:cNvSpPr>
              <p:nvPr/>
            </p:nvSpPr>
            <p:spPr bwMode="gray">
              <a:xfrm>
                <a:off x="1271" y="1035"/>
                <a:ext cx="44" cy="26"/>
              </a:xfrm>
              <a:custGeom>
                <a:avLst/>
                <a:gdLst/>
                <a:ahLst/>
                <a:cxnLst>
                  <a:cxn ang="0">
                    <a:pos x="184" y="32"/>
                  </a:cxn>
                  <a:cxn ang="0">
                    <a:pos x="188" y="31"/>
                  </a:cxn>
                  <a:cxn ang="0">
                    <a:pos x="192" y="46"/>
                  </a:cxn>
                  <a:cxn ang="0">
                    <a:pos x="207" y="47"/>
                  </a:cxn>
                  <a:cxn ang="0">
                    <a:pos x="208" y="57"/>
                  </a:cxn>
                  <a:cxn ang="0">
                    <a:pos x="216" y="66"/>
                  </a:cxn>
                  <a:cxn ang="0">
                    <a:pos x="216" y="74"/>
                  </a:cxn>
                  <a:cxn ang="0">
                    <a:pos x="219" y="80"/>
                  </a:cxn>
                  <a:cxn ang="0">
                    <a:pos x="219" y="101"/>
                  </a:cxn>
                  <a:cxn ang="0">
                    <a:pos x="216" y="117"/>
                  </a:cxn>
                  <a:cxn ang="0">
                    <a:pos x="208" y="122"/>
                  </a:cxn>
                  <a:cxn ang="0">
                    <a:pos x="195" y="126"/>
                  </a:cxn>
                  <a:cxn ang="0">
                    <a:pos x="188" y="121"/>
                  </a:cxn>
                  <a:cxn ang="0">
                    <a:pos x="160" y="131"/>
                  </a:cxn>
                  <a:cxn ang="0">
                    <a:pos x="148" y="127"/>
                  </a:cxn>
                  <a:cxn ang="0">
                    <a:pos x="130" y="105"/>
                  </a:cxn>
                  <a:cxn ang="0">
                    <a:pos x="121" y="104"/>
                  </a:cxn>
                  <a:cxn ang="0">
                    <a:pos x="114" y="94"/>
                  </a:cxn>
                  <a:cxn ang="0">
                    <a:pos x="109" y="97"/>
                  </a:cxn>
                  <a:cxn ang="0">
                    <a:pos x="107" y="90"/>
                  </a:cxn>
                  <a:cxn ang="0">
                    <a:pos x="107" y="105"/>
                  </a:cxn>
                  <a:cxn ang="0">
                    <a:pos x="111" y="117"/>
                  </a:cxn>
                  <a:cxn ang="0">
                    <a:pos x="105" y="120"/>
                  </a:cxn>
                  <a:cxn ang="0">
                    <a:pos x="107" y="131"/>
                  </a:cxn>
                  <a:cxn ang="0">
                    <a:pos x="86" y="133"/>
                  </a:cxn>
                  <a:cxn ang="0">
                    <a:pos x="78" y="111"/>
                  </a:cxn>
                  <a:cxn ang="0">
                    <a:pos x="60" y="107"/>
                  </a:cxn>
                  <a:cxn ang="0">
                    <a:pos x="57" y="99"/>
                  </a:cxn>
                  <a:cxn ang="0">
                    <a:pos x="49" y="101"/>
                  </a:cxn>
                  <a:cxn ang="0">
                    <a:pos x="51" y="107"/>
                  </a:cxn>
                  <a:cxn ang="0">
                    <a:pos x="51" y="110"/>
                  </a:cxn>
                  <a:cxn ang="0">
                    <a:pos x="43" y="107"/>
                  </a:cxn>
                  <a:cxn ang="0">
                    <a:pos x="31" y="115"/>
                  </a:cxn>
                  <a:cxn ang="0">
                    <a:pos x="32" y="124"/>
                  </a:cxn>
                  <a:cxn ang="0">
                    <a:pos x="31" y="132"/>
                  </a:cxn>
                  <a:cxn ang="0">
                    <a:pos x="28" y="126"/>
                  </a:cxn>
                  <a:cxn ang="0">
                    <a:pos x="15" y="133"/>
                  </a:cxn>
                  <a:cxn ang="0">
                    <a:pos x="8" y="131"/>
                  </a:cxn>
                  <a:cxn ang="0">
                    <a:pos x="6" y="120"/>
                  </a:cxn>
                  <a:cxn ang="0">
                    <a:pos x="0" y="120"/>
                  </a:cxn>
                  <a:cxn ang="0">
                    <a:pos x="8" y="94"/>
                  </a:cxn>
                  <a:cxn ang="0">
                    <a:pos x="23" y="79"/>
                  </a:cxn>
                  <a:cxn ang="0">
                    <a:pos x="27" y="84"/>
                  </a:cxn>
                  <a:cxn ang="0">
                    <a:pos x="36" y="81"/>
                  </a:cxn>
                  <a:cxn ang="0">
                    <a:pos x="36" y="75"/>
                  </a:cxn>
                  <a:cxn ang="0">
                    <a:pos x="53" y="62"/>
                  </a:cxn>
                  <a:cxn ang="0">
                    <a:pos x="85" y="54"/>
                  </a:cxn>
                  <a:cxn ang="0">
                    <a:pos x="105" y="45"/>
                  </a:cxn>
                  <a:cxn ang="0">
                    <a:pos x="117" y="19"/>
                  </a:cxn>
                  <a:cxn ang="0">
                    <a:pos x="121" y="26"/>
                  </a:cxn>
                  <a:cxn ang="0">
                    <a:pos x="140" y="3"/>
                  </a:cxn>
                  <a:cxn ang="0">
                    <a:pos x="159" y="0"/>
                  </a:cxn>
                  <a:cxn ang="0">
                    <a:pos x="164" y="5"/>
                  </a:cxn>
                  <a:cxn ang="0">
                    <a:pos x="164" y="13"/>
                  </a:cxn>
                  <a:cxn ang="0">
                    <a:pos x="168" y="13"/>
                  </a:cxn>
                  <a:cxn ang="0">
                    <a:pos x="171" y="21"/>
                  </a:cxn>
                  <a:cxn ang="0">
                    <a:pos x="184" y="26"/>
                  </a:cxn>
                  <a:cxn ang="0">
                    <a:pos x="184" y="32"/>
                  </a:cxn>
                </a:cxnLst>
                <a:rect l="0" t="0" r="r" b="b"/>
                <a:pathLst>
                  <a:path w="219" h="133">
                    <a:moveTo>
                      <a:pt x="184" y="32"/>
                    </a:moveTo>
                    <a:lnTo>
                      <a:pt x="188" y="31"/>
                    </a:lnTo>
                    <a:lnTo>
                      <a:pt x="192" y="46"/>
                    </a:lnTo>
                    <a:lnTo>
                      <a:pt x="207" y="47"/>
                    </a:lnTo>
                    <a:lnTo>
                      <a:pt x="208" y="57"/>
                    </a:lnTo>
                    <a:lnTo>
                      <a:pt x="216" y="66"/>
                    </a:lnTo>
                    <a:lnTo>
                      <a:pt x="216" y="74"/>
                    </a:lnTo>
                    <a:lnTo>
                      <a:pt x="219" y="80"/>
                    </a:lnTo>
                    <a:lnTo>
                      <a:pt x="219" y="101"/>
                    </a:lnTo>
                    <a:lnTo>
                      <a:pt x="216" y="117"/>
                    </a:lnTo>
                    <a:lnTo>
                      <a:pt x="208" y="122"/>
                    </a:lnTo>
                    <a:lnTo>
                      <a:pt x="195" y="126"/>
                    </a:lnTo>
                    <a:lnTo>
                      <a:pt x="188" y="121"/>
                    </a:lnTo>
                    <a:lnTo>
                      <a:pt x="160" y="131"/>
                    </a:lnTo>
                    <a:lnTo>
                      <a:pt x="148" y="127"/>
                    </a:lnTo>
                    <a:lnTo>
                      <a:pt x="130" y="105"/>
                    </a:lnTo>
                    <a:lnTo>
                      <a:pt x="121" y="104"/>
                    </a:lnTo>
                    <a:lnTo>
                      <a:pt x="114" y="94"/>
                    </a:lnTo>
                    <a:lnTo>
                      <a:pt x="109" y="97"/>
                    </a:lnTo>
                    <a:lnTo>
                      <a:pt x="107" y="90"/>
                    </a:lnTo>
                    <a:lnTo>
                      <a:pt x="107" y="105"/>
                    </a:lnTo>
                    <a:lnTo>
                      <a:pt x="111" y="117"/>
                    </a:lnTo>
                    <a:lnTo>
                      <a:pt x="105" y="120"/>
                    </a:lnTo>
                    <a:lnTo>
                      <a:pt x="107" y="131"/>
                    </a:lnTo>
                    <a:lnTo>
                      <a:pt x="86" y="133"/>
                    </a:lnTo>
                    <a:lnTo>
                      <a:pt x="78" y="111"/>
                    </a:lnTo>
                    <a:lnTo>
                      <a:pt x="60" y="107"/>
                    </a:lnTo>
                    <a:lnTo>
                      <a:pt x="57" y="99"/>
                    </a:lnTo>
                    <a:lnTo>
                      <a:pt x="49" y="101"/>
                    </a:lnTo>
                    <a:lnTo>
                      <a:pt x="51" y="107"/>
                    </a:lnTo>
                    <a:lnTo>
                      <a:pt x="51" y="110"/>
                    </a:lnTo>
                    <a:lnTo>
                      <a:pt x="43" y="107"/>
                    </a:lnTo>
                    <a:lnTo>
                      <a:pt x="31" y="115"/>
                    </a:lnTo>
                    <a:lnTo>
                      <a:pt x="32" y="124"/>
                    </a:lnTo>
                    <a:lnTo>
                      <a:pt x="31" y="132"/>
                    </a:lnTo>
                    <a:lnTo>
                      <a:pt x="28" y="126"/>
                    </a:lnTo>
                    <a:lnTo>
                      <a:pt x="15" y="133"/>
                    </a:lnTo>
                    <a:lnTo>
                      <a:pt x="8" y="131"/>
                    </a:lnTo>
                    <a:lnTo>
                      <a:pt x="6" y="120"/>
                    </a:lnTo>
                    <a:lnTo>
                      <a:pt x="0" y="120"/>
                    </a:lnTo>
                    <a:lnTo>
                      <a:pt x="8" y="94"/>
                    </a:lnTo>
                    <a:lnTo>
                      <a:pt x="23" y="79"/>
                    </a:lnTo>
                    <a:lnTo>
                      <a:pt x="27" y="84"/>
                    </a:lnTo>
                    <a:lnTo>
                      <a:pt x="36" y="81"/>
                    </a:lnTo>
                    <a:lnTo>
                      <a:pt x="36" y="75"/>
                    </a:lnTo>
                    <a:lnTo>
                      <a:pt x="53" y="62"/>
                    </a:lnTo>
                    <a:lnTo>
                      <a:pt x="85" y="54"/>
                    </a:lnTo>
                    <a:lnTo>
                      <a:pt x="105" y="45"/>
                    </a:lnTo>
                    <a:lnTo>
                      <a:pt x="117" y="19"/>
                    </a:lnTo>
                    <a:lnTo>
                      <a:pt x="121" y="26"/>
                    </a:lnTo>
                    <a:lnTo>
                      <a:pt x="140" y="3"/>
                    </a:lnTo>
                    <a:lnTo>
                      <a:pt x="159" y="0"/>
                    </a:lnTo>
                    <a:lnTo>
                      <a:pt x="164" y="5"/>
                    </a:lnTo>
                    <a:lnTo>
                      <a:pt x="164" y="13"/>
                    </a:lnTo>
                    <a:lnTo>
                      <a:pt x="168" y="13"/>
                    </a:lnTo>
                    <a:lnTo>
                      <a:pt x="171" y="21"/>
                    </a:lnTo>
                    <a:lnTo>
                      <a:pt x="184" y="26"/>
                    </a:lnTo>
                    <a:lnTo>
                      <a:pt x="184" y="3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87" name="Freeform 297"/>
              <p:cNvSpPr>
                <a:spLocks noChangeAspect="1"/>
              </p:cNvSpPr>
              <p:nvPr/>
            </p:nvSpPr>
            <p:spPr bwMode="gray">
              <a:xfrm>
                <a:off x="1461" y="1086"/>
                <a:ext cx="33" cy="21"/>
              </a:xfrm>
              <a:custGeom>
                <a:avLst/>
                <a:gdLst/>
                <a:ahLst/>
                <a:cxnLst>
                  <a:cxn ang="0">
                    <a:pos x="61" y="15"/>
                  </a:cxn>
                  <a:cxn ang="0">
                    <a:pos x="70" y="20"/>
                  </a:cxn>
                  <a:cxn ang="0">
                    <a:pos x="73" y="12"/>
                  </a:cxn>
                  <a:cxn ang="0">
                    <a:pos x="89" y="10"/>
                  </a:cxn>
                  <a:cxn ang="0">
                    <a:pos x="89" y="15"/>
                  </a:cxn>
                  <a:cxn ang="0">
                    <a:pos x="103" y="20"/>
                  </a:cxn>
                  <a:cxn ang="0">
                    <a:pos x="106" y="15"/>
                  </a:cxn>
                  <a:cxn ang="0">
                    <a:pos x="124" y="26"/>
                  </a:cxn>
                  <a:cxn ang="0">
                    <a:pos x="135" y="25"/>
                  </a:cxn>
                  <a:cxn ang="0">
                    <a:pos x="140" y="15"/>
                  </a:cxn>
                  <a:cxn ang="0">
                    <a:pos x="147" y="25"/>
                  </a:cxn>
                  <a:cxn ang="0">
                    <a:pos x="158" y="30"/>
                  </a:cxn>
                  <a:cxn ang="0">
                    <a:pos x="164" y="44"/>
                  </a:cxn>
                  <a:cxn ang="0">
                    <a:pos x="162" y="49"/>
                  </a:cxn>
                  <a:cxn ang="0">
                    <a:pos x="151" y="52"/>
                  </a:cxn>
                  <a:cxn ang="0">
                    <a:pos x="148" y="57"/>
                  </a:cxn>
                  <a:cxn ang="0">
                    <a:pos x="151" y="62"/>
                  </a:cxn>
                  <a:cxn ang="0">
                    <a:pos x="152" y="71"/>
                  </a:cxn>
                  <a:cxn ang="0">
                    <a:pos x="149" y="85"/>
                  </a:cxn>
                  <a:cxn ang="0">
                    <a:pos x="151" y="91"/>
                  </a:cxn>
                  <a:cxn ang="0">
                    <a:pos x="146" y="101"/>
                  </a:cxn>
                  <a:cxn ang="0">
                    <a:pos x="126" y="103"/>
                  </a:cxn>
                  <a:cxn ang="0">
                    <a:pos x="105" y="98"/>
                  </a:cxn>
                  <a:cxn ang="0">
                    <a:pos x="99" y="91"/>
                  </a:cxn>
                  <a:cxn ang="0">
                    <a:pos x="82" y="93"/>
                  </a:cxn>
                  <a:cxn ang="0">
                    <a:pos x="81" y="89"/>
                  </a:cxn>
                  <a:cxn ang="0">
                    <a:pos x="65" y="97"/>
                  </a:cxn>
                  <a:cxn ang="0">
                    <a:pos x="63" y="92"/>
                  </a:cxn>
                  <a:cxn ang="0">
                    <a:pos x="54" y="87"/>
                  </a:cxn>
                  <a:cxn ang="0">
                    <a:pos x="34" y="87"/>
                  </a:cxn>
                  <a:cxn ang="0">
                    <a:pos x="24" y="76"/>
                  </a:cxn>
                  <a:cxn ang="0">
                    <a:pos x="17" y="76"/>
                  </a:cxn>
                  <a:cxn ang="0">
                    <a:pos x="7" y="63"/>
                  </a:cxn>
                  <a:cxn ang="0">
                    <a:pos x="3" y="52"/>
                  </a:cxn>
                  <a:cxn ang="0">
                    <a:pos x="3" y="44"/>
                  </a:cxn>
                  <a:cxn ang="0">
                    <a:pos x="0" y="42"/>
                  </a:cxn>
                  <a:cxn ang="0">
                    <a:pos x="2" y="30"/>
                  </a:cxn>
                  <a:cxn ang="0">
                    <a:pos x="13" y="20"/>
                  </a:cxn>
                  <a:cxn ang="0">
                    <a:pos x="30" y="15"/>
                  </a:cxn>
                  <a:cxn ang="0">
                    <a:pos x="35" y="0"/>
                  </a:cxn>
                  <a:cxn ang="0">
                    <a:pos x="41" y="0"/>
                  </a:cxn>
                  <a:cxn ang="0">
                    <a:pos x="45" y="15"/>
                  </a:cxn>
                  <a:cxn ang="0">
                    <a:pos x="50" y="12"/>
                  </a:cxn>
                  <a:cxn ang="0">
                    <a:pos x="54" y="17"/>
                  </a:cxn>
                  <a:cxn ang="0">
                    <a:pos x="61" y="15"/>
                  </a:cxn>
                </a:cxnLst>
                <a:rect l="0" t="0" r="r" b="b"/>
                <a:pathLst>
                  <a:path w="164" h="103">
                    <a:moveTo>
                      <a:pt x="61" y="15"/>
                    </a:moveTo>
                    <a:lnTo>
                      <a:pt x="70" y="20"/>
                    </a:lnTo>
                    <a:lnTo>
                      <a:pt x="73" y="12"/>
                    </a:lnTo>
                    <a:lnTo>
                      <a:pt x="89" y="10"/>
                    </a:lnTo>
                    <a:lnTo>
                      <a:pt x="89" y="15"/>
                    </a:lnTo>
                    <a:lnTo>
                      <a:pt x="103" y="20"/>
                    </a:lnTo>
                    <a:lnTo>
                      <a:pt x="106" y="15"/>
                    </a:lnTo>
                    <a:lnTo>
                      <a:pt x="124" y="26"/>
                    </a:lnTo>
                    <a:lnTo>
                      <a:pt x="135" y="25"/>
                    </a:lnTo>
                    <a:lnTo>
                      <a:pt x="140" y="15"/>
                    </a:lnTo>
                    <a:lnTo>
                      <a:pt x="147" y="25"/>
                    </a:lnTo>
                    <a:lnTo>
                      <a:pt x="158" y="30"/>
                    </a:lnTo>
                    <a:lnTo>
                      <a:pt x="164" y="44"/>
                    </a:lnTo>
                    <a:lnTo>
                      <a:pt x="162" y="49"/>
                    </a:lnTo>
                    <a:lnTo>
                      <a:pt x="151" y="52"/>
                    </a:lnTo>
                    <a:lnTo>
                      <a:pt x="148" y="57"/>
                    </a:lnTo>
                    <a:lnTo>
                      <a:pt x="151" y="62"/>
                    </a:lnTo>
                    <a:lnTo>
                      <a:pt x="152" y="71"/>
                    </a:lnTo>
                    <a:lnTo>
                      <a:pt x="149" y="85"/>
                    </a:lnTo>
                    <a:lnTo>
                      <a:pt x="151" y="91"/>
                    </a:lnTo>
                    <a:lnTo>
                      <a:pt x="146" y="101"/>
                    </a:lnTo>
                    <a:lnTo>
                      <a:pt x="126" y="103"/>
                    </a:lnTo>
                    <a:lnTo>
                      <a:pt x="105" y="98"/>
                    </a:lnTo>
                    <a:lnTo>
                      <a:pt x="99" y="91"/>
                    </a:lnTo>
                    <a:lnTo>
                      <a:pt x="82" y="93"/>
                    </a:lnTo>
                    <a:lnTo>
                      <a:pt x="81" y="89"/>
                    </a:lnTo>
                    <a:lnTo>
                      <a:pt x="65" y="97"/>
                    </a:lnTo>
                    <a:lnTo>
                      <a:pt x="63" y="92"/>
                    </a:lnTo>
                    <a:lnTo>
                      <a:pt x="54" y="87"/>
                    </a:lnTo>
                    <a:lnTo>
                      <a:pt x="34" y="87"/>
                    </a:lnTo>
                    <a:lnTo>
                      <a:pt x="24" y="76"/>
                    </a:lnTo>
                    <a:lnTo>
                      <a:pt x="17" y="76"/>
                    </a:lnTo>
                    <a:lnTo>
                      <a:pt x="7" y="63"/>
                    </a:lnTo>
                    <a:lnTo>
                      <a:pt x="3" y="52"/>
                    </a:lnTo>
                    <a:lnTo>
                      <a:pt x="3" y="44"/>
                    </a:lnTo>
                    <a:lnTo>
                      <a:pt x="0" y="42"/>
                    </a:lnTo>
                    <a:lnTo>
                      <a:pt x="2" y="30"/>
                    </a:lnTo>
                    <a:lnTo>
                      <a:pt x="13" y="20"/>
                    </a:lnTo>
                    <a:lnTo>
                      <a:pt x="30" y="15"/>
                    </a:lnTo>
                    <a:lnTo>
                      <a:pt x="35" y="0"/>
                    </a:lnTo>
                    <a:lnTo>
                      <a:pt x="41" y="0"/>
                    </a:lnTo>
                    <a:lnTo>
                      <a:pt x="45" y="15"/>
                    </a:lnTo>
                    <a:lnTo>
                      <a:pt x="50" y="12"/>
                    </a:lnTo>
                    <a:lnTo>
                      <a:pt x="54" y="17"/>
                    </a:lnTo>
                    <a:lnTo>
                      <a:pt x="61" y="15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88" name="Freeform 298"/>
              <p:cNvSpPr>
                <a:spLocks noChangeAspect="1"/>
              </p:cNvSpPr>
              <p:nvPr/>
            </p:nvSpPr>
            <p:spPr bwMode="gray">
              <a:xfrm>
                <a:off x="1452" y="1121"/>
                <a:ext cx="189" cy="119"/>
              </a:xfrm>
              <a:custGeom>
                <a:avLst/>
                <a:gdLst/>
                <a:ahLst/>
                <a:cxnLst>
                  <a:cxn ang="0">
                    <a:pos x="27" y="21"/>
                  </a:cxn>
                  <a:cxn ang="0">
                    <a:pos x="19" y="52"/>
                  </a:cxn>
                  <a:cxn ang="0">
                    <a:pos x="3" y="68"/>
                  </a:cxn>
                  <a:cxn ang="0">
                    <a:pos x="37" y="106"/>
                  </a:cxn>
                  <a:cxn ang="0">
                    <a:pos x="110" y="210"/>
                  </a:cxn>
                  <a:cxn ang="0">
                    <a:pos x="169" y="197"/>
                  </a:cxn>
                  <a:cxn ang="0">
                    <a:pos x="197" y="176"/>
                  </a:cxn>
                  <a:cxn ang="0">
                    <a:pos x="229" y="268"/>
                  </a:cxn>
                  <a:cxn ang="0">
                    <a:pos x="266" y="354"/>
                  </a:cxn>
                  <a:cxn ang="0">
                    <a:pos x="245" y="454"/>
                  </a:cxn>
                  <a:cxn ang="0">
                    <a:pos x="271" y="534"/>
                  </a:cxn>
                  <a:cxn ang="0">
                    <a:pos x="307" y="537"/>
                  </a:cxn>
                  <a:cxn ang="0">
                    <a:pos x="345" y="559"/>
                  </a:cxn>
                  <a:cxn ang="0">
                    <a:pos x="397" y="580"/>
                  </a:cxn>
                  <a:cxn ang="0">
                    <a:pos x="412" y="527"/>
                  </a:cxn>
                  <a:cxn ang="0">
                    <a:pos x="443" y="517"/>
                  </a:cxn>
                  <a:cxn ang="0">
                    <a:pos x="466" y="591"/>
                  </a:cxn>
                  <a:cxn ang="0">
                    <a:pos x="517" y="575"/>
                  </a:cxn>
                  <a:cxn ang="0">
                    <a:pos x="559" y="579"/>
                  </a:cxn>
                  <a:cxn ang="0">
                    <a:pos x="590" y="579"/>
                  </a:cxn>
                  <a:cxn ang="0">
                    <a:pos x="640" y="585"/>
                  </a:cxn>
                  <a:cxn ang="0">
                    <a:pos x="658" y="580"/>
                  </a:cxn>
                  <a:cxn ang="0">
                    <a:pos x="728" y="497"/>
                  </a:cxn>
                  <a:cxn ang="0">
                    <a:pos x="775" y="582"/>
                  </a:cxn>
                  <a:cxn ang="0">
                    <a:pos x="837" y="579"/>
                  </a:cxn>
                  <a:cxn ang="0">
                    <a:pos x="913" y="528"/>
                  </a:cxn>
                  <a:cxn ang="0">
                    <a:pos x="917" y="453"/>
                  </a:cxn>
                  <a:cxn ang="0">
                    <a:pos x="936" y="376"/>
                  </a:cxn>
                  <a:cxn ang="0">
                    <a:pos x="912" y="346"/>
                  </a:cxn>
                  <a:cxn ang="0">
                    <a:pos x="859" y="302"/>
                  </a:cxn>
                  <a:cxn ang="0">
                    <a:pos x="737" y="302"/>
                  </a:cxn>
                  <a:cxn ang="0">
                    <a:pos x="670" y="330"/>
                  </a:cxn>
                  <a:cxn ang="0">
                    <a:pos x="635" y="348"/>
                  </a:cxn>
                  <a:cxn ang="0">
                    <a:pos x="610" y="361"/>
                  </a:cxn>
                  <a:cxn ang="0">
                    <a:pos x="617" y="399"/>
                  </a:cxn>
                  <a:cxn ang="0">
                    <a:pos x="560" y="386"/>
                  </a:cxn>
                  <a:cxn ang="0">
                    <a:pos x="503" y="386"/>
                  </a:cxn>
                  <a:cxn ang="0">
                    <a:pos x="465" y="383"/>
                  </a:cxn>
                  <a:cxn ang="0">
                    <a:pos x="436" y="348"/>
                  </a:cxn>
                  <a:cxn ang="0">
                    <a:pos x="407" y="357"/>
                  </a:cxn>
                  <a:cxn ang="0">
                    <a:pos x="390" y="354"/>
                  </a:cxn>
                  <a:cxn ang="0">
                    <a:pos x="381" y="306"/>
                  </a:cxn>
                  <a:cxn ang="0">
                    <a:pos x="358" y="279"/>
                  </a:cxn>
                  <a:cxn ang="0">
                    <a:pos x="327" y="289"/>
                  </a:cxn>
                  <a:cxn ang="0">
                    <a:pos x="354" y="263"/>
                  </a:cxn>
                  <a:cxn ang="0">
                    <a:pos x="325" y="246"/>
                  </a:cxn>
                  <a:cxn ang="0">
                    <a:pos x="296" y="206"/>
                  </a:cxn>
                  <a:cxn ang="0">
                    <a:pos x="347" y="232"/>
                  </a:cxn>
                  <a:cxn ang="0">
                    <a:pos x="418" y="193"/>
                  </a:cxn>
                  <a:cxn ang="0">
                    <a:pos x="344" y="172"/>
                  </a:cxn>
                  <a:cxn ang="0">
                    <a:pos x="323" y="144"/>
                  </a:cxn>
                  <a:cxn ang="0">
                    <a:pos x="350" y="139"/>
                  </a:cxn>
                  <a:cxn ang="0">
                    <a:pos x="293" y="95"/>
                  </a:cxn>
                  <a:cxn ang="0">
                    <a:pos x="232" y="123"/>
                  </a:cxn>
                  <a:cxn ang="0">
                    <a:pos x="192" y="123"/>
                  </a:cxn>
                  <a:cxn ang="0">
                    <a:pos x="176" y="36"/>
                  </a:cxn>
                  <a:cxn ang="0">
                    <a:pos x="111" y="15"/>
                  </a:cxn>
                </a:cxnLst>
                <a:rect l="0" t="0" r="r" b="b"/>
                <a:pathLst>
                  <a:path w="946" h="593">
                    <a:moveTo>
                      <a:pt x="111" y="15"/>
                    </a:moveTo>
                    <a:lnTo>
                      <a:pt x="101" y="17"/>
                    </a:lnTo>
                    <a:lnTo>
                      <a:pt x="79" y="2"/>
                    </a:lnTo>
                    <a:lnTo>
                      <a:pt x="60" y="0"/>
                    </a:lnTo>
                    <a:lnTo>
                      <a:pt x="27" y="11"/>
                    </a:lnTo>
                    <a:lnTo>
                      <a:pt x="27" y="21"/>
                    </a:lnTo>
                    <a:lnTo>
                      <a:pt x="21" y="27"/>
                    </a:lnTo>
                    <a:lnTo>
                      <a:pt x="6" y="25"/>
                    </a:lnTo>
                    <a:lnTo>
                      <a:pt x="9" y="32"/>
                    </a:lnTo>
                    <a:lnTo>
                      <a:pt x="5" y="39"/>
                    </a:lnTo>
                    <a:lnTo>
                      <a:pt x="8" y="48"/>
                    </a:lnTo>
                    <a:lnTo>
                      <a:pt x="19" y="52"/>
                    </a:lnTo>
                    <a:lnTo>
                      <a:pt x="31" y="66"/>
                    </a:lnTo>
                    <a:lnTo>
                      <a:pt x="36" y="72"/>
                    </a:lnTo>
                    <a:lnTo>
                      <a:pt x="37" y="76"/>
                    </a:lnTo>
                    <a:lnTo>
                      <a:pt x="21" y="76"/>
                    </a:lnTo>
                    <a:lnTo>
                      <a:pt x="6" y="64"/>
                    </a:lnTo>
                    <a:lnTo>
                      <a:pt x="3" y="68"/>
                    </a:lnTo>
                    <a:lnTo>
                      <a:pt x="0" y="84"/>
                    </a:lnTo>
                    <a:lnTo>
                      <a:pt x="6" y="90"/>
                    </a:lnTo>
                    <a:lnTo>
                      <a:pt x="24" y="92"/>
                    </a:lnTo>
                    <a:lnTo>
                      <a:pt x="25" y="99"/>
                    </a:lnTo>
                    <a:lnTo>
                      <a:pt x="35" y="108"/>
                    </a:lnTo>
                    <a:lnTo>
                      <a:pt x="37" y="106"/>
                    </a:lnTo>
                    <a:lnTo>
                      <a:pt x="45" y="122"/>
                    </a:lnTo>
                    <a:lnTo>
                      <a:pt x="52" y="120"/>
                    </a:lnTo>
                    <a:lnTo>
                      <a:pt x="72" y="167"/>
                    </a:lnTo>
                    <a:lnTo>
                      <a:pt x="91" y="169"/>
                    </a:lnTo>
                    <a:lnTo>
                      <a:pt x="101" y="179"/>
                    </a:lnTo>
                    <a:lnTo>
                      <a:pt x="110" y="210"/>
                    </a:lnTo>
                    <a:lnTo>
                      <a:pt x="111" y="192"/>
                    </a:lnTo>
                    <a:lnTo>
                      <a:pt x="118" y="201"/>
                    </a:lnTo>
                    <a:lnTo>
                      <a:pt x="169" y="210"/>
                    </a:lnTo>
                    <a:lnTo>
                      <a:pt x="175" y="209"/>
                    </a:lnTo>
                    <a:lnTo>
                      <a:pt x="167" y="204"/>
                    </a:lnTo>
                    <a:lnTo>
                      <a:pt x="169" y="197"/>
                    </a:lnTo>
                    <a:lnTo>
                      <a:pt x="176" y="194"/>
                    </a:lnTo>
                    <a:lnTo>
                      <a:pt x="177" y="197"/>
                    </a:lnTo>
                    <a:lnTo>
                      <a:pt x="185" y="192"/>
                    </a:lnTo>
                    <a:lnTo>
                      <a:pt x="191" y="187"/>
                    </a:lnTo>
                    <a:lnTo>
                      <a:pt x="192" y="181"/>
                    </a:lnTo>
                    <a:lnTo>
                      <a:pt x="197" y="176"/>
                    </a:lnTo>
                    <a:lnTo>
                      <a:pt x="207" y="183"/>
                    </a:lnTo>
                    <a:lnTo>
                      <a:pt x="210" y="203"/>
                    </a:lnTo>
                    <a:lnTo>
                      <a:pt x="216" y="216"/>
                    </a:lnTo>
                    <a:lnTo>
                      <a:pt x="224" y="230"/>
                    </a:lnTo>
                    <a:lnTo>
                      <a:pt x="229" y="253"/>
                    </a:lnTo>
                    <a:lnTo>
                      <a:pt x="229" y="268"/>
                    </a:lnTo>
                    <a:lnTo>
                      <a:pt x="234" y="271"/>
                    </a:lnTo>
                    <a:lnTo>
                      <a:pt x="246" y="289"/>
                    </a:lnTo>
                    <a:lnTo>
                      <a:pt x="255" y="306"/>
                    </a:lnTo>
                    <a:lnTo>
                      <a:pt x="256" y="328"/>
                    </a:lnTo>
                    <a:lnTo>
                      <a:pt x="258" y="345"/>
                    </a:lnTo>
                    <a:lnTo>
                      <a:pt x="266" y="354"/>
                    </a:lnTo>
                    <a:lnTo>
                      <a:pt x="253" y="367"/>
                    </a:lnTo>
                    <a:lnTo>
                      <a:pt x="239" y="397"/>
                    </a:lnTo>
                    <a:lnTo>
                      <a:pt x="245" y="400"/>
                    </a:lnTo>
                    <a:lnTo>
                      <a:pt x="240" y="426"/>
                    </a:lnTo>
                    <a:lnTo>
                      <a:pt x="239" y="437"/>
                    </a:lnTo>
                    <a:lnTo>
                      <a:pt x="245" y="454"/>
                    </a:lnTo>
                    <a:lnTo>
                      <a:pt x="264" y="450"/>
                    </a:lnTo>
                    <a:lnTo>
                      <a:pt x="261" y="466"/>
                    </a:lnTo>
                    <a:lnTo>
                      <a:pt x="256" y="481"/>
                    </a:lnTo>
                    <a:lnTo>
                      <a:pt x="258" y="507"/>
                    </a:lnTo>
                    <a:lnTo>
                      <a:pt x="257" y="518"/>
                    </a:lnTo>
                    <a:lnTo>
                      <a:pt x="271" y="534"/>
                    </a:lnTo>
                    <a:lnTo>
                      <a:pt x="288" y="540"/>
                    </a:lnTo>
                    <a:lnTo>
                      <a:pt x="282" y="543"/>
                    </a:lnTo>
                    <a:lnTo>
                      <a:pt x="283" y="551"/>
                    </a:lnTo>
                    <a:lnTo>
                      <a:pt x="288" y="558"/>
                    </a:lnTo>
                    <a:lnTo>
                      <a:pt x="306" y="554"/>
                    </a:lnTo>
                    <a:lnTo>
                      <a:pt x="307" y="537"/>
                    </a:lnTo>
                    <a:lnTo>
                      <a:pt x="312" y="533"/>
                    </a:lnTo>
                    <a:lnTo>
                      <a:pt x="330" y="517"/>
                    </a:lnTo>
                    <a:lnTo>
                      <a:pt x="318" y="537"/>
                    </a:lnTo>
                    <a:lnTo>
                      <a:pt x="334" y="560"/>
                    </a:lnTo>
                    <a:lnTo>
                      <a:pt x="334" y="533"/>
                    </a:lnTo>
                    <a:lnTo>
                      <a:pt x="345" y="559"/>
                    </a:lnTo>
                    <a:lnTo>
                      <a:pt x="355" y="559"/>
                    </a:lnTo>
                    <a:lnTo>
                      <a:pt x="352" y="569"/>
                    </a:lnTo>
                    <a:lnTo>
                      <a:pt x="363" y="572"/>
                    </a:lnTo>
                    <a:lnTo>
                      <a:pt x="366" y="564"/>
                    </a:lnTo>
                    <a:lnTo>
                      <a:pt x="369" y="577"/>
                    </a:lnTo>
                    <a:lnTo>
                      <a:pt x="397" y="580"/>
                    </a:lnTo>
                    <a:lnTo>
                      <a:pt x="417" y="558"/>
                    </a:lnTo>
                    <a:lnTo>
                      <a:pt x="416" y="553"/>
                    </a:lnTo>
                    <a:lnTo>
                      <a:pt x="404" y="542"/>
                    </a:lnTo>
                    <a:lnTo>
                      <a:pt x="407" y="529"/>
                    </a:lnTo>
                    <a:lnTo>
                      <a:pt x="404" y="529"/>
                    </a:lnTo>
                    <a:lnTo>
                      <a:pt x="412" y="527"/>
                    </a:lnTo>
                    <a:lnTo>
                      <a:pt x="419" y="531"/>
                    </a:lnTo>
                    <a:lnTo>
                      <a:pt x="418" y="517"/>
                    </a:lnTo>
                    <a:lnTo>
                      <a:pt x="425" y="540"/>
                    </a:lnTo>
                    <a:lnTo>
                      <a:pt x="431" y="550"/>
                    </a:lnTo>
                    <a:lnTo>
                      <a:pt x="441" y="531"/>
                    </a:lnTo>
                    <a:lnTo>
                      <a:pt x="443" y="517"/>
                    </a:lnTo>
                    <a:lnTo>
                      <a:pt x="447" y="518"/>
                    </a:lnTo>
                    <a:lnTo>
                      <a:pt x="456" y="528"/>
                    </a:lnTo>
                    <a:lnTo>
                      <a:pt x="456" y="538"/>
                    </a:lnTo>
                    <a:lnTo>
                      <a:pt x="452" y="561"/>
                    </a:lnTo>
                    <a:lnTo>
                      <a:pt x="451" y="585"/>
                    </a:lnTo>
                    <a:lnTo>
                      <a:pt x="466" y="591"/>
                    </a:lnTo>
                    <a:lnTo>
                      <a:pt x="474" y="585"/>
                    </a:lnTo>
                    <a:lnTo>
                      <a:pt x="486" y="591"/>
                    </a:lnTo>
                    <a:lnTo>
                      <a:pt x="493" y="583"/>
                    </a:lnTo>
                    <a:lnTo>
                      <a:pt x="497" y="593"/>
                    </a:lnTo>
                    <a:lnTo>
                      <a:pt x="516" y="588"/>
                    </a:lnTo>
                    <a:lnTo>
                      <a:pt x="517" y="575"/>
                    </a:lnTo>
                    <a:lnTo>
                      <a:pt x="525" y="575"/>
                    </a:lnTo>
                    <a:lnTo>
                      <a:pt x="524" y="588"/>
                    </a:lnTo>
                    <a:lnTo>
                      <a:pt x="533" y="591"/>
                    </a:lnTo>
                    <a:lnTo>
                      <a:pt x="554" y="592"/>
                    </a:lnTo>
                    <a:lnTo>
                      <a:pt x="560" y="587"/>
                    </a:lnTo>
                    <a:lnTo>
                      <a:pt x="559" y="579"/>
                    </a:lnTo>
                    <a:lnTo>
                      <a:pt x="553" y="566"/>
                    </a:lnTo>
                    <a:lnTo>
                      <a:pt x="557" y="579"/>
                    </a:lnTo>
                    <a:lnTo>
                      <a:pt x="572" y="588"/>
                    </a:lnTo>
                    <a:lnTo>
                      <a:pt x="579" y="580"/>
                    </a:lnTo>
                    <a:lnTo>
                      <a:pt x="583" y="566"/>
                    </a:lnTo>
                    <a:lnTo>
                      <a:pt x="590" y="579"/>
                    </a:lnTo>
                    <a:lnTo>
                      <a:pt x="594" y="592"/>
                    </a:lnTo>
                    <a:lnTo>
                      <a:pt x="613" y="588"/>
                    </a:lnTo>
                    <a:lnTo>
                      <a:pt x="621" y="575"/>
                    </a:lnTo>
                    <a:lnTo>
                      <a:pt x="621" y="549"/>
                    </a:lnTo>
                    <a:lnTo>
                      <a:pt x="634" y="581"/>
                    </a:lnTo>
                    <a:lnTo>
                      <a:pt x="640" y="585"/>
                    </a:lnTo>
                    <a:lnTo>
                      <a:pt x="643" y="576"/>
                    </a:lnTo>
                    <a:lnTo>
                      <a:pt x="651" y="566"/>
                    </a:lnTo>
                    <a:lnTo>
                      <a:pt x="649" y="551"/>
                    </a:lnTo>
                    <a:lnTo>
                      <a:pt x="650" y="543"/>
                    </a:lnTo>
                    <a:lnTo>
                      <a:pt x="651" y="556"/>
                    </a:lnTo>
                    <a:lnTo>
                      <a:pt x="658" y="580"/>
                    </a:lnTo>
                    <a:lnTo>
                      <a:pt x="682" y="580"/>
                    </a:lnTo>
                    <a:lnTo>
                      <a:pt x="730" y="569"/>
                    </a:lnTo>
                    <a:lnTo>
                      <a:pt x="747" y="532"/>
                    </a:lnTo>
                    <a:lnTo>
                      <a:pt x="737" y="521"/>
                    </a:lnTo>
                    <a:lnTo>
                      <a:pt x="731" y="505"/>
                    </a:lnTo>
                    <a:lnTo>
                      <a:pt x="728" y="497"/>
                    </a:lnTo>
                    <a:lnTo>
                      <a:pt x="739" y="504"/>
                    </a:lnTo>
                    <a:lnTo>
                      <a:pt x="746" y="518"/>
                    </a:lnTo>
                    <a:lnTo>
                      <a:pt x="757" y="518"/>
                    </a:lnTo>
                    <a:lnTo>
                      <a:pt x="758" y="533"/>
                    </a:lnTo>
                    <a:lnTo>
                      <a:pt x="758" y="559"/>
                    </a:lnTo>
                    <a:lnTo>
                      <a:pt x="775" y="582"/>
                    </a:lnTo>
                    <a:lnTo>
                      <a:pt x="788" y="580"/>
                    </a:lnTo>
                    <a:lnTo>
                      <a:pt x="790" y="570"/>
                    </a:lnTo>
                    <a:lnTo>
                      <a:pt x="796" y="580"/>
                    </a:lnTo>
                    <a:lnTo>
                      <a:pt x="811" y="588"/>
                    </a:lnTo>
                    <a:lnTo>
                      <a:pt x="825" y="591"/>
                    </a:lnTo>
                    <a:lnTo>
                      <a:pt x="837" y="579"/>
                    </a:lnTo>
                    <a:lnTo>
                      <a:pt x="859" y="570"/>
                    </a:lnTo>
                    <a:lnTo>
                      <a:pt x="892" y="570"/>
                    </a:lnTo>
                    <a:lnTo>
                      <a:pt x="903" y="564"/>
                    </a:lnTo>
                    <a:lnTo>
                      <a:pt x="917" y="563"/>
                    </a:lnTo>
                    <a:lnTo>
                      <a:pt x="917" y="534"/>
                    </a:lnTo>
                    <a:lnTo>
                      <a:pt x="913" y="528"/>
                    </a:lnTo>
                    <a:lnTo>
                      <a:pt x="915" y="521"/>
                    </a:lnTo>
                    <a:lnTo>
                      <a:pt x="909" y="510"/>
                    </a:lnTo>
                    <a:lnTo>
                      <a:pt x="896" y="495"/>
                    </a:lnTo>
                    <a:lnTo>
                      <a:pt x="897" y="468"/>
                    </a:lnTo>
                    <a:lnTo>
                      <a:pt x="907" y="463"/>
                    </a:lnTo>
                    <a:lnTo>
                      <a:pt x="917" y="453"/>
                    </a:lnTo>
                    <a:lnTo>
                      <a:pt x="923" y="440"/>
                    </a:lnTo>
                    <a:lnTo>
                      <a:pt x="935" y="434"/>
                    </a:lnTo>
                    <a:lnTo>
                      <a:pt x="946" y="415"/>
                    </a:lnTo>
                    <a:lnTo>
                      <a:pt x="945" y="378"/>
                    </a:lnTo>
                    <a:lnTo>
                      <a:pt x="944" y="376"/>
                    </a:lnTo>
                    <a:lnTo>
                      <a:pt x="936" y="376"/>
                    </a:lnTo>
                    <a:lnTo>
                      <a:pt x="933" y="367"/>
                    </a:lnTo>
                    <a:lnTo>
                      <a:pt x="935" y="361"/>
                    </a:lnTo>
                    <a:lnTo>
                      <a:pt x="911" y="366"/>
                    </a:lnTo>
                    <a:lnTo>
                      <a:pt x="902" y="362"/>
                    </a:lnTo>
                    <a:lnTo>
                      <a:pt x="913" y="355"/>
                    </a:lnTo>
                    <a:lnTo>
                      <a:pt x="912" y="346"/>
                    </a:lnTo>
                    <a:lnTo>
                      <a:pt x="909" y="341"/>
                    </a:lnTo>
                    <a:lnTo>
                      <a:pt x="892" y="329"/>
                    </a:lnTo>
                    <a:lnTo>
                      <a:pt x="881" y="334"/>
                    </a:lnTo>
                    <a:lnTo>
                      <a:pt x="860" y="328"/>
                    </a:lnTo>
                    <a:lnTo>
                      <a:pt x="863" y="310"/>
                    </a:lnTo>
                    <a:lnTo>
                      <a:pt x="859" y="302"/>
                    </a:lnTo>
                    <a:lnTo>
                      <a:pt x="853" y="305"/>
                    </a:lnTo>
                    <a:lnTo>
                      <a:pt x="798" y="291"/>
                    </a:lnTo>
                    <a:lnTo>
                      <a:pt x="777" y="297"/>
                    </a:lnTo>
                    <a:lnTo>
                      <a:pt x="756" y="313"/>
                    </a:lnTo>
                    <a:lnTo>
                      <a:pt x="741" y="311"/>
                    </a:lnTo>
                    <a:lnTo>
                      <a:pt x="737" y="302"/>
                    </a:lnTo>
                    <a:lnTo>
                      <a:pt x="729" y="306"/>
                    </a:lnTo>
                    <a:lnTo>
                      <a:pt x="720" y="298"/>
                    </a:lnTo>
                    <a:lnTo>
                      <a:pt x="712" y="298"/>
                    </a:lnTo>
                    <a:lnTo>
                      <a:pt x="705" y="310"/>
                    </a:lnTo>
                    <a:lnTo>
                      <a:pt x="676" y="324"/>
                    </a:lnTo>
                    <a:lnTo>
                      <a:pt x="670" y="330"/>
                    </a:lnTo>
                    <a:lnTo>
                      <a:pt x="671" y="338"/>
                    </a:lnTo>
                    <a:lnTo>
                      <a:pt x="673" y="341"/>
                    </a:lnTo>
                    <a:lnTo>
                      <a:pt x="654" y="335"/>
                    </a:lnTo>
                    <a:lnTo>
                      <a:pt x="644" y="339"/>
                    </a:lnTo>
                    <a:lnTo>
                      <a:pt x="638" y="351"/>
                    </a:lnTo>
                    <a:lnTo>
                      <a:pt x="635" y="348"/>
                    </a:lnTo>
                    <a:lnTo>
                      <a:pt x="638" y="362"/>
                    </a:lnTo>
                    <a:lnTo>
                      <a:pt x="637" y="367"/>
                    </a:lnTo>
                    <a:lnTo>
                      <a:pt x="635" y="362"/>
                    </a:lnTo>
                    <a:lnTo>
                      <a:pt x="623" y="357"/>
                    </a:lnTo>
                    <a:lnTo>
                      <a:pt x="621" y="349"/>
                    </a:lnTo>
                    <a:lnTo>
                      <a:pt x="610" y="361"/>
                    </a:lnTo>
                    <a:lnTo>
                      <a:pt x="600" y="361"/>
                    </a:lnTo>
                    <a:lnTo>
                      <a:pt x="584" y="370"/>
                    </a:lnTo>
                    <a:lnTo>
                      <a:pt x="585" y="377"/>
                    </a:lnTo>
                    <a:lnTo>
                      <a:pt x="596" y="386"/>
                    </a:lnTo>
                    <a:lnTo>
                      <a:pt x="615" y="391"/>
                    </a:lnTo>
                    <a:lnTo>
                      <a:pt x="617" y="399"/>
                    </a:lnTo>
                    <a:lnTo>
                      <a:pt x="606" y="394"/>
                    </a:lnTo>
                    <a:lnTo>
                      <a:pt x="583" y="393"/>
                    </a:lnTo>
                    <a:lnTo>
                      <a:pt x="554" y="409"/>
                    </a:lnTo>
                    <a:lnTo>
                      <a:pt x="549" y="403"/>
                    </a:lnTo>
                    <a:lnTo>
                      <a:pt x="567" y="393"/>
                    </a:lnTo>
                    <a:lnTo>
                      <a:pt x="560" y="386"/>
                    </a:lnTo>
                    <a:lnTo>
                      <a:pt x="538" y="377"/>
                    </a:lnTo>
                    <a:lnTo>
                      <a:pt x="529" y="360"/>
                    </a:lnTo>
                    <a:lnTo>
                      <a:pt x="511" y="351"/>
                    </a:lnTo>
                    <a:lnTo>
                      <a:pt x="504" y="364"/>
                    </a:lnTo>
                    <a:lnTo>
                      <a:pt x="505" y="377"/>
                    </a:lnTo>
                    <a:lnTo>
                      <a:pt x="503" y="386"/>
                    </a:lnTo>
                    <a:lnTo>
                      <a:pt x="498" y="364"/>
                    </a:lnTo>
                    <a:lnTo>
                      <a:pt x="492" y="357"/>
                    </a:lnTo>
                    <a:lnTo>
                      <a:pt x="482" y="370"/>
                    </a:lnTo>
                    <a:lnTo>
                      <a:pt x="479" y="377"/>
                    </a:lnTo>
                    <a:lnTo>
                      <a:pt x="474" y="384"/>
                    </a:lnTo>
                    <a:lnTo>
                      <a:pt x="465" y="383"/>
                    </a:lnTo>
                    <a:lnTo>
                      <a:pt x="470" y="371"/>
                    </a:lnTo>
                    <a:lnTo>
                      <a:pt x="467" y="367"/>
                    </a:lnTo>
                    <a:lnTo>
                      <a:pt x="458" y="357"/>
                    </a:lnTo>
                    <a:lnTo>
                      <a:pt x="456" y="350"/>
                    </a:lnTo>
                    <a:lnTo>
                      <a:pt x="445" y="340"/>
                    </a:lnTo>
                    <a:lnTo>
                      <a:pt x="436" y="348"/>
                    </a:lnTo>
                    <a:lnTo>
                      <a:pt x="434" y="359"/>
                    </a:lnTo>
                    <a:lnTo>
                      <a:pt x="439" y="383"/>
                    </a:lnTo>
                    <a:lnTo>
                      <a:pt x="431" y="397"/>
                    </a:lnTo>
                    <a:lnTo>
                      <a:pt x="427" y="388"/>
                    </a:lnTo>
                    <a:lnTo>
                      <a:pt x="422" y="365"/>
                    </a:lnTo>
                    <a:lnTo>
                      <a:pt x="407" y="357"/>
                    </a:lnTo>
                    <a:lnTo>
                      <a:pt x="400" y="367"/>
                    </a:lnTo>
                    <a:lnTo>
                      <a:pt x="395" y="366"/>
                    </a:lnTo>
                    <a:lnTo>
                      <a:pt x="395" y="364"/>
                    </a:lnTo>
                    <a:lnTo>
                      <a:pt x="397" y="357"/>
                    </a:lnTo>
                    <a:lnTo>
                      <a:pt x="388" y="361"/>
                    </a:lnTo>
                    <a:lnTo>
                      <a:pt x="390" y="354"/>
                    </a:lnTo>
                    <a:lnTo>
                      <a:pt x="409" y="349"/>
                    </a:lnTo>
                    <a:lnTo>
                      <a:pt x="417" y="317"/>
                    </a:lnTo>
                    <a:lnTo>
                      <a:pt x="412" y="316"/>
                    </a:lnTo>
                    <a:lnTo>
                      <a:pt x="407" y="302"/>
                    </a:lnTo>
                    <a:lnTo>
                      <a:pt x="393" y="310"/>
                    </a:lnTo>
                    <a:lnTo>
                      <a:pt x="381" y="306"/>
                    </a:lnTo>
                    <a:lnTo>
                      <a:pt x="387" y="295"/>
                    </a:lnTo>
                    <a:lnTo>
                      <a:pt x="380" y="278"/>
                    </a:lnTo>
                    <a:lnTo>
                      <a:pt x="374" y="274"/>
                    </a:lnTo>
                    <a:lnTo>
                      <a:pt x="369" y="284"/>
                    </a:lnTo>
                    <a:lnTo>
                      <a:pt x="365" y="286"/>
                    </a:lnTo>
                    <a:lnTo>
                      <a:pt x="358" y="279"/>
                    </a:lnTo>
                    <a:lnTo>
                      <a:pt x="347" y="289"/>
                    </a:lnTo>
                    <a:lnTo>
                      <a:pt x="347" y="275"/>
                    </a:lnTo>
                    <a:lnTo>
                      <a:pt x="339" y="280"/>
                    </a:lnTo>
                    <a:lnTo>
                      <a:pt x="333" y="279"/>
                    </a:lnTo>
                    <a:lnTo>
                      <a:pt x="332" y="276"/>
                    </a:lnTo>
                    <a:lnTo>
                      <a:pt x="327" y="289"/>
                    </a:lnTo>
                    <a:lnTo>
                      <a:pt x="306" y="312"/>
                    </a:lnTo>
                    <a:lnTo>
                      <a:pt x="309" y="291"/>
                    </a:lnTo>
                    <a:lnTo>
                      <a:pt x="317" y="286"/>
                    </a:lnTo>
                    <a:lnTo>
                      <a:pt x="318" y="281"/>
                    </a:lnTo>
                    <a:lnTo>
                      <a:pt x="312" y="271"/>
                    </a:lnTo>
                    <a:lnTo>
                      <a:pt x="354" y="263"/>
                    </a:lnTo>
                    <a:lnTo>
                      <a:pt x="344" y="255"/>
                    </a:lnTo>
                    <a:lnTo>
                      <a:pt x="332" y="259"/>
                    </a:lnTo>
                    <a:lnTo>
                      <a:pt x="326" y="252"/>
                    </a:lnTo>
                    <a:lnTo>
                      <a:pt x="328" y="249"/>
                    </a:lnTo>
                    <a:lnTo>
                      <a:pt x="330" y="246"/>
                    </a:lnTo>
                    <a:lnTo>
                      <a:pt x="325" y="246"/>
                    </a:lnTo>
                    <a:lnTo>
                      <a:pt x="321" y="238"/>
                    </a:lnTo>
                    <a:lnTo>
                      <a:pt x="307" y="231"/>
                    </a:lnTo>
                    <a:lnTo>
                      <a:pt x="290" y="230"/>
                    </a:lnTo>
                    <a:lnTo>
                      <a:pt x="301" y="217"/>
                    </a:lnTo>
                    <a:lnTo>
                      <a:pt x="295" y="215"/>
                    </a:lnTo>
                    <a:lnTo>
                      <a:pt x="296" y="206"/>
                    </a:lnTo>
                    <a:lnTo>
                      <a:pt x="311" y="225"/>
                    </a:lnTo>
                    <a:lnTo>
                      <a:pt x="326" y="228"/>
                    </a:lnTo>
                    <a:lnTo>
                      <a:pt x="337" y="227"/>
                    </a:lnTo>
                    <a:lnTo>
                      <a:pt x="349" y="241"/>
                    </a:lnTo>
                    <a:lnTo>
                      <a:pt x="357" y="241"/>
                    </a:lnTo>
                    <a:lnTo>
                      <a:pt x="347" y="232"/>
                    </a:lnTo>
                    <a:lnTo>
                      <a:pt x="359" y="231"/>
                    </a:lnTo>
                    <a:lnTo>
                      <a:pt x="387" y="237"/>
                    </a:lnTo>
                    <a:lnTo>
                      <a:pt x="402" y="236"/>
                    </a:lnTo>
                    <a:lnTo>
                      <a:pt x="417" y="222"/>
                    </a:lnTo>
                    <a:lnTo>
                      <a:pt x="420" y="206"/>
                    </a:lnTo>
                    <a:lnTo>
                      <a:pt x="418" y="193"/>
                    </a:lnTo>
                    <a:lnTo>
                      <a:pt x="401" y="197"/>
                    </a:lnTo>
                    <a:lnTo>
                      <a:pt x="386" y="193"/>
                    </a:lnTo>
                    <a:lnTo>
                      <a:pt x="359" y="176"/>
                    </a:lnTo>
                    <a:lnTo>
                      <a:pt x="352" y="174"/>
                    </a:lnTo>
                    <a:lnTo>
                      <a:pt x="347" y="179"/>
                    </a:lnTo>
                    <a:lnTo>
                      <a:pt x="344" y="172"/>
                    </a:lnTo>
                    <a:lnTo>
                      <a:pt x="325" y="160"/>
                    </a:lnTo>
                    <a:lnTo>
                      <a:pt x="298" y="157"/>
                    </a:lnTo>
                    <a:lnTo>
                      <a:pt x="295" y="151"/>
                    </a:lnTo>
                    <a:lnTo>
                      <a:pt x="295" y="146"/>
                    </a:lnTo>
                    <a:lnTo>
                      <a:pt x="320" y="150"/>
                    </a:lnTo>
                    <a:lnTo>
                      <a:pt x="323" y="144"/>
                    </a:lnTo>
                    <a:lnTo>
                      <a:pt x="328" y="151"/>
                    </a:lnTo>
                    <a:lnTo>
                      <a:pt x="337" y="157"/>
                    </a:lnTo>
                    <a:lnTo>
                      <a:pt x="345" y="160"/>
                    </a:lnTo>
                    <a:lnTo>
                      <a:pt x="354" y="156"/>
                    </a:lnTo>
                    <a:lnTo>
                      <a:pt x="352" y="150"/>
                    </a:lnTo>
                    <a:lnTo>
                      <a:pt x="350" y="139"/>
                    </a:lnTo>
                    <a:lnTo>
                      <a:pt x="345" y="130"/>
                    </a:lnTo>
                    <a:lnTo>
                      <a:pt x="320" y="112"/>
                    </a:lnTo>
                    <a:lnTo>
                      <a:pt x="310" y="108"/>
                    </a:lnTo>
                    <a:lnTo>
                      <a:pt x="302" y="102"/>
                    </a:lnTo>
                    <a:lnTo>
                      <a:pt x="301" y="97"/>
                    </a:lnTo>
                    <a:lnTo>
                      <a:pt x="293" y="95"/>
                    </a:lnTo>
                    <a:lnTo>
                      <a:pt x="290" y="99"/>
                    </a:lnTo>
                    <a:lnTo>
                      <a:pt x="269" y="107"/>
                    </a:lnTo>
                    <a:lnTo>
                      <a:pt x="261" y="119"/>
                    </a:lnTo>
                    <a:lnTo>
                      <a:pt x="247" y="123"/>
                    </a:lnTo>
                    <a:lnTo>
                      <a:pt x="241" y="115"/>
                    </a:lnTo>
                    <a:lnTo>
                      <a:pt x="232" y="123"/>
                    </a:lnTo>
                    <a:lnTo>
                      <a:pt x="210" y="120"/>
                    </a:lnTo>
                    <a:lnTo>
                      <a:pt x="193" y="152"/>
                    </a:lnTo>
                    <a:lnTo>
                      <a:pt x="180" y="163"/>
                    </a:lnTo>
                    <a:lnTo>
                      <a:pt x="182" y="154"/>
                    </a:lnTo>
                    <a:lnTo>
                      <a:pt x="181" y="147"/>
                    </a:lnTo>
                    <a:lnTo>
                      <a:pt x="192" y="123"/>
                    </a:lnTo>
                    <a:lnTo>
                      <a:pt x="191" y="112"/>
                    </a:lnTo>
                    <a:lnTo>
                      <a:pt x="197" y="86"/>
                    </a:lnTo>
                    <a:lnTo>
                      <a:pt x="193" y="82"/>
                    </a:lnTo>
                    <a:lnTo>
                      <a:pt x="192" y="70"/>
                    </a:lnTo>
                    <a:lnTo>
                      <a:pt x="186" y="63"/>
                    </a:lnTo>
                    <a:lnTo>
                      <a:pt x="176" y="36"/>
                    </a:lnTo>
                    <a:lnTo>
                      <a:pt x="166" y="39"/>
                    </a:lnTo>
                    <a:lnTo>
                      <a:pt x="161" y="29"/>
                    </a:lnTo>
                    <a:lnTo>
                      <a:pt x="156" y="39"/>
                    </a:lnTo>
                    <a:lnTo>
                      <a:pt x="143" y="45"/>
                    </a:lnTo>
                    <a:lnTo>
                      <a:pt x="137" y="33"/>
                    </a:lnTo>
                    <a:lnTo>
                      <a:pt x="111" y="15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89" name="Freeform 299"/>
              <p:cNvSpPr>
                <a:spLocks noChangeAspect="1"/>
              </p:cNvSpPr>
              <p:nvPr/>
            </p:nvSpPr>
            <p:spPr bwMode="gray">
              <a:xfrm>
                <a:off x="1457" y="1187"/>
                <a:ext cx="33" cy="46"/>
              </a:xfrm>
              <a:custGeom>
                <a:avLst/>
                <a:gdLst/>
                <a:ahLst/>
                <a:cxnLst>
                  <a:cxn ang="0">
                    <a:pos x="82" y="0"/>
                  </a:cxn>
                  <a:cxn ang="0">
                    <a:pos x="105" y="22"/>
                  </a:cxn>
                  <a:cxn ang="0">
                    <a:pos x="123" y="39"/>
                  </a:cxn>
                  <a:cxn ang="0">
                    <a:pos x="129" y="48"/>
                  </a:cxn>
                  <a:cxn ang="0">
                    <a:pos x="130" y="76"/>
                  </a:cxn>
                  <a:cxn ang="0">
                    <a:pos x="149" y="76"/>
                  </a:cxn>
                  <a:cxn ang="0">
                    <a:pos x="156" y="89"/>
                  </a:cxn>
                  <a:cxn ang="0">
                    <a:pos x="157" y="109"/>
                  </a:cxn>
                  <a:cxn ang="0">
                    <a:pos x="159" y="145"/>
                  </a:cxn>
                  <a:cxn ang="0">
                    <a:pos x="161" y="210"/>
                  </a:cxn>
                  <a:cxn ang="0">
                    <a:pos x="150" y="226"/>
                  </a:cxn>
                  <a:cxn ang="0">
                    <a:pos x="124" y="229"/>
                  </a:cxn>
                  <a:cxn ang="0">
                    <a:pos x="98" y="228"/>
                  </a:cxn>
                  <a:cxn ang="0">
                    <a:pos x="86" y="211"/>
                  </a:cxn>
                  <a:cxn ang="0">
                    <a:pos x="75" y="197"/>
                  </a:cxn>
                  <a:cxn ang="0">
                    <a:pos x="62" y="185"/>
                  </a:cxn>
                  <a:cxn ang="0">
                    <a:pos x="60" y="195"/>
                  </a:cxn>
                  <a:cxn ang="0">
                    <a:pos x="53" y="193"/>
                  </a:cxn>
                  <a:cxn ang="0">
                    <a:pos x="50" y="178"/>
                  </a:cxn>
                  <a:cxn ang="0">
                    <a:pos x="39" y="183"/>
                  </a:cxn>
                  <a:cxn ang="0">
                    <a:pos x="26" y="159"/>
                  </a:cxn>
                  <a:cxn ang="0">
                    <a:pos x="31" y="142"/>
                  </a:cxn>
                  <a:cxn ang="0">
                    <a:pos x="25" y="137"/>
                  </a:cxn>
                  <a:cxn ang="0">
                    <a:pos x="14" y="158"/>
                  </a:cxn>
                  <a:cxn ang="0">
                    <a:pos x="6" y="141"/>
                  </a:cxn>
                  <a:cxn ang="0">
                    <a:pos x="0" y="113"/>
                  </a:cxn>
                  <a:cxn ang="0">
                    <a:pos x="6" y="103"/>
                  </a:cxn>
                  <a:cxn ang="0">
                    <a:pos x="7" y="92"/>
                  </a:cxn>
                  <a:cxn ang="0">
                    <a:pos x="23" y="83"/>
                  </a:cxn>
                  <a:cxn ang="0">
                    <a:pos x="34" y="73"/>
                  </a:cxn>
                  <a:cxn ang="0">
                    <a:pos x="26" y="67"/>
                  </a:cxn>
                  <a:cxn ang="0">
                    <a:pos x="32" y="64"/>
                  </a:cxn>
                  <a:cxn ang="0">
                    <a:pos x="39" y="50"/>
                  </a:cxn>
                  <a:cxn ang="0">
                    <a:pos x="23" y="60"/>
                  </a:cxn>
                  <a:cxn ang="0">
                    <a:pos x="28" y="45"/>
                  </a:cxn>
                  <a:cxn ang="0">
                    <a:pos x="44" y="43"/>
                  </a:cxn>
                  <a:cxn ang="0">
                    <a:pos x="65" y="5"/>
                  </a:cxn>
                  <a:cxn ang="0">
                    <a:pos x="84" y="7"/>
                  </a:cxn>
                </a:cxnLst>
                <a:rect l="0" t="0" r="r" b="b"/>
                <a:pathLst>
                  <a:path w="163" h="229">
                    <a:moveTo>
                      <a:pt x="84" y="7"/>
                    </a:moveTo>
                    <a:lnTo>
                      <a:pt x="82" y="0"/>
                    </a:lnTo>
                    <a:lnTo>
                      <a:pt x="85" y="12"/>
                    </a:lnTo>
                    <a:lnTo>
                      <a:pt x="105" y="22"/>
                    </a:lnTo>
                    <a:lnTo>
                      <a:pt x="114" y="34"/>
                    </a:lnTo>
                    <a:lnTo>
                      <a:pt x="123" y="39"/>
                    </a:lnTo>
                    <a:lnTo>
                      <a:pt x="123" y="48"/>
                    </a:lnTo>
                    <a:lnTo>
                      <a:pt x="129" y="48"/>
                    </a:lnTo>
                    <a:lnTo>
                      <a:pt x="134" y="59"/>
                    </a:lnTo>
                    <a:lnTo>
                      <a:pt x="130" y="76"/>
                    </a:lnTo>
                    <a:lnTo>
                      <a:pt x="141" y="65"/>
                    </a:lnTo>
                    <a:lnTo>
                      <a:pt x="149" y="76"/>
                    </a:lnTo>
                    <a:lnTo>
                      <a:pt x="147" y="82"/>
                    </a:lnTo>
                    <a:lnTo>
                      <a:pt x="156" y="89"/>
                    </a:lnTo>
                    <a:lnTo>
                      <a:pt x="161" y="99"/>
                    </a:lnTo>
                    <a:lnTo>
                      <a:pt x="157" y="109"/>
                    </a:lnTo>
                    <a:lnTo>
                      <a:pt x="161" y="123"/>
                    </a:lnTo>
                    <a:lnTo>
                      <a:pt x="159" y="145"/>
                    </a:lnTo>
                    <a:lnTo>
                      <a:pt x="163" y="182"/>
                    </a:lnTo>
                    <a:lnTo>
                      <a:pt x="161" y="210"/>
                    </a:lnTo>
                    <a:lnTo>
                      <a:pt x="159" y="218"/>
                    </a:lnTo>
                    <a:lnTo>
                      <a:pt x="150" y="226"/>
                    </a:lnTo>
                    <a:lnTo>
                      <a:pt x="136" y="224"/>
                    </a:lnTo>
                    <a:lnTo>
                      <a:pt x="124" y="229"/>
                    </a:lnTo>
                    <a:lnTo>
                      <a:pt x="112" y="226"/>
                    </a:lnTo>
                    <a:lnTo>
                      <a:pt x="98" y="228"/>
                    </a:lnTo>
                    <a:lnTo>
                      <a:pt x="89" y="220"/>
                    </a:lnTo>
                    <a:lnTo>
                      <a:pt x="86" y="211"/>
                    </a:lnTo>
                    <a:lnTo>
                      <a:pt x="77" y="207"/>
                    </a:lnTo>
                    <a:lnTo>
                      <a:pt x="75" y="197"/>
                    </a:lnTo>
                    <a:lnTo>
                      <a:pt x="68" y="185"/>
                    </a:lnTo>
                    <a:lnTo>
                      <a:pt x="62" y="185"/>
                    </a:lnTo>
                    <a:lnTo>
                      <a:pt x="59" y="190"/>
                    </a:lnTo>
                    <a:lnTo>
                      <a:pt x="60" y="195"/>
                    </a:lnTo>
                    <a:lnTo>
                      <a:pt x="57" y="197"/>
                    </a:lnTo>
                    <a:lnTo>
                      <a:pt x="53" y="193"/>
                    </a:lnTo>
                    <a:lnTo>
                      <a:pt x="52" y="180"/>
                    </a:lnTo>
                    <a:lnTo>
                      <a:pt x="50" y="178"/>
                    </a:lnTo>
                    <a:lnTo>
                      <a:pt x="42" y="177"/>
                    </a:lnTo>
                    <a:lnTo>
                      <a:pt x="39" y="183"/>
                    </a:lnTo>
                    <a:lnTo>
                      <a:pt x="34" y="178"/>
                    </a:lnTo>
                    <a:lnTo>
                      <a:pt x="26" y="159"/>
                    </a:lnTo>
                    <a:lnTo>
                      <a:pt x="26" y="152"/>
                    </a:lnTo>
                    <a:lnTo>
                      <a:pt x="31" y="142"/>
                    </a:lnTo>
                    <a:lnTo>
                      <a:pt x="27" y="146"/>
                    </a:lnTo>
                    <a:lnTo>
                      <a:pt x="25" y="137"/>
                    </a:lnTo>
                    <a:lnTo>
                      <a:pt x="19" y="157"/>
                    </a:lnTo>
                    <a:lnTo>
                      <a:pt x="14" y="158"/>
                    </a:lnTo>
                    <a:lnTo>
                      <a:pt x="11" y="146"/>
                    </a:lnTo>
                    <a:lnTo>
                      <a:pt x="6" y="141"/>
                    </a:lnTo>
                    <a:lnTo>
                      <a:pt x="1" y="123"/>
                    </a:lnTo>
                    <a:lnTo>
                      <a:pt x="0" y="113"/>
                    </a:lnTo>
                    <a:lnTo>
                      <a:pt x="0" y="103"/>
                    </a:lnTo>
                    <a:lnTo>
                      <a:pt x="6" y="103"/>
                    </a:lnTo>
                    <a:lnTo>
                      <a:pt x="11" y="99"/>
                    </a:lnTo>
                    <a:lnTo>
                      <a:pt x="7" y="92"/>
                    </a:lnTo>
                    <a:lnTo>
                      <a:pt x="12" y="89"/>
                    </a:lnTo>
                    <a:lnTo>
                      <a:pt x="23" y="83"/>
                    </a:lnTo>
                    <a:lnTo>
                      <a:pt x="36" y="78"/>
                    </a:lnTo>
                    <a:lnTo>
                      <a:pt x="34" y="73"/>
                    </a:lnTo>
                    <a:lnTo>
                      <a:pt x="26" y="73"/>
                    </a:lnTo>
                    <a:lnTo>
                      <a:pt x="26" y="67"/>
                    </a:lnTo>
                    <a:lnTo>
                      <a:pt x="32" y="56"/>
                    </a:lnTo>
                    <a:lnTo>
                      <a:pt x="32" y="64"/>
                    </a:lnTo>
                    <a:lnTo>
                      <a:pt x="39" y="61"/>
                    </a:lnTo>
                    <a:lnTo>
                      <a:pt x="39" y="50"/>
                    </a:lnTo>
                    <a:lnTo>
                      <a:pt x="31" y="50"/>
                    </a:lnTo>
                    <a:lnTo>
                      <a:pt x="23" y="60"/>
                    </a:lnTo>
                    <a:lnTo>
                      <a:pt x="22" y="50"/>
                    </a:lnTo>
                    <a:lnTo>
                      <a:pt x="28" y="45"/>
                    </a:lnTo>
                    <a:lnTo>
                      <a:pt x="44" y="49"/>
                    </a:lnTo>
                    <a:lnTo>
                      <a:pt x="44" y="43"/>
                    </a:lnTo>
                    <a:lnTo>
                      <a:pt x="41" y="28"/>
                    </a:lnTo>
                    <a:lnTo>
                      <a:pt x="65" y="5"/>
                    </a:lnTo>
                    <a:lnTo>
                      <a:pt x="76" y="2"/>
                    </a:lnTo>
                    <a:lnTo>
                      <a:pt x="84" y="7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90" name="Freeform 300"/>
              <p:cNvSpPr>
                <a:spLocks noChangeAspect="1"/>
              </p:cNvSpPr>
              <p:nvPr/>
            </p:nvSpPr>
            <p:spPr bwMode="gray">
              <a:xfrm>
                <a:off x="1559" y="1520"/>
                <a:ext cx="77" cy="70"/>
              </a:xfrm>
              <a:custGeom>
                <a:avLst/>
                <a:gdLst/>
                <a:ahLst/>
                <a:cxnLst>
                  <a:cxn ang="0">
                    <a:pos x="91" y="0"/>
                  </a:cxn>
                  <a:cxn ang="0">
                    <a:pos x="110" y="27"/>
                  </a:cxn>
                  <a:cxn ang="0">
                    <a:pos x="118" y="61"/>
                  </a:cxn>
                  <a:cxn ang="0">
                    <a:pos x="134" y="70"/>
                  </a:cxn>
                  <a:cxn ang="0">
                    <a:pos x="161" y="70"/>
                  </a:cxn>
                  <a:cxn ang="0">
                    <a:pos x="179" y="96"/>
                  </a:cxn>
                  <a:cxn ang="0">
                    <a:pos x="212" y="116"/>
                  </a:cxn>
                  <a:cxn ang="0">
                    <a:pos x="243" y="143"/>
                  </a:cxn>
                  <a:cxn ang="0">
                    <a:pos x="276" y="157"/>
                  </a:cxn>
                  <a:cxn ang="0">
                    <a:pos x="296" y="183"/>
                  </a:cxn>
                  <a:cxn ang="0">
                    <a:pos x="303" y="236"/>
                  </a:cxn>
                  <a:cxn ang="0">
                    <a:pos x="327" y="237"/>
                  </a:cxn>
                  <a:cxn ang="0">
                    <a:pos x="351" y="232"/>
                  </a:cxn>
                  <a:cxn ang="0">
                    <a:pos x="364" y="256"/>
                  </a:cxn>
                  <a:cxn ang="0">
                    <a:pos x="384" y="272"/>
                  </a:cxn>
                  <a:cxn ang="0">
                    <a:pos x="351" y="296"/>
                  </a:cxn>
                  <a:cxn ang="0">
                    <a:pos x="319" y="303"/>
                  </a:cxn>
                  <a:cxn ang="0">
                    <a:pos x="307" y="298"/>
                  </a:cxn>
                  <a:cxn ang="0">
                    <a:pos x="285" y="283"/>
                  </a:cxn>
                  <a:cxn ang="0">
                    <a:pos x="263" y="282"/>
                  </a:cxn>
                  <a:cxn ang="0">
                    <a:pos x="263" y="253"/>
                  </a:cxn>
                  <a:cxn ang="0">
                    <a:pos x="233" y="247"/>
                  </a:cxn>
                  <a:cxn ang="0">
                    <a:pos x="230" y="232"/>
                  </a:cxn>
                  <a:cxn ang="0">
                    <a:pos x="212" y="227"/>
                  </a:cxn>
                  <a:cxn ang="0">
                    <a:pos x="195" y="256"/>
                  </a:cxn>
                  <a:cxn ang="0">
                    <a:pos x="189" y="274"/>
                  </a:cxn>
                  <a:cxn ang="0">
                    <a:pos x="176" y="290"/>
                  </a:cxn>
                  <a:cxn ang="0">
                    <a:pos x="155" y="307"/>
                  </a:cxn>
                  <a:cxn ang="0">
                    <a:pos x="147" y="317"/>
                  </a:cxn>
                  <a:cxn ang="0">
                    <a:pos x="108" y="349"/>
                  </a:cxn>
                  <a:cxn ang="0">
                    <a:pos x="88" y="331"/>
                  </a:cxn>
                  <a:cxn ang="0">
                    <a:pos x="85" y="283"/>
                  </a:cxn>
                  <a:cxn ang="0">
                    <a:pos x="79" y="264"/>
                  </a:cxn>
                  <a:cxn ang="0">
                    <a:pos x="63" y="286"/>
                  </a:cxn>
                  <a:cxn ang="0">
                    <a:pos x="37" y="285"/>
                  </a:cxn>
                  <a:cxn ang="0">
                    <a:pos x="4" y="293"/>
                  </a:cxn>
                  <a:cxn ang="0">
                    <a:pos x="20" y="249"/>
                  </a:cxn>
                  <a:cxn ang="0">
                    <a:pos x="51" y="211"/>
                  </a:cxn>
                  <a:cxn ang="0">
                    <a:pos x="44" y="174"/>
                  </a:cxn>
                  <a:cxn ang="0">
                    <a:pos x="55" y="125"/>
                  </a:cxn>
                  <a:cxn ang="0">
                    <a:pos x="59" y="72"/>
                  </a:cxn>
                  <a:cxn ang="0">
                    <a:pos x="66" y="29"/>
                  </a:cxn>
                </a:cxnLst>
                <a:rect l="0" t="0" r="r" b="b"/>
                <a:pathLst>
                  <a:path w="384" h="349">
                    <a:moveTo>
                      <a:pt x="77" y="14"/>
                    </a:moveTo>
                    <a:lnTo>
                      <a:pt x="86" y="1"/>
                    </a:lnTo>
                    <a:lnTo>
                      <a:pt x="91" y="0"/>
                    </a:lnTo>
                    <a:lnTo>
                      <a:pt x="93" y="11"/>
                    </a:lnTo>
                    <a:lnTo>
                      <a:pt x="106" y="10"/>
                    </a:lnTo>
                    <a:lnTo>
                      <a:pt x="110" y="27"/>
                    </a:lnTo>
                    <a:lnTo>
                      <a:pt x="119" y="38"/>
                    </a:lnTo>
                    <a:lnTo>
                      <a:pt x="114" y="48"/>
                    </a:lnTo>
                    <a:lnTo>
                      <a:pt x="118" y="61"/>
                    </a:lnTo>
                    <a:lnTo>
                      <a:pt x="120" y="81"/>
                    </a:lnTo>
                    <a:lnTo>
                      <a:pt x="129" y="85"/>
                    </a:lnTo>
                    <a:lnTo>
                      <a:pt x="134" y="70"/>
                    </a:lnTo>
                    <a:lnTo>
                      <a:pt x="142" y="57"/>
                    </a:lnTo>
                    <a:lnTo>
                      <a:pt x="150" y="59"/>
                    </a:lnTo>
                    <a:lnTo>
                      <a:pt x="161" y="70"/>
                    </a:lnTo>
                    <a:lnTo>
                      <a:pt x="169" y="72"/>
                    </a:lnTo>
                    <a:lnTo>
                      <a:pt x="168" y="89"/>
                    </a:lnTo>
                    <a:lnTo>
                      <a:pt x="179" y="96"/>
                    </a:lnTo>
                    <a:lnTo>
                      <a:pt x="207" y="100"/>
                    </a:lnTo>
                    <a:lnTo>
                      <a:pt x="209" y="108"/>
                    </a:lnTo>
                    <a:lnTo>
                      <a:pt x="212" y="116"/>
                    </a:lnTo>
                    <a:lnTo>
                      <a:pt x="222" y="127"/>
                    </a:lnTo>
                    <a:lnTo>
                      <a:pt x="233" y="132"/>
                    </a:lnTo>
                    <a:lnTo>
                      <a:pt x="243" y="143"/>
                    </a:lnTo>
                    <a:lnTo>
                      <a:pt x="255" y="151"/>
                    </a:lnTo>
                    <a:lnTo>
                      <a:pt x="265" y="148"/>
                    </a:lnTo>
                    <a:lnTo>
                      <a:pt x="276" y="157"/>
                    </a:lnTo>
                    <a:lnTo>
                      <a:pt x="286" y="161"/>
                    </a:lnTo>
                    <a:lnTo>
                      <a:pt x="290" y="172"/>
                    </a:lnTo>
                    <a:lnTo>
                      <a:pt x="296" y="183"/>
                    </a:lnTo>
                    <a:lnTo>
                      <a:pt x="301" y="213"/>
                    </a:lnTo>
                    <a:lnTo>
                      <a:pt x="307" y="222"/>
                    </a:lnTo>
                    <a:lnTo>
                      <a:pt x="303" y="236"/>
                    </a:lnTo>
                    <a:lnTo>
                      <a:pt x="308" y="239"/>
                    </a:lnTo>
                    <a:lnTo>
                      <a:pt x="319" y="236"/>
                    </a:lnTo>
                    <a:lnTo>
                      <a:pt x="327" y="237"/>
                    </a:lnTo>
                    <a:lnTo>
                      <a:pt x="329" y="240"/>
                    </a:lnTo>
                    <a:lnTo>
                      <a:pt x="343" y="227"/>
                    </a:lnTo>
                    <a:lnTo>
                      <a:pt x="351" y="232"/>
                    </a:lnTo>
                    <a:lnTo>
                      <a:pt x="356" y="240"/>
                    </a:lnTo>
                    <a:lnTo>
                      <a:pt x="362" y="245"/>
                    </a:lnTo>
                    <a:lnTo>
                      <a:pt x="364" y="256"/>
                    </a:lnTo>
                    <a:lnTo>
                      <a:pt x="362" y="260"/>
                    </a:lnTo>
                    <a:lnTo>
                      <a:pt x="383" y="266"/>
                    </a:lnTo>
                    <a:lnTo>
                      <a:pt x="384" y="272"/>
                    </a:lnTo>
                    <a:lnTo>
                      <a:pt x="376" y="274"/>
                    </a:lnTo>
                    <a:lnTo>
                      <a:pt x="360" y="291"/>
                    </a:lnTo>
                    <a:lnTo>
                      <a:pt x="351" y="296"/>
                    </a:lnTo>
                    <a:lnTo>
                      <a:pt x="343" y="307"/>
                    </a:lnTo>
                    <a:lnTo>
                      <a:pt x="335" y="309"/>
                    </a:lnTo>
                    <a:lnTo>
                      <a:pt x="319" y="303"/>
                    </a:lnTo>
                    <a:lnTo>
                      <a:pt x="314" y="298"/>
                    </a:lnTo>
                    <a:lnTo>
                      <a:pt x="313" y="295"/>
                    </a:lnTo>
                    <a:lnTo>
                      <a:pt x="307" y="298"/>
                    </a:lnTo>
                    <a:lnTo>
                      <a:pt x="302" y="288"/>
                    </a:lnTo>
                    <a:lnTo>
                      <a:pt x="293" y="285"/>
                    </a:lnTo>
                    <a:lnTo>
                      <a:pt x="285" y="283"/>
                    </a:lnTo>
                    <a:lnTo>
                      <a:pt x="280" y="280"/>
                    </a:lnTo>
                    <a:lnTo>
                      <a:pt x="275" y="283"/>
                    </a:lnTo>
                    <a:lnTo>
                      <a:pt x="263" y="282"/>
                    </a:lnTo>
                    <a:lnTo>
                      <a:pt x="260" y="275"/>
                    </a:lnTo>
                    <a:lnTo>
                      <a:pt x="265" y="264"/>
                    </a:lnTo>
                    <a:lnTo>
                      <a:pt x="263" y="253"/>
                    </a:lnTo>
                    <a:lnTo>
                      <a:pt x="255" y="249"/>
                    </a:lnTo>
                    <a:lnTo>
                      <a:pt x="236" y="244"/>
                    </a:lnTo>
                    <a:lnTo>
                      <a:pt x="233" y="247"/>
                    </a:lnTo>
                    <a:lnTo>
                      <a:pt x="233" y="249"/>
                    </a:lnTo>
                    <a:lnTo>
                      <a:pt x="225" y="245"/>
                    </a:lnTo>
                    <a:lnTo>
                      <a:pt x="230" y="232"/>
                    </a:lnTo>
                    <a:lnTo>
                      <a:pt x="236" y="226"/>
                    </a:lnTo>
                    <a:lnTo>
                      <a:pt x="233" y="222"/>
                    </a:lnTo>
                    <a:lnTo>
                      <a:pt x="212" y="227"/>
                    </a:lnTo>
                    <a:lnTo>
                      <a:pt x="198" y="233"/>
                    </a:lnTo>
                    <a:lnTo>
                      <a:pt x="198" y="239"/>
                    </a:lnTo>
                    <a:lnTo>
                      <a:pt x="195" y="256"/>
                    </a:lnTo>
                    <a:lnTo>
                      <a:pt x="198" y="263"/>
                    </a:lnTo>
                    <a:lnTo>
                      <a:pt x="196" y="274"/>
                    </a:lnTo>
                    <a:lnTo>
                      <a:pt x="189" y="274"/>
                    </a:lnTo>
                    <a:lnTo>
                      <a:pt x="185" y="281"/>
                    </a:lnTo>
                    <a:lnTo>
                      <a:pt x="178" y="283"/>
                    </a:lnTo>
                    <a:lnTo>
                      <a:pt x="176" y="290"/>
                    </a:lnTo>
                    <a:lnTo>
                      <a:pt x="171" y="296"/>
                    </a:lnTo>
                    <a:lnTo>
                      <a:pt x="162" y="296"/>
                    </a:lnTo>
                    <a:lnTo>
                      <a:pt x="155" y="307"/>
                    </a:lnTo>
                    <a:lnTo>
                      <a:pt x="151" y="315"/>
                    </a:lnTo>
                    <a:lnTo>
                      <a:pt x="147" y="314"/>
                    </a:lnTo>
                    <a:lnTo>
                      <a:pt x="147" y="317"/>
                    </a:lnTo>
                    <a:lnTo>
                      <a:pt x="145" y="325"/>
                    </a:lnTo>
                    <a:lnTo>
                      <a:pt x="137" y="335"/>
                    </a:lnTo>
                    <a:lnTo>
                      <a:pt x="108" y="349"/>
                    </a:lnTo>
                    <a:lnTo>
                      <a:pt x="104" y="345"/>
                    </a:lnTo>
                    <a:lnTo>
                      <a:pt x="97" y="349"/>
                    </a:lnTo>
                    <a:lnTo>
                      <a:pt x="88" y="331"/>
                    </a:lnTo>
                    <a:lnTo>
                      <a:pt x="86" y="309"/>
                    </a:lnTo>
                    <a:lnTo>
                      <a:pt x="87" y="290"/>
                    </a:lnTo>
                    <a:lnTo>
                      <a:pt x="85" y="283"/>
                    </a:lnTo>
                    <a:lnTo>
                      <a:pt x="83" y="269"/>
                    </a:lnTo>
                    <a:lnTo>
                      <a:pt x="82" y="259"/>
                    </a:lnTo>
                    <a:lnTo>
                      <a:pt x="79" y="264"/>
                    </a:lnTo>
                    <a:lnTo>
                      <a:pt x="76" y="281"/>
                    </a:lnTo>
                    <a:lnTo>
                      <a:pt x="69" y="281"/>
                    </a:lnTo>
                    <a:lnTo>
                      <a:pt x="63" y="286"/>
                    </a:lnTo>
                    <a:lnTo>
                      <a:pt x="47" y="286"/>
                    </a:lnTo>
                    <a:lnTo>
                      <a:pt x="43" y="283"/>
                    </a:lnTo>
                    <a:lnTo>
                      <a:pt x="37" y="285"/>
                    </a:lnTo>
                    <a:lnTo>
                      <a:pt x="23" y="295"/>
                    </a:lnTo>
                    <a:lnTo>
                      <a:pt x="8" y="299"/>
                    </a:lnTo>
                    <a:lnTo>
                      <a:pt x="4" y="293"/>
                    </a:lnTo>
                    <a:lnTo>
                      <a:pt x="0" y="283"/>
                    </a:lnTo>
                    <a:lnTo>
                      <a:pt x="12" y="256"/>
                    </a:lnTo>
                    <a:lnTo>
                      <a:pt x="20" y="249"/>
                    </a:lnTo>
                    <a:lnTo>
                      <a:pt x="32" y="245"/>
                    </a:lnTo>
                    <a:lnTo>
                      <a:pt x="51" y="223"/>
                    </a:lnTo>
                    <a:lnTo>
                      <a:pt x="51" y="211"/>
                    </a:lnTo>
                    <a:lnTo>
                      <a:pt x="48" y="206"/>
                    </a:lnTo>
                    <a:lnTo>
                      <a:pt x="47" y="182"/>
                    </a:lnTo>
                    <a:lnTo>
                      <a:pt x="44" y="174"/>
                    </a:lnTo>
                    <a:lnTo>
                      <a:pt x="47" y="158"/>
                    </a:lnTo>
                    <a:lnTo>
                      <a:pt x="53" y="141"/>
                    </a:lnTo>
                    <a:lnTo>
                      <a:pt x="55" y="125"/>
                    </a:lnTo>
                    <a:lnTo>
                      <a:pt x="55" y="121"/>
                    </a:lnTo>
                    <a:lnTo>
                      <a:pt x="58" y="110"/>
                    </a:lnTo>
                    <a:lnTo>
                      <a:pt x="59" y="72"/>
                    </a:lnTo>
                    <a:lnTo>
                      <a:pt x="59" y="60"/>
                    </a:lnTo>
                    <a:lnTo>
                      <a:pt x="63" y="49"/>
                    </a:lnTo>
                    <a:lnTo>
                      <a:pt x="66" y="29"/>
                    </a:lnTo>
                    <a:lnTo>
                      <a:pt x="72" y="19"/>
                    </a:lnTo>
                    <a:lnTo>
                      <a:pt x="77" y="14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91" name="Freeform 301"/>
              <p:cNvSpPr>
                <a:spLocks noChangeAspect="1"/>
              </p:cNvSpPr>
              <p:nvPr/>
            </p:nvSpPr>
            <p:spPr bwMode="gray">
              <a:xfrm>
                <a:off x="1668" y="1452"/>
                <a:ext cx="24" cy="32"/>
              </a:xfrm>
              <a:custGeom>
                <a:avLst/>
                <a:gdLst/>
                <a:ahLst/>
                <a:cxnLst>
                  <a:cxn ang="0">
                    <a:pos x="52" y="4"/>
                  </a:cxn>
                  <a:cxn ang="0">
                    <a:pos x="56" y="0"/>
                  </a:cxn>
                  <a:cxn ang="0">
                    <a:pos x="59" y="5"/>
                  </a:cxn>
                  <a:cxn ang="0">
                    <a:pos x="65" y="11"/>
                  </a:cxn>
                  <a:cxn ang="0">
                    <a:pos x="75" y="3"/>
                  </a:cxn>
                  <a:cxn ang="0">
                    <a:pos x="87" y="5"/>
                  </a:cxn>
                  <a:cxn ang="0">
                    <a:pos x="92" y="17"/>
                  </a:cxn>
                  <a:cxn ang="0">
                    <a:pos x="100" y="19"/>
                  </a:cxn>
                  <a:cxn ang="0">
                    <a:pos x="111" y="17"/>
                  </a:cxn>
                  <a:cxn ang="0">
                    <a:pos x="119" y="33"/>
                  </a:cxn>
                  <a:cxn ang="0">
                    <a:pos x="120" y="49"/>
                  </a:cxn>
                  <a:cxn ang="0">
                    <a:pos x="119" y="74"/>
                  </a:cxn>
                  <a:cxn ang="0">
                    <a:pos x="122" y="97"/>
                  </a:cxn>
                  <a:cxn ang="0">
                    <a:pos x="119" y="119"/>
                  </a:cxn>
                  <a:cxn ang="0">
                    <a:pos x="104" y="139"/>
                  </a:cxn>
                  <a:cxn ang="0">
                    <a:pos x="88" y="151"/>
                  </a:cxn>
                  <a:cxn ang="0">
                    <a:pos x="39" y="161"/>
                  </a:cxn>
                  <a:cxn ang="0">
                    <a:pos x="33" y="158"/>
                  </a:cxn>
                  <a:cxn ang="0">
                    <a:pos x="17" y="153"/>
                  </a:cxn>
                  <a:cxn ang="0">
                    <a:pos x="6" y="132"/>
                  </a:cxn>
                  <a:cxn ang="0">
                    <a:pos x="1" y="110"/>
                  </a:cxn>
                  <a:cxn ang="0">
                    <a:pos x="0" y="90"/>
                  </a:cxn>
                  <a:cxn ang="0">
                    <a:pos x="2" y="72"/>
                  </a:cxn>
                  <a:cxn ang="0">
                    <a:pos x="8" y="62"/>
                  </a:cxn>
                  <a:cxn ang="0">
                    <a:pos x="13" y="46"/>
                  </a:cxn>
                  <a:cxn ang="0">
                    <a:pos x="22" y="27"/>
                  </a:cxn>
                  <a:cxn ang="0">
                    <a:pos x="33" y="13"/>
                  </a:cxn>
                  <a:cxn ang="0">
                    <a:pos x="44" y="10"/>
                  </a:cxn>
                  <a:cxn ang="0">
                    <a:pos x="52" y="4"/>
                  </a:cxn>
                </a:cxnLst>
                <a:rect l="0" t="0" r="r" b="b"/>
                <a:pathLst>
                  <a:path w="122" h="161">
                    <a:moveTo>
                      <a:pt x="52" y="4"/>
                    </a:moveTo>
                    <a:lnTo>
                      <a:pt x="56" y="0"/>
                    </a:lnTo>
                    <a:lnTo>
                      <a:pt x="59" y="5"/>
                    </a:lnTo>
                    <a:lnTo>
                      <a:pt x="65" y="11"/>
                    </a:lnTo>
                    <a:lnTo>
                      <a:pt x="75" y="3"/>
                    </a:lnTo>
                    <a:lnTo>
                      <a:pt x="87" y="5"/>
                    </a:lnTo>
                    <a:lnTo>
                      <a:pt x="92" y="17"/>
                    </a:lnTo>
                    <a:lnTo>
                      <a:pt x="100" y="19"/>
                    </a:lnTo>
                    <a:lnTo>
                      <a:pt x="111" y="17"/>
                    </a:lnTo>
                    <a:lnTo>
                      <a:pt x="119" y="33"/>
                    </a:lnTo>
                    <a:lnTo>
                      <a:pt x="120" y="49"/>
                    </a:lnTo>
                    <a:lnTo>
                      <a:pt x="119" y="74"/>
                    </a:lnTo>
                    <a:lnTo>
                      <a:pt x="122" y="97"/>
                    </a:lnTo>
                    <a:lnTo>
                      <a:pt x="119" y="119"/>
                    </a:lnTo>
                    <a:lnTo>
                      <a:pt x="104" y="139"/>
                    </a:lnTo>
                    <a:lnTo>
                      <a:pt x="88" y="151"/>
                    </a:lnTo>
                    <a:lnTo>
                      <a:pt x="39" y="161"/>
                    </a:lnTo>
                    <a:lnTo>
                      <a:pt x="33" y="158"/>
                    </a:lnTo>
                    <a:lnTo>
                      <a:pt x="17" y="153"/>
                    </a:lnTo>
                    <a:lnTo>
                      <a:pt x="6" y="132"/>
                    </a:lnTo>
                    <a:lnTo>
                      <a:pt x="1" y="110"/>
                    </a:lnTo>
                    <a:lnTo>
                      <a:pt x="0" y="90"/>
                    </a:lnTo>
                    <a:lnTo>
                      <a:pt x="2" y="72"/>
                    </a:lnTo>
                    <a:lnTo>
                      <a:pt x="8" y="62"/>
                    </a:lnTo>
                    <a:lnTo>
                      <a:pt x="13" y="46"/>
                    </a:lnTo>
                    <a:lnTo>
                      <a:pt x="22" y="27"/>
                    </a:lnTo>
                    <a:lnTo>
                      <a:pt x="33" y="13"/>
                    </a:lnTo>
                    <a:lnTo>
                      <a:pt x="44" y="10"/>
                    </a:lnTo>
                    <a:lnTo>
                      <a:pt x="52" y="4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92" name="Freeform 302"/>
              <p:cNvSpPr>
                <a:spLocks noChangeAspect="1"/>
              </p:cNvSpPr>
              <p:nvPr/>
            </p:nvSpPr>
            <p:spPr bwMode="gray">
              <a:xfrm>
                <a:off x="1628" y="1270"/>
                <a:ext cx="53" cy="38"/>
              </a:xfrm>
              <a:custGeom>
                <a:avLst/>
                <a:gdLst/>
                <a:ahLst/>
                <a:cxnLst>
                  <a:cxn ang="0">
                    <a:pos x="110" y="18"/>
                  </a:cxn>
                  <a:cxn ang="0">
                    <a:pos x="129" y="14"/>
                  </a:cxn>
                  <a:cxn ang="0">
                    <a:pos x="149" y="16"/>
                  </a:cxn>
                  <a:cxn ang="0">
                    <a:pos x="200" y="45"/>
                  </a:cxn>
                  <a:cxn ang="0">
                    <a:pos x="207" y="57"/>
                  </a:cxn>
                  <a:cxn ang="0">
                    <a:pos x="208" y="68"/>
                  </a:cxn>
                  <a:cxn ang="0">
                    <a:pos x="217" y="81"/>
                  </a:cxn>
                  <a:cxn ang="0">
                    <a:pos x="227" y="87"/>
                  </a:cxn>
                  <a:cxn ang="0">
                    <a:pos x="243" y="118"/>
                  </a:cxn>
                  <a:cxn ang="0">
                    <a:pos x="254" y="129"/>
                  </a:cxn>
                  <a:cxn ang="0">
                    <a:pos x="253" y="136"/>
                  </a:cxn>
                  <a:cxn ang="0">
                    <a:pos x="255" y="147"/>
                  </a:cxn>
                  <a:cxn ang="0">
                    <a:pos x="265" y="158"/>
                  </a:cxn>
                  <a:cxn ang="0">
                    <a:pos x="256" y="172"/>
                  </a:cxn>
                  <a:cxn ang="0">
                    <a:pos x="238" y="173"/>
                  </a:cxn>
                  <a:cxn ang="0">
                    <a:pos x="213" y="170"/>
                  </a:cxn>
                  <a:cxn ang="0">
                    <a:pos x="186" y="159"/>
                  </a:cxn>
                  <a:cxn ang="0">
                    <a:pos x="148" y="158"/>
                  </a:cxn>
                  <a:cxn ang="0">
                    <a:pos x="109" y="183"/>
                  </a:cxn>
                  <a:cxn ang="0">
                    <a:pos x="86" y="190"/>
                  </a:cxn>
                  <a:cxn ang="0">
                    <a:pos x="65" y="179"/>
                  </a:cxn>
                  <a:cxn ang="0">
                    <a:pos x="49" y="165"/>
                  </a:cxn>
                  <a:cxn ang="0">
                    <a:pos x="41" y="145"/>
                  </a:cxn>
                  <a:cxn ang="0">
                    <a:pos x="39" y="100"/>
                  </a:cxn>
                  <a:cxn ang="0">
                    <a:pos x="11" y="92"/>
                  </a:cxn>
                  <a:cxn ang="0">
                    <a:pos x="0" y="72"/>
                  </a:cxn>
                  <a:cxn ang="0">
                    <a:pos x="1" y="51"/>
                  </a:cxn>
                  <a:cxn ang="0">
                    <a:pos x="6" y="44"/>
                  </a:cxn>
                  <a:cxn ang="0">
                    <a:pos x="6" y="18"/>
                  </a:cxn>
                  <a:cxn ang="0">
                    <a:pos x="14" y="1"/>
                  </a:cxn>
                  <a:cxn ang="0">
                    <a:pos x="28" y="0"/>
                  </a:cxn>
                  <a:cxn ang="0">
                    <a:pos x="40" y="8"/>
                  </a:cxn>
                  <a:cxn ang="0">
                    <a:pos x="49" y="7"/>
                  </a:cxn>
                  <a:cxn ang="0">
                    <a:pos x="73" y="17"/>
                  </a:cxn>
                  <a:cxn ang="0">
                    <a:pos x="102" y="23"/>
                  </a:cxn>
                  <a:cxn ang="0">
                    <a:pos x="110" y="18"/>
                  </a:cxn>
                </a:cxnLst>
                <a:rect l="0" t="0" r="r" b="b"/>
                <a:pathLst>
                  <a:path w="265" h="190">
                    <a:moveTo>
                      <a:pt x="110" y="18"/>
                    </a:moveTo>
                    <a:lnTo>
                      <a:pt x="129" y="14"/>
                    </a:lnTo>
                    <a:lnTo>
                      <a:pt x="149" y="16"/>
                    </a:lnTo>
                    <a:lnTo>
                      <a:pt x="200" y="45"/>
                    </a:lnTo>
                    <a:lnTo>
                      <a:pt x="207" y="57"/>
                    </a:lnTo>
                    <a:lnTo>
                      <a:pt x="208" y="68"/>
                    </a:lnTo>
                    <a:lnTo>
                      <a:pt x="217" y="81"/>
                    </a:lnTo>
                    <a:lnTo>
                      <a:pt x="227" y="87"/>
                    </a:lnTo>
                    <a:lnTo>
                      <a:pt x="243" y="118"/>
                    </a:lnTo>
                    <a:lnTo>
                      <a:pt x="254" y="129"/>
                    </a:lnTo>
                    <a:lnTo>
                      <a:pt x="253" y="136"/>
                    </a:lnTo>
                    <a:lnTo>
                      <a:pt x="255" y="147"/>
                    </a:lnTo>
                    <a:lnTo>
                      <a:pt x="265" y="158"/>
                    </a:lnTo>
                    <a:lnTo>
                      <a:pt x="256" y="172"/>
                    </a:lnTo>
                    <a:lnTo>
                      <a:pt x="238" y="173"/>
                    </a:lnTo>
                    <a:lnTo>
                      <a:pt x="213" y="170"/>
                    </a:lnTo>
                    <a:lnTo>
                      <a:pt x="186" y="159"/>
                    </a:lnTo>
                    <a:lnTo>
                      <a:pt x="148" y="158"/>
                    </a:lnTo>
                    <a:lnTo>
                      <a:pt x="109" y="183"/>
                    </a:lnTo>
                    <a:lnTo>
                      <a:pt x="86" y="190"/>
                    </a:lnTo>
                    <a:lnTo>
                      <a:pt x="65" y="179"/>
                    </a:lnTo>
                    <a:lnTo>
                      <a:pt x="49" y="165"/>
                    </a:lnTo>
                    <a:lnTo>
                      <a:pt x="41" y="145"/>
                    </a:lnTo>
                    <a:lnTo>
                      <a:pt x="39" y="100"/>
                    </a:lnTo>
                    <a:lnTo>
                      <a:pt x="11" y="92"/>
                    </a:lnTo>
                    <a:lnTo>
                      <a:pt x="0" y="72"/>
                    </a:lnTo>
                    <a:lnTo>
                      <a:pt x="1" y="51"/>
                    </a:lnTo>
                    <a:lnTo>
                      <a:pt x="6" y="44"/>
                    </a:lnTo>
                    <a:lnTo>
                      <a:pt x="6" y="18"/>
                    </a:lnTo>
                    <a:lnTo>
                      <a:pt x="14" y="1"/>
                    </a:lnTo>
                    <a:lnTo>
                      <a:pt x="28" y="0"/>
                    </a:lnTo>
                    <a:lnTo>
                      <a:pt x="40" y="8"/>
                    </a:lnTo>
                    <a:lnTo>
                      <a:pt x="49" y="7"/>
                    </a:lnTo>
                    <a:lnTo>
                      <a:pt x="73" y="17"/>
                    </a:lnTo>
                    <a:lnTo>
                      <a:pt x="102" y="23"/>
                    </a:lnTo>
                    <a:lnTo>
                      <a:pt x="110" y="1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93" name="Freeform 303"/>
              <p:cNvSpPr>
                <a:spLocks noChangeAspect="1"/>
              </p:cNvSpPr>
              <p:nvPr/>
            </p:nvSpPr>
            <p:spPr bwMode="gray">
              <a:xfrm>
                <a:off x="1527" y="1265"/>
                <a:ext cx="316" cy="356"/>
              </a:xfrm>
              <a:custGeom>
                <a:avLst/>
                <a:gdLst/>
                <a:ahLst/>
                <a:cxnLst>
                  <a:cxn ang="0">
                    <a:pos x="1131" y="1671"/>
                  </a:cxn>
                  <a:cxn ang="0">
                    <a:pos x="1196" y="1735"/>
                  </a:cxn>
                  <a:cxn ang="0">
                    <a:pos x="1317" y="1753"/>
                  </a:cxn>
                  <a:cxn ang="0">
                    <a:pos x="1220" y="1622"/>
                  </a:cxn>
                  <a:cxn ang="0">
                    <a:pos x="1258" y="1612"/>
                  </a:cxn>
                  <a:cxn ang="0">
                    <a:pos x="1376" y="1663"/>
                  </a:cxn>
                  <a:cxn ang="0">
                    <a:pos x="1400" y="1662"/>
                  </a:cxn>
                  <a:cxn ang="0">
                    <a:pos x="1406" y="1612"/>
                  </a:cxn>
                  <a:cxn ang="0">
                    <a:pos x="1383" y="1464"/>
                  </a:cxn>
                  <a:cxn ang="0">
                    <a:pos x="1312" y="1405"/>
                  </a:cxn>
                  <a:cxn ang="0">
                    <a:pos x="1253" y="1334"/>
                  </a:cxn>
                  <a:cxn ang="0">
                    <a:pos x="1242" y="1240"/>
                  </a:cxn>
                  <a:cxn ang="0">
                    <a:pos x="1265" y="1192"/>
                  </a:cxn>
                  <a:cxn ang="0">
                    <a:pos x="1384" y="1340"/>
                  </a:cxn>
                  <a:cxn ang="0">
                    <a:pos x="1470" y="1359"/>
                  </a:cxn>
                  <a:cxn ang="0">
                    <a:pos x="1512" y="1254"/>
                  </a:cxn>
                  <a:cxn ang="0">
                    <a:pos x="1581" y="1182"/>
                  </a:cxn>
                  <a:cxn ang="0">
                    <a:pos x="1471" y="1095"/>
                  </a:cxn>
                  <a:cxn ang="0">
                    <a:pos x="1374" y="1010"/>
                  </a:cxn>
                  <a:cxn ang="0">
                    <a:pos x="1283" y="958"/>
                  </a:cxn>
                  <a:cxn ang="0">
                    <a:pos x="1226" y="870"/>
                  </a:cxn>
                  <a:cxn ang="0">
                    <a:pos x="1248" y="812"/>
                  </a:cxn>
                  <a:cxn ang="0">
                    <a:pos x="1178" y="743"/>
                  </a:cxn>
                  <a:cxn ang="0">
                    <a:pos x="1201" y="661"/>
                  </a:cxn>
                  <a:cxn ang="0">
                    <a:pos x="1190" y="606"/>
                  </a:cxn>
                  <a:cxn ang="0">
                    <a:pos x="1102" y="546"/>
                  </a:cxn>
                  <a:cxn ang="0">
                    <a:pos x="1018" y="500"/>
                  </a:cxn>
                  <a:cxn ang="0">
                    <a:pos x="928" y="454"/>
                  </a:cxn>
                  <a:cxn ang="0">
                    <a:pos x="867" y="385"/>
                  </a:cxn>
                  <a:cxn ang="0">
                    <a:pos x="828" y="289"/>
                  </a:cxn>
                  <a:cxn ang="0">
                    <a:pos x="618" y="285"/>
                  </a:cxn>
                  <a:cxn ang="0">
                    <a:pos x="503" y="357"/>
                  </a:cxn>
                  <a:cxn ang="0">
                    <a:pos x="510" y="176"/>
                  </a:cxn>
                  <a:cxn ang="0">
                    <a:pos x="390" y="33"/>
                  </a:cxn>
                  <a:cxn ang="0">
                    <a:pos x="291" y="94"/>
                  </a:cxn>
                  <a:cxn ang="0">
                    <a:pos x="293" y="177"/>
                  </a:cxn>
                  <a:cxn ang="0">
                    <a:pos x="279" y="274"/>
                  </a:cxn>
                  <a:cxn ang="0">
                    <a:pos x="280" y="406"/>
                  </a:cxn>
                  <a:cxn ang="0">
                    <a:pos x="277" y="485"/>
                  </a:cxn>
                  <a:cxn ang="0">
                    <a:pos x="281" y="460"/>
                  </a:cxn>
                  <a:cxn ang="0">
                    <a:pos x="222" y="102"/>
                  </a:cxn>
                  <a:cxn ang="0">
                    <a:pos x="75" y="101"/>
                  </a:cxn>
                  <a:cxn ang="0">
                    <a:pos x="7" y="274"/>
                  </a:cxn>
                  <a:cxn ang="0">
                    <a:pos x="115" y="476"/>
                  </a:cxn>
                  <a:cxn ang="0">
                    <a:pos x="83" y="602"/>
                  </a:cxn>
                  <a:cxn ang="0">
                    <a:pos x="265" y="682"/>
                  </a:cxn>
                  <a:cxn ang="0">
                    <a:pos x="448" y="709"/>
                  </a:cxn>
                  <a:cxn ang="0">
                    <a:pos x="549" y="682"/>
                  </a:cxn>
                  <a:cxn ang="0">
                    <a:pos x="658" y="638"/>
                  </a:cxn>
                  <a:cxn ang="0">
                    <a:pos x="750" y="759"/>
                  </a:cxn>
                  <a:cxn ang="0">
                    <a:pos x="849" y="829"/>
                  </a:cxn>
                  <a:cxn ang="0">
                    <a:pos x="912" y="949"/>
                  </a:cxn>
                  <a:cxn ang="0">
                    <a:pos x="951" y="1121"/>
                  </a:cxn>
                  <a:cxn ang="0">
                    <a:pos x="908" y="1313"/>
                  </a:cxn>
                  <a:cxn ang="0">
                    <a:pos x="743" y="1348"/>
                  </a:cxn>
                  <a:cxn ang="0">
                    <a:pos x="668" y="1462"/>
                  </a:cxn>
                  <a:cxn ang="0">
                    <a:pos x="780" y="1452"/>
                  </a:cxn>
                  <a:cxn ang="0">
                    <a:pos x="846" y="1419"/>
                  </a:cxn>
                  <a:cxn ang="0">
                    <a:pos x="919" y="1456"/>
                  </a:cxn>
                  <a:cxn ang="0">
                    <a:pos x="968" y="1547"/>
                  </a:cxn>
                  <a:cxn ang="0">
                    <a:pos x="1003" y="1593"/>
                  </a:cxn>
                </a:cxnLst>
                <a:rect l="0" t="0" r="r" b="b"/>
                <a:pathLst>
                  <a:path w="1581" h="1779">
                    <a:moveTo>
                      <a:pt x="1037" y="1646"/>
                    </a:moveTo>
                    <a:lnTo>
                      <a:pt x="1053" y="1650"/>
                    </a:lnTo>
                    <a:lnTo>
                      <a:pt x="1071" y="1657"/>
                    </a:lnTo>
                    <a:lnTo>
                      <a:pt x="1072" y="1665"/>
                    </a:lnTo>
                    <a:lnTo>
                      <a:pt x="1078" y="1665"/>
                    </a:lnTo>
                    <a:lnTo>
                      <a:pt x="1091" y="1673"/>
                    </a:lnTo>
                    <a:lnTo>
                      <a:pt x="1102" y="1667"/>
                    </a:lnTo>
                    <a:lnTo>
                      <a:pt x="1109" y="1654"/>
                    </a:lnTo>
                    <a:lnTo>
                      <a:pt x="1111" y="1659"/>
                    </a:lnTo>
                    <a:lnTo>
                      <a:pt x="1109" y="1672"/>
                    </a:lnTo>
                    <a:lnTo>
                      <a:pt x="1118" y="1677"/>
                    </a:lnTo>
                    <a:lnTo>
                      <a:pt x="1121" y="1668"/>
                    </a:lnTo>
                    <a:lnTo>
                      <a:pt x="1131" y="1671"/>
                    </a:lnTo>
                    <a:lnTo>
                      <a:pt x="1137" y="1667"/>
                    </a:lnTo>
                    <a:lnTo>
                      <a:pt x="1135" y="1678"/>
                    </a:lnTo>
                    <a:lnTo>
                      <a:pt x="1138" y="1688"/>
                    </a:lnTo>
                    <a:lnTo>
                      <a:pt x="1145" y="1688"/>
                    </a:lnTo>
                    <a:lnTo>
                      <a:pt x="1148" y="1693"/>
                    </a:lnTo>
                    <a:lnTo>
                      <a:pt x="1150" y="1703"/>
                    </a:lnTo>
                    <a:lnTo>
                      <a:pt x="1159" y="1716"/>
                    </a:lnTo>
                    <a:lnTo>
                      <a:pt x="1170" y="1720"/>
                    </a:lnTo>
                    <a:lnTo>
                      <a:pt x="1175" y="1708"/>
                    </a:lnTo>
                    <a:lnTo>
                      <a:pt x="1175" y="1720"/>
                    </a:lnTo>
                    <a:lnTo>
                      <a:pt x="1181" y="1722"/>
                    </a:lnTo>
                    <a:lnTo>
                      <a:pt x="1185" y="1730"/>
                    </a:lnTo>
                    <a:lnTo>
                      <a:pt x="1196" y="1735"/>
                    </a:lnTo>
                    <a:lnTo>
                      <a:pt x="1205" y="1732"/>
                    </a:lnTo>
                    <a:lnTo>
                      <a:pt x="1213" y="1740"/>
                    </a:lnTo>
                    <a:lnTo>
                      <a:pt x="1236" y="1741"/>
                    </a:lnTo>
                    <a:lnTo>
                      <a:pt x="1238" y="1748"/>
                    </a:lnTo>
                    <a:lnTo>
                      <a:pt x="1249" y="1758"/>
                    </a:lnTo>
                    <a:lnTo>
                      <a:pt x="1254" y="1759"/>
                    </a:lnTo>
                    <a:lnTo>
                      <a:pt x="1267" y="1758"/>
                    </a:lnTo>
                    <a:lnTo>
                      <a:pt x="1280" y="1751"/>
                    </a:lnTo>
                    <a:lnTo>
                      <a:pt x="1306" y="1779"/>
                    </a:lnTo>
                    <a:lnTo>
                      <a:pt x="1325" y="1776"/>
                    </a:lnTo>
                    <a:lnTo>
                      <a:pt x="1323" y="1768"/>
                    </a:lnTo>
                    <a:lnTo>
                      <a:pt x="1317" y="1759"/>
                    </a:lnTo>
                    <a:lnTo>
                      <a:pt x="1317" y="1753"/>
                    </a:lnTo>
                    <a:lnTo>
                      <a:pt x="1320" y="1747"/>
                    </a:lnTo>
                    <a:lnTo>
                      <a:pt x="1322" y="1735"/>
                    </a:lnTo>
                    <a:lnTo>
                      <a:pt x="1319" y="1726"/>
                    </a:lnTo>
                    <a:lnTo>
                      <a:pt x="1301" y="1705"/>
                    </a:lnTo>
                    <a:lnTo>
                      <a:pt x="1285" y="1692"/>
                    </a:lnTo>
                    <a:lnTo>
                      <a:pt x="1279" y="1683"/>
                    </a:lnTo>
                    <a:lnTo>
                      <a:pt x="1270" y="1679"/>
                    </a:lnTo>
                    <a:lnTo>
                      <a:pt x="1253" y="1665"/>
                    </a:lnTo>
                    <a:lnTo>
                      <a:pt x="1249" y="1652"/>
                    </a:lnTo>
                    <a:lnTo>
                      <a:pt x="1236" y="1645"/>
                    </a:lnTo>
                    <a:lnTo>
                      <a:pt x="1236" y="1633"/>
                    </a:lnTo>
                    <a:lnTo>
                      <a:pt x="1224" y="1635"/>
                    </a:lnTo>
                    <a:lnTo>
                      <a:pt x="1220" y="1622"/>
                    </a:lnTo>
                    <a:lnTo>
                      <a:pt x="1216" y="1619"/>
                    </a:lnTo>
                    <a:lnTo>
                      <a:pt x="1213" y="1622"/>
                    </a:lnTo>
                    <a:lnTo>
                      <a:pt x="1210" y="1618"/>
                    </a:lnTo>
                    <a:lnTo>
                      <a:pt x="1188" y="1587"/>
                    </a:lnTo>
                    <a:lnTo>
                      <a:pt x="1178" y="1577"/>
                    </a:lnTo>
                    <a:lnTo>
                      <a:pt x="1167" y="1557"/>
                    </a:lnTo>
                    <a:lnTo>
                      <a:pt x="1180" y="1552"/>
                    </a:lnTo>
                    <a:lnTo>
                      <a:pt x="1197" y="1565"/>
                    </a:lnTo>
                    <a:lnTo>
                      <a:pt x="1216" y="1587"/>
                    </a:lnTo>
                    <a:lnTo>
                      <a:pt x="1231" y="1590"/>
                    </a:lnTo>
                    <a:lnTo>
                      <a:pt x="1227" y="1579"/>
                    </a:lnTo>
                    <a:lnTo>
                      <a:pt x="1236" y="1576"/>
                    </a:lnTo>
                    <a:lnTo>
                      <a:pt x="1258" y="1612"/>
                    </a:lnTo>
                    <a:lnTo>
                      <a:pt x="1269" y="1618"/>
                    </a:lnTo>
                    <a:lnTo>
                      <a:pt x="1280" y="1619"/>
                    </a:lnTo>
                    <a:lnTo>
                      <a:pt x="1287" y="1641"/>
                    </a:lnTo>
                    <a:lnTo>
                      <a:pt x="1318" y="1641"/>
                    </a:lnTo>
                    <a:lnTo>
                      <a:pt x="1330" y="1657"/>
                    </a:lnTo>
                    <a:lnTo>
                      <a:pt x="1335" y="1649"/>
                    </a:lnTo>
                    <a:lnTo>
                      <a:pt x="1341" y="1654"/>
                    </a:lnTo>
                    <a:lnTo>
                      <a:pt x="1350" y="1657"/>
                    </a:lnTo>
                    <a:lnTo>
                      <a:pt x="1356" y="1649"/>
                    </a:lnTo>
                    <a:lnTo>
                      <a:pt x="1360" y="1651"/>
                    </a:lnTo>
                    <a:lnTo>
                      <a:pt x="1361" y="1657"/>
                    </a:lnTo>
                    <a:lnTo>
                      <a:pt x="1367" y="1668"/>
                    </a:lnTo>
                    <a:lnTo>
                      <a:pt x="1376" y="1663"/>
                    </a:lnTo>
                    <a:lnTo>
                      <a:pt x="1376" y="1670"/>
                    </a:lnTo>
                    <a:lnTo>
                      <a:pt x="1372" y="1679"/>
                    </a:lnTo>
                    <a:lnTo>
                      <a:pt x="1371" y="1684"/>
                    </a:lnTo>
                    <a:lnTo>
                      <a:pt x="1382" y="1690"/>
                    </a:lnTo>
                    <a:lnTo>
                      <a:pt x="1387" y="1700"/>
                    </a:lnTo>
                    <a:lnTo>
                      <a:pt x="1394" y="1698"/>
                    </a:lnTo>
                    <a:lnTo>
                      <a:pt x="1390" y="1690"/>
                    </a:lnTo>
                    <a:lnTo>
                      <a:pt x="1389" y="1683"/>
                    </a:lnTo>
                    <a:lnTo>
                      <a:pt x="1382" y="1666"/>
                    </a:lnTo>
                    <a:lnTo>
                      <a:pt x="1380" y="1659"/>
                    </a:lnTo>
                    <a:lnTo>
                      <a:pt x="1384" y="1651"/>
                    </a:lnTo>
                    <a:lnTo>
                      <a:pt x="1393" y="1654"/>
                    </a:lnTo>
                    <a:lnTo>
                      <a:pt x="1400" y="1662"/>
                    </a:lnTo>
                    <a:lnTo>
                      <a:pt x="1410" y="1665"/>
                    </a:lnTo>
                    <a:lnTo>
                      <a:pt x="1412" y="1657"/>
                    </a:lnTo>
                    <a:lnTo>
                      <a:pt x="1411" y="1651"/>
                    </a:lnTo>
                    <a:lnTo>
                      <a:pt x="1408" y="1649"/>
                    </a:lnTo>
                    <a:lnTo>
                      <a:pt x="1408" y="1645"/>
                    </a:lnTo>
                    <a:lnTo>
                      <a:pt x="1403" y="1643"/>
                    </a:lnTo>
                    <a:lnTo>
                      <a:pt x="1393" y="1644"/>
                    </a:lnTo>
                    <a:lnTo>
                      <a:pt x="1387" y="1625"/>
                    </a:lnTo>
                    <a:lnTo>
                      <a:pt x="1380" y="1613"/>
                    </a:lnTo>
                    <a:lnTo>
                      <a:pt x="1383" y="1606"/>
                    </a:lnTo>
                    <a:lnTo>
                      <a:pt x="1383" y="1589"/>
                    </a:lnTo>
                    <a:lnTo>
                      <a:pt x="1395" y="1598"/>
                    </a:lnTo>
                    <a:lnTo>
                      <a:pt x="1406" y="1612"/>
                    </a:lnTo>
                    <a:lnTo>
                      <a:pt x="1408" y="1607"/>
                    </a:lnTo>
                    <a:lnTo>
                      <a:pt x="1405" y="1593"/>
                    </a:lnTo>
                    <a:lnTo>
                      <a:pt x="1409" y="1589"/>
                    </a:lnTo>
                    <a:lnTo>
                      <a:pt x="1409" y="1570"/>
                    </a:lnTo>
                    <a:lnTo>
                      <a:pt x="1411" y="1560"/>
                    </a:lnTo>
                    <a:lnTo>
                      <a:pt x="1405" y="1547"/>
                    </a:lnTo>
                    <a:lnTo>
                      <a:pt x="1401" y="1520"/>
                    </a:lnTo>
                    <a:lnTo>
                      <a:pt x="1388" y="1518"/>
                    </a:lnTo>
                    <a:lnTo>
                      <a:pt x="1374" y="1511"/>
                    </a:lnTo>
                    <a:lnTo>
                      <a:pt x="1368" y="1505"/>
                    </a:lnTo>
                    <a:lnTo>
                      <a:pt x="1367" y="1485"/>
                    </a:lnTo>
                    <a:lnTo>
                      <a:pt x="1379" y="1482"/>
                    </a:lnTo>
                    <a:lnTo>
                      <a:pt x="1383" y="1464"/>
                    </a:lnTo>
                    <a:lnTo>
                      <a:pt x="1380" y="1450"/>
                    </a:lnTo>
                    <a:lnTo>
                      <a:pt x="1367" y="1453"/>
                    </a:lnTo>
                    <a:lnTo>
                      <a:pt x="1368" y="1445"/>
                    </a:lnTo>
                    <a:lnTo>
                      <a:pt x="1366" y="1436"/>
                    </a:lnTo>
                    <a:lnTo>
                      <a:pt x="1362" y="1434"/>
                    </a:lnTo>
                    <a:lnTo>
                      <a:pt x="1346" y="1447"/>
                    </a:lnTo>
                    <a:lnTo>
                      <a:pt x="1346" y="1425"/>
                    </a:lnTo>
                    <a:lnTo>
                      <a:pt x="1344" y="1414"/>
                    </a:lnTo>
                    <a:lnTo>
                      <a:pt x="1331" y="1413"/>
                    </a:lnTo>
                    <a:lnTo>
                      <a:pt x="1315" y="1426"/>
                    </a:lnTo>
                    <a:lnTo>
                      <a:pt x="1308" y="1420"/>
                    </a:lnTo>
                    <a:lnTo>
                      <a:pt x="1320" y="1404"/>
                    </a:lnTo>
                    <a:lnTo>
                      <a:pt x="1312" y="1405"/>
                    </a:lnTo>
                    <a:lnTo>
                      <a:pt x="1299" y="1402"/>
                    </a:lnTo>
                    <a:lnTo>
                      <a:pt x="1291" y="1404"/>
                    </a:lnTo>
                    <a:lnTo>
                      <a:pt x="1288" y="1421"/>
                    </a:lnTo>
                    <a:lnTo>
                      <a:pt x="1283" y="1402"/>
                    </a:lnTo>
                    <a:lnTo>
                      <a:pt x="1275" y="1388"/>
                    </a:lnTo>
                    <a:lnTo>
                      <a:pt x="1275" y="1382"/>
                    </a:lnTo>
                    <a:lnTo>
                      <a:pt x="1271" y="1371"/>
                    </a:lnTo>
                    <a:lnTo>
                      <a:pt x="1258" y="1367"/>
                    </a:lnTo>
                    <a:lnTo>
                      <a:pt x="1258" y="1363"/>
                    </a:lnTo>
                    <a:lnTo>
                      <a:pt x="1263" y="1354"/>
                    </a:lnTo>
                    <a:lnTo>
                      <a:pt x="1256" y="1347"/>
                    </a:lnTo>
                    <a:lnTo>
                      <a:pt x="1263" y="1344"/>
                    </a:lnTo>
                    <a:lnTo>
                      <a:pt x="1253" y="1334"/>
                    </a:lnTo>
                    <a:lnTo>
                      <a:pt x="1252" y="1326"/>
                    </a:lnTo>
                    <a:lnTo>
                      <a:pt x="1256" y="1316"/>
                    </a:lnTo>
                    <a:lnTo>
                      <a:pt x="1240" y="1311"/>
                    </a:lnTo>
                    <a:lnTo>
                      <a:pt x="1221" y="1321"/>
                    </a:lnTo>
                    <a:lnTo>
                      <a:pt x="1220" y="1316"/>
                    </a:lnTo>
                    <a:lnTo>
                      <a:pt x="1224" y="1299"/>
                    </a:lnTo>
                    <a:lnTo>
                      <a:pt x="1221" y="1280"/>
                    </a:lnTo>
                    <a:lnTo>
                      <a:pt x="1229" y="1278"/>
                    </a:lnTo>
                    <a:lnTo>
                      <a:pt x="1236" y="1280"/>
                    </a:lnTo>
                    <a:lnTo>
                      <a:pt x="1252" y="1272"/>
                    </a:lnTo>
                    <a:lnTo>
                      <a:pt x="1263" y="1272"/>
                    </a:lnTo>
                    <a:lnTo>
                      <a:pt x="1256" y="1254"/>
                    </a:lnTo>
                    <a:lnTo>
                      <a:pt x="1242" y="1240"/>
                    </a:lnTo>
                    <a:lnTo>
                      <a:pt x="1222" y="1236"/>
                    </a:lnTo>
                    <a:lnTo>
                      <a:pt x="1215" y="1230"/>
                    </a:lnTo>
                    <a:lnTo>
                      <a:pt x="1209" y="1211"/>
                    </a:lnTo>
                    <a:lnTo>
                      <a:pt x="1226" y="1213"/>
                    </a:lnTo>
                    <a:lnTo>
                      <a:pt x="1221" y="1203"/>
                    </a:lnTo>
                    <a:lnTo>
                      <a:pt x="1231" y="1202"/>
                    </a:lnTo>
                    <a:lnTo>
                      <a:pt x="1253" y="1224"/>
                    </a:lnTo>
                    <a:lnTo>
                      <a:pt x="1260" y="1224"/>
                    </a:lnTo>
                    <a:lnTo>
                      <a:pt x="1252" y="1204"/>
                    </a:lnTo>
                    <a:lnTo>
                      <a:pt x="1260" y="1205"/>
                    </a:lnTo>
                    <a:lnTo>
                      <a:pt x="1247" y="1192"/>
                    </a:lnTo>
                    <a:lnTo>
                      <a:pt x="1253" y="1183"/>
                    </a:lnTo>
                    <a:lnTo>
                      <a:pt x="1265" y="1192"/>
                    </a:lnTo>
                    <a:lnTo>
                      <a:pt x="1277" y="1194"/>
                    </a:lnTo>
                    <a:lnTo>
                      <a:pt x="1279" y="1211"/>
                    </a:lnTo>
                    <a:lnTo>
                      <a:pt x="1272" y="1220"/>
                    </a:lnTo>
                    <a:lnTo>
                      <a:pt x="1288" y="1224"/>
                    </a:lnTo>
                    <a:lnTo>
                      <a:pt x="1317" y="1245"/>
                    </a:lnTo>
                    <a:lnTo>
                      <a:pt x="1329" y="1251"/>
                    </a:lnTo>
                    <a:lnTo>
                      <a:pt x="1333" y="1272"/>
                    </a:lnTo>
                    <a:lnTo>
                      <a:pt x="1350" y="1272"/>
                    </a:lnTo>
                    <a:lnTo>
                      <a:pt x="1362" y="1265"/>
                    </a:lnTo>
                    <a:lnTo>
                      <a:pt x="1358" y="1283"/>
                    </a:lnTo>
                    <a:lnTo>
                      <a:pt x="1362" y="1306"/>
                    </a:lnTo>
                    <a:lnTo>
                      <a:pt x="1366" y="1315"/>
                    </a:lnTo>
                    <a:lnTo>
                      <a:pt x="1384" y="1340"/>
                    </a:lnTo>
                    <a:lnTo>
                      <a:pt x="1400" y="1332"/>
                    </a:lnTo>
                    <a:lnTo>
                      <a:pt x="1403" y="1343"/>
                    </a:lnTo>
                    <a:lnTo>
                      <a:pt x="1395" y="1359"/>
                    </a:lnTo>
                    <a:lnTo>
                      <a:pt x="1405" y="1375"/>
                    </a:lnTo>
                    <a:lnTo>
                      <a:pt x="1422" y="1365"/>
                    </a:lnTo>
                    <a:lnTo>
                      <a:pt x="1430" y="1388"/>
                    </a:lnTo>
                    <a:lnTo>
                      <a:pt x="1442" y="1380"/>
                    </a:lnTo>
                    <a:lnTo>
                      <a:pt x="1446" y="1392"/>
                    </a:lnTo>
                    <a:lnTo>
                      <a:pt x="1451" y="1403"/>
                    </a:lnTo>
                    <a:lnTo>
                      <a:pt x="1459" y="1409"/>
                    </a:lnTo>
                    <a:lnTo>
                      <a:pt x="1465" y="1386"/>
                    </a:lnTo>
                    <a:lnTo>
                      <a:pt x="1466" y="1374"/>
                    </a:lnTo>
                    <a:lnTo>
                      <a:pt x="1470" y="1359"/>
                    </a:lnTo>
                    <a:lnTo>
                      <a:pt x="1479" y="1358"/>
                    </a:lnTo>
                    <a:lnTo>
                      <a:pt x="1475" y="1339"/>
                    </a:lnTo>
                    <a:lnTo>
                      <a:pt x="1466" y="1311"/>
                    </a:lnTo>
                    <a:lnTo>
                      <a:pt x="1468" y="1297"/>
                    </a:lnTo>
                    <a:lnTo>
                      <a:pt x="1491" y="1320"/>
                    </a:lnTo>
                    <a:lnTo>
                      <a:pt x="1506" y="1321"/>
                    </a:lnTo>
                    <a:lnTo>
                      <a:pt x="1508" y="1310"/>
                    </a:lnTo>
                    <a:lnTo>
                      <a:pt x="1512" y="1299"/>
                    </a:lnTo>
                    <a:lnTo>
                      <a:pt x="1523" y="1294"/>
                    </a:lnTo>
                    <a:lnTo>
                      <a:pt x="1524" y="1269"/>
                    </a:lnTo>
                    <a:lnTo>
                      <a:pt x="1541" y="1263"/>
                    </a:lnTo>
                    <a:lnTo>
                      <a:pt x="1533" y="1251"/>
                    </a:lnTo>
                    <a:lnTo>
                      <a:pt x="1512" y="1254"/>
                    </a:lnTo>
                    <a:lnTo>
                      <a:pt x="1514" y="1241"/>
                    </a:lnTo>
                    <a:lnTo>
                      <a:pt x="1527" y="1242"/>
                    </a:lnTo>
                    <a:lnTo>
                      <a:pt x="1529" y="1229"/>
                    </a:lnTo>
                    <a:lnTo>
                      <a:pt x="1513" y="1224"/>
                    </a:lnTo>
                    <a:lnTo>
                      <a:pt x="1525" y="1218"/>
                    </a:lnTo>
                    <a:lnTo>
                      <a:pt x="1549" y="1232"/>
                    </a:lnTo>
                    <a:lnTo>
                      <a:pt x="1562" y="1232"/>
                    </a:lnTo>
                    <a:lnTo>
                      <a:pt x="1567" y="1224"/>
                    </a:lnTo>
                    <a:lnTo>
                      <a:pt x="1557" y="1211"/>
                    </a:lnTo>
                    <a:lnTo>
                      <a:pt x="1560" y="1207"/>
                    </a:lnTo>
                    <a:lnTo>
                      <a:pt x="1564" y="1197"/>
                    </a:lnTo>
                    <a:lnTo>
                      <a:pt x="1573" y="1193"/>
                    </a:lnTo>
                    <a:lnTo>
                      <a:pt x="1581" y="1182"/>
                    </a:lnTo>
                    <a:lnTo>
                      <a:pt x="1573" y="1165"/>
                    </a:lnTo>
                    <a:lnTo>
                      <a:pt x="1555" y="1144"/>
                    </a:lnTo>
                    <a:lnTo>
                      <a:pt x="1544" y="1139"/>
                    </a:lnTo>
                    <a:lnTo>
                      <a:pt x="1535" y="1132"/>
                    </a:lnTo>
                    <a:lnTo>
                      <a:pt x="1523" y="1134"/>
                    </a:lnTo>
                    <a:lnTo>
                      <a:pt x="1513" y="1130"/>
                    </a:lnTo>
                    <a:lnTo>
                      <a:pt x="1496" y="1132"/>
                    </a:lnTo>
                    <a:lnTo>
                      <a:pt x="1474" y="1144"/>
                    </a:lnTo>
                    <a:lnTo>
                      <a:pt x="1480" y="1112"/>
                    </a:lnTo>
                    <a:lnTo>
                      <a:pt x="1490" y="1100"/>
                    </a:lnTo>
                    <a:lnTo>
                      <a:pt x="1489" y="1089"/>
                    </a:lnTo>
                    <a:lnTo>
                      <a:pt x="1478" y="1087"/>
                    </a:lnTo>
                    <a:lnTo>
                      <a:pt x="1471" y="1095"/>
                    </a:lnTo>
                    <a:lnTo>
                      <a:pt x="1439" y="1100"/>
                    </a:lnTo>
                    <a:lnTo>
                      <a:pt x="1426" y="1098"/>
                    </a:lnTo>
                    <a:lnTo>
                      <a:pt x="1435" y="1091"/>
                    </a:lnTo>
                    <a:lnTo>
                      <a:pt x="1422" y="1087"/>
                    </a:lnTo>
                    <a:lnTo>
                      <a:pt x="1427" y="1081"/>
                    </a:lnTo>
                    <a:lnTo>
                      <a:pt x="1441" y="1080"/>
                    </a:lnTo>
                    <a:lnTo>
                      <a:pt x="1441" y="1070"/>
                    </a:lnTo>
                    <a:lnTo>
                      <a:pt x="1423" y="1035"/>
                    </a:lnTo>
                    <a:lnTo>
                      <a:pt x="1416" y="1022"/>
                    </a:lnTo>
                    <a:lnTo>
                      <a:pt x="1410" y="1017"/>
                    </a:lnTo>
                    <a:lnTo>
                      <a:pt x="1401" y="1011"/>
                    </a:lnTo>
                    <a:lnTo>
                      <a:pt x="1379" y="1016"/>
                    </a:lnTo>
                    <a:lnTo>
                      <a:pt x="1374" y="1010"/>
                    </a:lnTo>
                    <a:lnTo>
                      <a:pt x="1377" y="999"/>
                    </a:lnTo>
                    <a:lnTo>
                      <a:pt x="1382" y="993"/>
                    </a:lnTo>
                    <a:lnTo>
                      <a:pt x="1383" y="979"/>
                    </a:lnTo>
                    <a:lnTo>
                      <a:pt x="1363" y="984"/>
                    </a:lnTo>
                    <a:lnTo>
                      <a:pt x="1342" y="985"/>
                    </a:lnTo>
                    <a:lnTo>
                      <a:pt x="1329" y="1000"/>
                    </a:lnTo>
                    <a:lnTo>
                      <a:pt x="1323" y="989"/>
                    </a:lnTo>
                    <a:lnTo>
                      <a:pt x="1312" y="985"/>
                    </a:lnTo>
                    <a:lnTo>
                      <a:pt x="1314" y="976"/>
                    </a:lnTo>
                    <a:lnTo>
                      <a:pt x="1324" y="968"/>
                    </a:lnTo>
                    <a:lnTo>
                      <a:pt x="1315" y="952"/>
                    </a:lnTo>
                    <a:lnTo>
                      <a:pt x="1297" y="957"/>
                    </a:lnTo>
                    <a:lnTo>
                      <a:pt x="1283" y="958"/>
                    </a:lnTo>
                    <a:lnTo>
                      <a:pt x="1279" y="952"/>
                    </a:lnTo>
                    <a:lnTo>
                      <a:pt x="1285" y="940"/>
                    </a:lnTo>
                    <a:lnTo>
                      <a:pt x="1288" y="929"/>
                    </a:lnTo>
                    <a:lnTo>
                      <a:pt x="1279" y="923"/>
                    </a:lnTo>
                    <a:lnTo>
                      <a:pt x="1252" y="918"/>
                    </a:lnTo>
                    <a:lnTo>
                      <a:pt x="1216" y="908"/>
                    </a:lnTo>
                    <a:lnTo>
                      <a:pt x="1204" y="902"/>
                    </a:lnTo>
                    <a:lnTo>
                      <a:pt x="1199" y="893"/>
                    </a:lnTo>
                    <a:lnTo>
                      <a:pt x="1215" y="893"/>
                    </a:lnTo>
                    <a:lnTo>
                      <a:pt x="1216" y="885"/>
                    </a:lnTo>
                    <a:lnTo>
                      <a:pt x="1233" y="882"/>
                    </a:lnTo>
                    <a:lnTo>
                      <a:pt x="1224" y="875"/>
                    </a:lnTo>
                    <a:lnTo>
                      <a:pt x="1226" y="870"/>
                    </a:lnTo>
                    <a:lnTo>
                      <a:pt x="1209" y="852"/>
                    </a:lnTo>
                    <a:lnTo>
                      <a:pt x="1210" y="842"/>
                    </a:lnTo>
                    <a:lnTo>
                      <a:pt x="1228" y="843"/>
                    </a:lnTo>
                    <a:lnTo>
                      <a:pt x="1231" y="836"/>
                    </a:lnTo>
                    <a:lnTo>
                      <a:pt x="1220" y="826"/>
                    </a:lnTo>
                    <a:lnTo>
                      <a:pt x="1202" y="815"/>
                    </a:lnTo>
                    <a:lnTo>
                      <a:pt x="1188" y="816"/>
                    </a:lnTo>
                    <a:lnTo>
                      <a:pt x="1186" y="807"/>
                    </a:lnTo>
                    <a:lnTo>
                      <a:pt x="1202" y="804"/>
                    </a:lnTo>
                    <a:lnTo>
                      <a:pt x="1207" y="807"/>
                    </a:lnTo>
                    <a:lnTo>
                      <a:pt x="1215" y="804"/>
                    </a:lnTo>
                    <a:lnTo>
                      <a:pt x="1215" y="791"/>
                    </a:lnTo>
                    <a:lnTo>
                      <a:pt x="1248" y="812"/>
                    </a:lnTo>
                    <a:lnTo>
                      <a:pt x="1263" y="812"/>
                    </a:lnTo>
                    <a:lnTo>
                      <a:pt x="1280" y="805"/>
                    </a:lnTo>
                    <a:lnTo>
                      <a:pt x="1295" y="811"/>
                    </a:lnTo>
                    <a:lnTo>
                      <a:pt x="1299" y="802"/>
                    </a:lnTo>
                    <a:lnTo>
                      <a:pt x="1299" y="793"/>
                    </a:lnTo>
                    <a:lnTo>
                      <a:pt x="1286" y="779"/>
                    </a:lnTo>
                    <a:lnTo>
                      <a:pt x="1269" y="768"/>
                    </a:lnTo>
                    <a:lnTo>
                      <a:pt x="1249" y="766"/>
                    </a:lnTo>
                    <a:lnTo>
                      <a:pt x="1228" y="767"/>
                    </a:lnTo>
                    <a:lnTo>
                      <a:pt x="1211" y="757"/>
                    </a:lnTo>
                    <a:lnTo>
                      <a:pt x="1206" y="769"/>
                    </a:lnTo>
                    <a:lnTo>
                      <a:pt x="1191" y="752"/>
                    </a:lnTo>
                    <a:lnTo>
                      <a:pt x="1178" y="743"/>
                    </a:lnTo>
                    <a:lnTo>
                      <a:pt x="1169" y="751"/>
                    </a:lnTo>
                    <a:lnTo>
                      <a:pt x="1180" y="735"/>
                    </a:lnTo>
                    <a:lnTo>
                      <a:pt x="1201" y="736"/>
                    </a:lnTo>
                    <a:lnTo>
                      <a:pt x="1215" y="729"/>
                    </a:lnTo>
                    <a:lnTo>
                      <a:pt x="1222" y="716"/>
                    </a:lnTo>
                    <a:lnTo>
                      <a:pt x="1238" y="713"/>
                    </a:lnTo>
                    <a:lnTo>
                      <a:pt x="1258" y="723"/>
                    </a:lnTo>
                    <a:lnTo>
                      <a:pt x="1267" y="705"/>
                    </a:lnTo>
                    <a:lnTo>
                      <a:pt x="1261" y="691"/>
                    </a:lnTo>
                    <a:lnTo>
                      <a:pt x="1226" y="641"/>
                    </a:lnTo>
                    <a:lnTo>
                      <a:pt x="1207" y="632"/>
                    </a:lnTo>
                    <a:lnTo>
                      <a:pt x="1200" y="646"/>
                    </a:lnTo>
                    <a:lnTo>
                      <a:pt x="1201" y="661"/>
                    </a:lnTo>
                    <a:lnTo>
                      <a:pt x="1185" y="673"/>
                    </a:lnTo>
                    <a:lnTo>
                      <a:pt x="1178" y="688"/>
                    </a:lnTo>
                    <a:lnTo>
                      <a:pt x="1161" y="687"/>
                    </a:lnTo>
                    <a:lnTo>
                      <a:pt x="1178" y="661"/>
                    </a:lnTo>
                    <a:lnTo>
                      <a:pt x="1178" y="649"/>
                    </a:lnTo>
                    <a:lnTo>
                      <a:pt x="1142" y="651"/>
                    </a:lnTo>
                    <a:lnTo>
                      <a:pt x="1130" y="660"/>
                    </a:lnTo>
                    <a:lnTo>
                      <a:pt x="1125" y="653"/>
                    </a:lnTo>
                    <a:lnTo>
                      <a:pt x="1140" y="640"/>
                    </a:lnTo>
                    <a:lnTo>
                      <a:pt x="1169" y="628"/>
                    </a:lnTo>
                    <a:lnTo>
                      <a:pt x="1178" y="606"/>
                    </a:lnTo>
                    <a:lnTo>
                      <a:pt x="1188" y="619"/>
                    </a:lnTo>
                    <a:lnTo>
                      <a:pt x="1190" y="606"/>
                    </a:lnTo>
                    <a:lnTo>
                      <a:pt x="1190" y="585"/>
                    </a:lnTo>
                    <a:lnTo>
                      <a:pt x="1154" y="570"/>
                    </a:lnTo>
                    <a:lnTo>
                      <a:pt x="1143" y="560"/>
                    </a:lnTo>
                    <a:lnTo>
                      <a:pt x="1131" y="557"/>
                    </a:lnTo>
                    <a:lnTo>
                      <a:pt x="1111" y="563"/>
                    </a:lnTo>
                    <a:lnTo>
                      <a:pt x="1099" y="580"/>
                    </a:lnTo>
                    <a:lnTo>
                      <a:pt x="1093" y="585"/>
                    </a:lnTo>
                    <a:lnTo>
                      <a:pt x="1083" y="597"/>
                    </a:lnTo>
                    <a:lnTo>
                      <a:pt x="1083" y="591"/>
                    </a:lnTo>
                    <a:lnTo>
                      <a:pt x="1089" y="575"/>
                    </a:lnTo>
                    <a:lnTo>
                      <a:pt x="1102" y="563"/>
                    </a:lnTo>
                    <a:lnTo>
                      <a:pt x="1110" y="542"/>
                    </a:lnTo>
                    <a:lnTo>
                      <a:pt x="1102" y="546"/>
                    </a:lnTo>
                    <a:lnTo>
                      <a:pt x="1091" y="556"/>
                    </a:lnTo>
                    <a:lnTo>
                      <a:pt x="1076" y="560"/>
                    </a:lnTo>
                    <a:lnTo>
                      <a:pt x="1057" y="575"/>
                    </a:lnTo>
                    <a:lnTo>
                      <a:pt x="1059" y="564"/>
                    </a:lnTo>
                    <a:lnTo>
                      <a:pt x="1066" y="552"/>
                    </a:lnTo>
                    <a:lnTo>
                      <a:pt x="1075" y="528"/>
                    </a:lnTo>
                    <a:lnTo>
                      <a:pt x="1071" y="509"/>
                    </a:lnTo>
                    <a:lnTo>
                      <a:pt x="1060" y="506"/>
                    </a:lnTo>
                    <a:lnTo>
                      <a:pt x="1044" y="520"/>
                    </a:lnTo>
                    <a:lnTo>
                      <a:pt x="1028" y="525"/>
                    </a:lnTo>
                    <a:lnTo>
                      <a:pt x="1021" y="513"/>
                    </a:lnTo>
                    <a:lnTo>
                      <a:pt x="990" y="506"/>
                    </a:lnTo>
                    <a:lnTo>
                      <a:pt x="1018" y="500"/>
                    </a:lnTo>
                    <a:lnTo>
                      <a:pt x="1034" y="501"/>
                    </a:lnTo>
                    <a:lnTo>
                      <a:pt x="1041" y="489"/>
                    </a:lnTo>
                    <a:lnTo>
                      <a:pt x="1048" y="477"/>
                    </a:lnTo>
                    <a:lnTo>
                      <a:pt x="1041" y="455"/>
                    </a:lnTo>
                    <a:lnTo>
                      <a:pt x="1028" y="431"/>
                    </a:lnTo>
                    <a:lnTo>
                      <a:pt x="986" y="412"/>
                    </a:lnTo>
                    <a:lnTo>
                      <a:pt x="968" y="393"/>
                    </a:lnTo>
                    <a:lnTo>
                      <a:pt x="965" y="395"/>
                    </a:lnTo>
                    <a:lnTo>
                      <a:pt x="962" y="412"/>
                    </a:lnTo>
                    <a:lnTo>
                      <a:pt x="949" y="425"/>
                    </a:lnTo>
                    <a:lnTo>
                      <a:pt x="935" y="419"/>
                    </a:lnTo>
                    <a:lnTo>
                      <a:pt x="922" y="423"/>
                    </a:lnTo>
                    <a:lnTo>
                      <a:pt x="928" y="454"/>
                    </a:lnTo>
                    <a:lnTo>
                      <a:pt x="927" y="463"/>
                    </a:lnTo>
                    <a:lnTo>
                      <a:pt x="926" y="455"/>
                    </a:lnTo>
                    <a:lnTo>
                      <a:pt x="914" y="457"/>
                    </a:lnTo>
                    <a:lnTo>
                      <a:pt x="912" y="452"/>
                    </a:lnTo>
                    <a:lnTo>
                      <a:pt x="904" y="443"/>
                    </a:lnTo>
                    <a:lnTo>
                      <a:pt x="906" y="419"/>
                    </a:lnTo>
                    <a:lnTo>
                      <a:pt x="896" y="418"/>
                    </a:lnTo>
                    <a:lnTo>
                      <a:pt x="882" y="438"/>
                    </a:lnTo>
                    <a:lnTo>
                      <a:pt x="895" y="408"/>
                    </a:lnTo>
                    <a:lnTo>
                      <a:pt x="912" y="385"/>
                    </a:lnTo>
                    <a:lnTo>
                      <a:pt x="910" y="379"/>
                    </a:lnTo>
                    <a:lnTo>
                      <a:pt x="883" y="385"/>
                    </a:lnTo>
                    <a:lnTo>
                      <a:pt x="867" y="385"/>
                    </a:lnTo>
                    <a:lnTo>
                      <a:pt x="851" y="406"/>
                    </a:lnTo>
                    <a:lnTo>
                      <a:pt x="844" y="411"/>
                    </a:lnTo>
                    <a:lnTo>
                      <a:pt x="845" y="391"/>
                    </a:lnTo>
                    <a:lnTo>
                      <a:pt x="829" y="401"/>
                    </a:lnTo>
                    <a:lnTo>
                      <a:pt x="846" y="381"/>
                    </a:lnTo>
                    <a:lnTo>
                      <a:pt x="863" y="370"/>
                    </a:lnTo>
                    <a:lnTo>
                      <a:pt x="871" y="357"/>
                    </a:lnTo>
                    <a:lnTo>
                      <a:pt x="867" y="334"/>
                    </a:lnTo>
                    <a:lnTo>
                      <a:pt x="846" y="328"/>
                    </a:lnTo>
                    <a:lnTo>
                      <a:pt x="825" y="328"/>
                    </a:lnTo>
                    <a:lnTo>
                      <a:pt x="819" y="322"/>
                    </a:lnTo>
                    <a:lnTo>
                      <a:pt x="831" y="305"/>
                    </a:lnTo>
                    <a:lnTo>
                      <a:pt x="828" y="289"/>
                    </a:lnTo>
                    <a:lnTo>
                      <a:pt x="818" y="266"/>
                    </a:lnTo>
                    <a:lnTo>
                      <a:pt x="808" y="259"/>
                    </a:lnTo>
                    <a:lnTo>
                      <a:pt x="812" y="250"/>
                    </a:lnTo>
                    <a:lnTo>
                      <a:pt x="791" y="240"/>
                    </a:lnTo>
                    <a:lnTo>
                      <a:pt x="771" y="239"/>
                    </a:lnTo>
                    <a:lnTo>
                      <a:pt x="712" y="209"/>
                    </a:lnTo>
                    <a:lnTo>
                      <a:pt x="685" y="208"/>
                    </a:lnTo>
                    <a:lnTo>
                      <a:pt x="656" y="221"/>
                    </a:lnTo>
                    <a:lnTo>
                      <a:pt x="631" y="245"/>
                    </a:lnTo>
                    <a:lnTo>
                      <a:pt x="630" y="266"/>
                    </a:lnTo>
                    <a:lnTo>
                      <a:pt x="646" y="280"/>
                    </a:lnTo>
                    <a:lnTo>
                      <a:pt x="634" y="285"/>
                    </a:lnTo>
                    <a:lnTo>
                      <a:pt x="618" y="285"/>
                    </a:lnTo>
                    <a:lnTo>
                      <a:pt x="607" y="300"/>
                    </a:lnTo>
                    <a:lnTo>
                      <a:pt x="588" y="274"/>
                    </a:lnTo>
                    <a:lnTo>
                      <a:pt x="575" y="289"/>
                    </a:lnTo>
                    <a:lnTo>
                      <a:pt x="565" y="283"/>
                    </a:lnTo>
                    <a:lnTo>
                      <a:pt x="566" y="267"/>
                    </a:lnTo>
                    <a:lnTo>
                      <a:pt x="562" y="251"/>
                    </a:lnTo>
                    <a:lnTo>
                      <a:pt x="550" y="275"/>
                    </a:lnTo>
                    <a:lnTo>
                      <a:pt x="550" y="283"/>
                    </a:lnTo>
                    <a:lnTo>
                      <a:pt x="545" y="306"/>
                    </a:lnTo>
                    <a:lnTo>
                      <a:pt x="537" y="304"/>
                    </a:lnTo>
                    <a:lnTo>
                      <a:pt x="533" y="322"/>
                    </a:lnTo>
                    <a:lnTo>
                      <a:pt x="519" y="344"/>
                    </a:lnTo>
                    <a:lnTo>
                      <a:pt x="503" y="357"/>
                    </a:lnTo>
                    <a:lnTo>
                      <a:pt x="506" y="347"/>
                    </a:lnTo>
                    <a:lnTo>
                      <a:pt x="498" y="336"/>
                    </a:lnTo>
                    <a:lnTo>
                      <a:pt x="503" y="325"/>
                    </a:lnTo>
                    <a:lnTo>
                      <a:pt x="517" y="328"/>
                    </a:lnTo>
                    <a:lnTo>
                      <a:pt x="519" y="323"/>
                    </a:lnTo>
                    <a:lnTo>
                      <a:pt x="511" y="312"/>
                    </a:lnTo>
                    <a:lnTo>
                      <a:pt x="506" y="312"/>
                    </a:lnTo>
                    <a:lnTo>
                      <a:pt x="512" y="289"/>
                    </a:lnTo>
                    <a:lnTo>
                      <a:pt x="518" y="274"/>
                    </a:lnTo>
                    <a:lnTo>
                      <a:pt x="528" y="230"/>
                    </a:lnTo>
                    <a:lnTo>
                      <a:pt x="534" y="212"/>
                    </a:lnTo>
                    <a:lnTo>
                      <a:pt x="518" y="196"/>
                    </a:lnTo>
                    <a:lnTo>
                      <a:pt x="510" y="176"/>
                    </a:lnTo>
                    <a:lnTo>
                      <a:pt x="508" y="167"/>
                    </a:lnTo>
                    <a:lnTo>
                      <a:pt x="518" y="159"/>
                    </a:lnTo>
                    <a:lnTo>
                      <a:pt x="519" y="148"/>
                    </a:lnTo>
                    <a:lnTo>
                      <a:pt x="512" y="134"/>
                    </a:lnTo>
                    <a:lnTo>
                      <a:pt x="496" y="122"/>
                    </a:lnTo>
                    <a:lnTo>
                      <a:pt x="475" y="115"/>
                    </a:lnTo>
                    <a:lnTo>
                      <a:pt x="489" y="99"/>
                    </a:lnTo>
                    <a:lnTo>
                      <a:pt x="484" y="47"/>
                    </a:lnTo>
                    <a:lnTo>
                      <a:pt x="475" y="33"/>
                    </a:lnTo>
                    <a:lnTo>
                      <a:pt x="470" y="22"/>
                    </a:lnTo>
                    <a:lnTo>
                      <a:pt x="417" y="26"/>
                    </a:lnTo>
                    <a:lnTo>
                      <a:pt x="401" y="25"/>
                    </a:lnTo>
                    <a:lnTo>
                      <a:pt x="390" y="33"/>
                    </a:lnTo>
                    <a:lnTo>
                      <a:pt x="378" y="37"/>
                    </a:lnTo>
                    <a:lnTo>
                      <a:pt x="358" y="49"/>
                    </a:lnTo>
                    <a:lnTo>
                      <a:pt x="339" y="68"/>
                    </a:lnTo>
                    <a:lnTo>
                      <a:pt x="355" y="84"/>
                    </a:lnTo>
                    <a:lnTo>
                      <a:pt x="351" y="103"/>
                    </a:lnTo>
                    <a:lnTo>
                      <a:pt x="347" y="92"/>
                    </a:lnTo>
                    <a:lnTo>
                      <a:pt x="340" y="80"/>
                    </a:lnTo>
                    <a:lnTo>
                      <a:pt x="325" y="73"/>
                    </a:lnTo>
                    <a:lnTo>
                      <a:pt x="307" y="81"/>
                    </a:lnTo>
                    <a:lnTo>
                      <a:pt x="304" y="94"/>
                    </a:lnTo>
                    <a:lnTo>
                      <a:pt x="313" y="118"/>
                    </a:lnTo>
                    <a:lnTo>
                      <a:pt x="303" y="112"/>
                    </a:lnTo>
                    <a:lnTo>
                      <a:pt x="291" y="94"/>
                    </a:lnTo>
                    <a:lnTo>
                      <a:pt x="277" y="97"/>
                    </a:lnTo>
                    <a:lnTo>
                      <a:pt x="272" y="115"/>
                    </a:lnTo>
                    <a:lnTo>
                      <a:pt x="285" y="131"/>
                    </a:lnTo>
                    <a:lnTo>
                      <a:pt x="344" y="153"/>
                    </a:lnTo>
                    <a:lnTo>
                      <a:pt x="341" y="160"/>
                    </a:lnTo>
                    <a:lnTo>
                      <a:pt x="324" y="156"/>
                    </a:lnTo>
                    <a:lnTo>
                      <a:pt x="266" y="138"/>
                    </a:lnTo>
                    <a:lnTo>
                      <a:pt x="264" y="148"/>
                    </a:lnTo>
                    <a:lnTo>
                      <a:pt x="258" y="144"/>
                    </a:lnTo>
                    <a:lnTo>
                      <a:pt x="250" y="148"/>
                    </a:lnTo>
                    <a:lnTo>
                      <a:pt x="261" y="156"/>
                    </a:lnTo>
                    <a:lnTo>
                      <a:pt x="276" y="160"/>
                    </a:lnTo>
                    <a:lnTo>
                      <a:pt x="293" y="177"/>
                    </a:lnTo>
                    <a:lnTo>
                      <a:pt x="312" y="186"/>
                    </a:lnTo>
                    <a:lnTo>
                      <a:pt x="331" y="204"/>
                    </a:lnTo>
                    <a:lnTo>
                      <a:pt x="319" y="207"/>
                    </a:lnTo>
                    <a:lnTo>
                      <a:pt x="280" y="176"/>
                    </a:lnTo>
                    <a:lnTo>
                      <a:pt x="255" y="170"/>
                    </a:lnTo>
                    <a:lnTo>
                      <a:pt x="243" y="171"/>
                    </a:lnTo>
                    <a:lnTo>
                      <a:pt x="238" y="181"/>
                    </a:lnTo>
                    <a:lnTo>
                      <a:pt x="239" y="210"/>
                    </a:lnTo>
                    <a:lnTo>
                      <a:pt x="248" y="237"/>
                    </a:lnTo>
                    <a:lnTo>
                      <a:pt x="243" y="246"/>
                    </a:lnTo>
                    <a:lnTo>
                      <a:pt x="250" y="263"/>
                    </a:lnTo>
                    <a:lnTo>
                      <a:pt x="269" y="274"/>
                    </a:lnTo>
                    <a:lnTo>
                      <a:pt x="279" y="274"/>
                    </a:lnTo>
                    <a:lnTo>
                      <a:pt x="285" y="268"/>
                    </a:lnTo>
                    <a:lnTo>
                      <a:pt x="288" y="273"/>
                    </a:lnTo>
                    <a:lnTo>
                      <a:pt x="282" y="291"/>
                    </a:lnTo>
                    <a:lnTo>
                      <a:pt x="272" y="302"/>
                    </a:lnTo>
                    <a:lnTo>
                      <a:pt x="254" y="299"/>
                    </a:lnTo>
                    <a:lnTo>
                      <a:pt x="249" y="314"/>
                    </a:lnTo>
                    <a:lnTo>
                      <a:pt x="248" y="325"/>
                    </a:lnTo>
                    <a:lnTo>
                      <a:pt x="226" y="343"/>
                    </a:lnTo>
                    <a:lnTo>
                      <a:pt x="229" y="354"/>
                    </a:lnTo>
                    <a:lnTo>
                      <a:pt x="245" y="364"/>
                    </a:lnTo>
                    <a:lnTo>
                      <a:pt x="245" y="381"/>
                    </a:lnTo>
                    <a:lnTo>
                      <a:pt x="259" y="398"/>
                    </a:lnTo>
                    <a:lnTo>
                      <a:pt x="280" y="406"/>
                    </a:lnTo>
                    <a:lnTo>
                      <a:pt x="295" y="406"/>
                    </a:lnTo>
                    <a:lnTo>
                      <a:pt x="298" y="419"/>
                    </a:lnTo>
                    <a:lnTo>
                      <a:pt x="295" y="441"/>
                    </a:lnTo>
                    <a:lnTo>
                      <a:pt x="295" y="447"/>
                    </a:lnTo>
                    <a:lnTo>
                      <a:pt x="290" y="455"/>
                    </a:lnTo>
                    <a:lnTo>
                      <a:pt x="291" y="471"/>
                    </a:lnTo>
                    <a:lnTo>
                      <a:pt x="290" y="485"/>
                    </a:lnTo>
                    <a:lnTo>
                      <a:pt x="288" y="504"/>
                    </a:lnTo>
                    <a:lnTo>
                      <a:pt x="281" y="525"/>
                    </a:lnTo>
                    <a:lnTo>
                      <a:pt x="275" y="519"/>
                    </a:lnTo>
                    <a:lnTo>
                      <a:pt x="277" y="500"/>
                    </a:lnTo>
                    <a:lnTo>
                      <a:pt x="281" y="490"/>
                    </a:lnTo>
                    <a:lnTo>
                      <a:pt x="277" y="485"/>
                    </a:lnTo>
                    <a:lnTo>
                      <a:pt x="271" y="489"/>
                    </a:lnTo>
                    <a:lnTo>
                      <a:pt x="254" y="487"/>
                    </a:lnTo>
                    <a:lnTo>
                      <a:pt x="242" y="490"/>
                    </a:lnTo>
                    <a:lnTo>
                      <a:pt x="227" y="498"/>
                    </a:lnTo>
                    <a:lnTo>
                      <a:pt x="207" y="515"/>
                    </a:lnTo>
                    <a:lnTo>
                      <a:pt x="190" y="513"/>
                    </a:lnTo>
                    <a:lnTo>
                      <a:pt x="215" y="495"/>
                    </a:lnTo>
                    <a:lnTo>
                      <a:pt x="227" y="481"/>
                    </a:lnTo>
                    <a:lnTo>
                      <a:pt x="252" y="476"/>
                    </a:lnTo>
                    <a:lnTo>
                      <a:pt x="256" y="470"/>
                    </a:lnTo>
                    <a:lnTo>
                      <a:pt x="268" y="465"/>
                    </a:lnTo>
                    <a:lnTo>
                      <a:pt x="281" y="467"/>
                    </a:lnTo>
                    <a:lnTo>
                      <a:pt x="281" y="460"/>
                    </a:lnTo>
                    <a:lnTo>
                      <a:pt x="277" y="446"/>
                    </a:lnTo>
                    <a:lnTo>
                      <a:pt x="274" y="438"/>
                    </a:lnTo>
                    <a:lnTo>
                      <a:pt x="255" y="433"/>
                    </a:lnTo>
                    <a:lnTo>
                      <a:pt x="205" y="361"/>
                    </a:lnTo>
                    <a:lnTo>
                      <a:pt x="196" y="334"/>
                    </a:lnTo>
                    <a:lnTo>
                      <a:pt x="198" y="306"/>
                    </a:lnTo>
                    <a:lnTo>
                      <a:pt x="206" y="274"/>
                    </a:lnTo>
                    <a:lnTo>
                      <a:pt x="198" y="252"/>
                    </a:lnTo>
                    <a:lnTo>
                      <a:pt x="185" y="229"/>
                    </a:lnTo>
                    <a:lnTo>
                      <a:pt x="186" y="198"/>
                    </a:lnTo>
                    <a:lnTo>
                      <a:pt x="207" y="155"/>
                    </a:lnTo>
                    <a:lnTo>
                      <a:pt x="211" y="124"/>
                    </a:lnTo>
                    <a:lnTo>
                      <a:pt x="222" y="102"/>
                    </a:lnTo>
                    <a:lnTo>
                      <a:pt x="236" y="88"/>
                    </a:lnTo>
                    <a:lnTo>
                      <a:pt x="247" y="67"/>
                    </a:lnTo>
                    <a:lnTo>
                      <a:pt x="275" y="38"/>
                    </a:lnTo>
                    <a:lnTo>
                      <a:pt x="285" y="25"/>
                    </a:lnTo>
                    <a:lnTo>
                      <a:pt x="285" y="21"/>
                    </a:lnTo>
                    <a:lnTo>
                      <a:pt x="279" y="16"/>
                    </a:lnTo>
                    <a:lnTo>
                      <a:pt x="270" y="8"/>
                    </a:lnTo>
                    <a:lnTo>
                      <a:pt x="206" y="0"/>
                    </a:lnTo>
                    <a:lnTo>
                      <a:pt x="190" y="3"/>
                    </a:lnTo>
                    <a:lnTo>
                      <a:pt x="146" y="20"/>
                    </a:lnTo>
                    <a:lnTo>
                      <a:pt x="114" y="42"/>
                    </a:lnTo>
                    <a:lnTo>
                      <a:pt x="81" y="76"/>
                    </a:lnTo>
                    <a:lnTo>
                      <a:pt x="75" y="101"/>
                    </a:lnTo>
                    <a:lnTo>
                      <a:pt x="61" y="118"/>
                    </a:lnTo>
                    <a:lnTo>
                      <a:pt x="55" y="123"/>
                    </a:lnTo>
                    <a:lnTo>
                      <a:pt x="49" y="134"/>
                    </a:lnTo>
                    <a:lnTo>
                      <a:pt x="44" y="149"/>
                    </a:lnTo>
                    <a:lnTo>
                      <a:pt x="51" y="164"/>
                    </a:lnTo>
                    <a:lnTo>
                      <a:pt x="39" y="172"/>
                    </a:lnTo>
                    <a:lnTo>
                      <a:pt x="38" y="199"/>
                    </a:lnTo>
                    <a:lnTo>
                      <a:pt x="48" y="204"/>
                    </a:lnTo>
                    <a:lnTo>
                      <a:pt x="29" y="204"/>
                    </a:lnTo>
                    <a:lnTo>
                      <a:pt x="24" y="230"/>
                    </a:lnTo>
                    <a:lnTo>
                      <a:pt x="16" y="236"/>
                    </a:lnTo>
                    <a:lnTo>
                      <a:pt x="14" y="261"/>
                    </a:lnTo>
                    <a:lnTo>
                      <a:pt x="7" y="274"/>
                    </a:lnTo>
                    <a:lnTo>
                      <a:pt x="12" y="310"/>
                    </a:lnTo>
                    <a:lnTo>
                      <a:pt x="27" y="310"/>
                    </a:lnTo>
                    <a:lnTo>
                      <a:pt x="17" y="316"/>
                    </a:lnTo>
                    <a:lnTo>
                      <a:pt x="7" y="330"/>
                    </a:lnTo>
                    <a:lnTo>
                      <a:pt x="0" y="347"/>
                    </a:lnTo>
                    <a:lnTo>
                      <a:pt x="7" y="369"/>
                    </a:lnTo>
                    <a:lnTo>
                      <a:pt x="13" y="381"/>
                    </a:lnTo>
                    <a:lnTo>
                      <a:pt x="3" y="401"/>
                    </a:lnTo>
                    <a:lnTo>
                      <a:pt x="3" y="441"/>
                    </a:lnTo>
                    <a:lnTo>
                      <a:pt x="8" y="454"/>
                    </a:lnTo>
                    <a:lnTo>
                      <a:pt x="12" y="460"/>
                    </a:lnTo>
                    <a:lnTo>
                      <a:pt x="62" y="471"/>
                    </a:lnTo>
                    <a:lnTo>
                      <a:pt x="115" y="476"/>
                    </a:lnTo>
                    <a:lnTo>
                      <a:pt x="126" y="490"/>
                    </a:lnTo>
                    <a:lnTo>
                      <a:pt x="145" y="506"/>
                    </a:lnTo>
                    <a:lnTo>
                      <a:pt x="162" y="516"/>
                    </a:lnTo>
                    <a:lnTo>
                      <a:pt x="131" y="528"/>
                    </a:lnTo>
                    <a:lnTo>
                      <a:pt x="107" y="530"/>
                    </a:lnTo>
                    <a:lnTo>
                      <a:pt x="73" y="510"/>
                    </a:lnTo>
                    <a:lnTo>
                      <a:pt x="53" y="509"/>
                    </a:lnTo>
                    <a:lnTo>
                      <a:pt x="37" y="504"/>
                    </a:lnTo>
                    <a:lnTo>
                      <a:pt x="45" y="515"/>
                    </a:lnTo>
                    <a:lnTo>
                      <a:pt x="38" y="532"/>
                    </a:lnTo>
                    <a:lnTo>
                      <a:pt x="48" y="548"/>
                    </a:lnTo>
                    <a:lnTo>
                      <a:pt x="61" y="575"/>
                    </a:lnTo>
                    <a:lnTo>
                      <a:pt x="83" y="602"/>
                    </a:lnTo>
                    <a:lnTo>
                      <a:pt x="118" y="624"/>
                    </a:lnTo>
                    <a:lnTo>
                      <a:pt x="105" y="627"/>
                    </a:lnTo>
                    <a:lnTo>
                      <a:pt x="124" y="634"/>
                    </a:lnTo>
                    <a:lnTo>
                      <a:pt x="126" y="628"/>
                    </a:lnTo>
                    <a:lnTo>
                      <a:pt x="141" y="627"/>
                    </a:lnTo>
                    <a:lnTo>
                      <a:pt x="167" y="632"/>
                    </a:lnTo>
                    <a:lnTo>
                      <a:pt x="186" y="627"/>
                    </a:lnTo>
                    <a:lnTo>
                      <a:pt x="194" y="606"/>
                    </a:lnTo>
                    <a:lnTo>
                      <a:pt x="196" y="635"/>
                    </a:lnTo>
                    <a:lnTo>
                      <a:pt x="209" y="656"/>
                    </a:lnTo>
                    <a:lnTo>
                      <a:pt x="226" y="673"/>
                    </a:lnTo>
                    <a:lnTo>
                      <a:pt x="253" y="682"/>
                    </a:lnTo>
                    <a:lnTo>
                      <a:pt x="265" y="682"/>
                    </a:lnTo>
                    <a:lnTo>
                      <a:pt x="250" y="672"/>
                    </a:lnTo>
                    <a:lnTo>
                      <a:pt x="265" y="670"/>
                    </a:lnTo>
                    <a:lnTo>
                      <a:pt x="292" y="680"/>
                    </a:lnTo>
                    <a:lnTo>
                      <a:pt x="344" y="688"/>
                    </a:lnTo>
                    <a:lnTo>
                      <a:pt x="358" y="696"/>
                    </a:lnTo>
                    <a:lnTo>
                      <a:pt x="360" y="689"/>
                    </a:lnTo>
                    <a:lnTo>
                      <a:pt x="384" y="678"/>
                    </a:lnTo>
                    <a:lnTo>
                      <a:pt x="419" y="702"/>
                    </a:lnTo>
                    <a:lnTo>
                      <a:pt x="435" y="703"/>
                    </a:lnTo>
                    <a:lnTo>
                      <a:pt x="437" y="708"/>
                    </a:lnTo>
                    <a:lnTo>
                      <a:pt x="442" y="700"/>
                    </a:lnTo>
                    <a:lnTo>
                      <a:pt x="441" y="702"/>
                    </a:lnTo>
                    <a:lnTo>
                      <a:pt x="448" y="709"/>
                    </a:lnTo>
                    <a:lnTo>
                      <a:pt x="455" y="693"/>
                    </a:lnTo>
                    <a:lnTo>
                      <a:pt x="469" y="687"/>
                    </a:lnTo>
                    <a:lnTo>
                      <a:pt x="483" y="696"/>
                    </a:lnTo>
                    <a:lnTo>
                      <a:pt x="496" y="718"/>
                    </a:lnTo>
                    <a:lnTo>
                      <a:pt x="506" y="718"/>
                    </a:lnTo>
                    <a:lnTo>
                      <a:pt x="501" y="704"/>
                    </a:lnTo>
                    <a:lnTo>
                      <a:pt x="481" y="680"/>
                    </a:lnTo>
                    <a:lnTo>
                      <a:pt x="462" y="672"/>
                    </a:lnTo>
                    <a:lnTo>
                      <a:pt x="464" y="659"/>
                    </a:lnTo>
                    <a:lnTo>
                      <a:pt x="517" y="676"/>
                    </a:lnTo>
                    <a:lnTo>
                      <a:pt x="530" y="682"/>
                    </a:lnTo>
                    <a:lnTo>
                      <a:pt x="543" y="676"/>
                    </a:lnTo>
                    <a:lnTo>
                      <a:pt x="549" y="682"/>
                    </a:lnTo>
                    <a:lnTo>
                      <a:pt x="556" y="682"/>
                    </a:lnTo>
                    <a:lnTo>
                      <a:pt x="569" y="707"/>
                    </a:lnTo>
                    <a:lnTo>
                      <a:pt x="596" y="698"/>
                    </a:lnTo>
                    <a:lnTo>
                      <a:pt x="618" y="696"/>
                    </a:lnTo>
                    <a:lnTo>
                      <a:pt x="625" y="684"/>
                    </a:lnTo>
                    <a:lnTo>
                      <a:pt x="620" y="659"/>
                    </a:lnTo>
                    <a:lnTo>
                      <a:pt x="605" y="624"/>
                    </a:lnTo>
                    <a:lnTo>
                      <a:pt x="591" y="626"/>
                    </a:lnTo>
                    <a:lnTo>
                      <a:pt x="581" y="618"/>
                    </a:lnTo>
                    <a:lnTo>
                      <a:pt x="593" y="607"/>
                    </a:lnTo>
                    <a:lnTo>
                      <a:pt x="620" y="614"/>
                    </a:lnTo>
                    <a:lnTo>
                      <a:pt x="653" y="649"/>
                    </a:lnTo>
                    <a:lnTo>
                      <a:pt x="658" y="638"/>
                    </a:lnTo>
                    <a:lnTo>
                      <a:pt x="670" y="646"/>
                    </a:lnTo>
                    <a:lnTo>
                      <a:pt x="684" y="643"/>
                    </a:lnTo>
                    <a:lnTo>
                      <a:pt x="685" y="707"/>
                    </a:lnTo>
                    <a:lnTo>
                      <a:pt x="694" y="716"/>
                    </a:lnTo>
                    <a:lnTo>
                      <a:pt x="701" y="700"/>
                    </a:lnTo>
                    <a:lnTo>
                      <a:pt x="711" y="708"/>
                    </a:lnTo>
                    <a:lnTo>
                      <a:pt x="723" y="707"/>
                    </a:lnTo>
                    <a:lnTo>
                      <a:pt x="728" y="714"/>
                    </a:lnTo>
                    <a:lnTo>
                      <a:pt x="727" y="726"/>
                    </a:lnTo>
                    <a:lnTo>
                      <a:pt x="715" y="736"/>
                    </a:lnTo>
                    <a:lnTo>
                      <a:pt x="727" y="737"/>
                    </a:lnTo>
                    <a:lnTo>
                      <a:pt x="738" y="745"/>
                    </a:lnTo>
                    <a:lnTo>
                      <a:pt x="750" y="759"/>
                    </a:lnTo>
                    <a:lnTo>
                      <a:pt x="787" y="793"/>
                    </a:lnTo>
                    <a:lnTo>
                      <a:pt x="792" y="816"/>
                    </a:lnTo>
                    <a:lnTo>
                      <a:pt x="772" y="833"/>
                    </a:lnTo>
                    <a:lnTo>
                      <a:pt x="752" y="828"/>
                    </a:lnTo>
                    <a:lnTo>
                      <a:pt x="737" y="828"/>
                    </a:lnTo>
                    <a:lnTo>
                      <a:pt x="743" y="854"/>
                    </a:lnTo>
                    <a:lnTo>
                      <a:pt x="740" y="887"/>
                    </a:lnTo>
                    <a:lnTo>
                      <a:pt x="761" y="880"/>
                    </a:lnTo>
                    <a:lnTo>
                      <a:pt x="791" y="859"/>
                    </a:lnTo>
                    <a:lnTo>
                      <a:pt x="798" y="843"/>
                    </a:lnTo>
                    <a:lnTo>
                      <a:pt x="812" y="849"/>
                    </a:lnTo>
                    <a:lnTo>
                      <a:pt x="829" y="834"/>
                    </a:lnTo>
                    <a:lnTo>
                      <a:pt x="849" y="829"/>
                    </a:lnTo>
                    <a:lnTo>
                      <a:pt x="868" y="833"/>
                    </a:lnTo>
                    <a:lnTo>
                      <a:pt x="836" y="843"/>
                    </a:lnTo>
                    <a:lnTo>
                      <a:pt x="842" y="848"/>
                    </a:lnTo>
                    <a:lnTo>
                      <a:pt x="835" y="863"/>
                    </a:lnTo>
                    <a:lnTo>
                      <a:pt x="858" y="892"/>
                    </a:lnTo>
                    <a:lnTo>
                      <a:pt x="872" y="906"/>
                    </a:lnTo>
                    <a:lnTo>
                      <a:pt x="878" y="901"/>
                    </a:lnTo>
                    <a:lnTo>
                      <a:pt x="871" y="887"/>
                    </a:lnTo>
                    <a:lnTo>
                      <a:pt x="872" y="877"/>
                    </a:lnTo>
                    <a:lnTo>
                      <a:pt x="892" y="883"/>
                    </a:lnTo>
                    <a:lnTo>
                      <a:pt x="890" y="920"/>
                    </a:lnTo>
                    <a:lnTo>
                      <a:pt x="895" y="936"/>
                    </a:lnTo>
                    <a:lnTo>
                      <a:pt x="912" y="949"/>
                    </a:lnTo>
                    <a:lnTo>
                      <a:pt x="925" y="941"/>
                    </a:lnTo>
                    <a:lnTo>
                      <a:pt x="939" y="963"/>
                    </a:lnTo>
                    <a:lnTo>
                      <a:pt x="942" y="988"/>
                    </a:lnTo>
                    <a:lnTo>
                      <a:pt x="948" y="1004"/>
                    </a:lnTo>
                    <a:lnTo>
                      <a:pt x="955" y="1014"/>
                    </a:lnTo>
                    <a:lnTo>
                      <a:pt x="958" y="1037"/>
                    </a:lnTo>
                    <a:lnTo>
                      <a:pt x="965" y="1049"/>
                    </a:lnTo>
                    <a:lnTo>
                      <a:pt x="967" y="1069"/>
                    </a:lnTo>
                    <a:lnTo>
                      <a:pt x="970" y="1085"/>
                    </a:lnTo>
                    <a:lnTo>
                      <a:pt x="976" y="1089"/>
                    </a:lnTo>
                    <a:lnTo>
                      <a:pt x="971" y="1103"/>
                    </a:lnTo>
                    <a:lnTo>
                      <a:pt x="964" y="1114"/>
                    </a:lnTo>
                    <a:lnTo>
                      <a:pt x="951" y="1121"/>
                    </a:lnTo>
                    <a:lnTo>
                      <a:pt x="942" y="1130"/>
                    </a:lnTo>
                    <a:lnTo>
                      <a:pt x="941" y="1166"/>
                    </a:lnTo>
                    <a:lnTo>
                      <a:pt x="937" y="1170"/>
                    </a:lnTo>
                    <a:lnTo>
                      <a:pt x="924" y="1173"/>
                    </a:lnTo>
                    <a:lnTo>
                      <a:pt x="911" y="1191"/>
                    </a:lnTo>
                    <a:lnTo>
                      <a:pt x="895" y="1204"/>
                    </a:lnTo>
                    <a:lnTo>
                      <a:pt x="882" y="1224"/>
                    </a:lnTo>
                    <a:lnTo>
                      <a:pt x="861" y="1242"/>
                    </a:lnTo>
                    <a:lnTo>
                      <a:pt x="863" y="1254"/>
                    </a:lnTo>
                    <a:lnTo>
                      <a:pt x="877" y="1275"/>
                    </a:lnTo>
                    <a:lnTo>
                      <a:pt x="894" y="1292"/>
                    </a:lnTo>
                    <a:lnTo>
                      <a:pt x="898" y="1310"/>
                    </a:lnTo>
                    <a:lnTo>
                      <a:pt x="908" y="1313"/>
                    </a:lnTo>
                    <a:lnTo>
                      <a:pt x="908" y="1338"/>
                    </a:lnTo>
                    <a:lnTo>
                      <a:pt x="889" y="1328"/>
                    </a:lnTo>
                    <a:lnTo>
                      <a:pt x="888" y="1333"/>
                    </a:lnTo>
                    <a:lnTo>
                      <a:pt x="874" y="1327"/>
                    </a:lnTo>
                    <a:lnTo>
                      <a:pt x="871" y="1334"/>
                    </a:lnTo>
                    <a:lnTo>
                      <a:pt x="862" y="1337"/>
                    </a:lnTo>
                    <a:lnTo>
                      <a:pt x="846" y="1347"/>
                    </a:lnTo>
                    <a:lnTo>
                      <a:pt x="822" y="1347"/>
                    </a:lnTo>
                    <a:lnTo>
                      <a:pt x="820" y="1360"/>
                    </a:lnTo>
                    <a:lnTo>
                      <a:pt x="811" y="1364"/>
                    </a:lnTo>
                    <a:lnTo>
                      <a:pt x="793" y="1354"/>
                    </a:lnTo>
                    <a:lnTo>
                      <a:pt x="765" y="1358"/>
                    </a:lnTo>
                    <a:lnTo>
                      <a:pt x="743" y="1348"/>
                    </a:lnTo>
                    <a:lnTo>
                      <a:pt x="731" y="1348"/>
                    </a:lnTo>
                    <a:lnTo>
                      <a:pt x="718" y="1344"/>
                    </a:lnTo>
                    <a:lnTo>
                      <a:pt x="711" y="1338"/>
                    </a:lnTo>
                    <a:lnTo>
                      <a:pt x="700" y="1339"/>
                    </a:lnTo>
                    <a:lnTo>
                      <a:pt x="707" y="1350"/>
                    </a:lnTo>
                    <a:lnTo>
                      <a:pt x="697" y="1350"/>
                    </a:lnTo>
                    <a:lnTo>
                      <a:pt x="700" y="1374"/>
                    </a:lnTo>
                    <a:lnTo>
                      <a:pt x="688" y="1378"/>
                    </a:lnTo>
                    <a:lnTo>
                      <a:pt x="668" y="1393"/>
                    </a:lnTo>
                    <a:lnTo>
                      <a:pt x="661" y="1408"/>
                    </a:lnTo>
                    <a:lnTo>
                      <a:pt x="658" y="1425"/>
                    </a:lnTo>
                    <a:lnTo>
                      <a:pt x="659" y="1441"/>
                    </a:lnTo>
                    <a:lnTo>
                      <a:pt x="668" y="1462"/>
                    </a:lnTo>
                    <a:lnTo>
                      <a:pt x="680" y="1473"/>
                    </a:lnTo>
                    <a:lnTo>
                      <a:pt x="690" y="1473"/>
                    </a:lnTo>
                    <a:lnTo>
                      <a:pt x="702" y="1488"/>
                    </a:lnTo>
                    <a:lnTo>
                      <a:pt x="710" y="1485"/>
                    </a:lnTo>
                    <a:lnTo>
                      <a:pt x="731" y="1491"/>
                    </a:lnTo>
                    <a:lnTo>
                      <a:pt x="737" y="1496"/>
                    </a:lnTo>
                    <a:lnTo>
                      <a:pt x="739" y="1493"/>
                    </a:lnTo>
                    <a:lnTo>
                      <a:pt x="761" y="1487"/>
                    </a:lnTo>
                    <a:lnTo>
                      <a:pt x="759" y="1478"/>
                    </a:lnTo>
                    <a:lnTo>
                      <a:pt x="776" y="1477"/>
                    </a:lnTo>
                    <a:lnTo>
                      <a:pt x="783" y="1473"/>
                    </a:lnTo>
                    <a:lnTo>
                      <a:pt x="785" y="1463"/>
                    </a:lnTo>
                    <a:lnTo>
                      <a:pt x="780" y="1452"/>
                    </a:lnTo>
                    <a:lnTo>
                      <a:pt x="792" y="1447"/>
                    </a:lnTo>
                    <a:lnTo>
                      <a:pt x="807" y="1447"/>
                    </a:lnTo>
                    <a:lnTo>
                      <a:pt x="812" y="1457"/>
                    </a:lnTo>
                    <a:lnTo>
                      <a:pt x="814" y="1467"/>
                    </a:lnTo>
                    <a:lnTo>
                      <a:pt x="840" y="1468"/>
                    </a:lnTo>
                    <a:lnTo>
                      <a:pt x="849" y="1472"/>
                    </a:lnTo>
                    <a:lnTo>
                      <a:pt x="847" y="1461"/>
                    </a:lnTo>
                    <a:lnTo>
                      <a:pt x="855" y="1453"/>
                    </a:lnTo>
                    <a:lnTo>
                      <a:pt x="857" y="1460"/>
                    </a:lnTo>
                    <a:lnTo>
                      <a:pt x="847" y="1441"/>
                    </a:lnTo>
                    <a:lnTo>
                      <a:pt x="835" y="1436"/>
                    </a:lnTo>
                    <a:lnTo>
                      <a:pt x="834" y="1423"/>
                    </a:lnTo>
                    <a:lnTo>
                      <a:pt x="846" y="1419"/>
                    </a:lnTo>
                    <a:lnTo>
                      <a:pt x="851" y="1413"/>
                    </a:lnTo>
                    <a:lnTo>
                      <a:pt x="851" y="1425"/>
                    </a:lnTo>
                    <a:lnTo>
                      <a:pt x="852" y="1435"/>
                    </a:lnTo>
                    <a:lnTo>
                      <a:pt x="860" y="1426"/>
                    </a:lnTo>
                    <a:lnTo>
                      <a:pt x="862" y="1435"/>
                    </a:lnTo>
                    <a:lnTo>
                      <a:pt x="871" y="1444"/>
                    </a:lnTo>
                    <a:lnTo>
                      <a:pt x="876" y="1439"/>
                    </a:lnTo>
                    <a:lnTo>
                      <a:pt x="885" y="1435"/>
                    </a:lnTo>
                    <a:lnTo>
                      <a:pt x="889" y="1436"/>
                    </a:lnTo>
                    <a:lnTo>
                      <a:pt x="898" y="1450"/>
                    </a:lnTo>
                    <a:lnTo>
                      <a:pt x="906" y="1444"/>
                    </a:lnTo>
                    <a:lnTo>
                      <a:pt x="914" y="1446"/>
                    </a:lnTo>
                    <a:lnTo>
                      <a:pt x="919" y="1456"/>
                    </a:lnTo>
                    <a:lnTo>
                      <a:pt x="916" y="1462"/>
                    </a:lnTo>
                    <a:lnTo>
                      <a:pt x="917" y="1473"/>
                    </a:lnTo>
                    <a:lnTo>
                      <a:pt x="921" y="1485"/>
                    </a:lnTo>
                    <a:lnTo>
                      <a:pt x="927" y="1482"/>
                    </a:lnTo>
                    <a:lnTo>
                      <a:pt x="938" y="1498"/>
                    </a:lnTo>
                    <a:lnTo>
                      <a:pt x="941" y="1507"/>
                    </a:lnTo>
                    <a:lnTo>
                      <a:pt x="939" y="1515"/>
                    </a:lnTo>
                    <a:lnTo>
                      <a:pt x="942" y="1518"/>
                    </a:lnTo>
                    <a:lnTo>
                      <a:pt x="943" y="1528"/>
                    </a:lnTo>
                    <a:lnTo>
                      <a:pt x="951" y="1526"/>
                    </a:lnTo>
                    <a:lnTo>
                      <a:pt x="955" y="1528"/>
                    </a:lnTo>
                    <a:lnTo>
                      <a:pt x="963" y="1544"/>
                    </a:lnTo>
                    <a:lnTo>
                      <a:pt x="968" y="1547"/>
                    </a:lnTo>
                    <a:lnTo>
                      <a:pt x="975" y="1541"/>
                    </a:lnTo>
                    <a:lnTo>
                      <a:pt x="980" y="1543"/>
                    </a:lnTo>
                    <a:lnTo>
                      <a:pt x="980" y="1550"/>
                    </a:lnTo>
                    <a:lnTo>
                      <a:pt x="986" y="1560"/>
                    </a:lnTo>
                    <a:lnTo>
                      <a:pt x="994" y="1563"/>
                    </a:lnTo>
                    <a:lnTo>
                      <a:pt x="995" y="1554"/>
                    </a:lnTo>
                    <a:lnTo>
                      <a:pt x="1001" y="1542"/>
                    </a:lnTo>
                    <a:lnTo>
                      <a:pt x="1012" y="1559"/>
                    </a:lnTo>
                    <a:lnTo>
                      <a:pt x="1018" y="1563"/>
                    </a:lnTo>
                    <a:lnTo>
                      <a:pt x="1022" y="1571"/>
                    </a:lnTo>
                    <a:lnTo>
                      <a:pt x="1033" y="1571"/>
                    </a:lnTo>
                    <a:lnTo>
                      <a:pt x="1019" y="1587"/>
                    </a:lnTo>
                    <a:lnTo>
                      <a:pt x="1003" y="1593"/>
                    </a:lnTo>
                    <a:lnTo>
                      <a:pt x="992" y="1579"/>
                    </a:lnTo>
                    <a:lnTo>
                      <a:pt x="998" y="1595"/>
                    </a:lnTo>
                    <a:lnTo>
                      <a:pt x="1014" y="1628"/>
                    </a:lnTo>
                    <a:lnTo>
                      <a:pt x="1024" y="1630"/>
                    </a:lnTo>
                    <a:lnTo>
                      <a:pt x="1035" y="1643"/>
                    </a:lnTo>
                    <a:lnTo>
                      <a:pt x="1037" y="1646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94" name="Freeform 304"/>
              <p:cNvSpPr>
                <a:spLocks noChangeAspect="1"/>
              </p:cNvSpPr>
              <p:nvPr/>
            </p:nvSpPr>
            <p:spPr bwMode="gray">
              <a:xfrm>
                <a:off x="969" y="1334"/>
                <a:ext cx="937" cy="648"/>
              </a:xfrm>
              <a:custGeom>
                <a:avLst/>
                <a:gdLst/>
                <a:ahLst/>
                <a:cxnLst>
                  <a:cxn ang="0">
                    <a:pos x="4121" y="2577"/>
                  </a:cxn>
                  <a:cxn ang="0">
                    <a:pos x="3985" y="2718"/>
                  </a:cxn>
                  <a:cxn ang="0">
                    <a:pos x="4193" y="2896"/>
                  </a:cxn>
                  <a:cxn ang="0">
                    <a:pos x="4252" y="3041"/>
                  </a:cxn>
                  <a:cxn ang="0">
                    <a:pos x="4261" y="2980"/>
                  </a:cxn>
                  <a:cxn ang="0">
                    <a:pos x="3928" y="2815"/>
                  </a:cxn>
                  <a:cxn ang="0">
                    <a:pos x="3510" y="3092"/>
                  </a:cxn>
                  <a:cxn ang="0">
                    <a:pos x="3186" y="3206"/>
                  </a:cxn>
                  <a:cxn ang="0">
                    <a:pos x="3305" y="3028"/>
                  </a:cxn>
                  <a:cxn ang="0">
                    <a:pos x="3138" y="2904"/>
                  </a:cxn>
                  <a:cxn ang="0">
                    <a:pos x="2884" y="2730"/>
                  </a:cxn>
                  <a:cxn ang="0">
                    <a:pos x="2558" y="2711"/>
                  </a:cxn>
                  <a:cxn ang="0">
                    <a:pos x="999" y="2670"/>
                  </a:cxn>
                  <a:cxn ang="0">
                    <a:pos x="900" y="2578"/>
                  </a:cxn>
                  <a:cxn ang="0">
                    <a:pos x="745" y="2484"/>
                  </a:cxn>
                  <a:cxn ang="0">
                    <a:pos x="658" y="2308"/>
                  </a:cxn>
                  <a:cxn ang="0">
                    <a:pos x="605" y="2062"/>
                  </a:cxn>
                  <a:cxn ang="0">
                    <a:pos x="257" y="1689"/>
                  </a:cxn>
                  <a:cxn ang="0">
                    <a:pos x="0" y="1022"/>
                  </a:cxn>
                  <a:cxn ang="0">
                    <a:pos x="300" y="501"/>
                  </a:cxn>
                  <a:cxn ang="0">
                    <a:pos x="554" y="316"/>
                  </a:cxn>
                  <a:cxn ang="0">
                    <a:pos x="516" y="434"/>
                  </a:cxn>
                  <a:cxn ang="0">
                    <a:pos x="780" y="376"/>
                  </a:cxn>
                  <a:cxn ang="0">
                    <a:pos x="908" y="308"/>
                  </a:cxn>
                  <a:cxn ang="0">
                    <a:pos x="1229" y="461"/>
                  </a:cxn>
                  <a:cxn ang="0">
                    <a:pos x="1409" y="630"/>
                  </a:cxn>
                  <a:cxn ang="0">
                    <a:pos x="1713" y="655"/>
                  </a:cxn>
                  <a:cxn ang="0">
                    <a:pos x="1850" y="758"/>
                  </a:cxn>
                  <a:cxn ang="0">
                    <a:pos x="1884" y="566"/>
                  </a:cxn>
                  <a:cxn ang="0">
                    <a:pos x="1897" y="496"/>
                  </a:cxn>
                  <a:cxn ang="0">
                    <a:pos x="2137" y="669"/>
                  </a:cxn>
                  <a:cxn ang="0">
                    <a:pos x="2360" y="650"/>
                  </a:cxn>
                  <a:cxn ang="0">
                    <a:pos x="2467" y="619"/>
                  </a:cxn>
                  <a:cxn ang="0">
                    <a:pos x="2592" y="506"/>
                  </a:cxn>
                  <a:cxn ang="0">
                    <a:pos x="2465" y="360"/>
                  </a:cxn>
                  <a:cxn ang="0">
                    <a:pos x="2513" y="2"/>
                  </a:cxn>
                  <a:cxn ang="0">
                    <a:pos x="2671" y="301"/>
                  </a:cxn>
                  <a:cxn ang="0">
                    <a:pos x="2773" y="515"/>
                  </a:cxn>
                  <a:cxn ang="0">
                    <a:pos x="2955" y="732"/>
                  </a:cxn>
                  <a:cxn ang="0">
                    <a:pos x="3048" y="400"/>
                  </a:cxn>
                  <a:cxn ang="0">
                    <a:pos x="3223" y="566"/>
                  </a:cxn>
                  <a:cxn ang="0">
                    <a:pos x="3139" y="886"/>
                  </a:cxn>
                  <a:cxn ang="0">
                    <a:pos x="2869" y="956"/>
                  </a:cxn>
                  <a:cxn ang="0">
                    <a:pos x="2806" y="1170"/>
                  </a:cxn>
                  <a:cxn ang="0">
                    <a:pos x="2662" y="1202"/>
                  </a:cxn>
                  <a:cxn ang="0">
                    <a:pos x="2634" y="1400"/>
                  </a:cxn>
                  <a:cxn ang="0">
                    <a:pos x="2596" y="1772"/>
                  </a:cxn>
                  <a:cxn ang="0">
                    <a:pos x="2978" y="2076"/>
                  </a:cxn>
                  <a:cxn ang="0">
                    <a:pos x="3253" y="2406"/>
                  </a:cxn>
                  <a:cxn ang="0">
                    <a:pos x="3435" y="2410"/>
                  </a:cxn>
                  <a:cxn ang="0">
                    <a:pos x="3543" y="2007"/>
                  </a:cxn>
                  <a:cxn ang="0">
                    <a:pos x="3489" y="1658"/>
                  </a:cxn>
                  <a:cxn ang="0">
                    <a:pos x="3454" y="1379"/>
                  </a:cxn>
                  <a:cxn ang="0">
                    <a:pos x="3782" y="1465"/>
                  </a:cxn>
                  <a:cxn ang="0">
                    <a:pos x="3908" y="1642"/>
                  </a:cxn>
                  <a:cxn ang="0">
                    <a:pos x="3931" y="1765"/>
                  </a:cxn>
                  <a:cxn ang="0">
                    <a:pos x="4124" y="1745"/>
                  </a:cxn>
                  <a:cxn ang="0">
                    <a:pos x="4254" y="1721"/>
                  </a:cxn>
                  <a:cxn ang="0">
                    <a:pos x="4305" y="1837"/>
                  </a:cxn>
                  <a:cxn ang="0">
                    <a:pos x="4379" y="2060"/>
                  </a:cxn>
                  <a:cxn ang="0">
                    <a:pos x="4580" y="2206"/>
                  </a:cxn>
                  <a:cxn ang="0">
                    <a:pos x="4538" y="2229"/>
                  </a:cxn>
                  <a:cxn ang="0">
                    <a:pos x="4668" y="2398"/>
                  </a:cxn>
                </a:cxnLst>
                <a:rect l="0" t="0" r="r" b="b"/>
                <a:pathLst>
                  <a:path w="4686" h="3236">
                    <a:moveTo>
                      <a:pt x="4668" y="2398"/>
                    </a:moveTo>
                    <a:lnTo>
                      <a:pt x="4678" y="2405"/>
                    </a:lnTo>
                    <a:lnTo>
                      <a:pt x="4684" y="2412"/>
                    </a:lnTo>
                    <a:lnTo>
                      <a:pt x="4675" y="2423"/>
                    </a:lnTo>
                    <a:lnTo>
                      <a:pt x="4664" y="2437"/>
                    </a:lnTo>
                    <a:lnTo>
                      <a:pt x="4646" y="2449"/>
                    </a:lnTo>
                    <a:lnTo>
                      <a:pt x="4630" y="2469"/>
                    </a:lnTo>
                    <a:lnTo>
                      <a:pt x="4619" y="2470"/>
                    </a:lnTo>
                    <a:lnTo>
                      <a:pt x="4616" y="2475"/>
                    </a:lnTo>
                    <a:lnTo>
                      <a:pt x="4601" y="2475"/>
                    </a:lnTo>
                    <a:lnTo>
                      <a:pt x="4578" y="2474"/>
                    </a:lnTo>
                    <a:lnTo>
                      <a:pt x="4564" y="2481"/>
                    </a:lnTo>
                    <a:lnTo>
                      <a:pt x="4533" y="2487"/>
                    </a:lnTo>
                    <a:lnTo>
                      <a:pt x="4521" y="2496"/>
                    </a:lnTo>
                    <a:lnTo>
                      <a:pt x="4510" y="2512"/>
                    </a:lnTo>
                    <a:lnTo>
                      <a:pt x="4505" y="2511"/>
                    </a:lnTo>
                    <a:lnTo>
                      <a:pt x="4493" y="2531"/>
                    </a:lnTo>
                    <a:lnTo>
                      <a:pt x="4476" y="2554"/>
                    </a:lnTo>
                    <a:lnTo>
                      <a:pt x="4465" y="2560"/>
                    </a:lnTo>
                    <a:lnTo>
                      <a:pt x="4453" y="2574"/>
                    </a:lnTo>
                    <a:lnTo>
                      <a:pt x="4444" y="2579"/>
                    </a:lnTo>
                    <a:lnTo>
                      <a:pt x="4438" y="2579"/>
                    </a:lnTo>
                    <a:lnTo>
                      <a:pt x="4433" y="2574"/>
                    </a:lnTo>
                    <a:lnTo>
                      <a:pt x="4438" y="2563"/>
                    </a:lnTo>
                    <a:lnTo>
                      <a:pt x="4431" y="2566"/>
                    </a:lnTo>
                    <a:lnTo>
                      <a:pt x="4425" y="2577"/>
                    </a:lnTo>
                    <a:lnTo>
                      <a:pt x="4385" y="2583"/>
                    </a:lnTo>
                    <a:lnTo>
                      <a:pt x="4359" y="2593"/>
                    </a:lnTo>
                    <a:lnTo>
                      <a:pt x="4353" y="2590"/>
                    </a:lnTo>
                    <a:lnTo>
                      <a:pt x="4352" y="2584"/>
                    </a:lnTo>
                    <a:lnTo>
                      <a:pt x="4343" y="2579"/>
                    </a:lnTo>
                    <a:lnTo>
                      <a:pt x="4325" y="2577"/>
                    </a:lnTo>
                    <a:lnTo>
                      <a:pt x="4280" y="2577"/>
                    </a:lnTo>
                    <a:lnTo>
                      <a:pt x="4264" y="2581"/>
                    </a:lnTo>
                    <a:lnTo>
                      <a:pt x="4232" y="2574"/>
                    </a:lnTo>
                    <a:lnTo>
                      <a:pt x="4225" y="2574"/>
                    </a:lnTo>
                    <a:lnTo>
                      <a:pt x="4200" y="2572"/>
                    </a:lnTo>
                    <a:lnTo>
                      <a:pt x="4173" y="2579"/>
                    </a:lnTo>
                    <a:lnTo>
                      <a:pt x="4164" y="2577"/>
                    </a:lnTo>
                    <a:lnTo>
                      <a:pt x="4151" y="2577"/>
                    </a:lnTo>
                    <a:lnTo>
                      <a:pt x="4134" y="2579"/>
                    </a:lnTo>
                    <a:lnTo>
                      <a:pt x="4121" y="2577"/>
                    </a:lnTo>
                    <a:lnTo>
                      <a:pt x="4113" y="2581"/>
                    </a:lnTo>
                    <a:lnTo>
                      <a:pt x="4100" y="2581"/>
                    </a:lnTo>
                    <a:lnTo>
                      <a:pt x="4095" y="2583"/>
                    </a:lnTo>
                    <a:lnTo>
                      <a:pt x="4094" y="2590"/>
                    </a:lnTo>
                    <a:lnTo>
                      <a:pt x="4084" y="2589"/>
                    </a:lnTo>
                    <a:lnTo>
                      <a:pt x="4080" y="2593"/>
                    </a:lnTo>
                    <a:lnTo>
                      <a:pt x="4074" y="2597"/>
                    </a:lnTo>
                    <a:lnTo>
                      <a:pt x="4068" y="2604"/>
                    </a:lnTo>
                    <a:lnTo>
                      <a:pt x="4058" y="2617"/>
                    </a:lnTo>
                    <a:lnTo>
                      <a:pt x="4053" y="2635"/>
                    </a:lnTo>
                    <a:lnTo>
                      <a:pt x="4044" y="2654"/>
                    </a:lnTo>
                    <a:lnTo>
                      <a:pt x="4042" y="2657"/>
                    </a:lnTo>
                    <a:lnTo>
                      <a:pt x="4004" y="2659"/>
                    </a:lnTo>
                    <a:lnTo>
                      <a:pt x="3993" y="2670"/>
                    </a:lnTo>
                    <a:lnTo>
                      <a:pt x="3987" y="2670"/>
                    </a:lnTo>
                    <a:lnTo>
                      <a:pt x="3987" y="2675"/>
                    </a:lnTo>
                    <a:lnTo>
                      <a:pt x="3968" y="2694"/>
                    </a:lnTo>
                    <a:lnTo>
                      <a:pt x="3958" y="2699"/>
                    </a:lnTo>
                    <a:lnTo>
                      <a:pt x="3930" y="2743"/>
                    </a:lnTo>
                    <a:lnTo>
                      <a:pt x="3919" y="2751"/>
                    </a:lnTo>
                    <a:lnTo>
                      <a:pt x="3908" y="2753"/>
                    </a:lnTo>
                    <a:lnTo>
                      <a:pt x="3909" y="2769"/>
                    </a:lnTo>
                    <a:lnTo>
                      <a:pt x="3887" y="2810"/>
                    </a:lnTo>
                    <a:lnTo>
                      <a:pt x="3882" y="2810"/>
                    </a:lnTo>
                    <a:lnTo>
                      <a:pt x="3860" y="2832"/>
                    </a:lnTo>
                    <a:lnTo>
                      <a:pt x="3834" y="2858"/>
                    </a:lnTo>
                    <a:lnTo>
                      <a:pt x="3834" y="2861"/>
                    </a:lnTo>
                    <a:lnTo>
                      <a:pt x="3848" y="2858"/>
                    </a:lnTo>
                    <a:lnTo>
                      <a:pt x="3859" y="2851"/>
                    </a:lnTo>
                    <a:lnTo>
                      <a:pt x="3859" y="2847"/>
                    </a:lnTo>
                    <a:lnTo>
                      <a:pt x="3864" y="2845"/>
                    </a:lnTo>
                    <a:lnTo>
                      <a:pt x="3879" y="2827"/>
                    </a:lnTo>
                    <a:lnTo>
                      <a:pt x="3888" y="2814"/>
                    </a:lnTo>
                    <a:lnTo>
                      <a:pt x="3898" y="2805"/>
                    </a:lnTo>
                    <a:lnTo>
                      <a:pt x="3908" y="2794"/>
                    </a:lnTo>
                    <a:lnTo>
                      <a:pt x="3920" y="2770"/>
                    </a:lnTo>
                    <a:lnTo>
                      <a:pt x="3930" y="2761"/>
                    </a:lnTo>
                    <a:lnTo>
                      <a:pt x="3952" y="2739"/>
                    </a:lnTo>
                    <a:lnTo>
                      <a:pt x="3958" y="2735"/>
                    </a:lnTo>
                    <a:lnTo>
                      <a:pt x="3968" y="2733"/>
                    </a:lnTo>
                    <a:lnTo>
                      <a:pt x="3974" y="2726"/>
                    </a:lnTo>
                    <a:lnTo>
                      <a:pt x="3985" y="2718"/>
                    </a:lnTo>
                    <a:lnTo>
                      <a:pt x="3998" y="2713"/>
                    </a:lnTo>
                    <a:lnTo>
                      <a:pt x="4030" y="2694"/>
                    </a:lnTo>
                    <a:lnTo>
                      <a:pt x="4084" y="2670"/>
                    </a:lnTo>
                    <a:lnTo>
                      <a:pt x="4114" y="2663"/>
                    </a:lnTo>
                    <a:lnTo>
                      <a:pt x="4128" y="2664"/>
                    </a:lnTo>
                    <a:lnTo>
                      <a:pt x="4139" y="2662"/>
                    </a:lnTo>
                    <a:lnTo>
                      <a:pt x="4167" y="2664"/>
                    </a:lnTo>
                    <a:lnTo>
                      <a:pt x="4194" y="2676"/>
                    </a:lnTo>
                    <a:lnTo>
                      <a:pt x="4207" y="2685"/>
                    </a:lnTo>
                    <a:lnTo>
                      <a:pt x="4214" y="2701"/>
                    </a:lnTo>
                    <a:lnTo>
                      <a:pt x="4207" y="2697"/>
                    </a:lnTo>
                    <a:lnTo>
                      <a:pt x="4205" y="2700"/>
                    </a:lnTo>
                    <a:lnTo>
                      <a:pt x="4211" y="2707"/>
                    </a:lnTo>
                    <a:lnTo>
                      <a:pt x="4211" y="2723"/>
                    </a:lnTo>
                    <a:lnTo>
                      <a:pt x="4200" y="2733"/>
                    </a:lnTo>
                    <a:lnTo>
                      <a:pt x="4176" y="2753"/>
                    </a:lnTo>
                    <a:lnTo>
                      <a:pt x="4160" y="2761"/>
                    </a:lnTo>
                    <a:lnTo>
                      <a:pt x="4141" y="2760"/>
                    </a:lnTo>
                    <a:lnTo>
                      <a:pt x="4126" y="2753"/>
                    </a:lnTo>
                    <a:lnTo>
                      <a:pt x="4105" y="2756"/>
                    </a:lnTo>
                    <a:lnTo>
                      <a:pt x="4089" y="2762"/>
                    </a:lnTo>
                    <a:lnTo>
                      <a:pt x="4085" y="2765"/>
                    </a:lnTo>
                    <a:lnTo>
                      <a:pt x="4100" y="2765"/>
                    </a:lnTo>
                    <a:lnTo>
                      <a:pt x="4127" y="2773"/>
                    </a:lnTo>
                    <a:lnTo>
                      <a:pt x="4132" y="2787"/>
                    </a:lnTo>
                    <a:lnTo>
                      <a:pt x="4137" y="2791"/>
                    </a:lnTo>
                    <a:lnTo>
                      <a:pt x="4166" y="2776"/>
                    </a:lnTo>
                    <a:lnTo>
                      <a:pt x="4170" y="2777"/>
                    </a:lnTo>
                    <a:lnTo>
                      <a:pt x="4168" y="2782"/>
                    </a:lnTo>
                    <a:lnTo>
                      <a:pt x="4177" y="2783"/>
                    </a:lnTo>
                    <a:lnTo>
                      <a:pt x="4183" y="2788"/>
                    </a:lnTo>
                    <a:lnTo>
                      <a:pt x="4182" y="2798"/>
                    </a:lnTo>
                    <a:lnTo>
                      <a:pt x="4173" y="2823"/>
                    </a:lnTo>
                    <a:lnTo>
                      <a:pt x="4157" y="2839"/>
                    </a:lnTo>
                    <a:lnTo>
                      <a:pt x="4157" y="2841"/>
                    </a:lnTo>
                    <a:lnTo>
                      <a:pt x="4165" y="2840"/>
                    </a:lnTo>
                    <a:lnTo>
                      <a:pt x="4180" y="2842"/>
                    </a:lnTo>
                    <a:lnTo>
                      <a:pt x="4178" y="2862"/>
                    </a:lnTo>
                    <a:lnTo>
                      <a:pt x="4180" y="2870"/>
                    </a:lnTo>
                    <a:lnTo>
                      <a:pt x="4184" y="2879"/>
                    </a:lnTo>
                    <a:lnTo>
                      <a:pt x="4188" y="2889"/>
                    </a:lnTo>
                    <a:lnTo>
                      <a:pt x="4193" y="2896"/>
                    </a:lnTo>
                    <a:lnTo>
                      <a:pt x="4199" y="2902"/>
                    </a:lnTo>
                    <a:lnTo>
                      <a:pt x="4198" y="2906"/>
                    </a:lnTo>
                    <a:lnTo>
                      <a:pt x="4215" y="2907"/>
                    </a:lnTo>
                    <a:lnTo>
                      <a:pt x="4236" y="2917"/>
                    </a:lnTo>
                    <a:lnTo>
                      <a:pt x="4240" y="2921"/>
                    </a:lnTo>
                    <a:lnTo>
                      <a:pt x="4231" y="2926"/>
                    </a:lnTo>
                    <a:lnTo>
                      <a:pt x="4230" y="2932"/>
                    </a:lnTo>
                    <a:lnTo>
                      <a:pt x="4239" y="2936"/>
                    </a:lnTo>
                    <a:lnTo>
                      <a:pt x="4250" y="2937"/>
                    </a:lnTo>
                    <a:lnTo>
                      <a:pt x="4266" y="2943"/>
                    </a:lnTo>
                    <a:lnTo>
                      <a:pt x="4294" y="2947"/>
                    </a:lnTo>
                    <a:lnTo>
                      <a:pt x="4297" y="2953"/>
                    </a:lnTo>
                    <a:lnTo>
                      <a:pt x="4320" y="2950"/>
                    </a:lnTo>
                    <a:lnTo>
                      <a:pt x="4339" y="2937"/>
                    </a:lnTo>
                    <a:lnTo>
                      <a:pt x="4344" y="2947"/>
                    </a:lnTo>
                    <a:lnTo>
                      <a:pt x="4342" y="2955"/>
                    </a:lnTo>
                    <a:lnTo>
                      <a:pt x="4348" y="2954"/>
                    </a:lnTo>
                    <a:lnTo>
                      <a:pt x="4358" y="2955"/>
                    </a:lnTo>
                    <a:lnTo>
                      <a:pt x="4368" y="2954"/>
                    </a:lnTo>
                    <a:lnTo>
                      <a:pt x="4375" y="2963"/>
                    </a:lnTo>
                    <a:lnTo>
                      <a:pt x="4379" y="2968"/>
                    </a:lnTo>
                    <a:lnTo>
                      <a:pt x="4372" y="2971"/>
                    </a:lnTo>
                    <a:lnTo>
                      <a:pt x="4371" y="2977"/>
                    </a:lnTo>
                    <a:lnTo>
                      <a:pt x="4387" y="2979"/>
                    </a:lnTo>
                    <a:lnTo>
                      <a:pt x="4391" y="2981"/>
                    </a:lnTo>
                    <a:lnTo>
                      <a:pt x="4385" y="2986"/>
                    </a:lnTo>
                    <a:lnTo>
                      <a:pt x="4375" y="2985"/>
                    </a:lnTo>
                    <a:lnTo>
                      <a:pt x="4366" y="2991"/>
                    </a:lnTo>
                    <a:lnTo>
                      <a:pt x="4359" y="2988"/>
                    </a:lnTo>
                    <a:lnTo>
                      <a:pt x="4345" y="2997"/>
                    </a:lnTo>
                    <a:lnTo>
                      <a:pt x="4325" y="3006"/>
                    </a:lnTo>
                    <a:lnTo>
                      <a:pt x="4316" y="3012"/>
                    </a:lnTo>
                    <a:lnTo>
                      <a:pt x="4311" y="3013"/>
                    </a:lnTo>
                    <a:lnTo>
                      <a:pt x="4309" y="3018"/>
                    </a:lnTo>
                    <a:lnTo>
                      <a:pt x="4300" y="3017"/>
                    </a:lnTo>
                    <a:lnTo>
                      <a:pt x="4289" y="3025"/>
                    </a:lnTo>
                    <a:lnTo>
                      <a:pt x="4279" y="3026"/>
                    </a:lnTo>
                    <a:lnTo>
                      <a:pt x="4277" y="3024"/>
                    </a:lnTo>
                    <a:lnTo>
                      <a:pt x="4269" y="3028"/>
                    </a:lnTo>
                    <a:lnTo>
                      <a:pt x="4262" y="3033"/>
                    </a:lnTo>
                    <a:lnTo>
                      <a:pt x="4250" y="3028"/>
                    </a:lnTo>
                    <a:lnTo>
                      <a:pt x="4252" y="3041"/>
                    </a:lnTo>
                    <a:lnTo>
                      <a:pt x="4251" y="3046"/>
                    </a:lnTo>
                    <a:lnTo>
                      <a:pt x="4239" y="3046"/>
                    </a:lnTo>
                    <a:lnTo>
                      <a:pt x="4232" y="3038"/>
                    </a:lnTo>
                    <a:lnTo>
                      <a:pt x="4232" y="3033"/>
                    </a:lnTo>
                    <a:lnTo>
                      <a:pt x="4224" y="3046"/>
                    </a:lnTo>
                    <a:lnTo>
                      <a:pt x="4220" y="3038"/>
                    </a:lnTo>
                    <a:lnTo>
                      <a:pt x="4215" y="3047"/>
                    </a:lnTo>
                    <a:lnTo>
                      <a:pt x="4213" y="3061"/>
                    </a:lnTo>
                    <a:lnTo>
                      <a:pt x="4203" y="3068"/>
                    </a:lnTo>
                    <a:lnTo>
                      <a:pt x="4189" y="3085"/>
                    </a:lnTo>
                    <a:lnTo>
                      <a:pt x="4187" y="3090"/>
                    </a:lnTo>
                    <a:lnTo>
                      <a:pt x="4176" y="3095"/>
                    </a:lnTo>
                    <a:lnTo>
                      <a:pt x="4170" y="3108"/>
                    </a:lnTo>
                    <a:lnTo>
                      <a:pt x="4162" y="3104"/>
                    </a:lnTo>
                    <a:lnTo>
                      <a:pt x="4156" y="3106"/>
                    </a:lnTo>
                    <a:lnTo>
                      <a:pt x="4155" y="3117"/>
                    </a:lnTo>
                    <a:lnTo>
                      <a:pt x="4149" y="3121"/>
                    </a:lnTo>
                    <a:lnTo>
                      <a:pt x="4145" y="3121"/>
                    </a:lnTo>
                    <a:lnTo>
                      <a:pt x="4134" y="3119"/>
                    </a:lnTo>
                    <a:lnTo>
                      <a:pt x="4129" y="3105"/>
                    </a:lnTo>
                    <a:lnTo>
                      <a:pt x="4124" y="3098"/>
                    </a:lnTo>
                    <a:lnTo>
                      <a:pt x="4116" y="3098"/>
                    </a:lnTo>
                    <a:lnTo>
                      <a:pt x="4111" y="3083"/>
                    </a:lnTo>
                    <a:lnTo>
                      <a:pt x="4110" y="3068"/>
                    </a:lnTo>
                    <a:lnTo>
                      <a:pt x="4112" y="3056"/>
                    </a:lnTo>
                    <a:lnTo>
                      <a:pt x="4124" y="3038"/>
                    </a:lnTo>
                    <a:lnTo>
                      <a:pt x="4119" y="3044"/>
                    </a:lnTo>
                    <a:lnTo>
                      <a:pt x="4108" y="3050"/>
                    </a:lnTo>
                    <a:lnTo>
                      <a:pt x="4111" y="3042"/>
                    </a:lnTo>
                    <a:lnTo>
                      <a:pt x="4127" y="3030"/>
                    </a:lnTo>
                    <a:lnTo>
                      <a:pt x="4133" y="3031"/>
                    </a:lnTo>
                    <a:lnTo>
                      <a:pt x="4143" y="3026"/>
                    </a:lnTo>
                    <a:lnTo>
                      <a:pt x="4143" y="3020"/>
                    </a:lnTo>
                    <a:lnTo>
                      <a:pt x="4166" y="3004"/>
                    </a:lnTo>
                    <a:lnTo>
                      <a:pt x="4189" y="2990"/>
                    </a:lnTo>
                    <a:lnTo>
                      <a:pt x="4203" y="2982"/>
                    </a:lnTo>
                    <a:lnTo>
                      <a:pt x="4207" y="2987"/>
                    </a:lnTo>
                    <a:lnTo>
                      <a:pt x="4209" y="2995"/>
                    </a:lnTo>
                    <a:lnTo>
                      <a:pt x="4218" y="2999"/>
                    </a:lnTo>
                    <a:lnTo>
                      <a:pt x="4227" y="2988"/>
                    </a:lnTo>
                    <a:lnTo>
                      <a:pt x="4237" y="2983"/>
                    </a:lnTo>
                    <a:lnTo>
                      <a:pt x="4261" y="2980"/>
                    </a:lnTo>
                    <a:lnTo>
                      <a:pt x="4262" y="2975"/>
                    </a:lnTo>
                    <a:lnTo>
                      <a:pt x="4247" y="2974"/>
                    </a:lnTo>
                    <a:lnTo>
                      <a:pt x="4232" y="2977"/>
                    </a:lnTo>
                    <a:lnTo>
                      <a:pt x="4207" y="2972"/>
                    </a:lnTo>
                    <a:lnTo>
                      <a:pt x="4194" y="2979"/>
                    </a:lnTo>
                    <a:lnTo>
                      <a:pt x="4183" y="2980"/>
                    </a:lnTo>
                    <a:lnTo>
                      <a:pt x="4182" y="2968"/>
                    </a:lnTo>
                    <a:lnTo>
                      <a:pt x="4196" y="2958"/>
                    </a:lnTo>
                    <a:lnTo>
                      <a:pt x="4207" y="2943"/>
                    </a:lnTo>
                    <a:lnTo>
                      <a:pt x="4199" y="2943"/>
                    </a:lnTo>
                    <a:lnTo>
                      <a:pt x="4197" y="2936"/>
                    </a:lnTo>
                    <a:lnTo>
                      <a:pt x="4187" y="2953"/>
                    </a:lnTo>
                    <a:lnTo>
                      <a:pt x="4176" y="2955"/>
                    </a:lnTo>
                    <a:lnTo>
                      <a:pt x="4144" y="2980"/>
                    </a:lnTo>
                    <a:lnTo>
                      <a:pt x="4134" y="2985"/>
                    </a:lnTo>
                    <a:lnTo>
                      <a:pt x="4124" y="2986"/>
                    </a:lnTo>
                    <a:lnTo>
                      <a:pt x="4116" y="2985"/>
                    </a:lnTo>
                    <a:lnTo>
                      <a:pt x="4110" y="2991"/>
                    </a:lnTo>
                    <a:lnTo>
                      <a:pt x="4101" y="2996"/>
                    </a:lnTo>
                    <a:lnTo>
                      <a:pt x="4079" y="2999"/>
                    </a:lnTo>
                    <a:lnTo>
                      <a:pt x="4074" y="2998"/>
                    </a:lnTo>
                    <a:lnTo>
                      <a:pt x="4068" y="2995"/>
                    </a:lnTo>
                    <a:lnTo>
                      <a:pt x="4058" y="2992"/>
                    </a:lnTo>
                    <a:lnTo>
                      <a:pt x="4057" y="2996"/>
                    </a:lnTo>
                    <a:lnTo>
                      <a:pt x="4052" y="2996"/>
                    </a:lnTo>
                    <a:lnTo>
                      <a:pt x="4043" y="2995"/>
                    </a:lnTo>
                    <a:lnTo>
                      <a:pt x="4035" y="2988"/>
                    </a:lnTo>
                    <a:lnTo>
                      <a:pt x="4032" y="2983"/>
                    </a:lnTo>
                    <a:lnTo>
                      <a:pt x="4031" y="2979"/>
                    </a:lnTo>
                    <a:lnTo>
                      <a:pt x="4031" y="2963"/>
                    </a:lnTo>
                    <a:lnTo>
                      <a:pt x="4016" y="2955"/>
                    </a:lnTo>
                    <a:lnTo>
                      <a:pt x="4016" y="2899"/>
                    </a:lnTo>
                    <a:lnTo>
                      <a:pt x="4016" y="2848"/>
                    </a:lnTo>
                    <a:lnTo>
                      <a:pt x="3990" y="2823"/>
                    </a:lnTo>
                    <a:lnTo>
                      <a:pt x="3983" y="2823"/>
                    </a:lnTo>
                    <a:lnTo>
                      <a:pt x="3976" y="2834"/>
                    </a:lnTo>
                    <a:lnTo>
                      <a:pt x="3958" y="2837"/>
                    </a:lnTo>
                    <a:lnTo>
                      <a:pt x="3946" y="2832"/>
                    </a:lnTo>
                    <a:lnTo>
                      <a:pt x="3944" y="2829"/>
                    </a:lnTo>
                    <a:lnTo>
                      <a:pt x="3941" y="2823"/>
                    </a:lnTo>
                    <a:lnTo>
                      <a:pt x="3934" y="2816"/>
                    </a:lnTo>
                    <a:lnTo>
                      <a:pt x="3928" y="2815"/>
                    </a:lnTo>
                    <a:lnTo>
                      <a:pt x="3922" y="2819"/>
                    </a:lnTo>
                    <a:lnTo>
                      <a:pt x="3895" y="2864"/>
                    </a:lnTo>
                    <a:lnTo>
                      <a:pt x="3891" y="2888"/>
                    </a:lnTo>
                    <a:lnTo>
                      <a:pt x="3885" y="2900"/>
                    </a:lnTo>
                    <a:lnTo>
                      <a:pt x="3884" y="2906"/>
                    </a:lnTo>
                    <a:lnTo>
                      <a:pt x="3879" y="2915"/>
                    </a:lnTo>
                    <a:lnTo>
                      <a:pt x="3876" y="2922"/>
                    </a:lnTo>
                    <a:lnTo>
                      <a:pt x="3872" y="2958"/>
                    </a:lnTo>
                    <a:lnTo>
                      <a:pt x="3871" y="2960"/>
                    </a:lnTo>
                    <a:lnTo>
                      <a:pt x="3864" y="2965"/>
                    </a:lnTo>
                    <a:lnTo>
                      <a:pt x="3861" y="2970"/>
                    </a:lnTo>
                    <a:lnTo>
                      <a:pt x="3860" y="2975"/>
                    </a:lnTo>
                    <a:lnTo>
                      <a:pt x="3861" y="2981"/>
                    </a:lnTo>
                    <a:lnTo>
                      <a:pt x="3861" y="2983"/>
                    </a:lnTo>
                    <a:lnTo>
                      <a:pt x="3854" y="2980"/>
                    </a:lnTo>
                    <a:lnTo>
                      <a:pt x="3853" y="2981"/>
                    </a:lnTo>
                    <a:lnTo>
                      <a:pt x="3853" y="2987"/>
                    </a:lnTo>
                    <a:lnTo>
                      <a:pt x="3842" y="2983"/>
                    </a:lnTo>
                    <a:lnTo>
                      <a:pt x="3833" y="2986"/>
                    </a:lnTo>
                    <a:lnTo>
                      <a:pt x="3831" y="2988"/>
                    </a:lnTo>
                    <a:lnTo>
                      <a:pt x="3818" y="2990"/>
                    </a:lnTo>
                    <a:lnTo>
                      <a:pt x="3815" y="2993"/>
                    </a:lnTo>
                    <a:lnTo>
                      <a:pt x="3809" y="3009"/>
                    </a:lnTo>
                    <a:lnTo>
                      <a:pt x="3807" y="3009"/>
                    </a:lnTo>
                    <a:lnTo>
                      <a:pt x="3709" y="3009"/>
                    </a:lnTo>
                    <a:lnTo>
                      <a:pt x="3634" y="3009"/>
                    </a:lnTo>
                    <a:lnTo>
                      <a:pt x="3619" y="3009"/>
                    </a:lnTo>
                    <a:lnTo>
                      <a:pt x="3603" y="3024"/>
                    </a:lnTo>
                    <a:lnTo>
                      <a:pt x="3584" y="3035"/>
                    </a:lnTo>
                    <a:lnTo>
                      <a:pt x="3581" y="3040"/>
                    </a:lnTo>
                    <a:lnTo>
                      <a:pt x="3580" y="3041"/>
                    </a:lnTo>
                    <a:lnTo>
                      <a:pt x="3567" y="3056"/>
                    </a:lnTo>
                    <a:lnTo>
                      <a:pt x="3554" y="3058"/>
                    </a:lnTo>
                    <a:lnTo>
                      <a:pt x="3524" y="3072"/>
                    </a:lnTo>
                    <a:lnTo>
                      <a:pt x="3514" y="3078"/>
                    </a:lnTo>
                    <a:lnTo>
                      <a:pt x="3511" y="3071"/>
                    </a:lnTo>
                    <a:lnTo>
                      <a:pt x="3508" y="3071"/>
                    </a:lnTo>
                    <a:lnTo>
                      <a:pt x="3499" y="3072"/>
                    </a:lnTo>
                    <a:lnTo>
                      <a:pt x="3498" y="3076"/>
                    </a:lnTo>
                    <a:lnTo>
                      <a:pt x="3503" y="3076"/>
                    </a:lnTo>
                    <a:lnTo>
                      <a:pt x="3509" y="3087"/>
                    </a:lnTo>
                    <a:lnTo>
                      <a:pt x="3510" y="3092"/>
                    </a:lnTo>
                    <a:lnTo>
                      <a:pt x="3501" y="3093"/>
                    </a:lnTo>
                    <a:lnTo>
                      <a:pt x="3497" y="3089"/>
                    </a:lnTo>
                    <a:lnTo>
                      <a:pt x="3485" y="3088"/>
                    </a:lnTo>
                    <a:lnTo>
                      <a:pt x="3479" y="3085"/>
                    </a:lnTo>
                    <a:lnTo>
                      <a:pt x="3466" y="3084"/>
                    </a:lnTo>
                    <a:lnTo>
                      <a:pt x="3449" y="3085"/>
                    </a:lnTo>
                    <a:lnTo>
                      <a:pt x="3392" y="3103"/>
                    </a:lnTo>
                    <a:lnTo>
                      <a:pt x="3377" y="3114"/>
                    </a:lnTo>
                    <a:lnTo>
                      <a:pt x="3371" y="3119"/>
                    </a:lnTo>
                    <a:lnTo>
                      <a:pt x="3369" y="3125"/>
                    </a:lnTo>
                    <a:lnTo>
                      <a:pt x="3358" y="3138"/>
                    </a:lnTo>
                    <a:lnTo>
                      <a:pt x="3380" y="3146"/>
                    </a:lnTo>
                    <a:lnTo>
                      <a:pt x="3388" y="3143"/>
                    </a:lnTo>
                    <a:lnTo>
                      <a:pt x="3398" y="3142"/>
                    </a:lnTo>
                    <a:lnTo>
                      <a:pt x="3401" y="3152"/>
                    </a:lnTo>
                    <a:lnTo>
                      <a:pt x="3406" y="3159"/>
                    </a:lnTo>
                    <a:lnTo>
                      <a:pt x="3408" y="3171"/>
                    </a:lnTo>
                    <a:lnTo>
                      <a:pt x="3386" y="3168"/>
                    </a:lnTo>
                    <a:lnTo>
                      <a:pt x="3379" y="3168"/>
                    </a:lnTo>
                    <a:lnTo>
                      <a:pt x="3368" y="3169"/>
                    </a:lnTo>
                    <a:lnTo>
                      <a:pt x="3363" y="3169"/>
                    </a:lnTo>
                    <a:lnTo>
                      <a:pt x="3344" y="3173"/>
                    </a:lnTo>
                    <a:lnTo>
                      <a:pt x="3332" y="3178"/>
                    </a:lnTo>
                    <a:lnTo>
                      <a:pt x="3317" y="3191"/>
                    </a:lnTo>
                    <a:lnTo>
                      <a:pt x="3305" y="3187"/>
                    </a:lnTo>
                    <a:lnTo>
                      <a:pt x="3285" y="3184"/>
                    </a:lnTo>
                    <a:lnTo>
                      <a:pt x="3266" y="3190"/>
                    </a:lnTo>
                    <a:lnTo>
                      <a:pt x="3261" y="3194"/>
                    </a:lnTo>
                    <a:lnTo>
                      <a:pt x="3256" y="3196"/>
                    </a:lnTo>
                    <a:lnTo>
                      <a:pt x="3248" y="3211"/>
                    </a:lnTo>
                    <a:lnTo>
                      <a:pt x="3246" y="3209"/>
                    </a:lnTo>
                    <a:lnTo>
                      <a:pt x="3234" y="3214"/>
                    </a:lnTo>
                    <a:lnTo>
                      <a:pt x="3228" y="3219"/>
                    </a:lnTo>
                    <a:lnTo>
                      <a:pt x="3218" y="3227"/>
                    </a:lnTo>
                    <a:lnTo>
                      <a:pt x="3213" y="3232"/>
                    </a:lnTo>
                    <a:lnTo>
                      <a:pt x="3212" y="3236"/>
                    </a:lnTo>
                    <a:lnTo>
                      <a:pt x="3197" y="3233"/>
                    </a:lnTo>
                    <a:lnTo>
                      <a:pt x="3191" y="3235"/>
                    </a:lnTo>
                    <a:lnTo>
                      <a:pt x="3175" y="3234"/>
                    </a:lnTo>
                    <a:lnTo>
                      <a:pt x="3175" y="3223"/>
                    </a:lnTo>
                    <a:lnTo>
                      <a:pt x="3180" y="3211"/>
                    </a:lnTo>
                    <a:lnTo>
                      <a:pt x="3186" y="3206"/>
                    </a:lnTo>
                    <a:lnTo>
                      <a:pt x="3187" y="3209"/>
                    </a:lnTo>
                    <a:lnTo>
                      <a:pt x="3198" y="3212"/>
                    </a:lnTo>
                    <a:lnTo>
                      <a:pt x="3207" y="3211"/>
                    </a:lnTo>
                    <a:lnTo>
                      <a:pt x="3210" y="3208"/>
                    </a:lnTo>
                    <a:lnTo>
                      <a:pt x="3212" y="3205"/>
                    </a:lnTo>
                    <a:lnTo>
                      <a:pt x="3213" y="3201"/>
                    </a:lnTo>
                    <a:lnTo>
                      <a:pt x="3212" y="3197"/>
                    </a:lnTo>
                    <a:lnTo>
                      <a:pt x="3207" y="3195"/>
                    </a:lnTo>
                    <a:lnTo>
                      <a:pt x="3205" y="3187"/>
                    </a:lnTo>
                    <a:lnTo>
                      <a:pt x="3205" y="3187"/>
                    </a:lnTo>
                    <a:lnTo>
                      <a:pt x="3213" y="3160"/>
                    </a:lnTo>
                    <a:lnTo>
                      <a:pt x="3213" y="3153"/>
                    </a:lnTo>
                    <a:lnTo>
                      <a:pt x="3223" y="3153"/>
                    </a:lnTo>
                    <a:lnTo>
                      <a:pt x="3228" y="3148"/>
                    </a:lnTo>
                    <a:lnTo>
                      <a:pt x="3230" y="3143"/>
                    </a:lnTo>
                    <a:lnTo>
                      <a:pt x="3239" y="3142"/>
                    </a:lnTo>
                    <a:lnTo>
                      <a:pt x="3247" y="3132"/>
                    </a:lnTo>
                    <a:lnTo>
                      <a:pt x="3251" y="3116"/>
                    </a:lnTo>
                    <a:lnTo>
                      <a:pt x="3250" y="3100"/>
                    </a:lnTo>
                    <a:lnTo>
                      <a:pt x="3248" y="3084"/>
                    </a:lnTo>
                    <a:lnTo>
                      <a:pt x="3248" y="3072"/>
                    </a:lnTo>
                    <a:lnTo>
                      <a:pt x="3266" y="3044"/>
                    </a:lnTo>
                    <a:lnTo>
                      <a:pt x="3269" y="3035"/>
                    </a:lnTo>
                    <a:lnTo>
                      <a:pt x="3271" y="3028"/>
                    </a:lnTo>
                    <a:lnTo>
                      <a:pt x="3271" y="3020"/>
                    </a:lnTo>
                    <a:lnTo>
                      <a:pt x="3267" y="3008"/>
                    </a:lnTo>
                    <a:lnTo>
                      <a:pt x="3261" y="2995"/>
                    </a:lnTo>
                    <a:lnTo>
                      <a:pt x="3257" y="2993"/>
                    </a:lnTo>
                    <a:lnTo>
                      <a:pt x="3255" y="2987"/>
                    </a:lnTo>
                    <a:lnTo>
                      <a:pt x="3257" y="2986"/>
                    </a:lnTo>
                    <a:lnTo>
                      <a:pt x="3273" y="2988"/>
                    </a:lnTo>
                    <a:lnTo>
                      <a:pt x="3275" y="3002"/>
                    </a:lnTo>
                    <a:lnTo>
                      <a:pt x="3282" y="3014"/>
                    </a:lnTo>
                    <a:lnTo>
                      <a:pt x="3284" y="3015"/>
                    </a:lnTo>
                    <a:lnTo>
                      <a:pt x="3286" y="3012"/>
                    </a:lnTo>
                    <a:lnTo>
                      <a:pt x="3290" y="3009"/>
                    </a:lnTo>
                    <a:lnTo>
                      <a:pt x="3288" y="3023"/>
                    </a:lnTo>
                    <a:lnTo>
                      <a:pt x="3293" y="3023"/>
                    </a:lnTo>
                    <a:lnTo>
                      <a:pt x="3294" y="3031"/>
                    </a:lnTo>
                    <a:lnTo>
                      <a:pt x="3294" y="3038"/>
                    </a:lnTo>
                    <a:lnTo>
                      <a:pt x="3302" y="3029"/>
                    </a:lnTo>
                    <a:lnTo>
                      <a:pt x="3305" y="3028"/>
                    </a:lnTo>
                    <a:lnTo>
                      <a:pt x="3310" y="3036"/>
                    </a:lnTo>
                    <a:lnTo>
                      <a:pt x="3315" y="3039"/>
                    </a:lnTo>
                    <a:lnTo>
                      <a:pt x="3327" y="3044"/>
                    </a:lnTo>
                    <a:lnTo>
                      <a:pt x="3342" y="3044"/>
                    </a:lnTo>
                    <a:lnTo>
                      <a:pt x="3345" y="3038"/>
                    </a:lnTo>
                    <a:lnTo>
                      <a:pt x="3345" y="3033"/>
                    </a:lnTo>
                    <a:lnTo>
                      <a:pt x="3341" y="3023"/>
                    </a:lnTo>
                    <a:lnTo>
                      <a:pt x="3342" y="3018"/>
                    </a:lnTo>
                    <a:lnTo>
                      <a:pt x="3344" y="3017"/>
                    </a:lnTo>
                    <a:lnTo>
                      <a:pt x="3350" y="3023"/>
                    </a:lnTo>
                    <a:lnTo>
                      <a:pt x="3359" y="3023"/>
                    </a:lnTo>
                    <a:lnTo>
                      <a:pt x="3363" y="3020"/>
                    </a:lnTo>
                    <a:lnTo>
                      <a:pt x="3363" y="3019"/>
                    </a:lnTo>
                    <a:lnTo>
                      <a:pt x="3361" y="3015"/>
                    </a:lnTo>
                    <a:lnTo>
                      <a:pt x="3360" y="3013"/>
                    </a:lnTo>
                    <a:lnTo>
                      <a:pt x="3350" y="3009"/>
                    </a:lnTo>
                    <a:lnTo>
                      <a:pt x="3343" y="2997"/>
                    </a:lnTo>
                    <a:lnTo>
                      <a:pt x="3345" y="2995"/>
                    </a:lnTo>
                    <a:lnTo>
                      <a:pt x="3343" y="2986"/>
                    </a:lnTo>
                    <a:lnTo>
                      <a:pt x="3343" y="2979"/>
                    </a:lnTo>
                    <a:lnTo>
                      <a:pt x="3337" y="2979"/>
                    </a:lnTo>
                    <a:lnTo>
                      <a:pt x="3331" y="2975"/>
                    </a:lnTo>
                    <a:lnTo>
                      <a:pt x="3326" y="2968"/>
                    </a:lnTo>
                    <a:lnTo>
                      <a:pt x="3316" y="2960"/>
                    </a:lnTo>
                    <a:lnTo>
                      <a:pt x="3311" y="2942"/>
                    </a:lnTo>
                    <a:lnTo>
                      <a:pt x="3301" y="2936"/>
                    </a:lnTo>
                    <a:lnTo>
                      <a:pt x="3291" y="2933"/>
                    </a:lnTo>
                    <a:lnTo>
                      <a:pt x="3272" y="2931"/>
                    </a:lnTo>
                    <a:lnTo>
                      <a:pt x="3259" y="2933"/>
                    </a:lnTo>
                    <a:lnTo>
                      <a:pt x="3258" y="2928"/>
                    </a:lnTo>
                    <a:lnTo>
                      <a:pt x="3258" y="2923"/>
                    </a:lnTo>
                    <a:lnTo>
                      <a:pt x="3246" y="2925"/>
                    </a:lnTo>
                    <a:lnTo>
                      <a:pt x="3231" y="2923"/>
                    </a:lnTo>
                    <a:lnTo>
                      <a:pt x="3214" y="2920"/>
                    </a:lnTo>
                    <a:lnTo>
                      <a:pt x="3209" y="2917"/>
                    </a:lnTo>
                    <a:lnTo>
                      <a:pt x="3205" y="2918"/>
                    </a:lnTo>
                    <a:lnTo>
                      <a:pt x="3198" y="2917"/>
                    </a:lnTo>
                    <a:lnTo>
                      <a:pt x="3193" y="2912"/>
                    </a:lnTo>
                    <a:lnTo>
                      <a:pt x="3181" y="2915"/>
                    </a:lnTo>
                    <a:lnTo>
                      <a:pt x="3177" y="2917"/>
                    </a:lnTo>
                    <a:lnTo>
                      <a:pt x="3171" y="2916"/>
                    </a:lnTo>
                    <a:lnTo>
                      <a:pt x="3138" y="2904"/>
                    </a:lnTo>
                    <a:lnTo>
                      <a:pt x="3126" y="2905"/>
                    </a:lnTo>
                    <a:lnTo>
                      <a:pt x="3119" y="2906"/>
                    </a:lnTo>
                    <a:lnTo>
                      <a:pt x="3119" y="2899"/>
                    </a:lnTo>
                    <a:lnTo>
                      <a:pt x="3111" y="2884"/>
                    </a:lnTo>
                    <a:lnTo>
                      <a:pt x="3108" y="2882"/>
                    </a:lnTo>
                    <a:lnTo>
                      <a:pt x="3107" y="2883"/>
                    </a:lnTo>
                    <a:lnTo>
                      <a:pt x="3106" y="2886"/>
                    </a:lnTo>
                    <a:lnTo>
                      <a:pt x="3106" y="2891"/>
                    </a:lnTo>
                    <a:lnTo>
                      <a:pt x="3099" y="2891"/>
                    </a:lnTo>
                    <a:lnTo>
                      <a:pt x="3101" y="2890"/>
                    </a:lnTo>
                    <a:lnTo>
                      <a:pt x="3101" y="2889"/>
                    </a:lnTo>
                    <a:lnTo>
                      <a:pt x="3099" y="2888"/>
                    </a:lnTo>
                    <a:lnTo>
                      <a:pt x="3096" y="2880"/>
                    </a:lnTo>
                    <a:lnTo>
                      <a:pt x="3100" y="2873"/>
                    </a:lnTo>
                    <a:lnTo>
                      <a:pt x="3097" y="2873"/>
                    </a:lnTo>
                    <a:lnTo>
                      <a:pt x="3096" y="2868"/>
                    </a:lnTo>
                    <a:lnTo>
                      <a:pt x="3102" y="2861"/>
                    </a:lnTo>
                    <a:lnTo>
                      <a:pt x="3089" y="2853"/>
                    </a:lnTo>
                    <a:lnTo>
                      <a:pt x="3085" y="2840"/>
                    </a:lnTo>
                    <a:lnTo>
                      <a:pt x="3090" y="2824"/>
                    </a:lnTo>
                    <a:lnTo>
                      <a:pt x="3075" y="2805"/>
                    </a:lnTo>
                    <a:lnTo>
                      <a:pt x="3072" y="2798"/>
                    </a:lnTo>
                    <a:lnTo>
                      <a:pt x="3074" y="2781"/>
                    </a:lnTo>
                    <a:lnTo>
                      <a:pt x="3076" y="2770"/>
                    </a:lnTo>
                    <a:lnTo>
                      <a:pt x="3053" y="2773"/>
                    </a:lnTo>
                    <a:lnTo>
                      <a:pt x="3031" y="2775"/>
                    </a:lnTo>
                    <a:lnTo>
                      <a:pt x="3020" y="2766"/>
                    </a:lnTo>
                    <a:lnTo>
                      <a:pt x="3005" y="2733"/>
                    </a:lnTo>
                    <a:lnTo>
                      <a:pt x="2999" y="2717"/>
                    </a:lnTo>
                    <a:lnTo>
                      <a:pt x="2994" y="2710"/>
                    </a:lnTo>
                    <a:lnTo>
                      <a:pt x="2986" y="2710"/>
                    </a:lnTo>
                    <a:lnTo>
                      <a:pt x="2972" y="2705"/>
                    </a:lnTo>
                    <a:lnTo>
                      <a:pt x="2957" y="2705"/>
                    </a:lnTo>
                    <a:lnTo>
                      <a:pt x="2957" y="2744"/>
                    </a:lnTo>
                    <a:lnTo>
                      <a:pt x="2938" y="2699"/>
                    </a:lnTo>
                    <a:lnTo>
                      <a:pt x="2903" y="2686"/>
                    </a:lnTo>
                    <a:lnTo>
                      <a:pt x="2898" y="2690"/>
                    </a:lnTo>
                    <a:lnTo>
                      <a:pt x="2897" y="2692"/>
                    </a:lnTo>
                    <a:lnTo>
                      <a:pt x="2898" y="2712"/>
                    </a:lnTo>
                    <a:lnTo>
                      <a:pt x="2897" y="2716"/>
                    </a:lnTo>
                    <a:lnTo>
                      <a:pt x="2888" y="2722"/>
                    </a:lnTo>
                    <a:lnTo>
                      <a:pt x="2884" y="2730"/>
                    </a:lnTo>
                    <a:lnTo>
                      <a:pt x="2880" y="2733"/>
                    </a:lnTo>
                    <a:lnTo>
                      <a:pt x="2877" y="2726"/>
                    </a:lnTo>
                    <a:lnTo>
                      <a:pt x="2882" y="2716"/>
                    </a:lnTo>
                    <a:lnTo>
                      <a:pt x="2885" y="2707"/>
                    </a:lnTo>
                    <a:lnTo>
                      <a:pt x="2884" y="2702"/>
                    </a:lnTo>
                    <a:lnTo>
                      <a:pt x="2879" y="2711"/>
                    </a:lnTo>
                    <a:lnTo>
                      <a:pt x="2869" y="2734"/>
                    </a:lnTo>
                    <a:lnTo>
                      <a:pt x="2866" y="2738"/>
                    </a:lnTo>
                    <a:lnTo>
                      <a:pt x="2860" y="2740"/>
                    </a:lnTo>
                    <a:lnTo>
                      <a:pt x="2858" y="2732"/>
                    </a:lnTo>
                    <a:lnTo>
                      <a:pt x="2859" y="2721"/>
                    </a:lnTo>
                    <a:lnTo>
                      <a:pt x="2845" y="2738"/>
                    </a:lnTo>
                    <a:lnTo>
                      <a:pt x="2839" y="2753"/>
                    </a:lnTo>
                    <a:lnTo>
                      <a:pt x="2834" y="2756"/>
                    </a:lnTo>
                    <a:lnTo>
                      <a:pt x="2833" y="2761"/>
                    </a:lnTo>
                    <a:lnTo>
                      <a:pt x="2812" y="2771"/>
                    </a:lnTo>
                    <a:lnTo>
                      <a:pt x="2807" y="2771"/>
                    </a:lnTo>
                    <a:lnTo>
                      <a:pt x="2793" y="2764"/>
                    </a:lnTo>
                    <a:lnTo>
                      <a:pt x="2767" y="2764"/>
                    </a:lnTo>
                    <a:lnTo>
                      <a:pt x="2750" y="2756"/>
                    </a:lnTo>
                    <a:lnTo>
                      <a:pt x="2741" y="2757"/>
                    </a:lnTo>
                    <a:lnTo>
                      <a:pt x="2728" y="2764"/>
                    </a:lnTo>
                    <a:lnTo>
                      <a:pt x="2721" y="2765"/>
                    </a:lnTo>
                    <a:lnTo>
                      <a:pt x="2709" y="2759"/>
                    </a:lnTo>
                    <a:lnTo>
                      <a:pt x="2702" y="2749"/>
                    </a:lnTo>
                    <a:lnTo>
                      <a:pt x="2689" y="2745"/>
                    </a:lnTo>
                    <a:lnTo>
                      <a:pt x="2682" y="2739"/>
                    </a:lnTo>
                    <a:lnTo>
                      <a:pt x="2673" y="2737"/>
                    </a:lnTo>
                    <a:lnTo>
                      <a:pt x="2669" y="2734"/>
                    </a:lnTo>
                    <a:lnTo>
                      <a:pt x="2662" y="2727"/>
                    </a:lnTo>
                    <a:lnTo>
                      <a:pt x="2654" y="2721"/>
                    </a:lnTo>
                    <a:lnTo>
                      <a:pt x="2644" y="2717"/>
                    </a:lnTo>
                    <a:lnTo>
                      <a:pt x="2618" y="2716"/>
                    </a:lnTo>
                    <a:lnTo>
                      <a:pt x="2610" y="2721"/>
                    </a:lnTo>
                    <a:lnTo>
                      <a:pt x="2599" y="2721"/>
                    </a:lnTo>
                    <a:lnTo>
                      <a:pt x="2592" y="2719"/>
                    </a:lnTo>
                    <a:lnTo>
                      <a:pt x="2592" y="2717"/>
                    </a:lnTo>
                    <a:lnTo>
                      <a:pt x="2590" y="2716"/>
                    </a:lnTo>
                    <a:lnTo>
                      <a:pt x="2576" y="2712"/>
                    </a:lnTo>
                    <a:lnTo>
                      <a:pt x="2572" y="2708"/>
                    </a:lnTo>
                    <a:lnTo>
                      <a:pt x="2562" y="2711"/>
                    </a:lnTo>
                    <a:lnTo>
                      <a:pt x="2558" y="2711"/>
                    </a:lnTo>
                    <a:lnTo>
                      <a:pt x="2557" y="2708"/>
                    </a:lnTo>
                    <a:lnTo>
                      <a:pt x="2548" y="2710"/>
                    </a:lnTo>
                    <a:lnTo>
                      <a:pt x="2540" y="2687"/>
                    </a:lnTo>
                    <a:lnTo>
                      <a:pt x="2537" y="2686"/>
                    </a:lnTo>
                    <a:lnTo>
                      <a:pt x="2526" y="2654"/>
                    </a:lnTo>
                    <a:lnTo>
                      <a:pt x="2519" y="2653"/>
                    </a:lnTo>
                    <a:lnTo>
                      <a:pt x="2514" y="2653"/>
                    </a:lnTo>
                    <a:lnTo>
                      <a:pt x="2514" y="2689"/>
                    </a:lnTo>
                    <a:lnTo>
                      <a:pt x="2455" y="2689"/>
                    </a:lnTo>
                    <a:lnTo>
                      <a:pt x="2400" y="2689"/>
                    </a:lnTo>
                    <a:lnTo>
                      <a:pt x="2388" y="2689"/>
                    </a:lnTo>
                    <a:lnTo>
                      <a:pt x="2342" y="2689"/>
                    </a:lnTo>
                    <a:lnTo>
                      <a:pt x="2294" y="2689"/>
                    </a:lnTo>
                    <a:lnTo>
                      <a:pt x="2241" y="2689"/>
                    </a:lnTo>
                    <a:lnTo>
                      <a:pt x="2191" y="2689"/>
                    </a:lnTo>
                    <a:lnTo>
                      <a:pt x="2174" y="2689"/>
                    </a:lnTo>
                    <a:lnTo>
                      <a:pt x="2027" y="2689"/>
                    </a:lnTo>
                    <a:lnTo>
                      <a:pt x="1983" y="2689"/>
                    </a:lnTo>
                    <a:lnTo>
                      <a:pt x="1929" y="2689"/>
                    </a:lnTo>
                    <a:lnTo>
                      <a:pt x="1880" y="2689"/>
                    </a:lnTo>
                    <a:lnTo>
                      <a:pt x="1833" y="2689"/>
                    </a:lnTo>
                    <a:lnTo>
                      <a:pt x="1785" y="2689"/>
                    </a:lnTo>
                    <a:lnTo>
                      <a:pt x="1731" y="2689"/>
                    </a:lnTo>
                    <a:lnTo>
                      <a:pt x="1699" y="2689"/>
                    </a:lnTo>
                    <a:lnTo>
                      <a:pt x="1650" y="2687"/>
                    </a:lnTo>
                    <a:lnTo>
                      <a:pt x="1596" y="2687"/>
                    </a:lnTo>
                    <a:lnTo>
                      <a:pt x="1546" y="2687"/>
                    </a:lnTo>
                    <a:lnTo>
                      <a:pt x="1477" y="2687"/>
                    </a:lnTo>
                    <a:lnTo>
                      <a:pt x="1368" y="2687"/>
                    </a:lnTo>
                    <a:lnTo>
                      <a:pt x="1315" y="2687"/>
                    </a:lnTo>
                    <a:lnTo>
                      <a:pt x="1262" y="2687"/>
                    </a:lnTo>
                    <a:lnTo>
                      <a:pt x="1217" y="2687"/>
                    </a:lnTo>
                    <a:lnTo>
                      <a:pt x="1167" y="2687"/>
                    </a:lnTo>
                    <a:lnTo>
                      <a:pt x="1115" y="2687"/>
                    </a:lnTo>
                    <a:lnTo>
                      <a:pt x="1064" y="2687"/>
                    </a:lnTo>
                    <a:lnTo>
                      <a:pt x="1002" y="2687"/>
                    </a:lnTo>
                    <a:lnTo>
                      <a:pt x="1000" y="2683"/>
                    </a:lnTo>
                    <a:lnTo>
                      <a:pt x="994" y="2679"/>
                    </a:lnTo>
                    <a:lnTo>
                      <a:pt x="989" y="2680"/>
                    </a:lnTo>
                    <a:lnTo>
                      <a:pt x="988" y="2678"/>
                    </a:lnTo>
                    <a:lnTo>
                      <a:pt x="989" y="2674"/>
                    </a:lnTo>
                    <a:lnTo>
                      <a:pt x="999" y="2670"/>
                    </a:lnTo>
                    <a:lnTo>
                      <a:pt x="1011" y="2671"/>
                    </a:lnTo>
                    <a:lnTo>
                      <a:pt x="1010" y="2665"/>
                    </a:lnTo>
                    <a:lnTo>
                      <a:pt x="1008" y="2665"/>
                    </a:lnTo>
                    <a:lnTo>
                      <a:pt x="1006" y="2663"/>
                    </a:lnTo>
                    <a:lnTo>
                      <a:pt x="1004" y="2662"/>
                    </a:lnTo>
                    <a:lnTo>
                      <a:pt x="992" y="2665"/>
                    </a:lnTo>
                    <a:lnTo>
                      <a:pt x="981" y="2664"/>
                    </a:lnTo>
                    <a:lnTo>
                      <a:pt x="979" y="2660"/>
                    </a:lnTo>
                    <a:lnTo>
                      <a:pt x="979" y="2659"/>
                    </a:lnTo>
                    <a:lnTo>
                      <a:pt x="977" y="2656"/>
                    </a:lnTo>
                    <a:lnTo>
                      <a:pt x="977" y="2652"/>
                    </a:lnTo>
                    <a:lnTo>
                      <a:pt x="979" y="2651"/>
                    </a:lnTo>
                    <a:lnTo>
                      <a:pt x="981" y="2626"/>
                    </a:lnTo>
                    <a:lnTo>
                      <a:pt x="976" y="2625"/>
                    </a:lnTo>
                    <a:lnTo>
                      <a:pt x="975" y="2630"/>
                    </a:lnTo>
                    <a:lnTo>
                      <a:pt x="966" y="2638"/>
                    </a:lnTo>
                    <a:lnTo>
                      <a:pt x="960" y="2649"/>
                    </a:lnTo>
                    <a:lnTo>
                      <a:pt x="955" y="2648"/>
                    </a:lnTo>
                    <a:lnTo>
                      <a:pt x="952" y="2641"/>
                    </a:lnTo>
                    <a:lnTo>
                      <a:pt x="952" y="2637"/>
                    </a:lnTo>
                    <a:lnTo>
                      <a:pt x="955" y="2626"/>
                    </a:lnTo>
                    <a:lnTo>
                      <a:pt x="949" y="2626"/>
                    </a:lnTo>
                    <a:lnTo>
                      <a:pt x="949" y="2621"/>
                    </a:lnTo>
                    <a:lnTo>
                      <a:pt x="946" y="2621"/>
                    </a:lnTo>
                    <a:lnTo>
                      <a:pt x="944" y="2616"/>
                    </a:lnTo>
                    <a:lnTo>
                      <a:pt x="944" y="2611"/>
                    </a:lnTo>
                    <a:lnTo>
                      <a:pt x="939" y="2606"/>
                    </a:lnTo>
                    <a:lnTo>
                      <a:pt x="936" y="2598"/>
                    </a:lnTo>
                    <a:lnTo>
                      <a:pt x="935" y="2600"/>
                    </a:lnTo>
                    <a:lnTo>
                      <a:pt x="938" y="2609"/>
                    </a:lnTo>
                    <a:lnTo>
                      <a:pt x="936" y="2614"/>
                    </a:lnTo>
                    <a:lnTo>
                      <a:pt x="930" y="2605"/>
                    </a:lnTo>
                    <a:lnTo>
                      <a:pt x="927" y="2615"/>
                    </a:lnTo>
                    <a:lnTo>
                      <a:pt x="923" y="2617"/>
                    </a:lnTo>
                    <a:lnTo>
                      <a:pt x="911" y="2617"/>
                    </a:lnTo>
                    <a:lnTo>
                      <a:pt x="902" y="2610"/>
                    </a:lnTo>
                    <a:lnTo>
                      <a:pt x="898" y="2605"/>
                    </a:lnTo>
                    <a:lnTo>
                      <a:pt x="892" y="2599"/>
                    </a:lnTo>
                    <a:lnTo>
                      <a:pt x="891" y="2594"/>
                    </a:lnTo>
                    <a:lnTo>
                      <a:pt x="898" y="2588"/>
                    </a:lnTo>
                    <a:lnTo>
                      <a:pt x="900" y="2584"/>
                    </a:lnTo>
                    <a:lnTo>
                      <a:pt x="900" y="2578"/>
                    </a:lnTo>
                    <a:lnTo>
                      <a:pt x="897" y="2573"/>
                    </a:lnTo>
                    <a:lnTo>
                      <a:pt x="900" y="2565"/>
                    </a:lnTo>
                    <a:lnTo>
                      <a:pt x="896" y="2563"/>
                    </a:lnTo>
                    <a:lnTo>
                      <a:pt x="890" y="2568"/>
                    </a:lnTo>
                    <a:lnTo>
                      <a:pt x="884" y="2570"/>
                    </a:lnTo>
                    <a:lnTo>
                      <a:pt x="880" y="2565"/>
                    </a:lnTo>
                    <a:lnTo>
                      <a:pt x="878" y="2555"/>
                    </a:lnTo>
                    <a:lnTo>
                      <a:pt x="875" y="2555"/>
                    </a:lnTo>
                    <a:lnTo>
                      <a:pt x="864" y="2561"/>
                    </a:lnTo>
                    <a:lnTo>
                      <a:pt x="853" y="2557"/>
                    </a:lnTo>
                    <a:lnTo>
                      <a:pt x="849" y="2560"/>
                    </a:lnTo>
                    <a:lnTo>
                      <a:pt x="842" y="2554"/>
                    </a:lnTo>
                    <a:lnTo>
                      <a:pt x="841" y="2558"/>
                    </a:lnTo>
                    <a:lnTo>
                      <a:pt x="837" y="2561"/>
                    </a:lnTo>
                    <a:lnTo>
                      <a:pt x="833" y="2557"/>
                    </a:lnTo>
                    <a:lnTo>
                      <a:pt x="803" y="2556"/>
                    </a:lnTo>
                    <a:lnTo>
                      <a:pt x="800" y="2552"/>
                    </a:lnTo>
                    <a:lnTo>
                      <a:pt x="826" y="2545"/>
                    </a:lnTo>
                    <a:lnTo>
                      <a:pt x="828" y="2541"/>
                    </a:lnTo>
                    <a:lnTo>
                      <a:pt x="816" y="2541"/>
                    </a:lnTo>
                    <a:lnTo>
                      <a:pt x="819" y="2531"/>
                    </a:lnTo>
                    <a:lnTo>
                      <a:pt x="809" y="2528"/>
                    </a:lnTo>
                    <a:lnTo>
                      <a:pt x="803" y="2527"/>
                    </a:lnTo>
                    <a:lnTo>
                      <a:pt x="803" y="2525"/>
                    </a:lnTo>
                    <a:lnTo>
                      <a:pt x="810" y="2525"/>
                    </a:lnTo>
                    <a:lnTo>
                      <a:pt x="815" y="2523"/>
                    </a:lnTo>
                    <a:lnTo>
                      <a:pt x="810" y="2517"/>
                    </a:lnTo>
                    <a:lnTo>
                      <a:pt x="794" y="2514"/>
                    </a:lnTo>
                    <a:lnTo>
                      <a:pt x="787" y="2522"/>
                    </a:lnTo>
                    <a:lnTo>
                      <a:pt x="783" y="2518"/>
                    </a:lnTo>
                    <a:lnTo>
                      <a:pt x="766" y="2517"/>
                    </a:lnTo>
                    <a:lnTo>
                      <a:pt x="764" y="2520"/>
                    </a:lnTo>
                    <a:lnTo>
                      <a:pt x="767" y="2524"/>
                    </a:lnTo>
                    <a:lnTo>
                      <a:pt x="762" y="2525"/>
                    </a:lnTo>
                    <a:lnTo>
                      <a:pt x="740" y="2514"/>
                    </a:lnTo>
                    <a:lnTo>
                      <a:pt x="731" y="2504"/>
                    </a:lnTo>
                    <a:lnTo>
                      <a:pt x="729" y="2498"/>
                    </a:lnTo>
                    <a:lnTo>
                      <a:pt x="729" y="2492"/>
                    </a:lnTo>
                    <a:lnTo>
                      <a:pt x="735" y="2490"/>
                    </a:lnTo>
                    <a:lnTo>
                      <a:pt x="741" y="2490"/>
                    </a:lnTo>
                    <a:lnTo>
                      <a:pt x="747" y="2487"/>
                    </a:lnTo>
                    <a:lnTo>
                      <a:pt x="745" y="2484"/>
                    </a:lnTo>
                    <a:lnTo>
                      <a:pt x="740" y="2481"/>
                    </a:lnTo>
                    <a:lnTo>
                      <a:pt x="729" y="2484"/>
                    </a:lnTo>
                    <a:lnTo>
                      <a:pt x="730" y="2479"/>
                    </a:lnTo>
                    <a:lnTo>
                      <a:pt x="741" y="2474"/>
                    </a:lnTo>
                    <a:lnTo>
                      <a:pt x="752" y="2475"/>
                    </a:lnTo>
                    <a:lnTo>
                      <a:pt x="756" y="2472"/>
                    </a:lnTo>
                    <a:lnTo>
                      <a:pt x="745" y="2469"/>
                    </a:lnTo>
                    <a:lnTo>
                      <a:pt x="742" y="2465"/>
                    </a:lnTo>
                    <a:lnTo>
                      <a:pt x="750" y="2457"/>
                    </a:lnTo>
                    <a:lnTo>
                      <a:pt x="742" y="2448"/>
                    </a:lnTo>
                    <a:lnTo>
                      <a:pt x="734" y="2461"/>
                    </a:lnTo>
                    <a:lnTo>
                      <a:pt x="728" y="2463"/>
                    </a:lnTo>
                    <a:lnTo>
                      <a:pt x="725" y="2461"/>
                    </a:lnTo>
                    <a:lnTo>
                      <a:pt x="723" y="2454"/>
                    </a:lnTo>
                    <a:lnTo>
                      <a:pt x="723" y="2443"/>
                    </a:lnTo>
                    <a:lnTo>
                      <a:pt x="725" y="2430"/>
                    </a:lnTo>
                    <a:lnTo>
                      <a:pt x="723" y="2428"/>
                    </a:lnTo>
                    <a:lnTo>
                      <a:pt x="722" y="2425"/>
                    </a:lnTo>
                    <a:lnTo>
                      <a:pt x="722" y="2420"/>
                    </a:lnTo>
                    <a:lnTo>
                      <a:pt x="724" y="2409"/>
                    </a:lnTo>
                    <a:lnTo>
                      <a:pt x="723" y="2402"/>
                    </a:lnTo>
                    <a:lnTo>
                      <a:pt x="719" y="2400"/>
                    </a:lnTo>
                    <a:lnTo>
                      <a:pt x="719" y="2393"/>
                    </a:lnTo>
                    <a:lnTo>
                      <a:pt x="718" y="2388"/>
                    </a:lnTo>
                    <a:lnTo>
                      <a:pt x="707" y="2394"/>
                    </a:lnTo>
                    <a:lnTo>
                      <a:pt x="698" y="2395"/>
                    </a:lnTo>
                    <a:lnTo>
                      <a:pt x="699" y="2390"/>
                    </a:lnTo>
                    <a:lnTo>
                      <a:pt x="702" y="2388"/>
                    </a:lnTo>
                    <a:lnTo>
                      <a:pt x="702" y="2383"/>
                    </a:lnTo>
                    <a:lnTo>
                      <a:pt x="699" y="2378"/>
                    </a:lnTo>
                    <a:lnTo>
                      <a:pt x="693" y="2378"/>
                    </a:lnTo>
                    <a:lnTo>
                      <a:pt x="683" y="2382"/>
                    </a:lnTo>
                    <a:lnTo>
                      <a:pt x="674" y="2380"/>
                    </a:lnTo>
                    <a:lnTo>
                      <a:pt x="671" y="2377"/>
                    </a:lnTo>
                    <a:lnTo>
                      <a:pt x="669" y="2363"/>
                    </a:lnTo>
                    <a:lnTo>
                      <a:pt x="663" y="2361"/>
                    </a:lnTo>
                    <a:lnTo>
                      <a:pt x="656" y="2350"/>
                    </a:lnTo>
                    <a:lnTo>
                      <a:pt x="655" y="2345"/>
                    </a:lnTo>
                    <a:lnTo>
                      <a:pt x="651" y="2337"/>
                    </a:lnTo>
                    <a:lnTo>
                      <a:pt x="654" y="2326"/>
                    </a:lnTo>
                    <a:lnTo>
                      <a:pt x="658" y="2321"/>
                    </a:lnTo>
                    <a:lnTo>
                      <a:pt x="658" y="2308"/>
                    </a:lnTo>
                    <a:lnTo>
                      <a:pt x="658" y="2298"/>
                    </a:lnTo>
                    <a:lnTo>
                      <a:pt x="656" y="2296"/>
                    </a:lnTo>
                    <a:lnTo>
                      <a:pt x="653" y="2292"/>
                    </a:lnTo>
                    <a:lnTo>
                      <a:pt x="647" y="2297"/>
                    </a:lnTo>
                    <a:lnTo>
                      <a:pt x="645" y="2299"/>
                    </a:lnTo>
                    <a:lnTo>
                      <a:pt x="643" y="2298"/>
                    </a:lnTo>
                    <a:lnTo>
                      <a:pt x="642" y="2296"/>
                    </a:lnTo>
                    <a:lnTo>
                      <a:pt x="640" y="2296"/>
                    </a:lnTo>
                    <a:lnTo>
                      <a:pt x="624" y="2278"/>
                    </a:lnTo>
                    <a:lnTo>
                      <a:pt x="621" y="2270"/>
                    </a:lnTo>
                    <a:lnTo>
                      <a:pt x="616" y="2264"/>
                    </a:lnTo>
                    <a:lnTo>
                      <a:pt x="600" y="2250"/>
                    </a:lnTo>
                    <a:lnTo>
                      <a:pt x="599" y="2246"/>
                    </a:lnTo>
                    <a:lnTo>
                      <a:pt x="600" y="2238"/>
                    </a:lnTo>
                    <a:lnTo>
                      <a:pt x="605" y="2233"/>
                    </a:lnTo>
                    <a:lnTo>
                      <a:pt x="610" y="2231"/>
                    </a:lnTo>
                    <a:lnTo>
                      <a:pt x="608" y="2226"/>
                    </a:lnTo>
                    <a:lnTo>
                      <a:pt x="595" y="2227"/>
                    </a:lnTo>
                    <a:lnTo>
                      <a:pt x="590" y="2224"/>
                    </a:lnTo>
                    <a:lnTo>
                      <a:pt x="583" y="2211"/>
                    </a:lnTo>
                    <a:lnTo>
                      <a:pt x="580" y="2208"/>
                    </a:lnTo>
                    <a:lnTo>
                      <a:pt x="580" y="2195"/>
                    </a:lnTo>
                    <a:lnTo>
                      <a:pt x="584" y="2189"/>
                    </a:lnTo>
                    <a:lnTo>
                      <a:pt x="586" y="2181"/>
                    </a:lnTo>
                    <a:lnTo>
                      <a:pt x="591" y="2179"/>
                    </a:lnTo>
                    <a:lnTo>
                      <a:pt x="599" y="2185"/>
                    </a:lnTo>
                    <a:lnTo>
                      <a:pt x="600" y="2181"/>
                    </a:lnTo>
                    <a:lnTo>
                      <a:pt x="596" y="2175"/>
                    </a:lnTo>
                    <a:lnTo>
                      <a:pt x="596" y="2170"/>
                    </a:lnTo>
                    <a:lnTo>
                      <a:pt x="599" y="2161"/>
                    </a:lnTo>
                    <a:lnTo>
                      <a:pt x="604" y="2157"/>
                    </a:lnTo>
                    <a:lnTo>
                      <a:pt x="604" y="2153"/>
                    </a:lnTo>
                    <a:lnTo>
                      <a:pt x="601" y="2147"/>
                    </a:lnTo>
                    <a:lnTo>
                      <a:pt x="599" y="2147"/>
                    </a:lnTo>
                    <a:lnTo>
                      <a:pt x="600" y="2140"/>
                    </a:lnTo>
                    <a:lnTo>
                      <a:pt x="602" y="2136"/>
                    </a:lnTo>
                    <a:lnTo>
                      <a:pt x="605" y="2130"/>
                    </a:lnTo>
                    <a:lnTo>
                      <a:pt x="605" y="2125"/>
                    </a:lnTo>
                    <a:lnTo>
                      <a:pt x="600" y="2109"/>
                    </a:lnTo>
                    <a:lnTo>
                      <a:pt x="600" y="2082"/>
                    </a:lnTo>
                    <a:lnTo>
                      <a:pt x="602" y="2067"/>
                    </a:lnTo>
                    <a:lnTo>
                      <a:pt x="605" y="2062"/>
                    </a:lnTo>
                    <a:lnTo>
                      <a:pt x="605" y="2060"/>
                    </a:lnTo>
                    <a:lnTo>
                      <a:pt x="601" y="2054"/>
                    </a:lnTo>
                    <a:lnTo>
                      <a:pt x="599" y="2050"/>
                    </a:lnTo>
                    <a:lnTo>
                      <a:pt x="580" y="2045"/>
                    </a:lnTo>
                    <a:lnTo>
                      <a:pt x="575" y="2039"/>
                    </a:lnTo>
                    <a:lnTo>
                      <a:pt x="550" y="2018"/>
                    </a:lnTo>
                    <a:lnTo>
                      <a:pt x="514" y="2008"/>
                    </a:lnTo>
                    <a:lnTo>
                      <a:pt x="502" y="2001"/>
                    </a:lnTo>
                    <a:lnTo>
                      <a:pt x="497" y="1995"/>
                    </a:lnTo>
                    <a:lnTo>
                      <a:pt x="492" y="1986"/>
                    </a:lnTo>
                    <a:lnTo>
                      <a:pt x="487" y="1969"/>
                    </a:lnTo>
                    <a:lnTo>
                      <a:pt x="487" y="1965"/>
                    </a:lnTo>
                    <a:lnTo>
                      <a:pt x="483" y="1958"/>
                    </a:lnTo>
                    <a:lnTo>
                      <a:pt x="473" y="1949"/>
                    </a:lnTo>
                    <a:lnTo>
                      <a:pt x="472" y="1944"/>
                    </a:lnTo>
                    <a:lnTo>
                      <a:pt x="475" y="1939"/>
                    </a:lnTo>
                    <a:lnTo>
                      <a:pt x="475" y="1936"/>
                    </a:lnTo>
                    <a:lnTo>
                      <a:pt x="471" y="1928"/>
                    </a:lnTo>
                    <a:lnTo>
                      <a:pt x="457" y="1911"/>
                    </a:lnTo>
                    <a:lnTo>
                      <a:pt x="452" y="1893"/>
                    </a:lnTo>
                    <a:lnTo>
                      <a:pt x="449" y="1893"/>
                    </a:lnTo>
                    <a:lnTo>
                      <a:pt x="448" y="1890"/>
                    </a:lnTo>
                    <a:lnTo>
                      <a:pt x="441" y="1872"/>
                    </a:lnTo>
                    <a:lnTo>
                      <a:pt x="413" y="1826"/>
                    </a:lnTo>
                    <a:lnTo>
                      <a:pt x="402" y="1807"/>
                    </a:lnTo>
                    <a:lnTo>
                      <a:pt x="395" y="1786"/>
                    </a:lnTo>
                    <a:lnTo>
                      <a:pt x="384" y="1775"/>
                    </a:lnTo>
                    <a:lnTo>
                      <a:pt x="363" y="1766"/>
                    </a:lnTo>
                    <a:lnTo>
                      <a:pt x="359" y="1759"/>
                    </a:lnTo>
                    <a:lnTo>
                      <a:pt x="359" y="1756"/>
                    </a:lnTo>
                    <a:lnTo>
                      <a:pt x="355" y="1740"/>
                    </a:lnTo>
                    <a:lnTo>
                      <a:pt x="343" y="1729"/>
                    </a:lnTo>
                    <a:lnTo>
                      <a:pt x="341" y="1721"/>
                    </a:lnTo>
                    <a:lnTo>
                      <a:pt x="332" y="1707"/>
                    </a:lnTo>
                    <a:lnTo>
                      <a:pt x="328" y="1695"/>
                    </a:lnTo>
                    <a:lnTo>
                      <a:pt x="323" y="1695"/>
                    </a:lnTo>
                    <a:lnTo>
                      <a:pt x="320" y="1691"/>
                    </a:lnTo>
                    <a:lnTo>
                      <a:pt x="311" y="1673"/>
                    </a:lnTo>
                    <a:lnTo>
                      <a:pt x="305" y="1667"/>
                    </a:lnTo>
                    <a:lnTo>
                      <a:pt x="300" y="1666"/>
                    </a:lnTo>
                    <a:lnTo>
                      <a:pt x="278" y="1683"/>
                    </a:lnTo>
                    <a:lnTo>
                      <a:pt x="257" y="1689"/>
                    </a:lnTo>
                    <a:lnTo>
                      <a:pt x="252" y="1695"/>
                    </a:lnTo>
                    <a:lnTo>
                      <a:pt x="251" y="1707"/>
                    </a:lnTo>
                    <a:lnTo>
                      <a:pt x="249" y="1710"/>
                    </a:lnTo>
                    <a:lnTo>
                      <a:pt x="242" y="1713"/>
                    </a:lnTo>
                    <a:lnTo>
                      <a:pt x="240" y="1717"/>
                    </a:lnTo>
                    <a:lnTo>
                      <a:pt x="240" y="1726"/>
                    </a:lnTo>
                    <a:lnTo>
                      <a:pt x="236" y="1734"/>
                    </a:lnTo>
                    <a:lnTo>
                      <a:pt x="220" y="1739"/>
                    </a:lnTo>
                    <a:lnTo>
                      <a:pt x="204" y="1753"/>
                    </a:lnTo>
                    <a:lnTo>
                      <a:pt x="191" y="1758"/>
                    </a:lnTo>
                    <a:lnTo>
                      <a:pt x="188" y="1756"/>
                    </a:lnTo>
                    <a:lnTo>
                      <a:pt x="188" y="1753"/>
                    </a:lnTo>
                    <a:lnTo>
                      <a:pt x="185" y="1747"/>
                    </a:lnTo>
                    <a:lnTo>
                      <a:pt x="175" y="1723"/>
                    </a:lnTo>
                    <a:lnTo>
                      <a:pt x="159" y="1710"/>
                    </a:lnTo>
                    <a:lnTo>
                      <a:pt x="176" y="1695"/>
                    </a:lnTo>
                    <a:lnTo>
                      <a:pt x="174" y="1691"/>
                    </a:lnTo>
                    <a:lnTo>
                      <a:pt x="158" y="1681"/>
                    </a:lnTo>
                    <a:lnTo>
                      <a:pt x="169" y="1693"/>
                    </a:lnTo>
                    <a:lnTo>
                      <a:pt x="166" y="1697"/>
                    </a:lnTo>
                    <a:lnTo>
                      <a:pt x="155" y="1695"/>
                    </a:lnTo>
                    <a:lnTo>
                      <a:pt x="152" y="1702"/>
                    </a:lnTo>
                    <a:lnTo>
                      <a:pt x="149" y="1699"/>
                    </a:lnTo>
                    <a:lnTo>
                      <a:pt x="122" y="1664"/>
                    </a:lnTo>
                    <a:lnTo>
                      <a:pt x="117" y="1653"/>
                    </a:lnTo>
                    <a:lnTo>
                      <a:pt x="104" y="1642"/>
                    </a:lnTo>
                    <a:lnTo>
                      <a:pt x="97" y="1636"/>
                    </a:lnTo>
                    <a:lnTo>
                      <a:pt x="101" y="1636"/>
                    </a:lnTo>
                    <a:lnTo>
                      <a:pt x="101" y="1630"/>
                    </a:lnTo>
                    <a:lnTo>
                      <a:pt x="101" y="1608"/>
                    </a:lnTo>
                    <a:lnTo>
                      <a:pt x="68" y="1609"/>
                    </a:lnTo>
                    <a:lnTo>
                      <a:pt x="56" y="1624"/>
                    </a:lnTo>
                    <a:lnTo>
                      <a:pt x="50" y="1621"/>
                    </a:lnTo>
                    <a:lnTo>
                      <a:pt x="35" y="1610"/>
                    </a:lnTo>
                    <a:lnTo>
                      <a:pt x="20" y="1621"/>
                    </a:lnTo>
                    <a:lnTo>
                      <a:pt x="0" y="1609"/>
                    </a:lnTo>
                    <a:lnTo>
                      <a:pt x="0" y="1573"/>
                    </a:lnTo>
                    <a:lnTo>
                      <a:pt x="0" y="1463"/>
                    </a:lnTo>
                    <a:lnTo>
                      <a:pt x="0" y="1356"/>
                    </a:lnTo>
                    <a:lnTo>
                      <a:pt x="0" y="1255"/>
                    </a:lnTo>
                    <a:lnTo>
                      <a:pt x="0" y="1146"/>
                    </a:lnTo>
                    <a:lnTo>
                      <a:pt x="0" y="1022"/>
                    </a:lnTo>
                    <a:lnTo>
                      <a:pt x="0" y="900"/>
                    </a:lnTo>
                    <a:lnTo>
                      <a:pt x="0" y="785"/>
                    </a:lnTo>
                    <a:lnTo>
                      <a:pt x="0" y="660"/>
                    </a:lnTo>
                    <a:lnTo>
                      <a:pt x="0" y="516"/>
                    </a:lnTo>
                    <a:lnTo>
                      <a:pt x="0" y="373"/>
                    </a:lnTo>
                    <a:lnTo>
                      <a:pt x="2" y="376"/>
                    </a:lnTo>
                    <a:lnTo>
                      <a:pt x="11" y="381"/>
                    </a:lnTo>
                    <a:lnTo>
                      <a:pt x="21" y="384"/>
                    </a:lnTo>
                    <a:lnTo>
                      <a:pt x="62" y="383"/>
                    </a:lnTo>
                    <a:lnTo>
                      <a:pt x="70" y="386"/>
                    </a:lnTo>
                    <a:lnTo>
                      <a:pt x="74" y="393"/>
                    </a:lnTo>
                    <a:lnTo>
                      <a:pt x="91" y="394"/>
                    </a:lnTo>
                    <a:lnTo>
                      <a:pt x="110" y="413"/>
                    </a:lnTo>
                    <a:lnTo>
                      <a:pt x="132" y="447"/>
                    </a:lnTo>
                    <a:lnTo>
                      <a:pt x="139" y="447"/>
                    </a:lnTo>
                    <a:lnTo>
                      <a:pt x="143" y="451"/>
                    </a:lnTo>
                    <a:lnTo>
                      <a:pt x="145" y="445"/>
                    </a:lnTo>
                    <a:lnTo>
                      <a:pt x="149" y="454"/>
                    </a:lnTo>
                    <a:lnTo>
                      <a:pt x="159" y="465"/>
                    </a:lnTo>
                    <a:lnTo>
                      <a:pt x="170" y="475"/>
                    </a:lnTo>
                    <a:lnTo>
                      <a:pt x="179" y="480"/>
                    </a:lnTo>
                    <a:lnTo>
                      <a:pt x="191" y="492"/>
                    </a:lnTo>
                    <a:lnTo>
                      <a:pt x="198" y="491"/>
                    </a:lnTo>
                    <a:lnTo>
                      <a:pt x="214" y="495"/>
                    </a:lnTo>
                    <a:lnTo>
                      <a:pt x="228" y="502"/>
                    </a:lnTo>
                    <a:lnTo>
                      <a:pt x="235" y="504"/>
                    </a:lnTo>
                    <a:lnTo>
                      <a:pt x="241" y="501"/>
                    </a:lnTo>
                    <a:lnTo>
                      <a:pt x="246" y="505"/>
                    </a:lnTo>
                    <a:lnTo>
                      <a:pt x="246" y="500"/>
                    </a:lnTo>
                    <a:lnTo>
                      <a:pt x="244" y="492"/>
                    </a:lnTo>
                    <a:lnTo>
                      <a:pt x="255" y="497"/>
                    </a:lnTo>
                    <a:lnTo>
                      <a:pt x="265" y="501"/>
                    </a:lnTo>
                    <a:lnTo>
                      <a:pt x="269" y="506"/>
                    </a:lnTo>
                    <a:lnTo>
                      <a:pt x="277" y="507"/>
                    </a:lnTo>
                    <a:lnTo>
                      <a:pt x="288" y="516"/>
                    </a:lnTo>
                    <a:lnTo>
                      <a:pt x="309" y="537"/>
                    </a:lnTo>
                    <a:lnTo>
                      <a:pt x="316" y="535"/>
                    </a:lnTo>
                    <a:lnTo>
                      <a:pt x="321" y="537"/>
                    </a:lnTo>
                    <a:lnTo>
                      <a:pt x="319" y="529"/>
                    </a:lnTo>
                    <a:lnTo>
                      <a:pt x="308" y="517"/>
                    </a:lnTo>
                    <a:lnTo>
                      <a:pt x="304" y="506"/>
                    </a:lnTo>
                    <a:lnTo>
                      <a:pt x="300" y="501"/>
                    </a:lnTo>
                    <a:lnTo>
                      <a:pt x="306" y="499"/>
                    </a:lnTo>
                    <a:lnTo>
                      <a:pt x="322" y="505"/>
                    </a:lnTo>
                    <a:lnTo>
                      <a:pt x="331" y="502"/>
                    </a:lnTo>
                    <a:lnTo>
                      <a:pt x="341" y="505"/>
                    </a:lnTo>
                    <a:lnTo>
                      <a:pt x="347" y="510"/>
                    </a:lnTo>
                    <a:lnTo>
                      <a:pt x="349" y="524"/>
                    </a:lnTo>
                    <a:lnTo>
                      <a:pt x="354" y="532"/>
                    </a:lnTo>
                    <a:lnTo>
                      <a:pt x="370" y="545"/>
                    </a:lnTo>
                    <a:lnTo>
                      <a:pt x="373" y="553"/>
                    </a:lnTo>
                    <a:lnTo>
                      <a:pt x="376" y="542"/>
                    </a:lnTo>
                    <a:lnTo>
                      <a:pt x="375" y="527"/>
                    </a:lnTo>
                    <a:lnTo>
                      <a:pt x="370" y="522"/>
                    </a:lnTo>
                    <a:lnTo>
                      <a:pt x="353" y="490"/>
                    </a:lnTo>
                    <a:lnTo>
                      <a:pt x="349" y="480"/>
                    </a:lnTo>
                    <a:lnTo>
                      <a:pt x="349" y="475"/>
                    </a:lnTo>
                    <a:lnTo>
                      <a:pt x="360" y="468"/>
                    </a:lnTo>
                    <a:lnTo>
                      <a:pt x="369" y="456"/>
                    </a:lnTo>
                    <a:lnTo>
                      <a:pt x="385" y="445"/>
                    </a:lnTo>
                    <a:lnTo>
                      <a:pt x="391" y="435"/>
                    </a:lnTo>
                    <a:lnTo>
                      <a:pt x="396" y="435"/>
                    </a:lnTo>
                    <a:lnTo>
                      <a:pt x="400" y="429"/>
                    </a:lnTo>
                    <a:lnTo>
                      <a:pt x="423" y="425"/>
                    </a:lnTo>
                    <a:lnTo>
                      <a:pt x="430" y="420"/>
                    </a:lnTo>
                    <a:lnTo>
                      <a:pt x="439" y="411"/>
                    </a:lnTo>
                    <a:lnTo>
                      <a:pt x="440" y="391"/>
                    </a:lnTo>
                    <a:lnTo>
                      <a:pt x="448" y="384"/>
                    </a:lnTo>
                    <a:lnTo>
                      <a:pt x="450" y="387"/>
                    </a:lnTo>
                    <a:lnTo>
                      <a:pt x="455" y="387"/>
                    </a:lnTo>
                    <a:lnTo>
                      <a:pt x="457" y="378"/>
                    </a:lnTo>
                    <a:lnTo>
                      <a:pt x="464" y="371"/>
                    </a:lnTo>
                    <a:lnTo>
                      <a:pt x="468" y="371"/>
                    </a:lnTo>
                    <a:lnTo>
                      <a:pt x="470" y="376"/>
                    </a:lnTo>
                    <a:lnTo>
                      <a:pt x="484" y="376"/>
                    </a:lnTo>
                    <a:lnTo>
                      <a:pt x="491" y="370"/>
                    </a:lnTo>
                    <a:lnTo>
                      <a:pt x="492" y="365"/>
                    </a:lnTo>
                    <a:lnTo>
                      <a:pt x="500" y="362"/>
                    </a:lnTo>
                    <a:lnTo>
                      <a:pt x="521" y="348"/>
                    </a:lnTo>
                    <a:lnTo>
                      <a:pt x="524" y="336"/>
                    </a:lnTo>
                    <a:lnTo>
                      <a:pt x="542" y="344"/>
                    </a:lnTo>
                    <a:lnTo>
                      <a:pt x="550" y="334"/>
                    </a:lnTo>
                    <a:lnTo>
                      <a:pt x="551" y="324"/>
                    </a:lnTo>
                    <a:lnTo>
                      <a:pt x="554" y="316"/>
                    </a:lnTo>
                    <a:lnTo>
                      <a:pt x="568" y="309"/>
                    </a:lnTo>
                    <a:lnTo>
                      <a:pt x="574" y="303"/>
                    </a:lnTo>
                    <a:lnTo>
                      <a:pt x="585" y="312"/>
                    </a:lnTo>
                    <a:lnTo>
                      <a:pt x="593" y="312"/>
                    </a:lnTo>
                    <a:lnTo>
                      <a:pt x="597" y="317"/>
                    </a:lnTo>
                    <a:lnTo>
                      <a:pt x="606" y="313"/>
                    </a:lnTo>
                    <a:lnTo>
                      <a:pt x="612" y="302"/>
                    </a:lnTo>
                    <a:lnTo>
                      <a:pt x="613" y="295"/>
                    </a:lnTo>
                    <a:lnTo>
                      <a:pt x="621" y="290"/>
                    </a:lnTo>
                    <a:lnTo>
                      <a:pt x="623" y="297"/>
                    </a:lnTo>
                    <a:lnTo>
                      <a:pt x="629" y="305"/>
                    </a:lnTo>
                    <a:lnTo>
                      <a:pt x="633" y="318"/>
                    </a:lnTo>
                    <a:lnTo>
                      <a:pt x="629" y="321"/>
                    </a:lnTo>
                    <a:lnTo>
                      <a:pt x="622" y="332"/>
                    </a:lnTo>
                    <a:lnTo>
                      <a:pt x="583" y="360"/>
                    </a:lnTo>
                    <a:lnTo>
                      <a:pt x="574" y="372"/>
                    </a:lnTo>
                    <a:lnTo>
                      <a:pt x="564" y="378"/>
                    </a:lnTo>
                    <a:lnTo>
                      <a:pt x="548" y="398"/>
                    </a:lnTo>
                    <a:lnTo>
                      <a:pt x="534" y="392"/>
                    </a:lnTo>
                    <a:lnTo>
                      <a:pt x="499" y="404"/>
                    </a:lnTo>
                    <a:lnTo>
                      <a:pt x="488" y="414"/>
                    </a:lnTo>
                    <a:lnTo>
                      <a:pt x="484" y="424"/>
                    </a:lnTo>
                    <a:lnTo>
                      <a:pt x="492" y="421"/>
                    </a:lnTo>
                    <a:lnTo>
                      <a:pt x="476" y="435"/>
                    </a:lnTo>
                    <a:lnTo>
                      <a:pt x="473" y="443"/>
                    </a:lnTo>
                    <a:lnTo>
                      <a:pt x="468" y="441"/>
                    </a:lnTo>
                    <a:lnTo>
                      <a:pt x="464" y="451"/>
                    </a:lnTo>
                    <a:lnTo>
                      <a:pt x="460" y="461"/>
                    </a:lnTo>
                    <a:lnTo>
                      <a:pt x="459" y="452"/>
                    </a:lnTo>
                    <a:lnTo>
                      <a:pt x="454" y="449"/>
                    </a:lnTo>
                    <a:lnTo>
                      <a:pt x="441" y="469"/>
                    </a:lnTo>
                    <a:lnTo>
                      <a:pt x="441" y="478"/>
                    </a:lnTo>
                    <a:lnTo>
                      <a:pt x="449" y="477"/>
                    </a:lnTo>
                    <a:lnTo>
                      <a:pt x="459" y="467"/>
                    </a:lnTo>
                    <a:lnTo>
                      <a:pt x="483" y="458"/>
                    </a:lnTo>
                    <a:lnTo>
                      <a:pt x="504" y="435"/>
                    </a:lnTo>
                    <a:lnTo>
                      <a:pt x="505" y="431"/>
                    </a:lnTo>
                    <a:lnTo>
                      <a:pt x="502" y="426"/>
                    </a:lnTo>
                    <a:lnTo>
                      <a:pt x="504" y="424"/>
                    </a:lnTo>
                    <a:lnTo>
                      <a:pt x="513" y="418"/>
                    </a:lnTo>
                    <a:lnTo>
                      <a:pt x="518" y="420"/>
                    </a:lnTo>
                    <a:lnTo>
                      <a:pt x="516" y="434"/>
                    </a:lnTo>
                    <a:lnTo>
                      <a:pt x="524" y="421"/>
                    </a:lnTo>
                    <a:lnTo>
                      <a:pt x="526" y="432"/>
                    </a:lnTo>
                    <a:lnTo>
                      <a:pt x="535" y="415"/>
                    </a:lnTo>
                    <a:lnTo>
                      <a:pt x="543" y="411"/>
                    </a:lnTo>
                    <a:lnTo>
                      <a:pt x="550" y="418"/>
                    </a:lnTo>
                    <a:lnTo>
                      <a:pt x="548" y="432"/>
                    </a:lnTo>
                    <a:lnTo>
                      <a:pt x="546" y="454"/>
                    </a:lnTo>
                    <a:lnTo>
                      <a:pt x="564" y="418"/>
                    </a:lnTo>
                    <a:lnTo>
                      <a:pt x="581" y="389"/>
                    </a:lnTo>
                    <a:lnTo>
                      <a:pt x="583" y="378"/>
                    </a:lnTo>
                    <a:lnTo>
                      <a:pt x="596" y="376"/>
                    </a:lnTo>
                    <a:lnTo>
                      <a:pt x="607" y="371"/>
                    </a:lnTo>
                    <a:lnTo>
                      <a:pt x="617" y="360"/>
                    </a:lnTo>
                    <a:lnTo>
                      <a:pt x="645" y="351"/>
                    </a:lnTo>
                    <a:lnTo>
                      <a:pt x="663" y="334"/>
                    </a:lnTo>
                    <a:lnTo>
                      <a:pt x="660" y="354"/>
                    </a:lnTo>
                    <a:lnTo>
                      <a:pt x="656" y="352"/>
                    </a:lnTo>
                    <a:lnTo>
                      <a:pt x="650" y="366"/>
                    </a:lnTo>
                    <a:lnTo>
                      <a:pt x="649" y="376"/>
                    </a:lnTo>
                    <a:lnTo>
                      <a:pt x="672" y="361"/>
                    </a:lnTo>
                    <a:lnTo>
                      <a:pt x="681" y="348"/>
                    </a:lnTo>
                    <a:lnTo>
                      <a:pt x="692" y="336"/>
                    </a:lnTo>
                    <a:lnTo>
                      <a:pt x="697" y="324"/>
                    </a:lnTo>
                    <a:lnTo>
                      <a:pt x="693" y="316"/>
                    </a:lnTo>
                    <a:lnTo>
                      <a:pt x="698" y="309"/>
                    </a:lnTo>
                    <a:lnTo>
                      <a:pt x="725" y="298"/>
                    </a:lnTo>
                    <a:lnTo>
                      <a:pt x="731" y="292"/>
                    </a:lnTo>
                    <a:lnTo>
                      <a:pt x="715" y="287"/>
                    </a:lnTo>
                    <a:lnTo>
                      <a:pt x="709" y="281"/>
                    </a:lnTo>
                    <a:lnTo>
                      <a:pt x="710" y="276"/>
                    </a:lnTo>
                    <a:lnTo>
                      <a:pt x="712" y="266"/>
                    </a:lnTo>
                    <a:lnTo>
                      <a:pt x="709" y="262"/>
                    </a:lnTo>
                    <a:lnTo>
                      <a:pt x="699" y="265"/>
                    </a:lnTo>
                    <a:lnTo>
                      <a:pt x="701" y="255"/>
                    </a:lnTo>
                    <a:lnTo>
                      <a:pt x="706" y="247"/>
                    </a:lnTo>
                    <a:lnTo>
                      <a:pt x="709" y="242"/>
                    </a:lnTo>
                    <a:lnTo>
                      <a:pt x="722" y="247"/>
                    </a:lnTo>
                    <a:lnTo>
                      <a:pt x="751" y="281"/>
                    </a:lnTo>
                    <a:lnTo>
                      <a:pt x="757" y="295"/>
                    </a:lnTo>
                    <a:lnTo>
                      <a:pt x="761" y="323"/>
                    </a:lnTo>
                    <a:lnTo>
                      <a:pt x="768" y="335"/>
                    </a:lnTo>
                    <a:lnTo>
                      <a:pt x="780" y="376"/>
                    </a:lnTo>
                    <a:lnTo>
                      <a:pt x="787" y="389"/>
                    </a:lnTo>
                    <a:lnTo>
                      <a:pt x="796" y="394"/>
                    </a:lnTo>
                    <a:lnTo>
                      <a:pt x="803" y="410"/>
                    </a:lnTo>
                    <a:lnTo>
                      <a:pt x="805" y="409"/>
                    </a:lnTo>
                    <a:lnTo>
                      <a:pt x="821" y="425"/>
                    </a:lnTo>
                    <a:lnTo>
                      <a:pt x="831" y="429"/>
                    </a:lnTo>
                    <a:lnTo>
                      <a:pt x="853" y="430"/>
                    </a:lnTo>
                    <a:lnTo>
                      <a:pt x="853" y="426"/>
                    </a:lnTo>
                    <a:lnTo>
                      <a:pt x="855" y="424"/>
                    </a:lnTo>
                    <a:lnTo>
                      <a:pt x="866" y="424"/>
                    </a:lnTo>
                    <a:lnTo>
                      <a:pt x="866" y="418"/>
                    </a:lnTo>
                    <a:lnTo>
                      <a:pt x="858" y="414"/>
                    </a:lnTo>
                    <a:lnTo>
                      <a:pt x="841" y="420"/>
                    </a:lnTo>
                    <a:lnTo>
                      <a:pt x="844" y="409"/>
                    </a:lnTo>
                    <a:lnTo>
                      <a:pt x="859" y="408"/>
                    </a:lnTo>
                    <a:lnTo>
                      <a:pt x="868" y="403"/>
                    </a:lnTo>
                    <a:lnTo>
                      <a:pt x="863" y="403"/>
                    </a:lnTo>
                    <a:lnTo>
                      <a:pt x="852" y="387"/>
                    </a:lnTo>
                    <a:lnTo>
                      <a:pt x="858" y="381"/>
                    </a:lnTo>
                    <a:lnTo>
                      <a:pt x="871" y="376"/>
                    </a:lnTo>
                    <a:lnTo>
                      <a:pt x="871" y="368"/>
                    </a:lnTo>
                    <a:lnTo>
                      <a:pt x="863" y="366"/>
                    </a:lnTo>
                    <a:lnTo>
                      <a:pt x="863" y="354"/>
                    </a:lnTo>
                    <a:lnTo>
                      <a:pt x="866" y="362"/>
                    </a:lnTo>
                    <a:lnTo>
                      <a:pt x="884" y="341"/>
                    </a:lnTo>
                    <a:lnTo>
                      <a:pt x="887" y="330"/>
                    </a:lnTo>
                    <a:lnTo>
                      <a:pt x="884" y="328"/>
                    </a:lnTo>
                    <a:lnTo>
                      <a:pt x="876" y="333"/>
                    </a:lnTo>
                    <a:lnTo>
                      <a:pt x="873" y="341"/>
                    </a:lnTo>
                    <a:lnTo>
                      <a:pt x="869" y="338"/>
                    </a:lnTo>
                    <a:lnTo>
                      <a:pt x="868" y="328"/>
                    </a:lnTo>
                    <a:lnTo>
                      <a:pt x="871" y="321"/>
                    </a:lnTo>
                    <a:lnTo>
                      <a:pt x="878" y="324"/>
                    </a:lnTo>
                    <a:lnTo>
                      <a:pt x="887" y="322"/>
                    </a:lnTo>
                    <a:lnTo>
                      <a:pt x="892" y="324"/>
                    </a:lnTo>
                    <a:lnTo>
                      <a:pt x="895" y="335"/>
                    </a:lnTo>
                    <a:lnTo>
                      <a:pt x="900" y="325"/>
                    </a:lnTo>
                    <a:lnTo>
                      <a:pt x="907" y="324"/>
                    </a:lnTo>
                    <a:lnTo>
                      <a:pt x="906" y="318"/>
                    </a:lnTo>
                    <a:lnTo>
                      <a:pt x="898" y="316"/>
                    </a:lnTo>
                    <a:lnTo>
                      <a:pt x="893" y="311"/>
                    </a:lnTo>
                    <a:lnTo>
                      <a:pt x="908" y="308"/>
                    </a:lnTo>
                    <a:lnTo>
                      <a:pt x="908" y="313"/>
                    </a:lnTo>
                    <a:lnTo>
                      <a:pt x="912" y="321"/>
                    </a:lnTo>
                    <a:lnTo>
                      <a:pt x="909" y="335"/>
                    </a:lnTo>
                    <a:lnTo>
                      <a:pt x="908" y="359"/>
                    </a:lnTo>
                    <a:lnTo>
                      <a:pt x="906" y="366"/>
                    </a:lnTo>
                    <a:lnTo>
                      <a:pt x="907" y="373"/>
                    </a:lnTo>
                    <a:lnTo>
                      <a:pt x="912" y="378"/>
                    </a:lnTo>
                    <a:lnTo>
                      <a:pt x="919" y="372"/>
                    </a:lnTo>
                    <a:lnTo>
                      <a:pt x="930" y="376"/>
                    </a:lnTo>
                    <a:lnTo>
                      <a:pt x="912" y="409"/>
                    </a:lnTo>
                    <a:lnTo>
                      <a:pt x="907" y="424"/>
                    </a:lnTo>
                    <a:lnTo>
                      <a:pt x="906" y="413"/>
                    </a:lnTo>
                    <a:lnTo>
                      <a:pt x="903" y="424"/>
                    </a:lnTo>
                    <a:lnTo>
                      <a:pt x="903" y="430"/>
                    </a:lnTo>
                    <a:lnTo>
                      <a:pt x="925" y="432"/>
                    </a:lnTo>
                    <a:lnTo>
                      <a:pt x="933" y="425"/>
                    </a:lnTo>
                    <a:lnTo>
                      <a:pt x="938" y="429"/>
                    </a:lnTo>
                    <a:lnTo>
                      <a:pt x="954" y="430"/>
                    </a:lnTo>
                    <a:lnTo>
                      <a:pt x="962" y="424"/>
                    </a:lnTo>
                    <a:lnTo>
                      <a:pt x="965" y="414"/>
                    </a:lnTo>
                    <a:lnTo>
                      <a:pt x="975" y="405"/>
                    </a:lnTo>
                    <a:lnTo>
                      <a:pt x="976" y="394"/>
                    </a:lnTo>
                    <a:lnTo>
                      <a:pt x="981" y="378"/>
                    </a:lnTo>
                    <a:lnTo>
                      <a:pt x="982" y="360"/>
                    </a:lnTo>
                    <a:lnTo>
                      <a:pt x="991" y="360"/>
                    </a:lnTo>
                    <a:lnTo>
                      <a:pt x="1005" y="354"/>
                    </a:lnTo>
                    <a:lnTo>
                      <a:pt x="1016" y="360"/>
                    </a:lnTo>
                    <a:lnTo>
                      <a:pt x="1025" y="359"/>
                    </a:lnTo>
                    <a:lnTo>
                      <a:pt x="1032" y="360"/>
                    </a:lnTo>
                    <a:lnTo>
                      <a:pt x="1032" y="362"/>
                    </a:lnTo>
                    <a:lnTo>
                      <a:pt x="1054" y="360"/>
                    </a:lnTo>
                    <a:lnTo>
                      <a:pt x="1077" y="367"/>
                    </a:lnTo>
                    <a:lnTo>
                      <a:pt x="1107" y="392"/>
                    </a:lnTo>
                    <a:lnTo>
                      <a:pt x="1127" y="418"/>
                    </a:lnTo>
                    <a:lnTo>
                      <a:pt x="1145" y="429"/>
                    </a:lnTo>
                    <a:lnTo>
                      <a:pt x="1166" y="431"/>
                    </a:lnTo>
                    <a:lnTo>
                      <a:pt x="1175" y="438"/>
                    </a:lnTo>
                    <a:lnTo>
                      <a:pt x="1187" y="438"/>
                    </a:lnTo>
                    <a:lnTo>
                      <a:pt x="1207" y="447"/>
                    </a:lnTo>
                    <a:lnTo>
                      <a:pt x="1214" y="446"/>
                    </a:lnTo>
                    <a:lnTo>
                      <a:pt x="1224" y="449"/>
                    </a:lnTo>
                    <a:lnTo>
                      <a:pt x="1229" y="461"/>
                    </a:lnTo>
                    <a:lnTo>
                      <a:pt x="1244" y="470"/>
                    </a:lnTo>
                    <a:lnTo>
                      <a:pt x="1256" y="475"/>
                    </a:lnTo>
                    <a:lnTo>
                      <a:pt x="1282" y="491"/>
                    </a:lnTo>
                    <a:lnTo>
                      <a:pt x="1300" y="492"/>
                    </a:lnTo>
                    <a:lnTo>
                      <a:pt x="1307" y="497"/>
                    </a:lnTo>
                    <a:lnTo>
                      <a:pt x="1319" y="500"/>
                    </a:lnTo>
                    <a:lnTo>
                      <a:pt x="1317" y="496"/>
                    </a:lnTo>
                    <a:lnTo>
                      <a:pt x="1348" y="501"/>
                    </a:lnTo>
                    <a:lnTo>
                      <a:pt x="1360" y="500"/>
                    </a:lnTo>
                    <a:lnTo>
                      <a:pt x="1371" y="513"/>
                    </a:lnTo>
                    <a:lnTo>
                      <a:pt x="1374" y="504"/>
                    </a:lnTo>
                    <a:lnTo>
                      <a:pt x="1357" y="488"/>
                    </a:lnTo>
                    <a:lnTo>
                      <a:pt x="1369" y="485"/>
                    </a:lnTo>
                    <a:lnTo>
                      <a:pt x="1375" y="490"/>
                    </a:lnTo>
                    <a:lnTo>
                      <a:pt x="1386" y="491"/>
                    </a:lnTo>
                    <a:lnTo>
                      <a:pt x="1386" y="485"/>
                    </a:lnTo>
                    <a:lnTo>
                      <a:pt x="1413" y="491"/>
                    </a:lnTo>
                    <a:lnTo>
                      <a:pt x="1407" y="496"/>
                    </a:lnTo>
                    <a:lnTo>
                      <a:pt x="1423" y="505"/>
                    </a:lnTo>
                    <a:lnTo>
                      <a:pt x="1424" y="513"/>
                    </a:lnTo>
                    <a:lnTo>
                      <a:pt x="1434" y="508"/>
                    </a:lnTo>
                    <a:lnTo>
                      <a:pt x="1434" y="517"/>
                    </a:lnTo>
                    <a:lnTo>
                      <a:pt x="1451" y="528"/>
                    </a:lnTo>
                    <a:lnTo>
                      <a:pt x="1463" y="547"/>
                    </a:lnTo>
                    <a:lnTo>
                      <a:pt x="1470" y="553"/>
                    </a:lnTo>
                    <a:lnTo>
                      <a:pt x="1470" y="575"/>
                    </a:lnTo>
                    <a:lnTo>
                      <a:pt x="1478" y="564"/>
                    </a:lnTo>
                    <a:lnTo>
                      <a:pt x="1478" y="576"/>
                    </a:lnTo>
                    <a:lnTo>
                      <a:pt x="1475" y="585"/>
                    </a:lnTo>
                    <a:lnTo>
                      <a:pt x="1479" y="591"/>
                    </a:lnTo>
                    <a:lnTo>
                      <a:pt x="1470" y="590"/>
                    </a:lnTo>
                    <a:lnTo>
                      <a:pt x="1467" y="597"/>
                    </a:lnTo>
                    <a:lnTo>
                      <a:pt x="1461" y="599"/>
                    </a:lnTo>
                    <a:lnTo>
                      <a:pt x="1456" y="590"/>
                    </a:lnTo>
                    <a:lnTo>
                      <a:pt x="1443" y="594"/>
                    </a:lnTo>
                    <a:lnTo>
                      <a:pt x="1424" y="591"/>
                    </a:lnTo>
                    <a:lnTo>
                      <a:pt x="1436" y="597"/>
                    </a:lnTo>
                    <a:lnTo>
                      <a:pt x="1429" y="607"/>
                    </a:lnTo>
                    <a:lnTo>
                      <a:pt x="1409" y="603"/>
                    </a:lnTo>
                    <a:lnTo>
                      <a:pt x="1413" y="609"/>
                    </a:lnTo>
                    <a:lnTo>
                      <a:pt x="1409" y="615"/>
                    </a:lnTo>
                    <a:lnTo>
                      <a:pt x="1409" y="630"/>
                    </a:lnTo>
                    <a:lnTo>
                      <a:pt x="1393" y="639"/>
                    </a:lnTo>
                    <a:lnTo>
                      <a:pt x="1400" y="645"/>
                    </a:lnTo>
                    <a:lnTo>
                      <a:pt x="1405" y="646"/>
                    </a:lnTo>
                    <a:lnTo>
                      <a:pt x="1412" y="644"/>
                    </a:lnTo>
                    <a:lnTo>
                      <a:pt x="1406" y="650"/>
                    </a:lnTo>
                    <a:lnTo>
                      <a:pt x="1420" y="655"/>
                    </a:lnTo>
                    <a:lnTo>
                      <a:pt x="1441" y="667"/>
                    </a:lnTo>
                    <a:lnTo>
                      <a:pt x="1445" y="658"/>
                    </a:lnTo>
                    <a:lnTo>
                      <a:pt x="1454" y="662"/>
                    </a:lnTo>
                    <a:lnTo>
                      <a:pt x="1459" y="668"/>
                    </a:lnTo>
                    <a:lnTo>
                      <a:pt x="1470" y="667"/>
                    </a:lnTo>
                    <a:lnTo>
                      <a:pt x="1482" y="671"/>
                    </a:lnTo>
                    <a:lnTo>
                      <a:pt x="1503" y="669"/>
                    </a:lnTo>
                    <a:lnTo>
                      <a:pt x="1516" y="674"/>
                    </a:lnTo>
                    <a:lnTo>
                      <a:pt x="1535" y="669"/>
                    </a:lnTo>
                    <a:lnTo>
                      <a:pt x="1533" y="673"/>
                    </a:lnTo>
                    <a:lnTo>
                      <a:pt x="1546" y="675"/>
                    </a:lnTo>
                    <a:lnTo>
                      <a:pt x="1570" y="674"/>
                    </a:lnTo>
                    <a:lnTo>
                      <a:pt x="1573" y="667"/>
                    </a:lnTo>
                    <a:lnTo>
                      <a:pt x="1591" y="667"/>
                    </a:lnTo>
                    <a:lnTo>
                      <a:pt x="1588" y="674"/>
                    </a:lnTo>
                    <a:lnTo>
                      <a:pt x="1599" y="674"/>
                    </a:lnTo>
                    <a:lnTo>
                      <a:pt x="1592" y="669"/>
                    </a:lnTo>
                    <a:lnTo>
                      <a:pt x="1601" y="662"/>
                    </a:lnTo>
                    <a:lnTo>
                      <a:pt x="1604" y="669"/>
                    </a:lnTo>
                    <a:lnTo>
                      <a:pt x="1615" y="671"/>
                    </a:lnTo>
                    <a:lnTo>
                      <a:pt x="1616" y="667"/>
                    </a:lnTo>
                    <a:lnTo>
                      <a:pt x="1623" y="668"/>
                    </a:lnTo>
                    <a:lnTo>
                      <a:pt x="1628" y="651"/>
                    </a:lnTo>
                    <a:lnTo>
                      <a:pt x="1639" y="648"/>
                    </a:lnTo>
                    <a:lnTo>
                      <a:pt x="1637" y="667"/>
                    </a:lnTo>
                    <a:lnTo>
                      <a:pt x="1648" y="667"/>
                    </a:lnTo>
                    <a:lnTo>
                      <a:pt x="1655" y="662"/>
                    </a:lnTo>
                    <a:lnTo>
                      <a:pt x="1667" y="644"/>
                    </a:lnTo>
                    <a:lnTo>
                      <a:pt x="1678" y="636"/>
                    </a:lnTo>
                    <a:lnTo>
                      <a:pt x="1691" y="636"/>
                    </a:lnTo>
                    <a:lnTo>
                      <a:pt x="1696" y="626"/>
                    </a:lnTo>
                    <a:lnTo>
                      <a:pt x="1703" y="639"/>
                    </a:lnTo>
                    <a:lnTo>
                      <a:pt x="1701" y="646"/>
                    </a:lnTo>
                    <a:lnTo>
                      <a:pt x="1707" y="650"/>
                    </a:lnTo>
                    <a:lnTo>
                      <a:pt x="1709" y="645"/>
                    </a:lnTo>
                    <a:lnTo>
                      <a:pt x="1713" y="655"/>
                    </a:lnTo>
                    <a:lnTo>
                      <a:pt x="1715" y="658"/>
                    </a:lnTo>
                    <a:lnTo>
                      <a:pt x="1715" y="667"/>
                    </a:lnTo>
                    <a:lnTo>
                      <a:pt x="1713" y="667"/>
                    </a:lnTo>
                    <a:lnTo>
                      <a:pt x="1730" y="673"/>
                    </a:lnTo>
                    <a:lnTo>
                      <a:pt x="1729" y="667"/>
                    </a:lnTo>
                    <a:lnTo>
                      <a:pt x="1757" y="667"/>
                    </a:lnTo>
                    <a:lnTo>
                      <a:pt x="1755" y="675"/>
                    </a:lnTo>
                    <a:lnTo>
                      <a:pt x="1757" y="682"/>
                    </a:lnTo>
                    <a:lnTo>
                      <a:pt x="1755" y="687"/>
                    </a:lnTo>
                    <a:lnTo>
                      <a:pt x="1760" y="695"/>
                    </a:lnTo>
                    <a:lnTo>
                      <a:pt x="1757" y="707"/>
                    </a:lnTo>
                    <a:lnTo>
                      <a:pt x="1763" y="715"/>
                    </a:lnTo>
                    <a:lnTo>
                      <a:pt x="1763" y="709"/>
                    </a:lnTo>
                    <a:lnTo>
                      <a:pt x="1764" y="714"/>
                    </a:lnTo>
                    <a:lnTo>
                      <a:pt x="1769" y="701"/>
                    </a:lnTo>
                    <a:lnTo>
                      <a:pt x="1771" y="683"/>
                    </a:lnTo>
                    <a:lnTo>
                      <a:pt x="1776" y="685"/>
                    </a:lnTo>
                    <a:lnTo>
                      <a:pt x="1776" y="695"/>
                    </a:lnTo>
                    <a:lnTo>
                      <a:pt x="1779" y="695"/>
                    </a:lnTo>
                    <a:lnTo>
                      <a:pt x="1777" y="705"/>
                    </a:lnTo>
                    <a:lnTo>
                      <a:pt x="1777" y="715"/>
                    </a:lnTo>
                    <a:lnTo>
                      <a:pt x="1784" y="718"/>
                    </a:lnTo>
                    <a:lnTo>
                      <a:pt x="1789" y="711"/>
                    </a:lnTo>
                    <a:lnTo>
                      <a:pt x="1796" y="727"/>
                    </a:lnTo>
                    <a:lnTo>
                      <a:pt x="1806" y="727"/>
                    </a:lnTo>
                    <a:lnTo>
                      <a:pt x="1810" y="737"/>
                    </a:lnTo>
                    <a:lnTo>
                      <a:pt x="1817" y="755"/>
                    </a:lnTo>
                    <a:lnTo>
                      <a:pt x="1809" y="764"/>
                    </a:lnTo>
                    <a:lnTo>
                      <a:pt x="1801" y="761"/>
                    </a:lnTo>
                    <a:lnTo>
                      <a:pt x="1791" y="768"/>
                    </a:lnTo>
                    <a:lnTo>
                      <a:pt x="1788" y="764"/>
                    </a:lnTo>
                    <a:lnTo>
                      <a:pt x="1790" y="774"/>
                    </a:lnTo>
                    <a:lnTo>
                      <a:pt x="1801" y="790"/>
                    </a:lnTo>
                    <a:lnTo>
                      <a:pt x="1812" y="804"/>
                    </a:lnTo>
                    <a:lnTo>
                      <a:pt x="1820" y="808"/>
                    </a:lnTo>
                    <a:lnTo>
                      <a:pt x="1821" y="788"/>
                    </a:lnTo>
                    <a:lnTo>
                      <a:pt x="1826" y="787"/>
                    </a:lnTo>
                    <a:lnTo>
                      <a:pt x="1834" y="793"/>
                    </a:lnTo>
                    <a:lnTo>
                      <a:pt x="1843" y="782"/>
                    </a:lnTo>
                    <a:lnTo>
                      <a:pt x="1852" y="785"/>
                    </a:lnTo>
                    <a:lnTo>
                      <a:pt x="1841" y="765"/>
                    </a:lnTo>
                    <a:lnTo>
                      <a:pt x="1850" y="758"/>
                    </a:lnTo>
                    <a:lnTo>
                      <a:pt x="1849" y="755"/>
                    </a:lnTo>
                    <a:lnTo>
                      <a:pt x="1841" y="755"/>
                    </a:lnTo>
                    <a:lnTo>
                      <a:pt x="1834" y="743"/>
                    </a:lnTo>
                    <a:lnTo>
                      <a:pt x="1831" y="727"/>
                    </a:lnTo>
                    <a:lnTo>
                      <a:pt x="1822" y="716"/>
                    </a:lnTo>
                    <a:lnTo>
                      <a:pt x="1827" y="712"/>
                    </a:lnTo>
                    <a:lnTo>
                      <a:pt x="1827" y="695"/>
                    </a:lnTo>
                    <a:lnTo>
                      <a:pt x="1822" y="690"/>
                    </a:lnTo>
                    <a:lnTo>
                      <a:pt x="1822" y="683"/>
                    </a:lnTo>
                    <a:lnTo>
                      <a:pt x="1809" y="675"/>
                    </a:lnTo>
                    <a:lnTo>
                      <a:pt x="1804" y="667"/>
                    </a:lnTo>
                    <a:lnTo>
                      <a:pt x="1812" y="650"/>
                    </a:lnTo>
                    <a:lnTo>
                      <a:pt x="1818" y="651"/>
                    </a:lnTo>
                    <a:lnTo>
                      <a:pt x="1821" y="644"/>
                    </a:lnTo>
                    <a:lnTo>
                      <a:pt x="1827" y="640"/>
                    </a:lnTo>
                    <a:lnTo>
                      <a:pt x="1820" y="637"/>
                    </a:lnTo>
                    <a:lnTo>
                      <a:pt x="1826" y="623"/>
                    </a:lnTo>
                    <a:lnTo>
                      <a:pt x="1839" y="623"/>
                    </a:lnTo>
                    <a:lnTo>
                      <a:pt x="1852" y="614"/>
                    </a:lnTo>
                    <a:lnTo>
                      <a:pt x="1853" y="609"/>
                    </a:lnTo>
                    <a:lnTo>
                      <a:pt x="1853" y="615"/>
                    </a:lnTo>
                    <a:lnTo>
                      <a:pt x="1876" y="613"/>
                    </a:lnTo>
                    <a:lnTo>
                      <a:pt x="1875" y="601"/>
                    </a:lnTo>
                    <a:lnTo>
                      <a:pt x="1884" y="597"/>
                    </a:lnTo>
                    <a:lnTo>
                      <a:pt x="1895" y="599"/>
                    </a:lnTo>
                    <a:lnTo>
                      <a:pt x="1893" y="582"/>
                    </a:lnTo>
                    <a:lnTo>
                      <a:pt x="1897" y="578"/>
                    </a:lnTo>
                    <a:lnTo>
                      <a:pt x="1901" y="591"/>
                    </a:lnTo>
                    <a:lnTo>
                      <a:pt x="1907" y="575"/>
                    </a:lnTo>
                    <a:lnTo>
                      <a:pt x="1912" y="569"/>
                    </a:lnTo>
                    <a:lnTo>
                      <a:pt x="1909" y="559"/>
                    </a:lnTo>
                    <a:lnTo>
                      <a:pt x="1924" y="553"/>
                    </a:lnTo>
                    <a:lnTo>
                      <a:pt x="1918" y="550"/>
                    </a:lnTo>
                    <a:lnTo>
                      <a:pt x="1925" y="542"/>
                    </a:lnTo>
                    <a:lnTo>
                      <a:pt x="1925" y="533"/>
                    </a:lnTo>
                    <a:lnTo>
                      <a:pt x="1918" y="537"/>
                    </a:lnTo>
                    <a:lnTo>
                      <a:pt x="1916" y="533"/>
                    </a:lnTo>
                    <a:lnTo>
                      <a:pt x="1884" y="545"/>
                    </a:lnTo>
                    <a:lnTo>
                      <a:pt x="1891" y="555"/>
                    </a:lnTo>
                    <a:lnTo>
                      <a:pt x="1875" y="558"/>
                    </a:lnTo>
                    <a:lnTo>
                      <a:pt x="1882" y="575"/>
                    </a:lnTo>
                    <a:lnTo>
                      <a:pt x="1884" y="566"/>
                    </a:lnTo>
                    <a:lnTo>
                      <a:pt x="1884" y="585"/>
                    </a:lnTo>
                    <a:lnTo>
                      <a:pt x="1881" y="590"/>
                    </a:lnTo>
                    <a:lnTo>
                      <a:pt x="1877" y="583"/>
                    </a:lnTo>
                    <a:lnTo>
                      <a:pt x="1880" y="578"/>
                    </a:lnTo>
                    <a:lnTo>
                      <a:pt x="1875" y="581"/>
                    </a:lnTo>
                    <a:lnTo>
                      <a:pt x="1874" y="575"/>
                    </a:lnTo>
                    <a:lnTo>
                      <a:pt x="1863" y="575"/>
                    </a:lnTo>
                    <a:lnTo>
                      <a:pt x="1858" y="577"/>
                    </a:lnTo>
                    <a:lnTo>
                      <a:pt x="1852" y="588"/>
                    </a:lnTo>
                    <a:lnTo>
                      <a:pt x="1849" y="582"/>
                    </a:lnTo>
                    <a:lnTo>
                      <a:pt x="1834" y="581"/>
                    </a:lnTo>
                    <a:lnTo>
                      <a:pt x="1832" y="576"/>
                    </a:lnTo>
                    <a:lnTo>
                      <a:pt x="1818" y="581"/>
                    </a:lnTo>
                    <a:lnTo>
                      <a:pt x="1812" y="587"/>
                    </a:lnTo>
                    <a:lnTo>
                      <a:pt x="1815" y="594"/>
                    </a:lnTo>
                    <a:lnTo>
                      <a:pt x="1822" y="596"/>
                    </a:lnTo>
                    <a:lnTo>
                      <a:pt x="1822" y="601"/>
                    </a:lnTo>
                    <a:lnTo>
                      <a:pt x="1827" y="603"/>
                    </a:lnTo>
                    <a:lnTo>
                      <a:pt x="1817" y="605"/>
                    </a:lnTo>
                    <a:lnTo>
                      <a:pt x="1809" y="612"/>
                    </a:lnTo>
                    <a:lnTo>
                      <a:pt x="1804" y="609"/>
                    </a:lnTo>
                    <a:lnTo>
                      <a:pt x="1810" y="605"/>
                    </a:lnTo>
                    <a:lnTo>
                      <a:pt x="1791" y="608"/>
                    </a:lnTo>
                    <a:lnTo>
                      <a:pt x="1791" y="602"/>
                    </a:lnTo>
                    <a:lnTo>
                      <a:pt x="1783" y="605"/>
                    </a:lnTo>
                    <a:lnTo>
                      <a:pt x="1785" y="597"/>
                    </a:lnTo>
                    <a:lnTo>
                      <a:pt x="1777" y="597"/>
                    </a:lnTo>
                    <a:lnTo>
                      <a:pt x="1779" y="590"/>
                    </a:lnTo>
                    <a:lnTo>
                      <a:pt x="1766" y="594"/>
                    </a:lnTo>
                    <a:lnTo>
                      <a:pt x="1763" y="590"/>
                    </a:lnTo>
                    <a:lnTo>
                      <a:pt x="1764" y="578"/>
                    </a:lnTo>
                    <a:lnTo>
                      <a:pt x="1776" y="564"/>
                    </a:lnTo>
                    <a:lnTo>
                      <a:pt x="1776" y="558"/>
                    </a:lnTo>
                    <a:lnTo>
                      <a:pt x="1783" y="542"/>
                    </a:lnTo>
                    <a:lnTo>
                      <a:pt x="1790" y="537"/>
                    </a:lnTo>
                    <a:lnTo>
                      <a:pt x="1822" y="533"/>
                    </a:lnTo>
                    <a:lnTo>
                      <a:pt x="1846" y="521"/>
                    </a:lnTo>
                    <a:lnTo>
                      <a:pt x="1861" y="516"/>
                    </a:lnTo>
                    <a:lnTo>
                      <a:pt x="1868" y="506"/>
                    </a:lnTo>
                    <a:lnTo>
                      <a:pt x="1882" y="501"/>
                    </a:lnTo>
                    <a:lnTo>
                      <a:pt x="1884" y="492"/>
                    </a:lnTo>
                    <a:lnTo>
                      <a:pt x="1897" y="496"/>
                    </a:lnTo>
                    <a:lnTo>
                      <a:pt x="1907" y="486"/>
                    </a:lnTo>
                    <a:lnTo>
                      <a:pt x="1916" y="492"/>
                    </a:lnTo>
                    <a:lnTo>
                      <a:pt x="1919" y="497"/>
                    </a:lnTo>
                    <a:lnTo>
                      <a:pt x="1927" y="499"/>
                    </a:lnTo>
                    <a:lnTo>
                      <a:pt x="1929" y="513"/>
                    </a:lnTo>
                    <a:lnTo>
                      <a:pt x="1944" y="522"/>
                    </a:lnTo>
                    <a:lnTo>
                      <a:pt x="1936" y="528"/>
                    </a:lnTo>
                    <a:lnTo>
                      <a:pt x="1944" y="537"/>
                    </a:lnTo>
                    <a:lnTo>
                      <a:pt x="1945" y="547"/>
                    </a:lnTo>
                    <a:lnTo>
                      <a:pt x="1954" y="551"/>
                    </a:lnTo>
                    <a:lnTo>
                      <a:pt x="1954" y="558"/>
                    </a:lnTo>
                    <a:lnTo>
                      <a:pt x="1945" y="558"/>
                    </a:lnTo>
                    <a:lnTo>
                      <a:pt x="1939" y="560"/>
                    </a:lnTo>
                    <a:lnTo>
                      <a:pt x="1939" y="565"/>
                    </a:lnTo>
                    <a:lnTo>
                      <a:pt x="1945" y="564"/>
                    </a:lnTo>
                    <a:lnTo>
                      <a:pt x="1954" y="575"/>
                    </a:lnTo>
                    <a:lnTo>
                      <a:pt x="1960" y="577"/>
                    </a:lnTo>
                    <a:lnTo>
                      <a:pt x="1962" y="582"/>
                    </a:lnTo>
                    <a:lnTo>
                      <a:pt x="1971" y="593"/>
                    </a:lnTo>
                    <a:lnTo>
                      <a:pt x="1989" y="597"/>
                    </a:lnTo>
                    <a:lnTo>
                      <a:pt x="1988" y="599"/>
                    </a:lnTo>
                    <a:lnTo>
                      <a:pt x="1989" y="608"/>
                    </a:lnTo>
                    <a:lnTo>
                      <a:pt x="1989" y="618"/>
                    </a:lnTo>
                    <a:lnTo>
                      <a:pt x="1999" y="625"/>
                    </a:lnTo>
                    <a:lnTo>
                      <a:pt x="2006" y="624"/>
                    </a:lnTo>
                    <a:lnTo>
                      <a:pt x="2020" y="630"/>
                    </a:lnTo>
                    <a:lnTo>
                      <a:pt x="2030" y="624"/>
                    </a:lnTo>
                    <a:lnTo>
                      <a:pt x="2038" y="628"/>
                    </a:lnTo>
                    <a:lnTo>
                      <a:pt x="2038" y="619"/>
                    </a:lnTo>
                    <a:lnTo>
                      <a:pt x="2046" y="624"/>
                    </a:lnTo>
                    <a:lnTo>
                      <a:pt x="2051" y="615"/>
                    </a:lnTo>
                    <a:lnTo>
                      <a:pt x="2051" y="605"/>
                    </a:lnTo>
                    <a:lnTo>
                      <a:pt x="2068" y="613"/>
                    </a:lnTo>
                    <a:lnTo>
                      <a:pt x="2068" y="630"/>
                    </a:lnTo>
                    <a:lnTo>
                      <a:pt x="2083" y="645"/>
                    </a:lnTo>
                    <a:lnTo>
                      <a:pt x="2090" y="650"/>
                    </a:lnTo>
                    <a:lnTo>
                      <a:pt x="2099" y="667"/>
                    </a:lnTo>
                    <a:lnTo>
                      <a:pt x="2106" y="667"/>
                    </a:lnTo>
                    <a:lnTo>
                      <a:pt x="2121" y="678"/>
                    </a:lnTo>
                    <a:lnTo>
                      <a:pt x="2129" y="677"/>
                    </a:lnTo>
                    <a:lnTo>
                      <a:pt x="2129" y="668"/>
                    </a:lnTo>
                    <a:lnTo>
                      <a:pt x="2137" y="669"/>
                    </a:lnTo>
                    <a:lnTo>
                      <a:pt x="2139" y="667"/>
                    </a:lnTo>
                    <a:lnTo>
                      <a:pt x="2148" y="673"/>
                    </a:lnTo>
                    <a:lnTo>
                      <a:pt x="2150" y="669"/>
                    </a:lnTo>
                    <a:lnTo>
                      <a:pt x="2164" y="677"/>
                    </a:lnTo>
                    <a:lnTo>
                      <a:pt x="2182" y="667"/>
                    </a:lnTo>
                    <a:lnTo>
                      <a:pt x="2204" y="673"/>
                    </a:lnTo>
                    <a:lnTo>
                      <a:pt x="2221" y="667"/>
                    </a:lnTo>
                    <a:lnTo>
                      <a:pt x="2230" y="655"/>
                    </a:lnTo>
                    <a:lnTo>
                      <a:pt x="2267" y="660"/>
                    </a:lnTo>
                    <a:lnTo>
                      <a:pt x="2275" y="657"/>
                    </a:lnTo>
                    <a:lnTo>
                      <a:pt x="2290" y="671"/>
                    </a:lnTo>
                    <a:lnTo>
                      <a:pt x="2293" y="668"/>
                    </a:lnTo>
                    <a:lnTo>
                      <a:pt x="2300" y="667"/>
                    </a:lnTo>
                    <a:lnTo>
                      <a:pt x="2300" y="673"/>
                    </a:lnTo>
                    <a:lnTo>
                      <a:pt x="2322" y="667"/>
                    </a:lnTo>
                    <a:lnTo>
                      <a:pt x="2337" y="667"/>
                    </a:lnTo>
                    <a:lnTo>
                      <a:pt x="2328" y="655"/>
                    </a:lnTo>
                    <a:lnTo>
                      <a:pt x="2328" y="650"/>
                    </a:lnTo>
                    <a:lnTo>
                      <a:pt x="2321" y="640"/>
                    </a:lnTo>
                    <a:lnTo>
                      <a:pt x="2317" y="630"/>
                    </a:lnTo>
                    <a:lnTo>
                      <a:pt x="2322" y="623"/>
                    </a:lnTo>
                    <a:lnTo>
                      <a:pt x="2328" y="623"/>
                    </a:lnTo>
                    <a:lnTo>
                      <a:pt x="2331" y="625"/>
                    </a:lnTo>
                    <a:lnTo>
                      <a:pt x="2336" y="636"/>
                    </a:lnTo>
                    <a:lnTo>
                      <a:pt x="2342" y="641"/>
                    </a:lnTo>
                    <a:lnTo>
                      <a:pt x="2342" y="655"/>
                    </a:lnTo>
                    <a:lnTo>
                      <a:pt x="2349" y="667"/>
                    </a:lnTo>
                    <a:lnTo>
                      <a:pt x="2359" y="669"/>
                    </a:lnTo>
                    <a:lnTo>
                      <a:pt x="2364" y="678"/>
                    </a:lnTo>
                    <a:lnTo>
                      <a:pt x="2377" y="683"/>
                    </a:lnTo>
                    <a:lnTo>
                      <a:pt x="2384" y="689"/>
                    </a:lnTo>
                    <a:lnTo>
                      <a:pt x="2396" y="688"/>
                    </a:lnTo>
                    <a:lnTo>
                      <a:pt x="2404" y="677"/>
                    </a:lnTo>
                    <a:lnTo>
                      <a:pt x="2403" y="641"/>
                    </a:lnTo>
                    <a:lnTo>
                      <a:pt x="2398" y="641"/>
                    </a:lnTo>
                    <a:lnTo>
                      <a:pt x="2397" y="650"/>
                    </a:lnTo>
                    <a:lnTo>
                      <a:pt x="2390" y="650"/>
                    </a:lnTo>
                    <a:lnTo>
                      <a:pt x="2390" y="641"/>
                    </a:lnTo>
                    <a:lnTo>
                      <a:pt x="2385" y="636"/>
                    </a:lnTo>
                    <a:lnTo>
                      <a:pt x="2364" y="637"/>
                    </a:lnTo>
                    <a:lnTo>
                      <a:pt x="2359" y="646"/>
                    </a:lnTo>
                    <a:lnTo>
                      <a:pt x="2360" y="650"/>
                    </a:lnTo>
                    <a:lnTo>
                      <a:pt x="2361" y="658"/>
                    </a:lnTo>
                    <a:lnTo>
                      <a:pt x="2354" y="656"/>
                    </a:lnTo>
                    <a:lnTo>
                      <a:pt x="2348" y="636"/>
                    </a:lnTo>
                    <a:lnTo>
                      <a:pt x="2339" y="624"/>
                    </a:lnTo>
                    <a:lnTo>
                      <a:pt x="2334" y="614"/>
                    </a:lnTo>
                    <a:lnTo>
                      <a:pt x="2342" y="619"/>
                    </a:lnTo>
                    <a:lnTo>
                      <a:pt x="2342" y="605"/>
                    </a:lnTo>
                    <a:lnTo>
                      <a:pt x="2331" y="596"/>
                    </a:lnTo>
                    <a:lnTo>
                      <a:pt x="2331" y="590"/>
                    </a:lnTo>
                    <a:lnTo>
                      <a:pt x="2321" y="575"/>
                    </a:lnTo>
                    <a:lnTo>
                      <a:pt x="2328" y="575"/>
                    </a:lnTo>
                    <a:lnTo>
                      <a:pt x="2334" y="583"/>
                    </a:lnTo>
                    <a:lnTo>
                      <a:pt x="2339" y="578"/>
                    </a:lnTo>
                    <a:lnTo>
                      <a:pt x="2339" y="575"/>
                    </a:lnTo>
                    <a:lnTo>
                      <a:pt x="2349" y="575"/>
                    </a:lnTo>
                    <a:lnTo>
                      <a:pt x="2353" y="581"/>
                    </a:lnTo>
                    <a:lnTo>
                      <a:pt x="2374" y="577"/>
                    </a:lnTo>
                    <a:lnTo>
                      <a:pt x="2374" y="575"/>
                    </a:lnTo>
                    <a:lnTo>
                      <a:pt x="2358" y="554"/>
                    </a:lnTo>
                    <a:lnTo>
                      <a:pt x="2365" y="551"/>
                    </a:lnTo>
                    <a:lnTo>
                      <a:pt x="2377" y="554"/>
                    </a:lnTo>
                    <a:lnTo>
                      <a:pt x="2379" y="562"/>
                    </a:lnTo>
                    <a:lnTo>
                      <a:pt x="2390" y="575"/>
                    </a:lnTo>
                    <a:lnTo>
                      <a:pt x="2385" y="559"/>
                    </a:lnTo>
                    <a:lnTo>
                      <a:pt x="2398" y="560"/>
                    </a:lnTo>
                    <a:lnTo>
                      <a:pt x="2404" y="575"/>
                    </a:lnTo>
                    <a:lnTo>
                      <a:pt x="2420" y="582"/>
                    </a:lnTo>
                    <a:lnTo>
                      <a:pt x="2414" y="590"/>
                    </a:lnTo>
                    <a:lnTo>
                      <a:pt x="2422" y="594"/>
                    </a:lnTo>
                    <a:lnTo>
                      <a:pt x="2439" y="587"/>
                    </a:lnTo>
                    <a:lnTo>
                      <a:pt x="2439" y="594"/>
                    </a:lnTo>
                    <a:lnTo>
                      <a:pt x="2434" y="605"/>
                    </a:lnTo>
                    <a:lnTo>
                      <a:pt x="2433" y="615"/>
                    </a:lnTo>
                    <a:lnTo>
                      <a:pt x="2427" y="623"/>
                    </a:lnTo>
                    <a:lnTo>
                      <a:pt x="2431" y="628"/>
                    </a:lnTo>
                    <a:lnTo>
                      <a:pt x="2439" y="624"/>
                    </a:lnTo>
                    <a:lnTo>
                      <a:pt x="2443" y="631"/>
                    </a:lnTo>
                    <a:lnTo>
                      <a:pt x="2443" y="612"/>
                    </a:lnTo>
                    <a:lnTo>
                      <a:pt x="2466" y="596"/>
                    </a:lnTo>
                    <a:lnTo>
                      <a:pt x="2467" y="597"/>
                    </a:lnTo>
                    <a:lnTo>
                      <a:pt x="2466" y="607"/>
                    </a:lnTo>
                    <a:lnTo>
                      <a:pt x="2467" y="619"/>
                    </a:lnTo>
                    <a:lnTo>
                      <a:pt x="2466" y="636"/>
                    </a:lnTo>
                    <a:lnTo>
                      <a:pt x="2460" y="650"/>
                    </a:lnTo>
                    <a:lnTo>
                      <a:pt x="2459" y="668"/>
                    </a:lnTo>
                    <a:lnTo>
                      <a:pt x="2466" y="683"/>
                    </a:lnTo>
                    <a:lnTo>
                      <a:pt x="2446" y="695"/>
                    </a:lnTo>
                    <a:lnTo>
                      <a:pt x="2451" y="712"/>
                    </a:lnTo>
                    <a:lnTo>
                      <a:pt x="2466" y="711"/>
                    </a:lnTo>
                    <a:lnTo>
                      <a:pt x="2466" y="736"/>
                    </a:lnTo>
                    <a:lnTo>
                      <a:pt x="2482" y="720"/>
                    </a:lnTo>
                    <a:lnTo>
                      <a:pt x="2486" y="727"/>
                    </a:lnTo>
                    <a:lnTo>
                      <a:pt x="2495" y="718"/>
                    </a:lnTo>
                    <a:lnTo>
                      <a:pt x="2495" y="727"/>
                    </a:lnTo>
                    <a:lnTo>
                      <a:pt x="2489" y="733"/>
                    </a:lnTo>
                    <a:lnTo>
                      <a:pt x="2494" y="743"/>
                    </a:lnTo>
                    <a:lnTo>
                      <a:pt x="2504" y="744"/>
                    </a:lnTo>
                    <a:lnTo>
                      <a:pt x="2509" y="727"/>
                    </a:lnTo>
                    <a:lnTo>
                      <a:pt x="2504" y="711"/>
                    </a:lnTo>
                    <a:lnTo>
                      <a:pt x="2506" y="695"/>
                    </a:lnTo>
                    <a:lnTo>
                      <a:pt x="2502" y="682"/>
                    </a:lnTo>
                    <a:lnTo>
                      <a:pt x="2488" y="673"/>
                    </a:lnTo>
                    <a:lnTo>
                      <a:pt x="2488" y="667"/>
                    </a:lnTo>
                    <a:lnTo>
                      <a:pt x="2495" y="636"/>
                    </a:lnTo>
                    <a:lnTo>
                      <a:pt x="2492" y="631"/>
                    </a:lnTo>
                    <a:lnTo>
                      <a:pt x="2489" y="620"/>
                    </a:lnTo>
                    <a:lnTo>
                      <a:pt x="2495" y="620"/>
                    </a:lnTo>
                    <a:lnTo>
                      <a:pt x="2500" y="618"/>
                    </a:lnTo>
                    <a:lnTo>
                      <a:pt x="2504" y="620"/>
                    </a:lnTo>
                    <a:lnTo>
                      <a:pt x="2506" y="625"/>
                    </a:lnTo>
                    <a:lnTo>
                      <a:pt x="2510" y="623"/>
                    </a:lnTo>
                    <a:lnTo>
                      <a:pt x="2521" y="621"/>
                    </a:lnTo>
                    <a:lnTo>
                      <a:pt x="2533" y="628"/>
                    </a:lnTo>
                    <a:lnTo>
                      <a:pt x="2540" y="625"/>
                    </a:lnTo>
                    <a:lnTo>
                      <a:pt x="2545" y="613"/>
                    </a:lnTo>
                    <a:lnTo>
                      <a:pt x="2549" y="607"/>
                    </a:lnTo>
                    <a:lnTo>
                      <a:pt x="2563" y="599"/>
                    </a:lnTo>
                    <a:lnTo>
                      <a:pt x="2563" y="590"/>
                    </a:lnTo>
                    <a:lnTo>
                      <a:pt x="2569" y="574"/>
                    </a:lnTo>
                    <a:lnTo>
                      <a:pt x="2595" y="555"/>
                    </a:lnTo>
                    <a:lnTo>
                      <a:pt x="2602" y="544"/>
                    </a:lnTo>
                    <a:lnTo>
                      <a:pt x="2591" y="542"/>
                    </a:lnTo>
                    <a:lnTo>
                      <a:pt x="2594" y="520"/>
                    </a:lnTo>
                    <a:lnTo>
                      <a:pt x="2592" y="506"/>
                    </a:lnTo>
                    <a:lnTo>
                      <a:pt x="2589" y="491"/>
                    </a:lnTo>
                    <a:lnTo>
                      <a:pt x="2576" y="483"/>
                    </a:lnTo>
                    <a:lnTo>
                      <a:pt x="2575" y="491"/>
                    </a:lnTo>
                    <a:lnTo>
                      <a:pt x="2573" y="499"/>
                    </a:lnTo>
                    <a:lnTo>
                      <a:pt x="2572" y="508"/>
                    </a:lnTo>
                    <a:lnTo>
                      <a:pt x="2579" y="505"/>
                    </a:lnTo>
                    <a:lnTo>
                      <a:pt x="2583" y="497"/>
                    </a:lnTo>
                    <a:lnTo>
                      <a:pt x="2570" y="522"/>
                    </a:lnTo>
                    <a:lnTo>
                      <a:pt x="2551" y="528"/>
                    </a:lnTo>
                    <a:lnTo>
                      <a:pt x="2538" y="526"/>
                    </a:lnTo>
                    <a:lnTo>
                      <a:pt x="2542" y="516"/>
                    </a:lnTo>
                    <a:lnTo>
                      <a:pt x="2543" y="494"/>
                    </a:lnTo>
                    <a:lnTo>
                      <a:pt x="2547" y="491"/>
                    </a:lnTo>
                    <a:lnTo>
                      <a:pt x="2554" y="492"/>
                    </a:lnTo>
                    <a:lnTo>
                      <a:pt x="2563" y="472"/>
                    </a:lnTo>
                    <a:lnTo>
                      <a:pt x="2563" y="462"/>
                    </a:lnTo>
                    <a:lnTo>
                      <a:pt x="2557" y="465"/>
                    </a:lnTo>
                    <a:lnTo>
                      <a:pt x="2557" y="463"/>
                    </a:lnTo>
                    <a:lnTo>
                      <a:pt x="2558" y="449"/>
                    </a:lnTo>
                    <a:lnTo>
                      <a:pt x="2567" y="432"/>
                    </a:lnTo>
                    <a:lnTo>
                      <a:pt x="2586" y="425"/>
                    </a:lnTo>
                    <a:lnTo>
                      <a:pt x="2589" y="421"/>
                    </a:lnTo>
                    <a:lnTo>
                      <a:pt x="2581" y="436"/>
                    </a:lnTo>
                    <a:lnTo>
                      <a:pt x="2581" y="451"/>
                    </a:lnTo>
                    <a:lnTo>
                      <a:pt x="2585" y="458"/>
                    </a:lnTo>
                    <a:lnTo>
                      <a:pt x="2595" y="445"/>
                    </a:lnTo>
                    <a:lnTo>
                      <a:pt x="2599" y="427"/>
                    </a:lnTo>
                    <a:lnTo>
                      <a:pt x="2594" y="408"/>
                    </a:lnTo>
                    <a:lnTo>
                      <a:pt x="2583" y="408"/>
                    </a:lnTo>
                    <a:lnTo>
                      <a:pt x="2569" y="420"/>
                    </a:lnTo>
                    <a:lnTo>
                      <a:pt x="2556" y="418"/>
                    </a:lnTo>
                    <a:lnTo>
                      <a:pt x="2542" y="391"/>
                    </a:lnTo>
                    <a:lnTo>
                      <a:pt x="2536" y="386"/>
                    </a:lnTo>
                    <a:lnTo>
                      <a:pt x="2537" y="394"/>
                    </a:lnTo>
                    <a:lnTo>
                      <a:pt x="2532" y="399"/>
                    </a:lnTo>
                    <a:lnTo>
                      <a:pt x="2524" y="392"/>
                    </a:lnTo>
                    <a:lnTo>
                      <a:pt x="2524" y="387"/>
                    </a:lnTo>
                    <a:lnTo>
                      <a:pt x="2508" y="379"/>
                    </a:lnTo>
                    <a:lnTo>
                      <a:pt x="2505" y="372"/>
                    </a:lnTo>
                    <a:lnTo>
                      <a:pt x="2505" y="367"/>
                    </a:lnTo>
                    <a:lnTo>
                      <a:pt x="2479" y="370"/>
                    </a:lnTo>
                    <a:lnTo>
                      <a:pt x="2465" y="360"/>
                    </a:lnTo>
                    <a:lnTo>
                      <a:pt x="2461" y="352"/>
                    </a:lnTo>
                    <a:lnTo>
                      <a:pt x="2465" y="345"/>
                    </a:lnTo>
                    <a:lnTo>
                      <a:pt x="2447" y="336"/>
                    </a:lnTo>
                    <a:lnTo>
                      <a:pt x="2445" y="328"/>
                    </a:lnTo>
                    <a:lnTo>
                      <a:pt x="2436" y="318"/>
                    </a:lnTo>
                    <a:lnTo>
                      <a:pt x="2434" y="290"/>
                    </a:lnTo>
                    <a:lnTo>
                      <a:pt x="2434" y="275"/>
                    </a:lnTo>
                    <a:lnTo>
                      <a:pt x="2435" y="266"/>
                    </a:lnTo>
                    <a:lnTo>
                      <a:pt x="2441" y="262"/>
                    </a:lnTo>
                    <a:lnTo>
                      <a:pt x="2445" y="262"/>
                    </a:lnTo>
                    <a:lnTo>
                      <a:pt x="2456" y="236"/>
                    </a:lnTo>
                    <a:lnTo>
                      <a:pt x="2459" y="236"/>
                    </a:lnTo>
                    <a:lnTo>
                      <a:pt x="2461" y="242"/>
                    </a:lnTo>
                    <a:lnTo>
                      <a:pt x="2465" y="237"/>
                    </a:lnTo>
                    <a:lnTo>
                      <a:pt x="2466" y="222"/>
                    </a:lnTo>
                    <a:lnTo>
                      <a:pt x="2461" y="227"/>
                    </a:lnTo>
                    <a:lnTo>
                      <a:pt x="2452" y="204"/>
                    </a:lnTo>
                    <a:lnTo>
                      <a:pt x="2444" y="194"/>
                    </a:lnTo>
                    <a:lnTo>
                      <a:pt x="2444" y="184"/>
                    </a:lnTo>
                    <a:lnTo>
                      <a:pt x="2445" y="171"/>
                    </a:lnTo>
                    <a:lnTo>
                      <a:pt x="2452" y="156"/>
                    </a:lnTo>
                    <a:lnTo>
                      <a:pt x="2449" y="156"/>
                    </a:lnTo>
                    <a:lnTo>
                      <a:pt x="2450" y="145"/>
                    </a:lnTo>
                    <a:lnTo>
                      <a:pt x="2451" y="137"/>
                    </a:lnTo>
                    <a:lnTo>
                      <a:pt x="2451" y="122"/>
                    </a:lnTo>
                    <a:lnTo>
                      <a:pt x="2455" y="117"/>
                    </a:lnTo>
                    <a:lnTo>
                      <a:pt x="2460" y="118"/>
                    </a:lnTo>
                    <a:lnTo>
                      <a:pt x="2461" y="114"/>
                    </a:lnTo>
                    <a:lnTo>
                      <a:pt x="2462" y="106"/>
                    </a:lnTo>
                    <a:lnTo>
                      <a:pt x="2470" y="101"/>
                    </a:lnTo>
                    <a:lnTo>
                      <a:pt x="2488" y="124"/>
                    </a:lnTo>
                    <a:lnTo>
                      <a:pt x="2492" y="123"/>
                    </a:lnTo>
                    <a:lnTo>
                      <a:pt x="2495" y="107"/>
                    </a:lnTo>
                    <a:lnTo>
                      <a:pt x="2493" y="86"/>
                    </a:lnTo>
                    <a:lnTo>
                      <a:pt x="2487" y="85"/>
                    </a:lnTo>
                    <a:lnTo>
                      <a:pt x="2481" y="79"/>
                    </a:lnTo>
                    <a:lnTo>
                      <a:pt x="2479" y="67"/>
                    </a:lnTo>
                    <a:lnTo>
                      <a:pt x="2488" y="52"/>
                    </a:lnTo>
                    <a:lnTo>
                      <a:pt x="2502" y="36"/>
                    </a:lnTo>
                    <a:lnTo>
                      <a:pt x="2505" y="26"/>
                    </a:lnTo>
                    <a:lnTo>
                      <a:pt x="2506" y="16"/>
                    </a:lnTo>
                    <a:lnTo>
                      <a:pt x="2513" y="2"/>
                    </a:lnTo>
                    <a:lnTo>
                      <a:pt x="2522" y="0"/>
                    </a:lnTo>
                    <a:lnTo>
                      <a:pt x="2531" y="2"/>
                    </a:lnTo>
                    <a:lnTo>
                      <a:pt x="2541" y="0"/>
                    </a:lnTo>
                    <a:lnTo>
                      <a:pt x="2551" y="10"/>
                    </a:lnTo>
                    <a:lnTo>
                      <a:pt x="2549" y="18"/>
                    </a:lnTo>
                    <a:lnTo>
                      <a:pt x="2546" y="22"/>
                    </a:lnTo>
                    <a:lnTo>
                      <a:pt x="2545" y="32"/>
                    </a:lnTo>
                    <a:lnTo>
                      <a:pt x="2546" y="38"/>
                    </a:lnTo>
                    <a:lnTo>
                      <a:pt x="2554" y="32"/>
                    </a:lnTo>
                    <a:lnTo>
                      <a:pt x="2554" y="49"/>
                    </a:lnTo>
                    <a:lnTo>
                      <a:pt x="2564" y="40"/>
                    </a:lnTo>
                    <a:lnTo>
                      <a:pt x="2567" y="32"/>
                    </a:lnTo>
                    <a:lnTo>
                      <a:pt x="2576" y="44"/>
                    </a:lnTo>
                    <a:lnTo>
                      <a:pt x="2594" y="37"/>
                    </a:lnTo>
                    <a:lnTo>
                      <a:pt x="2594" y="47"/>
                    </a:lnTo>
                    <a:lnTo>
                      <a:pt x="2590" y="63"/>
                    </a:lnTo>
                    <a:lnTo>
                      <a:pt x="2595" y="75"/>
                    </a:lnTo>
                    <a:lnTo>
                      <a:pt x="2605" y="76"/>
                    </a:lnTo>
                    <a:lnTo>
                      <a:pt x="2632" y="115"/>
                    </a:lnTo>
                    <a:lnTo>
                      <a:pt x="2637" y="147"/>
                    </a:lnTo>
                    <a:lnTo>
                      <a:pt x="2638" y="167"/>
                    </a:lnTo>
                    <a:lnTo>
                      <a:pt x="2637" y="190"/>
                    </a:lnTo>
                    <a:lnTo>
                      <a:pt x="2633" y="189"/>
                    </a:lnTo>
                    <a:lnTo>
                      <a:pt x="2634" y="198"/>
                    </a:lnTo>
                    <a:lnTo>
                      <a:pt x="2645" y="201"/>
                    </a:lnTo>
                    <a:lnTo>
                      <a:pt x="2648" y="221"/>
                    </a:lnTo>
                    <a:lnTo>
                      <a:pt x="2662" y="220"/>
                    </a:lnTo>
                    <a:lnTo>
                      <a:pt x="2671" y="230"/>
                    </a:lnTo>
                    <a:lnTo>
                      <a:pt x="2671" y="244"/>
                    </a:lnTo>
                    <a:lnTo>
                      <a:pt x="2672" y="251"/>
                    </a:lnTo>
                    <a:lnTo>
                      <a:pt x="2681" y="264"/>
                    </a:lnTo>
                    <a:lnTo>
                      <a:pt x="2683" y="274"/>
                    </a:lnTo>
                    <a:lnTo>
                      <a:pt x="2685" y="284"/>
                    </a:lnTo>
                    <a:lnTo>
                      <a:pt x="2688" y="284"/>
                    </a:lnTo>
                    <a:lnTo>
                      <a:pt x="2692" y="279"/>
                    </a:lnTo>
                    <a:lnTo>
                      <a:pt x="2693" y="274"/>
                    </a:lnTo>
                    <a:lnTo>
                      <a:pt x="2701" y="280"/>
                    </a:lnTo>
                    <a:lnTo>
                      <a:pt x="2703" y="297"/>
                    </a:lnTo>
                    <a:lnTo>
                      <a:pt x="2709" y="301"/>
                    </a:lnTo>
                    <a:lnTo>
                      <a:pt x="2713" y="308"/>
                    </a:lnTo>
                    <a:lnTo>
                      <a:pt x="2694" y="312"/>
                    </a:lnTo>
                    <a:lnTo>
                      <a:pt x="2671" y="301"/>
                    </a:lnTo>
                    <a:lnTo>
                      <a:pt x="2664" y="302"/>
                    </a:lnTo>
                    <a:lnTo>
                      <a:pt x="2665" y="306"/>
                    </a:lnTo>
                    <a:lnTo>
                      <a:pt x="2665" y="312"/>
                    </a:lnTo>
                    <a:lnTo>
                      <a:pt x="2661" y="316"/>
                    </a:lnTo>
                    <a:lnTo>
                      <a:pt x="2661" y="318"/>
                    </a:lnTo>
                    <a:lnTo>
                      <a:pt x="2680" y="321"/>
                    </a:lnTo>
                    <a:lnTo>
                      <a:pt x="2688" y="334"/>
                    </a:lnTo>
                    <a:lnTo>
                      <a:pt x="2683" y="343"/>
                    </a:lnTo>
                    <a:lnTo>
                      <a:pt x="2676" y="352"/>
                    </a:lnTo>
                    <a:lnTo>
                      <a:pt x="2670" y="352"/>
                    </a:lnTo>
                    <a:lnTo>
                      <a:pt x="2664" y="357"/>
                    </a:lnTo>
                    <a:lnTo>
                      <a:pt x="2658" y="357"/>
                    </a:lnTo>
                    <a:lnTo>
                      <a:pt x="2656" y="364"/>
                    </a:lnTo>
                    <a:lnTo>
                      <a:pt x="2648" y="371"/>
                    </a:lnTo>
                    <a:lnTo>
                      <a:pt x="2650" y="378"/>
                    </a:lnTo>
                    <a:lnTo>
                      <a:pt x="2649" y="381"/>
                    </a:lnTo>
                    <a:lnTo>
                      <a:pt x="2669" y="381"/>
                    </a:lnTo>
                    <a:lnTo>
                      <a:pt x="2673" y="388"/>
                    </a:lnTo>
                    <a:lnTo>
                      <a:pt x="2678" y="402"/>
                    </a:lnTo>
                    <a:lnTo>
                      <a:pt x="2692" y="408"/>
                    </a:lnTo>
                    <a:lnTo>
                      <a:pt x="2705" y="405"/>
                    </a:lnTo>
                    <a:lnTo>
                      <a:pt x="2715" y="391"/>
                    </a:lnTo>
                    <a:lnTo>
                      <a:pt x="2723" y="389"/>
                    </a:lnTo>
                    <a:lnTo>
                      <a:pt x="2724" y="395"/>
                    </a:lnTo>
                    <a:lnTo>
                      <a:pt x="2718" y="404"/>
                    </a:lnTo>
                    <a:lnTo>
                      <a:pt x="2725" y="402"/>
                    </a:lnTo>
                    <a:lnTo>
                      <a:pt x="2731" y="413"/>
                    </a:lnTo>
                    <a:lnTo>
                      <a:pt x="2735" y="409"/>
                    </a:lnTo>
                    <a:lnTo>
                      <a:pt x="2745" y="415"/>
                    </a:lnTo>
                    <a:lnTo>
                      <a:pt x="2748" y="406"/>
                    </a:lnTo>
                    <a:lnTo>
                      <a:pt x="2751" y="421"/>
                    </a:lnTo>
                    <a:lnTo>
                      <a:pt x="2748" y="432"/>
                    </a:lnTo>
                    <a:lnTo>
                      <a:pt x="2744" y="440"/>
                    </a:lnTo>
                    <a:lnTo>
                      <a:pt x="2735" y="430"/>
                    </a:lnTo>
                    <a:lnTo>
                      <a:pt x="2729" y="434"/>
                    </a:lnTo>
                    <a:lnTo>
                      <a:pt x="2720" y="431"/>
                    </a:lnTo>
                    <a:lnTo>
                      <a:pt x="2745" y="465"/>
                    </a:lnTo>
                    <a:lnTo>
                      <a:pt x="2755" y="469"/>
                    </a:lnTo>
                    <a:lnTo>
                      <a:pt x="2756" y="479"/>
                    </a:lnTo>
                    <a:lnTo>
                      <a:pt x="2764" y="494"/>
                    </a:lnTo>
                    <a:lnTo>
                      <a:pt x="2763" y="499"/>
                    </a:lnTo>
                    <a:lnTo>
                      <a:pt x="2773" y="515"/>
                    </a:lnTo>
                    <a:lnTo>
                      <a:pt x="2768" y="531"/>
                    </a:lnTo>
                    <a:lnTo>
                      <a:pt x="2768" y="549"/>
                    </a:lnTo>
                    <a:lnTo>
                      <a:pt x="2766" y="558"/>
                    </a:lnTo>
                    <a:lnTo>
                      <a:pt x="2771" y="574"/>
                    </a:lnTo>
                    <a:lnTo>
                      <a:pt x="2775" y="581"/>
                    </a:lnTo>
                    <a:lnTo>
                      <a:pt x="2779" y="591"/>
                    </a:lnTo>
                    <a:lnTo>
                      <a:pt x="2787" y="581"/>
                    </a:lnTo>
                    <a:lnTo>
                      <a:pt x="2798" y="559"/>
                    </a:lnTo>
                    <a:lnTo>
                      <a:pt x="2798" y="540"/>
                    </a:lnTo>
                    <a:lnTo>
                      <a:pt x="2799" y="535"/>
                    </a:lnTo>
                    <a:lnTo>
                      <a:pt x="2800" y="532"/>
                    </a:lnTo>
                    <a:lnTo>
                      <a:pt x="2806" y="532"/>
                    </a:lnTo>
                    <a:lnTo>
                      <a:pt x="2807" y="513"/>
                    </a:lnTo>
                    <a:lnTo>
                      <a:pt x="2806" y="495"/>
                    </a:lnTo>
                    <a:lnTo>
                      <a:pt x="2806" y="480"/>
                    </a:lnTo>
                    <a:lnTo>
                      <a:pt x="2818" y="465"/>
                    </a:lnTo>
                    <a:lnTo>
                      <a:pt x="2826" y="447"/>
                    </a:lnTo>
                    <a:lnTo>
                      <a:pt x="2837" y="442"/>
                    </a:lnTo>
                    <a:lnTo>
                      <a:pt x="2850" y="443"/>
                    </a:lnTo>
                    <a:lnTo>
                      <a:pt x="2855" y="462"/>
                    </a:lnTo>
                    <a:lnTo>
                      <a:pt x="2866" y="480"/>
                    </a:lnTo>
                    <a:lnTo>
                      <a:pt x="2896" y="505"/>
                    </a:lnTo>
                    <a:lnTo>
                      <a:pt x="2901" y="517"/>
                    </a:lnTo>
                    <a:lnTo>
                      <a:pt x="2907" y="554"/>
                    </a:lnTo>
                    <a:lnTo>
                      <a:pt x="2913" y="575"/>
                    </a:lnTo>
                    <a:lnTo>
                      <a:pt x="2914" y="592"/>
                    </a:lnTo>
                    <a:lnTo>
                      <a:pt x="2906" y="599"/>
                    </a:lnTo>
                    <a:lnTo>
                      <a:pt x="2897" y="597"/>
                    </a:lnTo>
                    <a:lnTo>
                      <a:pt x="2893" y="592"/>
                    </a:lnTo>
                    <a:lnTo>
                      <a:pt x="2893" y="575"/>
                    </a:lnTo>
                    <a:lnTo>
                      <a:pt x="2884" y="598"/>
                    </a:lnTo>
                    <a:lnTo>
                      <a:pt x="2887" y="615"/>
                    </a:lnTo>
                    <a:lnTo>
                      <a:pt x="2884" y="631"/>
                    </a:lnTo>
                    <a:lnTo>
                      <a:pt x="2884" y="641"/>
                    </a:lnTo>
                    <a:lnTo>
                      <a:pt x="2895" y="663"/>
                    </a:lnTo>
                    <a:lnTo>
                      <a:pt x="2900" y="677"/>
                    </a:lnTo>
                    <a:lnTo>
                      <a:pt x="2908" y="689"/>
                    </a:lnTo>
                    <a:lnTo>
                      <a:pt x="2930" y="732"/>
                    </a:lnTo>
                    <a:lnTo>
                      <a:pt x="2936" y="737"/>
                    </a:lnTo>
                    <a:lnTo>
                      <a:pt x="2944" y="746"/>
                    </a:lnTo>
                    <a:lnTo>
                      <a:pt x="2954" y="741"/>
                    </a:lnTo>
                    <a:lnTo>
                      <a:pt x="2955" y="732"/>
                    </a:lnTo>
                    <a:lnTo>
                      <a:pt x="2957" y="721"/>
                    </a:lnTo>
                    <a:lnTo>
                      <a:pt x="2966" y="716"/>
                    </a:lnTo>
                    <a:lnTo>
                      <a:pt x="2971" y="721"/>
                    </a:lnTo>
                    <a:lnTo>
                      <a:pt x="2974" y="715"/>
                    </a:lnTo>
                    <a:lnTo>
                      <a:pt x="2977" y="720"/>
                    </a:lnTo>
                    <a:lnTo>
                      <a:pt x="2983" y="721"/>
                    </a:lnTo>
                    <a:lnTo>
                      <a:pt x="2987" y="699"/>
                    </a:lnTo>
                    <a:lnTo>
                      <a:pt x="2987" y="679"/>
                    </a:lnTo>
                    <a:lnTo>
                      <a:pt x="2988" y="673"/>
                    </a:lnTo>
                    <a:lnTo>
                      <a:pt x="2997" y="653"/>
                    </a:lnTo>
                    <a:lnTo>
                      <a:pt x="3009" y="640"/>
                    </a:lnTo>
                    <a:lnTo>
                      <a:pt x="3020" y="607"/>
                    </a:lnTo>
                    <a:lnTo>
                      <a:pt x="3021" y="592"/>
                    </a:lnTo>
                    <a:lnTo>
                      <a:pt x="3027" y="586"/>
                    </a:lnTo>
                    <a:lnTo>
                      <a:pt x="3030" y="545"/>
                    </a:lnTo>
                    <a:lnTo>
                      <a:pt x="3029" y="538"/>
                    </a:lnTo>
                    <a:lnTo>
                      <a:pt x="3035" y="531"/>
                    </a:lnTo>
                    <a:lnTo>
                      <a:pt x="3047" y="529"/>
                    </a:lnTo>
                    <a:lnTo>
                      <a:pt x="3049" y="523"/>
                    </a:lnTo>
                    <a:lnTo>
                      <a:pt x="3054" y="524"/>
                    </a:lnTo>
                    <a:lnTo>
                      <a:pt x="3064" y="520"/>
                    </a:lnTo>
                    <a:lnTo>
                      <a:pt x="3076" y="524"/>
                    </a:lnTo>
                    <a:lnTo>
                      <a:pt x="3087" y="522"/>
                    </a:lnTo>
                    <a:lnTo>
                      <a:pt x="3083" y="517"/>
                    </a:lnTo>
                    <a:lnTo>
                      <a:pt x="3069" y="515"/>
                    </a:lnTo>
                    <a:lnTo>
                      <a:pt x="3064" y="507"/>
                    </a:lnTo>
                    <a:lnTo>
                      <a:pt x="3068" y="501"/>
                    </a:lnTo>
                    <a:lnTo>
                      <a:pt x="3065" y="496"/>
                    </a:lnTo>
                    <a:lnTo>
                      <a:pt x="3075" y="496"/>
                    </a:lnTo>
                    <a:lnTo>
                      <a:pt x="3074" y="488"/>
                    </a:lnTo>
                    <a:lnTo>
                      <a:pt x="3079" y="485"/>
                    </a:lnTo>
                    <a:lnTo>
                      <a:pt x="3090" y="489"/>
                    </a:lnTo>
                    <a:lnTo>
                      <a:pt x="3087" y="479"/>
                    </a:lnTo>
                    <a:lnTo>
                      <a:pt x="3080" y="479"/>
                    </a:lnTo>
                    <a:lnTo>
                      <a:pt x="3073" y="469"/>
                    </a:lnTo>
                    <a:lnTo>
                      <a:pt x="3059" y="465"/>
                    </a:lnTo>
                    <a:lnTo>
                      <a:pt x="3052" y="456"/>
                    </a:lnTo>
                    <a:lnTo>
                      <a:pt x="3047" y="442"/>
                    </a:lnTo>
                    <a:lnTo>
                      <a:pt x="3048" y="431"/>
                    </a:lnTo>
                    <a:lnTo>
                      <a:pt x="3049" y="426"/>
                    </a:lnTo>
                    <a:lnTo>
                      <a:pt x="3046" y="410"/>
                    </a:lnTo>
                    <a:lnTo>
                      <a:pt x="3048" y="400"/>
                    </a:lnTo>
                    <a:lnTo>
                      <a:pt x="3044" y="386"/>
                    </a:lnTo>
                    <a:lnTo>
                      <a:pt x="3046" y="381"/>
                    </a:lnTo>
                    <a:lnTo>
                      <a:pt x="3048" y="371"/>
                    </a:lnTo>
                    <a:lnTo>
                      <a:pt x="3048" y="360"/>
                    </a:lnTo>
                    <a:lnTo>
                      <a:pt x="3067" y="365"/>
                    </a:lnTo>
                    <a:lnTo>
                      <a:pt x="3075" y="356"/>
                    </a:lnTo>
                    <a:lnTo>
                      <a:pt x="3097" y="355"/>
                    </a:lnTo>
                    <a:lnTo>
                      <a:pt x="3116" y="360"/>
                    </a:lnTo>
                    <a:lnTo>
                      <a:pt x="3126" y="371"/>
                    </a:lnTo>
                    <a:lnTo>
                      <a:pt x="3150" y="384"/>
                    </a:lnTo>
                    <a:lnTo>
                      <a:pt x="3173" y="381"/>
                    </a:lnTo>
                    <a:lnTo>
                      <a:pt x="3181" y="386"/>
                    </a:lnTo>
                    <a:lnTo>
                      <a:pt x="3192" y="383"/>
                    </a:lnTo>
                    <a:lnTo>
                      <a:pt x="3200" y="378"/>
                    </a:lnTo>
                    <a:lnTo>
                      <a:pt x="3205" y="386"/>
                    </a:lnTo>
                    <a:lnTo>
                      <a:pt x="3205" y="403"/>
                    </a:lnTo>
                    <a:lnTo>
                      <a:pt x="3207" y="411"/>
                    </a:lnTo>
                    <a:lnTo>
                      <a:pt x="3198" y="415"/>
                    </a:lnTo>
                    <a:lnTo>
                      <a:pt x="3205" y="415"/>
                    </a:lnTo>
                    <a:lnTo>
                      <a:pt x="3216" y="431"/>
                    </a:lnTo>
                    <a:lnTo>
                      <a:pt x="3224" y="445"/>
                    </a:lnTo>
                    <a:lnTo>
                      <a:pt x="3220" y="451"/>
                    </a:lnTo>
                    <a:lnTo>
                      <a:pt x="3223" y="453"/>
                    </a:lnTo>
                    <a:lnTo>
                      <a:pt x="3251" y="451"/>
                    </a:lnTo>
                    <a:lnTo>
                      <a:pt x="3259" y="458"/>
                    </a:lnTo>
                    <a:lnTo>
                      <a:pt x="3269" y="461"/>
                    </a:lnTo>
                    <a:lnTo>
                      <a:pt x="3272" y="470"/>
                    </a:lnTo>
                    <a:lnTo>
                      <a:pt x="3262" y="484"/>
                    </a:lnTo>
                    <a:lnTo>
                      <a:pt x="3246" y="496"/>
                    </a:lnTo>
                    <a:lnTo>
                      <a:pt x="3240" y="508"/>
                    </a:lnTo>
                    <a:lnTo>
                      <a:pt x="3272" y="513"/>
                    </a:lnTo>
                    <a:lnTo>
                      <a:pt x="3277" y="526"/>
                    </a:lnTo>
                    <a:lnTo>
                      <a:pt x="3275" y="542"/>
                    </a:lnTo>
                    <a:lnTo>
                      <a:pt x="3271" y="549"/>
                    </a:lnTo>
                    <a:lnTo>
                      <a:pt x="3258" y="558"/>
                    </a:lnTo>
                    <a:lnTo>
                      <a:pt x="3252" y="559"/>
                    </a:lnTo>
                    <a:lnTo>
                      <a:pt x="3246" y="570"/>
                    </a:lnTo>
                    <a:lnTo>
                      <a:pt x="3242" y="577"/>
                    </a:lnTo>
                    <a:lnTo>
                      <a:pt x="3236" y="571"/>
                    </a:lnTo>
                    <a:lnTo>
                      <a:pt x="3232" y="556"/>
                    </a:lnTo>
                    <a:lnTo>
                      <a:pt x="3225" y="559"/>
                    </a:lnTo>
                    <a:lnTo>
                      <a:pt x="3223" y="566"/>
                    </a:lnTo>
                    <a:lnTo>
                      <a:pt x="3208" y="559"/>
                    </a:lnTo>
                    <a:lnTo>
                      <a:pt x="3207" y="569"/>
                    </a:lnTo>
                    <a:lnTo>
                      <a:pt x="3220" y="588"/>
                    </a:lnTo>
                    <a:lnTo>
                      <a:pt x="3215" y="592"/>
                    </a:lnTo>
                    <a:lnTo>
                      <a:pt x="3215" y="596"/>
                    </a:lnTo>
                    <a:lnTo>
                      <a:pt x="3221" y="597"/>
                    </a:lnTo>
                    <a:lnTo>
                      <a:pt x="3221" y="605"/>
                    </a:lnTo>
                    <a:lnTo>
                      <a:pt x="3220" y="613"/>
                    </a:lnTo>
                    <a:lnTo>
                      <a:pt x="3239" y="604"/>
                    </a:lnTo>
                    <a:lnTo>
                      <a:pt x="3232" y="620"/>
                    </a:lnTo>
                    <a:lnTo>
                      <a:pt x="3230" y="637"/>
                    </a:lnTo>
                    <a:lnTo>
                      <a:pt x="3231" y="651"/>
                    </a:lnTo>
                    <a:lnTo>
                      <a:pt x="3257" y="688"/>
                    </a:lnTo>
                    <a:lnTo>
                      <a:pt x="3268" y="699"/>
                    </a:lnTo>
                    <a:lnTo>
                      <a:pt x="3275" y="711"/>
                    </a:lnTo>
                    <a:lnTo>
                      <a:pt x="3275" y="717"/>
                    </a:lnTo>
                    <a:lnTo>
                      <a:pt x="3271" y="723"/>
                    </a:lnTo>
                    <a:lnTo>
                      <a:pt x="3271" y="738"/>
                    </a:lnTo>
                    <a:lnTo>
                      <a:pt x="3274" y="748"/>
                    </a:lnTo>
                    <a:lnTo>
                      <a:pt x="3268" y="755"/>
                    </a:lnTo>
                    <a:lnTo>
                      <a:pt x="3268" y="764"/>
                    </a:lnTo>
                    <a:lnTo>
                      <a:pt x="3255" y="770"/>
                    </a:lnTo>
                    <a:lnTo>
                      <a:pt x="3248" y="776"/>
                    </a:lnTo>
                    <a:lnTo>
                      <a:pt x="3236" y="790"/>
                    </a:lnTo>
                    <a:lnTo>
                      <a:pt x="3235" y="798"/>
                    </a:lnTo>
                    <a:lnTo>
                      <a:pt x="3230" y="807"/>
                    </a:lnTo>
                    <a:lnTo>
                      <a:pt x="3202" y="835"/>
                    </a:lnTo>
                    <a:lnTo>
                      <a:pt x="3183" y="840"/>
                    </a:lnTo>
                    <a:lnTo>
                      <a:pt x="3180" y="851"/>
                    </a:lnTo>
                    <a:lnTo>
                      <a:pt x="3170" y="863"/>
                    </a:lnTo>
                    <a:lnTo>
                      <a:pt x="3162" y="863"/>
                    </a:lnTo>
                    <a:lnTo>
                      <a:pt x="3157" y="859"/>
                    </a:lnTo>
                    <a:lnTo>
                      <a:pt x="3155" y="851"/>
                    </a:lnTo>
                    <a:lnTo>
                      <a:pt x="3134" y="831"/>
                    </a:lnTo>
                    <a:lnTo>
                      <a:pt x="3126" y="819"/>
                    </a:lnTo>
                    <a:lnTo>
                      <a:pt x="3119" y="827"/>
                    </a:lnTo>
                    <a:lnTo>
                      <a:pt x="3121" y="836"/>
                    </a:lnTo>
                    <a:lnTo>
                      <a:pt x="3133" y="855"/>
                    </a:lnTo>
                    <a:lnTo>
                      <a:pt x="3134" y="868"/>
                    </a:lnTo>
                    <a:lnTo>
                      <a:pt x="3140" y="886"/>
                    </a:lnTo>
                    <a:lnTo>
                      <a:pt x="3140" y="892"/>
                    </a:lnTo>
                    <a:lnTo>
                      <a:pt x="3139" y="886"/>
                    </a:lnTo>
                    <a:lnTo>
                      <a:pt x="3128" y="884"/>
                    </a:lnTo>
                    <a:lnTo>
                      <a:pt x="3114" y="870"/>
                    </a:lnTo>
                    <a:lnTo>
                      <a:pt x="3106" y="866"/>
                    </a:lnTo>
                    <a:lnTo>
                      <a:pt x="3103" y="863"/>
                    </a:lnTo>
                    <a:lnTo>
                      <a:pt x="3100" y="863"/>
                    </a:lnTo>
                    <a:lnTo>
                      <a:pt x="3100" y="887"/>
                    </a:lnTo>
                    <a:lnTo>
                      <a:pt x="3084" y="881"/>
                    </a:lnTo>
                    <a:lnTo>
                      <a:pt x="3076" y="882"/>
                    </a:lnTo>
                    <a:lnTo>
                      <a:pt x="3065" y="874"/>
                    </a:lnTo>
                    <a:lnTo>
                      <a:pt x="3063" y="879"/>
                    </a:lnTo>
                    <a:lnTo>
                      <a:pt x="3053" y="836"/>
                    </a:lnTo>
                    <a:lnTo>
                      <a:pt x="3044" y="835"/>
                    </a:lnTo>
                    <a:lnTo>
                      <a:pt x="3026" y="849"/>
                    </a:lnTo>
                    <a:lnTo>
                      <a:pt x="3025" y="846"/>
                    </a:lnTo>
                    <a:lnTo>
                      <a:pt x="3017" y="847"/>
                    </a:lnTo>
                    <a:lnTo>
                      <a:pt x="2990" y="838"/>
                    </a:lnTo>
                    <a:lnTo>
                      <a:pt x="2979" y="847"/>
                    </a:lnTo>
                    <a:lnTo>
                      <a:pt x="2981" y="854"/>
                    </a:lnTo>
                    <a:lnTo>
                      <a:pt x="2977" y="856"/>
                    </a:lnTo>
                    <a:lnTo>
                      <a:pt x="2979" y="865"/>
                    </a:lnTo>
                    <a:lnTo>
                      <a:pt x="3003" y="877"/>
                    </a:lnTo>
                    <a:lnTo>
                      <a:pt x="3011" y="878"/>
                    </a:lnTo>
                    <a:lnTo>
                      <a:pt x="3017" y="887"/>
                    </a:lnTo>
                    <a:lnTo>
                      <a:pt x="3015" y="895"/>
                    </a:lnTo>
                    <a:lnTo>
                      <a:pt x="3015" y="905"/>
                    </a:lnTo>
                    <a:lnTo>
                      <a:pt x="3011" y="909"/>
                    </a:lnTo>
                    <a:lnTo>
                      <a:pt x="3011" y="915"/>
                    </a:lnTo>
                    <a:lnTo>
                      <a:pt x="3009" y="921"/>
                    </a:lnTo>
                    <a:lnTo>
                      <a:pt x="3001" y="927"/>
                    </a:lnTo>
                    <a:lnTo>
                      <a:pt x="2994" y="944"/>
                    </a:lnTo>
                    <a:lnTo>
                      <a:pt x="2988" y="953"/>
                    </a:lnTo>
                    <a:lnTo>
                      <a:pt x="2981" y="960"/>
                    </a:lnTo>
                    <a:lnTo>
                      <a:pt x="2978" y="968"/>
                    </a:lnTo>
                    <a:lnTo>
                      <a:pt x="2967" y="973"/>
                    </a:lnTo>
                    <a:lnTo>
                      <a:pt x="2960" y="991"/>
                    </a:lnTo>
                    <a:lnTo>
                      <a:pt x="2956" y="996"/>
                    </a:lnTo>
                    <a:lnTo>
                      <a:pt x="2946" y="999"/>
                    </a:lnTo>
                    <a:lnTo>
                      <a:pt x="2909" y="1002"/>
                    </a:lnTo>
                    <a:lnTo>
                      <a:pt x="2906" y="994"/>
                    </a:lnTo>
                    <a:lnTo>
                      <a:pt x="2900" y="984"/>
                    </a:lnTo>
                    <a:lnTo>
                      <a:pt x="2869" y="958"/>
                    </a:lnTo>
                    <a:lnTo>
                      <a:pt x="2869" y="956"/>
                    </a:lnTo>
                    <a:lnTo>
                      <a:pt x="2847" y="947"/>
                    </a:lnTo>
                    <a:lnTo>
                      <a:pt x="2826" y="930"/>
                    </a:lnTo>
                    <a:lnTo>
                      <a:pt x="2818" y="929"/>
                    </a:lnTo>
                    <a:lnTo>
                      <a:pt x="2810" y="932"/>
                    </a:lnTo>
                    <a:lnTo>
                      <a:pt x="2794" y="927"/>
                    </a:lnTo>
                    <a:lnTo>
                      <a:pt x="2789" y="940"/>
                    </a:lnTo>
                    <a:lnTo>
                      <a:pt x="2807" y="951"/>
                    </a:lnTo>
                    <a:lnTo>
                      <a:pt x="2822" y="967"/>
                    </a:lnTo>
                    <a:lnTo>
                      <a:pt x="2833" y="986"/>
                    </a:lnTo>
                    <a:lnTo>
                      <a:pt x="2850" y="1002"/>
                    </a:lnTo>
                    <a:lnTo>
                      <a:pt x="2879" y="1006"/>
                    </a:lnTo>
                    <a:lnTo>
                      <a:pt x="2903" y="1016"/>
                    </a:lnTo>
                    <a:lnTo>
                      <a:pt x="2912" y="1011"/>
                    </a:lnTo>
                    <a:lnTo>
                      <a:pt x="2936" y="1012"/>
                    </a:lnTo>
                    <a:lnTo>
                      <a:pt x="2961" y="1016"/>
                    </a:lnTo>
                    <a:lnTo>
                      <a:pt x="2962" y="1021"/>
                    </a:lnTo>
                    <a:lnTo>
                      <a:pt x="2968" y="1019"/>
                    </a:lnTo>
                    <a:lnTo>
                      <a:pt x="2965" y="1032"/>
                    </a:lnTo>
                    <a:lnTo>
                      <a:pt x="2960" y="1040"/>
                    </a:lnTo>
                    <a:lnTo>
                      <a:pt x="2960" y="1050"/>
                    </a:lnTo>
                    <a:lnTo>
                      <a:pt x="2950" y="1062"/>
                    </a:lnTo>
                    <a:lnTo>
                      <a:pt x="2946" y="1081"/>
                    </a:lnTo>
                    <a:lnTo>
                      <a:pt x="2939" y="1085"/>
                    </a:lnTo>
                    <a:lnTo>
                      <a:pt x="2931" y="1104"/>
                    </a:lnTo>
                    <a:lnTo>
                      <a:pt x="2918" y="1110"/>
                    </a:lnTo>
                    <a:lnTo>
                      <a:pt x="2918" y="1125"/>
                    </a:lnTo>
                    <a:lnTo>
                      <a:pt x="2913" y="1131"/>
                    </a:lnTo>
                    <a:lnTo>
                      <a:pt x="2903" y="1153"/>
                    </a:lnTo>
                    <a:lnTo>
                      <a:pt x="2900" y="1151"/>
                    </a:lnTo>
                    <a:lnTo>
                      <a:pt x="2888" y="1164"/>
                    </a:lnTo>
                    <a:lnTo>
                      <a:pt x="2871" y="1174"/>
                    </a:lnTo>
                    <a:lnTo>
                      <a:pt x="2850" y="1169"/>
                    </a:lnTo>
                    <a:lnTo>
                      <a:pt x="2847" y="1177"/>
                    </a:lnTo>
                    <a:lnTo>
                      <a:pt x="2827" y="1162"/>
                    </a:lnTo>
                    <a:lnTo>
                      <a:pt x="2826" y="1166"/>
                    </a:lnTo>
                    <a:lnTo>
                      <a:pt x="2826" y="1170"/>
                    </a:lnTo>
                    <a:lnTo>
                      <a:pt x="2820" y="1159"/>
                    </a:lnTo>
                    <a:lnTo>
                      <a:pt x="2816" y="1162"/>
                    </a:lnTo>
                    <a:lnTo>
                      <a:pt x="2809" y="1156"/>
                    </a:lnTo>
                    <a:lnTo>
                      <a:pt x="2804" y="1155"/>
                    </a:lnTo>
                    <a:lnTo>
                      <a:pt x="2806" y="1162"/>
                    </a:lnTo>
                    <a:lnTo>
                      <a:pt x="2806" y="1170"/>
                    </a:lnTo>
                    <a:lnTo>
                      <a:pt x="2809" y="1180"/>
                    </a:lnTo>
                    <a:lnTo>
                      <a:pt x="2809" y="1182"/>
                    </a:lnTo>
                    <a:lnTo>
                      <a:pt x="2804" y="1182"/>
                    </a:lnTo>
                    <a:lnTo>
                      <a:pt x="2796" y="1178"/>
                    </a:lnTo>
                    <a:lnTo>
                      <a:pt x="2795" y="1189"/>
                    </a:lnTo>
                    <a:lnTo>
                      <a:pt x="2800" y="1196"/>
                    </a:lnTo>
                    <a:lnTo>
                      <a:pt x="2796" y="1201"/>
                    </a:lnTo>
                    <a:lnTo>
                      <a:pt x="2793" y="1215"/>
                    </a:lnTo>
                    <a:lnTo>
                      <a:pt x="2788" y="1222"/>
                    </a:lnTo>
                    <a:lnTo>
                      <a:pt x="2780" y="1222"/>
                    </a:lnTo>
                    <a:lnTo>
                      <a:pt x="2778" y="1229"/>
                    </a:lnTo>
                    <a:lnTo>
                      <a:pt x="2773" y="1231"/>
                    </a:lnTo>
                    <a:lnTo>
                      <a:pt x="2767" y="1228"/>
                    </a:lnTo>
                    <a:lnTo>
                      <a:pt x="2763" y="1237"/>
                    </a:lnTo>
                    <a:lnTo>
                      <a:pt x="2758" y="1229"/>
                    </a:lnTo>
                    <a:lnTo>
                      <a:pt x="2752" y="1227"/>
                    </a:lnTo>
                    <a:lnTo>
                      <a:pt x="2746" y="1221"/>
                    </a:lnTo>
                    <a:lnTo>
                      <a:pt x="2734" y="1216"/>
                    </a:lnTo>
                    <a:lnTo>
                      <a:pt x="2721" y="1205"/>
                    </a:lnTo>
                    <a:lnTo>
                      <a:pt x="2716" y="1209"/>
                    </a:lnTo>
                    <a:lnTo>
                      <a:pt x="2714" y="1195"/>
                    </a:lnTo>
                    <a:lnTo>
                      <a:pt x="2707" y="1204"/>
                    </a:lnTo>
                    <a:lnTo>
                      <a:pt x="2697" y="1205"/>
                    </a:lnTo>
                    <a:lnTo>
                      <a:pt x="2692" y="1200"/>
                    </a:lnTo>
                    <a:lnTo>
                      <a:pt x="2688" y="1204"/>
                    </a:lnTo>
                    <a:lnTo>
                      <a:pt x="2678" y="1204"/>
                    </a:lnTo>
                    <a:lnTo>
                      <a:pt x="2658" y="1195"/>
                    </a:lnTo>
                    <a:lnTo>
                      <a:pt x="2654" y="1189"/>
                    </a:lnTo>
                    <a:lnTo>
                      <a:pt x="2608" y="1167"/>
                    </a:lnTo>
                    <a:lnTo>
                      <a:pt x="2606" y="1170"/>
                    </a:lnTo>
                    <a:lnTo>
                      <a:pt x="2600" y="1182"/>
                    </a:lnTo>
                    <a:lnTo>
                      <a:pt x="2602" y="1189"/>
                    </a:lnTo>
                    <a:lnTo>
                      <a:pt x="2611" y="1195"/>
                    </a:lnTo>
                    <a:lnTo>
                      <a:pt x="2618" y="1191"/>
                    </a:lnTo>
                    <a:lnTo>
                      <a:pt x="2617" y="1186"/>
                    </a:lnTo>
                    <a:lnTo>
                      <a:pt x="2617" y="1180"/>
                    </a:lnTo>
                    <a:lnTo>
                      <a:pt x="2626" y="1189"/>
                    </a:lnTo>
                    <a:lnTo>
                      <a:pt x="2642" y="1194"/>
                    </a:lnTo>
                    <a:lnTo>
                      <a:pt x="2654" y="1200"/>
                    </a:lnTo>
                    <a:lnTo>
                      <a:pt x="2656" y="1205"/>
                    </a:lnTo>
                    <a:lnTo>
                      <a:pt x="2656" y="1211"/>
                    </a:lnTo>
                    <a:lnTo>
                      <a:pt x="2662" y="1202"/>
                    </a:lnTo>
                    <a:lnTo>
                      <a:pt x="2682" y="1209"/>
                    </a:lnTo>
                    <a:lnTo>
                      <a:pt x="2683" y="1215"/>
                    </a:lnTo>
                    <a:lnTo>
                      <a:pt x="2676" y="1220"/>
                    </a:lnTo>
                    <a:lnTo>
                      <a:pt x="2672" y="1227"/>
                    </a:lnTo>
                    <a:lnTo>
                      <a:pt x="2678" y="1228"/>
                    </a:lnTo>
                    <a:lnTo>
                      <a:pt x="2682" y="1220"/>
                    </a:lnTo>
                    <a:lnTo>
                      <a:pt x="2689" y="1213"/>
                    </a:lnTo>
                    <a:lnTo>
                      <a:pt x="2701" y="1211"/>
                    </a:lnTo>
                    <a:lnTo>
                      <a:pt x="2709" y="1215"/>
                    </a:lnTo>
                    <a:lnTo>
                      <a:pt x="2712" y="1222"/>
                    </a:lnTo>
                    <a:lnTo>
                      <a:pt x="2724" y="1233"/>
                    </a:lnTo>
                    <a:lnTo>
                      <a:pt x="2737" y="1237"/>
                    </a:lnTo>
                    <a:lnTo>
                      <a:pt x="2740" y="1242"/>
                    </a:lnTo>
                    <a:lnTo>
                      <a:pt x="2748" y="1238"/>
                    </a:lnTo>
                    <a:lnTo>
                      <a:pt x="2751" y="1243"/>
                    </a:lnTo>
                    <a:lnTo>
                      <a:pt x="2750" y="1248"/>
                    </a:lnTo>
                    <a:lnTo>
                      <a:pt x="2758" y="1258"/>
                    </a:lnTo>
                    <a:lnTo>
                      <a:pt x="2759" y="1264"/>
                    </a:lnTo>
                    <a:lnTo>
                      <a:pt x="2764" y="1287"/>
                    </a:lnTo>
                    <a:lnTo>
                      <a:pt x="2763" y="1298"/>
                    </a:lnTo>
                    <a:lnTo>
                      <a:pt x="2761" y="1304"/>
                    </a:lnTo>
                    <a:lnTo>
                      <a:pt x="2756" y="1311"/>
                    </a:lnTo>
                    <a:lnTo>
                      <a:pt x="2734" y="1311"/>
                    </a:lnTo>
                    <a:lnTo>
                      <a:pt x="2726" y="1318"/>
                    </a:lnTo>
                    <a:lnTo>
                      <a:pt x="2719" y="1322"/>
                    </a:lnTo>
                    <a:lnTo>
                      <a:pt x="2708" y="1323"/>
                    </a:lnTo>
                    <a:lnTo>
                      <a:pt x="2685" y="1320"/>
                    </a:lnTo>
                    <a:lnTo>
                      <a:pt x="2676" y="1323"/>
                    </a:lnTo>
                    <a:lnTo>
                      <a:pt x="2665" y="1319"/>
                    </a:lnTo>
                    <a:lnTo>
                      <a:pt x="2661" y="1326"/>
                    </a:lnTo>
                    <a:lnTo>
                      <a:pt x="2670" y="1341"/>
                    </a:lnTo>
                    <a:lnTo>
                      <a:pt x="2686" y="1340"/>
                    </a:lnTo>
                    <a:lnTo>
                      <a:pt x="2688" y="1347"/>
                    </a:lnTo>
                    <a:lnTo>
                      <a:pt x="2676" y="1351"/>
                    </a:lnTo>
                    <a:lnTo>
                      <a:pt x="2667" y="1347"/>
                    </a:lnTo>
                    <a:lnTo>
                      <a:pt x="2655" y="1349"/>
                    </a:lnTo>
                    <a:lnTo>
                      <a:pt x="2651" y="1368"/>
                    </a:lnTo>
                    <a:lnTo>
                      <a:pt x="2651" y="1379"/>
                    </a:lnTo>
                    <a:lnTo>
                      <a:pt x="2656" y="1410"/>
                    </a:lnTo>
                    <a:lnTo>
                      <a:pt x="2639" y="1390"/>
                    </a:lnTo>
                    <a:lnTo>
                      <a:pt x="2633" y="1393"/>
                    </a:lnTo>
                    <a:lnTo>
                      <a:pt x="2634" y="1400"/>
                    </a:lnTo>
                    <a:lnTo>
                      <a:pt x="2626" y="1406"/>
                    </a:lnTo>
                    <a:lnTo>
                      <a:pt x="2626" y="1414"/>
                    </a:lnTo>
                    <a:lnTo>
                      <a:pt x="2622" y="1421"/>
                    </a:lnTo>
                    <a:lnTo>
                      <a:pt x="2621" y="1426"/>
                    </a:lnTo>
                    <a:lnTo>
                      <a:pt x="2605" y="1426"/>
                    </a:lnTo>
                    <a:lnTo>
                      <a:pt x="2608" y="1437"/>
                    </a:lnTo>
                    <a:lnTo>
                      <a:pt x="2613" y="1441"/>
                    </a:lnTo>
                    <a:lnTo>
                      <a:pt x="2603" y="1459"/>
                    </a:lnTo>
                    <a:lnTo>
                      <a:pt x="2581" y="1475"/>
                    </a:lnTo>
                    <a:lnTo>
                      <a:pt x="2575" y="1482"/>
                    </a:lnTo>
                    <a:lnTo>
                      <a:pt x="2551" y="1484"/>
                    </a:lnTo>
                    <a:lnTo>
                      <a:pt x="2546" y="1489"/>
                    </a:lnTo>
                    <a:lnTo>
                      <a:pt x="2568" y="1506"/>
                    </a:lnTo>
                    <a:lnTo>
                      <a:pt x="2568" y="1512"/>
                    </a:lnTo>
                    <a:lnTo>
                      <a:pt x="2565" y="1524"/>
                    </a:lnTo>
                    <a:lnTo>
                      <a:pt x="2563" y="1538"/>
                    </a:lnTo>
                    <a:lnTo>
                      <a:pt x="2560" y="1544"/>
                    </a:lnTo>
                    <a:lnTo>
                      <a:pt x="2549" y="1548"/>
                    </a:lnTo>
                    <a:lnTo>
                      <a:pt x="2551" y="1573"/>
                    </a:lnTo>
                    <a:lnTo>
                      <a:pt x="2547" y="1583"/>
                    </a:lnTo>
                    <a:lnTo>
                      <a:pt x="2540" y="1584"/>
                    </a:lnTo>
                    <a:lnTo>
                      <a:pt x="2537" y="1589"/>
                    </a:lnTo>
                    <a:lnTo>
                      <a:pt x="2541" y="1605"/>
                    </a:lnTo>
                    <a:lnTo>
                      <a:pt x="2538" y="1632"/>
                    </a:lnTo>
                    <a:lnTo>
                      <a:pt x="2537" y="1642"/>
                    </a:lnTo>
                    <a:lnTo>
                      <a:pt x="2533" y="1675"/>
                    </a:lnTo>
                    <a:lnTo>
                      <a:pt x="2533" y="1702"/>
                    </a:lnTo>
                    <a:lnTo>
                      <a:pt x="2535" y="1718"/>
                    </a:lnTo>
                    <a:lnTo>
                      <a:pt x="2535" y="1729"/>
                    </a:lnTo>
                    <a:lnTo>
                      <a:pt x="2525" y="1747"/>
                    </a:lnTo>
                    <a:lnTo>
                      <a:pt x="2533" y="1749"/>
                    </a:lnTo>
                    <a:lnTo>
                      <a:pt x="2537" y="1758"/>
                    </a:lnTo>
                    <a:lnTo>
                      <a:pt x="2545" y="1770"/>
                    </a:lnTo>
                    <a:lnTo>
                      <a:pt x="2551" y="1776"/>
                    </a:lnTo>
                    <a:lnTo>
                      <a:pt x="2552" y="1776"/>
                    </a:lnTo>
                    <a:lnTo>
                      <a:pt x="2558" y="1772"/>
                    </a:lnTo>
                    <a:lnTo>
                      <a:pt x="2559" y="1779"/>
                    </a:lnTo>
                    <a:lnTo>
                      <a:pt x="2560" y="1802"/>
                    </a:lnTo>
                    <a:lnTo>
                      <a:pt x="2564" y="1797"/>
                    </a:lnTo>
                    <a:lnTo>
                      <a:pt x="2564" y="1775"/>
                    </a:lnTo>
                    <a:lnTo>
                      <a:pt x="2568" y="1772"/>
                    </a:lnTo>
                    <a:lnTo>
                      <a:pt x="2596" y="1772"/>
                    </a:lnTo>
                    <a:lnTo>
                      <a:pt x="2601" y="1776"/>
                    </a:lnTo>
                    <a:lnTo>
                      <a:pt x="2608" y="1776"/>
                    </a:lnTo>
                    <a:lnTo>
                      <a:pt x="2613" y="1774"/>
                    </a:lnTo>
                    <a:lnTo>
                      <a:pt x="2622" y="1779"/>
                    </a:lnTo>
                    <a:lnTo>
                      <a:pt x="2624" y="1785"/>
                    </a:lnTo>
                    <a:lnTo>
                      <a:pt x="2628" y="1812"/>
                    </a:lnTo>
                    <a:lnTo>
                      <a:pt x="2646" y="1856"/>
                    </a:lnTo>
                    <a:lnTo>
                      <a:pt x="2646" y="1876"/>
                    </a:lnTo>
                    <a:lnTo>
                      <a:pt x="2648" y="1890"/>
                    </a:lnTo>
                    <a:lnTo>
                      <a:pt x="2660" y="1909"/>
                    </a:lnTo>
                    <a:lnTo>
                      <a:pt x="2662" y="1936"/>
                    </a:lnTo>
                    <a:lnTo>
                      <a:pt x="2661" y="1944"/>
                    </a:lnTo>
                    <a:lnTo>
                      <a:pt x="2658" y="1953"/>
                    </a:lnTo>
                    <a:lnTo>
                      <a:pt x="2650" y="1959"/>
                    </a:lnTo>
                    <a:lnTo>
                      <a:pt x="2644" y="1964"/>
                    </a:lnTo>
                    <a:lnTo>
                      <a:pt x="2645" y="1966"/>
                    </a:lnTo>
                    <a:lnTo>
                      <a:pt x="2666" y="1955"/>
                    </a:lnTo>
                    <a:lnTo>
                      <a:pt x="2666" y="1964"/>
                    </a:lnTo>
                    <a:lnTo>
                      <a:pt x="2670" y="1964"/>
                    </a:lnTo>
                    <a:lnTo>
                      <a:pt x="2686" y="1952"/>
                    </a:lnTo>
                    <a:lnTo>
                      <a:pt x="2734" y="1930"/>
                    </a:lnTo>
                    <a:lnTo>
                      <a:pt x="2756" y="1936"/>
                    </a:lnTo>
                    <a:lnTo>
                      <a:pt x="2762" y="1942"/>
                    </a:lnTo>
                    <a:lnTo>
                      <a:pt x="2774" y="1948"/>
                    </a:lnTo>
                    <a:lnTo>
                      <a:pt x="2779" y="1957"/>
                    </a:lnTo>
                    <a:lnTo>
                      <a:pt x="2796" y="1964"/>
                    </a:lnTo>
                    <a:lnTo>
                      <a:pt x="2821" y="1976"/>
                    </a:lnTo>
                    <a:lnTo>
                      <a:pt x="2842" y="1977"/>
                    </a:lnTo>
                    <a:lnTo>
                      <a:pt x="2847" y="1980"/>
                    </a:lnTo>
                    <a:lnTo>
                      <a:pt x="2885" y="2006"/>
                    </a:lnTo>
                    <a:lnTo>
                      <a:pt x="2900" y="2012"/>
                    </a:lnTo>
                    <a:lnTo>
                      <a:pt x="2920" y="2043"/>
                    </a:lnTo>
                    <a:lnTo>
                      <a:pt x="2924" y="2049"/>
                    </a:lnTo>
                    <a:lnTo>
                      <a:pt x="2923" y="2056"/>
                    </a:lnTo>
                    <a:lnTo>
                      <a:pt x="2929" y="2061"/>
                    </a:lnTo>
                    <a:lnTo>
                      <a:pt x="2934" y="2057"/>
                    </a:lnTo>
                    <a:lnTo>
                      <a:pt x="2939" y="2060"/>
                    </a:lnTo>
                    <a:lnTo>
                      <a:pt x="2943" y="2065"/>
                    </a:lnTo>
                    <a:lnTo>
                      <a:pt x="2950" y="2066"/>
                    </a:lnTo>
                    <a:lnTo>
                      <a:pt x="2958" y="2065"/>
                    </a:lnTo>
                    <a:lnTo>
                      <a:pt x="2966" y="2066"/>
                    </a:lnTo>
                    <a:lnTo>
                      <a:pt x="2978" y="2076"/>
                    </a:lnTo>
                    <a:lnTo>
                      <a:pt x="3020" y="2089"/>
                    </a:lnTo>
                    <a:lnTo>
                      <a:pt x="3032" y="2099"/>
                    </a:lnTo>
                    <a:lnTo>
                      <a:pt x="3035" y="2106"/>
                    </a:lnTo>
                    <a:lnTo>
                      <a:pt x="3051" y="2116"/>
                    </a:lnTo>
                    <a:lnTo>
                      <a:pt x="3052" y="2122"/>
                    </a:lnTo>
                    <a:lnTo>
                      <a:pt x="3046" y="2137"/>
                    </a:lnTo>
                    <a:lnTo>
                      <a:pt x="3042" y="2149"/>
                    </a:lnTo>
                    <a:lnTo>
                      <a:pt x="3033" y="2169"/>
                    </a:lnTo>
                    <a:lnTo>
                      <a:pt x="3046" y="2148"/>
                    </a:lnTo>
                    <a:lnTo>
                      <a:pt x="3051" y="2136"/>
                    </a:lnTo>
                    <a:lnTo>
                      <a:pt x="3056" y="2127"/>
                    </a:lnTo>
                    <a:lnTo>
                      <a:pt x="3112" y="2126"/>
                    </a:lnTo>
                    <a:lnTo>
                      <a:pt x="3139" y="2132"/>
                    </a:lnTo>
                    <a:lnTo>
                      <a:pt x="3160" y="2130"/>
                    </a:lnTo>
                    <a:lnTo>
                      <a:pt x="3166" y="2131"/>
                    </a:lnTo>
                    <a:lnTo>
                      <a:pt x="3171" y="2127"/>
                    </a:lnTo>
                    <a:lnTo>
                      <a:pt x="3182" y="2130"/>
                    </a:lnTo>
                    <a:lnTo>
                      <a:pt x="3185" y="2137"/>
                    </a:lnTo>
                    <a:lnTo>
                      <a:pt x="3193" y="2136"/>
                    </a:lnTo>
                    <a:lnTo>
                      <a:pt x="3203" y="2140"/>
                    </a:lnTo>
                    <a:lnTo>
                      <a:pt x="3210" y="2145"/>
                    </a:lnTo>
                    <a:lnTo>
                      <a:pt x="3216" y="2141"/>
                    </a:lnTo>
                    <a:lnTo>
                      <a:pt x="3221" y="2165"/>
                    </a:lnTo>
                    <a:lnTo>
                      <a:pt x="3219" y="2199"/>
                    </a:lnTo>
                    <a:lnTo>
                      <a:pt x="3214" y="2217"/>
                    </a:lnTo>
                    <a:lnTo>
                      <a:pt x="3213" y="2235"/>
                    </a:lnTo>
                    <a:lnTo>
                      <a:pt x="3219" y="2246"/>
                    </a:lnTo>
                    <a:lnTo>
                      <a:pt x="3221" y="2258"/>
                    </a:lnTo>
                    <a:lnTo>
                      <a:pt x="3221" y="2281"/>
                    </a:lnTo>
                    <a:lnTo>
                      <a:pt x="3225" y="2314"/>
                    </a:lnTo>
                    <a:lnTo>
                      <a:pt x="3219" y="2321"/>
                    </a:lnTo>
                    <a:lnTo>
                      <a:pt x="3219" y="2341"/>
                    </a:lnTo>
                    <a:lnTo>
                      <a:pt x="3223" y="2348"/>
                    </a:lnTo>
                    <a:lnTo>
                      <a:pt x="3228" y="2352"/>
                    </a:lnTo>
                    <a:lnTo>
                      <a:pt x="3230" y="2358"/>
                    </a:lnTo>
                    <a:lnTo>
                      <a:pt x="3239" y="2369"/>
                    </a:lnTo>
                    <a:lnTo>
                      <a:pt x="3247" y="2373"/>
                    </a:lnTo>
                    <a:lnTo>
                      <a:pt x="3255" y="2382"/>
                    </a:lnTo>
                    <a:lnTo>
                      <a:pt x="3259" y="2393"/>
                    </a:lnTo>
                    <a:lnTo>
                      <a:pt x="3267" y="2402"/>
                    </a:lnTo>
                    <a:lnTo>
                      <a:pt x="3267" y="2405"/>
                    </a:lnTo>
                    <a:lnTo>
                      <a:pt x="3253" y="2406"/>
                    </a:lnTo>
                    <a:lnTo>
                      <a:pt x="3234" y="2418"/>
                    </a:lnTo>
                    <a:lnTo>
                      <a:pt x="3229" y="2423"/>
                    </a:lnTo>
                    <a:lnTo>
                      <a:pt x="3229" y="2425"/>
                    </a:lnTo>
                    <a:lnTo>
                      <a:pt x="3262" y="2416"/>
                    </a:lnTo>
                    <a:lnTo>
                      <a:pt x="3272" y="2417"/>
                    </a:lnTo>
                    <a:lnTo>
                      <a:pt x="3279" y="2421"/>
                    </a:lnTo>
                    <a:lnTo>
                      <a:pt x="3307" y="2450"/>
                    </a:lnTo>
                    <a:lnTo>
                      <a:pt x="3312" y="2459"/>
                    </a:lnTo>
                    <a:lnTo>
                      <a:pt x="3317" y="2477"/>
                    </a:lnTo>
                    <a:lnTo>
                      <a:pt x="3314" y="2486"/>
                    </a:lnTo>
                    <a:lnTo>
                      <a:pt x="3289" y="2514"/>
                    </a:lnTo>
                    <a:lnTo>
                      <a:pt x="3314" y="2495"/>
                    </a:lnTo>
                    <a:lnTo>
                      <a:pt x="3318" y="2488"/>
                    </a:lnTo>
                    <a:lnTo>
                      <a:pt x="3323" y="2488"/>
                    </a:lnTo>
                    <a:lnTo>
                      <a:pt x="3337" y="2500"/>
                    </a:lnTo>
                    <a:lnTo>
                      <a:pt x="3344" y="2501"/>
                    </a:lnTo>
                    <a:lnTo>
                      <a:pt x="3359" y="2512"/>
                    </a:lnTo>
                    <a:lnTo>
                      <a:pt x="3363" y="2509"/>
                    </a:lnTo>
                    <a:lnTo>
                      <a:pt x="3360" y="2482"/>
                    </a:lnTo>
                    <a:lnTo>
                      <a:pt x="3363" y="2476"/>
                    </a:lnTo>
                    <a:lnTo>
                      <a:pt x="3370" y="2476"/>
                    </a:lnTo>
                    <a:lnTo>
                      <a:pt x="3370" y="2470"/>
                    </a:lnTo>
                    <a:lnTo>
                      <a:pt x="3371" y="2464"/>
                    </a:lnTo>
                    <a:lnTo>
                      <a:pt x="3379" y="2461"/>
                    </a:lnTo>
                    <a:lnTo>
                      <a:pt x="3386" y="2461"/>
                    </a:lnTo>
                    <a:lnTo>
                      <a:pt x="3386" y="2466"/>
                    </a:lnTo>
                    <a:lnTo>
                      <a:pt x="3399" y="2475"/>
                    </a:lnTo>
                    <a:lnTo>
                      <a:pt x="3402" y="2495"/>
                    </a:lnTo>
                    <a:lnTo>
                      <a:pt x="3408" y="2493"/>
                    </a:lnTo>
                    <a:lnTo>
                      <a:pt x="3415" y="2487"/>
                    </a:lnTo>
                    <a:lnTo>
                      <a:pt x="3415" y="2481"/>
                    </a:lnTo>
                    <a:lnTo>
                      <a:pt x="3419" y="2477"/>
                    </a:lnTo>
                    <a:lnTo>
                      <a:pt x="3420" y="2470"/>
                    </a:lnTo>
                    <a:lnTo>
                      <a:pt x="3412" y="2468"/>
                    </a:lnTo>
                    <a:lnTo>
                      <a:pt x="3401" y="2450"/>
                    </a:lnTo>
                    <a:lnTo>
                      <a:pt x="3399" y="2443"/>
                    </a:lnTo>
                    <a:lnTo>
                      <a:pt x="3412" y="2442"/>
                    </a:lnTo>
                    <a:lnTo>
                      <a:pt x="3412" y="2437"/>
                    </a:lnTo>
                    <a:lnTo>
                      <a:pt x="3420" y="2432"/>
                    </a:lnTo>
                    <a:lnTo>
                      <a:pt x="3424" y="2421"/>
                    </a:lnTo>
                    <a:lnTo>
                      <a:pt x="3429" y="2415"/>
                    </a:lnTo>
                    <a:lnTo>
                      <a:pt x="3435" y="2410"/>
                    </a:lnTo>
                    <a:lnTo>
                      <a:pt x="3454" y="2411"/>
                    </a:lnTo>
                    <a:lnTo>
                      <a:pt x="3460" y="2407"/>
                    </a:lnTo>
                    <a:lnTo>
                      <a:pt x="3460" y="2405"/>
                    </a:lnTo>
                    <a:lnTo>
                      <a:pt x="3444" y="2407"/>
                    </a:lnTo>
                    <a:lnTo>
                      <a:pt x="3436" y="2406"/>
                    </a:lnTo>
                    <a:lnTo>
                      <a:pt x="3429" y="2400"/>
                    </a:lnTo>
                    <a:lnTo>
                      <a:pt x="3427" y="2391"/>
                    </a:lnTo>
                    <a:lnTo>
                      <a:pt x="3424" y="2387"/>
                    </a:lnTo>
                    <a:lnTo>
                      <a:pt x="3417" y="2383"/>
                    </a:lnTo>
                    <a:lnTo>
                      <a:pt x="3411" y="2364"/>
                    </a:lnTo>
                    <a:lnTo>
                      <a:pt x="3414" y="2361"/>
                    </a:lnTo>
                    <a:lnTo>
                      <a:pt x="3415" y="2356"/>
                    </a:lnTo>
                    <a:lnTo>
                      <a:pt x="3411" y="2353"/>
                    </a:lnTo>
                    <a:lnTo>
                      <a:pt x="3407" y="2309"/>
                    </a:lnTo>
                    <a:lnTo>
                      <a:pt x="3404" y="2299"/>
                    </a:lnTo>
                    <a:lnTo>
                      <a:pt x="3403" y="2274"/>
                    </a:lnTo>
                    <a:lnTo>
                      <a:pt x="3404" y="2264"/>
                    </a:lnTo>
                    <a:lnTo>
                      <a:pt x="3402" y="2251"/>
                    </a:lnTo>
                    <a:lnTo>
                      <a:pt x="3399" y="2242"/>
                    </a:lnTo>
                    <a:lnTo>
                      <a:pt x="3391" y="2232"/>
                    </a:lnTo>
                    <a:lnTo>
                      <a:pt x="3379" y="2206"/>
                    </a:lnTo>
                    <a:lnTo>
                      <a:pt x="3374" y="2200"/>
                    </a:lnTo>
                    <a:lnTo>
                      <a:pt x="3366" y="2197"/>
                    </a:lnTo>
                    <a:lnTo>
                      <a:pt x="3361" y="2195"/>
                    </a:lnTo>
                    <a:lnTo>
                      <a:pt x="3380" y="2186"/>
                    </a:lnTo>
                    <a:lnTo>
                      <a:pt x="3407" y="2169"/>
                    </a:lnTo>
                    <a:lnTo>
                      <a:pt x="3422" y="2162"/>
                    </a:lnTo>
                    <a:lnTo>
                      <a:pt x="3449" y="2140"/>
                    </a:lnTo>
                    <a:lnTo>
                      <a:pt x="3461" y="2132"/>
                    </a:lnTo>
                    <a:lnTo>
                      <a:pt x="3476" y="2119"/>
                    </a:lnTo>
                    <a:lnTo>
                      <a:pt x="3489" y="2104"/>
                    </a:lnTo>
                    <a:lnTo>
                      <a:pt x="3476" y="2114"/>
                    </a:lnTo>
                    <a:lnTo>
                      <a:pt x="3492" y="2092"/>
                    </a:lnTo>
                    <a:lnTo>
                      <a:pt x="3513" y="2055"/>
                    </a:lnTo>
                    <a:lnTo>
                      <a:pt x="3519" y="2041"/>
                    </a:lnTo>
                    <a:lnTo>
                      <a:pt x="3524" y="2036"/>
                    </a:lnTo>
                    <a:lnTo>
                      <a:pt x="3532" y="2038"/>
                    </a:lnTo>
                    <a:lnTo>
                      <a:pt x="3541" y="2045"/>
                    </a:lnTo>
                    <a:lnTo>
                      <a:pt x="3551" y="2040"/>
                    </a:lnTo>
                    <a:lnTo>
                      <a:pt x="3554" y="2032"/>
                    </a:lnTo>
                    <a:lnTo>
                      <a:pt x="3548" y="2030"/>
                    </a:lnTo>
                    <a:lnTo>
                      <a:pt x="3543" y="2007"/>
                    </a:lnTo>
                    <a:lnTo>
                      <a:pt x="3540" y="2001"/>
                    </a:lnTo>
                    <a:lnTo>
                      <a:pt x="3531" y="2022"/>
                    </a:lnTo>
                    <a:lnTo>
                      <a:pt x="3527" y="2030"/>
                    </a:lnTo>
                    <a:lnTo>
                      <a:pt x="3525" y="2027"/>
                    </a:lnTo>
                    <a:lnTo>
                      <a:pt x="3524" y="2005"/>
                    </a:lnTo>
                    <a:lnTo>
                      <a:pt x="3521" y="1980"/>
                    </a:lnTo>
                    <a:lnTo>
                      <a:pt x="3517" y="1959"/>
                    </a:lnTo>
                    <a:lnTo>
                      <a:pt x="3514" y="1953"/>
                    </a:lnTo>
                    <a:lnTo>
                      <a:pt x="3511" y="1947"/>
                    </a:lnTo>
                    <a:lnTo>
                      <a:pt x="3510" y="1927"/>
                    </a:lnTo>
                    <a:lnTo>
                      <a:pt x="3500" y="1892"/>
                    </a:lnTo>
                    <a:lnTo>
                      <a:pt x="3492" y="1861"/>
                    </a:lnTo>
                    <a:lnTo>
                      <a:pt x="3490" y="1849"/>
                    </a:lnTo>
                    <a:lnTo>
                      <a:pt x="3483" y="1835"/>
                    </a:lnTo>
                    <a:lnTo>
                      <a:pt x="3483" y="1829"/>
                    </a:lnTo>
                    <a:lnTo>
                      <a:pt x="3482" y="1825"/>
                    </a:lnTo>
                    <a:lnTo>
                      <a:pt x="3472" y="1826"/>
                    </a:lnTo>
                    <a:lnTo>
                      <a:pt x="3454" y="1815"/>
                    </a:lnTo>
                    <a:lnTo>
                      <a:pt x="3449" y="1809"/>
                    </a:lnTo>
                    <a:lnTo>
                      <a:pt x="3428" y="1793"/>
                    </a:lnTo>
                    <a:lnTo>
                      <a:pt x="3413" y="1777"/>
                    </a:lnTo>
                    <a:lnTo>
                      <a:pt x="3411" y="1771"/>
                    </a:lnTo>
                    <a:lnTo>
                      <a:pt x="3414" y="1767"/>
                    </a:lnTo>
                    <a:lnTo>
                      <a:pt x="3412" y="1760"/>
                    </a:lnTo>
                    <a:lnTo>
                      <a:pt x="3411" y="1749"/>
                    </a:lnTo>
                    <a:lnTo>
                      <a:pt x="3413" y="1740"/>
                    </a:lnTo>
                    <a:lnTo>
                      <a:pt x="3419" y="1739"/>
                    </a:lnTo>
                    <a:lnTo>
                      <a:pt x="3433" y="1729"/>
                    </a:lnTo>
                    <a:lnTo>
                      <a:pt x="3451" y="1729"/>
                    </a:lnTo>
                    <a:lnTo>
                      <a:pt x="3455" y="1723"/>
                    </a:lnTo>
                    <a:lnTo>
                      <a:pt x="3471" y="1722"/>
                    </a:lnTo>
                    <a:lnTo>
                      <a:pt x="3471" y="1708"/>
                    </a:lnTo>
                    <a:lnTo>
                      <a:pt x="3465" y="1705"/>
                    </a:lnTo>
                    <a:lnTo>
                      <a:pt x="3465" y="1695"/>
                    </a:lnTo>
                    <a:lnTo>
                      <a:pt x="3470" y="1683"/>
                    </a:lnTo>
                    <a:lnTo>
                      <a:pt x="3483" y="1688"/>
                    </a:lnTo>
                    <a:lnTo>
                      <a:pt x="3487" y="1691"/>
                    </a:lnTo>
                    <a:lnTo>
                      <a:pt x="3508" y="1686"/>
                    </a:lnTo>
                    <a:lnTo>
                      <a:pt x="3492" y="1681"/>
                    </a:lnTo>
                    <a:lnTo>
                      <a:pt x="3487" y="1675"/>
                    </a:lnTo>
                    <a:lnTo>
                      <a:pt x="3487" y="1664"/>
                    </a:lnTo>
                    <a:lnTo>
                      <a:pt x="3489" y="1658"/>
                    </a:lnTo>
                    <a:lnTo>
                      <a:pt x="3493" y="1658"/>
                    </a:lnTo>
                    <a:lnTo>
                      <a:pt x="3500" y="1643"/>
                    </a:lnTo>
                    <a:lnTo>
                      <a:pt x="3493" y="1648"/>
                    </a:lnTo>
                    <a:lnTo>
                      <a:pt x="3471" y="1645"/>
                    </a:lnTo>
                    <a:lnTo>
                      <a:pt x="3471" y="1635"/>
                    </a:lnTo>
                    <a:lnTo>
                      <a:pt x="3476" y="1637"/>
                    </a:lnTo>
                    <a:lnTo>
                      <a:pt x="3482" y="1634"/>
                    </a:lnTo>
                    <a:lnTo>
                      <a:pt x="3483" y="1625"/>
                    </a:lnTo>
                    <a:lnTo>
                      <a:pt x="3477" y="1616"/>
                    </a:lnTo>
                    <a:lnTo>
                      <a:pt x="3476" y="1615"/>
                    </a:lnTo>
                    <a:lnTo>
                      <a:pt x="3467" y="1597"/>
                    </a:lnTo>
                    <a:lnTo>
                      <a:pt x="3472" y="1578"/>
                    </a:lnTo>
                    <a:lnTo>
                      <a:pt x="3466" y="1576"/>
                    </a:lnTo>
                    <a:lnTo>
                      <a:pt x="3465" y="1568"/>
                    </a:lnTo>
                    <a:lnTo>
                      <a:pt x="3483" y="1562"/>
                    </a:lnTo>
                    <a:lnTo>
                      <a:pt x="3483" y="1561"/>
                    </a:lnTo>
                    <a:lnTo>
                      <a:pt x="3473" y="1561"/>
                    </a:lnTo>
                    <a:lnTo>
                      <a:pt x="3468" y="1556"/>
                    </a:lnTo>
                    <a:lnTo>
                      <a:pt x="3460" y="1561"/>
                    </a:lnTo>
                    <a:lnTo>
                      <a:pt x="3452" y="1559"/>
                    </a:lnTo>
                    <a:lnTo>
                      <a:pt x="3445" y="1550"/>
                    </a:lnTo>
                    <a:lnTo>
                      <a:pt x="3445" y="1539"/>
                    </a:lnTo>
                    <a:lnTo>
                      <a:pt x="3456" y="1523"/>
                    </a:lnTo>
                    <a:lnTo>
                      <a:pt x="3461" y="1505"/>
                    </a:lnTo>
                    <a:lnTo>
                      <a:pt x="3467" y="1500"/>
                    </a:lnTo>
                    <a:lnTo>
                      <a:pt x="3467" y="1486"/>
                    </a:lnTo>
                    <a:lnTo>
                      <a:pt x="3471" y="1485"/>
                    </a:lnTo>
                    <a:lnTo>
                      <a:pt x="3476" y="1478"/>
                    </a:lnTo>
                    <a:lnTo>
                      <a:pt x="3476" y="1468"/>
                    </a:lnTo>
                    <a:lnTo>
                      <a:pt x="3483" y="1465"/>
                    </a:lnTo>
                    <a:lnTo>
                      <a:pt x="3485" y="1447"/>
                    </a:lnTo>
                    <a:lnTo>
                      <a:pt x="3481" y="1454"/>
                    </a:lnTo>
                    <a:lnTo>
                      <a:pt x="3472" y="1457"/>
                    </a:lnTo>
                    <a:lnTo>
                      <a:pt x="3466" y="1452"/>
                    </a:lnTo>
                    <a:lnTo>
                      <a:pt x="3458" y="1449"/>
                    </a:lnTo>
                    <a:lnTo>
                      <a:pt x="3449" y="1441"/>
                    </a:lnTo>
                    <a:lnTo>
                      <a:pt x="3447" y="1428"/>
                    </a:lnTo>
                    <a:lnTo>
                      <a:pt x="3442" y="1419"/>
                    </a:lnTo>
                    <a:lnTo>
                      <a:pt x="3441" y="1404"/>
                    </a:lnTo>
                    <a:lnTo>
                      <a:pt x="3441" y="1392"/>
                    </a:lnTo>
                    <a:lnTo>
                      <a:pt x="3442" y="1387"/>
                    </a:lnTo>
                    <a:lnTo>
                      <a:pt x="3454" y="1379"/>
                    </a:lnTo>
                    <a:lnTo>
                      <a:pt x="3466" y="1360"/>
                    </a:lnTo>
                    <a:lnTo>
                      <a:pt x="3474" y="1350"/>
                    </a:lnTo>
                    <a:lnTo>
                      <a:pt x="3481" y="1347"/>
                    </a:lnTo>
                    <a:lnTo>
                      <a:pt x="3481" y="1355"/>
                    </a:lnTo>
                    <a:lnTo>
                      <a:pt x="3490" y="1354"/>
                    </a:lnTo>
                    <a:lnTo>
                      <a:pt x="3516" y="1355"/>
                    </a:lnTo>
                    <a:lnTo>
                      <a:pt x="3547" y="1362"/>
                    </a:lnTo>
                    <a:lnTo>
                      <a:pt x="3552" y="1367"/>
                    </a:lnTo>
                    <a:lnTo>
                      <a:pt x="3553" y="1369"/>
                    </a:lnTo>
                    <a:lnTo>
                      <a:pt x="3562" y="1374"/>
                    </a:lnTo>
                    <a:lnTo>
                      <a:pt x="3579" y="1377"/>
                    </a:lnTo>
                    <a:lnTo>
                      <a:pt x="3586" y="1379"/>
                    </a:lnTo>
                    <a:lnTo>
                      <a:pt x="3583" y="1388"/>
                    </a:lnTo>
                    <a:lnTo>
                      <a:pt x="3585" y="1390"/>
                    </a:lnTo>
                    <a:lnTo>
                      <a:pt x="3596" y="1383"/>
                    </a:lnTo>
                    <a:lnTo>
                      <a:pt x="3612" y="1383"/>
                    </a:lnTo>
                    <a:lnTo>
                      <a:pt x="3616" y="1389"/>
                    </a:lnTo>
                    <a:lnTo>
                      <a:pt x="3613" y="1397"/>
                    </a:lnTo>
                    <a:lnTo>
                      <a:pt x="3633" y="1395"/>
                    </a:lnTo>
                    <a:lnTo>
                      <a:pt x="3630" y="1390"/>
                    </a:lnTo>
                    <a:lnTo>
                      <a:pt x="3637" y="1384"/>
                    </a:lnTo>
                    <a:lnTo>
                      <a:pt x="3670" y="1373"/>
                    </a:lnTo>
                    <a:lnTo>
                      <a:pt x="3682" y="1361"/>
                    </a:lnTo>
                    <a:lnTo>
                      <a:pt x="3715" y="1378"/>
                    </a:lnTo>
                    <a:lnTo>
                      <a:pt x="3724" y="1390"/>
                    </a:lnTo>
                    <a:lnTo>
                      <a:pt x="3739" y="1397"/>
                    </a:lnTo>
                    <a:lnTo>
                      <a:pt x="3748" y="1398"/>
                    </a:lnTo>
                    <a:lnTo>
                      <a:pt x="3751" y="1403"/>
                    </a:lnTo>
                    <a:lnTo>
                      <a:pt x="3752" y="1411"/>
                    </a:lnTo>
                    <a:lnTo>
                      <a:pt x="3740" y="1438"/>
                    </a:lnTo>
                    <a:lnTo>
                      <a:pt x="3743" y="1435"/>
                    </a:lnTo>
                    <a:lnTo>
                      <a:pt x="3751" y="1437"/>
                    </a:lnTo>
                    <a:lnTo>
                      <a:pt x="3753" y="1433"/>
                    </a:lnTo>
                    <a:lnTo>
                      <a:pt x="3753" y="1422"/>
                    </a:lnTo>
                    <a:lnTo>
                      <a:pt x="3759" y="1421"/>
                    </a:lnTo>
                    <a:lnTo>
                      <a:pt x="3769" y="1425"/>
                    </a:lnTo>
                    <a:lnTo>
                      <a:pt x="3769" y="1441"/>
                    </a:lnTo>
                    <a:lnTo>
                      <a:pt x="3775" y="1448"/>
                    </a:lnTo>
                    <a:lnTo>
                      <a:pt x="3778" y="1455"/>
                    </a:lnTo>
                    <a:lnTo>
                      <a:pt x="3770" y="1460"/>
                    </a:lnTo>
                    <a:lnTo>
                      <a:pt x="3772" y="1469"/>
                    </a:lnTo>
                    <a:lnTo>
                      <a:pt x="3782" y="1465"/>
                    </a:lnTo>
                    <a:lnTo>
                      <a:pt x="3784" y="1458"/>
                    </a:lnTo>
                    <a:lnTo>
                      <a:pt x="3793" y="1455"/>
                    </a:lnTo>
                    <a:lnTo>
                      <a:pt x="3801" y="1458"/>
                    </a:lnTo>
                    <a:lnTo>
                      <a:pt x="3807" y="1464"/>
                    </a:lnTo>
                    <a:lnTo>
                      <a:pt x="3802" y="1471"/>
                    </a:lnTo>
                    <a:lnTo>
                      <a:pt x="3798" y="1474"/>
                    </a:lnTo>
                    <a:lnTo>
                      <a:pt x="3791" y="1479"/>
                    </a:lnTo>
                    <a:lnTo>
                      <a:pt x="3791" y="1489"/>
                    </a:lnTo>
                    <a:lnTo>
                      <a:pt x="3794" y="1495"/>
                    </a:lnTo>
                    <a:lnTo>
                      <a:pt x="3799" y="1501"/>
                    </a:lnTo>
                    <a:lnTo>
                      <a:pt x="3807" y="1503"/>
                    </a:lnTo>
                    <a:lnTo>
                      <a:pt x="3805" y="1511"/>
                    </a:lnTo>
                    <a:lnTo>
                      <a:pt x="3806" y="1514"/>
                    </a:lnTo>
                    <a:lnTo>
                      <a:pt x="3823" y="1511"/>
                    </a:lnTo>
                    <a:lnTo>
                      <a:pt x="3834" y="1513"/>
                    </a:lnTo>
                    <a:lnTo>
                      <a:pt x="3837" y="1523"/>
                    </a:lnTo>
                    <a:lnTo>
                      <a:pt x="3843" y="1532"/>
                    </a:lnTo>
                    <a:lnTo>
                      <a:pt x="3849" y="1524"/>
                    </a:lnTo>
                    <a:lnTo>
                      <a:pt x="3864" y="1529"/>
                    </a:lnTo>
                    <a:lnTo>
                      <a:pt x="3877" y="1523"/>
                    </a:lnTo>
                    <a:lnTo>
                      <a:pt x="3882" y="1529"/>
                    </a:lnTo>
                    <a:lnTo>
                      <a:pt x="3884" y="1537"/>
                    </a:lnTo>
                    <a:lnTo>
                      <a:pt x="3884" y="1544"/>
                    </a:lnTo>
                    <a:lnTo>
                      <a:pt x="3888" y="1545"/>
                    </a:lnTo>
                    <a:lnTo>
                      <a:pt x="3908" y="1535"/>
                    </a:lnTo>
                    <a:lnTo>
                      <a:pt x="3907" y="1528"/>
                    </a:lnTo>
                    <a:lnTo>
                      <a:pt x="3914" y="1524"/>
                    </a:lnTo>
                    <a:lnTo>
                      <a:pt x="3925" y="1541"/>
                    </a:lnTo>
                    <a:lnTo>
                      <a:pt x="3926" y="1548"/>
                    </a:lnTo>
                    <a:lnTo>
                      <a:pt x="3925" y="1553"/>
                    </a:lnTo>
                    <a:lnTo>
                      <a:pt x="3920" y="1560"/>
                    </a:lnTo>
                    <a:lnTo>
                      <a:pt x="3912" y="1566"/>
                    </a:lnTo>
                    <a:lnTo>
                      <a:pt x="3912" y="1575"/>
                    </a:lnTo>
                    <a:lnTo>
                      <a:pt x="3909" y="1584"/>
                    </a:lnTo>
                    <a:lnTo>
                      <a:pt x="3912" y="1592"/>
                    </a:lnTo>
                    <a:lnTo>
                      <a:pt x="3911" y="1598"/>
                    </a:lnTo>
                    <a:lnTo>
                      <a:pt x="3915" y="1599"/>
                    </a:lnTo>
                    <a:lnTo>
                      <a:pt x="3918" y="1615"/>
                    </a:lnTo>
                    <a:lnTo>
                      <a:pt x="3926" y="1632"/>
                    </a:lnTo>
                    <a:lnTo>
                      <a:pt x="3913" y="1634"/>
                    </a:lnTo>
                    <a:lnTo>
                      <a:pt x="3912" y="1638"/>
                    </a:lnTo>
                    <a:lnTo>
                      <a:pt x="3908" y="1642"/>
                    </a:lnTo>
                    <a:lnTo>
                      <a:pt x="3896" y="1642"/>
                    </a:lnTo>
                    <a:lnTo>
                      <a:pt x="3887" y="1640"/>
                    </a:lnTo>
                    <a:lnTo>
                      <a:pt x="3869" y="1641"/>
                    </a:lnTo>
                    <a:lnTo>
                      <a:pt x="3853" y="1638"/>
                    </a:lnTo>
                    <a:lnTo>
                      <a:pt x="3842" y="1631"/>
                    </a:lnTo>
                    <a:lnTo>
                      <a:pt x="3831" y="1632"/>
                    </a:lnTo>
                    <a:lnTo>
                      <a:pt x="3826" y="1636"/>
                    </a:lnTo>
                    <a:lnTo>
                      <a:pt x="3845" y="1638"/>
                    </a:lnTo>
                    <a:lnTo>
                      <a:pt x="3863" y="1650"/>
                    </a:lnTo>
                    <a:lnTo>
                      <a:pt x="3899" y="1648"/>
                    </a:lnTo>
                    <a:lnTo>
                      <a:pt x="3912" y="1653"/>
                    </a:lnTo>
                    <a:lnTo>
                      <a:pt x="3924" y="1664"/>
                    </a:lnTo>
                    <a:lnTo>
                      <a:pt x="3926" y="1674"/>
                    </a:lnTo>
                    <a:lnTo>
                      <a:pt x="3924" y="1677"/>
                    </a:lnTo>
                    <a:lnTo>
                      <a:pt x="3926" y="1683"/>
                    </a:lnTo>
                    <a:lnTo>
                      <a:pt x="3913" y="1713"/>
                    </a:lnTo>
                    <a:lnTo>
                      <a:pt x="3915" y="1717"/>
                    </a:lnTo>
                    <a:lnTo>
                      <a:pt x="3931" y="1712"/>
                    </a:lnTo>
                    <a:lnTo>
                      <a:pt x="3938" y="1717"/>
                    </a:lnTo>
                    <a:lnTo>
                      <a:pt x="3935" y="1722"/>
                    </a:lnTo>
                    <a:lnTo>
                      <a:pt x="3923" y="1731"/>
                    </a:lnTo>
                    <a:lnTo>
                      <a:pt x="3924" y="1736"/>
                    </a:lnTo>
                    <a:lnTo>
                      <a:pt x="3934" y="1736"/>
                    </a:lnTo>
                    <a:lnTo>
                      <a:pt x="3938" y="1743"/>
                    </a:lnTo>
                    <a:lnTo>
                      <a:pt x="3938" y="1748"/>
                    </a:lnTo>
                    <a:lnTo>
                      <a:pt x="3935" y="1751"/>
                    </a:lnTo>
                    <a:lnTo>
                      <a:pt x="3931" y="1750"/>
                    </a:lnTo>
                    <a:lnTo>
                      <a:pt x="3930" y="1748"/>
                    </a:lnTo>
                    <a:lnTo>
                      <a:pt x="3924" y="1755"/>
                    </a:lnTo>
                    <a:lnTo>
                      <a:pt x="3912" y="1766"/>
                    </a:lnTo>
                    <a:lnTo>
                      <a:pt x="3909" y="1755"/>
                    </a:lnTo>
                    <a:lnTo>
                      <a:pt x="3903" y="1749"/>
                    </a:lnTo>
                    <a:lnTo>
                      <a:pt x="3893" y="1750"/>
                    </a:lnTo>
                    <a:lnTo>
                      <a:pt x="3899" y="1764"/>
                    </a:lnTo>
                    <a:lnTo>
                      <a:pt x="3899" y="1770"/>
                    </a:lnTo>
                    <a:lnTo>
                      <a:pt x="3879" y="1774"/>
                    </a:lnTo>
                    <a:lnTo>
                      <a:pt x="3885" y="1779"/>
                    </a:lnTo>
                    <a:lnTo>
                      <a:pt x="3895" y="1779"/>
                    </a:lnTo>
                    <a:lnTo>
                      <a:pt x="3901" y="1780"/>
                    </a:lnTo>
                    <a:lnTo>
                      <a:pt x="3907" y="1787"/>
                    </a:lnTo>
                    <a:lnTo>
                      <a:pt x="3924" y="1770"/>
                    </a:lnTo>
                    <a:lnTo>
                      <a:pt x="3931" y="1765"/>
                    </a:lnTo>
                    <a:lnTo>
                      <a:pt x="3945" y="1765"/>
                    </a:lnTo>
                    <a:lnTo>
                      <a:pt x="3956" y="1761"/>
                    </a:lnTo>
                    <a:lnTo>
                      <a:pt x="3969" y="1760"/>
                    </a:lnTo>
                    <a:lnTo>
                      <a:pt x="3979" y="1764"/>
                    </a:lnTo>
                    <a:lnTo>
                      <a:pt x="3985" y="1788"/>
                    </a:lnTo>
                    <a:lnTo>
                      <a:pt x="3990" y="1793"/>
                    </a:lnTo>
                    <a:lnTo>
                      <a:pt x="3992" y="1808"/>
                    </a:lnTo>
                    <a:lnTo>
                      <a:pt x="3987" y="1839"/>
                    </a:lnTo>
                    <a:lnTo>
                      <a:pt x="3972" y="1851"/>
                    </a:lnTo>
                    <a:lnTo>
                      <a:pt x="3934" y="1872"/>
                    </a:lnTo>
                    <a:lnTo>
                      <a:pt x="3966" y="1860"/>
                    </a:lnTo>
                    <a:lnTo>
                      <a:pt x="3987" y="1844"/>
                    </a:lnTo>
                    <a:lnTo>
                      <a:pt x="3994" y="1829"/>
                    </a:lnTo>
                    <a:lnTo>
                      <a:pt x="4000" y="1802"/>
                    </a:lnTo>
                    <a:lnTo>
                      <a:pt x="4008" y="1791"/>
                    </a:lnTo>
                    <a:lnTo>
                      <a:pt x="4008" y="1812"/>
                    </a:lnTo>
                    <a:lnTo>
                      <a:pt x="4005" y="1818"/>
                    </a:lnTo>
                    <a:lnTo>
                      <a:pt x="4015" y="1807"/>
                    </a:lnTo>
                    <a:lnTo>
                      <a:pt x="4017" y="1817"/>
                    </a:lnTo>
                    <a:lnTo>
                      <a:pt x="4015" y="1825"/>
                    </a:lnTo>
                    <a:lnTo>
                      <a:pt x="4016" y="1840"/>
                    </a:lnTo>
                    <a:lnTo>
                      <a:pt x="4019" y="1844"/>
                    </a:lnTo>
                    <a:lnTo>
                      <a:pt x="4026" y="1828"/>
                    </a:lnTo>
                    <a:lnTo>
                      <a:pt x="4055" y="1808"/>
                    </a:lnTo>
                    <a:lnTo>
                      <a:pt x="4078" y="1802"/>
                    </a:lnTo>
                    <a:lnTo>
                      <a:pt x="4079" y="1788"/>
                    </a:lnTo>
                    <a:lnTo>
                      <a:pt x="4085" y="1775"/>
                    </a:lnTo>
                    <a:lnTo>
                      <a:pt x="4091" y="1766"/>
                    </a:lnTo>
                    <a:lnTo>
                      <a:pt x="4100" y="1775"/>
                    </a:lnTo>
                    <a:lnTo>
                      <a:pt x="4112" y="1781"/>
                    </a:lnTo>
                    <a:lnTo>
                      <a:pt x="4116" y="1791"/>
                    </a:lnTo>
                    <a:lnTo>
                      <a:pt x="4111" y="1809"/>
                    </a:lnTo>
                    <a:lnTo>
                      <a:pt x="4114" y="1803"/>
                    </a:lnTo>
                    <a:lnTo>
                      <a:pt x="4123" y="1782"/>
                    </a:lnTo>
                    <a:lnTo>
                      <a:pt x="4116" y="1772"/>
                    </a:lnTo>
                    <a:lnTo>
                      <a:pt x="4110" y="1766"/>
                    </a:lnTo>
                    <a:lnTo>
                      <a:pt x="4106" y="1758"/>
                    </a:lnTo>
                    <a:lnTo>
                      <a:pt x="4116" y="1766"/>
                    </a:lnTo>
                    <a:lnTo>
                      <a:pt x="4122" y="1764"/>
                    </a:lnTo>
                    <a:lnTo>
                      <a:pt x="4127" y="1758"/>
                    </a:lnTo>
                    <a:lnTo>
                      <a:pt x="4123" y="1755"/>
                    </a:lnTo>
                    <a:lnTo>
                      <a:pt x="4124" y="1745"/>
                    </a:lnTo>
                    <a:lnTo>
                      <a:pt x="4133" y="1747"/>
                    </a:lnTo>
                    <a:lnTo>
                      <a:pt x="4135" y="1732"/>
                    </a:lnTo>
                    <a:lnTo>
                      <a:pt x="4130" y="1718"/>
                    </a:lnTo>
                    <a:lnTo>
                      <a:pt x="4137" y="1726"/>
                    </a:lnTo>
                    <a:lnTo>
                      <a:pt x="4141" y="1717"/>
                    </a:lnTo>
                    <a:lnTo>
                      <a:pt x="4149" y="1712"/>
                    </a:lnTo>
                    <a:lnTo>
                      <a:pt x="4149" y="1704"/>
                    </a:lnTo>
                    <a:lnTo>
                      <a:pt x="4157" y="1699"/>
                    </a:lnTo>
                    <a:lnTo>
                      <a:pt x="4150" y="1686"/>
                    </a:lnTo>
                    <a:lnTo>
                      <a:pt x="4143" y="1679"/>
                    </a:lnTo>
                    <a:lnTo>
                      <a:pt x="4138" y="1669"/>
                    </a:lnTo>
                    <a:lnTo>
                      <a:pt x="4143" y="1658"/>
                    </a:lnTo>
                    <a:lnTo>
                      <a:pt x="4157" y="1635"/>
                    </a:lnTo>
                    <a:lnTo>
                      <a:pt x="4165" y="1630"/>
                    </a:lnTo>
                    <a:lnTo>
                      <a:pt x="4172" y="1621"/>
                    </a:lnTo>
                    <a:lnTo>
                      <a:pt x="4172" y="1619"/>
                    </a:lnTo>
                    <a:lnTo>
                      <a:pt x="4177" y="1609"/>
                    </a:lnTo>
                    <a:lnTo>
                      <a:pt x="4186" y="1608"/>
                    </a:lnTo>
                    <a:lnTo>
                      <a:pt x="4196" y="1609"/>
                    </a:lnTo>
                    <a:lnTo>
                      <a:pt x="4198" y="1615"/>
                    </a:lnTo>
                    <a:lnTo>
                      <a:pt x="4194" y="1621"/>
                    </a:lnTo>
                    <a:lnTo>
                      <a:pt x="4202" y="1623"/>
                    </a:lnTo>
                    <a:lnTo>
                      <a:pt x="4200" y="1631"/>
                    </a:lnTo>
                    <a:lnTo>
                      <a:pt x="4203" y="1638"/>
                    </a:lnTo>
                    <a:lnTo>
                      <a:pt x="4203" y="1650"/>
                    </a:lnTo>
                    <a:lnTo>
                      <a:pt x="4198" y="1656"/>
                    </a:lnTo>
                    <a:lnTo>
                      <a:pt x="4207" y="1651"/>
                    </a:lnTo>
                    <a:lnTo>
                      <a:pt x="4211" y="1656"/>
                    </a:lnTo>
                    <a:lnTo>
                      <a:pt x="4211" y="1679"/>
                    </a:lnTo>
                    <a:lnTo>
                      <a:pt x="4223" y="1680"/>
                    </a:lnTo>
                    <a:lnTo>
                      <a:pt x="4218" y="1683"/>
                    </a:lnTo>
                    <a:lnTo>
                      <a:pt x="4219" y="1690"/>
                    </a:lnTo>
                    <a:lnTo>
                      <a:pt x="4229" y="1688"/>
                    </a:lnTo>
                    <a:lnTo>
                      <a:pt x="4239" y="1693"/>
                    </a:lnTo>
                    <a:lnTo>
                      <a:pt x="4234" y="1700"/>
                    </a:lnTo>
                    <a:lnTo>
                      <a:pt x="4226" y="1708"/>
                    </a:lnTo>
                    <a:lnTo>
                      <a:pt x="4237" y="1710"/>
                    </a:lnTo>
                    <a:lnTo>
                      <a:pt x="4240" y="1718"/>
                    </a:lnTo>
                    <a:lnTo>
                      <a:pt x="4243" y="1710"/>
                    </a:lnTo>
                    <a:lnTo>
                      <a:pt x="4248" y="1712"/>
                    </a:lnTo>
                    <a:lnTo>
                      <a:pt x="4248" y="1724"/>
                    </a:lnTo>
                    <a:lnTo>
                      <a:pt x="4254" y="1721"/>
                    </a:lnTo>
                    <a:lnTo>
                      <a:pt x="4259" y="1724"/>
                    </a:lnTo>
                    <a:lnTo>
                      <a:pt x="4258" y="1734"/>
                    </a:lnTo>
                    <a:lnTo>
                      <a:pt x="4247" y="1740"/>
                    </a:lnTo>
                    <a:lnTo>
                      <a:pt x="4226" y="1740"/>
                    </a:lnTo>
                    <a:lnTo>
                      <a:pt x="4214" y="1747"/>
                    </a:lnTo>
                    <a:lnTo>
                      <a:pt x="4211" y="1753"/>
                    </a:lnTo>
                    <a:lnTo>
                      <a:pt x="4221" y="1745"/>
                    </a:lnTo>
                    <a:lnTo>
                      <a:pt x="4226" y="1749"/>
                    </a:lnTo>
                    <a:lnTo>
                      <a:pt x="4234" y="1747"/>
                    </a:lnTo>
                    <a:lnTo>
                      <a:pt x="4250" y="1747"/>
                    </a:lnTo>
                    <a:lnTo>
                      <a:pt x="4266" y="1742"/>
                    </a:lnTo>
                    <a:lnTo>
                      <a:pt x="4269" y="1743"/>
                    </a:lnTo>
                    <a:lnTo>
                      <a:pt x="4266" y="1754"/>
                    </a:lnTo>
                    <a:lnTo>
                      <a:pt x="4268" y="1755"/>
                    </a:lnTo>
                    <a:lnTo>
                      <a:pt x="4268" y="1764"/>
                    </a:lnTo>
                    <a:lnTo>
                      <a:pt x="4266" y="1771"/>
                    </a:lnTo>
                    <a:lnTo>
                      <a:pt x="4270" y="1769"/>
                    </a:lnTo>
                    <a:lnTo>
                      <a:pt x="4283" y="1770"/>
                    </a:lnTo>
                    <a:lnTo>
                      <a:pt x="4280" y="1781"/>
                    </a:lnTo>
                    <a:lnTo>
                      <a:pt x="4282" y="1785"/>
                    </a:lnTo>
                    <a:lnTo>
                      <a:pt x="4289" y="1787"/>
                    </a:lnTo>
                    <a:lnTo>
                      <a:pt x="4286" y="1792"/>
                    </a:lnTo>
                    <a:lnTo>
                      <a:pt x="4278" y="1796"/>
                    </a:lnTo>
                    <a:lnTo>
                      <a:pt x="4264" y="1798"/>
                    </a:lnTo>
                    <a:lnTo>
                      <a:pt x="4257" y="1794"/>
                    </a:lnTo>
                    <a:lnTo>
                      <a:pt x="4251" y="1797"/>
                    </a:lnTo>
                    <a:lnTo>
                      <a:pt x="4251" y="1802"/>
                    </a:lnTo>
                    <a:lnTo>
                      <a:pt x="4256" y="1806"/>
                    </a:lnTo>
                    <a:lnTo>
                      <a:pt x="4266" y="1803"/>
                    </a:lnTo>
                    <a:lnTo>
                      <a:pt x="4284" y="1804"/>
                    </a:lnTo>
                    <a:lnTo>
                      <a:pt x="4301" y="1803"/>
                    </a:lnTo>
                    <a:lnTo>
                      <a:pt x="4304" y="1814"/>
                    </a:lnTo>
                    <a:lnTo>
                      <a:pt x="4297" y="1819"/>
                    </a:lnTo>
                    <a:lnTo>
                      <a:pt x="4294" y="1825"/>
                    </a:lnTo>
                    <a:lnTo>
                      <a:pt x="4299" y="1828"/>
                    </a:lnTo>
                    <a:lnTo>
                      <a:pt x="4293" y="1833"/>
                    </a:lnTo>
                    <a:lnTo>
                      <a:pt x="4280" y="1836"/>
                    </a:lnTo>
                    <a:lnTo>
                      <a:pt x="4269" y="1851"/>
                    </a:lnTo>
                    <a:lnTo>
                      <a:pt x="4278" y="1850"/>
                    </a:lnTo>
                    <a:lnTo>
                      <a:pt x="4286" y="1842"/>
                    </a:lnTo>
                    <a:lnTo>
                      <a:pt x="4296" y="1841"/>
                    </a:lnTo>
                    <a:lnTo>
                      <a:pt x="4305" y="1837"/>
                    </a:lnTo>
                    <a:lnTo>
                      <a:pt x="4315" y="1852"/>
                    </a:lnTo>
                    <a:lnTo>
                      <a:pt x="4310" y="1853"/>
                    </a:lnTo>
                    <a:lnTo>
                      <a:pt x="4304" y="1860"/>
                    </a:lnTo>
                    <a:lnTo>
                      <a:pt x="4304" y="1866"/>
                    </a:lnTo>
                    <a:lnTo>
                      <a:pt x="4315" y="1861"/>
                    </a:lnTo>
                    <a:lnTo>
                      <a:pt x="4322" y="1864"/>
                    </a:lnTo>
                    <a:lnTo>
                      <a:pt x="4322" y="1867"/>
                    </a:lnTo>
                    <a:lnTo>
                      <a:pt x="4331" y="1878"/>
                    </a:lnTo>
                    <a:lnTo>
                      <a:pt x="4339" y="1884"/>
                    </a:lnTo>
                    <a:lnTo>
                      <a:pt x="4342" y="1893"/>
                    </a:lnTo>
                    <a:lnTo>
                      <a:pt x="4323" y="1907"/>
                    </a:lnTo>
                    <a:lnTo>
                      <a:pt x="4312" y="1907"/>
                    </a:lnTo>
                    <a:lnTo>
                      <a:pt x="4312" y="1914"/>
                    </a:lnTo>
                    <a:lnTo>
                      <a:pt x="4339" y="1912"/>
                    </a:lnTo>
                    <a:lnTo>
                      <a:pt x="4347" y="1922"/>
                    </a:lnTo>
                    <a:lnTo>
                      <a:pt x="4342" y="1932"/>
                    </a:lnTo>
                    <a:lnTo>
                      <a:pt x="4364" y="1939"/>
                    </a:lnTo>
                    <a:lnTo>
                      <a:pt x="4368" y="1953"/>
                    </a:lnTo>
                    <a:lnTo>
                      <a:pt x="4358" y="1963"/>
                    </a:lnTo>
                    <a:lnTo>
                      <a:pt x="4347" y="1974"/>
                    </a:lnTo>
                    <a:lnTo>
                      <a:pt x="4350" y="1987"/>
                    </a:lnTo>
                    <a:lnTo>
                      <a:pt x="4343" y="1989"/>
                    </a:lnTo>
                    <a:lnTo>
                      <a:pt x="4315" y="1973"/>
                    </a:lnTo>
                    <a:lnTo>
                      <a:pt x="4312" y="1979"/>
                    </a:lnTo>
                    <a:lnTo>
                      <a:pt x="4326" y="1984"/>
                    </a:lnTo>
                    <a:lnTo>
                      <a:pt x="4326" y="1986"/>
                    </a:lnTo>
                    <a:lnTo>
                      <a:pt x="4295" y="1990"/>
                    </a:lnTo>
                    <a:lnTo>
                      <a:pt x="4286" y="1992"/>
                    </a:lnTo>
                    <a:lnTo>
                      <a:pt x="4302" y="1996"/>
                    </a:lnTo>
                    <a:lnTo>
                      <a:pt x="4334" y="1995"/>
                    </a:lnTo>
                    <a:lnTo>
                      <a:pt x="4348" y="1997"/>
                    </a:lnTo>
                    <a:lnTo>
                      <a:pt x="4350" y="2002"/>
                    </a:lnTo>
                    <a:lnTo>
                      <a:pt x="4342" y="2003"/>
                    </a:lnTo>
                    <a:lnTo>
                      <a:pt x="4334" y="2009"/>
                    </a:lnTo>
                    <a:lnTo>
                      <a:pt x="4336" y="2013"/>
                    </a:lnTo>
                    <a:lnTo>
                      <a:pt x="4350" y="2022"/>
                    </a:lnTo>
                    <a:lnTo>
                      <a:pt x="4352" y="2028"/>
                    </a:lnTo>
                    <a:lnTo>
                      <a:pt x="4342" y="2027"/>
                    </a:lnTo>
                    <a:lnTo>
                      <a:pt x="4338" y="2036"/>
                    </a:lnTo>
                    <a:lnTo>
                      <a:pt x="4371" y="2034"/>
                    </a:lnTo>
                    <a:lnTo>
                      <a:pt x="4375" y="2055"/>
                    </a:lnTo>
                    <a:lnTo>
                      <a:pt x="4379" y="2060"/>
                    </a:lnTo>
                    <a:lnTo>
                      <a:pt x="4374" y="2065"/>
                    </a:lnTo>
                    <a:lnTo>
                      <a:pt x="4403" y="2068"/>
                    </a:lnTo>
                    <a:lnTo>
                      <a:pt x="4411" y="2073"/>
                    </a:lnTo>
                    <a:lnTo>
                      <a:pt x="4412" y="2084"/>
                    </a:lnTo>
                    <a:lnTo>
                      <a:pt x="4418" y="2079"/>
                    </a:lnTo>
                    <a:lnTo>
                      <a:pt x="4428" y="2079"/>
                    </a:lnTo>
                    <a:lnTo>
                      <a:pt x="4428" y="2089"/>
                    </a:lnTo>
                    <a:lnTo>
                      <a:pt x="4424" y="2097"/>
                    </a:lnTo>
                    <a:lnTo>
                      <a:pt x="4429" y="2102"/>
                    </a:lnTo>
                    <a:lnTo>
                      <a:pt x="4431" y="2110"/>
                    </a:lnTo>
                    <a:lnTo>
                      <a:pt x="4420" y="2122"/>
                    </a:lnTo>
                    <a:lnTo>
                      <a:pt x="4420" y="2126"/>
                    </a:lnTo>
                    <a:lnTo>
                      <a:pt x="4433" y="2119"/>
                    </a:lnTo>
                    <a:lnTo>
                      <a:pt x="4447" y="2130"/>
                    </a:lnTo>
                    <a:lnTo>
                      <a:pt x="4452" y="2125"/>
                    </a:lnTo>
                    <a:lnTo>
                      <a:pt x="4462" y="2120"/>
                    </a:lnTo>
                    <a:lnTo>
                      <a:pt x="4463" y="2129"/>
                    </a:lnTo>
                    <a:lnTo>
                      <a:pt x="4473" y="2132"/>
                    </a:lnTo>
                    <a:lnTo>
                      <a:pt x="4461" y="2162"/>
                    </a:lnTo>
                    <a:lnTo>
                      <a:pt x="4469" y="2154"/>
                    </a:lnTo>
                    <a:lnTo>
                      <a:pt x="4481" y="2138"/>
                    </a:lnTo>
                    <a:lnTo>
                      <a:pt x="4490" y="2131"/>
                    </a:lnTo>
                    <a:lnTo>
                      <a:pt x="4489" y="2145"/>
                    </a:lnTo>
                    <a:lnTo>
                      <a:pt x="4493" y="2145"/>
                    </a:lnTo>
                    <a:lnTo>
                      <a:pt x="4499" y="2137"/>
                    </a:lnTo>
                    <a:lnTo>
                      <a:pt x="4501" y="2149"/>
                    </a:lnTo>
                    <a:lnTo>
                      <a:pt x="4504" y="2158"/>
                    </a:lnTo>
                    <a:lnTo>
                      <a:pt x="4510" y="2164"/>
                    </a:lnTo>
                    <a:lnTo>
                      <a:pt x="4522" y="2167"/>
                    </a:lnTo>
                    <a:lnTo>
                      <a:pt x="4536" y="2174"/>
                    </a:lnTo>
                    <a:lnTo>
                      <a:pt x="4543" y="2170"/>
                    </a:lnTo>
                    <a:lnTo>
                      <a:pt x="4542" y="2163"/>
                    </a:lnTo>
                    <a:lnTo>
                      <a:pt x="4552" y="2156"/>
                    </a:lnTo>
                    <a:lnTo>
                      <a:pt x="4559" y="2165"/>
                    </a:lnTo>
                    <a:lnTo>
                      <a:pt x="4557" y="2174"/>
                    </a:lnTo>
                    <a:lnTo>
                      <a:pt x="4568" y="2176"/>
                    </a:lnTo>
                    <a:lnTo>
                      <a:pt x="4575" y="2181"/>
                    </a:lnTo>
                    <a:lnTo>
                      <a:pt x="4581" y="2183"/>
                    </a:lnTo>
                    <a:lnTo>
                      <a:pt x="4586" y="2192"/>
                    </a:lnTo>
                    <a:lnTo>
                      <a:pt x="4581" y="2199"/>
                    </a:lnTo>
                    <a:lnTo>
                      <a:pt x="4581" y="2203"/>
                    </a:lnTo>
                    <a:lnTo>
                      <a:pt x="4580" y="2206"/>
                    </a:lnTo>
                    <a:lnTo>
                      <a:pt x="4571" y="2208"/>
                    </a:lnTo>
                    <a:lnTo>
                      <a:pt x="4565" y="2206"/>
                    </a:lnTo>
                    <a:lnTo>
                      <a:pt x="4558" y="2207"/>
                    </a:lnTo>
                    <a:lnTo>
                      <a:pt x="4544" y="2213"/>
                    </a:lnTo>
                    <a:lnTo>
                      <a:pt x="4539" y="2216"/>
                    </a:lnTo>
                    <a:lnTo>
                      <a:pt x="4539" y="2218"/>
                    </a:lnTo>
                    <a:lnTo>
                      <a:pt x="4524" y="2228"/>
                    </a:lnTo>
                    <a:lnTo>
                      <a:pt x="4494" y="2232"/>
                    </a:lnTo>
                    <a:lnTo>
                      <a:pt x="4477" y="2238"/>
                    </a:lnTo>
                    <a:lnTo>
                      <a:pt x="4469" y="2246"/>
                    </a:lnTo>
                    <a:lnTo>
                      <a:pt x="4482" y="2246"/>
                    </a:lnTo>
                    <a:lnTo>
                      <a:pt x="4495" y="2242"/>
                    </a:lnTo>
                    <a:lnTo>
                      <a:pt x="4510" y="2233"/>
                    </a:lnTo>
                    <a:lnTo>
                      <a:pt x="4515" y="2235"/>
                    </a:lnTo>
                    <a:lnTo>
                      <a:pt x="4482" y="2251"/>
                    </a:lnTo>
                    <a:lnTo>
                      <a:pt x="4467" y="2256"/>
                    </a:lnTo>
                    <a:lnTo>
                      <a:pt x="4452" y="2256"/>
                    </a:lnTo>
                    <a:lnTo>
                      <a:pt x="4436" y="2280"/>
                    </a:lnTo>
                    <a:lnTo>
                      <a:pt x="4424" y="2276"/>
                    </a:lnTo>
                    <a:lnTo>
                      <a:pt x="4413" y="2267"/>
                    </a:lnTo>
                    <a:lnTo>
                      <a:pt x="4399" y="2264"/>
                    </a:lnTo>
                    <a:lnTo>
                      <a:pt x="4386" y="2265"/>
                    </a:lnTo>
                    <a:lnTo>
                      <a:pt x="4387" y="2274"/>
                    </a:lnTo>
                    <a:lnTo>
                      <a:pt x="4404" y="2276"/>
                    </a:lnTo>
                    <a:lnTo>
                      <a:pt x="4419" y="2282"/>
                    </a:lnTo>
                    <a:lnTo>
                      <a:pt x="4430" y="2289"/>
                    </a:lnTo>
                    <a:lnTo>
                      <a:pt x="4426" y="2314"/>
                    </a:lnTo>
                    <a:lnTo>
                      <a:pt x="4438" y="2308"/>
                    </a:lnTo>
                    <a:lnTo>
                      <a:pt x="4451" y="2298"/>
                    </a:lnTo>
                    <a:lnTo>
                      <a:pt x="4456" y="2291"/>
                    </a:lnTo>
                    <a:lnTo>
                      <a:pt x="4468" y="2283"/>
                    </a:lnTo>
                    <a:lnTo>
                      <a:pt x="4479" y="2272"/>
                    </a:lnTo>
                    <a:lnTo>
                      <a:pt x="4496" y="2265"/>
                    </a:lnTo>
                    <a:lnTo>
                      <a:pt x="4506" y="2251"/>
                    </a:lnTo>
                    <a:lnTo>
                      <a:pt x="4519" y="2244"/>
                    </a:lnTo>
                    <a:lnTo>
                      <a:pt x="4547" y="2237"/>
                    </a:lnTo>
                    <a:lnTo>
                      <a:pt x="4563" y="2240"/>
                    </a:lnTo>
                    <a:lnTo>
                      <a:pt x="4569" y="2238"/>
                    </a:lnTo>
                    <a:lnTo>
                      <a:pt x="4560" y="2234"/>
                    </a:lnTo>
                    <a:lnTo>
                      <a:pt x="4546" y="2231"/>
                    </a:lnTo>
                    <a:lnTo>
                      <a:pt x="4530" y="2234"/>
                    </a:lnTo>
                    <a:lnTo>
                      <a:pt x="4538" y="2229"/>
                    </a:lnTo>
                    <a:lnTo>
                      <a:pt x="4555" y="2226"/>
                    </a:lnTo>
                    <a:lnTo>
                      <a:pt x="4582" y="2228"/>
                    </a:lnTo>
                    <a:lnTo>
                      <a:pt x="4594" y="2228"/>
                    </a:lnTo>
                    <a:lnTo>
                      <a:pt x="4596" y="2233"/>
                    </a:lnTo>
                    <a:lnTo>
                      <a:pt x="4595" y="2243"/>
                    </a:lnTo>
                    <a:lnTo>
                      <a:pt x="4597" y="2253"/>
                    </a:lnTo>
                    <a:lnTo>
                      <a:pt x="4598" y="2265"/>
                    </a:lnTo>
                    <a:lnTo>
                      <a:pt x="4591" y="2275"/>
                    </a:lnTo>
                    <a:lnTo>
                      <a:pt x="4590" y="2285"/>
                    </a:lnTo>
                    <a:lnTo>
                      <a:pt x="4592" y="2301"/>
                    </a:lnTo>
                    <a:lnTo>
                      <a:pt x="4595" y="2301"/>
                    </a:lnTo>
                    <a:lnTo>
                      <a:pt x="4607" y="2274"/>
                    </a:lnTo>
                    <a:lnTo>
                      <a:pt x="4616" y="2267"/>
                    </a:lnTo>
                    <a:lnTo>
                      <a:pt x="4629" y="2266"/>
                    </a:lnTo>
                    <a:lnTo>
                      <a:pt x="4637" y="2269"/>
                    </a:lnTo>
                    <a:lnTo>
                      <a:pt x="4633" y="2274"/>
                    </a:lnTo>
                    <a:lnTo>
                      <a:pt x="4667" y="2286"/>
                    </a:lnTo>
                    <a:lnTo>
                      <a:pt x="4668" y="2289"/>
                    </a:lnTo>
                    <a:lnTo>
                      <a:pt x="4662" y="2293"/>
                    </a:lnTo>
                    <a:lnTo>
                      <a:pt x="4668" y="2303"/>
                    </a:lnTo>
                    <a:lnTo>
                      <a:pt x="4675" y="2307"/>
                    </a:lnTo>
                    <a:lnTo>
                      <a:pt x="4676" y="2313"/>
                    </a:lnTo>
                    <a:lnTo>
                      <a:pt x="4680" y="2315"/>
                    </a:lnTo>
                    <a:lnTo>
                      <a:pt x="4680" y="2323"/>
                    </a:lnTo>
                    <a:lnTo>
                      <a:pt x="4675" y="2325"/>
                    </a:lnTo>
                    <a:lnTo>
                      <a:pt x="4670" y="2330"/>
                    </a:lnTo>
                    <a:lnTo>
                      <a:pt x="4648" y="2321"/>
                    </a:lnTo>
                    <a:lnTo>
                      <a:pt x="4655" y="2334"/>
                    </a:lnTo>
                    <a:lnTo>
                      <a:pt x="4660" y="2336"/>
                    </a:lnTo>
                    <a:lnTo>
                      <a:pt x="4668" y="2336"/>
                    </a:lnTo>
                    <a:lnTo>
                      <a:pt x="4672" y="2350"/>
                    </a:lnTo>
                    <a:lnTo>
                      <a:pt x="4668" y="2353"/>
                    </a:lnTo>
                    <a:lnTo>
                      <a:pt x="4668" y="2357"/>
                    </a:lnTo>
                    <a:lnTo>
                      <a:pt x="4677" y="2371"/>
                    </a:lnTo>
                    <a:lnTo>
                      <a:pt x="4677" y="2373"/>
                    </a:lnTo>
                    <a:lnTo>
                      <a:pt x="4667" y="2372"/>
                    </a:lnTo>
                    <a:lnTo>
                      <a:pt x="4664" y="2378"/>
                    </a:lnTo>
                    <a:lnTo>
                      <a:pt x="4681" y="2383"/>
                    </a:lnTo>
                    <a:lnTo>
                      <a:pt x="4686" y="2395"/>
                    </a:lnTo>
                    <a:lnTo>
                      <a:pt x="4671" y="2394"/>
                    </a:lnTo>
                    <a:lnTo>
                      <a:pt x="4664" y="2391"/>
                    </a:lnTo>
                    <a:lnTo>
                      <a:pt x="4668" y="2398"/>
                    </a:lnTo>
                    <a:close/>
                  </a:path>
                </a:pathLst>
              </a:custGeom>
              <a:solidFill>
                <a:schemeClr val="accent2"/>
              </a:solidFill>
              <a:ln w="6350" cap="flat" cmpd="sng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95" name="Freeform 305"/>
              <p:cNvSpPr>
                <a:spLocks noChangeAspect="1"/>
              </p:cNvSpPr>
              <p:nvPr/>
            </p:nvSpPr>
            <p:spPr bwMode="gray">
              <a:xfrm>
                <a:off x="1437" y="1025"/>
                <a:ext cx="39" cy="63"/>
              </a:xfrm>
              <a:custGeom>
                <a:avLst/>
                <a:gdLst/>
                <a:ahLst/>
                <a:cxnLst>
                  <a:cxn ang="0">
                    <a:pos x="197" y="156"/>
                  </a:cxn>
                  <a:cxn ang="0">
                    <a:pos x="180" y="119"/>
                  </a:cxn>
                  <a:cxn ang="0">
                    <a:pos x="140" y="109"/>
                  </a:cxn>
                  <a:cxn ang="0">
                    <a:pos x="128" y="97"/>
                  </a:cxn>
                  <a:cxn ang="0">
                    <a:pos x="132" y="73"/>
                  </a:cxn>
                  <a:cxn ang="0">
                    <a:pos x="121" y="63"/>
                  </a:cxn>
                  <a:cxn ang="0">
                    <a:pos x="95" y="44"/>
                  </a:cxn>
                  <a:cxn ang="0">
                    <a:pos x="22" y="0"/>
                  </a:cxn>
                  <a:cxn ang="0">
                    <a:pos x="6" y="25"/>
                  </a:cxn>
                  <a:cxn ang="0">
                    <a:pos x="4" y="44"/>
                  </a:cxn>
                  <a:cxn ang="0">
                    <a:pos x="9" y="65"/>
                  </a:cxn>
                  <a:cxn ang="0">
                    <a:pos x="18" y="82"/>
                  </a:cxn>
                  <a:cxn ang="0">
                    <a:pos x="0" y="98"/>
                  </a:cxn>
                  <a:cxn ang="0">
                    <a:pos x="20" y="127"/>
                  </a:cxn>
                  <a:cxn ang="0">
                    <a:pos x="21" y="161"/>
                  </a:cxn>
                  <a:cxn ang="0">
                    <a:pos x="34" y="173"/>
                  </a:cxn>
                  <a:cxn ang="0">
                    <a:pos x="27" y="184"/>
                  </a:cxn>
                  <a:cxn ang="0">
                    <a:pos x="54" y="187"/>
                  </a:cxn>
                  <a:cxn ang="0">
                    <a:pos x="83" y="215"/>
                  </a:cxn>
                  <a:cxn ang="0">
                    <a:pos x="79" y="226"/>
                  </a:cxn>
                  <a:cxn ang="0">
                    <a:pos x="35" y="236"/>
                  </a:cxn>
                  <a:cxn ang="0">
                    <a:pos x="63" y="300"/>
                  </a:cxn>
                  <a:cxn ang="0">
                    <a:pos x="86" y="316"/>
                  </a:cxn>
                  <a:cxn ang="0">
                    <a:pos x="97" y="295"/>
                  </a:cxn>
                  <a:cxn ang="0">
                    <a:pos x="91" y="292"/>
                  </a:cxn>
                  <a:cxn ang="0">
                    <a:pos x="120" y="290"/>
                  </a:cxn>
                  <a:cxn ang="0">
                    <a:pos x="170" y="268"/>
                  </a:cxn>
                  <a:cxn ang="0">
                    <a:pos x="185" y="275"/>
                  </a:cxn>
                  <a:cxn ang="0">
                    <a:pos x="190" y="264"/>
                  </a:cxn>
                  <a:cxn ang="0">
                    <a:pos x="197" y="233"/>
                  </a:cxn>
                  <a:cxn ang="0">
                    <a:pos x="186" y="221"/>
                  </a:cxn>
                  <a:cxn ang="0">
                    <a:pos x="185" y="219"/>
                  </a:cxn>
                  <a:cxn ang="0">
                    <a:pos x="197" y="163"/>
                  </a:cxn>
                </a:cxnLst>
                <a:rect l="0" t="0" r="r" b="b"/>
                <a:pathLst>
                  <a:path w="197" h="316">
                    <a:moveTo>
                      <a:pt x="197" y="163"/>
                    </a:moveTo>
                    <a:lnTo>
                      <a:pt x="197" y="156"/>
                    </a:lnTo>
                    <a:lnTo>
                      <a:pt x="196" y="149"/>
                    </a:lnTo>
                    <a:lnTo>
                      <a:pt x="180" y="119"/>
                    </a:lnTo>
                    <a:lnTo>
                      <a:pt x="156" y="102"/>
                    </a:lnTo>
                    <a:lnTo>
                      <a:pt x="140" y="109"/>
                    </a:lnTo>
                    <a:lnTo>
                      <a:pt x="127" y="107"/>
                    </a:lnTo>
                    <a:lnTo>
                      <a:pt x="128" y="97"/>
                    </a:lnTo>
                    <a:lnTo>
                      <a:pt x="128" y="86"/>
                    </a:lnTo>
                    <a:lnTo>
                      <a:pt x="132" y="73"/>
                    </a:lnTo>
                    <a:lnTo>
                      <a:pt x="127" y="65"/>
                    </a:lnTo>
                    <a:lnTo>
                      <a:pt x="121" y="63"/>
                    </a:lnTo>
                    <a:lnTo>
                      <a:pt x="106" y="47"/>
                    </a:lnTo>
                    <a:lnTo>
                      <a:pt x="95" y="44"/>
                    </a:lnTo>
                    <a:lnTo>
                      <a:pt x="53" y="7"/>
                    </a:lnTo>
                    <a:lnTo>
                      <a:pt x="22" y="0"/>
                    </a:lnTo>
                    <a:lnTo>
                      <a:pt x="5" y="16"/>
                    </a:lnTo>
                    <a:lnTo>
                      <a:pt x="6" y="25"/>
                    </a:lnTo>
                    <a:lnTo>
                      <a:pt x="4" y="27"/>
                    </a:lnTo>
                    <a:lnTo>
                      <a:pt x="4" y="44"/>
                    </a:lnTo>
                    <a:lnTo>
                      <a:pt x="5" y="52"/>
                    </a:lnTo>
                    <a:lnTo>
                      <a:pt x="9" y="65"/>
                    </a:lnTo>
                    <a:lnTo>
                      <a:pt x="15" y="70"/>
                    </a:lnTo>
                    <a:lnTo>
                      <a:pt x="18" y="82"/>
                    </a:lnTo>
                    <a:lnTo>
                      <a:pt x="14" y="90"/>
                    </a:lnTo>
                    <a:lnTo>
                      <a:pt x="0" y="98"/>
                    </a:lnTo>
                    <a:lnTo>
                      <a:pt x="13" y="124"/>
                    </a:lnTo>
                    <a:lnTo>
                      <a:pt x="20" y="127"/>
                    </a:lnTo>
                    <a:lnTo>
                      <a:pt x="18" y="139"/>
                    </a:lnTo>
                    <a:lnTo>
                      <a:pt x="21" y="161"/>
                    </a:lnTo>
                    <a:lnTo>
                      <a:pt x="31" y="163"/>
                    </a:lnTo>
                    <a:lnTo>
                      <a:pt x="34" y="173"/>
                    </a:lnTo>
                    <a:lnTo>
                      <a:pt x="24" y="177"/>
                    </a:lnTo>
                    <a:lnTo>
                      <a:pt x="27" y="184"/>
                    </a:lnTo>
                    <a:lnTo>
                      <a:pt x="46" y="190"/>
                    </a:lnTo>
                    <a:lnTo>
                      <a:pt x="54" y="187"/>
                    </a:lnTo>
                    <a:lnTo>
                      <a:pt x="85" y="203"/>
                    </a:lnTo>
                    <a:lnTo>
                      <a:pt x="83" y="215"/>
                    </a:lnTo>
                    <a:lnTo>
                      <a:pt x="89" y="216"/>
                    </a:lnTo>
                    <a:lnTo>
                      <a:pt x="79" y="226"/>
                    </a:lnTo>
                    <a:lnTo>
                      <a:pt x="38" y="224"/>
                    </a:lnTo>
                    <a:lnTo>
                      <a:pt x="35" y="236"/>
                    </a:lnTo>
                    <a:lnTo>
                      <a:pt x="72" y="279"/>
                    </a:lnTo>
                    <a:lnTo>
                      <a:pt x="63" y="300"/>
                    </a:lnTo>
                    <a:lnTo>
                      <a:pt x="65" y="307"/>
                    </a:lnTo>
                    <a:lnTo>
                      <a:pt x="86" y="316"/>
                    </a:lnTo>
                    <a:lnTo>
                      <a:pt x="97" y="300"/>
                    </a:lnTo>
                    <a:lnTo>
                      <a:pt x="97" y="295"/>
                    </a:lnTo>
                    <a:lnTo>
                      <a:pt x="94" y="290"/>
                    </a:lnTo>
                    <a:lnTo>
                      <a:pt x="91" y="292"/>
                    </a:lnTo>
                    <a:lnTo>
                      <a:pt x="106" y="275"/>
                    </a:lnTo>
                    <a:lnTo>
                      <a:pt x="120" y="290"/>
                    </a:lnTo>
                    <a:lnTo>
                      <a:pt x="133" y="287"/>
                    </a:lnTo>
                    <a:lnTo>
                      <a:pt x="170" y="268"/>
                    </a:lnTo>
                    <a:lnTo>
                      <a:pt x="181" y="270"/>
                    </a:lnTo>
                    <a:lnTo>
                      <a:pt x="185" y="275"/>
                    </a:lnTo>
                    <a:lnTo>
                      <a:pt x="188" y="271"/>
                    </a:lnTo>
                    <a:lnTo>
                      <a:pt x="190" y="264"/>
                    </a:lnTo>
                    <a:lnTo>
                      <a:pt x="196" y="249"/>
                    </a:lnTo>
                    <a:lnTo>
                      <a:pt x="197" y="233"/>
                    </a:lnTo>
                    <a:lnTo>
                      <a:pt x="193" y="227"/>
                    </a:lnTo>
                    <a:lnTo>
                      <a:pt x="186" y="221"/>
                    </a:lnTo>
                    <a:lnTo>
                      <a:pt x="186" y="225"/>
                    </a:lnTo>
                    <a:lnTo>
                      <a:pt x="185" y="219"/>
                    </a:lnTo>
                    <a:lnTo>
                      <a:pt x="185" y="174"/>
                    </a:lnTo>
                    <a:lnTo>
                      <a:pt x="197" y="163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96" name="Freeform 306"/>
              <p:cNvSpPr>
                <a:spLocks noChangeAspect="1"/>
              </p:cNvSpPr>
              <p:nvPr/>
            </p:nvSpPr>
            <p:spPr bwMode="gray">
              <a:xfrm>
                <a:off x="1356" y="1000"/>
                <a:ext cx="74" cy="86"/>
              </a:xfrm>
              <a:custGeom>
                <a:avLst/>
                <a:gdLst/>
                <a:ahLst/>
                <a:cxnLst>
                  <a:cxn ang="0">
                    <a:pos x="318" y="278"/>
                  </a:cxn>
                  <a:cxn ang="0">
                    <a:pos x="327" y="224"/>
                  </a:cxn>
                  <a:cxn ang="0">
                    <a:pos x="332" y="197"/>
                  </a:cxn>
                  <a:cxn ang="0">
                    <a:pos x="321" y="194"/>
                  </a:cxn>
                  <a:cxn ang="0">
                    <a:pos x="300" y="176"/>
                  </a:cxn>
                  <a:cxn ang="0">
                    <a:pos x="297" y="141"/>
                  </a:cxn>
                  <a:cxn ang="0">
                    <a:pos x="245" y="131"/>
                  </a:cxn>
                  <a:cxn ang="0">
                    <a:pos x="236" y="133"/>
                  </a:cxn>
                  <a:cxn ang="0">
                    <a:pos x="232" y="101"/>
                  </a:cxn>
                  <a:cxn ang="0">
                    <a:pos x="220" y="85"/>
                  </a:cxn>
                  <a:cxn ang="0">
                    <a:pos x="210" y="76"/>
                  </a:cxn>
                  <a:cxn ang="0">
                    <a:pos x="176" y="44"/>
                  </a:cxn>
                  <a:cxn ang="0">
                    <a:pos x="148" y="76"/>
                  </a:cxn>
                  <a:cxn ang="0">
                    <a:pos x="143" y="114"/>
                  </a:cxn>
                  <a:cxn ang="0">
                    <a:pos x="130" y="22"/>
                  </a:cxn>
                  <a:cxn ang="0">
                    <a:pos x="108" y="16"/>
                  </a:cxn>
                  <a:cxn ang="0">
                    <a:pos x="84" y="0"/>
                  </a:cxn>
                  <a:cxn ang="0">
                    <a:pos x="11" y="16"/>
                  </a:cxn>
                  <a:cxn ang="0">
                    <a:pos x="5" y="101"/>
                  </a:cxn>
                  <a:cxn ang="0">
                    <a:pos x="40" y="96"/>
                  </a:cxn>
                  <a:cxn ang="0">
                    <a:pos x="42" y="145"/>
                  </a:cxn>
                  <a:cxn ang="0">
                    <a:pos x="55" y="155"/>
                  </a:cxn>
                  <a:cxn ang="0">
                    <a:pos x="80" y="109"/>
                  </a:cxn>
                  <a:cxn ang="0">
                    <a:pos x="95" y="130"/>
                  </a:cxn>
                  <a:cxn ang="0">
                    <a:pos x="81" y="155"/>
                  </a:cxn>
                  <a:cxn ang="0">
                    <a:pos x="97" y="162"/>
                  </a:cxn>
                  <a:cxn ang="0">
                    <a:pos x="123" y="168"/>
                  </a:cxn>
                  <a:cxn ang="0">
                    <a:pos x="96" y="201"/>
                  </a:cxn>
                  <a:cxn ang="0">
                    <a:pos x="121" y="228"/>
                  </a:cxn>
                  <a:cxn ang="0">
                    <a:pos x="65" y="225"/>
                  </a:cxn>
                  <a:cxn ang="0">
                    <a:pos x="42" y="253"/>
                  </a:cxn>
                  <a:cxn ang="0">
                    <a:pos x="79" y="307"/>
                  </a:cxn>
                  <a:cxn ang="0">
                    <a:pos x="118" y="290"/>
                  </a:cxn>
                  <a:cxn ang="0">
                    <a:pos x="157" y="282"/>
                  </a:cxn>
                  <a:cxn ang="0">
                    <a:pos x="180" y="305"/>
                  </a:cxn>
                  <a:cxn ang="0">
                    <a:pos x="230" y="305"/>
                  </a:cxn>
                  <a:cxn ang="0">
                    <a:pos x="250" y="322"/>
                  </a:cxn>
                  <a:cxn ang="0">
                    <a:pos x="257" y="328"/>
                  </a:cxn>
                  <a:cxn ang="0">
                    <a:pos x="277" y="388"/>
                  </a:cxn>
                  <a:cxn ang="0">
                    <a:pos x="301" y="416"/>
                  </a:cxn>
                  <a:cxn ang="0">
                    <a:pos x="326" y="415"/>
                  </a:cxn>
                  <a:cxn ang="0">
                    <a:pos x="360" y="395"/>
                  </a:cxn>
                  <a:cxn ang="0">
                    <a:pos x="337" y="301"/>
                  </a:cxn>
                </a:cxnLst>
                <a:rect l="0" t="0" r="r" b="b"/>
                <a:pathLst>
                  <a:path w="368" h="430">
                    <a:moveTo>
                      <a:pt x="337" y="301"/>
                    </a:moveTo>
                    <a:lnTo>
                      <a:pt x="333" y="284"/>
                    </a:lnTo>
                    <a:lnTo>
                      <a:pt x="318" y="278"/>
                    </a:lnTo>
                    <a:lnTo>
                      <a:pt x="320" y="260"/>
                    </a:lnTo>
                    <a:lnTo>
                      <a:pt x="316" y="243"/>
                    </a:lnTo>
                    <a:lnTo>
                      <a:pt x="327" y="224"/>
                    </a:lnTo>
                    <a:lnTo>
                      <a:pt x="328" y="211"/>
                    </a:lnTo>
                    <a:lnTo>
                      <a:pt x="332" y="204"/>
                    </a:lnTo>
                    <a:lnTo>
                      <a:pt x="332" y="197"/>
                    </a:lnTo>
                    <a:lnTo>
                      <a:pt x="327" y="190"/>
                    </a:lnTo>
                    <a:lnTo>
                      <a:pt x="323" y="187"/>
                    </a:lnTo>
                    <a:lnTo>
                      <a:pt x="321" y="194"/>
                    </a:lnTo>
                    <a:lnTo>
                      <a:pt x="311" y="177"/>
                    </a:lnTo>
                    <a:lnTo>
                      <a:pt x="312" y="177"/>
                    </a:lnTo>
                    <a:lnTo>
                      <a:pt x="300" y="176"/>
                    </a:lnTo>
                    <a:lnTo>
                      <a:pt x="299" y="171"/>
                    </a:lnTo>
                    <a:lnTo>
                      <a:pt x="304" y="158"/>
                    </a:lnTo>
                    <a:lnTo>
                      <a:pt x="297" y="141"/>
                    </a:lnTo>
                    <a:lnTo>
                      <a:pt x="266" y="118"/>
                    </a:lnTo>
                    <a:lnTo>
                      <a:pt x="261" y="125"/>
                    </a:lnTo>
                    <a:lnTo>
                      <a:pt x="245" y="131"/>
                    </a:lnTo>
                    <a:lnTo>
                      <a:pt x="237" y="141"/>
                    </a:lnTo>
                    <a:lnTo>
                      <a:pt x="235" y="139"/>
                    </a:lnTo>
                    <a:lnTo>
                      <a:pt x="236" y="133"/>
                    </a:lnTo>
                    <a:lnTo>
                      <a:pt x="227" y="128"/>
                    </a:lnTo>
                    <a:lnTo>
                      <a:pt x="227" y="119"/>
                    </a:lnTo>
                    <a:lnTo>
                      <a:pt x="232" y="101"/>
                    </a:lnTo>
                    <a:lnTo>
                      <a:pt x="231" y="85"/>
                    </a:lnTo>
                    <a:lnTo>
                      <a:pt x="223" y="75"/>
                    </a:lnTo>
                    <a:lnTo>
                      <a:pt x="220" y="85"/>
                    </a:lnTo>
                    <a:lnTo>
                      <a:pt x="211" y="90"/>
                    </a:lnTo>
                    <a:lnTo>
                      <a:pt x="211" y="85"/>
                    </a:lnTo>
                    <a:lnTo>
                      <a:pt x="210" y="76"/>
                    </a:lnTo>
                    <a:lnTo>
                      <a:pt x="200" y="69"/>
                    </a:lnTo>
                    <a:lnTo>
                      <a:pt x="193" y="53"/>
                    </a:lnTo>
                    <a:lnTo>
                      <a:pt x="176" y="44"/>
                    </a:lnTo>
                    <a:lnTo>
                      <a:pt x="166" y="44"/>
                    </a:lnTo>
                    <a:lnTo>
                      <a:pt x="151" y="65"/>
                    </a:lnTo>
                    <a:lnTo>
                      <a:pt x="148" y="76"/>
                    </a:lnTo>
                    <a:lnTo>
                      <a:pt x="148" y="93"/>
                    </a:lnTo>
                    <a:lnTo>
                      <a:pt x="146" y="104"/>
                    </a:lnTo>
                    <a:lnTo>
                      <a:pt x="143" y="114"/>
                    </a:lnTo>
                    <a:lnTo>
                      <a:pt x="129" y="96"/>
                    </a:lnTo>
                    <a:lnTo>
                      <a:pt x="134" y="33"/>
                    </a:lnTo>
                    <a:lnTo>
                      <a:pt x="130" y="22"/>
                    </a:lnTo>
                    <a:lnTo>
                      <a:pt x="116" y="21"/>
                    </a:lnTo>
                    <a:lnTo>
                      <a:pt x="103" y="27"/>
                    </a:lnTo>
                    <a:lnTo>
                      <a:pt x="108" y="16"/>
                    </a:lnTo>
                    <a:lnTo>
                      <a:pt x="106" y="11"/>
                    </a:lnTo>
                    <a:lnTo>
                      <a:pt x="95" y="4"/>
                    </a:lnTo>
                    <a:lnTo>
                      <a:pt x="84" y="0"/>
                    </a:lnTo>
                    <a:lnTo>
                      <a:pt x="62" y="13"/>
                    </a:lnTo>
                    <a:lnTo>
                      <a:pt x="22" y="22"/>
                    </a:lnTo>
                    <a:lnTo>
                      <a:pt x="11" y="16"/>
                    </a:lnTo>
                    <a:lnTo>
                      <a:pt x="9" y="21"/>
                    </a:lnTo>
                    <a:lnTo>
                      <a:pt x="0" y="56"/>
                    </a:lnTo>
                    <a:lnTo>
                      <a:pt x="5" y="101"/>
                    </a:lnTo>
                    <a:lnTo>
                      <a:pt x="6" y="104"/>
                    </a:lnTo>
                    <a:lnTo>
                      <a:pt x="17" y="107"/>
                    </a:lnTo>
                    <a:lnTo>
                      <a:pt x="40" y="96"/>
                    </a:lnTo>
                    <a:lnTo>
                      <a:pt x="52" y="98"/>
                    </a:lnTo>
                    <a:lnTo>
                      <a:pt x="52" y="114"/>
                    </a:lnTo>
                    <a:lnTo>
                      <a:pt x="42" y="145"/>
                    </a:lnTo>
                    <a:lnTo>
                      <a:pt x="36" y="150"/>
                    </a:lnTo>
                    <a:lnTo>
                      <a:pt x="41" y="161"/>
                    </a:lnTo>
                    <a:lnTo>
                      <a:pt x="55" y="155"/>
                    </a:lnTo>
                    <a:lnTo>
                      <a:pt x="67" y="120"/>
                    </a:lnTo>
                    <a:lnTo>
                      <a:pt x="75" y="117"/>
                    </a:lnTo>
                    <a:lnTo>
                      <a:pt x="80" y="109"/>
                    </a:lnTo>
                    <a:lnTo>
                      <a:pt x="87" y="111"/>
                    </a:lnTo>
                    <a:lnTo>
                      <a:pt x="92" y="117"/>
                    </a:lnTo>
                    <a:lnTo>
                      <a:pt x="95" y="130"/>
                    </a:lnTo>
                    <a:lnTo>
                      <a:pt x="92" y="139"/>
                    </a:lnTo>
                    <a:lnTo>
                      <a:pt x="89" y="146"/>
                    </a:lnTo>
                    <a:lnTo>
                      <a:pt x="81" y="155"/>
                    </a:lnTo>
                    <a:lnTo>
                      <a:pt x="83" y="171"/>
                    </a:lnTo>
                    <a:lnTo>
                      <a:pt x="92" y="174"/>
                    </a:lnTo>
                    <a:lnTo>
                      <a:pt x="97" y="162"/>
                    </a:lnTo>
                    <a:lnTo>
                      <a:pt x="102" y="165"/>
                    </a:lnTo>
                    <a:lnTo>
                      <a:pt x="103" y="176"/>
                    </a:lnTo>
                    <a:lnTo>
                      <a:pt x="123" y="168"/>
                    </a:lnTo>
                    <a:lnTo>
                      <a:pt x="122" y="181"/>
                    </a:lnTo>
                    <a:lnTo>
                      <a:pt x="117" y="190"/>
                    </a:lnTo>
                    <a:lnTo>
                      <a:pt x="96" y="201"/>
                    </a:lnTo>
                    <a:lnTo>
                      <a:pt x="94" y="210"/>
                    </a:lnTo>
                    <a:lnTo>
                      <a:pt x="127" y="216"/>
                    </a:lnTo>
                    <a:lnTo>
                      <a:pt x="121" y="228"/>
                    </a:lnTo>
                    <a:lnTo>
                      <a:pt x="118" y="242"/>
                    </a:lnTo>
                    <a:lnTo>
                      <a:pt x="92" y="240"/>
                    </a:lnTo>
                    <a:lnTo>
                      <a:pt x="65" y="225"/>
                    </a:lnTo>
                    <a:lnTo>
                      <a:pt x="47" y="228"/>
                    </a:lnTo>
                    <a:lnTo>
                      <a:pt x="41" y="236"/>
                    </a:lnTo>
                    <a:lnTo>
                      <a:pt x="42" y="253"/>
                    </a:lnTo>
                    <a:lnTo>
                      <a:pt x="43" y="268"/>
                    </a:lnTo>
                    <a:lnTo>
                      <a:pt x="57" y="290"/>
                    </a:lnTo>
                    <a:lnTo>
                      <a:pt x="79" y="307"/>
                    </a:lnTo>
                    <a:lnTo>
                      <a:pt x="103" y="310"/>
                    </a:lnTo>
                    <a:lnTo>
                      <a:pt x="111" y="303"/>
                    </a:lnTo>
                    <a:lnTo>
                      <a:pt x="118" y="290"/>
                    </a:lnTo>
                    <a:lnTo>
                      <a:pt x="127" y="290"/>
                    </a:lnTo>
                    <a:lnTo>
                      <a:pt x="159" y="274"/>
                    </a:lnTo>
                    <a:lnTo>
                      <a:pt x="157" y="282"/>
                    </a:lnTo>
                    <a:lnTo>
                      <a:pt x="159" y="295"/>
                    </a:lnTo>
                    <a:lnTo>
                      <a:pt x="170" y="305"/>
                    </a:lnTo>
                    <a:lnTo>
                      <a:pt x="180" y="305"/>
                    </a:lnTo>
                    <a:lnTo>
                      <a:pt x="191" y="297"/>
                    </a:lnTo>
                    <a:lnTo>
                      <a:pt x="203" y="297"/>
                    </a:lnTo>
                    <a:lnTo>
                      <a:pt x="230" y="305"/>
                    </a:lnTo>
                    <a:lnTo>
                      <a:pt x="234" y="312"/>
                    </a:lnTo>
                    <a:lnTo>
                      <a:pt x="234" y="321"/>
                    </a:lnTo>
                    <a:lnTo>
                      <a:pt x="250" y="322"/>
                    </a:lnTo>
                    <a:lnTo>
                      <a:pt x="253" y="316"/>
                    </a:lnTo>
                    <a:lnTo>
                      <a:pt x="256" y="318"/>
                    </a:lnTo>
                    <a:lnTo>
                      <a:pt x="257" y="328"/>
                    </a:lnTo>
                    <a:lnTo>
                      <a:pt x="268" y="343"/>
                    </a:lnTo>
                    <a:lnTo>
                      <a:pt x="268" y="366"/>
                    </a:lnTo>
                    <a:lnTo>
                      <a:pt x="277" y="388"/>
                    </a:lnTo>
                    <a:lnTo>
                      <a:pt x="278" y="399"/>
                    </a:lnTo>
                    <a:lnTo>
                      <a:pt x="294" y="418"/>
                    </a:lnTo>
                    <a:lnTo>
                      <a:pt x="301" y="416"/>
                    </a:lnTo>
                    <a:lnTo>
                      <a:pt x="313" y="430"/>
                    </a:lnTo>
                    <a:lnTo>
                      <a:pt x="318" y="420"/>
                    </a:lnTo>
                    <a:lnTo>
                      <a:pt x="326" y="415"/>
                    </a:lnTo>
                    <a:lnTo>
                      <a:pt x="339" y="416"/>
                    </a:lnTo>
                    <a:lnTo>
                      <a:pt x="355" y="410"/>
                    </a:lnTo>
                    <a:lnTo>
                      <a:pt x="360" y="395"/>
                    </a:lnTo>
                    <a:lnTo>
                      <a:pt x="359" y="382"/>
                    </a:lnTo>
                    <a:lnTo>
                      <a:pt x="368" y="357"/>
                    </a:lnTo>
                    <a:lnTo>
                      <a:pt x="337" y="301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97" name="Freeform 307"/>
              <p:cNvSpPr>
                <a:spLocks noChangeAspect="1"/>
              </p:cNvSpPr>
              <p:nvPr/>
            </p:nvSpPr>
            <p:spPr bwMode="gray">
              <a:xfrm>
                <a:off x="1462" y="960"/>
                <a:ext cx="121" cy="112"/>
              </a:xfrm>
              <a:custGeom>
                <a:avLst/>
                <a:gdLst/>
                <a:ahLst/>
                <a:cxnLst>
                  <a:cxn ang="0">
                    <a:pos x="22" y="39"/>
                  </a:cxn>
                  <a:cxn ang="0">
                    <a:pos x="18" y="69"/>
                  </a:cxn>
                  <a:cxn ang="0">
                    <a:pos x="88" y="118"/>
                  </a:cxn>
                  <a:cxn ang="0">
                    <a:pos x="103" y="142"/>
                  </a:cxn>
                  <a:cxn ang="0">
                    <a:pos x="45" y="146"/>
                  </a:cxn>
                  <a:cxn ang="0">
                    <a:pos x="39" y="178"/>
                  </a:cxn>
                  <a:cxn ang="0">
                    <a:pos x="70" y="189"/>
                  </a:cxn>
                  <a:cxn ang="0">
                    <a:pos x="83" y="233"/>
                  </a:cxn>
                  <a:cxn ang="0">
                    <a:pos x="110" y="200"/>
                  </a:cxn>
                  <a:cxn ang="0">
                    <a:pos x="143" y="192"/>
                  </a:cxn>
                  <a:cxn ang="0">
                    <a:pos x="132" y="225"/>
                  </a:cxn>
                  <a:cxn ang="0">
                    <a:pos x="158" y="204"/>
                  </a:cxn>
                  <a:cxn ang="0">
                    <a:pos x="177" y="181"/>
                  </a:cxn>
                  <a:cxn ang="0">
                    <a:pos x="193" y="192"/>
                  </a:cxn>
                  <a:cxn ang="0">
                    <a:pos x="229" y="209"/>
                  </a:cxn>
                  <a:cxn ang="0">
                    <a:pos x="260" y="216"/>
                  </a:cxn>
                  <a:cxn ang="0">
                    <a:pos x="208" y="232"/>
                  </a:cxn>
                  <a:cxn ang="0">
                    <a:pos x="266" y="236"/>
                  </a:cxn>
                  <a:cxn ang="0">
                    <a:pos x="313" y="243"/>
                  </a:cxn>
                  <a:cxn ang="0">
                    <a:pos x="154" y="292"/>
                  </a:cxn>
                  <a:cxn ang="0">
                    <a:pos x="138" y="340"/>
                  </a:cxn>
                  <a:cxn ang="0">
                    <a:pos x="185" y="382"/>
                  </a:cxn>
                  <a:cxn ang="0">
                    <a:pos x="153" y="392"/>
                  </a:cxn>
                  <a:cxn ang="0">
                    <a:pos x="164" y="416"/>
                  </a:cxn>
                  <a:cxn ang="0">
                    <a:pos x="243" y="442"/>
                  </a:cxn>
                  <a:cxn ang="0">
                    <a:pos x="184" y="486"/>
                  </a:cxn>
                  <a:cxn ang="0">
                    <a:pos x="211" y="506"/>
                  </a:cxn>
                  <a:cxn ang="0">
                    <a:pos x="210" y="513"/>
                  </a:cxn>
                  <a:cxn ang="0">
                    <a:pos x="250" y="547"/>
                  </a:cxn>
                  <a:cxn ang="0">
                    <a:pos x="326" y="549"/>
                  </a:cxn>
                  <a:cxn ang="0">
                    <a:pos x="326" y="511"/>
                  </a:cxn>
                  <a:cxn ang="0">
                    <a:pos x="365" y="552"/>
                  </a:cxn>
                  <a:cxn ang="0">
                    <a:pos x="335" y="475"/>
                  </a:cxn>
                  <a:cxn ang="0">
                    <a:pos x="330" y="430"/>
                  </a:cxn>
                  <a:cxn ang="0">
                    <a:pos x="368" y="497"/>
                  </a:cxn>
                  <a:cxn ang="0">
                    <a:pos x="405" y="533"/>
                  </a:cxn>
                  <a:cxn ang="0">
                    <a:pos x="398" y="415"/>
                  </a:cxn>
                  <a:cxn ang="0">
                    <a:pos x="421" y="461"/>
                  </a:cxn>
                  <a:cxn ang="0">
                    <a:pos x="435" y="416"/>
                  </a:cxn>
                  <a:cxn ang="0">
                    <a:pos x="420" y="360"/>
                  </a:cxn>
                  <a:cxn ang="0">
                    <a:pos x="432" y="284"/>
                  </a:cxn>
                  <a:cxn ang="0">
                    <a:pos x="431" y="321"/>
                  </a:cxn>
                  <a:cxn ang="0">
                    <a:pos x="455" y="407"/>
                  </a:cxn>
                  <a:cxn ang="0">
                    <a:pos x="486" y="303"/>
                  </a:cxn>
                  <a:cxn ang="0">
                    <a:pos x="513" y="310"/>
                  </a:cxn>
                  <a:cxn ang="0">
                    <a:pos x="602" y="231"/>
                  </a:cxn>
                  <a:cxn ang="0">
                    <a:pos x="588" y="170"/>
                  </a:cxn>
                  <a:cxn ang="0">
                    <a:pos x="551" y="135"/>
                  </a:cxn>
                  <a:cxn ang="0">
                    <a:pos x="535" y="176"/>
                  </a:cxn>
                  <a:cxn ang="0">
                    <a:pos x="539" y="141"/>
                  </a:cxn>
                  <a:cxn ang="0">
                    <a:pos x="507" y="93"/>
                  </a:cxn>
                  <a:cxn ang="0">
                    <a:pos x="468" y="127"/>
                  </a:cxn>
                  <a:cxn ang="0">
                    <a:pos x="481" y="96"/>
                  </a:cxn>
                  <a:cxn ang="0">
                    <a:pos x="481" y="33"/>
                  </a:cxn>
                  <a:cxn ang="0">
                    <a:pos x="104" y="0"/>
                  </a:cxn>
                  <a:cxn ang="0">
                    <a:pos x="99" y="0"/>
                  </a:cxn>
                  <a:cxn ang="0">
                    <a:pos x="2" y="0"/>
                  </a:cxn>
                </a:cxnLst>
                <a:rect l="0" t="0" r="r" b="b"/>
                <a:pathLst>
                  <a:path w="603" h="558">
                    <a:moveTo>
                      <a:pt x="3" y="21"/>
                    </a:moveTo>
                    <a:lnTo>
                      <a:pt x="23" y="26"/>
                    </a:lnTo>
                    <a:lnTo>
                      <a:pt x="25" y="32"/>
                    </a:lnTo>
                    <a:lnTo>
                      <a:pt x="22" y="39"/>
                    </a:lnTo>
                    <a:lnTo>
                      <a:pt x="1" y="42"/>
                    </a:lnTo>
                    <a:lnTo>
                      <a:pt x="12" y="52"/>
                    </a:lnTo>
                    <a:lnTo>
                      <a:pt x="9" y="57"/>
                    </a:lnTo>
                    <a:lnTo>
                      <a:pt x="18" y="69"/>
                    </a:lnTo>
                    <a:lnTo>
                      <a:pt x="34" y="103"/>
                    </a:lnTo>
                    <a:lnTo>
                      <a:pt x="55" y="117"/>
                    </a:lnTo>
                    <a:lnTo>
                      <a:pt x="59" y="124"/>
                    </a:lnTo>
                    <a:lnTo>
                      <a:pt x="88" y="118"/>
                    </a:lnTo>
                    <a:lnTo>
                      <a:pt x="105" y="128"/>
                    </a:lnTo>
                    <a:lnTo>
                      <a:pt x="126" y="104"/>
                    </a:lnTo>
                    <a:lnTo>
                      <a:pt x="120" y="129"/>
                    </a:lnTo>
                    <a:lnTo>
                      <a:pt x="103" y="142"/>
                    </a:lnTo>
                    <a:lnTo>
                      <a:pt x="81" y="144"/>
                    </a:lnTo>
                    <a:lnTo>
                      <a:pt x="80" y="149"/>
                    </a:lnTo>
                    <a:lnTo>
                      <a:pt x="64" y="155"/>
                    </a:lnTo>
                    <a:lnTo>
                      <a:pt x="45" y="146"/>
                    </a:lnTo>
                    <a:lnTo>
                      <a:pt x="39" y="152"/>
                    </a:lnTo>
                    <a:lnTo>
                      <a:pt x="38" y="161"/>
                    </a:lnTo>
                    <a:lnTo>
                      <a:pt x="40" y="168"/>
                    </a:lnTo>
                    <a:lnTo>
                      <a:pt x="39" y="178"/>
                    </a:lnTo>
                    <a:lnTo>
                      <a:pt x="48" y="189"/>
                    </a:lnTo>
                    <a:lnTo>
                      <a:pt x="56" y="188"/>
                    </a:lnTo>
                    <a:lnTo>
                      <a:pt x="60" y="195"/>
                    </a:lnTo>
                    <a:lnTo>
                      <a:pt x="70" y="189"/>
                    </a:lnTo>
                    <a:lnTo>
                      <a:pt x="72" y="200"/>
                    </a:lnTo>
                    <a:lnTo>
                      <a:pt x="77" y="209"/>
                    </a:lnTo>
                    <a:lnTo>
                      <a:pt x="76" y="212"/>
                    </a:lnTo>
                    <a:lnTo>
                      <a:pt x="83" y="233"/>
                    </a:lnTo>
                    <a:lnTo>
                      <a:pt x="88" y="224"/>
                    </a:lnTo>
                    <a:lnTo>
                      <a:pt x="98" y="212"/>
                    </a:lnTo>
                    <a:lnTo>
                      <a:pt x="108" y="209"/>
                    </a:lnTo>
                    <a:lnTo>
                      <a:pt x="110" y="200"/>
                    </a:lnTo>
                    <a:lnTo>
                      <a:pt x="109" y="193"/>
                    </a:lnTo>
                    <a:lnTo>
                      <a:pt x="116" y="183"/>
                    </a:lnTo>
                    <a:lnTo>
                      <a:pt x="135" y="193"/>
                    </a:lnTo>
                    <a:lnTo>
                      <a:pt x="143" y="192"/>
                    </a:lnTo>
                    <a:lnTo>
                      <a:pt x="132" y="203"/>
                    </a:lnTo>
                    <a:lnTo>
                      <a:pt x="130" y="209"/>
                    </a:lnTo>
                    <a:lnTo>
                      <a:pt x="129" y="225"/>
                    </a:lnTo>
                    <a:lnTo>
                      <a:pt x="132" y="225"/>
                    </a:lnTo>
                    <a:lnTo>
                      <a:pt x="138" y="236"/>
                    </a:lnTo>
                    <a:lnTo>
                      <a:pt x="146" y="233"/>
                    </a:lnTo>
                    <a:lnTo>
                      <a:pt x="156" y="221"/>
                    </a:lnTo>
                    <a:lnTo>
                      <a:pt x="158" y="204"/>
                    </a:lnTo>
                    <a:lnTo>
                      <a:pt x="168" y="197"/>
                    </a:lnTo>
                    <a:lnTo>
                      <a:pt x="170" y="181"/>
                    </a:lnTo>
                    <a:lnTo>
                      <a:pt x="175" y="172"/>
                    </a:lnTo>
                    <a:lnTo>
                      <a:pt x="177" y="181"/>
                    </a:lnTo>
                    <a:lnTo>
                      <a:pt x="170" y="208"/>
                    </a:lnTo>
                    <a:lnTo>
                      <a:pt x="174" y="211"/>
                    </a:lnTo>
                    <a:lnTo>
                      <a:pt x="191" y="205"/>
                    </a:lnTo>
                    <a:lnTo>
                      <a:pt x="193" y="192"/>
                    </a:lnTo>
                    <a:lnTo>
                      <a:pt x="194" y="189"/>
                    </a:lnTo>
                    <a:lnTo>
                      <a:pt x="218" y="183"/>
                    </a:lnTo>
                    <a:lnTo>
                      <a:pt x="215" y="200"/>
                    </a:lnTo>
                    <a:lnTo>
                      <a:pt x="229" y="209"/>
                    </a:lnTo>
                    <a:lnTo>
                      <a:pt x="276" y="203"/>
                    </a:lnTo>
                    <a:lnTo>
                      <a:pt x="277" y="206"/>
                    </a:lnTo>
                    <a:lnTo>
                      <a:pt x="272" y="211"/>
                    </a:lnTo>
                    <a:lnTo>
                      <a:pt x="260" y="216"/>
                    </a:lnTo>
                    <a:lnTo>
                      <a:pt x="222" y="216"/>
                    </a:lnTo>
                    <a:lnTo>
                      <a:pt x="220" y="224"/>
                    </a:lnTo>
                    <a:lnTo>
                      <a:pt x="208" y="224"/>
                    </a:lnTo>
                    <a:lnTo>
                      <a:pt x="208" y="232"/>
                    </a:lnTo>
                    <a:lnTo>
                      <a:pt x="213" y="237"/>
                    </a:lnTo>
                    <a:lnTo>
                      <a:pt x="227" y="244"/>
                    </a:lnTo>
                    <a:lnTo>
                      <a:pt x="259" y="243"/>
                    </a:lnTo>
                    <a:lnTo>
                      <a:pt x="266" y="236"/>
                    </a:lnTo>
                    <a:lnTo>
                      <a:pt x="312" y="231"/>
                    </a:lnTo>
                    <a:lnTo>
                      <a:pt x="324" y="222"/>
                    </a:lnTo>
                    <a:lnTo>
                      <a:pt x="315" y="241"/>
                    </a:lnTo>
                    <a:lnTo>
                      <a:pt x="313" y="243"/>
                    </a:lnTo>
                    <a:lnTo>
                      <a:pt x="275" y="247"/>
                    </a:lnTo>
                    <a:lnTo>
                      <a:pt x="242" y="258"/>
                    </a:lnTo>
                    <a:lnTo>
                      <a:pt x="173" y="265"/>
                    </a:lnTo>
                    <a:lnTo>
                      <a:pt x="154" y="292"/>
                    </a:lnTo>
                    <a:lnTo>
                      <a:pt x="138" y="298"/>
                    </a:lnTo>
                    <a:lnTo>
                      <a:pt x="127" y="313"/>
                    </a:lnTo>
                    <a:lnTo>
                      <a:pt x="130" y="325"/>
                    </a:lnTo>
                    <a:lnTo>
                      <a:pt x="138" y="340"/>
                    </a:lnTo>
                    <a:lnTo>
                      <a:pt x="145" y="359"/>
                    </a:lnTo>
                    <a:lnTo>
                      <a:pt x="163" y="356"/>
                    </a:lnTo>
                    <a:lnTo>
                      <a:pt x="183" y="371"/>
                    </a:lnTo>
                    <a:lnTo>
                      <a:pt x="185" y="382"/>
                    </a:lnTo>
                    <a:lnTo>
                      <a:pt x="163" y="380"/>
                    </a:lnTo>
                    <a:lnTo>
                      <a:pt x="156" y="373"/>
                    </a:lnTo>
                    <a:lnTo>
                      <a:pt x="151" y="377"/>
                    </a:lnTo>
                    <a:lnTo>
                      <a:pt x="153" y="392"/>
                    </a:lnTo>
                    <a:lnTo>
                      <a:pt x="158" y="404"/>
                    </a:lnTo>
                    <a:lnTo>
                      <a:pt x="165" y="404"/>
                    </a:lnTo>
                    <a:lnTo>
                      <a:pt x="163" y="410"/>
                    </a:lnTo>
                    <a:lnTo>
                      <a:pt x="164" y="416"/>
                    </a:lnTo>
                    <a:lnTo>
                      <a:pt x="170" y="426"/>
                    </a:lnTo>
                    <a:lnTo>
                      <a:pt x="193" y="420"/>
                    </a:lnTo>
                    <a:lnTo>
                      <a:pt x="201" y="427"/>
                    </a:lnTo>
                    <a:lnTo>
                      <a:pt x="243" y="442"/>
                    </a:lnTo>
                    <a:lnTo>
                      <a:pt x="238" y="448"/>
                    </a:lnTo>
                    <a:lnTo>
                      <a:pt x="178" y="457"/>
                    </a:lnTo>
                    <a:lnTo>
                      <a:pt x="178" y="472"/>
                    </a:lnTo>
                    <a:lnTo>
                      <a:pt x="184" y="486"/>
                    </a:lnTo>
                    <a:lnTo>
                      <a:pt x="193" y="491"/>
                    </a:lnTo>
                    <a:lnTo>
                      <a:pt x="199" y="505"/>
                    </a:lnTo>
                    <a:lnTo>
                      <a:pt x="205" y="509"/>
                    </a:lnTo>
                    <a:lnTo>
                      <a:pt x="211" y="506"/>
                    </a:lnTo>
                    <a:lnTo>
                      <a:pt x="212" y="497"/>
                    </a:lnTo>
                    <a:lnTo>
                      <a:pt x="216" y="500"/>
                    </a:lnTo>
                    <a:lnTo>
                      <a:pt x="216" y="506"/>
                    </a:lnTo>
                    <a:lnTo>
                      <a:pt x="210" y="513"/>
                    </a:lnTo>
                    <a:lnTo>
                      <a:pt x="218" y="523"/>
                    </a:lnTo>
                    <a:lnTo>
                      <a:pt x="223" y="537"/>
                    </a:lnTo>
                    <a:lnTo>
                      <a:pt x="242" y="537"/>
                    </a:lnTo>
                    <a:lnTo>
                      <a:pt x="250" y="547"/>
                    </a:lnTo>
                    <a:lnTo>
                      <a:pt x="269" y="549"/>
                    </a:lnTo>
                    <a:lnTo>
                      <a:pt x="290" y="558"/>
                    </a:lnTo>
                    <a:lnTo>
                      <a:pt x="324" y="558"/>
                    </a:lnTo>
                    <a:lnTo>
                      <a:pt x="326" y="549"/>
                    </a:lnTo>
                    <a:lnTo>
                      <a:pt x="323" y="532"/>
                    </a:lnTo>
                    <a:lnTo>
                      <a:pt x="307" y="523"/>
                    </a:lnTo>
                    <a:lnTo>
                      <a:pt x="299" y="511"/>
                    </a:lnTo>
                    <a:lnTo>
                      <a:pt x="326" y="511"/>
                    </a:lnTo>
                    <a:lnTo>
                      <a:pt x="339" y="515"/>
                    </a:lnTo>
                    <a:lnTo>
                      <a:pt x="347" y="532"/>
                    </a:lnTo>
                    <a:lnTo>
                      <a:pt x="360" y="539"/>
                    </a:lnTo>
                    <a:lnTo>
                      <a:pt x="365" y="552"/>
                    </a:lnTo>
                    <a:lnTo>
                      <a:pt x="367" y="545"/>
                    </a:lnTo>
                    <a:lnTo>
                      <a:pt x="350" y="501"/>
                    </a:lnTo>
                    <a:lnTo>
                      <a:pt x="339" y="486"/>
                    </a:lnTo>
                    <a:lnTo>
                      <a:pt x="335" y="475"/>
                    </a:lnTo>
                    <a:lnTo>
                      <a:pt x="322" y="447"/>
                    </a:lnTo>
                    <a:lnTo>
                      <a:pt x="323" y="426"/>
                    </a:lnTo>
                    <a:lnTo>
                      <a:pt x="328" y="424"/>
                    </a:lnTo>
                    <a:lnTo>
                      <a:pt x="330" y="430"/>
                    </a:lnTo>
                    <a:lnTo>
                      <a:pt x="339" y="457"/>
                    </a:lnTo>
                    <a:lnTo>
                      <a:pt x="346" y="469"/>
                    </a:lnTo>
                    <a:lnTo>
                      <a:pt x="367" y="486"/>
                    </a:lnTo>
                    <a:lnTo>
                      <a:pt x="368" y="497"/>
                    </a:lnTo>
                    <a:lnTo>
                      <a:pt x="384" y="532"/>
                    </a:lnTo>
                    <a:lnTo>
                      <a:pt x="394" y="544"/>
                    </a:lnTo>
                    <a:lnTo>
                      <a:pt x="401" y="545"/>
                    </a:lnTo>
                    <a:lnTo>
                      <a:pt x="405" y="533"/>
                    </a:lnTo>
                    <a:lnTo>
                      <a:pt x="412" y="483"/>
                    </a:lnTo>
                    <a:lnTo>
                      <a:pt x="395" y="451"/>
                    </a:lnTo>
                    <a:lnTo>
                      <a:pt x="394" y="436"/>
                    </a:lnTo>
                    <a:lnTo>
                      <a:pt x="398" y="415"/>
                    </a:lnTo>
                    <a:lnTo>
                      <a:pt x="401" y="416"/>
                    </a:lnTo>
                    <a:lnTo>
                      <a:pt x="403" y="426"/>
                    </a:lnTo>
                    <a:lnTo>
                      <a:pt x="417" y="447"/>
                    </a:lnTo>
                    <a:lnTo>
                      <a:pt x="421" y="461"/>
                    </a:lnTo>
                    <a:lnTo>
                      <a:pt x="436" y="461"/>
                    </a:lnTo>
                    <a:lnTo>
                      <a:pt x="436" y="451"/>
                    </a:lnTo>
                    <a:lnTo>
                      <a:pt x="438" y="434"/>
                    </a:lnTo>
                    <a:lnTo>
                      <a:pt x="435" y="416"/>
                    </a:lnTo>
                    <a:lnTo>
                      <a:pt x="423" y="407"/>
                    </a:lnTo>
                    <a:lnTo>
                      <a:pt x="425" y="396"/>
                    </a:lnTo>
                    <a:lnTo>
                      <a:pt x="420" y="376"/>
                    </a:lnTo>
                    <a:lnTo>
                      <a:pt x="420" y="360"/>
                    </a:lnTo>
                    <a:lnTo>
                      <a:pt x="421" y="348"/>
                    </a:lnTo>
                    <a:lnTo>
                      <a:pt x="421" y="329"/>
                    </a:lnTo>
                    <a:lnTo>
                      <a:pt x="427" y="312"/>
                    </a:lnTo>
                    <a:lnTo>
                      <a:pt x="432" y="284"/>
                    </a:lnTo>
                    <a:lnTo>
                      <a:pt x="436" y="280"/>
                    </a:lnTo>
                    <a:lnTo>
                      <a:pt x="436" y="287"/>
                    </a:lnTo>
                    <a:lnTo>
                      <a:pt x="433" y="298"/>
                    </a:lnTo>
                    <a:lnTo>
                      <a:pt x="431" y="321"/>
                    </a:lnTo>
                    <a:lnTo>
                      <a:pt x="436" y="334"/>
                    </a:lnTo>
                    <a:lnTo>
                      <a:pt x="436" y="361"/>
                    </a:lnTo>
                    <a:lnTo>
                      <a:pt x="438" y="380"/>
                    </a:lnTo>
                    <a:lnTo>
                      <a:pt x="455" y="407"/>
                    </a:lnTo>
                    <a:lnTo>
                      <a:pt x="460" y="404"/>
                    </a:lnTo>
                    <a:lnTo>
                      <a:pt x="475" y="367"/>
                    </a:lnTo>
                    <a:lnTo>
                      <a:pt x="489" y="345"/>
                    </a:lnTo>
                    <a:lnTo>
                      <a:pt x="486" y="303"/>
                    </a:lnTo>
                    <a:lnTo>
                      <a:pt x="486" y="291"/>
                    </a:lnTo>
                    <a:lnTo>
                      <a:pt x="496" y="300"/>
                    </a:lnTo>
                    <a:lnTo>
                      <a:pt x="498" y="329"/>
                    </a:lnTo>
                    <a:lnTo>
                      <a:pt x="513" y="310"/>
                    </a:lnTo>
                    <a:lnTo>
                      <a:pt x="511" y="307"/>
                    </a:lnTo>
                    <a:lnTo>
                      <a:pt x="512" y="292"/>
                    </a:lnTo>
                    <a:lnTo>
                      <a:pt x="565" y="267"/>
                    </a:lnTo>
                    <a:lnTo>
                      <a:pt x="602" y="231"/>
                    </a:lnTo>
                    <a:lnTo>
                      <a:pt x="603" y="204"/>
                    </a:lnTo>
                    <a:lnTo>
                      <a:pt x="600" y="195"/>
                    </a:lnTo>
                    <a:lnTo>
                      <a:pt x="592" y="184"/>
                    </a:lnTo>
                    <a:lnTo>
                      <a:pt x="588" y="170"/>
                    </a:lnTo>
                    <a:lnTo>
                      <a:pt x="571" y="146"/>
                    </a:lnTo>
                    <a:lnTo>
                      <a:pt x="560" y="123"/>
                    </a:lnTo>
                    <a:lnTo>
                      <a:pt x="552" y="128"/>
                    </a:lnTo>
                    <a:lnTo>
                      <a:pt x="551" y="135"/>
                    </a:lnTo>
                    <a:lnTo>
                      <a:pt x="549" y="145"/>
                    </a:lnTo>
                    <a:lnTo>
                      <a:pt x="549" y="156"/>
                    </a:lnTo>
                    <a:lnTo>
                      <a:pt x="545" y="165"/>
                    </a:lnTo>
                    <a:lnTo>
                      <a:pt x="535" y="176"/>
                    </a:lnTo>
                    <a:lnTo>
                      <a:pt x="534" y="168"/>
                    </a:lnTo>
                    <a:lnTo>
                      <a:pt x="540" y="162"/>
                    </a:lnTo>
                    <a:lnTo>
                      <a:pt x="538" y="150"/>
                    </a:lnTo>
                    <a:lnTo>
                      <a:pt x="539" y="141"/>
                    </a:lnTo>
                    <a:lnTo>
                      <a:pt x="538" y="130"/>
                    </a:lnTo>
                    <a:lnTo>
                      <a:pt x="529" y="123"/>
                    </a:lnTo>
                    <a:lnTo>
                      <a:pt x="519" y="103"/>
                    </a:lnTo>
                    <a:lnTo>
                      <a:pt x="507" y="93"/>
                    </a:lnTo>
                    <a:lnTo>
                      <a:pt x="502" y="92"/>
                    </a:lnTo>
                    <a:lnTo>
                      <a:pt x="489" y="107"/>
                    </a:lnTo>
                    <a:lnTo>
                      <a:pt x="479" y="107"/>
                    </a:lnTo>
                    <a:lnTo>
                      <a:pt x="468" y="127"/>
                    </a:lnTo>
                    <a:lnTo>
                      <a:pt x="464" y="128"/>
                    </a:lnTo>
                    <a:lnTo>
                      <a:pt x="464" y="115"/>
                    </a:lnTo>
                    <a:lnTo>
                      <a:pt x="470" y="102"/>
                    </a:lnTo>
                    <a:lnTo>
                      <a:pt x="481" y="96"/>
                    </a:lnTo>
                    <a:lnTo>
                      <a:pt x="487" y="60"/>
                    </a:lnTo>
                    <a:lnTo>
                      <a:pt x="496" y="32"/>
                    </a:lnTo>
                    <a:lnTo>
                      <a:pt x="496" y="27"/>
                    </a:lnTo>
                    <a:lnTo>
                      <a:pt x="481" y="33"/>
                    </a:lnTo>
                    <a:lnTo>
                      <a:pt x="481" y="28"/>
                    </a:lnTo>
                    <a:lnTo>
                      <a:pt x="491" y="17"/>
                    </a:lnTo>
                    <a:lnTo>
                      <a:pt x="487" y="0"/>
                    </a:lnTo>
                    <a:lnTo>
                      <a:pt x="104" y="0"/>
                    </a:lnTo>
                    <a:lnTo>
                      <a:pt x="110" y="9"/>
                    </a:lnTo>
                    <a:lnTo>
                      <a:pt x="111" y="15"/>
                    </a:lnTo>
                    <a:lnTo>
                      <a:pt x="102" y="1"/>
                    </a:lnTo>
                    <a:lnTo>
                      <a:pt x="99" y="0"/>
                    </a:lnTo>
                    <a:lnTo>
                      <a:pt x="78" y="0"/>
                    </a:lnTo>
                    <a:lnTo>
                      <a:pt x="75" y="2"/>
                    </a:lnTo>
                    <a:lnTo>
                      <a:pt x="72" y="0"/>
                    </a:lnTo>
                    <a:lnTo>
                      <a:pt x="2" y="0"/>
                    </a:lnTo>
                    <a:lnTo>
                      <a:pt x="0" y="7"/>
                    </a:lnTo>
                    <a:lnTo>
                      <a:pt x="3" y="21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98" name="Freeform 308"/>
              <p:cNvSpPr>
                <a:spLocks noChangeAspect="1"/>
              </p:cNvSpPr>
              <p:nvPr/>
            </p:nvSpPr>
            <p:spPr bwMode="gray">
              <a:xfrm>
                <a:off x="1532" y="960"/>
                <a:ext cx="206" cy="207"/>
              </a:xfrm>
              <a:custGeom>
                <a:avLst/>
                <a:gdLst/>
                <a:ahLst/>
                <a:cxnLst>
                  <a:cxn ang="0">
                    <a:pos x="181" y="70"/>
                  </a:cxn>
                  <a:cxn ang="0">
                    <a:pos x="284" y="215"/>
                  </a:cxn>
                  <a:cxn ang="0">
                    <a:pos x="322" y="275"/>
                  </a:cxn>
                  <a:cxn ang="0">
                    <a:pos x="270" y="271"/>
                  </a:cxn>
                  <a:cxn ang="0">
                    <a:pos x="419" y="334"/>
                  </a:cxn>
                  <a:cxn ang="0">
                    <a:pos x="416" y="370"/>
                  </a:cxn>
                  <a:cxn ang="0">
                    <a:pos x="402" y="402"/>
                  </a:cxn>
                  <a:cxn ang="0">
                    <a:pos x="243" y="332"/>
                  </a:cxn>
                  <a:cxn ang="0">
                    <a:pos x="144" y="436"/>
                  </a:cxn>
                  <a:cxn ang="0">
                    <a:pos x="140" y="531"/>
                  </a:cxn>
                  <a:cxn ang="0">
                    <a:pos x="192" y="511"/>
                  </a:cxn>
                  <a:cxn ang="0">
                    <a:pos x="221" y="553"/>
                  </a:cxn>
                  <a:cxn ang="0">
                    <a:pos x="264" y="454"/>
                  </a:cxn>
                  <a:cxn ang="0">
                    <a:pos x="278" y="529"/>
                  </a:cxn>
                  <a:cxn ang="0">
                    <a:pos x="246" y="561"/>
                  </a:cxn>
                  <a:cxn ang="0">
                    <a:pos x="230" y="609"/>
                  </a:cxn>
                  <a:cxn ang="0">
                    <a:pos x="227" y="620"/>
                  </a:cxn>
                  <a:cxn ang="0">
                    <a:pos x="267" y="650"/>
                  </a:cxn>
                  <a:cxn ang="0">
                    <a:pos x="351" y="657"/>
                  </a:cxn>
                  <a:cxn ang="0">
                    <a:pos x="378" y="623"/>
                  </a:cxn>
                  <a:cxn ang="0">
                    <a:pos x="335" y="739"/>
                  </a:cxn>
                  <a:cxn ang="0">
                    <a:pos x="233" y="736"/>
                  </a:cxn>
                  <a:cxn ang="0">
                    <a:pos x="168" y="622"/>
                  </a:cxn>
                  <a:cxn ang="0">
                    <a:pos x="88" y="693"/>
                  </a:cxn>
                  <a:cxn ang="0">
                    <a:pos x="145" y="753"/>
                  </a:cxn>
                  <a:cxn ang="0">
                    <a:pos x="147" y="801"/>
                  </a:cxn>
                  <a:cxn ang="0">
                    <a:pos x="92" y="819"/>
                  </a:cxn>
                  <a:cxn ang="0">
                    <a:pos x="6" y="903"/>
                  </a:cxn>
                  <a:cxn ang="0">
                    <a:pos x="45" y="897"/>
                  </a:cxn>
                  <a:cxn ang="0">
                    <a:pos x="108" y="964"/>
                  </a:cxn>
                  <a:cxn ang="0">
                    <a:pos x="190" y="995"/>
                  </a:cxn>
                  <a:cxn ang="0">
                    <a:pos x="286" y="925"/>
                  </a:cxn>
                  <a:cxn ang="0">
                    <a:pos x="399" y="979"/>
                  </a:cxn>
                  <a:cxn ang="0">
                    <a:pos x="456" y="958"/>
                  </a:cxn>
                  <a:cxn ang="0">
                    <a:pos x="581" y="943"/>
                  </a:cxn>
                  <a:cxn ang="0">
                    <a:pos x="595" y="865"/>
                  </a:cxn>
                  <a:cxn ang="0">
                    <a:pos x="570" y="792"/>
                  </a:cxn>
                  <a:cxn ang="0">
                    <a:pos x="423" y="805"/>
                  </a:cxn>
                  <a:cxn ang="0">
                    <a:pos x="498" y="773"/>
                  </a:cxn>
                  <a:cxn ang="0">
                    <a:pos x="652" y="694"/>
                  </a:cxn>
                  <a:cxn ang="0">
                    <a:pos x="622" y="596"/>
                  </a:cxn>
                  <a:cxn ang="0">
                    <a:pos x="768" y="555"/>
                  </a:cxn>
                  <a:cxn ang="0">
                    <a:pos x="775" y="468"/>
                  </a:cxn>
                  <a:cxn ang="0">
                    <a:pos x="813" y="411"/>
                  </a:cxn>
                  <a:cxn ang="0">
                    <a:pos x="757" y="319"/>
                  </a:cxn>
                  <a:cxn ang="0">
                    <a:pos x="645" y="291"/>
                  </a:cxn>
                  <a:cxn ang="0">
                    <a:pos x="715" y="247"/>
                  </a:cxn>
                  <a:cxn ang="0">
                    <a:pos x="828" y="274"/>
                  </a:cxn>
                  <a:cxn ang="0">
                    <a:pos x="650" y="222"/>
                  </a:cxn>
                  <a:cxn ang="0">
                    <a:pos x="746" y="209"/>
                  </a:cxn>
                  <a:cxn ang="0">
                    <a:pos x="801" y="185"/>
                  </a:cxn>
                  <a:cxn ang="0">
                    <a:pos x="881" y="140"/>
                  </a:cxn>
                  <a:cxn ang="0">
                    <a:pos x="884" y="103"/>
                  </a:cxn>
                  <a:cxn ang="0">
                    <a:pos x="978" y="58"/>
                  </a:cxn>
                  <a:cxn ang="0">
                    <a:pos x="426" y="41"/>
                  </a:cxn>
                  <a:cxn ang="0">
                    <a:pos x="526" y="107"/>
                  </a:cxn>
                  <a:cxn ang="0">
                    <a:pos x="432" y="129"/>
                  </a:cxn>
                  <a:cxn ang="0">
                    <a:pos x="220" y="14"/>
                  </a:cxn>
                </a:cxnLst>
                <a:rect l="0" t="0" r="r" b="b"/>
                <a:pathLst>
                  <a:path w="1028" h="1037">
                    <a:moveTo>
                      <a:pt x="231" y="23"/>
                    </a:moveTo>
                    <a:lnTo>
                      <a:pt x="231" y="28"/>
                    </a:lnTo>
                    <a:lnTo>
                      <a:pt x="228" y="33"/>
                    </a:lnTo>
                    <a:lnTo>
                      <a:pt x="193" y="18"/>
                    </a:lnTo>
                    <a:lnTo>
                      <a:pt x="184" y="9"/>
                    </a:lnTo>
                    <a:lnTo>
                      <a:pt x="174" y="7"/>
                    </a:lnTo>
                    <a:lnTo>
                      <a:pt x="168" y="11"/>
                    </a:lnTo>
                    <a:lnTo>
                      <a:pt x="168" y="49"/>
                    </a:lnTo>
                    <a:lnTo>
                      <a:pt x="170" y="57"/>
                    </a:lnTo>
                    <a:lnTo>
                      <a:pt x="181" y="70"/>
                    </a:lnTo>
                    <a:lnTo>
                      <a:pt x="204" y="86"/>
                    </a:lnTo>
                    <a:lnTo>
                      <a:pt x="217" y="87"/>
                    </a:lnTo>
                    <a:lnTo>
                      <a:pt x="243" y="111"/>
                    </a:lnTo>
                    <a:lnTo>
                      <a:pt x="247" y="120"/>
                    </a:lnTo>
                    <a:lnTo>
                      <a:pt x="251" y="141"/>
                    </a:lnTo>
                    <a:lnTo>
                      <a:pt x="256" y="151"/>
                    </a:lnTo>
                    <a:lnTo>
                      <a:pt x="279" y="182"/>
                    </a:lnTo>
                    <a:lnTo>
                      <a:pt x="281" y="192"/>
                    </a:lnTo>
                    <a:lnTo>
                      <a:pt x="280" y="204"/>
                    </a:lnTo>
                    <a:lnTo>
                      <a:pt x="284" y="215"/>
                    </a:lnTo>
                    <a:lnTo>
                      <a:pt x="284" y="225"/>
                    </a:lnTo>
                    <a:lnTo>
                      <a:pt x="283" y="228"/>
                    </a:lnTo>
                    <a:lnTo>
                      <a:pt x="286" y="237"/>
                    </a:lnTo>
                    <a:lnTo>
                      <a:pt x="289" y="253"/>
                    </a:lnTo>
                    <a:lnTo>
                      <a:pt x="303" y="249"/>
                    </a:lnTo>
                    <a:lnTo>
                      <a:pt x="310" y="240"/>
                    </a:lnTo>
                    <a:lnTo>
                      <a:pt x="308" y="251"/>
                    </a:lnTo>
                    <a:lnTo>
                      <a:pt x="303" y="259"/>
                    </a:lnTo>
                    <a:lnTo>
                      <a:pt x="314" y="278"/>
                    </a:lnTo>
                    <a:lnTo>
                      <a:pt x="322" y="275"/>
                    </a:lnTo>
                    <a:lnTo>
                      <a:pt x="324" y="290"/>
                    </a:lnTo>
                    <a:lnTo>
                      <a:pt x="330" y="298"/>
                    </a:lnTo>
                    <a:lnTo>
                      <a:pt x="344" y="296"/>
                    </a:lnTo>
                    <a:lnTo>
                      <a:pt x="337" y="307"/>
                    </a:lnTo>
                    <a:lnTo>
                      <a:pt x="318" y="306"/>
                    </a:lnTo>
                    <a:lnTo>
                      <a:pt x="307" y="301"/>
                    </a:lnTo>
                    <a:lnTo>
                      <a:pt x="295" y="280"/>
                    </a:lnTo>
                    <a:lnTo>
                      <a:pt x="283" y="279"/>
                    </a:lnTo>
                    <a:lnTo>
                      <a:pt x="276" y="269"/>
                    </a:lnTo>
                    <a:lnTo>
                      <a:pt x="270" y="271"/>
                    </a:lnTo>
                    <a:lnTo>
                      <a:pt x="262" y="286"/>
                    </a:lnTo>
                    <a:lnTo>
                      <a:pt x="265" y="302"/>
                    </a:lnTo>
                    <a:lnTo>
                      <a:pt x="278" y="307"/>
                    </a:lnTo>
                    <a:lnTo>
                      <a:pt x="295" y="327"/>
                    </a:lnTo>
                    <a:lnTo>
                      <a:pt x="354" y="333"/>
                    </a:lnTo>
                    <a:lnTo>
                      <a:pt x="377" y="346"/>
                    </a:lnTo>
                    <a:lnTo>
                      <a:pt x="407" y="345"/>
                    </a:lnTo>
                    <a:lnTo>
                      <a:pt x="410" y="343"/>
                    </a:lnTo>
                    <a:lnTo>
                      <a:pt x="413" y="335"/>
                    </a:lnTo>
                    <a:lnTo>
                      <a:pt x="419" y="334"/>
                    </a:lnTo>
                    <a:lnTo>
                      <a:pt x="434" y="316"/>
                    </a:lnTo>
                    <a:lnTo>
                      <a:pt x="442" y="313"/>
                    </a:lnTo>
                    <a:lnTo>
                      <a:pt x="442" y="316"/>
                    </a:lnTo>
                    <a:lnTo>
                      <a:pt x="434" y="332"/>
                    </a:lnTo>
                    <a:lnTo>
                      <a:pt x="431" y="349"/>
                    </a:lnTo>
                    <a:lnTo>
                      <a:pt x="434" y="353"/>
                    </a:lnTo>
                    <a:lnTo>
                      <a:pt x="427" y="361"/>
                    </a:lnTo>
                    <a:lnTo>
                      <a:pt x="424" y="360"/>
                    </a:lnTo>
                    <a:lnTo>
                      <a:pt x="421" y="367"/>
                    </a:lnTo>
                    <a:lnTo>
                      <a:pt x="416" y="370"/>
                    </a:lnTo>
                    <a:lnTo>
                      <a:pt x="408" y="357"/>
                    </a:lnTo>
                    <a:lnTo>
                      <a:pt x="398" y="364"/>
                    </a:lnTo>
                    <a:lnTo>
                      <a:pt x="355" y="357"/>
                    </a:lnTo>
                    <a:lnTo>
                      <a:pt x="348" y="366"/>
                    </a:lnTo>
                    <a:lnTo>
                      <a:pt x="351" y="375"/>
                    </a:lnTo>
                    <a:lnTo>
                      <a:pt x="364" y="384"/>
                    </a:lnTo>
                    <a:lnTo>
                      <a:pt x="373" y="386"/>
                    </a:lnTo>
                    <a:lnTo>
                      <a:pt x="377" y="393"/>
                    </a:lnTo>
                    <a:lnTo>
                      <a:pt x="405" y="394"/>
                    </a:lnTo>
                    <a:lnTo>
                      <a:pt x="402" y="402"/>
                    </a:lnTo>
                    <a:lnTo>
                      <a:pt x="388" y="402"/>
                    </a:lnTo>
                    <a:lnTo>
                      <a:pt x="402" y="431"/>
                    </a:lnTo>
                    <a:lnTo>
                      <a:pt x="399" y="437"/>
                    </a:lnTo>
                    <a:lnTo>
                      <a:pt x="380" y="426"/>
                    </a:lnTo>
                    <a:lnTo>
                      <a:pt x="377" y="418"/>
                    </a:lnTo>
                    <a:lnTo>
                      <a:pt x="367" y="400"/>
                    </a:lnTo>
                    <a:lnTo>
                      <a:pt x="356" y="399"/>
                    </a:lnTo>
                    <a:lnTo>
                      <a:pt x="313" y="353"/>
                    </a:lnTo>
                    <a:lnTo>
                      <a:pt x="270" y="345"/>
                    </a:lnTo>
                    <a:lnTo>
                      <a:pt x="243" y="332"/>
                    </a:lnTo>
                    <a:lnTo>
                      <a:pt x="233" y="333"/>
                    </a:lnTo>
                    <a:lnTo>
                      <a:pt x="232" y="341"/>
                    </a:lnTo>
                    <a:lnTo>
                      <a:pt x="225" y="354"/>
                    </a:lnTo>
                    <a:lnTo>
                      <a:pt x="157" y="367"/>
                    </a:lnTo>
                    <a:lnTo>
                      <a:pt x="152" y="371"/>
                    </a:lnTo>
                    <a:lnTo>
                      <a:pt x="146" y="382"/>
                    </a:lnTo>
                    <a:lnTo>
                      <a:pt x="140" y="404"/>
                    </a:lnTo>
                    <a:lnTo>
                      <a:pt x="136" y="426"/>
                    </a:lnTo>
                    <a:lnTo>
                      <a:pt x="147" y="430"/>
                    </a:lnTo>
                    <a:lnTo>
                      <a:pt x="144" y="436"/>
                    </a:lnTo>
                    <a:lnTo>
                      <a:pt x="125" y="442"/>
                    </a:lnTo>
                    <a:lnTo>
                      <a:pt x="118" y="452"/>
                    </a:lnTo>
                    <a:lnTo>
                      <a:pt x="108" y="474"/>
                    </a:lnTo>
                    <a:lnTo>
                      <a:pt x="114" y="488"/>
                    </a:lnTo>
                    <a:lnTo>
                      <a:pt x="115" y="502"/>
                    </a:lnTo>
                    <a:lnTo>
                      <a:pt x="117" y="507"/>
                    </a:lnTo>
                    <a:lnTo>
                      <a:pt x="115" y="523"/>
                    </a:lnTo>
                    <a:lnTo>
                      <a:pt x="117" y="529"/>
                    </a:lnTo>
                    <a:lnTo>
                      <a:pt x="125" y="524"/>
                    </a:lnTo>
                    <a:lnTo>
                      <a:pt x="140" y="531"/>
                    </a:lnTo>
                    <a:lnTo>
                      <a:pt x="127" y="534"/>
                    </a:lnTo>
                    <a:lnTo>
                      <a:pt x="119" y="542"/>
                    </a:lnTo>
                    <a:lnTo>
                      <a:pt x="117" y="549"/>
                    </a:lnTo>
                    <a:lnTo>
                      <a:pt x="118" y="552"/>
                    </a:lnTo>
                    <a:lnTo>
                      <a:pt x="144" y="558"/>
                    </a:lnTo>
                    <a:lnTo>
                      <a:pt x="170" y="545"/>
                    </a:lnTo>
                    <a:lnTo>
                      <a:pt x="176" y="526"/>
                    </a:lnTo>
                    <a:lnTo>
                      <a:pt x="184" y="528"/>
                    </a:lnTo>
                    <a:lnTo>
                      <a:pt x="188" y="523"/>
                    </a:lnTo>
                    <a:lnTo>
                      <a:pt x="192" y="511"/>
                    </a:lnTo>
                    <a:lnTo>
                      <a:pt x="193" y="500"/>
                    </a:lnTo>
                    <a:lnTo>
                      <a:pt x="205" y="486"/>
                    </a:lnTo>
                    <a:lnTo>
                      <a:pt x="205" y="493"/>
                    </a:lnTo>
                    <a:lnTo>
                      <a:pt x="199" y="515"/>
                    </a:lnTo>
                    <a:lnTo>
                      <a:pt x="185" y="542"/>
                    </a:lnTo>
                    <a:lnTo>
                      <a:pt x="187" y="547"/>
                    </a:lnTo>
                    <a:lnTo>
                      <a:pt x="187" y="554"/>
                    </a:lnTo>
                    <a:lnTo>
                      <a:pt x="188" y="561"/>
                    </a:lnTo>
                    <a:lnTo>
                      <a:pt x="194" y="566"/>
                    </a:lnTo>
                    <a:lnTo>
                      <a:pt x="221" y="553"/>
                    </a:lnTo>
                    <a:lnTo>
                      <a:pt x="226" y="558"/>
                    </a:lnTo>
                    <a:lnTo>
                      <a:pt x="233" y="550"/>
                    </a:lnTo>
                    <a:lnTo>
                      <a:pt x="247" y="523"/>
                    </a:lnTo>
                    <a:lnTo>
                      <a:pt x="249" y="510"/>
                    </a:lnTo>
                    <a:lnTo>
                      <a:pt x="254" y="499"/>
                    </a:lnTo>
                    <a:lnTo>
                      <a:pt x="258" y="472"/>
                    </a:lnTo>
                    <a:lnTo>
                      <a:pt x="263" y="458"/>
                    </a:lnTo>
                    <a:lnTo>
                      <a:pt x="263" y="447"/>
                    </a:lnTo>
                    <a:lnTo>
                      <a:pt x="273" y="425"/>
                    </a:lnTo>
                    <a:lnTo>
                      <a:pt x="264" y="454"/>
                    </a:lnTo>
                    <a:lnTo>
                      <a:pt x="263" y="483"/>
                    </a:lnTo>
                    <a:lnTo>
                      <a:pt x="265" y="490"/>
                    </a:lnTo>
                    <a:lnTo>
                      <a:pt x="270" y="491"/>
                    </a:lnTo>
                    <a:lnTo>
                      <a:pt x="276" y="486"/>
                    </a:lnTo>
                    <a:lnTo>
                      <a:pt x="274" y="494"/>
                    </a:lnTo>
                    <a:lnTo>
                      <a:pt x="263" y="505"/>
                    </a:lnTo>
                    <a:lnTo>
                      <a:pt x="259" y="513"/>
                    </a:lnTo>
                    <a:lnTo>
                      <a:pt x="259" y="531"/>
                    </a:lnTo>
                    <a:lnTo>
                      <a:pt x="260" y="536"/>
                    </a:lnTo>
                    <a:lnTo>
                      <a:pt x="278" y="529"/>
                    </a:lnTo>
                    <a:lnTo>
                      <a:pt x="286" y="532"/>
                    </a:lnTo>
                    <a:lnTo>
                      <a:pt x="294" y="536"/>
                    </a:lnTo>
                    <a:lnTo>
                      <a:pt x="296" y="542"/>
                    </a:lnTo>
                    <a:lnTo>
                      <a:pt x="303" y="538"/>
                    </a:lnTo>
                    <a:lnTo>
                      <a:pt x="303" y="545"/>
                    </a:lnTo>
                    <a:lnTo>
                      <a:pt x="298" y="552"/>
                    </a:lnTo>
                    <a:lnTo>
                      <a:pt x="275" y="542"/>
                    </a:lnTo>
                    <a:lnTo>
                      <a:pt x="252" y="547"/>
                    </a:lnTo>
                    <a:lnTo>
                      <a:pt x="246" y="555"/>
                    </a:lnTo>
                    <a:lnTo>
                      <a:pt x="246" y="561"/>
                    </a:lnTo>
                    <a:lnTo>
                      <a:pt x="243" y="570"/>
                    </a:lnTo>
                    <a:lnTo>
                      <a:pt x="257" y="576"/>
                    </a:lnTo>
                    <a:lnTo>
                      <a:pt x="247" y="581"/>
                    </a:lnTo>
                    <a:lnTo>
                      <a:pt x="232" y="576"/>
                    </a:lnTo>
                    <a:lnTo>
                      <a:pt x="226" y="580"/>
                    </a:lnTo>
                    <a:lnTo>
                      <a:pt x="208" y="602"/>
                    </a:lnTo>
                    <a:lnTo>
                      <a:pt x="209" y="607"/>
                    </a:lnTo>
                    <a:lnTo>
                      <a:pt x="214" y="608"/>
                    </a:lnTo>
                    <a:lnTo>
                      <a:pt x="219" y="618"/>
                    </a:lnTo>
                    <a:lnTo>
                      <a:pt x="230" y="609"/>
                    </a:lnTo>
                    <a:lnTo>
                      <a:pt x="253" y="608"/>
                    </a:lnTo>
                    <a:lnTo>
                      <a:pt x="259" y="602"/>
                    </a:lnTo>
                    <a:lnTo>
                      <a:pt x="264" y="604"/>
                    </a:lnTo>
                    <a:lnTo>
                      <a:pt x="265" y="609"/>
                    </a:lnTo>
                    <a:lnTo>
                      <a:pt x="259" y="610"/>
                    </a:lnTo>
                    <a:lnTo>
                      <a:pt x="249" y="620"/>
                    </a:lnTo>
                    <a:lnTo>
                      <a:pt x="251" y="617"/>
                    </a:lnTo>
                    <a:lnTo>
                      <a:pt x="247" y="615"/>
                    </a:lnTo>
                    <a:lnTo>
                      <a:pt x="230" y="618"/>
                    </a:lnTo>
                    <a:lnTo>
                      <a:pt x="227" y="620"/>
                    </a:lnTo>
                    <a:lnTo>
                      <a:pt x="226" y="626"/>
                    </a:lnTo>
                    <a:lnTo>
                      <a:pt x="227" y="631"/>
                    </a:lnTo>
                    <a:lnTo>
                      <a:pt x="247" y="626"/>
                    </a:lnTo>
                    <a:lnTo>
                      <a:pt x="238" y="637"/>
                    </a:lnTo>
                    <a:lnTo>
                      <a:pt x="235" y="651"/>
                    </a:lnTo>
                    <a:lnTo>
                      <a:pt x="235" y="655"/>
                    </a:lnTo>
                    <a:lnTo>
                      <a:pt x="238" y="669"/>
                    </a:lnTo>
                    <a:lnTo>
                      <a:pt x="254" y="682"/>
                    </a:lnTo>
                    <a:lnTo>
                      <a:pt x="265" y="663"/>
                    </a:lnTo>
                    <a:lnTo>
                      <a:pt x="267" y="650"/>
                    </a:lnTo>
                    <a:lnTo>
                      <a:pt x="269" y="645"/>
                    </a:lnTo>
                    <a:lnTo>
                      <a:pt x="271" y="660"/>
                    </a:lnTo>
                    <a:lnTo>
                      <a:pt x="260" y="687"/>
                    </a:lnTo>
                    <a:lnTo>
                      <a:pt x="263" y="701"/>
                    </a:lnTo>
                    <a:lnTo>
                      <a:pt x="278" y="704"/>
                    </a:lnTo>
                    <a:lnTo>
                      <a:pt x="292" y="700"/>
                    </a:lnTo>
                    <a:lnTo>
                      <a:pt x="314" y="708"/>
                    </a:lnTo>
                    <a:lnTo>
                      <a:pt x="333" y="698"/>
                    </a:lnTo>
                    <a:lnTo>
                      <a:pt x="343" y="684"/>
                    </a:lnTo>
                    <a:lnTo>
                      <a:pt x="351" y="657"/>
                    </a:lnTo>
                    <a:lnTo>
                      <a:pt x="359" y="639"/>
                    </a:lnTo>
                    <a:lnTo>
                      <a:pt x="366" y="628"/>
                    </a:lnTo>
                    <a:lnTo>
                      <a:pt x="373" y="599"/>
                    </a:lnTo>
                    <a:lnTo>
                      <a:pt x="373" y="587"/>
                    </a:lnTo>
                    <a:lnTo>
                      <a:pt x="377" y="579"/>
                    </a:lnTo>
                    <a:lnTo>
                      <a:pt x="383" y="571"/>
                    </a:lnTo>
                    <a:lnTo>
                      <a:pt x="396" y="572"/>
                    </a:lnTo>
                    <a:lnTo>
                      <a:pt x="383" y="587"/>
                    </a:lnTo>
                    <a:lnTo>
                      <a:pt x="383" y="602"/>
                    </a:lnTo>
                    <a:lnTo>
                      <a:pt x="378" y="623"/>
                    </a:lnTo>
                    <a:lnTo>
                      <a:pt x="366" y="649"/>
                    </a:lnTo>
                    <a:lnTo>
                      <a:pt x="365" y="657"/>
                    </a:lnTo>
                    <a:lnTo>
                      <a:pt x="360" y="668"/>
                    </a:lnTo>
                    <a:lnTo>
                      <a:pt x="341" y="696"/>
                    </a:lnTo>
                    <a:lnTo>
                      <a:pt x="340" y="701"/>
                    </a:lnTo>
                    <a:lnTo>
                      <a:pt x="323" y="719"/>
                    </a:lnTo>
                    <a:lnTo>
                      <a:pt x="323" y="726"/>
                    </a:lnTo>
                    <a:lnTo>
                      <a:pt x="326" y="730"/>
                    </a:lnTo>
                    <a:lnTo>
                      <a:pt x="335" y="732"/>
                    </a:lnTo>
                    <a:lnTo>
                      <a:pt x="335" y="739"/>
                    </a:lnTo>
                    <a:lnTo>
                      <a:pt x="329" y="742"/>
                    </a:lnTo>
                    <a:lnTo>
                      <a:pt x="313" y="736"/>
                    </a:lnTo>
                    <a:lnTo>
                      <a:pt x="306" y="728"/>
                    </a:lnTo>
                    <a:lnTo>
                      <a:pt x="278" y="733"/>
                    </a:lnTo>
                    <a:lnTo>
                      <a:pt x="284" y="746"/>
                    </a:lnTo>
                    <a:lnTo>
                      <a:pt x="285" y="750"/>
                    </a:lnTo>
                    <a:lnTo>
                      <a:pt x="284" y="757"/>
                    </a:lnTo>
                    <a:lnTo>
                      <a:pt x="276" y="758"/>
                    </a:lnTo>
                    <a:lnTo>
                      <a:pt x="256" y="738"/>
                    </a:lnTo>
                    <a:lnTo>
                      <a:pt x="233" y="736"/>
                    </a:lnTo>
                    <a:lnTo>
                      <a:pt x="215" y="723"/>
                    </a:lnTo>
                    <a:lnTo>
                      <a:pt x="211" y="726"/>
                    </a:lnTo>
                    <a:lnTo>
                      <a:pt x="213" y="716"/>
                    </a:lnTo>
                    <a:lnTo>
                      <a:pt x="209" y="711"/>
                    </a:lnTo>
                    <a:lnTo>
                      <a:pt x="205" y="689"/>
                    </a:lnTo>
                    <a:lnTo>
                      <a:pt x="199" y="678"/>
                    </a:lnTo>
                    <a:lnTo>
                      <a:pt x="194" y="665"/>
                    </a:lnTo>
                    <a:lnTo>
                      <a:pt x="188" y="656"/>
                    </a:lnTo>
                    <a:lnTo>
                      <a:pt x="187" y="646"/>
                    </a:lnTo>
                    <a:lnTo>
                      <a:pt x="168" y="622"/>
                    </a:lnTo>
                    <a:lnTo>
                      <a:pt x="119" y="612"/>
                    </a:lnTo>
                    <a:lnTo>
                      <a:pt x="88" y="628"/>
                    </a:lnTo>
                    <a:lnTo>
                      <a:pt x="82" y="626"/>
                    </a:lnTo>
                    <a:lnTo>
                      <a:pt x="75" y="636"/>
                    </a:lnTo>
                    <a:lnTo>
                      <a:pt x="69" y="636"/>
                    </a:lnTo>
                    <a:lnTo>
                      <a:pt x="70" y="647"/>
                    </a:lnTo>
                    <a:lnTo>
                      <a:pt x="69" y="650"/>
                    </a:lnTo>
                    <a:lnTo>
                      <a:pt x="72" y="655"/>
                    </a:lnTo>
                    <a:lnTo>
                      <a:pt x="70" y="679"/>
                    </a:lnTo>
                    <a:lnTo>
                      <a:pt x="88" y="693"/>
                    </a:lnTo>
                    <a:lnTo>
                      <a:pt x="88" y="699"/>
                    </a:lnTo>
                    <a:lnTo>
                      <a:pt x="99" y="714"/>
                    </a:lnTo>
                    <a:lnTo>
                      <a:pt x="101" y="716"/>
                    </a:lnTo>
                    <a:lnTo>
                      <a:pt x="98" y="735"/>
                    </a:lnTo>
                    <a:lnTo>
                      <a:pt x="102" y="743"/>
                    </a:lnTo>
                    <a:lnTo>
                      <a:pt x="103" y="750"/>
                    </a:lnTo>
                    <a:lnTo>
                      <a:pt x="120" y="757"/>
                    </a:lnTo>
                    <a:lnTo>
                      <a:pt x="131" y="748"/>
                    </a:lnTo>
                    <a:lnTo>
                      <a:pt x="144" y="748"/>
                    </a:lnTo>
                    <a:lnTo>
                      <a:pt x="145" y="753"/>
                    </a:lnTo>
                    <a:lnTo>
                      <a:pt x="127" y="768"/>
                    </a:lnTo>
                    <a:lnTo>
                      <a:pt x="128" y="770"/>
                    </a:lnTo>
                    <a:lnTo>
                      <a:pt x="139" y="773"/>
                    </a:lnTo>
                    <a:lnTo>
                      <a:pt x="139" y="776"/>
                    </a:lnTo>
                    <a:lnTo>
                      <a:pt x="129" y="781"/>
                    </a:lnTo>
                    <a:lnTo>
                      <a:pt x="129" y="790"/>
                    </a:lnTo>
                    <a:lnTo>
                      <a:pt x="130" y="793"/>
                    </a:lnTo>
                    <a:lnTo>
                      <a:pt x="134" y="790"/>
                    </a:lnTo>
                    <a:lnTo>
                      <a:pt x="152" y="796"/>
                    </a:lnTo>
                    <a:lnTo>
                      <a:pt x="147" y="801"/>
                    </a:lnTo>
                    <a:lnTo>
                      <a:pt x="146" y="807"/>
                    </a:lnTo>
                    <a:lnTo>
                      <a:pt x="135" y="801"/>
                    </a:lnTo>
                    <a:lnTo>
                      <a:pt x="134" y="795"/>
                    </a:lnTo>
                    <a:lnTo>
                      <a:pt x="118" y="800"/>
                    </a:lnTo>
                    <a:lnTo>
                      <a:pt x="113" y="807"/>
                    </a:lnTo>
                    <a:lnTo>
                      <a:pt x="118" y="814"/>
                    </a:lnTo>
                    <a:lnTo>
                      <a:pt x="104" y="817"/>
                    </a:lnTo>
                    <a:lnTo>
                      <a:pt x="103" y="811"/>
                    </a:lnTo>
                    <a:lnTo>
                      <a:pt x="101" y="811"/>
                    </a:lnTo>
                    <a:lnTo>
                      <a:pt x="92" y="819"/>
                    </a:lnTo>
                    <a:lnTo>
                      <a:pt x="85" y="813"/>
                    </a:lnTo>
                    <a:lnTo>
                      <a:pt x="72" y="811"/>
                    </a:lnTo>
                    <a:lnTo>
                      <a:pt x="69" y="813"/>
                    </a:lnTo>
                    <a:lnTo>
                      <a:pt x="68" y="824"/>
                    </a:lnTo>
                    <a:lnTo>
                      <a:pt x="56" y="829"/>
                    </a:lnTo>
                    <a:lnTo>
                      <a:pt x="49" y="835"/>
                    </a:lnTo>
                    <a:lnTo>
                      <a:pt x="45" y="845"/>
                    </a:lnTo>
                    <a:lnTo>
                      <a:pt x="10" y="871"/>
                    </a:lnTo>
                    <a:lnTo>
                      <a:pt x="4" y="892"/>
                    </a:lnTo>
                    <a:lnTo>
                      <a:pt x="6" y="903"/>
                    </a:lnTo>
                    <a:lnTo>
                      <a:pt x="5" y="919"/>
                    </a:lnTo>
                    <a:lnTo>
                      <a:pt x="2" y="932"/>
                    </a:lnTo>
                    <a:lnTo>
                      <a:pt x="0" y="941"/>
                    </a:lnTo>
                    <a:lnTo>
                      <a:pt x="18" y="974"/>
                    </a:lnTo>
                    <a:lnTo>
                      <a:pt x="26" y="975"/>
                    </a:lnTo>
                    <a:lnTo>
                      <a:pt x="39" y="958"/>
                    </a:lnTo>
                    <a:lnTo>
                      <a:pt x="42" y="941"/>
                    </a:lnTo>
                    <a:lnTo>
                      <a:pt x="47" y="970"/>
                    </a:lnTo>
                    <a:lnTo>
                      <a:pt x="53" y="946"/>
                    </a:lnTo>
                    <a:lnTo>
                      <a:pt x="45" y="897"/>
                    </a:lnTo>
                    <a:lnTo>
                      <a:pt x="53" y="886"/>
                    </a:lnTo>
                    <a:lnTo>
                      <a:pt x="55" y="904"/>
                    </a:lnTo>
                    <a:lnTo>
                      <a:pt x="55" y="937"/>
                    </a:lnTo>
                    <a:lnTo>
                      <a:pt x="59" y="976"/>
                    </a:lnTo>
                    <a:lnTo>
                      <a:pt x="79" y="979"/>
                    </a:lnTo>
                    <a:lnTo>
                      <a:pt x="84" y="990"/>
                    </a:lnTo>
                    <a:lnTo>
                      <a:pt x="99" y="985"/>
                    </a:lnTo>
                    <a:lnTo>
                      <a:pt x="104" y="967"/>
                    </a:lnTo>
                    <a:lnTo>
                      <a:pt x="102" y="945"/>
                    </a:lnTo>
                    <a:lnTo>
                      <a:pt x="108" y="964"/>
                    </a:lnTo>
                    <a:lnTo>
                      <a:pt x="124" y="975"/>
                    </a:lnTo>
                    <a:lnTo>
                      <a:pt x="129" y="985"/>
                    </a:lnTo>
                    <a:lnTo>
                      <a:pt x="142" y="989"/>
                    </a:lnTo>
                    <a:lnTo>
                      <a:pt x="146" y="970"/>
                    </a:lnTo>
                    <a:lnTo>
                      <a:pt x="158" y="958"/>
                    </a:lnTo>
                    <a:lnTo>
                      <a:pt x="158" y="934"/>
                    </a:lnTo>
                    <a:lnTo>
                      <a:pt x="163" y="945"/>
                    </a:lnTo>
                    <a:lnTo>
                      <a:pt x="165" y="961"/>
                    </a:lnTo>
                    <a:lnTo>
                      <a:pt x="163" y="965"/>
                    </a:lnTo>
                    <a:lnTo>
                      <a:pt x="190" y="995"/>
                    </a:lnTo>
                    <a:lnTo>
                      <a:pt x="200" y="1004"/>
                    </a:lnTo>
                    <a:lnTo>
                      <a:pt x="225" y="1006"/>
                    </a:lnTo>
                    <a:lnTo>
                      <a:pt x="227" y="1016"/>
                    </a:lnTo>
                    <a:lnTo>
                      <a:pt x="274" y="1008"/>
                    </a:lnTo>
                    <a:lnTo>
                      <a:pt x="243" y="964"/>
                    </a:lnTo>
                    <a:lnTo>
                      <a:pt x="242" y="943"/>
                    </a:lnTo>
                    <a:lnTo>
                      <a:pt x="256" y="973"/>
                    </a:lnTo>
                    <a:lnTo>
                      <a:pt x="269" y="974"/>
                    </a:lnTo>
                    <a:lnTo>
                      <a:pt x="286" y="957"/>
                    </a:lnTo>
                    <a:lnTo>
                      <a:pt x="286" y="925"/>
                    </a:lnTo>
                    <a:lnTo>
                      <a:pt x="310" y="964"/>
                    </a:lnTo>
                    <a:lnTo>
                      <a:pt x="330" y="976"/>
                    </a:lnTo>
                    <a:lnTo>
                      <a:pt x="344" y="968"/>
                    </a:lnTo>
                    <a:lnTo>
                      <a:pt x="345" y="942"/>
                    </a:lnTo>
                    <a:lnTo>
                      <a:pt x="333" y="906"/>
                    </a:lnTo>
                    <a:lnTo>
                      <a:pt x="332" y="897"/>
                    </a:lnTo>
                    <a:lnTo>
                      <a:pt x="339" y="909"/>
                    </a:lnTo>
                    <a:lnTo>
                      <a:pt x="357" y="974"/>
                    </a:lnTo>
                    <a:lnTo>
                      <a:pt x="372" y="985"/>
                    </a:lnTo>
                    <a:lnTo>
                      <a:pt x="399" y="979"/>
                    </a:lnTo>
                    <a:lnTo>
                      <a:pt x="407" y="953"/>
                    </a:lnTo>
                    <a:lnTo>
                      <a:pt x="398" y="935"/>
                    </a:lnTo>
                    <a:lnTo>
                      <a:pt x="384" y="913"/>
                    </a:lnTo>
                    <a:lnTo>
                      <a:pt x="394" y="922"/>
                    </a:lnTo>
                    <a:lnTo>
                      <a:pt x="412" y="925"/>
                    </a:lnTo>
                    <a:lnTo>
                      <a:pt x="413" y="932"/>
                    </a:lnTo>
                    <a:lnTo>
                      <a:pt x="413" y="949"/>
                    </a:lnTo>
                    <a:lnTo>
                      <a:pt x="419" y="961"/>
                    </a:lnTo>
                    <a:lnTo>
                      <a:pt x="440" y="965"/>
                    </a:lnTo>
                    <a:lnTo>
                      <a:pt x="456" y="958"/>
                    </a:lnTo>
                    <a:lnTo>
                      <a:pt x="466" y="961"/>
                    </a:lnTo>
                    <a:lnTo>
                      <a:pt x="474" y="974"/>
                    </a:lnTo>
                    <a:lnTo>
                      <a:pt x="475" y="989"/>
                    </a:lnTo>
                    <a:lnTo>
                      <a:pt x="469" y="1012"/>
                    </a:lnTo>
                    <a:lnTo>
                      <a:pt x="463" y="1023"/>
                    </a:lnTo>
                    <a:lnTo>
                      <a:pt x="469" y="1037"/>
                    </a:lnTo>
                    <a:lnTo>
                      <a:pt x="513" y="1013"/>
                    </a:lnTo>
                    <a:lnTo>
                      <a:pt x="541" y="1005"/>
                    </a:lnTo>
                    <a:lnTo>
                      <a:pt x="559" y="985"/>
                    </a:lnTo>
                    <a:lnTo>
                      <a:pt x="581" y="943"/>
                    </a:lnTo>
                    <a:lnTo>
                      <a:pt x="586" y="973"/>
                    </a:lnTo>
                    <a:lnTo>
                      <a:pt x="608" y="957"/>
                    </a:lnTo>
                    <a:lnTo>
                      <a:pt x="612" y="941"/>
                    </a:lnTo>
                    <a:lnTo>
                      <a:pt x="633" y="934"/>
                    </a:lnTo>
                    <a:lnTo>
                      <a:pt x="635" y="919"/>
                    </a:lnTo>
                    <a:lnTo>
                      <a:pt x="638" y="892"/>
                    </a:lnTo>
                    <a:lnTo>
                      <a:pt x="634" y="863"/>
                    </a:lnTo>
                    <a:lnTo>
                      <a:pt x="625" y="844"/>
                    </a:lnTo>
                    <a:lnTo>
                      <a:pt x="606" y="850"/>
                    </a:lnTo>
                    <a:lnTo>
                      <a:pt x="595" y="865"/>
                    </a:lnTo>
                    <a:lnTo>
                      <a:pt x="586" y="879"/>
                    </a:lnTo>
                    <a:lnTo>
                      <a:pt x="575" y="877"/>
                    </a:lnTo>
                    <a:lnTo>
                      <a:pt x="576" y="861"/>
                    </a:lnTo>
                    <a:lnTo>
                      <a:pt x="555" y="849"/>
                    </a:lnTo>
                    <a:lnTo>
                      <a:pt x="558" y="843"/>
                    </a:lnTo>
                    <a:lnTo>
                      <a:pt x="565" y="836"/>
                    </a:lnTo>
                    <a:lnTo>
                      <a:pt x="576" y="829"/>
                    </a:lnTo>
                    <a:lnTo>
                      <a:pt x="581" y="816"/>
                    </a:lnTo>
                    <a:lnTo>
                      <a:pt x="579" y="807"/>
                    </a:lnTo>
                    <a:lnTo>
                      <a:pt x="570" y="792"/>
                    </a:lnTo>
                    <a:lnTo>
                      <a:pt x="556" y="789"/>
                    </a:lnTo>
                    <a:lnTo>
                      <a:pt x="539" y="790"/>
                    </a:lnTo>
                    <a:lnTo>
                      <a:pt x="512" y="821"/>
                    </a:lnTo>
                    <a:lnTo>
                      <a:pt x="506" y="819"/>
                    </a:lnTo>
                    <a:lnTo>
                      <a:pt x="518" y="801"/>
                    </a:lnTo>
                    <a:lnTo>
                      <a:pt x="517" y="789"/>
                    </a:lnTo>
                    <a:lnTo>
                      <a:pt x="473" y="781"/>
                    </a:lnTo>
                    <a:lnTo>
                      <a:pt x="452" y="785"/>
                    </a:lnTo>
                    <a:lnTo>
                      <a:pt x="426" y="818"/>
                    </a:lnTo>
                    <a:lnTo>
                      <a:pt x="423" y="805"/>
                    </a:lnTo>
                    <a:lnTo>
                      <a:pt x="420" y="786"/>
                    </a:lnTo>
                    <a:lnTo>
                      <a:pt x="414" y="776"/>
                    </a:lnTo>
                    <a:lnTo>
                      <a:pt x="429" y="779"/>
                    </a:lnTo>
                    <a:lnTo>
                      <a:pt x="458" y="766"/>
                    </a:lnTo>
                    <a:lnTo>
                      <a:pt x="458" y="760"/>
                    </a:lnTo>
                    <a:lnTo>
                      <a:pt x="441" y="748"/>
                    </a:lnTo>
                    <a:lnTo>
                      <a:pt x="437" y="732"/>
                    </a:lnTo>
                    <a:lnTo>
                      <a:pt x="439" y="722"/>
                    </a:lnTo>
                    <a:lnTo>
                      <a:pt x="467" y="754"/>
                    </a:lnTo>
                    <a:lnTo>
                      <a:pt x="498" y="773"/>
                    </a:lnTo>
                    <a:lnTo>
                      <a:pt x="577" y="770"/>
                    </a:lnTo>
                    <a:lnTo>
                      <a:pt x="585" y="758"/>
                    </a:lnTo>
                    <a:lnTo>
                      <a:pt x="593" y="762"/>
                    </a:lnTo>
                    <a:lnTo>
                      <a:pt x="592" y="768"/>
                    </a:lnTo>
                    <a:lnTo>
                      <a:pt x="592" y="770"/>
                    </a:lnTo>
                    <a:lnTo>
                      <a:pt x="622" y="753"/>
                    </a:lnTo>
                    <a:lnTo>
                      <a:pt x="635" y="725"/>
                    </a:lnTo>
                    <a:lnTo>
                      <a:pt x="638" y="709"/>
                    </a:lnTo>
                    <a:lnTo>
                      <a:pt x="636" y="701"/>
                    </a:lnTo>
                    <a:lnTo>
                      <a:pt x="652" y="694"/>
                    </a:lnTo>
                    <a:lnTo>
                      <a:pt x="654" y="687"/>
                    </a:lnTo>
                    <a:lnTo>
                      <a:pt x="634" y="668"/>
                    </a:lnTo>
                    <a:lnTo>
                      <a:pt x="634" y="658"/>
                    </a:lnTo>
                    <a:lnTo>
                      <a:pt x="636" y="650"/>
                    </a:lnTo>
                    <a:lnTo>
                      <a:pt x="630" y="633"/>
                    </a:lnTo>
                    <a:lnTo>
                      <a:pt x="623" y="628"/>
                    </a:lnTo>
                    <a:lnTo>
                      <a:pt x="624" y="625"/>
                    </a:lnTo>
                    <a:lnTo>
                      <a:pt x="624" y="614"/>
                    </a:lnTo>
                    <a:lnTo>
                      <a:pt x="622" y="603"/>
                    </a:lnTo>
                    <a:lnTo>
                      <a:pt x="622" y="596"/>
                    </a:lnTo>
                    <a:lnTo>
                      <a:pt x="634" y="603"/>
                    </a:lnTo>
                    <a:lnTo>
                      <a:pt x="679" y="604"/>
                    </a:lnTo>
                    <a:lnTo>
                      <a:pt x="687" y="613"/>
                    </a:lnTo>
                    <a:lnTo>
                      <a:pt x="706" y="607"/>
                    </a:lnTo>
                    <a:lnTo>
                      <a:pt x="727" y="583"/>
                    </a:lnTo>
                    <a:lnTo>
                      <a:pt x="743" y="591"/>
                    </a:lnTo>
                    <a:lnTo>
                      <a:pt x="746" y="599"/>
                    </a:lnTo>
                    <a:lnTo>
                      <a:pt x="760" y="574"/>
                    </a:lnTo>
                    <a:lnTo>
                      <a:pt x="760" y="570"/>
                    </a:lnTo>
                    <a:lnTo>
                      <a:pt x="768" y="555"/>
                    </a:lnTo>
                    <a:lnTo>
                      <a:pt x="714" y="545"/>
                    </a:lnTo>
                    <a:lnTo>
                      <a:pt x="690" y="537"/>
                    </a:lnTo>
                    <a:lnTo>
                      <a:pt x="709" y="522"/>
                    </a:lnTo>
                    <a:lnTo>
                      <a:pt x="728" y="523"/>
                    </a:lnTo>
                    <a:lnTo>
                      <a:pt x="764" y="539"/>
                    </a:lnTo>
                    <a:lnTo>
                      <a:pt x="776" y="511"/>
                    </a:lnTo>
                    <a:lnTo>
                      <a:pt x="795" y="501"/>
                    </a:lnTo>
                    <a:lnTo>
                      <a:pt x="797" y="493"/>
                    </a:lnTo>
                    <a:lnTo>
                      <a:pt x="787" y="477"/>
                    </a:lnTo>
                    <a:lnTo>
                      <a:pt x="775" y="468"/>
                    </a:lnTo>
                    <a:lnTo>
                      <a:pt x="751" y="463"/>
                    </a:lnTo>
                    <a:lnTo>
                      <a:pt x="738" y="453"/>
                    </a:lnTo>
                    <a:lnTo>
                      <a:pt x="725" y="450"/>
                    </a:lnTo>
                    <a:lnTo>
                      <a:pt x="733" y="445"/>
                    </a:lnTo>
                    <a:lnTo>
                      <a:pt x="749" y="447"/>
                    </a:lnTo>
                    <a:lnTo>
                      <a:pt x="786" y="443"/>
                    </a:lnTo>
                    <a:lnTo>
                      <a:pt x="798" y="439"/>
                    </a:lnTo>
                    <a:lnTo>
                      <a:pt x="805" y="430"/>
                    </a:lnTo>
                    <a:lnTo>
                      <a:pt x="819" y="420"/>
                    </a:lnTo>
                    <a:lnTo>
                      <a:pt x="813" y="411"/>
                    </a:lnTo>
                    <a:lnTo>
                      <a:pt x="813" y="402"/>
                    </a:lnTo>
                    <a:lnTo>
                      <a:pt x="817" y="392"/>
                    </a:lnTo>
                    <a:lnTo>
                      <a:pt x="816" y="375"/>
                    </a:lnTo>
                    <a:lnTo>
                      <a:pt x="813" y="354"/>
                    </a:lnTo>
                    <a:lnTo>
                      <a:pt x="802" y="344"/>
                    </a:lnTo>
                    <a:lnTo>
                      <a:pt x="774" y="334"/>
                    </a:lnTo>
                    <a:lnTo>
                      <a:pt x="733" y="340"/>
                    </a:lnTo>
                    <a:lnTo>
                      <a:pt x="733" y="332"/>
                    </a:lnTo>
                    <a:lnTo>
                      <a:pt x="748" y="327"/>
                    </a:lnTo>
                    <a:lnTo>
                      <a:pt x="757" y="319"/>
                    </a:lnTo>
                    <a:lnTo>
                      <a:pt x="757" y="313"/>
                    </a:lnTo>
                    <a:lnTo>
                      <a:pt x="749" y="303"/>
                    </a:lnTo>
                    <a:lnTo>
                      <a:pt x="678" y="310"/>
                    </a:lnTo>
                    <a:lnTo>
                      <a:pt x="665" y="316"/>
                    </a:lnTo>
                    <a:lnTo>
                      <a:pt x="655" y="329"/>
                    </a:lnTo>
                    <a:lnTo>
                      <a:pt x="647" y="330"/>
                    </a:lnTo>
                    <a:lnTo>
                      <a:pt x="656" y="314"/>
                    </a:lnTo>
                    <a:lnTo>
                      <a:pt x="658" y="302"/>
                    </a:lnTo>
                    <a:lnTo>
                      <a:pt x="647" y="300"/>
                    </a:lnTo>
                    <a:lnTo>
                      <a:pt x="645" y="291"/>
                    </a:lnTo>
                    <a:lnTo>
                      <a:pt x="669" y="298"/>
                    </a:lnTo>
                    <a:lnTo>
                      <a:pt x="712" y="284"/>
                    </a:lnTo>
                    <a:lnTo>
                      <a:pt x="740" y="287"/>
                    </a:lnTo>
                    <a:lnTo>
                      <a:pt x="740" y="279"/>
                    </a:lnTo>
                    <a:lnTo>
                      <a:pt x="716" y="269"/>
                    </a:lnTo>
                    <a:lnTo>
                      <a:pt x="652" y="267"/>
                    </a:lnTo>
                    <a:lnTo>
                      <a:pt x="644" y="260"/>
                    </a:lnTo>
                    <a:lnTo>
                      <a:pt x="658" y="255"/>
                    </a:lnTo>
                    <a:lnTo>
                      <a:pt x="704" y="255"/>
                    </a:lnTo>
                    <a:lnTo>
                      <a:pt x="715" y="247"/>
                    </a:lnTo>
                    <a:lnTo>
                      <a:pt x="732" y="249"/>
                    </a:lnTo>
                    <a:lnTo>
                      <a:pt x="748" y="255"/>
                    </a:lnTo>
                    <a:lnTo>
                      <a:pt x="754" y="263"/>
                    </a:lnTo>
                    <a:lnTo>
                      <a:pt x="753" y="276"/>
                    </a:lnTo>
                    <a:lnTo>
                      <a:pt x="758" y="289"/>
                    </a:lnTo>
                    <a:lnTo>
                      <a:pt x="769" y="295"/>
                    </a:lnTo>
                    <a:lnTo>
                      <a:pt x="819" y="302"/>
                    </a:lnTo>
                    <a:lnTo>
                      <a:pt x="827" y="298"/>
                    </a:lnTo>
                    <a:lnTo>
                      <a:pt x="829" y="287"/>
                    </a:lnTo>
                    <a:lnTo>
                      <a:pt x="828" y="274"/>
                    </a:lnTo>
                    <a:lnTo>
                      <a:pt x="814" y="257"/>
                    </a:lnTo>
                    <a:lnTo>
                      <a:pt x="825" y="240"/>
                    </a:lnTo>
                    <a:lnTo>
                      <a:pt x="818" y="232"/>
                    </a:lnTo>
                    <a:lnTo>
                      <a:pt x="752" y="236"/>
                    </a:lnTo>
                    <a:lnTo>
                      <a:pt x="746" y="228"/>
                    </a:lnTo>
                    <a:lnTo>
                      <a:pt x="687" y="236"/>
                    </a:lnTo>
                    <a:lnTo>
                      <a:pt x="661" y="243"/>
                    </a:lnTo>
                    <a:lnTo>
                      <a:pt x="671" y="236"/>
                    </a:lnTo>
                    <a:lnTo>
                      <a:pt x="672" y="228"/>
                    </a:lnTo>
                    <a:lnTo>
                      <a:pt x="650" y="222"/>
                    </a:lnTo>
                    <a:lnTo>
                      <a:pt x="641" y="214"/>
                    </a:lnTo>
                    <a:lnTo>
                      <a:pt x="657" y="209"/>
                    </a:lnTo>
                    <a:lnTo>
                      <a:pt x="683" y="212"/>
                    </a:lnTo>
                    <a:lnTo>
                      <a:pt x="677" y="187"/>
                    </a:lnTo>
                    <a:lnTo>
                      <a:pt x="672" y="181"/>
                    </a:lnTo>
                    <a:lnTo>
                      <a:pt x="679" y="178"/>
                    </a:lnTo>
                    <a:lnTo>
                      <a:pt x="684" y="184"/>
                    </a:lnTo>
                    <a:lnTo>
                      <a:pt x="689" y="198"/>
                    </a:lnTo>
                    <a:lnTo>
                      <a:pt x="698" y="204"/>
                    </a:lnTo>
                    <a:lnTo>
                      <a:pt x="746" y="209"/>
                    </a:lnTo>
                    <a:lnTo>
                      <a:pt x="749" y="200"/>
                    </a:lnTo>
                    <a:lnTo>
                      <a:pt x="740" y="188"/>
                    </a:lnTo>
                    <a:lnTo>
                      <a:pt x="737" y="181"/>
                    </a:lnTo>
                    <a:lnTo>
                      <a:pt x="687" y="171"/>
                    </a:lnTo>
                    <a:lnTo>
                      <a:pt x="679" y="158"/>
                    </a:lnTo>
                    <a:lnTo>
                      <a:pt x="687" y="156"/>
                    </a:lnTo>
                    <a:lnTo>
                      <a:pt x="722" y="162"/>
                    </a:lnTo>
                    <a:lnTo>
                      <a:pt x="764" y="189"/>
                    </a:lnTo>
                    <a:lnTo>
                      <a:pt x="794" y="194"/>
                    </a:lnTo>
                    <a:lnTo>
                      <a:pt x="801" y="185"/>
                    </a:lnTo>
                    <a:lnTo>
                      <a:pt x="797" y="170"/>
                    </a:lnTo>
                    <a:lnTo>
                      <a:pt x="810" y="176"/>
                    </a:lnTo>
                    <a:lnTo>
                      <a:pt x="838" y="178"/>
                    </a:lnTo>
                    <a:lnTo>
                      <a:pt x="846" y="165"/>
                    </a:lnTo>
                    <a:lnTo>
                      <a:pt x="845" y="155"/>
                    </a:lnTo>
                    <a:lnTo>
                      <a:pt x="850" y="157"/>
                    </a:lnTo>
                    <a:lnTo>
                      <a:pt x="855" y="146"/>
                    </a:lnTo>
                    <a:lnTo>
                      <a:pt x="861" y="160"/>
                    </a:lnTo>
                    <a:lnTo>
                      <a:pt x="876" y="156"/>
                    </a:lnTo>
                    <a:lnTo>
                      <a:pt x="881" y="140"/>
                    </a:lnTo>
                    <a:lnTo>
                      <a:pt x="880" y="125"/>
                    </a:lnTo>
                    <a:lnTo>
                      <a:pt x="873" y="106"/>
                    </a:lnTo>
                    <a:lnTo>
                      <a:pt x="871" y="91"/>
                    </a:lnTo>
                    <a:lnTo>
                      <a:pt x="813" y="80"/>
                    </a:lnTo>
                    <a:lnTo>
                      <a:pt x="817" y="66"/>
                    </a:lnTo>
                    <a:lnTo>
                      <a:pt x="834" y="61"/>
                    </a:lnTo>
                    <a:lnTo>
                      <a:pt x="856" y="74"/>
                    </a:lnTo>
                    <a:lnTo>
                      <a:pt x="884" y="79"/>
                    </a:lnTo>
                    <a:lnTo>
                      <a:pt x="882" y="91"/>
                    </a:lnTo>
                    <a:lnTo>
                      <a:pt x="884" y="103"/>
                    </a:lnTo>
                    <a:lnTo>
                      <a:pt x="899" y="112"/>
                    </a:lnTo>
                    <a:lnTo>
                      <a:pt x="914" y="111"/>
                    </a:lnTo>
                    <a:lnTo>
                      <a:pt x="914" y="115"/>
                    </a:lnTo>
                    <a:lnTo>
                      <a:pt x="937" y="108"/>
                    </a:lnTo>
                    <a:lnTo>
                      <a:pt x="961" y="109"/>
                    </a:lnTo>
                    <a:lnTo>
                      <a:pt x="969" y="101"/>
                    </a:lnTo>
                    <a:lnTo>
                      <a:pt x="982" y="98"/>
                    </a:lnTo>
                    <a:lnTo>
                      <a:pt x="1004" y="59"/>
                    </a:lnTo>
                    <a:lnTo>
                      <a:pt x="995" y="54"/>
                    </a:lnTo>
                    <a:lnTo>
                      <a:pt x="978" y="58"/>
                    </a:lnTo>
                    <a:lnTo>
                      <a:pt x="980" y="44"/>
                    </a:lnTo>
                    <a:lnTo>
                      <a:pt x="990" y="29"/>
                    </a:lnTo>
                    <a:lnTo>
                      <a:pt x="1011" y="21"/>
                    </a:lnTo>
                    <a:lnTo>
                      <a:pt x="1015" y="12"/>
                    </a:lnTo>
                    <a:lnTo>
                      <a:pt x="1028" y="0"/>
                    </a:lnTo>
                    <a:lnTo>
                      <a:pt x="393" y="0"/>
                    </a:lnTo>
                    <a:lnTo>
                      <a:pt x="394" y="1"/>
                    </a:lnTo>
                    <a:lnTo>
                      <a:pt x="440" y="28"/>
                    </a:lnTo>
                    <a:lnTo>
                      <a:pt x="439" y="33"/>
                    </a:lnTo>
                    <a:lnTo>
                      <a:pt x="426" y="41"/>
                    </a:lnTo>
                    <a:lnTo>
                      <a:pt x="430" y="48"/>
                    </a:lnTo>
                    <a:lnTo>
                      <a:pt x="432" y="72"/>
                    </a:lnTo>
                    <a:lnTo>
                      <a:pt x="432" y="87"/>
                    </a:lnTo>
                    <a:lnTo>
                      <a:pt x="437" y="87"/>
                    </a:lnTo>
                    <a:lnTo>
                      <a:pt x="437" y="92"/>
                    </a:lnTo>
                    <a:lnTo>
                      <a:pt x="441" y="102"/>
                    </a:lnTo>
                    <a:lnTo>
                      <a:pt x="462" y="108"/>
                    </a:lnTo>
                    <a:lnTo>
                      <a:pt x="479" y="123"/>
                    </a:lnTo>
                    <a:lnTo>
                      <a:pt x="515" y="107"/>
                    </a:lnTo>
                    <a:lnTo>
                      <a:pt x="526" y="107"/>
                    </a:lnTo>
                    <a:lnTo>
                      <a:pt x="527" y="113"/>
                    </a:lnTo>
                    <a:lnTo>
                      <a:pt x="525" y="120"/>
                    </a:lnTo>
                    <a:lnTo>
                      <a:pt x="513" y="120"/>
                    </a:lnTo>
                    <a:lnTo>
                      <a:pt x="482" y="136"/>
                    </a:lnTo>
                    <a:lnTo>
                      <a:pt x="478" y="142"/>
                    </a:lnTo>
                    <a:lnTo>
                      <a:pt x="478" y="149"/>
                    </a:lnTo>
                    <a:lnTo>
                      <a:pt x="480" y="154"/>
                    </a:lnTo>
                    <a:lnTo>
                      <a:pt x="479" y="155"/>
                    </a:lnTo>
                    <a:lnTo>
                      <a:pt x="445" y="130"/>
                    </a:lnTo>
                    <a:lnTo>
                      <a:pt x="432" y="129"/>
                    </a:lnTo>
                    <a:lnTo>
                      <a:pt x="423" y="139"/>
                    </a:lnTo>
                    <a:lnTo>
                      <a:pt x="421" y="111"/>
                    </a:lnTo>
                    <a:lnTo>
                      <a:pt x="415" y="111"/>
                    </a:lnTo>
                    <a:lnTo>
                      <a:pt x="412" y="102"/>
                    </a:lnTo>
                    <a:lnTo>
                      <a:pt x="410" y="87"/>
                    </a:lnTo>
                    <a:lnTo>
                      <a:pt x="405" y="82"/>
                    </a:lnTo>
                    <a:lnTo>
                      <a:pt x="405" y="68"/>
                    </a:lnTo>
                    <a:lnTo>
                      <a:pt x="357" y="0"/>
                    </a:lnTo>
                    <a:lnTo>
                      <a:pt x="183" y="0"/>
                    </a:lnTo>
                    <a:lnTo>
                      <a:pt x="220" y="14"/>
                    </a:lnTo>
                    <a:lnTo>
                      <a:pt x="231" y="23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99" name="Freeform 309"/>
              <p:cNvSpPr>
                <a:spLocks noChangeAspect="1"/>
              </p:cNvSpPr>
              <p:nvPr/>
            </p:nvSpPr>
            <p:spPr bwMode="gray">
              <a:xfrm>
                <a:off x="1564" y="1153"/>
                <a:ext cx="6" cy="6"/>
              </a:xfrm>
              <a:custGeom>
                <a:avLst/>
                <a:gdLst/>
                <a:ahLst/>
                <a:cxnLst>
                  <a:cxn ang="0">
                    <a:pos x="0" y="16"/>
                  </a:cxn>
                  <a:cxn ang="0">
                    <a:pos x="0" y="21"/>
                  </a:cxn>
                  <a:cxn ang="0">
                    <a:pos x="30" y="30"/>
                  </a:cxn>
                  <a:cxn ang="0">
                    <a:pos x="3" y="0"/>
                  </a:cxn>
                  <a:cxn ang="0">
                    <a:pos x="0" y="16"/>
                  </a:cxn>
                </a:cxnLst>
                <a:rect l="0" t="0" r="r" b="b"/>
                <a:pathLst>
                  <a:path w="30" h="30">
                    <a:moveTo>
                      <a:pt x="0" y="16"/>
                    </a:moveTo>
                    <a:lnTo>
                      <a:pt x="0" y="21"/>
                    </a:lnTo>
                    <a:lnTo>
                      <a:pt x="30" y="30"/>
                    </a:lnTo>
                    <a:lnTo>
                      <a:pt x="3" y="0"/>
                    </a:lnTo>
                    <a:lnTo>
                      <a:pt x="0" y="16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00" name="Freeform 310"/>
              <p:cNvSpPr>
                <a:spLocks noChangeAspect="1"/>
              </p:cNvSpPr>
              <p:nvPr/>
            </p:nvSpPr>
            <p:spPr bwMode="gray">
              <a:xfrm>
                <a:off x="1564" y="1147"/>
                <a:ext cx="1" cy="6"/>
              </a:xfrm>
              <a:custGeom>
                <a:avLst/>
                <a:gdLst/>
                <a:ahLst/>
                <a:cxnLst>
                  <a:cxn ang="0">
                    <a:pos x="5" y="11"/>
                  </a:cxn>
                  <a:cxn ang="0">
                    <a:pos x="0" y="0"/>
                  </a:cxn>
                  <a:cxn ang="0">
                    <a:pos x="0" y="24"/>
                  </a:cxn>
                  <a:cxn ang="0">
                    <a:pos x="5" y="31"/>
                  </a:cxn>
                  <a:cxn ang="0">
                    <a:pos x="7" y="27"/>
                  </a:cxn>
                  <a:cxn ang="0">
                    <a:pos x="5" y="11"/>
                  </a:cxn>
                </a:cxnLst>
                <a:rect l="0" t="0" r="r" b="b"/>
                <a:pathLst>
                  <a:path w="7" h="31">
                    <a:moveTo>
                      <a:pt x="5" y="11"/>
                    </a:moveTo>
                    <a:lnTo>
                      <a:pt x="0" y="0"/>
                    </a:lnTo>
                    <a:lnTo>
                      <a:pt x="0" y="24"/>
                    </a:lnTo>
                    <a:lnTo>
                      <a:pt x="5" y="31"/>
                    </a:lnTo>
                    <a:lnTo>
                      <a:pt x="7" y="27"/>
                    </a:lnTo>
                    <a:lnTo>
                      <a:pt x="5" y="11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01" name="Freeform 311"/>
              <p:cNvSpPr>
                <a:spLocks noChangeAspect="1"/>
              </p:cNvSpPr>
              <p:nvPr/>
            </p:nvSpPr>
            <p:spPr bwMode="gray">
              <a:xfrm>
                <a:off x="1031" y="1408"/>
                <a:ext cx="17" cy="23"/>
              </a:xfrm>
              <a:custGeom>
                <a:avLst/>
                <a:gdLst/>
                <a:ahLst/>
                <a:cxnLst>
                  <a:cxn ang="0">
                    <a:pos x="16" y="58"/>
                  </a:cxn>
                  <a:cxn ang="0">
                    <a:pos x="22" y="61"/>
                  </a:cxn>
                  <a:cxn ang="0">
                    <a:pos x="25" y="56"/>
                  </a:cxn>
                  <a:cxn ang="0">
                    <a:pos x="19" y="46"/>
                  </a:cxn>
                  <a:cxn ang="0">
                    <a:pos x="24" y="46"/>
                  </a:cxn>
                  <a:cxn ang="0">
                    <a:pos x="30" y="52"/>
                  </a:cxn>
                  <a:cxn ang="0">
                    <a:pos x="35" y="47"/>
                  </a:cxn>
                  <a:cxn ang="0">
                    <a:pos x="38" y="52"/>
                  </a:cxn>
                  <a:cxn ang="0">
                    <a:pos x="46" y="46"/>
                  </a:cxn>
                  <a:cxn ang="0">
                    <a:pos x="47" y="37"/>
                  </a:cxn>
                  <a:cxn ang="0">
                    <a:pos x="43" y="41"/>
                  </a:cxn>
                  <a:cxn ang="0">
                    <a:pos x="38" y="37"/>
                  </a:cxn>
                  <a:cxn ang="0">
                    <a:pos x="43" y="32"/>
                  </a:cxn>
                  <a:cxn ang="0">
                    <a:pos x="48" y="19"/>
                  </a:cxn>
                  <a:cxn ang="0">
                    <a:pos x="44" y="11"/>
                  </a:cxn>
                  <a:cxn ang="0">
                    <a:pos x="43" y="3"/>
                  </a:cxn>
                  <a:cxn ang="0">
                    <a:pos x="47" y="0"/>
                  </a:cxn>
                  <a:cxn ang="0">
                    <a:pos x="47" y="10"/>
                  </a:cxn>
                  <a:cxn ang="0">
                    <a:pos x="58" y="18"/>
                  </a:cxn>
                  <a:cxn ang="0">
                    <a:pos x="57" y="26"/>
                  </a:cxn>
                  <a:cxn ang="0">
                    <a:pos x="60" y="32"/>
                  </a:cxn>
                  <a:cxn ang="0">
                    <a:pos x="67" y="35"/>
                  </a:cxn>
                  <a:cxn ang="0">
                    <a:pos x="76" y="24"/>
                  </a:cxn>
                  <a:cxn ang="0">
                    <a:pos x="81" y="30"/>
                  </a:cxn>
                  <a:cxn ang="0">
                    <a:pos x="81" y="41"/>
                  </a:cxn>
                  <a:cxn ang="0">
                    <a:pos x="79" y="50"/>
                  </a:cxn>
                  <a:cxn ang="0">
                    <a:pos x="70" y="58"/>
                  </a:cxn>
                  <a:cxn ang="0">
                    <a:pos x="49" y="94"/>
                  </a:cxn>
                  <a:cxn ang="0">
                    <a:pos x="35" y="110"/>
                  </a:cxn>
                  <a:cxn ang="0">
                    <a:pos x="24" y="106"/>
                  </a:cxn>
                  <a:cxn ang="0">
                    <a:pos x="22" y="110"/>
                  </a:cxn>
                  <a:cxn ang="0">
                    <a:pos x="22" y="113"/>
                  </a:cxn>
                  <a:cxn ang="0">
                    <a:pos x="16" y="106"/>
                  </a:cxn>
                  <a:cxn ang="0">
                    <a:pos x="17" y="101"/>
                  </a:cxn>
                  <a:cxn ang="0">
                    <a:pos x="27" y="104"/>
                  </a:cxn>
                  <a:cxn ang="0">
                    <a:pos x="33" y="96"/>
                  </a:cxn>
                  <a:cxn ang="0">
                    <a:pos x="38" y="85"/>
                  </a:cxn>
                  <a:cxn ang="0">
                    <a:pos x="26" y="96"/>
                  </a:cxn>
                  <a:cxn ang="0">
                    <a:pos x="12" y="86"/>
                  </a:cxn>
                  <a:cxn ang="0">
                    <a:pos x="8" y="73"/>
                  </a:cxn>
                  <a:cxn ang="0">
                    <a:pos x="6" y="61"/>
                  </a:cxn>
                  <a:cxn ang="0">
                    <a:pos x="1" y="57"/>
                  </a:cxn>
                  <a:cxn ang="0">
                    <a:pos x="0" y="52"/>
                  </a:cxn>
                  <a:cxn ang="0">
                    <a:pos x="3" y="46"/>
                  </a:cxn>
                  <a:cxn ang="0">
                    <a:pos x="6" y="46"/>
                  </a:cxn>
                  <a:cxn ang="0">
                    <a:pos x="16" y="58"/>
                  </a:cxn>
                </a:cxnLst>
                <a:rect l="0" t="0" r="r" b="b"/>
                <a:pathLst>
                  <a:path w="81" h="113">
                    <a:moveTo>
                      <a:pt x="16" y="58"/>
                    </a:moveTo>
                    <a:lnTo>
                      <a:pt x="22" y="61"/>
                    </a:lnTo>
                    <a:lnTo>
                      <a:pt x="25" y="56"/>
                    </a:lnTo>
                    <a:lnTo>
                      <a:pt x="19" y="46"/>
                    </a:lnTo>
                    <a:lnTo>
                      <a:pt x="24" y="46"/>
                    </a:lnTo>
                    <a:lnTo>
                      <a:pt x="30" y="52"/>
                    </a:lnTo>
                    <a:lnTo>
                      <a:pt x="35" y="47"/>
                    </a:lnTo>
                    <a:lnTo>
                      <a:pt x="38" y="52"/>
                    </a:lnTo>
                    <a:lnTo>
                      <a:pt x="46" y="46"/>
                    </a:lnTo>
                    <a:lnTo>
                      <a:pt x="47" y="37"/>
                    </a:lnTo>
                    <a:lnTo>
                      <a:pt x="43" y="41"/>
                    </a:lnTo>
                    <a:lnTo>
                      <a:pt x="38" y="37"/>
                    </a:lnTo>
                    <a:lnTo>
                      <a:pt x="43" y="32"/>
                    </a:lnTo>
                    <a:lnTo>
                      <a:pt x="48" y="19"/>
                    </a:lnTo>
                    <a:lnTo>
                      <a:pt x="44" y="11"/>
                    </a:lnTo>
                    <a:lnTo>
                      <a:pt x="43" y="3"/>
                    </a:lnTo>
                    <a:lnTo>
                      <a:pt x="47" y="0"/>
                    </a:lnTo>
                    <a:lnTo>
                      <a:pt x="47" y="10"/>
                    </a:lnTo>
                    <a:lnTo>
                      <a:pt x="58" y="18"/>
                    </a:lnTo>
                    <a:lnTo>
                      <a:pt x="57" y="26"/>
                    </a:lnTo>
                    <a:lnTo>
                      <a:pt x="60" y="32"/>
                    </a:lnTo>
                    <a:lnTo>
                      <a:pt x="67" y="35"/>
                    </a:lnTo>
                    <a:lnTo>
                      <a:pt x="76" y="24"/>
                    </a:lnTo>
                    <a:lnTo>
                      <a:pt x="81" y="30"/>
                    </a:lnTo>
                    <a:lnTo>
                      <a:pt x="81" y="41"/>
                    </a:lnTo>
                    <a:lnTo>
                      <a:pt x="79" y="50"/>
                    </a:lnTo>
                    <a:lnTo>
                      <a:pt x="70" y="58"/>
                    </a:lnTo>
                    <a:lnTo>
                      <a:pt x="49" y="94"/>
                    </a:lnTo>
                    <a:lnTo>
                      <a:pt x="35" y="110"/>
                    </a:lnTo>
                    <a:lnTo>
                      <a:pt x="24" y="106"/>
                    </a:lnTo>
                    <a:lnTo>
                      <a:pt x="22" y="110"/>
                    </a:lnTo>
                    <a:lnTo>
                      <a:pt x="22" y="113"/>
                    </a:lnTo>
                    <a:lnTo>
                      <a:pt x="16" y="106"/>
                    </a:lnTo>
                    <a:lnTo>
                      <a:pt x="17" y="101"/>
                    </a:lnTo>
                    <a:lnTo>
                      <a:pt x="27" y="104"/>
                    </a:lnTo>
                    <a:lnTo>
                      <a:pt x="33" y="96"/>
                    </a:lnTo>
                    <a:lnTo>
                      <a:pt x="38" y="85"/>
                    </a:lnTo>
                    <a:lnTo>
                      <a:pt x="26" y="96"/>
                    </a:lnTo>
                    <a:lnTo>
                      <a:pt x="12" y="86"/>
                    </a:lnTo>
                    <a:lnTo>
                      <a:pt x="8" y="73"/>
                    </a:lnTo>
                    <a:lnTo>
                      <a:pt x="6" y="61"/>
                    </a:lnTo>
                    <a:lnTo>
                      <a:pt x="1" y="57"/>
                    </a:lnTo>
                    <a:lnTo>
                      <a:pt x="0" y="52"/>
                    </a:lnTo>
                    <a:lnTo>
                      <a:pt x="3" y="46"/>
                    </a:lnTo>
                    <a:lnTo>
                      <a:pt x="6" y="46"/>
                    </a:lnTo>
                    <a:lnTo>
                      <a:pt x="16" y="5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302" name="Freeform 312"/>
              <p:cNvSpPr>
                <a:spLocks noChangeAspect="1"/>
              </p:cNvSpPr>
              <p:nvPr/>
            </p:nvSpPr>
            <p:spPr bwMode="gray">
              <a:xfrm>
                <a:off x="1024" y="1423"/>
                <a:ext cx="11" cy="11"/>
              </a:xfrm>
              <a:custGeom>
                <a:avLst/>
                <a:gdLst/>
                <a:ahLst/>
                <a:cxnLst>
                  <a:cxn ang="0">
                    <a:pos x="2" y="4"/>
                  </a:cxn>
                  <a:cxn ang="0">
                    <a:pos x="1" y="4"/>
                  </a:cxn>
                  <a:cxn ang="0">
                    <a:pos x="0" y="8"/>
                  </a:cxn>
                  <a:cxn ang="0">
                    <a:pos x="1" y="22"/>
                  </a:cxn>
                  <a:cxn ang="0">
                    <a:pos x="9" y="28"/>
                  </a:cxn>
                  <a:cxn ang="0">
                    <a:pos x="12" y="38"/>
                  </a:cxn>
                  <a:cxn ang="0">
                    <a:pos x="23" y="39"/>
                  </a:cxn>
                  <a:cxn ang="0">
                    <a:pos x="32" y="49"/>
                  </a:cxn>
                  <a:cxn ang="0">
                    <a:pos x="41" y="50"/>
                  </a:cxn>
                  <a:cxn ang="0">
                    <a:pos x="44" y="55"/>
                  </a:cxn>
                  <a:cxn ang="0">
                    <a:pos x="47" y="58"/>
                  </a:cxn>
                  <a:cxn ang="0">
                    <a:pos x="52" y="56"/>
                  </a:cxn>
                  <a:cxn ang="0">
                    <a:pos x="54" y="50"/>
                  </a:cxn>
                  <a:cxn ang="0">
                    <a:pos x="45" y="39"/>
                  </a:cxn>
                  <a:cxn ang="0">
                    <a:pos x="30" y="28"/>
                  </a:cxn>
                  <a:cxn ang="0">
                    <a:pos x="33" y="22"/>
                  </a:cxn>
                  <a:cxn ang="0">
                    <a:pos x="19" y="15"/>
                  </a:cxn>
                  <a:cxn ang="0">
                    <a:pos x="14" y="4"/>
                  </a:cxn>
                  <a:cxn ang="0">
                    <a:pos x="12" y="0"/>
                  </a:cxn>
                  <a:cxn ang="0">
                    <a:pos x="6" y="0"/>
                  </a:cxn>
                  <a:cxn ang="0">
                    <a:pos x="2" y="4"/>
                  </a:cxn>
                </a:cxnLst>
                <a:rect l="0" t="0" r="r" b="b"/>
                <a:pathLst>
                  <a:path w="54" h="58">
                    <a:moveTo>
                      <a:pt x="2" y="4"/>
                    </a:moveTo>
                    <a:lnTo>
                      <a:pt x="1" y="4"/>
                    </a:lnTo>
                    <a:lnTo>
                      <a:pt x="0" y="8"/>
                    </a:lnTo>
                    <a:lnTo>
                      <a:pt x="1" y="22"/>
                    </a:lnTo>
                    <a:lnTo>
                      <a:pt x="9" y="28"/>
                    </a:lnTo>
                    <a:lnTo>
                      <a:pt x="12" y="38"/>
                    </a:lnTo>
                    <a:lnTo>
                      <a:pt x="23" y="39"/>
                    </a:lnTo>
                    <a:lnTo>
                      <a:pt x="32" y="49"/>
                    </a:lnTo>
                    <a:lnTo>
                      <a:pt x="41" y="50"/>
                    </a:lnTo>
                    <a:lnTo>
                      <a:pt x="44" y="55"/>
                    </a:lnTo>
                    <a:lnTo>
                      <a:pt x="47" y="58"/>
                    </a:lnTo>
                    <a:lnTo>
                      <a:pt x="52" y="56"/>
                    </a:lnTo>
                    <a:lnTo>
                      <a:pt x="54" y="50"/>
                    </a:lnTo>
                    <a:lnTo>
                      <a:pt x="45" y="39"/>
                    </a:lnTo>
                    <a:lnTo>
                      <a:pt x="30" y="28"/>
                    </a:lnTo>
                    <a:lnTo>
                      <a:pt x="33" y="22"/>
                    </a:lnTo>
                    <a:lnTo>
                      <a:pt x="19" y="15"/>
                    </a:lnTo>
                    <a:lnTo>
                      <a:pt x="14" y="4"/>
                    </a:lnTo>
                    <a:lnTo>
                      <a:pt x="12" y="0"/>
                    </a:lnTo>
                    <a:lnTo>
                      <a:pt x="6" y="0"/>
                    </a:lnTo>
                    <a:lnTo>
                      <a:pt x="2" y="4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</p:grpSp>
        <p:sp>
          <p:nvSpPr>
            <p:cNvPr id="130" name="Freeform 313"/>
            <p:cNvSpPr>
              <a:spLocks noChangeAspect="1"/>
            </p:cNvSpPr>
            <p:nvPr/>
          </p:nvSpPr>
          <p:spPr bwMode="gray">
            <a:xfrm rot="21085610">
              <a:off x="7661203" y="3977219"/>
              <a:ext cx="11863" cy="6514"/>
            </a:xfrm>
            <a:custGeom>
              <a:avLst/>
              <a:gdLst/>
              <a:ahLst/>
              <a:cxnLst>
                <a:cxn ang="0">
                  <a:pos x="291" y="10"/>
                </a:cxn>
                <a:cxn ang="0">
                  <a:pos x="281" y="6"/>
                </a:cxn>
                <a:cxn ang="0">
                  <a:pos x="289" y="25"/>
                </a:cxn>
                <a:cxn ang="0">
                  <a:pos x="298" y="25"/>
                </a:cxn>
                <a:cxn ang="0">
                  <a:pos x="326" y="50"/>
                </a:cxn>
                <a:cxn ang="0">
                  <a:pos x="336" y="96"/>
                </a:cxn>
                <a:cxn ang="0">
                  <a:pos x="312" y="69"/>
                </a:cxn>
                <a:cxn ang="0">
                  <a:pos x="274" y="50"/>
                </a:cxn>
                <a:cxn ang="0">
                  <a:pos x="230" y="52"/>
                </a:cxn>
                <a:cxn ang="0">
                  <a:pos x="98" y="96"/>
                </a:cxn>
                <a:cxn ang="0">
                  <a:pos x="21" y="93"/>
                </a:cxn>
                <a:cxn ang="0">
                  <a:pos x="0" y="52"/>
                </a:cxn>
                <a:cxn ang="0">
                  <a:pos x="87" y="45"/>
                </a:cxn>
                <a:cxn ang="0">
                  <a:pos x="208" y="0"/>
                </a:cxn>
                <a:cxn ang="0">
                  <a:pos x="257" y="0"/>
                </a:cxn>
                <a:cxn ang="0">
                  <a:pos x="291" y="10"/>
                </a:cxn>
              </a:cxnLst>
              <a:rect l="0" t="0" r="r" b="b"/>
              <a:pathLst>
                <a:path w="336" h="96">
                  <a:moveTo>
                    <a:pt x="291" y="10"/>
                  </a:moveTo>
                  <a:lnTo>
                    <a:pt x="281" y="6"/>
                  </a:lnTo>
                  <a:lnTo>
                    <a:pt x="289" y="25"/>
                  </a:lnTo>
                  <a:lnTo>
                    <a:pt x="298" y="25"/>
                  </a:lnTo>
                  <a:lnTo>
                    <a:pt x="326" y="50"/>
                  </a:lnTo>
                  <a:lnTo>
                    <a:pt x="336" y="96"/>
                  </a:lnTo>
                  <a:lnTo>
                    <a:pt x="312" y="69"/>
                  </a:lnTo>
                  <a:lnTo>
                    <a:pt x="274" y="50"/>
                  </a:lnTo>
                  <a:lnTo>
                    <a:pt x="230" y="52"/>
                  </a:lnTo>
                  <a:lnTo>
                    <a:pt x="98" y="96"/>
                  </a:lnTo>
                  <a:lnTo>
                    <a:pt x="21" y="93"/>
                  </a:lnTo>
                  <a:lnTo>
                    <a:pt x="0" y="52"/>
                  </a:lnTo>
                  <a:lnTo>
                    <a:pt x="87" y="45"/>
                  </a:lnTo>
                  <a:lnTo>
                    <a:pt x="208" y="0"/>
                  </a:lnTo>
                  <a:lnTo>
                    <a:pt x="257" y="0"/>
                  </a:lnTo>
                  <a:lnTo>
                    <a:pt x="291" y="1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31" name="Freeform 314"/>
            <p:cNvSpPr>
              <a:spLocks noChangeAspect="1"/>
            </p:cNvSpPr>
            <p:nvPr/>
          </p:nvSpPr>
          <p:spPr bwMode="gray">
            <a:xfrm rot="21085610">
              <a:off x="7680480" y="3978847"/>
              <a:ext cx="1484" cy="16284"/>
            </a:xfrm>
            <a:custGeom>
              <a:avLst/>
              <a:gdLst/>
              <a:ahLst/>
              <a:cxnLst>
                <a:cxn ang="0">
                  <a:pos x="76" y="83"/>
                </a:cxn>
                <a:cxn ang="0">
                  <a:pos x="86" y="6"/>
                </a:cxn>
                <a:cxn ang="0">
                  <a:pos x="86" y="62"/>
                </a:cxn>
                <a:cxn ang="0">
                  <a:pos x="53" y="146"/>
                </a:cxn>
                <a:cxn ang="0">
                  <a:pos x="39" y="232"/>
                </a:cxn>
                <a:cxn ang="0">
                  <a:pos x="0" y="173"/>
                </a:cxn>
                <a:cxn ang="0">
                  <a:pos x="14" y="159"/>
                </a:cxn>
                <a:cxn ang="0">
                  <a:pos x="21" y="135"/>
                </a:cxn>
                <a:cxn ang="0">
                  <a:pos x="18" y="95"/>
                </a:cxn>
                <a:cxn ang="0">
                  <a:pos x="42" y="6"/>
                </a:cxn>
                <a:cxn ang="0">
                  <a:pos x="53" y="0"/>
                </a:cxn>
                <a:cxn ang="0">
                  <a:pos x="72" y="41"/>
                </a:cxn>
                <a:cxn ang="0">
                  <a:pos x="76" y="83"/>
                </a:cxn>
              </a:cxnLst>
              <a:rect l="0" t="0" r="r" b="b"/>
              <a:pathLst>
                <a:path w="86" h="232">
                  <a:moveTo>
                    <a:pt x="76" y="83"/>
                  </a:moveTo>
                  <a:lnTo>
                    <a:pt x="86" y="6"/>
                  </a:lnTo>
                  <a:lnTo>
                    <a:pt x="86" y="62"/>
                  </a:lnTo>
                  <a:lnTo>
                    <a:pt x="53" y="146"/>
                  </a:lnTo>
                  <a:lnTo>
                    <a:pt x="39" y="232"/>
                  </a:lnTo>
                  <a:lnTo>
                    <a:pt x="0" y="173"/>
                  </a:lnTo>
                  <a:lnTo>
                    <a:pt x="14" y="159"/>
                  </a:lnTo>
                  <a:lnTo>
                    <a:pt x="21" y="135"/>
                  </a:lnTo>
                  <a:lnTo>
                    <a:pt x="18" y="95"/>
                  </a:lnTo>
                  <a:lnTo>
                    <a:pt x="42" y="6"/>
                  </a:lnTo>
                  <a:lnTo>
                    <a:pt x="53" y="0"/>
                  </a:lnTo>
                  <a:lnTo>
                    <a:pt x="72" y="41"/>
                  </a:lnTo>
                  <a:lnTo>
                    <a:pt x="76" y="8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32" name="Freeform 315"/>
            <p:cNvSpPr>
              <a:spLocks noChangeAspect="1"/>
            </p:cNvSpPr>
            <p:nvPr/>
          </p:nvSpPr>
          <p:spPr bwMode="gray">
            <a:xfrm rot="21085610">
              <a:off x="7680480" y="4016301"/>
              <a:ext cx="2966" cy="1629"/>
            </a:xfrm>
            <a:custGeom>
              <a:avLst/>
              <a:gdLst/>
              <a:ahLst/>
              <a:cxnLst>
                <a:cxn ang="0">
                  <a:pos x="55" y="25"/>
                </a:cxn>
                <a:cxn ang="0">
                  <a:pos x="73" y="7"/>
                </a:cxn>
                <a:cxn ang="0">
                  <a:pos x="73" y="0"/>
                </a:cxn>
                <a:cxn ang="0">
                  <a:pos x="48" y="0"/>
                </a:cxn>
                <a:cxn ang="0">
                  <a:pos x="8" y="4"/>
                </a:cxn>
                <a:cxn ang="0">
                  <a:pos x="0" y="28"/>
                </a:cxn>
                <a:cxn ang="0">
                  <a:pos x="55" y="25"/>
                </a:cxn>
              </a:cxnLst>
              <a:rect l="0" t="0" r="r" b="b"/>
              <a:pathLst>
                <a:path w="73" h="28">
                  <a:moveTo>
                    <a:pt x="55" y="25"/>
                  </a:moveTo>
                  <a:lnTo>
                    <a:pt x="73" y="7"/>
                  </a:lnTo>
                  <a:lnTo>
                    <a:pt x="73" y="0"/>
                  </a:lnTo>
                  <a:lnTo>
                    <a:pt x="48" y="0"/>
                  </a:lnTo>
                  <a:lnTo>
                    <a:pt x="8" y="4"/>
                  </a:lnTo>
                  <a:lnTo>
                    <a:pt x="0" y="28"/>
                  </a:lnTo>
                  <a:lnTo>
                    <a:pt x="55" y="2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33" name="Freeform 316"/>
            <p:cNvSpPr>
              <a:spLocks noChangeAspect="1"/>
            </p:cNvSpPr>
            <p:nvPr/>
          </p:nvSpPr>
          <p:spPr bwMode="gray">
            <a:xfrm rot="21085610">
              <a:off x="7673066" y="4014673"/>
              <a:ext cx="5932" cy="19541"/>
            </a:xfrm>
            <a:custGeom>
              <a:avLst/>
              <a:gdLst/>
              <a:ahLst/>
              <a:cxnLst>
                <a:cxn ang="0">
                  <a:pos x="93" y="46"/>
                </a:cxn>
                <a:cxn ang="0">
                  <a:pos x="107" y="50"/>
                </a:cxn>
                <a:cxn ang="0">
                  <a:pos x="114" y="81"/>
                </a:cxn>
                <a:cxn ang="0">
                  <a:pos x="175" y="163"/>
                </a:cxn>
                <a:cxn ang="0">
                  <a:pos x="175" y="244"/>
                </a:cxn>
                <a:cxn ang="0">
                  <a:pos x="168" y="268"/>
                </a:cxn>
                <a:cxn ang="0">
                  <a:pos x="141" y="288"/>
                </a:cxn>
                <a:cxn ang="0">
                  <a:pos x="101" y="291"/>
                </a:cxn>
                <a:cxn ang="0">
                  <a:pos x="59" y="244"/>
                </a:cxn>
                <a:cxn ang="0">
                  <a:pos x="10" y="212"/>
                </a:cxn>
                <a:cxn ang="0">
                  <a:pos x="0" y="167"/>
                </a:cxn>
                <a:cxn ang="0">
                  <a:pos x="28" y="84"/>
                </a:cxn>
                <a:cxn ang="0">
                  <a:pos x="35" y="39"/>
                </a:cxn>
                <a:cxn ang="0">
                  <a:pos x="30" y="8"/>
                </a:cxn>
                <a:cxn ang="0">
                  <a:pos x="79" y="0"/>
                </a:cxn>
                <a:cxn ang="0">
                  <a:pos x="93" y="46"/>
                </a:cxn>
              </a:cxnLst>
              <a:rect l="0" t="0" r="r" b="b"/>
              <a:pathLst>
                <a:path w="175" h="291">
                  <a:moveTo>
                    <a:pt x="93" y="46"/>
                  </a:moveTo>
                  <a:lnTo>
                    <a:pt x="107" y="50"/>
                  </a:lnTo>
                  <a:lnTo>
                    <a:pt x="114" y="81"/>
                  </a:lnTo>
                  <a:lnTo>
                    <a:pt x="175" y="163"/>
                  </a:lnTo>
                  <a:lnTo>
                    <a:pt x="175" y="244"/>
                  </a:lnTo>
                  <a:lnTo>
                    <a:pt x="168" y="268"/>
                  </a:lnTo>
                  <a:lnTo>
                    <a:pt x="141" y="288"/>
                  </a:lnTo>
                  <a:lnTo>
                    <a:pt x="101" y="291"/>
                  </a:lnTo>
                  <a:lnTo>
                    <a:pt x="59" y="244"/>
                  </a:lnTo>
                  <a:lnTo>
                    <a:pt x="10" y="212"/>
                  </a:lnTo>
                  <a:lnTo>
                    <a:pt x="0" y="167"/>
                  </a:lnTo>
                  <a:lnTo>
                    <a:pt x="28" y="84"/>
                  </a:lnTo>
                  <a:lnTo>
                    <a:pt x="35" y="39"/>
                  </a:lnTo>
                  <a:lnTo>
                    <a:pt x="30" y="8"/>
                  </a:lnTo>
                  <a:lnTo>
                    <a:pt x="79" y="0"/>
                  </a:lnTo>
                  <a:lnTo>
                    <a:pt x="93" y="4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34" name="Freeform 317"/>
            <p:cNvSpPr>
              <a:spLocks noChangeAspect="1"/>
            </p:cNvSpPr>
            <p:nvPr/>
          </p:nvSpPr>
          <p:spPr bwMode="gray">
            <a:xfrm rot="21085610">
              <a:off x="7680480" y="4037471"/>
              <a:ext cx="1484" cy="9771"/>
            </a:xfrm>
            <a:custGeom>
              <a:avLst/>
              <a:gdLst/>
              <a:ahLst/>
              <a:cxnLst>
                <a:cxn ang="0">
                  <a:pos x="0" y="70"/>
                </a:cxn>
                <a:cxn ang="0">
                  <a:pos x="47" y="0"/>
                </a:cxn>
                <a:cxn ang="0">
                  <a:pos x="69" y="118"/>
                </a:cxn>
                <a:cxn ang="0">
                  <a:pos x="59" y="144"/>
                </a:cxn>
                <a:cxn ang="0">
                  <a:pos x="17" y="128"/>
                </a:cxn>
                <a:cxn ang="0">
                  <a:pos x="0" y="70"/>
                </a:cxn>
              </a:cxnLst>
              <a:rect l="0" t="0" r="r" b="b"/>
              <a:pathLst>
                <a:path w="69" h="144">
                  <a:moveTo>
                    <a:pt x="0" y="70"/>
                  </a:moveTo>
                  <a:lnTo>
                    <a:pt x="47" y="0"/>
                  </a:lnTo>
                  <a:lnTo>
                    <a:pt x="69" y="118"/>
                  </a:lnTo>
                  <a:lnTo>
                    <a:pt x="59" y="144"/>
                  </a:lnTo>
                  <a:lnTo>
                    <a:pt x="17" y="128"/>
                  </a:lnTo>
                  <a:lnTo>
                    <a:pt x="0" y="7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35" name="Freeform 318"/>
            <p:cNvSpPr>
              <a:spLocks noChangeAspect="1"/>
            </p:cNvSpPr>
            <p:nvPr/>
          </p:nvSpPr>
          <p:spPr bwMode="gray">
            <a:xfrm rot="21085610">
              <a:off x="7693828" y="4009787"/>
              <a:ext cx="1484" cy="13027"/>
            </a:xfrm>
            <a:custGeom>
              <a:avLst/>
              <a:gdLst/>
              <a:ahLst/>
              <a:cxnLst>
                <a:cxn ang="0">
                  <a:pos x="37" y="20"/>
                </a:cxn>
                <a:cxn ang="0">
                  <a:pos x="37" y="0"/>
                </a:cxn>
                <a:cxn ang="0">
                  <a:pos x="52" y="45"/>
                </a:cxn>
                <a:cxn ang="0">
                  <a:pos x="47" y="192"/>
                </a:cxn>
                <a:cxn ang="0">
                  <a:pos x="10" y="160"/>
                </a:cxn>
                <a:cxn ang="0">
                  <a:pos x="0" y="120"/>
                </a:cxn>
                <a:cxn ang="0">
                  <a:pos x="20" y="99"/>
                </a:cxn>
                <a:cxn ang="0">
                  <a:pos x="37" y="20"/>
                </a:cxn>
              </a:cxnLst>
              <a:rect l="0" t="0" r="r" b="b"/>
              <a:pathLst>
                <a:path w="52" h="192">
                  <a:moveTo>
                    <a:pt x="37" y="20"/>
                  </a:moveTo>
                  <a:lnTo>
                    <a:pt x="37" y="0"/>
                  </a:lnTo>
                  <a:lnTo>
                    <a:pt x="52" y="45"/>
                  </a:lnTo>
                  <a:lnTo>
                    <a:pt x="47" y="192"/>
                  </a:lnTo>
                  <a:lnTo>
                    <a:pt x="10" y="160"/>
                  </a:lnTo>
                  <a:lnTo>
                    <a:pt x="0" y="120"/>
                  </a:lnTo>
                  <a:lnTo>
                    <a:pt x="20" y="99"/>
                  </a:lnTo>
                  <a:lnTo>
                    <a:pt x="37" y="2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36" name="Freeform 319"/>
            <p:cNvSpPr>
              <a:spLocks noChangeAspect="1"/>
            </p:cNvSpPr>
            <p:nvPr/>
          </p:nvSpPr>
          <p:spPr bwMode="gray">
            <a:xfrm rot="21085610">
              <a:off x="7701242" y="4021187"/>
              <a:ext cx="4449" cy="14657"/>
            </a:xfrm>
            <a:custGeom>
              <a:avLst/>
              <a:gdLst/>
              <a:ahLst/>
              <a:cxnLst>
                <a:cxn ang="0">
                  <a:pos x="115" y="147"/>
                </a:cxn>
                <a:cxn ang="0">
                  <a:pos x="132" y="142"/>
                </a:cxn>
                <a:cxn ang="0">
                  <a:pos x="146" y="205"/>
                </a:cxn>
                <a:cxn ang="0">
                  <a:pos x="121" y="212"/>
                </a:cxn>
                <a:cxn ang="0">
                  <a:pos x="87" y="202"/>
                </a:cxn>
                <a:cxn ang="0">
                  <a:pos x="101" y="157"/>
                </a:cxn>
                <a:cxn ang="0">
                  <a:pos x="56" y="76"/>
                </a:cxn>
                <a:cxn ang="0">
                  <a:pos x="0" y="0"/>
                </a:cxn>
                <a:cxn ang="0">
                  <a:pos x="24" y="4"/>
                </a:cxn>
                <a:cxn ang="0">
                  <a:pos x="52" y="35"/>
                </a:cxn>
                <a:cxn ang="0">
                  <a:pos x="115" y="147"/>
                </a:cxn>
              </a:cxnLst>
              <a:rect l="0" t="0" r="r" b="b"/>
              <a:pathLst>
                <a:path w="146" h="212">
                  <a:moveTo>
                    <a:pt x="115" y="147"/>
                  </a:moveTo>
                  <a:lnTo>
                    <a:pt x="132" y="142"/>
                  </a:lnTo>
                  <a:lnTo>
                    <a:pt x="146" y="205"/>
                  </a:lnTo>
                  <a:lnTo>
                    <a:pt x="121" y="212"/>
                  </a:lnTo>
                  <a:lnTo>
                    <a:pt x="87" y="202"/>
                  </a:lnTo>
                  <a:lnTo>
                    <a:pt x="101" y="157"/>
                  </a:lnTo>
                  <a:lnTo>
                    <a:pt x="56" y="76"/>
                  </a:lnTo>
                  <a:lnTo>
                    <a:pt x="0" y="0"/>
                  </a:lnTo>
                  <a:lnTo>
                    <a:pt x="24" y="4"/>
                  </a:lnTo>
                  <a:lnTo>
                    <a:pt x="52" y="35"/>
                  </a:lnTo>
                  <a:lnTo>
                    <a:pt x="115" y="14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37" name="Freeform 320"/>
            <p:cNvSpPr>
              <a:spLocks noChangeAspect="1"/>
            </p:cNvSpPr>
            <p:nvPr/>
          </p:nvSpPr>
          <p:spPr bwMode="gray">
            <a:xfrm rot="21085610">
              <a:off x="7714589" y="4032585"/>
              <a:ext cx="2966" cy="3257"/>
            </a:xfrm>
            <a:custGeom>
              <a:avLst/>
              <a:gdLst/>
              <a:ahLst/>
              <a:cxnLst>
                <a:cxn ang="0">
                  <a:pos x="20" y="0"/>
                </a:cxn>
                <a:cxn ang="0">
                  <a:pos x="3" y="28"/>
                </a:cxn>
                <a:cxn ang="0">
                  <a:pos x="0" y="55"/>
                </a:cxn>
                <a:cxn ang="0">
                  <a:pos x="35" y="52"/>
                </a:cxn>
                <a:cxn ang="0">
                  <a:pos x="52" y="0"/>
                </a:cxn>
                <a:cxn ang="0">
                  <a:pos x="20" y="0"/>
                </a:cxn>
              </a:cxnLst>
              <a:rect l="0" t="0" r="r" b="b"/>
              <a:pathLst>
                <a:path w="52" h="55">
                  <a:moveTo>
                    <a:pt x="20" y="0"/>
                  </a:moveTo>
                  <a:lnTo>
                    <a:pt x="3" y="28"/>
                  </a:lnTo>
                  <a:lnTo>
                    <a:pt x="0" y="55"/>
                  </a:lnTo>
                  <a:lnTo>
                    <a:pt x="35" y="52"/>
                  </a:lnTo>
                  <a:lnTo>
                    <a:pt x="52" y="0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38" name="Freeform 321"/>
            <p:cNvSpPr>
              <a:spLocks noChangeAspect="1"/>
            </p:cNvSpPr>
            <p:nvPr/>
          </p:nvSpPr>
          <p:spPr bwMode="gray">
            <a:xfrm rot="21085610">
              <a:off x="7708657" y="4047241"/>
              <a:ext cx="4449" cy="16284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10" y="17"/>
                </a:cxn>
                <a:cxn ang="0">
                  <a:pos x="37" y="105"/>
                </a:cxn>
                <a:cxn ang="0">
                  <a:pos x="55" y="135"/>
                </a:cxn>
                <a:cxn ang="0">
                  <a:pos x="93" y="149"/>
                </a:cxn>
                <a:cxn ang="0">
                  <a:pos x="117" y="204"/>
                </a:cxn>
                <a:cxn ang="0">
                  <a:pos x="117" y="232"/>
                </a:cxn>
                <a:cxn ang="0">
                  <a:pos x="96" y="191"/>
                </a:cxn>
                <a:cxn ang="0">
                  <a:pos x="52" y="162"/>
                </a:cxn>
                <a:cxn ang="0">
                  <a:pos x="35" y="118"/>
                </a:cxn>
                <a:cxn ang="0">
                  <a:pos x="24" y="44"/>
                </a:cxn>
                <a:cxn ang="0">
                  <a:pos x="0" y="0"/>
                </a:cxn>
              </a:cxnLst>
              <a:rect l="0" t="0" r="r" b="b"/>
              <a:pathLst>
                <a:path w="117" h="232">
                  <a:moveTo>
                    <a:pt x="0" y="0"/>
                  </a:moveTo>
                  <a:lnTo>
                    <a:pt x="10" y="17"/>
                  </a:lnTo>
                  <a:lnTo>
                    <a:pt x="37" y="105"/>
                  </a:lnTo>
                  <a:lnTo>
                    <a:pt x="55" y="135"/>
                  </a:lnTo>
                  <a:lnTo>
                    <a:pt x="93" y="149"/>
                  </a:lnTo>
                  <a:lnTo>
                    <a:pt x="117" y="204"/>
                  </a:lnTo>
                  <a:lnTo>
                    <a:pt x="117" y="232"/>
                  </a:lnTo>
                  <a:lnTo>
                    <a:pt x="96" y="191"/>
                  </a:lnTo>
                  <a:lnTo>
                    <a:pt x="52" y="162"/>
                  </a:lnTo>
                  <a:lnTo>
                    <a:pt x="35" y="118"/>
                  </a:lnTo>
                  <a:lnTo>
                    <a:pt x="24" y="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39" name="Freeform 322"/>
            <p:cNvSpPr>
              <a:spLocks noChangeAspect="1"/>
            </p:cNvSpPr>
            <p:nvPr/>
          </p:nvSpPr>
          <p:spPr bwMode="gray">
            <a:xfrm rot="21085610">
              <a:off x="7722003" y="4061897"/>
              <a:ext cx="4449" cy="14657"/>
            </a:xfrm>
            <a:custGeom>
              <a:avLst/>
              <a:gdLst/>
              <a:ahLst/>
              <a:cxnLst>
                <a:cxn ang="0">
                  <a:pos x="101" y="73"/>
                </a:cxn>
                <a:cxn ang="0">
                  <a:pos x="101" y="48"/>
                </a:cxn>
                <a:cxn ang="0">
                  <a:pos x="101" y="56"/>
                </a:cxn>
                <a:cxn ang="0">
                  <a:pos x="90" y="48"/>
                </a:cxn>
                <a:cxn ang="0">
                  <a:pos x="31" y="48"/>
                </a:cxn>
                <a:cxn ang="0">
                  <a:pos x="4" y="27"/>
                </a:cxn>
                <a:cxn ang="0">
                  <a:pos x="0" y="14"/>
                </a:cxn>
                <a:cxn ang="0">
                  <a:pos x="11" y="0"/>
                </a:cxn>
                <a:cxn ang="0">
                  <a:pos x="46" y="14"/>
                </a:cxn>
                <a:cxn ang="0">
                  <a:pos x="83" y="41"/>
                </a:cxn>
                <a:cxn ang="0">
                  <a:pos x="125" y="41"/>
                </a:cxn>
                <a:cxn ang="0">
                  <a:pos x="145" y="61"/>
                </a:cxn>
                <a:cxn ang="0">
                  <a:pos x="149" y="113"/>
                </a:cxn>
                <a:cxn ang="0">
                  <a:pos x="103" y="172"/>
                </a:cxn>
                <a:cxn ang="0">
                  <a:pos x="49" y="218"/>
                </a:cxn>
                <a:cxn ang="0">
                  <a:pos x="35" y="182"/>
                </a:cxn>
                <a:cxn ang="0">
                  <a:pos x="111" y="100"/>
                </a:cxn>
                <a:cxn ang="0">
                  <a:pos x="101" y="73"/>
                </a:cxn>
              </a:cxnLst>
              <a:rect l="0" t="0" r="r" b="b"/>
              <a:pathLst>
                <a:path w="149" h="218">
                  <a:moveTo>
                    <a:pt x="101" y="73"/>
                  </a:moveTo>
                  <a:lnTo>
                    <a:pt x="101" y="48"/>
                  </a:lnTo>
                  <a:lnTo>
                    <a:pt x="101" y="56"/>
                  </a:lnTo>
                  <a:lnTo>
                    <a:pt x="90" y="48"/>
                  </a:lnTo>
                  <a:lnTo>
                    <a:pt x="31" y="48"/>
                  </a:lnTo>
                  <a:lnTo>
                    <a:pt x="4" y="27"/>
                  </a:lnTo>
                  <a:lnTo>
                    <a:pt x="0" y="14"/>
                  </a:lnTo>
                  <a:lnTo>
                    <a:pt x="11" y="0"/>
                  </a:lnTo>
                  <a:lnTo>
                    <a:pt x="46" y="14"/>
                  </a:lnTo>
                  <a:lnTo>
                    <a:pt x="83" y="41"/>
                  </a:lnTo>
                  <a:lnTo>
                    <a:pt x="125" y="41"/>
                  </a:lnTo>
                  <a:lnTo>
                    <a:pt x="145" y="61"/>
                  </a:lnTo>
                  <a:lnTo>
                    <a:pt x="149" y="113"/>
                  </a:lnTo>
                  <a:lnTo>
                    <a:pt x="103" y="172"/>
                  </a:lnTo>
                  <a:lnTo>
                    <a:pt x="49" y="218"/>
                  </a:lnTo>
                  <a:lnTo>
                    <a:pt x="35" y="182"/>
                  </a:lnTo>
                  <a:lnTo>
                    <a:pt x="111" y="100"/>
                  </a:lnTo>
                  <a:lnTo>
                    <a:pt x="101" y="7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40" name="Freeform 323"/>
            <p:cNvSpPr>
              <a:spLocks noChangeAspect="1"/>
            </p:cNvSpPr>
            <p:nvPr/>
          </p:nvSpPr>
          <p:spPr bwMode="gray">
            <a:xfrm rot="21085610">
              <a:off x="7733866" y="4071667"/>
              <a:ext cx="4449" cy="1629"/>
            </a:xfrm>
            <a:custGeom>
              <a:avLst/>
              <a:gdLst/>
              <a:ahLst/>
              <a:cxnLst>
                <a:cxn ang="0">
                  <a:pos x="118" y="34"/>
                </a:cxn>
                <a:cxn ang="0">
                  <a:pos x="100" y="3"/>
                </a:cxn>
                <a:cxn ang="0">
                  <a:pos x="56" y="0"/>
                </a:cxn>
                <a:cxn ang="0">
                  <a:pos x="0" y="24"/>
                </a:cxn>
                <a:cxn ang="0">
                  <a:pos x="52" y="17"/>
                </a:cxn>
                <a:cxn ang="0">
                  <a:pos x="90" y="34"/>
                </a:cxn>
                <a:cxn ang="0">
                  <a:pos x="118" y="34"/>
                </a:cxn>
              </a:cxnLst>
              <a:rect l="0" t="0" r="r" b="b"/>
              <a:pathLst>
                <a:path w="118" h="34">
                  <a:moveTo>
                    <a:pt x="118" y="34"/>
                  </a:moveTo>
                  <a:lnTo>
                    <a:pt x="100" y="3"/>
                  </a:lnTo>
                  <a:lnTo>
                    <a:pt x="56" y="0"/>
                  </a:lnTo>
                  <a:lnTo>
                    <a:pt x="0" y="24"/>
                  </a:lnTo>
                  <a:lnTo>
                    <a:pt x="52" y="17"/>
                  </a:lnTo>
                  <a:lnTo>
                    <a:pt x="90" y="34"/>
                  </a:lnTo>
                  <a:lnTo>
                    <a:pt x="118" y="3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41" name="Freeform 324"/>
            <p:cNvSpPr>
              <a:spLocks noChangeAspect="1"/>
            </p:cNvSpPr>
            <p:nvPr/>
          </p:nvSpPr>
          <p:spPr bwMode="gray">
            <a:xfrm rot="21085610">
              <a:off x="7744248" y="4078181"/>
              <a:ext cx="8898" cy="6514"/>
            </a:xfrm>
            <a:custGeom>
              <a:avLst/>
              <a:gdLst/>
              <a:ahLst/>
              <a:cxnLst>
                <a:cxn ang="0">
                  <a:pos x="48" y="19"/>
                </a:cxn>
                <a:cxn ang="0">
                  <a:pos x="86" y="0"/>
                </a:cxn>
                <a:cxn ang="0">
                  <a:pos x="114" y="25"/>
                </a:cxn>
                <a:cxn ang="0">
                  <a:pos x="192" y="61"/>
                </a:cxn>
                <a:cxn ang="0">
                  <a:pos x="241" y="92"/>
                </a:cxn>
                <a:cxn ang="0">
                  <a:pos x="248" y="103"/>
                </a:cxn>
                <a:cxn ang="0">
                  <a:pos x="210" y="98"/>
                </a:cxn>
                <a:cxn ang="0">
                  <a:pos x="148" y="52"/>
                </a:cxn>
                <a:cxn ang="0">
                  <a:pos x="100" y="34"/>
                </a:cxn>
                <a:cxn ang="0">
                  <a:pos x="41" y="73"/>
                </a:cxn>
                <a:cxn ang="0">
                  <a:pos x="0" y="76"/>
                </a:cxn>
                <a:cxn ang="0">
                  <a:pos x="13" y="48"/>
                </a:cxn>
                <a:cxn ang="0">
                  <a:pos x="48" y="19"/>
                </a:cxn>
              </a:cxnLst>
              <a:rect l="0" t="0" r="r" b="b"/>
              <a:pathLst>
                <a:path w="248" h="103">
                  <a:moveTo>
                    <a:pt x="48" y="19"/>
                  </a:moveTo>
                  <a:lnTo>
                    <a:pt x="86" y="0"/>
                  </a:lnTo>
                  <a:lnTo>
                    <a:pt x="114" y="25"/>
                  </a:lnTo>
                  <a:lnTo>
                    <a:pt x="192" y="61"/>
                  </a:lnTo>
                  <a:lnTo>
                    <a:pt x="241" y="92"/>
                  </a:lnTo>
                  <a:lnTo>
                    <a:pt x="248" y="103"/>
                  </a:lnTo>
                  <a:lnTo>
                    <a:pt x="210" y="98"/>
                  </a:lnTo>
                  <a:lnTo>
                    <a:pt x="148" y="52"/>
                  </a:lnTo>
                  <a:lnTo>
                    <a:pt x="100" y="34"/>
                  </a:lnTo>
                  <a:lnTo>
                    <a:pt x="41" y="73"/>
                  </a:lnTo>
                  <a:lnTo>
                    <a:pt x="0" y="76"/>
                  </a:lnTo>
                  <a:lnTo>
                    <a:pt x="13" y="48"/>
                  </a:lnTo>
                  <a:lnTo>
                    <a:pt x="48" y="1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42" name="Freeform 325"/>
            <p:cNvSpPr>
              <a:spLocks noChangeAspect="1"/>
            </p:cNvSpPr>
            <p:nvPr/>
          </p:nvSpPr>
          <p:spPr bwMode="gray">
            <a:xfrm rot="21085610">
              <a:off x="7732384" y="4096094"/>
              <a:ext cx="5932" cy="9771"/>
            </a:xfrm>
            <a:custGeom>
              <a:avLst/>
              <a:gdLst/>
              <a:ahLst/>
              <a:cxnLst>
                <a:cxn ang="0">
                  <a:pos x="192" y="0"/>
                </a:cxn>
                <a:cxn ang="0">
                  <a:pos x="184" y="0"/>
                </a:cxn>
                <a:cxn ang="0">
                  <a:pos x="184" y="56"/>
                </a:cxn>
                <a:cxn ang="0">
                  <a:pos x="175" y="104"/>
                </a:cxn>
                <a:cxn ang="0">
                  <a:pos x="132" y="132"/>
                </a:cxn>
                <a:cxn ang="0">
                  <a:pos x="0" y="146"/>
                </a:cxn>
                <a:cxn ang="0">
                  <a:pos x="4" y="76"/>
                </a:cxn>
                <a:cxn ang="0">
                  <a:pos x="62" y="49"/>
                </a:cxn>
                <a:cxn ang="0">
                  <a:pos x="114" y="67"/>
                </a:cxn>
                <a:cxn ang="0">
                  <a:pos x="192" y="0"/>
                </a:cxn>
              </a:cxnLst>
              <a:rect l="0" t="0" r="r" b="b"/>
              <a:pathLst>
                <a:path w="192" h="146">
                  <a:moveTo>
                    <a:pt x="192" y="0"/>
                  </a:moveTo>
                  <a:lnTo>
                    <a:pt x="184" y="0"/>
                  </a:lnTo>
                  <a:lnTo>
                    <a:pt x="184" y="56"/>
                  </a:lnTo>
                  <a:lnTo>
                    <a:pt x="175" y="104"/>
                  </a:lnTo>
                  <a:lnTo>
                    <a:pt x="132" y="132"/>
                  </a:lnTo>
                  <a:lnTo>
                    <a:pt x="0" y="146"/>
                  </a:lnTo>
                  <a:lnTo>
                    <a:pt x="4" y="76"/>
                  </a:lnTo>
                  <a:lnTo>
                    <a:pt x="62" y="49"/>
                  </a:lnTo>
                  <a:lnTo>
                    <a:pt x="114" y="67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43" name="Freeform 326"/>
            <p:cNvSpPr>
              <a:spLocks noChangeAspect="1"/>
            </p:cNvSpPr>
            <p:nvPr/>
          </p:nvSpPr>
          <p:spPr bwMode="gray">
            <a:xfrm rot="21085610">
              <a:off x="7678998" y="4035841"/>
              <a:ext cx="2966" cy="4886"/>
            </a:xfrm>
            <a:custGeom>
              <a:avLst/>
              <a:gdLst/>
              <a:ahLst/>
              <a:cxnLst>
                <a:cxn ang="0">
                  <a:pos x="42" y="0"/>
                </a:cxn>
                <a:cxn ang="0">
                  <a:pos x="0" y="55"/>
                </a:cxn>
                <a:cxn ang="0">
                  <a:pos x="4" y="80"/>
                </a:cxn>
                <a:cxn ang="0">
                  <a:pos x="42" y="57"/>
                </a:cxn>
                <a:cxn ang="0">
                  <a:pos x="70" y="9"/>
                </a:cxn>
                <a:cxn ang="0">
                  <a:pos x="42" y="0"/>
                </a:cxn>
              </a:cxnLst>
              <a:rect l="0" t="0" r="r" b="b"/>
              <a:pathLst>
                <a:path w="70" h="80">
                  <a:moveTo>
                    <a:pt x="42" y="0"/>
                  </a:moveTo>
                  <a:lnTo>
                    <a:pt x="0" y="55"/>
                  </a:lnTo>
                  <a:lnTo>
                    <a:pt x="4" y="80"/>
                  </a:lnTo>
                  <a:lnTo>
                    <a:pt x="42" y="57"/>
                  </a:lnTo>
                  <a:lnTo>
                    <a:pt x="70" y="9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44" name="Freeform 327"/>
            <p:cNvSpPr>
              <a:spLocks noChangeAspect="1"/>
            </p:cNvSpPr>
            <p:nvPr/>
          </p:nvSpPr>
          <p:spPr bwMode="gray">
            <a:xfrm rot="21085610">
              <a:off x="7649339" y="4019557"/>
              <a:ext cx="1484" cy="6514"/>
            </a:xfrm>
            <a:custGeom>
              <a:avLst/>
              <a:gdLst/>
              <a:ahLst/>
              <a:cxnLst>
                <a:cxn ang="0">
                  <a:pos x="72" y="7"/>
                </a:cxn>
                <a:cxn ang="0">
                  <a:pos x="57" y="0"/>
                </a:cxn>
                <a:cxn ang="0">
                  <a:pos x="0" y="79"/>
                </a:cxn>
                <a:cxn ang="0">
                  <a:pos x="7" y="93"/>
                </a:cxn>
                <a:cxn ang="0">
                  <a:pos x="72" y="7"/>
                </a:cxn>
              </a:cxnLst>
              <a:rect l="0" t="0" r="r" b="b"/>
              <a:pathLst>
                <a:path w="72" h="93">
                  <a:moveTo>
                    <a:pt x="72" y="7"/>
                  </a:moveTo>
                  <a:lnTo>
                    <a:pt x="57" y="0"/>
                  </a:lnTo>
                  <a:lnTo>
                    <a:pt x="0" y="79"/>
                  </a:lnTo>
                  <a:lnTo>
                    <a:pt x="7" y="93"/>
                  </a:lnTo>
                  <a:lnTo>
                    <a:pt x="72" y="7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45" name="Freeform 328"/>
            <p:cNvSpPr>
              <a:spLocks noChangeAspect="1"/>
            </p:cNvSpPr>
            <p:nvPr/>
          </p:nvSpPr>
          <p:spPr bwMode="gray">
            <a:xfrm rot="21085610">
              <a:off x="7646373" y="4027700"/>
              <a:ext cx="2966" cy="3257"/>
            </a:xfrm>
            <a:custGeom>
              <a:avLst/>
              <a:gdLst/>
              <a:ahLst/>
              <a:cxnLst>
                <a:cxn ang="0">
                  <a:pos x="56" y="0"/>
                </a:cxn>
                <a:cxn ang="0">
                  <a:pos x="0" y="26"/>
                </a:cxn>
                <a:cxn ang="0">
                  <a:pos x="4" y="36"/>
                </a:cxn>
                <a:cxn ang="0">
                  <a:pos x="53" y="18"/>
                </a:cxn>
                <a:cxn ang="0">
                  <a:pos x="56" y="0"/>
                </a:cxn>
              </a:cxnLst>
              <a:rect l="0" t="0" r="r" b="b"/>
              <a:pathLst>
                <a:path w="56" h="36">
                  <a:moveTo>
                    <a:pt x="56" y="0"/>
                  </a:moveTo>
                  <a:lnTo>
                    <a:pt x="0" y="26"/>
                  </a:lnTo>
                  <a:lnTo>
                    <a:pt x="4" y="36"/>
                  </a:lnTo>
                  <a:lnTo>
                    <a:pt x="53" y="18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46" name="Freeform 329"/>
            <p:cNvSpPr>
              <a:spLocks noChangeAspect="1"/>
            </p:cNvSpPr>
            <p:nvPr/>
          </p:nvSpPr>
          <p:spPr bwMode="gray">
            <a:xfrm rot="21085610">
              <a:off x="7637475" y="4030957"/>
              <a:ext cx="5932" cy="6514"/>
            </a:xfrm>
            <a:custGeom>
              <a:avLst/>
              <a:gdLst/>
              <a:ahLst/>
              <a:cxnLst>
                <a:cxn ang="0">
                  <a:pos x="152" y="40"/>
                </a:cxn>
                <a:cxn ang="0">
                  <a:pos x="109" y="36"/>
                </a:cxn>
                <a:cxn ang="0">
                  <a:pos x="44" y="67"/>
                </a:cxn>
                <a:cxn ang="0">
                  <a:pos x="0" y="70"/>
                </a:cxn>
                <a:cxn ang="0">
                  <a:pos x="9" y="50"/>
                </a:cxn>
                <a:cxn ang="0">
                  <a:pos x="59" y="36"/>
                </a:cxn>
                <a:cxn ang="0">
                  <a:pos x="119" y="0"/>
                </a:cxn>
                <a:cxn ang="0">
                  <a:pos x="155" y="9"/>
                </a:cxn>
                <a:cxn ang="0">
                  <a:pos x="152" y="40"/>
                </a:cxn>
              </a:cxnLst>
              <a:rect l="0" t="0" r="r" b="b"/>
              <a:pathLst>
                <a:path w="155" h="70">
                  <a:moveTo>
                    <a:pt x="152" y="40"/>
                  </a:moveTo>
                  <a:lnTo>
                    <a:pt x="109" y="36"/>
                  </a:lnTo>
                  <a:lnTo>
                    <a:pt x="44" y="67"/>
                  </a:lnTo>
                  <a:lnTo>
                    <a:pt x="0" y="70"/>
                  </a:lnTo>
                  <a:lnTo>
                    <a:pt x="9" y="50"/>
                  </a:lnTo>
                  <a:lnTo>
                    <a:pt x="59" y="36"/>
                  </a:lnTo>
                  <a:lnTo>
                    <a:pt x="119" y="0"/>
                  </a:lnTo>
                  <a:lnTo>
                    <a:pt x="155" y="9"/>
                  </a:lnTo>
                  <a:lnTo>
                    <a:pt x="152" y="4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47" name="Freeform 330"/>
            <p:cNvSpPr>
              <a:spLocks noChangeAspect="1"/>
            </p:cNvSpPr>
            <p:nvPr/>
          </p:nvSpPr>
          <p:spPr bwMode="gray">
            <a:xfrm rot="20552049">
              <a:off x="7677515" y="4171001"/>
              <a:ext cx="22245" cy="17913"/>
            </a:xfrm>
            <a:custGeom>
              <a:avLst/>
              <a:gdLst/>
              <a:ahLst/>
              <a:cxnLst>
                <a:cxn ang="0">
                  <a:pos x="373" y="31"/>
                </a:cxn>
                <a:cxn ang="0">
                  <a:pos x="397" y="35"/>
                </a:cxn>
                <a:cxn ang="0">
                  <a:pos x="450" y="63"/>
                </a:cxn>
                <a:cxn ang="0">
                  <a:pos x="483" y="101"/>
                </a:cxn>
                <a:cxn ang="0">
                  <a:pos x="600" y="104"/>
                </a:cxn>
                <a:cxn ang="0">
                  <a:pos x="642" y="212"/>
                </a:cxn>
                <a:cxn ang="0">
                  <a:pos x="588" y="222"/>
                </a:cxn>
                <a:cxn ang="0">
                  <a:pos x="504" y="197"/>
                </a:cxn>
                <a:cxn ang="0">
                  <a:pos x="442" y="222"/>
                </a:cxn>
                <a:cxn ang="0">
                  <a:pos x="390" y="222"/>
                </a:cxn>
                <a:cxn ang="0">
                  <a:pos x="369" y="260"/>
                </a:cxn>
                <a:cxn ang="0">
                  <a:pos x="304" y="256"/>
                </a:cxn>
                <a:cxn ang="0">
                  <a:pos x="273" y="228"/>
                </a:cxn>
                <a:cxn ang="0">
                  <a:pos x="194" y="222"/>
                </a:cxn>
                <a:cxn ang="0">
                  <a:pos x="101" y="135"/>
                </a:cxn>
                <a:cxn ang="0">
                  <a:pos x="39" y="115"/>
                </a:cxn>
                <a:cxn ang="0">
                  <a:pos x="0" y="73"/>
                </a:cxn>
                <a:cxn ang="0">
                  <a:pos x="10" y="44"/>
                </a:cxn>
                <a:cxn ang="0">
                  <a:pos x="138" y="0"/>
                </a:cxn>
                <a:cxn ang="0">
                  <a:pos x="194" y="4"/>
                </a:cxn>
                <a:cxn ang="0">
                  <a:pos x="279" y="21"/>
                </a:cxn>
                <a:cxn ang="0">
                  <a:pos x="373" y="31"/>
                </a:cxn>
              </a:cxnLst>
              <a:rect l="0" t="0" r="r" b="b"/>
              <a:pathLst>
                <a:path w="642" h="260">
                  <a:moveTo>
                    <a:pt x="373" y="31"/>
                  </a:moveTo>
                  <a:lnTo>
                    <a:pt x="397" y="35"/>
                  </a:lnTo>
                  <a:lnTo>
                    <a:pt x="450" y="63"/>
                  </a:lnTo>
                  <a:lnTo>
                    <a:pt x="483" y="101"/>
                  </a:lnTo>
                  <a:lnTo>
                    <a:pt x="600" y="104"/>
                  </a:lnTo>
                  <a:lnTo>
                    <a:pt x="642" y="212"/>
                  </a:lnTo>
                  <a:lnTo>
                    <a:pt x="588" y="222"/>
                  </a:lnTo>
                  <a:lnTo>
                    <a:pt x="504" y="197"/>
                  </a:lnTo>
                  <a:lnTo>
                    <a:pt x="442" y="222"/>
                  </a:lnTo>
                  <a:lnTo>
                    <a:pt x="390" y="222"/>
                  </a:lnTo>
                  <a:lnTo>
                    <a:pt x="369" y="260"/>
                  </a:lnTo>
                  <a:lnTo>
                    <a:pt x="304" y="256"/>
                  </a:lnTo>
                  <a:lnTo>
                    <a:pt x="273" y="228"/>
                  </a:lnTo>
                  <a:lnTo>
                    <a:pt x="194" y="222"/>
                  </a:lnTo>
                  <a:lnTo>
                    <a:pt x="101" y="135"/>
                  </a:lnTo>
                  <a:lnTo>
                    <a:pt x="39" y="115"/>
                  </a:lnTo>
                  <a:lnTo>
                    <a:pt x="0" y="73"/>
                  </a:lnTo>
                  <a:lnTo>
                    <a:pt x="10" y="44"/>
                  </a:lnTo>
                  <a:lnTo>
                    <a:pt x="138" y="0"/>
                  </a:lnTo>
                  <a:lnTo>
                    <a:pt x="194" y="4"/>
                  </a:lnTo>
                  <a:lnTo>
                    <a:pt x="279" y="21"/>
                  </a:lnTo>
                  <a:lnTo>
                    <a:pt x="373" y="31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48" name="Freeform 331"/>
            <p:cNvSpPr>
              <a:spLocks noChangeAspect="1"/>
            </p:cNvSpPr>
            <p:nvPr/>
          </p:nvSpPr>
          <p:spPr bwMode="gray">
            <a:xfrm rot="20552049">
              <a:off x="7738316" y="4112378"/>
              <a:ext cx="35590" cy="53738"/>
            </a:xfrm>
            <a:custGeom>
              <a:avLst/>
              <a:gdLst/>
              <a:ahLst/>
              <a:cxnLst>
                <a:cxn ang="0">
                  <a:pos x="25" y="17"/>
                </a:cxn>
                <a:cxn ang="0">
                  <a:pos x="119" y="0"/>
                </a:cxn>
                <a:cxn ang="0">
                  <a:pos x="338" y="4"/>
                </a:cxn>
                <a:cxn ang="0">
                  <a:pos x="512" y="76"/>
                </a:cxn>
                <a:cxn ang="0">
                  <a:pos x="614" y="110"/>
                </a:cxn>
                <a:cxn ang="0">
                  <a:pos x="643" y="181"/>
                </a:cxn>
                <a:cxn ang="0">
                  <a:pos x="805" y="193"/>
                </a:cxn>
                <a:cxn ang="0">
                  <a:pos x="825" y="227"/>
                </a:cxn>
                <a:cxn ang="0">
                  <a:pos x="728" y="244"/>
                </a:cxn>
                <a:cxn ang="0">
                  <a:pos x="796" y="294"/>
                </a:cxn>
                <a:cxn ang="0">
                  <a:pos x="977" y="336"/>
                </a:cxn>
                <a:cxn ang="0">
                  <a:pos x="1076" y="404"/>
                </a:cxn>
                <a:cxn ang="0">
                  <a:pos x="1080" y="462"/>
                </a:cxn>
                <a:cxn ang="0">
                  <a:pos x="1012" y="547"/>
                </a:cxn>
                <a:cxn ang="0">
                  <a:pos x="940" y="522"/>
                </a:cxn>
                <a:cxn ang="0">
                  <a:pos x="706" y="483"/>
                </a:cxn>
                <a:cxn ang="0">
                  <a:pos x="551" y="522"/>
                </a:cxn>
                <a:cxn ang="0">
                  <a:pos x="525" y="556"/>
                </a:cxn>
                <a:cxn ang="0">
                  <a:pos x="406" y="589"/>
                </a:cxn>
                <a:cxn ang="0">
                  <a:pos x="369" y="509"/>
                </a:cxn>
                <a:cxn ang="0">
                  <a:pos x="292" y="517"/>
                </a:cxn>
                <a:cxn ang="0">
                  <a:pos x="233" y="584"/>
                </a:cxn>
                <a:cxn ang="0">
                  <a:pos x="174" y="673"/>
                </a:cxn>
                <a:cxn ang="0">
                  <a:pos x="110" y="745"/>
                </a:cxn>
                <a:cxn ang="0">
                  <a:pos x="85" y="733"/>
                </a:cxn>
                <a:cxn ang="0">
                  <a:pos x="42" y="694"/>
                </a:cxn>
                <a:cxn ang="0">
                  <a:pos x="25" y="619"/>
                </a:cxn>
                <a:cxn ang="0">
                  <a:pos x="42" y="531"/>
                </a:cxn>
                <a:cxn ang="0">
                  <a:pos x="0" y="458"/>
                </a:cxn>
                <a:cxn ang="0">
                  <a:pos x="8" y="417"/>
                </a:cxn>
                <a:cxn ang="0">
                  <a:pos x="46" y="290"/>
                </a:cxn>
                <a:cxn ang="0">
                  <a:pos x="77" y="235"/>
                </a:cxn>
                <a:cxn ang="0">
                  <a:pos x="59" y="127"/>
                </a:cxn>
                <a:cxn ang="0">
                  <a:pos x="12" y="38"/>
                </a:cxn>
              </a:cxnLst>
              <a:rect l="0" t="0" r="r" b="b"/>
              <a:pathLst>
                <a:path w="1080" h="745">
                  <a:moveTo>
                    <a:pt x="17" y="29"/>
                  </a:moveTo>
                  <a:lnTo>
                    <a:pt x="25" y="17"/>
                  </a:lnTo>
                  <a:lnTo>
                    <a:pt x="51" y="0"/>
                  </a:lnTo>
                  <a:lnTo>
                    <a:pt x="119" y="0"/>
                  </a:lnTo>
                  <a:lnTo>
                    <a:pt x="183" y="9"/>
                  </a:lnTo>
                  <a:lnTo>
                    <a:pt x="338" y="4"/>
                  </a:lnTo>
                  <a:lnTo>
                    <a:pt x="423" y="29"/>
                  </a:lnTo>
                  <a:lnTo>
                    <a:pt x="512" y="76"/>
                  </a:lnTo>
                  <a:lnTo>
                    <a:pt x="589" y="84"/>
                  </a:lnTo>
                  <a:lnTo>
                    <a:pt x="614" y="110"/>
                  </a:lnTo>
                  <a:lnTo>
                    <a:pt x="632" y="169"/>
                  </a:lnTo>
                  <a:lnTo>
                    <a:pt x="643" y="181"/>
                  </a:lnTo>
                  <a:lnTo>
                    <a:pt x="699" y="193"/>
                  </a:lnTo>
                  <a:lnTo>
                    <a:pt x="805" y="193"/>
                  </a:lnTo>
                  <a:lnTo>
                    <a:pt x="822" y="203"/>
                  </a:lnTo>
                  <a:lnTo>
                    <a:pt x="825" y="227"/>
                  </a:lnTo>
                  <a:lnTo>
                    <a:pt x="779" y="244"/>
                  </a:lnTo>
                  <a:lnTo>
                    <a:pt x="728" y="244"/>
                  </a:lnTo>
                  <a:lnTo>
                    <a:pt x="723" y="269"/>
                  </a:lnTo>
                  <a:lnTo>
                    <a:pt x="796" y="294"/>
                  </a:lnTo>
                  <a:lnTo>
                    <a:pt x="944" y="298"/>
                  </a:lnTo>
                  <a:lnTo>
                    <a:pt x="977" y="336"/>
                  </a:lnTo>
                  <a:lnTo>
                    <a:pt x="1038" y="387"/>
                  </a:lnTo>
                  <a:lnTo>
                    <a:pt x="1076" y="404"/>
                  </a:lnTo>
                  <a:lnTo>
                    <a:pt x="1080" y="417"/>
                  </a:lnTo>
                  <a:lnTo>
                    <a:pt x="1080" y="462"/>
                  </a:lnTo>
                  <a:lnTo>
                    <a:pt x="1055" y="509"/>
                  </a:lnTo>
                  <a:lnTo>
                    <a:pt x="1012" y="547"/>
                  </a:lnTo>
                  <a:lnTo>
                    <a:pt x="969" y="547"/>
                  </a:lnTo>
                  <a:lnTo>
                    <a:pt x="940" y="522"/>
                  </a:lnTo>
                  <a:lnTo>
                    <a:pt x="872" y="496"/>
                  </a:lnTo>
                  <a:lnTo>
                    <a:pt x="706" y="483"/>
                  </a:lnTo>
                  <a:lnTo>
                    <a:pt x="589" y="500"/>
                  </a:lnTo>
                  <a:lnTo>
                    <a:pt x="551" y="522"/>
                  </a:lnTo>
                  <a:lnTo>
                    <a:pt x="538" y="547"/>
                  </a:lnTo>
                  <a:lnTo>
                    <a:pt x="525" y="556"/>
                  </a:lnTo>
                  <a:lnTo>
                    <a:pt x="474" y="576"/>
                  </a:lnTo>
                  <a:lnTo>
                    <a:pt x="406" y="589"/>
                  </a:lnTo>
                  <a:lnTo>
                    <a:pt x="369" y="522"/>
                  </a:lnTo>
                  <a:lnTo>
                    <a:pt x="369" y="509"/>
                  </a:lnTo>
                  <a:lnTo>
                    <a:pt x="322" y="504"/>
                  </a:lnTo>
                  <a:lnTo>
                    <a:pt x="292" y="517"/>
                  </a:lnTo>
                  <a:lnTo>
                    <a:pt x="271" y="534"/>
                  </a:lnTo>
                  <a:lnTo>
                    <a:pt x="233" y="584"/>
                  </a:lnTo>
                  <a:lnTo>
                    <a:pt x="191" y="656"/>
                  </a:lnTo>
                  <a:lnTo>
                    <a:pt x="174" y="673"/>
                  </a:lnTo>
                  <a:lnTo>
                    <a:pt x="170" y="690"/>
                  </a:lnTo>
                  <a:lnTo>
                    <a:pt x="110" y="745"/>
                  </a:lnTo>
                  <a:lnTo>
                    <a:pt x="88" y="745"/>
                  </a:lnTo>
                  <a:lnTo>
                    <a:pt x="85" y="733"/>
                  </a:lnTo>
                  <a:lnTo>
                    <a:pt x="46" y="702"/>
                  </a:lnTo>
                  <a:lnTo>
                    <a:pt x="42" y="694"/>
                  </a:lnTo>
                  <a:lnTo>
                    <a:pt x="42" y="640"/>
                  </a:lnTo>
                  <a:lnTo>
                    <a:pt x="25" y="619"/>
                  </a:lnTo>
                  <a:lnTo>
                    <a:pt x="34" y="606"/>
                  </a:lnTo>
                  <a:lnTo>
                    <a:pt x="42" y="531"/>
                  </a:lnTo>
                  <a:lnTo>
                    <a:pt x="34" y="496"/>
                  </a:lnTo>
                  <a:lnTo>
                    <a:pt x="0" y="458"/>
                  </a:lnTo>
                  <a:lnTo>
                    <a:pt x="0" y="434"/>
                  </a:lnTo>
                  <a:lnTo>
                    <a:pt x="8" y="417"/>
                  </a:lnTo>
                  <a:lnTo>
                    <a:pt x="51" y="384"/>
                  </a:lnTo>
                  <a:lnTo>
                    <a:pt x="46" y="290"/>
                  </a:lnTo>
                  <a:lnTo>
                    <a:pt x="68" y="269"/>
                  </a:lnTo>
                  <a:lnTo>
                    <a:pt x="77" y="235"/>
                  </a:lnTo>
                  <a:lnTo>
                    <a:pt x="51" y="206"/>
                  </a:lnTo>
                  <a:lnTo>
                    <a:pt x="59" y="127"/>
                  </a:lnTo>
                  <a:lnTo>
                    <a:pt x="46" y="80"/>
                  </a:lnTo>
                  <a:lnTo>
                    <a:pt x="12" y="38"/>
                  </a:lnTo>
                  <a:lnTo>
                    <a:pt x="17" y="29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49" name="Freeform 332"/>
            <p:cNvSpPr>
              <a:spLocks noChangeAspect="1"/>
            </p:cNvSpPr>
            <p:nvPr/>
          </p:nvSpPr>
          <p:spPr bwMode="gray">
            <a:xfrm rot="20552049">
              <a:off x="7845088" y="4144947"/>
              <a:ext cx="1484" cy="1629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11" y="4"/>
                </a:cxn>
                <a:cxn ang="0">
                  <a:pos x="0" y="28"/>
                </a:cxn>
                <a:cxn ang="0">
                  <a:pos x="4" y="48"/>
                </a:cxn>
                <a:cxn ang="0">
                  <a:pos x="24" y="53"/>
                </a:cxn>
                <a:cxn ang="0">
                  <a:pos x="52" y="34"/>
                </a:cxn>
                <a:cxn ang="0">
                  <a:pos x="56" y="22"/>
                </a:cxn>
                <a:cxn ang="0">
                  <a:pos x="18" y="0"/>
                </a:cxn>
              </a:cxnLst>
              <a:rect l="0" t="0" r="r" b="b"/>
              <a:pathLst>
                <a:path w="56" h="53">
                  <a:moveTo>
                    <a:pt x="18" y="0"/>
                  </a:moveTo>
                  <a:lnTo>
                    <a:pt x="11" y="4"/>
                  </a:lnTo>
                  <a:lnTo>
                    <a:pt x="0" y="28"/>
                  </a:lnTo>
                  <a:lnTo>
                    <a:pt x="4" y="48"/>
                  </a:lnTo>
                  <a:lnTo>
                    <a:pt x="24" y="53"/>
                  </a:lnTo>
                  <a:lnTo>
                    <a:pt x="52" y="34"/>
                  </a:lnTo>
                  <a:lnTo>
                    <a:pt x="56" y="22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50" name="Freeform 333"/>
            <p:cNvSpPr>
              <a:spLocks noChangeAspect="1"/>
            </p:cNvSpPr>
            <p:nvPr/>
          </p:nvSpPr>
          <p:spPr bwMode="gray">
            <a:xfrm rot="20552049">
              <a:off x="7865849" y="4188913"/>
              <a:ext cx="2966" cy="11399"/>
            </a:xfrm>
            <a:custGeom>
              <a:avLst/>
              <a:gdLst/>
              <a:ahLst/>
              <a:cxnLst>
                <a:cxn ang="0">
                  <a:pos x="4" y="0"/>
                </a:cxn>
                <a:cxn ang="0">
                  <a:pos x="32" y="7"/>
                </a:cxn>
                <a:cxn ang="0">
                  <a:pos x="66" y="41"/>
                </a:cxn>
                <a:cxn ang="0">
                  <a:pos x="111" y="138"/>
                </a:cxn>
                <a:cxn ang="0">
                  <a:pos x="105" y="145"/>
                </a:cxn>
                <a:cxn ang="0">
                  <a:pos x="66" y="152"/>
                </a:cxn>
                <a:cxn ang="0">
                  <a:pos x="49" y="138"/>
                </a:cxn>
                <a:cxn ang="0">
                  <a:pos x="7" y="47"/>
                </a:cxn>
                <a:cxn ang="0">
                  <a:pos x="0" y="23"/>
                </a:cxn>
                <a:cxn ang="0">
                  <a:pos x="4" y="0"/>
                </a:cxn>
              </a:cxnLst>
              <a:rect l="0" t="0" r="r" b="b"/>
              <a:pathLst>
                <a:path w="111" h="152">
                  <a:moveTo>
                    <a:pt x="4" y="0"/>
                  </a:moveTo>
                  <a:lnTo>
                    <a:pt x="32" y="7"/>
                  </a:lnTo>
                  <a:lnTo>
                    <a:pt x="66" y="41"/>
                  </a:lnTo>
                  <a:lnTo>
                    <a:pt x="111" y="138"/>
                  </a:lnTo>
                  <a:lnTo>
                    <a:pt x="105" y="145"/>
                  </a:lnTo>
                  <a:lnTo>
                    <a:pt x="66" y="152"/>
                  </a:lnTo>
                  <a:lnTo>
                    <a:pt x="49" y="138"/>
                  </a:lnTo>
                  <a:lnTo>
                    <a:pt x="7" y="47"/>
                  </a:lnTo>
                  <a:lnTo>
                    <a:pt x="0" y="23"/>
                  </a:lnTo>
                  <a:lnTo>
                    <a:pt x="4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51" name="Freeform 334"/>
            <p:cNvSpPr>
              <a:spLocks noChangeAspect="1"/>
            </p:cNvSpPr>
            <p:nvPr/>
          </p:nvSpPr>
          <p:spPr bwMode="gray">
            <a:xfrm rot="20552049">
              <a:off x="7888093" y="4268706"/>
              <a:ext cx="2966" cy="4886"/>
            </a:xfrm>
            <a:custGeom>
              <a:avLst/>
              <a:gdLst/>
              <a:ahLst/>
              <a:cxnLst>
                <a:cxn ang="0">
                  <a:pos x="86" y="0"/>
                </a:cxn>
                <a:cxn ang="0">
                  <a:pos x="51" y="11"/>
                </a:cxn>
                <a:cxn ang="0">
                  <a:pos x="0" y="52"/>
                </a:cxn>
                <a:cxn ang="0">
                  <a:pos x="14" y="63"/>
                </a:cxn>
                <a:cxn ang="0">
                  <a:pos x="62" y="31"/>
                </a:cxn>
                <a:cxn ang="0">
                  <a:pos x="86" y="0"/>
                </a:cxn>
              </a:cxnLst>
              <a:rect l="0" t="0" r="r" b="b"/>
              <a:pathLst>
                <a:path w="86" h="63">
                  <a:moveTo>
                    <a:pt x="86" y="0"/>
                  </a:moveTo>
                  <a:lnTo>
                    <a:pt x="51" y="11"/>
                  </a:lnTo>
                  <a:lnTo>
                    <a:pt x="0" y="52"/>
                  </a:lnTo>
                  <a:lnTo>
                    <a:pt x="14" y="63"/>
                  </a:lnTo>
                  <a:lnTo>
                    <a:pt x="62" y="31"/>
                  </a:lnTo>
                  <a:lnTo>
                    <a:pt x="86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52" name="Freeform 335"/>
            <p:cNvSpPr>
              <a:spLocks noChangeAspect="1"/>
            </p:cNvSpPr>
            <p:nvPr/>
          </p:nvSpPr>
          <p:spPr bwMode="gray">
            <a:xfrm rot="20552049">
              <a:off x="7882161" y="4283362"/>
              <a:ext cx="8898" cy="16284"/>
            </a:xfrm>
            <a:custGeom>
              <a:avLst/>
              <a:gdLst/>
              <a:ahLst/>
              <a:cxnLst>
                <a:cxn ang="0">
                  <a:pos x="287" y="26"/>
                </a:cxn>
                <a:cxn ang="0">
                  <a:pos x="267" y="48"/>
                </a:cxn>
                <a:cxn ang="0">
                  <a:pos x="259" y="106"/>
                </a:cxn>
                <a:cxn ang="0">
                  <a:pos x="267" y="144"/>
                </a:cxn>
                <a:cxn ang="0">
                  <a:pos x="276" y="153"/>
                </a:cxn>
                <a:cxn ang="0">
                  <a:pos x="270" y="204"/>
                </a:cxn>
                <a:cxn ang="0">
                  <a:pos x="233" y="232"/>
                </a:cxn>
                <a:cxn ang="0">
                  <a:pos x="173" y="245"/>
                </a:cxn>
                <a:cxn ang="0">
                  <a:pos x="3" y="245"/>
                </a:cxn>
                <a:cxn ang="0">
                  <a:pos x="0" y="232"/>
                </a:cxn>
                <a:cxn ang="0">
                  <a:pos x="102" y="194"/>
                </a:cxn>
                <a:cxn ang="0">
                  <a:pos x="118" y="156"/>
                </a:cxn>
                <a:cxn ang="0">
                  <a:pos x="128" y="85"/>
                </a:cxn>
                <a:cxn ang="0">
                  <a:pos x="123" y="72"/>
                </a:cxn>
                <a:cxn ang="0">
                  <a:pos x="111" y="65"/>
                </a:cxn>
                <a:cxn ang="0">
                  <a:pos x="77" y="60"/>
                </a:cxn>
                <a:cxn ang="0">
                  <a:pos x="72" y="34"/>
                </a:cxn>
                <a:cxn ang="0">
                  <a:pos x="85" y="34"/>
                </a:cxn>
                <a:cxn ang="0">
                  <a:pos x="111" y="23"/>
                </a:cxn>
                <a:cxn ang="0">
                  <a:pos x="207" y="18"/>
                </a:cxn>
                <a:cxn ang="0">
                  <a:pos x="276" y="0"/>
                </a:cxn>
                <a:cxn ang="0">
                  <a:pos x="287" y="0"/>
                </a:cxn>
                <a:cxn ang="0">
                  <a:pos x="287" y="26"/>
                </a:cxn>
              </a:cxnLst>
              <a:rect l="0" t="0" r="r" b="b"/>
              <a:pathLst>
                <a:path w="287" h="245">
                  <a:moveTo>
                    <a:pt x="287" y="26"/>
                  </a:moveTo>
                  <a:lnTo>
                    <a:pt x="267" y="48"/>
                  </a:lnTo>
                  <a:lnTo>
                    <a:pt x="259" y="106"/>
                  </a:lnTo>
                  <a:lnTo>
                    <a:pt x="267" y="144"/>
                  </a:lnTo>
                  <a:lnTo>
                    <a:pt x="276" y="153"/>
                  </a:lnTo>
                  <a:lnTo>
                    <a:pt x="270" y="204"/>
                  </a:lnTo>
                  <a:lnTo>
                    <a:pt x="233" y="232"/>
                  </a:lnTo>
                  <a:lnTo>
                    <a:pt x="173" y="245"/>
                  </a:lnTo>
                  <a:lnTo>
                    <a:pt x="3" y="245"/>
                  </a:lnTo>
                  <a:lnTo>
                    <a:pt x="0" y="232"/>
                  </a:lnTo>
                  <a:lnTo>
                    <a:pt x="102" y="194"/>
                  </a:lnTo>
                  <a:lnTo>
                    <a:pt x="118" y="156"/>
                  </a:lnTo>
                  <a:lnTo>
                    <a:pt x="128" y="85"/>
                  </a:lnTo>
                  <a:lnTo>
                    <a:pt x="123" y="72"/>
                  </a:lnTo>
                  <a:lnTo>
                    <a:pt x="111" y="65"/>
                  </a:lnTo>
                  <a:lnTo>
                    <a:pt x="77" y="60"/>
                  </a:lnTo>
                  <a:lnTo>
                    <a:pt x="72" y="34"/>
                  </a:lnTo>
                  <a:lnTo>
                    <a:pt x="85" y="34"/>
                  </a:lnTo>
                  <a:lnTo>
                    <a:pt x="111" y="23"/>
                  </a:lnTo>
                  <a:lnTo>
                    <a:pt x="207" y="18"/>
                  </a:lnTo>
                  <a:lnTo>
                    <a:pt x="276" y="0"/>
                  </a:lnTo>
                  <a:lnTo>
                    <a:pt x="287" y="0"/>
                  </a:lnTo>
                  <a:lnTo>
                    <a:pt x="287" y="2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53" name="Freeform 336"/>
            <p:cNvSpPr>
              <a:spLocks noChangeAspect="1"/>
            </p:cNvSpPr>
            <p:nvPr/>
          </p:nvSpPr>
          <p:spPr bwMode="gray">
            <a:xfrm rot="20552049">
              <a:off x="7720520" y="4118892"/>
              <a:ext cx="1484" cy="3257"/>
            </a:xfrm>
            <a:custGeom>
              <a:avLst/>
              <a:gdLst/>
              <a:ahLst/>
              <a:cxnLst>
                <a:cxn ang="0">
                  <a:pos x="26" y="0"/>
                </a:cxn>
                <a:cxn ang="0">
                  <a:pos x="39" y="0"/>
                </a:cxn>
                <a:cxn ang="0">
                  <a:pos x="68" y="20"/>
                </a:cxn>
                <a:cxn ang="0">
                  <a:pos x="63" y="42"/>
                </a:cxn>
                <a:cxn ang="0">
                  <a:pos x="14" y="42"/>
                </a:cxn>
                <a:cxn ang="0">
                  <a:pos x="5" y="34"/>
                </a:cxn>
                <a:cxn ang="0">
                  <a:pos x="0" y="20"/>
                </a:cxn>
                <a:cxn ang="0">
                  <a:pos x="5" y="9"/>
                </a:cxn>
                <a:cxn ang="0">
                  <a:pos x="17" y="9"/>
                </a:cxn>
                <a:cxn ang="0">
                  <a:pos x="26" y="0"/>
                </a:cxn>
              </a:cxnLst>
              <a:rect l="0" t="0" r="r" b="b"/>
              <a:pathLst>
                <a:path w="68" h="42">
                  <a:moveTo>
                    <a:pt x="26" y="0"/>
                  </a:moveTo>
                  <a:lnTo>
                    <a:pt x="39" y="0"/>
                  </a:lnTo>
                  <a:lnTo>
                    <a:pt x="68" y="20"/>
                  </a:lnTo>
                  <a:lnTo>
                    <a:pt x="63" y="42"/>
                  </a:lnTo>
                  <a:lnTo>
                    <a:pt x="14" y="42"/>
                  </a:lnTo>
                  <a:lnTo>
                    <a:pt x="5" y="34"/>
                  </a:lnTo>
                  <a:lnTo>
                    <a:pt x="0" y="20"/>
                  </a:lnTo>
                  <a:lnTo>
                    <a:pt x="5" y="9"/>
                  </a:lnTo>
                  <a:lnTo>
                    <a:pt x="17" y="9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grpSp>
          <p:nvGrpSpPr>
            <p:cNvPr id="154" name="Group 337"/>
            <p:cNvGrpSpPr>
              <a:grpSpLocks noChangeAspect="1"/>
            </p:cNvGrpSpPr>
            <p:nvPr/>
          </p:nvGrpSpPr>
          <p:grpSpPr bwMode="gray">
            <a:xfrm>
              <a:off x="7713105" y="4122149"/>
              <a:ext cx="26693" cy="45596"/>
              <a:chOff x="1694" y="2257"/>
              <a:chExt cx="18" cy="28"/>
            </a:xfrm>
            <a:solidFill>
              <a:schemeClr val="bg1">
                <a:lumMod val="85000"/>
              </a:schemeClr>
            </a:solidFill>
          </p:grpSpPr>
          <p:sp>
            <p:nvSpPr>
              <p:cNvPr id="272" name="Freeform 338"/>
              <p:cNvSpPr>
                <a:spLocks noChangeAspect="1"/>
              </p:cNvSpPr>
              <p:nvPr/>
            </p:nvSpPr>
            <p:spPr bwMode="gray">
              <a:xfrm rot="-1047951">
                <a:off x="1701" y="2270"/>
                <a:ext cx="3" cy="4"/>
              </a:xfrm>
              <a:custGeom>
                <a:avLst/>
                <a:gdLst/>
                <a:ahLst/>
                <a:cxnLst>
                  <a:cxn ang="0">
                    <a:pos x="89" y="8"/>
                  </a:cxn>
                  <a:cxn ang="0">
                    <a:pos x="138" y="32"/>
                  </a:cxn>
                  <a:cxn ang="0">
                    <a:pos x="147" y="83"/>
                  </a:cxn>
                  <a:cxn ang="0">
                    <a:pos x="105" y="62"/>
                  </a:cxn>
                  <a:cxn ang="0">
                    <a:pos x="29" y="56"/>
                  </a:cxn>
                  <a:cxn ang="0">
                    <a:pos x="0" y="14"/>
                  </a:cxn>
                  <a:cxn ang="0">
                    <a:pos x="32" y="0"/>
                  </a:cxn>
                  <a:cxn ang="0">
                    <a:pos x="89" y="8"/>
                  </a:cxn>
                </a:cxnLst>
                <a:rect l="0" t="0" r="r" b="b"/>
                <a:pathLst>
                  <a:path w="147" h="83">
                    <a:moveTo>
                      <a:pt x="89" y="8"/>
                    </a:moveTo>
                    <a:lnTo>
                      <a:pt x="138" y="32"/>
                    </a:lnTo>
                    <a:lnTo>
                      <a:pt x="147" y="83"/>
                    </a:lnTo>
                    <a:lnTo>
                      <a:pt x="105" y="62"/>
                    </a:lnTo>
                    <a:lnTo>
                      <a:pt x="29" y="56"/>
                    </a:lnTo>
                    <a:lnTo>
                      <a:pt x="0" y="14"/>
                    </a:lnTo>
                    <a:lnTo>
                      <a:pt x="32" y="0"/>
                    </a:lnTo>
                    <a:lnTo>
                      <a:pt x="89" y="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73" name="Freeform 339"/>
              <p:cNvSpPr>
                <a:spLocks noChangeAspect="1"/>
              </p:cNvSpPr>
              <p:nvPr/>
            </p:nvSpPr>
            <p:spPr bwMode="gray">
              <a:xfrm rot="-1047951">
                <a:off x="1694" y="2257"/>
                <a:ext cx="18" cy="28"/>
              </a:xfrm>
              <a:custGeom>
                <a:avLst/>
                <a:gdLst/>
                <a:ahLst/>
                <a:cxnLst>
                  <a:cxn ang="0">
                    <a:pos x="826" y="627"/>
                  </a:cxn>
                  <a:cxn ang="0">
                    <a:pos x="835" y="614"/>
                  </a:cxn>
                  <a:cxn ang="0">
                    <a:pos x="843" y="539"/>
                  </a:cxn>
                  <a:cxn ang="0">
                    <a:pos x="835" y="504"/>
                  </a:cxn>
                  <a:cxn ang="0">
                    <a:pos x="801" y="466"/>
                  </a:cxn>
                  <a:cxn ang="0">
                    <a:pos x="801" y="442"/>
                  </a:cxn>
                  <a:cxn ang="0">
                    <a:pos x="809" y="425"/>
                  </a:cxn>
                  <a:cxn ang="0">
                    <a:pos x="852" y="392"/>
                  </a:cxn>
                  <a:cxn ang="0">
                    <a:pos x="847" y="298"/>
                  </a:cxn>
                  <a:cxn ang="0">
                    <a:pos x="868" y="277"/>
                  </a:cxn>
                  <a:cxn ang="0">
                    <a:pos x="877" y="243"/>
                  </a:cxn>
                  <a:cxn ang="0">
                    <a:pos x="852" y="214"/>
                  </a:cxn>
                  <a:cxn ang="0">
                    <a:pos x="860" y="135"/>
                  </a:cxn>
                  <a:cxn ang="0">
                    <a:pos x="847" y="88"/>
                  </a:cxn>
                  <a:cxn ang="0">
                    <a:pos x="813" y="46"/>
                  </a:cxn>
                  <a:cxn ang="0">
                    <a:pos x="818" y="37"/>
                  </a:cxn>
                  <a:cxn ang="0">
                    <a:pos x="809" y="37"/>
                  </a:cxn>
                  <a:cxn ang="0">
                    <a:pos x="775" y="63"/>
                  </a:cxn>
                  <a:cxn ang="0">
                    <a:pos x="639" y="67"/>
                  </a:cxn>
                  <a:cxn ang="0">
                    <a:pos x="606" y="59"/>
                  </a:cxn>
                  <a:cxn ang="0">
                    <a:pos x="564" y="29"/>
                  </a:cxn>
                  <a:cxn ang="0">
                    <a:pos x="513" y="8"/>
                  </a:cxn>
                  <a:cxn ang="0">
                    <a:pos x="445" y="0"/>
                  </a:cxn>
                  <a:cxn ang="0">
                    <a:pos x="356" y="17"/>
                  </a:cxn>
                  <a:cxn ang="0">
                    <a:pos x="317" y="37"/>
                  </a:cxn>
                  <a:cxn ang="0">
                    <a:pos x="300" y="63"/>
                  </a:cxn>
                  <a:cxn ang="0">
                    <a:pos x="305" y="101"/>
                  </a:cxn>
                  <a:cxn ang="0">
                    <a:pos x="326" y="109"/>
                  </a:cxn>
                  <a:cxn ang="0">
                    <a:pos x="445" y="109"/>
                  </a:cxn>
                  <a:cxn ang="0">
                    <a:pos x="492" y="135"/>
                  </a:cxn>
                  <a:cxn ang="0">
                    <a:pos x="504" y="172"/>
                  </a:cxn>
                  <a:cxn ang="0">
                    <a:pos x="504" y="298"/>
                  </a:cxn>
                  <a:cxn ang="0">
                    <a:pos x="513" y="327"/>
                  </a:cxn>
                  <a:cxn ang="0">
                    <a:pos x="584" y="387"/>
                  </a:cxn>
                  <a:cxn ang="0">
                    <a:pos x="631" y="412"/>
                  </a:cxn>
                  <a:cxn ang="0">
                    <a:pos x="635" y="442"/>
                  </a:cxn>
                  <a:cxn ang="0">
                    <a:pos x="618" y="459"/>
                  </a:cxn>
                  <a:cxn ang="0">
                    <a:pos x="581" y="459"/>
                  </a:cxn>
                  <a:cxn ang="0">
                    <a:pos x="516" y="476"/>
                  </a:cxn>
                  <a:cxn ang="0">
                    <a:pos x="377" y="479"/>
                  </a:cxn>
                  <a:cxn ang="0">
                    <a:pos x="262" y="466"/>
                  </a:cxn>
                  <a:cxn ang="0">
                    <a:pos x="186" y="445"/>
                  </a:cxn>
                  <a:cxn ang="0">
                    <a:pos x="8" y="445"/>
                  </a:cxn>
                  <a:cxn ang="0">
                    <a:pos x="0" y="459"/>
                  </a:cxn>
                  <a:cxn ang="0">
                    <a:pos x="0" y="491"/>
                  </a:cxn>
                  <a:cxn ang="0">
                    <a:pos x="42" y="550"/>
                  </a:cxn>
                  <a:cxn ang="0">
                    <a:pos x="131" y="589"/>
                  </a:cxn>
                  <a:cxn ang="0">
                    <a:pos x="164" y="623"/>
                  </a:cxn>
                  <a:cxn ang="0">
                    <a:pos x="186" y="614"/>
                  </a:cxn>
                  <a:cxn ang="0">
                    <a:pos x="181" y="584"/>
                  </a:cxn>
                  <a:cxn ang="0">
                    <a:pos x="198" y="567"/>
                  </a:cxn>
                  <a:cxn ang="0">
                    <a:pos x="224" y="555"/>
                  </a:cxn>
                  <a:cxn ang="0">
                    <a:pos x="249" y="555"/>
                  </a:cxn>
                  <a:cxn ang="0">
                    <a:pos x="339" y="559"/>
                  </a:cxn>
                  <a:cxn ang="0">
                    <a:pos x="504" y="601"/>
                  </a:cxn>
                  <a:cxn ang="0">
                    <a:pos x="547" y="597"/>
                  </a:cxn>
                  <a:cxn ang="0">
                    <a:pos x="648" y="567"/>
                  </a:cxn>
                  <a:cxn ang="0">
                    <a:pos x="690" y="567"/>
                  </a:cxn>
                  <a:cxn ang="0">
                    <a:pos x="729" y="575"/>
                  </a:cxn>
                  <a:cxn ang="0">
                    <a:pos x="758" y="592"/>
                  </a:cxn>
                  <a:cxn ang="0">
                    <a:pos x="787" y="601"/>
                  </a:cxn>
                  <a:cxn ang="0">
                    <a:pos x="821" y="617"/>
                  </a:cxn>
                  <a:cxn ang="0">
                    <a:pos x="826" y="627"/>
                  </a:cxn>
                </a:cxnLst>
                <a:rect l="0" t="0" r="r" b="b"/>
                <a:pathLst>
                  <a:path w="877" h="627">
                    <a:moveTo>
                      <a:pt x="826" y="627"/>
                    </a:moveTo>
                    <a:lnTo>
                      <a:pt x="835" y="614"/>
                    </a:lnTo>
                    <a:lnTo>
                      <a:pt x="843" y="539"/>
                    </a:lnTo>
                    <a:lnTo>
                      <a:pt x="835" y="504"/>
                    </a:lnTo>
                    <a:lnTo>
                      <a:pt x="801" y="466"/>
                    </a:lnTo>
                    <a:lnTo>
                      <a:pt x="801" y="442"/>
                    </a:lnTo>
                    <a:lnTo>
                      <a:pt x="809" y="425"/>
                    </a:lnTo>
                    <a:lnTo>
                      <a:pt x="852" y="392"/>
                    </a:lnTo>
                    <a:lnTo>
                      <a:pt x="847" y="298"/>
                    </a:lnTo>
                    <a:lnTo>
                      <a:pt x="868" y="277"/>
                    </a:lnTo>
                    <a:lnTo>
                      <a:pt x="877" y="243"/>
                    </a:lnTo>
                    <a:lnTo>
                      <a:pt x="852" y="214"/>
                    </a:lnTo>
                    <a:lnTo>
                      <a:pt x="860" y="135"/>
                    </a:lnTo>
                    <a:lnTo>
                      <a:pt x="847" y="88"/>
                    </a:lnTo>
                    <a:lnTo>
                      <a:pt x="813" y="46"/>
                    </a:lnTo>
                    <a:lnTo>
                      <a:pt x="818" y="37"/>
                    </a:lnTo>
                    <a:lnTo>
                      <a:pt x="809" y="37"/>
                    </a:lnTo>
                    <a:lnTo>
                      <a:pt x="775" y="63"/>
                    </a:lnTo>
                    <a:lnTo>
                      <a:pt x="639" y="67"/>
                    </a:lnTo>
                    <a:lnTo>
                      <a:pt x="606" y="59"/>
                    </a:lnTo>
                    <a:lnTo>
                      <a:pt x="564" y="29"/>
                    </a:lnTo>
                    <a:lnTo>
                      <a:pt x="513" y="8"/>
                    </a:lnTo>
                    <a:lnTo>
                      <a:pt x="445" y="0"/>
                    </a:lnTo>
                    <a:lnTo>
                      <a:pt x="356" y="17"/>
                    </a:lnTo>
                    <a:lnTo>
                      <a:pt x="317" y="37"/>
                    </a:lnTo>
                    <a:lnTo>
                      <a:pt x="300" y="63"/>
                    </a:lnTo>
                    <a:lnTo>
                      <a:pt x="305" y="101"/>
                    </a:lnTo>
                    <a:lnTo>
                      <a:pt x="326" y="109"/>
                    </a:lnTo>
                    <a:lnTo>
                      <a:pt x="445" y="109"/>
                    </a:lnTo>
                    <a:lnTo>
                      <a:pt x="492" y="135"/>
                    </a:lnTo>
                    <a:lnTo>
                      <a:pt x="504" y="172"/>
                    </a:lnTo>
                    <a:lnTo>
                      <a:pt x="504" y="298"/>
                    </a:lnTo>
                    <a:lnTo>
                      <a:pt x="513" y="327"/>
                    </a:lnTo>
                    <a:lnTo>
                      <a:pt x="584" y="387"/>
                    </a:lnTo>
                    <a:lnTo>
                      <a:pt x="631" y="412"/>
                    </a:lnTo>
                    <a:lnTo>
                      <a:pt x="635" y="442"/>
                    </a:lnTo>
                    <a:lnTo>
                      <a:pt x="618" y="459"/>
                    </a:lnTo>
                    <a:lnTo>
                      <a:pt x="581" y="459"/>
                    </a:lnTo>
                    <a:lnTo>
                      <a:pt x="516" y="476"/>
                    </a:lnTo>
                    <a:lnTo>
                      <a:pt x="377" y="479"/>
                    </a:lnTo>
                    <a:lnTo>
                      <a:pt x="262" y="466"/>
                    </a:lnTo>
                    <a:lnTo>
                      <a:pt x="186" y="445"/>
                    </a:lnTo>
                    <a:lnTo>
                      <a:pt x="8" y="445"/>
                    </a:lnTo>
                    <a:lnTo>
                      <a:pt x="0" y="459"/>
                    </a:lnTo>
                    <a:lnTo>
                      <a:pt x="0" y="491"/>
                    </a:lnTo>
                    <a:lnTo>
                      <a:pt x="42" y="550"/>
                    </a:lnTo>
                    <a:lnTo>
                      <a:pt x="131" y="589"/>
                    </a:lnTo>
                    <a:lnTo>
                      <a:pt x="164" y="623"/>
                    </a:lnTo>
                    <a:lnTo>
                      <a:pt x="186" y="614"/>
                    </a:lnTo>
                    <a:lnTo>
                      <a:pt x="181" y="584"/>
                    </a:lnTo>
                    <a:lnTo>
                      <a:pt x="198" y="567"/>
                    </a:lnTo>
                    <a:lnTo>
                      <a:pt x="224" y="555"/>
                    </a:lnTo>
                    <a:lnTo>
                      <a:pt x="249" y="555"/>
                    </a:lnTo>
                    <a:lnTo>
                      <a:pt x="339" y="559"/>
                    </a:lnTo>
                    <a:lnTo>
                      <a:pt x="504" y="601"/>
                    </a:lnTo>
                    <a:lnTo>
                      <a:pt x="547" y="597"/>
                    </a:lnTo>
                    <a:lnTo>
                      <a:pt x="648" y="567"/>
                    </a:lnTo>
                    <a:lnTo>
                      <a:pt x="690" y="567"/>
                    </a:lnTo>
                    <a:lnTo>
                      <a:pt x="729" y="575"/>
                    </a:lnTo>
                    <a:lnTo>
                      <a:pt x="758" y="592"/>
                    </a:lnTo>
                    <a:lnTo>
                      <a:pt x="787" y="601"/>
                    </a:lnTo>
                    <a:lnTo>
                      <a:pt x="821" y="617"/>
                    </a:lnTo>
                    <a:lnTo>
                      <a:pt x="826" y="627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</p:grpSp>
        <p:sp>
          <p:nvSpPr>
            <p:cNvPr id="155" name="Freeform 340"/>
            <p:cNvSpPr>
              <a:spLocks noChangeAspect="1"/>
            </p:cNvSpPr>
            <p:nvPr/>
          </p:nvSpPr>
          <p:spPr bwMode="gray">
            <a:xfrm rot="20552049">
              <a:off x="7785769" y="4131919"/>
              <a:ext cx="14829" cy="13027"/>
            </a:xfrm>
            <a:custGeom>
              <a:avLst/>
              <a:gdLst/>
              <a:ahLst/>
              <a:cxnLst>
                <a:cxn ang="0">
                  <a:pos x="442" y="20"/>
                </a:cxn>
                <a:cxn ang="0">
                  <a:pos x="462" y="54"/>
                </a:cxn>
                <a:cxn ang="0">
                  <a:pos x="471" y="99"/>
                </a:cxn>
                <a:cxn ang="0">
                  <a:pos x="425" y="141"/>
                </a:cxn>
                <a:cxn ang="0">
                  <a:pos x="393" y="159"/>
                </a:cxn>
                <a:cxn ang="0">
                  <a:pos x="292" y="180"/>
                </a:cxn>
                <a:cxn ang="0">
                  <a:pos x="224" y="180"/>
                </a:cxn>
                <a:cxn ang="0">
                  <a:pos x="156" y="172"/>
                </a:cxn>
                <a:cxn ang="0">
                  <a:pos x="51" y="176"/>
                </a:cxn>
                <a:cxn ang="0">
                  <a:pos x="42" y="172"/>
                </a:cxn>
                <a:cxn ang="0">
                  <a:pos x="30" y="113"/>
                </a:cxn>
                <a:cxn ang="0">
                  <a:pos x="0" y="66"/>
                </a:cxn>
                <a:cxn ang="0">
                  <a:pos x="0" y="23"/>
                </a:cxn>
                <a:cxn ang="0">
                  <a:pos x="30" y="0"/>
                </a:cxn>
                <a:cxn ang="0">
                  <a:pos x="385" y="0"/>
                </a:cxn>
                <a:cxn ang="0">
                  <a:pos x="416" y="3"/>
                </a:cxn>
                <a:cxn ang="0">
                  <a:pos x="437" y="11"/>
                </a:cxn>
                <a:cxn ang="0">
                  <a:pos x="442" y="20"/>
                </a:cxn>
              </a:cxnLst>
              <a:rect l="0" t="0" r="r" b="b"/>
              <a:pathLst>
                <a:path w="471" h="180">
                  <a:moveTo>
                    <a:pt x="442" y="20"/>
                  </a:moveTo>
                  <a:lnTo>
                    <a:pt x="462" y="54"/>
                  </a:lnTo>
                  <a:lnTo>
                    <a:pt x="471" y="99"/>
                  </a:lnTo>
                  <a:lnTo>
                    <a:pt x="425" y="141"/>
                  </a:lnTo>
                  <a:lnTo>
                    <a:pt x="393" y="159"/>
                  </a:lnTo>
                  <a:lnTo>
                    <a:pt x="292" y="180"/>
                  </a:lnTo>
                  <a:lnTo>
                    <a:pt x="224" y="180"/>
                  </a:lnTo>
                  <a:lnTo>
                    <a:pt x="156" y="172"/>
                  </a:lnTo>
                  <a:lnTo>
                    <a:pt x="51" y="176"/>
                  </a:lnTo>
                  <a:lnTo>
                    <a:pt x="42" y="172"/>
                  </a:lnTo>
                  <a:lnTo>
                    <a:pt x="30" y="113"/>
                  </a:lnTo>
                  <a:lnTo>
                    <a:pt x="0" y="66"/>
                  </a:lnTo>
                  <a:lnTo>
                    <a:pt x="0" y="23"/>
                  </a:lnTo>
                  <a:lnTo>
                    <a:pt x="30" y="0"/>
                  </a:lnTo>
                  <a:lnTo>
                    <a:pt x="385" y="0"/>
                  </a:lnTo>
                  <a:lnTo>
                    <a:pt x="416" y="3"/>
                  </a:lnTo>
                  <a:lnTo>
                    <a:pt x="437" y="11"/>
                  </a:lnTo>
                  <a:lnTo>
                    <a:pt x="442" y="2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56" name="Freeform 341"/>
            <p:cNvSpPr>
              <a:spLocks noChangeAspect="1"/>
            </p:cNvSpPr>
            <p:nvPr/>
          </p:nvSpPr>
          <p:spPr bwMode="gray">
            <a:xfrm rot="20552049">
              <a:off x="7876229" y="4226368"/>
              <a:ext cx="0" cy="4886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0" y="7"/>
                </a:cxn>
                <a:cxn ang="0">
                  <a:pos x="0" y="76"/>
                </a:cxn>
                <a:cxn ang="0">
                  <a:pos x="14" y="59"/>
                </a:cxn>
                <a:cxn ang="0">
                  <a:pos x="14" y="0"/>
                </a:cxn>
              </a:cxnLst>
              <a:rect l="0" t="0" r="r" b="b"/>
              <a:pathLst>
                <a:path w="14" h="76">
                  <a:moveTo>
                    <a:pt x="14" y="0"/>
                  </a:moveTo>
                  <a:lnTo>
                    <a:pt x="0" y="7"/>
                  </a:lnTo>
                  <a:lnTo>
                    <a:pt x="0" y="76"/>
                  </a:lnTo>
                  <a:lnTo>
                    <a:pt x="14" y="59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57" name="Freeform 342"/>
            <p:cNvSpPr>
              <a:spLocks noChangeAspect="1"/>
            </p:cNvSpPr>
            <p:nvPr/>
          </p:nvSpPr>
          <p:spPr bwMode="gray">
            <a:xfrm rot="20552049">
              <a:off x="7851020" y="4157974"/>
              <a:ext cx="4449" cy="11399"/>
            </a:xfrm>
            <a:custGeom>
              <a:avLst/>
              <a:gdLst/>
              <a:ahLst/>
              <a:cxnLst>
                <a:cxn ang="0">
                  <a:pos x="122" y="0"/>
                </a:cxn>
                <a:cxn ang="0">
                  <a:pos x="98" y="4"/>
                </a:cxn>
                <a:cxn ang="0">
                  <a:pos x="81" y="52"/>
                </a:cxn>
                <a:cxn ang="0">
                  <a:pos x="17" y="45"/>
                </a:cxn>
                <a:cxn ang="0">
                  <a:pos x="0" y="104"/>
                </a:cxn>
                <a:cxn ang="0">
                  <a:pos x="8" y="160"/>
                </a:cxn>
                <a:cxn ang="0">
                  <a:pos x="53" y="163"/>
                </a:cxn>
                <a:cxn ang="0">
                  <a:pos x="70" y="104"/>
                </a:cxn>
                <a:cxn ang="0">
                  <a:pos x="83" y="93"/>
                </a:cxn>
                <a:cxn ang="0">
                  <a:pos x="132" y="91"/>
                </a:cxn>
                <a:cxn ang="0">
                  <a:pos x="173" y="74"/>
                </a:cxn>
                <a:cxn ang="0">
                  <a:pos x="166" y="52"/>
                </a:cxn>
                <a:cxn ang="0">
                  <a:pos x="135" y="38"/>
                </a:cxn>
                <a:cxn ang="0">
                  <a:pos x="122" y="0"/>
                </a:cxn>
              </a:cxnLst>
              <a:rect l="0" t="0" r="r" b="b"/>
              <a:pathLst>
                <a:path w="173" h="163">
                  <a:moveTo>
                    <a:pt x="122" y="0"/>
                  </a:moveTo>
                  <a:lnTo>
                    <a:pt x="98" y="4"/>
                  </a:lnTo>
                  <a:lnTo>
                    <a:pt x="81" y="52"/>
                  </a:lnTo>
                  <a:lnTo>
                    <a:pt x="17" y="45"/>
                  </a:lnTo>
                  <a:lnTo>
                    <a:pt x="0" y="104"/>
                  </a:lnTo>
                  <a:lnTo>
                    <a:pt x="8" y="160"/>
                  </a:lnTo>
                  <a:lnTo>
                    <a:pt x="53" y="163"/>
                  </a:lnTo>
                  <a:lnTo>
                    <a:pt x="70" y="104"/>
                  </a:lnTo>
                  <a:lnTo>
                    <a:pt x="83" y="93"/>
                  </a:lnTo>
                  <a:lnTo>
                    <a:pt x="132" y="91"/>
                  </a:lnTo>
                  <a:lnTo>
                    <a:pt x="173" y="74"/>
                  </a:lnTo>
                  <a:lnTo>
                    <a:pt x="166" y="52"/>
                  </a:lnTo>
                  <a:lnTo>
                    <a:pt x="135" y="38"/>
                  </a:lnTo>
                  <a:lnTo>
                    <a:pt x="122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58" name="Freeform 343"/>
            <p:cNvSpPr>
              <a:spLocks noChangeAspect="1"/>
            </p:cNvSpPr>
            <p:nvPr/>
          </p:nvSpPr>
          <p:spPr bwMode="gray">
            <a:xfrm rot="20552049">
              <a:off x="7808014" y="4128663"/>
              <a:ext cx="0" cy="1629"/>
            </a:xfrm>
            <a:custGeom>
              <a:avLst/>
              <a:gdLst/>
              <a:ahLst/>
              <a:cxnLst>
                <a:cxn ang="0">
                  <a:pos x="28" y="0"/>
                </a:cxn>
                <a:cxn ang="0">
                  <a:pos x="0" y="21"/>
                </a:cxn>
                <a:cxn ang="0">
                  <a:pos x="3" y="39"/>
                </a:cxn>
                <a:cxn ang="0">
                  <a:pos x="28" y="32"/>
                </a:cxn>
                <a:cxn ang="0">
                  <a:pos x="28" y="0"/>
                </a:cxn>
              </a:cxnLst>
              <a:rect l="0" t="0" r="r" b="b"/>
              <a:pathLst>
                <a:path w="28" h="39">
                  <a:moveTo>
                    <a:pt x="28" y="0"/>
                  </a:moveTo>
                  <a:lnTo>
                    <a:pt x="0" y="21"/>
                  </a:lnTo>
                  <a:lnTo>
                    <a:pt x="3" y="39"/>
                  </a:lnTo>
                  <a:lnTo>
                    <a:pt x="28" y="32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59" name="Freeform 344"/>
            <p:cNvSpPr>
              <a:spLocks noChangeAspect="1"/>
            </p:cNvSpPr>
            <p:nvPr/>
          </p:nvSpPr>
          <p:spPr bwMode="gray">
            <a:xfrm rot="20552049">
              <a:off x="7810979" y="4141690"/>
              <a:ext cx="1484" cy="3257"/>
            </a:xfrm>
            <a:custGeom>
              <a:avLst/>
              <a:gdLst/>
              <a:ahLst/>
              <a:cxnLst>
                <a:cxn ang="0">
                  <a:pos x="6" y="8"/>
                </a:cxn>
                <a:cxn ang="0">
                  <a:pos x="0" y="17"/>
                </a:cxn>
                <a:cxn ang="0">
                  <a:pos x="6" y="34"/>
                </a:cxn>
                <a:cxn ang="0">
                  <a:pos x="42" y="0"/>
                </a:cxn>
                <a:cxn ang="0">
                  <a:pos x="6" y="8"/>
                </a:cxn>
              </a:cxnLst>
              <a:rect l="0" t="0" r="r" b="b"/>
              <a:pathLst>
                <a:path w="42" h="34">
                  <a:moveTo>
                    <a:pt x="6" y="8"/>
                  </a:moveTo>
                  <a:lnTo>
                    <a:pt x="0" y="17"/>
                  </a:lnTo>
                  <a:lnTo>
                    <a:pt x="6" y="34"/>
                  </a:lnTo>
                  <a:lnTo>
                    <a:pt x="42" y="0"/>
                  </a:lnTo>
                  <a:lnTo>
                    <a:pt x="6" y="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60" name="Freeform 345"/>
            <p:cNvSpPr>
              <a:spLocks noChangeAspect="1"/>
            </p:cNvSpPr>
            <p:nvPr/>
          </p:nvSpPr>
          <p:spPr bwMode="gray">
            <a:xfrm rot="20552049">
              <a:off x="7858434" y="4175886"/>
              <a:ext cx="2966" cy="8142"/>
            </a:xfrm>
            <a:custGeom>
              <a:avLst/>
              <a:gdLst/>
              <a:ahLst/>
              <a:cxnLst>
                <a:cxn ang="0">
                  <a:pos x="18" y="0"/>
                </a:cxn>
                <a:cxn ang="0">
                  <a:pos x="0" y="0"/>
                </a:cxn>
                <a:cxn ang="0">
                  <a:pos x="0" y="86"/>
                </a:cxn>
                <a:cxn ang="0">
                  <a:pos x="14" y="124"/>
                </a:cxn>
                <a:cxn ang="0">
                  <a:pos x="42" y="124"/>
                </a:cxn>
                <a:cxn ang="0">
                  <a:pos x="52" y="90"/>
                </a:cxn>
                <a:cxn ang="0">
                  <a:pos x="49" y="20"/>
                </a:cxn>
                <a:cxn ang="0">
                  <a:pos x="18" y="0"/>
                </a:cxn>
              </a:cxnLst>
              <a:rect l="0" t="0" r="r" b="b"/>
              <a:pathLst>
                <a:path w="52" h="124">
                  <a:moveTo>
                    <a:pt x="18" y="0"/>
                  </a:moveTo>
                  <a:lnTo>
                    <a:pt x="0" y="0"/>
                  </a:lnTo>
                  <a:lnTo>
                    <a:pt x="0" y="86"/>
                  </a:lnTo>
                  <a:lnTo>
                    <a:pt x="14" y="124"/>
                  </a:lnTo>
                  <a:lnTo>
                    <a:pt x="42" y="124"/>
                  </a:lnTo>
                  <a:lnTo>
                    <a:pt x="52" y="90"/>
                  </a:lnTo>
                  <a:lnTo>
                    <a:pt x="49" y="2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61" name="Freeform 346"/>
            <p:cNvSpPr>
              <a:spLocks noChangeAspect="1"/>
            </p:cNvSpPr>
            <p:nvPr/>
          </p:nvSpPr>
          <p:spPr bwMode="gray">
            <a:xfrm rot="20552049">
              <a:off x="7876229" y="4252423"/>
              <a:ext cx="1484" cy="4886"/>
            </a:xfrm>
            <a:custGeom>
              <a:avLst/>
              <a:gdLst/>
              <a:ahLst/>
              <a:cxnLst>
                <a:cxn ang="0">
                  <a:pos x="49" y="0"/>
                </a:cxn>
                <a:cxn ang="0">
                  <a:pos x="17" y="14"/>
                </a:cxn>
                <a:cxn ang="0">
                  <a:pos x="0" y="62"/>
                </a:cxn>
                <a:cxn ang="0">
                  <a:pos x="38" y="41"/>
                </a:cxn>
                <a:cxn ang="0">
                  <a:pos x="49" y="0"/>
                </a:cxn>
              </a:cxnLst>
              <a:rect l="0" t="0" r="r" b="b"/>
              <a:pathLst>
                <a:path w="49" h="62">
                  <a:moveTo>
                    <a:pt x="49" y="0"/>
                  </a:moveTo>
                  <a:lnTo>
                    <a:pt x="17" y="14"/>
                  </a:lnTo>
                  <a:lnTo>
                    <a:pt x="0" y="62"/>
                  </a:lnTo>
                  <a:lnTo>
                    <a:pt x="38" y="4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62" name="Freeform 347"/>
            <p:cNvSpPr>
              <a:spLocks noChangeAspect="1"/>
            </p:cNvSpPr>
            <p:nvPr/>
          </p:nvSpPr>
          <p:spPr bwMode="gray">
            <a:xfrm rot="20552049">
              <a:off x="7591504" y="4073296"/>
              <a:ext cx="109738" cy="79793"/>
            </a:xfrm>
            <a:custGeom>
              <a:avLst/>
              <a:gdLst/>
              <a:ahLst/>
              <a:cxnLst>
                <a:cxn ang="0">
                  <a:pos x="2488" y="571"/>
                </a:cxn>
                <a:cxn ang="0">
                  <a:pos x="2639" y="644"/>
                </a:cxn>
                <a:cxn ang="0">
                  <a:pos x="2750" y="689"/>
                </a:cxn>
                <a:cxn ang="0">
                  <a:pos x="2869" y="689"/>
                </a:cxn>
                <a:cxn ang="0">
                  <a:pos x="2865" y="787"/>
                </a:cxn>
                <a:cxn ang="0">
                  <a:pos x="2916" y="820"/>
                </a:cxn>
                <a:cxn ang="0">
                  <a:pos x="3170" y="871"/>
                </a:cxn>
                <a:cxn ang="0">
                  <a:pos x="3309" y="951"/>
                </a:cxn>
                <a:cxn ang="0">
                  <a:pos x="3137" y="1073"/>
                </a:cxn>
                <a:cxn ang="0">
                  <a:pos x="2908" y="1111"/>
                </a:cxn>
                <a:cxn ang="0">
                  <a:pos x="2531" y="1086"/>
                </a:cxn>
                <a:cxn ang="0">
                  <a:pos x="2269" y="1123"/>
                </a:cxn>
                <a:cxn ang="0">
                  <a:pos x="2255" y="1069"/>
                </a:cxn>
                <a:cxn ang="0">
                  <a:pos x="2449" y="951"/>
                </a:cxn>
                <a:cxn ang="0">
                  <a:pos x="2416" y="880"/>
                </a:cxn>
                <a:cxn ang="0">
                  <a:pos x="2107" y="803"/>
                </a:cxn>
                <a:cxn ang="0">
                  <a:pos x="1989" y="660"/>
                </a:cxn>
                <a:cxn ang="0">
                  <a:pos x="1832" y="547"/>
                </a:cxn>
                <a:cxn ang="0">
                  <a:pos x="1675" y="534"/>
                </a:cxn>
                <a:cxn ang="0">
                  <a:pos x="1405" y="412"/>
                </a:cxn>
                <a:cxn ang="0">
                  <a:pos x="1184" y="366"/>
                </a:cxn>
                <a:cxn ang="0">
                  <a:pos x="1091" y="383"/>
                </a:cxn>
                <a:cxn ang="0">
                  <a:pos x="955" y="353"/>
                </a:cxn>
                <a:cxn ang="0">
                  <a:pos x="870" y="293"/>
                </a:cxn>
                <a:cxn ang="0">
                  <a:pos x="990" y="231"/>
                </a:cxn>
                <a:cxn ang="0">
                  <a:pos x="929" y="189"/>
                </a:cxn>
                <a:cxn ang="0">
                  <a:pos x="604" y="205"/>
                </a:cxn>
                <a:cxn ang="0">
                  <a:pos x="451" y="325"/>
                </a:cxn>
                <a:cxn ang="0">
                  <a:pos x="281" y="403"/>
                </a:cxn>
                <a:cxn ang="0">
                  <a:pos x="129" y="482"/>
                </a:cxn>
                <a:cxn ang="0">
                  <a:pos x="99" y="449"/>
                </a:cxn>
                <a:cxn ang="0">
                  <a:pos x="78" y="396"/>
                </a:cxn>
                <a:cxn ang="0">
                  <a:pos x="147" y="366"/>
                </a:cxn>
                <a:cxn ang="0">
                  <a:pos x="238" y="176"/>
                </a:cxn>
                <a:cxn ang="0">
                  <a:pos x="454" y="79"/>
                </a:cxn>
                <a:cxn ang="0">
                  <a:pos x="1003" y="0"/>
                </a:cxn>
                <a:cxn ang="0">
                  <a:pos x="1295" y="20"/>
                </a:cxn>
                <a:cxn ang="0">
                  <a:pos x="1490" y="62"/>
                </a:cxn>
                <a:cxn ang="0">
                  <a:pos x="1637" y="189"/>
                </a:cxn>
                <a:cxn ang="0">
                  <a:pos x="1879" y="251"/>
                </a:cxn>
                <a:cxn ang="0">
                  <a:pos x="1985" y="293"/>
                </a:cxn>
                <a:cxn ang="0">
                  <a:pos x="1989" y="325"/>
                </a:cxn>
                <a:cxn ang="0">
                  <a:pos x="2167" y="429"/>
                </a:cxn>
                <a:cxn ang="0">
                  <a:pos x="2394" y="508"/>
                </a:cxn>
              </a:cxnLst>
              <a:rect l="0" t="0" r="r" b="b"/>
              <a:pathLst>
                <a:path w="3347" h="1123">
                  <a:moveTo>
                    <a:pt x="2394" y="508"/>
                  </a:moveTo>
                  <a:lnTo>
                    <a:pt x="2399" y="517"/>
                  </a:lnTo>
                  <a:lnTo>
                    <a:pt x="2488" y="571"/>
                  </a:lnTo>
                  <a:lnTo>
                    <a:pt x="2559" y="627"/>
                  </a:lnTo>
                  <a:lnTo>
                    <a:pt x="2605" y="644"/>
                  </a:lnTo>
                  <a:lnTo>
                    <a:pt x="2639" y="644"/>
                  </a:lnTo>
                  <a:lnTo>
                    <a:pt x="2665" y="652"/>
                  </a:lnTo>
                  <a:lnTo>
                    <a:pt x="2687" y="669"/>
                  </a:lnTo>
                  <a:lnTo>
                    <a:pt x="2750" y="689"/>
                  </a:lnTo>
                  <a:lnTo>
                    <a:pt x="2793" y="689"/>
                  </a:lnTo>
                  <a:lnTo>
                    <a:pt x="2835" y="680"/>
                  </a:lnTo>
                  <a:lnTo>
                    <a:pt x="2869" y="689"/>
                  </a:lnTo>
                  <a:lnTo>
                    <a:pt x="2886" y="719"/>
                  </a:lnTo>
                  <a:lnTo>
                    <a:pt x="2886" y="744"/>
                  </a:lnTo>
                  <a:lnTo>
                    <a:pt x="2865" y="787"/>
                  </a:lnTo>
                  <a:lnTo>
                    <a:pt x="2865" y="803"/>
                  </a:lnTo>
                  <a:lnTo>
                    <a:pt x="2874" y="811"/>
                  </a:lnTo>
                  <a:lnTo>
                    <a:pt x="2916" y="820"/>
                  </a:lnTo>
                  <a:lnTo>
                    <a:pt x="3094" y="816"/>
                  </a:lnTo>
                  <a:lnTo>
                    <a:pt x="3128" y="828"/>
                  </a:lnTo>
                  <a:lnTo>
                    <a:pt x="3170" y="871"/>
                  </a:lnTo>
                  <a:lnTo>
                    <a:pt x="3182" y="891"/>
                  </a:lnTo>
                  <a:lnTo>
                    <a:pt x="3259" y="947"/>
                  </a:lnTo>
                  <a:lnTo>
                    <a:pt x="3309" y="951"/>
                  </a:lnTo>
                  <a:lnTo>
                    <a:pt x="3343" y="964"/>
                  </a:lnTo>
                  <a:lnTo>
                    <a:pt x="3347" y="1002"/>
                  </a:lnTo>
                  <a:lnTo>
                    <a:pt x="3137" y="1073"/>
                  </a:lnTo>
                  <a:lnTo>
                    <a:pt x="3072" y="1103"/>
                  </a:lnTo>
                  <a:lnTo>
                    <a:pt x="2996" y="1115"/>
                  </a:lnTo>
                  <a:lnTo>
                    <a:pt x="2908" y="1111"/>
                  </a:lnTo>
                  <a:lnTo>
                    <a:pt x="2852" y="1094"/>
                  </a:lnTo>
                  <a:lnTo>
                    <a:pt x="2793" y="1090"/>
                  </a:lnTo>
                  <a:lnTo>
                    <a:pt x="2531" y="1086"/>
                  </a:lnTo>
                  <a:lnTo>
                    <a:pt x="2394" y="1103"/>
                  </a:lnTo>
                  <a:lnTo>
                    <a:pt x="2314" y="1123"/>
                  </a:lnTo>
                  <a:lnTo>
                    <a:pt x="2269" y="1123"/>
                  </a:lnTo>
                  <a:lnTo>
                    <a:pt x="2243" y="1115"/>
                  </a:lnTo>
                  <a:lnTo>
                    <a:pt x="2235" y="1094"/>
                  </a:lnTo>
                  <a:lnTo>
                    <a:pt x="2255" y="1069"/>
                  </a:lnTo>
                  <a:lnTo>
                    <a:pt x="2314" y="1019"/>
                  </a:lnTo>
                  <a:lnTo>
                    <a:pt x="2373" y="985"/>
                  </a:lnTo>
                  <a:lnTo>
                    <a:pt x="2449" y="951"/>
                  </a:lnTo>
                  <a:lnTo>
                    <a:pt x="2457" y="917"/>
                  </a:lnTo>
                  <a:lnTo>
                    <a:pt x="2454" y="900"/>
                  </a:lnTo>
                  <a:lnTo>
                    <a:pt x="2416" y="880"/>
                  </a:lnTo>
                  <a:lnTo>
                    <a:pt x="2319" y="849"/>
                  </a:lnTo>
                  <a:lnTo>
                    <a:pt x="2141" y="837"/>
                  </a:lnTo>
                  <a:lnTo>
                    <a:pt x="2107" y="803"/>
                  </a:lnTo>
                  <a:lnTo>
                    <a:pt x="2056" y="770"/>
                  </a:lnTo>
                  <a:lnTo>
                    <a:pt x="2019" y="727"/>
                  </a:lnTo>
                  <a:lnTo>
                    <a:pt x="1989" y="660"/>
                  </a:lnTo>
                  <a:lnTo>
                    <a:pt x="1977" y="606"/>
                  </a:lnTo>
                  <a:lnTo>
                    <a:pt x="1938" y="560"/>
                  </a:lnTo>
                  <a:lnTo>
                    <a:pt x="1832" y="547"/>
                  </a:lnTo>
                  <a:lnTo>
                    <a:pt x="1734" y="551"/>
                  </a:lnTo>
                  <a:lnTo>
                    <a:pt x="1700" y="547"/>
                  </a:lnTo>
                  <a:lnTo>
                    <a:pt x="1675" y="534"/>
                  </a:lnTo>
                  <a:lnTo>
                    <a:pt x="1564" y="513"/>
                  </a:lnTo>
                  <a:lnTo>
                    <a:pt x="1473" y="472"/>
                  </a:lnTo>
                  <a:lnTo>
                    <a:pt x="1405" y="412"/>
                  </a:lnTo>
                  <a:lnTo>
                    <a:pt x="1354" y="387"/>
                  </a:lnTo>
                  <a:lnTo>
                    <a:pt x="1222" y="383"/>
                  </a:lnTo>
                  <a:lnTo>
                    <a:pt x="1184" y="366"/>
                  </a:lnTo>
                  <a:lnTo>
                    <a:pt x="1159" y="366"/>
                  </a:lnTo>
                  <a:lnTo>
                    <a:pt x="1129" y="378"/>
                  </a:lnTo>
                  <a:lnTo>
                    <a:pt x="1091" y="383"/>
                  </a:lnTo>
                  <a:lnTo>
                    <a:pt x="1049" y="370"/>
                  </a:lnTo>
                  <a:lnTo>
                    <a:pt x="1037" y="358"/>
                  </a:lnTo>
                  <a:lnTo>
                    <a:pt x="955" y="353"/>
                  </a:lnTo>
                  <a:lnTo>
                    <a:pt x="904" y="341"/>
                  </a:lnTo>
                  <a:lnTo>
                    <a:pt x="887" y="327"/>
                  </a:lnTo>
                  <a:lnTo>
                    <a:pt x="870" y="293"/>
                  </a:lnTo>
                  <a:lnTo>
                    <a:pt x="870" y="276"/>
                  </a:lnTo>
                  <a:lnTo>
                    <a:pt x="972" y="251"/>
                  </a:lnTo>
                  <a:lnTo>
                    <a:pt x="990" y="231"/>
                  </a:lnTo>
                  <a:lnTo>
                    <a:pt x="981" y="209"/>
                  </a:lnTo>
                  <a:lnTo>
                    <a:pt x="943" y="201"/>
                  </a:lnTo>
                  <a:lnTo>
                    <a:pt x="929" y="189"/>
                  </a:lnTo>
                  <a:lnTo>
                    <a:pt x="718" y="167"/>
                  </a:lnTo>
                  <a:lnTo>
                    <a:pt x="658" y="172"/>
                  </a:lnTo>
                  <a:lnTo>
                    <a:pt x="604" y="205"/>
                  </a:lnTo>
                  <a:lnTo>
                    <a:pt x="557" y="251"/>
                  </a:lnTo>
                  <a:lnTo>
                    <a:pt x="519" y="302"/>
                  </a:lnTo>
                  <a:lnTo>
                    <a:pt x="451" y="325"/>
                  </a:lnTo>
                  <a:lnTo>
                    <a:pt x="370" y="332"/>
                  </a:lnTo>
                  <a:lnTo>
                    <a:pt x="323" y="349"/>
                  </a:lnTo>
                  <a:lnTo>
                    <a:pt x="281" y="403"/>
                  </a:lnTo>
                  <a:lnTo>
                    <a:pt x="230" y="412"/>
                  </a:lnTo>
                  <a:lnTo>
                    <a:pt x="213" y="420"/>
                  </a:lnTo>
                  <a:lnTo>
                    <a:pt x="129" y="482"/>
                  </a:lnTo>
                  <a:lnTo>
                    <a:pt x="120" y="482"/>
                  </a:lnTo>
                  <a:lnTo>
                    <a:pt x="117" y="466"/>
                  </a:lnTo>
                  <a:lnTo>
                    <a:pt x="99" y="449"/>
                  </a:lnTo>
                  <a:lnTo>
                    <a:pt x="0" y="455"/>
                  </a:lnTo>
                  <a:lnTo>
                    <a:pt x="0" y="441"/>
                  </a:lnTo>
                  <a:lnTo>
                    <a:pt x="78" y="396"/>
                  </a:lnTo>
                  <a:lnTo>
                    <a:pt x="133" y="390"/>
                  </a:lnTo>
                  <a:lnTo>
                    <a:pt x="141" y="383"/>
                  </a:lnTo>
                  <a:lnTo>
                    <a:pt x="147" y="366"/>
                  </a:lnTo>
                  <a:lnTo>
                    <a:pt x="147" y="257"/>
                  </a:lnTo>
                  <a:lnTo>
                    <a:pt x="163" y="226"/>
                  </a:lnTo>
                  <a:lnTo>
                    <a:pt x="238" y="176"/>
                  </a:lnTo>
                  <a:lnTo>
                    <a:pt x="337" y="130"/>
                  </a:lnTo>
                  <a:lnTo>
                    <a:pt x="358" y="125"/>
                  </a:lnTo>
                  <a:lnTo>
                    <a:pt x="454" y="79"/>
                  </a:lnTo>
                  <a:lnTo>
                    <a:pt x="675" y="29"/>
                  </a:lnTo>
                  <a:lnTo>
                    <a:pt x="752" y="3"/>
                  </a:lnTo>
                  <a:lnTo>
                    <a:pt x="1003" y="0"/>
                  </a:lnTo>
                  <a:lnTo>
                    <a:pt x="1112" y="20"/>
                  </a:lnTo>
                  <a:lnTo>
                    <a:pt x="1227" y="25"/>
                  </a:lnTo>
                  <a:lnTo>
                    <a:pt x="1295" y="20"/>
                  </a:lnTo>
                  <a:lnTo>
                    <a:pt x="1336" y="54"/>
                  </a:lnTo>
                  <a:lnTo>
                    <a:pt x="1366" y="67"/>
                  </a:lnTo>
                  <a:lnTo>
                    <a:pt x="1490" y="62"/>
                  </a:lnTo>
                  <a:lnTo>
                    <a:pt x="1524" y="79"/>
                  </a:lnTo>
                  <a:lnTo>
                    <a:pt x="1612" y="150"/>
                  </a:lnTo>
                  <a:lnTo>
                    <a:pt x="1637" y="189"/>
                  </a:lnTo>
                  <a:lnTo>
                    <a:pt x="1700" y="240"/>
                  </a:lnTo>
                  <a:lnTo>
                    <a:pt x="1751" y="257"/>
                  </a:lnTo>
                  <a:lnTo>
                    <a:pt x="1879" y="251"/>
                  </a:lnTo>
                  <a:lnTo>
                    <a:pt x="1913" y="273"/>
                  </a:lnTo>
                  <a:lnTo>
                    <a:pt x="1968" y="273"/>
                  </a:lnTo>
                  <a:lnTo>
                    <a:pt x="1985" y="293"/>
                  </a:lnTo>
                  <a:lnTo>
                    <a:pt x="1968" y="293"/>
                  </a:lnTo>
                  <a:lnTo>
                    <a:pt x="1964" y="311"/>
                  </a:lnTo>
                  <a:lnTo>
                    <a:pt x="1989" y="325"/>
                  </a:lnTo>
                  <a:lnTo>
                    <a:pt x="2056" y="335"/>
                  </a:lnTo>
                  <a:lnTo>
                    <a:pt x="2099" y="358"/>
                  </a:lnTo>
                  <a:lnTo>
                    <a:pt x="2167" y="429"/>
                  </a:lnTo>
                  <a:lnTo>
                    <a:pt x="2269" y="458"/>
                  </a:lnTo>
                  <a:lnTo>
                    <a:pt x="2344" y="496"/>
                  </a:lnTo>
                  <a:lnTo>
                    <a:pt x="2394" y="508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63" name="Freeform 348"/>
            <p:cNvSpPr>
              <a:spLocks noChangeAspect="1"/>
            </p:cNvSpPr>
            <p:nvPr/>
          </p:nvSpPr>
          <p:spPr bwMode="gray">
            <a:xfrm rot="20552049">
              <a:off x="7609299" y="4115635"/>
              <a:ext cx="4449" cy="9771"/>
            </a:xfrm>
            <a:custGeom>
              <a:avLst/>
              <a:gdLst/>
              <a:ahLst/>
              <a:cxnLst>
                <a:cxn ang="0">
                  <a:pos x="128" y="5"/>
                </a:cxn>
                <a:cxn ang="0">
                  <a:pos x="136" y="42"/>
                </a:cxn>
                <a:cxn ang="0">
                  <a:pos x="153" y="64"/>
                </a:cxn>
                <a:cxn ang="0">
                  <a:pos x="165" y="128"/>
                </a:cxn>
                <a:cxn ang="0">
                  <a:pos x="77" y="156"/>
                </a:cxn>
                <a:cxn ang="0">
                  <a:pos x="38" y="156"/>
                </a:cxn>
                <a:cxn ang="0">
                  <a:pos x="22" y="144"/>
                </a:cxn>
                <a:cxn ang="0">
                  <a:pos x="8" y="131"/>
                </a:cxn>
                <a:cxn ang="0">
                  <a:pos x="0" y="98"/>
                </a:cxn>
                <a:cxn ang="0">
                  <a:pos x="51" y="123"/>
                </a:cxn>
                <a:cxn ang="0">
                  <a:pos x="63" y="89"/>
                </a:cxn>
                <a:cxn ang="0">
                  <a:pos x="51" y="68"/>
                </a:cxn>
                <a:cxn ang="0">
                  <a:pos x="47" y="42"/>
                </a:cxn>
                <a:cxn ang="0">
                  <a:pos x="51" y="9"/>
                </a:cxn>
                <a:cxn ang="0">
                  <a:pos x="89" y="0"/>
                </a:cxn>
                <a:cxn ang="0">
                  <a:pos x="114" y="5"/>
                </a:cxn>
                <a:cxn ang="0">
                  <a:pos x="128" y="14"/>
                </a:cxn>
                <a:cxn ang="0">
                  <a:pos x="128" y="5"/>
                </a:cxn>
              </a:cxnLst>
              <a:rect l="0" t="0" r="r" b="b"/>
              <a:pathLst>
                <a:path w="165" h="156">
                  <a:moveTo>
                    <a:pt x="128" y="5"/>
                  </a:moveTo>
                  <a:lnTo>
                    <a:pt x="136" y="42"/>
                  </a:lnTo>
                  <a:lnTo>
                    <a:pt x="153" y="64"/>
                  </a:lnTo>
                  <a:lnTo>
                    <a:pt x="165" y="128"/>
                  </a:lnTo>
                  <a:lnTo>
                    <a:pt x="77" y="156"/>
                  </a:lnTo>
                  <a:lnTo>
                    <a:pt x="38" y="156"/>
                  </a:lnTo>
                  <a:lnTo>
                    <a:pt x="22" y="144"/>
                  </a:lnTo>
                  <a:lnTo>
                    <a:pt x="8" y="131"/>
                  </a:lnTo>
                  <a:lnTo>
                    <a:pt x="0" y="98"/>
                  </a:lnTo>
                  <a:lnTo>
                    <a:pt x="51" y="123"/>
                  </a:lnTo>
                  <a:lnTo>
                    <a:pt x="63" y="89"/>
                  </a:lnTo>
                  <a:lnTo>
                    <a:pt x="51" y="68"/>
                  </a:lnTo>
                  <a:lnTo>
                    <a:pt x="47" y="42"/>
                  </a:lnTo>
                  <a:lnTo>
                    <a:pt x="51" y="9"/>
                  </a:lnTo>
                  <a:lnTo>
                    <a:pt x="89" y="0"/>
                  </a:lnTo>
                  <a:lnTo>
                    <a:pt x="114" y="5"/>
                  </a:lnTo>
                  <a:lnTo>
                    <a:pt x="128" y="14"/>
                  </a:lnTo>
                  <a:lnTo>
                    <a:pt x="128" y="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64" name="Freeform 349"/>
            <p:cNvSpPr>
              <a:spLocks noChangeAspect="1"/>
            </p:cNvSpPr>
            <p:nvPr/>
          </p:nvSpPr>
          <p:spPr bwMode="gray">
            <a:xfrm rot="20552049">
              <a:off x="7649339" y="4083067"/>
              <a:ext cx="10381" cy="14657"/>
            </a:xfrm>
            <a:custGeom>
              <a:avLst/>
              <a:gdLst/>
              <a:ahLst/>
              <a:cxnLst>
                <a:cxn ang="0">
                  <a:pos x="211" y="85"/>
                </a:cxn>
                <a:cxn ang="0">
                  <a:pos x="283" y="127"/>
                </a:cxn>
                <a:cxn ang="0">
                  <a:pos x="308" y="156"/>
                </a:cxn>
                <a:cxn ang="0">
                  <a:pos x="317" y="201"/>
                </a:cxn>
                <a:cxn ang="0">
                  <a:pos x="266" y="198"/>
                </a:cxn>
                <a:cxn ang="0">
                  <a:pos x="208" y="156"/>
                </a:cxn>
                <a:cxn ang="0">
                  <a:pos x="169" y="97"/>
                </a:cxn>
                <a:cxn ang="0">
                  <a:pos x="135" y="68"/>
                </a:cxn>
                <a:cxn ang="0">
                  <a:pos x="59" y="59"/>
                </a:cxn>
                <a:cxn ang="0">
                  <a:pos x="38" y="50"/>
                </a:cxn>
                <a:cxn ang="0">
                  <a:pos x="8" y="29"/>
                </a:cxn>
                <a:cxn ang="0">
                  <a:pos x="0" y="17"/>
                </a:cxn>
                <a:cxn ang="0">
                  <a:pos x="0" y="0"/>
                </a:cxn>
                <a:cxn ang="0">
                  <a:pos x="85" y="4"/>
                </a:cxn>
                <a:cxn ang="0">
                  <a:pos x="211" y="85"/>
                </a:cxn>
              </a:cxnLst>
              <a:rect l="0" t="0" r="r" b="b"/>
              <a:pathLst>
                <a:path w="317" h="201">
                  <a:moveTo>
                    <a:pt x="211" y="85"/>
                  </a:moveTo>
                  <a:lnTo>
                    <a:pt x="283" y="127"/>
                  </a:lnTo>
                  <a:lnTo>
                    <a:pt x="308" y="156"/>
                  </a:lnTo>
                  <a:lnTo>
                    <a:pt x="317" y="201"/>
                  </a:lnTo>
                  <a:lnTo>
                    <a:pt x="266" y="198"/>
                  </a:lnTo>
                  <a:lnTo>
                    <a:pt x="208" y="156"/>
                  </a:lnTo>
                  <a:lnTo>
                    <a:pt x="169" y="97"/>
                  </a:lnTo>
                  <a:lnTo>
                    <a:pt x="135" y="68"/>
                  </a:lnTo>
                  <a:lnTo>
                    <a:pt x="59" y="59"/>
                  </a:lnTo>
                  <a:lnTo>
                    <a:pt x="38" y="50"/>
                  </a:lnTo>
                  <a:lnTo>
                    <a:pt x="8" y="29"/>
                  </a:lnTo>
                  <a:lnTo>
                    <a:pt x="0" y="17"/>
                  </a:lnTo>
                  <a:lnTo>
                    <a:pt x="0" y="0"/>
                  </a:lnTo>
                  <a:lnTo>
                    <a:pt x="85" y="4"/>
                  </a:lnTo>
                  <a:lnTo>
                    <a:pt x="211" y="8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65" name="Freeform 350"/>
            <p:cNvSpPr>
              <a:spLocks noChangeAspect="1"/>
            </p:cNvSpPr>
            <p:nvPr/>
          </p:nvSpPr>
          <p:spPr bwMode="gray">
            <a:xfrm rot="20552049">
              <a:off x="7834707" y="4141690"/>
              <a:ext cx="0" cy="4886"/>
            </a:xfrm>
            <a:custGeom>
              <a:avLst/>
              <a:gdLst/>
              <a:ahLst/>
              <a:cxnLst>
                <a:cxn ang="0">
                  <a:pos x="34" y="2"/>
                </a:cxn>
                <a:cxn ang="0">
                  <a:pos x="0" y="0"/>
                </a:cxn>
                <a:cxn ang="0">
                  <a:pos x="11" y="30"/>
                </a:cxn>
                <a:cxn ang="0">
                  <a:pos x="31" y="47"/>
                </a:cxn>
                <a:cxn ang="0">
                  <a:pos x="46" y="42"/>
                </a:cxn>
                <a:cxn ang="0">
                  <a:pos x="46" y="10"/>
                </a:cxn>
                <a:cxn ang="0">
                  <a:pos x="34" y="2"/>
                </a:cxn>
              </a:cxnLst>
              <a:rect l="0" t="0" r="r" b="b"/>
              <a:pathLst>
                <a:path w="46" h="47">
                  <a:moveTo>
                    <a:pt x="34" y="2"/>
                  </a:moveTo>
                  <a:lnTo>
                    <a:pt x="0" y="0"/>
                  </a:lnTo>
                  <a:lnTo>
                    <a:pt x="11" y="30"/>
                  </a:lnTo>
                  <a:lnTo>
                    <a:pt x="31" y="47"/>
                  </a:lnTo>
                  <a:lnTo>
                    <a:pt x="46" y="42"/>
                  </a:lnTo>
                  <a:lnTo>
                    <a:pt x="46" y="10"/>
                  </a:lnTo>
                  <a:lnTo>
                    <a:pt x="34" y="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sp>
          <p:nvSpPr>
            <p:cNvPr id="166" name="Freeform 351"/>
            <p:cNvSpPr>
              <a:spLocks noChangeAspect="1"/>
            </p:cNvSpPr>
            <p:nvPr/>
          </p:nvSpPr>
          <p:spPr bwMode="gray">
            <a:xfrm rot="20552049">
              <a:off x="7873263" y="4210083"/>
              <a:ext cx="1484" cy="6514"/>
            </a:xfrm>
            <a:custGeom>
              <a:avLst/>
              <a:gdLst/>
              <a:ahLst/>
              <a:cxnLst>
                <a:cxn ang="0">
                  <a:pos x="25" y="0"/>
                </a:cxn>
                <a:cxn ang="0">
                  <a:pos x="0" y="97"/>
                </a:cxn>
                <a:cxn ang="0">
                  <a:pos x="25" y="103"/>
                </a:cxn>
                <a:cxn ang="0">
                  <a:pos x="45" y="94"/>
                </a:cxn>
                <a:cxn ang="0">
                  <a:pos x="45" y="62"/>
                </a:cxn>
                <a:cxn ang="0">
                  <a:pos x="39" y="20"/>
                </a:cxn>
                <a:cxn ang="0">
                  <a:pos x="25" y="0"/>
                </a:cxn>
              </a:cxnLst>
              <a:rect l="0" t="0" r="r" b="b"/>
              <a:pathLst>
                <a:path w="45" h="103">
                  <a:moveTo>
                    <a:pt x="25" y="0"/>
                  </a:moveTo>
                  <a:lnTo>
                    <a:pt x="0" y="97"/>
                  </a:lnTo>
                  <a:lnTo>
                    <a:pt x="25" y="103"/>
                  </a:lnTo>
                  <a:lnTo>
                    <a:pt x="45" y="94"/>
                  </a:lnTo>
                  <a:lnTo>
                    <a:pt x="45" y="62"/>
                  </a:lnTo>
                  <a:lnTo>
                    <a:pt x="39" y="20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/>
            <a:lstStyle/>
            <a:p>
              <a:endParaRPr lang="en-US" sz="975" dirty="0"/>
            </a:p>
          </p:txBody>
        </p:sp>
        <p:grpSp>
          <p:nvGrpSpPr>
            <p:cNvPr id="167" name="Group 362"/>
            <p:cNvGrpSpPr/>
            <p:nvPr/>
          </p:nvGrpSpPr>
          <p:grpSpPr bwMode="gray">
            <a:xfrm>
              <a:off x="8764513" y="2669597"/>
              <a:ext cx="821552" cy="1138267"/>
              <a:chOff x="4580731" y="1911697"/>
              <a:chExt cx="879476" cy="1109663"/>
            </a:xfrm>
            <a:solidFill>
              <a:schemeClr val="bg1">
                <a:lumMod val="85000"/>
              </a:schemeClr>
            </a:solidFill>
          </p:grpSpPr>
          <p:sp>
            <p:nvSpPr>
              <p:cNvPr id="223" name="Freeform 175"/>
              <p:cNvSpPr>
                <a:spLocks noChangeAspect="1"/>
              </p:cNvSpPr>
              <p:nvPr/>
            </p:nvSpPr>
            <p:spPr bwMode="gray">
              <a:xfrm>
                <a:off x="4923631" y="2716560"/>
                <a:ext cx="133350" cy="65088"/>
              </a:xfrm>
              <a:custGeom>
                <a:avLst/>
                <a:gdLst/>
                <a:ahLst/>
                <a:cxnLst>
                  <a:cxn ang="0">
                    <a:pos x="234" y="27"/>
                  </a:cxn>
                  <a:cxn ang="0">
                    <a:pos x="213" y="43"/>
                  </a:cxn>
                  <a:cxn ang="0">
                    <a:pos x="188" y="62"/>
                  </a:cxn>
                  <a:cxn ang="0">
                    <a:pos x="184" y="90"/>
                  </a:cxn>
                  <a:cxn ang="0">
                    <a:pos x="191" y="113"/>
                  </a:cxn>
                  <a:cxn ang="0">
                    <a:pos x="179" y="110"/>
                  </a:cxn>
                  <a:cxn ang="0">
                    <a:pos x="153" y="106"/>
                  </a:cxn>
                  <a:cxn ang="0">
                    <a:pos x="116" y="114"/>
                  </a:cxn>
                  <a:cxn ang="0">
                    <a:pos x="83" y="127"/>
                  </a:cxn>
                  <a:cxn ang="0">
                    <a:pos x="59" y="118"/>
                  </a:cxn>
                  <a:cxn ang="0">
                    <a:pos x="49" y="132"/>
                  </a:cxn>
                  <a:cxn ang="0">
                    <a:pos x="34" y="129"/>
                  </a:cxn>
                  <a:cxn ang="0">
                    <a:pos x="19" y="119"/>
                  </a:cxn>
                  <a:cxn ang="0">
                    <a:pos x="0" y="123"/>
                  </a:cxn>
                  <a:cxn ang="0">
                    <a:pos x="16" y="137"/>
                  </a:cxn>
                  <a:cxn ang="0">
                    <a:pos x="17" y="155"/>
                  </a:cxn>
                  <a:cxn ang="0">
                    <a:pos x="17" y="167"/>
                  </a:cxn>
                  <a:cxn ang="0">
                    <a:pos x="36" y="172"/>
                  </a:cxn>
                  <a:cxn ang="0">
                    <a:pos x="51" y="173"/>
                  </a:cxn>
                  <a:cxn ang="0">
                    <a:pos x="68" y="177"/>
                  </a:cxn>
                  <a:cxn ang="0">
                    <a:pos x="104" y="165"/>
                  </a:cxn>
                  <a:cxn ang="0">
                    <a:pos x="132" y="161"/>
                  </a:cxn>
                  <a:cxn ang="0">
                    <a:pos x="143" y="156"/>
                  </a:cxn>
                  <a:cxn ang="0">
                    <a:pos x="146" y="164"/>
                  </a:cxn>
                  <a:cxn ang="0">
                    <a:pos x="152" y="178"/>
                  </a:cxn>
                  <a:cxn ang="0">
                    <a:pos x="168" y="187"/>
                  </a:cxn>
                  <a:cxn ang="0">
                    <a:pos x="208" y="198"/>
                  </a:cxn>
                  <a:cxn ang="0">
                    <a:pos x="231" y="203"/>
                  </a:cxn>
                  <a:cxn ang="0">
                    <a:pos x="275" y="205"/>
                  </a:cxn>
                  <a:cxn ang="0">
                    <a:pos x="292" y="189"/>
                  </a:cxn>
                  <a:cxn ang="0">
                    <a:pos x="325" y="191"/>
                  </a:cxn>
                  <a:cxn ang="0">
                    <a:pos x="334" y="182"/>
                  </a:cxn>
                  <a:cxn ang="0">
                    <a:pos x="353" y="176"/>
                  </a:cxn>
                  <a:cxn ang="0">
                    <a:pos x="372" y="161"/>
                  </a:cxn>
                  <a:cxn ang="0">
                    <a:pos x="382" y="148"/>
                  </a:cxn>
                  <a:cxn ang="0">
                    <a:pos x="390" y="119"/>
                  </a:cxn>
                  <a:cxn ang="0">
                    <a:pos x="388" y="103"/>
                  </a:cxn>
                  <a:cxn ang="0">
                    <a:pos x="420" y="95"/>
                  </a:cxn>
                  <a:cxn ang="0">
                    <a:pos x="412" y="62"/>
                  </a:cxn>
                  <a:cxn ang="0">
                    <a:pos x="406" y="26"/>
                  </a:cxn>
                  <a:cxn ang="0">
                    <a:pos x="362" y="19"/>
                  </a:cxn>
                  <a:cxn ang="0">
                    <a:pos x="340" y="1"/>
                  </a:cxn>
                  <a:cxn ang="0">
                    <a:pos x="301" y="10"/>
                  </a:cxn>
                  <a:cxn ang="0">
                    <a:pos x="287" y="27"/>
                  </a:cxn>
                  <a:cxn ang="0">
                    <a:pos x="267" y="32"/>
                  </a:cxn>
                  <a:cxn ang="0">
                    <a:pos x="249" y="25"/>
                  </a:cxn>
                </a:cxnLst>
                <a:rect l="0" t="0" r="r" b="b"/>
                <a:pathLst>
                  <a:path w="420" h="205">
                    <a:moveTo>
                      <a:pt x="235" y="20"/>
                    </a:moveTo>
                    <a:lnTo>
                      <a:pt x="234" y="27"/>
                    </a:lnTo>
                    <a:lnTo>
                      <a:pt x="217" y="35"/>
                    </a:lnTo>
                    <a:lnTo>
                      <a:pt x="213" y="43"/>
                    </a:lnTo>
                    <a:lnTo>
                      <a:pt x="210" y="53"/>
                    </a:lnTo>
                    <a:lnTo>
                      <a:pt x="188" y="62"/>
                    </a:lnTo>
                    <a:lnTo>
                      <a:pt x="183" y="74"/>
                    </a:lnTo>
                    <a:lnTo>
                      <a:pt x="184" y="90"/>
                    </a:lnTo>
                    <a:lnTo>
                      <a:pt x="191" y="106"/>
                    </a:lnTo>
                    <a:lnTo>
                      <a:pt x="191" y="113"/>
                    </a:lnTo>
                    <a:lnTo>
                      <a:pt x="184" y="117"/>
                    </a:lnTo>
                    <a:lnTo>
                      <a:pt x="179" y="110"/>
                    </a:lnTo>
                    <a:lnTo>
                      <a:pt x="164" y="110"/>
                    </a:lnTo>
                    <a:lnTo>
                      <a:pt x="153" y="106"/>
                    </a:lnTo>
                    <a:lnTo>
                      <a:pt x="149" y="111"/>
                    </a:lnTo>
                    <a:lnTo>
                      <a:pt x="116" y="114"/>
                    </a:lnTo>
                    <a:lnTo>
                      <a:pt x="97" y="127"/>
                    </a:lnTo>
                    <a:lnTo>
                      <a:pt x="83" y="127"/>
                    </a:lnTo>
                    <a:lnTo>
                      <a:pt x="70" y="119"/>
                    </a:lnTo>
                    <a:lnTo>
                      <a:pt x="59" y="118"/>
                    </a:lnTo>
                    <a:lnTo>
                      <a:pt x="51" y="124"/>
                    </a:lnTo>
                    <a:lnTo>
                      <a:pt x="49" y="132"/>
                    </a:lnTo>
                    <a:lnTo>
                      <a:pt x="44" y="134"/>
                    </a:lnTo>
                    <a:lnTo>
                      <a:pt x="34" y="129"/>
                    </a:lnTo>
                    <a:lnTo>
                      <a:pt x="28" y="121"/>
                    </a:lnTo>
                    <a:lnTo>
                      <a:pt x="19" y="119"/>
                    </a:lnTo>
                    <a:lnTo>
                      <a:pt x="11" y="119"/>
                    </a:lnTo>
                    <a:lnTo>
                      <a:pt x="0" y="123"/>
                    </a:lnTo>
                    <a:lnTo>
                      <a:pt x="7" y="132"/>
                    </a:lnTo>
                    <a:lnTo>
                      <a:pt x="16" y="137"/>
                    </a:lnTo>
                    <a:lnTo>
                      <a:pt x="17" y="144"/>
                    </a:lnTo>
                    <a:lnTo>
                      <a:pt x="17" y="155"/>
                    </a:lnTo>
                    <a:lnTo>
                      <a:pt x="11" y="162"/>
                    </a:lnTo>
                    <a:lnTo>
                      <a:pt x="17" y="167"/>
                    </a:lnTo>
                    <a:lnTo>
                      <a:pt x="27" y="171"/>
                    </a:lnTo>
                    <a:lnTo>
                      <a:pt x="36" y="172"/>
                    </a:lnTo>
                    <a:lnTo>
                      <a:pt x="44" y="168"/>
                    </a:lnTo>
                    <a:lnTo>
                      <a:pt x="51" y="173"/>
                    </a:lnTo>
                    <a:lnTo>
                      <a:pt x="65" y="178"/>
                    </a:lnTo>
                    <a:lnTo>
                      <a:pt x="68" y="177"/>
                    </a:lnTo>
                    <a:lnTo>
                      <a:pt x="84" y="172"/>
                    </a:lnTo>
                    <a:lnTo>
                      <a:pt x="104" y="165"/>
                    </a:lnTo>
                    <a:lnTo>
                      <a:pt x="122" y="164"/>
                    </a:lnTo>
                    <a:lnTo>
                      <a:pt x="132" y="161"/>
                    </a:lnTo>
                    <a:lnTo>
                      <a:pt x="137" y="157"/>
                    </a:lnTo>
                    <a:lnTo>
                      <a:pt x="143" y="156"/>
                    </a:lnTo>
                    <a:lnTo>
                      <a:pt x="146" y="159"/>
                    </a:lnTo>
                    <a:lnTo>
                      <a:pt x="146" y="164"/>
                    </a:lnTo>
                    <a:lnTo>
                      <a:pt x="148" y="171"/>
                    </a:lnTo>
                    <a:lnTo>
                      <a:pt x="152" y="178"/>
                    </a:lnTo>
                    <a:lnTo>
                      <a:pt x="163" y="187"/>
                    </a:lnTo>
                    <a:lnTo>
                      <a:pt x="168" y="187"/>
                    </a:lnTo>
                    <a:lnTo>
                      <a:pt x="178" y="193"/>
                    </a:lnTo>
                    <a:lnTo>
                      <a:pt x="208" y="198"/>
                    </a:lnTo>
                    <a:lnTo>
                      <a:pt x="222" y="203"/>
                    </a:lnTo>
                    <a:lnTo>
                      <a:pt x="231" y="203"/>
                    </a:lnTo>
                    <a:lnTo>
                      <a:pt x="247" y="203"/>
                    </a:lnTo>
                    <a:lnTo>
                      <a:pt x="275" y="205"/>
                    </a:lnTo>
                    <a:lnTo>
                      <a:pt x="283" y="200"/>
                    </a:lnTo>
                    <a:lnTo>
                      <a:pt x="292" y="189"/>
                    </a:lnTo>
                    <a:lnTo>
                      <a:pt x="305" y="187"/>
                    </a:lnTo>
                    <a:lnTo>
                      <a:pt x="325" y="191"/>
                    </a:lnTo>
                    <a:lnTo>
                      <a:pt x="330" y="182"/>
                    </a:lnTo>
                    <a:lnTo>
                      <a:pt x="334" y="182"/>
                    </a:lnTo>
                    <a:lnTo>
                      <a:pt x="351" y="184"/>
                    </a:lnTo>
                    <a:lnTo>
                      <a:pt x="353" y="176"/>
                    </a:lnTo>
                    <a:lnTo>
                      <a:pt x="362" y="172"/>
                    </a:lnTo>
                    <a:lnTo>
                      <a:pt x="372" y="161"/>
                    </a:lnTo>
                    <a:lnTo>
                      <a:pt x="383" y="159"/>
                    </a:lnTo>
                    <a:lnTo>
                      <a:pt x="382" y="148"/>
                    </a:lnTo>
                    <a:lnTo>
                      <a:pt x="382" y="138"/>
                    </a:lnTo>
                    <a:lnTo>
                      <a:pt x="390" y="119"/>
                    </a:lnTo>
                    <a:lnTo>
                      <a:pt x="384" y="111"/>
                    </a:lnTo>
                    <a:lnTo>
                      <a:pt x="388" y="103"/>
                    </a:lnTo>
                    <a:lnTo>
                      <a:pt x="415" y="103"/>
                    </a:lnTo>
                    <a:lnTo>
                      <a:pt x="420" y="95"/>
                    </a:lnTo>
                    <a:lnTo>
                      <a:pt x="420" y="75"/>
                    </a:lnTo>
                    <a:lnTo>
                      <a:pt x="412" y="62"/>
                    </a:lnTo>
                    <a:lnTo>
                      <a:pt x="406" y="40"/>
                    </a:lnTo>
                    <a:lnTo>
                      <a:pt x="406" y="26"/>
                    </a:lnTo>
                    <a:lnTo>
                      <a:pt x="398" y="15"/>
                    </a:lnTo>
                    <a:lnTo>
                      <a:pt x="362" y="19"/>
                    </a:lnTo>
                    <a:lnTo>
                      <a:pt x="348" y="6"/>
                    </a:lnTo>
                    <a:lnTo>
                      <a:pt x="340" y="1"/>
                    </a:lnTo>
                    <a:lnTo>
                      <a:pt x="307" y="0"/>
                    </a:lnTo>
                    <a:lnTo>
                      <a:pt x="301" y="10"/>
                    </a:lnTo>
                    <a:lnTo>
                      <a:pt x="297" y="19"/>
                    </a:lnTo>
                    <a:lnTo>
                      <a:pt x="287" y="27"/>
                    </a:lnTo>
                    <a:lnTo>
                      <a:pt x="278" y="31"/>
                    </a:lnTo>
                    <a:lnTo>
                      <a:pt x="267" y="32"/>
                    </a:lnTo>
                    <a:lnTo>
                      <a:pt x="256" y="31"/>
                    </a:lnTo>
                    <a:lnTo>
                      <a:pt x="249" y="25"/>
                    </a:lnTo>
                    <a:lnTo>
                      <a:pt x="235" y="2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24" name="Freeform 176"/>
              <p:cNvSpPr>
                <a:spLocks noChangeAspect="1"/>
              </p:cNvSpPr>
              <p:nvPr/>
            </p:nvSpPr>
            <p:spPr bwMode="gray">
              <a:xfrm>
                <a:off x="4783931" y="2875310"/>
                <a:ext cx="7938" cy="4763"/>
              </a:xfrm>
              <a:custGeom>
                <a:avLst/>
                <a:gdLst/>
                <a:ahLst/>
                <a:cxnLst>
                  <a:cxn ang="0">
                    <a:pos x="18" y="7"/>
                  </a:cxn>
                  <a:cxn ang="0">
                    <a:pos x="21" y="11"/>
                  </a:cxn>
                  <a:cxn ang="0">
                    <a:pos x="16" y="13"/>
                  </a:cxn>
                  <a:cxn ang="0">
                    <a:pos x="10" y="12"/>
                  </a:cxn>
                  <a:cxn ang="0">
                    <a:pos x="6" y="7"/>
                  </a:cxn>
                  <a:cxn ang="0">
                    <a:pos x="0" y="0"/>
                  </a:cxn>
                  <a:cxn ang="0">
                    <a:pos x="13" y="1"/>
                  </a:cxn>
                  <a:cxn ang="0">
                    <a:pos x="18" y="7"/>
                  </a:cxn>
                </a:cxnLst>
                <a:rect l="0" t="0" r="r" b="b"/>
                <a:pathLst>
                  <a:path w="21" h="13">
                    <a:moveTo>
                      <a:pt x="18" y="7"/>
                    </a:moveTo>
                    <a:lnTo>
                      <a:pt x="21" y="11"/>
                    </a:lnTo>
                    <a:lnTo>
                      <a:pt x="16" y="13"/>
                    </a:lnTo>
                    <a:lnTo>
                      <a:pt x="10" y="12"/>
                    </a:lnTo>
                    <a:lnTo>
                      <a:pt x="6" y="7"/>
                    </a:lnTo>
                    <a:lnTo>
                      <a:pt x="0" y="0"/>
                    </a:lnTo>
                    <a:lnTo>
                      <a:pt x="13" y="1"/>
                    </a:lnTo>
                    <a:lnTo>
                      <a:pt x="18" y="7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25" name="Freeform 177"/>
              <p:cNvSpPr>
                <a:spLocks noChangeAspect="1"/>
              </p:cNvSpPr>
              <p:nvPr/>
            </p:nvSpPr>
            <p:spPr bwMode="gray">
              <a:xfrm>
                <a:off x="4925219" y="2757835"/>
                <a:ext cx="4763" cy="9525"/>
              </a:xfrm>
              <a:custGeom>
                <a:avLst/>
                <a:gdLst/>
                <a:ahLst/>
                <a:cxnLst>
                  <a:cxn ang="0">
                    <a:pos x="8" y="30"/>
                  </a:cxn>
                  <a:cxn ang="0">
                    <a:pos x="14" y="23"/>
                  </a:cxn>
                  <a:cxn ang="0">
                    <a:pos x="14" y="12"/>
                  </a:cxn>
                  <a:cxn ang="0">
                    <a:pos x="13" y="5"/>
                  </a:cxn>
                  <a:cxn ang="0">
                    <a:pos x="4" y="0"/>
                  </a:cxn>
                  <a:cxn ang="0">
                    <a:pos x="2" y="8"/>
                  </a:cxn>
                  <a:cxn ang="0">
                    <a:pos x="0" y="18"/>
                  </a:cxn>
                  <a:cxn ang="0">
                    <a:pos x="8" y="30"/>
                  </a:cxn>
                </a:cxnLst>
                <a:rect l="0" t="0" r="r" b="b"/>
                <a:pathLst>
                  <a:path w="14" h="30">
                    <a:moveTo>
                      <a:pt x="8" y="30"/>
                    </a:moveTo>
                    <a:lnTo>
                      <a:pt x="14" y="23"/>
                    </a:lnTo>
                    <a:lnTo>
                      <a:pt x="14" y="12"/>
                    </a:lnTo>
                    <a:lnTo>
                      <a:pt x="13" y="5"/>
                    </a:lnTo>
                    <a:lnTo>
                      <a:pt x="4" y="0"/>
                    </a:lnTo>
                    <a:lnTo>
                      <a:pt x="2" y="8"/>
                    </a:lnTo>
                    <a:lnTo>
                      <a:pt x="0" y="18"/>
                    </a:lnTo>
                    <a:lnTo>
                      <a:pt x="8" y="3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grpSp>
            <p:nvGrpSpPr>
              <p:cNvPr id="226" name="Group 178"/>
              <p:cNvGrpSpPr>
                <a:grpSpLocks noChangeAspect="1"/>
              </p:cNvGrpSpPr>
              <p:nvPr/>
            </p:nvGrpSpPr>
            <p:grpSpPr bwMode="gray">
              <a:xfrm>
                <a:off x="4876006" y="2765772"/>
                <a:ext cx="204788" cy="242888"/>
                <a:chOff x="2589" y="1903"/>
                <a:chExt cx="129" cy="153"/>
              </a:xfrm>
              <a:grpFill/>
            </p:grpSpPr>
            <p:sp>
              <p:nvSpPr>
                <p:cNvPr id="269" name="Freeform 179"/>
                <p:cNvSpPr>
                  <a:spLocks noChangeAspect="1"/>
                </p:cNvSpPr>
                <p:nvPr/>
              </p:nvSpPr>
              <p:spPr bwMode="gray">
                <a:xfrm>
                  <a:off x="2653" y="2034"/>
                  <a:ext cx="34" cy="22"/>
                </a:xfrm>
                <a:custGeom>
                  <a:avLst/>
                  <a:gdLst/>
                  <a:ahLst/>
                  <a:cxnLst>
                    <a:cxn ang="0">
                      <a:pos x="172" y="0"/>
                    </a:cxn>
                    <a:cxn ang="0">
                      <a:pos x="168" y="1"/>
                    </a:cxn>
                    <a:cxn ang="0">
                      <a:pos x="168" y="2"/>
                    </a:cxn>
                    <a:cxn ang="0">
                      <a:pos x="167" y="12"/>
                    </a:cxn>
                    <a:cxn ang="0">
                      <a:pos x="153" y="34"/>
                    </a:cxn>
                    <a:cxn ang="0">
                      <a:pos x="143" y="60"/>
                    </a:cxn>
                    <a:cxn ang="0">
                      <a:pos x="142" y="66"/>
                    </a:cxn>
                    <a:cxn ang="0">
                      <a:pos x="146" y="70"/>
                    </a:cxn>
                    <a:cxn ang="0">
                      <a:pos x="147" y="75"/>
                    </a:cxn>
                    <a:cxn ang="0">
                      <a:pos x="152" y="87"/>
                    </a:cxn>
                    <a:cxn ang="0">
                      <a:pos x="146" y="103"/>
                    </a:cxn>
                    <a:cxn ang="0">
                      <a:pos x="145" y="110"/>
                    </a:cxn>
                    <a:cxn ang="0">
                      <a:pos x="130" y="110"/>
                    </a:cxn>
                    <a:cxn ang="0">
                      <a:pos x="118" y="108"/>
                    </a:cxn>
                    <a:cxn ang="0">
                      <a:pos x="108" y="98"/>
                    </a:cxn>
                    <a:cxn ang="0">
                      <a:pos x="99" y="88"/>
                    </a:cxn>
                    <a:cxn ang="0">
                      <a:pos x="84" y="83"/>
                    </a:cxn>
                    <a:cxn ang="0">
                      <a:pos x="76" y="82"/>
                    </a:cxn>
                    <a:cxn ang="0">
                      <a:pos x="67" y="79"/>
                    </a:cxn>
                    <a:cxn ang="0">
                      <a:pos x="61" y="71"/>
                    </a:cxn>
                    <a:cxn ang="0">
                      <a:pos x="49" y="66"/>
                    </a:cxn>
                    <a:cxn ang="0">
                      <a:pos x="37" y="56"/>
                    </a:cxn>
                    <a:cxn ang="0">
                      <a:pos x="25" y="51"/>
                    </a:cxn>
                    <a:cxn ang="0">
                      <a:pos x="8" y="48"/>
                    </a:cxn>
                    <a:cxn ang="0">
                      <a:pos x="2" y="40"/>
                    </a:cxn>
                    <a:cxn ang="0">
                      <a:pos x="0" y="26"/>
                    </a:cxn>
                    <a:cxn ang="0">
                      <a:pos x="1" y="18"/>
                    </a:cxn>
                    <a:cxn ang="0">
                      <a:pos x="3" y="15"/>
                    </a:cxn>
                    <a:cxn ang="0">
                      <a:pos x="6" y="10"/>
                    </a:cxn>
                    <a:cxn ang="0">
                      <a:pos x="9" y="8"/>
                    </a:cxn>
                    <a:cxn ang="0">
                      <a:pos x="19" y="15"/>
                    </a:cxn>
                    <a:cxn ang="0">
                      <a:pos x="25" y="15"/>
                    </a:cxn>
                    <a:cxn ang="0">
                      <a:pos x="41" y="5"/>
                    </a:cxn>
                    <a:cxn ang="0">
                      <a:pos x="62" y="15"/>
                    </a:cxn>
                    <a:cxn ang="0">
                      <a:pos x="66" y="22"/>
                    </a:cxn>
                    <a:cxn ang="0">
                      <a:pos x="73" y="22"/>
                    </a:cxn>
                    <a:cxn ang="0">
                      <a:pos x="80" y="20"/>
                    </a:cxn>
                    <a:cxn ang="0">
                      <a:pos x="110" y="16"/>
                    </a:cxn>
                    <a:cxn ang="0">
                      <a:pos x="119" y="13"/>
                    </a:cxn>
                    <a:cxn ang="0">
                      <a:pos x="127" y="8"/>
                    </a:cxn>
                    <a:cxn ang="0">
                      <a:pos x="146" y="8"/>
                    </a:cxn>
                    <a:cxn ang="0">
                      <a:pos x="152" y="4"/>
                    </a:cxn>
                    <a:cxn ang="0">
                      <a:pos x="163" y="2"/>
                    </a:cxn>
                    <a:cxn ang="0">
                      <a:pos x="172" y="0"/>
                    </a:cxn>
                  </a:cxnLst>
                  <a:rect l="0" t="0" r="r" b="b"/>
                  <a:pathLst>
                    <a:path w="172" h="110">
                      <a:moveTo>
                        <a:pt x="172" y="0"/>
                      </a:moveTo>
                      <a:lnTo>
                        <a:pt x="168" y="1"/>
                      </a:lnTo>
                      <a:lnTo>
                        <a:pt x="168" y="2"/>
                      </a:lnTo>
                      <a:lnTo>
                        <a:pt x="167" y="12"/>
                      </a:lnTo>
                      <a:lnTo>
                        <a:pt x="153" y="34"/>
                      </a:lnTo>
                      <a:lnTo>
                        <a:pt x="143" y="60"/>
                      </a:lnTo>
                      <a:lnTo>
                        <a:pt x="142" y="66"/>
                      </a:lnTo>
                      <a:lnTo>
                        <a:pt x="146" y="70"/>
                      </a:lnTo>
                      <a:lnTo>
                        <a:pt x="147" y="75"/>
                      </a:lnTo>
                      <a:lnTo>
                        <a:pt x="152" y="87"/>
                      </a:lnTo>
                      <a:lnTo>
                        <a:pt x="146" y="103"/>
                      </a:lnTo>
                      <a:lnTo>
                        <a:pt x="145" y="110"/>
                      </a:lnTo>
                      <a:lnTo>
                        <a:pt x="130" y="110"/>
                      </a:lnTo>
                      <a:lnTo>
                        <a:pt x="118" y="108"/>
                      </a:lnTo>
                      <a:lnTo>
                        <a:pt x="108" y="98"/>
                      </a:lnTo>
                      <a:lnTo>
                        <a:pt x="99" y="88"/>
                      </a:lnTo>
                      <a:lnTo>
                        <a:pt x="84" y="83"/>
                      </a:lnTo>
                      <a:lnTo>
                        <a:pt x="76" y="82"/>
                      </a:lnTo>
                      <a:lnTo>
                        <a:pt x="67" y="79"/>
                      </a:lnTo>
                      <a:lnTo>
                        <a:pt x="61" y="71"/>
                      </a:lnTo>
                      <a:lnTo>
                        <a:pt x="49" y="66"/>
                      </a:lnTo>
                      <a:lnTo>
                        <a:pt x="37" y="56"/>
                      </a:lnTo>
                      <a:lnTo>
                        <a:pt x="25" y="51"/>
                      </a:lnTo>
                      <a:lnTo>
                        <a:pt x="8" y="48"/>
                      </a:lnTo>
                      <a:lnTo>
                        <a:pt x="2" y="40"/>
                      </a:lnTo>
                      <a:lnTo>
                        <a:pt x="0" y="26"/>
                      </a:lnTo>
                      <a:lnTo>
                        <a:pt x="1" y="18"/>
                      </a:lnTo>
                      <a:lnTo>
                        <a:pt x="3" y="15"/>
                      </a:lnTo>
                      <a:lnTo>
                        <a:pt x="6" y="10"/>
                      </a:lnTo>
                      <a:lnTo>
                        <a:pt x="9" y="8"/>
                      </a:lnTo>
                      <a:lnTo>
                        <a:pt x="19" y="15"/>
                      </a:lnTo>
                      <a:lnTo>
                        <a:pt x="25" y="15"/>
                      </a:lnTo>
                      <a:lnTo>
                        <a:pt x="41" y="5"/>
                      </a:lnTo>
                      <a:lnTo>
                        <a:pt x="62" y="15"/>
                      </a:lnTo>
                      <a:lnTo>
                        <a:pt x="66" y="22"/>
                      </a:lnTo>
                      <a:lnTo>
                        <a:pt x="73" y="22"/>
                      </a:lnTo>
                      <a:lnTo>
                        <a:pt x="80" y="20"/>
                      </a:lnTo>
                      <a:lnTo>
                        <a:pt x="110" y="16"/>
                      </a:lnTo>
                      <a:lnTo>
                        <a:pt x="119" y="13"/>
                      </a:lnTo>
                      <a:lnTo>
                        <a:pt x="127" y="8"/>
                      </a:lnTo>
                      <a:lnTo>
                        <a:pt x="146" y="8"/>
                      </a:lnTo>
                      <a:lnTo>
                        <a:pt x="152" y="4"/>
                      </a:lnTo>
                      <a:lnTo>
                        <a:pt x="163" y="2"/>
                      </a:lnTo>
                      <a:lnTo>
                        <a:pt x="172" y="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70" name="Freeform 180"/>
                <p:cNvSpPr>
                  <a:spLocks noChangeAspect="1"/>
                </p:cNvSpPr>
                <p:nvPr/>
              </p:nvSpPr>
              <p:spPr bwMode="gray">
                <a:xfrm>
                  <a:off x="2606" y="1991"/>
                  <a:ext cx="16" cy="35"/>
                </a:xfrm>
                <a:custGeom>
                  <a:avLst/>
                  <a:gdLst/>
                  <a:ahLst/>
                  <a:cxnLst>
                    <a:cxn ang="0">
                      <a:pos x="50" y="0"/>
                    </a:cxn>
                    <a:cxn ang="0">
                      <a:pos x="63" y="5"/>
                    </a:cxn>
                    <a:cxn ang="0">
                      <a:pos x="64" y="8"/>
                    </a:cxn>
                    <a:cxn ang="0">
                      <a:pos x="70" y="12"/>
                    </a:cxn>
                    <a:cxn ang="0">
                      <a:pos x="75" y="24"/>
                    </a:cxn>
                    <a:cxn ang="0">
                      <a:pos x="81" y="43"/>
                    </a:cxn>
                    <a:cxn ang="0">
                      <a:pos x="82" y="63"/>
                    </a:cxn>
                    <a:cxn ang="0">
                      <a:pos x="80" y="79"/>
                    </a:cxn>
                    <a:cxn ang="0">
                      <a:pos x="81" y="111"/>
                    </a:cxn>
                    <a:cxn ang="0">
                      <a:pos x="80" y="138"/>
                    </a:cxn>
                    <a:cxn ang="0">
                      <a:pos x="76" y="144"/>
                    </a:cxn>
                    <a:cxn ang="0">
                      <a:pos x="76" y="149"/>
                    </a:cxn>
                    <a:cxn ang="0">
                      <a:pos x="70" y="154"/>
                    </a:cxn>
                    <a:cxn ang="0">
                      <a:pos x="57" y="150"/>
                    </a:cxn>
                    <a:cxn ang="0">
                      <a:pos x="52" y="155"/>
                    </a:cxn>
                    <a:cxn ang="0">
                      <a:pos x="47" y="165"/>
                    </a:cxn>
                    <a:cxn ang="0">
                      <a:pos x="41" y="171"/>
                    </a:cxn>
                    <a:cxn ang="0">
                      <a:pos x="31" y="173"/>
                    </a:cxn>
                    <a:cxn ang="0">
                      <a:pos x="26" y="168"/>
                    </a:cxn>
                    <a:cxn ang="0">
                      <a:pos x="15" y="152"/>
                    </a:cxn>
                    <a:cxn ang="0">
                      <a:pos x="14" y="144"/>
                    </a:cxn>
                    <a:cxn ang="0">
                      <a:pos x="14" y="139"/>
                    </a:cxn>
                    <a:cxn ang="0">
                      <a:pos x="11" y="130"/>
                    </a:cxn>
                    <a:cxn ang="0">
                      <a:pos x="14" y="109"/>
                    </a:cxn>
                    <a:cxn ang="0">
                      <a:pos x="17" y="106"/>
                    </a:cxn>
                    <a:cxn ang="0">
                      <a:pos x="18" y="101"/>
                    </a:cxn>
                    <a:cxn ang="0">
                      <a:pos x="16" y="97"/>
                    </a:cxn>
                    <a:cxn ang="0">
                      <a:pos x="14" y="89"/>
                    </a:cxn>
                    <a:cxn ang="0">
                      <a:pos x="15" y="80"/>
                    </a:cxn>
                    <a:cxn ang="0">
                      <a:pos x="15" y="70"/>
                    </a:cxn>
                    <a:cxn ang="0">
                      <a:pos x="12" y="63"/>
                    </a:cxn>
                    <a:cxn ang="0">
                      <a:pos x="10" y="54"/>
                    </a:cxn>
                    <a:cxn ang="0">
                      <a:pos x="7" y="53"/>
                    </a:cxn>
                    <a:cxn ang="0">
                      <a:pos x="4" y="53"/>
                    </a:cxn>
                    <a:cxn ang="0">
                      <a:pos x="0" y="47"/>
                    </a:cxn>
                    <a:cxn ang="0">
                      <a:pos x="0" y="26"/>
                    </a:cxn>
                    <a:cxn ang="0">
                      <a:pos x="1" y="25"/>
                    </a:cxn>
                    <a:cxn ang="0">
                      <a:pos x="10" y="33"/>
                    </a:cxn>
                    <a:cxn ang="0">
                      <a:pos x="20" y="32"/>
                    </a:cxn>
                    <a:cxn ang="0">
                      <a:pos x="39" y="12"/>
                    </a:cxn>
                    <a:cxn ang="0">
                      <a:pos x="45" y="10"/>
                    </a:cxn>
                    <a:cxn ang="0">
                      <a:pos x="50" y="0"/>
                    </a:cxn>
                  </a:cxnLst>
                  <a:rect l="0" t="0" r="r" b="b"/>
                  <a:pathLst>
                    <a:path w="82" h="173">
                      <a:moveTo>
                        <a:pt x="50" y="0"/>
                      </a:moveTo>
                      <a:lnTo>
                        <a:pt x="63" y="5"/>
                      </a:lnTo>
                      <a:lnTo>
                        <a:pt x="64" y="8"/>
                      </a:lnTo>
                      <a:lnTo>
                        <a:pt x="70" y="12"/>
                      </a:lnTo>
                      <a:lnTo>
                        <a:pt x="75" y="24"/>
                      </a:lnTo>
                      <a:lnTo>
                        <a:pt x="81" y="43"/>
                      </a:lnTo>
                      <a:lnTo>
                        <a:pt x="82" y="63"/>
                      </a:lnTo>
                      <a:lnTo>
                        <a:pt x="80" y="79"/>
                      </a:lnTo>
                      <a:lnTo>
                        <a:pt x="81" y="111"/>
                      </a:lnTo>
                      <a:lnTo>
                        <a:pt x="80" y="138"/>
                      </a:lnTo>
                      <a:lnTo>
                        <a:pt x="76" y="144"/>
                      </a:lnTo>
                      <a:lnTo>
                        <a:pt x="76" y="149"/>
                      </a:lnTo>
                      <a:lnTo>
                        <a:pt x="70" y="154"/>
                      </a:lnTo>
                      <a:lnTo>
                        <a:pt x="57" y="150"/>
                      </a:lnTo>
                      <a:lnTo>
                        <a:pt x="52" y="155"/>
                      </a:lnTo>
                      <a:lnTo>
                        <a:pt x="47" y="165"/>
                      </a:lnTo>
                      <a:lnTo>
                        <a:pt x="41" y="171"/>
                      </a:lnTo>
                      <a:lnTo>
                        <a:pt x="31" y="173"/>
                      </a:lnTo>
                      <a:lnTo>
                        <a:pt x="26" y="168"/>
                      </a:lnTo>
                      <a:lnTo>
                        <a:pt x="15" y="152"/>
                      </a:lnTo>
                      <a:lnTo>
                        <a:pt x="14" y="144"/>
                      </a:lnTo>
                      <a:lnTo>
                        <a:pt x="14" y="139"/>
                      </a:lnTo>
                      <a:lnTo>
                        <a:pt x="11" y="130"/>
                      </a:lnTo>
                      <a:lnTo>
                        <a:pt x="14" y="109"/>
                      </a:lnTo>
                      <a:lnTo>
                        <a:pt x="17" y="106"/>
                      </a:lnTo>
                      <a:lnTo>
                        <a:pt x="18" y="101"/>
                      </a:lnTo>
                      <a:lnTo>
                        <a:pt x="16" y="97"/>
                      </a:lnTo>
                      <a:lnTo>
                        <a:pt x="14" y="89"/>
                      </a:lnTo>
                      <a:lnTo>
                        <a:pt x="15" y="80"/>
                      </a:lnTo>
                      <a:lnTo>
                        <a:pt x="15" y="70"/>
                      </a:lnTo>
                      <a:lnTo>
                        <a:pt x="12" y="63"/>
                      </a:lnTo>
                      <a:lnTo>
                        <a:pt x="10" y="54"/>
                      </a:lnTo>
                      <a:lnTo>
                        <a:pt x="7" y="53"/>
                      </a:lnTo>
                      <a:lnTo>
                        <a:pt x="4" y="53"/>
                      </a:lnTo>
                      <a:lnTo>
                        <a:pt x="0" y="47"/>
                      </a:lnTo>
                      <a:lnTo>
                        <a:pt x="0" y="26"/>
                      </a:lnTo>
                      <a:lnTo>
                        <a:pt x="1" y="25"/>
                      </a:lnTo>
                      <a:lnTo>
                        <a:pt x="10" y="33"/>
                      </a:lnTo>
                      <a:lnTo>
                        <a:pt x="20" y="32"/>
                      </a:lnTo>
                      <a:lnTo>
                        <a:pt x="39" y="12"/>
                      </a:lnTo>
                      <a:lnTo>
                        <a:pt x="45" y="10"/>
                      </a:lnTo>
                      <a:lnTo>
                        <a:pt x="50" y="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71" name="Freeform 181"/>
                <p:cNvSpPr>
                  <a:spLocks noChangeAspect="1"/>
                </p:cNvSpPr>
                <p:nvPr/>
              </p:nvSpPr>
              <p:spPr bwMode="gray">
                <a:xfrm>
                  <a:off x="2589" y="1903"/>
                  <a:ext cx="129" cy="136"/>
                </a:xfrm>
                <a:custGeom>
                  <a:avLst/>
                  <a:gdLst/>
                  <a:ahLst/>
                  <a:cxnLst>
                    <a:cxn ang="0">
                      <a:pos x="195" y="38"/>
                    </a:cxn>
                    <a:cxn ang="0">
                      <a:pos x="186" y="59"/>
                    </a:cxn>
                    <a:cxn ang="0">
                      <a:pos x="147" y="53"/>
                    </a:cxn>
                    <a:cxn ang="0">
                      <a:pos x="125" y="89"/>
                    </a:cxn>
                    <a:cxn ang="0">
                      <a:pos x="98" y="73"/>
                    </a:cxn>
                    <a:cxn ang="0">
                      <a:pos x="75" y="76"/>
                    </a:cxn>
                    <a:cxn ang="0">
                      <a:pos x="23" y="96"/>
                    </a:cxn>
                    <a:cxn ang="0">
                      <a:pos x="5" y="107"/>
                    </a:cxn>
                    <a:cxn ang="0">
                      <a:pos x="2" y="156"/>
                    </a:cxn>
                    <a:cxn ang="0">
                      <a:pos x="11" y="177"/>
                    </a:cxn>
                    <a:cxn ang="0">
                      <a:pos x="13" y="216"/>
                    </a:cxn>
                    <a:cxn ang="0">
                      <a:pos x="48" y="245"/>
                    </a:cxn>
                    <a:cxn ang="0">
                      <a:pos x="64" y="254"/>
                    </a:cxn>
                    <a:cxn ang="0">
                      <a:pos x="94" y="224"/>
                    </a:cxn>
                    <a:cxn ang="0">
                      <a:pos x="132" y="213"/>
                    </a:cxn>
                    <a:cxn ang="0">
                      <a:pos x="195" y="259"/>
                    </a:cxn>
                    <a:cxn ang="0">
                      <a:pos x="231" y="333"/>
                    </a:cxn>
                    <a:cxn ang="0">
                      <a:pos x="259" y="358"/>
                    </a:cxn>
                    <a:cxn ang="0">
                      <a:pos x="309" y="410"/>
                    </a:cxn>
                    <a:cxn ang="0">
                      <a:pos x="379" y="444"/>
                    </a:cxn>
                    <a:cxn ang="0">
                      <a:pos x="421" y="479"/>
                    </a:cxn>
                    <a:cxn ang="0">
                      <a:pos x="444" y="488"/>
                    </a:cxn>
                    <a:cxn ang="0">
                      <a:pos x="455" y="520"/>
                    </a:cxn>
                    <a:cxn ang="0">
                      <a:pos x="483" y="527"/>
                    </a:cxn>
                    <a:cxn ang="0">
                      <a:pos x="498" y="559"/>
                    </a:cxn>
                    <a:cxn ang="0">
                      <a:pos x="507" y="624"/>
                    </a:cxn>
                    <a:cxn ang="0">
                      <a:pos x="492" y="661"/>
                    </a:cxn>
                    <a:cxn ang="0">
                      <a:pos x="496" y="681"/>
                    </a:cxn>
                    <a:cxn ang="0">
                      <a:pos x="522" y="661"/>
                    </a:cxn>
                    <a:cxn ang="0">
                      <a:pos x="540" y="643"/>
                    </a:cxn>
                    <a:cxn ang="0">
                      <a:pos x="562" y="607"/>
                    </a:cxn>
                    <a:cxn ang="0">
                      <a:pos x="568" y="585"/>
                    </a:cxn>
                    <a:cxn ang="0">
                      <a:pos x="549" y="558"/>
                    </a:cxn>
                    <a:cxn ang="0">
                      <a:pos x="551" y="511"/>
                    </a:cxn>
                    <a:cxn ang="0">
                      <a:pos x="604" y="512"/>
                    </a:cxn>
                    <a:cxn ang="0">
                      <a:pos x="637" y="546"/>
                    </a:cxn>
                    <a:cxn ang="0">
                      <a:pos x="636" y="511"/>
                    </a:cxn>
                    <a:cxn ang="0">
                      <a:pos x="572" y="460"/>
                    </a:cxn>
                    <a:cxn ang="0">
                      <a:pos x="510" y="430"/>
                    </a:cxn>
                    <a:cxn ang="0">
                      <a:pos x="508" y="414"/>
                    </a:cxn>
                    <a:cxn ang="0">
                      <a:pos x="500" y="392"/>
                    </a:cxn>
                    <a:cxn ang="0">
                      <a:pos x="465" y="394"/>
                    </a:cxn>
                    <a:cxn ang="0">
                      <a:pos x="437" y="382"/>
                    </a:cxn>
                    <a:cxn ang="0">
                      <a:pos x="405" y="345"/>
                    </a:cxn>
                    <a:cxn ang="0">
                      <a:pos x="382" y="285"/>
                    </a:cxn>
                    <a:cxn ang="0">
                      <a:pos x="362" y="263"/>
                    </a:cxn>
                    <a:cxn ang="0">
                      <a:pos x="314" y="230"/>
                    </a:cxn>
                    <a:cxn ang="0">
                      <a:pos x="308" y="177"/>
                    </a:cxn>
                    <a:cxn ang="0">
                      <a:pos x="304" y="156"/>
                    </a:cxn>
                    <a:cxn ang="0">
                      <a:pos x="318" y="126"/>
                    </a:cxn>
                    <a:cxn ang="0">
                      <a:pos x="366" y="111"/>
                    </a:cxn>
                    <a:cxn ang="0">
                      <a:pos x="379" y="121"/>
                    </a:cxn>
                    <a:cxn ang="0">
                      <a:pos x="393" y="119"/>
                    </a:cxn>
                    <a:cxn ang="0">
                      <a:pos x="385" y="105"/>
                    </a:cxn>
                    <a:cxn ang="0">
                      <a:pos x="371" y="84"/>
                    </a:cxn>
                    <a:cxn ang="0">
                      <a:pos x="367" y="69"/>
                    </a:cxn>
                    <a:cxn ang="0">
                      <a:pos x="372" y="47"/>
                    </a:cxn>
                    <a:cxn ang="0">
                      <a:pos x="313" y="31"/>
                    </a:cxn>
                    <a:cxn ang="0">
                      <a:pos x="296" y="3"/>
                    </a:cxn>
                    <a:cxn ang="0">
                      <a:pos x="272" y="8"/>
                    </a:cxn>
                    <a:cxn ang="0">
                      <a:pos x="215" y="22"/>
                    </a:cxn>
                  </a:cxnLst>
                  <a:rect l="0" t="0" r="r" b="b"/>
                  <a:pathLst>
                    <a:path w="645" h="681">
                      <a:moveTo>
                        <a:pt x="201" y="17"/>
                      </a:moveTo>
                      <a:lnTo>
                        <a:pt x="199" y="28"/>
                      </a:lnTo>
                      <a:lnTo>
                        <a:pt x="199" y="36"/>
                      </a:lnTo>
                      <a:lnTo>
                        <a:pt x="195" y="38"/>
                      </a:lnTo>
                      <a:lnTo>
                        <a:pt x="184" y="40"/>
                      </a:lnTo>
                      <a:lnTo>
                        <a:pt x="183" y="46"/>
                      </a:lnTo>
                      <a:lnTo>
                        <a:pt x="184" y="53"/>
                      </a:lnTo>
                      <a:lnTo>
                        <a:pt x="186" y="59"/>
                      </a:lnTo>
                      <a:lnTo>
                        <a:pt x="185" y="63"/>
                      </a:lnTo>
                      <a:lnTo>
                        <a:pt x="164" y="59"/>
                      </a:lnTo>
                      <a:lnTo>
                        <a:pt x="153" y="58"/>
                      </a:lnTo>
                      <a:lnTo>
                        <a:pt x="147" y="53"/>
                      </a:lnTo>
                      <a:lnTo>
                        <a:pt x="140" y="49"/>
                      </a:lnTo>
                      <a:lnTo>
                        <a:pt x="137" y="60"/>
                      </a:lnTo>
                      <a:lnTo>
                        <a:pt x="126" y="79"/>
                      </a:lnTo>
                      <a:lnTo>
                        <a:pt x="125" y="89"/>
                      </a:lnTo>
                      <a:lnTo>
                        <a:pt x="123" y="94"/>
                      </a:lnTo>
                      <a:lnTo>
                        <a:pt x="115" y="89"/>
                      </a:lnTo>
                      <a:lnTo>
                        <a:pt x="109" y="81"/>
                      </a:lnTo>
                      <a:lnTo>
                        <a:pt x="98" y="73"/>
                      </a:lnTo>
                      <a:lnTo>
                        <a:pt x="92" y="53"/>
                      </a:lnTo>
                      <a:lnTo>
                        <a:pt x="81" y="59"/>
                      </a:lnTo>
                      <a:lnTo>
                        <a:pt x="75" y="68"/>
                      </a:lnTo>
                      <a:lnTo>
                        <a:pt x="75" y="76"/>
                      </a:lnTo>
                      <a:lnTo>
                        <a:pt x="71" y="81"/>
                      </a:lnTo>
                      <a:lnTo>
                        <a:pt x="60" y="90"/>
                      </a:lnTo>
                      <a:lnTo>
                        <a:pt x="48" y="90"/>
                      </a:lnTo>
                      <a:lnTo>
                        <a:pt x="23" y="96"/>
                      </a:lnTo>
                      <a:lnTo>
                        <a:pt x="14" y="96"/>
                      </a:lnTo>
                      <a:lnTo>
                        <a:pt x="5" y="97"/>
                      </a:lnTo>
                      <a:lnTo>
                        <a:pt x="3" y="102"/>
                      </a:lnTo>
                      <a:lnTo>
                        <a:pt x="5" y="107"/>
                      </a:lnTo>
                      <a:lnTo>
                        <a:pt x="16" y="133"/>
                      </a:lnTo>
                      <a:lnTo>
                        <a:pt x="18" y="143"/>
                      </a:lnTo>
                      <a:lnTo>
                        <a:pt x="7" y="150"/>
                      </a:lnTo>
                      <a:lnTo>
                        <a:pt x="2" y="156"/>
                      </a:lnTo>
                      <a:lnTo>
                        <a:pt x="0" y="165"/>
                      </a:lnTo>
                      <a:lnTo>
                        <a:pt x="1" y="170"/>
                      </a:lnTo>
                      <a:lnTo>
                        <a:pt x="2" y="175"/>
                      </a:lnTo>
                      <a:lnTo>
                        <a:pt x="11" y="177"/>
                      </a:lnTo>
                      <a:lnTo>
                        <a:pt x="12" y="186"/>
                      </a:lnTo>
                      <a:lnTo>
                        <a:pt x="10" y="194"/>
                      </a:lnTo>
                      <a:lnTo>
                        <a:pt x="11" y="205"/>
                      </a:lnTo>
                      <a:lnTo>
                        <a:pt x="13" y="216"/>
                      </a:lnTo>
                      <a:lnTo>
                        <a:pt x="19" y="225"/>
                      </a:lnTo>
                      <a:lnTo>
                        <a:pt x="44" y="227"/>
                      </a:lnTo>
                      <a:lnTo>
                        <a:pt x="48" y="236"/>
                      </a:lnTo>
                      <a:lnTo>
                        <a:pt x="48" y="245"/>
                      </a:lnTo>
                      <a:lnTo>
                        <a:pt x="45" y="251"/>
                      </a:lnTo>
                      <a:lnTo>
                        <a:pt x="46" y="254"/>
                      </a:lnTo>
                      <a:lnTo>
                        <a:pt x="54" y="254"/>
                      </a:lnTo>
                      <a:lnTo>
                        <a:pt x="64" y="254"/>
                      </a:lnTo>
                      <a:lnTo>
                        <a:pt x="80" y="247"/>
                      </a:lnTo>
                      <a:lnTo>
                        <a:pt x="81" y="240"/>
                      </a:lnTo>
                      <a:lnTo>
                        <a:pt x="89" y="226"/>
                      </a:lnTo>
                      <a:lnTo>
                        <a:pt x="94" y="224"/>
                      </a:lnTo>
                      <a:lnTo>
                        <a:pt x="97" y="218"/>
                      </a:lnTo>
                      <a:lnTo>
                        <a:pt x="114" y="210"/>
                      </a:lnTo>
                      <a:lnTo>
                        <a:pt x="123" y="210"/>
                      </a:lnTo>
                      <a:lnTo>
                        <a:pt x="132" y="213"/>
                      </a:lnTo>
                      <a:lnTo>
                        <a:pt x="173" y="236"/>
                      </a:lnTo>
                      <a:lnTo>
                        <a:pt x="190" y="243"/>
                      </a:lnTo>
                      <a:lnTo>
                        <a:pt x="193" y="248"/>
                      </a:lnTo>
                      <a:lnTo>
                        <a:pt x="195" y="259"/>
                      </a:lnTo>
                      <a:lnTo>
                        <a:pt x="207" y="294"/>
                      </a:lnTo>
                      <a:lnTo>
                        <a:pt x="211" y="306"/>
                      </a:lnTo>
                      <a:lnTo>
                        <a:pt x="210" y="313"/>
                      </a:lnTo>
                      <a:lnTo>
                        <a:pt x="231" y="333"/>
                      </a:lnTo>
                      <a:lnTo>
                        <a:pt x="241" y="345"/>
                      </a:lnTo>
                      <a:lnTo>
                        <a:pt x="244" y="361"/>
                      </a:lnTo>
                      <a:lnTo>
                        <a:pt x="252" y="358"/>
                      </a:lnTo>
                      <a:lnTo>
                        <a:pt x="259" y="358"/>
                      </a:lnTo>
                      <a:lnTo>
                        <a:pt x="269" y="365"/>
                      </a:lnTo>
                      <a:lnTo>
                        <a:pt x="282" y="386"/>
                      </a:lnTo>
                      <a:lnTo>
                        <a:pt x="292" y="387"/>
                      </a:lnTo>
                      <a:lnTo>
                        <a:pt x="309" y="410"/>
                      </a:lnTo>
                      <a:lnTo>
                        <a:pt x="323" y="424"/>
                      </a:lnTo>
                      <a:lnTo>
                        <a:pt x="347" y="444"/>
                      </a:lnTo>
                      <a:lnTo>
                        <a:pt x="352" y="442"/>
                      </a:lnTo>
                      <a:lnTo>
                        <a:pt x="379" y="444"/>
                      </a:lnTo>
                      <a:lnTo>
                        <a:pt x="385" y="445"/>
                      </a:lnTo>
                      <a:lnTo>
                        <a:pt x="400" y="462"/>
                      </a:lnTo>
                      <a:lnTo>
                        <a:pt x="404" y="472"/>
                      </a:lnTo>
                      <a:lnTo>
                        <a:pt x="421" y="479"/>
                      </a:lnTo>
                      <a:lnTo>
                        <a:pt x="422" y="482"/>
                      </a:lnTo>
                      <a:lnTo>
                        <a:pt x="421" y="490"/>
                      </a:lnTo>
                      <a:lnTo>
                        <a:pt x="440" y="487"/>
                      </a:lnTo>
                      <a:lnTo>
                        <a:pt x="444" y="488"/>
                      </a:lnTo>
                      <a:lnTo>
                        <a:pt x="449" y="494"/>
                      </a:lnTo>
                      <a:lnTo>
                        <a:pt x="453" y="505"/>
                      </a:lnTo>
                      <a:lnTo>
                        <a:pt x="451" y="512"/>
                      </a:lnTo>
                      <a:lnTo>
                        <a:pt x="455" y="520"/>
                      </a:lnTo>
                      <a:lnTo>
                        <a:pt x="467" y="525"/>
                      </a:lnTo>
                      <a:lnTo>
                        <a:pt x="473" y="530"/>
                      </a:lnTo>
                      <a:lnTo>
                        <a:pt x="478" y="537"/>
                      </a:lnTo>
                      <a:lnTo>
                        <a:pt x="483" y="527"/>
                      </a:lnTo>
                      <a:lnTo>
                        <a:pt x="487" y="527"/>
                      </a:lnTo>
                      <a:lnTo>
                        <a:pt x="495" y="539"/>
                      </a:lnTo>
                      <a:lnTo>
                        <a:pt x="495" y="546"/>
                      </a:lnTo>
                      <a:lnTo>
                        <a:pt x="498" y="559"/>
                      </a:lnTo>
                      <a:lnTo>
                        <a:pt x="510" y="578"/>
                      </a:lnTo>
                      <a:lnTo>
                        <a:pt x="513" y="596"/>
                      </a:lnTo>
                      <a:lnTo>
                        <a:pt x="522" y="617"/>
                      </a:lnTo>
                      <a:lnTo>
                        <a:pt x="507" y="624"/>
                      </a:lnTo>
                      <a:lnTo>
                        <a:pt x="500" y="629"/>
                      </a:lnTo>
                      <a:lnTo>
                        <a:pt x="503" y="640"/>
                      </a:lnTo>
                      <a:lnTo>
                        <a:pt x="496" y="651"/>
                      </a:lnTo>
                      <a:lnTo>
                        <a:pt x="492" y="661"/>
                      </a:lnTo>
                      <a:lnTo>
                        <a:pt x="494" y="673"/>
                      </a:lnTo>
                      <a:lnTo>
                        <a:pt x="496" y="681"/>
                      </a:lnTo>
                      <a:lnTo>
                        <a:pt x="496" y="678"/>
                      </a:lnTo>
                      <a:lnTo>
                        <a:pt x="496" y="681"/>
                      </a:lnTo>
                      <a:lnTo>
                        <a:pt x="503" y="681"/>
                      </a:lnTo>
                      <a:lnTo>
                        <a:pt x="511" y="681"/>
                      </a:lnTo>
                      <a:lnTo>
                        <a:pt x="514" y="678"/>
                      </a:lnTo>
                      <a:lnTo>
                        <a:pt x="522" y="661"/>
                      </a:lnTo>
                      <a:lnTo>
                        <a:pt x="525" y="656"/>
                      </a:lnTo>
                      <a:lnTo>
                        <a:pt x="532" y="651"/>
                      </a:lnTo>
                      <a:lnTo>
                        <a:pt x="538" y="649"/>
                      </a:lnTo>
                      <a:lnTo>
                        <a:pt x="540" y="643"/>
                      </a:lnTo>
                      <a:lnTo>
                        <a:pt x="541" y="621"/>
                      </a:lnTo>
                      <a:lnTo>
                        <a:pt x="544" y="616"/>
                      </a:lnTo>
                      <a:lnTo>
                        <a:pt x="553" y="613"/>
                      </a:lnTo>
                      <a:lnTo>
                        <a:pt x="562" y="607"/>
                      </a:lnTo>
                      <a:lnTo>
                        <a:pt x="567" y="607"/>
                      </a:lnTo>
                      <a:lnTo>
                        <a:pt x="570" y="603"/>
                      </a:lnTo>
                      <a:lnTo>
                        <a:pt x="570" y="590"/>
                      </a:lnTo>
                      <a:lnTo>
                        <a:pt x="568" y="585"/>
                      </a:lnTo>
                      <a:lnTo>
                        <a:pt x="567" y="575"/>
                      </a:lnTo>
                      <a:lnTo>
                        <a:pt x="564" y="570"/>
                      </a:lnTo>
                      <a:lnTo>
                        <a:pt x="554" y="564"/>
                      </a:lnTo>
                      <a:lnTo>
                        <a:pt x="549" y="558"/>
                      </a:lnTo>
                      <a:lnTo>
                        <a:pt x="538" y="553"/>
                      </a:lnTo>
                      <a:lnTo>
                        <a:pt x="538" y="543"/>
                      </a:lnTo>
                      <a:lnTo>
                        <a:pt x="543" y="523"/>
                      </a:lnTo>
                      <a:lnTo>
                        <a:pt x="551" y="511"/>
                      </a:lnTo>
                      <a:lnTo>
                        <a:pt x="564" y="499"/>
                      </a:lnTo>
                      <a:lnTo>
                        <a:pt x="575" y="496"/>
                      </a:lnTo>
                      <a:lnTo>
                        <a:pt x="591" y="509"/>
                      </a:lnTo>
                      <a:lnTo>
                        <a:pt x="604" y="512"/>
                      </a:lnTo>
                      <a:lnTo>
                        <a:pt x="615" y="519"/>
                      </a:lnTo>
                      <a:lnTo>
                        <a:pt x="619" y="527"/>
                      </a:lnTo>
                      <a:lnTo>
                        <a:pt x="626" y="539"/>
                      </a:lnTo>
                      <a:lnTo>
                        <a:pt x="637" y="546"/>
                      </a:lnTo>
                      <a:lnTo>
                        <a:pt x="637" y="543"/>
                      </a:lnTo>
                      <a:lnTo>
                        <a:pt x="645" y="527"/>
                      </a:lnTo>
                      <a:lnTo>
                        <a:pt x="642" y="520"/>
                      </a:lnTo>
                      <a:lnTo>
                        <a:pt x="636" y="511"/>
                      </a:lnTo>
                      <a:lnTo>
                        <a:pt x="626" y="500"/>
                      </a:lnTo>
                      <a:lnTo>
                        <a:pt x="615" y="482"/>
                      </a:lnTo>
                      <a:lnTo>
                        <a:pt x="580" y="468"/>
                      </a:lnTo>
                      <a:lnTo>
                        <a:pt x="572" y="460"/>
                      </a:lnTo>
                      <a:lnTo>
                        <a:pt x="560" y="452"/>
                      </a:lnTo>
                      <a:lnTo>
                        <a:pt x="524" y="437"/>
                      </a:lnTo>
                      <a:lnTo>
                        <a:pt x="516" y="433"/>
                      </a:lnTo>
                      <a:lnTo>
                        <a:pt x="510" y="430"/>
                      </a:lnTo>
                      <a:lnTo>
                        <a:pt x="506" y="430"/>
                      </a:lnTo>
                      <a:lnTo>
                        <a:pt x="502" y="426"/>
                      </a:lnTo>
                      <a:lnTo>
                        <a:pt x="502" y="420"/>
                      </a:lnTo>
                      <a:lnTo>
                        <a:pt x="508" y="414"/>
                      </a:lnTo>
                      <a:lnTo>
                        <a:pt x="516" y="409"/>
                      </a:lnTo>
                      <a:lnTo>
                        <a:pt x="517" y="401"/>
                      </a:lnTo>
                      <a:lnTo>
                        <a:pt x="511" y="392"/>
                      </a:lnTo>
                      <a:lnTo>
                        <a:pt x="500" y="392"/>
                      </a:lnTo>
                      <a:lnTo>
                        <a:pt x="496" y="394"/>
                      </a:lnTo>
                      <a:lnTo>
                        <a:pt x="503" y="392"/>
                      </a:lnTo>
                      <a:lnTo>
                        <a:pt x="496" y="394"/>
                      </a:lnTo>
                      <a:lnTo>
                        <a:pt x="465" y="394"/>
                      </a:lnTo>
                      <a:lnTo>
                        <a:pt x="465" y="403"/>
                      </a:lnTo>
                      <a:lnTo>
                        <a:pt x="453" y="390"/>
                      </a:lnTo>
                      <a:lnTo>
                        <a:pt x="442" y="382"/>
                      </a:lnTo>
                      <a:lnTo>
                        <a:pt x="437" y="382"/>
                      </a:lnTo>
                      <a:lnTo>
                        <a:pt x="435" y="374"/>
                      </a:lnTo>
                      <a:lnTo>
                        <a:pt x="431" y="374"/>
                      </a:lnTo>
                      <a:lnTo>
                        <a:pt x="410" y="354"/>
                      </a:lnTo>
                      <a:lnTo>
                        <a:pt x="405" y="345"/>
                      </a:lnTo>
                      <a:lnTo>
                        <a:pt x="398" y="332"/>
                      </a:lnTo>
                      <a:lnTo>
                        <a:pt x="392" y="313"/>
                      </a:lnTo>
                      <a:lnTo>
                        <a:pt x="388" y="309"/>
                      </a:lnTo>
                      <a:lnTo>
                        <a:pt x="382" y="285"/>
                      </a:lnTo>
                      <a:lnTo>
                        <a:pt x="374" y="270"/>
                      </a:lnTo>
                      <a:lnTo>
                        <a:pt x="369" y="267"/>
                      </a:lnTo>
                      <a:lnTo>
                        <a:pt x="363" y="267"/>
                      </a:lnTo>
                      <a:lnTo>
                        <a:pt x="362" y="263"/>
                      </a:lnTo>
                      <a:lnTo>
                        <a:pt x="347" y="254"/>
                      </a:lnTo>
                      <a:lnTo>
                        <a:pt x="341" y="247"/>
                      </a:lnTo>
                      <a:lnTo>
                        <a:pt x="320" y="237"/>
                      </a:lnTo>
                      <a:lnTo>
                        <a:pt x="314" y="230"/>
                      </a:lnTo>
                      <a:lnTo>
                        <a:pt x="309" y="220"/>
                      </a:lnTo>
                      <a:lnTo>
                        <a:pt x="306" y="211"/>
                      </a:lnTo>
                      <a:lnTo>
                        <a:pt x="306" y="193"/>
                      </a:lnTo>
                      <a:lnTo>
                        <a:pt x="308" y="177"/>
                      </a:lnTo>
                      <a:lnTo>
                        <a:pt x="313" y="172"/>
                      </a:lnTo>
                      <a:lnTo>
                        <a:pt x="314" y="165"/>
                      </a:lnTo>
                      <a:lnTo>
                        <a:pt x="312" y="159"/>
                      </a:lnTo>
                      <a:lnTo>
                        <a:pt x="304" y="156"/>
                      </a:lnTo>
                      <a:lnTo>
                        <a:pt x="302" y="141"/>
                      </a:lnTo>
                      <a:lnTo>
                        <a:pt x="304" y="134"/>
                      </a:lnTo>
                      <a:lnTo>
                        <a:pt x="314" y="126"/>
                      </a:lnTo>
                      <a:lnTo>
                        <a:pt x="318" y="126"/>
                      </a:lnTo>
                      <a:lnTo>
                        <a:pt x="319" y="127"/>
                      </a:lnTo>
                      <a:lnTo>
                        <a:pt x="324" y="126"/>
                      </a:lnTo>
                      <a:lnTo>
                        <a:pt x="357" y="108"/>
                      </a:lnTo>
                      <a:lnTo>
                        <a:pt x="366" y="111"/>
                      </a:lnTo>
                      <a:lnTo>
                        <a:pt x="376" y="106"/>
                      </a:lnTo>
                      <a:lnTo>
                        <a:pt x="382" y="107"/>
                      </a:lnTo>
                      <a:lnTo>
                        <a:pt x="383" y="113"/>
                      </a:lnTo>
                      <a:lnTo>
                        <a:pt x="379" y="121"/>
                      </a:lnTo>
                      <a:lnTo>
                        <a:pt x="379" y="122"/>
                      </a:lnTo>
                      <a:lnTo>
                        <a:pt x="384" y="123"/>
                      </a:lnTo>
                      <a:lnTo>
                        <a:pt x="389" y="122"/>
                      </a:lnTo>
                      <a:lnTo>
                        <a:pt x="393" y="119"/>
                      </a:lnTo>
                      <a:lnTo>
                        <a:pt x="394" y="114"/>
                      </a:lnTo>
                      <a:lnTo>
                        <a:pt x="392" y="111"/>
                      </a:lnTo>
                      <a:lnTo>
                        <a:pt x="388" y="110"/>
                      </a:lnTo>
                      <a:lnTo>
                        <a:pt x="385" y="105"/>
                      </a:lnTo>
                      <a:lnTo>
                        <a:pt x="378" y="101"/>
                      </a:lnTo>
                      <a:lnTo>
                        <a:pt x="376" y="98"/>
                      </a:lnTo>
                      <a:lnTo>
                        <a:pt x="376" y="90"/>
                      </a:lnTo>
                      <a:lnTo>
                        <a:pt x="371" y="84"/>
                      </a:lnTo>
                      <a:lnTo>
                        <a:pt x="372" y="76"/>
                      </a:lnTo>
                      <a:lnTo>
                        <a:pt x="374" y="69"/>
                      </a:lnTo>
                      <a:lnTo>
                        <a:pt x="369" y="70"/>
                      </a:lnTo>
                      <a:lnTo>
                        <a:pt x="367" y="69"/>
                      </a:lnTo>
                      <a:lnTo>
                        <a:pt x="367" y="64"/>
                      </a:lnTo>
                      <a:lnTo>
                        <a:pt x="369" y="57"/>
                      </a:lnTo>
                      <a:lnTo>
                        <a:pt x="381" y="47"/>
                      </a:lnTo>
                      <a:lnTo>
                        <a:pt x="372" y="47"/>
                      </a:lnTo>
                      <a:lnTo>
                        <a:pt x="358" y="42"/>
                      </a:lnTo>
                      <a:lnTo>
                        <a:pt x="328" y="37"/>
                      </a:lnTo>
                      <a:lnTo>
                        <a:pt x="318" y="31"/>
                      </a:lnTo>
                      <a:lnTo>
                        <a:pt x="313" y="31"/>
                      </a:lnTo>
                      <a:lnTo>
                        <a:pt x="302" y="22"/>
                      </a:lnTo>
                      <a:lnTo>
                        <a:pt x="298" y="15"/>
                      </a:lnTo>
                      <a:lnTo>
                        <a:pt x="296" y="8"/>
                      </a:lnTo>
                      <a:lnTo>
                        <a:pt x="296" y="3"/>
                      </a:lnTo>
                      <a:lnTo>
                        <a:pt x="293" y="0"/>
                      </a:lnTo>
                      <a:lnTo>
                        <a:pt x="287" y="1"/>
                      </a:lnTo>
                      <a:lnTo>
                        <a:pt x="282" y="5"/>
                      </a:lnTo>
                      <a:lnTo>
                        <a:pt x="272" y="8"/>
                      </a:lnTo>
                      <a:lnTo>
                        <a:pt x="254" y="9"/>
                      </a:lnTo>
                      <a:lnTo>
                        <a:pt x="234" y="16"/>
                      </a:lnTo>
                      <a:lnTo>
                        <a:pt x="218" y="21"/>
                      </a:lnTo>
                      <a:lnTo>
                        <a:pt x="215" y="22"/>
                      </a:lnTo>
                      <a:lnTo>
                        <a:pt x="201" y="17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</p:grpSp>
          <p:sp>
            <p:nvSpPr>
              <p:cNvPr id="227" name="Freeform 226"/>
              <p:cNvSpPr>
                <a:spLocks noChangeAspect="1"/>
              </p:cNvSpPr>
              <p:nvPr/>
            </p:nvSpPr>
            <p:spPr bwMode="gray">
              <a:xfrm>
                <a:off x="4858544" y="2684810"/>
                <a:ext cx="11113" cy="17463"/>
              </a:xfrm>
              <a:custGeom>
                <a:avLst/>
                <a:gdLst/>
                <a:ahLst/>
                <a:cxnLst>
                  <a:cxn ang="0">
                    <a:pos x="21" y="53"/>
                  </a:cxn>
                  <a:cxn ang="0">
                    <a:pos x="33" y="52"/>
                  </a:cxn>
                  <a:cxn ang="0">
                    <a:pos x="38" y="45"/>
                  </a:cxn>
                  <a:cxn ang="0">
                    <a:pos x="37" y="33"/>
                  </a:cxn>
                  <a:cxn ang="0">
                    <a:pos x="33" y="26"/>
                  </a:cxn>
                  <a:cxn ang="0">
                    <a:pos x="28" y="18"/>
                  </a:cxn>
                  <a:cxn ang="0">
                    <a:pos x="28" y="11"/>
                  </a:cxn>
                  <a:cxn ang="0">
                    <a:pos x="30" y="4"/>
                  </a:cxn>
                  <a:cxn ang="0">
                    <a:pos x="22" y="0"/>
                  </a:cxn>
                  <a:cxn ang="0">
                    <a:pos x="16" y="0"/>
                  </a:cxn>
                  <a:cxn ang="0">
                    <a:pos x="6" y="7"/>
                  </a:cxn>
                  <a:cxn ang="0">
                    <a:pos x="0" y="20"/>
                  </a:cxn>
                  <a:cxn ang="0">
                    <a:pos x="3" y="33"/>
                  </a:cxn>
                  <a:cxn ang="0">
                    <a:pos x="3" y="48"/>
                  </a:cxn>
                  <a:cxn ang="0">
                    <a:pos x="21" y="53"/>
                  </a:cxn>
                </a:cxnLst>
                <a:rect l="0" t="0" r="r" b="b"/>
                <a:pathLst>
                  <a:path w="38" h="53">
                    <a:moveTo>
                      <a:pt x="21" y="53"/>
                    </a:moveTo>
                    <a:lnTo>
                      <a:pt x="33" y="52"/>
                    </a:lnTo>
                    <a:lnTo>
                      <a:pt x="38" y="45"/>
                    </a:lnTo>
                    <a:lnTo>
                      <a:pt x="37" y="33"/>
                    </a:lnTo>
                    <a:lnTo>
                      <a:pt x="33" y="26"/>
                    </a:lnTo>
                    <a:lnTo>
                      <a:pt x="28" y="18"/>
                    </a:lnTo>
                    <a:lnTo>
                      <a:pt x="28" y="11"/>
                    </a:lnTo>
                    <a:lnTo>
                      <a:pt x="30" y="4"/>
                    </a:lnTo>
                    <a:lnTo>
                      <a:pt x="22" y="0"/>
                    </a:lnTo>
                    <a:lnTo>
                      <a:pt x="16" y="0"/>
                    </a:lnTo>
                    <a:lnTo>
                      <a:pt x="6" y="7"/>
                    </a:lnTo>
                    <a:lnTo>
                      <a:pt x="0" y="20"/>
                    </a:lnTo>
                    <a:lnTo>
                      <a:pt x="3" y="33"/>
                    </a:lnTo>
                    <a:lnTo>
                      <a:pt x="3" y="48"/>
                    </a:lnTo>
                    <a:lnTo>
                      <a:pt x="21" y="53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28" name="Freeform 227"/>
              <p:cNvSpPr>
                <a:spLocks noChangeAspect="1"/>
              </p:cNvSpPr>
              <p:nvPr/>
            </p:nvSpPr>
            <p:spPr bwMode="gray">
              <a:xfrm>
                <a:off x="4863306" y="2751485"/>
                <a:ext cx="77788" cy="44450"/>
              </a:xfrm>
              <a:custGeom>
                <a:avLst/>
                <a:gdLst/>
                <a:ahLst/>
                <a:cxnLst>
                  <a:cxn ang="0">
                    <a:pos x="52" y="131"/>
                  </a:cxn>
                  <a:cxn ang="0">
                    <a:pos x="42" y="119"/>
                  </a:cxn>
                  <a:cxn ang="0">
                    <a:pos x="38" y="100"/>
                  </a:cxn>
                  <a:cxn ang="0">
                    <a:pos x="10" y="117"/>
                  </a:cxn>
                  <a:cxn ang="0">
                    <a:pos x="0" y="119"/>
                  </a:cxn>
                  <a:cxn ang="0">
                    <a:pos x="5" y="84"/>
                  </a:cxn>
                  <a:cxn ang="0">
                    <a:pos x="13" y="74"/>
                  </a:cxn>
                  <a:cxn ang="0">
                    <a:pos x="21" y="67"/>
                  </a:cxn>
                  <a:cxn ang="0">
                    <a:pos x="30" y="49"/>
                  </a:cxn>
                  <a:cxn ang="0">
                    <a:pos x="50" y="18"/>
                  </a:cxn>
                  <a:cxn ang="0">
                    <a:pos x="70" y="13"/>
                  </a:cxn>
                  <a:cxn ang="0">
                    <a:pos x="85" y="3"/>
                  </a:cxn>
                  <a:cxn ang="0">
                    <a:pos x="127" y="6"/>
                  </a:cxn>
                  <a:cxn ang="0">
                    <a:pos x="172" y="6"/>
                  </a:cxn>
                  <a:cxn ang="0">
                    <a:pos x="197" y="22"/>
                  </a:cxn>
                  <a:cxn ang="0">
                    <a:pos x="193" y="40"/>
                  </a:cxn>
                  <a:cxn ang="0">
                    <a:pos x="207" y="57"/>
                  </a:cxn>
                  <a:cxn ang="0">
                    <a:pos x="226" y="63"/>
                  </a:cxn>
                  <a:cxn ang="0">
                    <a:pos x="241" y="63"/>
                  </a:cxn>
                  <a:cxn ang="0">
                    <a:pos x="239" y="82"/>
                  </a:cxn>
                  <a:cxn ang="0">
                    <a:pos x="224" y="86"/>
                  </a:cxn>
                  <a:cxn ang="0">
                    <a:pos x="224" y="99"/>
                  </a:cxn>
                  <a:cxn ang="0">
                    <a:pos x="225" y="109"/>
                  </a:cxn>
                  <a:cxn ang="0">
                    <a:pos x="193" y="104"/>
                  </a:cxn>
                  <a:cxn ang="0">
                    <a:pos x="180" y="95"/>
                  </a:cxn>
                  <a:cxn ang="0">
                    <a:pos x="166" y="126"/>
                  </a:cxn>
                  <a:cxn ang="0">
                    <a:pos x="163" y="140"/>
                  </a:cxn>
                  <a:cxn ang="0">
                    <a:pos x="149" y="127"/>
                  </a:cxn>
                  <a:cxn ang="0">
                    <a:pos x="132" y="99"/>
                  </a:cxn>
                  <a:cxn ang="0">
                    <a:pos x="115" y="114"/>
                  </a:cxn>
                  <a:cxn ang="0">
                    <a:pos x="111" y="127"/>
                  </a:cxn>
                  <a:cxn ang="0">
                    <a:pos x="88" y="136"/>
                  </a:cxn>
                  <a:cxn ang="0">
                    <a:pos x="54" y="142"/>
                  </a:cxn>
                </a:cxnLst>
                <a:rect l="0" t="0" r="r" b="b"/>
                <a:pathLst>
                  <a:path w="241" h="142">
                    <a:moveTo>
                      <a:pt x="54" y="142"/>
                    </a:moveTo>
                    <a:lnTo>
                      <a:pt x="52" y="131"/>
                    </a:lnTo>
                    <a:lnTo>
                      <a:pt x="45" y="130"/>
                    </a:lnTo>
                    <a:lnTo>
                      <a:pt x="42" y="119"/>
                    </a:lnTo>
                    <a:lnTo>
                      <a:pt x="42" y="101"/>
                    </a:lnTo>
                    <a:lnTo>
                      <a:pt x="38" y="100"/>
                    </a:lnTo>
                    <a:lnTo>
                      <a:pt x="21" y="100"/>
                    </a:lnTo>
                    <a:lnTo>
                      <a:pt x="10" y="117"/>
                    </a:lnTo>
                    <a:lnTo>
                      <a:pt x="4" y="121"/>
                    </a:lnTo>
                    <a:lnTo>
                      <a:pt x="0" y="119"/>
                    </a:lnTo>
                    <a:lnTo>
                      <a:pt x="2" y="97"/>
                    </a:lnTo>
                    <a:lnTo>
                      <a:pt x="5" y="84"/>
                    </a:lnTo>
                    <a:lnTo>
                      <a:pt x="9" y="81"/>
                    </a:lnTo>
                    <a:lnTo>
                      <a:pt x="13" y="74"/>
                    </a:lnTo>
                    <a:lnTo>
                      <a:pt x="20" y="70"/>
                    </a:lnTo>
                    <a:lnTo>
                      <a:pt x="21" y="67"/>
                    </a:lnTo>
                    <a:lnTo>
                      <a:pt x="24" y="57"/>
                    </a:lnTo>
                    <a:lnTo>
                      <a:pt x="30" y="49"/>
                    </a:lnTo>
                    <a:lnTo>
                      <a:pt x="53" y="23"/>
                    </a:lnTo>
                    <a:lnTo>
                      <a:pt x="50" y="18"/>
                    </a:lnTo>
                    <a:lnTo>
                      <a:pt x="53" y="11"/>
                    </a:lnTo>
                    <a:lnTo>
                      <a:pt x="70" y="13"/>
                    </a:lnTo>
                    <a:lnTo>
                      <a:pt x="78" y="9"/>
                    </a:lnTo>
                    <a:lnTo>
                      <a:pt x="85" y="3"/>
                    </a:lnTo>
                    <a:lnTo>
                      <a:pt x="91" y="9"/>
                    </a:lnTo>
                    <a:lnTo>
                      <a:pt x="127" y="6"/>
                    </a:lnTo>
                    <a:lnTo>
                      <a:pt x="153" y="0"/>
                    </a:lnTo>
                    <a:lnTo>
                      <a:pt x="172" y="6"/>
                    </a:lnTo>
                    <a:lnTo>
                      <a:pt x="190" y="13"/>
                    </a:lnTo>
                    <a:lnTo>
                      <a:pt x="197" y="22"/>
                    </a:lnTo>
                    <a:lnTo>
                      <a:pt x="195" y="30"/>
                    </a:lnTo>
                    <a:lnTo>
                      <a:pt x="193" y="40"/>
                    </a:lnTo>
                    <a:lnTo>
                      <a:pt x="201" y="52"/>
                    </a:lnTo>
                    <a:lnTo>
                      <a:pt x="207" y="57"/>
                    </a:lnTo>
                    <a:lnTo>
                      <a:pt x="217" y="62"/>
                    </a:lnTo>
                    <a:lnTo>
                      <a:pt x="226" y="63"/>
                    </a:lnTo>
                    <a:lnTo>
                      <a:pt x="234" y="58"/>
                    </a:lnTo>
                    <a:lnTo>
                      <a:pt x="241" y="63"/>
                    </a:lnTo>
                    <a:lnTo>
                      <a:pt x="239" y="74"/>
                    </a:lnTo>
                    <a:lnTo>
                      <a:pt x="239" y="82"/>
                    </a:lnTo>
                    <a:lnTo>
                      <a:pt x="235" y="84"/>
                    </a:lnTo>
                    <a:lnTo>
                      <a:pt x="224" y="86"/>
                    </a:lnTo>
                    <a:lnTo>
                      <a:pt x="223" y="92"/>
                    </a:lnTo>
                    <a:lnTo>
                      <a:pt x="224" y="99"/>
                    </a:lnTo>
                    <a:lnTo>
                      <a:pt x="226" y="105"/>
                    </a:lnTo>
                    <a:lnTo>
                      <a:pt x="225" y="109"/>
                    </a:lnTo>
                    <a:lnTo>
                      <a:pt x="204" y="105"/>
                    </a:lnTo>
                    <a:lnTo>
                      <a:pt x="193" y="104"/>
                    </a:lnTo>
                    <a:lnTo>
                      <a:pt x="187" y="99"/>
                    </a:lnTo>
                    <a:lnTo>
                      <a:pt x="180" y="95"/>
                    </a:lnTo>
                    <a:lnTo>
                      <a:pt x="177" y="106"/>
                    </a:lnTo>
                    <a:lnTo>
                      <a:pt x="166" y="126"/>
                    </a:lnTo>
                    <a:lnTo>
                      <a:pt x="165" y="135"/>
                    </a:lnTo>
                    <a:lnTo>
                      <a:pt x="163" y="140"/>
                    </a:lnTo>
                    <a:lnTo>
                      <a:pt x="155" y="135"/>
                    </a:lnTo>
                    <a:lnTo>
                      <a:pt x="149" y="127"/>
                    </a:lnTo>
                    <a:lnTo>
                      <a:pt x="138" y="119"/>
                    </a:lnTo>
                    <a:lnTo>
                      <a:pt x="132" y="99"/>
                    </a:lnTo>
                    <a:lnTo>
                      <a:pt x="121" y="105"/>
                    </a:lnTo>
                    <a:lnTo>
                      <a:pt x="115" y="114"/>
                    </a:lnTo>
                    <a:lnTo>
                      <a:pt x="115" y="122"/>
                    </a:lnTo>
                    <a:lnTo>
                      <a:pt x="111" y="127"/>
                    </a:lnTo>
                    <a:lnTo>
                      <a:pt x="100" y="136"/>
                    </a:lnTo>
                    <a:lnTo>
                      <a:pt x="88" y="136"/>
                    </a:lnTo>
                    <a:lnTo>
                      <a:pt x="63" y="142"/>
                    </a:lnTo>
                    <a:lnTo>
                      <a:pt x="54" y="142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29" name="Freeform 228"/>
              <p:cNvSpPr>
                <a:spLocks noChangeAspect="1"/>
              </p:cNvSpPr>
              <p:nvPr/>
            </p:nvSpPr>
            <p:spPr bwMode="gray">
              <a:xfrm>
                <a:off x="4809331" y="2649885"/>
                <a:ext cx="58738" cy="50800"/>
              </a:xfrm>
              <a:custGeom>
                <a:avLst/>
                <a:gdLst/>
                <a:ahLst/>
                <a:cxnLst>
                  <a:cxn ang="0">
                    <a:pos x="158" y="160"/>
                  </a:cxn>
                  <a:cxn ang="0">
                    <a:pos x="150" y="161"/>
                  </a:cxn>
                  <a:cxn ang="0">
                    <a:pos x="140" y="159"/>
                  </a:cxn>
                  <a:cxn ang="0">
                    <a:pos x="131" y="152"/>
                  </a:cxn>
                  <a:cxn ang="0">
                    <a:pos x="120" y="146"/>
                  </a:cxn>
                  <a:cxn ang="0">
                    <a:pos x="123" y="140"/>
                  </a:cxn>
                  <a:cxn ang="0">
                    <a:pos x="118" y="138"/>
                  </a:cxn>
                  <a:cxn ang="0">
                    <a:pos x="118" y="114"/>
                  </a:cxn>
                  <a:cxn ang="0">
                    <a:pos x="112" y="114"/>
                  </a:cxn>
                  <a:cxn ang="0">
                    <a:pos x="106" y="122"/>
                  </a:cxn>
                  <a:cxn ang="0">
                    <a:pos x="101" y="129"/>
                  </a:cxn>
                  <a:cxn ang="0">
                    <a:pos x="91" y="129"/>
                  </a:cxn>
                  <a:cxn ang="0">
                    <a:pos x="81" y="125"/>
                  </a:cxn>
                  <a:cxn ang="0">
                    <a:pos x="79" y="110"/>
                  </a:cxn>
                  <a:cxn ang="0">
                    <a:pos x="76" y="101"/>
                  </a:cxn>
                  <a:cxn ang="0">
                    <a:pos x="70" y="96"/>
                  </a:cxn>
                  <a:cxn ang="0">
                    <a:pos x="58" y="92"/>
                  </a:cxn>
                  <a:cxn ang="0">
                    <a:pos x="44" y="84"/>
                  </a:cxn>
                  <a:cxn ang="0">
                    <a:pos x="34" y="80"/>
                  </a:cxn>
                  <a:cxn ang="0">
                    <a:pos x="25" y="62"/>
                  </a:cxn>
                  <a:cxn ang="0">
                    <a:pos x="13" y="63"/>
                  </a:cxn>
                  <a:cxn ang="0">
                    <a:pos x="2" y="58"/>
                  </a:cxn>
                  <a:cxn ang="0">
                    <a:pos x="0" y="48"/>
                  </a:cxn>
                  <a:cxn ang="0">
                    <a:pos x="0" y="32"/>
                  </a:cxn>
                  <a:cxn ang="0">
                    <a:pos x="0" y="28"/>
                  </a:cxn>
                  <a:cxn ang="0">
                    <a:pos x="23" y="15"/>
                  </a:cxn>
                  <a:cxn ang="0">
                    <a:pos x="33" y="11"/>
                  </a:cxn>
                  <a:cxn ang="0">
                    <a:pos x="39" y="10"/>
                  </a:cxn>
                  <a:cxn ang="0">
                    <a:pos x="39" y="11"/>
                  </a:cxn>
                  <a:cxn ang="0">
                    <a:pos x="56" y="20"/>
                  </a:cxn>
                  <a:cxn ang="0">
                    <a:pos x="76" y="14"/>
                  </a:cxn>
                  <a:cxn ang="0">
                    <a:pos x="91" y="4"/>
                  </a:cxn>
                  <a:cxn ang="0">
                    <a:pos x="103" y="1"/>
                  </a:cxn>
                  <a:cxn ang="0">
                    <a:pos x="118" y="0"/>
                  </a:cxn>
                  <a:cxn ang="0">
                    <a:pos x="124" y="6"/>
                  </a:cxn>
                  <a:cxn ang="0">
                    <a:pos x="127" y="6"/>
                  </a:cxn>
                  <a:cxn ang="0">
                    <a:pos x="129" y="14"/>
                  </a:cxn>
                  <a:cxn ang="0">
                    <a:pos x="138" y="17"/>
                  </a:cxn>
                  <a:cxn ang="0">
                    <a:pos x="146" y="19"/>
                  </a:cxn>
                  <a:cxn ang="0">
                    <a:pos x="155" y="24"/>
                  </a:cxn>
                  <a:cxn ang="0">
                    <a:pos x="155" y="35"/>
                  </a:cxn>
                  <a:cxn ang="0">
                    <a:pos x="154" y="44"/>
                  </a:cxn>
                  <a:cxn ang="0">
                    <a:pos x="156" y="55"/>
                  </a:cxn>
                  <a:cxn ang="0">
                    <a:pos x="163" y="62"/>
                  </a:cxn>
                  <a:cxn ang="0">
                    <a:pos x="176" y="62"/>
                  </a:cxn>
                  <a:cxn ang="0">
                    <a:pos x="181" y="68"/>
                  </a:cxn>
                  <a:cxn ang="0">
                    <a:pos x="182" y="79"/>
                  </a:cxn>
                  <a:cxn ang="0">
                    <a:pos x="188" y="87"/>
                  </a:cxn>
                  <a:cxn ang="0">
                    <a:pos x="188" y="96"/>
                  </a:cxn>
                  <a:cxn ang="0">
                    <a:pos x="177" y="112"/>
                  </a:cxn>
                  <a:cxn ang="0">
                    <a:pos x="171" y="112"/>
                  </a:cxn>
                  <a:cxn ang="0">
                    <a:pos x="161" y="119"/>
                  </a:cxn>
                  <a:cxn ang="0">
                    <a:pos x="155" y="132"/>
                  </a:cxn>
                  <a:cxn ang="0">
                    <a:pos x="158" y="145"/>
                  </a:cxn>
                  <a:cxn ang="0">
                    <a:pos x="158" y="160"/>
                  </a:cxn>
                </a:cxnLst>
                <a:rect l="0" t="0" r="r" b="b"/>
                <a:pathLst>
                  <a:path w="188" h="161">
                    <a:moveTo>
                      <a:pt x="158" y="160"/>
                    </a:moveTo>
                    <a:lnTo>
                      <a:pt x="150" y="161"/>
                    </a:lnTo>
                    <a:lnTo>
                      <a:pt x="140" y="159"/>
                    </a:lnTo>
                    <a:lnTo>
                      <a:pt x="131" y="152"/>
                    </a:lnTo>
                    <a:lnTo>
                      <a:pt x="120" y="146"/>
                    </a:lnTo>
                    <a:lnTo>
                      <a:pt x="123" y="140"/>
                    </a:lnTo>
                    <a:lnTo>
                      <a:pt x="118" y="138"/>
                    </a:lnTo>
                    <a:lnTo>
                      <a:pt x="118" y="114"/>
                    </a:lnTo>
                    <a:lnTo>
                      <a:pt x="112" y="114"/>
                    </a:lnTo>
                    <a:lnTo>
                      <a:pt x="106" y="122"/>
                    </a:lnTo>
                    <a:lnTo>
                      <a:pt x="101" y="129"/>
                    </a:lnTo>
                    <a:lnTo>
                      <a:pt x="91" y="129"/>
                    </a:lnTo>
                    <a:lnTo>
                      <a:pt x="81" y="125"/>
                    </a:lnTo>
                    <a:lnTo>
                      <a:pt x="79" y="110"/>
                    </a:lnTo>
                    <a:lnTo>
                      <a:pt x="76" y="101"/>
                    </a:lnTo>
                    <a:lnTo>
                      <a:pt x="70" y="96"/>
                    </a:lnTo>
                    <a:lnTo>
                      <a:pt x="58" y="92"/>
                    </a:lnTo>
                    <a:lnTo>
                      <a:pt x="44" y="84"/>
                    </a:lnTo>
                    <a:lnTo>
                      <a:pt x="34" y="80"/>
                    </a:lnTo>
                    <a:lnTo>
                      <a:pt x="25" y="62"/>
                    </a:lnTo>
                    <a:lnTo>
                      <a:pt x="13" y="63"/>
                    </a:lnTo>
                    <a:lnTo>
                      <a:pt x="2" y="58"/>
                    </a:lnTo>
                    <a:lnTo>
                      <a:pt x="0" y="48"/>
                    </a:lnTo>
                    <a:lnTo>
                      <a:pt x="0" y="32"/>
                    </a:lnTo>
                    <a:lnTo>
                      <a:pt x="0" y="28"/>
                    </a:lnTo>
                    <a:lnTo>
                      <a:pt x="23" y="15"/>
                    </a:lnTo>
                    <a:lnTo>
                      <a:pt x="33" y="11"/>
                    </a:lnTo>
                    <a:lnTo>
                      <a:pt x="39" y="10"/>
                    </a:lnTo>
                    <a:lnTo>
                      <a:pt x="39" y="11"/>
                    </a:lnTo>
                    <a:lnTo>
                      <a:pt x="56" y="20"/>
                    </a:lnTo>
                    <a:lnTo>
                      <a:pt x="76" y="14"/>
                    </a:lnTo>
                    <a:lnTo>
                      <a:pt x="91" y="4"/>
                    </a:lnTo>
                    <a:lnTo>
                      <a:pt x="103" y="1"/>
                    </a:lnTo>
                    <a:lnTo>
                      <a:pt x="118" y="0"/>
                    </a:lnTo>
                    <a:lnTo>
                      <a:pt x="124" y="6"/>
                    </a:lnTo>
                    <a:lnTo>
                      <a:pt x="127" y="6"/>
                    </a:lnTo>
                    <a:lnTo>
                      <a:pt x="129" y="14"/>
                    </a:lnTo>
                    <a:lnTo>
                      <a:pt x="138" y="17"/>
                    </a:lnTo>
                    <a:lnTo>
                      <a:pt x="146" y="19"/>
                    </a:lnTo>
                    <a:lnTo>
                      <a:pt x="155" y="24"/>
                    </a:lnTo>
                    <a:lnTo>
                      <a:pt x="155" y="35"/>
                    </a:lnTo>
                    <a:lnTo>
                      <a:pt x="154" y="44"/>
                    </a:lnTo>
                    <a:lnTo>
                      <a:pt x="156" y="55"/>
                    </a:lnTo>
                    <a:lnTo>
                      <a:pt x="163" y="62"/>
                    </a:lnTo>
                    <a:lnTo>
                      <a:pt x="176" y="62"/>
                    </a:lnTo>
                    <a:lnTo>
                      <a:pt x="181" y="68"/>
                    </a:lnTo>
                    <a:lnTo>
                      <a:pt x="182" y="79"/>
                    </a:lnTo>
                    <a:lnTo>
                      <a:pt x="188" y="87"/>
                    </a:lnTo>
                    <a:lnTo>
                      <a:pt x="188" y="96"/>
                    </a:lnTo>
                    <a:lnTo>
                      <a:pt x="177" y="112"/>
                    </a:lnTo>
                    <a:lnTo>
                      <a:pt x="171" y="112"/>
                    </a:lnTo>
                    <a:lnTo>
                      <a:pt x="161" y="119"/>
                    </a:lnTo>
                    <a:lnTo>
                      <a:pt x="155" y="132"/>
                    </a:lnTo>
                    <a:lnTo>
                      <a:pt x="158" y="145"/>
                    </a:lnTo>
                    <a:lnTo>
                      <a:pt x="158" y="16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30" name="Freeform 229"/>
              <p:cNvSpPr>
                <a:spLocks noChangeAspect="1"/>
              </p:cNvSpPr>
              <p:nvPr/>
            </p:nvSpPr>
            <p:spPr bwMode="gray">
              <a:xfrm>
                <a:off x="4601369" y="2848322"/>
                <a:ext cx="217488" cy="173038"/>
              </a:xfrm>
              <a:custGeom>
                <a:avLst/>
                <a:gdLst/>
                <a:ahLst/>
                <a:cxnLst>
                  <a:cxn ang="0">
                    <a:pos x="100" y="440"/>
                  </a:cxn>
                  <a:cxn ang="0">
                    <a:pos x="128" y="410"/>
                  </a:cxn>
                  <a:cxn ang="0">
                    <a:pos x="112" y="376"/>
                  </a:cxn>
                  <a:cxn ang="0">
                    <a:pos x="124" y="340"/>
                  </a:cxn>
                  <a:cxn ang="0">
                    <a:pos x="106" y="301"/>
                  </a:cxn>
                  <a:cxn ang="0">
                    <a:pos x="135" y="280"/>
                  </a:cxn>
                  <a:cxn ang="0">
                    <a:pos x="129" y="253"/>
                  </a:cxn>
                  <a:cxn ang="0">
                    <a:pos x="138" y="210"/>
                  </a:cxn>
                  <a:cxn ang="0">
                    <a:pos x="169" y="165"/>
                  </a:cxn>
                  <a:cxn ang="0">
                    <a:pos x="155" y="138"/>
                  </a:cxn>
                  <a:cxn ang="0">
                    <a:pos x="110" y="140"/>
                  </a:cxn>
                  <a:cxn ang="0">
                    <a:pos x="65" y="135"/>
                  </a:cxn>
                  <a:cxn ang="0">
                    <a:pos x="36" y="131"/>
                  </a:cxn>
                  <a:cxn ang="0">
                    <a:pos x="25" y="128"/>
                  </a:cxn>
                  <a:cxn ang="0">
                    <a:pos x="26" y="108"/>
                  </a:cxn>
                  <a:cxn ang="0">
                    <a:pos x="27" y="82"/>
                  </a:cxn>
                  <a:cxn ang="0">
                    <a:pos x="16" y="70"/>
                  </a:cxn>
                  <a:cxn ang="0">
                    <a:pos x="17" y="34"/>
                  </a:cxn>
                  <a:cxn ang="0">
                    <a:pos x="56" y="22"/>
                  </a:cxn>
                  <a:cxn ang="0">
                    <a:pos x="84" y="0"/>
                  </a:cxn>
                  <a:cxn ang="0">
                    <a:pos x="129" y="14"/>
                  </a:cxn>
                  <a:cxn ang="0">
                    <a:pos x="192" y="9"/>
                  </a:cxn>
                  <a:cxn ang="0">
                    <a:pos x="256" y="22"/>
                  </a:cxn>
                  <a:cxn ang="0">
                    <a:pos x="306" y="18"/>
                  </a:cxn>
                  <a:cxn ang="0">
                    <a:pos x="366" y="23"/>
                  </a:cxn>
                  <a:cxn ang="0">
                    <a:pos x="408" y="27"/>
                  </a:cxn>
                  <a:cxn ang="0">
                    <a:pos x="440" y="54"/>
                  </a:cxn>
                  <a:cxn ang="0">
                    <a:pos x="469" y="69"/>
                  </a:cxn>
                  <a:cxn ang="0">
                    <a:pos x="537" y="81"/>
                  </a:cxn>
                  <a:cxn ang="0">
                    <a:pos x="564" y="75"/>
                  </a:cxn>
                  <a:cxn ang="0">
                    <a:pos x="589" y="97"/>
                  </a:cxn>
                  <a:cxn ang="0">
                    <a:pos x="597" y="92"/>
                  </a:cxn>
                  <a:cxn ang="0">
                    <a:pos x="644" y="101"/>
                  </a:cxn>
                  <a:cxn ang="0">
                    <a:pos x="678" y="100"/>
                  </a:cxn>
                  <a:cxn ang="0">
                    <a:pos x="678" y="114"/>
                  </a:cxn>
                  <a:cxn ang="0">
                    <a:pos x="675" y="144"/>
                  </a:cxn>
                  <a:cxn ang="0">
                    <a:pos x="564" y="203"/>
                  </a:cxn>
                  <a:cxn ang="0">
                    <a:pos x="543" y="232"/>
                  </a:cxn>
                  <a:cxn ang="0">
                    <a:pos x="495" y="300"/>
                  </a:cxn>
                  <a:cxn ang="0">
                    <a:pos x="489" y="321"/>
                  </a:cxn>
                  <a:cxn ang="0">
                    <a:pos x="497" y="343"/>
                  </a:cxn>
                  <a:cxn ang="0">
                    <a:pos x="515" y="354"/>
                  </a:cxn>
                  <a:cxn ang="0">
                    <a:pos x="500" y="378"/>
                  </a:cxn>
                  <a:cxn ang="0">
                    <a:pos x="474" y="409"/>
                  </a:cxn>
                  <a:cxn ang="0">
                    <a:pos x="465" y="435"/>
                  </a:cxn>
                  <a:cxn ang="0">
                    <a:pos x="415" y="463"/>
                  </a:cxn>
                  <a:cxn ang="0">
                    <a:pos x="398" y="496"/>
                  </a:cxn>
                  <a:cxn ang="0">
                    <a:pos x="364" y="501"/>
                  </a:cxn>
                  <a:cxn ang="0">
                    <a:pos x="318" y="500"/>
                  </a:cxn>
                  <a:cxn ang="0">
                    <a:pos x="258" y="515"/>
                  </a:cxn>
                  <a:cxn ang="0">
                    <a:pos x="226" y="529"/>
                  </a:cxn>
                  <a:cxn ang="0">
                    <a:pos x="210" y="545"/>
                  </a:cxn>
                  <a:cxn ang="0">
                    <a:pos x="170" y="517"/>
                  </a:cxn>
                  <a:cxn ang="0">
                    <a:pos x="161" y="491"/>
                  </a:cxn>
                  <a:cxn ang="0">
                    <a:pos x="148" y="477"/>
                  </a:cxn>
                  <a:cxn ang="0">
                    <a:pos x="105" y="468"/>
                  </a:cxn>
                </a:cxnLst>
                <a:rect l="0" t="0" r="r" b="b"/>
                <a:pathLst>
                  <a:path w="687" h="545">
                    <a:moveTo>
                      <a:pt x="105" y="468"/>
                    </a:moveTo>
                    <a:lnTo>
                      <a:pt x="101" y="451"/>
                    </a:lnTo>
                    <a:lnTo>
                      <a:pt x="100" y="440"/>
                    </a:lnTo>
                    <a:lnTo>
                      <a:pt x="107" y="430"/>
                    </a:lnTo>
                    <a:lnTo>
                      <a:pt x="122" y="419"/>
                    </a:lnTo>
                    <a:lnTo>
                      <a:pt x="128" y="410"/>
                    </a:lnTo>
                    <a:lnTo>
                      <a:pt x="126" y="399"/>
                    </a:lnTo>
                    <a:lnTo>
                      <a:pt x="116" y="388"/>
                    </a:lnTo>
                    <a:lnTo>
                      <a:pt x="112" y="376"/>
                    </a:lnTo>
                    <a:lnTo>
                      <a:pt x="113" y="361"/>
                    </a:lnTo>
                    <a:lnTo>
                      <a:pt x="121" y="349"/>
                    </a:lnTo>
                    <a:lnTo>
                      <a:pt x="124" y="340"/>
                    </a:lnTo>
                    <a:lnTo>
                      <a:pt x="122" y="335"/>
                    </a:lnTo>
                    <a:lnTo>
                      <a:pt x="110" y="317"/>
                    </a:lnTo>
                    <a:lnTo>
                      <a:pt x="106" y="301"/>
                    </a:lnTo>
                    <a:lnTo>
                      <a:pt x="114" y="295"/>
                    </a:lnTo>
                    <a:lnTo>
                      <a:pt x="126" y="291"/>
                    </a:lnTo>
                    <a:lnTo>
                      <a:pt x="135" y="280"/>
                    </a:lnTo>
                    <a:lnTo>
                      <a:pt x="137" y="270"/>
                    </a:lnTo>
                    <a:lnTo>
                      <a:pt x="129" y="260"/>
                    </a:lnTo>
                    <a:lnTo>
                      <a:pt x="129" y="253"/>
                    </a:lnTo>
                    <a:lnTo>
                      <a:pt x="135" y="238"/>
                    </a:lnTo>
                    <a:lnTo>
                      <a:pt x="138" y="224"/>
                    </a:lnTo>
                    <a:lnTo>
                      <a:pt x="138" y="210"/>
                    </a:lnTo>
                    <a:lnTo>
                      <a:pt x="139" y="200"/>
                    </a:lnTo>
                    <a:lnTo>
                      <a:pt x="161" y="178"/>
                    </a:lnTo>
                    <a:lnTo>
                      <a:pt x="169" y="165"/>
                    </a:lnTo>
                    <a:lnTo>
                      <a:pt x="169" y="156"/>
                    </a:lnTo>
                    <a:lnTo>
                      <a:pt x="161" y="147"/>
                    </a:lnTo>
                    <a:lnTo>
                      <a:pt x="155" y="138"/>
                    </a:lnTo>
                    <a:lnTo>
                      <a:pt x="140" y="134"/>
                    </a:lnTo>
                    <a:lnTo>
                      <a:pt x="123" y="134"/>
                    </a:lnTo>
                    <a:lnTo>
                      <a:pt x="110" y="140"/>
                    </a:lnTo>
                    <a:lnTo>
                      <a:pt x="86" y="138"/>
                    </a:lnTo>
                    <a:lnTo>
                      <a:pt x="73" y="140"/>
                    </a:lnTo>
                    <a:lnTo>
                      <a:pt x="65" y="135"/>
                    </a:lnTo>
                    <a:lnTo>
                      <a:pt x="64" y="123"/>
                    </a:lnTo>
                    <a:lnTo>
                      <a:pt x="51" y="125"/>
                    </a:lnTo>
                    <a:lnTo>
                      <a:pt x="36" y="131"/>
                    </a:lnTo>
                    <a:lnTo>
                      <a:pt x="27" y="141"/>
                    </a:lnTo>
                    <a:lnTo>
                      <a:pt x="25" y="136"/>
                    </a:lnTo>
                    <a:lnTo>
                      <a:pt x="25" y="128"/>
                    </a:lnTo>
                    <a:lnTo>
                      <a:pt x="28" y="116"/>
                    </a:lnTo>
                    <a:lnTo>
                      <a:pt x="35" y="107"/>
                    </a:lnTo>
                    <a:lnTo>
                      <a:pt x="26" y="108"/>
                    </a:lnTo>
                    <a:lnTo>
                      <a:pt x="30" y="100"/>
                    </a:lnTo>
                    <a:lnTo>
                      <a:pt x="20" y="95"/>
                    </a:lnTo>
                    <a:lnTo>
                      <a:pt x="27" y="82"/>
                    </a:lnTo>
                    <a:lnTo>
                      <a:pt x="22" y="82"/>
                    </a:lnTo>
                    <a:lnTo>
                      <a:pt x="15" y="79"/>
                    </a:lnTo>
                    <a:lnTo>
                      <a:pt x="16" y="70"/>
                    </a:lnTo>
                    <a:lnTo>
                      <a:pt x="0" y="57"/>
                    </a:lnTo>
                    <a:lnTo>
                      <a:pt x="5" y="43"/>
                    </a:lnTo>
                    <a:lnTo>
                      <a:pt x="17" y="34"/>
                    </a:lnTo>
                    <a:lnTo>
                      <a:pt x="28" y="31"/>
                    </a:lnTo>
                    <a:lnTo>
                      <a:pt x="47" y="31"/>
                    </a:lnTo>
                    <a:lnTo>
                      <a:pt x="56" y="22"/>
                    </a:lnTo>
                    <a:lnTo>
                      <a:pt x="54" y="16"/>
                    </a:lnTo>
                    <a:lnTo>
                      <a:pt x="62" y="5"/>
                    </a:lnTo>
                    <a:lnTo>
                      <a:pt x="84" y="0"/>
                    </a:lnTo>
                    <a:lnTo>
                      <a:pt x="95" y="3"/>
                    </a:lnTo>
                    <a:lnTo>
                      <a:pt x="110" y="10"/>
                    </a:lnTo>
                    <a:lnTo>
                      <a:pt x="129" y="14"/>
                    </a:lnTo>
                    <a:lnTo>
                      <a:pt x="170" y="12"/>
                    </a:lnTo>
                    <a:lnTo>
                      <a:pt x="180" y="7"/>
                    </a:lnTo>
                    <a:lnTo>
                      <a:pt x="192" y="9"/>
                    </a:lnTo>
                    <a:lnTo>
                      <a:pt x="212" y="15"/>
                    </a:lnTo>
                    <a:lnTo>
                      <a:pt x="223" y="15"/>
                    </a:lnTo>
                    <a:lnTo>
                      <a:pt x="256" y="22"/>
                    </a:lnTo>
                    <a:lnTo>
                      <a:pt x="273" y="23"/>
                    </a:lnTo>
                    <a:lnTo>
                      <a:pt x="293" y="22"/>
                    </a:lnTo>
                    <a:lnTo>
                      <a:pt x="306" y="18"/>
                    </a:lnTo>
                    <a:lnTo>
                      <a:pt x="317" y="22"/>
                    </a:lnTo>
                    <a:lnTo>
                      <a:pt x="337" y="25"/>
                    </a:lnTo>
                    <a:lnTo>
                      <a:pt x="366" y="23"/>
                    </a:lnTo>
                    <a:lnTo>
                      <a:pt x="381" y="28"/>
                    </a:lnTo>
                    <a:lnTo>
                      <a:pt x="398" y="30"/>
                    </a:lnTo>
                    <a:lnTo>
                      <a:pt x="408" y="27"/>
                    </a:lnTo>
                    <a:lnTo>
                      <a:pt x="409" y="31"/>
                    </a:lnTo>
                    <a:lnTo>
                      <a:pt x="431" y="49"/>
                    </a:lnTo>
                    <a:lnTo>
                      <a:pt x="440" y="54"/>
                    </a:lnTo>
                    <a:lnTo>
                      <a:pt x="451" y="57"/>
                    </a:lnTo>
                    <a:lnTo>
                      <a:pt x="462" y="63"/>
                    </a:lnTo>
                    <a:lnTo>
                      <a:pt x="469" y="69"/>
                    </a:lnTo>
                    <a:lnTo>
                      <a:pt x="515" y="81"/>
                    </a:lnTo>
                    <a:lnTo>
                      <a:pt x="531" y="82"/>
                    </a:lnTo>
                    <a:lnTo>
                      <a:pt x="537" y="81"/>
                    </a:lnTo>
                    <a:lnTo>
                      <a:pt x="547" y="74"/>
                    </a:lnTo>
                    <a:lnTo>
                      <a:pt x="555" y="73"/>
                    </a:lnTo>
                    <a:lnTo>
                      <a:pt x="564" y="75"/>
                    </a:lnTo>
                    <a:lnTo>
                      <a:pt x="579" y="85"/>
                    </a:lnTo>
                    <a:lnTo>
                      <a:pt x="585" y="92"/>
                    </a:lnTo>
                    <a:lnTo>
                      <a:pt x="589" y="97"/>
                    </a:lnTo>
                    <a:lnTo>
                      <a:pt x="595" y="98"/>
                    </a:lnTo>
                    <a:lnTo>
                      <a:pt x="600" y="96"/>
                    </a:lnTo>
                    <a:lnTo>
                      <a:pt x="597" y="92"/>
                    </a:lnTo>
                    <a:lnTo>
                      <a:pt x="608" y="101"/>
                    </a:lnTo>
                    <a:lnTo>
                      <a:pt x="616" y="103"/>
                    </a:lnTo>
                    <a:lnTo>
                      <a:pt x="644" y="101"/>
                    </a:lnTo>
                    <a:lnTo>
                      <a:pt x="657" y="98"/>
                    </a:lnTo>
                    <a:lnTo>
                      <a:pt x="671" y="98"/>
                    </a:lnTo>
                    <a:lnTo>
                      <a:pt x="678" y="100"/>
                    </a:lnTo>
                    <a:lnTo>
                      <a:pt x="686" y="102"/>
                    </a:lnTo>
                    <a:lnTo>
                      <a:pt x="687" y="109"/>
                    </a:lnTo>
                    <a:lnTo>
                      <a:pt x="678" y="114"/>
                    </a:lnTo>
                    <a:lnTo>
                      <a:pt x="680" y="124"/>
                    </a:lnTo>
                    <a:lnTo>
                      <a:pt x="683" y="133"/>
                    </a:lnTo>
                    <a:lnTo>
                      <a:pt x="675" y="144"/>
                    </a:lnTo>
                    <a:lnTo>
                      <a:pt x="637" y="167"/>
                    </a:lnTo>
                    <a:lnTo>
                      <a:pt x="623" y="181"/>
                    </a:lnTo>
                    <a:lnTo>
                      <a:pt x="564" y="203"/>
                    </a:lnTo>
                    <a:lnTo>
                      <a:pt x="552" y="217"/>
                    </a:lnTo>
                    <a:lnTo>
                      <a:pt x="552" y="224"/>
                    </a:lnTo>
                    <a:lnTo>
                      <a:pt x="543" y="232"/>
                    </a:lnTo>
                    <a:lnTo>
                      <a:pt x="531" y="247"/>
                    </a:lnTo>
                    <a:lnTo>
                      <a:pt x="515" y="274"/>
                    </a:lnTo>
                    <a:lnTo>
                      <a:pt x="495" y="300"/>
                    </a:lnTo>
                    <a:lnTo>
                      <a:pt x="492" y="312"/>
                    </a:lnTo>
                    <a:lnTo>
                      <a:pt x="489" y="318"/>
                    </a:lnTo>
                    <a:lnTo>
                      <a:pt x="489" y="321"/>
                    </a:lnTo>
                    <a:lnTo>
                      <a:pt x="492" y="327"/>
                    </a:lnTo>
                    <a:lnTo>
                      <a:pt x="494" y="337"/>
                    </a:lnTo>
                    <a:lnTo>
                      <a:pt x="497" y="343"/>
                    </a:lnTo>
                    <a:lnTo>
                      <a:pt x="501" y="349"/>
                    </a:lnTo>
                    <a:lnTo>
                      <a:pt x="506" y="351"/>
                    </a:lnTo>
                    <a:lnTo>
                      <a:pt x="515" y="354"/>
                    </a:lnTo>
                    <a:lnTo>
                      <a:pt x="519" y="360"/>
                    </a:lnTo>
                    <a:lnTo>
                      <a:pt x="514" y="369"/>
                    </a:lnTo>
                    <a:lnTo>
                      <a:pt x="500" y="378"/>
                    </a:lnTo>
                    <a:lnTo>
                      <a:pt x="492" y="385"/>
                    </a:lnTo>
                    <a:lnTo>
                      <a:pt x="484" y="392"/>
                    </a:lnTo>
                    <a:lnTo>
                      <a:pt x="474" y="409"/>
                    </a:lnTo>
                    <a:lnTo>
                      <a:pt x="472" y="418"/>
                    </a:lnTo>
                    <a:lnTo>
                      <a:pt x="467" y="426"/>
                    </a:lnTo>
                    <a:lnTo>
                      <a:pt x="465" y="435"/>
                    </a:lnTo>
                    <a:lnTo>
                      <a:pt x="467" y="441"/>
                    </a:lnTo>
                    <a:lnTo>
                      <a:pt x="435" y="445"/>
                    </a:lnTo>
                    <a:lnTo>
                      <a:pt x="415" y="463"/>
                    </a:lnTo>
                    <a:lnTo>
                      <a:pt x="408" y="482"/>
                    </a:lnTo>
                    <a:lnTo>
                      <a:pt x="404" y="490"/>
                    </a:lnTo>
                    <a:lnTo>
                      <a:pt x="398" y="496"/>
                    </a:lnTo>
                    <a:lnTo>
                      <a:pt x="391" y="498"/>
                    </a:lnTo>
                    <a:lnTo>
                      <a:pt x="379" y="495"/>
                    </a:lnTo>
                    <a:lnTo>
                      <a:pt x="364" y="501"/>
                    </a:lnTo>
                    <a:lnTo>
                      <a:pt x="350" y="501"/>
                    </a:lnTo>
                    <a:lnTo>
                      <a:pt x="334" y="498"/>
                    </a:lnTo>
                    <a:lnTo>
                      <a:pt x="318" y="500"/>
                    </a:lnTo>
                    <a:lnTo>
                      <a:pt x="306" y="498"/>
                    </a:lnTo>
                    <a:lnTo>
                      <a:pt x="269" y="502"/>
                    </a:lnTo>
                    <a:lnTo>
                      <a:pt x="258" y="515"/>
                    </a:lnTo>
                    <a:lnTo>
                      <a:pt x="246" y="516"/>
                    </a:lnTo>
                    <a:lnTo>
                      <a:pt x="234" y="521"/>
                    </a:lnTo>
                    <a:lnTo>
                      <a:pt x="226" y="529"/>
                    </a:lnTo>
                    <a:lnTo>
                      <a:pt x="223" y="536"/>
                    </a:lnTo>
                    <a:lnTo>
                      <a:pt x="218" y="541"/>
                    </a:lnTo>
                    <a:lnTo>
                      <a:pt x="210" y="545"/>
                    </a:lnTo>
                    <a:lnTo>
                      <a:pt x="193" y="542"/>
                    </a:lnTo>
                    <a:lnTo>
                      <a:pt x="181" y="533"/>
                    </a:lnTo>
                    <a:lnTo>
                      <a:pt x="170" y="517"/>
                    </a:lnTo>
                    <a:lnTo>
                      <a:pt x="169" y="509"/>
                    </a:lnTo>
                    <a:lnTo>
                      <a:pt x="161" y="502"/>
                    </a:lnTo>
                    <a:lnTo>
                      <a:pt x="161" y="491"/>
                    </a:lnTo>
                    <a:lnTo>
                      <a:pt x="160" y="488"/>
                    </a:lnTo>
                    <a:lnTo>
                      <a:pt x="156" y="484"/>
                    </a:lnTo>
                    <a:lnTo>
                      <a:pt x="148" y="477"/>
                    </a:lnTo>
                    <a:lnTo>
                      <a:pt x="133" y="468"/>
                    </a:lnTo>
                    <a:lnTo>
                      <a:pt x="126" y="467"/>
                    </a:lnTo>
                    <a:lnTo>
                      <a:pt x="105" y="46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31" name="Freeform 230"/>
              <p:cNvSpPr>
                <a:spLocks noChangeAspect="1"/>
              </p:cNvSpPr>
              <p:nvPr/>
            </p:nvSpPr>
            <p:spPr bwMode="gray">
              <a:xfrm>
                <a:off x="4820444" y="2592735"/>
                <a:ext cx="63500" cy="76200"/>
              </a:xfrm>
              <a:custGeom>
                <a:avLst/>
                <a:gdLst/>
                <a:ahLst/>
                <a:cxnLst>
                  <a:cxn ang="0">
                    <a:pos x="124" y="239"/>
                  </a:cxn>
                  <a:cxn ang="0">
                    <a:pos x="116" y="221"/>
                  </a:cxn>
                  <a:cxn ang="0">
                    <a:pos x="116" y="201"/>
                  </a:cxn>
                  <a:cxn ang="0">
                    <a:pos x="99" y="194"/>
                  </a:cxn>
                  <a:cxn ang="0">
                    <a:pos x="88" y="183"/>
                  </a:cxn>
                  <a:cxn ang="0">
                    <a:pos x="79" y="177"/>
                  </a:cxn>
                  <a:cxn ang="0">
                    <a:pos x="52" y="181"/>
                  </a:cxn>
                  <a:cxn ang="0">
                    <a:pos x="17" y="197"/>
                  </a:cxn>
                  <a:cxn ang="0">
                    <a:pos x="0" y="187"/>
                  </a:cxn>
                  <a:cxn ang="0">
                    <a:pos x="10" y="185"/>
                  </a:cxn>
                  <a:cxn ang="0">
                    <a:pos x="30" y="186"/>
                  </a:cxn>
                  <a:cxn ang="0">
                    <a:pos x="42" y="182"/>
                  </a:cxn>
                  <a:cxn ang="0">
                    <a:pos x="25" y="182"/>
                  </a:cxn>
                  <a:cxn ang="0">
                    <a:pos x="24" y="172"/>
                  </a:cxn>
                  <a:cxn ang="0">
                    <a:pos x="54" y="162"/>
                  </a:cxn>
                  <a:cxn ang="0">
                    <a:pos x="78" y="155"/>
                  </a:cxn>
                  <a:cxn ang="0">
                    <a:pos x="62" y="156"/>
                  </a:cxn>
                  <a:cxn ang="0">
                    <a:pos x="45" y="153"/>
                  </a:cxn>
                  <a:cxn ang="0">
                    <a:pos x="38" y="138"/>
                  </a:cxn>
                  <a:cxn ang="0">
                    <a:pos x="62" y="106"/>
                  </a:cxn>
                  <a:cxn ang="0">
                    <a:pos x="74" y="52"/>
                  </a:cxn>
                  <a:cxn ang="0">
                    <a:pos x="88" y="57"/>
                  </a:cxn>
                  <a:cxn ang="0">
                    <a:pos x="94" y="65"/>
                  </a:cxn>
                  <a:cxn ang="0">
                    <a:pos x="85" y="69"/>
                  </a:cxn>
                  <a:cxn ang="0">
                    <a:pos x="83" y="79"/>
                  </a:cxn>
                  <a:cxn ang="0">
                    <a:pos x="84" y="94"/>
                  </a:cxn>
                  <a:cxn ang="0">
                    <a:pos x="100" y="103"/>
                  </a:cxn>
                  <a:cxn ang="0">
                    <a:pos x="106" y="101"/>
                  </a:cxn>
                  <a:cxn ang="0">
                    <a:pos x="101" y="88"/>
                  </a:cxn>
                  <a:cxn ang="0">
                    <a:pos x="103" y="81"/>
                  </a:cxn>
                  <a:cxn ang="0">
                    <a:pos x="111" y="65"/>
                  </a:cxn>
                  <a:cxn ang="0">
                    <a:pos x="112" y="51"/>
                  </a:cxn>
                  <a:cxn ang="0">
                    <a:pos x="105" y="48"/>
                  </a:cxn>
                  <a:cxn ang="0">
                    <a:pos x="103" y="26"/>
                  </a:cxn>
                  <a:cxn ang="0">
                    <a:pos x="117" y="11"/>
                  </a:cxn>
                  <a:cxn ang="0">
                    <a:pos x="138" y="4"/>
                  </a:cxn>
                  <a:cxn ang="0">
                    <a:pos x="161" y="2"/>
                  </a:cxn>
                  <a:cxn ang="0">
                    <a:pos x="182" y="3"/>
                  </a:cxn>
                  <a:cxn ang="0">
                    <a:pos x="196" y="16"/>
                  </a:cxn>
                  <a:cxn ang="0">
                    <a:pos x="170" y="73"/>
                  </a:cxn>
                  <a:cxn ang="0">
                    <a:pos x="191" y="90"/>
                  </a:cxn>
                  <a:cxn ang="0">
                    <a:pos x="182" y="111"/>
                  </a:cxn>
                  <a:cxn ang="0">
                    <a:pos x="171" y="129"/>
                  </a:cxn>
                  <a:cxn ang="0">
                    <a:pos x="158" y="142"/>
                  </a:cxn>
                  <a:cxn ang="0">
                    <a:pos x="135" y="137"/>
                  </a:cxn>
                  <a:cxn ang="0">
                    <a:pos x="138" y="160"/>
                  </a:cxn>
                  <a:cxn ang="0">
                    <a:pos x="138" y="182"/>
                  </a:cxn>
                  <a:cxn ang="0">
                    <a:pos x="132" y="208"/>
                  </a:cxn>
                  <a:cxn ang="0">
                    <a:pos x="137" y="232"/>
                  </a:cxn>
                </a:cxnLst>
                <a:rect l="0" t="0" r="r" b="b"/>
                <a:pathLst>
                  <a:path w="196" h="239">
                    <a:moveTo>
                      <a:pt x="137" y="239"/>
                    </a:moveTo>
                    <a:lnTo>
                      <a:pt x="124" y="239"/>
                    </a:lnTo>
                    <a:lnTo>
                      <a:pt x="117" y="232"/>
                    </a:lnTo>
                    <a:lnTo>
                      <a:pt x="116" y="221"/>
                    </a:lnTo>
                    <a:lnTo>
                      <a:pt x="117" y="212"/>
                    </a:lnTo>
                    <a:lnTo>
                      <a:pt x="116" y="201"/>
                    </a:lnTo>
                    <a:lnTo>
                      <a:pt x="107" y="196"/>
                    </a:lnTo>
                    <a:lnTo>
                      <a:pt x="99" y="194"/>
                    </a:lnTo>
                    <a:lnTo>
                      <a:pt x="90" y="189"/>
                    </a:lnTo>
                    <a:lnTo>
                      <a:pt x="88" y="183"/>
                    </a:lnTo>
                    <a:lnTo>
                      <a:pt x="85" y="183"/>
                    </a:lnTo>
                    <a:lnTo>
                      <a:pt x="79" y="177"/>
                    </a:lnTo>
                    <a:lnTo>
                      <a:pt x="64" y="178"/>
                    </a:lnTo>
                    <a:lnTo>
                      <a:pt x="52" y="181"/>
                    </a:lnTo>
                    <a:lnTo>
                      <a:pt x="37" y="191"/>
                    </a:lnTo>
                    <a:lnTo>
                      <a:pt x="17" y="197"/>
                    </a:lnTo>
                    <a:lnTo>
                      <a:pt x="0" y="188"/>
                    </a:lnTo>
                    <a:lnTo>
                      <a:pt x="0" y="187"/>
                    </a:lnTo>
                    <a:lnTo>
                      <a:pt x="3" y="185"/>
                    </a:lnTo>
                    <a:lnTo>
                      <a:pt x="10" y="185"/>
                    </a:lnTo>
                    <a:lnTo>
                      <a:pt x="21" y="191"/>
                    </a:lnTo>
                    <a:lnTo>
                      <a:pt x="30" y="186"/>
                    </a:lnTo>
                    <a:lnTo>
                      <a:pt x="38" y="186"/>
                    </a:lnTo>
                    <a:lnTo>
                      <a:pt x="42" y="182"/>
                    </a:lnTo>
                    <a:lnTo>
                      <a:pt x="35" y="181"/>
                    </a:lnTo>
                    <a:lnTo>
                      <a:pt x="25" y="182"/>
                    </a:lnTo>
                    <a:lnTo>
                      <a:pt x="20" y="181"/>
                    </a:lnTo>
                    <a:lnTo>
                      <a:pt x="24" y="172"/>
                    </a:lnTo>
                    <a:lnTo>
                      <a:pt x="43" y="169"/>
                    </a:lnTo>
                    <a:lnTo>
                      <a:pt x="54" y="162"/>
                    </a:lnTo>
                    <a:lnTo>
                      <a:pt x="72" y="159"/>
                    </a:lnTo>
                    <a:lnTo>
                      <a:pt x="78" y="155"/>
                    </a:lnTo>
                    <a:lnTo>
                      <a:pt x="73" y="151"/>
                    </a:lnTo>
                    <a:lnTo>
                      <a:pt x="62" y="156"/>
                    </a:lnTo>
                    <a:lnTo>
                      <a:pt x="52" y="155"/>
                    </a:lnTo>
                    <a:lnTo>
                      <a:pt x="45" y="153"/>
                    </a:lnTo>
                    <a:lnTo>
                      <a:pt x="38" y="146"/>
                    </a:lnTo>
                    <a:lnTo>
                      <a:pt x="38" y="138"/>
                    </a:lnTo>
                    <a:lnTo>
                      <a:pt x="40" y="133"/>
                    </a:lnTo>
                    <a:lnTo>
                      <a:pt x="62" y="106"/>
                    </a:lnTo>
                    <a:lnTo>
                      <a:pt x="68" y="69"/>
                    </a:lnTo>
                    <a:lnTo>
                      <a:pt x="74" y="52"/>
                    </a:lnTo>
                    <a:lnTo>
                      <a:pt x="84" y="48"/>
                    </a:lnTo>
                    <a:lnTo>
                      <a:pt x="88" y="57"/>
                    </a:lnTo>
                    <a:lnTo>
                      <a:pt x="94" y="62"/>
                    </a:lnTo>
                    <a:lnTo>
                      <a:pt x="94" y="65"/>
                    </a:lnTo>
                    <a:lnTo>
                      <a:pt x="94" y="67"/>
                    </a:lnTo>
                    <a:lnTo>
                      <a:pt x="85" y="69"/>
                    </a:lnTo>
                    <a:lnTo>
                      <a:pt x="84" y="73"/>
                    </a:lnTo>
                    <a:lnTo>
                      <a:pt x="83" y="79"/>
                    </a:lnTo>
                    <a:lnTo>
                      <a:pt x="84" y="90"/>
                    </a:lnTo>
                    <a:lnTo>
                      <a:pt x="84" y="94"/>
                    </a:lnTo>
                    <a:lnTo>
                      <a:pt x="89" y="100"/>
                    </a:lnTo>
                    <a:lnTo>
                      <a:pt x="100" y="103"/>
                    </a:lnTo>
                    <a:lnTo>
                      <a:pt x="105" y="103"/>
                    </a:lnTo>
                    <a:lnTo>
                      <a:pt x="106" y="101"/>
                    </a:lnTo>
                    <a:lnTo>
                      <a:pt x="105" y="94"/>
                    </a:lnTo>
                    <a:lnTo>
                      <a:pt x="101" y="88"/>
                    </a:lnTo>
                    <a:lnTo>
                      <a:pt x="100" y="83"/>
                    </a:lnTo>
                    <a:lnTo>
                      <a:pt x="103" y="81"/>
                    </a:lnTo>
                    <a:lnTo>
                      <a:pt x="110" y="76"/>
                    </a:lnTo>
                    <a:lnTo>
                      <a:pt x="111" y="65"/>
                    </a:lnTo>
                    <a:lnTo>
                      <a:pt x="116" y="53"/>
                    </a:lnTo>
                    <a:lnTo>
                      <a:pt x="112" y="51"/>
                    </a:lnTo>
                    <a:lnTo>
                      <a:pt x="106" y="51"/>
                    </a:lnTo>
                    <a:lnTo>
                      <a:pt x="105" y="48"/>
                    </a:lnTo>
                    <a:lnTo>
                      <a:pt x="102" y="31"/>
                    </a:lnTo>
                    <a:lnTo>
                      <a:pt x="103" y="26"/>
                    </a:lnTo>
                    <a:lnTo>
                      <a:pt x="108" y="19"/>
                    </a:lnTo>
                    <a:lnTo>
                      <a:pt x="117" y="11"/>
                    </a:lnTo>
                    <a:lnTo>
                      <a:pt x="128" y="6"/>
                    </a:lnTo>
                    <a:lnTo>
                      <a:pt x="138" y="4"/>
                    </a:lnTo>
                    <a:lnTo>
                      <a:pt x="151" y="6"/>
                    </a:lnTo>
                    <a:lnTo>
                      <a:pt x="161" y="2"/>
                    </a:lnTo>
                    <a:lnTo>
                      <a:pt x="173" y="0"/>
                    </a:lnTo>
                    <a:lnTo>
                      <a:pt x="182" y="3"/>
                    </a:lnTo>
                    <a:lnTo>
                      <a:pt x="191" y="10"/>
                    </a:lnTo>
                    <a:lnTo>
                      <a:pt x="196" y="16"/>
                    </a:lnTo>
                    <a:lnTo>
                      <a:pt x="186" y="62"/>
                    </a:lnTo>
                    <a:lnTo>
                      <a:pt x="170" y="73"/>
                    </a:lnTo>
                    <a:lnTo>
                      <a:pt x="172" y="81"/>
                    </a:lnTo>
                    <a:lnTo>
                      <a:pt x="191" y="90"/>
                    </a:lnTo>
                    <a:lnTo>
                      <a:pt x="189" y="101"/>
                    </a:lnTo>
                    <a:lnTo>
                      <a:pt x="182" y="111"/>
                    </a:lnTo>
                    <a:lnTo>
                      <a:pt x="172" y="118"/>
                    </a:lnTo>
                    <a:lnTo>
                      <a:pt x="171" y="129"/>
                    </a:lnTo>
                    <a:lnTo>
                      <a:pt x="166" y="140"/>
                    </a:lnTo>
                    <a:lnTo>
                      <a:pt x="158" y="142"/>
                    </a:lnTo>
                    <a:lnTo>
                      <a:pt x="145" y="137"/>
                    </a:lnTo>
                    <a:lnTo>
                      <a:pt x="135" y="137"/>
                    </a:lnTo>
                    <a:lnTo>
                      <a:pt x="134" y="145"/>
                    </a:lnTo>
                    <a:lnTo>
                      <a:pt x="138" y="160"/>
                    </a:lnTo>
                    <a:lnTo>
                      <a:pt x="139" y="170"/>
                    </a:lnTo>
                    <a:lnTo>
                      <a:pt x="138" y="182"/>
                    </a:lnTo>
                    <a:lnTo>
                      <a:pt x="138" y="201"/>
                    </a:lnTo>
                    <a:lnTo>
                      <a:pt x="132" y="208"/>
                    </a:lnTo>
                    <a:lnTo>
                      <a:pt x="132" y="215"/>
                    </a:lnTo>
                    <a:lnTo>
                      <a:pt x="137" y="232"/>
                    </a:lnTo>
                    <a:lnTo>
                      <a:pt x="137" y="239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32" name="Freeform 231"/>
              <p:cNvSpPr>
                <a:spLocks noChangeAspect="1"/>
              </p:cNvSpPr>
              <p:nvPr/>
            </p:nvSpPr>
            <p:spPr bwMode="gray">
              <a:xfrm>
                <a:off x="4598194" y="2888010"/>
                <a:ext cx="55563" cy="112713"/>
              </a:xfrm>
              <a:custGeom>
                <a:avLst/>
                <a:gdLst/>
                <a:ahLst/>
                <a:cxnLst>
                  <a:cxn ang="0">
                    <a:pos x="109" y="328"/>
                  </a:cxn>
                  <a:cxn ang="0">
                    <a:pos x="115" y="307"/>
                  </a:cxn>
                  <a:cxn ang="0">
                    <a:pos x="136" y="287"/>
                  </a:cxn>
                  <a:cxn ang="0">
                    <a:pos x="124" y="265"/>
                  </a:cxn>
                  <a:cxn ang="0">
                    <a:pos x="121" y="238"/>
                  </a:cxn>
                  <a:cxn ang="0">
                    <a:pos x="132" y="217"/>
                  </a:cxn>
                  <a:cxn ang="0">
                    <a:pos x="118" y="194"/>
                  </a:cxn>
                  <a:cxn ang="0">
                    <a:pos x="122" y="172"/>
                  </a:cxn>
                  <a:cxn ang="0">
                    <a:pos x="143" y="157"/>
                  </a:cxn>
                  <a:cxn ang="0">
                    <a:pos x="137" y="137"/>
                  </a:cxn>
                  <a:cxn ang="0">
                    <a:pos x="143" y="115"/>
                  </a:cxn>
                  <a:cxn ang="0">
                    <a:pos x="146" y="87"/>
                  </a:cxn>
                  <a:cxn ang="0">
                    <a:pos x="169" y="55"/>
                  </a:cxn>
                  <a:cxn ang="0">
                    <a:pos x="177" y="33"/>
                  </a:cxn>
                  <a:cxn ang="0">
                    <a:pos x="163" y="15"/>
                  </a:cxn>
                  <a:cxn ang="0">
                    <a:pos x="131" y="11"/>
                  </a:cxn>
                  <a:cxn ang="0">
                    <a:pos x="94" y="15"/>
                  </a:cxn>
                  <a:cxn ang="0">
                    <a:pos x="73" y="12"/>
                  </a:cxn>
                  <a:cxn ang="0">
                    <a:pos x="59" y="2"/>
                  </a:cxn>
                  <a:cxn ang="0">
                    <a:pos x="35" y="18"/>
                  </a:cxn>
                  <a:cxn ang="0">
                    <a:pos x="45" y="74"/>
                  </a:cxn>
                  <a:cxn ang="0">
                    <a:pos x="38" y="104"/>
                  </a:cxn>
                  <a:cxn ang="0">
                    <a:pos x="32" y="129"/>
                  </a:cxn>
                  <a:cxn ang="0">
                    <a:pos x="28" y="155"/>
                  </a:cxn>
                  <a:cxn ang="0">
                    <a:pos x="16" y="184"/>
                  </a:cxn>
                  <a:cxn ang="0">
                    <a:pos x="3" y="220"/>
                  </a:cxn>
                  <a:cxn ang="0">
                    <a:pos x="1" y="238"/>
                  </a:cxn>
                  <a:cxn ang="0">
                    <a:pos x="18" y="259"/>
                  </a:cxn>
                  <a:cxn ang="0">
                    <a:pos x="40" y="253"/>
                  </a:cxn>
                  <a:cxn ang="0">
                    <a:pos x="36" y="262"/>
                  </a:cxn>
                  <a:cxn ang="0">
                    <a:pos x="35" y="290"/>
                  </a:cxn>
                  <a:cxn ang="0">
                    <a:pos x="36" y="319"/>
                  </a:cxn>
                  <a:cxn ang="0">
                    <a:pos x="29" y="340"/>
                  </a:cxn>
                  <a:cxn ang="0">
                    <a:pos x="32" y="355"/>
                  </a:cxn>
                  <a:cxn ang="0">
                    <a:pos x="55" y="352"/>
                  </a:cxn>
                  <a:cxn ang="0">
                    <a:pos x="76" y="356"/>
                  </a:cxn>
                  <a:cxn ang="0">
                    <a:pos x="97" y="352"/>
                  </a:cxn>
                  <a:cxn ang="0">
                    <a:pos x="113" y="345"/>
                  </a:cxn>
                </a:cxnLst>
                <a:rect l="0" t="0" r="r" b="b"/>
                <a:pathLst>
                  <a:path w="177" h="356">
                    <a:moveTo>
                      <a:pt x="113" y="345"/>
                    </a:moveTo>
                    <a:lnTo>
                      <a:pt x="109" y="328"/>
                    </a:lnTo>
                    <a:lnTo>
                      <a:pt x="108" y="317"/>
                    </a:lnTo>
                    <a:lnTo>
                      <a:pt x="115" y="307"/>
                    </a:lnTo>
                    <a:lnTo>
                      <a:pt x="130" y="296"/>
                    </a:lnTo>
                    <a:lnTo>
                      <a:pt x="136" y="287"/>
                    </a:lnTo>
                    <a:lnTo>
                      <a:pt x="134" y="275"/>
                    </a:lnTo>
                    <a:lnTo>
                      <a:pt x="124" y="265"/>
                    </a:lnTo>
                    <a:lnTo>
                      <a:pt x="120" y="253"/>
                    </a:lnTo>
                    <a:lnTo>
                      <a:pt x="121" y="238"/>
                    </a:lnTo>
                    <a:lnTo>
                      <a:pt x="129" y="226"/>
                    </a:lnTo>
                    <a:lnTo>
                      <a:pt x="132" y="217"/>
                    </a:lnTo>
                    <a:lnTo>
                      <a:pt x="130" y="212"/>
                    </a:lnTo>
                    <a:lnTo>
                      <a:pt x="118" y="194"/>
                    </a:lnTo>
                    <a:lnTo>
                      <a:pt x="114" y="178"/>
                    </a:lnTo>
                    <a:lnTo>
                      <a:pt x="122" y="172"/>
                    </a:lnTo>
                    <a:lnTo>
                      <a:pt x="134" y="168"/>
                    </a:lnTo>
                    <a:lnTo>
                      <a:pt x="143" y="157"/>
                    </a:lnTo>
                    <a:lnTo>
                      <a:pt x="145" y="147"/>
                    </a:lnTo>
                    <a:lnTo>
                      <a:pt x="137" y="137"/>
                    </a:lnTo>
                    <a:lnTo>
                      <a:pt x="137" y="130"/>
                    </a:lnTo>
                    <a:lnTo>
                      <a:pt x="143" y="115"/>
                    </a:lnTo>
                    <a:lnTo>
                      <a:pt x="146" y="101"/>
                    </a:lnTo>
                    <a:lnTo>
                      <a:pt x="146" y="87"/>
                    </a:lnTo>
                    <a:lnTo>
                      <a:pt x="147" y="77"/>
                    </a:lnTo>
                    <a:lnTo>
                      <a:pt x="169" y="55"/>
                    </a:lnTo>
                    <a:lnTo>
                      <a:pt x="177" y="42"/>
                    </a:lnTo>
                    <a:lnTo>
                      <a:pt x="177" y="33"/>
                    </a:lnTo>
                    <a:lnTo>
                      <a:pt x="169" y="24"/>
                    </a:lnTo>
                    <a:lnTo>
                      <a:pt x="163" y="15"/>
                    </a:lnTo>
                    <a:lnTo>
                      <a:pt x="148" y="11"/>
                    </a:lnTo>
                    <a:lnTo>
                      <a:pt x="131" y="11"/>
                    </a:lnTo>
                    <a:lnTo>
                      <a:pt x="118" y="17"/>
                    </a:lnTo>
                    <a:lnTo>
                      <a:pt x="94" y="15"/>
                    </a:lnTo>
                    <a:lnTo>
                      <a:pt x="81" y="17"/>
                    </a:lnTo>
                    <a:lnTo>
                      <a:pt x="73" y="12"/>
                    </a:lnTo>
                    <a:lnTo>
                      <a:pt x="72" y="0"/>
                    </a:lnTo>
                    <a:lnTo>
                      <a:pt x="59" y="2"/>
                    </a:lnTo>
                    <a:lnTo>
                      <a:pt x="44" y="8"/>
                    </a:lnTo>
                    <a:lnTo>
                      <a:pt x="35" y="18"/>
                    </a:lnTo>
                    <a:lnTo>
                      <a:pt x="44" y="63"/>
                    </a:lnTo>
                    <a:lnTo>
                      <a:pt x="45" y="74"/>
                    </a:lnTo>
                    <a:lnTo>
                      <a:pt x="41" y="81"/>
                    </a:lnTo>
                    <a:lnTo>
                      <a:pt x="38" y="104"/>
                    </a:lnTo>
                    <a:lnTo>
                      <a:pt x="35" y="113"/>
                    </a:lnTo>
                    <a:lnTo>
                      <a:pt x="32" y="129"/>
                    </a:lnTo>
                    <a:lnTo>
                      <a:pt x="30" y="144"/>
                    </a:lnTo>
                    <a:lnTo>
                      <a:pt x="28" y="155"/>
                    </a:lnTo>
                    <a:lnTo>
                      <a:pt x="22" y="173"/>
                    </a:lnTo>
                    <a:lnTo>
                      <a:pt x="16" y="184"/>
                    </a:lnTo>
                    <a:lnTo>
                      <a:pt x="3" y="203"/>
                    </a:lnTo>
                    <a:lnTo>
                      <a:pt x="3" y="220"/>
                    </a:lnTo>
                    <a:lnTo>
                      <a:pt x="0" y="235"/>
                    </a:lnTo>
                    <a:lnTo>
                      <a:pt x="1" y="238"/>
                    </a:lnTo>
                    <a:lnTo>
                      <a:pt x="8" y="243"/>
                    </a:lnTo>
                    <a:lnTo>
                      <a:pt x="18" y="259"/>
                    </a:lnTo>
                    <a:lnTo>
                      <a:pt x="25" y="255"/>
                    </a:lnTo>
                    <a:lnTo>
                      <a:pt x="40" y="253"/>
                    </a:lnTo>
                    <a:lnTo>
                      <a:pt x="39" y="258"/>
                    </a:lnTo>
                    <a:lnTo>
                      <a:pt x="36" y="262"/>
                    </a:lnTo>
                    <a:lnTo>
                      <a:pt x="38" y="277"/>
                    </a:lnTo>
                    <a:lnTo>
                      <a:pt x="35" y="290"/>
                    </a:lnTo>
                    <a:lnTo>
                      <a:pt x="36" y="296"/>
                    </a:lnTo>
                    <a:lnTo>
                      <a:pt x="36" y="319"/>
                    </a:lnTo>
                    <a:lnTo>
                      <a:pt x="35" y="328"/>
                    </a:lnTo>
                    <a:lnTo>
                      <a:pt x="29" y="340"/>
                    </a:lnTo>
                    <a:lnTo>
                      <a:pt x="29" y="351"/>
                    </a:lnTo>
                    <a:lnTo>
                      <a:pt x="32" y="355"/>
                    </a:lnTo>
                    <a:lnTo>
                      <a:pt x="43" y="352"/>
                    </a:lnTo>
                    <a:lnTo>
                      <a:pt x="55" y="352"/>
                    </a:lnTo>
                    <a:lnTo>
                      <a:pt x="67" y="352"/>
                    </a:lnTo>
                    <a:lnTo>
                      <a:pt x="76" y="356"/>
                    </a:lnTo>
                    <a:lnTo>
                      <a:pt x="87" y="356"/>
                    </a:lnTo>
                    <a:lnTo>
                      <a:pt x="97" y="352"/>
                    </a:lnTo>
                    <a:lnTo>
                      <a:pt x="104" y="348"/>
                    </a:lnTo>
                    <a:lnTo>
                      <a:pt x="113" y="345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33" name="Freeform 232"/>
              <p:cNvSpPr>
                <a:spLocks noChangeAspect="1"/>
              </p:cNvSpPr>
              <p:nvPr/>
            </p:nvSpPr>
            <p:spPr bwMode="gray">
              <a:xfrm>
                <a:off x="4863306" y="2549872"/>
                <a:ext cx="155575" cy="207963"/>
              </a:xfrm>
              <a:custGeom>
                <a:avLst/>
                <a:gdLst/>
                <a:ahLst/>
                <a:cxnLst>
                  <a:cxn ang="0">
                    <a:pos x="271" y="68"/>
                  </a:cxn>
                  <a:cxn ang="0">
                    <a:pos x="255" y="55"/>
                  </a:cxn>
                  <a:cxn ang="0">
                    <a:pos x="228" y="50"/>
                  </a:cxn>
                  <a:cxn ang="0">
                    <a:pos x="211" y="39"/>
                  </a:cxn>
                  <a:cxn ang="0">
                    <a:pos x="196" y="6"/>
                  </a:cxn>
                  <a:cxn ang="0">
                    <a:pos x="158" y="0"/>
                  </a:cxn>
                  <a:cxn ang="0">
                    <a:pos x="164" y="31"/>
                  </a:cxn>
                  <a:cxn ang="0">
                    <a:pos x="148" y="55"/>
                  </a:cxn>
                  <a:cxn ang="0">
                    <a:pos x="161" y="71"/>
                  </a:cxn>
                  <a:cxn ang="0">
                    <a:pos x="159" y="87"/>
                  </a:cxn>
                  <a:cxn ang="0">
                    <a:pos x="145" y="106"/>
                  </a:cxn>
                  <a:cxn ang="0">
                    <a:pos x="142" y="142"/>
                  </a:cxn>
                  <a:cxn ang="0">
                    <a:pos x="123" y="137"/>
                  </a:cxn>
                  <a:cxn ang="0">
                    <a:pos x="72" y="117"/>
                  </a:cxn>
                  <a:cxn ang="0">
                    <a:pos x="62" y="140"/>
                  </a:cxn>
                  <a:cxn ang="0">
                    <a:pos x="86" y="160"/>
                  </a:cxn>
                  <a:cxn ang="0">
                    <a:pos x="54" y="200"/>
                  </a:cxn>
                  <a:cxn ang="0">
                    <a:pos x="57" y="239"/>
                  </a:cxn>
                  <a:cxn ang="0">
                    <a:pos x="34" y="278"/>
                  </a:cxn>
                  <a:cxn ang="0">
                    <a:pos x="2" y="283"/>
                  </a:cxn>
                  <a:cxn ang="0">
                    <a:pos x="6" y="339"/>
                  </a:cxn>
                  <a:cxn ang="0">
                    <a:pos x="5" y="377"/>
                  </a:cxn>
                  <a:cxn ang="0">
                    <a:pos x="17" y="410"/>
                  </a:cxn>
                  <a:cxn ang="0">
                    <a:pos x="12" y="445"/>
                  </a:cxn>
                  <a:cxn ang="0">
                    <a:pos x="17" y="479"/>
                  </a:cxn>
                  <a:cxn ang="0">
                    <a:pos x="61" y="508"/>
                  </a:cxn>
                  <a:cxn ang="0">
                    <a:pos x="96" y="561"/>
                  </a:cxn>
                  <a:cxn ang="0">
                    <a:pos x="86" y="636"/>
                  </a:cxn>
                  <a:cxn ang="0">
                    <a:pos x="156" y="635"/>
                  </a:cxn>
                  <a:cxn ang="0">
                    <a:pos x="212" y="644"/>
                  </a:cxn>
                  <a:cxn ang="0">
                    <a:pos x="242" y="657"/>
                  </a:cxn>
                  <a:cxn ang="0">
                    <a:pos x="276" y="652"/>
                  </a:cxn>
                  <a:cxn ang="0">
                    <a:pos x="346" y="631"/>
                  </a:cxn>
                  <a:cxn ang="0">
                    <a:pos x="384" y="638"/>
                  </a:cxn>
                  <a:cxn ang="0">
                    <a:pos x="381" y="587"/>
                  </a:cxn>
                  <a:cxn ang="0">
                    <a:pos x="427" y="552"/>
                  </a:cxn>
                  <a:cxn ang="0">
                    <a:pos x="389" y="506"/>
                  </a:cxn>
                  <a:cxn ang="0">
                    <a:pos x="349" y="440"/>
                  </a:cxn>
                  <a:cxn ang="0">
                    <a:pos x="329" y="411"/>
                  </a:cxn>
                  <a:cxn ang="0">
                    <a:pos x="368" y="405"/>
                  </a:cxn>
                  <a:cxn ang="0">
                    <a:pos x="447" y="366"/>
                  </a:cxn>
                  <a:cxn ang="0">
                    <a:pos x="474" y="367"/>
                  </a:cxn>
                  <a:cxn ang="0">
                    <a:pos x="490" y="320"/>
                  </a:cxn>
                  <a:cxn ang="0">
                    <a:pos x="470" y="262"/>
                  </a:cxn>
                  <a:cxn ang="0">
                    <a:pos x="463" y="205"/>
                  </a:cxn>
                  <a:cxn ang="0">
                    <a:pos x="458" y="162"/>
                  </a:cxn>
                  <a:cxn ang="0">
                    <a:pos x="448" y="106"/>
                  </a:cxn>
                  <a:cxn ang="0">
                    <a:pos x="405" y="73"/>
                  </a:cxn>
                  <a:cxn ang="0">
                    <a:pos x="387" y="55"/>
                  </a:cxn>
                  <a:cxn ang="0">
                    <a:pos x="351" y="60"/>
                  </a:cxn>
                  <a:cxn ang="0">
                    <a:pos x="361" y="41"/>
                  </a:cxn>
                  <a:cxn ang="0">
                    <a:pos x="330" y="72"/>
                  </a:cxn>
                  <a:cxn ang="0">
                    <a:pos x="299" y="88"/>
                  </a:cxn>
                  <a:cxn ang="0">
                    <a:pos x="261" y="88"/>
                  </a:cxn>
                </a:cxnLst>
                <a:rect l="0" t="0" r="r" b="b"/>
                <a:pathLst>
                  <a:path w="490" h="659">
                    <a:moveTo>
                      <a:pt x="261" y="88"/>
                    </a:moveTo>
                    <a:lnTo>
                      <a:pt x="260" y="83"/>
                    </a:lnTo>
                    <a:lnTo>
                      <a:pt x="264" y="73"/>
                    </a:lnTo>
                    <a:lnTo>
                      <a:pt x="271" y="68"/>
                    </a:lnTo>
                    <a:lnTo>
                      <a:pt x="276" y="62"/>
                    </a:lnTo>
                    <a:lnTo>
                      <a:pt x="276" y="52"/>
                    </a:lnTo>
                    <a:lnTo>
                      <a:pt x="272" y="49"/>
                    </a:lnTo>
                    <a:lnTo>
                      <a:pt x="255" y="55"/>
                    </a:lnTo>
                    <a:lnTo>
                      <a:pt x="249" y="55"/>
                    </a:lnTo>
                    <a:lnTo>
                      <a:pt x="244" y="49"/>
                    </a:lnTo>
                    <a:lnTo>
                      <a:pt x="233" y="44"/>
                    </a:lnTo>
                    <a:lnTo>
                      <a:pt x="228" y="50"/>
                    </a:lnTo>
                    <a:lnTo>
                      <a:pt x="223" y="50"/>
                    </a:lnTo>
                    <a:lnTo>
                      <a:pt x="222" y="42"/>
                    </a:lnTo>
                    <a:lnTo>
                      <a:pt x="215" y="42"/>
                    </a:lnTo>
                    <a:lnTo>
                      <a:pt x="211" y="39"/>
                    </a:lnTo>
                    <a:lnTo>
                      <a:pt x="217" y="31"/>
                    </a:lnTo>
                    <a:lnTo>
                      <a:pt x="217" y="22"/>
                    </a:lnTo>
                    <a:lnTo>
                      <a:pt x="212" y="11"/>
                    </a:lnTo>
                    <a:lnTo>
                      <a:pt x="196" y="6"/>
                    </a:lnTo>
                    <a:lnTo>
                      <a:pt x="189" y="7"/>
                    </a:lnTo>
                    <a:lnTo>
                      <a:pt x="190" y="2"/>
                    </a:lnTo>
                    <a:lnTo>
                      <a:pt x="182" y="6"/>
                    </a:lnTo>
                    <a:lnTo>
                      <a:pt x="158" y="0"/>
                    </a:lnTo>
                    <a:lnTo>
                      <a:pt x="150" y="1"/>
                    </a:lnTo>
                    <a:lnTo>
                      <a:pt x="150" y="11"/>
                    </a:lnTo>
                    <a:lnTo>
                      <a:pt x="158" y="25"/>
                    </a:lnTo>
                    <a:lnTo>
                      <a:pt x="164" y="31"/>
                    </a:lnTo>
                    <a:lnTo>
                      <a:pt x="167" y="38"/>
                    </a:lnTo>
                    <a:lnTo>
                      <a:pt x="153" y="46"/>
                    </a:lnTo>
                    <a:lnTo>
                      <a:pt x="152" y="50"/>
                    </a:lnTo>
                    <a:lnTo>
                      <a:pt x="148" y="55"/>
                    </a:lnTo>
                    <a:lnTo>
                      <a:pt x="155" y="55"/>
                    </a:lnTo>
                    <a:lnTo>
                      <a:pt x="159" y="58"/>
                    </a:lnTo>
                    <a:lnTo>
                      <a:pt x="157" y="65"/>
                    </a:lnTo>
                    <a:lnTo>
                      <a:pt x="161" y="71"/>
                    </a:lnTo>
                    <a:lnTo>
                      <a:pt x="166" y="74"/>
                    </a:lnTo>
                    <a:lnTo>
                      <a:pt x="164" y="78"/>
                    </a:lnTo>
                    <a:lnTo>
                      <a:pt x="159" y="79"/>
                    </a:lnTo>
                    <a:lnTo>
                      <a:pt x="159" y="87"/>
                    </a:lnTo>
                    <a:lnTo>
                      <a:pt x="172" y="97"/>
                    </a:lnTo>
                    <a:lnTo>
                      <a:pt x="170" y="99"/>
                    </a:lnTo>
                    <a:lnTo>
                      <a:pt x="148" y="99"/>
                    </a:lnTo>
                    <a:lnTo>
                      <a:pt x="145" y="106"/>
                    </a:lnTo>
                    <a:lnTo>
                      <a:pt x="142" y="110"/>
                    </a:lnTo>
                    <a:lnTo>
                      <a:pt x="142" y="128"/>
                    </a:lnTo>
                    <a:lnTo>
                      <a:pt x="148" y="148"/>
                    </a:lnTo>
                    <a:lnTo>
                      <a:pt x="142" y="142"/>
                    </a:lnTo>
                    <a:lnTo>
                      <a:pt x="137" y="128"/>
                    </a:lnTo>
                    <a:lnTo>
                      <a:pt x="130" y="126"/>
                    </a:lnTo>
                    <a:lnTo>
                      <a:pt x="129" y="137"/>
                    </a:lnTo>
                    <a:lnTo>
                      <a:pt x="123" y="137"/>
                    </a:lnTo>
                    <a:lnTo>
                      <a:pt x="120" y="125"/>
                    </a:lnTo>
                    <a:lnTo>
                      <a:pt x="115" y="115"/>
                    </a:lnTo>
                    <a:lnTo>
                      <a:pt x="99" y="113"/>
                    </a:lnTo>
                    <a:lnTo>
                      <a:pt x="72" y="117"/>
                    </a:lnTo>
                    <a:lnTo>
                      <a:pt x="69" y="126"/>
                    </a:lnTo>
                    <a:lnTo>
                      <a:pt x="65" y="130"/>
                    </a:lnTo>
                    <a:lnTo>
                      <a:pt x="61" y="137"/>
                    </a:lnTo>
                    <a:lnTo>
                      <a:pt x="62" y="140"/>
                    </a:lnTo>
                    <a:lnTo>
                      <a:pt x="73" y="142"/>
                    </a:lnTo>
                    <a:lnTo>
                      <a:pt x="78" y="146"/>
                    </a:lnTo>
                    <a:lnTo>
                      <a:pt x="83" y="152"/>
                    </a:lnTo>
                    <a:lnTo>
                      <a:pt x="86" y="160"/>
                    </a:lnTo>
                    <a:lnTo>
                      <a:pt x="83" y="159"/>
                    </a:lnTo>
                    <a:lnTo>
                      <a:pt x="78" y="151"/>
                    </a:lnTo>
                    <a:lnTo>
                      <a:pt x="64" y="154"/>
                    </a:lnTo>
                    <a:lnTo>
                      <a:pt x="54" y="200"/>
                    </a:lnTo>
                    <a:lnTo>
                      <a:pt x="38" y="211"/>
                    </a:lnTo>
                    <a:lnTo>
                      <a:pt x="40" y="219"/>
                    </a:lnTo>
                    <a:lnTo>
                      <a:pt x="59" y="228"/>
                    </a:lnTo>
                    <a:lnTo>
                      <a:pt x="57" y="239"/>
                    </a:lnTo>
                    <a:lnTo>
                      <a:pt x="50" y="249"/>
                    </a:lnTo>
                    <a:lnTo>
                      <a:pt x="40" y="256"/>
                    </a:lnTo>
                    <a:lnTo>
                      <a:pt x="39" y="267"/>
                    </a:lnTo>
                    <a:lnTo>
                      <a:pt x="34" y="278"/>
                    </a:lnTo>
                    <a:lnTo>
                      <a:pt x="26" y="280"/>
                    </a:lnTo>
                    <a:lnTo>
                      <a:pt x="13" y="275"/>
                    </a:lnTo>
                    <a:lnTo>
                      <a:pt x="3" y="275"/>
                    </a:lnTo>
                    <a:lnTo>
                      <a:pt x="2" y="283"/>
                    </a:lnTo>
                    <a:lnTo>
                      <a:pt x="6" y="298"/>
                    </a:lnTo>
                    <a:lnTo>
                      <a:pt x="7" y="308"/>
                    </a:lnTo>
                    <a:lnTo>
                      <a:pt x="6" y="320"/>
                    </a:lnTo>
                    <a:lnTo>
                      <a:pt x="6" y="339"/>
                    </a:lnTo>
                    <a:lnTo>
                      <a:pt x="0" y="346"/>
                    </a:lnTo>
                    <a:lnTo>
                      <a:pt x="0" y="353"/>
                    </a:lnTo>
                    <a:lnTo>
                      <a:pt x="5" y="370"/>
                    </a:lnTo>
                    <a:lnTo>
                      <a:pt x="5" y="377"/>
                    </a:lnTo>
                    <a:lnTo>
                      <a:pt x="10" y="383"/>
                    </a:lnTo>
                    <a:lnTo>
                      <a:pt x="11" y="394"/>
                    </a:lnTo>
                    <a:lnTo>
                      <a:pt x="17" y="402"/>
                    </a:lnTo>
                    <a:lnTo>
                      <a:pt x="17" y="410"/>
                    </a:lnTo>
                    <a:lnTo>
                      <a:pt x="6" y="427"/>
                    </a:lnTo>
                    <a:lnTo>
                      <a:pt x="14" y="431"/>
                    </a:lnTo>
                    <a:lnTo>
                      <a:pt x="12" y="438"/>
                    </a:lnTo>
                    <a:lnTo>
                      <a:pt x="12" y="445"/>
                    </a:lnTo>
                    <a:lnTo>
                      <a:pt x="17" y="453"/>
                    </a:lnTo>
                    <a:lnTo>
                      <a:pt x="21" y="460"/>
                    </a:lnTo>
                    <a:lnTo>
                      <a:pt x="22" y="472"/>
                    </a:lnTo>
                    <a:lnTo>
                      <a:pt x="17" y="479"/>
                    </a:lnTo>
                    <a:lnTo>
                      <a:pt x="29" y="490"/>
                    </a:lnTo>
                    <a:lnTo>
                      <a:pt x="37" y="496"/>
                    </a:lnTo>
                    <a:lnTo>
                      <a:pt x="43" y="507"/>
                    </a:lnTo>
                    <a:lnTo>
                      <a:pt x="61" y="508"/>
                    </a:lnTo>
                    <a:lnTo>
                      <a:pt x="102" y="520"/>
                    </a:lnTo>
                    <a:lnTo>
                      <a:pt x="115" y="526"/>
                    </a:lnTo>
                    <a:lnTo>
                      <a:pt x="113" y="538"/>
                    </a:lnTo>
                    <a:lnTo>
                      <a:pt x="96" y="561"/>
                    </a:lnTo>
                    <a:lnTo>
                      <a:pt x="93" y="573"/>
                    </a:lnTo>
                    <a:lnTo>
                      <a:pt x="86" y="598"/>
                    </a:lnTo>
                    <a:lnTo>
                      <a:pt x="84" y="626"/>
                    </a:lnTo>
                    <a:lnTo>
                      <a:pt x="86" y="636"/>
                    </a:lnTo>
                    <a:lnTo>
                      <a:pt x="88" y="638"/>
                    </a:lnTo>
                    <a:lnTo>
                      <a:pt x="94" y="644"/>
                    </a:lnTo>
                    <a:lnTo>
                      <a:pt x="130" y="639"/>
                    </a:lnTo>
                    <a:lnTo>
                      <a:pt x="156" y="635"/>
                    </a:lnTo>
                    <a:lnTo>
                      <a:pt x="175" y="639"/>
                    </a:lnTo>
                    <a:lnTo>
                      <a:pt x="193" y="648"/>
                    </a:lnTo>
                    <a:lnTo>
                      <a:pt x="204" y="644"/>
                    </a:lnTo>
                    <a:lnTo>
                      <a:pt x="212" y="644"/>
                    </a:lnTo>
                    <a:lnTo>
                      <a:pt x="221" y="646"/>
                    </a:lnTo>
                    <a:lnTo>
                      <a:pt x="227" y="654"/>
                    </a:lnTo>
                    <a:lnTo>
                      <a:pt x="237" y="659"/>
                    </a:lnTo>
                    <a:lnTo>
                      <a:pt x="242" y="657"/>
                    </a:lnTo>
                    <a:lnTo>
                      <a:pt x="244" y="649"/>
                    </a:lnTo>
                    <a:lnTo>
                      <a:pt x="252" y="643"/>
                    </a:lnTo>
                    <a:lnTo>
                      <a:pt x="263" y="644"/>
                    </a:lnTo>
                    <a:lnTo>
                      <a:pt x="276" y="652"/>
                    </a:lnTo>
                    <a:lnTo>
                      <a:pt x="290" y="652"/>
                    </a:lnTo>
                    <a:lnTo>
                      <a:pt x="309" y="639"/>
                    </a:lnTo>
                    <a:lnTo>
                      <a:pt x="342" y="636"/>
                    </a:lnTo>
                    <a:lnTo>
                      <a:pt x="346" y="631"/>
                    </a:lnTo>
                    <a:lnTo>
                      <a:pt x="357" y="635"/>
                    </a:lnTo>
                    <a:lnTo>
                      <a:pt x="372" y="635"/>
                    </a:lnTo>
                    <a:lnTo>
                      <a:pt x="377" y="642"/>
                    </a:lnTo>
                    <a:lnTo>
                      <a:pt x="384" y="638"/>
                    </a:lnTo>
                    <a:lnTo>
                      <a:pt x="384" y="631"/>
                    </a:lnTo>
                    <a:lnTo>
                      <a:pt x="377" y="615"/>
                    </a:lnTo>
                    <a:lnTo>
                      <a:pt x="376" y="599"/>
                    </a:lnTo>
                    <a:lnTo>
                      <a:pt x="381" y="587"/>
                    </a:lnTo>
                    <a:lnTo>
                      <a:pt x="403" y="578"/>
                    </a:lnTo>
                    <a:lnTo>
                      <a:pt x="406" y="568"/>
                    </a:lnTo>
                    <a:lnTo>
                      <a:pt x="410" y="560"/>
                    </a:lnTo>
                    <a:lnTo>
                      <a:pt x="427" y="552"/>
                    </a:lnTo>
                    <a:lnTo>
                      <a:pt x="428" y="545"/>
                    </a:lnTo>
                    <a:lnTo>
                      <a:pt x="425" y="539"/>
                    </a:lnTo>
                    <a:lnTo>
                      <a:pt x="399" y="519"/>
                    </a:lnTo>
                    <a:lnTo>
                      <a:pt x="389" y="506"/>
                    </a:lnTo>
                    <a:lnTo>
                      <a:pt x="361" y="483"/>
                    </a:lnTo>
                    <a:lnTo>
                      <a:pt x="351" y="470"/>
                    </a:lnTo>
                    <a:lnTo>
                      <a:pt x="351" y="453"/>
                    </a:lnTo>
                    <a:lnTo>
                      <a:pt x="349" y="440"/>
                    </a:lnTo>
                    <a:lnTo>
                      <a:pt x="336" y="434"/>
                    </a:lnTo>
                    <a:lnTo>
                      <a:pt x="328" y="425"/>
                    </a:lnTo>
                    <a:lnTo>
                      <a:pt x="328" y="416"/>
                    </a:lnTo>
                    <a:lnTo>
                      <a:pt x="329" y="411"/>
                    </a:lnTo>
                    <a:lnTo>
                      <a:pt x="345" y="426"/>
                    </a:lnTo>
                    <a:lnTo>
                      <a:pt x="347" y="426"/>
                    </a:lnTo>
                    <a:lnTo>
                      <a:pt x="352" y="412"/>
                    </a:lnTo>
                    <a:lnTo>
                      <a:pt x="368" y="405"/>
                    </a:lnTo>
                    <a:lnTo>
                      <a:pt x="385" y="399"/>
                    </a:lnTo>
                    <a:lnTo>
                      <a:pt x="403" y="391"/>
                    </a:lnTo>
                    <a:lnTo>
                      <a:pt x="409" y="379"/>
                    </a:lnTo>
                    <a:lnTo>
                      <a:pt x="447" y="366"/>
                    </a:lnTo>
                    <a:lnTo>
                      <a:pt x="451" y="343"/>
                    </a:lnTo>
                    <a:lnTo>
                      <a:pt x="460" y="346"/>
                    </a:lnTo>
                    <a:lnTo>
                      <a:pt x="468" y="358"/>
                    </a:lnTo>
                    <a:lnTo>
                      <a:pt x="474" y="367"/>
                    </a:lnTo>
                    <a:lnTo>
                      <a:pt x="481" y="367"/>
                    </a:lnTo>
                    <a:lnTo>
                      <a:pt x="485" y="358"/>
                    </a:lnTo>
                    <a:lnTo>
                      <a:pt x="489" y="341"/>
                    </a:lnTo>
                    <a:lnTo>
                      <a:pt x="490" y="320"/>
                    </a:lnTo>
                    <a:lnTo>
                      <a:pt x="489" y="316"/>
                    </a:lnTo>
                    <a:lnTo>
                      <a:pt x="473" y="297"/>
                    </a:lnTo>
                    <a:lnTo>
                      <a:pt x="470" y="273"/>
                    </a:lnTo>
                    <a:lnTo>
                      <a:pt x="470" y="262"/>
                    </a:lnTo>
                    <a:lnTo>
                      <a:pt x="469" y="246"/>
                    </a:lnTo>
                    <a:lnTo>
                      <a:pt x="467" y="237"/>
                    </a:lnTo>
                    <a:lnTo>
                      <a:pt x="464" y="213"/>
                    </a:lnTo>
                    <a:lnTo>
                      <a:pt x="463" y="205"/>
                    </a:lnTo>
                    <a:lnTo>
                      <a:pt x="448" y="194"/>
                    </a:lnTo>
                    <a:lnTo>
                      <a:pt x="447" y="186"/>
                    </a:lnTo>
                    <a:lnTo>
                      <a:pt x="452" y="174"/>
                    </a:lnTo>
                    <a:lnTo>
                      <a:pt x="458" y="162"/>
                    </a:lnTo>
                    <a:lnTo>
                      <a:pt x="459" y="149"/>
                    </a:lnTo>
                    <a:lnTo>
                      <a:pt x="459" y="132"/>
                    </a:lnTo>
                    <a:lnTo>
                      <a:pt x="451" y="115"/>
                    </a:lnTo>
                    <a:lnTo>
                      <a:pt x="448" y="106"/>
                    </a:lnTo>
                    <a:lnTo>
                      <a:pt x="426" y="99"/>
                    </a:lnTo>
                    <a:lnTo>
                      <a:pt x="424" y="85"/>
                    </a:lnTo>
                    <a:lnTo>
                      <a:pt x="415" y="72"/>
                    </a:lnTo>
                    <a:lnTo>
                      <a:pt x="405" y="73"/>
                    </a:lnTo>
                    <a:lnTo>
                      <a:pt x="399" y="68"/>
                    </a:lnTo>
                    <a:lnTo>
                      <a:pt x="397" y="67"/>
                    </a:lnTo>
                    <a:lnTo>
                      <a:pt x="394" y="60"/>
                    </a:lnTo>
                    <a:lnTo>
                      <a:pt x="387" y="55"/>
                    </a:lnTo>
                    <a:lnTo>
                      <a:pt x="381" y="49"/>
                    </a:lnTo>
                    <a:lnTo>
                      <a:pt x="365" y="51"/>
                    </a:lnTo>
                    <a:lnTo>
                      <a:pt x="357" y="55"/>
                    </a:lnTo>
                    <a:lnTo>
                      <a:pt x="351" y="60"/>
                    </a:lnTo>
                    <a:lnTo>
                      <a:pt x="352" y="54"/>
                    </a:lnTo>
                    <a:lnTo>
                      <a:pt x="358" y="49"/>
                    </a:lnTo>
                    <a:lnTo>
                      <a:pt x="368" y="42"/>
                    </a:lnTo>
                    <a:lnTo>
                      <a:pt x="361" y="41"/>
                    </a:lnTo>
                    <a:lnTo>
                      <a:pt x="352" y="42"/>
                    </a:lnTo>
                    <a:lnTo>
                      <a:pt x="339" y="60"/>
                    </a:lnTo>
                    <a:lnTo>
                      <a:pt x="335" y="70"/>
                    </a:lnTo>
                    <a:lnTo>
                      <a:pt x="330" y="72"/>
                    </a:lnTo>
                    <a:lnTo>
                      <a:pt x="330" y="66"/>
                    </a:lnTo>
                    <a:lnTo>
                      <a:pt x="312" y="71"/>
                    </a:lnTo>
                    <a:lnTo>
                      <a:pt x="296" y="83"/>
                    </a:lnTo>
                    <a:lnTo>
                      <a:pt x="299" y="88"/>
                    </a:lnTo>
                    <a:lnTo>
                      <a:pt x="290" y="88"/>
                    </a:lnTo>
                    <a:lnTo>
                      <a:pt x="277" y="84"/>
                    </a:lnTo>
                    <a:lnTo>
                      <a:pt x="264" y="94"/>
                    </a:lnTo>
                    <a:lnTo>
                      <a:pt x="261" y="8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grpSp>
            <p:nvGrpSpPr>
              <p:cNvPr id="234" name="Group 233"/>
              <p:cNvGrpSpPr>
                <a:grpSpLocks noChangeAspect="1"/>
              </p:cNvGrpSpPr>
              <p:nvPr/>
            </p:nvGrpSpPr>
            <p:grpSpPr bwMode="gray">
              <a:xfrm>
                <a:off x="4679156" y="2659410"/>
                <a:ext cx="247650" cy="244475"/>
                <a:chOff x="2465" y="1836"/>
                <a:chExt cx="156" cy="154"/>
              </a:xfrm>
              <a:grpFill/>
            </p:grpSpPr>
            <p:sp>
              <p:nvSpPr>
                <p:cNvPr id="267" name="Freeform 190"/>
                <p:cNvSpPr>
                  <a:spLocks noChangeAspect="1"/>
                </p:cNvSpPr>
                <p:nvPr/>
              </p:nvSpPr>
              <p:spPr bwMode="gray">
                <a:xfrm>
                  <a:off x="2610" y="1966"/>
                  <a:ext cx="11" cy="24"/>
                </a:xfrm>
                <a:custGeom>
                  <a:avLst/>
                  <a:gdLst/>
                  <a:ahLst/>
                  <a:cxnLst>
                    <a:cxn ang="0">
                      <a:pos x="41" y="0"/>
                    </a:cxn>
                    <a:cxn ang="0">
                      <a:pos x="46" y="2"/>
                    </a:cxn>
                    <a:cxn ang="0">
                      <a:pos x="47" y="32"/>
                    </a:cxn>
                    <a:cxn ang="0">
                      <a:pos x="52" y="59"/>
                    </a:cxn>
                    <a:cxn ang="0">
                      <a:pos x="51" y="70"/>
                    </a:cxn>
                    <a:cxn ang="0">
                      <a:pos x="47" y="79"/>
                    </a:cxn>
                    <a:cxn ang="0">
                      <a:pos x="44" y="89"/>
                    </a:cxn>
                    <a:cxn ang="0">
                      <a:pos x="41" y="103"/>
                    </a:cxn>
                    <a:cxn ang="0">
                      <a:pos x="33" y="115"/>
                    </a:cxn>
                    <a:cxn ang="0">
                      <a:pos x="33" y="121"/>
                    </a:cxn>
                    <a:cxn ang="0">
                      <a:pos x="28" y="114"/>
                    </a:cxn>
                    <a:cxn ang="0">
                      <a:pos x="22" y="113"/>
                    </a:cxn>
                    <a:cxn ang="0">
                      <a:pos x="16" y="109"/>
                    </a:cxn>
                    <a:cxn ang="0">
                      <a:pos x="14" y="103"/>
                    </a:cxn>
                    <a:cxn ang="0">
                      <a:pos x="14" y="95"/>
                    </a:cxn>
                    <a:cxn ang="0">
                      <a:pos x="8" y="93"/>
                    </a:cxn>
                    <a:cxn ang="0">
                      <a:pos x="5" y="87"/>
                    </a:cxn>
                    <a:cxn ang="0">
                      <a:pos x="4" y="65"/>
                    </a:cxn>
                    <a:cxn ang="0">
                      <a:pos x="0" y="60"/>
                    </a:cxn>
                    <a:cxn ang="0">
                      <a:pos x="0" y="44"/>
                    </a:cxn>
                    <a:cxn ang="0">
                      <a:pos x="5" y="30"/>
                    </a:cxn>
                    <a:cxn ang="0">
                      <a:pos x="10" y="32"/>
                    </a:cxn>
                    <a:cxn ang="0">
                      <a:pos x="16" y="29"/>
                    </a:cxn>
                    <a:cxn ang="0">
                      <a:pos x="27" y="22"/>
                    </a:cxn>
                    <a:cxn ang="0">
                      <a:pos x="36" y="18"/>
                    </a:cxn>
                    <a:cxn ang="0">
                      <a:pos x="38" y="14"/>
                    </a:cxn>
                    <a:cxn ang="0">
                      <a:pos x="41" y="0"/>
                    </a:cxn>
                  </a:cxnLst>
                  <a:rect l="0" t="0" r="r" b="b"/>
                  <a:pathLst>
                    <a:path w="52" h="121">
                      <a:moveTo>
                        <a:pt x="41" y="0"/>
                      </a:moveTo>
                      <a:lnTo>
                        <a:pt x="46" y="2"/>
                      </a:lnTo>
                      <a:lnTo>
                        <a:pt x="47" y="32"/>
                      </a:lnTo>
                      <a:lnTo>
                        <a:pt x="52" y="59"/>
                      </a:lnTo>
                      <a:lnTo>
                        <a:pt x="51" y="70"/>
                      </a:lnTo>
                      <a:lnTo>
                        <a:pt x="47" y="79"/>
                      </a:lnTo>
                      <a:lnTo>
                        <a:pt x="44" y="89"/>
                      </a:lnTo>
                      <a:lnTo>
                        <a:pt x="41" y="103"/>
                      </a:lnTo>
                      <a:lnTo>
                        <a:pt x="33" y="115"/>
                      </a:lnTo>
                      <a:lnTo>
                        <a:pt x="33" y="121"/>
                      </a:lnTo>
                      <a:lnTo>
                        <a:pt x="28" y="114"/>
                      </a:lnTo>
                      <a:lnTo>
                        <a:pt x="22" y="113"/>
                      </a:lnTo>
                      <a:lnTo>
                        <a:pt x="16" y="109"/>
                      </a:lnTo>
                      <a:lnTo>
                        <a:pt x="14" y="103"/>
                      </a:lnTo>
                      <a:lnTo>
                        <a:pt x="14" y="95"/>
                      </a:lnTo>
                      <a:lnTo>
                        <a:pt x="8" y="93"/>
                      </a:lnTo>
                      <a:lnTo>
                        <a:pt x="5" y="87"/>
                      </a:lnTo>
                      <a:lnTo>
                        <a:pt x="4" y="65"/>
                      </a:lnTo>
                      <a:lnTo>
                        <a:pt x="0" y="60"/>
                      </a:lnTo>
                      <a:lnTo>
                        <a:pt x="0" y="44"/>
                      </a:lnTo>
                      <a:lnTo>
                        <a:pt x="5" y="30"/>
                      </a:lnTo>
                      <a:lnTo>
                        <a:pt x="10" y="32"/>
                      </a:lnTo>
                      <a:lnTo>
                        <a:pt x="16" y="29"/>
                      </a:lnTo>
                      <a:lnTo>
                        <a:pt x="27" y="22"/>
                      </a:lnTo>
                      <a:lnTo>
                        <a:pt x="36" y="18"/>
                      </a:lnTo>
                      <a:lnTo>
                        <a:pt x="38" y="14"/>
                      </a:lnTo>
                      <a:lnTo>
                        <a:pt x="41" y="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68" name="Freeform 191"/>
                <p:cNvSpPr>
                  <a:spLocks noChangeAspect="1"/>
                </p:cNvSpPr>
                <p:nvPr/>
              </p:nvSpPr>
              <p:spPr bwMode="gray">
                <a:xfrm>
                  <a:off x="2465" y="1836"/>
                  <a:ext cx="139" cy="140"/>
                </a:xfrm>
                <a:custGeom>
                  <a:avLst/>
                  <a:gdLst/>
                  <a:ahLst/>
                  <a:cxnLst>
                    <a:cxn ang="0">
                      <a:pos x="349" y="36"/>
                    </a:cxn>
                    <a:cxn ang="0">
                      <a:pos x="322" y="100"/>
                    </a:cxn>
                    <a:cxn ang="0">
                      <a:pos x="284" y="138"/>
                    </a:cxn>
                    <a:cxn ang="0">
                      <a:pos x="248" y="154"/>
                    </a:cxn>
                    <a:cxn ang="0">
                      <a:pos x="191" y="133"/>
                    </a:cxn>
                    <a:cxn ang="0">
                      <a:pos x="159" y="140"/>
                    </a:cxn>
                    <a:cxn ang="0">
                      <a:pos x="177" y="202"/>
                    </a:cxn>
                    <a:cxn ang="0">
                      <a:pos x="160" y="205"/>
                    </a:cxn>
                    <a:cxn ang="0">
                      <a:pos x="93" y="194"/>
                    </a:cxn>
                    <a:cxn ang="0">
                      <a:pos x="51" y="206"/>
                    </a:cxn>
                    <a:cxn ang="0">
                      <a:pos x="0" y="235"/>
                    </a:cxn>
                    <a:cxn ang="0">
                      <a:pos x="11" y="248"/>
                    </a:cxn>
                    <a:cxn ang="0">
                      <a:pos x="10" y="263"/>
                    </a:cxn>
                    <a:cxn ang="0">
                      <a:pos x="43" y="273"/>
                    </a:cxn>
                    <a:cxn ang="0">
                      <a:pos x="103" y="294"/>
                    </a:cxn>
                    <a:cxn ang="0">
                      <a:pos x="128" y="302"/>
                    </a:cxn>
                    <a:cxn ang="0">
                      <a:pos x="148" y="328"/>
                    </a:cxn>
                    <a:cxn ang="0">
                      <a:pos x="144" y="351"/>
                    </a:cxn>
                    <a:cxn ang="0">
                      <a:pos x="188" y="397"/>
                    </a:cxn>
                    <a:cxn ang="0">
                      <a:pos x="199" y="440"/>
                    </a:cxn>
                    <a:cxn ang="0">
                      <a:pos x="220" y="475"/>
                    </a:cxn>
                    <a:cxn ang="0">
                      <a:pos x="197" y="527"/>
                    </a:cxn>
                    <a:cxn ang="0">
                      <a:pos x="197" y="547"/>
                    </a:cxn>
                    <a:cxn ang="0">
                      <a:pos x="162" y="628"/>
                    </a:cxn>
                    <a:cxn ang="0">
                      <a:pos x="222" y="666"/>
                    </a:cxn>
                    <a:cxn ang="0">
                      <a:pos x="308" y="670"/>
                    </a:cxn>
                    <a:cxn ang="0">
                      <a:pos x="361" y="698"/>
                    </a:cxn>
                    <a:cxn ang="0">
                      <a:pos x="431" y="697"/>
                    </a:cxn>
                    <a:cxn ang="0">
                      <a:pos x="452" y="629"/>
                    </a:cxn>
                    <a:cxn ang="0">
                      <a:pos x="487" y="615"/>
                    </a:cxn>
                    <a:cxn ang="0">
                      <a:pos x="525" y="625"/>
                    </a:cxn>
                    <a:cxn ang="0">
                      <a:pos x="552" y="628"/>
                    </a:cxn>
                    <a:cxn ang="0">
                      <a:pos x="593" y="645"/>
                    </a:cxn>
                    <a:cxn ang="0">
                      <a:pos x="640" y="608"/>
                    </a:cxn>
                    <a:cxn ang="0">
                      <a:pos x="667" y="585"/>
                    </a:cxn>
                    <a:cxn ang="0">
                      <a:pos x="635" y="550"/>
                    </a:cxn>
                    <a:cxn ang="0">
                      <a:pos x="624" y="509"/>
                    </a:cxn>
                    <a:cxn ang="0">
                      <a:pos x="640" y="477"/>
                    </a:cxn>
                    <a:cxn ang="0">
                      <a:pos x="636" y="430"/>
                    </a:cxn>
                    <a:cxn ang="0">
                      <a:pos x="620" y="388"/>
                    </a:cxn>
                    <a:cxn ang="0">
                      <a:pos x="584" y="385"/>
                    </a:cxn>
                    <a:cxn ang="0">
                      <a:pos x="603" y="355"/>
                    </a:cxn>
                    <a:cxn ang="0">
                      <a:pos x="635" y="299"/>
                    </a:cxn>
                    <a:cxn ang="0">
                      <a:pos x="663" y="279"/>
                    </a:cxn>
                    <a:cxn ang="0">
                      <a:pos x="694" y="179"/>
                    </a:cxn>
                    <a:cxn ang="0">
                      <a:pos x="608" y="143"/>
                    </a:cxn>
                    <a:cxn ang="0">
                      <a:pos x="548" y="127"/>
                    </a:cxn>
                    <a:cxn ang="0">
                      <a:pos x="526" y="82"/>
                    </a:cxn>
                    <a:cxn ang="0">
                      <a:pos x="489" y="93"/>
                    </a:cxn>
                    <a:cxn ang="0">
                      <a:pos x="452" y="52"/>
                    </a:cxn>
                    <a:cxn ang="0">
                      <a:pos x="408" y="16"/>
                    </a:cxn>
                  </a:cxnLst>
                  <a:rect l="0" t="0" r="r" b="b"/>
                  <a:pathLst>
                    <a:path w="694" h="700">
                      <a:moveTo>
                        <a:pt x="408" y="0"/>
                      </a:moveTo>
                      <a:lnTo>
                        <a:pt x="403" y="4"/>
                      </a:lnTo>
                      <a:lnTo>
                        <a:pt x="381" y="7"/>
                      </a:lnTo>
                      <a:lnTo>
                        <a:pt x="355" y="17"/>
                      </a:lnTo>
                      <a:lnTo>
                        <a:pt x="349" y="36"/>
                      </a:lnTo>
                      <a:lnTo>
                        <a:pt x="345" y="66"/>
                      </a:lnTo>
                      <a:lnTo>
                        <a:pt x="349" y="70"/>
                      </a:lnTo>
                      <a:lnTo>
                        <a:pt x="348" y="76"/>
                      </a:lnTo>
                      <a:lnTo>
                        <a:pt x="336" y="90"/>
                      </a:lnTo>
                      <a:lnTo>
                        <a:pt x="322" y="100"/>
                      </a:lnTo>
                      <a:lnTo>
                        <a:pt x="290" y="109"/>
                      </a:lnTo>
                      <a:lnTo>
                        <a:pt x="275" y="119"/>
                      </a:lnTo>
                      <a:lnTo>
                        <a:pt x="268" y="132"/>
                      </a:lnTo>
                      <a:lnTo>
                        <a:pt x="269" y="138"/>
                      </a:lnTo>
                      <a:lnTo>
                        <a:pt x="284" y="138"/>
                      </a:lnTo>
                      <a:lnTo>
                        <a:pt x="289" y="139"/>
                      </a:lnTo>
                      <a:lnTo>
                        <a:pt x="288" y="143"/>
                      </a:lnTo>
                      <a:lnTo>
                        <a:pt x="267" y="145"/>
                      </a:lnTo>
                      <a:lnTo>
                        <a:pt x="257" y="152"/>
                      </a:lnTo>
                      <a:lnTo>
                        <a:pt x="248" y="154"/>
                      </a:lnTo>
                      <a:lnTo>
                        <a:pt x="237" y="154"/>
                      </a:lnTo>
                      <a:lnTo>
                        <a:pt x="224" y="150"/>
                      </a:lnTo>
                      <a:lnTo>
                        <a:pt x="208" y="148"/>
                      </a:lnTo>
                      <a:lnTo>
                        <a:pt x="203" y="149"/>
                      </a:lnTo>
                      <a:lnTo>
                        <a:pt x="191" y="133"/>
                      </a:lnTo>
                      <a:lnTo>
                        <a:pt x="192" y="124"/>
                      </a:lnTo>
                      <a:lnTo>
                        <a:pt x="188" y="122"/>
                      </a:lnTo>
                      <a:lnTo>
                        <a:pt x="167" y="123"/>
                      </a:lnTo>
                      <a:lnTo>
                        <a:pt x="157" y="120"/>
                      </a:lnTo>
                      <a:lnTo>
                        <a:pt x="159" y="140"/>
                      </a:lnTo>
                      <a:lnTo>
                        <a:pt x="162" y="149"/>
                      </a:lnTo>
                      <a:lnTo>
                        <a:pt x="168" y="154"/>
                      </a:lnTo>
                      <a:lnTo>
                        <a:pt x="175" y="177"/>
                      </a:lnTo>
                      <a:lnTo>
                        <a:pt x="175" y="189"/>
                      </a:lnTo>
                      <a:lnTo>
                        <a:pt x="177" y="202"/>
                      </a:lnTo>
                      <a:lnTo>
                        <a:pt x="183" y="206"/>
                      </a:lnTo>
                      <a:lnTo>
                        <a:pt x="179" y="210"/>
                      </a:lnTo>
                      <a:lnTo>
                        <a:pt x="168" y="211"/>
                      </a:lnTo>
                      <a:lnTo>
                        <a:pt x="165" y="208"/>
                      </a:lnTo>
                      <a:lnTo>
                        <a:pt x="160" y="205"/>
                      </a:lnTo>
                      <a:lnTo>
                        <a:pt x="152" y="208"/>
                      </a:lnTo>
                      <a:lnTo>
                        <a:pt x="145" y="210"/>
                      </a:lnTo>
                      <a:lnTo>
                        <a:pt x="136" y="209"/>
                      </a:lnTo>
                      <a:lnTo>
                        <a:pt x="118" y="215"/>
                      </a:lnTo>
                      <a:lnTo>
                        <a:pt x="93" y="194"/>
                      </a:lnTo>
                      <a:lnTo>
                        <a:pt x="76" y="195"/>
                      </a:lnTo>
                      <a:lnTo>
                        <a:pt x="71" y="193"/>
                      </a:lnTo>
                      <a:lnTo>
                        <a:pt x="66" y="197"/>
                      </a:lnTo>
                      <a:lnTo>
                        <a:pt x="65" y="202"/>
                      </a:lnTo>
                      <a:lnTo>
                        <a:pt x="51" y="206"/>
                      </a:lnTo>
                      <a:lnTo>
                        <a:pt x="42" y="206"/>
                      </a:lnTo>
                      <a:lnTo>
                        <a:pt x="26" y="209"/>
                      </a:lnTo>
                      <a:lnTo>
                        <a:pt x="4" y="219"/>
                      </a:lnTo>
                      <a:lnTo>
                        <a:pt x="0" y="229"/>
                      </a:lnTo>
                      <a:lnTo>
                        <a:pt x="0" y="235"/>
                      </a:lnTo>
                      <a:lnTo>
                        <a:pt x="20" y="232"/>
                      </a:lnTo>
                      <a:lnTo>
                        <a:pt x="19" y="237"/>
                      </a:lnTo>
                      <a:lnTo>
                        <a:pt x="14" y="237"/>
                      </a:lnTo>
                      <a:lnTo>
                        <a:pt x="9" y="243"/>
                      </a:lnTo>
                      <a:lnTo>
                        <a:pt x="11" y="248"/>
                      </a:lnTo>
                      <a:lnTo>
                        <a:pt x="19" y="247"/>
                      </a:lnTo>
                      <a:lnTo>
                        <a:pt x="28" y="247"/>
                      </a:lnTo>
                      <a:lnTo>
                        <a:pt x="26" y="254"/>
                      </a:lnTo>
                      <a:lnTo>
                        <a:pt x="5" y="258"/>
                      </a:lnTo>
                      <a:lnTo>
                        <a:pt x="10" y="263"/>
                      </a:lnTo>
                      <a:lnTo>
                        <a:pt x="23" y="268"/>
                      </a:lnTo>
                      <a:lnTo>
                        <a:pt x="23" y="279"/>
                      </a:lnTo>
                      <a:lnTo>
                        <a:pt x="35" y="280"/>
                      </a:lnTo>
                      <a:lnTo>
                        <a:pt x="35" y="274"/>
                      </a:lnTo>
                      <a:lnTo>
                        <a:pt x="43" y="273"/>
                      </a:lnTo>
                      <a:lnTo>
                        <a:pt x="74" y="284"/>
                      </a:lnTo>
                      <a:lnTo>
                        <a:pt x="84" y="291"/>
                      </a:lnTo>
                      <a:lnTo>
                        <a:pt x="86" y="296"/>
                      </a:lnTo>
                      <a:lnTo>
                        <a:pt x="91" y="299"/>
                      </a:lnTo>
                      <a:lnTo>
                        <a:pt x="103" y="294"/>
                      </a:lnTo>
                      <a:lnTo>
                        <a:pt x="111" y="296"/>
                      </a:lnTo>
                      <a:lnTo>
                        <a:pt x="106" y="300"/>
                      </a:lnTo>
                      <a:lnTo>
                        <a:pt x="118" y="305"/>
                      </a:lnTo>
                      <a:lnTo>
                        <a:pt x="124" y="300"/>
                      </a:lnTo>
                      <a:lnTo>
                        <a:pt x="128" y="302"/>
                      </a:lnTo>
                      <a:lnTo>
                        <a:pt x="125" y="318"/>
                      </a:lnTo>
                      <a:lnTo>
                        <a:pt x="140" y="322"/>
                      </a:lnTo>
                      <a:lnTo>
                        <a:pt x="155" y="318"/>
                      </a:lnTo>
                      <a:lnTo>
                        <a:pt x="165" y="323"/>
                      </a:lnTo>
                      <a:lnTo>
                        <a:pt x="148" y="328"/>
                      </a:lnTo>
                      <a:lnTo>
                        <a:pt x="148" y="334"/>
                      </a:lnTo>
                      <a:lnTo>
                        <a:pt x="155" y="342"/>
                      </a:lnTo>
                      <a:lnTo>
                        <a:pt x="150" y="349"/>
                      </a:lnTo>
                      <a:lnTo>
                        <a:pt x="144" y="344"/>
                      </a:lnTo>
                      <a:lnTo>
                        <a:pt x="144" y="351"/>
                      </a:lnTo>
                      <a:lnTo>
                        <a:pt x="155" y="364"/>
                      </a:lnTo>
                      <a:lnTo>
                        <a:pt x="161" y="374"/>
                      </a:lnTo>
                      <a:lnTo>
                        <a:pt x="164" y="381"/>
                      </a:lnTo>
                      <a:lnTo>
                        <a:pt x="176" y="389"/>
                      </a:lnTo>
                      <a:lnTo>
                        <a:pt x="188" y="397"/>
                      </a:lnTo>
                      <a:lnTo>
                        <a:pt x="203" y="401"/>
                      </a:lnTo>
                      <a:lnTo>
                        <a:pt x="200" y="408"/>
                      </a:lnTo>
                      <a:lnTo>
                        <a:pt x="204" y="417"/>
                      </a:lnTo>
                      <a:lnTo>
                        <a:pt x="204" y="429"/>
                      </a:lnTo>
                      <a:lnTo>
                        <a:pt x="199" y="440"/>
                      </a:lnTo>
                      <a:lnTo>
                        <a:pt x="203" y="450"/>
                      </a:lnTo>
                      <a:lnTo>
                        <a:pt x="213" y="457"/>
                      </a:lnTo>
                      <a:lnTo>
                        <a:pt x="220" y="467"/>
                      </a:lnTo>
                      <a:lnTo>
                        <a:pt x="224" y="480"/>
                      </a:lnTo>
                      <a:lnTo>
                        <a:pt x="220" y="475"/>
                      </a:lnTo>
                      <a:lnTo>
                        <a:pt x="207" y="460"/>
                      </a:lnTo>
                      <a:lnTo>
                        <a:pt x="203" y="467"/>
                      </a:lnTo>
                      <a:lnTo>
                        <a:pt x="203" y="484"/>
                      </a:lnTo>
                      <a:lnTo>
                        <a:pt x="198" y="517"/>
                      </a:lnTo>
                      <a:lnTo>
                        <a:pt x="197" y="527"/>
                      </a:lnTo>
                      <a:lnTo>
                        <a:pt x="203" y="518"/>
                      </a:lnTo>
                      <a:lnTo>
                        <a:pt x="207" y="526"/>
                      </a:lnTo>
                      <a:lnTo>
                        <a:pt x="204" y="530"/>
                      </a:lnTo>
                      <a:lnTo>
                        <a:pt x="197" y="534"/>
                      </a:lnTo>
                      <a:lnTo>
                        <a:pt x="197" y="547"/>
                      </a:lnTo>
                      <a:lnTo>
                        <a:pt x="186" y="607"/>
                      </a:lnTo>
                      <a:lnTo>
                        <a:pt x="181" y="618"/>
                      </a:lnTo>
                      <a:lnTo>
                        <a:pt x="171" y="624"/>
                      </a:lnTo>
                      <a:lnTo>
                        <a:pt x="161" y="624"/>
                      </a:lnTo>
                      <a:lnTo>
                        <a:pt x="162" y="628"/>
                      </a:lnTo>
                      <a:lnTo>
                        <a:pt x="184" y="646"/>
                      </a:lnTo>
                      <a:lnTo>
                        <a:pt x="193" y="650"/>
                      </a:lnTo>
                      <a:lnTo>
                        <a:pt x="204" y="652"/>
                      </a:lnTo>
                      <a:lnTo>
                        <a:pt x="215" y="660"/>
                      </a:lnTo>
                      <a:lnTo>
                        <a:pt x="222" y="666"/>
                      </a:lnTo>
                      <a:lnTo>
                        <a:pt x="268" y="678"/>
                      </a:lnTo>
                      <a:lnTo>
                        <a:pt x="284" y="679"/>
                      </a:lnTo>
                      <a:lnTo>
                        <a:pt x="290" y="678"/>
                      </a:lnTo>
                      <a:lnTo>
                        <a:pt x="300" y="671"/>
                      </a:lnTo>
                      <a:lnTo>
                        <a:pt x="308" y="670"/>
                      </a:lnTo>
                      <a:lnTo>
                        <a:pt x="317" y="672"/>
                      </a:lnTo>
                      <a:lnTo>
                        <a:pt x="332" y="682"/>
                      </a:lnTo>
                      <a:lnTo>
                        <a:pt x="345" y="683"/>
                      </a:lnTo>
                      <a:lnTo>
                        <a:pt x="350" y="689"/>
                      </a:lnTo>
                      <a:lnTo>
                        <a:pt x="361" y="698"/>
                      </a:lnTo>
                      <a:lnTo>
                        <a:pt x="369" y="700"/>
                      </a:lnTo>
                      <a:lnTo>
                        <a:pt x="397" y="698"/>
                      </a:lnTo>
                      <a:lnTo>
                        <a:pt x="410" y="695"/>
                      </a:lnTo>
                      <a:lnTo>
                        <a:pt x="424" y="695"/>
                      </a:lnTo>
                      <a:lnTo>
                        <a:pt x="431" y="697"/>
                      </a:lnTo>
                      <a:lnTo>
                        <a:pt x="429" y="667"/>
                      </a:lnTo>
                      <a:lnTo>
                        <a:pt x="425" y="663"/>
                      </a:lnTo>
                      <a:lnTo>
                        <a:pt x="428" y="649"/>
                      </a:lnTo>
                      <a:lnTo>
                        <a:pt x="434" y="638"/>
                      </a:lnTo>
                      <a:lnTo>
                        <a:pt x="452" y="629"/>
                      </a:lnTo>
                      <a:lnTo>
                        <a:pt x="463" y="622"/>
                      </a:lnTo>
                      <a:lnTo>
                        <a:pt x="469" y="617"/>
                      </a:lnTo>
                      <a:lnTo>
                        <a:pt x="478" y="612"/>
                      </a:lnTo>
                      <a:lnTo>
                        <a:pt x="483" y="612"/>
                      </a:lnTo>
                      <a:lnTo>
                        <a:pt x="487" y="615"/>
                      </a:lnTo>
                      <a:lnTo>
                        <a:pt x="503" y="618"/>
                      </a:lnTo>
                      <a:lnTo>
                        <a:pt x="505" y="619"/>
                      </a:lnTo>
                      <a:lnTo>
                        <a:pt x="507" y="623"/>
                      </a:lnTo>
                      <a:lnTo>
                        <a:pt x="512" y="624"/>
                      </a:lnTo>
                      <a:lnTo>
                        <a:pt x="525" y="625"/>
                      </a:lnTo>
                      <a:lnTo>
                        <a:pt x="526" y="622"/>
                      </a:lnTo>
                      <a:lnTo>
                        <a:pt x="536" y="623"/>
                      </a:lnTo>
                      <a:lnTo>
                        <a:pt x="538" y="625"/>
                      </a:lnTo>
                      <a:lnTo>
                        <a:pt x="546" y="625"/>
                      </a:lnTo>
                      <a:lnTo>
                        <a:pt x="552" y="628"/>
                      </a:lnTo>
                      <a:lnTo>
                        <a:pt x="553" y="633"/>
                      </a:lnTo>
                      <a:lnTo>
                        <a:pt x="557" y="634"/>
                      </a:lnTo>
                      <a:lnTo>
                        <a:pt x="569" y="635"/>
                      </a:lnTo>
                      <a:lnTo>
                        <a:pt x="578" y="644"/>
                      </a:lnTo>
                      <a:lnTo>
                        <a:pt x="593" y="645"/>
                      </a:lnTo>
                      <a:lnTo>
                        <a:pt x="617" y="634"/>
                      </a:lnTo>
                      <a:lnTo>
                        <a:pt x="619" y="631"/>
                      </a:lnTo>
                      <a:lnTo>
                        <a:pt x="620" y="625"/>
                      </a:lnTo>
                      <a:lnTo>
                        <a:pt x="629" y="619"/>
                      </a:lnTo>
                      <a:lnTo>
                        <a:pt x="640" y="608"/>
                      </a:lnTo>
                      <a:lnTo>
                        <a:pt x="646" y="604"/>
                      </a:lnTo>
                      <a:lnTo>
                        <a:pt x="648" y="600"/>
                      </a:lnTo>
                      <a:lnTo>
                        <a:pt x="667" y="590"/>
                      </a:lnTo>
                      <a:lnTo>
                        <a:pt x="668" y="588"/>
                      </a:lnTo>
                      <a:lnTo>
                        <a:pt x="667" y="585"/>
                      </a:lnTo>
                      <a:lnTo>
                        <a:pt x="670" y="579"/>
                      </a:lnTo>
                      <a:lnTo>
                        <a:pt x="670" y="570"/>
                      </a:lnTo>
                      <a:lnTo>
                        <a:pt x="666" y="561"/>
                      </a:lnTo>
                      <a:lnTo>
                        <a:pt x="641" y="559"/>
                      </a:lnTo>
                      <a:lnTo>
                        <a:pt x="635" y="550"/>
                      </a:lnTo>
                      <a:lnTo>
                        <a:pt x="633" y="539"/>
                      </a:lnTo>
                      <a:lnTo>
                        <a:pt x="632" y="528"/>
                      </a:lnTo>
                      <a:lnTo>
                        <a:pt x="634" y="520"/>
                      </a:lnTo>
                      <a:lnTo>
                        <a:pt x="633" y="511"/>
                      </a:lnTo>
                      <a:lnTo>
                        <a:pt x="624" y="509"/>
                      </a:lnTo>
                      <a:lnTo>
                        <a:pt x="623" y="504"/>
                      </a:lnTo>
                      <a:lnTo>
                        <a:pt x="622" y="499"/>
                      </a:lnTo>
                      <a:lnTo>
                        <a:pt x="624" y="490"/>
                      </a:lnTo>
                      <a:lnTo>
                        <a:pt x="629" y="484"/>
                      </a:lnTo>
                      <a:lnTo>
                        <a:pt x="640" y="477"/>
                      </a:lnTo>
                      <a:lnTo>
                        <a:pt x="638" y="467"/>
                      </a:lnTo>
                      <a:lnTo>
                        <a:pt x="627" y="441"/>
                      </a:lnTo>
                      <a:lnTo>
                        <a:pt x="625" y="436"/>
                      </a:lnTo>
                      <a:lnTo>
                        <a:pt x="627" y="431"/>
                      </a:lnTo>
                      <a:lnTo>
                        <a:pt x="636" y="430"/>
                      </a:lnTo>
                      <a:lnTo>
                        <a:pt x="634" y="419"/>
                      </a:lnTo>
                      <a:lnTo>
                        <a:pt x="627" y="418"/>
                      </a:lnTo>
                      <a:lnTo>
                        <a:pt x="624" y="407"/>
                      </a:lnTo>
                      <a:lnTo>
                        <a:pt x="624" y="389"/>
                      </a:lnTo>
                      <a:lnTo>
                        <a:pt x="620" y="388"/>
                      </a:lnTo>
                      <a:lnTo>
                        <a:pt x="603" y="388"/>
                      </a:lnTo>
                      <a:lnTo>
                        <a:pt x="592" y="404"/>
                      </a:lnTo>
                      <a:lnTo>
                        <a:pt x="586" y="409"/>
                      </a:lnTo>
                      <a:lnTo>
                        <a:pt x="582" y="407"/>
                      </a:lnTo>
                      <a:lnTo>
                        <a:pt x="584" y="385"/>
                      </a:lnTo>
                      <a:lnTo>
                        <a:pt x="587" y="372"/>
                      </a:lnTo>
                      <a:lnTo>
                        <a:pt x="591" y="369"/>
                      </a:lnTo>
                      <a:lnTo>
                        <a:pt x="595" y="362"/>
                      </a:lnTo>
                      <a:lnTo>
                        <a:pt x="602" y="358"/>
                      </a:lnTo>
                      <a:lnTo>
                        <a:pt x="603" y="355"/>
                      </a:lnTo>
                      <a:lnTo>
                        <a:pt x="606" y="345"/>
                      </a:lnTo>
                      <a:lnTo>
                        <a:pt x="612" y="337"/>
                      </a:lnTo>
                      <a:lnTo>
                        <a:pt x="635" y="311"/>
                      </a:lnTo>
                      <a:lnTo>
                        <a:pt x="632" y="306"/>
                      </a:lnTo>
                      <a:lnTo>
                        <a:pt x="635" y="299"/>
                      </a:lnTo>
                      <a:lnTo>
                        <a:pt x="652" y="300"/>
                      </a:lnTo>
                      <a:lnTo>
                        <a:pt x="660" y="297"/>
                      </a:lnTo>
                      <a:lnTo>
                        <a:pt x="667" y="291"/>
                      </a:lnTo>
                      <a:lnTo>
                        <a:pt x="665" y="289"/>
                      </a:lnTo>
                      <a:lnTo>
                        <a:pt x="663" y="279"/>
                      </a:lnTo>
                      <a:lnTo>
                        <a:pt x="665" y="251"/>
                      </a:lnTo>
                      <a:lnTo>
                        <a:pt x="672" y="226"/>
                      </a:lnTo>
                      <a:lnTo>
                        <a:pt x="675" y="214"/>
                      </a:lnTo>
                      <a:lnTo>
                        <a:pt x="692" y="191"/>
                      </a:lnTo>
                      <a:lnTo>
                        <a:pt x="694" y="179"/>
                      </a:lnTo>
                      <a:lnTo>
                        <a:pt x="681" y="173"/>
                      </a:lnTo>
                      <a:lnTo>
                        <a:pt x="640" y="161"/>
                      </a:lnTo>
                      <a:lnTo>
                        <a:pt x="622" y="160"/>
                      </a:lnTo>
                      <a:lnTo>
                        <a:pt x="616" y="149"/>
                      </a:lnTo>
                      <a:lnTo>
                        <a:pt x="608" y="143"/>
                      </a:lnTo>
                      <a:lnTo>
                        <a:pt x="596" y="132"/>
                      </a:lnTo>
                      <a:lnTo>
                        <a:pt x="584" y="133"/>
                      </a:lnTo>
                      <a:lnTo>
                        <a:pt x="566" y="128"/>
                      </a:lnTo>
                      <a:lnTo>
                        <a:pt x="558" y="129"/>
                      </a:lnTo>
                      <a:lnTo>
                        <a:pt x="548" y="127"/>
                      </a:lnTo>
                      <a:lnTo>
                        <a:pt x="539" y="119"/>
                      </a:lnTo>
                      <a:lnTo>
                        <a:pt x="528" y="114"/>
                      </a:lnTo>
                      <a:lnTo>
                        <a:pt x="531" y="108"/>
                      </a:lnTo>
                      <a:lnTo>
                        <a:pt x="526" y="106"/>
                      </a:lnTo>
                      <a:lnTo>
                        <a:pt x="526" y="82"/>
                      </a:lnTo>
                      <a:lnTo>
                        <a:pt x="520" y="82"/>
                      </a:lnTo>
                      <a:lnTo>
                        <a:pt x="514" y="90"/>
                      </a:lnTo>
                      <a:lnTo>
                        <a:pt x="509" y="97"/>
                      </a:lnTo>
                      <a:lnTo>
                        <a:pt x="499" y="97"/>
                      </a:lnTo>
                      <a:lnTo>
                        <a:pt x="489" y="93"/>
                      </a:lnTo>
                      <a:lnTo>
                        <a:pt x="487" y="78"/>
                      </a:lnTo>
                      <a:lnTo>
                        <a:pt x="484" y="69"/>
                      </a:lnTo>
                      <a:lnTo>
                        <a:pt x="478" y="64"/>
                      </a:lnTo>
                      <a:lnTo>
                        <a:pt x="466" y="60"/>
                      </a:lnTo>
                      <a:lnTo>
                        <a:pt x="452" y="52"/>
                      </a:lnTo>
                      <a:lnTo>
                        <a:pt x="442" y="48"/>
                      </a:lnTo>
                      <a:lnTo>
                        <a:pt x="433" y="30"/>
                      </a:lnTo>
                      <a:lnTo>
                        <a:pt x="421" y="31"/>
                      </a:lnTo>
                      <a:lnTo>
                        <a:pt x="410" y="26"/>
                      </a:lnTo>
                      <a:lnTo>
                        <a:pt x="408" y="16"/>
                      </a:lnTo>
                      <a:lnTo>
                        <a:pt x="408" y="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</p:grpSp>
          <p:grpSp>
            <p:nvGrpSpPr>
              <p:cNvPr id="235" name="Group 192"/>
              <p:cNvGrpSpPr>
                <a:grpSpLocks noChangeAspect="1"/>
              </p:cNvGrpSpPr>
              <p:nvPr/>
            </p:nvGrpSpPr>
            <p:grpSpPr bwMode="gray">
              <a:xfrm>
                <a:off x="4620419" y="2430810"/>
                <a:ext cx="171450" cy="258763"/>
                <a:chOff x="2428" y="1692"/>
                <a:chExt cx="108" cy="163"/>
              </a:xfrm>
              <a:grpFill/>
            </p:grpSpPr>
            <p:sp>
              <p:nvSpPr>
                <p:cNvPr id="265" name="Freeform 193"/>
                <p:cNvSpPr>
                  <a:spLocks noChangeAspect="1"/>
                </p:cNvSpPr>
                <p:nvPr/>
              </p:nvSpPr>
              <p:spPr bwMode="gray">
                <a:xfrm>
                  <a:off x="2450" y="1692"/>
                  <a:ext cx="86" cy="163"/>
                </a:xfrm>
                <a:custGeom>
                  <a:avLst/>
                  <a:gdLst/>
                  <a:ahLst/>
                  <a:cxnLst>
                    <a:cxn ang="0">
                      <a:pos x="227" y="761"/>
                    </a:cxn>
                    <a:cxn ang="0">
                      <a:pos x="260" y="737"/>
                    </a:cxn>
                    <a:cxn ang="0">
                      <a:pos x="328" y="744"/>
                    </a:cxn>
                    <a:cxn ang="0">
                      <a:pos x="410" y="698"/>
                    </a:cxn>
                    <a:cxn ang="0">
                      <a:pos x="381" y="674"/>
                    </a:cxn>
                    <a:cxn ang="0">
                      <a:pos x="394" y="659"/>
                    </a:cxn>
                    <a:cxn ang="0">
                      <a:pos x="423" y="628"/>
                    </a:cxn>
                    <a:cxn ang="0">
                      <a:pos x="399" y="554"/>
                    </a:cxn>
                    <a:cxn ang="0">
                      <a:pos x="337" y="565"/>
                    </a:cxn>
                    <a:cxn ang="0">
                      <a:pos x="339" y="507"/>
                    </a:cxn>
                    <a:cxn ang="0">
                      <a:pos x="344" y="495"/>
                    </a:cxn>
                    <a:cxn ang="0">
                      <a:pos x="316" y="433"/>
                    </a:cxn>
                    <a:cxn ang="0">
                      <a:pos x="268" y="385"/>
                    </a:cxn>
                    <a:cxn ang="0">
                      <a:pos x="228" y="293"/>
                    </a:cxn>
                    <a:cxn ang="0">
                      <a:pos x="155" y="265"/>
                    </a:cxn>
                    <a:cxn ang="0">
                      <a:pos x="181" y="229"/>
                    </a:cxn>
                    <a:cxn ang="0">
                      <a:pos x="198" y="202"/>
                    </a:cxn>
                    <a:cxn ang="0">
                      <a:pos x="233" y="109"/>
                    </a:cxn>
                    <a:cxn ang="0">
                      <a:pos x="154" y="97"/>
                    </a:cxn>
                    <a:cxn ang="0">
                      <a:pos x="99" y="104"/>
                    </a:cxn>
                    <a:cxn ang="0">
                      <a:pos x="109" y="78"/>
                    </a:cxn>
                    <a:cxn ang="0">
                      <a:pos x="151" y="0"/>
                    </a:cxn>
                    <a:cxn ang="0">
                      <a:pos x="75" y="6"/>
                    </a:cxn>
                    <a:cxn ang="0">
                      <a:pos x="37" y="60"/>
                    </a:cxn>
                    <a:cxn ang="0">
                      <a:pos x="25" y="115"/>
                    </a:cxn>
                    <a:cxn ang="0">
                      <a:pos x="33" y="133"/>
                    </a:cxn>
                    <a:cxn ang="0">
                      <a:pos x="26" y="158"/>
                    </a:cxn>
                    <a:cxn ang="0">
                      <a:pos x="5" y="195"/>
                    </a:cxn>
                    <a:cxn ang="0">
                      <a:pos x="33" y="215"/>
                    </a:cxn>
                    <a:cxn ang="0">
                      <a:pos x="31" y="254"/>
                    </a:cxn>
                    <a:cxn ang="0">
                      <a:pos x="34" y="286"/>
                    </a:cxn>
                    <a:cxn ang="0">
                      <a:pos x="28" y="330"/>
                    </a:cxn>
                    <a:cxn ang="0">
                      <a:pos x="54" y="248"/>
                    </a:cxn>
                    <a:cxn ang="0">
                      <a:pos x="53" y="273"/>
                    </a:cxn>
                    <a:cxn ang="0">
                      <a:pos x="79" y="272"/>
                    </a:cxn>
                    <a:cxn ang="0">
                      <a:pos x="77" y="308"/>
                    </a:cxn>
                    <a:cxn ang="0">
                      <a:pos x="60" y="372"/>
                    </a:cxn>
                    <a:cxn ang="0">
                      <a:pos x="65" y="384"/>
                    </a:cxn>
                    <a:cxn ang="0">
                      <a:pos x="95" y="380"/>
                    </a:cxn>
                    <a:cxn ang="0">
                      <a:pos x="162" y="373"/>
                    </a:cxn>
                    <a:cxn ang="0">
                      <a:pos x="145" y="431"/>
                    </a:cxn>
                    <a:cxn ang="0">
                      <a:pos x="181" y="437"/>
                    </a:cxn>
                    <a:cxn ang="0">
                      <a:pos x="179" y="481"/>
                    </a:cxn>
                    <a:cxn ang="0">
                      <a:pos x="168" y="523"/>
                    </a:cxn>
                    <a:cxn ang="0">
                      <a:pos x="98" y="558"/>
                    </a:cxn>
                    <a:cxn ang="0">
                      <a:pos x="108" y="615"/>
                    </a:cxn>
                    <a:cxn ang="0">
                      <a:pos x="59" y="674"/>
                    </a:cxn>
                    <a:cxn ang="0">
                      <a:pos x="97" y="674"/>
                    </a:cxn>
                    <a:cxn ang="0">
                      <a:pos x="141" y="692"/>
                    </a:cxn>
                    <a:cxn ang="0">
                      <a:pos x="194" y="663"/>
                    </a:cxn>
                    <a:cxn ang="0">
                      <a:pos x="156" y="711"/>
                    </a:cxn>
                    <a:cxn ang="0">
                      <a:pos x="47" y="791"/>
                    </a:cxn>
                    <a:cxn ang="0">
                      <a:pos x="45" y="810"/>
                    </a:cxn>
                    <a:cxn ang="0">
                      <a:pos x="77" y="784"/>
                    </a:cxn>
                    <a:cxn ang="0">
                      <a:pos x="149" y="759"/>
                    </a:cxn>
                  </a:cxnLst>
                  <a:rect l="0" t="0" r="r" b="b"/>
                  <a:pathLst>
                    <a:path w="430" h="814">
                      <a:moveTo>
                        <a:pt x="199" y="767"/>
                      </a:moveTo>
                      <a:lnTo>
                        <a:pt x="200" y="768"/>
                      </a:lnTo>
                      <a:lnTo>
                        <a:pt x="203" y="762"/>
                      </a:lnTo>
                      <a:lnTo>
                        <a:pt x="212" y="760"/>
                      </a:lnTo>
                      <a:lnTo>
                        <a:pt x="222" y="764"/>
                      </a:lnTo>
                      <a:lnTo>
                        <a:pt x="227" y="761"/>
                      </a:lnTo>
                      <a:lnTo>
                        <a:pt x="225" y="754"/>
                      </a:lnTo>
                      <a:lnTo>
                        <a:pt x="251" y="754"/>
                      </a:lnTo>
                      <a:lnTo>
                        <a:pt x="253" y="750"/>
                      </a:lnTo>
                      <a:lnTo>
                        <a:pt x="259" y="748"/>
                      </a:lnTo>
                      <a:lnTo>
                        <a:pt x="260" y="743"/>
                      </a:lnTo>
                      <a:lnTo>
                        <a:pt x="260" y="737"/>
                      </a:lnTo>
                      <a:lnTo>
                        <a:pt x="267" y="741"/>
                      </a:lnTo>
                      <a:lnTo>
                        <a:pt x="274" y="744"/>
                      </a:lnTo>
                      <a:lnTo>
                        <a:pt x="283" y="741"/>
                      </a:lnTo>
                      <a:lnTo>
                        <a:pt x="285" y="745"/>
                      </a:lnTo>
                      <a:lnTo>
                        <a:pt x="290" y="750"/>
                      </a:lnTo>
                      <a:lnTo>
                        <a:pt x="328" y="744"/>
                      </a:lnTo>
                      <a:lnTo>
                        <a:pt x="339" y="746"/>
                      </a:lnTo>
                      <a:lnTo>
                        <a:pt x="388" y="733"/>
                      </a:lnTo>
                      <a:lnTo>
                        <a:pt x="389" y="729"/>
                      </a:lnTo>
                      <a:lnTo>
                        <a:pt x="410" y="713"/>
                      </a:lnTo>
                      <a:lnTo>
                        <a:pt x="413" y="702"/>
                      </a:lnTo>
                      <a:lnTo>
                        <a:pt x="410" y="698"/>
                      </a:lnTo>
                      <a:lnTo>
                        <a:pt x="386" y="698"/>
                      </a:lnTo>
                      <a:lnTo>
                        <a:pt x="373" y="697"/>
                      </a:lnTo>
                      <a:lnTo>
                        <a:pt x="373" y="689"/>
                      </a:lnTo>
                      <a:lnTo>
                        <a:pt x="369" y="682"/>
                      </a:lnTo>
                      <a:lnTo>
                        <a:pt x="378" y="679"/>
                      </a:lnTo>
                      <a:lnTo>
                        <a:pt x="381" y="674"/>
                      </a:lnTo>
                      <a:lnTo>
                        <a:pt x="386" y="668"/>
                      </a:lnTo>
                      <a:lnTo>
                        <a:pt x="383" y="665"/>
                      </a:lnTo>
                      <a:lnTo>
                        <a:pt x="377" y="663"/>
                      </a:lnTo>
                      <a:lnTo>
                        <a:pt x="383" y="658"/>
                      </a:lnTo>
                      <a:lnTo>
                        <a:pt x="391" y="655"/>
                      </a:lnTo>
                      <a:lnTo>
                        <a:pt x="394" y="659"/>
                      </a:lnTo>
                      <a:lnTo>
                        <a:pt x="403" y="657"/>
                      </a:lnTo>
                      <a:lnTo>
                        <a:pt x="404" y="651"/>
                      </a:lnTo>
                      <a:lnTo>
                        <a:pt x="403" y="642"/>
                      </a:lnTo>
                      <a:lnTo>
                        <a:pt x="408" y="642"/>
                      </a:lnTo>
                      <a:lnTo>
                        <a:pt x="415" y="638"/>
                      </a:lnTo>
                      <a:lnTo>
                        <a:pt x="423" y="628"/>
                      </a:lnTo>
                      <a:lnTo>
                        <a:pt x="429" y="608"/>
                      </a:lnTo>
                      <a:lnTo>
                        <a:pt x="430" y="593"/>
                      </a:lnTo>
                      <a:lnTo>
                        <a:pt x="426" y="577"/>
                      </a:lnTo>
                      <a:lnTo>
                        <a:pt x="418" y="563"/>
                      </a:lnTo>
                      <a:lnTo>
                        <a:pt x="408" y="557"/>
                      </a:lnTo>
                      <a:lnTo>
                        <a:pt x="399" y="554"/>
                      </a:lnTo>
                      <a:lnTo>
                        <a:pt x="387" y="554"/>
                      </a:lnTo>
                      <a:lnTo>
                        <a:pt x="365" y="557"/>
                      </a:lnTo>
                      <a:lnTo>
                        <a:pt x="355" y="572"/>
                      </a:lnTo>
                      <a:lnTo>
                        <a:pt x="350" y="567"/>
                      </a:lnTo>
                      <a:lnTo>
                        <a:pt x="340" y="566"/>
                      </a:lnTo>
                      <a:lnTo>
                        <a:pt x="337" y="565"/>
                      </a:lnTo>
                      <a:lnTo>
                        <a:pt x="340" y="555"/>
                      </a:lnTo>
                      <a:lnTo>
                        <a:pt x="353" y="540"/>
                      </a:lnTo>
                      <a:lnTo>
                        <a:pt x="355" y="534"/>
                      </a:lnTo>
                      <a:lnTo>
                        <a:pt x="355" y="525"/>
                      </a:lnTo>
                      <a:lnTo>
                        <a:pt x="345" y="512"/>
                      </a:lnTo>
                      <a:lnTo>
                        <a:pt x="339" y="507"/>
                      </a:lnTo>
                      <a:lnTo>
                        <a:pt x="335" y="501"/>
                      </a:lnTo>
                      <a:lnTo>
                        <a:pt x="330" y="498"/>
                      </a:lnTo>
                      <a:lnTo>
                        <a:pt x="317" y="485"/>
                      </a:lnTo>
                      <a:lnTo>
                        <a:pt x="321" y="482"/>
                      </a:lnTo>
                      <a:lnTo>
                        <a:pt x="332" y="492"/>
                      </a:lnTo>
                      <a:lnTo>
                        <a:pt x="344" y="495"/>
                      </a:lnTo>
                      <a:lnTo>
                        <a:pt x="345" y="493"/>
                      </a:lnTo>
                      <a:lnTo>
                        <a:pt x="343" y="477"/>
                      </a:lnTo>
                      <a:lnTo>
                        <a:pt x="335" y="471"/>
                      </a:lnTo>
                      <a:lnTo>
                        <a:pt x="326" y="459"/>
                      </a:lnTo>
                      <a:lnTo>
                        <a:pt x="323" y="444"/>
                      </a:lnTo>
                      <a:lnTo>
                        <a:pt x="316" y="433"/>
                      </a:lnTo>
                      <a:lnTo>
                        <a:pt x="311" y="423"/>
                      </a:lnTo>
                      <a:lnTo>
                        <a:pt x="301" y="410"/>
                      </a:lnTo>
                      <a:lnTo>
                        <a:pt x="290" y="405"/>
                      </a:lnTo>
                      <a:lnTo>
                        <a:pt x="276" y="402"/>
                      </a:lnTo>
                      <a:lnTo>
                        <a:pt x="273" y="399"/>
                      </a:lnTo>
                      <a:lnTo>
                        <a:pt x="268" y="385"/>
                      </a:lnTo>
                      <a:lnTo>
                        <a:pt x="260" y="374"/>
                      </a:lnTo>
                      <a:lnTo>
                        <a:pt x="254" y="361"/>
                      </a:lnTo>
                      <a:lnTo>
                        <a:pt x="252" y="350"/>
                      </a:lnTo>
                      <a:lnTo>
                        <a:pt x="248" y="312"/>
                      </a:lnTo>
                      <a:lnTo>
                        <a:pt x="240" y="305"/>
                      </a:lnTo>
                      <a:lnTo>
                        <a:pt x="228" y="293"/>
                      </a:lnTo>
                      <a:lnTo>
                        <a:pt x="221" y="282"/>
                      </a:lnTo>
                      <a:lnTo>
                        <a:pt x="193" y="266"/>
                      </a:lnTo>
                      <a:lnTo>
                        <a:pt x="188" y="265"/>
                      </a:lnTo>
                      <a:lnTo>
                        <a:pt x="171" y="271"/>
                      </a:lnTo>
                      <a:lnTo>
                        <a:pt x="156" y="267"/>
                      </a:lnTo>
                      <a:lnTo>
                        <a:pt x="155" y="265"/>
                      </a:lnTo>
                      <a:lnTo>
                        <a:pt x="157" y="258"/>
                      </a:lnTo>
                      <a:lnTo>
                        <a:pt x="163" y="251"/>
                      </a:lnTo>
                      <a:lnTo>
                        <a:pt x="172" y="249"/>
                      </a:lnTo>
                      <a:lnTo>
                        <a:pt x="182" y="249"/>
                      </a:lnTo>
                      <a:lnTo>
                        <a:pt x="192" y="244"/>
                      </a:lnTo>
                      <a:lnTo>
                        <a:pt x="181" y="229"/>
                      </a:lnTo>
                      <a:lnTo>
                        <a:pt x="176" y="228"/>
                      </a:lnTo>
                      <a:lnTo>
                        <a:pt x="174" y="222"/>
                      </a:lnTo>
                      <a:lnTo>
                        <a:pt x="183" y="223"/>
                      </a:lnTo>
                      <a:lnTo>
                        <a:pt x="189" y="218"/>
                      </a:lnTo>
                      <a:lnTo>
                        <a:pt x="195" y="210"/>
                      </a:lnTo>
                      <a:lnTo>
                        <a:pt x="198" y="202"/>
                      </a:lnTo>
                      <a:lnTo>
                        <a:pt x="211" y="183"/>
                      </a:lnTo>
                      <a:lnTo>
                        <a:pt x="212" y="173"/>
                      </a:lnTo>
                      <a:lnTo>
                        <a:pt x="216" y="160"/>
                      </a:lnTo>
                      <a:lnTo>
                        <a:pt x="220" y="145"/>
                      </a:lnTo>
                      <a:lnTo>
                        <a:pt x="233" y="129"/>
                      </a:lnTo>
                      <a:lnTo>
                        <a:pt x="233" y="109"/>
                      </a:lnTo>
                      <a:lnTo>
                        <a:pt x="230" y="100"/>
                      </a:lnTo>
                      <a:lnTo>
                        <a:pt x="214" y="99"/>
                      </a:lnTo>
                      <a:lnTo>
                        <a:pt x="200" y="102"/>
                      </a:lnTo>
                      <a:lnTo>
                        <a:pt x="178" y="98"/>
                      </a:lnTo>
                      <a:lnTo>
                        <a:pt x="166" y="100"/>
                      </a:lnTo>
                      <a:lnTo>
                        <a:pt x="154" y="97"/>
                      </a:lnTo>
                      <a:lnTo>
                        <a:pt x="118" y="109"/>
                      </a:lnTo>
                      <a:lnTo>
                        <a:pt x="111" y="116"/>
                      </a:lnTo>
                      <a:lnTo>
                        <a:pt x="106" y="113"/>
                      </a:lnTo>
                      <a:lnTo>
                        <a:pt x="108" y="105"/>
                      </a:lnTo>
                      <a:lnTo>
                        <a:pt x="108" y="102"/>
                      </a:lnTo>
                      <a:lnTo>
                        <a:pt x="99" y="104"/>
                      </a:lnTo>
                      <a:lnTo>
                        <a:pt x="99" y="99"/>
                      </a:lnTo>
                      <a:lnTo>
                        <a:pt x="114" y="95"/>
                      </a:lnTo>
                      <a:lnTo>
                        <a:pt x="124" y="86"/>
                      </a:lnTo>
                      <a:lnTo>
                        <a:pt x="107" y="84"/>
                      </a:lnTo>
                      <a:lnTo>
                        <a:pt x="108" y="77"/>
                      </a:lnTo>
                      <a:lnTo>
                        <a:pt x="109" y="78"/>
                      </a:lnTo>
                      <a:lnTo>
                        <a:pt x="119" y="66"/>
                      </a:lnTo>
                      <a:lnTo>
                        <a:pt x="139" y="54"/>
                      </a:lnTo>
                      <a:lnTo>
                        <a:pt x="147" y="39"/>
                      </a:lnTo>
                      <a:lnTo>
                        <a:pt x="161" y="30"/>
                      </a:lnTo>
                      <a:lnTo>
                        <a:pt x="163" y="4"/>
                      </a:lnTo>
                      <a:lnTo>
                        <a:pt x="151" y="0"/>
                      </a:lnTo>
                      <a:lnTo>
                        <a:pt x="138" y="4"/>
                      </a:lnTo>
                      <a:lnTo>
                        <a:pt x="124" y="8"/>
                      </a:lnTo>
                      <a:lnTo>
                        <a:pt x="112" y="8"/>
                      </a:lnTo>
                      <a:lnTo>
                        <a:pt x="96" y="12"/>
                      </a:lnTo>
                      <a:lnTo>
                        <a:pt x="95" y="11"/>
                      </a:lnTo>
                      <a:lnTo>
                        <a:pt x="75" y="6"/>
                      </a:lnTo>
                      <a:lnTo>
                        <a:pt x="64" y="9"/>
                      </a:lnTo>
                      <a:lnTo>
                        <a:pt x="54" y="27"/>
                      </a:lnTo>
                      <a:lnTo>
                        <a:pt x="54" y="41"/>
                      </a:lnTo>
                      <a:lnTo>
                        <a:pt x="42" y="43"/>
                      </a:lnTo>
                      <a:lnTo>
                        <a:pt x="43" y="57"/>
                      </a:lnTo>
                      <a:lnTo>
                        <a:pt x="37" y="60"/>
                      </a:lnTo>
                      <a:lnTo>
                        <a:pt x="39" y="65"/>
                      </a:lnTo>
                      <a:lnTo>
                        <a:pt x="47" y="73"/>
                      </a:lnTo>
                      <a:lnTo>
                        <a:pt x="20" y="88"/>
                      </a:lnTo>
                      <a:lnTo>
                        <a:pt x="20" y="109"/>
                      </a:lnTo>
                      <a:lnTo>
                        <a:pt x="27" y="113"/>
                      </a:lnTo>
                      <a:lnTo>
                        <a:pt x="25" y="115"/>
                      </a:lnTo>
                      <a:lnTo>
                        <a:pt x="18" y="114"/>
                      </a:lnTo>
                      <a:lnTo>
                        <a:pt x="16" y="115"/>
                      </a:lnTo>
                      <a:lnTo>
                        <a:pt x="16" y="130"/>
                      </a:lnTo>
                      <a:lnTo>
                        <a:pt x="22" y="131"/>
                      </a:lnTo>
                      <a:lnTo>
                        <a:pt x="34" y="129"/>
                      </a:lnTo>
                      <a:lnTo>
                        <a:pt x="33" y="133"/>
                      </a:lnTo>
                      <a:lnTo>
                        <a:pt x="27" y="136"/>
                      </a:lnTo>
                      <a:lnTo>
                        <a:pt x="33" y="138"/>
                      </a:lnTo>
                      <a:lnTo>
                        <a:pt x="28" y="147"/>
                      </a:lnTo>
                      <a:lnTo>
                        <a:pt x="27" y="151"/>
                      </a:lnTo>
                      <a:lnTo>
                        <a:pt x="28" y="157"/>
                      </a:lnTo>
                      <a:lnTo>
                        <a:pt x="26" y="158"/>
                      </a:lnTo>
                      <a:lnTo>
                        <a:pt x="22" y="163"/>
                      </a:lnTo>
                      <a:lnTo>
                        <a:pt x="22" y="167"/>
                      </a:lnTo>
                      <a:lnTo>
                        <a:pt x="18" y="170"/>
                      </a:lnTo>
                      <a:lnTo>
                        <a:pt x="16" y="178"/>
                      </a:lnTo>
                      <a:lnTo>
                        <a:pt x="16" y="192"/>
                      </a:lnTo>
                      <a:lnTo>
                        <a:pt x="5" y="195"/>
                      </a:lnTo>
                      <a:lnTo>
                        <a:pt x="0" y="197"/>
                      </a:lnTo>
                      <a:lnTo>
                        <a:pt x="0" y="201"/>
                      </a:lnTo>
                      <a:lnTo>
                        <a:pt x="10" y="202"/>
                      </a:lnTo>
                      <a:lnTo>
                        <a:pt x="11" y="211"/>
                      </a:lnTo>
                      <a:lnTo>
                        <a:pt x="23" y="222"/>
                      </a:lnTo>
                      <a:lnTo>
                        <a:pt x="33" y="215"/>
                      </a:lnTo>
                      <a:lnTo>
                        <a:pt x="43" y="206"/>
                      </a:lnTo>
                      <a:lnTo>
                        <a:pt x="44" y="205"/>
                      </a:lnTo>
                      <a:lnTo>
                        <a:pt x="45" y="206"/>
                      </a:lnTo>
                      <a:lnTo>
                        <a:pt x="45" y="212"/>
                      </a:lnTo>
                      <a:lnTo>
                        <a:pt x="33" y="243"/>
                      </a:lnTo>
                      <a:lnTo>
                        <a:pt x="31" y="254"/>
                      </a:lnTo>
                      <a:lnTo>
                        <a:pt x="31" y="259"/>
                      </a:lnTo>
                      <a:lnTo>
                        <a:pt x="28" y="264"/>
                      </a:lnTo>
                      <a:lnTo>
                        <a:pt x="26" y="275"/>
                      </a:lnTo>
                      <a:lnTo>
                        <a:pt x="26" y="283"/>
                      </a:lnTo>
                      <a:lnTo>
                        <a:pt x="32" y="282"/>
                      </a:lnTo>
                      <a:lnTo>
                        <a:pt x="34" y="286"/>
                      </a:lnTo>
                      <a:lnTo>
                        <a:pt x="33" y="292"/>
                      </a:lnTo>
                      <a:lnTo>
                        <a:pt x="25" y="307"/>
                      </a:lnTo>
                      <a:lnTo>
                        <a:pt x="20" y="331"/>
                      </a:lnTo>
                      <a:lnTo>
                        <a:pt x="20" y="334"/>
                      </a:lnTo>
                      <a:lnTo>
                        <a:pt x="26" y="334"/>
                      </a:lnTo>
                      <a:lnTo>
                        <a:pt x="28" y="330"/>
                      </a:lnTo>
                      <a:lnTo>
                        <a:pt x="32" y="318"/>
                      </a:lnTo>
                      <a:lnTo>
                        <a:pt x="43" y="291"/>
                      </a:lnTo>
                      <a:lnTo>
                        <a:pt x="42" y="277"/>
                      </a:lnTo>
                      <a:lnTo>
                        <a:pt x="39" y="270"/>
                      </a:lnTo>
                      <a:lnTo>
                        <a:pt x="38" y="266"/>
                      </a:lnTo>
                      <a:lnTo>
                        <a:pt x="54" y="248"/>
                      </a:lnTo>
                      <a:lnTo>
                        <a:pt x="54" y="254"/>
                      </a:lnTo>
                      <a:lnTo>
                        <a:pt x="47" y="271"/>
                      </a:lnTo>
                      <a:lnTo>
                        <a:pt x="47" y="282"/>
                      </a:lnTo>
                      <a:lnTo>
                        <a:pt x="49" y="278"/>
                      </a:lnTo>
                      <a:lnTo>
                        <a:pt x="52" y="277"/>
                      </a:lnTo>
                      <a:lnTo>
                        <a:pt x="53" y="273"/>
                      </a:lnTo>
                      <a:lnTo>
                        <a:pt x="55" y="271"/>
                      </a:lnTo>
                      <a:lnTo>
                        <a:pt x="61" y="276"/>
                      </a:lnTo>
                      <a:lnTo>
                        <a:pt x="64" y="275"/>
                      </a:lnTo>
                      <a:lnTo>
                        <a:pt x="64" y="261"/>
                      </a:lnTo>
                      <a:lnTo>
                        <a:pt x="72" y="266"/>
                      </a:lnTo>
                      <a:lnTo>
                        <a:pt x="79" y="272"/>
                      </a:lnTo>
                      <a:lnTo>
                        <a:pt x="74" y="273"/>
                      </a:lnTo>
                      <a:lnTo>
                        <a:pt x="71" y="278"/>
                      </a:lnTo>
                      <a:lnTo>
                        <a:pt x="69" y="283"/>
                      </a:lnTo>
                      <a:lnTo>
                        <a:pt x="68" y="298"/>
                      </a:lnTo>
                      <a:lnTo>
                        <a:pt x="71" y="303"/>
                      </a:lnTo>
                      <a:lnTo>
                        <a:pt x="77" y="308"/>
                      </a:lnTo>
                      <a:lnTo>
                        <a:pt x="79" y="319"/>
                      </a:lnTo>
                      <a:lnTo>
                        <a:pt x="74" y="328"/>
                      </a:lnTo>
                      <a:lnTo>
                        <a:pt x="69" y="341"/>
                      </a:lnTo>
                      <a:lnTo>
                        <a:pt x="61" y="355"/>
                      </a:lnTo>
                      <a:lnTo>
                        <a:pt x="59" y="363"/>
                      </a:lnTo>
                      <a:lnTo>
                        <a:pt x="60" y="372"/>
                      </a:lnTo>
                      <a:lnTo>
                        <a:pt x="54" y="367"/>
                      </a:lnTo>
                      <a:lnTo>
                        <a:pt x="52" y="372"/>
                      </a:lnTo>
                      <a:lnTo>
                        <a:pt x="59" y="395"/>
                      </a:lnTo>
                      <a:lnTo>
                        <a:pt x="64" y="399"/>
                      </a:lnTo>
                      <a:lnTo>
                        <a:pt x="66" y="398"/>
                      </a:lnTo>
                      <a:lnTo>
                        <a:pt x="65" y="384"/>
                      </a:lnTo>
                      <a:lnTo>
                        <a:pt x="66" y="380"/>
                      </a:lnTo>
                      <a:lnTo>
                        <a:pt x="70" y="379"/>
                      </a:lnTo>
                      <a:lnTo>
                        <a:pt x="87" y="391"/>
                      </a:lnTo>
                      <a:lnTo>
                        <a:pt x="92" y="394"/>
                      </a:lnTo>
                      <a:lnTo>
                        <a:pt x="95" y="388"/>
                      </a:lnTo>
                      <a:lnTo>
                        <a:pt x="95" y="380"/>
                      </a:lnTo>
                      <a:lnTo>
                        <a:pt x="119" y="383"/>
                      </a:lnTo>
                      <a:lnTo>
                        <a:pt x="135" y="374"/>
                      </a:lnTo>
                      <a:lnTo>
                        <a:pt x="136" y="372"/>
                      </a:lnTo>
                      <a:lnTo>
                        <a:pt x="144" y="368"/>
                      </a:lnTo>
                      <a:lnTo>
                        <a:pt x="165" y="371"/>
                      </a:lnTo>
                      <a:lnTo>
                        <a:pt x="162" y="373"/>
                      </a:lnTo>
                      <a:lnTo>
                        <a:pt x="158" y="373"/>
                      </a:lnTo>
                      <a:lnTo>
                        <a:pt x="150" y="380"/>
                      </a:lnTo>
                      <a:lnTo>
                        <a:pt x="138" y="406"/>
                      </a:lnTo>
                      <a:lnTo>
                        <a:pt x="135" y="413"/>
                      </a:lnTo>
                      <a:lnTo>
                        <a:pt x="138" y="421"/>
                      </a:lnTo>
                      <a:lnTo>
                        <a:pt x="145" y="431"/>
                      </a:lnTo>
                      <a:lnTo>
                        <a:pt x="149" y="438"/>
                      </a:lnTo>
                      <a:lnTo>
                        <a:pt x="150" y="439"/>
                      </a:lnTo>
                      <a:lnTo>
                        <a:pt x="151" y="437"/>
                      </a:lnTo>
                      <a:lnTo>
                        <a:pt x="158" y="449"/>
                      </a:lnTo>
                      <a:lnTo>
                        <a:pt x="172" y="444"/>
                      </a:lnTo>
                      <a:lnTo>
                        <a:pt x="181" y="437"/>
                      </a:lnTo>
                      <a:lnTo>
                        <a:pt x="184" y="438"/>
                      </a:lnTo>
                      <a:lnTo>
                        <a:pt x="181" y="444"/>
                      </a:lnTo>
                      <a:lnTo>
                        <a:pt x="179" y="461"/>
                      </a:lnTo>
                      <a:lnTo>
                        <a:pt x="174" y="468"/>
                      </a:lnTo>
                      <a:lnTo>
                        <a:pt x="169" y="479"/>
                      </a:lnTo>
                      <a:lnTo>
                        <a:pt x="179" y="481"/>
                      </a:lnTo>
                      <a:lnTo>
                        <a:pt x="174" y="490"/>
                      </a:lnTo>
                      <a:lnTo>
                        <a:pt x="168" y="506"/>
                      </a:lnTo>
                      <a:lnTo>
                        <a:pt x="172" y="509"/>
                      </a:lnTo>
                      <a:lnTo>
                        <a:pt x="177" y="513"/>
                      </a:lnTo>
                      <a:lnTo>
                        <a:pt x="173" y="514"/>
                      </a:lnTo>
                      <a:lnTo>
                        <a:pt x="168" y="523"/>
                      </a:lnTo>
                      <a:lnTo>
                        <a:pt x="128" y="522"/>
                      </a:lnTo>
                      <a:lnTo>
                        <a:pt x="115" y="529"/>
                      </a:lnTo>
                      <a:lnTo>
                        <a:pt x="102" y="540"/>
                      </a:lnTo>
                      <a:lnTo>
                        <a:pt x="79" y="565"/>
                      </a:lnTo>
                      <a:lnTo>
                        <a:pt x="84" y="568"/>
                      </a:lnTo>
                      <a:lnTo>
                        <a:pt x="98" y="558"/>
                      </a:lnTo>
                      <a:lnTo>
                        <a:pt x="109" y="556"/>
                      </a:lnTo>
                      <a:lnTo>
                        <a:pt x="111" y="565"/>
                      </a:lnTo>
                      <a:lnTo>
                        <a:pt x="112" y="585"/>
                      </a:lnTo>
                      <a:lnTo>
                        <a:pt x="113" y="589"/>
                      </a:lnTo>
                      <a:lnTo>
                        <a:pt x="119" y="593"/>
                      </a:lnTo>
                      <a:lnTo>
                        <a:pt x="108" y="615"/>
                      </a:lnTo>
                      <a:lnTo>
                        <a:pt x="79" y="636"/>
                      </a:lnTo>
                      <a:lnTo>
                        <a:pt x="48" y="652"/>
                      </a:lnTo>
                      <a:lnTo>
                        <a:pt x="50" y="654"/>
                      </a:lnTo>
                      <a:lnTo>
                        <a:pt x="52" y="660"/>
                      </a:lnTo>
                      <a:lnTo>
                        <a:pt x="56" y="671"/>
                      </a:lnTo>
                      <a:lnTo>
                        <a:pt x="59" y="674"/>
                      </a:lnTo>
                      <a:lnTo>
                        <a:pt x="65" y="675"/>
                      </a:lnTo>
                      <a:lnTo>
                        <a:pt x="72" y="671"/>
                      </a:lnTo>
                      <a:lnTo>
                        <a:pt x="82" y="663"/>
                      </a:lnTo>
                      <a:lnTo>
                        <a:pt x="91" y="659"/>
                      </a:lnTo>
                      <a:lnTo>
                        <a:pt x="95" y="660"/>
                      </a:lnTo>
                      <a:lnTo>
                        <a:pt x="97" y="674"/>
                      </a:lnTo>
                      <a:lnTo>
                        <a:pt x="101" y="678"/>
                      </a:lnTo>
                      <a:lnTo>
                        <a:pt x="113" y="678"/>
                      </a:lnTo>
                      <a:lnTo>
                        <a:pt x="120" y="671"/>
                      </a:lnTo>
                      <a:lnTo>
                        <a:pt x="123" y="670"/>
                      </a:lnTo>
                      <a:lnTo>
                        <a:pt x="127" y="673"/>
                      </a:lnTo>
                      <a:lnTo>
                        <a:pt x="141" y="692"/>
                      </a:lnTo>
                      <a:lnTo>
                        <a:pt x="147" y="694"/>
                      </a:lnTo>
                      <a:lnTo>
                        <a:pt x="156" y="694"/>
                      </a:lnTo>
                      <a:lnTo>
                        <a:pt x="162" y="689"/>
                      </a:lnTo>
                      <a:lnTo>
                        <a:pt x="166" y="682"/>
                      </a:lnTo>
                      <a:lnTo>
                        <a:pt x="179" y="675"/>
                      </a:lnTo>
                      <a:lnTo>
                        <a:pt x="194" y="663"/>
                      </a:lnTo>
                      <a:lnTo>
                        <a:pt x="195" y="670"/>
                      </a:lnTo>
                      <a:lnTo>
                        <a:pt x="190" y="678"/>
                      </a:lnTo>
                      <a:lnTo>
                        <a:pt x="174" y="697"/>
                      </a:lnTo>
                      <a:lnTo>
                        <a:pt x="172" y="705"/>
                      </a:lnTo>
                      <a:lnTo>
                        <a:pt x="168" y="708"/>
                      </a:lnTo>
                      <a:lnTo>
                        <a:pt x="156" y="711"/>
                      </a:lnTo>
                      <a:lnTo>
                        <a:pt x="124" y="711"/>
                      </a:lnTo>
                      <a:lnTo>
                        <a:pt x="109" y="713"/>
                      </a:lnTo>
                      <a:lnTo>
                        <a:pt x="104" y="724"/>
                      </a:lnTo>
                      <a:lnTo>
                        <a:pt x="95" y="730"/>
                      </a:lnTo>
                      <a:lnTo>
                        <a:pt x="88" y="745"/>
                      </a:lnTo>
                      <a:lnTo>
                        <a:pt x="47" y="791"/>
                      </a:lnTo>
                      <a:lnTo>
                        <a:pt x="31" y="800"/>
                      </a:lnTo>
                      <a:lnTo>
                        <a:pt x="28" y="809"/>
                      </a:lnTo>
                      <a:lnTo>
                        <a:pt x="28" y="813"/>
                      </a:lnTo>
                      <a:lnTo>
                        <a:pt x="31" y="807"/>
                      </a:lnTo>
                      <a:lnTo>
                        <a:pt x="34" y="804"/>
                      </a:lnTo>
                      <a:lnTo>
                        <a:pt x="45" y="810"/>
                      </a:lnTo>
                      <a:lnTo>
                        <a:pt x="50" y="809"/>
                      </a:lnTo>
                      <a:lnTo>
                        <a:pt x="54" y="814"/>
                      </a:lnTo>
                      <a:lnTo>
                        <a:pt x="58" y="809"/>
                      </a:lnTo>
                      <a:lnTo>
                        <a:pt x="60" y="800"/>
                      </a:lnTo>
                      <a:lnTo>
                        <a:pt x="71" y="796"/>
                      </a:lnTo>
                      <a:lnTo>
                        <a:pt x="77" y="784"/>
                      </a:lnTo>
                      <a:lnTo>
                        <a:pt x="107" y="783"/>
                      </a:lnTo>
                      <a:lnTo>
                        <a:pt x="127" y="791"/>
                      </a:lnTo>
                      <a:lnTo>
                        <a:pt x="134" y="791"/>
                      </a:lnTo>
                      <a:lnTo>
                        <a:pt x="141" y="782"/>
                      </a:lnTo>
                      <a:lnTo>
                        <a:pt x="145" y="760"/>
                      </a:lnTo>
                      <a:lnTo>
                        <a:pt x="149" y="759"/>
                      </a:lnTo>
                      <a:lnTo>
                        <a:pt x="156" y="759"/>
                      </a:lnTo>
                      <a:lnTo>
                        <a:pt x="166" y="754"/>
                      </a:lnTo>
                      <a:lnTo>
                        <a:pt x="182" y="750"/>
                      </a:lnTo>
                      <a:lnTo>
                        <a:pt x="199" y="767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66" name="Freeform 194"/>
                <p:cNvSpPr>
                  <a:spLocks noChangeAspect="1"/>
                </p:cNvSpPr>
                <p:nvPr/>
              </p:nvSpPr>
              <p:spPr bwMode="gray">
                <a:xfrm>
                  <a:off x="2428" y="1759"/>
                  <a:ext cx="28" cy="25"/>
                </a:xfrm>
                <a:custGeom>
                  <a:avLst/>
                  <a:gdLst/>
                  <a:ahLst/>
                  <a:cxnLst>
                    <a:cxn ang="0">
                      <a:pos x="28" y="36"/>
                    </a:cxn>
                    <a:cxn ang="0">
                      <a:pos x="27" y="48"/>
                    </a:cxn>
                    <a:cxn ang="0">
                      <a:pos x="21" y="58"/>
                    </a:cxn>
                    <a:cxn ang="0">
                      <a:pos x="11" y="59"/>
                    </a:cxn>
                    <a:cxn ang="0">
                      <a:pos x="11" y="72"/>
                    </a:cxn>
                    <a:cxn ang="0">
                      <a:pos x="0" y="80"/>
                    </a:cxn>
                    <a:cxn ang="0">
                      <a:pos x="16" y="91"/>
                    </a:cxn>
                    <a:cxn ang="0">
                      <a:pos x="23" y="110"/>
                    </a:cxn>
                    <a:cxn ang="0">
                      <a:pos x="34" y="115"/>
                    </a:cxn>
                    <a:cxn ang="0">
                      <a:pos x="47" y="104"/>
                    </a:cxn>
                    <a:cxn ang="0">
                      <a:pos x="53" y="93"/>
                    </a:cxn>
                    <a:cxn ang="0">
                      <a:pos x="82" y="85"/>
                    </a:cxn>
                    <a:cxn ang="0">
                      <a:pos x="97" y="99"/>
                    </a:cxn>
                    <a:cxn ang="0">
                      <a:pos x="98" y="106"/>
                    </a:cxn>
                    <a:cxn ang="0">
                      <a:pos x="98" y="121"/>
                    </a:cxn>
                    <a:cxn ang="0">
                      <a:pos x="101" y="126"/>
                    </a:cxn>
                    <a:cxn ang="0">
                      <a:pos x="103" y="126"/>
                    </a:cxn>
                    <a:cxn ang="0">
                      <a:pos x="117" y="117"/>
                    </a:cxn>
                    <a:cxn ang="0">
                      <a:pos x="119" y="107"/>
                    </a:cxn>
                    <a:cxn ang="0">
                      <a:pos x="132" y="105"/>
                    </a:cxn>
                    <a:cxn ang="0">
                      <a:pos x="138" y="97"/>
                    </a:cxn>
                    <a:cxn ang="0">
                      <a:pos x="132" y="85"/>
                    </a:cxn>
                    <a:cxn ang="0">
                      <a:pos x="130" y="78"/>
                    </a:cxn>
                    <a:cxn ang="0">
                      <a:pos x="138" y="90"/>
                    </a:cxn>
                    <a:cxn ang="0">
                      <a:pos x="140" y="79"/>
                    </a:cxn>
                    <a:cxn ang="0">
                      <a:pos x="135" y="68"/>
                    </a:cxn>
                    <a:cxn ang="0">
                      <a:pos x="130" y="66"/>
                    </a:cxn>
                    <a:cxn ang="0">
                      <a:pos x="116" y="68"/>
                    </a:cxn>
                    <a:cxn ang="0">
                      <a:pos x="122" y="57"/>
                    </a:cxn>
                    <a:cxn ang="0">
                      <a:pos x="120" y="39"/>
                    </a:cxn>
                    <a:cxn ang="0">
                      <a:pos x="112" y="27"/>
                    </a:cxn>
                    <a:cxn ang="0">
                      <a:pos x="106" y="16"/>
                    </a:cxn>
                    <a:cxn ang="0">
                      <a:pos x="89" y="10"/>
                    </a:cxn>
                    <a:cxn ang="0">
                      <a:pos x="64" y="18"/>
                    </a:cxn>
                    <a:cxn ang="0">
                      <a:pos x="58" y="24"/>
                    </a:cxn>
                    <a:cxn ang="0">
                      <a:pos x="50" y="27"/>
                    </a:cxn>
                    <a:cxn ang="0">
                      <a:pos x="48" y="24"/>
                    </a:cxn>
                    <a:cxn ang="0">
                      <a:pos x="59" y="10"/>
                    </a:cxn>
                    <a:cxn ang="0">
                      <a:pos x="57" y="7"/>
                    </a:cxn>
                    <a:cxn ang="0">
                      <a:pos x="48" y="2"/>
                    </a:cxn>
                    <a:cxn ang="0">
                      <a:pos x="39" y="0"/>
                    </a:cxn>
                    <a:cxn ang="0">
                      <a:pos x="38" y="5"/>
                    </a:cxn>
                    <a:cxn ang="0">
                      <a:pos x="36" y="8"/>
                    </a:cxn>
                    <a:cxn ang="0">
                      <a:pos x="33" y="14"/>
                    </a:cxn>
                    <a:cxn ang="0">
                      <a:pos x="34" y="20"/>
                    </a:cxn>
                    <a:cxn ang="0">
                      <a:pos x="34" y="27"/>
                    </a:cxn>
                    <a:cxn ang="0">
                      <a:pos x="33" y="34"/>
                    </a:cxn>
                    <a:cxn ang="0">
                      <a:pos x="28" y="36"/>
                    </a:cxn>
                  </a:cxnLst>
                  <a:rect l="0" t="0" r="r" b="b"/>
                  <a:pathLst>
                    <a:path w="140" h="126">
                      <a:moveTo>
                        <a:pt x="28" y="36"/>
                      </a:moveTo>
                      <a:lnTo>
                        <a:pt x="27" y="48"/>
                      </a:lnTo>
                      <a:lnTo>
                        <a:pt x="21" y="58"/>
                      </a:lnTo>
                      <a:lnTo>
                        <a:pt x="11" y="59"/>
                      </a:lnTo>
                      <a:lnTo>
                        <a:pt x="11" y="72"/>
                      </a:lnTo>
                      <a:lnTo>
                        <a:pt x="0" y="80"/>
                      </a:lnTo>
                      <a:lnTo>
                        <a:pt x="16" y="91"/>
                      </a:lnTo>
                      <a:lnTo>
                        <a:pt x="23" y="110"/>
                      </a:lnTo>
                      <a:lnTo>
                        <a:pt x="34" y="115"/>
                      </a:lnTo>
                      <a:lnTo>
                        <a:pt x="47" y="104"/>
                      </a:lnTo>
                      <a:lnTo>
                        <a:pt x="53" y="93"/>
                      </a:lnTo>
                      <a:lnTo>
                        <a:pt x="82" y="85"/>
                      </a:lnTo>
                      <a:lnTo>
                        <a:pt x="97" y="99"/>
                      </a:lnTo>
                      <a:lnTo>
                        <a:pt x="98" y="106"/>
                      </a:lnTo>
                      <a:lnTo>
                        <a:pt x="98" y="121"/>
                      </a:lnTo>
                      <a:lnTo>
                        <a:pt x="101" y="126"/>
                      </a:lnTo>
                      <a:lnTo>
                        <a:pt x="103" y="126"/>
                      </a:lnTo>
                      <a:lnTo>
                        <a:pt x="117" y="117"/>
                      </a:lnTo>
                      <a:lnTo>
                        <a:pt x="119" y="107"/>
                      </a:lnTo>
                      <a:lnTo>
                        <a:pt x="132" y="105"/>
                      </a:lnTo>
                      <a:lnTo>
                        <a:pt x="138" y="97"/>
                      </a:lnTo>
                      <a:lnTo>
                        <a:pt x="132" y="85"/>
                      </a:lnTo>
                      <a:lnTo>
                        <a:pt x="130" y="78"/>
                      </a:lnTo>
                      <a:lnTo>
                        <a:pt x="138" y="90"/>
                      </a:lnTo>
                      <a:lnTo>
                        <a:pt x="140" y="79"/>
                      </a:lnTo>
                      <a:lnTo>
                        <a:pt x="135" y="68"/>
                      </a:lnTo>
                      <a:lnTo>
                        <a:pt x="130" y="66"/>
                      </a:lnTo>
                      <a:lnTo>
                        <a:pt x="116" y="68"/>
                      </a:lnTo>
                      <a:lnTo>
                        <a:pt x="122" y="57"/>
                      </a:lnTo>
                      <a:lnTo>
                        <a:pt x="120" y="39"/>
                      </a:lnTo>
                      <a:lnTo>
                        <a:pt x="112" y="27"/>
                      </a:lnTo>
                      <a:lnTo>
                        <a:pt x="106" y="16"/>
                      </a:lnTo>
                      <a:lnTo>
                        <a:pt x="89" y="10"/>
                      </a:lnTo>
                      <a:lnTo>
                        <a:pt x="64" y="18"/>
                      </a:lnTo>
                      <a:lnTo>
                        <a:pt x="58" y="24"/>
                      </a:lnTo>
                      <a:lnTo>
                        <a:pt x="50" y="27"/>
                      </a:lnTo>
                      <a:lnTo>
                        <a:pt x="48" y="24"/>
                      </a:lnTo>
                      <a:lnTo>
                        <a:pt x="59" y="10"/>
                      </a:lnTo>
                      <a:lnTo>
                        <a:pt x="57" y="7"/>
                      </a:lnTo>
                      <a:lnTo>
                        <a:pt x="48" y="2"/>
                      </a:lnTo>
                      <a:lnTo>
                        <a:pt x="39" y="0"/>
                      </a:lnTo>
                      <a:lnTo>
                        <a:pt x="38" y="5"/>
                      </a:lnTo>
                      <a:lnTo>
                        <a:pt x="36" y="8"/>
                      </a:lnTo>
                      <a:lnTo>
                        <a:pt x="33" y="14"/>
                      </a:lnTo>
                      <a:lnTo>
                        <a:pt x="34" y="20"/>
                      </a:lnTo>
                      <a:lnTo>
                        <a:pt x="34" y="27"/>
                      </a:lnTo>
                      <a:lnTo>
                        <a:pt x="33" y="34"/>
                      </a:lnTo>
                      <a:lnTo>
                        <a:pt x="28" y="36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</p:grpSp>
          <p:sp>
            <p:nvSpPr>
              <p:cNvPr id="236" name="Freeform 195"/>
              <p:cNvSpPr>
                <a:spLocks noChangeAspect="1"/>
              </p:cNvSpPr>
              <p:nvPr/>
            </p:nvSpPr>
            <p:spPr bwMode="gray">
              <a:xfrm>
                <a:off x="4580731" y="2540347"/>
                <a:ext cx="74613" cy="109538"/>
              </a:xfrm>
              <a:custGeom>
                <a:avLst/>
                <a:gdLst/>
                <a:ahLst/>
                <a:cxnLst>
                  <a:cxn ang="0">
                    <a:pos x="223" y="97"/>
                  </a:cxn>
                  <a:cxn ang="0">
                    <a:pos x="178" y="84"/>
                  </a:cxn>
                  <a:cxn ang="0">
                    <a:pos x="148" y="100"/>
                  </a:cxn>
                  <a:cxn ang="0">
                    <a:pos x="136" y="63"/>
                  </a:cxn>
                  <a:cxn ang="0">
                    <a:pos x="152" y="39"/>
                  </a:cxn>
                  <a:cxn ang="0">
                    <a:pos x="152" y="2"/>
                  </a:cxn>
                  <a:cxn ang="0">
                    <a:pos x="135" y="6"/>
                  </a:cxn>
                  <a:cxn ang="0">
                    <a:pos x="113" y="18"/>
                  </a:cxn>
                  <a:cxn ang="0">
                    <a:pos x="108" y="34"/>
                  </a:cxn>
                  <a:cxn ang="0">
                    <a:pos x="88" y="53"/>
                  </a:cxn>
                  <a:cxn ang="0">
                    <a:pos x="104" y="60"/>
                  </a:cxn>
                  <a:cxn ang="0">
                    <a:pos x="120" y="63"/>
                  </a:cxn>
                  <a:cxn ang="0">
                    <a:pos x="99" y="87"/>
                  </a:cxn>
                  <a:cxn ang="0">
                    <a:pos x="65" y="97"/>
                  </a:cxn>
                  <a:cxn ang="0">
                    <a:pos x="31" y="96"/>
                  </a:cxn>
                  <a:cxn ang="0">
                    <a:pos x="23" y="118"/>
                  </a:cxn>
                  <a:cxn ang="0">
                    <a:pos x="43" y="130"/>
                  </a:cxn>
                  <a:cxn ang="0">
                    <a:pos x="24" y="154"/>
                  </a:cxn>
                  <a:cxn ang="0">
                    <a:pos x="23" y="173"/>
                  </a:cxn>
                  <a:cxn ang="0">
                    <a:pos x="40" y="179"/>
                  </a:cxn>
                  <a:cxn ang="0">
                    <a:pos x="78" y="192"/>
                  </a:cxn>
                  <a:cxn ang="0">
                    <a:pos x="54" y="209"/>
                  </a:cxn>
                  <a:cxn ang="0">
                    <a:pos x="32" y="248"/>
                  </a:cxn>
                  <a:cxn ang="0">
                    <a:pos x="81" y="238"/>
                  </a:cxn>
                  <a:cxn ang="0">
                    <a:pos x="56" y="249"/>
                  </a:cxn>
                  <a:cxn ang="0">
                    <a:pos x="29" y="274"/>
                  </a:cxn>
                  <a:cxn ang="0">
                    <a:pos x="15" y="279"/>
                  </a:cxn>
                  <a:cxn ang="0">
                    <a:pos x="0" y="291"/>
                  </a:cxn>
                  <a:cxn ang="0">
                    <a:pos x="13" y="299"/>
                  </a:cxn>
                  <a:cxn ang="0">
                    <a:pos x="11" y="314"/>
                  </a:cxn>
                  <a:cxn ang="0">
                    <a:pos x="38" y="312"/>
                  </a:cxn>
                  <a:cxn ang="0">
                    <a:pos x="16" y="334"/>
                  </a:cxn>
                  <a:cxn ang="0">
                    <a:pos x="48" y="328"/>
                  </a:cxn>
                  <a:cxn ang="0">
                    <a:pos x="33" y="338"/>
                  </a:cxn>
                  <a:cxn ang="0">
                    <a:pos x="44" y="340"/>
                  </a:cxn>
                  <a:cxn ang="0">
                    <a:pos x="60" y="343"/>
                  </a:cxn>
                  <a:cxn ang="0">
                    <a:pos x="102" y="329"/>
                  </a:cxn>
                  <a:cxn ang="0">
                    <a:pos x="109" y="308"/>
                  </a:cxn>
                  <a:cxn ang="0">
                    <a:pos x="119" y="317"/>
                  </a:cxn>
                  <a:cxn ang="0">
                    <a:pos x="145" y="306"/>
                  </a:cxn>
                  <a:cxn ang="0">
                    <a:pos x="153" y="291"/>
                  </a:cxn>
                  <a:cxn ang="0">
                    <a:pos x="201" y="281"/>
                  </a:cxn>
                  <a:cxn ang="0">
                    <a:pos x="218" y="278"/>
                  </a:cxn>
                  <a:cxn ang="0">
                    <a:pos x="225" y="236"/>
                  </a:cxn>
                  <a:cxn ang="0">
                    <a:pos x="231" y="197"/>
                  </a:cxn>
                  <a:cxn ang="0">
                    <a:pos x="233" y="160"/>
                  </a:cxn>
                  <a:cxn ang="0">
                    <a:pos x="226" y="117"/>
                  </a:cxn>
                </a:cxnLst>
                <a:rect l="0" t="0" r="r" b="b"/>
                <a:pathLst>
                  <a:path w="233" h="345">
                    <a:moveTo>
                      <a:pt x="226" y="117"/>
                    </a:moveTo>
                    <a:lnTo>
                      <a:pt x="223" y="112"/>
                    </a:lnTo>
                    <a:lnTo>
                      <a:pt x="223" y="97"/>
                    </a:lnTo>
                    <a:lnTo>
                      <a:pt x="222" y="90"/>
                    </a:lnTo>
                    <a:lnTo>
                      <a:pt x="207" y="76"/>
                    </a:lnTo>
                    <a:lnTo>
                      <a:pt x="178" y="84"/>
                    </a:lnTo>
                    <a:lnTo>
                      <a:pt x="172" y="95"/>
                    </a:lnTo>
                    <a:lnTo>
                      <a:pt x="159" y="106"/>
                    </a:lnTo>
                    <a:lnTo>
                      <a:pt x="148" y="100"/>
                    </a:lnTo>
                    <a:lnTo>
                      <a:pt x="141" y="82"/>
                    </a:lnTo>
                    <a:lnTo>
                      <a:pt x="125" y="71"/>
                    </a:lnTo>
                    <a:lnTo>
                      <a:pt x="136" y="63"/>
                    </a:lnTo>
                    <a:lnTo>
                      <a:pt x="136" y="50"/>
                    </a:lnTo>
                    <a:lnTo>
                      <a:pt x="146" y="49"/>
                    </a:lnTo>
                    <a:lnTo>
                      <a:pt x="152" y="39"/>
                    </a:lnTo>
                    <a:lnTo>
                      <a:pt x="153" y="27"/>
                    </a:lnTo>
                    <a:lnTo>
                      <a:pt x="155" y="22"/>
                    </a:lnTo>
                    <a:lnTo>
                      <a:pt x="152" y="2"/>
                    </a:lnTo>
                    <a:lnTo>
                      <a:pt x="151" y="0"/>
                    </a:lnTo>
                    <a:lnTo>
                      <a:pt x="145" y="1"/>
                    </a:lnTo>
                    <a:lnTo>
                      <a:pt x="135" y="6"/>
                    </a:lnTo>
                    <a:lnTo>
                      <a:pt x="131" y="4"/>
                    </a:lnTo>
                    <a:lnTo>
                      <a:pt x="121" y="11"/>
                    </a:lnTo>
                    <a:lnTo>
                      <a:pt x="113" y="18"/>
                    </a:lnTo>
                    <a:lnTo>
                      <a:pt x="108" y="20"/>
                    </a:lnTo>
                    <a:lnTo>
                      <a:pt x="105" y="30"/>
                    </a:lnTo>
                    <a:lnTo>
                      <a:pt x="108" y="34"/>
                    </a:lnTo>
                    <a:lnTo>
                      <a:pt x="107" y="37"/>
                    </a:lnTo>
                    <a:lnTo>
                      <a:pt x="99" y="45"/>
                    </a:lnTo>
                    <a:lnTo>
                      <a:pt x="88" y="53"/>
                    </a:lnTo>
                    <a:lnTo>
                      <a:pt x="91" y="59"/>
                    </a:lnTo>
                    <a:lnTo>
                      <a:pt x="99" y="59"/>
                    </a:lnTo>
                    <a:lnTo>
                      <a:pt x="104" y="60"/>
                    </a:lnTo>
                    <a:lnTo>
                      <a:pt x="110" y="59"/>
                    </a:lnTo>
                    <a:lnTo>
                      <a:pt x="119" y="59"/>
                    </a:lnTo>
                    <a:lnTo>
                      <a:pt x="120" y="63"/>
                    </a:lnTo>
                    <a:lnTo>
                      <a:pt x="117" y="71"/>
                    </a:lnTo>
                    <a:lnTo>
                      <a:pt x="98" y="84"/>
                    </a:lnTo>
                    <a:lnTo>
                      <a:pt x="99" y="87"/>
                    </a:lnTo>
                    <a:lnTo>
                      <a:pt x="98" y="95"/>
                    </a:lnTo>
                    <a:lnTo>
                      <a:pt x="83" y="93"/>
                    </a:lnTo>
                    <a:lnTo>
                      <a:pt x="65" y="97"/>
                    </a:lnTo>
                    <a:lnTo>
                      <a:pt x="61" y="90"/>
                    </a:lnTo>
                    <a:lnTo>
                      <a:pt x="37" y="87"/>
                    </a:lnTo>
                    <a:lnTo>
                      <a:pt x="31" y="96"/>
                    </a:lnTo>
                    <a:lnTo>
                      <a:pt x="26" y="104"/>
                    </a:lnTo>
                    <a:lnTo>
                      <a:pt x="29" y="120"/>
                    </a:lnTo>
                    <a:lnTo>
                      <a:pt x="23" y="118"/>
                    </a:lnTo>
                    <a:lnTo>
                      <a:pt x="15" y="119"/>
                    </a:lnTo>
                    <a:lnTo>
                      <a:pt x="21" y="128"/>
                    </a:lnTo>
                    <a:lnTo>
                      <a:pt x="43" y="130"/>
                    </a:lnTo>
                    <a:lnTo>
                      <a:pt x="44" y="136"/>
                    </a:lnTo>
                    <a:lnTo>
                      <a:pt x="28" y="146"/>
                    </a:lnTo>
                    <a:lnTo>
                      <a:pt x="24" y="154"/>
                    </a:lnTo>
                    <a:lnTo>
                      <a:pt x="17" y="158"/>
                    </a:lnTo>
                    <a:lnTo>
                      <a:pt x="17" y="166"/>
                    </a:lnTo>
                    <a:lnTo>
                      <a:pt x="23" y="173"/>
                    </a:lnTo>
                    <a:lnTo>
                      <a:pt x="28" y="174"/>
                    </a:lnTo>
                    <a:lnTo>
                      <a:pt x="28" y="179"/>
                    </a:lnTo>
                    <a:lnTo>
                      <a:pt x="40" y="179"/>
                    </a:lnTo>
                    <a:lnTo>
                      <a:pt x="43" y="186"/>
                    </a:lnTo>
                    <a:lnTo>
                      <a:pt x="75" y="187"/>
                    </a:lnTo>
                    <a:lnTo>
                      <a:pt x="78" y="192"/>
                    </a:lnTo>
                    <a:lnTo>
                      <a:pt x="74" y="197"/>
                    </a:lnTo>
                    <a:lnTo>
                      <a:pt x="61" y="201"/>
                    </a:lnTo>
                    <a:lnTo>
                      <a:pt x="54" y="209"/>
                    </a:lnTo>
                    <a:lnTo>
                      <a:pt x="53" y="224"/>
                    </a:lnTo>
                    <a:lnTo>
                      <a:pt x="48" y="233"/>
                    </a:lnTo>
                    <a:lnTo>
                      <a:pt x="32" y="248"/>
                    </a:lnTo>
                    <a:lnTo>
                      <a:pt x="65" y="243"/>
                    </a:lnTo>
                    <a:lnTo>
                      <a:pt x="81" y="227"/>
                    </a:lnTo>
                    <a:lnTo>
                      <a:pt x="81" y="238"/>
                    </a:lnTo>
                    <a:lnTo>
                      <a:pt x="89" y="240"/>
                    </a:lnTo>
                    <a:lnTo>
                      <a:pt x="91" y="241"/>
                    </a:lnTo>
                    <a:lnTo>
                      <a:pt x="56" y="249"/>
                    </a:lnTo>
                    <a:lnTo>
                      <a:pt x="42" y="251"/>
                    </a:lnTo>
                    <a:lnTo>
                      <a:pt x="31" y="268"/>
                    </a:lnTo>
                    <a:lnTo>
                      <a:pt x="29" y="274"/>
                    </a:lnTo>
                    <a:lnTo>
                      <a:pt x="27" y="278"/>
                    </a:lnTo>
                    <a:lnTo>
                      <a:pt x="21" y="276"/>
                    </a:lnTo>
                    <a:lnTo>
                      <a:pt x="15" y="279"/>
                    </a:lnTo>
                    <a:lnTo>
                      <a:pt x="8" y="278"/>
                    </a:lnTo>
                    <a:lnTo>
                      <a:pt x="2" y="283"/>
                    </a:lnTo>
                    <a:lnTo>
                      <a:pt x="0" y="291"/>
                    </a:lnTo>
                    <a:lnTo>
                      <a:pt x="24" y="289"/>
                    </a:lnTo>
                    <a:lnTo>
                      <a:pt x="26" y="294"/>
                    </a:lnTo>
                    <a:lnTo>
                      <a:pt x="13" y="299"/>
                    </a:lnTo>
                    <a:lnTo>
                      <a:pt x="5" y="308"/>
                    </a:lnTo>
                    <a:lnTo>
                      <a:pt x="3" y="314"/>
                    </a:lnTo>
                    <a:lnTo>
                      <a:pt x="11" y="314"/>
                    </a:lnTo>
                    <a:lnTo>
                      <a:pt x="13" y="319"/>
                    </a:lnTo>
                    <a:lnTo>
                      <a:pt x="16" y="319"/>
                    </a:lnTo>
                    <a:lnTo>
                      <a:pt x="38" y="312"/>
                    </a:lnTo>
                    <a:lnTo>
                      <a:pt x="38" y="318"/>
                    </a:lnTo>
                    <a:lnTo>
                      <a:pt x="29" y="323"/>
                    </a:lnTo>
                    <a:lnTo>
                      <a:pt x="16" y="334"/>
                    </a:lnTo>
                    <a:lnTo>
                      <a:pt x="19" y="334"/>
                    </a:lnTo>
                    <a:lnTo>
                      <a:pt x="45" y="326"/>
                    </a:lnTo>
                    <a:lnTo>
                      <a:pt x="48" y="328"/>
                    </a:lnTo>
                    <a:lnTo>
                      <a:pt x="45" y="334"/>
                    </a:lnTo>
                    <a:lnTo>
                      <a:pt x="39" y="334"/>
                    </a:lnTo>
                    <a:lnTo>
                      <a:pt x="33" y="338"/>
                    </a:lnTo>
                    <a:lnTo>
                      <a:pt x="34" y="340"/>
                    </a:lnTo>
                    <a:lnTo>
                      <a:pt x="34" y="345"/>
                    </a:lnTo>
                    <a:lnTo>
                      <a:pt x="44" y="340"/>
                    </a:lnTo>
                    <a:lnTo>
                      <a:pt x="51" y="339"/>
                    </a:lnTo>
                    <a:lnTo>
                      <a:pt x="55" y="341"/>
                    </a:lnTo>
                    <a:lnTo>
                      <a:pt x="60" y="343"/>
                    </a:lnTo>
                    <a:lnTo>
                      <a:pt x="67" y="338"/>
                    </a:lnTo>
                    <a:lnTo>
                      <a:pt x="74" y="338"/>
                    </a:lnTo>
                    <a:lnTo>
                      <a:pt x="102" y="329"/>
                    </a:lnTo>
                    <a:lnTo>
                      <a:pt x="109" y="323"/>
                    </a:lnTo>
                    <a:lnTo>
                      <a:pt x="110" y="316"/>
                    </a:lnTo>
                    <a:lnTo>
                      <a:pt x="109" y="308"/>
                    </a:lnTo>
                    <a:lnTo>
                      <a:pt x="113" y="310"/>
                    </a:lnTo>
                    <a:lnTo>
                      <a:pt x="115" y="316"/>
                    </a:lnTo>
                    <a:lnTo>
                      <a:pt x="119" y="317"/>
                    </a:lnTo>
                    <a:lnTo>
                      <a:pt x="131" y="311"/>
                    </a:lnTo>
                    <a:lnTo>
                      <a:pt x="135" y="305"/>
                    </a:lnTo>
                    <a:lnTo>
                      <a:pt x="145" y="306"/>
                    </a:lnTo>
                    <a:lnTo>
                      <a:pt x="148" y="301"/>
                    </a:lnTo>
                    <a:lnTo>
                      <a:pt x="151" y="295"/>
                    </a:lnTo>
                    <a:lnTo>
                      <a:pt x="153" y="291"/>
                    </a:lnTo>
                    <a:lnTo>
                      <a:pt x="177" y="286"/>
                    </a:lnTo>
                    <a:lnTo>
                      <a:pt x="189" y="281"/>
                    </a:lnTo>
                    <a:lnTo>
                      <a:pt x="201" y="281"/>
                    </a:lnTo>
                    <a:lnTo>
                      <a:pt x="209" y="285"/>
                    </a:lnTo>
                    <a:lnTo>
                      <a:pt x="216" y="285"/>
                    </a:lnTo>
                    <a:lnTo>
                      <a:pt x="218" y="278"/>
                    </a:lnTo>
                    <a:lnTo>
                      <a:pt x="215" y="269"/>
                    </a:lnTo>
                    <a:lnTo>
                      <a:pt x="222" y="251"/>
                    </a:lnTo>
                    <a:lnTo>
                      <a:pt x="225" y="236"/>
                    </a:lnTo>
                    <a:lnTo>
                      <a:pt x="231" y="225"/>
                    </a:lnTo>
                    <a:lnTo>
                      <a:pt x="233" y="216"/>
                    </a:lnTo>
                    <a:lnTo>
                      <a:pt x="231" y="197"/>
                    </a:lnTo>
                    <a:lnTo>
                      <a:pt x="227" y="178"/>
                    </a:lnTo>
                    <a:lnTo>
                      <a:pt x="231" y="176"/>
                    </a:lnTo>
                    <a:lnTo>
                      <a:pt x="233" y="160"/>
                    </a:lnTo>
                    <a:lnTo>
                      <a:pt x="220" y="128"/>
                    </a:lnTo>
                    <a:lnTo>
                      <a:pt x="220" y="119"/>
                    </a:lnTo>
                    <a:lnTo>
                      <a:pt x="226" y="117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37" name="Freeform 196"/>
              <p:cNvSpPr>
                <a:spLocks noChangeAspect="1"/>
              </p:cNvSpPr>
              <p:nvPr/>
            </p:nvSpPr>
            <p:spPr bwMode="gray">
              <a:xfrm>
                <a:off x="5144294" y="2622897"/>
                <a:ext cx="315913" cy="209550"/>
              </a:xfrm>
              <a:custGeom>
                <a:avLst/>
                <a:gdLst/>
                <a:ahLst/>
                <a:cxnLst>
                  <a:cxn ang="0">
                    <a:pos x="148" y="384"/>
                  </a:cxn>
                  <a:cxn ang="0">
                    <a:pos x="40" y="377"/>
                  </a:cxn>
                  <a:cxn ang="0">
                    <a:pos x="19" y="282"/>
                  </a:cxn>
                  <a:cxn ang="0">
                    <a:pos x="85" y="184"/>
                  </a:cxn>
                  <a:cxn ang="0">
                    <a:pos x="84" y="95"/>
                  </a:cxn>
                  <a:cxn ang="0">
                    <a:pos x="121" y="51"/>
                  </a:cxn>
                  <a:cxn ang="0">
                    <a:pos x="219" y="44"/>
                  </a:cxn>
                  <a:cxn ang="0">
                    <a:pos x="275" y="67"/>
                  </a:cxn>
                  <a:cxn ang="0">
                    <a:pos x="328" y="77"/>
                  </a:cxn>
                  <a:cxn ang="0">
                    <a:pos x="386" y="70"/>
                  </a:cxn>
                  <a:cxn ang="0">
                    <a:pos x="449" y="86"/>
                  </a:cxn>
                  <a:cxn ang="0">
                    <a:pos x="473" y="52"/>
                  </a:cxn>
                  <a:cxn ang="0">
                    <a:pos x="537" y="18"/>
                  </a:cxn>
                  <a:cxn ang="0">
                    <a:pos x="589" y="6"/>
                  </a:cxn>
                  <a:cxn ang="0">
                    <a:pos x="662" y="25"/>
                  </a:cxn>
                  <a:cxn ang="0">
                    <a:pos x="667" y="72"/>
                  </a:cxn>
                  <a:cxn ang="0">
                    <a:pos x="720" y="105"/>
                  </a:cxn>
                  <a:cxn ang="0">
                    <a:pos x="759" y="165"/>
                  </a:cxn>
                  <a:cxn ang="0">
                    <a:pos x="842" y="163"/>
                  </a:cxn>
                  <a:cxn ang="0">
                    <a:pos x="896" y="199"/>
                  </a:cxn>
                  <a:cxn ang="0">
                    <a:pos x="958" y="223"/>
                  </a:cxn>
                  <a:cxn ang="0">
                    <a:pos x="987" y="282"/>
                  </a:cxn>
                  <a:cxn ang="0">
                    <a:pos x="968" y="320"/>
                  </a:cxn>
                  <a:cxn ang="0">
                    <a:pos x="963" y="389"/>
                  </a:cxn>
                  <a:cxn ang="0">
                    <a:pos x="888" y="419"/>
                  </a:cxn>
                  <a:cxn ang="0">
                    <a:pos x="817" y="465"/>
                  </a:cxn>
                  <a:cxn ang="0">
                    <a:pos x="757" y="485"/>
                  </a:cxn>
                  <a:cxn ang="0">
                    <a:pos x="725" y="517"/>
                  </a:cxn>
                  <a:cxn ang="0">
                    <a:pos x="709" y="545"/>
                  </a:cxn>
                  <a:cxn ang="0">
                    <a:pos x="687" y="534"/>
                  </a:cxn>
                  <a:cxn ang="0">
                    <a:pos x="666" y="507"/>
                  </a:cxn>
                  <a:cxn ang="0">
                    <a:pos x="660" y="527"/>
                  </a:cxn>
                  <a:cxn ang="0">
                    <a:pos x="684" y="539"/>
                  </a:cxn>
                  <a:cxn ang="0">
                    <a:pos x="708" y="559"/>
                  </a:cxn>
                  <a:cxn ang="0">
                    <a:pos x="750" y="590"/>
                  </a:cxn>
                  <a:cxn ang="0">
                    <a:pos x="799" y="584"/>
                  </a:cxn>
                  <a:cxn ang="0">
                    <a:pos x="723" y="619"/>
                  </a:cxn>
                  <a:cxn ang="0">
                    <a:pos x="680" y="646"/>
                  </a:cxn>
                  <a:cxn ang="0">
                    <a:pos x="632" y="638"/>
                  </a:cxn>
                  <a:cxn ang="0">
                    <a:pos x="607" y="590"/>
                  </a:cxn>
                  <a:cxn ang="0">
                    <a:pos x="613" y="550"/>
                  </a:cxn>
                  <a:cxn ang="0">
                    <a:pos x="618" y="524"/>
                  </a:cxn>
                  <a:cxn ang="0">
                    <a:pos x="557" y="518"/>
                  </a:cxn>
                  <a:cxn ang="0">
                    <a:pos x="528" y="496"/>
                  </a:cxn>
                  <a:cxn ang="0">
                    <a:pos x="543" y="471"/>
                  </a:cxn>
                  <a:cxn ang="0">
                    <a:pos x="492" y="489"/>
                  </a:cxn>
                  <a:cxn ang="0">
                    <a:pos x="450" y="509"/>
                  </a:cxn>
                  <a:cxn ang="0">
                    <a:pos x="434" y="547"/>
                  </a:cxn>
                  <a:cxn ang="0">
                    <a:pos x="418" y="566"/>
                  </a:cxn>
                  <a:cxn ang="0">
                    <a:pos x="368" y="592"/>
                  </a:cxn>
                  <a:cxn ang="0">
                    <a:pos x="352" y="560"/>
                  </a:cxn>
                  <a:cxn ang="0">
                    <a:pos x="382" y="498"/>
                  </a:cxn>
                  <a:cxn ang="0">
                    <a:pos x="431" y="484"/>
                  </a:cxn>
                  <a:cxn ang="0">
                    <a:pos x="406" y="423"/>
                  </a:cxn>
                  <a:cxn ang="0">
                    <a:pos x="387" y="369"/>
                  </a:cxn>
                  <a:cxn ang="0">
                    <a:pos x="310" y="339"/>
                  </a:cxn>
                </a:cxnLst>
                <a:rect l="0" t="0" r="r" b="b"/>
                <a:pathLst>
                  <a:path w="995" h="658">
                    <a:moveTo>
                      <a:pt x="248" y="353"/>
                    </a:moveTo>
                    <a:lnTo>
                      <a:pt x="242" y="352"/>
                    </a:lnTo>
                    <a:lnTo>
                      <a:pt x="208" y="373"/>
                    </a:lnTo>
                    <a:lnTo>
                      <a:pt x="189" y="374"/>
                    </a:lnTo>
                    <a:lnTo>
                      <a:pt x="173" y="378"/>
                    </a:lnTo>
                    <a:lnTo>
                      <a:pt x="157" y="389"/>
                    </a:lnTo>
                    <a:lnTo>
                      <a:pt x="148" y="384"/>
                    </a:lnTo>
                    <a:lnTo>
                      <a:pt x="137" y="374"/>
                    </a:lnTo>
                    <a:lnTo>
                      <a:pt x="121" y="376"/>
                    </a:lnTo>
                    <a:lnTo>
                      <a:pt x="106" y="379"/>
                    </a:lnTo>
                    <a:lnTo>
                      <a:pt x="83" y="377"/>
                    </a:lnTo>
                    <a:lnTo>
                      <a:pt x="64" y="374"/>
                    </a:lnTo>
                    <a:lnTo>
                      <a:pt x="47" y="374"/>
                    </a:lnTo>
                    <a:lnTo>
                      <a:pt x="40" y="377"/>
                    </a:lnTo>
                    <a:lnTo>
                      <a:pt x="36" y="367"/>
                    </a:lnTo>
                    <a:lnTo>
                      <a:pt x="27" y="358"/>
                    </a:lnTo>
                    <a:lnTo>
                      <a:pt x="15" y="348"/>
                    </a:lnTo>
                    <a:lnTo>
                      <a:pt x="0" y="341"/>
                    </a:lnTo>
                    <a:lnTo>
                      <a:pt x="6" y="318"/>
                    </a:lnTo>
                    <a:lnTo>
                      <a:pt x="17" y="288"/>
                    </a:lnTo>
                    <a:lnTo>
                      <a:pt x="19" y="282"/>
                    </a:lnTo>
                    <a:lnTo>
                      <a:pt x="24" y="283"/>
                    </a:lnTo>
                    <a:lnTo>
                      <a:pt x="33" y="281"/>
                    </a:lnTo>
                    <a:lnTo>
                      <a:pt x="31" y="269"/>
                    </a:lnTo>
                    <a:lnTo>
                      <a:pt x="33" y="254"/>
                    </a:lnTo>
                    <a:lnTo>
                      <a:pt x="51" y="216"/>
                    </a:lnTo>
                    <a:lnTo>
                      <a:pt x="65" y="197"/>
                    </a:lnTo>
                    <a:lnTo>
                      <a:pt x="85" y="184"/>
                    </a:lnTo>
                    <a:lnTo>
                      <a:pt x="103" y="169"/>
                    </a:lnTo>
                    <a:lnTo>
                      <a:pt x="108" y="156"/>
                    </a:lnTo>
                    <a:lnTo>
                      <a:pt x="102" y="140"/>
                    </a:lnTo>
                    <a:lnTo>
                      <a:pt x="103" y="129"/>
                    </a:lnTo>
                    <a:lnTo>
                      <a:pt x="92" y="118"/>
                    </a:lnTo>
                    <a:lnTo>
                      <a:pt x="91" y="114"/>
                    </a:lnTo>
                    <a:lnTo>
                      <a:pt x="84" y="95"/>
                    </a:lnTo>
                    <a:lnTo>
                      <a:pt x="83" y="83"/>
                    </a:lnTo>
                    <a:lnTo>
                      <a:pt x="76" y="71"/>
                    </a:lnTo>
                    <a:lnTo>
                      <a:pt x="83" y="65"/>
                    </a:lnTo>
                    <a:lnTo>
                      <a:pt x="91" y="64"/>
                    </a:lnTo>
                    <a:lnTo>
                      <a:pt x="100" y="65"/>
                    </a:lnTo>
                    <a:lnTo>
                      <a:pt x="114" y="57"/>
                    </a:lnTo>
                    <a:lnTo>
                      <a:pt x="121" y="51"/>
                    </a:lnTo>
                    <a:lnTo>
                      <a:pt x="123" y="44"/>
                    </a:lnTo>
                    <a:lnTo>
                      <a:pt x="130" y="40"/>
                    </a:lnTo>
                    <a:lnTo>
                      <a:pt x="172" y="34"/>
                    </a:lnTo>
                    <a:lnTo>
                      <a:pt x="180" y="37"/>
                    </a:lnTo>
                    <a:lnTo>
                      <a:pt x="197" y="38"/>
                    </a:lnTo>
                    <a:lnTo>
                      <a:pt x="205" y="35"/>
                    </a:lnTo>
                    <a:lnTo>
                      <a:pt x="219" y="44"/>
                    </a:lnTo>
                    <a:lnTo>
                      <a:pt x="235" y="49"/>
                    </a:lnTo>
                    <a:lnTo>
                      <a:pt x="243" y="50"/>
                    </a:lnTo>
                    <a:lnTo>
                      <a:pt x="252" y="49"/>
                    </a:lnTo>
                    <a:lnTo>
                      <a:pt x="258" y="52"/>
                    </a:lnTo>
                    <a:lnTo>
                      <a:pt x="267" y="55"/>
                    </a:lnTo>
                    <a:lnTo>
                      <a:pt x="274" y="59"/>
                    </a:lnTo>
                    <a:lnTo>
                      <a:pt x="275" y="67"/>
                    </a:lnTo>
                    <a:lnTo>
                      <a:pt x="282" y="72"/>
                    </a:lnTo>
                    <a:lnTo>
                      <a:pt x="297" y="71"/>
                    </a:lnTo>
                    <a:lnTo>
                      <a:pt x="299" y="79"/>
                    </a:lnTo>
                    <a:lnTo>
                      <a:pt x="306" y="86"/>
                    </a:lnTo>
                    <a:lnTo>
                      <a:pt x="312" y="79"/>
                    </a:lnTo>
                    <a:lnTo>
                      <a:pt x="320" y="77"/>
                    </a:lnTo>
                    <a:lnTo>
                      <a:pt x="328" y="77"/>
                    </a:lnTo>
                    <a:lnTo>
                      <a:pt x="334" y="71"/>
                    </a:lnTo>
                    <a:lnTo>
                      <a:pt x="340" y="76"/>
                    </a:lnTo>
                    <a:lnTo>
                      <a:pt x="349" y="78"/>
                    </a:lnTo>
                    <a:lnTo>
                      <a:pt x="356" y="76"/>
                    </a:lnTo>
                    <a:lnTo>
                      <a:pt x="361" y="83"/>
                    </a:lnTo>
                    <a:lnTo>
                      <a:pt x="369" y="88"/>
                    </a:lnTo>
                    <a:lnTo>
                      <a:pt x="386" y="70"/>
                    </a:lnTo>
                    <a:lnTo>
                      <a:pt x="398" y="79"/>
                    </a:lnTo>
                    <a:lnTo>
                      <a:pt x="402" y="87"/>
                    </a:lnTo>
                    <a:lnTo>
                      <a:pt x="408" y="93"/>
                    </a:lnTo>
                    <a:lnTo>
                      <a:pt x="415" y="88"/>
                    </a:lnTo>
                    <a:lnTo>
                      <a:pt x="424" y="88"/>
                    </a:lnTo>
                    <a:lnTo>
                      <a:pt x="440" y="86"/>
                    </a:lnTo>
                    <a:lnTo>
                      <a:pt x="449" y="86"/>
                    </a:lnTo>
                    <a:lnTo>
                      <a:pt x="456" y="89"/>
                    </a:lnTo>
                    <a:lnTo>
                      <a:pt x="461" y="95"/>
                    </a:lnTo>
                    <a:lnTo>
                      <a:pt x="469" y="93"/>
                    </a:lnTo>
                    <a:lnTo>
                      <a:pt x="473" y="86"/>
                    </a:lnTo>
                    <a:lnTo>
                      <a:pt x="471" y="70"/>
                    </a:lnTo>
                    <a:lnTo>
                      <a:pt x="473" y="61"/>
                    </a:lnTo>
                    <a:lnTo>
                      <a:pt x="473" y="52"/>
                    </a:lnTo>
                    <a:lnTo>
                      <a:pt x="476" y="44"/>
                    </a:lnTo>
                    <a:lnTo>
                      <a:pt x="494" y="27"/>
                    </a:lnTo>
                    <a:lnTo>
                      <a:pt x="501" y="23"/>
                    </a:lnTo>
                    <a:lnTo>
                      <a:pt x="510" y="23"/>
                    </a:lnTo>
                    <a:lnTo>
                      <a:pt x="517" y="18"/>
                    </a:lnTo>
                    <a:lnTo>
                      <a:pt x="537" y="18"/>
                    </a:lnTo>
                    <a:lnTo>
                      <a:pt x="537" y="18"/>
                    </a:lnTo>
                    <a:lnTo>
                      <a:pt x="543" y="23"/>
                    </a:lnTo>
                    <a:lnTo>
                      <a:pt x="551" y="25"/>
                    </a:lnTo>
                    <a:lnTo>
                      <a:pt x="558" y="22"/>
                    </a:lnTo>
                    <a:lnTo>
                      <a:pt x="563" y="16"/>
                    </a:lnTo>
                    <a:lnTo>
                      <a:pt x="565" y="7"/>
                    </a:lnTo>
                    <a:lnTo>
                      <a:pt x="573" y="2"/>
                    </a:lnTo>
                    <a:lnTo>
                      <a:pt x="589" y="6"/>
                    </a:lnTo>
                    <a:lnTo>
                      <a:pt x="597" y="6"/>
                    </a:lnTo>
                    <a:lnTo>
                      <a:pt x="613" y="1"/>
                    </a:lnTo>
                    <a:lnTo>
                      <a:pt x="629" y="3"/>
                    </a:lnTo>
                    <a:lnTo>
                      <a:pt x="645" y="0"/>
                    </a:lnTo>
                    <a:lnTo>
                      <a:pt x="657" y="9"/>
                    </a:lnTo>
                    <a:lnTo>
                      <a:pt x="662" y="17"/>
                    </a:lnTo>
                    <a:lnTo>
                      <a:pt x="662" y="25"/>
                    </a:lnTo>
                    <a:lnTo>
                      <a:pt x="675" y="37"/>
                    </a:lnTo>
                    <a:lnTo>
                      <a:pt x="680" y="43"/>
                    </a:lnTo>
                    <a:lnTo>
                      <a:pt x="680" y="52"/>
                    </a:lnTo>
                    <a:lnTo>
                      <a:pt x="671" y="56"/>
                    </a:lnTo>
                    <a:lnTo>
                      <a:pt x="664" y="57"/>
                    </a:lnTo>
                    <a:lnTo>
                      <a:pt x="667" y="65"/>
                    </a:lnTo>
                    <a:lnTo>
                      <a:pt x="667" y="72"/>
                    </a:lnTo>
                    <a:lnTo>
                      <a:pt x="671" y="88"/>
                    </a:lnTo>
                    <a:lnTo>
                      <a:pt x="678" y="93"/>
                    </a:lnTo>
                    <a:lnTo>
                      <a:pt x="686" y="97"/>
                    </a:lnTo>
                    <a:lnTo>
                      <a:pt x="702" y="100"/>
                    </a:lnTo>
                    <a:lnTo>
                      <a:pt x="709" y="97"/>
                    </a:lnTo>
                    <a:lnTo>
                      <a:pt x="718" y="97"/>
                    </a:lnTo>
                    <a:lnTo>
                      <a:pt x="720" y="105"/>
                    </a:lnTo>
                    <a:lnTo>
                      <a:pt x="731" y="116"/>
                    </a:lnTo>
                    <a:lnTo>
                      <a:pt x="738" y="145"/>
                    </a:lnTo>
                    <a:lnTo>
                      <a:pt x="736" y="152"/>
                    </a:lnTo>
                    <a:lnTo>
                      <a:pt x="738" y="159"/>
                    </a:lnTo>
                    <a:lnTo>
                      <a:pt x="745" y="165"/>
                    </a:lnTo>
                    <a:lnTo>
                      <a:pt x="752" y="169"/>
                    </a:lnTo>
                    <a:lnTo>
                      <a:pt x="759" y="165"/>
                    </a:lnTo>
                    <a:lnTo>
                      <a:pt x="767" y="164"/>
                    </a:lnTo>
                    <a:lnTo>
                      <a:pt x="775" y="165"/>
                    </a:lnTo>
                    <a:lnTo>
                      <a:pt x="786" y="177"/>
                    </a:lnTo>
                    <a:lnTo>
                      <a:pt x="795" y="174"/>
                    </a:lnTo>
                    <a:lnTo>
                      <a:pt x="801" y="178"/>
                    </a:lnTo>
                    <a:lnTo>
                      <a:pt x="827" y="170"/>
                    </a:lnTo>
                    <a:lnTo>
                      <a:pt x="842" y="163"/>
                    </a:lnTo>
                    <a:lnTo>
                      <a:pt x="849" y="165"/>
                    </a:lnTo>
                    <a:lnTo>
                      <a:pt x="854" y="173"/>
                    </a:lnTo>
                    <a:lnTo>
                      <a:pt x="865" y="195"/>
                    </a:lnTo>
                    <a:lnTo>
                      <a:pt x="876" y="206"/>
                    </a:lnTo>
                    <a:lnTo>
                      <a:pt x="883" y="206"/>
                    </a:lnTo>
                    <a:lnTo>
                      <a:pt x="887" y="199"/>
                    </a:lnTo>
                    <a:lnTo>
                      <a:pt x="896" y="199"/>
                    </a:lnTo>
                    <a:lnTo>
                      <a:pt x="901" y="205"/>
                    </a:lnTo>
                    <a:lnTo>
                      <a:pt x="908" y="206"/>
                    </a:lnTo>
                    <a:lnTo>
                      <a:pt x="915" y="210"/>
                    </a:lnTo>
                    <a:lnTo>
                      <a:pt x="922" y="216"/>
                    </a:lnTo>
                    <a:lnTo>
                      <a:pt x="938" y="215"/>
                    </a:lnTo>
                    <a:lnTo>
                      <a:pt x="951" y="224"/>
                    </a:lnTo>
                    <a:lnTo>
                      <a:pt x="958" y="223"/>
                    </a:lnTo>
                    <a:lnTo>
                      <a:pt x="971" y="234"/>
                    </a:lnTo>
                    <a:lnTo>
                      <a:pt x="979" y="235"/>
                    </a:lnTo>
                    <a:lnTo>
                      <a:pt x="988" y="235"/>
                    </a:lnTo>
                    <a:lnTo>
                      <a:pt x="994" y="240"/>
                    </a:lnTo>
                    <a:lnTo>
                      <a:pt x="987" y="244"/>
                    </a:lnTo>
                    <a:lnTo>
                      <a:pt x="995" y="267"/>
                    </a:lnTo>
                    <a:lnTo>
                      <a:pt x="987" y="282"/>
                    </a:lnTo>
                    <a:lnTo>
                      <a:pt x="971" y="286"/>
                    </a:lnTo>
                    <a:lnTo>
                      <a:pt x="976" y="292"/>
                    </a:lnTo>
                    <a:lnTo>
                      <a:pt x="984" y="294"/>
                    </a:lnTo>
                    <a:lnTo>
                      <a:pt x="988" y="301"/>
                    </a:lnTo>
                    <a:lnTo>
                      <a:pt x="972" y="306"/>
                    </a:lnTo>
                    <a:lnTo>
                      <a:pt x="969" y="313"/>
                    </a:lnTo>
                    <a:lnTo>
                      <a:pt x="968" y="320"/>
                    </a:lnTo>
                    <a:lnTo>
                      <a:pt x="973" y="326"/>
                    </a:lnTo>
                    <a:lnTo>
                      <a:pt x="976" y="335"/>
                    </a:lnTo>
                    <a:lnTo>
                      <a:pt x="974" y="342"/>
                    </a:lnTo>
                    <a:lnTo>
                      <a:pt x="980" y="346"/>
                    </a:lnTo>
                    <a:lnTo>
                      <a:pt x="978" y="362"/>
                    </a:lnTo>
                    <a:lnTo>
                      <a:pt x="971" y="385"/>
                    </a:lnTo>
                    <a:lnTo>
                      <a:pt x="963" y="389"/>
                    </a:lnTo>
                    <a:lnTo>
                      <a:pt x="947" y="385"/>
                    </a:lnTo>
                    <a:lnTo>
                      <a:pt x="940" y="387"/>
                    </a:lnTo>
                    <a:lnTo>
                      <a:pt x="925" y="379"/>
                    </a:lnTo>
                    <a:lnTo>
                      <a:pt x="919" y="384"/>
                    </a:lnTo>
                    <a:lnTo>
                      <a:pt x="910" y="398"/>
                    </a:lnTo>
                    <a:lnTo>
                      <a:pt x="896" y="404"/>
                    </a:lnTo>
                    <a:lnTo>
                      <a:pt x="888" y="419"/>
                    </a:lnTo>
                    <a:lnTo>
                      <a:pt x="890" y="427"/>
                    </a:lnTo>
                    <a:lnTo>
                      <a:pt x="890" y="442"/>
                    </a:lnTo>
                    <a:lnTo>
                      <a:pt x="866" y="446"/>
                    </a:lnTo>
                    <a:lnTo>
                      <a:pt x="853" y="448"/>
                    </a:lnTo>
                    <a:lnTo>
                      <a:pt x="843" y="459"/>
                    </a:lnTo>
                    <a:lnTo>
                      <a:pt x="836" y="458"/>
                    </a:lnTo>
                    <a:lnTo>
                      <a:pt x="817" y="465"/>
                    </a:lnTo>
                    <a:lnTo>
                      <a:pt x="813" y="477"/>
                    </a:lnTo>
                    <a:lnTo>
                      <a:pt x="801" y="470"/>
                    </a:lnTo>
                    <a:lnTo>
                      <a:pt x="779" y="481"/>
                    </a:lnTo>
                    <a:lnTo>
                      <a:pt x="777" y="486"/>
                    </a:lnTo>
                    <a:lnTo>
                      <a:pt x="775" y="481"/>
                    </a:lnTo>
                    <a:lnTo>
                      <a:pt x="764" y="485"/>
                    </a:lnTo>
                    <a:lnTo>
                      <a:pt x="757" y="485"/>
                    </a:lnTo>
                    <a:lnTo>
                      <a:pt x="741" y="500"/>
                    </a:lnTo>
                    <a:lnTo>
                      <a:pt x="737" y="501"/>
                    </a:lnTo>
                    <a:lnTo>
                      <a:pt x="731" y="511"/>
                    </a:lnTo>
                    <a:lnTo>
                      <a:pt x="724" y="522"/>
                    </a:lnTo>
                    <a:lnTo>
                      <a:pt x="716" y="525"/>
                    </a:lnTo>
                    <a:lnTo>
                      <a:pt x="719" y="520"/>
                    </a:lnTo>
                    <a:lnTo>
                      <a:pt x="725" y="517"/>
                    </a:lnTo>
                    <a:lnTo>
                      <a:pt x="730" y="512"/>
                    </a:lnTo>
                    <a:lnTo>
                      <a:pt x="725" y="497"/>
                    </a:lnTo>
                    <a:lnTo>
                      <a:pt x="721" y="497"/>
                    </a:lnTo>
                    <a:lnTo>
                      <a:pt x="716" y="512"/>
                    </a:lnTo>
                    <a:lnTo>
                      <a:pt x="707" y="522"/>
                    </a:lnTo>
                    <a:lnTo>
                      <a:pt x="709" y="536"/>
                    </a:lnTo>
                    <a:lnTo>
                      <a:pt x="709" y="545"/>
                    </a:lnTo>
                    <a:lnTo>
                      <a:pt x="704" y="545"/>
                    </a:lnTo>
                    <a:lnTo>
                      <a:pt x="704" y="541"/>
                    </a:lnTo>
                    <a:lnTo>
                      <a:pt x="698" y="530"/>
                    </a:lnTo>
                    <a:lnTo>
                      <a:pt x="699" y="527"/>
                    </a:lnTo>
                    <a:lnTo>
                      <a:pt x="697" y="523"/>
                    </a:lnTo>
                    <a:lnTo>
                      <a:pt x="691" y="528"/>
                    </a:lnTo>
                    <a:lnTo>
                      <a:pt x="687" y="534"/>
                    </a:lnTo>
                    <a:lnTo>
                      <a:pt x="684" y="533"/>
                    </a:lnTo>
                    <a:lnTo>
                      <a:pt x="687" y="525"/>
                    </a:lnTo>
                    <a:lnTo>
                      <a:pt x="684" y="523"/>
                    </a:lnTo>
                    <a:lnTo>
                      <a:pt x="671" y="523"/>
                    </a:lnTo>
                    <a:lnTo>
                      <a:pt x="670" y="520"/>
                    </a:lnTo>
                    <a:lnTo>
                      <a:pt x="670" y="512"/>
                    </a:lnTo>
                    <a:lnTo>
                      <a:pt x="666" y="507"/>
                    </a:lnTo>
                    <a:lnTo>
                      <a:pt x="664" y="520"/>
                    </a:lnTo>
                    <a:lnTo>
                      <a:pt x="661" y="522"/>
                    </a:lnTo>
                    <a:lnTo>
                      <a:pt x="644" y="517"/>
                    </a:lnTo>
                    <a:lnTo>
                      <a:pt x="649" y="520"/>
                    </a:lnTo>
                    <a:lnTo>
                      <a:pt x="653" y="525"/>
                    </a:lnTo>
                    <a:lnTo>
                      <a:pt x="657" y="525"/>
                    </a:lnTo>
                    <a:lnTo>
                      <a:pt x="660" y="527"/>
                    </a:lnTo>
                    <a:lnTo>
                      <a:pt x="662" y="533"/>
                    </a:lnTo>
                    <a:lnTo>
                      <a:pt x="664" y="538"/>
                    </a:lnTo>
                    <a:lnTo>
                      <a:pt x="667" y="543"/>
                    </a:lnTo>
                    <a:lnTo>
                      <a:pt x="670" y="540"/>
                    </a:lnTo>
                    <a:lnTo>
                      <a:pt x="670" y="533"/>
                    </a:lnTo>
                    <a:lnTo>
                      <a:pt x="680" y="535"/>
                    </a:lnTo>
                    <a:lnTo>
                      <a:pt x="684" y="539"/>
                    </a:lnTo>
                    <a:lnTo>
                      <a:pt x="689" y="539"/>
                    </a:lnTo>
                    <a:lnTo>
                      <a:pt x="686" y="551"/>
                    </a:lnTo>
                    <a:lnTo>
                      <a:pt x="688" y="552"/>
                    </a:lnTo>
                    <a:lnTo>
                      <a:pt x="694" y="550"/>
                    </a:lnTo>
                    <a:lnTo>
                      <a:pt x="697" y="551"/>
                    </a:lnTo>
                    <a:lnTo>
                      <a:pt x="694" y="560"/>
                    </a:lnTo>
                    <a:lnTo>
                      <a:pt x="708" y="559"/>
                    </a:lnTo>
                    <a:lnTo>
                      <a:pt x="714" y="567"/>
                    </a:lnTo>
                    <a:lnTo>
                      <a:pt x="714" y="578"/>
                    </a:lnTo>
                    <a:lnTo>
                      <a:pt x="716" y="588"/>
                    </a:lnTo>
                    <a:lnTo>
                      <a:pt x="720" y="583"/>
                    </a:lnTo>
                    <a:lnTo>
                      <a:pt x="737" y="588"/>
                    </a:lnTo>
                    <a:lnTo>
                      <a:pt x="738" y="582"/>
                    </a:lnTo>
                    <a:lnTo>
                      <a:pt x="750" y="590"/>
                    </a:lnTo>
                    <a:lnTo>
                      <a:pt x="762" y="577"/>
                    </a:lnTo>
                    <a:lnTo>
                      <a:pt x="766" y="577"/>
                    </a:lnTo>
                    <a:lnTo>
                      <a:pt x="768" y="582"/>
                    </a:lnTo>
                    <a:lnTo>
                      <a:pt x="775" y="578"/>
                    </a:lnTo>
                    <a:lnTo>
                      <a:pt x="789" y="575"/>
                    </a:lnTo>
                    <a:lnTo>
                      <a:pt x="800" y="576"/>
                    </a:lnTo>
                    <a:lnTo>
                      <a:pt x="799" y="584"/>
                    </a:lnTo>
                    <a:lnTo>
                      <a:pt x="795" y="588"/>
                    </a:lnTo>
                    <a:lnTo>
                      <a:pt x="794" y="597"/>
                    </a:lnTo>
                    <a:lnTo>
                      <a:pt x="794" y="608"/>
                    </a:lnTo>
                    <a:lnTo>
                      <a:pt x="775" y="608"/>
                    </a:lnTo>
                    <a:lnTo>
                      <a:pt x="772" y="611"/>
                    </a:lnTo>
                    <a:lnTo>
                      <a:pt x="740" y="602"/>
                    </a:lnTo>
                    <a:lnTo>
                      <a:pt x="723" y="619"/>
                    </a:lnTo>
                    <a:lnTo>
                      <a:pt x="714" y="629"/>
                    </a:lnTo>
                    <a:lnTo>
                      <a:pt x="702" y="626"/>
                    </a:lnTo>
                    <a:lnTo>
                      <a:pt x="687" y="630"/>
                    </a:lnTo>
                    <a:lnTo>
                      <a:pt x="692" y="633"/>
                    </a:lnTo>
                    <a:lnTo>
                      <a:pt x="686" y="635"/>
                    </a:lnTo>
                    <a:lnTo>
                      <a:pt x="681" y="641"/>
                    </a:lnTo>
                    <a:lnTo>
                      <a:pt x="680" y="646"/>
                    </a:lnTo>
                    <a:lnTo>
                      <a:pt x="677" y="649"/>
                    </a:lnTo>
                    <a:lnTo>
                      <a:pt x="670" y="651"/>
                    </a:lnTo>
                    <a:lnTo>
                      <a:pt x="659" y="658"/>
                    </a:lnTo>
                    <a:lnTo>
                      <a:pt x="643" y="657"/>
                    </a:lnTo>
                    <a:lnTo>
                      <a:pt x="639" y="656"/>
                    </a:lnTo>
                    <a:lnTo>
                      <a:pt x="628" y="646"/>
                    </a:lnTo>
                    <a:lnTo>
                      <a:pt x="632" y="638"/>
                    </a:lnTo>
                    <a:lnTo>
                      <a:pt x="632" y="629"/>
                    </a:lnTo>
                    <a:lnTo>
                      <a:pt x="634" y="620"/>
                    </a:lnTo>
                    <a:lnTo>
                      <a:pt x="633" y="610"/>
                    </a:lnTo>
                    <a:lnTo>
                      <a:pt x="628" y="599"/>
                    </a:lnTo>
                    <a:lnTo>
                      <a:pt x="621" y="598"/>
                    </a:lnTo>
                    <a:lnTo>
                      <a:pt x="614" y="598"/>
                    </a:lnTo>
                    <a:lnTo>
                      <a:pt x="607" y="590"/>
                    </a:lnTo>
                    <a:lnTo>
                      <a:pt x="595" y="583"/>
                    </a:lnTo>
                    <a:lnTo>
                      <a:pt x="579" y="583"/>
                    </a:lnTo>
                    <a:lnTo>
                      <a:pt x="579" y="581"/>
                    </a:lnTo>
                    <a:lnTo>
                      <a:pt x="581" y="575"/>
                    </a:lnTo>
                    <a:lnTo>
                      <a:pt x="591" y="570"/>
                    </a:lnTo>
                    <a:lnTo>
                      <a:pt x="605" y="556"/>
                    </a:lnTo>
                    <a:lnTo>
                      <a:pt x="613" y="550"/>
                    </a:lnTo>
                    <a:lnTo>
                      <a:pt x="641" y="541"/>
                    </a:lnTo>
                    <a:lnTo>
                      <a:pt x="645" y="539"/>
                    </a:lnTo>
                    <a:lnTo>
                      <a:pt x="641" y="536"/>
                    </a:lnTo>
                    <a:lnTo>
                      <a:pt x="640" y="529"/>
                    </a:lnTo>
                    <a:lnTo>
                      <a:pt x="634" y="523"/>
                    </a:lnTo>
                    <a:lnTo>
                      <a:pt x="628" y="529"/>
                    </a:lnTo>
                    <a:lnTo>
                      <a:pt x="618" y="524"/>
                    </a:lnTo>
                    <a:lnTo>
                      <a:pt x="618" y="519"/>
                    </a:lnTo>
                    <a:lnTo>
                      <a:pt x="610" y="522"/>
                    </a:lnTo>
                    <a:lnTo>
                      <a:pt x="608" y="525"/>
                    </a:lnTo>
                    <a:lnTo>
                      <a:pt x="601" y="525"/>
                    </a:lnTo>
                    <a:lnTo>
                      <a:pt x="579" y="530"/>
                    </a:lnTo>
                    <a:lnTo>
                      <a:pt x="563" y="524"/>
                    </a:lnTo>
                    <a:lnTo>
                      <a:pt x="557" y="518"/>
                    </a:lnTo>
                    <a:lnTo>
                      <a:pt x="551" y="516"/>
                    </a:lnTo>
                    <a:lnTo>
                      <a:pt x="539" y="517"/>
                    </a:lnTo>
                    <a:lnTo>
                      <a:pt x="538" y="513"/>
                    </a:lnTo>
                    <a:lnTo>
                      <a:pt x="551" y="503"/>
                    </a:lnTo>
                    <a:lnTo>
                      <a:pt x="549" y="501"/>
                    </a:lnTo>
                    <a:lnTo>
                      <a:pt x="533" y="498"/>
                    </a:lnTo>
                    <a:lnTo>
                      <a:pt x="528" y="496"/>
                    </a:lnTo>
                    <a:lnTo>
                      <a:pt x="536" y="492"/>
                    </a:lnTo>
                    <a:lnTo>
                      <a:pt x="560" y="496"/>
                    </a:lnTo>
                    <a:lnTo>
                      <a:pt x="563" y="495"/>
                    </a:lnTo>
                    <a:lnTo>
                      <a:pt x="560" y="491"/>
                    </a:lnTo>
                    <a:lnTo>
                      <a:pt x="554" y="490"/>
                    </a:lnTo>
                    <a:lnTo>
                      <a:pt x="548" y="481"/>
                    </a:lnTo>
                    <a:lnTo>
                      <a:pt x="543" y="471"/>
                    </a:lnTo>
                    <a:lnTo>
                      <a:pt x="541" y="479"/>
                    </a:lnTo>
                    <a:lnTo>
                      <a:pt x="533" y="482"/>
                    </a:lnTo>
                    <a:lnTo>
                      <a:pt x="524" y="485"/>
                    </a:lnTo>
                    <a:lnTo>
                      <a:pt x="526" y="475"/>
                    </a:lnTo>
                    <a:lnTo>
                      <a:pt x="520" y="480"/>
                    </a:lnTo>
                    <a:lnTo>
                      <a:pt x="508" y="486"/>
                    </a:lnTo>
                    <a:lnTo>
                      <a:pt x="492" y="489"/>
                    </a:lnTo>
                    <a:lnTo>
                      <a:pt x="485" y="492"/>
                    </a:lnTo>
                    <a:lnTo>
                      <a:pt x="478" y="495"/>
                    </a:lnTo>
                    <a:lnTo>
                      <a:pt x="477" y="502"/>
                    </a:lnTo>
                    <a:lnTo>
                      <a:pt x="466" y="520"/>
                    </a:lnTo>
                    <a:lnTo>
                      <a:pt x="461" y="519"/>
                    </a:lnTo>
                    <a:lnTo>
                      <a:pt x="457" y="511"/>
                    </a:lnTo>
                    <a:lnTo>
                      <a:pt x="450" y="509"/>
                    </a:lnTo>
                    <a:lnTo>
                      <a:pt x="446" y="504"/>
                    </a:lnTo>
                    <a:lnTo>
                      <a:pt x="449" y="512"/>
                    </a:lnTo>
                    <a:lnTo>
                      <a:pt x="457" y="519"/>
                    </a:lnTo>
                    <a:lnTo>
                      <a:pt x="458" y="530"/>
                    </a:lnTo>
                    <a:lnTo>
                      <a:pt x="453" y="541"/>
                    </a:lnTo>
                    <a:lnTo>
                      <a:pt x="449" y="546"/>
                    </a:lnTo>
                    <a:lnTo>
                      <a:pt x="434" y="547"/>
                    </a:lnTo>
                    <a:lnTo>
                      <a:pt x="431" y="552"/>
                    </a:lnTo>
                    <a:lnTo>
                      <a:pt x="426" y="555"/>
                    </a:lnTo>
                    <a:lnTo>
                      <a:pt x="425" y="562"/>
                    </a:lnTo>
                    <a:lnTo>
                      <a:pt x="420" y="560"/>
                    </a:lnTo>
                    <a:lnTo>
                      <a:pt x="419" y="550"/>
                    </a:lnTo>
                    <a:lnTo>
                      <a:pt x="418" y="546"/>
                    </a:lnTo>
                    <a:lnTo>
                      <a:pt x="418" y="566"/>
                    </a:lnTo>
                    <a:lnTo>
                      <a:pt x="419" y="581"/>
                    </a:lnTo>
                    <a:lnTo>
                      <a:pt x="417" y="582"/>
                    </a:lnTo>
                    <a:lnTo>
                      <a:pt x="411" y="578"/>
                    </a:lnTo>
                    <a:lnTo>
                      <a:pt x="402" y="578"/>
                    </a:lnTo>
                    <a:lnTo>
                      <a:pt x="393" y="582"/>
                    </a:lnTo>
                    <a:lnTo>
                      <a:pt x="379" y="584"/>
                    </a:lnTo>
                    <a:lnTo>
                      <a:pt x="368" y="592"/>
                    </a:lnTo>
                    <a:lnTo>
                      <a:pt x="356" y="593"/>
                    </a:lnTo>
                    <a:lnTo>
                      <a:pt x="344" y="576"/>
                    </a:lnTo>
                    <a:lnTo>
                      <a:pt x="336" y="577"/>
                    </a:lnTo>
                    <a:lnTo>
                      <a:pt x="336" y="573"/>
                    </a:lnTo>
                    <a:lnTo>
                      <a:pt x="345" y="573"/>
                    </a:lnTo>
                    <a:lnTo>
                      <a:pt x="350" y="567"/>
                    </a:lnTo>
                    <a:lnTo>
                      <a:pt x="352" y="560"/>
                    </a:lnTo>
                    <a:lnTo>
                      <a:pt x="354" y="552"/>
                    </a:lnTo>
                    <a:lnTo>
                      <a:pt x="363" y="547"/>
                    </a:lnTo>
                    <a:lnTo>
                      <a:pt x="364" y="539"/>
                    </a:lnTo>
                    <a:lnTo>
                      <a:pt x="369" y="534"/>
                    </a:lnTo>
                    <a:lnTo>
                      <a:pt x="376" y="530"/>
                    </a:lnTo>
                    <a:lnTo>
                      <a:pt x="379" y="506"/>
                    </a:lnTo>
                    <a:lnTo>
                      <a:pt x="382" y="498"/>
                    </a:lnTo>
                    <a:lnTo>
                      <a:pt x="391" y="495"/>
                    </a:lnTo>
                    <a:lnTo>
                      <a:pt x="395" y="501"/>
                    </a:lnTo>
                    <a:lnTo>
                      <a:pt x="402" y="497"/>
                    </a:lnTo>
                    <a:lnTo>
                      <a:pt x="425" y="503"/>
                    </a:lnTo>
                    <a:lnTo>
                      <a:pt x="431" y="498"/>
                    </a:lnTo>
                    <a:lnTo>
                      <a:pt x="435" y="491"/>
                    </a:lnTo>
                    <a:lnTo>
                      <a:pt x="431" y="484"/>
                    </a:lnTo>
                    <a:lnTo>
                      <a:pt x="434" y="476"/>
                    </a:lnTo>
                    <a:lnTo>
                      <a:pt x="433" y="468"/>
                    </a:lnTo>
                    <a:lnTo>
                      <a:pt x="428" y="460"/>
                    </a:lnTo>
                    <a:lnTo>
                      <a:pt x="413" y="453"/>
                    </a:lnTo>
                    <a:lnTo>
                      <a:pt x="407" y="439"/>
                    </a:lnTo>
                    <a:lnTo>
                      <a:pt x="408" y="431"/>
                    </a:lnTo>
                    <a:lnTo>
                      <a:pt x="406" y="423"/>
                    </a:lnTo>
                    <a:lnTo>
                      <a:pt x="398" y="422"/>
                    </a:lnTo>
                    <a:lnTo>
                      <a:pt x="395" y="415"/>
                    </a:lnTo>
                    <a:lnTo>
                      <a:pt x="387" y="409"/>
                    </a:lnTo>
                    <a:lnTo>
                      <a:pt x="391" y="393"/>
                    </a:lnTo>
                    <a:lnTo>
                      <a:pt x="391" y="385"/>
                    </a:lnTo>
                    <a:lnTo>
                      <a:pt x="391" y="377"/>
                    </a:lnTo>
                    <a:lnTo>
                      <a:pt x="387" y="369"/>
                    </a:lnTo>
                    <a:lnTo>
                      <a:pt x="379" y="372"/>
                    </a:lnTo>
                    <a:lnTo>
                      <a:pt x="368" y="360"/>
                    </a:lnTo>
                    <a:lnTo>
                      <a:pt x="359" y="358"/>
                    </a:lnTo>
                    <a:lnTo>
                      <a:pt x="343" y="361"/>
                    </a:lnTo>
                    <a:lnTo>
                      <a:pt x="336" y="358"/>
                    </a:lnTo>
                    <a:lnTo>
                      <a:pt x="317" y="342"/>
                    </a:lnTo>
                    <a:lnTo>
                      <a:pt x="310" y="339"/>
                    </a:lnTo>
                    <a:lnTo>
                      <a:pt x="294" y="334"/>
                    </a:lnTo>
                    <a:lnTo>
                      <a:pt x="278" y="339"/>
                    </a:lnTo>
                    <a:lnTo>
                      <a:pt x="269" y="340"/>
                    </a:lnTo>
                    <a:lnTo>
                      <a:pt x="261" y="339"/>
                    </a:lnTo>
                    <a:lnTo>
                      <a:pt x="254" y="342"/>
                    </a:lnTo>
                    <a:lnTo>
                      <a:pt x="248" y="353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38" name="Freeform 197"/>
              <p:cNvSpPr>
                <a:spLocks noChangeAspect="1"/>
              </p:cNvSpPr>
              <p:nvPr/>
            </p:nvSpPr>
            <p:spPr bwMode="gray">
              <a:xfrm>
                <a:off x="5222081" y="2729260"/>
                <a:ext cx="60325" cy="76200"/>
              </a:xfrm>
              <a:custGeom>
                <a:avLst/>
                <a:gdLst/>
                <a:ahLst/>
                <a:cxnLst>
                  <a:cxn ang="0">
                    <a:pos x="88" y="239"/>
                  </a:cxn>
                  <a:cxn ang="0">
                    <a:pos x="88" y="225"/>
                  </a:cxn>
                  <a:cxn ang="0">
                    <a:pos x="86" y="212"/>
                  </a:cxn>
                  <a:cxn ang="0">
                    <a:pos x="84" y="200"/>
                  </a:cxn>
                  <a:cxn ang="0">
                    <a:pos x="86" y="184"/>
                  </a:cxn>
                  <a:cxn ang="0">
                    <a:pos x="86" y="164"/>
                  </a:cxn>
                  <a:cxn ang="0">
                    <a:pos x="81" y="135"/>
                  </a:cxn>
                  <a:cxn ang="0">
                    <a:pos x="70" y="115"/>
                  </a:cxn>
                  <a:cxn ang="0">
                    <a:pos x="57" y="94"/>
                  </a:cxn>
                  <a:cxn ang="0">
                    <a:pos x="45" y="73"/>
                  </a:cxn>
                  <a:cxn ang="0">
                    <a:pos x="42" y="56"/>
                  </a:cxn>
                  <a:cxn ang="0">
                    <a:pos x="34" y="43"/>
                  </a:cxn>
                  <a:cxn ang="0">
                    <a:pos x="20" y="29"/>
                  </a:cxn>
                  <a:cxn ang="0">
                    <a:pos x="8" y="19"/>
                  </a:cxn>
                  <a:cxn ang="0">
                    <a:pos x="0" y="19"/>
                  </a:cxn>
                  <a:cxn ang="0">
                    <a:pos x="6" y="8"/>
                  </a:cxn>
                  <a:cxn ang="0">
                    <a:pos x="13" y="3"/>
                  </a:cxn>
                  <a:cxn ang="0">
                    <a:pos x="21" y="6"/>
                  </a:cxn>
                  <a:cxn ang="0">
                    <a:pos x="30" y="5"/>
                  </a:cxn>
                  <a:cxn ang="0">
                    <a:pos x="46" y="0"/>
                  </a:cxn>
                  <a:cxn ang="0">
                    <a:pos x="62" y="5"/>
                  </a:cxn>
                  <a:cxn ang="0">
                    <a:pos x="69" y="8"/>
                  </a:cxn>
                  <a:cxn ang="0">
                    <a:pos x="88" y="24"/>
                  </a:cxn>
                  <a:cxn ang="0">
                    <a:pos x="95" y="27"/>
                  </a:cxn>
                  <a:cxn ang="0">
                    <a:pos x="111" y="24"/>
                  </a:cxn>
                  <a:cxn ang="0">
                    <a:pos x="120" y="26"/>
                  </a:cxn>
                  <a:cxn ang="0">
                    <a:pos x="131" y="38"/>
                  </a:cxn>
                  <a:cxn ang="0">
                    <a:pos x="139" y="35"/>
                  </a:cxn>
                  <a:cxn ang="0">
                    <a:pos x="143" y="43"/>
                  </a:cxn>
                  <a:cxn ang="0">
                    <a:pos x="143" y="51"/>
                  </a:cxn>
                  <a:cxn ang="0">
                    <a:pos x="143" y="59"/>
                  </a:cxn>
                  <a:cxn ang="0">
                    <a:pos x="139" y="75"/>
                  </a:cxn>
                  <a:cxn ang="0">
                    <a:pos x="147" y="81"/>
                  </a:cxn>
                  <a:cxn ang="0">
                    <a:pos x="150" y="87"/>
                  </a:cxn>
                  <a:cxn ang="0">
                    <a:pos x="158" y="89"/>
                  </a:cxn>
                  <a:cxn ang="0">
                    <a:pos x="160" y="97"/>
                  </a:cxn>
                  <a:cxn ang="0">
                    <a:pos x="159" y="104"/>
                  </a:cxn>
                  <a:cxn ang="0">
                    <a:pos x="165" y="119"/>
                  </a:cxn>
                  <a:cxn ang="0">
                    <a:pos x="180" y="126"/>
                  </a:cxn>
                  <a:cxn ang="0">
                    <a:pos x="185" y="134"/>
                  </a:cxn>
                  <a:cxn ang="0">
                    <a:pos x="186" y="141"/>
                  </a:cxn>
                  <a:cxn ang="0">
                    <a:pos x="183" y="150"/>
                  </a:cxn>
                  <a:cxn ang="0">
                    <a:pos x="187" y="157"/>
                  </a:cxn>
                  <a:cxn ang="0">
                    <a:pos x="183" y="164"/>
                  </a:cxn>
                  <a:cxn ang="0">
                    <a:pos x="177" y="169"/>
                  </a:cxn>
                  <a:cxn ang="0">
                    <a:pos x="154" y="163"/>
                  </a:cxn>
                  <a:cxn ang="0">
                    <a:pos x="147" y="167"/>
                  </a:cxn>
                  <a:cxn ang="0">
                    <a:pos x="143" y="161"/>
                  </a:cxn>
                  <a:cxn ang="0">
                    <a:pos x="134" y="164"/>
                  </a:cxn>
                  <a:cxn ang="0">
                    <a:pos x="131" y="172"/>
                  </a:cxn>
                  <a:cxn ang="0">
                    <a:pos x="128" y="196"/>
                  </a:cxn>
                  <a:cxn ang="0">
                    <a:pos x="121" y="200"/>
                  </a:cxn>
                  <a:cxn ang="0">
                    <a:pos x="116" y="205"/>
                  </a:cxn>
                  <a:cxn ang="0">
                    <a:pos x="115" y="213"/>
                  </a:cxn>
                  <a:cxn ang="0">
                    <a:pos x="107" y="218"/>
                  </a:cxn>
                  <a:cxn ang="0">
                    <a:pos x="104" y="226"/>
                  </a:cxn>
                  <a:cxn ang="0">
                    <a:pos x="104" y="233"/>
                  </a:cxn>
                  <a:cxn ang="0">
                    <a:pos x="97" y="239"/>
                  </a:cxn>
                  <a:cxn ang="0">
                    <a:pos x="88" y="239"/>
                  </a:cxn>
                </a:cxnLst>
                <a:rect l="0" t="0" r="r" b="b"/>
                <a:pathLst>
                  <a:path w="187" h="239">
                    <a:moveTo>
                      <a:pt x="88" y="239"/>
                    </a:moveTo>
                    <a:lnTo>
                      <a:pt x="88" y="225"/>
                    </a:lnTo>
                    <a:lnTo>
                      <a:pt x="86" y="212"/>
                    </a:lnTo>
                    <a:lnTo>
                      <a:pt x="84" y="200"/>
                    </a:lnTo>
                    <a:lnTo>
                      <a:pt x="86" y="184"/>
                    </a:lnTo>
                    <a:lnTo>
                      <a:pt x="86" y="164"/>
                    </a:lnTo>
                    <a:lnTo>
                      <a:pt x="81" y="135"/>
                    </a:lnTo>
                    <a:lnTo>
                      <a:pt x="70" y="115"/>
                    </a:lnTo>
                    <a:lnTo>
                      <a:pt x="57" y="94"/>
                    </a:lnTo>
                    <a:lnTo>
                      <a:pt x="45" y="73"/>
                    </a:lnTo>
                    <a:lnTo>
                      <a:pt x="42" y="56"/>
                    </a:lnTo>
                    <a:lnTo>
                      <a:pt x="34" y="43"/>
                    </a:lnTo>
                    <a:lnTo>
                      <a:pt x="20" y="29"/>
                    </a:lnTo>
                    <a:lnTo>
                      <a:pt x="8" y="19"/>
                    </a:lnTo>
                    <a:lnTo>
                      <a:pt x="0" y="19"/>
                    </a:lnTo>
                    <a:lnTo>
                      <a:pt x="6" y="8"/>
                    </a:lnTo>
                    <a:lnTo>
                      <a:pt x="13" y="3"/>
                    </a:lnTo>
                    <a:lnTo>
                      <a:pt x="21" y="6"/>
                    </a:lnTo>
                    <a:lnTo>
                      <a:pt x="30" y="5"/>
                    </a:lnTo>
                    <a:lnTo>
                      <a:pt x="46" y="0"/>
                    </a:lnTo>
                    <a:lnTo>
                      <a:pt x="62" y="5"/>
                    </a:lnTo>
                    <a:lnTo>
                      <a:pt x="69" y="8"/>
                    </a:lnTo>
                    <a:lnTo>
                      <a:pt x="88" y="24"/>
                    </a:lnTo>
                    <a:lnTo>
                      <a:pt x="95" y="27"/>
                    </a:lnTo>
                    <a:lnTo>
                      <a:pt x="111" y="24"/>
                    </a:lnTo>
                    <a:lnTo>
                      <a:pt x="120" y="26"/>
                    </a:lnTo>
                    <a:lnTo>
                      <a:pt x="131" y="38"/>
                    </a:lnTo>
                    <a:lnTo>
                      <a:pt x="139" y="35"/>
                    </a:lnTo>
                    <a:lnTo>
                      <a:pt x="143" y="43"/>
                    </a:lnTo>
                    <a:lnTo>
                      <a:pt x="143" y="51"/>
                    </a:lnTo>
                    <a:lnTo>
                      <a:pt x="143" y="59"/>
                    </a:lnTo>
                    <a:lnTo>
                      <a:pt x="139" y="75"/>
                    </a:lnTo>
                    <a:lnTo>
                      <a:pt x="147" y="81"/>
                    </a:lnTo>
                    <a:lnTo>
                      <a:pt x="150" y="87"/>
                    </a:lnTo>
                    <a:lnTo>
                      <a:pt x="158" y="89"/>
                    </a:lnTo>
                    <a:lnTo>
                      <a:pt x="160" y="97"/>
                    </a:lnTo>
                    <a:lnTo>
                      <a:pt x="159" y="104"/>
                    </a:lnTo>
                    <a:lnTo>
                      <a:pt x="165" y="119"/>
                    </a:lnTo>
                    <a:lnTo>
                      <a:pt x="180" y="126"/>
                    </a:lnTo>
                    <a:lnTo>
                      <a:pt x="185" y="134"/>
                    </a:lnTo>
                    <a:lnTo>
                      <a:pt x="186" y="141"/>
                    </a:lnTo>
                    <a:lnTo>
                      <a:pt x="183" y="150"/>
                    </a:lnTo>
                    <a:lnTo>
                      <a:pt x="187" y="157"/>
                    </a:lnTo>
                    <a:lnTo>
                      <a:pt x="183" y="164"/>
                    </a:lnTo>
                    <a:lnTo>
                      <a:pt x="177" y="169"/>
                    </a:lnTo>
                    <a:lnTo>
                      <a:pt x="154" y="163"/>
                    </a:lnTo>
                    <a:lnTo>
                      <a:pt x="147" y="167"/>
                    </a:lnTo>
                    <a:lnTo>
                      <a:pt x="143" y="161"/>
                    </a:lnTo>
                    <a:lnTo>
                      <a:pt x="134" y="164"/>
                    </a:lnTo>
                    <a:lnTo>
                      <a:pt x="131" y="172"/>
                    </a:lnTo>
                    <a:lnTo>
                      <a:pt x="128" y="196"/>
                    </a:lnTo>
                    <a:lnTo>
                      <a:pt x="121" y="200"/>
                    </a:lnTo>
                    <a:lnTo>
                      <a:pt x="116" y="205"/>
                    </a:lnTo>
                    <a:lnTo>
                      <a:pt x="115" y="213"/>
                    </a:lnTo>
                    <a:lnTo>
                      <a:pt x="107" y="218"/>
                    </a:lnTo>
                    <a:lnTo>
                      <a:pt x="104" y="226"/>
                    </a:lnTo>
                    <a:lnTo>
                      <a:pt x="104" y="233"/>
                    </a:lnTo>
                    <a:lnTo>
                      <a:pt x="97" y="239"/>
                    </a:lnTo>
                    <a:lnTo>
                      <a:pt x="88" y="239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39" name="Freeform 198"/>
              <p:cNvSpPr>
                <a:spLocks noChangeAspect="1"/>
              </p:cNvSpPr>
              <p:nvPr/>
            </p:nvSpPr>
            <p:spPr bwMode="gray">
              <a:xfrm>
                <a:off x="5161756" y="2510185"/>
                <a:ext cx="169863" cy="142875"/>
              </a:xfrm>
              <a:custGeom>
                <a:avLst/>
                <a:gdLst/>
                <a:ahLst/>
                <a:cxnLst>
                  <a:cxn ang="0">
                    <a:pos x="6" y="374"/>
                  </a:cxn>
                  <a:cxn ang="0">
                    <a:pos x="26" y="342"/>
                  </a:cxn>
                  <a:cxn ang="0">
                    <a:pos x="38" y="292"/>
                  </a:cxn>
                  <a:cxn ang="0">
                    <a:pos x="33" y="214"/>
                  </a:cxn>
                  <a:cxn ang="0">
                    <a:pos x="73" y="210"/>
                  </a:cxn>
                  <a:cxn ang="0">
                    <a:pos x="94" y="207"/>
                  </a:cxn>
                  <a:cxn ang="0">
                    <a:pos x="106" y="190"/>
                  </a:cxn>
                  <a:cxn ang="0">
                    <a:pos x="125" y="182"/>
                  </a:cxn>
                  <a:cxn ang="0">
                    <a:pos x="145" y="190"/>
                  </a:cxn>
                  <a:cxn ang="0">
                    <a:pos x="135" y="167"/>
                  </a:cxn>
                  <a:cxn ang="0">
                    <a:pos x="145" y="138"/>
                  </a:cxn>
                  <a:cxn ang="0">
                    <a:pos x="149" y="113"/>
                  </a:cxn>
                  <a:cxn ang="0">
                    <a:pos x="170" y="102"/>
                  </a:cxn>
                  <a:cxn ang="0">
                    <a:pos x="199" y="80"/>
                  </a:cxn>
                  <a:cxn ang="0">
                    <a:pos x="183" y="69"/>
                  </a:cxn>
                  <a:cxn ang="0">
                    <a:pos x="197" y="51"/>
                  </a:cxn>
                  <a:cxn ang="0">
                    <a:pos x="204" y="50"/>
                  </a:cxn>
                  <a:cxn ang="0">
                    <a:pos x="219" y="32"/>
                  </a:cxn>
                  <a:cxn ang="0">
                    <a:pos x="253" y="25"/>
                  </a:cxn>
                  <a:cxn ang="0">
                    <a:pos x="273" y="0"/>
                  </a:cxn>
                  <a:cxn ang="0">
                    <a:pos x="302" y="5"/>
                  </a:cxn>
                  <a:cxn ang="0">
                    <a:pos x="329" y="13"/>
                  </a:cxn>
                  <a:cxn ang="0">
                    <a:pos x="348" y="43"/>
                  </a:cxn>
                  <a:cxn ang="0">
                    <a:pos x="376" y="29"/>
                  </a:cxn>
                  <a:cxn ang="0">
                    <a:pos x="407" y="34"/>
                  </a:cxn>
                  <a:cxn ang="0">
                    <a:pos x="430" y="53"/>
                  </a:cxn>
                  <a:cxn ang="0">
                    <a:pos x="429" y="80"/>
                  </a:cxn>
                  <a:cxn ang="0">
                    <a:pos x="435" y="102"/>
                  </a:cxn>
                  <a:cxn ang="0">
                    <a:pos x="424" y="123"/>
                  </a:cxn>
                  <a:cxn ang="0">
                    <a:pos x="442" y="158"/>
                  </a:cxn>
                  <a:cxn ang="0">
                    <a:pos x="473" y="195"/>
                  </a:cxn>
                  <a:cxn ang="0">
                    <a:pos x="478" y="217"/>
                  </a:cxn>
                  <a:cxn ang="0">
                    <a:pos x="511" y="226"/>
                  </a:cxn>
                  <a:cxn ang="0">
                    <a:pos x="521" y="242"/>
                  </a:cxn>
                  <a:cxn ang="0">
                    <a:pos x="525" y="263"/>
                  </a:cxn>
                  <a:cxn ang="0">
                    <a:pos x="501" y="284"/>
                  </a:cxn>
                  <a:cxn ang="0">
                    <a:pos x="465" y="271"/>
                  </a:cxn>
                  <a:cxn ang="0">
                    <a:pos x="449" y="285"/>
                  </a:cxn>
                  <a:cxn ang="0">
                    <a:pos x="463" y="311"/>
                  </a:cxn>
                  <a:cxn ang="0">
                    <a:pos x="465" y="333"/>
                  </a:cxn>
                  <a:cxn ang="0">
                    <a:pos x="473" y="353"/>
                  </a:cxn>
                  <a:cxn ang="0">
                    <a:pos x="451" y="380"/>
                  </a:cxn>
                  <a:cxn ang="0">
                    <a:pos x="417" y="401"/>
                  </a:cxn>
                  <a:cxn ang="0">
                    <a:pos x="412" y="427"/>
                  </a:cxn>
                  <a:cxn ang="0">
                    <a:pos x="402" y="452"/>
                  </a:cxn>
                  <a:cxn ang="0">
                    <a:pos x="381" y="443"/>
                  </a:cxn>
                  <a:cxn ang="0">
                    <a:pos x="349" y="450"/>
                  </a:cxn>
                  <a:cxn ang="0">
                    <a:pos x="327" y="427"/>
                  </a:cxn>
                  <a:cxn ang="0">
                    <a:pos x="297" y="433"/>
                  </a:cxn>
                  <a:cxn ang="0">
                    <a:pos x="275" y="428"/>
                  </a:cxn>
                  <a:cxn ang="0">
                    <a:pos x="253" y="436"/>
                  </a:cxn>
                  <a:cxn ang="0">
                    <a:pos x="238" y="428"/>
                  </a:cxn>
                  <a:cxn ang="0">
                    <a:pos x="215" y="416"/>
                  </a:cxn>
                  <a:cxn ang="0">
                    <a:pos x="193" y="406"/>
                  </a:cxn>
                  <a:cxn ang="0">
                    <a:pos x="160" y="401"/>
                  </a:cxn>
                  <a:cxn ang="0">
                    <a:pos x="121" y="394"/>
                  </a:cxn>
                  <a:cxn ang="0">
                    <a:pos x="64" y="401"/>
                  </a:cxn>
                  <a:cxn ang="0">
                    <a:pos x="41" y="422"/>
                  </a:cxn>
                  <a:cxn ang="0">
                    <a:pos x="17" y="428"/>
                  </a:cxn>
                </a:cxnLst>
                <a:rect l="0" t="0" r="r" b="b"/>
                <a:pathLst>
                  <a:path w="532" h="452">
                    <a:moveTo>
                      <a:pt x="17" y="428"/>
                    </a:moveTo>
                    <a:lnTo>
                      <a:pt x="21" y="387"/>
                    </a:lnTo>
                    <a:lnTo>
                      <a:pt x="6" y="374"/>
                    </a:lnTo>
                    <a:lnTo>
                      <a:pt x="0" y="363"/>
                    </a:lnTo>
                    <a:lnTo>
                      <a:pt x="11" y="351"/>
                    </a:lnTo>
                    <a:lnTo>
                      <a:pt x="26" y="342"/>
                    </a:lnTo>
                    <a:lnTo>
                      <a:pt x="37" y="325"/>
                    </a:lnTo>
                    <a:lnTo>
                      <a:pt x="38" y="308"/>
                    </a:lnTo>
                    <a:lnTo>
                      <a:pt x="38" y="292"/>
                    </a:lnTo>
                    <a:lnTo>
                      <a:pt x="20" y="220"/>
                    </a:lnTo>
                    <a:lnTo>
                      <a:pt x="19" y="210"/>
                    </a:lnTo>
                    <a:lnTo>
                      <a:pt x="33" y="214"/>
                    </a:lnTo>
                    <a:lnTo>
                      <a:pt x="49" y="210"/>
                    </a:lnTo>
                    <a:lnTo>
                      <a:pt x="65" y="213"/>
                    </a:lnTo>
                    <a:lnTo>
                      <a:pt x="73" y="210"/>
                    </a:lnTo>
                    <a:lnTo>
                      <a:pt x="79" y="204"/>
                    </a:lnTo>
                    <a:lnTo>
                      <a:pt x="86" y="208"/>
                    </a:lnTo>
                    <a:lnTo>
                      <a:pt x="94" y="207"/>
                    </a:lnTo>
                    <a:lnTo>
                      <a:pt x="91" y="193"/>
                    </a:lnTo>
                    <a:lnTo>
                      <a:pt x="97" y="190"/>
                    </a:lnTo>
                    <a:lnTo>
                      <a:pt x="106" y="190"/>
                    </a:lnTo>
                    <a:lnTo>
                      <a:pt x="111" y="183"/>
                    </a:lnTo>
                    <a:lnTo>
                      <a:pt x="118" y="179"/>
                    </a:lnTo>
                    <a:lnTo>
                      <a:pt x="125" y="182"/>
                    </a:lnTo>
                    <a:lnTo>
                      <a:pt x="130" y="188"/>
                    </a:lnTo>
                    <a:lnTo>
                      <a:pt x="138" y="192"/>
                    </a:lnTo>
                    <a:lnTo>
                      <a:pt x="145" y="190"/>
                    </a:lnTo>
                    <a:lnTo>
                      <a:pt x="144" y="181"/>
                    </a:lnTo>
                    <a:lnTo>
                      <a:pt x="139" y="175"/>
                    </a:lnTo>
                    <a:lnTo>
                      <a:pt x="135" y="167"/>
                    </a:lnTo>
                    <a:lnTo>
                      <a:pt x="137" y="160"/>
                    </a:lnTo>
                    <a:lnTo>
                      <a:pt x="145" y="147"/>
                    </a:lnTo>
                    <a:lnTo>
                      <a:pt x="145" y="138"/>
                    </a:lnTo>
                    <a:lnTo>
                      <a:pt x="148" y="129"/>
                    </a:lnTo>
                    <a:lnTo>
                      <a:pt x="148" y="122"/>
                    </a:lnTo>
                    <a:lnTo>
                      <a:pt x="149" y="113"/>
                    </a:lnTo>
                    <a:lnTo>
                      <a:pt x="156" y="110"/>
                    </a:lnTo>
                    <a:lnTo>
                      <a:pt x="165" y="107"/>
                    </a:lnTo>
                    <a:lnTo>
                      <a:pt x="170" y="102"/>
                    </a:lnTo>
                    <a:lnTo>
                      <a:pt x="177" y="99"/>
                    </a:lnTo>
                    <a:lnTo>
                      <a:pt x="191" y="99"/>
                    </a:lnTo>
                    <a:lnTo>
                      <a:pt x="199" y="80"/>
                    </a:lnTo>
                    <a:lnTo>
                      <a:pt x="192" y="77"/>
                    </a:lnTo>
                    <a:lnTo>
                      <a:pt x="183" y="77"/>
                    </a:lnTo>
                    <a:lnTo>
                      <a:pt x="183" y="69"/>
                    </a:lnTo>
                    <a:lnTo>
                      <a:pt x="183" y="61"/>
                    </a:lnTo>
                    <a:lnTo>
                      <a:pt x="191" y="57"/>
                    </a:lnTo>
                    <a:lnTo>
                      <a:pt x="197" y="51"/>
                    </a:lnTo>
                    <a:lnTo>
                      <a:pt x="195" y="50"/>
                    </a:lnTo>
                    <a:lnTo>
                      <a:pt x="195" y="48"/>
                    </a:lnTo>
                    <a:lnTo>
                      <a:pt x="204" y="50"/>
                    </a:lnTo>
                    <a:lnTo>
                      <a:pt x="210" y="46"/>
                    </a:lnTo>
                    <a:lnTo>
                      <a:pt x="213" y="37"/>
                    </a:lnTo>
                    <a:lnTo>
                      <a:pt x="219" y="32"/>
                    </a:lnTo>
                    <a:lnTo>
                      <a:pt x="235" y="39"/>
                    </a:lnTo>
                    <a:lnTo>
                      <a:pt x="242" y="37"/>
                    </a:lnTo>
                    <a:lnTo>
                      <a:pt x="253" y="25"/>
                    </a:lnTo>
                    <a:lnTo>
                      <a:pt x="254" y="16"/>
                    </a:lnTo>
                    <a:lnTo>
                      <a:pt x="267" y="5"/>
                    </a:lnTo>
                    <a:lnTo>
                      <a:pt x="273" y="0"/>
                    </a:lnTo>
                    <a:lnTo>
                      <a:pt x="284" y="0"/>
                    </a:lnTo>
                    <a:lnTo>
                      <a:pt x="286" y="8"/>
                    </a:lnTo>
                    <a:lnTo>
                      <a:pt x="302" y="5"/>
                    </a:lnTo>
                    <a:lnTo>
                      <a:pt x="310" y="8"/>
                    </a:lnTo>
                    <a:lnTo>
                      <a:pt x="313" y="15"/>
                    </a:lnTo>
                    <a:lnTo>
                      <a:pt x="329" y="13"/>
                    </a:lnTo>
                    <a:lnTo>
                      <a:pt x="338" y="14"/>
                    </a:lnTo>
                    <a:lnTo>
                      <a:pt x="350" y="24"/>
                    </a:lnTo>
                    <a:lnTo>
                      <a:pt x="348" y="43"/>
                    </a:lnTo>
                    <a:lnTo>
                      <a:pt x="363" y="35"/>
                    </a:lnTo>
                    <a:lnTo>
                      <a:pt x="370" y="34"/>
                    </a:lnTo>
                    <a:lnTo>
                      <a:pt x="376" y="29"/>
                    </a:lnTo>
                    <a:lnTo>
                      <a:pt x="392" y="27"/>
                    </a:lnTo>
                    <a:lnTo>
                      <a:pt x="399" y="29"/>
                    </a:lnTo>
                    <a:lnTo>
                      <a:pt x="407" y="34"/>
                    </a:lnTo>
                    <a:lnTo>
                      <a:pt x="413" y="39"/>
                    </a:lnTo>
                    <a:lnTo>
                      <a:pt x="422" y="52"/>
                    </a:lnTo>
                    <a:lnTo>
                      <a:pt x="430" y="53"/>
                    </a:lnTo>
                    <a:lnTo>
                      <a:pt x="431" y="64"/>
                    </a:lnTo>
                    <a:lnTo>
                      <a:pt x="429" y="73"/>
                    </a:lnTo>
                    <a:lnTo>
                      <a:pt x="429" y="80"/>
                    </a:lnTo>
                    <a:lnTo>
                      <a:pt x="434" y="88"/>
                    </a:lnTo>
                    <a:lnTo>
                      <a:pt x="436" y="95"/>
                    </a:lnTo>
                    <a:lnTo>
                      <a:pt x="435" y="102"/>
                    </a:lnTo>
                    <a:lnTo>
                      <a:pt x="433" y="110"/>
                    </a:lnTo>
                    <a:lnTo>
                      <a:pt x="426" y="116"/>
                    </a:lnTo>
                    <a:lnTo>
                      <a:pt x="424" y="123"/>
                    </a:lnTo>
                    <a:lnTo>
                      <a:pt x="426" y="131"/>
                    </a:lnTo>
                    <a:lnTo>
                      <a:pt x="437" y="143"/>
                    </a:lnTo>
                    <a:lnTo>
                      <a:pt x="442" y="158"/>
                    </a:lnTo>
                    <a:lnTo>
                      <a:pt x="453" y="180"/>
                    </a:lnTo>
                    <a:lnTo>
                      <a:pt x="458" y="186"/>
                    </a:lnTo>
                    <a:lnTo>
                      <a:pt x="473" y="195"/>
                    </a:lnTo>
                    <a:lnTo>
                      <a:pt x="478" y="201"/>
                    </a:lnTo>
                    <a:lnTo>
                      <a:pt x="479" y="209"/>
                    </a:lnTo>
                    <a:lnTo>
                      <a:pt x="478" y="217"/>
                    </a:lnTo>
                    <a:lnTo>
                      <a:pt x="482" y="224"/>
                    </a:lnTo>
                    <a:lnTo>
                      <a:pt x="505" y="222"/>
                    </a:lnTo>
                    <a:lnTo>
                      <a:pt x="511" y="226"/>
                    </a:lnTo>
                    <a:lnTo>
                      <a:pt x="519" y="229"/>
                    </a:lnTo>
                    <a:lnTo>
                      <a:pt x="516" y="236"/>
                    </a:lnTo>
                    <a:lnTo>
                      <a:pt x="521" y="242"/>
                    </a:lnTo>
                    <a:lnTo>
                      <a:pt x="531" y="244"/>
                    </a:lnTo>
                    <a:lnTo>
                      <a:pt x="532" y="257"/>
                    </a:lnTo>
                    <a:lnTo>
                      <a:pt x="525" y="263"/>
                    </a:lnTo>
                    <a:lnTo>
                      <a:pt x="521" y="269"/>
                    </a:lnTo>
                    <a:lnTo>
                      <a:pt x="509" y="279"/>
                    </a:lnTo>
                    <a:lnTo>
                      <a:pt x="501" y="284"/>
                    </a:lnTo>
                    <a:lnTo>
                      <a:pt x="484" y="282"/>
                    </a:lnTo>
                    <a:lnTo>
                      <a:pt x="472" y="272"/>
                    </a:lnTo>
                    <a:lnTo>
                      <a:pt x="465" y="271"/>
                    </a:lnTo>
                    <a:lnTo>
                      <a:pt x="457" y="274"/>
                    </a:lnTo>
                    <a:lnTo>
                      <a:pt x="456" y="282"/>
                    </a:lnTo>
                    <a:lnTo>
                      <a:pt x="449" y="285"/>
                    </a:lnTo>
                    <a:lnTo>
                      <a:pt x="450" y="294"/>
                    </a:lnTo>
                    <a:lnTo>
                      <a:pt x="461" y="304"/>
                    </a:lnTo>
                    <a:lnTo>
                      <a:pt x="463" y="311"/>
                    </a:lnTo>
                    <a:lnTo>
                      <a:pt x="461" y="320"/>
                    </a:lnTo>
                    <a:lnTo>
                      <a:pt x="466" y="325"/>
                    </a:lnTo>
                    <a:lnTo>
                      <a:pt x="465" y="333"/>
                    </a:lnTo>
                    <a:lnTo>
                      <a:pt x="472" y="337"/>
                    </a:lnTo>
                    <a:lnTo>
                      <a:pt x="474" y="344"/>
                    </a:lnTo>
                    <a:lnTo>
                      <a:pt x="473" y="353"/>
                    </a:lnTo>
                    <a:lnTo>
                      <a:pt x="478" y="375"/>
                    </a:lnTo>
                    <a:lnTo>
                      <a:pt x="458" y="375"/>
                    </a:lnTo>
                    <a:lnTo>
                      <a:pt x="451" y="380"/>
                    </a:lnTo>
                    <a:lnTo>
                      <a:pt x="442" y="380"/>
                    </a:lnTo>
                    <a:lnTo>
                      <a:pt x="435" y="384"/>
                    </a:lnTo>
                    <a:lnTo>
                      <a:pt x="417" y="401"/>
                    </a:lnTo>
                    <a:lnTo>
                      <a:pt x="414" y="409"/>
                    </a:lnTo>
                    <a:lnTo>
                      <a:pt x="414" y="418"/>
                    </a:lnTo>
                    <a:lnTo>
                      <a:pt x="412" y="427"/>
                    </a:lnTo>
                    <a:lnTo>
                      <a:pt x="414" y="443"/>
                    </a:lnTo>
                    <a:lnTo>
                      <a:pt x="410" y="450"/>
                    </a:lnTo>
                    <a:lnTo>
                      <a:pt x="402" y="452"/>
                    </a:lnTo>
                    <a:lnTo>
                      <a:pt x="397" y="446"/>
                    </a:lnTo>
                    <a:lnTo>
                      <a:pt x="390" y="443"/>
                    </a:lnTo>
                    <a:lnTo>
                      <a:pt x="381" y="443"/>
                    </a:lnTo>
                    <a:lnTo>
                      <a:pt x="365" y="445"/>
                    </a:lnTo>
                    <a:lnTo>
                      <a:pt x="356" y="445"/>
                    </a:lnTo>
                    <a:lnTo>
                      <a:pt x="349" y="450"/>
                    </a:lnTo>
                    <a:lnTo>
                      <a:pt x="343" y="444"/>
                    </a:lnTo>
                    <a:lnTo>
                      <a:pt x="339" y="436"/>
                    </a:lnTo>
                    <a:lnTo>
                      <a:pt x="327" y="427"/>
                    </a:lnTo>
                    <a:lnTo>
                      <a:pt x="310" y="445"/>
                    </a:lnTo>
                    <a:lnTo>
                      <a:pt x="302" y="440"/>
                    </a:lnTo>
                    <a:lnTo>
                      <a:pt x="297" y="433"/>
                    </a:lnTo>
                    <a:lnTo>
                      <a:pt x="290" y="435"/>
                    </a:lnTo>
                    <a:lnTo>
                      <a:pt x="281" y="433"/>
                    </a:lnTo>
                    <a:lnTo>
                      <a:pt x="275" y="428"/>
                    </a:lnTo>
                    <a:lnTo>
                      <a:pt x="269" y="434"/>
                    </a:lnTo>
                    <a:lnTo>
                      <a:pt x="261" y="434"/>
                    </a:lnTo>
                    <a:lnTo>
                      <a:pt x="253" y="436"/>
                    </a:lnTo>
                    <a:lnTo>
                      <a:pt x="247" y="443"/>
                    </a:lnTo>
                    <a:lnTo>
                      <a:pt x="240" y="436"/>
                    </a:lnTo>
                    <a:lnTo>
                      <a:pt x="238" y="428"/>
                    </a:lnTo>
                    <a:lnTo>
                      <a:pt x="223" y="429"/>
                    </a:lnTo>
                    <a:lnTo>
                      <a:pt x="216" y="424"/>
                    </a:lnTo>
                    <a:lnTo>
                      <a:pt x="215" y="416"/>
                    </a:lnTo>
                    <a:lnTo>
                      <a:pt x="208" y="412"/>
                    </a:lnTo>
                    <a:lnTo>
                      <a:pt x="199" y="409"/>
                    </a:lnTo>
                    <a:lnTo>
                      <a:pt x="193" y="406"/>
                    </a:lnTo>
                    <a:lnTo>
                      <a:pt x="184" y="407"/>
                    </a:lnTo>
                    <a:lnTo>
                      <a:pt x="176" y="406"/>
                    </a:lnTo>
                    <a:lnTo>
                      <a:pt x="160" y="401"/>
                    </a:lnTo>
                    <a:lnTo>
                      <a:pt x="146" y="392"/>
                    </a:lnTo>
                    <a:lnTo>
                      <a:pt x="138" y="395"/>
                    </a:lnTo>
                    <a:lnTo>
                      <a:pt x="121" y="394"/>
                    </a:lnTo>
                    <a:lnTo>
                      <a:pt x="113" y="391"/>
                    </a:lnTo>
                    <a:lnTo>
                      <a:pt x="71" y="397"/>
                    </a:lnTo>
                    <a:lnTo>
                      <a:pt x="64" y="401"/>
                    </a:lnTo>
                    <a:lnTo>
                      <a:pt x="62" y="408"/>
                    </a:lnTo>
                    <a:lnTo>
                      <a:pt x="55" y="414"/>
                    </a:lnTo>
                    <a:lnTo>
                      <a:pt x="41" y="422"/>
                    </a:lnTo>
                    <a:lnTo>
                      <a:pt x="32" y="421"/>
                    </a:lnTo>
                    <a:lnTo>
                      <a:pt x="24" y="422"/>
                    </a:lnTo>
                    <a:lnTo>
                      <a:pt x="17" y="42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grpSp>
            <p:nvGrpSpPr>
              <p:cNvPr id="240" name="Group 199"/>
              <p:cNvGrpSpPr>
                <a:grpSpLocks noChangeAspect="1"/>
              </p:cNvGrpSpPr>
              <p:nvPr/>
            </p:nvGrpSpPr>
            <p:grpSpPr bwMode="gray">
              <a:xfrm>
                <a:off x="5033169" y="2808635"/>
                <a:ext cx="68263" cy="68263"/>
                <a:chOff x="2688" y="1930"/>
                <a:chExt cx="43" cy="43"/>
              </a:xfrm>
              <a:grpFill/>
            </p:grpSpPr>
            <p:sp>
              <p:nvSpPr>
                <p:cNvPr id="263" name="Freeform 200"/>
                <p:cNvSpPr>
                  <a:spLocks noChangeAspect="1"/>
                </p:cNvSpPr>
                <p:nvPr/>
              </p:nvSpPr>
              <p:spPr bwMode="gray">
                <a:xfrm>
                  <a:off x="2688" y="1930"/>
                  <a:ext cx="43" cy="43"/>
                </a:xfrm>
                <a:custGeom>
                  <a:avLst/>
                  <a:gdLst/>
                  <a:ahLst/>
                  <a:cxnLst>
                    <a:cxn ang="0">
                      <a:pos x="145" y="208"/>
                    </a:cxn>
                    <a:cxn ang="0">
                      <a:pos x="129" y="192"/>
                    </a:cxn>
                    <a:cxn ang="0">
                      <a:pos x="114" y="180"/>
                    </a:cxn>
                    <a:cxn ang="0">
                      <a:pos x="98" y="179"/>
                    </a:cxn>
                    <a:cxn ang="0">
                      <a:pos x="82" y="140"/>
                    </a:cxn>
                    <a:cxn ang="0">
                      <a:pos x="52" y="114"/>
                    </a:cxn>
                    <a:cxn ang="0">
                      <a:pos x="35" y="93"/>
                    </a:cxn>
                    <a:cxn ang="0">
                      <a:pos x="23" y="73"/>
                    </a:cxn>
                    <a:cxn ang="0">
                      <a:pos x="22" y="60"/>
                    </a:cxn>
                    <a:cxn ang="0">
                      <a:pos x="7" y="40"/>
                    </a:cxn>
                    <a:cxn ang="0">
                      <a:pos x="3" y="29"/>
                    </a:cxn>
                    <a:cxn ang="0">
                      <a:pos x="8" y="0"/>
                    </a:cxn>
                    <a:cxn ang="0">
                      <a:pos x="30" y="19"/>
                    </a:cxn>
                    <a:cxn ang="0">
                      <a:pos x="61" y="4"/>
                    </a:cxn>
                    <a:cxn ang="0">
                      <a:pos x="79" y="8"/>
                    </a:cxn>
                    <a:cxn ang="0">
                      <a:pos x="89" y="9"/>
                    </a:cxn>
                    <a:cxn ang="0">
                      <a:pos x="108" y="9"/>
                    </a:cxn>
                    <a:cxn ang="0">
                      <a:pos x="125" y="9"/>
                    </a:cxn>
                    <a:cxn ang="0">
                      <a:pos x="135" y="16"/>
                    </a:cxn>
                    <a:cxn ang="0">
                      <a:pos x="152" y="18"/>
                    </a:cxn>
                    <a:cxn ang="0">
                      <a:pos x="162" y="14"/>
                    </a:cxn>
                    <a:cxn ang="0">
                      <a:pos x="167" y="28"/>
                    </a:cxn>
                    <a:cxn ang="0">
                      <a:pos x="186" y="28"/>
                    </a:cxn>
                    <a:cxn ang="0">
                      <a:pos x="200" y="35"/>
                    </a:cxn>
                    <a:cxn ang="0">
                      <a:pos x="190" y="57"/>
                    </a:cxn>
                    <a:cxn ang="0">
                      <a:pos x="189" y="63"/>
                    </a:cxn>
                    <a:cxn ang="0">
                      <a:pos x="191" y="76"/>
                    </a:cxn>
                    <a:cxn ang="0">
                      <a:pos x="199" y="79"/>
                    </a:cxn>
                    <a:cxn ang="0">
                      <a:pos x="207" y="87"/>
                    </a:cxn>
                    <a:cxn ang="0">
                      <a:pos x="212" y="93"/>
                    </a:cxn>
                    <a:cxn ang="0">
                      <a:pos x="211" y="102"/>
                    </a:cxn>
                    <a:cxn ang="0">
                      <a:pos x="195" y="98"/>
                    </a:cxn>
                    <a:cxn ang="0">
                      <a:pos x="201" y="109"/>
                    </a:cxn>
                    <a:cxn ang="0">
                      <a:pos x="208" y="126"/>
                    </a:cxn>
                    <a:cxn ang="0">
                      <a:pos x="202" y="129"/>
                    </a:cxn>
                    <a:cxn ang="0">
                      <a:pos x="192" y="135"/>
                    </a:cxn>
                    <a:cxn ang="0">
                      <a:pos x="184" y="136"/>
                    </a:cxn>
                    <a:cxn ang="0">
                      <a:pos x="176" y="137"/>
                    </a:cxn>
                    <a:cxn ang="0">
                      <a:pos x="183" y="146"/>
                    </a:cxn>
                    <a:cxn ang="0">
                      <a:pos x="183" y="157"/>
                    </a:cxn>
                    <a:cxn ang="0">
                      <a:pos x="178" y="149"/>
                    </a:cxn>
                    <a:cxn ang="0">
                      <a:pos x="163" y="156"/>
                    </a:cxn>
                    <a:cxn ang="0">
                      <a:pos x="160" y="170"/>
                    </a:cxn>
                    <a:cxn ang="0">
                      <a:pos x="151" y="175"/>
                    </a:cxn>
                    <a:cxn ang="0">
                      <a:pos x="149" y="189"/>
                    </a:cxn>
                    <a:cxn ang="0">
                      <a:pos x="154" y="201"/>
                    </a:cxn>
                  </a:cxnLst>
                  <a:rect l="0" t="0" r="r" b="b"/>
                  <a:pathLst>
                    <a:path w="215" h="216">
                      <a:moveTo>
                        <a:pt x="149" y="216"/>
                      </a:moveTo>
                      <a:lnTo>
                        <a:pt x="149" y="208"/>
                      </a:lnTo>
                      <a:lnTo>
                        <a:pt x="145" y="208"/>
                      </a:lnTo>
                      <a:lnTo>
                        <a:pt x="146" y="203"/>
                      </a:lnTo>
                      <a:lnTo>
                        <a:pt x="137" y="202"/>
                      </a:lnTo>
                      <a:lnTo>
                        <a:pt x="129" y="192"/>
                      </a:lnTo>
                      <a:lnTo>
                        <a:pt x="122" y="191"/>
                      </a:lnTo>
                      <a:lnTo>
                        <a:pt x="114" y="185"/>
                      </a:lnTo>
                      <a:lnTo>
                        <a:pt x="114" y="180"/>
                      </a:lnTo>
                      <a:lnTo>
                        <a:pt x="106" y="179"/>
                      </a:lnTo>
                      <a:lnTo>
                        <a:pt x="99" y="184"/>
                      </a:lnTo>
                      <a:lnTo>
                        <a:pt x="98" y="179"/>
                      </a:lnTo>
                      <a:lnTo>
                        <a:pt x="105" y="175"/>
                      </a:lnTo>
                      <a:lnTo>
                        <a:pt x="83" y="151"/>
                      </a:lnTo>
                      <a:lnTo>
                        <a:pt x="82" y="140"/>
                      </a:lnTo>
                      <a:lnTo>
                        <a:pt x="77" y="136"/>
                      </a:lnTo>
                      <a:lnTo>
                        <a:pt x="72" y="133"/>
                      </a:lnTo>
                      <a:lnTo>
                        <a:pt x="52" y="114"/>
                      </a:lnTo>
                      <a:lnTo>
                        <a:pt x="51" y="109"/>
                      </a:lnTo>
                      <a:lnTo>
                        <a:pt x="41" y="95"/>
                      </a:lnTo>
                      <a:lnTo>
                        <a:pt x="35" y="93"/>
                      </a:lnTo>
                      <a:lnTo>
                        <a:pt x="27" y="81"/>
                      </a:lnTo>
                      <a:lnTo>
                        <a:pt x="22" y="79"/>
                      </a:lnTo>
                      <a:lnTo>
                        <a:pt x="23" y="73"/>
                      </a:lnTo>
                      <a:lnTo>
                        <a:pt x="25" y="71"/>
                      </a:lnTo>
                      <a:lnTo>
                        <a:pt x="22" y="65"/>
                      </a:lnTo>
                      <a:lnTo>
                        <a:pt x="22" y="60"/>
                      </a:lnTo>
                      <a:lnTo>
                        <a:pt x="16" y="54"/>
                      </a:lnTo>
                      <a:lnTo>
                        <a:pt x="12" y="41"/>
                      </a:lnTo>
                      <a:lnTo>
                        <a:pt x="7" y="40"/>
                      </a:lnTo>
                      <a:lnTo>
                        <a:pt x="0" y="34"/>
                      </a:lnTo>
                      <a:lnTo>
                        <a:pt x="0" y="31"/>
                      </a:lnTo>
                      <a:lnTo>
                        <a:pt x="3" y="29"/>
                      </a:lnTo>
                      <a:lnTo>
                        <a:pt x="2" y="25"/>
                      </a:lnTo>
                      <a:lnTo>
                        <a:pt x="2" y="6"/>
                      </a:lnTo>
                      <a:lnTo>
                        <a:pt x="8" y="0"/>
                      </a:lnTo>
                      <a:lnTo>
                        <a:pt x="17" y="2"/>
                      </a:lnTo>
                      <a:lnTo>
                        <a:pt x="17" y="4"/>
                      </a:lnTo>
                      <a:lnTo>
                        <a:pt x="30" y="19"/>
                      </a:lnTo>
                      <a:lnTo>
                        <a:pt x="34" y="19"/>
                      </a:lnTo>
                      <a:lnTo>
                        <a:pt x="43" y="2"/>
                      </a:lnTo>
                      <a:lnTo>
                        <a:pt x="61" y="4"/>
                      </a:lnTo>
                      <a:lnTo>
                        <a:pt x="65" y="0"/>
                      </a:lnTo>
                      <a:lnTo>
                        <a:pt x="67" y="0"/>
                      </a:lnTo>
                      <a:lnTo>
                        <a:pt x="79" y="8"/>
                      </a:lnTo>
                      <a:lnTo>
                        <a:pt x="83" y="8"/>
                      </a:lnTo>
                      <a:lnTo>
                        <a:pt x="86" y="6"/>
                      </a:lnTo>
                      <a:lnTo>
                        <a:pt x="89" y="9"/>
                      </a:lnTo>
                      <a:lnTo>
                        <a:pt x="104" y="12"/>
                      </a:lnTo>
                      <a:lnTo>
                        <a:pt x="105" y="9"/>
                      </a:lnTo>
                      <a:lnTo>
                        <a:pt x="108" y="9"/>
                      </a:lnTo>
                      <a:lnTo>
                        <a:pt x="116" y="17"/>
                      </a:lnTo>
                      <a:lnTo>
                        <a:pt x="119" y="17"/>
                      </a:lnTo>
                      <a:lnTo>
                        <a:pt x="125" y="9"/>
                      </a:lnTo>
                      <a:lnTo>
                        <a:pt x="129" y="9"/>
                      </a:lnTo>
                      <a:lnTo>
                        <a:pt x="132" y="14"/>
                      </a:lnTo>
                      <a:lnTo>
                        <a:pt x="135" y="16"/>
                      </a:lnTo>
                      <a:lnTo>
                        <a:pt x="137" y="11"/>
                      </a:lnTo>
                      <a:lnTo>
                        <a:pt x="148" y="12"/>
                      </a:lnTo>
                      <a:lnTo>
                        <a:pt x="152" y="18"/>
                      </a:lnTo>
                      <a:lnTo>
                        <a:pt x="154" y="17"/>
                      </a:lnTo>
                      <a:lnTo>
                        <a:pt x="154" y="14"/>
                      </a:lnTo>
                      <a:lnTo>
                        <a:pt x="162" y="14"/>
                      </a:lnTo>
                      <a:lnTo>
                        <a:pt x="168" y="22"/>
                      </a:lnTo>
                      <a:lnTo>
                        <a:pt x="167" y="27"/>
                      </a:lnTo>
                      <a:lnTo>
                        <a:pt x="167" y="28"/>
                      </a:lnTo>
                      <a:lnTo>
                        <a:pt x="173" y="33"/>
                      </a:lnTo>
                      <a:lnTo>
                        <a:pt x="180" y="33"/>
                      </a:lnTo>
                      <a:lnTo>
                        <a:pt x="186" y="28"/>
                      </a:lnTo>
                      <a:lnTo>
                        <a:pt x="199" y="28"/>
                      </a:lnTo>
                      <a:lnTo>
                        <a:pt x="201" y="31"/>
                      </a:lnTo>
                      <a:lnTo>
                        <a:pt x="200" y="35"/>
                      </a:lnTo>
                      <a:lnTo>
                        <a:pt x="200" y="39"/>
                      </a:lnTo>
                      <a:lnTo>
                        <a:pt x="195" y="46"/>
                      </a:lnTo>
                      <a:lnTo>
                        <a:pt x="190" y="57"/>
                      </a:lnTo>
                      <a:lnTo>
                        <a:pt x="188" y="59"/>
                      </a:lnTo>
                      <a:lnTo>
                        <a:pt x="188" y="61"/>
                      </a:lnTo>
                      <a:lnTo>
                        <a:pt x="189" y="63"/>
                      </a:lnTo>
                      <a:lnTo>
                        <a:pt x="185" y="68"/>
                      </a:lnTo>
                      <a:lnTo>
                        <a:pt x="188" y="76"/>
                      </a:lnTo>
                      <a:lnTo>
                        <a:pt x="191" y="76"/>
                      </a:lnTo>
                      <a:lnTo>
                        <a:pt x="194" y="78"/>
                      </a:lnTo>
                      <a:lnTo>
                        <a:pt x="197" y="77"/>
                      </a:lnTo>
                      <a:lnTo>
                        <a:pt x="199" y="79"/>
                      </a:lnTo>
                      <a:lnTo>
                        <a:pt x="200" y="83"/>
                      </a:lnTo>
                      <a:lnTo>
                        <a:pt x="203" y="87"/>
                      </a:lnTo>
                      <a:lnTo>
                        <a:pt x="207" y="87"/>
                      </a:lnTo>
                      <a:lnTo>
                        <a:pt x="207" y="88"/>
                      </a:lnTo>
                      <a:lnTo>
                        <a:pt x="207" y="90"/>
                      </a:lnTo>
                      <a:lnTo>
                        <a:pt x="212" y="93"/>
                      </a:lnTo>
                      <a:lnTo>
                        <a:pt x="215" y="94"/>
                      </a:lnTo>
                      <a:lnTo>
                        <a:pt x="215" y="97"/>
                      </a:lnTo>
                      <a:lnTo>
                        <a:pt x="211" y="102"/>
                      </a:lnTo>
                      <a:lnTo>
                        <a:pt x="202" y="102"/>
                      </a:lnTo>
                      <a:lnTo>
                        <a:pt x="197" y="98"/>
                      </a:lnTo>
                      <a:lnTo>
                        <a:pt x="195" y="98"/>
                      </a:lnTo>
                      <a:lnTo>
                        <a:pt x="194" y="100"/>
                      </a:lnTo>
                      <a:lnTo>
                        <a:pt x="195" y="102"/>
                      </a:lnTo>
                      <a:lnTo>
                        <a:pt x="201" y="109"/>
                      </a:lnTo>
                      <a:lnTo>
                        <a:pt x="207" y="117"/>
                      </a:lnTo>
                      <a:lnTo>
                        <a:pt x="210" y="119"/>
                      </a:lnTo>
                      <a:lnTo>
                        <a:pt x="208" y="126"/>
                      </a:lnTo>
                      <a:lnTo>
                        <a:pt x="207" y="129"/>
                      </a:lnTo>
                      <a:lnTo>
                        <a:pt x="205" y="130"/>
                      </a:lnTo>
                      <a:lnTo>
                        <a:pt x="202" y="129"/>
                      </a:lnTo>
                      <a:lnTo>
                        <a:pt x="200" y="129"/>
                      </a:lnTo>
                      <a:lnTo>
                        <a:pt x="197" y="132"/>
                      </a:lnTo>
                      <a:lnTo>
                        <a:pt x="192" y="135"/>
                      </a:lnTo>
                      <a:lnTo>
                        <a:pt x="189" y="135"/>
                      </a:lnTo>
                      <a:lnTo>
                        <a:pt x="186" y="136"/>
                      </a:lnTo>
                      <a:lnTo>
                        <a:pt x="184" y="136"/>
                      </a:lnTo>
                      <a:lnTo>
                        <a:pt x="183" y="133"/>
                      </a:lnTo>
                      <a:lnTo>
                        <a:pt x="180" y="133"/>
                      </a:lnTo>
                      <a:lnTo>
                        <a:pt x="176" y="137"/>
                      </a:lnTo>
                      <a:lnTo>
                        <a:pt x="178" y="140"/>
                      </a:lnTo>
                      <a:lnTo>
                        <a:pt x="181" y="141"/>
                      </a:lnTo>
                      <a:lnTo>
                        <a:pt x="183" y="146"/>
                      </a:lnTo>
                      <a:lnTo>
                        <a:pt x="184" y="149"/>
                      </a:lnTo>
                      <a:lnTo>
                        <a:pt x="184" y="154"/>
                      </a:lnTo>
                      <a:lnTo>
                        <a:pt x="183" y="157"/>
                      </a:lnTo>
                      <a:lnTo>
                        <a:pt x="180" y="157"/>
                      </a:lnTo>
                      <a:lnTo>
                        <a:pt x="179" y="154"/>
                      </a:lnTo>
                      <a:lnTo>
                        <a:pt x="178" y="149"/>
                      </a:lnTo>
                      <a:lnTo>
                        <a:pt x="175" y="148"/>
                      </a:lnTo>
                      <a:lnTo>
                        <a:pt x="172" y="148"/>
                      </a:lnTo>
                      <a:lnTo>
                        <a:pt x="163" y="156"/>
                      </a:lnTo>
                      <a:lnTo>
                        <a:pt x="162" y="160"/>
                      </a:lnTo>
                      <a:lnTo>
                        <a:pt x="160" y="163"/>
                      </a:lnTo>
                      <a:lnTo>
                        <a:pt x="160" y="170"/>
                      </a:lnTo>
                      <a:lnTo>
                        <a:pt x="158" y="173"/>
                      </a:lnTo>
                      <a:lnTo>
                        <a:pt x="153" y="173"/>
                      </a:lnTo>
                      <a:lnTo>
                        <a:pt x="151" y="175"/>
                      </a:lnTo>
                      <a:lnTo>
                        <a:pt x="151" y="184"/>
                      </a:lnTo>
                      <a:lnTo>
                        <a:pt x="149" y="185"/>
                      </a:lnTo>
                      <a:lnTo>
                        <a:pt x="149" y="189"/>
                      </a:lnTo>
                      <a:lnTo>
                        <a:pt x="152" y="194"/>
                      </a:lnTo>
                      <a:lnTo>
                        <a:pt x="154" y="196"/>
                      </a:lnTo>
                      <a:lnTo>
                        <a:pt x="154" y="201"/>
                      </a:lnTo>
                      <a:lnTo>
                        <a:pt x="149" y="208"/>
                      </a:lnTo>
                      <a:lnTo>
                        <a:pt x="149" y="216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64" name="Freeform 201"/>
                <p:cNvSpPr>
                  <a:spLocks noChangeAspect="1"/>
                </p:cNvSpPr>
                <p:nvPr/>
              </p:nvSpPr>
              <p:spPr bwMode="gray">
                <a:xfrm>
                  <a:off x="2703" y="1965"/>
                  <a:ext cx="15" cy="8"/>
                </a:xfrm>
                <a:custGeom>
                  <a:avLst/>
                  <a:gdLst/>
                  <a:ahLst/>
                  <a:cxnLst>
                    <a:cxn ang="0">
                      <a:pos x="75" y="42"/>
                    </a:cxn>
                    <a:cxn ang="0">
                      <a:pos x="45" y="20"/>
                    </a:cxn>
                    <a:cxn ang="0">
                      <a:pos x="29" y="17"/>
                    </a:cxn>
                    <a:cxn ang="0">
                      <a:pos x="13" y="7"/>
                    </a:cxn>
                    <a:cxn ang="0">
                      <a:pos x="0" y="5"/>
                    </a:cxn>
                    <a:cxn ang="0">
                      <a:pos x="4" y="0"/>
                    </a:cxn>
                    <a:cxn ang="0">
                      <a:pos x="15" y="2"/>
                    </a:cxn>
                    <a:cxn ang="0">
                      <a:pos x="20" y="10"/>
                    </a:cxn>
                    <a:cxn ang="0">
                      <a:pos x="25" y="10"/>
                    </a:cxn>
                    <a:cxn ang="0">
                      <a:pos x="32" y="5"/>
                    </a:cxn>
                    <a:cxn ang="0">
                      <a:pos x="40" y="6"/>
                    </a:cxn>
                    <a:cxn ang="0">
                      <a:pos x="40" y="11"/>
                    </a:cxn>
                    <a:cxn ang="0">
                      <a:pos x="48" y="17"/>
                    </a:cxn>
                    <a:cxn ang="0">
                      <a:pos x="55" y="18"/>
                    </a:cxn>
                    <a:cxn ang="0">
                      <a:pos x="63" y="28"/>
                    </a:cxn>
                    <a:cxn ang="0">
                      <a:pos x="72" y="29"/>
                    </a:cxn>
                    <a:cxn ang="0">
                      <a:pos x="71" y="34"/>
                    </a:cxn>
                    <a:cxn ang="0">
                      <a:pos x="75" y="34"/>
                    </a:cxn>
                    <a:cxn ang="0">
                      <a:pos x="75" y="42"/>
                    </a:cxn>
                  </a:cxnLst>
                  <a:rect l="0" t="0" r="r" b="b"/>
                  <a:pathLst>
                    <a:path w="75" h="42">
                      <a:moveTo>
                        <a:pt x="75" y="42"/>
                      </a:moveTo>
                      <a:lnTo>
                        <a:pt x="45" y="20"/>
                      </a:lnTo>
                      <a:lnTo>
                        <a:pt x="29" y="17"/>
                      </a:lnTo>
                      <a:lnTo>
                        <a:pt x="13" y="7"/>
                      </a:lnTo>
                      <a:lnTo>
                        <a:pt x="0" y="5"/>
                      </a:lnTo>
                      <a:lnTo>
                        <a:pt x="4" y="0"/>
                      </a:lnTo>
                      <a:lnTo>
                        <a:pt x="15" y="2"/>
                      </a:lnTo>
                      <a:lnTo>
                        <a:pt x="20" y="10"/>
                      </a:lnTo>
                      <a:lnTo>
                        <a:pt x="25" y="10"/>
                      </a:lnTo>
                      <a:lnTo>
                        <a:pt x="32" y="5"/>
                      </a:lnTo>
                      <a:lnTo>
                        <a:pt x="40" y="6"/>
                      </a:lnTo>
                      <a:lnTo>
                        <a:pt x="40" y="11"/>
                      </a:lnTo>
                      <a:lnTo>
                        <a:pt x="48" y="17"/>
                      </a:lnTo>
                      <a:lnTo>
                        <a:pt x="55" y="18"/>
                      </a:lnTo>
                      <a:lnTo>
                        <a:pt x="63" y="28"/>
                      </a:lnTo>
                      <a:lnTo>
                        <a:pt x="72" y="29"/>
                      </a:lnTo>
                      <a:lnTo>
                        <a:pt x="71" y="34"/>
                      </a:lnTo>
                      <a:lnTo>
                        <a:pt x="75" y="34"/>
                      </a:lnTo>
                      <a:lnTo>
                        <a:pt x="75" y="42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</p:grpSp>
          <p:sp>
            <p:nvSpPr>
              <p:cNvPr id="241" name="Freeform 202"/>
              <p:cNvSpPr>
                <a:spLocks noChangeAspect="1"/>
              </p:cNvSpPr>
              <p:nvPr/>
            </p:nvSpPr>
            <p:spPr bwMode="gray">
              <a:xfrm>
                <a:off x="5128419" y="2973735"/>
                <a:ext cx="39688" cy="41275"/>
              </a:xfrm>
              <a:custGeom>
                <a:avLst/>
                <a:gdLst/>
                <a:ahLst/>
                <a:cxnLst>
                  <a:cxn ang="0">
                    <a:pos x="49" y="0"/>
                  </a:cxn>
                  <a:cxn ang="0">
                    <a:pos x="35" y="2"/>
                  </a:cxn>
                  <a:cxn ang="0">
                    <a:pos x="21" y="12"/>
                  </a:cxn>
                  <a:cxn ang="0">
                    <a:pos x="13" y="8"/>
                  </a:cxn>
                  <a:cxn ang="0">
                    <a:pos x="2" y="28"/>
                  </a:cxn>
                  <a:cxn ang="0">
                    <a:pos x="0" y="37"/>
                  </a:cxn>
                  <a:cxn ang="0">
                    <a:pos x="6" y="50"/>
                  </a:cxn>
                  <a:cxn ang="0">
                    <a:pos x="21" y="58"/>
                  </a:cxn>
                  <a:cxn ang="0">
                    <a:pos x="28" y="70"/>
                  </a:cxn>
                  <a:cxn ang="0">
                    <a:pos x="23" y="86"/>
                  </a:cxn>
                  <a:cxn ang="0">
                    <a:pos x="26" y="99"/>
                  </a:cxn>
                  <a:cxn ang="0">
                    <a:pos x="32" y="106"/>
                  </a:cxn>
                  <a:cxn ang="0">
                    <a:pos x="39" y="108"/>
                  </a:cxn>
                  <a:cxn ang="0">
                    <a:pos x="42" y="98"/>
                  </a:cxn>
                  <a:cxn ang="0">
                    <a:pos x="49" y="90"/>
                  </a:cxn>
                  <a:cxn ang="0">
                    <a:pos x="53" y="96"/>
                  </a:cxn>
                  <a:cxn ang="0">
                    <a:pos x="60" y="103"/>
                  </a:cxn>
                  <a:cxn ang="0">
                    <a:pos x="65" y="119"/>
                  </a:cxn>
                  <a:cxn ang="0">
                    <a:pos x="66" y="130"/>
                  </a:cxn>
                  <a:cxn ang="0">
                    <a:pos x="71" y="131"/>
                  </a:cxn>
                  <a:cxn ang="0">
                    <a:pos x="76" y="110"/>
                  </a:cxn>
                  <a:cxn ang="0">
                    <a:pos x="85" y="107"/>
                  </a:cxn>
                  <a:cxn ang="0">
                    <a:pos x="91" y="117"/>
                  </a:cxn>
                  <a:cxn ang="0">
                    <a:pos x="98" y="124"/>
                  </a:cxn>
                  <a:cxn ang="0">
                    <a:pos x="107" y="129"/>
                  </a:cxn>
                  <a:cxn ang="0">
                    <a:pos x="105" y="107"/>
                  </a:cxn>
                  <a:cxn ang="0">
                    <a:pos x="98" y="77"/>
                  </a:cxn>
                  <a:cxn ang="0">
                    <a:pos x="91" y="66"/>
                  </a:cxn>
                  <a:cxn ang="0">
                    <a:pos x="88" y="54"/>
                  </a:cxn>
                  <a:cxn ang="0">
                    <a:pos x="105" y="66"/>
                  </a:cxn>
                  <a:cxn ang="0">
                    <a:pos x="108" y="71"/>
                  </a:cxn>
                  <a:cxn ang="0">
                    <a:pos x="113" y="71"/>
                  </a:cxn>
                  <a:cxn ang="0">
                    <a:pos x="119" y="65"/>
                  </a:cxn>
                  <a:cxn ang="0">
                    <a:pos x="128" y="64"/>
                  </a:cxn>
                  <a:cxn ang="0">
                    <a:pos x="126" y="56"/>
                  </a:cxn>
                  <a:cxn ang="0">
                    <a:pos x="114" y="48"/>
                  </a:cxn>
                  <a:cxn ang="0">
                    <a:pos x="107" y="33"/>
                  </a:cxn>
                  <a:cxn ang="0">
                    <a:pos x="107" y="26"/>
                  </a:cxn>
                  <a:cxn ang="0">
                    <a:pos x="98" y="21"/>
                  </a:cxn>
                  <a:cxn ang="0">
                    <a:pos x="74" y="12"/>
                  </a:cxn>
                  <a:cxn ang="0">
                    <a:pos x="61" y="8"/>
                  </a:cxn>
                  <a:cxn ang="0">
                    <a:pos x="55" y="8"/>
                  </a:cxn>
                  <a:cxn ang="0">
                    <a:pos x="49" y="0"/>
                  </a:cxn>
                </a:cxnLst>
                <a:rect l="0" t="0" r="r" b="b"/>
                <a:pathLst>
                  <a:path w="128" h="131">
                    <a:moveTo>
                      <a:pt x="49" y="0"/>
                    </a:moveTo>
                    <a:lnTo>
                      <a:pt x="35" y="2"/>
                    </a:lnTo>
                    <a:lnTo>
                      <a:pt x="21" y="12"/>
                    </a:lnTo>
                    <a:lnTo>
                      <a:pt x="13" y="8"/>
                    </a:lnTo>
                    <a:lnTo>
                      <a:pt x="2" y="28"/>
                    </a:lnTo>
                    <a:lnTo>
                      <a:pt x="0" y="37"/>
                    </a:lnTo>
                    <a:lnTo>
                      <a:pt x="6" y="50"/>
                    </a:lnTo>
                    <a:lnTo>
                      <a:pt x="21" y="58"/>
                    </a:lnTo>
                    <a:lnTo>
                      <a:pt x="28" y="70"/>
                    </a:lnTo>
                    <a:lnTo>
                      <a:pt x="23" y="86"/>
                    </a:lnTo>
                    <a:lnTo>
                      <a:pt x="26" y="99"/>
                    </a:lnTo>
                    <a:lnTo>
                      <a:pt x="32" y="106"/>
                    </a:lnTo>
                    <a:lnTo>
                      <a:pt x="39" y="108"/>
                    </a:lnTo>
                    <a:lnTo>
                      <a:pt x="42" y="98"/>
                    </a:lnTo>
                    <a:lnTo>
                      <a:pt x="49" y="90"/>
                    </a:lnTo>
                    <a:lnTo>
                      <a:pt x="53" y="96"/>
                    </a:lnTo>
                    <a:lnTo>
                      <a:pt x="60" y="103"/>
                    </a:lnTo>
                    <a:lnTo>
                      <a:pt x="65" y="119"/>
                    </a:lnTo>
                    <a:lnTo>
                      <a:pt x="66" y="130"/>
                    </a:lnTo>
                    <a:lnTo>
                      <a:pt x="71" y="131"/>
                    </a:lnTo>
                    <a:lnTo>
                      <a:pt x="76" y="110"/>
                    </a:lnTo>
                    <a:lnTo>
                      <a:pt x="85" y="107"/>
                    </a:lnTo>
                    <a:lnTo>
                      <a:pt x="91" y="117"/>
                    </a:lnTo>
                    <a:lnTo>
                      <a:pt x="98" y="124"/>
                    </a:lnTo>
                    <a:lnTo>
                      <a:pt x="107" y="129"/>
                    </a:lnTo>
                    <a:lnTo>
                      <a:pt x="105" y="107"/>
                    </a:lnTo>
                    <a:lnTo>
                      <a:pt x="98" y="77"/>
                    </a:lnTo>
                    <a:lnTo>
                      <a:pt x="91" y="66"/>
                    </a:lnTo>
                    <a:lnTo>
                      <a:pt x="88" y="54"/>
                    </a:lnTo>
                    <a:lnTo>
                      <a:pt x="105" y="66"/>
                    </a:lnTo>
                    <a:lnTo>
                      <a:pt x="108" y="71"/>
                    </a:lnTo>
                    <a:lnTo>
                      <a:pt x="113" y="71"/>
                    </a:lnTo>
                    <a:lnTo>
                      <a:pt x="119" y="65"/>
                    </a:lnTo>
                    <a:lnTo>
                      <a:pt x="128" y="64"/>
                    </a:lnTo>
                    <a:lnTo>
                      <a:pt x="126" y="56"/>
                    </a:lnTo>
                    <a:lnTo>
                      <a:pt x="114" y="48"/>
                    </a:lnTo>
                    <a:lnTo>
                      <a:pt x="107" y="33"/>
                    </a:lnTo>
                    <a:lnTo>
                      <a:pt x="107" y="26"/>
                    </a:lnTo>
                    <a:lnTo>
                      <a:pt x="98" y="21"/>
                    </a:lnTo>
                    <a:lnTo>
                      <a:pt x="74" y="12"/>
                    </a:lnTo>
                    <a:lnTo>
                      <a:pt x="61" y="8"/>
                    </a:lnTo>
                    <a:lnTo>
                      <a:pt x="55" y="8"/>
                    </a:lnTo>
                    <a:lnTo>
                      <a:pt x="49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42" name="Freeform 203"/>
              <p:cNvSpPr>
                <a:spLocks noChangeAspect="1"/>
              </p:cNvSpPr>
              <p:nvPr/>
            </p:nvSpPr>
            <p:spPr bwMode="gray">
              <a:xfrm>
                <a:off x="5110956" y="2894360"/>
                <a:ext cx="111125" cy="93663"/>
              </a:xfrm>
              <a:custGeom>
                <a:avLst/>
                <a:gdLst/>
                <a:ahLst/>
                <a:cxnLst>
                  <a:cxn ang="0">
                    <a:pos x="314" y="70"/>
                  </a:cxn>
                  <a:cxn ang="0">
                    <a:pos x="258" y="65"/>
                  </a:cxn>
                  <a:cxn ang="0">
                    <a:pos x="245" y="66"/>
                  </a:cxn>
                  <a:cxn ang="0">
                    <a:pos x="223" y="73"/>
                  </a:cxn>
                  <a:cxn ang="0">
                    <a:pos x="193" y="86"/>
                  </a:cxn>
                  <a:cxn ang="0">
                    <a:pos x="216" y="100"/>
                  </a:cxn>
                  <a:cxn ang="0">
                    <a:pos x="227" y="116"/>
                  </a:cxn>
                  <a:cxn ang="0">
                    <a:pos x="201" y="103"/>
                  </a:cxn>
                  <a:cxn ang="0">
                    <a:pos x="207" y="120"/>
                  </a:cxn>
                  <a:cxn ang="0">
                    <a:pos x="201" y="125"/>
                  </a:cxn>
                  <a:cxn ang="0">
                    <a:pos x="185" y="111"/>
                  </a:cxn>
                  <a:cxn ang="0">
                    <a:pos x="184" y="124"/>
                  </a:cxn>
                  <a:cxn ang="0">
                    <a:pos x="188" y="135"/>
                  </a:cxn>
                  <a:cxn ang="0">
                    <a:pos x="172" y="111"/>
                  </a:cxn>
                  <a:cxn ang="0">
                    <a:pos x="148" y="93"/>
                  </a:cxn>
                  <a:cxn ang="0">
                    <a:pos x="137" y="90"/>
                  </a:cxn>
                  <a:cxn ang="0">
                    <a:pos x="135" y="120"/>
                  </a:cxn>
                  <a:cxn ang="0">
                    <a:pos x="144" y="140"/>
                  </a:cxn>
                  <a:cxn ang="0">
                    <a:pos x="164" y="172"/>
                  </a:cxn>
                  <a:cxn ang="0">
                    <a:pos x="172" y="190"/>
                  </a:cxn>
                  <a:cxn ang="0">
                    <a:pos x="163" y="191"/>
                  </a:cxn>
                  <a:cxn ang="0">
                    <a:pos x="161" y="179"/>
                  </a:cxn>
                  <a:cxn ang="0">
                    <a:pos x="150" y="186"/>
                  </a:cxn>
                  <a:cxn ang="0">
                    <a:pos x="151" y="203"/>
                  </a:cxn>
                  <a:cxn ang="0">
                    <a:pos x="141" y="203"/>
                  </a:cxn>
                  <a:cxn ang="0">
                    <a:pos x="135" y="212"/>
                  </a:cxn>
                  <a:cxn ang="0">
                    <a:pos x="156" y="219"/>
                  </a:cxn>
                  <a:cxn ang="0">
                    <a:pos x="172" y="224"/>
                  </a:cxn>
                  <a:cxn ang="0">
                    <a:pos x="184" y="237"/>
                  </a:cxn>
                  <a:cxn ang="0">
                    <a:pos x="199" y="250"/>
                  </a:cxn>
                  <a:cxn ang="0">
                    <a:pos x="211" y="255"/>
                  </a:cxn>
                  <a:cxn ang="0">
                    <a:pos x="199" y="285"/>
                  </a:cxn>
                  <a:cxn ang="0">
                    <a:pos x="175" y="275"/>
                  </a:cxn>
                  <a:cxn ang="0">
                    <a:pos x="152" y="270"/>
                  </a:cxn>
                  <a:cxn ang="0">
                    <a:pos x="164" y="259"/>
                  </a:cxn>
                  <a:cxn ang="0">
                    <a:pos x="139" y="243"/>
                  </a:cxn>
                  <a:cxn ang="0">
                    <a:pos x="123" y="245"/>
                  </a:cxn>
                  <a:cxn ang="0">
                    <a:pos x="98" y="245"/>
                  </a:cxn>
                  <a:cxn ang="0">
                    <a:pos x="67" y="242"/>
                  </a:cxn>
                  <a:cxn ang="0">
                    <a:pos x="61" y="245"/>
                  </a:cxn>
                  <a:cxn ang="0">
                    <a:pos x="51" y="240"/>
                  </a:cxn>
                  <a:cxn ang="0">
                    <a:pos x="33" y="208"/>
                  </a:cxn>
                  <a:cxn ang="0">
                    <a:pos x="53" y="208"/>
                  </a:cxn>
                  <a:cxn ang="0">
                    <a:pos x="35" y="194"/>
                  </a:cxn>
                  <a:cxn ang="0">
                    <a:pos x="17" y="178"/>
                  </a:cxn>
                  <a:cxn ang="0">
                    <a:pos x="3" y="154"/>
                  </a:cxn>
                  <a:cxn ang="0">
                    <a:pos x="0" y="152"/>
                  </a:cxn>
                  <a:cxn ang="0">
                    <a:pos x="10" y="146"/>
                  </a:cxn>
                  <a:cxn ang="0">
                    <a:pos x="17" y="127"/>
                  </a:cxn>
                  <a:cxn ang="0">
                    <a:pos x="35" y="103"/>
                  </a:cxn>
                  <a:cxn ang="0">
                    <a:pos x="49" y="77"/>
                  </a:cxn>
                  <a:cxn ang="0">
                    <a:pos x="82" y="62"/>
                  </a:cxn>
                  <a:cxn ang="0">
                    <a:pos x="112" y="45"/>
                  </a:cxn>
                  <a:cxn ang="0">
                    <a:pos x="147" y="31"/>
                  </a:cxn>
                  <a:cxn ang="0">
                    <a:pos x="166" y="29"/>
                  </a:cxn>
                  <a:cxn ang="0">
                    <a:pos x="205" y="25"/>
                  </a:cxn>
                  <a:cxn ang="0">
                    <a:pos x="248" y="16"/>
                  </a:cxn>
                  <a:cxn ang="0">
                    <a:pos x="293" y="36"/>
                  </a:cxn>
                  <a:cxn ang="0">
                    <a:pos x="327" y="20"/>
                  </a:cxn>
                  <a:cxn ang="0">
                    <a:pos x="340" y="0"/>
                  </a:cxn>
                  <a:cxn ang="0">
                    <a:pos x="352" y="13"/>
                  </a:cxn>
                  <a:cxn ang="0">
                    <a:pos x="340" y="33"/>
                  </a:cxn>
                  <a:cxn ang="0">
                    <a:pos x="334" y="63"/>
                  </a:cxn>
                </a:cxnLst>
                <a:rect l="0" t="0" r="r" b="b"/>
                <a:pathLst>
                  <a:path w="352" h="293">
                    <a:moveTo>
                      <a:pt x="324" y="78"/>
                    </a:moveTo>
                    <a:lnTo>
                      <a:pt x="314" y="70"/>
                    </a:lnTo>
                    <a:lnTo>
                      <a:pt x="268" y="57"/>
                    </a:lnTo>
                    <a:lnTo>
                      <a:pt x="258" y="65"/>
                    </a:lnTo>
                    <a:lnTo>
                      <a:pt x="253" y="66"/>
                    </a:lnTo>
                    <a:lnTo>
                      <a:pt x="245" y="66"/>
                    </a:lnTo>
                    <a:lnTo>
                      <a:pt x="234" y="62"/>
                    </a:lnTo>
                    <a:lnTo>
                      <a:pt x="223" y="73"/>
                    </a:lnTo>
                    <a:lnTo>
                      <a:pt x="207" y="76"/>
                    </a:lnTo>
                    <a:lnTo>
                      <a:pt x="193" y="86"/>
                    </a:lnTo>
                    <a:lnTo>
                      <a:pt x="201" y="94"/>
                    </a:lnTo>
                    <a:lnTo>
                      <a:pt x="216" y="100"/>
                    </a:lnTo>
                    <a:lnTo>
                      <a:pt x="225" y="110"/>
                    </a:lnTo>
                    <a:lnTo>
                      <a:pt x="227" y="116"/>
                    </a:lnTo>
                    <a:lnTo>
                      <a:pt x="217" y="106"/>
                    </a:lnTo>
                    <a:lnTo>
                      <a:pt x="201" y="103"/>
                    </a:lnTo>
                    <a:lnTo>
                      <a:pt x="196" y="113"/>
                    </a:lnTo>
                    <a:lnTo>
                      <a:pt x="207" y="120"/>
                    </a:lnTo>
                    <a:lnTo>
                      <a:pt x="209" y="133"/>
                    </a:lnTo>
                    <a:lnTo>
                      <a:pt x="201" y="125"/>
                    </a:lnTo>
                    <a:lnTo>
                      <a:pt x="195" y="115"/>
                    </a:lnTo>
                    <a:lnTo>
                      <a:pt x="185" y="111"/>
                    </a:lnTo>
                    <a:lnTo>
                      <a:pt x="182" y="113"/>
                    </a:lnTo>
                    <a:lnTo>
                      <a:pt x="184" y="124"/>
                    </a:lnTo>
                    <a:lnTo>
                      <a:pt x="193" y="131"/>
                    </a:lnTo>
                    <a:lnTo>
                      <a:pt x="188" y="135"/>
                    </a:lnTo>
                    <a:lnTo>
                      <a:pt x="177" y="125"/>
                    </a:lnTo>
                    <a:lnTo>
                      <a:pt x="172" y="111"/>
                    </a:lnTo>
                    <a:lnTo>
                      <a:pt x="148" y="97"/>
                    </a:lnTo>
                    <a:lnTo>
                      <a:pt x="148" y="93"/>
                    </a:lnTo>
                    <a:lnTo>
                      <a:pt x="151" y="86"/>
                    </a:lnTo>
                    <a:lnTo>
                      <a:pt x="137" y="90"/>
                    </a:lnTo>
                    <a:lnTo>
                      <a:pt x="135" y="105"/>
                    </a:lnTo>
                    <a:lnTo>
                      <a:pt x="135" y="120"/>
                    </a:lnTo>
                    <a:lnTo>
                      <a:pt x="136" y="132"/>
                    </a:lnTo>
                    <a:lnTo>
                      <a:pt x="144" y="140"/>
                    </a:lnTo>
                    <a:lnTo>
                      <a:pt x="147" y="154"/>
                    </a:lnTo>
                    <a:lnTo>
                      <a:pt x="164" y="172"/>
                    </a:lnTo>
                    <a:lnTo>
                      <a:pt x="169" y="181"/>
                    </a:lnTo>
                    <a:lnTo>
                      <a:pt x="172" y="190"/>
                    </a:lnTo>
                    <a:lnTo>
                      <a:pt x="167" y="192"/>
                    </a:lnTo>
                    <a:lnTo>
                      <a:pt x="163" y="191"/>
                    </a:lnTo>
                    <a:lnTo>
                      <a:pt x="164" y="185"/>
                    </a:lnTo>
                    <a:lnTo>
                      <a:pt x="161" y="179"/>
                    </a:lnTo>
                    <a:lnTo>
                      <a:pt x="151" y="178"/>
                    </a:lnTo>
                    <a:lnTo>
                      <a:pt x="150" y="186"/>
                    </a:lnTo>
                    <a:lnTo>
                      <a:pt x="155" y="200"/>
                    </a:lnTo>
                    <a:lnTo>
                      <a:pt x="151" y="203"/>
                    </a:lnTo>
                    <a:lnTo>
                      <a:pt x="147" y="203"/>
                    </a:lnTo>
                    <a:lnTo>
                      <a:pt x="141" y="203"/>
                    </a:lnTo>
                    <a:lnTo>
                      <a:pt x="131" y="206"/>
                    </a:lnTo>
                    <a:lnTo>
                      <a:pt x="135" y="212"/>
                    </a:lnTo>
                    <a:lnTo>
                      <a:pt x="147" y="217"/>
                    </a:lnTo>
                    <a:lnTo>
                      <a:pt x="156" y="219"/>
                    </a:lnTo>
                    <a:lnTo>
                      <a:pt x="163" y="224"/>
                    </a:lnTo>
                    <a:lnTo>
                      <a:pt x="172" y="224"/>
                    </a:lnTo>
                    <a:lnTo>
                      <a:pt x="177" y="237"/>
                    </a:lnTo>
                    <a:lnTo>
                      <a:pt x="184" y="237"/>
                    </a:lnTo>
                    <a:lnTo>
                      <a:pt x="190" y="244"/>
                    </a:lnTo>
                    <a:lnTo>
                      <a:pt x="199" y="250"/>
                    </a:lnTo>
                    <a:lnTo>
                      <a:pt x="204" y="250"/>
                    </a:lnTo>
                    <a:lnTo>
                      <a:pt x="211" y="255"/>
                    </a:lnTo>
                    <a:lnTo>
                      <a:pt x="212" y="293"/>
                    </a:lnTo>
                    <a:lnTo>
                      <a:pt x="199" y="285"/>
                    </a:lnTo>
                    <a:lnTo>
                      <a:pt x="189" y="272"/>
                    </a:lnTo>
                    <a:lnTo>
                      <a:pt x="175" y="275"/>
                    </a:lnTo>
                    <a:lnTo>
                      <a:pt x="161" y="275"/>
                    </a:lnTo>
                    <a:lnTo>
                      <a:pt x="152" y="270"/>
                    </a:lnTo>
                    <a:lnTo>
                      <a:pt x="162" y="266"/>
                    </a:lnTo>
                    <a:lnTo>
                      <a:pt x="164" y="259"/>
                    </a:lnTo>
                    <a:lnTo>
                      <a:pt x="152" y="256"/>
                    </a:lnTo>
                    <a:lnTo>
                      <a:pt x="139" y="243"/>
                    </a:lnTo>
                    <a:lnTo>
                      <a:pt x="132" y="249"/>
                    </a:lnTo>
                    <a:lnTo>
                      <a:pt x="123" y="245"/>
                    </a:lnTo>
                    <a:lnTo>
                      <a:pt x="110" y="248"/>
                    </a:lnTo>
                    <a:lnTo>
                      <a:pt x="98" y="245"/>
                    </a:lnTo>
                    <a:lnTo>
                      <a:pt x="81" y="248"/>
                    </a:lnTo>
                    <a:lnTo>
                      <a:pt x="67" y="242"/>
                    </a:lnTo>
                    <a:lnTo>
                      <a:pt x="64" y="242"/>
                    </a:lnTo>
                    <a:lnTo>
                      <a:pt x="61" y="245"/>
                    </a:lnTo>
                    <a:lnTo>
                      <a:pt x="55" y="248"/>
                    </a:lnTo>
                    <a:lnTo>
                      <a:pt x="51" y="240"/>
                    </a:lnTo>
                    <a:lnTo>
                      <a:pt x="45" y="228"/>
                    </a:lnTo>
                    <a:lnTo>
                      <a:pt x="33" y="208"/>
                    </a:lnTo>
                    <a:lnTo>
                      <a:pt x="43" y="210"/>
                    </a:lnTo>
                    <a:lnTo>
                      <a:pt x="53" y="208"/>
                    </a:lnTo>
                    <a:lnTo>
                      <a:pt x="49" y="200"/>
                    </a:lnTo>
                    <a:lnTo>
                      <a:pt x="35" y="194"/>
                    </a:lnTo>
                    <a:lnTo>
                      <a:pt x="33" y="203"/>
                    </a:lnTo>
                    <a:lnTo>
                      <a:pt x="17" y="178"/>
                    </a:lnTo>
                    <a:lnTo>
                      <a:pt x="7" y="170"/>
                    </a:lnTo>
                    <a:lnTo>
                      <a:pt x="3" y="154"/>
                    </a:lnTo>
                    <a:lnTo>
                      <a:pt x="1" y="152"/>
                    </a:lnTo>
                    <a:lnTo>
                      <a:pt x="0" y="152"/>
                    </a:lnTo>
                    <a:lnTo>
                      <a:pt x="1" y="152"/>
                    </a:lnTo>
                    <a:lnTo>
                      <a:pt x="10" y="146"/>
                    </a:lnTo>
                    <a:lnTo>
                      <a:pt x="15" y="140"/>
                    </a:lnTo>
                    <a:lnTo>
                      <a:pt x="17" y="127"/>
                    </a:lnTo>
                    <a:lnTo>
                      <a:pt x="27" y="120"/>
                    </a:lnTo>
                    <a:lnTo>
                      <a:pt x="35" y="103"/>
                    </a:lnTo>
                    <a:lnTo>
                      <a:pt x="49" y="92"/>
                    </a:lnTo>
                    <a:lnTo>
                      <a:pt x="49" y="77"/>
                    </a:lnTo>
                    <a:lnTo>
                      <a:pt x="46" y="67"/>
                    </a:lnTo>
                    <a:lnTo>
                      <a:pt x="82" y="62"/>
                    </a:lnTo>
                    <a:lnTo>
                      <a:pt x="93" y="52"/>
                    </a:lnTo>
                    <a:lnTo>
                      <a:pt x="112" y="45"/>
                    </a:lnTo>
                    <a:lnTo>
                      <a:pt x="132" y="45"/>
                    </a:lnTo>
                    <a:lnTo>
                      <a:pt x="147" y="31"/>
                    </a:lnTo>
                    <a:lnTo>
                      <a:pt x="153" y="29"/>
                    </a:lnTo>
                    <a:lnTo>
                      <a:pt x="166" y="29"/>
                    </a:lnTo>
                    <a:lnTo>
                      <a:pt x="183" y="25"/>
                    </a:lnTo>
                    <a:lnTo>
                      <a:pt x="205" y="25"/>
                    </a:lnTo>
                    <a:lnTo>
                      <a:pt x="236" y="16"/>
                    </a:lnTo>
                    <a:lnTo>
                      <a:pt x="248" y="16"/>
                    </a:lnTo>
                    <a:lnTo>
                      <a:pt x="258" y="24"/>
                    </a:lnTo>
                    <a:lnTo>
                      <a:pt x="293" y="36"/>
                    </a:lnTo>
                    <a:lnTo>
                      <a:pt x="313" y="33"/>
                    </a:lnTo>
                    <a:lnTo>
                      <a:pt x="327" y="20"/>
                    </a:lnTo>
                    <a:lnTo>
                      <a:pt x="329" y="1"/>
                    </a:lnTo>
                    <a:lnTo>
                      <a:pt x="340" y="0"/>
                    </a:lnTo>
                    <a:lnTo>
                      <a:pt x="343" y="6"/>
                    </a:lnTo>
                    <a:lnTo>
                      <a:pt x="352" y="13"/>
                    </a:lnTo>
                    <a:lnTo>
                      <a:pt x="351" y="24"/>
                    </a:lnTo>
                    <a:lnTo>
                      <a:pt x="340" y="33"/>
                    </a:lnTo>
                    <a:lnTo>
                      <a:pt x="338" y="49"/>
                    </a:lnTo>
                    <a:lnTo>
                      <a:pt x="334" y="63"/>
                    </a:lnTo>
                    <a:lnTo>
                      <a:pt x="324" y="7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43" name="Freeform 204"/>
              <p:cNvSpPr>
                <a:spLocks noChangeAspect="1"/>
              </p:cNvSpPr>
              <p:nvPr/>
            </p:nvSpPr>
            <p:spPr bwMode="gray">
              <a:xfrm>
                <a:off x="5039519" y="2727672"/>
                <a:ext cx="117475" cy="69850"/>
              </a:xfrm>
              <a:custGeom>
                <a:avLst/>
                <a:gdLst/>
                <a:ahLst/>
                <a:cxnLst>
                  <a:cxn ang="0">
                    <a:pos x="71" y="47"/>
                  </a:cxn>
                  <a:cxn ang="0">
                    <a:pos x="128" y="64"/>
                  </a:cxn>
                  <a:cxn ang="0">
                    <a:pos x="147" y="44"/>
                  </a:cxn>
                  <a:cxn ang="0">
                    <a:pos x="194" y="26"/>
                  </a:cxn>
                  <a:cxn ang="0">
                    <a:pos x="225" y="24"/>
                  </a:cxn>
                  <a:cxn ang="0">
                    <a:pos x="240" y="10"/>
                  </a:cxn>
                  <a:cxn ang="0">
                    <a:pos x="273" y="2"/>
                  </a:cxn>
                  <a:cxn ang="0">
                    <a:pos x="300" y="5"/>
                  </a:cxn>
                  <a:cxn ang="0">
                    <a:pos x="329" y="12"/>
                  </a:cxn>
                  <a:cxn ang="0">
                    <a:pos x="356" y="29"/>
                  </a:cxn>
                  <a:cxn ang="0">
                    <a:pos x="369" y="48"/>
                  </a:cxn>
                  <a:cxn ang="0">
                    <a:pos x="357" y="62"/>
                  </a:cxn>
                  <a:cxn ang="0">
                    <a:pos x="335" y="69"/>
                  </a:cxn>
                  <a:cxn ang="0">
                    <a:pos x="324" y="86"/>
                  </a:cxn>
                  <a:cxn ang="0">
                    <a:pos x="316" y="108"/>
                  </a:cxn>
                  <a:cxn ang="0">
                    <a:pos x="298" y="135"/>
                  </a:cxn>
                  <a:cxn ang="0">
                    <a:pos x="284" y="161"/>
                  </a:cxn>
                  <a:cxn ang="0">
                    <a:pos x="260" y="185"/>
                  </a:cxn>
                  <a:cxn ang="0">
                    <a:pos x="225" y="195"/>
                  </a:cxn>
                  <a:cxn ang="0">
                    <a:pos x="209" y="193"/>
                  </a:cxn>
                  <a:cxn ang="0">
                    <a:pos x="181" y="204"/>
                  </a:cxn>
                  <a:cxn ang="0">
                    <a:pos x="160" y="209"/>
                  </a:cxn>
                  <a:cxn ang="0">
                    <a:pos x="133" y="218"/>
                  </a:cxn>
                  <a:cxn ang="0">
                    <a:pos x="102" y="223"/>
                  </a:cxn>
                  <a:cxn ang="0">
                    <a:pos x="76" y="210"/>
                  </a:cxn>
                  <a:cxn ang="0">
                    <a:pos x="50" y="188"/>
                  </a:cxn>
                  <a:cxn ang="0">
                    <a:pos x="28" y="167"/>
                  </a:cxn>
                  <a:cxn ang="0">
                    <a:pos x="15" y="140"/>
                  </a:cxn>
                  <a:cxn ang="0">
                    <a:pos x="0" y="136"/>
                  </a:cxn>
                  <a:cxn ang="0">
                    <a:pos x="21" y="123"/>
                  </a:cxn>
                  <a:cxn ang="0">
                    <a:pos x="20" y="102"/>
                  </a:cxn>
                  <a:cxn ang="0">
                    <a:pos x="22" y="75"/>
                  </a:cxn>
                  <a:cxn ang="0">
                    <a:pos x="53" y="67"/>
                  </a:cxn>
                  <a:cxn ang="0">
                    <a:pos x="58" y="39"/>
                  </a:cxn>
                </a:cxnLst>
                <a:rect l="0" t="0" r="r" b="b"/>
                <a:pathLst>
                  <a:path w="369" h="223">
                    <a:moveTo>
                      <a:pt x="58" y="39"/>
                    </a:moveTo>
                    <a:lnTo>
                      <a:pt x="71" y="47"/>
                    </a:lnTo>
                    <a:lnTo>
                      <a:pt x="95" y="65"/>
                    </a:lnTo>
                    <a:lnTo>
                      <a:pt x="128" y="64"/>
                    </a:lnTo>
                    <a:lnTo>
                      <a:pt x="134" y="64"/>
                    </a:lnTo>
                    <a:lnTo>
                      <a:pt x="147" y="44"/>
                    </a:lnTo>
                    <a:lnTo>
                      <a:pt x="178" y="35"/>
                    </a:lnTo>
                    <a:lnTo>
                      <a:pt x="194" y="26"/>
                    </a:lnTo>
                    <a:lnTo>
                      <a:pt x="211" y="32"/>
                    </a:lnTo>
                    <a:lnTo>
                      <a:pt x="225" y="24"/>
                    </a:lnTo>
                    <a:lnTo>
                      <a:pt x="235" y="22"/>
                    </a:lnTo>
                    <a:lnTo>
                      <a:pt x="240" y="10"/>
                    </a:lnTo>
                    <a:lnTo>
                      <a:pt x="255" y="1"/>
                    </a:lnTo>
                    <a:lnTo>
                      <a:pt x="273" y="2"/>
                    </a:lnTo>
                    <a:lnTo>
                      <a:pt x="285" y="0"/>
                    </a:lnTo>
                    <a:lnTo>
                      <a:pt x="300" y="5"/>
                    </a:lnTo>
                    <a:lnTo>
                      <a:pt x="317" y="15"/>
                    </a:lnTo>
                    <a:lnTo>
                      <a:pt x="329" y="12"/>
                    </a:lnTo>
                    <a:lnTo>
                      <a:pt x="344" y="19"/>
                    </a:lnTo>
                    <a:lnTo>
                      <a:pt x="356" y="29"/>
                    </a:lnTo>
                    <a:lnTo>
                      <a:pt x="365" y="38"/>
                    </a:lnTo>
                    <a:lnTo>
                      <a:pt x="369" y="48"/>
                    </a:lnTo>
                    <a:lnTo>
                      <a:pt x="365" y="55"/>
                    </a:lnTo>
                    <a:lnTo>
                      <a:pt x="357" y="62"/>
                    </a:lnTo>
                    <a:lnTo>
                      <a:pt x="350" y="62"/>
                    </a:lnTo>
                    <a:lnTo>
                      <a:pt x="335" y="69"/>
                    </a:lnTo>
                    <a:lnTo>
                      <a:pt x="326" y="78"/>
                    </a:lnTo>
                    <a:lnTo>
                      <a:pt x="324" y="86"/>
                    </a:lnTo>
                    <a:lnTo>
                      <a:pt x="318" y="97"/>
                    </a:lnTo>
                    <a:lnTo>
                      <a:pt x="316" y="108"/>
                    </a:lnTo>
                    <a:lnTo>
                      <a:pt x="303" y="121"/>
                    </a:lnTo>
                    <a:lnTo>
                      <a:pt x="298" y="135"/>
                    </a:lnTo>
                    <a:lnTo>
                      <a:pt x="291" y="151"/>
                    </a:lnTo>
                    <a:lnTo>
                      <a:pt x="284" y="161"/>
                    </a:lnTo>
                    <a:lnTo>
                      <a:pt x="276" y="178"/>
                    </a:lnTo>
                    <a:lnTo>
                      <a:pt x="260" y="185"/>
                    </a:lnTo>
                    <a:lnTo>
                      <a:pt x="228" y="195"/>
                    </a:lnTo>
                    <a:lnTo>
                      <a:pt x="225" y="195"/>
                    </a:lnTo>
                    <a:lnTo>
                      <a:pt x="221" y="188"/>
                    </a:lnTo>
                    <a:lnTo>
                      <a:pt x="209" y="193"/>
                    </a:lnTo>
                    <a:lnTo>
                      <a:pt x="197" y="193"/>
                    </a:lnTo>
                    <a:lnTo>
                      <a:pt x="181" y="204"/>
                    </a:lnTo>
                    <a:lnTo>
                      <a:pt x="166" y="204"/>
                    </a:lnTo>
                    <a:lnTo>
                      <a:pt x="160" y="209"/>
                    </a:lnTo>
                    <a:lnTo>
                      <a:pt x="145" y="210"/>
                    </a:lnTo>
                    <a:lnTo>
                      <a:pt x="133" y="218"/>
                    </a:lnTo>
                    <a:lnTo>
                      <a:pt x="119" y="222"/>
                    </a:lnTo>
                    <a:lnTo>
                      <a:pt x="102" y="223"/>
                    </a:lnTo>
                    <a:lnTo>
                      <a:pt x="87" y="214"/>
                    </a:lnTo>
                    <a:lnTo>
                      <a:pt x="76" y="210"/>
                    </a:lnTo>
                    <a:lnTo>
                      <a:pt x="65" y="195"/>
                    </a:lnTo>
                    <a:lnTo>
                      <a:pt x="50" y="188"/>
                    </a:lnTo>
                    <a:lnTo>
                      <a:pt x="41" y="172"/>
                    </a:lnTo>
                    <a:lnTo>
                      <a:pt x="28" y="167"/>
                    </a:lnTo>
                    <a:lnTo>
                      <a:pt x="20" y="153"/>
                    </a:lnTo>
                    <a:lnTo>
                      <a:pt x="15" y="140"/>
                    </a:lnTo>
                    <a:lnTo>
                      <a:pt x="7" y="136"/>
                    </a:lnTo>
                    <a:lnTo>
                      <a:pt x="0" y="136"/>
                    </a:lnTo>
                    <a:lnTo>
                      <a:pt x="10" y="125"/>
                    </a:lnTo>
                    <a:lnTo>
                      <a:pt x="21" y="123"/>
                    </a:lnTo>
                    <a:lnTo>
                      <a:pt x="20" y="112"/>
                    </a:lnTo>
                    <a:lnTo>
                      <a:pt x="20" y="102"/>
                    </a:lnTo>
                    <a:lnTo>
                      <a:pt x="28" y="83"/>
                    </a:lnTo>
                    <a:lnTo>
                      <a:pt x="22" y="75"/>
                    </a:lnTo>
                    <a:lnTo>
                      <a:pt x="26" y="67"/>
                    </a:lnTo>
                    <a:lnTo>
                      <a:pt x="53" y="67"/>
                    </a:lnTo>
                    <a:lnTo>
                      <a:pt x="58" y="59"/>
                    </a:lnTo>
                    <a:lnTo>
                      <a:pt x="58" y="39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44" name="Freeform 205"/>
              <p:cNvSpPr>
                <a:spLocks noChangeAspect="1"/>
              </p:cNvSpPr>
              <p:nvPr/>
            </p:nvSpPr>
            <p:spPr bwMode="gray">
              <a:xfrm>
                <a:off x="5004594" y="2549872"/>
                <a:ext cx="173038" cy="163513"/>
              </a:xfrm>
              <a:custGeom>
                <a:avLst/>
                <a:gdLst/>
                <a:ahLst/>
                <a:cxnLst>
                  <a:cxn ang="0">
                    <a:pos x="521" y="323"/>
                  </a:cxn>
                  <a:cxn ang="0">
                    <a:pos x="540" y="357"/>
                  </a:cxn>
                  <a:cxn ang="0">
                    <a:pos x="540" y="397"/>
                  </a:cxn>
                  <a:cxn ang="0">
                    <a:pos x="488" y="444"/>
                  </a:cxn>
                  <a:cxn ang="0">
                    <a:pos x="470" y="509"/>
                  </a:cxn>
                  <a:cxn ang="0">
                    <a:pos x="446" y="506"/>
                  </a:cxn>
                  <a:cxn ang="0">
                    <a:pos x="416" y="483"/>
                  </a:cxn>
                  <a:cxn ang="0">
                    <a:pos x="379" y="488"/>
                  </a:cxn>
                  <a:cxn ang="0">
                    <a:pos x="343" y="487"/>
                  </a:cxn>
                  <a:cxn ang="0">
                    <a:pos x="317" y="498"/>
                  </a:cxn>
                  <a:cxn ang="0">
                    <a:pos x="291" y="473"/>
                  </a:cxn>
                  <a:cxn ang="0">
                    <a:pos x="259" y="475"/>
                  </a:cxn>
                  <a:cxn ang="0">
                    <a:pos x="212" y="433"/>
                  </a:cxn>
                  <a:cxn ang="0">
                    <a:pos x="198" y="412"/>
                  </a:cxn>
                  <a:cxn ang="0">
                    <a:pos x="152" y="407"/>
                  </a:cxn>
                  <a:cxn ang="0">
                    <a:pos x="136" y="418"/>
                  </a:cxn>
                  <a:cxn ang="0">
                    <a:pos x="121" y="386"/>
                  </a:cxn>
                  <a:cxn ang="0">
                    <a:pos x="99" y="370"/>
                  </a:cxn>
                  <a:cxn ang="0">
                    <a:pos x="65" y="357"/>
                  </a:cxn>
                  <a:cxn ang="0">
                    <a:pos x="34" y="363"/>
                  </a:cxn>
                  <a:cxn ang="0">
                    <a:pos x="43" y="316"/>
                  </a:cxn>
                  <a:cxn ang="0">
                    <a:pos x="23" y="269"/>
                  </a:cxn>
                  <a:cxn ang="0">
                    <a:pos x="20" y="233"/>
                  </a:cxn>
                  <a:cxn ang="0">
                    <a:pos x="1" y="190"/>
                  </a:cxn>
                  <a:cxn ang="0">
                    <a:pos x="11" y="158"/>
                  </a:cxn>
                  <a:cxn ang="0">
                    <a:pos x="4" y="111"/>
                  </a:cxn>
                  <a:cxn ang="0">
                    <a:pos x="21" y="105"/>
                  </a:cxn>
                  <a:cxn ang="0">
                    <a:pos x="16" y="86"/>
                  </a:cxn>
                  <a:cxn ang="0">
                    <a:pos x="38" y="74"/>
                  </a:cxn>
                  <a:cxn ang="0">
                    <a:pos x="102" y="53"/>
                  </a:cxn>
                  <a:cxn ang="0">
                    <a:pos x="172" y="9"/>
                  </a:cxn>
                  <a:cxn ang="0">
                    <a:pos x="239" y="3"/>
                  </a:cxn>
                  <a:cxn ang="0">
                    <a:pos x="254" y="21"/>
                  </a:cxn>
                  <a:cxn ang="0">
                    <a:pos x="250" y="50"/>
                  </a:cxn>
                  <a:cxn ang="0">
                    <a:pos x="262" y="45"/>
                  </a:cxn>
                  <a:cxn ang="0">
                    <a:pos x="290" y="42"/>
                  </a:cxn>
                  <a:cxn ang="0">
                    <a:pos x="378" y="52"/>
                  </a:cxn>
                  <a:cxn ang="0">
                    <a:pos x="477" y="42"/>
                  </a:cxn>
                  <a:cxn ang="0">
                    <a:pos x="515" y="74"/>
                  </a:cxn>
                  <a:cxn ang="0">
                    <a:pos x="534" y="163"/>
                  </a:cxn>
                  <a:cxn ang="0">
                    <a:pos x="522" y="212"/>
                  </a:cxn>
                  <a:cxn ang="0">
                    <a:pos x="502" y="245"/>
                  </a:cxn>
                </a:cxnLst>
                <a:rect l="0" t="0" r="r" b="b"/>
                <a:pathLst>
                  <a:path w="545" h="511">
                    <a:moveTo>
                      <a:pt x="513" y="298"/>
                    </a:moveTo>
                    <a:lnTo>
                      <a:pt x="520" y="311"/>
                    </a:lnTo>
                    <a:lnTo>
                      <a:pt x="521" y="323"/>
                    </a:lnTo>
                    <a:lnTo>
                      <a:pt x="528" y="342"/>
                    </a:lnTo>
                    <a:lnTo>
                      <a:pt x="529" y="346"/>
                    </a:lnTo>
                    <a:lnTo>
                      <a:pt x="540" y="357"/>
                    </a:lnTo>
                    <a:lnTo>
                      <a:pt x="539" y="368"/>
                    </a:lnTo>
                    <a:lnTo>
                      <a:pt x="545" y="382"/>
                    </a:lnTo>
                    <a:lnTo>
                      <a:pt x="540" y="397"/>
                    </a:lnTo>
                    <a:lnTo>
                      <a:pt x="522" y="412"/>
                    </a:lnTo>
                    <a:lnTo>
                      <a:pt x="502" y="425"/>
                    </a:lnTo>
                    <a:lnTo>
                      <a:pt x="488" y="444"/>
                    </a:lnTo>
                    <a:lnTo>
                      <a:pt x="470" y="482"/>
                    </a:lnTo>
                    <a:lnTo>
                      <a:pt x="468" y="497"/>
                    </a:lnTo>
                    <a:lnTo>
                      <a:pt x="470" y="509"/>
                    </a:lnTo>
                    <a:lnTo>
                      <a:pt x="461" y="511"/>
                    </a:lnTo>
                    <a:lnTo>
                      <a:pt x="456" y="510"/>
                    </a:lnTo>
                    <a:lnTo>
                      <a:pt x="446" y="506"/>
                    </a:lnTo>
                    <a:lnTo>
                      <a:pt x="435" y="498"/>
                    </a:lnTo>
                    <a:lnTo>
                      <a:pt x="426" y="491"/>
                    </a:lnTo>
                    <a:lnTo>
                      <a:pt x="416" y="483"/>
                    </a:lnTo>
                    <a:lnTo>
                      <a:pt x="403" y="482"/>
                    </a:lnTo>
                    <a:lnTo>
                      <a:pt x="391" y="483"/>
                    </a:lnTo>
                    <a:lnTo>
                      <a:pt x="379" y="488"/>
                    </a:lnTo>
                    <a:lnTo>
                      <a:pt x="372" y="494"/>
                    </a:lnTo>
                    <a:lnTo>
                      <a:pt x="362" y="487"/>
                    </a:lnTo>
                    <a:lnTo>
                      <a:pt x="343" y="487"/>
                    </a:lnTo>
                    <a:lnTo>
                      <a:pt x="334" y="495"/>
                    </a:lnTo>
                    <a:lnTo>
                      <a:pt x="324" y="500"/>
                    </a:lnTo>
                    <a:lnTo>
                      <a:pt x="317" y="498"/>
                    </a:lnTo>
                    <a:lnTo>
                      <a:pt x="309" y="489"/>
                    </a:lnTo>
                    <a:lnTo>
                      <a:pt x="300" y="479"/>
                    </a:lnTo>
                    <a:lnTo>
                      <a:pt x="291" y="473"/>
                    </a:lnTo>
                    <a:lnTo>
                      <a:pt x="281" y="478"/>
                    </a:lnTo>
                    <a:lnTo>
                      <a:pt x="270" y="481"/>
                    </a:lnTo>
                    <a:lnTo>
                      <a:pt x="259" y="475"/>
                    </a:lnTo>
                    <a:lnTo>
                      <a:pt x="241" y="466"/>
                    </a:lnTo>
                    <a:lnTo>
                      <a:pt x="221" y="438"/>
                    </a:lnTo>
                    <a:lnTo>
                      <a:pt x="212" y="433"/>
                    </a:lnTo>
                    <a:lnTo>
                      <a:pt x="207" y="435"/>
                    </a:lnTo>
                    <a:lnTo>
                      <a:pt x="198" y="428"/>
                    </a:lnTo>
                    <a:lnTo>
                      <a:pt x="198" y="412"/>
                    </a:lnTo>
                    <a:lnTo>
                      <a:pt x="178" y="409"/>
                    </a:lnTo>
                    <a:lnTo>
                      <a:pt x="153" y="401"/>
                    </a:lnTo>
                    <a:lnTo>
                      <a:pt x="152" y="407"/>
                    </a:lnTo>
                    <a:lnTo>
                      <a:pt x="155" y="413"/>
                    </a:lnTo>
                    <a:lnTo>
                      <a:pt x="144" y="421"/>
                    </a:lnTo>
                    <a:lnTo>
                      <a:pt x="136" y="418"/>
                    </a:lnTo>
                    <a:lnTo>
                      <a:pt x="117" y="400"/>
                    </a:lnTo>
                    <a:lnTo>
                      <a:pt x="121" y="389"/>
                    </a:lnTo>
                    <a:lnTo>
                      <a:pt x="121" y="386"/>
                    </a:lnTo>
                    <a:lnTo>
                      <a:pt x="120" y="384"/>
                    </a:lnTo>
                    <a:lnTo>
                      <a:pt x="109" y="382"/>
                    </a:lnTo>
                    <a:lnTo>
                      <a:pt x="99" y="370"/>
                    </a:lnTo>
                    <a:lnTo>
                      <a:pt x="79" y="365"/>
                    </a:lnTo>
                    <a:lnTo>
                      <a:pt x="71" y="366"/>
                    </a:lnTo>
                    <a:lnTo>
                      <a:pt x="65" y="357"/>
                    </a:lnTo>
                    <a:lnTo>
                      <a:pt x="55" y="352"/>
                    </a:lnTo>
                    <a:lnTo>
                      <a:pt x="40" y="366"/>
                    </a:lnTo>
                    <a:lnTo>
                      <a:pt x="34" y="363"/>
                    </a:lnTo>
                    <a:lnTo>
                      <a:pt x="38" y="354"/>
                    </a:lnTo>
                    <a:lnTo>
                      <a:pt x="42" y="337"/>
                    </a:lnTo>
                    <a:lnTo>
                      <a:pt x="43" y="316"/>
                    </a:lnTo>
                    <a:lnTo>
                      <a:pt x="42" y="312"/>
                    </a:lnTo>
                    <a:lnTo>
                      <a:pt x="26" y="293"/>
                    </a:lnTo>
                    <a:lnTo>
                      <a:pt x="23" y="269"/>
                    </a:lnTo>
                    <a:lnTo>
                      <a:pt x="23" y="258"/>
                    </a:lnTo>
                    <a:lnTo>
                      <a:pt x="22" y="242"/>
                    </a:lnTo>
                    <a:lnTo>
                      <a:pt x="20" y="233"/>
                    </a:lnTo>
                    <a:lnTo>
                      <a:pt x="17" y="209"/>
                    </a:lnTo>
                    <a:lnTo>
                      <a:pt x="16" y="201"/>
                    </a:lnTo>
                    <a:lnTo>
                      <a:pt x="1" y="190"/>
                    </a:lnTo>
                    <a:lnTo>
                      <a:pt x="0" y="182"/>
                    </a:lnTo>
                    <a:lnTo>
                      <a:pt x="5" y="170"/>
                    </a:lnTo>
                    <a:lnTo>
                      <a:pt x="11" y="158"/>
                    </a:lnTo>
                    <a:lnTo>
                      <a:pt x="12" y="145"/>
                    </a:lnTo>
                    <a:lnTo>
                      <a:pt x="12" y="128"/>
                    </a:lnTo>
                    <a:lnTo>
                      <a:pt x="4" y="111"/>
                    </a:lnTo>
                    <a:lnTo>
                      <a:pt x="1" y="102"/>
                    </a:lnTo>
                    <a:lnTo>
                      <a:pt x="18" y="110"/>
                    </a:lnTo>
                    <a:lnTo>
                      <a:pt x="21" y="105"/>
                    </a:lnTo>
                    <a:lnTo>
                      <a:pt x="21" y="96"/>
                    </a:lnTo>
                    <a:lnTo>
                      <a:pt x="7" y="93"/>
                    </a:lnTo>
                    <a:lnTo>
                      <a:pt x="16" y="86"/>
                    </a:lnTo>
                    <a:lnTo>
                      <a:pt x="26" y="83"/>
                    </a:lnTo>
                    <a:lnTo>
                      <a:pt x="27" y="86"/>
                    </a:lnTo>
                    <a:lnTo>
                      <a:pt x="38" y="74"/>
                    </a:lnTo>
                    <a:lnTo>
                      <a:pt x="51" y="67"/>
                    </a:lnTo>
                    <a:lnTo>
                      <a:pt x="70" y="63"/>
                    </a:lnTo>
                    <a:lnTo>
                      <a:pt x="102" y="53"/>
                    </a:lnTo>
                    <a:lnTo>
                      <a:pt x="134" y="26"/>
                    </a:lnTo>
                    <a:lnTo>
                      <a:pt x="149" y="21"/>
                    </a:lnTo>
                    <a:lnTo>
                      <a:pt x="172" y="9"/>
                    </a:lnTo>
                    <a:lnTo>
                      <a:pt x="215" y="0"/>
                    </a:lnTo>
                    <a:lnTo>
                      <a:pt x="228" y="0"/>
                    </a:lnTo>
                    <a:lnTo>
                      <a:pt x="239" y="3"/>
                    </a:lnTo>
                    <a:lnTo>
                      <a:pt x="248" y="7"/>
                    </a:lnTo>
                    <a:lnTo>
                      <a:pt x="255" y="15"/>
                    </a:lnTo>
                    <a:lnTo>
                      <a:pt x="254" y="21"/>
                    </a:lnTo>
                    <a:lnTo>
                      <a:pt x="236" y="10"/>
                    </a:lnTo>
                    <a:lnTo>
                      <a:pt x="237" y="16"/>
                    </a:lnTo>
                    <a:lnTo>
                      <a:pt x="250" y="50"/>
                    </a:lnTo>
                    <a:lnTo>
                      <a:pt x="257" y="52"/>
                    </a:lnTo>
                    <a:lnTo>
                      <a:pt x="258" y="48"/>
                    </a:lnTo>
                    <a:lnTo>
                      <a:pt x="262" y="45"/>
                    </a:lnTo>
                    <a:lnTo>
                      <a:pt x="266" y="48"/>
                    </a:lnTo>
                    <a:lnTo>
                      <a:pt x="276" y="45"/>
                    </a:lnTo>
                    <a:lnTo>
                      <a:pt x="290" y="42"/>
                    </a:lnTo>
                    <a:lnTo>
                      <a:pt x="300" y="36"/>
                    </a:lnTo>
                    <a:lnTo>
                      <a:pt x="314" y="41"/>
                    </a:lnTo>
                    <a:lnTo>
                      <a:pt x="378" y="52"/>
                    </a:lnTo>
                    <a:lnTo>
                      <a:pt x="426" y="51"/>
                    </a:lnTo>
                    <a:lnTo>
                      <a:pt x="453" y="45"/>
                    </a:lnTo>
                    <a:lnTo>
                      <a:pt x="477" y="42"/>
                    </a:lnTo>
                    <a:lnTo>
                      <a:pt x="491" y="50"/>
                    </a:lnTo>
                    <a:lnTo>
                      <a:pt x="510" y="63"/>
                    </a:lnTo>
                    <a:lnTo>
                      <a:pt x="515" y="74"/>
                    </a:lnTo>
                    <a:lnTo>
                      <a:pt x="515" y="81"/>
                    </a:lnTo>
                    <a:lnTo>
                      <a:pt x="516" y="91"/>
                    </a:lnTo>
                    <a:lnTo>
                      <a:pt x="534" y="163"/>
                    </a:lnTo>
                    <a:lnTo>
                      <a:pt x="534" y="179"/>
                    </a:lnTo>
                    <a:lnTo>
                      <a:pt x="533" y="196"/>
                    </a:lnTo>
                    <a:lnTo>
                      <a:pt x="522" y="212"/>
                    </a:lnTo>
                    <a:lnTo>
                      <a:pt x="507" y="220"/>
                    </a:lnTo>
                    <a:lnTo>
                      <a:pt x="496" y="234"/>
                    </a:lnTo>
                    <a:lnTo>
                      <a:pt x="502" y="245"/>
                    </a:lnTo>
                    <a:lnTo>
                      <a:pt x="517" y="257"/>
                    </a:lnTo>
                    <a:lnTo>
                      <a:pt x="513" y="29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45" name="Freeform 206"/>
              <p:cNvSpPr>
                <a:spLocks noChangeAspect="1"/>
              </p:cNvSpPr>
              <p:nvPr/>
            </p:nvSpPr>
            <p:spPr bwMode="gray">
              <a:xfrm>
                <a:off x="5123656" y="2449860"/>
                <a:ext cx="128588" cy="76200"/>
              </a:xfrm>
              <a:custGeom>
                <a:avLst/>
                <a:gdLst/>
                <a:ahLst/>
                <a:cxnLst>
                  <a:cxn ang="0">
                    <a:pos x="0" y="184"/>
                  </a:cxn>
                  <a:cxn ang="0">
                    <a:pos x="12" y="118"/>
                  </a:cxn>
                  <a:cxn ang="0">
                    <a:pos x="24" y="93"/>
                  </a:cxn>
                  <a:cxn ang="0">
                    <a:pos x="33" y="64"/>
                  </a:cxn>
                  <a:cxn ang="0">
                    <a:pos x="51" y="44"/>
                  </a:cxn>
                  <a:cxn ang="0">
                    <a:pos x="86" y="33"/>
                  </a:cxn>
                  <a:cxn ang="0">
                    <a:pos x="113" y="68"/>
                  </a:cxn>
                  <a:cxn ang="0">
                    <a:pos x="119" y="86"/>
                  </a:cxn>
                  <a:cxn ang="0">
                    <a:pos x="125" y="92"/>
                  </a:cxn>
                  <a:cxn ang="0">
                    <a:pos x="147" y="108"/>
                  </a:cxn>
                  <a:cxn ang="0">
                    <a:pos x="169" y="102"/>
                  </a:cxn>
                  <a:cxn ang="0">
                    <a:pos x="174" y="113"/>
                  </a:cxn>
                  <a:cxn ang="0">
                    <a:pos x="181" y="92"/>
                  </a:cxn>
                  <a:cxn ang="0">
                    <a:pos x="185" y="21"/>
                  </a:cxn>
                  <a:cxn ang="0">
                    <a:pos x="200" y="14"/>
                  </a:cxn>
                  <a:cxn ang="0">
                    <a:pos x="239" y="0"/>
                  </a:cxn>
                  <a:cxn ang="0">
                    <a:pos x="269" y="15"/>
                  </a:cxn>
                  <a:cxn ang="0">
                    <a:pos x="288" y="30"/>
                  </a:cxn>
                  <a:cxn ang="0">
                    <a:pos x="318" y="49"/>
                  </a:cxn>
                  <a:cxn ang="0">
                    <a:pos x="341" y="44"/>
                  </a:cxn>
                  <a:cxn ang="0">
                    <a:pos x="359" y="49"/>
                  </a:cxn>
                  <a:cxn ang="0">
                    <a:pos x="368" y="63"/>
                  </a:cxn>
                  <a:cxn ang="0">
                    <a:pos x="379" y="74"/>
                  </a:cxn>
                  <a:cxn ang="0">
                    <a:pos x="375" y="106"/>
                  </a:cxn>
                  <a:cxn ang="0">
                    <a:pos x="380" y="116"/>
                  </a:cxn>
                  <a:cxn ang="0">
                    <a:pos x="387" y="128"/>
                  </a:cxn>
                  <a:cxn ang="0">
                    <a:pos x="402" y="159"/>
                  </a:cxn>
                  <a:cxn ang="0">
                    <a:pos x="406" y="182"/>
                  </a:cxn>
                  <a:cxn ang="0">
                    <a:pos x="395" y="190"/>
                  </a:cxn>
                  <a:cxn ang="0">
                    <a:pos x="375" y="206"/>
                  </a:cxn>
                  <a:cxn ang="0">
                    <a:pos x="363" y="227"/>
                  </a:cxn>
                  <a:cxn ang="0">
                    <a:pos x="340" y="222"/>
                  </a:cxn>
                  <a:cxn ang="0">
                    <a:pos x="331" y="236"/>
                  </a:cxn>
                  <a:cxn ang="0">
                    <a:pos x="316" y="238"/>
                  </a:cxn>
                  <a:cxn ang="0">
                    <a:pos x="303" y="231"/>
                  </a:cxn>
                  <a:cxn ang="0">
                    <a:pos x="258" y="189"/>
                  </a:cxn>
                  <a:cxn ang="0">
                    <a:pos x="234" y="188"/>
                  </a:cxn>
                  <a:cxn ang="0">
                    <a:pos x="218" y="160"/>
                  </a:cxn>
                  <a:cxn ang="0">
                    <a:pos x="200" y="173"/>
                  </a:cxn>
                  <a:cxn ang="0">
                    <a:pos x="153" y="166"/>
                  </a:cxn>
                  <a:cxn ang="0">
                    <a:pos x="129" y="163"/>
                  </a:cxn>
                  <a:cxn ang="0">
                    <a:pos x="114" y="163"/>
                  </a:cxn>
                  <a:cxn ang="0">
                    <a:pos x="98" y="167"/>
                  </a:cxn>
                  <a:cxn ang="0">
                    <a:pos x="83" y="162"/>
                  </a:cxn>
                  <a:cxn ang="0">
                    <a:pos x="44" y="171"/>
                  </a:cxn>
                  <a:cxn ang="0">
                    <a:pos x="20" y="193"/>
                  </a:cxn>
                  <a:cxn ang="0">
                    <a:pos x="3" y="195"/>
                  </a:cxn>
                </a:cxnLst>
                <a:rect l="0" t="0" r="r" b="b"/>
                <a:pathLst>
                  <a:path w="406" h="240">
                    <a:moveTo>
                      <a:pt x="3" y="195"/>
                    </a:moveTo>
                    <a:lnTo>
                      <a:pt x="0" y="184"/>
                    </a:lnTo>
                    <a:lnTo>
                      <a:pt x="4" y="134"/>
                    </a:lnTo>
                    <a:lnTo>
                      <a:pt x="12" y="118"/>
                    </a:lnTo>
                    <a:lnTo>
                      <a:pt x="20" y="107"/>
                    </a:lnTo>
                    <a:lnTo>
                      <a:pt x="24" y="93"/>
                    </a:lnTo>
                    <a:lnTo>
                      <a:pt x="27" y="77"/>
                    </a:lnTo>
                    <a:lnTo>
                      <a:pt x="33" y="64"/>
                    </a:lnTo>
                    <a:lnTo>
                      <a:pt x="43" y="52"/>
                    </a:lnTo>
                    <a:lnTo>
                      <a:pt x="51" y="44"/>
                    </a:lnTo>
                    <a:lnTo>
                      <a:pt x="63" y="42"/>
                    </a:lnTo>
                    <a:lnTo>
                      <a:pt x="86" y="33"/>
                    </a:lnTo>
                    <a:lnTo>
                      <a:pt x="94" y="47"/>
                    </a:lnTo>
                    <a:lnTo>
                      <a:pt x="113" y="68"/>
                    </a:lnTo>
                    <a:lnTo>
                      <a:pt x="115" y="79"/>
                    </a:lnTo>
                    <a:lnTo>
                      <a:pt x="119" y="86"/>
                    </a:lnTo>
                    <a:lnTo>
                      <a:pt x="120" y="75"/>
                    </a:lnTo>
                    <a:lnTo>
                      <a:pt x="125" y="92"/>
                    </a:lnTo>
                    <a:lnTo>
                      <a:pt x="131" y="100"/>
                    </a:lnTo>
                    <a:lnTo>
                      <a:pt x="147" y="108"/>
                    </a:lnTo>
                    <a:lnTo>
                      <a:pt x="153" y="108"/>
                    </a:lnTo>
                    <a:lnTo>
                      <a:pt x="169" y="102"/>
                    </a:lnTo>
                    <a:lnTo>
                      <a:pt x="169" y="107"/>
                    </a:lnTo>
                    <a:lnTo>
                      <a:pt x="174" y="113"/>
                    </a:lnTo>
                    <a:lnTo>
                      <a:pt x="175" y="98"/>
                    </a:lnTo>
                    <a:lnTo>
                      <a:pt x="181" y="92"/>
                    </a:lnTo>
                    <a:lnTo>
                      <a:pt x="185" y="85"/>
                    </a:lnTo>
                    <a:lnTo>
                      <a:pt x="185" y="21"/>
                    </a:lnTo>
                    <a:lnTo>
                      <a:pt x="191" y="15"/>
                    </a:lnTo>
                    <a:lnTo>
                      <a:pt x="200" y="14"/>
                    </a:lnTo>
                    <a:lnTo>
                      <a:pt x="213" y="4"/>
                    </a:lnTo>
                    <a:lnTo>
                      <a:pt x="239" y="0"/>
                    </a:lnTo>
                    <a:lnTo>
                      <a:pt x="255" y="4"/>
                    </a:lnTo>
                    <a:lnTo>
                      <a:pt x="269" y="15"/>
                    </a:lnTo>
                    <a:lnTo>
                      <a:pt x="283" y="20"/>
                    </a:lnTo>
                    <a:lnTo>
                      <a:pt x="288" y="30"/>
                    </a:lnTo>
                    <a:lnTo>
                      <a:pt x="310" y="49"/>
                    </a:lnTo>
                    <a:lnTo>
                      <a:pt x="318" y="49"/>
                    </a:lnTo>
                    <a:lnTo>
                      <a:pt x="326" y="46"/>
                    </a:lnTo>
                    <a:lnTo>
                      <a:pt x="341" y="44"/>
                    </a:lnTo>
                    <a:lnTo>
                      <a:pt x="358" y="48"/>
                    </a:lnTo>
                    <a:lnTo>
                      <a:pt x="359" y="49"/>
                    </a:lnTo>
                    <a:lnTo>
                      <a:pt x="364" y="55"/>
                    </a:lnTo>
                    <a:lnTo>
                      <a:pt x="368" y="63"/>
                    </a:lnTo>
                    <a:lnTo>
                      <a:pt x="375" y="66"/>
                    </a:lnTo>
                    <a:lnTo>
                      <a:pt x="379" y="74"/>
                    </a:lnTo>
                    <a:lnTo>
                      <a:pt x="380" y="82"/>
                    </a:lnTo>
                    <a:lnTo>
                      <a:pt x="375" y="106"/>
                    </a:lnTo>
                    <a:lnTo>
                      <a:pt x="372" y="113"/>
                    </a:lnTo>
                    <a:lnTo>
                      <a:pt x="380" y="116"/>
                    </a:lnTo>
                    <a:lnTo>
                      <a:pt x="387" y="120"/>
                    </a:lnTo>
                    <a:lnTo>
                      <a:pt x="387" y="128"/>
                    </a:lnTo>
                    <a:lnTo>
                      <a:pt x="400" y="150"/>
                    </a:lnTo>
                    <a:lnTo>
                      <a:pt x="402" y="159"/>
                    </a:lnTo>
                    <a:lnTo>
                      <a:pt x="406" y="166"/>
                    </a:lnTo>
                    <a:lnTo>
                      <a:pt x="406" y="182"/>
                    </a:lnTo>
                    <a:lnTo>
                      <a:pt x="405" y="189"/>
                    </a:lnTo>
                    <a:lnTo>
                      <a:pt x="395" y="190"/>
                    </a:lnTo>
                    <a:lnTo>
                      <a:pt x="388" y="194"/>
                    </a:lnTo>
                    <a:lnTo>
                      <a:pt x="375" y="206"/>
                    </a:lnTo>
                    <a:lnTo>
                      <a:pt x="374" y="214"/>
                    </a:lnTo>
                    <a:lnTo>
                      <a:pt x="363" y="227"/>
                    </a:lnTo>
                    <a:lnTo>
                      <a:pt x="356" y="229"/>
                    </a:lnTo>
                    <a:lnTo>
                      <a:pt x="340" y="222"/>
                    </a:lnTo>
                    <a:lnTo>
                      <a:pt x="334" y="227"/>
                    </a:lnTo>
                    <a:lnTo>
                      <a:pt x="331" y="236"/>
                    </a:lnTo>
                    <a:lnTo>
                      <a:pt x="325" y="240"/>
                    </a:lnTo>
                    <a:lnTo>
                      <a:pt x="316" y="238"/>
                    </a:lnTo>
                    <a:lnTo>
                      <a:pt x="310" y="233"/>
                    </a:lnTo>
                    <a:lnTo>
                      <a:pt x="303" y="231"/>
                    </a:lnTo>
                    <a:lnTo>
                      <a:pt x="285" y="208"/>
                    </a:lnTo>
                    <a:lnTo>
                      <a:pt x="258" y="189"/>
                    </a:lnTo>
                    <a:lnTo>
                      <a:pt x="242" y="190"/>
                    </a:lnTo>
                    <a:lnTo>
                      <a:pt x="234" y="188"/>
                    </a:lnTo>
                    <a:lnTo>
                      <a:pt x="224" y="165"/>
                    </a:lnTo>
                    <a:lnTo>
                      <a:pt x="218" y="160"/>
                    </a:lnTo>
                    <a:lnTo>
                      <a:pt x="211" y="162"/>
                    </a:lnTo>
                    <a:lnTo>
                      <a:pt x="200" y="173"/>
                    </a:lnTo>
                    <a:lnTo>
                      <a:pt x="184" y="177"/>
                    </a:lnTo>
                    <a:lnTo>
                      <a:pt x="153" y="166"/>
                    </a:lnTo>
                    <a:lnTo>
                      <a:pt x="146" y="166"/>
                    </a:lnTo>
                    <a:lnTo>
                      <a:pt x="129" y="163"/>
                    </a:lnTo>
                    <a:lnTo>
                      <a:pt x="121" y="166"/>
                    </a:lnTo>
                    <a:lnTo>
                      <a:pt x="114" y="163"/>
                    </a:lnTo>
                    <a:lnTo>
                      <a:pt x="106" y="167"/>
                    </a:lnTo>
                    <a:lnTo>
                      <a:pt x="98" y="167"/>
                    </a:lnTo>
                    <a:lnTo>
                      <a:pt x="92" y="163"/>
                    </a:lnTo>
                    <a:lnTo>
                      <a:pt x="83" y="162"/>
                    </a:lnTo>
                    <a:lnTo>
                      <a:pt x="67" y="163"/>
                    </a:lnTo>
                    <a:lnTo>
                      <a:pt x="44" y="171"/>
                    </a:lnTo>
                    <a:lnTo>
                      <a:pt x="29" y="179"/>
                    </a:lnTo>
                    <a:lnTo>
                      <a:pt x="20" y="193"/>
                    </a:lnTo>
                    <a:lnTo>
                      <a:pt x="13" y="198"/>
                    </a:lnTo>
                    <a:lnTo>
                      <a:pt x="3" y="195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46" name="Freeform 207"/>
              <p:cNvSpPr>
                <a:spLocks noChangeAspect="1"/>
              </p:cNvSpPr>
              <p:nvPr/>
            </p:nvSpPr>
            <p:spPr bwMode="gray">
              <a:xfrm>
                <a:off x="4966494" y="2657822"/>
                <a:ext cx="120650" cy="71438"/>
              </a:xfrm>
              <a:custGeom>
                <a:avLst/>
                <a:gdLst/>
                <a:ahLst/>
                <a:cxnLst>
                  <a:cxn ang="0">
                    <a:pos x="371" y="143"/>
                  </a:cxn>
                  <a:cxn ang="0">
                    <a:pos x="355" y="149"/>
                  </a:cxn>
                  <a:cxn ang="0">
                    <a:pos x="341" y="159"/>
                  </a:cxn>
                  <a:cxn ang="0">
                    <a:pos x="338" y="176"/>
                  </a:cxn>
                  <a:cxn ang="0">
                    <a:pos x="324" y="187"/>
                  </a:cxn>
                  <a:cxn ang="0">
                    <a:pos x="311" y="203"/>
                  </a:cxn>
                  <a:cxn ang="0">
                    <a:pos x="291" y="201"/>
                  </a:cxn>
                  <a:cxn ang="0">
                    <a:pos x="276" y="210"/>
                  </a:cxn>
                  <a:cxn ang="0">
                    <a:pos x="271" y="208"/>
                  </a:cxn>
                  <a:cxn ang="0">
                    <a:pos x="227" y="201"/>
                  </a:cxn>
                  <a:cxn ang="0">
                    <a:pos x="205" y="183"/>
                  </a:cxn>
                  <a:cxn ang="0">
                    <a:pos x="166" y="192"/>
                  </a:cxn>
                  <a:cxn ang="0">
                    <a:pos x="152" y="209"/>
                  </a:cxn>
                  <a:cxn ang="0">
                    <a:pos x="132" y="214"/>
                  </a:cxn>
                  <a:cxn ang="0">
                    <a:pos x="114" y="207"/>
                  </a:cxn>
                  <a:cxn ang="0">
                    <a:pos x="97" y="196"/>
                  </a:cxn>
                  <a:cxn ang="0">
                    <a:pos x="61" y="164"/>
                  </a:cxn>
                  <a:cxn ang="0">
                    <a:pos x="23" y="127"/>
                  </a:cxn>
                  <a:cxn ang="0">
                    <a:pos x="21" y="97"/>
                  </a:cxn>
                  <a:cxn ang="0">
                    <a:pos x="0" y="82"/>
                  </a:cxn>
                  <a:cxn ang="0">
                    <a:pos x="1" y="68"/>
                  </a:cxn>
                  <a:cxn ang="0">
                    <a:pos x="19" y="83"/>
                  </a:cxn>
                  <a:cxn ang="0">
                    <a:pos x="40" y="62"/>
                  </a:cxn>
                  <a:cxn ang="0">
                    <a:pos x="75" y="48"/>
                  </a:cxn>
                  <a:cxn ang="0">
                    <a:pos x="119" y="23"/>
                  </a:cxn>
                  <a:cxn ang="0">
                    <a:pos x="132" y="3"/>
                  </a:cxn>
                  <a:cxn ang="0">
                    <a:pos x="146" y="24"/>
                  </a:cxn>
                  <a:cxn ang="0">
                    <a:pos x="159" y="27"/>
                  </a:cxn>
                  <a:cxn ang="0">
                    <a:pos x="184" y="18"/>
                  </a:cxn>
                  <a:cxn ang="0">
                    <a:pos x="198" y="27"/>
                  </a:cxn>
                  <a:cxn ang="0">
                    <a:pos x="228" y="43"/>
                  </a:cxn>
                  <a:cxn ang="0">
                    <a:pos x="240" y="47"/>
                  </a:cxn>
                  <a:cxn ang="0">
                    <a:pos x="236" y="61"/>
                  </a:cxn>
                  <a:cxn ang="0">
                    <a:pos x="263" y="82"/>
                  </a:cxn>
                  <a:cxn ang="0">
                    <a:pos x="271" y="68"/>
                  </a:cxn>
                  <a:cxn ang="0">
                    <a:pos x="297" y="70"/>
                  </a:cxn>
                  <a:cxn ang="0">
                    <a:pos x="317" y="89"/>
                  </a:cxn>
                  <a:cxn ang="0">
                    <a:pos x="331" y="94"/>
                  </a:cxn>
                  <a:cxn ang="0">
                    <a:pos x="360" y="127"/>
                  </a:cxn>
                </a:cxnLst>
                <a:rect l="0" t="0" r="r" b="b"/>
                <a:pathLst>
                  <a:path w="378" h="222">
                    <a:moveTo>
                      <a:pt x="378" y="136"/>
                    </a:moveTo>
                    <a:lnTo>
                      <a:pt x="371" y="143"/>
                    </a:lnTo>
                    <a:lnTo>
                      <a:pt x="360" y="142"/>
                    </a:lnTo>
                    <a:lnTo>
                      <a:pt x="355" y="149"/>
                    </a:lnTo>
                    <a:lnTo>
                      <a:pt x="350" y="156"/>
                    </a:lnTo>
                    <a:lnTo>
                      <a:pt x="341" y="159"/>
                    </a:lnTo>
                    <a:lnTo>
                      <a:pt x="339" y="164"/>
                    </a:lnTo>
                    <a:lnTo>
                      <a:pt x="338" y="176"/>
                    </a:lnTo>
                    <a:lnTo>
                      <a:pt x="333" y="185"/>
                    </a:lnTo>
                    <a:lnTo>
                      <a:pt x="324" y="187"/>
                    </a:lnTo>
                    <a:lnTo>
                      <a:pt x="324" y="193"/>
                    </a:lnTo>
                    <a:lnTo>
                      <a:pt x="311" y="203"/>
                    </a:lnTo>
                    <a:lnTo>
                      <a:pt x="296" y="206"/>
                    </a:lnTo>
                    <a:lnTo>
                      <a:pt x="291" y="201"/>
                    </a:lnTo>
                    <a:lnTo>
                      <a:pt x="283" y="201"/>
                    </a:lnTo>
                    <a:lnTo>
                      <a:pt x="276" y="210"/>
                    </a:lnTo>
                    <a:lnTo>
                      <a:pt x="271" y="222"/>
                    </a:lnTo>
                    <a:lnTo>
                      <a:pt x="271" y="208"/>
                    </a:lnTo>
                    <a:lnTo>
                      <a:pt x="263" y="197"/>
                    </a:lnTo>
                    <a:lnTo>
                      <a:pt x="227" y="201"/>
                    </a:lnTo>
                    <a:lnTo>
                      <a:pt x="213" y="188"/>
                    </a:lnTo>
                    <a:lnTo>
                      <a:pt x="205" y="183"/>
                    </a:lnTo>
                    <a:lnTo>
                      <a:pt x="172" y="182"/>
                    </a:lnTo>
                    <a:lnTo>
                      <a:pt x="166" y="192"/>
                    </a:lnTo>
                    <a:lnTo>
                      <a:pt x="162" y="201"/>
                    </a:lnTo>
                    <a:lnTo>
                      <a:pt x="152" y="209"/>
                    </a:lnTo>
                    <a:lnTo>
                      <a:pt x="143" y="213"/>
                    </a:lnTo>
                    <a:lnTo>
                      <a:pt x="132" y="214"/>
                    </a:lnTo>
                    <a:lnTo>
                      <a:pt x="121" y="213"/>
                    </a:lnTo>
                    <a:lnTo>
                      <a:pt x="114" y="207"/>
                    </a:lnTo>
                    <a:lnTo>
                      <a:pt x="100" y="202"/>
                    </a:lnTo>
                    <a:lnTo>
                      <a:pt x="97" y="196"/>
                    </a:lnTo>
                    <a:lnTo>
                      <a:pt x="71" y="176"/>
                    </a:lnTo>
                    <a:lnTo>
                      <a:pt x="61" y="164"/>
                    </a:lnTo>
                    <a:lnTo>
                      <a:pt x="33" y="140"/>
                    </a:lnTo>
                    <a:lnTo>
                      <a:pt x="23" y="127"/>
                    </a:lnTo>
                    <a:lnTo>
                      <a:pt x="23" y="110"/>
                    </a:lnTo>
                    <a:lnTo>
                      <a:pt x="21" y="97"/>
                    </a:lnTo>
                    <a:lnTo>
                      <a:pt x="8" y="91"/>
                    </a:lnTo>
                    <a:lnTo>
                      <a:pt x="0" y="82"/>
                    </a:lnTo>
                    <a:lnTo>
                      <a:pt x="0" y="73"/>
                    </a:lnTo>
                    <a:lnTo>
                      <a:pt x="1" y="68"/>
                    </a:lnTo>
                    <a:lnTo>
                      <a:pt x="17" y="83"/>
                    </a:lnTo>
                    <a:lnTo>
                      <a:pt x="19" y="83"/>
                    </a:lnTo>
                    <a:lnTo>
                      <a:pt x="24" y="69"/>
                    </a:lnTo>
                    <a:lnTo>
                      <a:pt x="40" y="62"/>
                    </a:lnTo>
                    <a:lnTo>
                      <a:pt x="57" y="57"/>
                    </a:lnTo>
                    <a:lnTo>
                      <a:pt x="75" y="48"/>
                    </a:lnTo>
                    <a:lnTo>
                      <a:pt x="81" y="36"/>
                    </a:lnTo>
                    <a:lnTo>
                      <a:pt x="119" y="23"/>
                    </a:lnTo>
                    <a:lnTo>
                      <a:pt x="123" y="0"/>
                    </a:lnTo>
                    <a:lnTo>
                      <a:pt x="132" y="3"/>
                    </a:lnTo>
                    <a:lnTo>
                      <a:pt x="140" y="15"/>
                    </a:lnTo>
                    <a:lnTo>
                      <a:pt x="146" y="24"/>
                    </a:lnTo>
                    <a:lnTo>
                      <a:pt x="153" y="24"/>
                    </a:lnTo>
                    <a:lnTo>
                      <a:pt x="159" y="27"/>
                    </a:lnTo>
                    <a:lnTo>
                      <a:pt x="174" y="13"/>
                    </a:lnTo>
                    <a:lnTo>
                      <a:pt x="184" y="18"/>
                    </a:lnTo>
                    <a:lnTo>
                      <a:pt x="190" y="27"/>
                    </a:lnTo>
                    <a:lnTo>
                      <a:pt x="198" y="27"/>
                    </a:lnTo>
                    <a:lnTo>
                      <a:pt x="218" y="31"/>
                    </a:lnTo>
                    <a:lnTo>
                      <a:pt x="228" y="43"/>
                    </a:lnTo>
                    <a:lnTo>
                      <a:pt x="239" y="45"/>
                    </a:lnTo>
                    <a:lnTo>
                      <a:pt x="240" y="47"/>
                    </a:lnTo>
                    <a:lnTo>
                      <a:pt x="240" y="50"/>
                    </a:lnTo>
                    <a:lnTo>
                      <a:pt x="236" y="61"/>
                    </a:lnTo>
                    <a:lnTo>
                      <a:pt x="255" y="79"/>
                    </a:lnTo>
                    <a:lnTo>
                      <a:pt x="263" y="82"/>
                    </a:lnTo>
                    <a:lnTo>
                      <a:pt x="274" y="74"/>
                    </a:lnTo>
                    <a:lnTo>
                      <a:pt x="271" y="68"/>
                    </a:lnTo>
                    <a:lnTo>
                      <a:pt x="272" y="62"/>
                    </a:lnTo>
                    <a:lnTo>
                      <a:pt x="297" y="70"/>
                    </a:lnTo>
                    <a:lnTo>
                      <a:pt x="317" y="73"/>
                    </a:lnTo>
                    <a:lnTo>
                      <a:pt x="317" y="89"/>
                    </a:lnTo>
                    <a:lnTo>
                      <a:pt x="326" y="96"/>
                    </a:lnTo>
                    <a:lnTo>
                      <a:pt x="331" y="94"/>
                    </a:lnTo>
                    <a:lnTo>
                      <a:pt x="340" y="99"/>
                    </a:lnTo>
                    <a:lnTo>
                      <a:pt x="360" y="127"/>
                    </a:lnTo>
                    <a:lnTo>
                      <a:pt x="378" y="136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47" name="Freeform 208"/>
              <p:cNvSpPr>
                <a:spLocks noChangeAspect="1"/>
              </p:cNvSpPr>
              <p:nvPr/>
            </p:nvSpPr>
            <p:spPr bwMode="gray">
              <a:xfrm>
                <a:off x="5149056" y="2837210"/>
                <a:ext cx="109538" cy="68263"/>
              </a:xfrm>
              <a:custGeom>
                <a:avLst/>
                <a:gdLst/>
                <a:ahLst/>
                <a:cxnLst>
                  <a:cxn ang="0">
                    <a:pos x="32" y="208"/>
                  </a:cxn>
                  <a:cxn ang="0">
                    <a:pos x="31" y="192"/>
                  </a:cxn>
                  <a:cxn ang="0">
                    <a:pos x="26" y="163"/>
                  </a:cxn>
                  <a:cxn ang="0">
                    <a:pos x="3" y="143"/>
                  </a:cxn>
                  <a:cxn ang="0">
                    <a:pos x="3" y="118"/>
                  </a:cxn>
                  <a:cxn ang="0">
                    <a:pos x="15" y="94"/>
                  </a:cxn>
                  <a:cxn ang="0">
                    <a:pos x="26" y="82"/>
                  </a:cxn>
                  <a:cxn ang="0">
                    <a:pos x="11" y="66"/>
                  </a:cxn>
                  <a:cxn ang="0">
                    <a:pos x="3" y="51"/>
                  </a:cxn>
                  <a:cxn ang="0">
                    <a:pos x="0" y="29"/>
                  </a:cxn>
                  <a:cxn ang="0">
                    <a:pos x="3" y="8"/>
                  </a:cxn>
                  <a:cxn ang="0">
                    <a:pos x="20" y="0"/>
                  </a:cxn>
                  <a:cxn ang="0">
                    <a:pos x="32" y="4"/>
                  </a:cxn>
                  <a:cxn ang="0">
                    <a:pos x="26" y="19"/>
                  </a:cxn>
                  <a:cxn ang="0">
                    <a:pos x="37" y="27"/>
                  </a:cxn>
                  <a:cxn ang="0">
                    <a:pos x="51" y="27"/>
                  </a:cxn>
                  <a:cxn ang="0">
                    <a:pos x="85" y="31"/>
                  </a:cxn>
                  <a:cxn ang="0">
                    <a:pos x="126" y="32"/>
                  </a:cxn>
                  <a:cxn ang="0">
                    <a:pos x="170" y="40"/>
                  </a:cxn>
                  <a:cxn ang="0">
                    <a:pos x="187" y="35"/>
                  </a:cxn>
                  <a:cxn ang="0">
                    <a:pos x="206" y="23"/>
                  </a:cxn>
                  <a:cxn ang="0">
                    <a:pos x="226" y="13"/>
                  </a:cxn>
                  <a:cxn ang="0">
                    <a:pos x="252" y="4"/>
                  </a:cxn>
                  <a:cxn ang="0">
                    <a:pos x="272" y="5"/>
                  </a:cxn>
                  <a:cxn ang="0">
                    <a:pos x="278" y="10"/>
                  </a:cxn>
                  <a:cxn ang="0">
                    <a:pos x="308" y="19"/>
                  </a:cxn>
                  <a:cxn ang="0">
                    <a:pos x="328" y="32"/>
                  </a:cxn>
                  <a:cxn ang="0">
                    <a:pos x="346" y="31"/>
                  </a:cxn>
                  <a:cxn ang="0">
                    <a:pos x="343" y="47"/>
                  </a:cxn>
                  <a:cxn ang="0">
                    <a:pos x="338" y="58"/>
                  </a:cxn>
                  <a:cxn ang="0">
                    <a:pos x="319" y="63"/>
                  </a:cxn>
                  <a:cxn ang="0">
                    <a:pos x="306" y="78"/>
                  </a:cxn>
                  <a:cxn ang="0">
                    <a:pos x="306" y="107"/>
                  </a:cxn>
                  <a:cxn ang="0">
                    <a:pos x="298" y="110"/>
                  </a:cxn>
                  <a:cxn ang="0">
                    <a:pos x="295" y="116"/>
                  </a:cxn>
                  <a:cxn ang="0">
                    <a:pos x="284" y="126"/>
                  </a:cxn>
                  <a:cxn ang="0">
                    <a:pos x="287" y="129"/>
                  </a:cxn>
                  <a:cxn ang="0">
                    <a:pos x="292" y="131"/>
                  </a:cxn>
                  <a:cxn ang="0">
                    <a:pos x="296" y="138"/>
                  </a:cxn>
                  <a:cxn ang="0">
                    <a:pos x="299" y="148"/>
                  </a:cxn>
                  <a:cxn ang="0">
                    <a:pos x="310" y="163"/>
                  </a:cxn>
                  <a:cxn ang="0">
                    <a:pos x="311" y="169"/>
                  </a:cxn>
                  <a:cxn ang="0">
                    <a:pos x="303" y="167"/>
                  </a:cxn>
                  <a:cxn ang="0">
                    <a:pos x="280" y="171"/>
                  </a:cxn>
                  <a:cxn ang="0">
                    <a:pos x="262" y="161"/>
                  </a:cxn>
                  <a:cxn ang="0">
                    <a:pos x="242" y="169"/>
                  </a:cxn>
                  <a:cxn ang="0">
                    <a:pos x="228" y="171"/>
                  </a:cxn>
                  <a:cxn ang="0">
                    <a:pos x="219" y="179"/>
                  </a:cxn>
                  <a:cxn ang="0">
                    <a:pos x="208" y="180"/>
                  </a:cxn>
                  <a:cxn ang="0">
                    <a:pos x="206" y="199"/>
                  </a:cxn>
                  <a:cxn ang="0">
                    <a:pos x="192" y="212"/>
                  </a:cxn>
                  <a:cxn ang="0">
                    <a:pos x="172" y="215"/>
                  </a:cxn>
                  <a:cxn ang="0">
                    <a:pos x="137" y="203"/>
                  </a:cxn>
                  <a:cxn ang="0">
                    <a:pos x="127" y="195"/>
                  </a:cxn>
                  <a:cxn ang="0">
                    <a:pos x="115" y="195"/>
                  </a:cxn>
                  <a:cxn ang="0">
                    <a:pos x="84" y="204"/>
                  </a:cxn>
                  <a:cxn ang="0">
                    <a:pos x="62" y="204"/>
                  </a:cxn>
                  <a:cxn ang="0">
                    <a:pos x="45" y="208"/>
                  </a:cxn>
                  <a:cxn ang="0">
                    <a:pos x="32" y="208"/>
                  </a:cxn>
                </a:cxnLst>
                <a:rect l="0" t="0" r="r" b="b"/>
                <a:pathLst>
                  <a:path w="346" h="215">
                    <a:moveTo>
                      <a:pt x="32" y="208"/>
                    </a:moveTo>
                    <a:lnTo>
                      <a:pt x="31" y="192"/>
                    </a:lnTo>
                    <a:lnTo>
                      <a:pt x="26" y="163"/>
                    </a:lnTo>
                    <a:lnTo>
                      <a:pt x="3" y="143"/>
                    </a:lnTo>
                    <a:lnTo>
                      <a:pt x="3" y="118"/>
                    </a:lnTo>
                    <a:lnTo>
                      <a:pt x="15" y="94"/>
                    </a:lnTo>
                    <a:lnTo>
                      <a:pt x="26" y="82"/>
                    </a:lnTo>
                    <a:lnTo>
                      <a:pt x="11" y="66"/>
                    </a:lnTo>
                    <a:lnTo>
                      <a:pt x="3" y="51"/>
                    </a:lnTo>
                    <a:lnTo>
                      <a:pt x="0" y="29"/>
                    </a:lnTo>
                    <a:lnTo>
                      <a:pt x="3" y="8"/>
                    </a:lnTo>
                    <a:lnTo>
                      <a:pt x="20" y="0"/>
                    </a:lnTo>
                    <a:lnTo>
                      <a:pt x="32" y="4"/>
                    </a:lnTo>
                    <a:lnTo>
                      <a:pt x="26" y="19"/>
                    </a:lnTo>
                    <a:lnTo>
                      <a:pt x="37" y="27"/>
                    </a:lnTo>
                    <a:lnTo>
                      <a:pt x="51" y="27"/>
                    </a:lnTo>
                    <a:lnTo>
                      <a:pt x="85" y="31"/>
                    </a:lnTo>
                    <a:lnTo>
                      <a:pt x="126" y="32"/>
                    </a:lnTo>
                    <a:lnTo>
                      <a:pt x="170" y="40"/>
                    </a:lnTo>
                    <a:lnTo>
                      <a:pt x="187" y="35"/>
                    </a:lnTo>
                    <a:lnTo>
                      <a:pt x="206" y="23"/>
                    </a:lnTo>
                    <a:lnTo>
                      <a:pt x="226" y="13"/>
                    </a:lnTo>
                    <a:lnTo>
                      <a:pt x="252" y="4"/>
                    </a:lnTo>
                    <a:lnTo>
                      <a:pt x="272" y="5"/>
                    </a:lnTo>
                    <a:lnTo>
                      <a:pt x="278" y="10"/>
                    </a:lnTo>
                    <a:lnTo>
                      <a:pt x="308" y="19"/>
                    </a:lnTo>
                    <a:lnTo>
                      <a:pt x="328" y="32"/>
                    </a:lnTo>
                    <a:lnTo>
                      <a:pt x="346" y="31"/>
                    </a:lnTo>
                    <a:lnTo>
                      <a:pt x="343" y="47"/>
                    </a:lnTo>
                    <a:lnTo>
                      <a:pt x="338" y="58"/>
                    </a:lnTo>
                    <a:lnTo>
                      <a:pt x="319" y="63"/>
                    </a:lnTo>
                    <a:lnTo>
                      <a:pt x="306" y="78"/>
                    </a:lnTo>
                    <a:lnTo>
                      <a:pt x="306" y="107"/>
                    </a:lnTo>
                    <a:lnTo>
                      <a:pt x="298" y="110"/>
                    </a:lnTo>
                    <a:lnTo>
                      <a:pt x="295" y="116"/>
                    </a:lnTo>
                    <a:lnTo>
                      <a:pt x="284" y="126"/>
                    </a:lnTo>
                    <a:lnTo>
                      <a:pt x="287" y="129"/>
                    </a:lnTo>
                    <a:lnTo>
                      <a:pt x="292" y="131"/>
                    </a:lnTo>
                    <a:lnTo>
                      <a:pt x="296" y="138"/>
                    </a:lnTo>
                    <a:lnTo>
                      <a:pt x="299" y="148"/>
                    </a:lnTo>
                    <a:lnTo>
                      <a:pt x="310" y="163"/>
                    </a:lnTo>
                    <a:lnTo>
                      <a:pt x="311" y="169"/>
                    </a:lnTo>
                    <a:lnTo>
                      <a:pt x="303" y="167"/>
                    </a:lnTo>
                    <a:lnTo>
                      <a:pt x="280" y="171"/>
                    </a:lnTo>
                    <a:lnTo>
                      <a:pt x="262" y="161"/>
                    </a:lnTo>
                    <a:lnTo>
                      <a:pt x="242" y="169"/>
                    </a:lnTo>
                    <a:lnTo>
                      <a:pt x="228" y="171"/>
                    </a:lnTo>
                    <a:lnTo>
                      <a:pt x="219" y="179"/>
                    </a:lnTo>
                    <a:lnTo>
                      <a:pt x="208" y="180"/>
                    </a:lnTo>
                    <a:lnTo>
                      <a:pt x="206" y="199"/>
                    </a:lnTo>
                    <a:lnTo>
                      <a:pt x="192" y="212"/>
                    </a:lnTo>
                    <a:lnTo>
                      <a:pt x="172" y="215"/>
                    </a:lnTo>
                    <a:lnTo>
                      <a:pt x="137" y="203"/>
                    </a:lnTo>
                    <a:lnTo>
                      <a:pt x="127" y="195"/>
                    </a:lnTo>
                    <a:lnTo>
                      <a:pt x="115" y="195"/>
                    </a:lnTo>
                    <a:lnTo>
                      <a:pt x="84" y="204"/>
                    </a:lnTo>
                    <a:lnTo>
                      <a:pt x="62" y="204"/>
                    </a:lnTo>
                    <a:lnTo>
                      <a:pt x="45" y="208"/>
                    </a:lnTo>
                    <a:lnTo>
                      <a:pt x="32" y="20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48" name="Freeform 209"/>
              <p:cNvSpPr>
                <a:spLocks noChangeAspect="1"/>
              </p:cNvSpPr>
              <p:nvPr/>
            </p:nvSpPr>
            <p:spPr bwMode="gray">
              <a:xfrm>
                <a:off x="4995069" y="2778472"/>
                <a:ext cx="101600" cy="87313"/>
              </a:xfrm>
              <a:custGeom>
                <a:avLst/>
                <a:gdLst/>
                <a:ahLst/>
                <a:cxnLst>
                  <a:cxn ang="0">
                    <a:pos x="258" y="62"/>
                  </a:cxn>
                  <a:cxn ang="0">
                    <a:pos x="215" y="50"/>
                  </a:cxn>
                  <a:cxn ang="0">
                    <a:pos x="180" y="12"/>
                  </a:cxn>
                  <a:cxn ang="0">
                    <a:pos x="164" y="7"/>
                  </a:cxn>
                  <a:cxn ang="0">
                    <a:pos x="148" y="3"/>
                  </a:cxn>
                  <a:cxn ang="0">
                    <a:pos x="149" y="15"/>
                  </a:cxn>
                  <a:cxn ang="0">
                    <a:pos x="138" y="19"/>
                  </a:cxn>
                  <a:cxn ang="0">
                    <a:pos x="111" y="34"/>
                  </a:cxn>
                  <a:cxn ang="0">
                    <a:pos x="118" y="56"/>
                  </a:cxn>
                  <a:cxn ang="0">
                    <a:pos x="94" y="73"/>
                  </a:cxn>
                  <a:cxn ang="0">
                    <a:pos x="95" y="95"/>
                  </a:cxn>
                  <a:cxn ang="0">
                    <a:pos x="81" y="93"/>
                  </a:cxn>
                  <a:cxn ang="0">
                    <a:pos x="73" y="90"/>
                  </a:cxn>
                  <a:cxn ang="0">
                    <a:pos x="57" y="76"/>
                  </a:cxn>
                  <a:cxn ang="0">
                    <a:pos x="30" y="92"/>
                  </a:cxn>
                  <a:cxn ang="0">
                    <a:pos x="8" y="93"/>
                  </a:cxn>
                  <a:cxn ang="0">
                    <a:pos x="16" y="135"/>
                  </a:cxn>
                  <a:cxn ang="0">
                    <a:pos x="38" y="116"/>
                  </a:cxn>
                  <a:cxn ang="0">
                    <a:pos x="65" y="113"/>
                  </a:cxn>
                  <a:cxn ang="0">
                    <a:pos x="75" y="128"/>
                  </a:cxn>
                  <a:cxn ang="0">
                    <a:pos x="103" y="175"/>
                  </a:cxn>
                  <a:cxn ang="0">
                    <a:pos x="91" y="187"/>
                  </a:cxn>
                  <a:cxn ang="0">
                    <a:pos x="119" y="216"/>
                  </a:cxn>
                  <a:cxn ang="0">
                    <a:pos x="135" y="238"/>
                  </a:cxn>
                  <a:cxn ang="0">
                    <a:pos x="183" y="245"/>
                  </a:cxn>
                  <a:cxn ang="0">
                    <a:pos x="219" y="276"/>
                  </a:cxn>
                  <a:cxn ang="0">
                    <a:pos x="203" y="237"/>
                  </a:cxn>
                  <a:cxn ang="0">
                    <a:pos x="173" y="211"/>
                  </a:cxn>
                  <a:cxn ang="0">
                    <a:pos x="156" y="190"/>
                  </a:cxn>
                  <a:cxn ang="0">
                    <a:pos x="144" y="170"/>
                  </a:cxn>
                  <a:cxn ang="0">
                    <a:pos x="143" y="157"/>
                  </a:cxn>
                  <a:cxn ang="0">
                    <a:pos x="128" y="137"/>
                  </a:cxn>
                  <a:cxn ang="0">
                    <a:pos x="124" y="126"/>
                  </a:cxn>
                  <a:cxn ang="0">
                    <a:pos x="129" y="97"/>
                  </a:cxn>
                  <a:cxn ang="0">
                    <a:pos x="151" y="116"/>
                  </a:cxn>
                  <a:cxn ang="0">
                    <a:pos x="182" y="101"/>
                  </a:cxn>
                  <a:cxn ang="0">
                    <a:pos x="200" y="105"/>
                  </a:cxn>
                  <a:cxn ang="0">
                    <a:pos x="210" y="106"/>
                  </a:cxn>
                  <a:cxn ang="0">
                    <a:pos x="229" y="106"/>
                  </a:cxn>
                  <a:cxn ang="0">
                    <a:pos x="246" y="106"/>
                  </a:cxn>
                  <a:cxn ang="0">
                    <a:pos x="256" y="113"/>
                  </a:cxn>
                  <a:cxn ang="0">
                    <a:pos x="273" y="115"/>
                  </a:cxn>
                  <a:cxn ang="0">
                    <a:pos x="283" y="111"/>
                  </a:cxn>
                  <a:cxn ang="0">
                    <a:pos x="288" y="125"/>
                  </a:cxn>
                  <a:cxn ang="0">
                    <a:pos x="307" y="125"/>
                  </a:cxn>
                  <a:cxn ang="0">
                    <a:pos x="305" y="109"/>
                  </a:cxn>
                  <a:cxn ang="0">
                    <a:pos x="311" y="100"/>
                  </a:cxn>
                  <a:cxn ang="0">
                    <a:pos x="322" y="100"/>
                  </a:cxn>
                  <a:cxn ang="0">
                    <a:pos x="316" y="98"/>
                  </a:cxn>
                  <a:cxn ang="0">
                    <a:pos x="304" y="93"/>
                  </a:cxn>
                  <a:cxn ang="0">
                    <a:pos x="297" y="89"/>
                  </a:cxn>
                  <a:cxn ang="0">
                    <a:pos x="297" y="83"/>
                  </a:cxn>
                  <a:cxn ang="0">
                    <a:pos x="302" y="79"/>
                  </a:cxn>
                  <a:cxn ang="0">
                    <a:pos x="297" y="74"/>
                  </a:cxn>
                  <a:cxn ang="0">
                    <a:pos x="291" y="73"/>
                  </a:cxn>
                  <a:cxn ang="0">
                    <a:pos x="291" y="63"/>
                  </a:cxn>
                  <a:cxn ang="0">
                    <a:pos x="284" y="50"/>
                  </a:cxn>
                </a:cxnLst>
                <a:rect l="0" t="0" r="r" b="b"/>
                <a:pathLst>
                  <a:path w="322" h="276">
                    <a:moveTo>
                      <a:pt x="284" y="50"/>
                    </a:moveTo>
                    <a:lnTo>
                      <a:pt x="272" y="58"/>
                    </a:lnTo>
                    <a:lnTo>
                      <a:pt x="258" y="62"/>
                    </a:lnTo>
                    <a:lnTo>
                      <a:pt x="241" y="63"/>
                    </a:lnTo>
                    <a:lnTo>
                      <a:pt x="226" y="54"/>
                    </a:lnTo>
                    <a:lnTo>
                      <a:pt x="215" y="50"/>
                    </a:lnTo>
                    <a:lnTo>
                      <a:pt x="204" y="35"/>
                    </a:lnTo>
                    <a:lnTo>
                      <a:pt x="189" y="28"/>
                    </a:lnTo>
                    <a:lnTo>
                      <a:pt x="180" y="12"/>
                    </a:lnTo>
                    <a:lnTo>
                      <a:pt x="167" y="7"/>
                    </a:lnTo>
                    <a:lnTo>
                      <a:pt x="167" y="4"/>
                    </a:lnTo>
                    <a:lnTo>
                      <a:pt x="164" y="7"/>
                    </a:lnTo>
                    <a:lnTo>
                      <a:pt x="155" y="1"/>
                    </a:lnTo>
                    <a:lnTo>
                      <a:pt x="151" y="0"/>
                    </a:lnTo>
                    <a:lnTo>
                      <a:pt x="148" y="3"/>
                    </a:lnTo>
                    <a:lnTo>
                      <a:pt x="148" y="8"/>
                    </a:lnTo>
                    <a:lnTo>
                      <a:pt x="149" y="14"/>
                    </a:lnTo>
                    <a:lnTo>
                      <a:pt x="149" y="15"/>
                    </a:lnTo>
                    <a:lnTo>
                      <a:pt x="145" y="14"/>
                    </a:lnTo>
                    <a:lnTo>
                      <a:pt x="138" y="14"/>
                    </a:lnTo>
                    <a:lnTo>
                      <a:pt x="138" y="19"/>
                    </a:lnTo>
                    <a:lnTo>
                      <a:pt x="134" y="22"/>
                    </a:lnTo>
                    <a:lnTo>
                      <a:pt x="114" y="29"/>
                    </a:lnTo>
                    <a:lnTo>
                      <a:pt x="111" y="34"/>
                    </a:lnTo>
                    <a:lnTo>
                      <a:pt x="112" y="38"/>
                    </a:lnTo>
                    <a:lnTo>
                      <a:pt x="118" y="45"/>
                    </a:lnTo>
                    <a:lnTo>
                      <a:pt x="118" y="56"/>
                    </a:lnTo>
                    <a:lnTo>
                      <a:pt x="113" y="63"/>
                    </a:lnTo>
                    <a:lnTo>
                      <a:pt x="105" y="65"/>
                    </a:lnTo>
                    <a:lnTo>
                      <a:pt x="94" y="73"/>
                    </a:lnTo>
                    <a:lnTo>
                      <a:pt x="97" y="78"/>
                    </a:lnTo>
                    <a:lnTo>
                      <a:pt x="94" y="83"/>
                    </a:lnTo>
                    <a:lnTo>
                      <a:pt x="95" y="95"/>
                    </a:lnTo>
                    <a:lnTo>
                      <a:pt x="90" y="99"/>
                    </a:lnTo>
                    <a:lnTo>
                      <a:pt x="86" y="99"/>
                    </a:lnTo>
                    <a:lnTo>
                      <a:pt x="81" y="93"/>
                    </a:lnTo>
                    <a:lnTo>
                      <a:pt x="78" y="93"/>
                    </a:lnTo>
                    <a:lnTo>
                      <a:pt x="75" y="90"/>
                    </a:lnTo>
                    <a:lnTo>
                      <a:pt x="73" y="90"/>
                    </a:lnTo>
                    <a:lnTo>
                      <a:pt x="73" y="94"/>
                    </a:lnTo>
                    <a:lnTo>
                      <a:pt x="68" y="95"/>
                    </a:lnTo>
                    <a:lnTo>
                      <a:pt x="57" y="76"/>
                    </a:lnTo>
                    <a:lnTo>
                      <a:pt x="54" y="76"/>
                    </a:lnTo>
                    <a:lnTo>
                      <a:pt x="47" y="92"/>
                    </a:lnTo>
                    <a:lnTo>
                      <a:pt x="30" y="92"/>
                    </a:lnTo>
                    <a:lnTo>
                      <a:pt x="24" y="87"/>
                    </a:lnTo>
                    <a:lnTo>
                      <a:pt x="21" y="92"/>
                    </a:lnTo>
                    <a:lnTo>
                      <a:pt x="8" y="93"/>
                    </a:lnTo>
                    <a:lnTo>
                      <a:pt x="0" y="87"/>
                    </a:lnTo>
                    <a:lnTo>
                      <a:pt x="4" y="108"/>
                    </a:lnTo>
                    <a:lnTo>
                      <a:pt x="16" y="135"/>
                    </a:lnTo>
                    <a:lnTo>
                      <a:pt x="21" y="138"/>
                    </a:lnTo>
                    <a:lnTo>
                      <a:pt x="27" y="137"/>
                    </a:lnTo>
                    <a:lnTo>
                      <a:pt x="38" y="116"/>
                    </a:lnTo>
                    <a:lnTo>
                      <a:pt x="44" y="99"/>
                    </a:lnTo>
                    <a:lnTo>
                      <a:pt x="57" y="103"/>
                    </a:lnTo>
                    <a:lnTo>
                      <a:pt x="65" y="113"/>
                    </a:lnTo>
                    <a:lnTo>
                      <a:pt x="68" y="113"/>
                    </a:lnTo>
                    <a:lnTo>
                      <a:pt x="73" y="119"/>
                    </a:lnTo>
                    <a:lnTo>
                      <a:pt x="75" y="128"/>
                    </a:lnTo>
                    <a:lnTo>
                      <a:pt x="75" y="143"/>
                    </a:lnTo>
                    <a:lnTo>
                      <a:pt x="84" y="159"/>
                    </a:lnTo>
                    <a:lnTo>
                      <a:pt x="103" y="175"/>
                    </a:lnTo>
                    <a:lnTo>
                      <a:pt x="94" y="178"/>
                    </a:lnTo>
                    <a:lnTo>
                      <a:pt x="90" y="183"/>
                    </a:lnTo>
                    <a:lnTo>
                      <a:pt x="91" y="187"/>
                    </a:lnTo>
                    <a:lnTo>
                      <a:pt x="102" y="202"/>
                    </a:lnTo>
                    <a:lnTo>
                      <a:pt x="112" y="210"/>
                    </a:lnTo>
                    <a:lnTo>
                      <a:pt x="119" y="216"/>
                    </a:lnTo>
                    <a:lnTo>
                      <a:pt x="129" y="221"/>
                    </a:lnTo>
                    <a:lnTo>
                      <a:pt x="134" y="230"/>
                    </a:lnTo>
                    <a:lnTo>
                      <a:pt x="135" y="238"/>
                    </a:lnTo>
                    <a:lnTo>
                      <a:pt x="154" y="237"/>
                    </a:lnTo>
                    <a:lnTo>
                      <a:pt x="166" y="238"/>
                    </a:lnTo>
                    <a:lnTo>
                      <a:pt x="183" y="245"/>
                    </a:lnTo>
                    <a:lnTo>
                      <a:pt x="198" y="256"/>
                    </a:lnTo>
                    <a:lnTo>
                      <a:pt x="211" y="270"/>
                    </a:lnTo>
                    <a:lnTo>
                      <a:pt x="219" y="276"/>
                    </a:lnTo>
                    <a:lnTo>
                      <a:pt x="226" y="272"/>
                    </a:lnTo>
                    <a:lnTo>
                      <a:pt x="204" y="248"/>
                    </a:lnTo>
                    <a:lnTo>
                      <a:pt x="203" y="237"/>
                    </a:lnTo>
                    <a:lnTo>
                      <a:pt x="198" y="233"/>
                    </a:lnTo>
                    <a:lnTo>
                      <a:pt x="193" y="230"/>
                    </a:lnTo>
                    <a:lnTo>
                      <a:pt x="173" y="211"/>
                    </a:lnTo>
                    <a:lnTo>
                      <a:pt x="172" y="206"/>
                    </a:lnTo>
                    <a:lnTo>
                      <a:pt x="162" y="192"/>
                    </a:lnTo>
                    <a:lnTo>
                      <a:pt x="156" y="190"/>
                    </a:lnTo>
                    <a:lnTo>
                      <a:pt x="148" y="178"/>
                    </a:lnTo>
                    <a:lnTo>
                      <a:pt x="143" y="176"/>
                    </a:lnTo>
                    <a:lnTo>
                      <a:pt x="144" y="170"/>
                    </a:lnTo>
                    <a:lnTo>
                      <a:pt x="146" y="168"/>
                    </a:lnTo>
                    <a:lnTo>
                      <a:pt x="143" y="162"/>
                    </a:lnTo>
                    <a:lnTo>
                      <a:pt x="143" y="157"/>
                    </a:lnTo>
                    <a:lnTo>
                      <a:pt x="137" y="151"/>
                    </a:lnTo>
                    <a:lnTo>
                      <a:pt x="133" y="138"/>
                    </a:lnTo>
                    <a:lnTo>
                      <a:pt x="128" y="137"/>
                    </a:lnTo>
                    <a:lnTo>
                      <a:pt x="121" y="131"/>
                    </a:lnTo>
                    <a:lnTo>
                      <a:pt x="121" y="128"/>
                    </a:lnTo>
                    <a:lnTo>
                      <a:pt x="124" y="126"/>
                    </a:lnTo>
                    <a:lnTo>
                      <a:pt x="123" y="122"/>
                    </a:lnTo>
                    <a:lnTo>
                      <a:pt x="123" y="103"/>
                    </a:lnTo>
                    <a:lnTo>
                      <a:pt x="129" y="97"/>
                    </a:lnTo>
                    <a:lnTo>
                      <a:pt x="138" y="99"/>
                    </a:lnTo>
                    <a:lnTo>
                      <a:pt x="138" y="101"/>
                    </a:lnTo>
                    <a:lnTo>
                      <a:pt x="151" y="116"/>
                    </a:lnTo>
                    <a:lnTo>
                      <a:pt x="155" y="116"/>
                    </a:lnTo>
                    <a:lnTo>
                      <a:pt x="164" y="99"/>
                    </a:lnTo>
                    <a:lnTo>
                      <a:pt x="182" y="101"/>
                    </a:lnTo>
                    <a:lnTo>
                      <a:pt x="186" y="97"/>
                    </a:lnTo>
                    <a:lnTo>
                      <a:pt x="188" y="97"/>
                    </a:lnTo>
                    <a:lnTo>
                      <a:pt x="200" y="105"/>
                    </a:lnTo>
                    <a:lnTo>
                      <a:pt x="204" y="105"/>
                    </a:lnTo>
                    <a:lnTo>
                      <a:pt x="207" y="103"/>
                    </a:lnTo>
                    <a:lnTo>
                      <a:pt x="210" y="106"/>
                    </a:lnTo>
                    <a:lnTo>
                      <a:pt x="225" y="109"/>
                    </a:lnTo>
                    <a:lnTo>
                      <a:pt x="226" y="106"/>
                    </a:lnTo>
                    <a:lnTo>
                      <a:pt x="229" y="106"/>
                    </a:lnTo>
                    <a:lnTo>
                      <a:pt x="237" y="114"/>
                    </a:lnTo>
                    <a:lnTo>
                      <a:pt x="240" y="114"/>
                    </a:lnTo>
                    <a:lnTo>
                      <a:pt x="246" y="106"/>
                    </a:lnTo>
                    <a:lnTo>
                      <a:pt x="250" y="106"/>
                    </a:lnTo>
                    <a:lnTo>
                      <a:pt x="253" y="111"/>
                    </a:lnTo>
                    <a:lnTo>
                      <a:pt x="256" y="113"/>
                    </a:lnTo>
                    <a:lnTo>
                      <a:pt x="258" y="108"/>
                    </a:lnTo>
                    <a:lnTo>
                      <a:pt x="269" y="109"/>
                    </a:lnTo>
                    <a:lnTo>
                      <a:pt x="273" y="115"/>
                    </a:lnTo>
                    <a:lnTo>
                      <a:pt x="275" y="114"/>
                    </a:lnTo>
                    <a:lnTo>
                      <a:pt x="275" y="111"/>
                    </a:lnTo>
                    <a:lnTo>
                      <a:pt x="283" y="111"/>
                    </a:lnTo>
                    <a:lnTo>
                      <a:pt x="289" y="119"/>
                    </a:lnTo>
                    <a:lnTo>
                      <a:pt x="288" y="124"/>
                    </a:lnTo>
                    <a:lnTo>
                      <a:pt x="288" y="125"/>
                    </a:lnTo>
                    <a:lnTo>
                      <a:pt x="294" y="130"/>
                    </a:lnTo>
                    <a:lnTo>
                      <a:pt x="301" y="130"/>
                    </a:lnTo>
                    <a:lnTo>
                      <a:pt x="307" y="125"/>
                    </a:lnTo>
                    <a:lnTo>
                      <a:pt x="309" y="120"/>
                    </a:lnTo>
                    <a:lnTo>
                      <a:pt x="307" y="119"/>
                    </a:lnTo>
                    <a:lnTo>
                      <a:pt x="305" y="109"/>
                    </a:lnTo>
                    <a:lnTo>
                      <a:pt x="307" y="106"/>
                    </a:lnTo>
                    <a:lnTo>
                      <a:pt x="309" y="101"/>
                    </a:lnTo>
                    <a:lnTo>
                      <a:pt x="311" y="100"/>
                    </a:lnTo>
                    <a:lnTo>
                      <a:pt x="315" y="101"/>
                    </a:lnTo>
                    <a:lnTo>
                      <a:pt x="318" y="103"/>
                    </a:lnTo>
                    <a:lnTo>
                      <a:pt x="322" y="100"/>
                    </a:lnTo>
                    <a:lnTo>
                      <a:pt x="322" y="98"/>
                    </a:lnTo>
                    <a:lnTo>
                      <a:pt x="320" y="97"/>
                    </a:lnTo>
                    <a:lnTo>
                      <a:pt x="316" y="98"/>
                    </a:lnTo>
                    <a:lnTo>
                      <a:pt x="312" y="95"/>
                    </a:lnTo>
                    <a:lnTo>
                      <a:pt x="307" y="95"/>
                    </a:lnTo>
                    <a:lnTo>
                      <a:pt x="304" y="93"/>
                    </a:lnTo>
                    <a:lnTo>
                      <a:pt x="302" y="92"/>
                    </a:lnTo>
                    <a:lnTo>
                      <a:pt x="299" y="92"/>
                    </a:lnTo>
                    <a:lnTo>
                      <a:pt x="297" y="89"/>
                    </a:lnTo>
                    <a:lnTo>
                      <a:pt x="297" y="88"/>
                    </a:lnTo>
                    <a:lnTo>
                      <a:pt x="299" y="84"/>
                    </a:lnTo>
                    <a:lnTo>
                      <a:pt x="297" y="83"/>
                    </a:lnTo>
                    <a:lnTo>
                      <a:pt x="299" y="81"/>
                    </a:lnTo>
                    <a:lnTo>
                      <a:pt x="300" y="81"/>
                    </a:lnTo>
                    <a:lnTo>
                      <a:pt x="302" y="79"/>
                    </a:lnTo>
                    <a:lnTo>
                      <a:pt x="302" y="77"/>
                    </a:lnTo>
                    <a:lnTo>
                      <a:pt x="299" y="74"/>
                    </a:lnTo>
                    <a:lnTo>
                      <a:pt x="297" y="74"/>
                    </a:lnTo>
                    <a:lnTo>
                      <a:pt x="295" y="77"/>
                    </a:lnTo>
                    <a:lnTo>
                      <a:pt x="291" y="76"/>
                    </a:lnTo>
                    <a:lnTo>
                      <a:pt x="291" y="73"/>
                    </a:lnTo>
                    <a:lnTo>
                      <a:pt x="294" y="70"/>
                    </a:lnTo>
                    <a:lnTo>
                      <a:pt x="294" y="66"/>
                    </a:lnTo>
                    <a:lnTo>
                      <a:pt x="291" y="63"/>
                    </a:lnTo>
                    <a:lnTo>
                      <a:pt x="293" y="61"/>
                    </a:lnTo>
                    <a:lnTo>
                      <a:pt x="293" y="57"/>
                    </a:lnTo>
                    <a:lnTo>
                      <a:pt x="284" y="5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49" name="Freeform 210"/>
              <p:cNvSpPr>
                <a:spLocks noChangeAspect="1"/>
              </p:cNvSpPr>
              <p:nvPr/>
            </p:nvSpPr>
            <p:spPr bwMode="gray">
              <a:xfrm>
                <a:off x="5095081" y="2873722"/>
                <a:ext cx="31750" cy="68263"/>
              </a:xfrm>
              <a:custGeom>
                <a:avLst/>
                <a:gdLst/>
                <a:ahLst/>
                <a:cxnLst>
                  <a:cxn ang="0">
                    <a:pos x="48" y="215"/>
                  </a:cxn>
                  <a:cxn ang="0">
                    <a:pos x="39" y="210"/>
                  </a:cxn>
                  <a:cxn ang="0">
                    <a:pos x="38" y="200"/>
                  </a:cxn>
                  <a:cxn ang="0">
                    <a:pos x="31" y="190"/>
                  </a:cxn>
                  <a:cxn ang="0">
                    <a:pos x="13" y="183"/>
                  </a:cxn>
                  <a:cxn ang="0">
                    <a:pos x="4" y="168"/>
                  </a:cxn>
                  <a:cxn ang="0">
                    <a:pos x="0" y="160"/>
                  </a:cxn>
                  <a:cxn ang="0">
                    <a:pos x="7" y="161"/>
                  </a:cxn>
                  <a:cxn ang="0">
                    <a:pos x="7" y="152"/>
                  </a:cxn>
                  <a:cxn ang="0">
                    <a:pos x="4" y="139"/>
                  </a:cxn>
                  <a:cxn ang="0">
                    <a:pos x="7" y="125"/>
                  </a:cxn>
                  <a:cxn ang="0">
                    <a:pos x="8" y="123"/>
                  </a:cxn>
                  <a:cxn ang="0">
                    <a:pos x="8" y="114"/>
                  </a:cxn>
                  <a:cxn ang="0">
                    <a:pos x="10" y="106"/>
                  </a:cxn>
                  <a:cxn ang="0">
                    <a:pos x="6" y="94"/>
                  </a:cxn>
                  <a:cxn ang="0">
                    <a:pos x="15" y="64"/>
                  </a:cxn>
                  <a:cxn ang="0">
                    <a:pos x="10" y="58"/>
                  </a:cxn>
                  <a:cxn ang="0">
                    <a:pos x="2" y="56"/>
                  </a:cxn>
                  <a:cxn ang="0">
                    <a:pos x="7" y="40"/>
                  </a:cxn>
                  <a:cxn ang="0">
                    <a:pos x="5" y="29"/>
                  </a:cxn>
                  <a:cxn ang="0">
                    <a:pos x="10" y="15"/>
                  </a:cxn>
                  <a:cxn ang="0">
                    <a:pos x="17" y="10"/>
                  </a:cxn>
                  <a:cxn ang="0">
                    <a:pos x="23" y="0"/>
                  </a:cxn>
                  <a:cxn ang="0">
                    <a:pos x="31" y="7"/>
                  </a:cxn>
                  <a:cxn ang="0">
                    <a:pos x="45" y="9"/>
                  </a:cxn>
                  <a:cxn ang="0">
                    <a:pos x="51" y="20"/>
                  </a:cxn>
                  <a:cxn ang="0">
                    <a:pos x="61" y="24"/>
                  </a:cxn>
                  <a:cxn ang="0">
                    <a:pos x="74" y="40"/>
                  </a:cxn>
                  <a:cxn ang="0">
                    <a:pos x="69" y="76"/>
                  </a:cxn>
                  <a:cxn ang="0">
                    <a:pos x="69" y="93"/>
                  </a:cxn>
                  <a:cxn ang="0">
                    <a:pos x="77" y="113"/>
                  </a:cxn>
                  <a:cxn ang="0">
                    <a:pos x="94" y="130"/>
                  </a:cxn>
                  <a:cxn ang="0">
                    <a:pos x="97" y="140"/>
                  </a:cxn>
                  <a:cxn ang="0">
                    <a:pos x="97" y="155"/>
                  </a:cxn>
                  <a:cxn ang="0">
                    <a:pos x="83" y="166"/>
                  </a:cxn>
                  <a:cxn ang="0">
                    <a:pos x="75" y="183"/>
                  </a:cxn>
                  <a:cxn ang="0">
                    <a:pos x="65" y="190"/>
                  </a:cxn>
                  <a:cxn ang="0">
                    <a:pos x="63" y="203"/>
                  </a:cxn>
                  <a:cxn ang="0">
                    <a:pos x="58" y="209"/>
                  </a:cxn>
                  <a:cxn ang="0">
                    <a:pos x="49" y="215"/>
                  </a:cxn>
                  <a:cxn ang="0">
                    <a:pos x="48" y="215"/>
                  </a:cxn>
                </a:cxnLst>
                <a:rect l="0" t="0" r="r" b="b"/>
                <a:pathLst>
                  <a:path w="97" h="215">
                    <a:moveTo>
                      <a:pt x="48" y="215"/>
                    </a:moveTo>
                    <a:lnTo>
                      <a:pt x="39" y="210"/>
                    </a:lnTo>
                    <a:lnTo>
                      <a:pt x="38" y="200"/>
                    </a:lnTo>
                    <a:lnTo>
                      <a:pt x="31" y="190"/>
                    </a:lnTo>
                    <a:lnTo>
                      <a:pt x="13" y="183"/>
                    </a:lnTo>
                    <a:lnTo>
                      <a:pt x="4" y="168"/>
                    </a:lnTo>
                    <a:lnTo>
                      <a:pt x="0" y="160"/>
                    </a:lnTo>
                    <a:lnTo>
                      <a:pt x="7" y="161"/>
                    </a:lnTo>
                    <a:lnTo>
                      <a:pt x="7" y="152"/>
                    </a:lnTo>
                    <a:lnTo>
                      <a:pt x="4" y="139"/>
                    </a:lnTo>
                    <a:lnTo>
                      <a:pt x="7" y="125"/>
                    </a:lnTo>
                    <a:lnTo>
                      <a:pt x="8" y="123"/>
                    </a:lnTo>
                    <a:lnTo>
                      <a:pt x="8" y="114"/>
                    </a:lnTo>
                    <a:lnTo>
                      <a:pt x="10" y="106"/>
                    </a:lnTo>
                    <a:lnTo>
                      <a:pt x="6" y="94"/>
                    </a:lnTo>
                    <a:lnTo>
                      <a:pt x="15" y="64"/>
                    </a:lnTo>
                    <a:lnTo>
                      <a:pt x="10" y="58"/>
                    </a:lnTo>
                    <a:lnTo>
                      <a:pt x="2" y="56"/>
                    </a:lnTo>
                    <a:lnTo>
                      <a:pt x="7" y="40"/>
                    </a:lnTo>
                    <a:lnTo>
                      <a:pt x="5" y="29"/>
                    </a:lnTo>
                    <a:lnTo>
                      <a:pt x="10" y="15"/>
                    </a:lnTo>
                    <a:lnTo>
                      <a:pt x="17" y="10"/>
                    </a:lnTo>
                    <a:lnTo>
                      <a:pt x="23" y="0"/>
                    </a:lnTo>
                    <a:lnTo>
                      <a:pt x="31" y="7"/>
                    </a:lnTo>
                    <a:lnTo>
                      <a:pt x="45" y="9"/>
                    </a:lnTo>
                    <a:lnTo>
                      <a:pt x="51" y="20"/>
                    </a:lnTo>
                    <a:lnTo>
                      <a:pt x="61" y="24"/>
                    </a:lnTo>
                    <a:lnTo>
                      <a:pt x="74" y="40"/>
                    </a:lnTo>
                    <a:lnTo>
                      <a:pt x="69" y="76"/>
                    </a:lnTo>
                    <a:lnTo>
                      <a:pt x="69" y="93"/>
                    </a:lnTo>
                    <a:lnTo>
                      <a:pt x="77" y="113"/>
                    </a:lnTo>
                    <a:lnTo>
                      <a:pt x="94" y="130"/>
                    </a:lnTo>
                    <a:lnTo>
                      <a:pt x="97" y="140"/>
                    </a:lnTo>
                    <a:lnTo>
                      <a:pt x="97" y="155"/>
                    </a:lnTo>
                    <a:lnTo>
                      <a:pt x="83" y="166"/>
                    </a:lnTo>
                    <a:lnTo>
                      <a:pt x="75" y="183"/>
                    </a:lnTo>
                    <a:lnTo>
                      <a:pt x="65" y="190"/>
                    </a:lnTo>
                    <a:lnTo>
                      <a:pt x="63" y="203"/>
                    </a:lnTo>
                    <a:lnTo>
                      <a:pt x="58" y="209"/>
                    </a:lnTo>
                    <a:lnTo>
                      <a:pt x="49" y="215"/>
                    </a:lnTo>
                    <a:lnTo>
                      <a:pt x="48" y="215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50" name="Freeform 211"/>
              <p:cNvSpPr>
                <a:spLocks noChangeAspect="1"/>
              </p:cNvSpPr>
              <p:nvPr/>
            </p:nvSpPr>
            <p:spPr bwMode="gray">
              <a:xfrm>
                <a:off x="5125244" y="2500660"/>
                <a:ext cx="100013" cy="76200"/>
              </a:xfrm>
              <a:custGeom>
                <a:avLst/>
                <a:gdLst/>
                <a:ahLst/>
                <a:cxnLst>
                  <a:cxn ang="0">
                    <a:pos x="3" y="57"/>
                  </a:cxn>
                  <a:cxn ang="0">
                    <a:pos x="5" y="78"/>
                  </a:cxn>
                  <a:cxn ang="0">
                    <a:pos x="4" y="64"/>
                  </a:cxn>
                  <a:cxn ang="0">
                    <a:pos x="11" y="94"/>
                  </a:cxn>
                  <a:cxn ang="0">
                    <a:pos x="11" y="110"/>
                  </a:cxn>
                  <a:cxn ang="0">
                    <a:pos x="15" y="118"/>
                  </a:cxn>
                  <a:cxn ang="0">
                    <a:pos x="31" y="120"/>
                  </a:cxn>
                  <a:cxn ang="0">
                    <a:pos x="44" y="127"/>
                  </a:cxn>
                  <a:cxn ang="0">
                    <a:pos x="69" y="134"/>
                  </a:cxn>
                  <a:cxn ang="0">
                    <a:pos x="91" y="136"/>
                  </a:cxn>
                  <a:cxn ang="0">
                    <a:pos x="96" y="174"/>
                  </a:cxn>
                  <a:cxn ang="0">
                    <a:pos x="99" y="201"/>
                  </a:cxn>
                  <a:cxn ang="0">
                    <a:pos x="132" y="222"/>
                  </a:cxn>
                  <a:cxn ang="0">
                    <a:pos x="137" y="240"/>
                  </a:cxn>
                  <a:cxn ang="0">
                    <a:pos x="167" y="240"/>
                  </a:cxn>
                  <a:cxn ang="0">
                    <a:pos x="191" y="239"/>
                  </a:cxn>
                  <a:cxn ang="0">
                    <a:pos x="204" y="238"/>
                  </a:cxn>
                  <a:cxn ang="0">
                    <a:pos x="209" y="222"/>
                  </a:cxn>
                  <a:cxn ang="0">
                    <a:pos x="224" y="220"/>
                  </a:cxn>
                  <a:cxn ang="0">
                    <a:pos x="236" y="209"/>
                  </a:cxn>
                  <a:cxn ang="0">
                    <a:pos x="248" y="218"/>
                  </a:cxn>
                  <a:cxn ang="0">
                    <a:pos x="263" y="220"/>
                  </a:cxn>
                  <a:cxn ang="0">
                    <a:pos x="257" y="205"/>
                  </a:cxn>
                  <a:cxn ang="0">
                    <a:pos x="255" y="190"/>
                  </a:cxn>
                  <a:cxn ang="0">
                    <a:pos x="263" y="168"/>
                  </a:cxn>
                  <a:cxn ang="0">
                    <a:pos x="266" y="151"/>
                  </a:cxn>
                  <a:cxn ang="0">
                    <a:pos x="274" y="140"/>
                  </a:cxn>
                  <a:cxn ang="0">
                    <a:pos x="288" y="132"/>
                  </a:cxn>
                  <a:cxn ang="0">
                    <a:pos x="309" y="129"/>
                  </a:cxn>
                  <a:cxn ang="0">
                    <a:pos x="310" y="107"/>
                  </a:cxn>
                  <a:cxn ang="0">
                    <a:pos x="301" y="99"/>
                  </a:cxn>
                  <a:cxn ang="0">
                    <a:pos x="309" y="87"/>
                  </a:cxn>
                  <a:cxn ang="0">
                    <a:pos x="313" y="80"/>
                  </a:cxn>
                  <a:cxn ang="0">
                    <a:pos x="307" y="73"/>
                  </a:cxn>
                  <a:cxn ang="0">
                    <a:pos x="282" y="48"/>
                  </a:cxn>
                  <a:cxn ang="0">
                    <a:pos x="239" y="30"/>
                  </a:cxn>
                  <a:cxn ang="0">
                    <a:pos x="221" y="5"/>
                  </a:cxn>
                  <a:cxn ang="0">
                    <a:pos x="208" y="2"/>
                  </a:cxn>
                  <a:cxn ang="0">
                    <a:pos x="181" y="17"/>
                  </a:cxn>
                  <a:cxn ang="0">
                    <a:pos x="143" y="6"/>
                  </a:cxn>
                  <a:cxn ang="0">
                    <a:pos x="118" y="6"/>
                  </a:cxn>
                  <a:cxn ang="0">
                    <a:pos x="103" y="7"/>
                  </a:cxn>
                  <a:cxn ang="0">
                    <a:pos x="89" y="3"/>
                  </a:cxn>
                  <a:cxn ang="0">
                    <a:pos x="64" y="3"/>
                  </a:cxn>
                  <a:cxn ang="0">
                    <a:pos x="26" y="19"/>
                  </a:cxn>
                  <a:cxn ang="0">
                    <a:pos x="10" y="38"/>
                  </a:cxn>
                </a:cxnLst>
                <a:rect l="0" t="0" r="r" b="b"/>
                <a:pathLst>
                  <a:path w="317" h="244">
                    <a:moveTo>
                      <a:pt x="0" y="35"/>
                    </a:moveTo>
                    <a:lnTo>
                      <a:pt x="3" y="57"/>
                    </a:lnTo>
                    <a:lnTo>
                      <a:pt x="3" y="71"/>
                    </a:lnTo>
                    <a:lnTo>
                      <a:pt x="5" y="78"/>
                    </a:lnTo>
                    <a:lnTo>
                      <a:pt x="3" y="54"/>
                    </a:lnTo>
                    <a:lnTo>
                      <a:pt x="4" y="64"/>
                    </a:lnTo>
                    <a:lnTo>
                      <a:pt x="6" y="72"/>
                    </a:lnTo>
                    <a:lnTo>
                      <a:pt x="11" y="94"/>
                    </a:lnTo>
                    <a:lnTo>
                      <a:pt x="13" y="102"/>
                    </a:lnTo>
                    <a:lnTo>
                      <a:pt x="11" y="110"/>
                    </a:lnTo>
                    <a:lnTo>
                      <a:pt x="14" y="110"/>
                    </a:lnTo>
                    <a:lnTo>
                      <a:pt x="15" y="118"/>
                    </a:lnTo>
                    <a:lnTo>
                      <a:pt x="25" y="115"/>
                    </a:lnTo>
                    <a:lnTo>
                      <a:pt x="31" y="120"/>
                    </a:lnTo>
                    <a:lnTo>
                      <a:pt x="38" y="123"/>
                    </a:lnTo>
                    <a:lnTo>
                      <a:pt x="44" y="127"/>
                    </a:lnTo>
                    <a:lnTo>
                      <a:pt x="52" y="131"/>
                    </a:lnTo>
                    <a:lnTo>
                      <a:pt x="69" y="134"/>
                    </a:lnTo>
                    <a:lnTo>
                      <a:pt x="85" y="132"/>
                    </a:lnTo>
                    <a:lnTo>
                      <a:pt x="91" y="136"/>
                    </a:lnTo>
                    <a:lnTo>
                      <a:pt x="102" y="159"/>
                    </a:lnTo>
                    <a:lnTo>
                      <a:pt x="96" y="174"/>
                    </a:lnTo>
                    <a:lnTo>
                      <a:pt x="96" y="191"/>
                    </a:lnTo>
                    <a:lnTo>
                      <a:pt x="99" y="201"/>
                    </a:lnTo>
                    <a:lnTo>
                      <a:pt x="113" y="209"/>
                    </a:lnTo>
                    <a:lnTo>
                      <a:pt x="132" y="222"/>
                    </a:lnTo>
                    <a:lnTo>
                      <a:pt x="137" y="233"/>
                    </a:lnTo>
                    <a:lnTo>
                      <a:pt x="137" y="240"/>
                    </a:lnTo>
                    <a:lnTo>
                      <a:pt x="151" y="244"/>
                    </a:lnTo>
                    <a:lnTo>
                      <a:pt x="167" y="240"/>
                    </a:lnTo>
                    <a:lnTo>
                      <a:pt x="183" y="243"/>
                    </a:lnTo>
                    <a:lnTo>
                      <a:pt x="191" y="239"/>
                    </a:lnTo>
                    <a:lnTo>
                      <a:pt x="197" y="234"/>
                    </a:lnTo>
                    <a:lnTo>
                      <a:pt x="204" y="238"/>
                    </a:lnTo>
                    <a:lnTo>
                      <a:pt x="212" y="237"/>
                    </a:lnTo>
                    <a:lnTo>
                      <a:pt x="209" y="222"/>
                    </a:lnTo>
                    <a:lnTo>
                      <a:pt x="215" y="220"/>
                    </a:lnTo>
                    <a:lnTo>
                      <a:pt x="224" y="220"/>
                    </a:lnTo>
                    <a:lnTo>
                      <a:pt x="229" y="213"/>
                    </a:lnTo>
                    <a:lnTo>
                      <a:pt x="236" y="209"/>
                    </a:lnTo>
                    <a:lnTo>
                      <a:pt x="245" y="211"/>
                    </a:lnTo>
                    <a:lnTo>
                      <a:pt x="248" y="218"/>
                    </a:lnTo>
                    <a:lnTo>
                      <a:pt x="256" y="222"/>
                    </a:lnTo>
                    <a:lnTo>
                      <a:pt x="263" y="220"/>
                    </a:lnTo>
                    <a:lnTo>
                      <a:pt x="262" y="211"/>
                    </a:lnTo>
                    <a:lnTo>
                      <a:pt x="257" y="205"/>
                    </a:lnTo>
                    <a:lnTo>
                      <a:pt x="253" y="197"/>
                    </a:lnTo>
                    <a:lnTo>
                      <a:pt x="255" y="190"/>
                    </a:lnTo>
                    <a:lnTo>
                      <a:pt x="263" y="175"/>
                    </a:lnTo>
                    <a:lnTo>
                      <a:pt x="263" y="168"/>
                    </a:lnTo>
                    <a:lnTo>
                      <a:pt x="266" y="159"/>
                    </a:lnTo>
                    <a:lnTo>
                      <a:pt x="266" y="151"/>
                    </a:lnTo>
                    <a:lnTo>
                      <a:pt x="267" y="143"/>
                    </a:lnTo>
                    <a:lnTo>
                      <a:pt x="274" y="140"/>
                    </a:lnTo>
                    <a:lnTo>
                      <a:pt x="283" y="137"/>
                    </a:lnTo>
                    <a:lnTo>
                      <a:pt x="288" y="132"/>
                    </a:lnTo>
                    <a:lnTo>
                      <a:pt x="295" y="129"/>
                    </a:lnTo>
                    <a:lnTo>
                      <a:pt x="309" y="129"/>
                    </a:lnTo>
                    <a:lnTo>
                      <a:pt x="317" y="110"/>
                    </a:lnTo>
                    <a:lnTo>
                      <a:pt x="310" y="107"/>
                    </a:lnTo>
                    <a:lnTo>
                      <a:pt x="301" y="107"/>
                    </a:lnTo>
                    <a:lnTo>
                      <a:pt x="301" y="99"/>
                    </a:lnTo>
                    <a:lnTo>
                      <a:pt x="301" y="91"/>
                    </a:lnTo>
                    <a:lnTo>
                      <a:pt x="309" y="87"/>
                    </a:lnTo>
                    <a:lnTo>
                      <a:pt x="315" y="81"/>
                    </a:lnTo>
                    <a:lnTo>
                      <a:pt x="313" y="80"/>
                    </a:lnTo>
                    <a:lnTo>
                      <a:pt x="313" y="78"/>
                    </a:lnTo>
                    <a:lnTo>
                      <a:pt x="307" y="73"/>
                    </a:lnTo>
                    <a:lnTo>
                      <a:pt x="300" y="71"/>
                    </a:lnTo>
                    <a:lnTo>
                      <a:pt x="282" y="48"/>
                    </a:lnTo>
                    <a:lnTo>
                      <a:pt x="255" y="29"/>
                    </a:lnTo>
                    <a:lnTo>
                      <a:pt x="239" y="30"/>
                    </a:lnTo>
                    <a:lnTo>
                      <a:pt x="231" y="28"/>
                    </a:lnTo>
                    <a:lnTo>
                      <a:pt x="221" y="5"/>
                    </a:lnTo>
                    <a:lnTo>
                      <a:pt x="215" y="0"/>
                    </a:lnTo>
                    <a:lnTo>
                      <a:pt x="208" y="2"/>
                    </a:lnTo>
                    <a:lnTo>
                      <a:pt x="197" y="13"/>
                    </a:lnTo>
                    <a:lnTo>
                      <a:pt x="181" y="17"/>
                    </a:lnTo>
                    <a:lnTo>
                      <a:pt x="150" y="6"/>
                    </a:lnTo>
                    <a:lnTo>
                      <a:pt x="143" y="6"/>
                    </a:lnTo>
                    <a:lnTo>
                      <a:pt x="126" y="3"/>
                    </a:lnTo>
                    <a:lnTo>
                      <a:pt x="118" y="6"/>
                    </a:lnTo>
                    <a:lnTo>
                      <a:pt x="111" y="3"/>
                    </a:lnTo>
                    <a:lnTo>
                      <a:pt x="103" y="7"/>
                    </a:lnTo>
                    <a:lnTo>
                      <a:pt x="95" y="7"/>
                    </a:lnTo>
                    <a:lnTo>
                      <a:pt x="89" y="3"/>
                    </a:lnTo>
                    <a:lnTo>
                      <a:pt x="80" y="2"/>
                    </a:lnTo>
                    <a:lnTo>
                      <a:pt x="64" y="3"/>
                    </a:lnTo>
                    <a:lnTo>
                      <a:pt x="41" y="11"/>
                    </a:lnTo>
                    <a:lnTo>
                      <a:pt x="26" y="19"/>
                    </a:lnTo>
                    <a:lnTo>
                      <a:pt x="17" y="33"/>
                    </a:lnTo>
                    <a:lnTo>
                      <a:pt x="10" y="38"/>
                    </a:lnTo>
                    <a:lnTo>
                      <a:pt x="0" y="35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51" name="Freeform 213"/>
              <p:cNvSpPr>
                <a:spLocks noChangeAspect="1"/>
              </p:cNvSpPr>
              <p:nvPr/>
            </p:nvSpPr>
            <p:spPr bwMode="gray">
              <a:xfrm>
                <a:off x="5053806" y="2700685"/>
                <a:ext cx="95250" cy="47625"/>
              </a:xfrm>
              <a:custGeom>
                <a:avLst/>
                <a:gdLst/>
                <a:ahLst/>
                <a:cxnLst>
                  <a:cxn ang="0">
                    <a:pos x="285" y="96"/>
                  </a:cxn>
                  <a:cxn ang="0">
                    <a:pos x="273" y="100"/>
                  </a:cxn>
                  <a:cxn ang="0">
                    <a:pos x="256" y="89"/>
                  </a:cxn>
                  <a:cxn ang="0">
                    <a:pos x="241" y="84"/>
                  </a:cxn>
                  <a:cxn ang="0">
                    <a:pos x="229" y="88"/>
                  </a:cxn>
                  <a:cxn ang="0">
                    <a:pos x="211" y="85"/>
                  </a:cxn>
                  <a:cxn ang="0">
                    <a:pos x="196" y="94"/>
                  </a:cxn>
                  <a:cxn ang="0">
                    <a:pos x="191" y="106"/>
                  </a:cxn>
                  <a:cxn ang="0">
                    <a:pos x="181" y="108"/>
                  </a:cxn>
                  <a:cxn ang="0">
                    <a:pos x="167" y="116"/>
                  </a:cxn>
                  <a:cxn ang="0">
                    <a:pos x="150" y="110"/>
                  </a:cxn>
                  <a:cxn ang="0">
                    <a:pos x="134" y="119"/>
                  </a:cxn>
                  <a:cxn ang="0">
                    <a:pos x="103" y="128"/>
                  </a:cxn>
                  <a:cxn ang="0">
                    <a:pos x="90" y="148"/>
                  </a:cxn>
                  <a:cxn ang="0">
                    <a:pos x="84" y="148"/>
                  </a:cxn>
                  <a:cxn ang="0">
                    <a:pos x="51" y="149"/>
                  </a:cxn>
                  <a:cxn ang="0">
                    <a:pos x="27" y="131"/>
                  </a:cxn>
                  <a:cxn ang="0">
                    <a:pos x="12" y="123"/>
                  </a:cxn>
                  <a:cxn ang="0">
                    <a:pos x="6" y="110"/>
                  </a:cxn>
                  <a:cxn ang="0">
                    <a:pos x="0" y="88"/>
                  </a:cxn>
                  <a:cxn ang="0">
                    <a:pos x="5" y="76"/>
                  </a:cxn>
                  <a:cxn ang="0">
                    <a:pos x="12" y="67"/>
                  </a:cxn>
                  <a:cxn ang="0">
                    <a:pos x="20" y="67"/>
                  </a:cxn>
                  <a:cxn ang="0">
                    <a:pos x="25" y="72"/>
                  </a:cxn>
                  <a:cxn ang="0">
                    <a:pos x="40" y="69"/>
                  </a:cxn>
                  <a:cxn ang="0">
                    <a:pos x="53" y="59"/>
                  </a:cxn>
                  <a:cxn ang="0">
                    <a:pos x="53" y="53"/>
                  </a:cxn>
                  <a:cxn ang="0">
                    <a:pos x="62" y="51"/>
                  </a:cxn>
                  <a:cxn ang="0">
                    <a:pos x="67" y="42"/>
                  </a:cxn>
                  <a:cxn ang="0">
                    <a:pos x="68" y="30"/>
                  </a:cxn>
                  <a:cxn ang="0">
                    <a:pos x="70" y="25"/>
                  </a:cxn>
                  <a:cxn ang="0">
                    <a:pos x="79" y="22"/>
                  </a:cxn>
                  <a:cxn ang="0">
                    <a:pos x="84" y="15"/>
                  </a:cxn>
                  <a:cxn ang="0">
                    <a:pos x="89" y="8"/>
                  </a:cxn>
                  <a:cxn ang="0">
                    <a:pos x="100" y="9"/>
                  </a:cxn>
                  <a:cxn ang="0">
                    <a:pos x="107" y="2"/>
                  </a:cxn>
                  <a:cxn ang="0">
                    <a:pos x="118" y="8"/>
                  </a:cxn>
                  <a:cxn ang="0">
                    <a:pos x="129" y="5"/>
                  </a:cxn>
                  <a:cxn ang="0">
                    <a:pos x="139" y="0"/>
                  </a:cxn>
                  <a:cxn ang="0">
                    <a:pos x="148" y="6"/>
                  </a:cxn>
                  <a:cxn ang="0">
                    <a:pos x="157" y="16"/>
                  </a:cxn>
                  <a:cxn ang="0">
                    <a:pos x="165" y="25"/>
                  </a:cxn>
                  <a:cxn ang="0">
                    <a:pos x="172" y="27"/>
                  </a:cxn>
                  <a:cxn ang="0">
                    <a:pos x="182" y="22"/>
                  </a:cxn>
                  <a:cxn ang="0">
                    <a:pos x="191" y="14"/>
                  </a:cxn>
                  <a:cxn ang="0">
                    <a:pos x="210" y="14"/>
                  </a:cxn>
                  <a:cxn ang="0">
                    <a:pos x="220" y="21"/>
                  </a:cxn>
                  <a:cxn ang="0">
                    <a:pos x="227" y="15"/>
                  </a:cxn>
                  <a:cxn ang="0">
                    <a:pos x="239" y="10"/>
                  </a:cxn>
                  <a:cxn ang="0">
                    <a:pos x="251" y="9"/>
                  </a:cxn>
                  <a:cxn ang="0">
                    <a:pos x="264" y="10"/>
                  </a:cxn>
                  <a:cxn ang="0">
                    <a:pos x="274" y="18"/>
                  </a:cxn>
                  <a:cxn ang="0">
                    <a:pos x="283" y="25"/>
                  </a:cxn>
                  <a:cxn ang="0">
                    <a:pos x="294" y="33"/>
                  </a:cxn>
                  <a:cxn ang="0">
                    <a:pos x="304" y="37"/>
                  </a:cxn>
                  <a:cxn ang="0">
                    <a:pos x="302" y="43"/>
                  </a:cxn>
                  <a:cxn ang="0">
                    <a:pos x="291" y="73"/>
                  </a:cxn>
                  <a:cxn ang="0">
                    <a:pos x="285" y="96"/>
                  </a:cxn>
                </a:cxnLst>
                <a:rect l="0" t="0" r="r" b="b"/>
                <a:pathLst>
                  <a:path w="304" h="149">
                    <a:moveTo>
                      <a:pt x="285" y="96"/>
                    </a:moveTo>
                    <a:lnTo>
                      <a:pt x="273" y="100"/>
                    </a:lnTo>
                    <a:lnTo>
                      <a:pt x="256" y="89"/>
                    </a:lnTo>
                    <a:lnTo>
                      <a:pt x="241" y="84"/>
                    </a:lnTo>
                    <a:lnTo>
                      <a:pt x="229" y="88"/>
                    </a:lnTo>
                    <a:lnTo>
                      <a:pt x="211" y="85"/>
                    </a:lnTo>
                    <a:lnTo>
                      <a:pt x="196" y="94"/>
                    </a:lnTo>
                    <a:lnTo>
                      <a:pt x="191" y="106"/>
                    </a:lnTo>
                    <a:lnTo>
                      <a:pt x="181" y="108"/>
                    </a:lnTo>
                    <a:lnTo>
                      <a:pt x="167" y="116"/>
                    </a:lnTo>
                    <a:lnTo>
                      <a:pt x="150" y="110"/>
                    </a:lnTo>
                    <a:lnTo>
                      <a:pt x="134" y="119"/>
                    </a:lnTo>
                    <a:lnTo>
                      <a:pt x="103" y="128"/>
                    </a:lnTo>
                    <a:lnTo>
                      <a:pt x="90" y="148"/>
                    </a:lnTo>
                    <a:lnTo>
                      <a:pt x="84" y="148"/>
                    </a:lnTo>
                    <a:lnTo>
                      <a:pt x="51" y="149"/>
                    </a:lnTo>
                    <a:lnTo>
                      <a:pt x="27" y="131"/>
                    </a:lnTo>
                    <a:lnTo>
                      <a:pt x="12" y="123"/>
                    </a:lnTo>
                    <a:lnTo>
                      <a:pt x="6" y="110"/>
                    </a:lnTo>
                    <a:lnTo>
                      <a:pt x="0" y="88"/>
                    </a:lnTo>
                    <a:lnTo>
                      <a:pt x="5" y="76"/>
                    </a:lnTo>
                    <a:lnTo>
                      <a:pt x="12" y="67"/>
                    </a:lnTo>
                    <a:lnTo>
                      <a:pt x="20" y="67"/>
                    </a:lnTo>
                    <a:lnTo>
                      <a:pt x="25" y="72"/>
                    </a:lnTo>
                    <a:lnTo>
                      <a:pt x="40" y="69"/>
                    </a:lnTo>
                    <a:lnTo>
                      <a:pt x="53" y="59"/>
                    </a:lnTo>
                    <a:lnTo>
                      <a:pt x="53" y="53"/>
                    </a:lnTo>
                    <a:lnTo>
                      <a:pt x="62" y="51"/>
                    </a:lnTo>
                    <a:lnTo>
                      <a:pt x="67" y="42"/>
                    </a:lnTo>
                    <a:lnTo>
                      <a:pt x="68" y="30"/>
                    </a:lnTo>
                    <a:lnTo>
                      <a:pt x="70" y="25"/>
                    </a:lnTo>
                    <a:lnTo>
                      <a:pt x="79" y="22"/>
                    </a:lnTo>
                    <a:lnTo>
                      <a:pt x="84" y="15"/>
                    </a:lnTo>
                    <a:lnTo>
                      <a:pt x="89" y="8"/>
                    </a:lnTo>
                    <a:lnTo>
                      <a:pt x="100" y="9"/>
                    </a:lnTo>
                    <a:lnTo>
                      <a:pt x="107" y="2"/>
                    </a:lnTo>
                    <a:lnTo>
                      <a:pt x="118" y="8"/>
                    </a:lnTo>
                    <a:lnTo>
                      <a:pt x="129" y="5"/>
                    </a:lnTo>
                    <a:lnTo>
                      <a:pt x="139" y="0"/>
                    </a:lnTo>
                    <a:lnTo>
                      <a:pt x="148" y="6"/>
                    </a:lnTo>
                    <a:lnTo>
                      <a:pt x="157" y="16"/>
                    </a:lnTo>
                    <a:lnTo>
                      <a:pt x="165" y="25"/>
                    </a:lnTo>
                    <a:lnTo>
                      <a:pt x="172" y="27"/>
                    </a:lnTo>
                    <a:lnTo>
                      <a:pt x="182" y="22"/>
                    </a:lnTo>
                    <a:lnTo>
                      <a:pt x="191" y="14"/>
                    </a:lnTo>
                    <a:lnTo>
                      <a:pt x="210" y="14"/>
                    </a:lnTo>
                    <a:lnTo>
                      <a:pt x="220" y="21"/>
                    </a:lnTo>
                    <a:lnTo>
                      <a:pt x="227" y="15"/>
                    </a:lnTo>
                    <a:lnTo>
                      <a:pt x="239" y="10"/>
                    </a:lnTo>
                    <a:lnTo>
                      <a:pt x="251" y="9"/>
                    </a:lnTo>
                    <a:lnTo>
                      <a:pt x="264" y="10"/>
                    </a:lnTo>
                    <a:lnTo>
                      <a:pt x="274" y="18"/>
                    </a:lnTo>
                    <a:lnTo>
                      <a:pt x="283" y="25"/>
                    </a:lnTo>
                    <a:lnTo>
                      <a:pt x="294" y="33"/>
                    </a:lnTo>
                    <a:lnTo>
                      <a:pt x="304" y="37"/>
                    </a:lnTo>
                    <a:lnTo>
                      <a:pt x="302" y="43"/>
                    </a:lnTo>
                    <a:lnTo>
                      <a:pt x="291" y="73"/>
                    </a:lnTo>
                    <a:lnTo>
                      <a:pt x="285" y="96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52" name="Freeform 214"/>
              <p:cNvSpPr>
                <a:spLocks noChangeAspect="1"/>
              </p:cNvSpPr>
              <p:nvPr/>
            </p:nvSpPr>
            <p:spPr bwMode="gray">
              <a:xfrm>
                <a:off x="4993481" y="2770535"/>
                <a:ext cx="53975" cy="39688"/>
              </a:xfrm>
              <a:custGeom>
                <a:avLst/>
                <a:gdLst/>
                <a:ahLst/>
                <a:cxnLst>
                  <a:cxn ang="0">
                    <a:pos x="136" y="4"/>
                  </a:cxn>
                  <a:cxn ang="0">
                    <a:pos x="117" y="10"/>
                  </a:cxn>
                  <a:cxn ang="0">
                    <a:pos x="108" y="19"/>
                  </a:cxn>
                  <a:cxn ang="0">
                    <a:pos x="75" y="17"/>
                  </a:cxn>
                  <a:cxn ang="0">
                    <a:pos x="58" y="33"/>
                  </a:cxn>
                  <a:cxn ang="0">
                    <a:pos x="14" y="31"/>
                  </a:cxn>
                  <a:cxn ang="0">
                    <a:pos x="0" y="48"/>
                  </a:cxn>
                  <a:cxn ang="0">
                    <a:pos x="2" y="54"/>
                  </a:cxn>
                  <a:cxn ang="0">
                    <a:pos x="5" y="60"/>
                  </a:cxn>
                  <a:cxn ang="0">
                    <a:pos x="9" y="74"/>
                  </a:cxn>
                  <a:cxn ang="0">
                    <a:pos x="11" y="85"/>
                  </a:cxn>
                  <a:cxn ang="0">
                    <a:pos x="21" y="94"/>
                  </a:cxn>
                  <a:cxn ang="0">
                    <a:pos x="27" y="98"/>
                  </a:cxn>
                  <a:cxn ang="0">
                    <a:pos x="22" y="106"/>
                  </a:cxn>
                  <a:cxn ang="0">
                    <a:pos x="12" y="106"/>
                  </a:cxn>
                  <a:cxn ang="0">
                    <a:pos x="14" y="117"/>
                  </a:cxn>
                  <a:cxn ang="0">
                    <a:pos x="30" y="111"/>
                  </a:cxn>
                  <a:cxn ang="0">
                    <a:pos x="53" y="116"/>
                  </a:cxn>
                  <a:cxn ang="0">
                    <a:pos x="63" y="100"/>
                  </a:cxn>
                  <a:cxn ang="0">
                    <a:pos x="79" y="118"/>
                  </a:cxn>
                  <a:cxn ang="0">
                    <a:pos x="81" y="114"/>
                  </a:cxn>
                  <a:cxn ang="0">
                    <a:pos x="87" y="117"/>
                  </a:cxn>
                  <a:cxn ang="0">
                    <a:pos x="96" y="123"/>
                  </a:cxn>
                  <a:cxn ang="0">
                    <a:pos x="100" y="107"/>
                  </a:cxn>
                  <a:cxn ang="0">
                    <a:pos x="100" y="97"/>
                  </a:cxn>
                  <a:cxn ang="0">
                    <a:pos x="119" y="87"/>
                  </a:cxn>
                  <a:cxn ang="0">
                    <a:pos x="124" y="69"/>
                  </a:cxn>
                  <a:cxn ang="0">
                    <a:pos x="117" y="58"/>
                  </a:cxn>
                  <a:cxn ang="0">
                    <a:pos x="140" y="46"/>
                  </a:cxn>
                  <a:cxn ang="0">
                    <a:pos x="144" y="38"/>
                  </a:cxn>
                  <a:cxn ang="0">
                    <a:pos x="155" y="39"/>
                  </a:cxn>
                  <a:cxn ang="0">
                    <a:pos x="154" y="32"/>
                  </a:cxn>
                  <a:cxn ang="0">
                    <a:pos x="157" y="24"/>
                  </a:cxn>
                  <a:cxn ang="0">
                    <a:pos x="170" y="31"/>
                  </a:cxn>
                  <a:cxn ang="0">
                    <a:pos x="173" y="31"/>
                  </a:cxn>
                  <a:cxn ang="0">
                    <a:pos x="160" y="4"/>
                  </a:cxn>
                  <a:cxn ang="0">
                    <a:pos x="145" y="0"/>
                  </a:cxn>
                </a:cxnLst>
                <a:rect l="0" t="0" r="r" b="b"/>
                <a:pathLst>
                  <a:path w="173" h="123">
                    <a:moveTo>
                      <a:pt x="145" y="0"/>
                    </a:moveTo>
                    <a:lnTo>
                      <a:pt x="136" y="4"/>
                    </a:lnTo>
                    <a:lnTo>
                      <a:pt x="134" y="12"/>
                    </a:lnTo>
                    <a:lnTo>
                      <a:pt x="117" y="10"/>
                    </a:lnTo>
                    <a:lnTo>
                      <a:pt x="113" y="10"/>
                    </a:lnTo>
                    <a:lnTo>
                      <a:pt x="108" y="19"/>
                    </a:lnTo>
                    <a:lnTo>
                      <a:pt x="88" y="15"/>
                    </a:lnTo>
                    <a:lnTo>
                      <a:pt x="75" y="17"/>
                    </a:lnTo>
                    <a:lnTo>
                      <a:pt x="66" y="28"/>
                    </a:lnTo>
                    <a:lnTo>
                      <a:pt x="58" y="33"/>
                    </a:lnTo>
                    <a:lnTo>
                      <a:pt x="30" y="31"/>
                    </a:lnTo>
                    <a:lnTo>
                      <a:pt x="14" y="31"/>
                    </a:lnTo>
                    <a:lnTo>
                      <a:pt x="2" y="41"/>
                    </a:lnTo>
                    <a:lnTo>
                      <a:pt x="0" y="48"/>
                    </a:lnTo>
                    <a:lnTo>
                      <a:pt x="0" y="53"/>
                    </a:lnTo>
                    <a:lnTo>
                      <a:pt x="2" y="54"/>
                    </a:lnTo>
                    <a:lnTo>
                      <a:pt x="7" y="53"/>
                    </a:lnTo>
                    <a:lnTo>
                      <a:pt x="5" y="60"/>
                    </a:lnTo>
                    <a:lnTo>
                      <a:pt x="4" y="68"/>
                    </a:lnTo>
                    <a:lnTo>
                      <a:pt x="9" y="74"/>
                    </a:lnTo>
                    <a:lnTo>
                      <a:pt x="9" y="82"/>
                    </a:lnTo>
                    <a:lnTo>
                      <a:pt x="11" y="85"/>
                    </a:lnTo>
                    <a:lnTo>
                      <a:pt x="18" y="89"/>
                    </a:lnTo>
                    <a:lnTo>
                      <a:pt x="21" y="94"/>
                    </a:lnTo>
                    <a:lnTo>
                      <a:pt x="25" y="95"/>
                    </a:lnTo>
                    <a:lnTo>
                      <a:pt x="27" y="98"/>
                    </a:lnTo>
                    <a:lnTo>
                      <a:pt x="26" y="103"/>
                    </a:lnTo>
                    <a:lnTo>
                      <a:pt x="22" y="106"/>
                    </a:lnTo>
                    <a:lnTo>
                      <a:pt x="17" y="107"/>
                    </a:lnTo>
                    <a:lnTo>
                      <a:pt x="12" y="106"/>
                    </a:lnTo>
                    <a:lnTo>
                      <a:pt x="6" y="111"/>
                    </a:lnTo>
                    <a:lnTo>
                      <a:pt x="14" y="117"/>
                    </a:lnTo>
                    <a:lnTo>
                      <a:pt x="27" y="116"/>
                    </a:lnTo>
                    <a:lnTo>
                      <a:pt x="30" y="111"/>
                    </a:lnTo>
                    <a:lnTo>
                      <a:pt x="36" y="116"/>
                    </a:lnTo>
                    <a:lnTo>
                      <a:pt x="53" y="116"/>
                    </a:lnTo>
                    <a:lnTo>
                      <a:pt x="60" y="100"/>
                    </a:lnTo>
                    <a:lnTo>
                      <a:pt x="63" y="100"/>
                    </a:lnTo>
                    <a:lnTo>
                      <a:pt x="74" y="119"/>
                    </a:lnTo>
                    <a:lnTo>
                      <a:pt x="79" y="118"/>
                    </a:lnTo>
                    <a:lnTo>
                      <a:pt x="79" y="114"/>
                    </a:lnTo>
                    <a:lnTo>
                      <a:pt x="81" y="114"/>
                    </a:lnTo>
                    <a:lnTo>
                      <a:pt x="84" y="117"/>
                    </a:lnTo>
                    <a:lnTo>
                      <a:pt x="87" y="117"/>
                    </a:lnTo>
                    <a:lnTo>
                      <a:pt x="92" y="123"/>
                    </a:lnTo>
                    <a:lnTo>
                      <a:pt x="96" y="123"/>
                    </a:lnTo>
                    <a:lnTo>
                      <a:pt x="101" y="119"/>
                    </a:lnTo>
                    <a:lnTo>
                      <a:pt x="100" y="107"/>
                    </a:lnTo>
                    <a:lnTo>
                      <a:pt x="103" y="102"/>
                    </a:lnTo>
                    <a:lnTo>
                      <a:pt x="100" y="97"/>
                    </a:lnTo>
                    <a:lnTo>
                      <a:pt x="111" y="89"/>
                    </a:lnTo>
                    <a:lnTo>
                      <a:pt x="119" y="87"/>
                    </a:lnTo>
                    <a:lnTo>
                      <a:pt x="124" y="80"/>
                    </a:lnTo>
                    <a:lnTo>
                      <a:pt x="124" y="69"/>
                    </a:lnTo>
                    <a:lnTo>
                      <a:pt x="118" y="62"/>
                    </a:lnTo>
                    <a:lnTo>
                      <a:pt x="117" y="58"/>
                    </a:lnTo>
                    <a:lnTo>
                      <a:pt x="120" y="53"/>
                    </a:lnTo>
                    <a:lnTo>
                      <a:pt x="140" y="46"/>
                    </a:lnTo>
                    <a:lnTo>
                      <a:pt x="144" y="43"/>
                    </a:lnTo>
                    <a:lnTo>
                      <a:pt x="144" y="38"/>
                    </a:lnTo>
                    <a:lnTo>
                      <a:pt x="151" y="38"/>
                    </a:lnTo>
                    <a:lnTo>
                      <a:pt x="155" y="39"/>
                    </a:lnTo>
                    <a:lnTo>
                      <a:pt x="155" y="38"/>
                    </a:lnTo>
                    <a:lnTo>
                      <a:pt x="154" y="32"/>
                    </a:lnTo>
                    <a:lnTo>
                      <a:pt x="154" y="27"/>
                    </a:lnTo>
                    <a:lnTo>
                      <a:pt x="157" y="24"/>
                    </a:lnTo>
                    <a:lnTo>
                      <a:pt x="161" y="25"/>
                    </a:lnTo>
                    <a:lnTo>
                      <a:pt x="170" y="31"/>
                    </a:lnTo>
                    <a:lnTo>
                      <a:pt x="173" y="28"/>
                    </a:lnTo>
                    <a:lnTo>
                      <a:pt x="173" y="31"/>
                    </a:lnTo>
                    <a:lnTo>
                      <a:pt x="165" y="17"/>
                    </a:lnTo>
                    <a:lnTo>
                      <a:pt x="160" y="4"/>
                    </a:lnTo>
                    <a:lnTo>
                      <a:pt x="152" y="0"/>
                    </a:lnTo>
                    <a:lnTo>
                      <a:pt x="145" y="0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53" name="Freeform 215"/>
              <p:cNvSpPr>
                <a:spLocks noChangeAspect="1"/>
              </p:cNvSpPr>
              <p:nvPr/>
            </p:nvSpPr>
            <p:spPr bwMode="gray">
              <a:xfrm>
                <a:off x="5117306" y="2881660"/>
                <a:ext cx="41275" cy="33338"/>
              </a:xfrm>
              <a:custGeom>
                <a:avLst/>
                <a:gdLst/>
                <a:ahLst/>
                <a:cxnLst>
                  <a:cxn ang="0">
                    <a:pos x="25" y="107"/>
                  </a:cxn>
                  <a:cxn ang="0">
                    <a:pos x="8" y="90"/>
                  </a:cxn>
                  <a:cxn ang="0">
                    <a:pos x="0" y="70"/>
                  </a:cxn>
                  <a:cxn ang="0">
                    <a:pos x="0" y="53"/>
                  </a:cxn>
                  <a:cxn ang="0">
                    <a:pos x="5" y="17"/>
                  </a:cxn>
                  <a:cxn ang="0">
                    <a:pos x="6" y="19"/>
                  </a:cxn>
                  <a:cxn ang="0">
                    <a:pos x="11" y="19"/>
                  </a:cxn>
                  <a:cxn ang="0">
                    <a:pos x="14" y="16"/>
                  </a:cxn>
                  <a:cxn ang="0">
                    <a:pos x="14" y="8"/>
                  </a:cxn>
                  <a:cxn ang="0">
                    <a:pos x="32" y="1"/>
                  </a:cxn>
                  <a:cxn ang="0">
                    <a:pos x="35" y="3"/>
                  </a:cxn>
                  <a:cxn ang="0">
                    <a:pos x="41" y="10"/>
                  </a:cxn>
                  <a:cxn ang="0">
                    <a:pos x="44" y="10"/>
                  </a:cxn>
                  <a:cxn ang="0">
                    <a:pos x="44" y="5"/>
                  </a:cxn>
                  <a:cxn ang="0">
                    <a:pos x="51" y="0"/>
                  </a:cxn>
                  <a:cxn ang="0">
                    <a:pos x="67" y="4"/>
                  </a:cxn>
                  <a:cxn ang="0">
                    <a:pos x="71" y="0"/>
                  </a:cxn>
                  <a:cxn ang="0">
                    <a:pos x="86" y="3"/>
                  </a:cxn>
                  <a:cxn ang="0">
                    <a:pos x="97" y="1"/>
                  </a:cxn>
                  <a:cxn ang="0">
                    <a:pos x="103" y="4"/>
                  </a:cxn>
                  <a:cxn ang="0">
                    <a:pos x="126" y="24"/>
                  </a:cxn>
                  <a:cxn ang="0">
                    <a:pos x="131" y="53"/>
                  </a:cxn>
                  <a:cxn ang="0">
                    <a:pos x="132" y="69"/>
                  </a:cxn>
                  <a:cxn ang="0">
                    <a:pos x="126" y="71"/>
                  </a:cxn>
                  <a:cxn ang="0">
                    <a:pos x="111" y="85"/>
                  </a:cxn>
                  <a:cxn ang="0">
                    <a:pos x="91" y="85"/>
                  </a:cxn>
                  <a:cxn ang="0">
                    <a:pos x="72" y="92"/>
                  </a:cxn>
                  <a:cxn ang="0">
                    <a:pos x="61" y="102"/>
                  </a:cxn>
                  <a:cxn ang="0">
                    <a:pos x="25" y="107"/>
                  </a:cxn>
                </a:cxnLst>
                <a:rect l="0" t="0" r="r" b="b"/>
                <a:pathLst>
                  <a:path w="132" h="107">
                    <a:moveTo>
                      <a:pt x="25" y="107"/>
                    </a:moveTo>
                    <a:lnTo>
                      <a:pt x="8" y="90"/>
                    </a:lnTo>
                    <a:lnTo>
                      <a:pt x="0" y="70"/>
                    </a:lnTo>
                    <a:lnTo>
                      <a:pt x="0" y="53"/>
                    </a:lnTo>
                    <a:lnTo>
                      <a:pt x="5" y="17"/>
                    </a:lnTo>
                    <a:lnTo>
                      <a:pt x="6" y="19"/>
                    </a:lnTo>
                    <a:lnTo>
                      <a:pt x="11" y="19"/>
                    </a:lnTo>
                    <a:lnTo>
                      <a:pt x="14" y="16"/>
                    </a:lnTo>
                    <a:lnTo>
                      <a:pt x="14" y="8"/>
                    </a:lnTo>
                    <a:lnTo>
                      <a:pt x="32" y="1"/>
                    </a:lnTo>
                    <a:lnTo>
                      <a:pt x="35" y="3"/>
                    </a:lnTo>
                    <a:lnTo>
                      <a:pt x="41" y="10"/>
                    </a:lnTo>
                    <a:lnTo>
                      <a:pt x="44" y="10"/>
                    </a:lnTo>
                    <a:lnTo>
                      <a:pt x="44" y="5"/>
                    </a:lnTo>
                    <a:lnTo>
                      <a:pt x="51" y="0"/>
                    </a:lnTo>
                    <a:lnTo>
                      <a:pt x="67" y="4"/>
                    </a:lnTo>
                    <a:lnTo>
                      <a:pt x="71" y="0"/>
                    </a:lnTo>
                    <a:lnTo>
                      <a:pt x="86" y="3"/>
                    </a:lnTo>
                    <a:lnTo>
                      <a:pt x="97" y="1"/>
                    </a:lnTo>
                    <a:lnTo>
                      <a:pt x="103" y="4"/>
                    </a:lnTo>
                    <a:lnTo>
                      <a:pt x="126" y="24"/>
                    </a:lnTo>
                    <a:lnTo>
                      <a:pt x="131" y="53"/>
                    </a:lnTo>
                    <a:lnTo>
                      <a:pt x="132" y="69"/>
                    </a:lnTo>
                    <a:lnTo>
                      <a:pt x="126" y="71"/>
                    </a:lnTo>
                    <a:lnTo>
                      <a:pt x="111" y="85"/>
                    </a:lnTo>
                    <a:lnTo>
                      <a:pt x="91" y="85"/>
                    </a:lnTo>
                    <a:lnTo>
                      <a:pt x="72" y="92"/>
                    </a:lnTo>
                    <a:lnTo>
                      <a:pt x="61" y="102"/>
                    </a:lnTo>
                    <a:lnTo>
                      <a:pt x="25" y="107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54" name="Freeform 216"/>
              <p:cNvSpPr>
                <a:spLocks noChangeAspect="1"/>
              </p:cNvSpPr>
              <p:nvPr/>
            </p:nvSpPr>
            <p:spPr bwMode="gray">
              <a:xfrm>
                <a:off x="5110956" y="2734022"/>
                <a:ext cx="165100" cy="115888"/>
              </a:xfrm>
              <a:custGeom>
                <a:avLst/>
                <a:gdLst/>
                <a:ahLst/>
                <a:cxnLst>
                  <a:cxn ang="0">
                    <a:pos x="449" y="356"/>
                  </a:cxn>
                  <a:cxn ang="0">
                    <a:pos x="399" y="334"/>
                  </a:cxn>
                  <a:cxn ang="0">
                    <a:pos x="373" y="328"/>
                  </a:cxn>
                  <a:cxn ang="0">
                    <a:pos x="327" y="347"/>
                  </a:cxn>
                  <a:cxn ang="0">
                    <a:pos x="291" y="364"/>
                  </a:cxn>
                  <a:cxn ang="0">
                    <a:pos x="206" y="355"/>
                  </a:cxn>
                  <a:cxn ang="0">
                    <a:pos x="158" y="351"/>
                  </a:cxn>
                  <a:cxn ang="0">
                    <a:pos x="153" y="328"/>
                  </a:cxn>
                  <a:cxn ang="0">
                    <a:pos x="131" y="322"/>
                  </a:cxn>
                  <a:cxn ang="0">
                    <a:pos x="134" y="295"/>
                  </a:cxn>
                  <a:cxn ang="0">
                    <a:pos x="115" y="293"/>
                  </a:cxn>
                  <a:cxn ang="0">
                    <a:pos x="72" y="270"/>
                  </a:cxn>
                  <a:cxn ang="0">
                    <a:pos x="69" y="246"/>
                  </a:cxn>
                  <a:cxn ang="0">
                    <a:pos x="49" y="238"/>
                  </a:cxn>
                  <a:cxn ang="0">
                    <a:pos x="35" y="207"/>
                  </a:cxn>
                  <a:cxn ang="0">
                    <a:pos x="19" y="182"/>
                  </a:cxn>
                  <a:cxn ang="0">
                    <a:pos x="0" y="172"/>
                  </a:cxn>
                  <a:cxn ang="0">
                    <a:pos x="35" y="162"/>
                  </a:cxn>
                  <a:cxn ang="0">
                    <a:pos x="59" y="138"/>
                  </a:cxn>
                  <a:cxn ang="0">
                    <a:pos x="73" y="112"/>
                  </a:cxn>
                  <a:cxn ang="0">
                    <a:pos x="91" y="85"/>
                  </a:cxn>
                  <a:cxn ang="0">
                    <a:pos x="99" y="63"/>
                  </a:cxn>
                  <a:cxn ang="0">
                    <a:pos x="110" y="46"/>
                  </a:cxn>
                  <a:cxn ang="0">
                    <a:pos x="132" y="39"/>
                  </a:cxn>
                  <a:cxn ang="0">
                    <a:pos x="144" y="25"/>
                  </a:cxn>
                  <a:cxn ang="0">
                    <a:pos x="168" y="22"/>
                  </a:cxn>
                  <a:cxn ang="0">
                    <a:pos x="210" y="27"/>
                  </a:cxn>
                  <a:cxn ang="0">
                    <a:pos x="241" y="22"/>
                  </a:cxn>
                  <a:cxn ang="0">
                    <a:pos x="261" y="37"/>
                  </a:cxn>
                  <a:cxn ang="0">
                    <a:pos x="295" y="21"/>
                  </a:cxn>
                  <a:cxn ang="0">
                    <a:pos x="346" y="0"/>
                  </a:cxn>
                  <a:cxn ang="0">
                    <a:pos x="360" y="1"/>
                  </a:cxn>
                  <a:cxn ang="0">
                    <a:pos x="386" y="25"/>
                  </a:cxn>
                  <a:cxn ang="0">
                    <a:pos x="397" y="55"/>
                  </a:cxn>
                  <a:cxn ang="0">
                    <a:pos x="422" y="97"/>
                  </a:cxn>
                  <a:cxn ang="0">
                    <a:pos x="438" y="146"/>
                  </a:cxn>
                  <a:cxn ang="0">
                    <a:pos x="436" y="182"/>
                  </a:cxn>
                  <a:cxn ang="0">
                    <a:pos x="440" y="207"/>
                  </a:cxn>
                  <a:cxn ang="0">
                    <a:pos x="440" y="225"/>
                  </a:cxn>
                  <a:cxn ang="0">
                    <a:pos x="462" y="241"/>
                  </a:cxn>
                  <a:cxn ang="0">
                    <a:pos x="483" y="232"/>
                  </a:cxn>
                  <a:cxn ang="0">
                    <a:pos x="506" y="226"/>
                  </a:cxn>
                  <a:cxn ang="0">
                    <a:pos x="521" y="230"/>
                  </a:cxn>
                  <a:cxn ang="0">
                    <a:pos x="523" y="254"/>
                  </a:cxn>
                  <a:cxn ang="0">
                    <a:pos x="518" y="270"/>
                  </a:cxn>
                  <a:cxn ang="0">
                    <a:pos x="502" y="279"/>
                  </a:cxn>
                  <a:cxn ang="0">
                    <a:pos x="485" y="296"/>
                  </a:cxn>
                  <a:cxn ang="0">
                    <a:pos x="475" y="296"/>
                  </a:cxn>
                  <a:cxn ang="0">
                    <a:pos x="487" y="277"/>
                  </a:cxn>
                  <a:cxn ang="0">
                    <a:pos x="480" y="263"/>
                  </a:cxn>
                  <a:cxn ang="0">
                    <a:pos x="472" y="299"/>
                  </a:cxn>
                  <a:cxn ang="0">
                    <a:pos x="467" y="317"/>
                  </a:cxn>
                  <a:cxn ang="0">
                    <a:pos x="465" y="344"/>
                  </a:cxn>
                </a:cxnLst>
                <a:rect l="0" t="0" r="r" b="b"/>
                <a:pathLst>
                  <a:path w="523" h="364">
                    <a:moveTo>
                      <a:pt x="467" y="355"/>
                    </a:moveTo>
                    <a:lnTo>
                      <a:pt x="449" y="356"/>
                    </a:lnTo>
                    <a:lnTo>
                      <a:pt x="429" y="343"/>
                    </a:lnTo>
                    <a:lnTo>
                      <a:pt x="399" y="334"/>
                    </a:lnTo>
                    <a:lnTo>
                      <a:pt x="393" y="329"/>
                    </a:lnTo>
                    <a:lnTo>
                      <a:pt x="373" y="328"/>
                    </a:lnTo>
                    <a:lnTo>
                      <a:pt x="347" y="337"/>
                    </a:lnTo>
                    <a:lnTo>
                      <a:pt x="327" y="347"/>
                    </a:lnTo>
                    <a:lnTo>
                      <a:pt x="308" y="359"/>
                    </a:lnTo>
                    <a:lnTo>
                      <a:pt x="291" y="364"/>
                    </a:lnTo>
                    <a:lnTo>
                      <a:pt x="247" y="356"/>
                    </a:lnTo>
                    <a:lnTo>
                      <a:pt x="206" y="355"/>
                    </a:lnTo>
                    <a:lnTo>
                      <a:pt x="172" y="351"/>
                    </a:lnTo>
                    <a:lnTo>
                      <a:pt x="158" y="351"/>
                    </a:lnTo>
                    <a:lnTo>
                      <a:pt x="147" y="343"/>
                    </a:lnTo>
                    <a:lnTo>
                      <a:pt x="153" y="328"/>
                    </a:lnTo>
                    <a:lnTo>
                      <a:pt x="141" y="324"/>
                    </a:lnTo>
                    <a:lnTo>
                      <a:pt x="131" y="322"/>
                    </a:lnTo>
                    <a:lnTo>
                      <a:pt x="124" y="306"/>
                    </a:lnTo>
                    <a:lnTo>
                      <a:pt x="134" y="295"/>
                    </a:lnTo>
                    <a:lnTo>
                      <a:pt x="126" y="284"/>
                    </a:lnTo>
                    <a:lnTo>
                      <a:pt x="115" y="293"/>
                    </a:lnTo>
                    <a:lnTo>
                      <a:pt x="87" y="283"/>
                    </a:lnTo>
                    <a:lnTo>
                      <a:pt x="72" y="270"/>
                    </a:lnTo>
                    <a:lnTo>
                      <a:pt x="71" y="256"/>
                    </a:lnTo>
                    <a:lnTo>
                      <a:pt x="69" y="246"/>
                    </a:lnTo>
                    <a:lnTo>
                      <a:pt x="60" y="241"/>
                    </a:lnTo>
                    <a:lnTo>
                      <a:pt x="49" y="238"/>
                    </a:lnTo>
                    <a:lnTo>
                      <a:pt x="40" y="225"/>
                    </a:lnTo>
                    <a:lnTo>
                      <a:pt x="35" y="207"/>
                    </a:lnTo>
                    <a:lnTo>
                      <a:pt x="30" y="194"/>
                    </a:lnTo>
                    <a:lnTo>
                      <a:pt x="19" y="182"/>
                    </a:lnTo>
                    <a:lnTo>
                      <a:pt x="5" y="176"/>
                    </a:lnTo>
                    <a:lnTo>
                      <a:pt x="0" y="172"/>
                    </a:lnTo>
                    <a:lnTo>
                      <a:pt x="3" y="172"/>
                    </a:lnTo>
                    <a:lnTo>
                      <a:pt x="35" y="162"/>
                    </a:lnTo>
                    <a:lnTo>
                      <a:pt x="51" y="155"/>
                    </a:lnTo>
                    <a:lnTo>
                      <a:pt x="59" y="138"/>
                    </a:lnTo>
                    <a:lnTo>
                      <a:pt x="66" y="128"/>
                    </a:lnTo>
                    <a:lnTo>
                      <a:pt x="73" y="112"/>
                    </a:lnTo>
                    <a:lnTo>
                      <a:pt x="78" y="98"/>
                    </a:lnTo>
                    <a:lnTo>
                      <a:pt x="91" y="85"/>
                    </a:lnTo>
                    <a:lnTo>
                      <a:pt x="93" y="74"/>
                    </a:lnTo>
                    <a:lnTo>
                      <a:pt x="99" y="63"/>
                    </a:lnTo>
                    <a:lnTo>
                      <a:pt x="101" y="55"/>
                    </a:lnTo>
                    <a:lnTo>
                      <a:pt x="110" y="46"/>
                    </a:lnTo>
                    <a:lnTo>
                      <a:pt x="125" y="39"/>
                    </a:lnTo>
                    <a:lnTo>
                      <a:pt x="132" y="39"/>
                    </a:lnTo>
                    <a:lnTo>
                      <a:pt x="140" y="32"/>
                    </a:lnTo>
                    <a:lnTo>
                      <a:pt x="144" y="25"/>
                    </a:lnTo>
                    <a:lnTo>
                      <a:pt x="151" y="22"/>
                    </a:lnTo>
                    <a:lnTo>
                      <a:pt x="168" y="22"/>
                    </a:lnTo>
                    <a:lnTo>
                      <a:pt x="187" y="25"/>
                    </a:lnTo>
                    <a:lnTo>
                      <a:pt x="210" y="27"/>
                    </a:lnTo>
                    <a:lnTo>
                      <a:pt x="225" y="24"/>
                    </a:lnTo>
                    <a:lnTo>
                      <a:pt x="241" y="22"/>
                    </a:lnTo>
                    <a:lnTo>
                      <a:pt x="252" y="32"/>
                    </a:lnTo>
                    <a:lnTo>
                      <a:pt x="261" y="37"/>
                    </a:lnTo>
                    <a:lnTo>
                      <a:pt x="277" y="26"/>
                    </a:lnTo>
                    <a:lnTo>
                      <a:pt x="295" y="21"/>
                    </a:lnTo>
                    <a:lnTo>
                      <a:pt x="312" y="21"/>
                    </a:lnTo>
                    <a:lnTo>
                      <a:pt x="346" y="0"/>
                    </a:lnTo>
                    <a:lnTo>
                      <a:pt x="352" y="1"/>
                    </a:lnTo>
                    <a:lnTo>
                      <a:pt x="360" y="1"/>
                    </a:lnTo>
                    <a:lnTo>
                      <a:pt x="372" y="11"/>
                    </a:lnTo>
                    <a:lnTo>
                      <a:pt x="386" y="25"/>
                    </a:lnTo>
                    <a:lnTo>
                      <a:pt x="394" y="38"/>
                    </a:lnTo>
                    <a:lnTo>
                      <a:pt x="397" y="55"/>
                    </a:lnTo>
                    <a:lnTo>
                      <a:pt x="409" y="76"/>
                    </a:lnTo>
                    <a:lnTo>
                      <a:pt x="422" y="97"/>
                    </a:lnTo>
                    <a:lnTo>
                      <a:pt x="433" y="117"/>
                    </a:lnTo>
                    <a:lnTo>
                      <a:pt x="438" y="146"/>
                    </a:lnTo>
                    <a:lnTo>
                      <a:pt x="438" y="166"/>
                    </a:lnTo>
                    <a:lnTo>
                      <a:pt x="436" y="182"/>
                    </a:lnTo>
                    <a:lnTo>
                      <a:pt x="438" y="194"/>
                    </a:lnTo>
                    <a:lnTo>
                      <a:pt x="440" y="207"/>
                    </a:lnTo>
                    <a:lnTo>
                      <a:pt x="440" y="221"/>
                    </a:lnTo>
                    <a:lnTo>
                      <a:pt x="440" y="225"/>
                    </a:lnTo>
                    <a:lnTo>
                      <a:pt x="448" y="224"/>
                    </a:lnTo>
                    <a:lnTo>
                      <a:pt x="462" y="241"/>
                    </a:lnTo>
                    <a:lnTo>
                      <a:pt x="472" y="240"/>
                    </a:lnTo>
                    <a:lnTo>
                      <a:pt x="483" y="232"/>
                    </a:lnTo>
                    <a:lnTo>
                      <a:pt x="497" y="230"/>
                    </a:lnTo>
                    <a:lnTo>
                      <a:pt x="506" y="226"/>
                    </a:lnTo>
                    <a:lnTo>
                      <a:pt x="515" y="226"/>
                    </a:lnTo>
                    <a:lnTo>
                      <a:pt x="521" y="230"/>
                    </a:lnTo>
                    <a:lnTo>
                      <a:pt x="523" y="237"/>
                    </a:lnTo>
                    <a:lnTo>
                      <a:pt x="523" y="254"/>
                    </a:lnTo>
                    <a:lnTo>
                      <a:pt x="521" y="265"/>
                    </a:lnTo>
                    <a:lnTo>
                      <a:pt x="518" y="270"/>
                    </a:lnTo>
                    <a:lnTo>
                      <a:pt x="513" y="277"/>
                    </a:lnTo>
                    <a:lnTo>
                      <a:pt x="502" y="279"/>
                    </a:lnTo>
                    <a:lnTo>
                      <a:pt x="492" y="286"/>
                    </a:lnTo>
                    <a:lnTo>
                      <a:pt x="485" y="296"/>
                    </a:lnTo>
                    <a:lnTo>
                      <a:pt x="478" y="302"/>
                    </a:lnTo>
                    <a:lnTo>
                      <a:pt x="475" y="296"/>
                    </a:lnTo>
                    <a:lnTo>
                      <a:pt x="481" y="289"/>
                    </a:lnTo>
                    <a:lnTo>
                      <a:pt x="487" y="277"/>
                    </a:lnTo>
                    <a:lnTo>
                      <a:pt x="487" y="263"/>
                    </a:lnTo>
                    <a:lnTo>
                      <a:pt x="480" y="263"/>
                    </a:lnTo>
                    <a:lnTo>
                      <a:pt x="476" y="286"/>
                    </a:lnTo>
                    <a:lnTo>
                      <a:pt x="472" y="299"/>
                    </a:lnTo>
                    <a:lnTo>
                      <a:pt x="469" y="310"/>
                    </a:lnTo>
                    <a:lnTo>
                      <a:pt x="467" y="317"/>
                    </a:lnTo>
                    <a:lnTo>
                      <a:pt x="467" y="336"/>
                    </a:lnTo>
                    <a:lnTo>
                      <a:pt x="465" y="344"/>
                    </a:lnTo>
                    <a:lnTo>
                      <a:pt x="467" y="355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55" name="Freeform 217"/>
              <p:cNvSpPr>
                <a:spLocks noChangeAspect="1"/>
              </p:cNvSpPr>
              <p:nvPr/>
            </p:nvSpPr>
            <p:spPr bwMode="gray">
              <a:xfrm>
                <a:off x="5166519" y="2397472"/>
                <a:ext cx="85725" cy="69850"/>
              </a:xfrm>
              <a:custGeom>
                <a:avLst/>
                <a:gdLst/>
                <a:ahLst/>
                <a:cxnLst>
                  <a:cxn ang="0">
                    <a:pos x="124" y="0"/>
                  </a:cxn>
                  <a:cxn ang="0">
                    <a:pos x="140" y="5"/>
                  </a:cxn>
                  <a:cxn ang="0">
                    <a:pos x="159" y="13"/>
                  </a:cxn>
                  <a:cxn ang="0">
                    <a:pos x="184" y="21"/>
                  </a:cxn>
                  <a:cxn ang="0">
                    <a:pos x="239" y="26"/>
                  </a:cxn>
                  <a:cxn ang="0">
                    <a:pos x="253" y="15"/>
                  </a:cxn>
                  <a:cxn ang="0">
                    <a:pos x="265" y="22"/>
                  </a:cxn>
                  <a:cxn ang="0">
                    <a:pos x="264" y="38"/>
                  </a:cxn>
                  <a:cxn ang="0">
                    <a:pos x="244" y="64"/>
                  </a:cxn>
                  <a:cxn ang="0">
                    <a:pos x="242" y="91"/>
                  </a:cxn>
                  <a:cxn ang="0">
                    <a:pos x="240" y="116"/>
                  </a:cxn>
                  <a:cxn ang="0">
                    <a:pos x="243" y="127"/>
                  </a:cxn>
                  <a:cxn ang="0">
                    <a:pos x="232" y="143"/>
                  </a:cxn>
                  <a:cxn ang="0">
                    <a:pos x="224" y="154"/>
                  </a:cxn>
                  <a:cxn ang="0">
                    <a:pos x="237" y="162"/>
                  </a:cxn>
                  <a:cxn ang="0">
                    <a:pos x="261" y="178"/>
                  </a:cxn>
                  <a:cxn ang="0">
                    <a:pos x="250" y="194"/>
                  </a:cxn>
                  <a:cxn ang="0">
                    <a:pos x="233" y="176"/>
                  </a:cxn>
                  <a:cxn ang="0">
                    <a:pos x="229" y="198"/>
                  </a:cxn>
                  <a:cxn ang="0">
                    <a:pos x="224" y="220"/>
                  </a:cxn>
                  <a:cxn ang="0">
                    <a:pos x="206" y="215"/>
                  </a:cxn>
                  <a:cxn ang="0">
                    <a:pos x="183" y="220"/>
                  </a:cxn>
                  <a:cxn ang="0">
                    <a:pos x="153" y="201"/>
                  </a:cxn>
                  <a:cxn ang="0">
                    <a:pos x="134" y="186"/>
                  </a:cxn>
                  <a:cxn ang="0">
                    <a:pos x="104" y="171"/>
                  </a:cxn>
                  <a:cxn ang="0">
                    <a:pos x="65" y="185"/>
                  </a:cxn>
                  <a:cxn ang="0">
                    <a:pos x="50" y="192"/>
                  </a:cxn>
                  <a:cxn ang="0">
                    <a:pos x="56" y="155"/>
                  </a:cxn>
                  <a:cxn ang="0">
                    <a:pos x="60" y="139"/>
                  </a:cxn>
                  <a:cxn ang="0">
                    <a:pos x="43" y="144"/>
                  </a:cxn>
                  <a:cxn ang="0">
                    <a:pos x="28" y="140"/>
                  </a:cxn>
                  <a:cxn ang="0">
                    <a:pos x="14" y="139"/>
                  </a:cxn>
                  <a:cxn ang="0">
                    <a:pos x="5" y="119"/>
                  </a:cxn>
                  <a:cxn ang="0">
                    <a:pos x="7" y="100"/>
                  </a:cxn>
                  <a:cxn ang="0">
                    <a:pos x="16" y="94"/>
                  </a:cxn>
                  <a:cxn ang="0">
                    <a:pos x="3" y="79"/>
                  </a:cxn>
                  <a:cxn ang="0">
                    <a:pos x="5" y="72"/>
                  </a:cxn>
                  <a:cxn ang="0">
                    <a:pos x="3" y="49"/>
                  </a:cxn>
                  <a:cxn ang="0">
                    <a:pos x="35" y="38"/>
                  </a:cxn>
                  <a:cxn ang="0">
                    <a:pos x="39" y="30"/>
                  </a:cxn>
                  <a:cxn ang="0">
                    <a:pos x="54" y="21"/>
                  </a:cxn>
                  <a:cxn ang="0">
                    <a:pos x="77" y="13"/>
                  </a:cxn>
                  <a:cxn ang="0">
                    <a:pos x="108" y="16"/>
                  </a:cxn>
                  <a:cxn ang="0">
                    <a:pos x="111" y="5"/>
                  </a:cxn>
                </a:cxnLst>
                <a:rect l="0" t="0" r="r" b="b"/>
                <a:pathLst>
                  <a:path w="267" h="220">
                    <a:moveTo>
                      <a:pt x="121" y="5"/>
                    </a:moveTo>
                    <a:lnTo>
                      <a:pt x="124" y="0"/>
                    </a:lnTo>
                    <a:lnTo>
                      <a:pt x="131" y="9"/>
                    </a:lnTo>
                    <a:lnTo>
                      <a:pt x="140" y="5"/>
                    </a:lnTo>
                    <a:lnTo>
                      <a:pt x="147" y="6"/>
                    </a:lnTo>
                    <a:lnTo>
                      <a:pt x="159" y="13"/>
                    </a:lnTo>
                    <a:lnTo>
                      <a:pt x="179" y="15"/>
                    </a:lnTo>
                    <a:lnTo>
                      <a:pt x="184" y="21"/>
                    </a:lnTo>
                    <a:lnTo>
                      <a:pt x="196" y="25"/>
                    </a:lnTo>
                    <a:lnTo>
                      <a:pt x="239" y="26"/>
                    </a:lnTo>
                    <a:lnTo>
                      <a:pt x="250" y="22"/>
                    </a:lnTo>
                    <a:lnTo>
                      <a:pt x="253" y="15"/>
                    </a:lnTo>
                    <a:lnTo>
                      <a:pt x="260" y="16"/>
                    </a:lnTo>
                    <a:lnTo>
                      <a:pt x="265" y="22"/>
                    </a:lnTo>
                    <a:lnTo>
                      <a:pt x="267" y="30"/>
                    </a:lnTo>
                    <a:lnTo>
                      <a:pt x="264" y="38"/>
                    </a:lnTo>
                    <a:lnTo>
                      <a:pt x="253" y="49"/>
                    </a:lnTo>
                    <a:lnTo>
                      <a:pt x="244" y="64"/>
                    </a:lnTo>
                    <a:lnTo>
                      <a:pt x="238" y="78"/>
                    </a:lnTo>
                    <a:lnTo>
                      <a:pt x="242" y="91"/>
                    </a:lnTo>
                    <a:lnTo>
                      <a:pt x="239" y="110"/>
                    </a:lnTo>
                    <a:lnTo>
                      <a:pt x="240" y="116"/>
                    </a:lnTo>
                    <a:lnTo>
                      <a:pt x="243" y="121"/>
                    </a:lnTo>
                    <a:lnTo>
                      <a:pt x="243" y="127"/>
                    </a:lnTo>
                    <a:lnTo>
                      <a:pt x="240" y="134"/>
                    </a:lnTo>
                    <a:lnTo>
                      <a:pt x="232" y="143"/>
                    </a:lnTo>
                    <a:lnTo>
                      <a:pt x="227" y="146"/>
                    </a:lnTo>
                    <a:lnTo>
                      <a:pt x="224" y="154"/>
                    </a:lnTo>
                    <a:lnTo>
                      <a:pt x="228" y="161"/>
                    </a:lnTo>
                    <a:lnTo>
                      <a:pt x="237" y="162"/>
                    </a:lnTo>
                    <a:lnTo>
                      <a:pt x="250" y="161"/>
                    </a:lnTo>
                    <a:lnTo>
                      <a:pt x="261" y="178"/>
                    </a:lnTo>
                    <a:lnTo>
                      <a:pt x="260" y="194"/>
                    </a:lnTo>
                    <a:lnTo>
                      <a:pt x="250" y="194"/>
                    </a:lnTo>
                    <a:lnTo>
                      <a:pt x="242" y="183"/>
                    </a:lnTo>
                    <a:lnTo>
                      <a:pt x="233" y="176"/>
                    </a:lnTo>
                    <a:lnTo>
                      <a:pt x="233" y="191"/>
                    </a:lnTo>
                    <a:lnTo>
                      <a:pt x="229" y="198"/>
                    </a:lnTo>
                    <a:lnTo>
                      <a:pt x="223" y="213"/>
                    </a:lnTo>
                    <a:lnTo>
                      <a:pt x="224" y="220"/>
                    </a:lnTo>
                    <a:lnTo>
                      <a:pt x="223" y="219"/>
                    </a:lnTo>
                    <a:lnTo>
                      <a:pt x="206" y="215"/>
                    </a:lnTo>
                    <a:lnTo>
                      <a:pt x="191" y="217"/>
                    </a:lnTo>
                    <a:lnTo>
                      <a:pt x="183" y="220"/>
                    </a:lnTo>
                    <a:lnTo>
                      <a:pt x="175" y="220"/>
                    </a:lnTo>
                    <a:lnTo>
                      <a:pt x="153" y="201"/>
                    </a:lnTo>
                    <a:lnTo>
                      <a:pt x="148" y="191"/>
                    </a:lnTo>
                    <a:lnTo>
                      <a:pt x="134" y="186"/>
                    </a:lnTo>
                    <a:lnTo>
                      <a:pt x="120" y="175"/>
                    </a:lnTo>
                    <a:lnTo>
                      <a:pt x="104" y="171"/>
                    </a:lnTo>
                    <a:lnTo>
                      <a:pt x="78" y="175"/>
                    </a:lnTo>
                    <a:lnTo>
                      <a:pt x="65" y="185"/>
                    </a:lnTo>
                    <a:lnTo>
                      <a:pt x="56" y="186"/>
                    </a:lnTo>
                    <a:lnTo>
                      <a:pt x="50" y="192"/>
                    </a:lnTo>
                    <a:lnTo>
                      <a:pt x="54" y="180"/>
                    </a:lnTo>
                    <a:lnTo>
                      <a:pt x="56" y="155"/>
                    </a:lnTo>
                    <a:lnTo>
                      <a:pt x="60" y="144"/>
                    </a:lnTo>
                    <a:lnTo>
                      <a:pt x="60" y="139"/>
                    </a:lnTo>
                    <a:lnTo>
                      <a:pt x="45" y="137"/>
                    </a:lnTo>
                    <a:lnTo>
                      <a:pt x="43" y="144"/>
                    </a:lnTo>
                    <a:lnTo>
                      <a:pt x="34" y="149"/>
                    </a:lnTo>
                    <a:lnTo>
                      <a:pt x="28" y="140"/>
                    </a:lnTo>
                    <a:lnTo>
                      <a:pt x="22" y="142"/>
                    </a:lnTo>
                    <a:lnTo>
                      <a:pt x="14" y="139"/>
                    </a:lnTo>
                    <a:lnTo>
                      <a:pt x="11" y="128"/>
                    </a:lnTo>
                    <a:lnTo>
                      <a:pt x="5" y="119"/>
                    </a:lnTo>
                    <a:lnTo>
                      <a:pt x="3" y="110"/>
                    </a:lnTo>
                    <a:lnTo>
                      <a:pt x="7" y="100"/>
                    </a:lnTo>
                    <a:lnTo>
                      <a:pt x="18" y="97"/>
                    </a:lnTo>
                    <a:lnTo>
                      <a:pt x="16" y="94"/>
                    </a:lnTo>
                    <a:lnTo>
                      <a:pt x="2" y="92"/>
                    </a:lnTo>
                    <a:lnTo>
                      <a:pt x="3" y="79"/>
                    </a:lnTo>
                    <a:lnTo>
                      <a:pt x="6" y="75"/>
                    </a:lnTo>
                    <a:lnTo>
                      <a:pt x="5" y="72"/>
                    </a:lnTo>
                    <a:lnTo>
                      <a:pt x="0" y="70"/>
                    </a:lnTo>
                    <a:lnTo>
                      <a:pt x="3" y="49"/>
                    </a:lnTo>
                    <a:lnTo>
                      <a:pt x="8" y="46"/>
                    </a:lnTo>
                    <a:lnTo>
                      <a:pt x="35" y="38"/>
                    </a:lnTo>
                    <a:lnTo>
                      <a:pt x="35" y="33"/>
                    </a:lnTo>
                    <a:lnTo>
                      <a:pt x="39" y="30"/>
                    </a:lnTo>
                    <a:lnTo>
                      <a:pt x="48" y="27"/>
                    </a:lnTo>
                    <a:lnTo>
                      <a:pt x="54" y="21"/>
                    </a:lnTo>
                    <a:lnTo>
                      <a:pt x="75" y="22"/>
                    </a:lnTo>
                    <a:lnTo>
                      <a:pt x="77" y="13"/>
                    </a:lnTo>
                    <a:lnTo>
                      <a:pt x="87" y="19"/>
                    </a:lnTo>
                    <a:lnTo>
                      <a:pt x="108" y="16"/>
                    </a:lnTo>
                    <a:lnTo>
                      <a:pt x="113" y="13"/>
                    </a:lnTo>
                    <a:lnTo>
                      <a:pt x="111" y="5"/>
                    </a:lnTo>
                    <a:lnTo>
                      <a:pt x="121" y="5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56" name="Freeform 218"/>
              <p:cNvSpPr>
                <a:spLocks noChangeAspect="1"/>
              </p:cNvSpPr>
              <p:nvPr/>
            </p:nvSpPr>
            <p:spPr bwMode="gray">
              <a:xfrm>
                <a:off x="5117306" y="1964085"/>
                <a:ext cx="188913" cy="425450"/>
              </a:xfrm>
              <a:custGeom>
                <a:avLst/>
                <a:gdLst/>
                <a:ahLst/>
                <a:cxnLst>
                  <a:cxn ang="0">
                    <a:pos x="46" y="207"/>
                  </a:cxn>
                  <a:cxn ang="0">
                    <a:pos x="162" y="322"/>
                  </a:cxn>
                  <a:cxn ang="0">
                    <a:pos x="159" y="379"/>
                  </a:cxn>
                  <a:cxn ang="0">
                    <a:pos x="161" y="435"/>
                  </a:cxn>
                  <a:cxn ang="0">
                    <a:pos x="183" y="520"/>
                  </a:cxn>
                  <a:cxn ang="0">
                    <a:pos x="189" y="605"/>
                  </a:cxn>
                  <a:cxn ang="0">
                    <a:pos x="211" y="625"/>
                  </a:cxn>
                  <a:cxn ang="0">
                    <a:pos x="240" y="648"/>
                  </a:cxn>
                  <a:cxn ang="0">
                    <a:pos x="270" y="734"/>
                  </a:cxn>
                  <a:cxn ang="0">
                    <a:pos x="251" y="743"/>
                  </a:cxn>
                  <a:cxn ang="0">
                    <a:pos x="200" y="801"/>
                  </a:cxn>
                  <a:cxn ang="0">
                    <a:pos x="118" y="918"/>
                  </a:cxn>
                  <a:cxn ang="0">
                    <a:pos x="90" y="949"/>
                  </a:cxn>
                  <a:cxn ang="0">
                    <a:pos x="63" y="972"/>
                  </a:cxn>
                  <a:cxn ang="0">
                    <a:pos x="39" y="990"/>
                  </a:cxn>
                  <a:cxn ang="0">
                    <a:pos x="21" y="1019"/>
                  </a:cxn>
                  <a:cxn ang="0">
                    <a:pos x="33" y="1065"/>
                  </a:cxn>
                  <a:cxn ang="0">
                    <a:pos x="43" y="1120"/>
                  </a:cxn>
                  <a:cxn ang="0">
                    <a:pos x="57" y="1152"/>
                  </a:cxn>
                  <a:cxn ang="0">
                    <a:pos x="44" y="1159"/>
                  </a:cxn>
                  <a:cxn ang="0">
                    <a:pos x="39" y="1202"/>
                  </a:cxn>
                  <a:cxn ang="0">
                    <a:pos x="37" y="1224"/>
                  </a:cxn>
                  <a:cxn ang="0">
                    <a:pos x="43" y="1241"/>
                  </a:cxn>
                  <a:cxn ang="0">
                    <a:pos x="64" y="1257"/>
                  </a:cxn>
                  <a:cxn ang="0">
                    <a:pos x="100" y="1278"/>
                  </a:cxn>
                  <a:cxn ang="0">
                    <a:pos x="122" y="1288"/>
                  </a:cxn>
                  <a:cxn ang="0">
                    <a:pos x="136" y="1324"/>
                  </a:cxn>
                  <a:cxn ang="0">
                    <a:pos x="139" y="1333"/>
                  </a:cxn>
                  <a:cxn ang="0">
                    <a:pos x="157" y="1327"/>
                  </a:cxn>
                  <a:cxn ang="0">
                    <a:pos x="200" y="1316"/>
                  </a:cxn>
                  <a:cxn ang="0">
                    <a:pos x="229" y="1299"/>
                  </a:cxn>
                  <a:cxn ang="0">
                    <a:pos x="268" y="1276"/>
                  </a:cxn>
                  <a:cxn ang="0">
                    <a:pos x="290" y="1272"/>
                  </a:cxn>
                  <a:cxn ang="0">
                    <a:pos x="329" y="1268"/>
                  </a:cxn>
                  <a:cxn ang="0">
                    <a:pos x="377" y="1265"/>
                  </a:cxn>
                  <a:cxn ang="0">
                    <a:pos x="423" y="1231"/>
                  </a:cxn>
                  <a:cxn ang="0">
                    <a:pos x="576" y="1050"/>
                  </a:cxn>
                  <a:cxn ang="0">
                    <a:pos x="579" y="962"/>
                  </a:cxn>
                  <a:cxn ang="0">
                    <a:pos x="530" y="891"/>
                  </a:cxn>
                  <a:cxn ang="0">
                    <a:pos x="549" y="822"/>
                  </a:cxn>
                  <a:cxn ang="0">
                    <a:pos x="520" y="753"/>
                  </a:cxn>
                  <a:cxn ang="0">
                    <a:pos x="507" y="699"/>
                  </a:cxn>
                  <a:cxn ang="0">
                    <a:pos x="525" y="639"/>
                  </a:cxn>
                  <a:cxn ang="0">
                    <a:pos x="495" y="546"/>
                  </a:cxn>
                  <a:cxn ang="0">
                    <a:pos x="474" y="469"/>
                  </a:cxn>
                  <a:cxn ang="0">
                    <a:pos x="514" y="354"/>
                  </a:cxn>
                  <a:cxn ang="0">
                    <a:pos x="456" y="291"/>
                  </a:cxn>
                  <a:cxn ang="0">
                    <a:pos x="434" y="232"/>
                  </a:cxn>
                  <a:cxn ang="0">
                    <a:pos x="436" y="185"/>
                  </a:cxn>
                  <a:cxn ang="0">
                    <a:pos x="460" y="126"/>
                  </a:cxn>
                  <a:cxn ang="0">
                    <a:pos x="453" y="41"/>
                  </a:cxn>
                  <a:cxn ang="0">
                    <a:pos x="409" y="0"/>
                  </a:cxn>
                  <a:cxn ang="0">
                    <a:pos x="310" y="32"/>
                  </a:cxn>
                  <a:cxn ang="0">
                    <a:pos x="283" y="132"/>
                  </a:cxn>
                  <a:cxn ang="0">
                    <a:pos x="248" y="201"/>
                  </a:cxn>
                  <a:cxn ang="0">
                    <a:pos x="207" y="205"/>
                  </a:cxn>
                  <a:cxn ang="0">
                    <a:pos x="156" y="214"/>
                  </a:cxn>
                  <a:cxn ang="0">
                    <a:pos x="98" y="196"/>
                  </a:cxn>
                  <a:cxn ang="0">
                    <a:pos x="37" y="116"/>
                  </a:cxn>
                  <a:cxn ang="0">
                    <a:pos x="20" y="150"/>
                  </a:cxn>
                </a:cxnLst>
                <a:rect l="0" t="0" r="r" b="b"/>
                <a:pathLst>
                  <a:path w="593" h="1339">
                    <a:moveTo>
                      <a:pt x="0" y="156"/>
                    </a:moveTo>
                    <a:lnTo>
                      <a:pt x="3" y="156"/>
                    </a:lnTo>
                    <a:lnTo>
                      <a:pt x="5" y="161"/>
                    </a:lnTo>
                    <a:lnTo>
                      <a:pt x="46" y="207"/>
                    </a:lnTo>
                    <a:lnTo>
                      <a:pt x="76" y="237"/>
                    </a:lnTo>
                    <a:lnTo>
                      <a:pt x="112" y="248"/>
                    </a:lnTo>
                    <a:lnTo>
                      <a:pt x="130" y="266"/>
                    </a:lnTo>
                    <a:lnTo>
                      <a:pt x="162" y="322"/>
                    </a:lnTo>
                    <a:lnTo>
                      <a:pt x="165" y="329"/>
                    </a:lnTo>
                    <a:lnTo>
                      <a:pt x="160" y="342"/>
                    </a:lnTo>
                    <a:lnTo>
                      <a:pt x="159" y="358"/>
                    </a:lnTo>
                    <a:lnTo>
                      <a:pt x="159" y="379"/>
                    </a:lnTo>
                    <a:lnTo>
                      <a:pt x="160" y="393"/>
                    </a:lnTo>
                    <a:lnTo>
                      <a:pt x="165" y="399"/>
                    </a:lnTo>
                    <a:lnTo>
                      <a:pt x="167" y="414"/>
                    </a:lnTo>
                    <a:lnTo>
                      <a:pt x="161" y="435"/>
                    </a:lnTo>
                    <a:lnTo>
                      <a:pt x="164" y="452"/>
                    </a:lnTo>
                    <a:lnTo>
                      <a:pt x="184" y="498"/>
                    </a:lnTo>
                    <a:lnTo>
                      <a:pt x="184" y="510"/>
                    </a:lnTo>
                    <a:lnTo>
                      <a:pt x="183" y="520"/>
                    </a:lnTo>
                    <a:lnTo>
                      <a:pt x="175" y="533"/>
                    </a:lnTo>
                    <a:lnTo>
                      <a:pt x="171" y="551"/>
                    </a:lnTo>
                    <a:lnTo>
                      <a:pt x="175" y="571"/>
                    </a:lnTo>
                    <a:lnTo>
                      <a:pt x="189" y="605"/>
                    </a:lnTo>
                    <a:lnTo>
                      <a:pt x="197" y="613"/>
                    </a:lnTo>
                    <a:lnTo>
                      <a:pt x="202" y="614"/>
                    </a:lnTo>
                    <a:lnTo>
                      <a:pt x="205" y="622"/>
                    </a:lnTo>
                    <a:lnTo>
                      <a:pt x="211" y="625"/>
                    </a:lnTo>
                    <a:lnTo>
                      <a:pt x="216" y="619"/>
                    </a:lnTo>
                    <a:lnTo>
                      <a:pt x="220" y="623"/>
                    </a:lnTo>
                    <a:lnTo>
                      <a:pt x="224" y="637"/>
                    </a:lnTo>
                    <a:lnTo>
                      <a:pt x="240" y="648"/>
                    </a:lnTo>
                    <a:lnTo>
                      <a:pt x="257" y="671"/>
                    </a:lnTo>
                    <a:lnTo>
                      <a:pt x="262" y="684"/>
                    </a:lnTo>
                    <a:lnTo>
                      <a:pt x="259" y="714"/>
                    </a:lnTo>
                    <a:lnTo>
                      <a:pt x="270" y="734"/>
                    </a:lnTo>
                    <a:lnTo>
                      <a:pt x="262" y="732"/>
                    </a:lnTo>
                    <a:lnTo>
                      <a:pt x="258" y="740"/>
                    </a:lnTo>
                    <a:lnTo>
                      <a:pt x="262" y="750"/>
                    </a:lnTo>
                    <a:lnTo>
                      <a:pt x="251" y="743"/>
                    </a:lnTo>
                    <a:lnTo>
                      <a:pt x="241" y="745"/>
                    </a:lnTo>
                    <a:lnTo>
                      <a:pt x="222" y="752"/>
                    </a:lnTo>
                    <a:lnTo>
                      <a:pt x="214" y="788"/>
                    </a:lnTo>
                    <a:lnTo>
                      <a:pt x="200" y="801"/>
                    </a:lnTo>
                    <a:lnTo>
                      <a:pt x="181" y="828"/>
                    </a:lnTo>
                    <a:lnTo>
                      <a:pt x="156" y="855"/>
                    </a:lnTo>
                    <a:lnTo>
                      <a:pt x="140" y="879"/>
                    </a:lnTo>
                    <a:lnTo>
                      <a:pt x="118" y="918"/>
                    </a:lnTo>
                    <a:lnTo>
                      <a:pt x="108" y="925"/>
                    </a:lnTo>
                    <a:lnTo>
                      <a:pt x="102" y="935"/>
                    </a:lnTo>
                    <a:lnTo>
                      <a:pt x="97" y="940"/>
                    </a:lnTo>
                    <a:lnTo>
                      <a:pt x="90" y="949"/>
                    </a:lnTo>
                    <a:lnTo>
                      <a:pt x="70" y="952"/>
                    </a:lnTo>
                    <a:lnTo>
                      <a:pt x="62" y="949"/>
                    </a:lnTo>
                    <a:lnTo>
                      <a:pt x="55" y="962"/>
                    </a:lnTo>
                    <a:lnTo>
                      <a:pt x="63" y="972"/>
                    </a:lnTo>
                    <a:lnTo>
                      <a:pt x="59" y="974"/>
                    </a:lnTo>
                    <a:lnTo>
                      <a:pt x="42" y="976"/>
                    </a:lnTo>
                    <a:lnTo>
                      <a:pt x="43" y="982"/>
                    </a:lnTo>
                    <a:lnTo>
                      <a:pt x="39" y="990"/>
                    </a:lnTo>
                    <a:lnTo>
                      <a:pt x="33" y="990"/>
                    </a:lnTo>
                    <a:lnTo>
                      <a:pt x="30" y="993"/>
                    </a:lnTo>
                    <a:lnTo>
                      <a:pt x="26" y="1000"/>
                    </a:lnTo>
                    <a:lnTo>
                      <a:pt x="21" y="1019"/>
                    </a:lnTo>
                    <a:lnTo>
                      <a:pt x="23" y="1039"/>
                    </a:lnTo>
                    <a:lnTo>
                      <a:pt x="26" y="1047"/>
                    </a:lnTo>
                    <a:lnTo>
                      <a:pt x="30" y="1053"/>
                    </a:lnTo>
                    <a:lnTo>
                      <a:pt x="33" y="1065"/>
                    </a:lnTo>
                    <a:lnTo>
                      <a:pt x="30" y="1091"/>
                    </a:lnTo>
                    <a:lnTo>
                      <a:pt x="35" y="1101"/>
                    </a:lnTo>
                    <a:lnTo>
                      <a:pt x="42" y="1109"/>
                    </a:lnTo>
                    <a:lnTo>
                      <a:pt x="43" y="1120"/>
                    </a:lnTo>
                    <a:lnTo>
                      <a:pt x="47" y="1135"/>
                    </a:lnTo>
                    <a:lnTo>
                      <a:pt x="50" y="1144"/>
                    </a:lnTo>
                    <a:lnTo>
                      <a:pt x="55" y="1150"/>
                    </a:lnTo>
                    <a:lnTo>
                      <a:pt x="57" y="1152"/>
                    </a:lnTo>
                    <a:lnTo>
                      <a:pt x="52" y="1148"/>
                    </a:lnTo>
                    <a:lnTo>
                      <a:pt x="47" y="1148"/>
                    </a:lnTo>
                    <a:lnTo>
                      <a:pt x="43" y="1152"/>
                    </a:lnTo>
                    <a:lnTo>
                      <a:pt x="44" y="1159"/>
                    </a:lnTo>
                    <a:lnTo>
                      <a:pt x="43" y="1165"/>
                    </a:lnTo>
                    <a:lnTo>
                      <a:pt x="44" y="1173"/>
                    </a:lnTo>
                    <a:lnTo>
                      <a:pt x="44" y="1188"/>
                    </a:lnTo>
                    <a:lnTo>
                      <a:pt x="39" y="1202"/>
                    </a:lnTo>
                    <a:lnTo>
                      <a:pt x="36" y="1202"/>
                    </a:lnTo>
                    <a:lnTo>
                      <a:pt x="33" y="1211"/>
                    </a:lnTo>
                    <a:lnTo>
                      <a:pt x="37" y="1218"/>
                    </a:lnTo>
                    <a:lnTo>
                      <a:pt x="37" y="1224"/>
                    </a:lnTo>
                    <a:lnTo>
                      <a:pt x="36" y="1229"/>
                    </a:lnTo>
                    <a:lnTo>
                      <a:pt x="37" y="1234"/>
                    </a:lnTo>
                    <a:lnTo>
                      <a:pt x="44" y="1237"/>
                    </a:lnTo>
                    <a:lnTo>
                      <a:pt x="43" y="1241"/>
                    </a:lnTo>
                    <a:lnTo>
                      <a:pt x="38" y="1242"/>
                    </a:lnTo>
                    <a:lnTo>
                      <a:pt x="39" y="1249"/>
                    </a:lnTo>
                    <a:lnTo>
                      <a:pt x="53" y="1249"/>
                    </a:lnTo>
                    <a:lnTo>
                      <a:pt x="64" y="1257"/>
                    </a:lnTo>
                    <a:lnTo>
                      <a:pt x="69" y="1264"/>
                    </a:lnTo>
                    <a:lnTo>
                      <a:pt x="80" y="1269"/>
                    </a:lnTo>
                    <a:lnTo>
                      <a:pt x="97" y="1274"/>
                    </a:lnTo>
                    <a:lnTo>
                      <a:pt x="100" y="1278"/>
                    </a:lnTo>
                    <a:lnTo>
                      <a:pt x="97" y="1285"/>
                    </a:lnTo>
                    <a:lnTo>
                      <a:pt x="106" y="1291"/>
                    </a:lnTo>
                    <a:lnTo>
                      <a:pt x="121" y="1283"/>
                    </a:lnTo>
                    <a:lnTo>
                      <a:pt x="122" y="1288"/>
                    </a:lnTo>
                    <a:lnTo>
                      <a:pt x="122" y="1300"/>
                    </a:lnTo>
                    <a:lnTo>
                      <a:pt x="130" y="1313"/>
                    </a:lnTo>
                    <a:lnTo>
                      <a:pt x="129" y="1321"/>
                    </a:lnTo>
                    <a:lnTo>
                      <a:pt x="136" y="1324"/>
                    </a:lnTo>
                    <a:lnTo>
                      <a:pt x="134" y="1331"/>
                    </a:lnTo>
                    <a:lnTo>
                      <a:pt x="124" y="1338"/>
                    </a:lnTo>
                    <a:lnTo>
                      <a:pt x="129" y="1339"/>
                    </a:lnTo>
                    <a:lnTo>
                      <a:pt x="139" y="1333"/>
                    </a:lnTo>
                    <a:lnTo>
                      <a:pt x="150" y="1313"/>
                    </a:lnTo>
                    <a:lnTo>
                      <a:pt x="152" y="1316"/>
                    </a:lnTo>
                    <a:lnTo>
                      <a:pt x="152" y="1326"/>
                    </a:lnTo>
                    <a:lnTo>
                      <a:pt x="157" y="1327"/>
                    </a:lnTo>
                    <a:lnTo>
                      <a:pt x="181" y="1315"/>
                    </a:lnTo>
                    <a:lnTo>
                      <a:pt x="189" y="1315"/>
                    </a:lnTo>
                    <a:lnTo>
                      <a:pt x="197" y="1311"/>
                    </a:lnTo>
                    <a:lnTo>
                      <a:pt x="200" y="1316"/>
                    </a:lnTo>
                    <a:lnTo>
                      <a:pt x="203" y="1316"/>
                    </a:lnTo>
                    <a:lnTo>
                      <a:pt x="213" y="1306"/>
                    </a:lnTo>
                    <a:lnTo>
                      <a:pt x="221" y="1300"/>
                    </a:lnTo>
                    <a:lnTo>
                      <a:pt x="229" y="1299"/>
                    </a:lnTo>
                    <a:lnTo>
                      <a:pt x="235" y="1301"/>
                    </a:lnTo>
                    <a:lnTo>
                      <a:pt x="251" y="1291"/>
                    </a:lnTo>
                    <a:lnTo>
                      <a:pt x="261" y="1290"/>
                    </a:lnTo>
                    <a:lnTo>
                      <a:pt x="268" y="1276"/>
                    </a:lnTo>
                    <a:lnTo>
                      <a:pt x="273" y="1286"/>
                    </a:lnTo>
                    <a:lnTo>
                      <a:pt x="291" y="1279"/>
                    </a:lnTo>
                    <a:lnTo>
                      <a:pt x="289" y="1269"/>
                    </a:lnTo>
                    <a:lnTo>
                      <a:pt x="290" y="1272"/>
                    </a:lnTo>
                    <a:lnTo>
                      <a:pt x="299" y="1275"/>
                    </a:lnTo>
                    <a:lnTo>
                      <a:pt x="305" y="1275"/>
                    </a:lnTo>
                    <a:lnTo>
                      <a:pt x="311" y="1269"/>
                    </a:lnTo>
                    <a:lnTo>
                      <a:pt x="329" y="1268"/>
                    </a:lnTo>
                    <a:lnTo>
                      <a:pt x="342" y="1263"/>
                    </a:lnTo>
                    <a:lnTo>
                      <a:pt x="351" y="1258"/>
                    </a:lnTo>
                    <a:lnTo>
                      <a:pt x="359" y="1263"/>
                    </a:lnTo>
                    <a:lnTo>
                      <a:pt x="377" y="1265"/>
                    </a:lnTo>
                    <a:lnTo>
                      <a:pt x="382" y="1262"/>
                    </a:lnTo>
                    <a:lnTo>
                      <a:pt x="386" y="1257"/>
                    </a:lnTo>
                    <a:lnTo>
                      <a:pt x="387" y="1258"/>
                    </a:lnTo>
                    <a:lnTo>
                      <a:pt x="423" y="1231"/>
                    </a:lnTo>
                    <a:lnTo>
                      <a:pt x="473" y="1182"/>
                    </a:lnTo>
                    <a:lnTo>
                      <a:pt x="511" y="1139"/>
                    </a:lnTo>
                    <a:lnTo>
                      <a:pt x="563" y="1070"/>
                    </a:lnTo>
                    <a:lnTo>
                      <a:pt x="576" y="1050"/>
                    </a:lnTo>
                    <a:lnTo>
                      <a:pt x="592" y="1012"/>
                    </a:lnTo>
                    <a:lnTo>
                      <a:pt x="593" y="973"/>
                    </a:lnTo>
                    <a:lnTo>
                      <a:pt x="589" y="979"/>
                    </a:lnTo>
                    <a:lnTo>
                      <a:pt x="579" y="962"/>
                    </a:lnTo>
                    <a:lnTo>
                      <a:pt x="574" y="945"/>
                    </a:lnTo>
                    <a:lnTo>
                      <a:pt x="544" y="922"/>
                    </a:lnTo>
                    <a:lnTo>
                      <a:pt x="536" y="909"/>
                    </a:lnTo>
                    <a:lnTo>
                      <a:pt x="530" y="891"/>
                    </a:lnTo>
                    <a:lnTo>
                      <a:pt x="534" y="875"/>
                    </a:lnTo>
                    <a:lnTo>
                      <a:pt x="544" y="860"/>
                    </a:lnTo>
                    <a:lnTo>
                      <a:pt x="550" y="842"/>
                    </a:lnTo>
                    <a:lnTo>
                      <a:pt x="549" y="822"/>
                    </a:lnTo>
                    <a:lnTo>
                      <a:pt x="533" y="807"/>
                    </a:lnTo>
                    <a:lnTo>
                      <a:pt x="526" y="791"/>
                    </a:lnTo>
                    <a:lnTo>
                      <a:pt x="528" y="770"/>
                    </a:lnTo>
                    <a:lnTo>
                      <a:pt x="520" y="753"/>
                    </a:lnTo>
                    <a:lnTo>
                      <a:pt x="504" y="750"/>
                    </a:lnTo>
                    <a:lnTo>
                      <a:pt x="503" y="729"/>
                    </a:lnTo>
                    <a:lnTo>
                      <a:pt x="509" y="718"/>
                    </a:lnTo>
                    <a:lnTo>
                      <a:pt x="507" y="699"/>
                    </a:lnTo>
                    <a:lnTo>
                      <a:pt x="504" y="689"/>
                    </a:lnTo>
                    <a:lnTo>
                      <a:pt x="509" y="673"/>
                    </a:lnTo>
                    <a:lnTo>
                      <a:pt x="511" y="651"/>
                    </a:lnTo>
                    <a:lnTo>
                      <a:pt x="525" y="639"/>
                    </a:lnTo>
                    <a:lnTo>
                      <a:pt x="523" y="624"/>
                    </a:lnTo>
                    <a:lnTo>
                      <a:pt x="521" y="607"/>
                    </a:lnTo>
                    <a:lnTo>
                      <a:pt x="510" y="573"/>
                    </a:lnTo>
                    <a:lnTo>
                      <a:pt x="495" y="546"/>
                    </a:lnTo>
                    <a:lnTo>
                      <a:pt x="493" y="527"/>
                    </a:lnTo>
                    <a:lnTo>
                      <a:pt x="485" y="510"/>
                    </a:lnTo>
                    <a:lnTo>
                      <a:pt x="476" y="490"/>
                    </a:lnTo>
                    <a:lnTo>
                      <a:pt x="474" y="469"/>
                    </a:lnTo>
                    <a:lnTo>
                      <a:pt x="480" y="456"/>
                    </a:lnTo>
                    <a:lnTo>
                      <a:pt x="499" y="413"/>
                    </a:lnTo>
                    <a:lnTo>
                      <a:pt x="517" y="376"/>
                    </a:lnTo>
                    <a:lnTo>
                      <a:pt x="514" y="354"/>
                    </a:lnTo>
                    <a:lnTo>
                      <a:pt x="504" y="339"/>
                    </a:lnTo>
                    <a:lnTo>
                      <a:pt x="484" y="301"/>
                    </a:lnTo>
                    <a:lnTo>
                      <a:pt x="469" y="294"/>
                    </a:lnTo>
                    <a:lnTo>
                      <a:pt x="456" y="291"/>
                    </a:lnTo>
                    <a:lnTo>
                      <a:pt x="446" y="285"/>
                    </a:lnTo>
                    <a:lnTo>
                      <a:pt x="441" y="278"/>
                    </a:lnTo>
                    <a:lnTo>
                      <a:pt x="436" y="258"/>
                    </a:lnTo>
                    <a:lnTo>
                      <a:pt x="434" y="232"/>
                    </a:lnTo>
                    <a:lnTo>
                      <a:pt x="435" y="223"/>
                    </a:lnTo>
                    <a:lnTo>
                      <a:pt x="446" y="194"/>
                    </a:lnTo>
                    <a:lnTo>
                      <a:pt x="446" y="189"/>
                    </a:lnTo>
                    <a:lnTo>
                      <a:pt x="436" y="185"/>
                    </a:lnTo>
                    <a:lnTo>
                      <a:pt x="467" y="158"/>
                    </a:lnTo>
                    <a:lnTo>
                      <a:pt x="457" y="150"/>
                    </a:lnTo>
                    <a:lnTo>
                      <a:pt x="456" y="139"/>
                    </a:lnTo>
                    <a:lnTo>
                      <a:pt x="460" y="126"/>
                    </a:lnTo>
                    <a:lnTo>
                      <a:pt x="479" y="102"/>
                    </a:lnTo>
                    <a:lnTo>
                      <a:pt x="478" y="86"/>
                    </a:lnTo>
                    <a:lnTo>
                      <a:pt x="471" y="58"/>
                    </a:lnTo>
                    <a:lnTo>
                      <a:pt x="453" y="41"/>
                    </a:lnTo>
                    <a:lnTo>
                      <a:pt x="435" y="35"/>
                    </a:lnTo>
                    <a:lnTo>
                      <a:pt x="425" y="26"/>
                    </a:lnTo>
                    <a:lnTo>
                      <a:pt x="415" y="5"/>
                    </a:lnTo>
                    <a:lnTo>
                      <a:pt x="409" y="0"/>
                    </a:lnTo>
                    <a:lnTo>
                      <a:pt x="386" y="5"/>
                    </a:lnTo>
                    <a:lnTo>
                      <a:pt x="348" y="22"/>
                    </a:lnTo>
                    <a:lnTo>
                      <a:pt x="323" y="25"/>
                    </a:lnTo>
                    <a:lnTo>
                      <a:pt x="310" y="32"/>
                    </a:lnTo>
                    <a:lnTo>
                      <a:pt x="300" y="45"/>
                    </a:lnTo>
                    <a:lnTo>
                      <a:pt x="286" y="76"/>
                    </a:lnTo>
                    <a:lnTo>
                      <a:pt x="283" y="118"/>
                    </a:lnTo>
                    <a:lnTo>
                      <a:pt x="283" y="132"/>
                    </a:lnTo>
                    <a:lnTo>
                      <a:pt x="285" y="155"/>
                    </a:lnTo>
                    <a:lnTo>
                      <a:pt x="283" y="167"/>
                    </a:lnTo>
                    <a:lnTo>
                      <a:pt x="257" y="187"/>
                    </a:lnTo>
                    <a:lnTo>
                      <a:pt x="248" y="201"/>
                    </a:lnTo>
                    <a:lnTo>
                      <a:pt x="236" y="210"/>
                    </a:lnTo>
                    <a:lnTo>
                      <a:pt x="220" y="218"/>
                    </a:lnTo>
                    <a:lnTo>
                      <a:pt x="210" y="214"/>
                    </a:lnTo>
                    <a:lnTo>
                      <a:pt x="207" y="205"/>
                    </a:lnTo>
                    <a:lnTo>
                      <a:pt x="198" y="193"/>
                    </a:lnTo>
                    <a:lnTo>
                      <a:pt x="188" y="186"/>
                    </a:lnTo>
                    <a:lnTo>
                      <a:pt x="171" y="205"/>
                    </a:lnTo>
                    <a:lnTo>
                      <a:pt x="156" y="214"/>
                    </a:lnTo>
                    <a:lnTo>
                      <a:pt x="144" y="215"/>
                    </a:lnTo>
                    <a:lnTo>
                      <a:pt x="129" y="208"/>
                    </a:lnTo>
                    <a:lnTo>
                      <a:pt x="103" y="204"/>
                    </a:lnTo>
                    <a:lnTo>
                      <a:pt x="98" y="196"/>
                    </a:lnTo>
                    <a:lnTo>
                      <a:pt x="93" y="177"/>
                    </a:lnTo>
                    <a:lnTo>
                      <a:pt x="63" y="133"/>
                    </a:lnTo>
                    <a:lnTo>
                      <a:pt x="52" y="122"/>
                    </a:lnTo>
                    <a:lnTo>
                      <a:pt x="37" y="116"/>
                    </a:lnTo>
                    <a:lnTo>
                      <a:pt x="25" y="122"/>
                    </a:lnTo>
                    <a:lnTo>
                      <a:pt x="26" y="134"/>
                    </a:lnTo>
                    <a:lnTo>
                      <a:pt x="28" y="146"/>
                    </a:lnTo>
                    <a:lnTo>
                      <a:pt x="20" y="150"/>
                    </a:lnTo>
                    <a:lnTo>
                      <a:pt x="11" y="145"/>
                    </a:lnTo>
                    <a:lnTo>
                      <a:pt x="3" y="149"/>
                    </a:lnTo>
                    <a:lnTo>
                      <a:pt x="0" y="156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57" name="Freeform 219"/>
              <p:cNvSpPr>
                <a:spLocks noChangeAspect="1"/>
              </p:cNvSpPr>
              <p:nvPr/>
            </p:nvSpPr>
            <p:spPr bwMode="gray">
              <a:xfrm>
                <a:off x="4899819" y="2460972"/>
                <a:ext cx="49213" cy="90488"/>
              </a:xfrm>
              <a:custGeom>
                <a:avLst/>
                <a:gdLst/>
                <a:ahLst/>
                <a:cxnLst>
                  <a:cxn ang="0">
                    <a:pos x="43" y="278"/>
                  </a:cxn>
                  <a:cxn ang="0">
                    <a:pos x="75" y="280"/>
                  </a:cxn>
                  <a:cxn ang="0">
                    <a:pos x="80" y="276"/>
                  </a:cxn>
                  <a:cxn ang="0">
                    <a:pos x="84" y="279"/>
                  </a:cxn>
                  <a:cxn ang="0">
                    <a:pos x="89" y="275"/>
                  </a:cxn>
                  <a:cxn ang="0">
                    <a:pos x="83" y="266"/>
                  </a:cxn>
                  <a:cxn ang="0">
                    <a:pos x="75" y="262"/>
                  </a:cxn>
                  <a:cxn ang="0">
                    <a:pos x="85" y="247"/>
                  </a:cxn>
                  <a:cxn ang="0">
                    <a:pos x="83" y="243"/>
                  </a:cxn>
                  <a:cxn ang="0">
                    <a:pos x="84" y="223"/>
                  </a:cxn>
                  <a:cxn ang="0">
                    <a:pos x="91" y="210"/>
                  </a:cxn>
                  <a:cxn ang="0">
                    <a:pos x="84" y="200"/>
                  </a:cxn>
                  <a:cxn ang="0">
                    <a:pos x="102" y="199"/>
                  </a:cxn>
                  <a:cxn ang="0">
                    <a:pos x="98" y="185"/>
                  </a:cxn>
                  <a:cxn ang="0">
                    <a:pos x="116" y="182"/>
                  </a:cxn>
                  <a:cxn ang="0">
                    <a:pos x="118" y="163"/>
                  </a:cxn>
                  <a:cxn ang="0">
                    <a:pos x="127" y="149"/>
                  </a:cxn>
                  <a:cxn ang="0">
                    <a:pos x="130" y="161"/>
                  </a:cxn>
                  <a:cxn ang="0">
                    <a:pos x="138" y="156"/>
                  </a:cxn>
                  <a:cxn ang="0">
                    <a:pos x="154" y="133"/>
                  </a:cxn>
                  <a:cxn ang="0">
                    <a:pos x="146" y="123"/>
                  </a:cxn>
                  <a:cxn ang="0">
                    <a:pos x="129" y="126"/>
                  </a:cxn>
                  <a:cxn ang="0">
                    <a:pos x="119" y="120"/>
                  </a:cxn>
                  <a:cxn ang="0">
                    <a:pos x="112" y="123"/>
                  </a:cxn>
                  <a:cxn ang="0">
                    <a:pos x="119" y="109"/>
                  </a:cxn>
                  <a:cxn ang="0">
                    <a:pos x="108" y="109"/>
                  </a:cxn>
                  <a:cxn ang="0">
                    <a:pos x="117" y="102"/>
                  </a:cxn>
                  <a:cxn ang="0">
                    <a:pos x="118" y="92"/>
                  </a:cxn>
                  <a:cxn ang="0">
                    <a:pos x="122" y="66"/>
                  </a:cxn>
                  <a:cxn ang="0">
                    <a:pos x="132" y="39"/>
                  </a:cxn>
                  <a:cxn ang="0">
                    <a:pos x="128" y="10"/>
                  </a:cxn>
                  <a:cxn ang="0">
                    <a:pos x="129" y="0"/>
                  </a:cxn>
                  <a:cxn ang="0">
                    <a:pos x="101" y="17"/>
                  </a:cxn>
                  <a:cxn ang="0">
                    <a:pos x="83" y="45"/>
                  </a:cxn>
                  <a:cxn ang="0">
                    <a:pos x="28" y="63"/>
                  </a:cxn>
                  <a:cxn ang="0">
                    <a:pos x="15" y="82"/>
                  </a:cxn>
                  <a:cxn ang="0">
                    <a:pos x="6" y="119"/>
                  </a:cxn>
                  <a:cxn ang="0">
                    <a:pos x="0" y="146"/>
                  </a:cxn>
                  <a:cxn ang="0">
                    <a:pos x="6" y="185"/>
                  </a:cxn>
                  <a:cxn ang="0">
                    <a:pos x="4" y="216"/>
                  </a:cxn>
                  <a:cxn ang="0">
                    <a:pos x="12" y="214"/>
                  </a:cxn>
                  <a:cxn ang="0">
                    <a:pos x="28" y="226"/>
                  </a:cxn>
                  <a:cxn ang="0">
                    <a:pos x="33" y="269"/>
                  </a:cxn>
                </a:cxnLst>
                <a:rect l="0" t="0" r="r" b="b"/>
                <a:pathLst>
                  <a:path w="154" h="284">
                    <a:moveTo>
                      <a:pt x="35" y="279"/>
                    </a:moveTo>
                    <a:lnTo>
                      <a:pt x="43" y="278"/>
                    </a:lnTo>
                    <a:lnTo>
                      <a:pt x="67" y="284"/>
                    </a:lnTo>
                    <a:lnTo>
                      <a:pt x="75" y="280"/>
                    </a:lnTo>
                    <a:lnTo>
                      <a:pt x="79" y="279"/>
                    </a:lnTo>
                    <a:lnTo>
                      <a:pt x="80" y="276"/>
                    </a:lnTo>
                    <a:lnTo>
                      <a:pt x="83" y="276"/>
                    </a:lnTo>
                    <a:lnTo>
                      <a:pt x="84" y="279"/>
                    </a:lnTo>
                    <a:lnTo>
                      <a:pt x="89" y="279"/>
                    </a:lnTo>
                    <a:lnTo>
                      <a:pt x="89" y="275"/>
                    </a:lnTo>
                    <a:lnTo>
                      <a:pt x="86" y="270"/>
                    </a:lnTo>
                    <a:lnTo>
                      <a:pt x="83" y="266"/>
                    </a:lnTo>
                    <a:lnTo>
                      <a:pt x="75" y="266"/>
                    </a:lnTo>
                    <a:lnTo>
                      <a:pt x="75" y="262"/>
                    </a:lnTo>
                    <a:lnTo>
                      <a:pt x="75" y="253"/>
                    </a:lnTo>
                    <a:lnTo>
                      <a:pt x="85" y="247"/>
                    </a:lnTo>
                    <a:lnTo>
                      <a:pt x="85" y="243"/>
                    </a:lnTo>
                    <a:lnTo>
                      <a:pt x="83" y="243"/>
                    </a:lnTo>
                    <a:lnTo>
                      <a:pt x="81" y="235"/>
                    </a:lnTo>
                    <a:lnTo>
                      <a:pt x="84" y="223"/>
                    </a:lnTo>
                    <a:lnTo>
                      <a:pt x="81" y="220"/>
                    </a:lnTo>
                    <a:lnTo>
                      <a:pt x="91" y="210"/>
                    </a:lnTo>
                    <a:lnTo>
                      <a:pt x="90" y="206"/>
                    </a:lnTo>
                    <a:lnTo>
                      <a:pt x="84" y="200"/>
                    </a:lnTo>
                    <a:lnTo>
                      <a:pt x="90" y="198"/>
                    </a:lnTo>
                    <a:lnTo>
                      <a:pt x="102" y="199"/>
                    </a:lnTo>
                    <a:lnTo>
                      <a:pt x="103" y="193"/>
                    </a:lnTo>
                    <a:lnTo>
                      <a:pt x="98" y="185"/>
                    </a:lnTo>
                    <a:lnTo>
                      <a:pt x="102" y="180"/>
                    </a:lnTo>
                    <a:lnTo>
                      <a:pt x="116" y="182"/>
                    </a:lnTo>
                    <a:lnTo>
                      <a:pt x="121" y="176"/>
                    </a:lnTo>
                    <a:lnTo>
                      <a:pt x="118" y="163"/>
                    </a:lnTo>
                    <a:lnTo>
                      <a:pt x="122" y="151"/>
                    </a:lnTo>
                    <a:lnTo>
                      <a:pt x="127" y="149"/>
                    </a:lnTo>
                    <a:lnTo>
                      <a:pt x="127" y="153"/>
                    </a:lnTo>
                    <a:lnTo>
                      <a:pt x="130" y="161"/>
                    </a:lnTo>
                    <a:lnTo>
                      <a:pt x="137" y="152"/>
                    </a:lnTo>
                    <a:lnTo>
                      <a:pt x="138" y="156"/>
                    </a:lnTo>
                    <a:lnTo>
                      <a:pt x="153" y="144"/>
                    </a:lnTo>
                    <a:lnTo>
                      <a:pt x="154" y="133"/>
                    </a:lnTo>
                    <a:lnTo>
                      <a:pt x="151" y="125"/>
                    </a:lnTo>
                    <a:lnTo>
                      <a:pt x="146" y="123"/>
                    </a:lnTo>
                    <a:lnTo>
                      <a:pt x="137" y="124"/>
                    </a:lnTo>
                    <a:lnTo>
                      <a:pt x="129" y="126"/>
                    </a:lnTo>
                    <a:lnTo>
                      <a:pt x="126" y="120"/>
                    </a:lnTo>
                    <a:lnTo>
                      <a:pt x="119" y="120"/>
                    </a:lnTo>
                    <a:lnTo>
                      <a:pt x="114" y="128"/>
                    </a:lnTo>
                    <a:lnTo>
                      <a:pt x="112" y="123"/>
                    </a:lnTo>
                    <a:lnTo>
                      <a:pt x="113" y="117"/>
                    </a:lnTo>
                    <a:lnTo>
                      <a:pt x="119" y="109"/>
                    </a:lnTo>
                    <a:lnTo>
                      <a:pt x="118" y="107"/>
                    </a:lnTo>
                    <a:lnTo>
                      <a:pt x="108" y="109"/>
                    </a:lnTo>
                    <a:lnTo>
                      <a:pt x="108" y="106"/>
                    </a:lnTo>
                    <a:lnTo>
                      <a:pt x="117" y="102"/>
                    </a:lnTo>
                    <a:lnTo>
                      <a:pt x="117" y="93"/>
                    </a:lnTo>
                    <a:lnTo>
                      <a:pt x="118" y="92"/>
                    </a:lnTo>
                    <a:lnTo>
                      <a:pt x="118" y="80"/>
                    </a:lnTo>
                    <a:lnTo>
                      <a:pt x="122" y="66"/>
                    </a:lnTo>
                    <a:lnTo>
                      <a:pt x="132" y="48"/>
                    </a:lnTo>
                    <a:lnTo>
                      <a:pt x="132" y="39"/>
                    </a:lnTo>
                    <a:lnTo>
                      <a:pt x="126" y="20"/>
                    </a:lnTo>
                    <a:lnTo>
                      <a:pt x="128" y="10"/>
                    </a:lnTo>
                    <a:lnTo>
                      <a:pt x="130" y="2"/>
                    </a:lnTo>
                    <a:lnTo>
                      <a:pt x="129" y="0"/>
                    </a:lnTo>
                    <a:lnTo>
                      <a:pt x="123" y="6"/>
                    </a:lnTo>
                    <a:lnTo>
                      <a:pt x="101" y="17"/>
                    </a:lnTo>
                    <a:lnTo>
                      <a:pt x="85" y="34"/>
                    </a:lnTo>
                    <a:lnTo>
                      <a:pt x="83" y="45"/>
                    </a:lnTo>
                    <a:lnTo>
                      <a:pt x="71" y="54"/>
                    </a:lnTo>
                    <a:lnTo>
                      <a:pt x="28" y="63"/>
                    </a:lnTo>
                    <a:lnTo>
                      <a:pt x="20" y="71"/>
                    </a:lnTo>
                    <a:lnTo>
                      <a:pt x="15" y="82"/>
                    </a:lnTo>
                    <a:lnTo>
                      <a:pt x="8" y="107"/>
                    </a:lnTo>
                    <a:lnTo>
                      <a:pt x="6" y="119"/>
                    </a:lnTo>
                    <a:lnTo>
                      <a:pt x="0" y="134"/>
                    </a:lnTo>
                    <a:lnTo>
                      <a:pt x="0" y="146"/>
                    </a:lnTo>
                    <a:lnTo>
                      <a:pt x="3" y="174"/>
                    </a:lnTo>
                    <a:lnTo>
                      <a:pt x="6" y="185"/>
                    </a:lnTo>
                    <a:lnTo>
                      <a:pt x="6" y="199"/>
                    </a:lnTo>
                    <a:lnTo>
                      <a:pt x="4" y="216"/>
                    </a:lnTo>
                    <a:lnTo>
                      <a:pt x="9" y="216"/>
                    </a:lnTo>
                    <a:lnTo>
                      <a:pt x="12" y="214"/>
                    </a:lnTo>
                    <a:lnTo>
                      <a:pt x="21" y="219"/>
                    </a:lnTo>
                    <a:lnTo>
                      <a:pt x="28" y="226"/>
                    </a:lnTo>
                    <a:lnTo>
                      <a:pt x="33" y="236"/>
                    </a:lnTo>
                    <a:lnTo>
                      <a:pt x="33" y="269"/>
                    </a:lnTo>
                    <a:lnTo>
                      <a:pt x="35" y="279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58" name="Freeform 220"/>
              <p:cNvSpPr>
                <a:spLocks noChangeAspect="1"/>
              </p:cNvSpPr>
              <p:nvPr/>
            </p:nvSpPr>
            <p:spPr bwMode="gray">
              <a:xfrm>
                <a:off x="4847431" y="1911697"/>
                <a:ext cx="452438" cy="539750"/>
              </a:xfrm>
              <a:custGeom>
                <a:avLst/>
                <a:gdLst/>
                <a:ahLst/>
                <a:cxnLst>
                  <a:cxn ang="0">
                    <a:pos x="1358" y="214"/>
                  </a:cxn>
                  <a:cxn ang="0">
                    <a:pos x="1321" y="157"/>
                  </a:cxn>
                  <a:cxn ang="0">
                    <a:pos x="1355" y="75"/>
                  </a:cxn>
                  <a:cxn ang="0">
                    <a:pos x="1290" y="70"/>
                  </a:cxn>
                  <a:cxn ang="0">
                    <a:pos x="1260" y="47"/>
                  </a:cxn>
                  <a:cxn ang="0">
                    <a:pos x="1218" y="67"/>
                  </a:cxn>
                  <a:cxn ang="0">
                    <a:pos x="1176" y="31"/>
                  </a:cxn>
                  <a:cxn ang="0">
                    <a:pos x="1106" y="112"/>
                  </a:cxn>
                  <a:cxn ang="0">
                    <a:pos x="1074" y="26"/>
                  </a:cxn>
                  <a:cxn ang="0">
                    <a:pos x="1003" y="159"/>
                  </a:cxn>
                  <a:cxn ang="0">
                    <a:pos x="944" y="150"/>
                  </a:cxn>
                  <a:cxn ang="0">
                    <a:pos x="930" y="178"/>
                  </a:cxn>
                  <a:cxn ang="0">
                    <a:pos x="874" y="202"/>
                  </a:cxn>
                  <a:cxn ang="0">
                    <a:pos x="841" y="212"/>
                  </a:cxn>
                  <a:cxn ang="0">
                    <a:pos x="795" y="291"/>
                  </a:cxn>
                  <a:cxn ang="0">
                    <a:pos x="726" y="285"/>
                  </a:cxn>
                  <a:cxn ang="0">
                    <a:pos x="704" y="355"/>
                  </a:cxn>
                  <a:cxn ang="0">
                    <a:pos x="632" y="407"/>
                  </a:cxn>
                  <a:cxn ang="0">
                    <a:pos x="633" y="422"/>
                  </a:cxn>
                  <a:cxn ang="0">
                    <a:pos x="586" y="471"/>
                  </a:cxn>
                  <a:cxn ang="0">
                    <a:pos x="561" y="542"/>
                  </a:cxn>
                  <a:cxn ang="0">
                    <a:pos x="520" y="591"/>
                  </a:cxn>
                  <a:cxn ang="0">
                    <a:pos x="459" y="673"/>
                  </a:cxn>
                  <a:cxn ang="0">
                    <a:pos x="436" y="734"/>
                  </a:cxn>
                  <a:cxn ang="0">
                    <a:pos x="420" y="796"/>
                  </a:cxn>
                  <a:cxn ang="0">
                    <a:pos x="387" y="856"/>
                  </a:cxn>
                  <a:cxn ang="0">
                    <a:pos x="360" y="902"/>
                  </a:cxn>
                  <a:cxn ang="0">
                    <a:pos x="305" y="969"/>
                  </a:cxn>
                  <a:cxn ang="0">
                    <a:pos x="320" y="1052"/>
                  </a:cxn>
                  <a:cxn ang="0">
                    <a:pos x="284" y="1096"/>
                  </a:cxn>
                  <a:cxn ang="0">
                    <a:pos x="228" y="1097"/>
                  </a:cxn>
                  <a:cxn ang="0">
                    <a:pos x="167" y="1122"/>
                  </a:cxn>
                  <a:cxn ang="0">
                    <a:pos x="137" y="1182"/>
                  </a:cxn>
                  <a:cxn ang="0">
                    <a:pos x="75" y="1214"/>
                  </a:cxn>
                  <a:cxn ang="0">
                    <a:pos x="53" y="1253"/>
                  </a:cxn>
                  <a:cxn ang="0">
                    <a:pos x="53" y="1279"/>
                  </a:cxn>
                  <a:cxn ang="0">
                    <a:pos x="16" y="1310"/>
                  </a:cxn>
                  <a:cxn ang="0">
                    <a:pos x="74" y="1349"/>
                  </a:cxn>
                  <a:cxn ang="0">
                    <a:pos x="127" y="1354"/>
                  </a:cxn>
                  <a:cxn ang="0">
                    <a:pos x="57" y="1370"/>
                  </a:cxn>
                  <a:cxn ang="0">
                    <a:pos x="0" y="1407"/>
                  </a:cxn>
                  <a:cxn ang="0">
                    <a:pos x="30" y="1461"/>
                  </a:cxn>
                  <a:cxn ang="0">
                    <a:pos x="88" y="1428"/>
                  </a:cxn>
                  <a:cxn ang="0">
                    <a:pos x="40" y="1506"/>
                  </a:cxn>
                  <a:cxn ang="0">
                    <a:pos x="16" y="1560"/>
                  </a:cxn>
                  <a:cxn ang="0">
                    <a:pos x="64" y="1571"/>
                  </a:cxn>
                  <a:cxn ang="0">
                    <a:pos x="85" y="1677"/>
                  </a:cxn>
                  <a:cxn ang="0">
                    <a:pos x="190" y="1671"/>
                  </a:cxn>
                  <a:cxn ang="0">
                    <a:pos x="293" y="1556"/>
                  </a:cxn>
                  <a:cxn ang="0">
                    <a:pos x="299" y="1506"/>
                  </a:cxn>
                  <a:cxn ang="0">
                    <a:pos x="339" y="1614"/>
                  </a:cxn>
                  <a:cxn ang="0">
                    <a:pos x="400" y="1394"/>
                  </a:cxn>
                  <a:cxn ang="0">
                    <a:pos x="386" y="1186"/>
                  </a:cxn>
                  <a:cxn ang="0">
                    <a:pos x="488" y="1020"/>
                  </a:cxn>
                  <a:cxn ang="0">
                    <a:pos x="542" y="750"/>
                  </a:cxn>
                  <a:cxn ang="0">
                    <a:pos x="633" y="532"/>
                  </a:cxn>
                  <a:cxn ang="0">
                    <a:pos x="729" y="404"/>
                  </a:cxn>
                  <a:cxn ang="0">
                    <a:pos x="826" y="326"/>
                  </a:cxn>
                  <a:cxn ang="0">
                    <a:pos x="957" y="371"/>
                  </a:cxn>
                  <a:cxn ang="0">
                    <a:pos x="1139" y="322"/>
                  </a:cxn>
                  <a:cxn ang="0">
                    <a:pos x="1325" y="225"/>
                  </a:cxn>
                  <a:cxn ang="0">
                    <a:pos x="1381" y="239"/>
                  </a:cxn>
                </a:cxnLst>
                <a:rect l="0" t="0" r="r" b="b"/>
                <a:pathLst>
                  <a:path w="1427" h="1701">
                    <a:moveTo>
                      <a:pt x="1419" y="216"/>
                    </a:moveTo>
                    <a:lnTo>
                      <a:pt x="1397" y="212"/>
                    </a:lnTo>
                    <a:lnTo>
                      <a:pt x="1395" y="232"/>
                    </a:lnTo>
                    <a:lnTo>
                      <a:pt x="1388" y="232"/>
                    </a:lnTo>
                    <a:lnTo>
                      <a:pt x="1390" y="229"/>
                    </a:lnTo>
                    <a:lnTo>
                      <a:pt x="1380" y="225"/>
                    </a:lnTo>
                    <a:lnTo>
                      <a:pt x="1376" y="219"/>
                    </a:lnTo>
                    <a:lnTo>
                      <a:pt x="1376" y="231"/>
                    </a:lnTo>
                    <a:lnTo>
                      <a:pt x="1375" y="234"/>
                    </a:lnTo>
                    <a:lnTo>
                      <a:pt x="1370" y="224"/>
                    </a:lnTo>
                    <a:lnTo>
                      <a:pt x="1357" y="226"/>
                    </a:lnTo>
                    <a:lnTo>
                      <a:pt x="1347" y="232"/>
                    </a:lnTo>
                    <a:lnTo>
                      <a:pt x="1350" y="220"/>
                    </a:lnTo>
                    <a:lnTo>
                      <a:pt x="1358" y="214"/>
                    </a:lnTo>
                    <a:lnTo>
                      <a:pt x="1365" y="212"/>
                    </a:lnTo>
                    <a:lnTo>
                      <a:pt x="1368" y="205"/>
                    </a:lnTo>
                    <a:lnTo>
                      <a:pt x="1366" y="200"/>
                    </a:lnTo>
                    <a:lnTo>
                      <a:pt x="1361" y="193"/>
                    </a:lnTo>
                    <a:lnTo>
                      <a:pt x="1341" y="196"/>
                    </a:lnTo>
                    <a:lnTo>
                      <a:pt x="1344" y="189"/>
                    </a:lnTo>
                    <a:lnTo>
                      <a:pt x="1338" y="183"/>
                    </a:lnTo>
                    <a:lnTo>
                      <a:pt x="1326" y="177"/>
                    </a:lnTo>
                    <a:lnTo>
                      <a:pt x="1315" y="166"/>
                    </a:lnTo>
                    <a:lnTo>
                      <a:pt x="1301" y="162"/>
                    </a:lnTo>
                    <a:lnTo>
                      <a:pt x="1296" y="156"/>
                    </a:lnTo>
                    <a:lnTo>
                      <a:pt x="1299" y="153"/>
                    </a:lnTo>
                    <a:lnTo>
                      <a:pt x="1299" y="149"/>
                    </a:lnTo>
                    <a:lnTo>
                      <a:pt x="1321" y="157"/>
                    </a:lnTo>
                    <a:lnTo>
                      <a:pt x="1371" y="166"/>
                    </a:lnTo>
                    <a:lnTo>
                      <a:pt x="1407" y="137"/>
                    </a:lnTo>
                    <a:lnTo>
                      <a:pt x="1419" y="132"/>
                    </a:lnTo>
                    <a:lnTo>
                      <a:pt x="1427" y="126"/>
                    </a:lnTo>
                    <a:lnTo>
                      <a:pt x="1424" y="112"/>
                    </a:lnTo>
                    <a:lnTo>
                      <a:pt x="1412" y="106"/>
                    </a:lnTo>
                    <a:lnTo>
                      <a:pt x="1404" y="92"/>
                    </a:lnTo>
                    <a:lnTo>
                      <a:pt x="1388" y="91"/>
                    </a:lnTo>
                    <a:lnTo>
                      <a:pt x="1380" y="87"/>
                    </a:lnTo>
                    <a:lnTo>
                      <a:pt x="1388" y="80"/>
                    </a:lnTo>
                    <a:lnTo>
                      <a:pt x="1374" y="73"/>
                    </a:lnTo>
                    <a:lnTo>
                      <a:pt x="1369" y="63"/>
                    </a:lnTo>
                    <a:lnTo>
                      <a:pt x="1361" y="71"/>
                    </a:lnTo>
                    <a:lnTo>
                      <a:pt x="1355" y="75"/>
                    </a:lnTo>
                    <a:lnTo>
                      <a:pt x="1355" y="68"/>
                    </a:lnTo>
                    <a:lnTo>
                      <a:pt x="1353" y="63"/>
                    </a:lnTo>
                    <a:lnTo>
                      <a:pt x="1333" y="70"/>
                    </a:lnTo>
                    <a:lnTo>
                      <a:pt x="1332" y="68"/>
                    </a:lnTo>
                    <a:lnTo>
                      <a:pt x="1331" y="63"/>
                    </a:lnTo>
                    <a:lnTo>
                      <a:pt x="1332" y="59"/>
                    </a:lnTo>
                    <a:lnTo>
                      <a:pt x="1332" y="49"/>
                    </a:lnTo>
                    <a:lnTo>
                      <a:pt x="1327" y="46"/>
                    </a:lnTo>
                    <a:lnTo>
                      <a:pt x="1325" y="38"/>
                    </a:lnTo>
                    <a:lnTo>
                      <a:pt x="1316" y="42"/>
                    </a:lnTo>
                    <a:lnTo>
                      <a:pt x="1310" y="38"/>
                    </a:lnTo>
                    <a:lnTo>
                      <a:pt x="1301" y="41"/>
                    </a:lnTo>
                    <a:lnTo>
                      <a:pt x="1293" y="56"/>
                    </a:lnTo>
                    <a:lnTo>
                      <a:pt x="1290" y="70"/>
                    </a:lnTo>
                    <a:lnTo>
                      <a:pt x="1290" y="89"/>
                    </a:lnTo>
                    <a:lnTo>
                      <a:pt x="1293" y="103"/>
                    </a:lnTo>
                    <a:lnTo>
                      <a:pt x="1280" y="110"/>
                    </a:lnTo>
                    <a:lnTo>
                      <a:pt x="1271" y="102"/>
                    </a:lnTo>
                    <a:lnTo>
                      <a:pt x="1260" y="105"/>
                    </a:lnTo>
                    <a:lnTo>
                      <a:pt x="1257" y="101"/>
                    </a:lnTo>
                    <a:lnTo>
                      <a:pt x="1267" y="91"/>
                    </a:lnTo>
                    <a:lnTo>
                      <a:pt x="1277" y="76"/>
                    </a:lnTo>
                    <a:lnTo>
                      <a:pt x="1272" y="67"/>
                    </a:lnTo>
                    <a:lnTo>
                      <a:pt x="1257" y="78"/>
                    </a:lnTo>
                    <a:lnTo>
                      <a:pt x="1247" y="78"/>
                    </a:lnTo>
                    <a:lnTo>
                      <a:pt x="1262" y="67"/>
                    </a:lnTo>
                    <a:lnTo>
                      <a:pt x="1253" y="56"/>
                    </a:lnTo>
                    <a:lnTo>
                      <a:pt x="1260" y="47"/>
                    </a:lnTo>
                    <a:lnTo>
                      <a:pt x="1277" y="49"/>
                    </a:lnTo>
                    <a:lnTo>
                      <a:pt x="1284" y="35"/>
                    </a:lnTo>
                    <a:lnTo>
                      <a:pt x="1285" y="19"/>
                    </a:lnTo>
                    <a:lnTo>
                      <a:pt x="1273" y="19"/>
                    </a:lnTo>
                    <a:lnTo>
                      <a:pt x="1275" y="9"/>
                    </a:lnTo>
                    <a:lnTo>
                      <a:pt x="1268" y="3"/>
                    </a:lnTo>
                    <a:lnTo>
                      <a:pt x="1262" y="3"/>
                    </a:lnTo>
                    <a:lnTo>
                      <a:pt x="1250" y="13"/>
                    </a:lnTo>
                    <a:lnTo>
                      <a:pt x="1239" y="0"/>
                    </a:lnTo>
                    <a:lnTo>
                      <a:pt x="1236" y="17"/>
                    </a:lnTo>
                    <a:lnTo>
                      <a:pt x="1231" y="37"/>
                    </a:lnTo>
                    <a:lnTo>
                      <a:pt x="1226" y="49"/>
                    </a:lnTo>
                    <a:lnTo>
                      <a:pt x="1220" y="59"/>
                    </a:lnTo>
                    <a:lnTo>
                      <a:pt x="1218" y="67"/>
                    </a:lnTo>
                    <a:lnTo>
                      <a:pt x="1219" y="78"/>
                    </a:lnTo>
                    <a:lnTo>
                      <a:pt x="1212" y="79"/>
                    </a:lnTo>
                    <a:lnTo>
                      <a:pt x="1208" y="89"/>
                    </a:lnTo>
                    <a:lnTo>
                      <a:pt x="1208" y="103"/>
                    </a:lnTo>
                    <a:lnTo>
                      <a:pt x="1197" y="103"/>
                    </a:lnTo>
                    <a:lnTo>
                      <a:pt x="1182" y="118"/>
                    </a:lnTo>
                    <a:lnTo>
                      <a:pt x="1183" y="102"/>
                    </a:lnTo>
                    <a:lnTo>
                      <a:pt x="1188" y="85"/>
                    </a:lnTo>
                    <a:lnTo>
                      <a:pt x="1178" y="70"/>
                    </a:lnTo>
                    <a:lnTo>
                      <a:pt x="1188" y="62"/>
                    </a:lnTo>
                    <a:lnTo>
                      <a:pt x="1188" y="41"/>
                    </a:lnTo>
                    <a:lnTo>
                      <a:pt x="1187" y="28"/>
                    </a:lnTo>
                    <a:lnTo>
                      <a:pt x="1182" y="27"/>
                    </a:lnTo>
                    <a:lnTo>
                      <a:pt x="1176" y="31"/>
                    </a:lnTo>
                    <a:lnTo>
                      <a:pt x="1142" y="90"/>
                    </a:lnTo>
                    <a:lnTo>
                      <a:pt x="1135" y="96"/>
                    </a:lnTo>
                    <a:lnTo>
                      <a:pt x="1129" y="111"/>
                    </a:lnTo>
                    <a:lnTo>
                      <a:pt x="1121" y="122"/>
                    </a:lnTo>
                    <a:lnTo>
                      <a:pt x="1115" y="140"/>
                    </a:lnTo>
                    <a:lnTo>
                      <a:pt x="1123" y="132"/>
                    </a:lnTo>
                    <a:lnTo>
                      <a:pt x="1101" y="167"/>
                    </a:lnTo>
                    <a:lnTo>
                      <a:pt x="1092" y="172"/>
                    </a:lnTo>
                    <a:lnTo>
                      <a:pt x="1091" y="160"/>
                    </a:lnTo>
                    <a:lnTo>
                      <a:pt x="1092" y="148"/>
                    </a:lnTo>
                    <a:lnTo>
                      <a:pt x="1099" y="139"/>
                    </a:lnTo>
                    <a:lnTo>
                      <a:pt x="1104" y="137"/>
                    </a:lnTo>
                    <a:lnTo>
                      <a:pt x="1104" y="129"/>
                    </a:lnTo>
                    <a:lnTo>
                      <a:pt x="1106" y="112"/>
                    </a:lnTo>
                    <a:lnTo>
                      <a:pt x="1105" y="105"/>
                    </a:lnTo>
                    <a:lnTo>
                      <a:pt x="1111" y="87"/>
                    </a:lnTo>
                    <a:lnTo>
                      <a:pt x="1133" y="58"/>
                    </a:lnTo>
                    <a:lnTo>
                      <a:pt x="1140" y="42"/>
                    </a:lnTo>
                    <a:lnTo>
                      <a:pt x="1131" y="37"/>
                    </a:lnTo>
                    <a:lnTo>
                      <a:pt x="1116" y="48"/>
                    </a:lnTo>
                    <a:lnTo>
                      <a:pt x="1107" y="51"/>
                    </a:lnTo>
                    <a:lnTo>
                      <a:pt x="1106" y="37"/>
                    </a:lnTo>
                    <a:lnTo>
                      <a:pt x="1100" y="33"/>
                    </a:lnTo>
                    <a:lnTo>
                      <a:pt x="1096" y="27"/>
                    </a:lnTo>
                    <a:lnTo>
                      <a:pt x="1095" y="20"/>
                    </a:lnTo>
                    <a:lnTo>
                      <a:pt x="1085" y="32"/>
                    </a:lnTo>
                    <a:lnTo>
                      <a:pt x="1081" y="26"/>
                    </a:lnTo>
                    <a:lnTo>
                      <a:pt x="1074" y="26"/>
                    </a:lnTo>
                    <a:lnTo>
                      <a:pt x="1073" y="51"/>
                    </a:lnTo>
                    <a:lnTo>
                      <a:pt x="1059" y="46"/>
                    </a:lnTo>
                    <a:lnTo>
                      <a:pt x="1065" y="59"/>
                    </a:lnTo>
                    <a:lnTo>
                      <a:pt x="1073" y="67"/>
                    </a:lnTo>
                    <a:lnTo>
                      <a:pt x="1074" y="71"/>
                    </a:lnTo>
                    <a:lnTo>
                      <a:pt x="1061" y="79"/>
                    </a:lnTo>
                    <a:lnTo>
                      <a:pt x="1053" y="91"/>
                    </a:lnTo>
                    <a:lnTo>
                      <a:pt x="1057" y="105"/>
                    </a:lnTo>
                    <a:lnTo>
                      <a:pt x="1032" y="105"/>
                    </a:lnTo>
                    <a:lnTo>
                      <a:pt x="1020" y="118"/>
                    </a:lnTo>
                    <a:lnTo>
                      <a:pt x="1015" y="129"/>
                    </a:lnTo>
                    <a:lnTo>
                      <a:pt x="1002" y="144"/>
                    </a:lnTo>
                    <a:lnTo>
                      <a:pt x="1000" y="150"/>
                    </a:lnTo>
                    <a:lnTo>
                      <a:pt x="1003" y="159"/>
                    </a:lnTo>
                    <a:lnTo>
                      <a:pt x="1000" y="169"/>
                    </a:lnTo>
                    <a:lnTo>
                      <a:pt x="1000" y="183"/>
                    </a:lnTo>
                    <a:lnTo>
                      <a:pt x="992" y="184"/>
                    </a:lnTo>
                    <a:lnTo>
                      <a:pt x="987" y="178"/>
                    </a:lnTo>
                    <a:lnTo>
                      <a:pt x="987" y="170"/>
                    </a:lnTo>
                    <a:lnTo>
                      <a:pt x="992" y="166"/>
                    </a:lnTo>
                    <a:lnTo>
                      <a:pt x="978" y="162"/>
                    </a:lnTo>
                    <a:lnTo>
                      <a:pt x="986" y="151"/>
                    </a:lnTo>
                    <a:lnTo>
                      <a:pt x="984" y="150"/>
                    </a:lnTo>
                    <a:lnTo>
                      <a:pt x="954" y="145"/>
                    </a:lnTo>
                    <a:lnTo>
                      <a:pt x="956" y="159"/>
                    </a:lnTo>
                    <a:lnTo>
                      <a:pt x="952" y="160"/>
                    </a:lnTo>
                    <a:lnTo>
                      <a:pt x="944" y="156"/>
                    </a:lnTo>
                    <a:lnTo>
                      <a:pt x="944" y="150"/>
                    </a:lnTo>
                    <a:lnTo>
                      <a:pt x="941" y="140"/>
                    </a:lnTo>
                    <a:lnTo>
                      <a:pt x="938" y="143"/>
                    </a:lnTo>
                    <a:lnTo>
                      <a:pt x="935" y="133"/>
                    </a:lnTo>
                    <a:lnTo>
                      <a:pt x="929" y="138"/>
                    </a:lnTo>
                    <a:lnTo>
                      <a:pt x="927" y="133"/>
                    </a:lnTo>
                    <a:lnTo>
                      <a:pt x="922" y="138"/>
                    </a:lnTo>
                    <a:lnTo>
                      <a:pt x="920" y="155"/>
                    </a:lnTo>
                    <a:lnTo>
                      <a:pt x="916" y="146"/>
                    </a:lnTo>
                    <a:lnTo>
                      <a:pt x="911" y="135"/>
                    </a:lnTo>
                    <a:lnTo>
                      <a:pt x="907" y="132"/>
                    </a:lnTo>
                    <a:lnTo>
                      <a:pt x="907" y="157"/>
                    </a:lnTo>
                    <a:lnTo>
                      <a:pt x="924" y="167"/>
                    </a:lnTo>
                    <a:lnTo>
                      <a:pt x="930" y="167"/>
                    </a:lnTo>
                    <a:lnTo>
                      <a:pt x="930" y="178"/>
                    </a:lnTo>
                    <a:lnTo>
                      <a:pt x="928" y="188"/>
                    </a:lnTo>
                    <a:lnTo>
                      <a:pt x="928" y="199"/>
                    </a:lnTo>
                    <a:lnTo>
                      <a:pt x="933" y="210"/>
                    </a:lnTo>
                    <a:lnTo>
                      <a:pt x="933" y="225"/>
                    </a:lnTo>
                    <a:lnTo>
                      <a:pt x="925" y="219"/>
                    </a:lnTo>
                    <a:lnTo>
                      <a:pt x="907" y="191"/>
                    </a:lnTo>
                    <a:lnTo>
                      <a:pt x="891" y="175"/>
                    </a:lnTo>
                    <a:lnTo>
                      <a:pt x="895" y="194"/>
                    </a:lnTo>
                    <a:lnTo>
                      <a:pt x="890" y="194"/>
                    </a:lnTo>
                    <a:lnTo>
                      <a:pt x="886" y="205"/>
                    </a:lnTo>
                    <a:lnTo>
                      <a:pt x="881" y="204"/>
                    </a:lnTo>
                    <a:lnTo>
                      <a:pt x="877" y="212"/>
                    </a:lnTo>
                    <a:lnTo>
                      <a:pt x="874" y="208"/>
                    </a:lnTo>
                    <a:lnTo>
                      <a:pt x="874" y="202"/>
                    </a:lnTo>
                    <a:lnTo>
                      <a:pt x="877" y="191"/>
                    </a:lnTo>
                    <a:lnTo>
                      <a:pt x="870" y="194"/>
                    </a:lnTo>
                    <a:lnTo>
                      <a:pt x="863" y="204"/>
                    </a:lnTo>
                    <a:lnTo>
                      <a:pt x="859" y="218"/>
                    </a:lnTo>
                    <a:lnTo>
                      <a:pt x="853" y="220"/>
                    </a:lnTo>
                    <a:lnTo>
                      <a:pt x="855" y="235"/>
                    </a:lnTo>
                    <a:lnTo>
                      <a:pt x="857" y="241"/>
                    </a:lnTo>
                    <a:lnTo>
                      <a:pt x="841" y="256"/>
                    </a:lnTo>
                    <a:lnTo>
                      <a:pt x="834" y="275"/>
                    </a:lnTo>
                    <a:lnTo>
                      <a:pt x="827" y="285"/>
                    </a:lnTo>
                    <a:lnTo>
                      <a:pt x="837" y="264"/>
                    </a:lnTo>
                    <a:lnTo>
                      <a:pt x="838" y="252"/>
                    </a:lnTo>
                    <a:lnTo>
                      <a:pt x="839" y="229"/>
                    </a:lnTo>
                    <a:lnTo>
                      <a:pt x="841" y="212"/>
                    </a:lnTo>
                    <a:lnTo>
                      <a:pt x="838" y="191"/>
                    </a:lnTo>
                    <a:lnTo>
                      <a:pt x="828" y="194"/>
                    </a:lnTo>
                    <a:lnTo>
                      <a:pt x="822" y="208"/>
                    </a:lnTo>
                    <a:lnTo>
                      <a:pt x="812" y="223"/>
                    </a:lnTo>
                    <a:lnTo>
                      <a:pt x="809" y="246"/>
                    </a:lnTo>
                    <a:lnTo>
                      <a:pt x="804" y="266"/>
                    </a:lnTo>
                    <a:lnTo>
                      <a:pt x="803" y="214"/>
                    </a:lnTo>
                    <a:lnTo>
                      <a:pt x="777" y="218"/>
                    </a:lnTo>
                    <a:lnTo>
                      <a:pt x="768" y="235"/>
                    </a:lnTo>
                    <a:lnTo>
                      <a:pt x="767" y="240"/>
                    </a:lnTo>
                    <a:lnTo>
                      <a:pt x="769" y="261"/>
                    </a:lnTo>
                    <a:lnTo>
                      <a:pt x="779" y="274"/>
                    </a:lnTo>
                    <a:lnTo>
                      <a:pt x="788" y="278"/>
                    </a:lnTo>
                    <a:lnTo>
                      <a:pt x="795" y="291"/>
                    </a:lnTo>
                    <a:lnTo>
                      <a:pt x="794" y="301"/>
                    </a:lnTo>
                    <a:lnTo>
                      <a:pt x="785" y="300"/>
                    </a:lnTo>
                    <a:lnTo>
                      <a:pt x="779" y="284"/>
                    </a:lnTo>
                    <a:lnTo>
                      <a:pt x="768" y="277"/>
                    </a:lnTo>
                    <a:lnTo>
                      <a:pt x="760" y="261"/>
                    </a:lnTo>
                    <a:lnTo>
                      <a:pt x="751" y="252"/>
                    </a:lnTo>
                    <a:lnTo>
                      <a:pt x="739" y="254"/>
                    </a:lnTo>
                    <a:lnTo>
                      <a:pt x="746" y="272"/>
                    </a:lnTo>
                    <a:lnTo>
                      <a:pt x="760" y="284"/>
                    </a:lnTo>
                    <a:lnTo>
                      <a:pt x="750" y="294"/>
                    </a:lnTo>
                    <a:lnTo>
                      <a:pt x="741" y="286"/>
                    </a:lnTo>
                    <a:lnTo>
                      <a:pt x="737" y="293"/>
                    </a:lnTo>
                    <a:lnTo>
                      <a:pt x="735" y="280"/>
                    </a:lnTo>
                    <a:lnTo>
                      <a:pt x="726" y="285"/>
                    </a:lnTo>
                    <a:lnTo>
                      <a:pt x="726" y="280"/>
                    </a:lnTo>
                    <a:lnTo>
                      <a:pt x="729" y="267"/>
                    </a:lnTo>
                    <a:lnTo>
                      <a:pt x="724" y="261"/>
                    </a:lnTo>
                    <a:lnTo>
                      <a:pt x="721" y="266"/>
                    </a:lnTo>
                    <a:lnTo>
                      <a:pt x="714" y="290"/>
                    </a:lnTo>
                    <a:lnTo>
                      <a:pt x="715" y="299"/>
                    </a:lnTo>
                    <a:lnTo>
                      <a:pt x="720" y="306"/>
                    </a:lnTo>
                    <a:lnTo>
                      <a:pt x="697" y="318"/>
                    </a:lnTo>
                    <a:lnTo>
                      <a:pt x="691" y="325"/>
                    </a:lnTo>
                    <a:lnTo>
                      <a:pt x="688" y="332"/>
                    </a:lnTo>
                    <a:lnTo>
                      <a:pt x="687" y="343"/>
                    </a:lnTo>
                    <a:lnTo>
                      <a:pt x="690" y="350"/>
                    </a:lnTo>
                    <a:lnTo>
                      <a:pt x="698" y="347"/>
                    </a:lnTo>
                    <a:lnTo>
                      <a:pt x="704" y="355"/>
                    </a:lnTo>
                    <a:lnTo>
                      <a:pt x="692" y="355"/>
                    </a:lnTo>
                    <a:lnTo>
                      <a:pt x="696" y="365"/>
                    </a:lnTo>
                    <a:lnTo>
                      <a:pt x="696" y="372"/>
                    </a:lnTo>
                    <a:lnTo>
                      <a:pt x="683" y="368"/>
                    </a:lnTo>
                    <a:lnTo>
                      <a:pt x="678" y="370"/>
                    </a:lnTo>
                    <a:lnTo>
                      <a:pt x="686" y="377"/>
                    </a:lnTo>
                    <a:lnTo>
                      <a:pt x="681" y="383"/>
                    </a:lnTo>
                    <a:lnTo>
                      <a:pt x="670" y="380"/>
                    </a:lnTo>
                    <a:lnTo>
                      <a:pt x="667" y="386"/>
                    </a:lnTo>
                    <a:lnTo>
                      <a:pt x="659" y="383"/>
                    </a:lnTo>
                    <a:lnTo>
                      <a:pt x="643" y="390"/>
                    </a:lnTo>
                    <a:lnTo>
                      <a:pt x="639" y="399"/>
                    </a:lnTo>
                    <a:lnTo>
                      <a:pt x="633" y="403"/>
                    </a:lnTo>
                    <a:lnTo>
                      <a:pt x="632" y="407"/>
                    </a:lnTo>
                    <a:lnTo>
                      <a:pt x="642" y="414"/>
                    </a:lnTo>
                    <a:lnTo>
                      <a:pt x="651" y="410"/>
                    </a:lnTo>
                    <a:lnTo>
                      <a:pt x="656" y="404"/>
                    </a:lnTo>
                    <a:lnTo>
                      <a:pt x="672" y="414"/>
                    </a:lnTo>
                    <a:lnTo>
                      <a:pt x="685" y="406"/>
                    </a:lnTo>
                    <a:lnTo>
                      <a:pt x="687" y="409"/>
                    </a:lnTo>
                    <a:lnTo>
                      <a:pt x="691" y="418"/>
                    </a:lnTo>
                    <a:lnTo>
                      <a:pt x="681" y="418"/>
                    </a:lnTo>
                    <a:lnTo>
                      <a:pt x="676" y="425"/>
                    </a:lnTo>
                    <a:lnTo>
                      <a:pt x="674" y="439"/>
                    </a:lnTo>
                    <a:lnTo>
                      <a:pt x="659" y="430"/>
                    </a:lnTo>
                    <a:lnTo>
                      <a:pt x="648" y="430"/>
                    </a:lnTo>
                    <a:lnTo>
                      <a:pt x="645" y="424"/>
                    </a:lnTo>
                    <a:lnTo>
                      <a:pt x="633" y="422"/>
                    </a:lnTo>
                    <a:lnTo>
                      <a:pt x="619" y="430"/>
                    </a:lnTo>
                    <a:lnTo>
                      <a:pt x="616" y="438"/>
                    </a:lnTo>
                    <a:lnTo>
                      <a:pt x="626" y="453"/>
                    </a:lnTo>
                    <a:lnTo>
                      <a:pt x="626" y="462"/>
                    </a:lnTo>
                    <a:lnTo>
                      <a:pt x="619" y="461"/>
                    </a:lnTo>
                    <a:lnTo>
                      <a:pt x="624" y="476"/>
                    </a:lnTo>
                    <a:lnTo>
                      <a:pt x="626" y="487"/>
                    </a:lnTo>
                    <a:lnTo>
                      <a:pt x="617" y="483"/>
                    </a:lnTo>
                    <a:lnTo>
                      <a:pt x="617" y="494"/>
                    </a:lnTo>
                    <a:lnTo>
                      <a:pt x="610" y="495"/>
                    </a:lnTo>
                    <a:lnTo>
                      <a:pt x="605" y="457"/>
                    </a:lnTo>
                    <a:lnTo>
                      <a:pt x="597" y="460"/>
                    </a:lnTo>
                    <a:lnTo>
                      <a:pt x="594" y="473"/>
                    </a:lnTo>
                    <a:lnTo>
                      <a:pt x="586" y="471"/>
                    </a:lnTo>
                    <a:lnTo>
                      <a:pt x="583" y="474"/>
                    </a:lnTo>
                    <a:lnTo>
                      <a:pt x="594" y="479"/>
                    </a:lnTo>
                    <a:lnTo>
                      <a:pt x="591" y="483"/>
                    </a:lnTo>
                    <a:lnTo>
                      <a:pt x="583" y="485"/>
                    </a:lnTo>
                    <a:lnTo>
                      <a:pt x="575" y="490"/>
                    </a:lnTo>
                    <a:lnTo>
                      <a:pt x="573" y="499"/>
                    </a:lnTo>
                    <a:lnTo>
                      <a:pt x="574" y="509"/>
                    </a:lnTo>
                    <a:lnTo>
                      <a:pt x="583" y="516"/>
                    </a:lnTo>
                    <a:lnTo>
                      <a:pt x="575" y="520"/>
                    </a:lnTo>
                    <a:lnTo>
                      <a:pt x="580" y="525"/>
                    </a:lnTo>
                    <a:lnTo>
                      <a:pt x="574" y="527"/>
                    </a:lnTo>
                    <a:lnTo>
                      <a:pt x="570" y="539"/>
                    </a:lnTo>
                    <a:lnTo>
                      <a:pt x="567" y="542"/>
                    </a:lnTo>
                    <a:lnTo>
                      <a:pt x="561" y="542"/>
                    </a:lnTo>
                    <a:lnTo>
                      <a:pt x="562" y="546"/>
                    </a:lnTo>
                    <a:lnTo>
                      <a:pt x="572" y="549"/>
                    </a:lnTo>
                    <a:lnTo>
                      <a:pt x="591" y="542"/>
                    </a:lnTo>
                    <a:lnTo>
                      <a:pt x="578" y="558"/>
                    </a:lnTo>
                    <a:lnTo>
                      <a:pt x="572" y="562"/>
                    </a:lnTo>
                    <a:lnTo>
                      <a:pt x="553" y="558"/>
                    </a:lnTo>
                    <a:lnTo>
                      <a:pt x="548" y="553"/>
                    </a:lnTo>
                    <a:lnTo>
                      <a:pt x="547" y="546"/>
                    </a:lnTo>
                    <a:lnTo>
                      <a:pt x="540" y="547"/>
                    </a:lnTo>
                    <a:lnTo>
                      <a:pt x="529" y="557"/>
                    </a:lnTo>
                    <a:lnTo>
                      <a:pt x="524" y="574"/>
                    </a:lnTo>
                    <a:lnTo>
                      <a:pt x="514" y="581"/>
                    </a:lnTo>
                    <a:lnTo>
                      <a:pt x="513" y="591"/>
                    </a:lnTo>
                    <a:lnTo>
                      <a:pt x="520" y="591"/>
                    </a:lnTo>
                    <a:lnTo>
                      <a:pt x="519" y="598"/>
                    </a:lnTo>
                    <a:lnTo>
                      <a:pt x="518" y="603"/>
                    </a:lnTo>
                    <a:lnTo>
                      <a:pt x="509" y="607"/>
                    </a:lnTo>
                    <a:lnTo>
                      <a:pt x="504" y="625"/>
                    </a:lnTo>
                    <a:lnTo>
                      <a:pt x="497" y="624"/>
                    </a:lnTo>
                    <a:lnTo>
                      <a:pt x="491" y="628"/>
                    </a:lnTo>
                    <a:lnTo>
                      <a:pt x="484" y="629"/>
                    </a:lnTo>
                    <a:lnTo>
                      <a:pt x="476" y="640"/>
                    </a:lnTo>
                    <a:lnTo>
                      <a:pt x="482" y="650"/>
                    </a:lnTo>
                    <a:lnTo>
                      <a:pt x="478" y="654"/>
                    </a:lnTo>
                    <a:lnTo>
                      <a:pt x="467" y="656"/>
                    </a:lnTo>
                    <a:lnTo>
                      <a:pt x="467" y="666"/>
                    </a:lnTo>
                    <a:lnTo>
                      <a:pt x="456" y="667"/>
                    </a:lnTo>
                    <a:lnTo>
                      <a:pt x="459" y="673"/>
                    </a:lnTo>
                    <a:lnTo>
                      <a:pt x="454" y="677"/>
                    </a:lnTo>
                    <a:lnTo>
                      <a:pt x="452" y="686"/>
                    </a:lnTo>
                    <a:lnTo>
                      <a:pt x="465" y="688"/>
                    </a:lnTo>
                    <a:lnTo>
                      <a:pt x="462" y="694"/>
                    </a:lnTo>
                    <a:lnTo>
                      <a:pt x="454" y="699"/>
                    </a:lnTo>
                    <a:lnTo>
                      <a:pt x="448" y="694"/>
                    </a:lnTo>
                    <a:lnTo>
                      <a:pt x="448" y="697"/>
                    </a:lnTo>
                    <a:lnTo>
                      <a:pt x="448" y="711"/>
                    </a:lnTo>
                    <a:lnTo>
                      <a:pt x="454" y="720"/>
                    </a:lnTo>
                    <a:lnTo>
                      <a:pt x="459" y="713"/>
                    </a:lnTo>
                    <a:lnTo>
                      <a:pt x="463" y="716"/>
                    </a:lnTo>
                    <a:lnTo>
                      <a:pt x="461" y="726"/>
                    </a:lnTo>
                    <a:lnTo>
                      <a:pt x="440" y="729"/>
                    </a:lnTo>
                    <a:lnTo>
                      <a:pt x="436" y="734"/>
                    </a:lnTo>
                    <a:lnTo>
                      <a:pt x="435" y="748"/>
                    </a:lnTo>
                    <a:lnTo>
                      <a:pt x="427" y="754"/>
                    </a:lnTo>
                    <a:lnTo>
                      <a:pt x="418" y="757"/>
                    </a:lnTo>
                    <a:lnTo>
                      <a:pt x="412" y="772"/>
                    </a:lnTo>
                    <a:lnTo>
                      <a:pt x="420" y="770"/>
                    </a:lnTo>
                    <a:lnTo>
                      <a:pt x="429" y="762"/>
                    </a:lnTo>
                    <a:lnTo>
                      <a:pt x="440" y="757"/>
                    </a:lnTo>
                    <a:lnTo>
                      <a:pt x="440" y="767"/>
                    </a:lnTo>
                    <a:lnTo>
                      <a:pt x="446" y="779"/>
                    </a:lnTo>
                    <a:lnTo>
                      <a:pt x="427" y="773"/>
                    </a:lnTo>
                    <a:lnTo>
                      <a:pt x="425" y="781"/>
                    </a:lnTo>
                    <a:lnTo>
                      <a:pt x="429" y="785"/>
                    </a:lnTo>
                    <a:lnTo>
                      <a:pt x="423" y="790"/>
                    </a:lnTo>
                    <a:lnTo>
                      <a:pt x="420" y="796"/>
                    </a:lnTo>
                    <a:lnTo>
                      <a:pt x="423" y="806"/>
                    </a:lnTo>
                    <a:lnTo>
                      <a:pt x="419" y="808"/>
                    </a:lnTo>
                    <a:lnTo>
                      <a:pt x="413" y="805"/>
                    </a:lnTo>
                    <a:lnTo>
                      <a:pt x="409" y="811"/>
                    </a:lnTo>
                    <a:lnTo>
                      <a:pt x="412" y="821"/>
                    </a:lnTo>
                    <a:lnTo>
                      <a:pt x="418" y="826"/>
                    </a:lnTo>
                    <a:lnTo>
                      <a:pt x="420" y="845"/>
                    </a:lnTo>
                    <a:lnTo>
                      <a:pt x="413" y="837"/>
                    </a:lnTo>
                    <a:lnTo>
                      <a:pt x="406" y="834"/>
                    </a:lnTo>
                    <a:lnTo>
                      <a:pt x="400" y="821"/>
                    </a:lnTo>
                    <a:lnTo>
                      <a:pt x="401" y="838"/>
                    </a:lnTo>
                    <a:lnTo>
                      <a:pt x="397" y="844"/>
                    </a:lnTo>
                    <a:lnTo>
                      <a:pt x="391" y="847"/>
                    </a:lnTo>
                    <a:lnTo>
                      <a:pt x="387" y="856"/>
                    </a:lnTo>
                    <a:lnTo>
                      <a:pt x="392" y="859"/>
                    </a:lnTo>
                    <a:lnTo>
                      <a:pt x="398" y="856"/>
                    </a:lnTo>
                    <a:lnTo>
                      <a:pt x="403" y="848"/>
                    </a:lnTo>
                    <a:lnTo>
                      <a:pt x="405" y="851"/>
                    </a:lnTo>
                    <a:lnTo>
                      <a:pt x="403" y="856"/>
                    </a:lnTo>
                    <a:lnTo>
                      <a:pt x="403" y="864"/>
                    </a:lnTo>
                    <a:lnTo>
                      <a:pt x="406" y="871"/>
                    </a:lnTo>
                    <a:lnTo>
                      <a:pt x="398" y="877"/>
                    </a:lnTo>
                    <a:lnTo>
                      <a:pt x="387" y="872"/>
                    </a:lnTo>
                    <a:lnTo>
                      <a:pt x="382" y="880"/>
                    </a:lnTo>
                    <a:lnTo>
                      <a:pt x="376" y="876"/>
                    </a:lnTo>
                    <a:lnTo>
                      <a:pt x="369" y="886"/>
                    </a:lnTo>
                    <a:lnTo>
                      <a:pt x="368" y="896"/>
                    </a:lnTo>
                    <a:lnTo>
                      <a:pt x="360" y="902"/>
                    </a:lnTo>
                    <a:lnTo>
                      <a:pt x="352" y="904"/>
                    </a:lnTo>
                    <a:lnTo>
                      <a:pt x="347" y="925"/>
                    </a:lnTo>
                    <a:lnTo>
                      <a:pt x="357" y="921"/>
                    </a:lnTo>
                    <a:lnTo>
                      <a:pt x="366" y="915"/>
                    </a:lnTo>
                    <a:lnTo>
                      <a:pt x="370" y="919"/>
                    </a:lnTo>
                    <a:lnTo>
                      <a:pt x="353" y="926"/>
                    </a:lnTo>
                    <a:lnTo>
                      <a:pt x="353" y="937"/>
                    </a:lnTo>
                    <a:lnTo>
                      <a:pt x="355" y="948"/>
                    </a:lnTo>
                    <a:lnTo>
                      <a:pt x="352" y="955"/>
                    </a:lnTo>
                    <a:lnTo>
                      <a:pt x="341" y="958"/>
                    </a:lnTo>
                    <a:lnTo>
                      <a:pt x="327" y="947"/>
                    </a:lnTo>
                    <a:lnTo>
                      <a:pt x="323" y="947"/>
                    </a:lnTo>
                    <a:lnTo>
                      <a:pt x="315" y="962"/>
                    </a:lnTo>
                    <a:lnTo>
                      <a:pt x="305" y="969"/>
                    </a:lnTo>
                    <a:lnTo>
                      <a:pt x="304" y="976"/>
                    </a:lnTo>
                    <a:lnTo>
                      <a:pt x="296" y="980"/>
                    </a:lnTo>
                    <a:lnTo>
                      <a:pt x="280" y="1006"/>
                    </a:lnTo>
                    <a:lnTo>
                      <a:pt x="277" y="1012"/>
                    </a:lnTo>
                    <a:lnTo>
                      <a:pt x="280" y="1022"/>
                    </a:lnTo>
                    <a:lnTo>
                      <a:pt x="280" y="1026"/>
                    </a:lnTo>
                    <a:lnTo>
                      <a:pt x="258" y="1038"/>
                    </a:lnTo>
                    <a:lnTo>
                      <a:pt x="258" y="1048"/>
                    </a:lnTo>
                    <a:lnTo>
                      <a:pt x="263" y="1053"/>
                    </a:lnTo>
                    <a:lnTo>
                      <a:pt x="274" y="1048"/>
                    </a:lnTo>
                    <a:lnTo>
                      <a:pt x="269" y="1064"/>
                    </a:lnTo>
                    <a:lnTo>
                      <a:pt x="277" y="1075"/>
                    </a:lnTo>
                    <a:lnTo>
                      <a:pt x="283" y="1079"/>
                    </a:lnTo>
                    <a:lnTo>
                      <a:pt x="320" y="1052"/>
                    </a:lnTo>
                    <a:lnTo>
                      <a:pt x="342" y="1042"/>
                    </a:lnTo>
                    <a:lnTo>
                      <a:pt x="347" y="1036"/>
                    </a:lnTo>
                    <a:lnTo>
                      <a:pt x="352" y="1038"/>
                    </a:lnTo>
                    <a:lnTo>
                      <a:pt x="348" y="1044"/>
                    </a:lnTo>
                    <a:lnTo>
                      <a:pt x="335" y="1052"/>
                    </a:lnTo>
                    <a:lnTo>
                      <a:pt x="327" y="1053"/>
                    </a:lnTo>
                    <a:lnTo>
                      <a:pt x="316" y="1060"/>
                    </a:lnTo>
                    <a:lnTo>
                      <a:pt x="307" y="1068"/>
                    </a:lnTo>
                    <a:lnTo>
                      <a:pt x="314" y="1075"/>
                    </a:lnTo>
                    <a:lnTo>
                      <a:pt x="312" y="1079"/>
                    </a:lnTo>
                    <a:lnTo>
                      <a:pt x="295" y="1086"/>
                    </a:lnTo>
                    <a:lnTo>
                      <a:pt x="285" y="1086"/>
                    </a:lnTo>
                    <a:lnTo>
                      <a:pt x="282" y="1090"/>
                    </a:lnTo>
                    <a:lnTo>
                      <a:pt x="284" y="1096"/>
                    </a:lnTo>
                    <a:lnTo>
                      <a:pt x="280" y="1097"/>
                    </a:lnTo>
                    <a:lnTo>
                      <a:pt x="271" y="1096"/>
                    </a:lnTo>
                    <a:lnTo>
                      <a:pt x="271" y="1086"/>
                    </a:lnTo>
                    <a:lnTo>
                      <a:pt x="263" y="1071"/>
                    </a:lnTo>
                    <a:lnTo>
                      <a:pt x="258" y="1066"/>
                    </a:lnTo>
                    <a:lnTo>
                      <a:pt x="253" y="1066"/>
                    </a:lnTo>
                    <a:lnTo>
                      <a:pt x="250" y="1073"/>
                    </a:lnTo>
                    <a:lnTo>
                      <a:pt x="242" y="1074"/>
                    </a:lnTo>
                    <a:lnTo>
                      <a:pt x="236" y="1080"/>
                    </a:lnTo>
                    <a:lnTo>
                      <a:pt x="235" y="1087"/>
                    </a:lnTo>
                    <a:lnTo>
                      <a:pt x="241" y="1092"/>
                    </a:lnTo>
                    <a:lnTo>
                      <a:pt x="242" y="1097"/>
                    </a:lnTo>
                    <a:lnTo>
                      <a:pt x="231" y="1103"/>
                    </a:lnTo>
                    <a:lnTo>
                      <a:pt x="228" y="1097"/>
                    </a:lnTo>
                    <a:lnTo>
                      <a:pt x="228" y="1089"/>
                    </a:lnTo>
                    <a:lnTo>
                      <a:pt x="225" y="1082"/>
                    </a:lnTo>
                    <a:lnTo>
                      <a:pt x="198" y="1093"/>
                    </a:lnTo>
                    <a:lnTo>
                      <a:pt x="194" y="1098"/>
                    </a:lnTo>
                    <a:lnTo>
                      <a:pt x="190" y="1109"/>
                    </a:lnTo>
                    <a:lnTo>
                      <a:pt x="183" y="1108"/>
                    </a:lnTo>
                    <a:lnTo>
                      <a:pt x="185" y="1116"/>
                    </a:lnTo>
                    <a:lnTo>
                      <a:pt x="183" y="1119"/>
                    </a:lnTo>
                    <a:lnTo>
                      <a:pt x="175" y="1120"/>
                    </a:lnTo>
                    <a:lnTo>
                      <a:pt x="175" y="1117"/>
                    </a:lnTo>
                    <a:lnTo>
                      <a:pt x="174" y="1112"/>
                    </a:lnTo>
                    <a:lnTo>
                      <a:pt x="169" y="1113"/>
                    </a:lnTo>
                    <a:lnTo>
                      <a:pt x="166" y="1117"/>
                    </a:lnTo>
                    <a:lnTo>
                      <a:pt x="167" y="1122"/>
                    </a:lnTo>
                    <a:lnTo>
                      <a:pt x="166" y="1124"/>
                    </a:lnTo>
                    <a:lnTo>
                      <a:pt x="156" y="1124"/>
                    </a:lnTo>
                    <a:lnTo>
                      <a:pt x="143" y="1132"/>
                    </a:lnTo>
                    <a:lnTo>
                      <a:pt x="140" y="1145"/>
                    </a:lnTo>
                    <a:lnTo>
                      <a:pt x="135" y="1156"/>
                    </a:lnTo>
                    <a:lnTo>
                      <a:pt x="128" y="1151"/>
                    </a:lnTo>
                    <a:lnTo>
                      <a:pt x="118" y="1150"/>
                    </a:lnTo>
                    <a:lnTo>
                      <a:pt x="110" y="1157"/>
                    </a:lnTo>
                    <a:lnTo>
                      <a:pt x="107" y="1163"/>
                    </a:lnTo>
                    <a:lnTo>
                      <a:pt x="117" y="1171"/>
                    </a:lnTo>
                    <a:lnTo>
                      <a:pt x="111" y="1177"/>
                    </a:lnTo>
                    <a:lnTo>
                      <a:pt x="121" y="1178"/>
                    </a:lnTo>
                    <a:lnTo>
                      <a:pt x="132" y="1176"/>
                    </a:lnTo>
                    <a:lnTo>
                      <a:pt x="137" y="1182"/>
                    </a:lnTo>
                    <a:lnTo>
                      <a:pt x="142" y="1184"/>
                    </a:lnTo>
                    <a:lnTo>
                      <a:pt x="135" y="1193"/>
                    </a:lnTo>
                    <a:lnTo>
                      <a:pt x="138" y="1199"/>
                    </a:lnTo>
                    <a:lnTo>
                      <a:pt x="131" y="1195"/>
                    </a:lnTo>
                    <a:lnTo>
                      <a:pt x="122" y="1195"/>
                    </a:lnTo>
                    <a:lnTo>
                      <a:pt x="99" y="1192"/>
                    </a:lnTo>
                    <a:lnTo>
                      <a:pt x="91" y="1193"/>
                    </a:lnTo>
                    <a:lnTo>
                      <a:pt x="86" y="1197"/>
                    </a:lnTo>
                    <a:lnTo>
                      <a:pt x="80" y="1195"/>
                    </a:lnTo>
                    <a:lnTo>
                      <a:pt x="74" y="1200"/>
                    </a:lnTo>
                    <a:lnTo>
                      <a:pt x="75" y="1203"/>
                    </a:lnTo>
                    <a:lnTo>
                      <a:pt x="81" y="1205"/>
                    </a:lnTo>
                    <a:lnTo>
                      <a:pt x="75" y="1208"/>
                    </a:lnTo>
                    <a:lnTo>
                      <a:pt x="75" y="1214"/>
                    </a:lnTo>
                    <a:lnTo>
                      <a:pt x="83" y="1213"/>
                    </a:lnTo>
                    <a:lnTo>
                      <a:pt x="89" y="1210"/>
                    </a:lnTo>
                    <a:lnTo>
                      <a:pt x="81" y="1220"/>
                    </a:lnTo>
                    <a:lnTo>
                      <a:pt x="81" y="1227"/>
                    </a:lnTo>
                    <a:lnTo>
                      <a:pt x="86" y="1243"/>
                    </a:lnTo>
                    <a:lnTo>
                      <a:pt x="83" y="1245"/>
                    </a:lnTo>
                    <a:lnTo>
                      <a:pt x="78" y="1230"/>
                    </a:lnTo>
                    <a:lnTo>
                      <a:pt x="74" y="1224"/>
                    </a:lnTo>
                    <a:lnTo>
                      <a:pt x="64" y="1230"/>
                    </a:lnTo>
                    <a:lnTo>
                      <a:pt x="59" y="1238"/>
                    </a:lnTo>
                    <a:lnTo>
                      <a:pt x="56" y="1248"/>
                    </a:lnTo>
                    <a:lnTo>
                      <a:pt x="61" y="1253"/>
                    </a:lnTo>
                    <a:lnTo>
                      <a:pt x="62" y="1259"/>
                    </a:lnTo>
                    <a:lnTo>
                      <a:pt x="53" y="1253"/>
                    </a:lnTo>
                    <a:lnTo>
                      <a:pt x="50" y="1246"/>
                    </a:lnTo>
                    <a:lnTo>
                      <a:pt x="41" y="1248"/>
                    </a:lnTo>
                    <a:lnTo>
                      <a:pt x="27" y="1248"/>
                    </a:lnTo>
                    <a:lnTo>
                      <a:pt x="27" y="1254"/>
                    </a:lnTo>
                    <a:lnTo>
                      <a:pt x="29" y="1259"/>
                    </a:lnTo>
                    <a:lnTo>
                      <a:pt x="13" y="1247"/>
                    </a:lnTo>
                    <a:lnTo>
                      <a:pt x="9" y="1251"/>
                    </a:lnTo>
                    <a:lnTo>
                      <a:pt x="15" y="1265"/>
                    </a:lnTo>
                    <a:lnTo>
                      <a:pt x="11" y="1272"/>
                    </a:lnTo>
                    <a:lnTo>
                      <a:pt x="13" y="1274"/>
                    </a:lnTo>
                    <a:lnTo>
                      <a:pt x="41" y="1274"/>
                    </a:lnTo>
                    <a:lnTo>
                      <a:pt x="67" y="1268"/>
                    </a:lnTo>
                    <a:lnTo>
                      <a:pt x="51" y="1275"/>
                    </a:lnTo>
                    <a:lnTo>
                      <a:pt x="53" y="1279"/>
                    </a:lnTo>
                    <a:lnTo>
                      <a:pt x="65" y="1279"/>
                    </a:lnTo>
                    <a:lnTo>
                      <a:pt x="74" y="1275"/>
                    </a:lnTo>
                    <a:lnTo>
                      <a:pt x="77" y="1278"/>
                    </a:lnTo>
                    <a:lnTo>
                      <a:pt x="67" y="1284"/>
                    </a:lnTo>
                    <a:lnTo>
                      <a:pt x="52" y="1286"/>
                    </a:lnTo>
                    <a:lnTo>
                      <a:pt x="36" y="1286"/>
                    </a:lnTo>
                    <a:lnTo>
                      <a:pt x="30" y="1281"/>
                    </a:lnTo>
                    <a:lnTo>
                      <a:pt x="24" y="1281"/>
                    </a:lnTo>
                    <a:lnTo>
                      <a:pt x="13" y="1291"/>
                    </a:lnTo>
                    <a:lnTo>
                      <a:pt x="11" y="1296"/>
                    </a:lnTo>
                    <a:lnTo>
                      <a:pt x="4" y="1295"/>
                    </a:lnTo>
                    <a:lnTo>
                      <a:pt x="2" y="1297"/>
                    </a:lnTo>
                    <a:lnTo>
                      <a:pt x="0" y="1305"/>
                    </a:lnTo>
                    <a:lnTo>
                      <a:pt x="16" y="1310"/>
                    </a:lnTo>
                    <a:lnTo>
                      <a:pt x="15" y="1316"/>
                    </a:lnTo>
                    <a:lnTo>
                      <a:pt x="15" y="1322"/>
                    </a:lnTo>
                    <a:lnTo>
                      <a:pt x="10" y="1327"/>
                    </a:lnTo>
                    <a:lnTo>
                      <a:pt x="3" y="1335"/>
                    </a:lnTo>
                    <a:lnTo>
                      <a:pt x="5" y="1343"/>
                    </a:lnTo>
                    <a:lnTo>
                      <a:pt x="3" y="1346"/>
                    </a:lnTo>
                    <a:lnTo>
                      <a:pt x="3" y="1354"/>
                    </a:lnTo>
                    <a:lnTo>
                      <a:pt x="7" y="1358"/>
                    </a:lnTo>
                    <a:lnTo>
                      <a:pt x="7" y="1365"/>
                    </a:lnTo>
                    <a:lnTo>
                      <a:pt x="22" y="1367"/>
                    </a:lnTo>
                    <a:lnTo>
                      <a:pt x="53" y="1356"/>
                    </a:lnTo>
                    <a:lnTo>
                      <a:pt x="59" y="1360"/>
                    </a:lnTo>
                    <a:lnTo>
                      <a:pt x="72" y="1360"/>
                    </a:lnTo>
                    <a:lnTo>
                      <a:pt x="74" y="1349"/>
                    </a:lnTo>
                    <a:lnTo>
                      <a:pt x="83" y="1333"/>
                    </a:lnTo>
                    <a:lnTo>
                      <a:pt x="85" y="1343"/>
                    </a:lnTo>
                    <a:lnTo>
                      <a:pt x="81" y="1356"/>
                    </a:lnTo>
                    <a:lnTo>
                      <a:pt x="88" y="1359"/>
                    </a:lnTo>
                    <a:lnTo>
                      <a:pt x="99" y="1359"/>
                    </a:lnTo>
                    <a:lnTo>
                      <a:pt x="106" y="1356"/>
                    </a:lnTo>
                    <a:lnTo>
                      <a:pt x="111" y="1360"/>
                    </a:lnTo>
                    <a:lnTo>
                      <a:pt x="122" y="1348"/>
                    </a:lnTo>
                    <a:lnTo>
                      <a:pt x="126" y="1324"/>
                    </a:lnTo>
                    <a:lnTo>
                      <a:pt x="138" y="1317"/>
                    </a:lnTo>
                    <a:lnTo>
                      <a:pt x="139" y="1322"/>
                    </a:lnTo>
                    <a:lnTo>
                      <a:pt x="131" y="1338"/>
                    </a:lnTo>
                    <a:lnTo>
                      <a:pt x="129" y="1349"/>
                    </a:lnTo>
                    <a:lnTo>
                      <a:pt x="127" y="1354"/>
                    </a:lnTo>
                    <a:lnTo>
                      <a:pt x="133" y="1353"/>
                    </a:lnTo>
                    <a:lnTo>
                      <a:pt x="140" y="1349"/>
                    </a:lnTo>
                    <a:lnTo>
                      <a:pt x="145" y="1351"/>
                    </a:lnTo>
                    <a:lnTo>
                      <a:pt x="131" y="1362"/>
                    </a:lnTo>
                    <a:lnTo>
                      <a:pt x="113" y="1369"/>
                    </a:lnTo>
                    <a:lnTo>
                      <a:pt x="111" y="1378"/>
                    </a:lnTo>
                    <a:lnTo>
                      <a:pt x="118" y="1385"/>
                    </a:lnTo>
                    <a:lnTo>
                      <a:pt x="105" y="1393"/>
                    </a:lnTo>
                    <a:lnTo>
                      <a:pt x="105" y="1383"/>
                    </a:lnTo>
                    <a:lnTo>
                      <a:pt x="101" y="1376"/>
                    </a:lnTo>
                    <a:lnTo>
                      <a:pt x="91" y="1369"/>
                    </a:lnTo>
                    <a:lnTo>
                      <a:pt x="81" y="1369"/>
                    </a:lnTo>
                    <a:lnTo>
                      <a:pt x="68" y="1372"/>
                    </a:lnTo>
                    <a:lnTo>
                      <a:pt x="57" y="1370"/>
                    </a:lnTo>
                    <a:lnTo>
                      <a:pt x="47" y="1371"/>
                    </a:lnTo>
                    <a:lnTo>
                      <a:pt x="37" y="1370"/>
                    </a:lnTo>
                    <a:lnTo>
                      <a:pt x="29" y="1378"/>
                    </a:lnTo>
                    <a:lnTo>
                      <a:pt x="10" y="1373"/>
                    </a:lnTo>
                    <a:lnTo>
                      <a:pt x="5" y="1386"/>
                    </a:lnTo>
                    <a:lnTo>
                      <a:pt x="4" y="1397"/>
                    </a:lnTo>
                    <a:lnTo>
                      <a:pt x="14" y="1397"/>
                    </a:lnTo>
                    <a:lnTo>
                      <a:pt x="18" y="1396"/>
                    </a:lnTo>
                    <a:lnTo>
                      <a:pt x="18" y="1410"/>
                    </a:lnTo>
                    <a:lnTo>
                      <a:pt x="9" y="1407"/>
                    </a:lnTo>
                    <a:lnTo>
                      <a:pt x="3" y="1401"/>
                    </a:lnTo>
                    <a:lnTo>
                      <a:pt x="2" y="1403"/>
                    </a:lnTo>
                    <a:lnTo>
                      <a:pt x="0" y="1403"/>
                    </a:lnTo>
                    <a:lnTo>
                      <a:pt x="0" y="1407"/>
                    </a:lnTo>
                    <a:lnTo>
                      <a:pt x="10" y="1425"/>
                    </a:lnTo>
                    <a:lnTo>
                      <a:pt x="16" y="1426"/>
                    </a:lnTo>
                    <a:lnTo>
                      <a:pt x="30" y="1418"/>
                    </a:lnTo>
                    <a:lnTo>
                      <a:pt x="38" y="1415"/>
                    </a:lnTo>
                    <a:lnTo>
                      <a:pt x="25" y="1429"/>
                    </a:lnTo>
                    <a:lnTo>
                      <a:pt x="20" y="1436"/>
                    </a:lnTo>
                    <a:lnTo>
                      <a:pt x="24" y="1440"/>
                    </a:lnTo>
                    <a:lnTo>
                      <a:pt x="14" y="1446"/>
                    </a:lnTo>
                    <a:lnTo>
                      <a:pt x="9" y="1452"/>
                    </a:lnTo>
                    <a:lnTo>
                      <a:pt x="10" y="1461"/>
                    </a:lnTo>
                    <a:lnTo>
                      <a:pt x="15" y="1466"/>
                    </a:lnTo>
                    <a:lnTo>
                      <a:pt x="18" y="1472"/>
                    </a:lnTo>
                    <a:lnTo>
                      <a:pt x="24" y="1467"/>
                    </a:lnTo>
                    <a:lnTo>
                      <a:pt x="30" y="1461"/>
                    </a:lnTo>
                    <a:lnTo>
                      <a:pt x="30" y="1469"/>
                    </a:lnTo>
                    <a:lnTo>
                      <a:pt x="38" y="1483"/>
                    </a:lnTo>
                    <a:lnTo>
                      <a:pt x="31" y="1484"/>
                    </a:lnTo>
                    <a:lnTo>
                      <a:pt x="22" y="1490"/>
                    </a:lnTo>
                    <a:lnTo>
                      <a:pt x="22" y="1495"/>
                    </a:lnTo>
                    <a:lnTo>
                      <a:pt x="27" y="1499"/>
                    </a:lnTo>
                    <a:lnTo>
                      <a:pt x="37" y="1493"/>
                    </a:lnTo>
                    <a:lnTo>
                      <a:pt x="43" y="1482"/>
                    </a:lnTo>
                    <a:lnTo>
                      <a:pt x="45" y="1469"/>
                    </a:lnTo>
                    <a:lnTo>
                      <a:pt x="53" y="1463"/>
                    </a:lnTo>
                    <a:lnTo>
                      <a:pt x="63" y="1451"/>
                    </a:lnTo>
                    <a:lnTo>
                      <a:pt x="73" y="1431"/>
                    </a:lnTo>
                    <a:lnTo>
                      <a:pt x="83" y="1423"/>
                    </a:lnTo>
                    <a:lnTo>
                      <a:pt x="88" y="1428"/>
                    </a:lnTo>
                    <a:lnTo>
                      <a:pt x="88" y="1431"/>
                    </a:lnTo>
                    <a:lnTo>
                      <a:pt x="100" y="1429"/>
                    </a:lnTo>
                    <a:lnTo>
                      <a:pt x="110" y="1430"/>
                    </a:lnTo>
                    <a:lnTo>
                      <a:pt x="94" y="1437"/>
                    </a:lnTo>
                    <a:lnTo>
                      <a:pt x="91" y="1448"/>
                    </a:lnTo>
                    <a:lnTo>
                      <a:pt x="89" y="1455"/>
                    </a:lnTo>
                    <a:lnTo>
                      <a:pt x="88" y="1443"/>
                    </a:lnTo>
                    <a:lnTo>
                      <a:pt x="83" y="1442"/>
                    </a:lnTo>
                    <a:lnTo>
                      <a:pt x="74" y="1456"/>
                    </a:lnTo>
                    <a:lnTo>
                      <a:pt x="64" y="1467"/>
                    </a:lnTo>
                    <a:lnTo>
                      <a:pt x="70" y="1472"/>
                    </a:lnTo>
                    <a:lnTo>
                      <a:pt x="70" y="1475"/>
                    </a:lnTo>
                    <a:lnTo>
                      <a:pt x="59" y="1482"/>
                    </a:lnTo>
                    <a:lnTo>
                      <a:pt x="40" y="1506"/>
                    </a:lnTo>
                    <a:lnTo>
                      <a:pt x="47" y="1511"/>
                    </a:lnTo>
                    <a:lnTo>
                      <a:pt x="67" y="1511"/>
                    </a:lnTo>
                    <a:lnTo>
                      <a:pt x="72" y="1506"/>
                    </a:lnTo>
                    <a:lnTo>
                      <a:pt x="74" y="1510"/>
                    </a:lnTo>
                    <a:lnTo>
                      <a:pt x="53" y="1518"/>
                    </a:lnTo>
                    <a:lnTo>
                      <a:pt x="48" y="1525"/>
                    </a:lnTo>
                    <a:lnTo>
                      <a:pt x="47" y="1528"/>
                    </a:lnTo>
                    <a:lnTo>
                      <a:pt x="37" y="1528"/>
                    </a:lnTo>
                    <a:lnTo>
                      <a:pt x="32" y="1531"/>
                    </a:lnTo>
                    <a:lnTo>
                      <a:pt x="26" y="1528"/>
                    </a:lnTo>
                    <a:lnTo>
                      <a:pt x="18" y="1539"/>
                    </a:lnTo>
                    <a:lnTo>
                      <a:pt x="13" y="1549"/>
                    </a:lnTo>
                    <a:lnTo>
                      <a:pt x="13" y="1558"/>
                    </a:lnTo>
                    <a:lnTo>
                      <a:pt x="16" y="1560"/>
                    </a:lnTo>
                    <a:lnTo>
                      <a:pt x="18" y="1564"/>
                    </a:lnTo>
                    <a:lnTo>
                      <a:pt x="26" y="1563"/>
                    </a:lnTo>
                    <a:lnTo>
                      <a:pt x="30" y="1554"/>
                    </a:lnTo>
                    <a:lnTo>
                      <a:pt x="32" y="1563"/>
                    </a:lnTo>
                    <a:lnTo>
                      <a:pt x="40" y="1563"/>
                    </a:lnTo>
                    <a:lnTo>
                      <a:pt x="42" y="1556"/>
                    </a:lnTo>
                    <a:lnTo>
                      <a:pt x="41" y="1550"/>
                    </a:lnTo>
                    <a:lnTo>
                      <a:pt x="48" y="1555"/>
                    </a:lnTo>
                    <a:lnTo>
                      <a:pt x="63" y="1547"/>
                    </a:lnTo>
                    <a:lnTo>
                      <a:pt x="68" y="1541"/>
                    </a:lnTo>
                    <a:lnTo>
                      <a:pt x="73" y="1544"/>
                    </a:lnTo>
                    <a:lnTo>
                      <a:pt x="58" y="1561"/>
                    </a:lnTo>
                    <a:lnTo>
                      <a:pt x="64" y="1561"/>
                    </a:lnTo>
                    <a:lnTo>
                      <a:pt x="64" y="1571"/>
                    </a:lnTo>
                    <a:lnTo>
                      <a:pt x="58" y="1580"/>
                    </a:lnTo>
                    <a:lnTo>
                      <a:pt x="56" y="1587"/>
                    </a:lnTo>
                    <a:lnTo>
                      <a:pt x="50" y="1593"/>
                    </a:lnTo>
                    <a:lnTo>
                      <a:pt x="51" y="1599"/>
                    </a:lnTo>
                    <a:lnTo>
                      <a:pt x="51" y="1604"/>
                    </a:lnTo>
                    <a:lnTo>
                      <a:pt x="45" y="1603"/>
                    </a:lnTo>
                    <a:lnTo>
                      <a:pt x="40" y="1606"/>
                    </a:lnTo>
                    <a:lnTo>
                      <a:pt x="36" y="1598"/>
                    </a:lnTo>
                    <a:lnTo>
                      <a:pt x="32" y="1598"/>
                    </a:lnTo>
                    <a:lnTo>
                      <a:pt x="25" y="1630"/>
                    </a:lnTo>
                    <a:lnTo>
                      <a:pt x="38" y="1647"/>
                    </a:lnTo>
                    <a:lnTo>
                      <a:pt x="59" y="1666"/>
                    </a:lnTo>
                    <a:lnTo>
                      <a:pt x="74" y="1674"/>
                    </a:lnTo>
                    <a:lnTo>
                      <a:pt x="85" y="1677"/>
                    </a:lnTo>
                    <a:lnTo>
                      <a:pt x="92" y="1665"/>
                    </a:lnTo>
                    <a:lnTo>
                      <a:pt x="92" y="1682"/>
                    </a:lnTo>
                    <a:lnTo>
                      <a:pt x="90" y="1694"/>
                    </a:lnTo>
                    <a:lnTo>
                      <a:pt x="96" y="1689"/>
                    </a:lnTo>
                    <a:lnTo>
                      <a:pt x="106" y="1695"/>
                    </a:lnTo>
                    <a:lnTo>
                      <a:pt x="110" y="1685"/>
                    </a:lnTo>
                    <a:lnTo>
                      <a:pt x="124" y="1687"/>
                    </a:lnTo>
                    <a:lnTo>
                      <a:pt x="117" y="1695"/>
                    </a:lnTo>
                    <a:lnTo>
                      <a:pt x="134" y="1701"/>
                    </a:lnTo>
                    <a:lnTo>
                      <a:pt x="145" y="1697"/>
                    </a:lnTo>
                    <a:lnTo>
                      <a:pt x="158" y="1687"/>
                    </a:lnTo>
                    <a:lnTo>
                      <a:pt x="163" y="1673"/>
                    </a:lnTo>
                    <a:lnTo>
                      <a:pt x="170" y="1684"/>
                    </a:lnTo>
                    <a:lnTo>
                      <a:pt x="190" y="1671"/>
                    </a:lnTo>
                    <a:lnTo>
                      <a:pt x="210" y="1644"/>
                    </a:lnTo>
                    <a:lnTo>
                      <a:pt x="221" y="1638"/>
                    </a:lnTo>
                    <a:lnTo>
                      <a:pt x="225" y="1627"/>
                    </a:lnTo>
                    <a:lnTo>
                      <a:pt x="231" y="1622"/>
                    </a:lnTo>
                    <a:lnTo>
                      <a:pt x="234" y="1615"/>
                    </a:lnTo>
                    <a:lnTo>
                      <a:pt x="251" y="1597"/>
                    </a:lnTo>
                    <a:lnTo>
                      <a:pt x="249" y="1590"/>
                    </a:lnTo>
                    <a:lnTo>
                      <a:pt x="261" y="1597"/>
                    </a:lnTo>
                    <a:lnTo>
                      <a:pt x="274" y="1597"/>
                    </a:lnTo>
                    <a:lnTo>
                      <a:pt x="282" y="1593"/>
                    </a:lnTo>
                    <a:lnTo>
                      <a:pt x="285" y="1581"/>
                    </a:lnTo>
                    <a:lnTo>
                      <a:pt x="287" y="1574"/>
                    </a:lnTo>
                    <a:lnTo>
                      <a:pt x="294" y="1566"/>
                    </a:lnTo>
                    <a:lnTo>
                      <a:pt x="293" y="1556"/>
                    </a:lnTo>
                    <a:lnTo>
                      <a:pt x="287" y="1549"/>
                    </a:lnTo>
                    <a:lnTo>
                      <a:pt x="283" y="1541"/>
                    </a:lnTo>
                    <a:lnTo>
                      <a:pt x="285" y="1538"/>
                    </a:lnTo>
                    <a:lnTo>
                      <a:pt x="287" y="1533"/>
                    </a:lnTo>
                    <a:lnTo>
                      <a:pt x="284" y="1522"/>
                    </a:lnTo>
                    <a:lnTo>
                      <a:pt x="289" y="1526"/>
                    </a:lnTo>
                    <a:lnTo>
                      <a:pt x="293" y="1533"/>
                    </a:lnTo>
                    <a:lnTo>
                      <a:pt x="293" y="1541"/>
                    </a:lnTo>
                    <a:lnTo>
                      <a:pt x="299" y="1539"/>
                    </a:lnTo>
                    <a:lnTo>
                      <a:pt x="300" y="1533"/>
                    </a:lnTo>
                    <a:lnTo>
                      <a:pt x="295" y="1525"/>
                    </a:lnTo>
                    <a:lnTo>
                      <a:pt x="294" y="1509"/>
                    </a:lnTo>
                    <a:lnTo>
                      <a:pt x="296" y="1505"/>
                    </a:lnTo>
                    <a:lnTo>
                      <a:pt x="299" y="1506"/>
                    </a:lnTo>
                    <a:lnTo>
                      <a:pt x="305" y="1502"/>
                    </a:lnTo>
                    <a:lnTo>
                      <a:pt x="310" y="1505"/>
                    </a:lnTo>
                    <a:lnTo>
                      <a:pt x="310" y="1512"/>
                    </a:lnTo>
                    <a:lnTo>
                      <a:pt x="303" y="1516"/>
                    </a:lnTo>
                    <a:lnTo>
                      <a:pt x="303" y="1522"/>
                    </a:lnTo>
                    <a:lnTo>
                      <a:pt x="305" y="1533"/>
                    </a:lnTo>
                    <a:lnTo>
                      <a:pt x="307" y="1563"/>
                    </a:lnTo>
                    <a:lnTo>
                      <a:pt x="310" y="1574"/>
                    </a:lnTo>
                    <a:lnTo>
                      <a:pt x="317" y="1572"/>
                    </a:lnTo>
                    <a:lnTo>
                      <a:pt x="327" y="1581"/>
                    </a:lnTo>
                    <a:lnTo>
                      <a:pt x="333" y="1580"/>
                    </a:lnTo>
                    <a:lnTo>
                      <a:pt x="337" y="1587"/>
                    </a:lnTo>
                    <a:lnTo>
                      <a:pt x="339" y="1592"/>
                    </a:lnTo>
                    <a:lnTo>
                      <a:pt x="339" y="1614"/>
                    </a:lnTo>
                    <a:lnTo>
                      <a:pt x="343" y="1601"/>
                    </a:lnTo>
                    <a:lnTo>
                      <a:pt x="347" y="1609"/>
                    </a:lnTo>
                    <a:lnTo>
                      <a:pt x="355" y="1603"/>
                    </a:lnTo>
                    <a:lnTo>
                      <a:pt x="363" y="1566"/>
                    </a:lnTo>
                    <a:lnTo>
                      <a:pt x="359" y="1554"/>
                    </a:lnTo>
                    <a:lnTo>
                      <a:pt x="358" y="1537"/>
                    </a:lnTo>
                    <a:lnTo>
                      <a:pt x="370" y="1516"/>
                    </a:lnTo>
                    <a:lnTo>
                      <a:pt x="370" y="1502"/>
                    </a:lnTo>
                    <a:lnTo>
                      <a:pt x="397" y="1491"/>
                    </a:lnTo>
                    <a:lnTo>
                      <a:pt x="403" y="1480"/>
                    </a:lnTo>
                    <a:lnTo>
                      <a:pt x="405" y="1466"/>
                    </a:lnTo>
                    <a:lnTo>
                      <a:pt x="401" y="1457"/>
                    </a:lnTo>
                    <a:lnTo>
                      <a:pt x="408" y="1428"/>
                    </a:lnTo>
                    <a:lnTo>
                      <a:pt x="400" y="1394"/>
                    </a:lnTo>
                    <a:lnTo>
                      <a:pt x="390" y="1382"/>
                    </a:lnTo>
                    <a:lnTo>
                      <a:pt x="392" y="1375"/>
                    </a:lnTo>
                    <a:lnTo>
                      <a:pt x="407" y="1369"/>
                    </a:lnTo>
                    <a:lnTo>
                      <a:pt x="417" y="1358"/>
                    </a:lnTo>
                    <a:lnTo>
                      <a:pt x="423" y="1339"/>
                    </a:lnTo>
                    <a:lnTo>
                      <a:pt x="420" y="1318"/>
                    </a:lnTo>
                    <a:lnTo>
                      <a:pt x="400" y="1303"/>
                    </a:lnTo>
                    <a:lnTo>
                      <a:pt x="391" y="1287"/>
                    </a:lnTo>
                    <a:lnTo>
                      <a:pt x="390" y="1267"/>
                    </a:lnTo>
                    <a:lnTo>
                      <a:pt x="391" y="1225"/>
                    </a:lnTo>
                    <a:lnTo>
                      <a:pt x="386" y="1210"/>
                    </a:lnTo>
                    <a:lnTo>
                      <a:pt x="384" y="1206"/>
                    </a:lnTo>
                    <a:lnTo>
                      <a:pt x="384" y="1194"/>
                    </a:lnTo>
                    <a:lnTo>
                      <a:pt x="386" y="1186"/>
                    </a:lnTo>
                    <a:lnTo>
                      <a:pt x="386" y="1166"/>
                    </a:lnTo>
                    <a:lnTo>
                      <a:pt x="390" y="1156"/>
                    </a:lnTo>
                    <a:lnTo>
                      <a:pt x="391" y="1144"/>
                    </a:lnTo>
                    <a:lnTo>
                      <a:pt x="397" y="1134"/>
                    </a:lnTo>
                    <a:lnTo>
                      <a:pt x="392" y="1129"/>
                    </a:lnTo>
                    <a:lnTo>
                      <a:pt x="386" y="1116"/>
                    </a:lnTo>
                    <a:lnTo>
                      <a:pt x="382" y="1097"/>
                    </a:lnTo>
                    <a:lnTo>
                      <a:pt x="387" y="1077"/>
                    </a:lnTo>
                    <a:lnTo>
                      <a:pt x="393" y="1063"/>
                    </a:lnTo>
                    <a:lnTo>
                      <a:pt x="418" y="1032"/>
                    </a:lnTo>
                    <a:lnTo>
                      <a:pt x="435" y="1021"/>
                    </a:lnTo>
                    <a:lnTo>
                      <a:pt x="456" y="1015"/>
                    </a:lnTo>
                    <a:lnTo>
                      <a:pt x="473" y="1018"/>
                    </a:lnTo>
                    <a:lnTo>
                      <a:pt x="488" y="1020"/>
                    </a:lnTo>
                    <a:lnTo>
                      <a:pt x="498" y="1007"/>
                    </a:lnTo>
                    <a:lnTo>
                      <a:pt x="500" y="995"/>
                    </a:lnTo>
                    <a:lnTo>
                      <a:pt x="500" y="976"/>
                    </a:lnTo>
                    <a:lnTo>
                      <a:pt x="494" y="964"/>
                    </a:lnTo>
                    <a:lnTo>
                      <a:pt x="479" y="948"/>
                    </a:lnTo>
                    <a:lnTo>
                      <a:pt x="478" y="939"/>
                    </a:lnTo>
                    <a:lnTo>
                      <a:pt x="498" y="907"/>
                    </a:lnTo>
                    <a:lnTo>
                      <a:pt x="515" y="870"/>
                    </a:lnTo>
                    <a:lnTo>
                      <a:pt x="524" y="820"/>
                    </a:lnTo>
                    <a:lnTo>
                      <a:pt x="525" y="790"/>
                    </a:lnTo>
                    <a:lnTo>
                      <a:pt x="525" y="769"/>
                    </a:lnTo>
                    <a:lnTo>
                      <a:pt x="524" y="754"/>
                    </a:lnTo>
                    <a:lnTo>
                      <a:pt x="531" y="750"/>
                    </a:lnTo>
                    <a:lnTo>
                      <a:pt x="542" y="750"/>
                    </a:lnTo>
                    <a:lnTo>
                      <a:pt x="559" y="736"/>
                    </a:lnTo>
                    <a:lnTo>
                      <a:pt x="564" y="724"/>
                    </a:lnTo>
                    <a:lnTo>
                      <a:pt x="567" y="704"/>
                    </a:lnTo>
                    <a:lnTo>
                      <a:pt x="573" y="688"/>
                    </a:lnTo>
                    <a:lnTo>
                      <a:pt x="596" y="657"/>
                    </a:lnTo>
                    <a:lnTo>
                      <a:pt x="604" y="644"/>
                    </a:lnTo>
                    <a:lnTo>
                      <a:pt x="616" y="629"/>
                    </a:lnTo>
                    <a:lnTo>
                      <a:pt x="622" y="618"/>
                    </a:lnTo>
                    <a:lnTo>
                      <a:pt x="624" y="609"/>
                    </a:lnTo>
                    <a:lnTo>
                      <a:pt x="623" y="596"/>
                    </a:lnTo>
                    <a:lnTo>
                      <a:pt x="610" y="574"/>
                    </a:lnTo>
                    <a:lnTo>
                      <a:pt x="613" y="560"/>
                    </a:lnTo>
                    <a:lnTo>
                      <a:pt x="627" y="543"/>
                    </a:lnTo>
                    <a:lnTo>
                      <a:pt x="633" y="532"/>
                    </a:lnTo>
                    <a:lnTo>
                      <a:pt x="635" y="520"/>
                    </a:lnTo>
                    <a:lnTo>
                      <a:pt x="639" y="503"/>
                    </a:lnTo>
                    <a:lnTo>
                      <a:pt x="648" y="492"/>
                    </a:lnTo>
                    <a:lnTo>
                      <a:pt x="666" y="472"/>
                    </a:lnTo>
                    <a:lnTo>
                      <a:pt x="678" y="469"/>
                    </a:lnTo>
                    <a:lnTo>
                      <a:pt x="691" y="476"/>
                    </a:lnTo>
                    <a:lnTo>
                      <a:pt x="701" y="488"/>
                    </a:lnTo>
                    <a:lnTo>
                      <a:pt x="704" y="490"/>
                    </a:lnTo>
                    <a:lnTo>
                      <a:pt x="714" y="473"/>
                    </a:lnTo>
                    <a:lnTo>
                      <a:pt x="719" y="452"/>
                    </a:lnTo>
                    <a:lnTo>
                      <a:pt x="721" y="442"/>
                    </a:lnTo>
                    <a:lnTo>
                      <a:pt x="719" y="419"/>
                    </a:lnTo>
                    <a:lnTo>
                      <a:pt x="724" y="409"/>
                    </a:lnTo>
                    <a:lnTo>
                      <a:pt x="729" y="404"/>
                    </a:lnTo>
                    <a:lnTo>
                      <a:pt x="739" y="403"/>
                    </a:lnTo>
                    <a:lnTo>
                      <a:pt x="769" y="407"/>
                    </a:lnTo>
                    <a:lnTo>
                      <a:pt x="812" y="423"/>
                    </a:lnTo>
                    <a:lnTo>
                      <a:pt x="821" y="420"/>
                    </a:lnTo>
                    <a:lnTo>
                      <a:pt x="828" y="412"/>
                    </a:lnTo>
                    <a:lnTo>
                      <a:pt x="819" y="403"/>
                    </a:lnTo>
                    <a:lnTo>
                      <a:pt x="817" y="392"/>
                    </a:lnTo>
                    <a:lnTo>
                      <a:pt x="823" y="382"/>
                    </a:lnTo>
                    <a:lnTo>
                      <a:pt x="827" y="366"/>
                    </a:lnTo>
                    <a:lnTo>
                      <a:pt x="831" y="361"/>
                    </a:lnTo>
                    <a:lnTo>
                      <a:pt x="833" y="352"/>
                    </a:lnTo>
                    <a:lnTo>
                      <a:pt x="832" y="342"/>
                    </a:lnTo>
                    <a:lnTo>
                      <a:pt x="827" y="336"/>
                    </a:lnTo>
                    <a:lnTo>
                      <a:pt x="826" y="326"/>
                    </a:lnTo>
                    <a:lnTo>
                      <a:pt x="831" y="323"/>
                    </a:lnTo>
                    <a:lnTo>
                      <a:pt x="854" y="323"/>
                    </a:lnTo>
                    <a:lnTo>
                      <a:pt x="857" y="316"/>
                    </a:lnTo>
                    <a:lnTo>
                      <a:pt x="865" y="313"/>
                    </a:lnTo>
                    <a:lnTo>
                      <a:pt x="874" y="317"/>
                    </a:lnTo>
                    <a:lnTo>
                      <a:pt x="882" y="313"/>
                    </a:lnTo>
                    <a:lnTo>
                      <a:pt x="880" y="302"/>
                    </a:lnTo>
                    <a:lnTo>
                      <a:pt x="879" y="290"/>
                    </a:lnTo>
                    <a:lnTo>
                      <a:pt x="891" y="283"/>
                    </a:lnTo>
                    <a:lnTo>
                      <a:pt x="906" y="289"/>
                    </a:lnTo>
                    <a:lnTo>
                      <a:pt x="917" y="300"/>
                    </a:lnTo>
                    <a:lnTo>
                      <a:pt x="947" y="344"/>
                    </a:lnTo>
                    <a:lnTo>
                      <a:pt x="952" y="363"/>
                    </a:lnTo>
                    <a:lnTo>
                      <a:pt x="957" y="371"/>
                    </a:lnTo>
                    <a:lnTo>
                      <a:pt x="983" y="375"/>
                    </a:lnTo>
                    <a:lnTo>
                      <a:pt x="998" y="383"/>
                    </a:lnTo>
                    <a:lnTo>
                      <a:pt x="1010" y="382"/>
                    </a:lnTo>
                    <a:lnTo>
                      <a:pt x="1025" y="374"/>
                    </a:lnTo>
                    <a:lnTo>
                      <a:pt x="1042" y="353"/>
                    </a:lnTo>
                    <a:lnTo>
                      <a:pt x="1052" y="360"/>
                    </a:lnTo>
                    <a:lnTo>
                      <a:pt x="1061" y="374"/>
                    </a:lnTo>
                    <a:lnTo>
                      <a:pt x="1064" y="382"/>
                    </a:lnTo>
                    <a:lnTo>
                      <a:pt x="1074" y="385"/>
                    </a:lnTo>
                    <a:lnTo>
                      <a:pt x="1090" y="377"/>
                    </a:lnTo>
                    <a:lnTo>
                      <a:pt x="1102" y="368"/>
                    </a:lnTo>
                    <a:lnTo>
                      <a:pt x="1111" y="354"/>
                    </a:lnTo>
                    <a:lnTo>
                      <a:pt x="1137" y="334"/>
                    </a:lnTo>
                    <a:lnTo>
                      <a:pt x="1139" y="322"/>
                    </a:lnTo>
                    <a:lnTo>
                      <a:pt x="1137" y="299"/>
                    </a:lnTo>
                    <a:lnTo>
                      <a:pt x="1137" y="285"/>
                    </a:lnTo>
                    <a:lnTo>
                      <a:pt x="1140" y="243"/>
                    </a:lnTo>
                    <a:lnTo>
                      <a:pt x="1154" y="212"/>
                    </a:lnTo>
                    <a:lnTo>
                      <a:pt x="1164" y="199"/>
                    </a:lnTo>
                    <a:lnTo>
                      <a:pt x="1177" y="192"/>
                    </a:lnTo>
                    <a:lnTo>
                      <a:pt x="1202" y="189"/>
                    </a:lnTo>
                    <a:lnTo>
                      <a:pt x="1240" y="172"/>
                    </a:lnTo>
                    <a:lnTo>
                      <a:pt x="1263" y="167"/>
                    </a:lnTo>
                    <a:lnTo>
                      <a:pt x="1268" y="172"/>
                    </a:lnTo>
                    <a:lnTo>
                      <a:pt x="1278" y="193"/>
                    </a:lnTo>
                    <a:lnTo>
                      <a:pt x="1289" y="202"/>
                    </a:lnTo>
                    <a:lnTo>
                      <a:pt x="1307" y="208"/>
                    </a:lnTo>
                    <a:lnTo>
                      <a:pt x="1325" y="225"/>
                    </a:lnTo>
                    <a:lnTo>
                      <a:pt x="1332" y="253"/>
                    </a:lnTo>
                    <a:lnTo>
                      <a:pt x="1333" y="269"/>
                    </a:lnTo>
                    <a:lnTo>
                      <a:pt x="1314" y="294"/>
                    </a:lnTo>
                    <a:lnTo>
                      <a:pt x="1310" y="306"/>
                    </a:lnTo>
                    <a:lnTo>
                      <a:pt x="1311" y="317"/>
                    </a:lnTo>
                    <a:lnTo>
                      <a:pt x="1321" y="325"/>
                    </a:lnTo>
                    <a:lnTo>
                      <a:pt x="1323" y="323"/>
                    </a:lnTo>
                    <a:lnTo>
                      <a:pt x="1332" y="315"/>
                    </a:lnTo>
                    <a:lnTo>
                      <a:pt x="1333" y="311"/>
                    </a:lnTo>
                    <a:lnTo>
                      <a:pt x="1334" y="300"/>
                    </a:lnTo>
                    <a:lnTo>
                      <a:pt x="1337" y="295"/>
                    </a:lnTo>
                    <a:lnTo>
                      <a:pt x="1369" y="275"/>
                    </a:lnTo>
                    <a:lnTo>
                      <a:pt x="1375" y="269"/>
                    </a:lnTo>
                    <a:lnTo>
                      <a:pt x="1381" y="239"/>
                    </a:lnTo>
                    <a:lnTo>
                      <a:pt x="1403" y="252"/>
                    </a:lnTo>
                    <a:lnTo>
                      <a:pt x="1416" y="250"/>
                    </a:lnTo>
                    <a:lnTo>
                      <a:pt x="1418" y="243"/>
                    </a:lnTo>
                    <a:lnTo>
                      <a:pt x="1422" y="231"/>
                    </a:lnTo>
                    <a:lnTo>
                      <a:pt x="1422" y="220"/>
                    </a:lnTo>
                    <a:lnTo>
                      <a:pt x="1419" y="216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259" name="Freeform 221"/>
              <p:cNvSpPr>
                <a:spLocks noChangeAspect="1"/>
              </p:cNvSpPr>
              <p:nvPr/>
            </p:nvSpPr>
            <p:spPr bwMode="gray">
              <a:xfrm>
                <a:off x="4952206" y="2013297"/>
                <a:ext cx="227013" cy="520700"/>
              </a:xfrm>
              <a:custGeom>
                <a:avLst/>
                <a:gdLst/>
                <a:ahLst/>
                <a:cxnLst>
                  <a:cxn ang="0">
                    <a:pos x="13" y="1339"/>
                  </a:cxn>
                  <a:cxn ang="0">
                    <a:pos x="27" y="1349"/>
                  </a:cxn>
                  <a:cxn ang="0">
                    <a:pos x="43" y="1396"/>
                  </a:cxn>
                  <a:cxn ang="0">
                    <a:pos x="56" y="1468"/>
                  </a:cxn>
                  <a:cxn ang="0">
                    <a:pos x="92" y="1538"/>
                  </a:cxn>
                  <a:cxn ang="0">
                    <a:pos x="91" y="1593"/>
                  </a:cxn>
                  <a:cxn ang="0">
                    <a:pos x="107" y="1636"/>
                  </a:cxn>
                  <a:cxn ang="0">
                    <a:pos x="169" y="1598"/>
                  </a:cxn>
                  <a:cxn ang="0">
                    <a:pos x="227" y="1564"/>
                  </a:cxn>
                  <a:cxn ang="0">
                    <a:pos x="286" y="1484"/>
                  </a:cxn>
                  <a:cxn ang="0">
                    <a:pos x="300" y="1407"/>
                  </a:cxn>
                  <a:cxn ang="0">
                    <a:pos x="301" y="1378"/>
                  </a:cxn>
                  <a:cxn ang="0">
                    <a:pos x="288" y="1329"/>
                  </a:cxn>
                  <a:cxn ang="0">
                    <a:pos x="276" y="1310"/>
                  </a:cxn>
                  <a:cxn ang="0">
                    <a:pos x="350" y="1279"/>
                  </a:cxn>
                  <a:cxn ang="0">
                    <a:pos x="389" y="1243"/>
                  </a:cxn>
                  <a:cxn ang="0">
                    <a:pos x="341" y="1241"/>
                  </a:cxn>
                  <a:cxn ang="0">
                    <a:pos x="290" y="1219"/>
                  </a:cxn>
                  <a:cxn ang="0">
                    <a:pos x="338" y="1218"/>
                  </a:cxn>
                  <a:cxn ang="0">
                    <a:pos x="371" y="1232"/>
                  </a:cxn>
                  <a:cxn ang="0">
                    <a:pos x="394" y="1138"/>
                  </a:cxn>
                  <a:cxn ang="0">
                    <a:pos x="352" y="1100"/>
                  </a:cxn>
                  <a:cxn ang="0">
                    <a:pos x="308" y="1148"/>
                  </a:cxn>
                  <a:cxn ang="0">
                    <a:pos x="319" y="1127"/>
                  </a:cxn>
                  <a:cxn ang="0">
                    <a:pos x="331" y="1060"/>
                  </a:cxn>
                  <a:cxn ang="0">
                    <a:pos x="344" y="979"/>
                  </a:cxn>
                  <a:cxn ang="0">
                    <a:pos x="340" y="879"/>
                  </a:cxn>
                  <a:cxn ang="0">
                    <a:pos x="370" y="850"/>
                  </a:cxn>
                  <a:cxn ang="0">
                    <a:pos x="393" y="840"/>
                  </a:cxn>
                  <a:cxn ang="0">
                    <a:pos x="410" y="809"/>
                  </a:cxn>
                  <a:cxn ang="0">
                    <a:pos x="449" y="764"/>
                  </a:cxn>
                  <a:cxn ang="0">
                    <a:pos x="503" y="735"/>
                  </a:cxn>
                  <a:cxn ang="0">
                    <a:pos x="555" y="664"/>
                  </a:cxn>
                  <a:cxn ang="0">
                    <a:pos x="572" y="639"/>
                  </a:cxn>
                  <a:cxn ang="0">
                    <a:pos x="551" y="594"/>
                  </a:cxn>
                  <a:cxn ang="0">
                    <a:pos x="569" y="527"/>
                  </a:cxn>
                  <a:cxn ang="0">
                    <a:pos x="593" y="503"/>
                  </a:cxn>
                  <a:cxn ang="0">
                    <a:pos x="614" y="493"/>
                  </a:cxn>
                  <a:cxn ang="0">
                    <a:pos x="628" y="460"/>
                  </a:cxn>
                  <a:cxn ang="0">
                    <a:pos x="661" y="473"/>
                  </a:cxn>
                  <a:cxn ang="0">
                    <a:pos x="712" y="449"/>
                  </a:cxn>
                  <a:cxn ang="0">
                    <a:pos x="687" y="296"/>
                  </a:cxn>
                  <a:cxn ang="0">
                    <a:pos x="683" y="186"/>
                  </a:cxn>
                  <a:cxn ang="0">
                    <a:pos x="528" y="5"/>
                  </a:cxn>
                  <a:cxn ang="0">
                    <a:pos x="502" y="29"/>
                  </a:cxn>
                  <a:cxn ang="0">
                    <a:pos x="490" y="97"/>
                  </a:cxn>
                  <a:cxn ang="0">
                    <a:pos x="390" y="119"/>
                  </a:cxn>
                  <a:cxn ang="0">
                    <a:pos x="335" y="149"/>
                  </a:cxn>
                  <a:cxn ang="0">
                    <a:pos x="279" y="251"/>
                  </a:cxn>
                  <a:cxn ang="0">
                    <a:pos x="242" y="364"/>
                  </a:cxn>
                  <a:cxn ang="0">
                    <a:pos x="194" y="446"/>
                  </a:cxn>
                  <a:cxn ang="0">
                    <a:pos x="163" y="641"/>
                  </a:cxn>
                  <a:cxn ang="0">
                    <a:pos x="104" y="697"/>
                  </a:cxn>
                  <a:cxn ang="0">
                    <a:pos x="66" y="811"/>
                  </a:cxn>
                  <a:cxn ang="0">
                    <a:pos x="55" y="886"/>
                  </a:cxn>
                  <a:cxn ang="0">
                    <a:pos x="86" y="1035"/>
                  </a:cxn>
                  <a:cxn ang="0">
                    <a:pos x="74" y="1143"/>
                  </a:cxn>
                  <a:cxn ang="0">
                    <a:pos x="32" y="1242"/>
                  </a:cxn>
                </a:cxnLst>
                <a:rect l="0" t="0" r="r" b="b"/>
                <a:pathLst>
                  <a:path w="715" h="1640">
                    <a:moveTo>
                      <a:pt x="6" y="1264"/>
                    </a:moveTo>
                    <a:lnTo>
                      <a:pt x="0" y="1276"/>
                    </a:lnTo>
                    <a:lnTo>
                      <a:pt x="0" y="1288"/>
                    </a:lnTo>
                    <a:lnTo>
                      <a:pt x="5" y="1328"/>
                    </a:lnTo>
                    <a:lnTo>
                      <a:pt x="7" y="1333"/>
                    </a:lnTo>
                    <a:lnTo>
                      <a:pt x="12" y="1335"/>
                    </a:lnTo>
                    <a:lnTo>
                      <a:pt x="13" y="1339"/>
                    </a:lnTo>
                    <a:lnTo>
                      <a:pt x="15" y="1346"/>
                    </a:lnTo>
                    <a:lnTo>
                      <a:pt x="13" y="1350"/>
                    </a:lnTo>
                    <a:lnTo>
                      <a:pt x="19" y="1343"/>
                    </a:lnTo>
                    <a:lnTo>
                      <a:pt x="21" y="1335"/>
                    </a:lnTo>
                    <a:lnTo>
                      <a:pt x="26" y="1340"/>
                    </a:lnTo>
                    <a:lnTo>
                      <a:pt x="22" y="1350"/>
                    </a:lnTo>
                    <a:lnTo>
                      <a:pt x="27" y="1349"/>
                    </a:lnTo>
                    <a:lnTo>
                      <a:pt x="29" y="1351"/>
                    </a:lnTo>
                    <a:lnTo>
                      <a:pt x="24" y="1355"/>
                    </a:lnTo>
                    <a:lnTo>
                      <a:pt x="17" y="1366"/>
                    </a:lnTo>
                    <a:lnTo>
                      <a:pt x="33" y="1371"/>
                    </a:lnTo>
                    <a:lnTo>
                      <a:pt x="35" y="1381"/>
                    </a:lnTo>
                    <a:lnTo>
                      <a:pt x="33" y="1398"/>
                    </a:lnTo>
                    <a:lnTo>
                      <a:pt x="43" y="1396"/>
                    </a:lnTo>
                    <a:lnTo>
                      <a:pt x="45" y="1407"/>
                    </a:lnTo>
                    <a:lnTo>
                      <a:pt x="39" y="1415"/>
                    </a:lnTo>
                    <a:lnTo>
                      <a:pt x="42" y="1431"/>
                    </a:lnTo>
                    <a:lnTo>
                      <a:pt x="40" y="1442"/>
                    </a:lnTo>
                    <a:lnTo>
                      <a:pt x="49" y="1442"/>
                    </a:lnTo>
                    <a:lnTo>
                      <a:pt x="54" y="1456"/>
                    </a:lnTo>
                    <a:lnTo>
                      <a:pt x="56" y="1468"/>
                    </a:lnTo>
                    <a:lnTo>
                      <a:pt x="62" y="1487"/>
                    </a:lnTo>
                    <a:lnTo>
                      <a:pt x="74" y="1496"/>
                    </a:lnTo>
                    <a:lnTo>
                      <a:pt x="78" y="1509"/>
                    </a:lnTo>
                    <a:lnTo>
                      <a:pt x="91" y="1516"/>
                    </a:lnTo>
                    <a:lnTo>
                      <a:pt x="98" y="1526"/>
                    </a:lnTo>
                    <a:lnTo>
                      <a:pt x="98" y="1534"/>
                    </a:lnTo>
                    <a:lnTo>
                      <a:pt x="92" y="1538"/>
                    </a:lnTo>
                    <a:lnTo>
                      <a:pt x="85" y="1537"/>
                    </a:lnTo>
                    <a:lnTo>
                      <a:pt x="82" y="1541"/>
                    </a:lnTo>
                    <a:lnTo>
                      <a:pt x="89" y="1557"/>
                    </a:lnTo>
                    <a:lnTo>
                      <a:pt x="82" y="1555"/>
                    </a:lnTo>
                    <a:lnTo>
                      <a:pt x="75" y="1553"/>
                    </a:lnTo>
                    <a:lnTo>
                      <a:pt x="75" y="1559"/>
                    </a:lnTo>
                    <a:lnTo>
                      <a:pt x="91" y="1593"/>
                    </a:lnTo>
                    <a:lnTo>
                      <a:pt x="98" y="1604"/>
                    </a:lnTo>
                    <a:lnTo>
                      <a:pt x="102" y="1614"/>
                    </a:lnTo>
                    <a:lnTo>
                      <a:pt x="99" y="1620"/>
                    </a:lnTo>
                    <a:lnTo>
                      <a:pt x="98" y="1631"/>
                    </a:lnTo>
                    <a:lnTo>
                      <a:pt x="94" y="1633"/>
                    </a:lnTo>
                    <a:lnTo>
                      <a:pt x="93" y="1638"/>
                    </a:lnTo>
                    <a:lnTo>
                      <a:pt x="107" y="1636"/>
                    </a:lnTo>
                    <a:lnTo>
                      <a:pt x="118" y="1640"/>
                    </a:lnTo>
                    <a:lnTo>
                      <a:pt x="136" y="1634"/>
                    </a:lnTo>
                    <a:lnTo>
                      <a:pt x="152" y="1633"/>
                    </a:lnTo>
                    <a:lnTo>
                      <a:pt x="163" y="1638"/>
                    </a:lnTo>
                    <a:lnTo>
                      <a:pt x="168" y="1634"/>
                    </a:lnTo>
                    <a:lnTo>
                      <a:pt x="172" y="1620"/>
                    </a:lnTo>
                    <a:lnTo>
                      <a:pt x="169" y="1598"/>
                    </a:lnTo>
                    <a:lnTo>
                      <a:pt x="174" y="1585"/>
                    </a:lnTo>
                    <a:lnTo>
                      <a:pt x="180" y="1574"/>
                    </a:lnTo>
                    <a:lnTo>
                      <a:pt x="189" y="1576"/>
                    </a:lnTo>
                    <a:lnTo>
                      <a:pt x="194" y="1566"/>
                    </a:lnTo>
                    <a:lnTo>
                      <a:pt x="204" y="1559"/>
                    </a:lnTo>
                    <a:lnTo>
                      <a:pt x="218" y="1560"/>
                    </a:lnTo>
                    <a:lnTo>
                      <a:pt x="227" y="1564"/>
                    </a:lnTo>
                    <a:lnTo>
                      <a:pt x="238" y="1560"/>
                    </a:lnTo>
                    <a:lnTo>
                      <a:pt x="250" y="1564"/>
                    </a:lnTo>
                    <a:lnTo>
                      <a:pt x="261" y="1564"/>
                    </a:lnTo>
                    <a:lnTo>
                      <a:pt x="266" y="1544"/>
                    </a:lnTo>
                    <a:lnTo>
                      <a:pt x="276" y="1522"/>
                    </a:lnTo>
                    <a:lnTo>
                      <a:pt x="285" y="1505"/>
                    </a:lnTo>
                    <a:lnTo>
                      <a:pt x="286" y="1484"/>
                    </a:lnTo>
                    <a:lnTo>
                      <a:pt x="291" y="1472"/>
                    </a:lnTo>
                    <a:lnTo>
                      <a:pt x="290" y="1457"/>
                    </a:lnTo>
                    <a:lnTo>
                      <a:pt x="293" y="1446"/>
                    </a:lnTo>
                    <a:lnTo>
                      <a:pt x="298" y="1435"/>
                    </a:lnTo>
                    <a:lnTo>
                      <a:pt x="298" y="1424"/>
                    </a:lnTo>
                    <a:lnTo>
                      <a:pt x="295" y="1418"/>
                    </a:lnTo>
                    <a:lnTo>
                      <a:pt x="300" y="1407"/>
                    </a:lnTo>
                    <a:lnTo>
                      <a:pt x="298" y="1398"/>
                    </a:lnTo>
                    <a:lnTo>
                      <a:pt x="293" y="1392"/>
                    </a:lnTo>
                    <a:lnTo>
                      <a:pt x="292" y="1386"/>
                    </a:lnTo>
                    <a:lnTo>
                      <a:pt x="293" y="1382"/>
                    </a:lnTo>
                    <a:lnTo>
                      <a:pt x="300" y="1385"/>
                    </a:lnTo>
                    <a:lnTo>
                      <a:pt x="304" y="1385"/>
                    </a:lnTo>
                    <a:lnTo>
                      <a:pt x="301" y="1378"/>
                    </a:lnTo>
                    <a:lnTo>
                      <a:pt x="302" y="1374"/>
                    </a:lnTo>
                    <a:lnTo>
                      <a:pt x="304" y="1367"/>
                    </a:lnTo>
                    <a:lnTo>
                      <a:pt x="304" y="1362"/>
                    </a:lnTo>
                    <a:lnTo>
                      <a:pt x="307" y="1345"/>
                    </a:lnTo>
                    <a:lnTo>
                      <a:pt x="306" y="1340"/>
                    </a:lnTo>
                    <a:lnTo>
                      <a:pt x="297" y="1334"/>
                    </a:lnTo>
                    <a:lnTo>
                      <a:pt x="288" y="1329"/>
                    </a:lnTo>
                    <a:lnTo>
                      <a:pt x="291" y="1328"/>
                    </a:lnTo>
                    <a:lnTo>
                      <a:pt x="300" y="1332"/>
                    </a:lnTo>
                    <a:lnTo>
                      <a:pt x="309" y="1329"/>
                    </a:lnTo>
                    <a:lnTo>
                      <a:pt x="312" y="1326"/>
                    </a:lnTo>
                    <a:lnTo>
                      <a:pt x="302" y="1317"/>
                    </a:lnTo>
                    <a:lnTo>
                      <a:pt x="274" y="1312"/>
                    </a:lnTo>
                    <a:lnTo>
                      <a:pt x="276" y="1310"/>
                    </a:lnTo>
                    <a:lnTo>
                      <a:pt x="298" y="1307"/>
                    </a:lnTo>
                    <a:lnTo>
                      <a:pt x="311" y="1311"/>
                    </a:lnTo>
                    <a:lnTo>
                      <a:pt x="318" y="1307"/>
                    </a:lnTo>
                    <a:lnTo>
                      <a:pt x="320" y="1299"/>
                    </a:lnTo>
                    <a:lnTo>
                      <a:pt x="334" y="1297"/>
                    </a:lnTo>
                    <a:lnTo>
                      <a:pt x="345" y="1286"/>
                    </a:lnTo>
                    <a:lnTo>
                      <a:pt x="350" y="1279"/>
                    </a:lnTo>
                    <a:lnTo>
                      <a:pt x="350" y="1268"/>
                    </a:lnTo>
                    <a:lnTo>
                      <a:pt x="359" y="1270"/>
                    </a:lnTo>
                    <a:lnTo>
                      <a:pt x="359" y="1281"/>
                    </a:lnTo>
                    <a:lnTo>
                      <a:pt x="371" y="1280"/>
                    </a:lnTo>
                    <a:lnTo>
                      <a:pt x="378" y="1268"/>
                    </a:lnTo>
                    <a:lnTo>
                      <a:pt x="392" y="1256"/>
                    </a:lnTo>
                    <a:lnTo>
                      <a:pt x="389" y="1243"/>
                    </a:lnTo>
                    <a:lnTo>
                      <a:pt x="394" y="1248"/>
                    </a:lnTo>
                    <a:lnTo>
                      <a:pt x="400" y="1248"/>
                    </a:lnTo>
                    <a:lnTo>
                      <a:pt x="400" y="1242"/>
                    </a:lnTo>
                    <a:lnTo>
                      <a:pt x="406" y="1237"/>
                    </a:lnTo>
                    <a:lnTo>
                      <a:pt x="405" y="1232"/>
                    </a:lnTo>
                    <a:lnTo>
                      <a:pt x="352" y="1243"/>
                    </a:lnTo>
                    <a:lnTo>
                      <a:pt x="341" y="1241"/>
                    </a:lnTo>
                    <a:lnTo>
                      <a:pt x="336" y="1245"/>
                    </a:lnTo>
                    <a:lnTo>
                      <a:pt x="334" y="1238"/>
                    </a:lnTo>
                    <a:lnTo>
                      <a:pt x="328" y="1232"/>
                    </a:lnTo>
                    <a:lnTo>
                      <a:pt x="303" y="1222"/>
                    </a:lnTo>
                    <a:lnTo>
                      <a:pt x="290" y="1225"/>
                    </a:lnTo>
                    <a:lnTo>
                      <a:pt x="284" y="1221"/>
                    </a:lnTo>
                    <a:lnTo>
                      <a:pt x="290" y="1219"/>
                    </a:lnTo>
                    <a:lnTo>
                      <a:pt x="293" y="1211"/>
                    </a:lnTo>
                    <a:lnTo>
                      <a:pt x="300" y="1214"/>
                    </a:lnTo>
                    <a:lnTo>
                      <a:pt x="308" y="1211"/>
                    </a:lnTo>
                    <a:lnTo>
                      <a:pt x="320" y="1213"/>
                    </a:lnTo>
                    <a:lnTo>
                      <a:pt x="322" y="1211"/>
                    </a:lnTo>
                    <a:lnTo>
                      <a:pt x="331" y="1221"/>
                    </a:lnTo>
                    <a:lnTo>
                      <a:pt x="338" y="1218"/>
                    </a:lnTo>
                    <a:lnTo>
                      <a:pt x="339" y="1214"/>
                    </a:lnTo>
                    <a:lnTo>
                      <a:pt x="345" y="1220"/>
                    </a:lnTo>
                    <a:lnTo>
                      <a:pt x="352" y="1222"/>
                    </a:lnTo>
                    <a:lnTo>
                      <a:pt x="356" y="1216"/>
                    </a:lnTo>
                    <a:lnTo>
                      <a:pt x="359" y="1220"/>
                    </a:lnTo>
                    <a:lnTo>
                      <a:pt x="363" y="1230"/>
                    </a:lnTo>
                    <a:lnTo>
                      <a:pt x="371" y="1232"/>
                    </a:lnTo>
                    <a:lnTo>
                      <a:pt x="403" y="1216"/>
                    </a:lnTo>
                    <a:lnTo>
                      <a:pt x="414" y="1198"/>
                    </a:lnTo>
                    <a:lnTo>
                      <a:pt x="419" y="1193"/>
                    </a:lnTo>
                    <a:lnTo>
                      <a:pt x="422" y="1176"/>
                    </a:lnTo>
                    <a:lnTo>
                      <a:pt x="416" y="1161"/>
                    </a:lnTo>
                    <a:lnTo>
                      <a:pt x="404" y="1152"/>
                    </a:lnTo>
                    <a:lnTo>
                      <a:pt x="394" y="1138"/>
                    </a:lnTo>
                    <a:lnTo>
                      <a:pt x="403" y="1136"/>
                    </a:lnTo>
                    <a:lnTo>
                      <a:pt x="402" y="1133"/>
                    </a:lnTo>
                    <a:lnTo>
                      <a:pt x="381" y="1123"/>
                    </a:lnTo>
                    <a:lnTo>
                      <a:pt x="379" y="1113"/>
                    </a:lnTo>
                    <a:lnTo>
                      <a:pt x="374" y="1103"/>
                    </a:lnTo>
                    <a:lnTo>
                      <a:pt x="357" y="1106"/>
                    </a:lnTo>
                    <a:lnTo>
                      <a:pt x="352" y="1100"/>
                    </a:lnTo>
                    <a:lnTo>
                      <a:pt x="351" y="1096"/>
                    </a:lnTo>
                    <a:lnTo>
                      <a:pt x="347" y="1095"/>
                    </a:lnTo>
                    <a:lnTo>
                      <a:pt x="347" y="1098"/>
                    </a:lnTo>
                    <a:lnTo>
                      <a:pt x="341" y="1118"/>
                    </a:lnTo>
                    <a:lnTo>
                      <a:pt x="333" y="1129"/>
                    </a:lnTo>
                    <a:lnTo>
                      <a:pt x="314" y="1143"/>
                    </a:lnTo>
                    <a:lnTo>
                      <a:pt x="308" y="1148"/>
                    </a:lnTo>
                    <a:lnTo>
                      <a:pt x="298" y="1148"/>
                    </a:lnTo>
                    <a:lnTo>
                      <a:pt x="287" y="1151"/>
                    </a:lnTo>
                    <a:lnTo>
                      <a:pt x="280" y="1149"/>
                    </a:lnTo>
                    <a:lnTo>
                      <a:pt x="288" y="1143"/>
                    </a:lnTo>
                    <a:lnTo>
                      <a:pt x="300" y="1140"/>
                    </a:lnTo>
                    <a:lnTo>
                      <a:pt x="309" y="1132"/>
                    </a:lnTo>
                    <a:lnTo>
                      <a:pt x="319" y="1127"/>
                    </a:lnTo>
                    <a:lnTo>
                      <a:pt x="336" y="1112"/>
                    </a:lnTo>
                    <a:lnTo>
                      <a:pt x="339" y="1102"/>
                    </a:lnTo>
                    <a:lnTo>
                      <a:pt x="339" y="1089"/>
                    </a:lnTo>
                    <a:lnTo>
                      <a:pt x="330" y="1087"/>
                    </a:lnTo>
                    <a:lnTo>
                      <a:pt x="334" y="1080"/>
                    </a:lnTo>
                    <a:lnTo>
                      <a:pt x="335" y="1069"/>
                    </a:lnTo>
                    <a:lnTo>
                      <a:pt x="331" y="1060"/>
                    </a:lnTo>
                    <a:lnTo>
                      <a:pt x="328" y="1032"/>
                    </a:lnTo>
                    <a:lnTo>
                      <a:pt x="329" y="1015"/>
                    </a:lnTo>
                    <a:lnTo>
                      <a:pt x="325" y="992"/>
                    </a:lnTo>
                    <a:lnTo>
                      <a:pt x="327" y="985"/>
                    </a:lnTo>
                    <a:lnTo>
                      <a:pt x="330" y="977"/>
                    </a:lnTo>
                    <a:lnTo>
                      <a:pt x="329" y="971"/>
                    </a:lnTo>
                    <a:lnTo>
                      <a:pt x="344" y="979"/>
                    </a:lnTo>
                    <a:lnTo>
                      <a:pt x="345" y="971"/>
                    </a:lnTo>
                    <a:lnTo>
                      <a:pt x="340" y="950"/>
                    </a:lnTo>
                    <a:lnTo>
                      <a:pt x="345" y="928"/>
                    </a:lnTo>
                    <a:lnTo>
                      <a:pt x="350" y="910"/>
                    </a:lnTo>
                    <a:lnTo>
                      <a:pt x="343" y="901"/>
                    </a:lnTo>
                    <a:lnTo>
                      <a:pt x="340" y="892"/>
                    </a:lnTo>
                    <a:lnTo>
                      <a:pt x="340" y="879"/>
                    </a:lnTo>
                    <a:lnTo>
                      <a:pt x="356" y="887"/>
                    </a:lnTo>
                    <a:lnTo>
                      <a:pt x="357" y="885"/>
                    </a:lnTo>
                    <a:lnTo>
                      <a:pt x="361" y="881"/>
                    </a:lnTo>
                    <a:lnTo>
                      <a:pt x="367" y="872"/>
                    </a:lnTo>
                    <a:lnTo>
                      <a:pt x="368" y="870"/>
                    </a:lnTo>
                    <a:lnTo>
                      <a:pt x="367" y="866"/>
                    </a:lnTo>
                    <a:lnTo>
                      <a:pt x="370" y="850"/>
                    </a:lnTo>
                    <a:lnTo>
                      <a:pt x="365" y="839"/>
                    </a:lnTo>
                    <a:lnTo>
                      <a:pt x="366" y="831"/>
                    </a:lnTo>
                    <a:lnTo>
                      <a:pt x="368" y="840"/>
                    </a:lnTo>
                    <a:lnTo>
                      <a:pt x="377" y="848"/>
                    </a:lnTo>
                    <a:lnTo>
                      <a:pt x="381" y="847"/>
                    </a:lnTo>
                    <a:lnTo>
                      <a:pt x="386" y="837"/>
                    </a:lnTo>
                    <a:lnTo>
                      <a:pt x="393" y="840"/>
                    </a:lnTo>
                    <a:lnTo>
                      <a:pt x="394" y="833"/>
                    </a:lnTo>
                    <a:lnTo>
                      <a:pt x="398" y="827"/>
                    </a:lnTo>
                    <a:lnTo>
                      <a:pt x="387" y="822"/>
                    </a:lnTo>
                    <a:lnTo>
                      <a:pt x="394" y="823"/>
                    </a:lnTo>
                    <a:lnTo>
                      <a:pt x="403" y="817"/>
                    </a:lnTo>
                    <a:lnTo>
                      <a:pt x="403" y="812"/>
                    </a:lnTo>
                    <a:lnTo>
                      <a:pt x="410" y="809"/>
                    </a:lnTo>
                    <a:lnTo>
                      <a:pt x="411" y="799"/>
                    </a:lnTo>
                    <a:lnTo>
                      <a:pt x="417" y="796"/>
                    </a:lnTo>
                    <a:lnTo>
                      <a:pt x="417" y="784"/>
                    </a:lnTo>
                    <a:lnTo>
                      <a:pt x="425" y="783"/>
                    </a:lnTo>
                    <a:lnTo>
                      <a:pt x="435" y="785"/>
                    </a:lnTo>
                    <a:lnTo>
                      <a:pt x="446" y="775"/>
                    </a:lnTo>
                    <a:lnTo>
                      <a:pt x="449" y="764"/>
                    </a:lnTo>
                    <a:lnTo>
                      <a:pt x="464" y="753"/>
                    </a:lnTo>
                    <a:lnTo>
                      <a:pt x="470" y="761"/>
                    </a:lnTo>
                    <a:lnTo>
                      <a:pt x="481" y="753"/>
                    </a:lnTo>
                    <a:lnTo>
                      <a:pt x="484" y="743"/>
                    </a:lnTo>
                    <a:lnTo>
                      <a:pt x="492" y="737"/>
                    </a:lnTo>
                    <a:lnTo>
                      <a:pt x="500" y="740"/>
                    </a:lnTo>
                    <a:lnTo>
                      <a:pt x="503" y="735"/>
                    </a:lnTo>
                    <a:lnTo>
                      <a:pt x="516" y="727"/>
                    </a:lnTo>
                    <a:lnTo>
                      <a:pt x="521" y="719"/>
                    </a:lnTo>
                    <a:lnTo>
                      <a:pt x="528" y="715"/>
                    </a:lnTo>
                    <a:lnTo>
                      <a:pt x="535" y="699"/>
                    </a:lnTo>
                    <a:lnTo>
                      <a:pt x="538" y="691"/>
                    </a:lnTo>
                    <a:lnTo>
                      <a:pt x="549" y="677"/>
                    </a:lnTo>
                    <a:lnTo>
                      <a:pt x="555" y="664"/>
                    </a:lnTo>
                    <a:lnTo>
                      <a:pt x="562" y="651"/>
                    </a:lnTo>
                    <a:lnTo>
                      <a:pt x="566" y="646"/>
                    </a:lnTo>
                    <a:lnTo>
                      <a:pt x="567" y="651"/>
                    </a:lnTo>
                    <a:lnTo>
                      <a:pt x="566" y="662"/>
                    </a:lnTo>
                    <a:lnTo>
                      <a:pt x="576" y="649"/>
                    </a:lnTo>
                    <a:lnTo>
                      <a:pt x="577" y="644"/>
                    </a:lnTo>
                    <a:lnTo>
                      <a:pt x="572" y="639"/>
                    </a:lnTo>
                    <a:lnTo>
                      <a:pt x="571" y="633"/>
                    </a:lnTo>
                    <a:lnTo>
                      <a:pt x="556" y="618"/>
                    </a:lnTo>
                    <a:lnTo>
                      <a:pt x="555" y="612"/>
                    </a:lnTo>
                    <a:lnTo>
                      <a:pt x="558" y="610"/>
                    </a:lnTo>
                    <a:lnTo>
                      <a:pt x="556" y="602"/>
                    </a:lnTo>
                    <a:lnTo>
                      <a:pt x="551" y="596"/>
                    </a:lnTo>
                    <a:lnTo>
                      <a:pt x="551" y="594"/>
                    </a:lnTo>
                    <a:lnTo>
                      <a:pt x="556" y="589"/>
                    </a:lnTo>
                    <a:lnTo>
                      <a:pt x="558" y="582"/>
                    </a:lnTo>
                    <a:lnTo>
                      <a:pt x="566" y="579"/>
                    </a:lnTo>
                    <a:lnTo>
                      <a:pt x="576" y="554"/>
                    </a:lnTo>
                    <a:lnTo>
                      <a:pt x="577" y="547"/>
                    </a:lnTo>
                    <a:lnTo>
                      <a:pt x="567" y="530"/>
                    </a:lnTo>
                    <a:lnTo>
                      <a:pt x="569" y="527"/>
                    </a:lnTo>
                    <a:lnTo>
                      <a:pt x="580" y="520"/>
                    </a:lnTo>
                    <a:lnTo>
                      <a:pt x="580" y="512"/>
                    </a:lnTo>
                    <a:lnTo>
                      <a:pt x="585" y="511"/>
                    </a:lnTo>
                    <a:lnTo>
                      <a:pt x="592" y="515"/>
                    </a:lnTo>
                    <a:lnTo>
                      <a:pt x="596" y="514"/>
                    </a:lnTo>
                    <a:lnTo>
                      <a:pt x="597" y="506"/>
                    </a:lnTo>
                    <a:lnTo>
                      <a:pt x="593" y="503"/>
                    </a:lnTo>
                    <a:lnTo>
                      <a:pt x="603" y="501"/>
                    </a:lnTo>
                    <a:lnTo>
                      <a:pt x="604" y="495"/>
                    </a:lnTo>
                    <a:lnTo>
                      <a:pt x="593" y="481"/>
                    </a:lnTo>
                    <a:lnTo>
                      <a:pt x="593" y="476"/>
                    </a:lnTo>
                    <a:lnTo>
                      <a:pt x="605" y="484"/>
                    </a:lnTo>
                    <a:lnTo>
                      <a:pt x="610" y="493"/>
                    </a:lnTo>
                    <a:lnTo>
                      <a:pt x="614" y="493"/>
                    </a:lnTo>
                    <a:lnTo>
                      <a:pt x="613" y="476"/>
                    </a:lnTo>
                    <a:lnTo>
                      <a:pt x="614" y="478"/>
                    </a:lnTo>
                    <a:lnTo>
                      <a:pt x="618" y="476"/>
                    </a:lnTo>
                    <a:lnTo>
                      <a:pt x="619" y="455"/>
                    </a:lnTo>
                    <a:lnTo>
                      <a:pt x="623" y="454"/>
                    </a:lnTo>
                    <a:lnTo>
                      <a:pt x="628" y="454"/>
                    </a:lnTo>
                    <a:lnTo>
                      <a:pt x="628" y="460"/>
                    </a:lnTo>
                    <a:lnTo>
                      <a:pt x="631" y="465"/>
                    </a:lnTo>
                    <a:lnTo>
                      <a:pt x="635" y="467"/>
                    </a:lnTo>
                    <a:lnTo>
                      <a:pt x="640" y="454"/>
                    </a:lnTo>
                    <a:lnTo>
                      <a:pt x="645" y="457"/>
                    </a:lnTo>
                    <a:lnTo>
                      <a:pt x="651" y="468"/>
                    </a:lnTo>
                    <a:lnTo>
                      <a:pt x="655" y="468"/>
                    </a:lnTo>
                    <a:lnTo>
                      <a:pt x="661" y="473"/>
                    </a:lnTo>
                    <a:lnTo>
                      <a:pt x="666" y="461"/>
                    </a:lnTo>
                    <a:lnTo>
                      <a:pt x="691" y="458"/>
                    </a:lnTo>
                    <a:lnTo>
                      <a:pt x="700" y="465"/>
                    </a:lnTo>
                    <a:lnTo>
                      <a:pt x="706" y="472"/>
                    </a:lnTo>
                    <a:lnTo>
                      <a:pt x="710" y="465"/>
                    </a:lnTo>
                    <a:lnTo>
                      <a:pt x="715" y="461"/>
                    </a:lnTo>
                    <a:lnTo>
                      <a:pt x="712" y="449"/>
                    </a:lnTo>
                    <a:lnTo>
                      <a:pt x="698" y="415"/>
                    </a:lnTo>
                    <a:lnTo>
                      <a:pt x="694" y="395"/>
                    </a:lnTo>
                    <a:lnTo>
                      <a:pt x="698" y="377"/>
                    </a:lnTo>
                    <a:lnTo>
                      <a:pt x="706" y="364"/>
                    </a:lnTo>
                    <a:lnTo>
                      <a:pt x="707" y="354"/>
                    </a:lnTo>
                    <a:lnTo>
                      <a:pt x="707" y="342"/>
                    </a:lnTo>
                    <a:lnTo>
                      <a:pt x="687" y="296"/>
                    </a:lnTo>
                    <a:lnTo>
                      <a:pt x="684" y="279"/>
                    </a:lnTo>
                    <a:lnTo>
                      <a:pt x="690" y="258"/>
                    </a:lnTo>
                    <a:lnTo>
                      <a:pt x="688" y="243"/>
                    </a:lnTo>
                    <a:lnTo>
                      <a:pt x="683" y="237"/>
                    </a:lnTo>
                    <a:lnTo>
                      <a:pt x="682" y="223"/>
                    </a:lnTo>
                    <a:lnTo>
                      <a:pt x="682" y="202"/>
                    </a:lnTo>
                    <a:lnTo>
                      <a:pt x="683" y="186"/>
                    </a:lnTo>
                    <a:lnTo>
                      <a:pt x="688" y="173"/>
                    </a:lnTo>
                    <a:lnTo>
                      <a:pt x="685" y="166"/>
                    </a:lnTo>
                    <a:lnTo>
                      <a:pt x="653" y="110"/>
                    </a:lnTo>
                    <a:lnTo>
                      <a:pt x="635" y="92"/>
                    </a:lnTo>
                    <a:lnTo>
                      <a:pt x="599" y="81"/>
                    </a:lnTo>
                    <a:lnTo>
                      <a:pt x="569" y="51"/>
                    </a:lnTo>
                    <a:lnTo>
                      <a:pt x="528" y="5"/>
                    </a:lnTo>
                    <a:lnTo>
                      <a:pt x="526" y="0"/>
                    </a:lnTo>
                    <a:lnTo>
                      <a:pt x="523" y="0"/>
                    </a:lnTo>
                    <a:lnTo>
                      <a:pt x="500" y="0"/>
                    </a:lnTo>
                    <a:lnTo>
                      <a:pt x="495" y="3"/>
                    </a:lnTo>
                    <a:lnTo>
                      <a:pt x="496" y="13"/>
                    </a:lnTo>
                    <a:lnTo>
                      <a:pt x="501" y="17"/>
                    </a:lnTo>
                    <a:lnTo>
                      <a:pt x="502" y="29"/>
                    </a:lnTo>
                    <a:lnTo>
                      <a:pt x="500" y="38"/>
                    </a:lnTo>
                    <a:lnTo>
                      <a:pt x="496" y="43"/>
                    </a:lnTo>
                    <a:lnTo>
                      <a:pt x="492" y="58"/>
                    </a:lnTo>
                    <a:lnTo>
                      <a:pt x="486" y="69"/>
                    </a:lnTo>
                    <a:lnTo>
                      <a:pt x="488" y="79"/>
                    </a:lnTo>
                    <a:lnTo>
                      <a:pt x="497" y="89"/>
                    </a:lnTo>
                    <a:lnTo>
                      <a:pt x="490" y="97"/>
                    </a:lnTo>
                    <a:lnTo>
                      <a:pt x="481" y="100"/>
                    </a:lnTo>
                    <a:lnTo>
                      <a:pt x="438" y="84"/>
                    </a:lnTo>
                    <a:lnTo>
                      <a:pt x="408" y="80"/>
                    </a:lnTo>
                    <a:lnTo>
                      <a:pt x="398" y="81"/>
                    </a:lnTo>
                    <a:lnTo>
                      <a:pt x="393" y="86"/>
                    </a:lnTo>
                    <a:lnTo>
                      <a:pt x="388" y="96"/>
                    </a:lnTo>
                    <a:lnTo>
                      <a:pt x="390" y="119"/>
                    </a:lnTo>
                    <a:lnTo>
                      <a:pt x="388" y="129"/>
                    </a:lnTo>
                    <a:lnTo>
                      <a:pt x="383" y="150"/>
                    </a:lnTo>
                    <a:lnTo>
                      <a:pt x="373" y="166"/>
                    </a:lnTo>
                    <a:lnTo>
                      <a:pt x="370" y="165"/>
                    </a:lnTo>
                    <a:lnTo>
                      <a:pt x="360" y="153"/>
                    </a:lnTo>
                    <a:lnTo>
                      <a:pt x="347" y="145"/>
                    </a:lnTo>
                    <a:lnTo>
                      <a:pt x="335" y="149"/>
                    </a:lnTo>
                    <a:lnTo>
                      <a:pt x="317" y="167"/>
                    </a:lnTo>
                    <a:lnTo>
                      <a:pt x="308" y="180"/>
                    </a:lnTo>
                    <a:lnTo>
                      <a:pt x="304" y="196"/>
                    </a:lnTo>
                    <a:lnTo>
                      <a:pt x="302" y="209"/>
                    </a:lnTo>
                    <a:lnTo>
                      <a:pt x="296" y="219"/>
                    </a:lnTo>
                    <a:lnTo>
                      <a:pt x="282" y="237"/>
                    </a:lnTo>
                    <a:lnTo>
                      <a:pt x="279" y="251"/>
                    </a:lnTo>
                    <a:lnTo>
                      <a:pt x="292" y="273"/>
                    </a:lnTo>
                    <a:lnTo>
                      <a:pt x="293" y="285"/>
                    </a:lnTo>
                    <a:lnTo>
                      <a:pt x="291" y="294"/>
                    </a:lnTo>
                    <a:lnTo>
                      <a:pt x="285" y="306"/>
                    </a:lnTo>
                    <a:lnTo>
                      <a:pt x="273" y="320"/>
                    </a:lnTo>
                    <a:lnTo>
                      <a:pt x="265" y="334"/>
                    </a:lnTo>
                    <a:lnTo>
                      <a:pt x="242" y="364"/>
                    </a:lnTo>
                    <a:lnTo>
                      <a:pt x="236" y="381"/>
                    </a:lnTo>
                    <a:lnTo>
                      <a:pt x="233" y="401"/>
                    </a:lnTo>
                    <a:lnTo>
                      <a:pt x="228" y="413"/>
                    </a:lnTo>
                    <a:lnTo>
                      <a:pt x="211" y="427"/>
                    </a:lnTo>
                    <a:lnTo>
                      <a:pt x="200" y="427"/>
                    </a:lnTo>
                    <a:lnTo>
                      <a:pt x="193" y="431"/>
                    </a:lnTo>
                    <a:lnTo>
                      <a:pt x="194" y="446"/>
                    </a:lnTo>
                    <a:lnTo>
                      <a:pt x="194" y="467"/>
                    </a:lnTo>
                    <a:lnTo>
                      <a:pt x="193" y="497"/>
                    </a:lnTo>
                    <a:lnTo>
                      <a:pt x="184" y="547"/>
                    </a:lnTo>
                    <a:lnTo>
                      <a:pt x="167" y="584"/>
                    </a:lnTo>
                    <a:lnTo>
                      <a:pt x="147" y="616"/>
                    </a:lnTo>
                    <a:lnTo>
                      <a:pt x="148" y="625"/>
                    </a:lnTo>
                    <a:lnTo>
                      <a:pt x="163" y="641"/>
                    </a:lnTo>
                    <a:lnTo>
                      <a:pt x="169" y="653"/>
                    </a:lnTo>
                    <a:lnTo>
                      <a:pt x="169" y="672"/>
                    </a:lnTo>
                    <a:lnTo>
                      <a:pt x="167" y="683"/>
                    </a:lnTo>
                    <a:lnTo>
                      <a:pt x="157" y="695"/>
                    </a:lnTo>
                    <a:lnTo>
                      <a:pt x="142" y="695"/>
                    </a:lnTo>
                    <a:lnTo>
                      <a:pt x="125" y="692"/>
                    </a:lnTo>
                    <a:lnTo>
                      <a:pt x="104" y="697"/>
                    </a:lnTo>
                    <a:lnTo>
                      <a:pt x="87" y="708"/>
                    </a:lnTo>
                    <a:lnTo>
                      <a:pt x="62" y="738"/>
                    </a:lnTo>
                    <a:lnTo>
                      <a:pt x="56" y="754"/>
                    </a:lnTo>
                    <a:lnTo>
                      <a:pt x="51" y="774"/>
                    </a:lnTo>
                    <a:lnTo>
                      <a:pt x="55" y="793"/>
                    </a:lnTo>
                    <a:lnTo>
                      <a:pt x="61" y="806"/>
                    </a:lnTo>
                    <a:lnTo>
                      <a:pt x="66" y="811"/>
                    </a:lnTo>
                    <a:lnTo>
                      <a:pt x="60" y="821"/>
                    </a:lnTo>
                    <a:lnTo>
                      <a:pt x="59" y="833"/>
                    </a:lnTo>
                    <a:lnTo>
                      <a:pt x="55" y="843"/>
                    </a:lnTo>
                    <a:lnTo>
                      <a:pt x="55" y="863"/>
                    </a:lnTo>
                    <a:lnTo>
                      <a:pt x="53" y="871"/>
                    </a:lnTo>
                    <a:lnTo>
                      <a:pt x="53" y="883"/>
                    </a:lnTo>
                    <a:lnTo>
                      <a:pt x="55" y="886"/>
                    </a:lnTo>
                    <a:lnTo>
                      <a:pt x="60" y="902"/>
                    </a:lnTo>
                    <a:lnTo>
                      <a:pt x="59" y="944"/>
                    </a:lnTo>
                    <a:lnTo>
                      <a:pt x="60" y="964"/>
                    </a:lnTo>
                    <a:lnTo>
                      <a:pt x="69" y="979"/>
                    </a:lnTo>
                    <a:lnTo>
                      <a:pt x="89" y="995"/>
                    </a:lnTo>
                    <a:lnTo>
                      <a:pt x="92" y="1016"/>
                    </a:lnTo>
                    <a:lnTo>
                      <a:pt x="86" y="1035"/>
                    </a:lnTo>
                    <a:lnTo>
                      <a:pt x="76" y="1046"/>
                    </a:lnTo>
                    <a:lnTo>
                      <a:pt x="61" y="1052"/>
                    </a:lnTo>
                    <a:lnTo>
                      <a:pt x="59" y="1058"/>
                    </a:lnTo>
                    <a:lnTo>
                      <a:pt x="69" y="1071"/>
                    </a:lnTo>
                    <a:lnTo>
                      <a:pt x="77" y="1105"/>
                    </a:lnTo>
                    <a:lnTo>
                      <a:pt x="70" y="1134"/>
                    </a:lnTo>
                    <a:lnTo>
                      <a:pt x="74" y="1143"/>
                    </a:lnTo>
                    <a:lnTo>
                      <a:pt x="72" y="1157"/>
                    </a:lnTo>
                    <a:lnTo>
                      <a:pt x="66" y="1168"/>
                    </a:lnTo>
                    <a:lnTo>
                      <a:pt x="39" y="1179"/>
                    </a:lnTo>
                    <a:lnTo>
                      <a:pt x="39" y="1193"/>
                    </a:lnTo>
                    <a:lnTo>
                      <a:pt x="27" y="1214"/>
                    </a:lnTo>
                    <a:lnTo>
                      <a:pt x="28" y="1230"/>
                    </a:lnTo>
                    <a:lnTo>
                      <a:pt x="32" y="1242"/>
                    </a:lnTo>
                    <a:lnTo>
                      <a:pt x="24" y="1280"/>
                    </a:lnTo>
                    <a:lnTo>
                      <a:pt x="16" y="1286"/>
                    </a:lnTo>
                    <a:lnTo>
                      <a:pt x="12" y="1278"/>
                    </a:lnTo>
                    <a:lnTo>
                      <a:pt x="8" y="1291"/>
                    </a:lnTo>
                    <a:lnTo>
                      <a:pt x="8" y="1268"/>
                    </a:lnTo>
                    <a:lnTo>
                      <a:pt x="6" y="1264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grpSp>
            <p:nvGrpSpPr>
              <p:cNvPr id="260" name="Group 359"/>
              <p:cNvGrpSpPr/>
              <p:nvPr/>
            </p:nvGrpSpPr>
            <p:grpSpPr bwMode="gray">
              <a:xfrm>
                <a:off x="5080794" y="2788583"/>
                <a:ext cx="75600" cy="108000"/>
                <a:chOff x="4160739" y="2986112"/>
                <a:chExt cx="187325" cy="233362"/>
              </a:xfrm>
              <a:grpFill/>
            </p:grpSpPr>
            <p:sp>
              <p:nvSpPr>
                <p:cNvPr id="261" name="Freeform 45"/>
                <p:cNvSpPr>
                  <a:spLocks noChangeAspect="1"/>
                </p:cNvSpPr>
                <p:nvPr/>
              </p:nvSpPr>
              <p:spPr bwMode="gray">
                <a:xfrm>
                  <a:off x="4171851" y="2986112"/>
                  <a:ext cx="176213" cy="225425"/>
                </a:xfrm>
                <a:custGeom>
                  <a:avLst/>
                  <a:gdLst/>
                  <a:ahLst/>
                  <a:cxnLst>
                    <a:cxn ang="0">
                      <a:pos x="72" y="248"/>
                    </a:cxn>
                    <a:cxn ang="0">
                      <a:pos x="72" y="234"/>
                    </a:cxn>
                    <a:cxn ang="0">
                      <a:pos x="82" y="239"/>
                    </a:cxn>
                    <a:cxn ang="0">
                      <a:pos x="91" y="229"/>
                    </a:cxn>
                    <a:cxn ang="0">
                      <a:pos x="34" y="195"/>
                    </a:cxn>
                    <a:cxn ang="0">
                      <a:pos x="34" y="185"/>
                    </a:cxn>
                    <a:cxn ang="0">
                      <a:pos x="39" y="176"/>
                    </a:cxn>
                    <a:cxn ang="0">
                      <a:pos x="48" y="176"/>
                    </a:cxn>
                    <a:cxn ang="0">
                      <a:pos x="39" y="151"/>
                    </a:cxn>
                    <a:cxn ang="0">
                      <a:pos x="53" y="151"/>
                    </a:cxn>
                    <a:cxn ang="0">
                      <a:pos x="53" y="147"/>
                    </a:cxn>
                    <a:cxn ang="0">
                      <a:pos x="29" y="132"/>
                    </a:cxn>
                    <a:cxn ang="0">
                      <a:pos x="43" y="97"/>
                    </a:cxn>
                    <a:cxn ang="0">
                      <a:pos x="24" y="88"/>
                    </a:cxn>
                    <a:cxn ang="0">
                      <a:pos x="29" y="77"/>
                    </a:cxn>
                    <a:cxn ang="0">
                      <a:pos x="43" y="72"/>
                    </a:cxn>
                    <a:cxn ang="0">
                      <a:pos x="15" y="58"/>
                    </a:cxn>
                    <a:cxn ang="0">
                      <a:pos x="10" y="34"/>
                    </a:cxn>
                    <a:cxn ang="0">
                      <a:pos x="0" y="23"/>
                    </a:cxn>
                    <a:cxn ang="0">
                      <a:pos x="43" y="4"/>
                    </a:cxn>
                    <a:cxn ang="0">
                      <a:pos x="62" y="0"/>
                    </a:cxn>
                    <a:cxn ang="0">
                      <a:pos x="72" y="4"/>
                    </a:cxn>
                    <a:cxn ang="0">
                      <a:pos x="91" y="14"/>
                    </a:cxn>
                    <a:cxn ang="0">
                      <a:pos x="101" y="34"/>
                    </a:cxn>
                    <a:cxn ang="0">
                      <a:pos x="115" y="58"/>
                    </a:cxn>
                    <a:cxn ang="0">
                      <a:pos x="134" y="67"/>
                    </a:cxn>
                    <a:cxn ang="0">
                      <a:pos x="139" y="88"/>
                    </a:cxn>
                    <a:cxn ang="0">
                      <a:pos x="153" y="97"/>
                    </a:cxn>
                    <a:cxn ang="0">
                      <a:pos x="168" y="102"/>
                    </a:cxn>
                    <a:cxn ang="0">
                      <a:pos x="187" y="92"/>
                    </a:cxn>
                    <a:cxn ang="0">
                      <a:pos x="187" y="112"/>
                    </a:cxn>
                    <a:cxn ang="0">
                      <a:pos x="206" y="132"/>
                    </a:cxn>
                    <a:cxn ang="0">
                      <a:pos x="192" y="156"/>
                    </a:cxn>
                    <a:cxn ang="0">
                      <a:pos x="201" y="190"/>
                    </a:cxn>
                    <a:cxn ang="0">
                      <a:pos x="211" y="215"/>
                    </a:cxn>
                    <a:cxn ang="0">
                      <a:pos x="201" y="239"/>
                    </a:cxn>
                    <a:cxn ang="0">
                      <a:pos x="201" y="259"/>
                    </a:cxn>
                    <a:cxn ang="0">
                      <a:pos x="192" y="254"/>
                    </a:cxn>
                    <a:cxn ang="0">
                      <a:pos x="149" y="254"/>
                    </a:cxn>
                    <a:cxn ang="0">
                      <a:pos x="134" y="264"/>
                    </a:cxn>
                    <a:cxn ang="0">
                      <a:pos x="115" y="278"/>
                    </a:cxn>
                    <a:cxn ang="0">
                      <a:pos x="115" y="289"/>
                    </a:cxn>
                    <a:cxn ang="0">
                      <a:pos x="110" y="294"/>
                    </a:cxn>
                    <a:cxn ang="0">
                      <a:pos x="101" y="269"/>
                    </a:cxn>
                    <a:cxn ang="0">
                      <a:pos x="86" y="254"/>
                    </a:cxn>
                    <a:cxn ang="0">
                      <a:pos x="72" y="248"/>
                    </a:cxn>
                  </a:cxnLst>
                  <a:rect l="0" t="0" r="r" b="b"/>
                  <a:pathLst>
                    <a:path w="212" h="295">
                      <a:moveTo>
                        <a:pt x="72" y="248"/>
                      </a:moveTo>
                      <a:lnTo>
                        <a:pt x="72" y="234"/>
                      </a:lnTo>
                      <a:lnTo>
                        <a:pt x="82" y="239"/>
                      </a:lnTo>
                      <a:lnTo>
                        <a:pt x="91" y="229"/>
                      </a:lnTo>
                      <a:lnTo>
                        <a:pt x="34" y="195"/>
                      </a:lnTo>
                      <a:lnTo>
                        <a:pt x="34" y="185"/>
                      </a:lnTo>
                      <a:lnTo>
                        <a:pt x="39" y="176"/>
                      </a:lnTo>
                      <a:lnTo>
                        <a:pt x="48" y="176"/>
                      </a:lnTo>
                      <a:lnTo>
                        <a:pt x="39" y="151"/>
                      </a:lnTo>
                      <a:lnTo>
                        <a:pt x="53" y="151"/>
                      </a:lnTo>
                      <a:lnTo>
                        <a:pt x="53" y="147"/>
                      </a:lnTo>
                      <a:lnTo>
                        <a:pt x="29" y="132"/>
                      </a:lnTo>
                      <a:lnTo>
                        <a:pt x="43" y="97"/>
                      </a:lnTo>
                      <a:lnTo>
                        <a:pt x="24" y="88"/>
                      </a:lnTo>
                      <a:lnTo>
                        <a:pt x="29" y="77"/>
                      </a:lnTo>
                      <a:lnTo>
                        <a:pt x="43" y="72"/>
                      </a:lnTo>
                      <a:lnTo>
                        <a:pt x="15" y="58"/>
                      </a:lnTo>
                      <a:lnTo>
                        <a:pt x="10" y="34"/>
                      </a:lnTo>
                      <a:lnTo>
                        <a:pt x="0" y="23"/>
                      </a:lnTo>
                      <a:lnTo>
                        <a:pt x="43" y="4"/>
                      </a:lnTo>
                      <a:lnTo>
                        <a:pt x="62" y="0"/>
                      </a:lnTo>
                      <a:lnTo>
                        <a:pt x="72" y="4"/>
                      </a:lnTo>
                      <a:lnTo>
                        <a:pt x="91" y="14"/>
                      </a:lnTo>
                      <a:lnTo>
                        <a:pt x="101" y="34"/>
                      </a:lnTo>
                      <a:lnTo>
                        <a:pt x="115" y="58"/>
                      </a:lnTo>
                      <a:lnTo>
                        <a:pt x="134" y="67"/>
                      </a:lnTo>
                      <a:lnTo>
                        <a:pt x="139" y="88"/>
                      </a:lnTo>
                      <a:lnTo>
                        <a:pt x="153" y="97"/>
                      </a:lnTo>
                      <a:lnTo>
                        <a:pt x="168" y="102"/>
                      </a:lnTo>
                      <a:lnTo>
                        <a:pt x="187" y="92"/>
                      </a:lnTo>
                      <a:lnTo>
                        <a:pt x="187" y="112"/>
                      </a:lnTo>
                      <a:lnTo>
                        <a:pt x="206" y="132"/>
                      </a:lnTo>
                      <a:lnTo>
                        <a:pt x="192" y="156"/>
                      </a:lnTo>
                      <a:lnTo>
                        <a:pt x="201" y="190"/>
                      </a:lnTo>
                      <a:lnTo>
                        <a:pt x="211" y="215"/>
                      </a:lnTo>
                      <a:lnTo>
                        <a:pt x="201" y="239"/>
                      </a:lnTo>
                      <a:lnTo>
                        <a:pt x="201" y="259"/>
                      </a:lnTo>
                      <a:lnTo>
                        <a:pt x="192" y="254"/>
                      </a:lnTo>
                      <a:lnTo>
                        <a:pt x="149" y="254"/>
                      </a:lnTo>
                      <a:lnTo>
                        <a:pt x="134" y="264"/>
                      </a:lnTo>
                      <a:lnTo>
                        <a:pt x="115" y="278"/>
                      </a:lnTo>
                      <a:lnTo>
                        <a:pt x="115" y="289"/>
                      </a:lnTo>
                      <a:lnTo>
                        <a:pt x="110" y="294"/>
                      </a:lnTo>
                      <a:lnTo>
                        <a:pt x="101" y="269"/>
                      </a:lnTo>
                      <a:lnTo>
                        <a:pt x="86" y="254"/>
                      </a:lnTo>
                      <a:lnTo>
                        <a:pt x="72" y="248"/>
                      </a:lnTo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62" name="Freeform 46"/>
                <p:cNvSpPr>
                  <a:spLocks noChangeAspect="1"/>
                </p:cNvSpPr>
                <p:nvPr/>
              </p:nvSpPr>
              <p:spPr bwMode="gray">
                <a:xfrm>
                  <a:off x="4160739" y="3130574"/>
                  <a:ext cx="87313" cy="88900"/>
                </a:xfrm>
                <a:custGeom>
                  <a:avLst/>
                  <a:gdLst/>
                  <a:ahLst/>
                  <a:cxnLst>
                    <a:cxn ang="0">
                      <a:pos x="9" y="68"/>
                    </a:cxn>
                    <a:cxn ang="0">
                      <a:pos x="14" y="63"/>
                    </a:cxn>
                    <a:cxn ang="0">
                      <a:pos x="9" y="35"/>
                    </a:cxn>
                    <a:cxn ang="0">
                      <a:pos x="24" y="29"/>
                    </a:cxn>
                    <a:cxn ang="0">
                      <a:pos x="14" y="5"/>
                    </a:cxn>
                    <a:cxn ang="0">
                      <a:pos x="24" y="0"/>
                    </a:cxn>
                    <a:cxn ang="0">
                      <a:pos x="43" y="16"/>
                    </a:cxn>
                    <a:cxn ang="0">
                      <a:pos x="38" y="0"/>
                    </a:cxn>
                    <a:cxn ang="0">
                      <a:pos x="48" y="0"/>
                    </a:cxn>
                    <a:cxn ang="0">
                      <a:pos x="48" y="10"/>
                    </a:cxn>
                    <a:cxn ang="0">
                      <a:pos x="105" y="44"/>
                    </a:cxn>
                    <a:cxn ang="0">
                      <a:pos x="96" y="54"/>
                    </a:cxn>
                    <a:cxn ang="0">
                      <a:pos x="86" y="49"/>
                    </a:cxn>
                    <a:cxn ang="0">
                      <a:pos x="86" y="63"/>
                    </a:cxn>
                    <a:cxn ang="0">
                      <a:pos x="76" y="63"/>
                    </a:cxn>
                    <a:cxn ang="0">
                      <a:pos x="67" y="79"/>
                    </a:cxn>
                    <a:cxn ang="0">
                      <a:pos x="67" y="103"/>
                    </a:cxn>
                    <a:cxn ang="0">
                      <a:pos x="62" y="117"/>
                    </a:cxn>
                    <a:cxn ang="0">
                      <a:pos x="43" y="112"/>
                    </a:cxn>
                    <a:cxn ang="0">
                      <a:pos x="19" y="87"/>
                    </a:cxn>
                    <a:cxn ang="0">
                      <a:pos x="0" y="84"/>
                    </a:cxn>
                    <a:cxn ang="0">
                      <a:pos x="9" y="68"/>
                    </a:cxn>
                  </a:cxnLst>
                  <a:rect l="0" t="0" r="r" b="b"/>
                  <a:pathLst>
                    <a:path w="106" h="118">
                      <a:moveTo>
                        <a:pt x="9" y="68"/>
                      </a:moveTo>
                      <a:lnTo>
                        <a:pt x="14" y="63"/>
                      </a:lnTo>
                      <a:lnTo>
                        <a:pt x="9" y="35"/>
                      </a:lnTo>
                      <a:lnTo>
                        <a:pt x="24" y="29"/>
                      </a:lnTo>
                      <a:lnTo>
                        <a:pt x="14" y="5"/>
                      </a:lnTo>
                      <a:lnTo>
                        <a:pt x="24" y="0"/>
                      </a:lnTo>
                      <a:lnTo>
                        <a:pt x="43" y="16"/>
                      </a:lnTo>
                      <a:lnTo>
                        <a:pt x="38" y="0"/>
                      </a:lnTo>
                      <a:lnTo>
                        <a:pt x="48" y="0"/>
                      </a:lnTo>
                      <a:lnTo>
                        <a:pt x="48" y="10"/>
                      </a:lnTo>
                      <a:lnTo>
                        <a:pt x="105" y="44"/>
                      </a:lnTo>
                      <a:lnTo>
                        <a:pt x="96" y="54"/>
                      </a:lnTo>
                      <a:lnTo>
                        <a:pt x="86" y="49"/>
                      </a:lnTo>
                      <a:lnTo>
                        <a:pt x="86" y="63"/>
                      </a:lnTo>
                      <a:lnTo>
                        <a:pt x="76" y="63"/>
                      </a:lnTo>
                      <a:lnTo>
                        <a:pt x="67" y="79"/>
                      </a:lnTo>
                      <a:lnTo>
                        <a:pt x="67" y="103"/>
                      </a:lnTo>
                      <a:lnTo>
                        <a:pt x="62" y="117"/>
                      </a:lnTo>
                      <a:lnTo>
                        <a:pt x="43" y="112"/>
                      </a:lnTo>
                      <a:lnTo>
                        <a:pt x="19" y="87"/>
                      </a:lnTo>
                      <a:lnTo>
                        <a:pt x="0" y="84"/>
                      </a:lnTo>
                      <a:lnTo>
                        <a:pt x="9" y="68"/>
                      </a:lnTo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</p:grpSp>
        </p:grpSp>
        <p:grpSp>
          <p:nvGrpSpPr>
            <p:cNvPr id="168" name="Group 368"/>
            <p:cNvGrpSpPr/>
            <p:nvPr/>
          </p:nvGrpSpPr>
          <p:grpSpPr bwMode="gray">
            <a:xfrm>
              <a:off x="8647360" y="3780180"/>
              <a:ext cx="1118139" cy="1374388"/>
              <a:chOff x="4455318" y="2994372"/>
              <a:chExt cx="1196974" cy="1339850"/>
            </a:xfrm>
            <a:solidFill>
              <a:schemeClr val="bg1">
                <a:lumMod val="85000"/>
              </a:schemeClr>
            </a:solidFill>
          </p:grpSpPr>
          <p:sp>
            <p:nvSpPr>
              <p:cNvPr id="169" name="Freeform 168"/>
              <p:cNvSpPr>
                <a:spLocks noChangeAspect="1"/>
              </p:cNvSpPr>
              <p:nvPr/>
            </p:nvSpPr>
            <p:spPr bwMode="gray">
              <a:xfrm>
                <a:off x="4918868" y="3083272"/>
                <a:ext cx="276225" cy="265113"/>
              </a:xfrm>
              <a:custGeom>
                <a:avLst/>
                <a:gdLst/>
                <a:ahLst/>
                <a:cxnLst>
                  <a:cxn ang="0">
                    <a:pos x="134" y="578"/>
                  </a:cxn>
                  <a:cxn ang="0">
                    <a:pos x="76" y="535"/>
                  </a:cxn>
                  <a:cxn ang="0">
                    <a:pos x="40" y="507"/>
                  </a:cxn>
                  <a:cxn ang="0">
                    <a:pos x="11" y="449"/>
                  </a:cxn>
                  <a:cxn ang="0">
                    <a:pos x="18" y="425"/>
                  </a:cxn>
                  <a:cxn ang="0">
                    <a:pos x="32" y="340"/>
                  </a:cxn>
                  <a:cxn ang="0">
                    <a:pos x="29" y="288"/>
                  </a:cxn>
                  <a:cxn ang="0">
                    <a:pos x="11" y="222"/>
                  </a:cxn>
                  <a:cxn ang="0">
                    <a:pos x="11" y="184"/>
                  </a:cxn>
                  <a:cxn ang="0">
                    <a:pos x="36" y="171"/>
                  </a:cxn>
                  <a:cxn ang="0">
                    <a:pos x="52" y="143"/>
                  </a:cxn>
                  <a:cxn ang="0">
                    <a:pos x="52" y="98"/>
                  </a:cxn>
                  <a:cxn ang="0">
                    <a:pos x="79" y="74"/>
                  </a:cxn>
                  <a:cxn ang="0">
                    <a:pos x="119" y="39"/>
                  </a:cxn>
                  <a:cxn ang="0">
                    <a:pos x="130" y="2"/>
                  </a:cxn>
                  <a:cxn ang="0">
                    <a:pos x="190" y="22"/>
                  </a:cxn>
                  <a:cxn ang="0">
                    <a:pos x="237" y="23"/>
                  </a:cxn>
                  <a:cxn ang="0">
                    <a:pos x="276" y="35"/>
                  </a:cxn>
                  <a:cxn ang="0">
                    <a:pos x="323" y="52"/>
                  </a:cxn>
                  <a:cxn ang="0">
                    <a:pos x="333" y="84"/>
                  </a:cxn>
                  <a:cxn ang="0">
                    <a:pos x="371" y="121"/>
                  </a:cxn>
                  <a:cxn ang="0">
                    <a:pos x="431" y="130"/>
                  </a:cxn>
                  <a:cxn ang="0">
                    <a:pos x="482" y="151"/>
                  </a:cxn>
                  <a:cxn ang="0">
                    <a:pos x="514" y="178"/>
                  </a:cxn>
                  <a:cxn ang="0">
                    <a:pos x="561" y="176"/>
                  </a:cxn>
                  <a:cxn ang="0">
                    <a:pos x="587" y="148"/>
                  </a:cxn>
                  <a:cxn ang="0">
                    <a:pos x="589" y="117"/>
                  </a:cxn>
                  <a:cxn ang="0">
                    <a:pos x="582" y="83"/>
                  </a:cxn>
                  <a:cxn ang="0">
                    <a:pos x="606" y="47"/>
                  </a:cxn>
                  <a:cxn ang="0">
                    <a:pos x="658" y="22"/>
                  </a:cxn>
                  <a:cxn ang="0">
                    <a:pos x="729" y="25"/>
                  </a:cxn>
                  <a:cxn ang="0">
                    <a:pos x="754" y="35"/>
                  </a:cxn>
                  <a:cxn ang="0">
                    <a:pos x="751" y="46"/>
                  </a:cxn>
                  <a:cxn ang="0">
                    <a:pos x="767" y="63"/>
                  </a:cxn>
                  <a:cxn ang="0">
                    <a:pos x="797" y="67"/>
                  </a:cxn>
                  <a:cxn ang="0">
                    <a:pos x="831" y="77"/>
                  </a:cxn>
                  <a:cxn ang="0">
                    <a:pos x="868" y="95"/>
                  </a:cxn>
                  <a:cxn ang="0">
                    <a:pos x="860" y="108"/>
                  </a:cxn>
                  <a:cxn ang="0">
                    <a:pos x="856" y="127"/>
                  </a:cxn>
                  <a:cxn ang="0">
                    <a:pos x="858" y="180"/>
                  </a:cxn>
                  <a:cxn ang="0">
                    <a:pos x="845" y="192"/>
                  </a:cxn>
                  <a:cxn ang="0">
                    <a:pos x="853" y="227"/>
                  </a:cxn>
                  <a:cxn ang="0">
                    <a:pos x="869" y="261"/>
                  </a:cxn>
                  <a:cxn ang="0">
                    <a:pos x="869" y="421"/>
                  </a:cxn>
                  <a:cxn ang="0">
                    <a:pos x="869" y="593"/>
                  </a:cxn>
                  <a:cxn ang="0">
                    <a:pos x="869" y="740"/>
                  </a:cxn>
                  <a:cxn ang="0">
                    <a:pos x="817" y="832"/>
                  </a:cxn>
                  <a:cxn ang="0">
                    <a:pos x="715" y="783"/>
                  </a:cxn>
                  <a:cxn ang="0">
                    <a:pos x="573" y="709"/>
                  </a:cxn>
                  <a:cxn ang="0">
                    <a:pos x="433" y="635"/>
                  </a:cxn>
                  <a:cxn ang="0">
                    <a:pos x="326" y="622"/>
                  </a:cxn>
                  <a:cxn ang="0">
                    <a:pos x="297" y="620"/>
                  </a:cxn>
                  <a:cxn ang="0">
                    <a:pos x="275" y="605"/>
                  </a:cxn>
                  <a:cxn ang="0">
                    <a:pos x="222" y="595"/>
                  </a:cxn>
                  <a:cxn ang="0">
                    <a:pos x="145" y="595"/>
                  </a:cxn>
                </a:cxnLst>
                <a:rect l="0" t="0" r="r" b="b"/>
                <a:pathLst>
                  <a:path w="871" h="832">
                    <a:moveTo>
                      <a:pt x="140" y="598"/>
                    </a:moveTo>
                    <a:lnTo>
                      <a:pt x="138" y="592"/>
                    </a:lnTo>
                    <a:lnTo>
                      <a:pt x="134" y="578"/>
                    </a:lnTo>
                    <a:lnTo>
                      <a:pt x="116" y="549"/>
                    </a:lnTo>
                    <a:lnTo>
                      <a:pt x="87" y="535"/>
                    </a:lnTo>
                    <a:lnTo>
                      <a:pt x="76" y="535"/>
                    </a:lnTo>
                    <a:lnTo>
                      <a:pt x="57" y="534"/>
                    </a:lnTo>
                    <a:lnTo>
                      <a:pt x="43" y="519"/>
                    </a:lnTo>
                    <a:lnTo>
                      <a:pt x="40" y="507"/>
                    </a:lnTo>
                    <a:lnTo>
                      <a:pt x="39" y="487"/>
                    </a:lnTo>
                    <a:lnTo>
                      <a:pt x="29" y="471"/>
                    </a:lnTo>
                    <a:lnTo>
                      <a:pt x="11" y="449"/>
                    </a:lnTo>
                    <a:lnTo>
                      <a:pt x="6" y="436"/>
                    </a:lnTo>
                    <a:lnTo>
                      <a:pt x="7" y="428"/>
                    </a:lnTo>
                    <a:lnTo>
                      <a:pt x="18" y="425"/>
                    </a:lnTo>
                    <a:lnTo>
                      <a:pt x="27" y="418"/>
                    </a:lnTo>
                    <a:lnTo>
                      <a:pt x="28" y="362"/>
                    </a:lnTo>
                    <a:lnTo>
                      <a:pt x="32" y="340"/>
                    </a:lnTo>
                    <a:lnTo>
                      <a:pt x="32" y="327"/>
                    </a:lnTo>
                    <a:lnTo>
                      <a:pt x="29" y="319"/>
                    </a:lnTo>
                    <a:lnTo>
                      <a:pt x="29" y="288"/>
                    </a:lnTo>
                    <a:lnTo>
                      <a:pt x="28" y="266"/>
                    </a:lnTo>
                    <a:lnTo>
                      <a:pt x="23" y="243"/>
                    </a:lnTo>
                    <a:lnTo>
                      <a:pt x="11" y="222"/>
                    </a:lnTo>
                    <a:lnTo>
                      <a:pt x="0" y="207"/>
                    </a:lnTo>
                    <a:lnTo>
                      <a:pt x="1" y="191"/>
                    </a:lnTo>
                    <a:lnTo>
                      <a:pt x="11" y="184"/>
                    </a:lnTo>
                    <a:lnTo>
                      <a:pt x="12" y="181"/>
                    </a:lnTo>
                    <a:lnTo>
                      <a:pt x="24" y="180"/>
                    </a:lnTo>
                    <a:lnTo>
                      <a:pt x="36" y="171"/>
                    </a:lnTo>
                    <a:lnTo>
                      <a:pt x="46" y="163"/>
                    </a:lnTo>
                    <a:lnTo>
                      <a:pt x="52" y="153"/>
                    </a:lnTo>
                    <a:lnTo>
                      <a:pt x="52" y="143"/>
                    </a:lnTo>
                    <a:lnTo>
                      <a:pt x="46" y="115"/>
                    </a:lnTo>
                    <a:lnTo>
                      <a:pt x="48" y="106"/>
                    </a:lnTo>
                    <a:lnTo>
                      <a:pt x="52" y="98"/>
                    </a:lnTo>
                    <a:lnTo>
                      <a:pt x="65" y="92"/>
                    </a:lnTo>
                    <a:lnTo>
                      <a:pt x="75" y="85"/>
                    </a:lnTo>
                    <a:lnTo>
                      <a:pt x="79" y="74"/>
                    </a:lnTo>
                    <a:lnTo>
                      <a:pt x="108" y="55"/>
                    </a:lnTo>
                    <a:lnTo>
                      <a:pt x="114" y="50"/>
                    </a:lnTo>
                    <a:lnTo>
                      <a:pt x="119" y="39"/>
                    </a:lnTo>
                    <a:lnTo>
                      <a:pt x="118" y="3"/>
                    </a:lnTo>
                    <a:lnTo>
                      <a:pt x="119" y="0"/>
                    </a:lnTo>
                    <a:lnTo>
                      <a:pt x="130" y="2"/>
                    </a:lnTo>
                    <a:lnTo>
                      <a:pt x="142" y="9"/>
                    </a:lnTo>
                    <a:lnTo>
                      <a:pt x="169" y="20"/>
                    </a:lnTo>
                    <a:lnTo>
                      <a:pt x="190" y="22"/>
                    </a:lnTo>
                    <a:lnTo>
                      <a:pt x="211" y="17"/>
                    </a:lnTo>
                    <a:lnTo>
                      <a:pt x="226" y="18"/>
                    </a:lnTo>
                    <a:lnTo>
                      <a:pt x="237" y="23"/>
                    </a:lnTo>
                    <a:lnTo>
                      <a:pt x="250" y="24"/>
                    </a:lnTo>
                    <a:lnTo>
                      <a:pt x="267" y="29"/>
                    </a:lnTo>
                    <a:lnTo>
                      <a:pt x="276" y="35"/>
                    </a:lnTo>
                    <a:lnTo>
                      <a:pt x="297" y="45"/>
                    </a:lnTo>
                    <a:lnTo>
                      <a:pt x="309" y="47"/>
                    </a:lnTo>
                    <a:lnTo>
                      <a:pt x="323" y="52"/>
                    </a:lnTo>
                    <a:lnTo>
                      <a:pt x="329" y="58"/>
                    </a:lnTo>
                    <a:lnTo>
                      <a:pt x="333" y="71"/>
                    </a:lnTo>
                    <a:lnTo>
                      <a:pt x="333" y="84"/>
                    </a:lnTo>
                    <a:lnTo>
                      <a:pt x="342" y="99"/>
                    </a:lnTo>
                    <a:lnTo>
                      <a:pt x="358" y="115"/>
                    </a:lnTo>
                    <a:lnTo>
                      <a:pt x="371" y="121"/>
                    </a:lnTo>
                    <a:lnTo>
                      <a:pt x="379" y="124"/>
                    </a:lnTo>
                    <a:lnTo>
                      <a:pt x="415" y="125"/>
                    </a:lnTo>
                    <a:lnTo>
                      <a:pt x="431" y="130"/>
                    </a:lnTo>
                    <a:lnTo>
                      <a:pt x="459" y="140"/>
                    </a:lnTo>
                    <a:lnTo>
                      <a:pt x="474" y="149"/>
                    </a:lnTo>
                    <a:lnTo>
                      <a:pt x="482" y="151"/>
                    </a:lnTo>
                    <a:lnTo>
                      <a:pt x="490" y="154"/>
                    </a:lnTo>
                    <a:lnTo>
                      <a:pt x="496" y="162"/>
                    </a:lnTo>
                    <a:lnTo>
                      <a:pt x="514" y="178"/>
                    </a:lnTo>
                    <a:lnTo>
                      <a:pt x="529" y="184"/>
                    </a:lnTo>
                    <a:lnTo>
                      <a:pt x="543" y="184"/>
                    </a:lnTo>
                    <a:lnTo>
                      <a:pt x="561" y="176"/>
                    </a:lnTo>
                    <a:lnTo>
                      <a:pt x="571" y="170"/>
                    </a:lnTo>
                    <a:lnTo>
                      <a:pt x="581" y="159"/>
                    </a:lnTo>
                    <a:lnTo>
                      <a:pt x="587" y="148"/>
                    </a:lnTo>
                    <a:lnTo>
                      <a:pt x="593" y="138"/>
                    </a:lnTo>
                    <a:lnTo>
                      <a:pt x="594" y="130"/>
                    </a:lnTo>
                    <a:lnTo>
                      <a:pt x="589" y="117"/>
                    </a:lnTo>
                    <a:lnTo>
                      <a:pt x="588" y="108"/>
                    </a:lnTo>
                    <a:lnTo>
                      <a:pt x="582" y="98"/>
                    </a:lnTo>
                    <a:lnTo>
                      <a:pt x="582" y="83"/>
                    </a:lnTo>
                    <a:lnTo>
                      <a:pt x="586" y="70"/>
                    </a:lnTo>
                    <a:lnTo>
                      <a:pt x="598" y="55"/>
                    </a:lnTo>
                    <a:lnTo>
                      <a:pt x="606" y="47"/>
                    </a:lnTo>
                    <a:lnTo>
                      <a:pt x="625" y="33"/>
                    </a:lnTo>
                    <a:lnTo>
                      <a:pt x="641" y="24"/>
                    </a:lnTo>
                    <a:lnTo>
                      <a:pt x="658" y="22"/>
                    </a:lnTo>
                    <a:lnTo>
                      <a:pt x="670" y="17"/>
                    </a:lnTo>
                    <a:lnTo>
                      <a:pt x="701" y="15"/>
                    </a:lnTo>
                    <a:lnTo>
                      <a:pt x="729" y="25"/>
                    </a:lnTo>
                    <a:lnTo>
                      <a:pt x="737" y="29"/>
                    </a:lnTo>
                    <a:lnTo>
                      <a:pt x="745" y="30"/>
                    </a:lnTo>
                    <a:lnTo>
                      <a:pt x="754" y="35"/>
                    </a:lnTo>
                    <a:lnTo>
                      <a:pt x="755" y="45"/>
                    </a:lnTo>
                    <a:lnTo>
                      <a:pt x="754" y="47"/>
                    </a:lnTo>
                    <a:lnTo>
                      <a:pt x="751" y="46"/>
                    </a:lnTo>
                    <a:lnTo>
                      <a:pt x="753" y="54"/>
                    </a:lnTo>
                    <a:lnTo>
                      <a:pt x="762" y="61"/>
                    </a:lnTo>
                    <a:lnTo>
                      <a:pt x="767" y="63"/>
                    </a:lnTo>
                    <a:lnTo>
                      <a:pt x="772" y="62"/>
                    </a:lnTo>
                    <a:lnTo>
                      <a:pt x="787" y="65"/>
                    </a:lnTo>
                    <a:lnTo>
                      <a:pt x="797" y="67"/>
                    </a:lnTo>
                    <a:lnTo>
                      <a:pt x="801" y="68"/>
                    </a:lnTo>
                    <a:lnTo>
                      <a:pt x="815" y="74"/>
                    </a:lnTo>
                    <a:lnTo>
                      <a:pt x="831" y="77"/>
                    </a:lnTo>
                    <a:lnTo>
                      <a:pt x="856" y="78"/>
                    </a:lnTo>
                    <a:lnTo>
                      <a:pt x="864" y="83"/>
                    </a:lnTo>
                    <a:lnTo>
                      <a:pt x="868" y="95"/>
                    </a:lnTo>
                    <a:lnTo>
                      <a:pt x="871" y="97"/>
                    </a:lnTo>
                    <a:lnTo>
                      <a:pt x="863" y="99"/>
                    </a:lnTo>
                    <a:lnTo>
                      <a:pt x="860" y="108"/>
                    </a:lnTo>
                    <a:lnTo>
                      <a:pt x="852" y="116"/>
                    </a:lnTo>
                    <a:lnTo>
                      <a:pt x="852" y="119"/>
                    </a:lnTo>
                    <a:lnTo>
                      <a:pt x="856" y="127"/>
                    </a:lnTo>
                    <a:lnTo>
                      <a:pt x="857" y="154"/>
                    </a:lnTo>
                    <a:lnTo>
                      <a:pt x="860" y="171"/>
                    </a:lnTo>
                    <a:lnTo>
                      <a:pt x="858" y="180"/>
                    </a:lnTo>
                    <a:lnTo>
                      <a:pt x="858" y="183"/>
                    </a:lnTo>
                    <a:lnTo>
                      <a:pt x="848" y="187"/>
                    </a:lnTo>
                    <a:lnTo>
                      <a:pt x="845" y="192"/>
                    </a:lnTo>
                    <a:lnTo>
                      <a:pt x="845" y="196"/>
                    </a:lnTo>
                    <a:lnTo>
                      <a:pt x="846" y="217"/>
                    </a:lnTo>
                    <a:lnTo>
                      <a:pt x="853" y="227"/>
                    </a:lnTo>
                    <a:lnTo>
                      <a:pt x="855" y="230"/>
                    </a:lnTo>
                    <a:lnTo>
                      <a:pt x="852" y="243"/>
                    </a:lnTo>
                    <a:lnTo>
                      <a:pt x="869" y="261"/>
                    </a:lnTo>
                    <a:lnTo>
                      <a:pt x="869" y="304"/>
                    </a:lnTo>
                    <a:lnTo>
                      <a:pt x="869" y="362"/>
                    </a:lnTo>
                    <a:lnTo>
                      <a:pt x="869" y="421"/>
                    </a:lnTo>
                    <a:lnTo>
                      <a:pt x="869" y="479"/>
                    </a:lnTo>
                    <a:lnTo>
                      <a:pt x="869" y="535"/>
                    </a:lnTo>
                    <a:lnTo>
                      <a:pt x="869" y="593"/>
                    </a:lnTo>
                    <a:lnTo>
                      <a:pt x="869" y="649"/>
                    </a:lnTo>
                    <a:lnTo>
                      <a:pt x="869" y="687"/>
                    </a:lnTo>
                    <a:lnTo>
                      <a:pt x="869" y="740"/>
                    </a:lnTo>
                    <a:lnTo>
                      <a:pt x="869" y="799"/>
                    </a:lnTo>
                    <a:lnTo>
                      <a:pt x="817" y="799"/>
                    </a:lnTo>
                    <a:lnTo>
                      <a:pt x="817" y="832"/>
                    </a:lnTo>
                    <a:lnTo>
                      <a:pt x="808" y="831"/>
                    </a:lnTo>
                    <a:lnTo>
                      <a:pt x="761" y="807"/>
                    </a:lnTo>
                    <a:lnTo>
                      <a:pt x="715" y="783"/>
                    </a:lnTo>
                    <a:lnTo>
                      <a:pt x="667" y="759"/>
                    </a:lnTo>
                    <a:lnTo>
                      <a:pt x="620" y="734"/>
                    </a:lnTo>
                    <a:lnTo>
                      <a:pt x="573" y="709"/>
                    </a:lnTo>
                    <a:lnTo>
                      <a:pt x="527" y="685"/>
                    </a:lnTo>
                    <a:lnTo>
                      <a:pt x="480" y="659"/>
                    </a:lnTo>
                    <a:lnTo>
                      <a:pt x="433" y="635"/>
                    </a:lnTo>
                    <a:lnTo>
                      <a:pt x="387" y="610"/>
                    </a:lnTo>
                    <a:lnTo>
                      <a:pt x="376" y="605"/>
                    </a:lnTo>
                    <a:lnTo>
                      <a:pt x="326" y="622"/>
                    </a:lnTo>
                    <a:lnTo>
                      <a:pt x="320" y="625"/>
                    </a:lnTo>
                    <a:lnTo>
                      <a:pt x="303" y="630"/>
                    </a:lnTo>
                    <a:lnTo>
                      <a:pt x="297" y="620"/>
                    </a:lnTo>
                    <a:lnTo>
                      <a:pt x="293" y="616"/>
                    </a:lnTo>
                    <a:lnTo>
                      <a:pt x="278" y="609"/>
                    </a:lnTo>
                    <a:lnTo>
                      <a:pt x="275" y="605"/>
                    </a:lnTo>
                    <a:lnTo>
                      <a:pt x="270" y="601"/>
                    </a:lnTo>
                    <a:lnTo>
                      <a:pt x="261" y="599"/>
                    </a:lnTo>
                    <a:lnTo>
                      <a:pt x="222" y="595"/>
                    </a:lnTo>
                    <a:lnTo>
                      <a:pt x="179" y="596"/>
                    </a:lnTo>
                    <a:lnTo>
                      <a:pt x="148" y="594"/>
                    </a:lnTo>
                    <a:lnTo>
                      <a:pt x="145" y="595"/>
                    </a:lnTo>
                    <a:lnTo>
                      <a:pt x="140" y="598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sp>
            <p:nvSpPr>
              <p:cNvPr id="170" name="Freeform 169"/>
              <p:cNvSpPr>
                <a:spLocks noChangeAspect="1"/>
              </p:cNvSpPr>
              <p:nvPr/>
            </p:nvSpPr>
            <p:spPr bwMode="gray">
              <a:xfrm>
                <a:off x="4464843" y="3192809"/>
                <a:ext cx="146050" cy="127000"/>
              </a:xfrm>
              <a:custGeom>
                <a:avLst/>
                <a:gdLst/>
                <a:ahLst/>
                <a:cxnLst>
                  <a:cxn ang="0">
                    <a:pos x="196" y="379"/>
                  </a:cxn>
                  <a:cxn ang="0">
                    <a:pos x="148" y="379"/>
                  </a:cxn>
                  <a:cxn ang="0">
                    <a:pos x="96" y="379"/>
                  </a:cxn>
                  <a:cxn ang="0">
                    <a:pos x="45" y="379"/>
                  </a:cxn>
                  <a:cxn ang="0">
                    <a:pos x="16" y="379"/>
                  </a:cxn>
                  <a:cxn ang="0">
                    <a:pos x="14" y="385"/>
                  </a:cxn>
                  <a:cxn ang="0">
                    <a:pos x="6" y="392"/>
                  </a:cxn>
                  <a:cxn ang="0">
                    <a:pos x="2" y="397"/>
                  </a:cxn>
                  <a:cxn ang="0">
                    <a:pos x="5" y="396"/>
                  </a:cxn>
                  <a:cxn ang="0">
                    <a:pos x="0" y="401"/>
                  </a:cxn>
                  <a:cxn ang="0">
                    <a:pos x="0" y="392"/>
                  </a:cxn>
                  <a:cxn ang="0">
                    <a:pos x="5" y="355"/>
                  </a:cxn>
                  <a:cxn ang="0">
                    <a:pos x="16" y="329"/>
                  </a:cxn>
                  <a:cxn ang="0">
                    <a:pos x="28" y="323"/>
                  </a:cxn>
                  <a:cxn ang="0">
                    <a:pos x="40" y="296"/>
                  </a:cxn>
                  <a:cxn ang="0">
                    <a:pos x="48" y="284"/>
                  </a:cxn>
                  <a:cxn ang="0">
                    <a:pos x="45" y="275"/>
                  </a:cxn>
                  <a:cxn ang="0">
                    <a:pos x="65" y="246"/>
                  </a:cxn>
                  <a:cxn ang="0">
                    <a:pos x="69" y="240"/>
                  </a:cxn>
                  <a:cxn ang="0">
                    <a:pos x="71" y="229"/>
                  </a:cxn>
                  <a:cxn ang="0">
                    <a:pos x="76" y="221"/>
                  </a:cxn>
                  <a:cxn ang="0">
                    <a:pos x="105" y="188"/>
                  </a:cxn>
                  <a:cxn ang="0">
                    <a:pos x="120" y="164"/>
                  </a:cxn>
                  <a:cxn ang="0">
                    <a:pos x="123" y="145"/>
                  </a:cxn>
                  <a:cxn ang="0">
                    <a:pos x="132" y="122"/>
                  </a:cxn>
                  <a:cxn ang="0">
                    <a:pos x="139" y="100"/>
                  </a:cxn>
                  <a:cxn ang="0">
                    <a:pos x="155" y="80"/>
                  </a:cxn>
                  <a:cxn ang="0">
                    <a:pos x="174" y="70"/>
                  </a:cxn>
                  <a:cxn ang="0">
                    <a:pos x="190" y="57"/>
                  </a:cxn>
                  <a:cxn ang="0">
                    <a:pos x="196" y="38"/>
                  </a:cxn>
                  <a:cxn ang="0">
                    <a:pos x="199" y="33"/>
                  </a:cxn>
                  <a:cxn ang="0">
                    <a:pos x="204" y="22"/>
                  </a:cxn>
                  <a:cxn ang="0">
                    <a:pos x="213" y="6"/>
                  </a:cxn>
                  <a:cxn ang="0">
                    <a:pos x="218" y="0"/>
                  </a:cxn>
                  <a:cxn ang="0">
                    <a:pos x="227" y="0"/>
                  </a:cxn>
                  <a:cxn ang="0">
                    <a:pos x="261" y="0"/>
                  </a:cxn>
                  <a:cxn ang="0">
                    <a:pos x="297" y="0"/>
                  </a:cxn>
                  <a:cxn ang="0">
                    <a:pos x="338" y="0"/>
                  </a:cxn>
                  <a:cxn ang="0">
                    <a:pos x="379" y="0"/>
                  </a:cxn>
                  <a:cxn ang="0">
                    <a:pos x="422" y="0"/>
                  </a:cxn>
                  <a:cxn ang="0">
                    <a:pos x="459" y="0"/>
                  </a:cxn>
                  <a:cxn ang="0">
                    <a:pos x="459" y="32"/>
                  </a:cxn>
                  <a:cxn ang="0">
                    <a:pos x="459" y="102"/>
                  </a:cxn>
                  <a:cxn ang="0">
                    <a:pos x="405" y="102"/>
                  </a:cxn>
                  <a:cxn ang="0">
                    <a:pos x="352" y="102"/>
                  </a:cxn>
                  <a:cxn ang="0">
                    <a:pos x="299" y="102"/>
                  </a:cxn>
                  <a:cxn ang="0">
                    <a:pos x="281" y="102"/>
                  </a:cxn>
                  <a:cxn ang="0">
                    <a:pos x="281" y="160"/>
                  </a:cxn>
                  <a:cxn ang="0">
                    <a:pos x="281" y="219"/>
                  </a:cxn>
                  <a:cxn ang="0">
                    <a:pos x="281" y="254"/>
                  </a:cxn>
                  <a:cxn ang="0">
                    <a:pos x="261" y="261"/>
                  </a:cxn>
                  <a:cxn ang="0">
                    <a:pos x="244" y="263"/>
                  </a:cxn>
                  <a:cxn ang="0">
                    <a:pos x="228" y="268"/>
                  </a:cxn>
                  <a:cxn ang="0">
                    <a:pos x="223" y="272"/>
                  </a:cxn>
                  <a:cxn ang="0">
                    <a:pos x="220" y="277"/>
                  </a:cxn>
                  <a:cxn ang="0">
                    <a:pos x="215" y="288"/>
                  </a:cxn>
                  <a:cxn ang="0">
                    <a:pos x="213" y="296"/>
                  </a:cxn>
                  <a:cxn ang="0">
                    <a:pos x="215" y="322"/>
                  </a:cxn>
                  <a:cxn ang="0">
                    <a:pos x="218" y="342"/>
                  </a:cxn>
                  <a:cxn ang="0">
                    <a:pos x="218" y="363"/>
                  </a:cxn>
                  <a:cxn ang="0">
                    <a:pos x="222" y="379"/>
                  </a:cxn>
                  <a:cxn ang="0">
                    <a:pos x="196" y="379"/>
                  </a:cxn>
                </a:cxnLst>
                <a:rect l="0" t="0" r="r" b="b"/>
                <a:pathLst>
                  <a:path w="459" h="401">
                    <a:moveTo>
                      <a:pt x="196" y="379"/>
                    </a:moveTo>
                    <a:lnTo>
                      <a:pt x="148" y="379"/>
                    </a:lnTo>
                    <a:lnTo>
                      <a:pt x="96" y="379"/>
                    </a:lnTo>
                    <a:lnTo>
                      <a:pt x="45" y="379"/>
                    </a:lnTo>
                    <a:lnTo>
                      <a:pt x="16" y="379"/>
                    </a:lnTo>
                    <a:lnTo>
                      <a:pt x="14" y="385"/>
                    </a:lnTo>
                    <a:lnTo>
                      <a:pt x="6" y="392"/>
                    </a:lnTo>
                    <a:lnTo>
                      <a:pt x="2" y="397"/>
                    </a:lnTo>
                    <a:lnTo>
                      <a:pt x="5" y="396"/>
                    </a:lnTo>
                    <a:lnTo>
                      <a:pt x="0" y="401"/>
                    </a:lnTo>
                    <a:lnTo>
                      <a:pt x="0" y="392"/>
                    </a:lnTo>
                    <a:lnTo>
                      <a:pt x="5" y="355"/>
                    </a:lnTo>
                    <a:lnTo>
                      <a:pt x="16" y="329"/>
                    </a:lnTo>
                    <a:lnTo>
                      <a:pt x="28" y="323"/>
                    </a:lnTo>
                    <a:lnTo>
                      <a:pt x="40" y="296"/>
                    </a:lnTo>
                    <a:lnTo>
                      <a:pt x="48" y="284"/>
                    </a:lnTo>
                    <a:lnTo>
                      <a:pt x="45" y="275"/>
                    </a:lnTo>
                    <a:lnTo>
                      <a:pt x="65" y="246"/>
                    </a:lnTo>
                    <a:lnTo>
                      <a:pt x="69" y="240"/>
                    </a:lnTo>
                    <a:lnTo>
                      <a:pt x="71" y="229"/>
                    </a:lnTo>
                    <a:lnTo>
                      <a:pt x="76" y="221"/>
                    </a:lnTo>
                    <a:lnTo>
                      <a:pt x="105" y="188"/>
                    </a:lnTo>
                    <a:lnTo>
                      <a:pt x="120" y="164"/>
                    </a:lnTo>
                    <a:lnTo>
                      <a:pt x="123" y="145"/>
                    </a:lnTo>
                    <a:lnTo>
                      <a:pt x="132" y="122"/>
                    </a:lnTo>
                    <a:lnTo>
                      <a:pt x="139" y="100"/>
                    </a:lnTo>
                    <a:lnTo>
                      <a:pt x="155" y="80"/>
                    </a:lnTo>
                    <a:lnTo>
                      <a:pt x="174" y="70"/>
                    </a:lnTo>
                    <a:lnTo>
                      <a:pt x="190" y="57"/>
                    </a:lnTo>
                    <a:lnTo>
                      <a:pt x="196" y="38"/>
                    </a:lnTo>
                    <a:lnTo>
                      <a:pt x="199" y="33"/>
                    </a:lnTo>
                    <a:lnTo>
                      <a:pt x="204" y="22"/>
                    </a:lnTo>
                    <a:lnTo>
                      <a:pt x="213" y="6"/>
                    </a:lnTo>
                    <a:lnTo>
                      <a:pt x="218" y="0"/>
                    </a:lnTo>
                    <a:lnTo>
                      <a:pt x="227" y="0"/>
                    </a:lnTo>
                    <a:lnTo>
                      <a:pt x="261" y="0"/>
                    </a:lnTo>
                    <a:lnTo>
                      <a:pt x="297" y="0"/>
                    </a:lnTo>
                    <a:lnTo>
                      <a:pt x="338" y="0"/>
                    </a:lnTo>
                    <a:lnTo>
                      <a:pt x="379" y="0"/>
                    </a:lnTo>
                    <a:lnTo>
                      <a:pt x="422" y="0"/>
                    </a:lnTo>
                    <a:lnTo>
                      <a:pt x="459" y="0"/>
                    </a:lnTo>
                    <a:lnTo>
                      <a:pt x="459" y="32"/>
                    </a:lnTo>
                    <a:lnTo>
                      <a:pt x="459" y="102"/>
                    </a:lnTo>
                    <a:lnTo>
                      <a:pt x="405" y="102"/>
                    </a:lnTo>
                    <a:lnTo>
                      <a:pt x="352" y="102"/>
                    </a:lnTo>
                    <a:lnTo>
                      <a:pt x="299" y="102"/>
                    </a:lnTo>
                    <a:lnTo>
                      <a:pt x="281" y="102"/>
                    </a:lnTo>
                    <a:lnTo>
                      <a:pt x="281" y="160"/>
                    </a:lnTo>
                    <a:lnTo>
                      <a:pt x="281" y="219"/>
                    </a:lnTo>
                    <a:lnTo>
                      <a:pt x="281" y="254"/>
                    </a:lnTo>
                    <a:lnTo>
                      <a:pt x="261" y="261"/>
                    </a:lnTo>
                    <a:lnTo>
                      <a:pt x="244" y="263"/>
                    </a:lnTo>
                    <a:lnTo>
                      <a:pt x="228" y="268"/>
                    </a:lnTo>
                    <a:lnTo>
                      <a:pt x="223" y="272"/>
                    </a:lnTo>
                    <a:lnTo>
                      <a:pt x="220" y="277"/>
                    </a:lnTo>
                    <a:lnTo>
                      <a:pt x="215" y="288"/>
                    </a:lnTo>
                    <a:lnTo>
                      <a:pt x="213" y="296"/>
                    </a:lnTo>
                    <a:lnTo>
                      <a:pt x="215" y="322"/>
                    </a:lnTo>
                    <a:lnTo>
                      <a:pt x="218" y="342"/>
                    </a:lnTo>
                    <a:lnTo>
                      <a:pt x="218" y="363"/>
                    </a:lnTo>
                    <a:lnTo>
                      <a:pt x="222" y="379"/>
                    </a:lnTo>
                    <a:lnTo>
                      <a:pt x="196" y="379"/>
                    </a:lnTo>
                    <a:close/>
                  </a:path>
                </a:pathLst>
              </a:custGeom>
              <a:grpFill/>
              <a:ln w="6350" cap="flat" cmpd="sng">
                <a:solidFill>
                  <a:schemeClr val="bg1"/>
                </a:solidFill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/>
              <a:lstStyle/>
              <a:p>
                <a:endParaRPr lang="en-US" sz="975" dirty="0"/>
              </a:p>
            </p:txBody>
          </p:sp>
          <p:grpSp>
            <p:nvGrpSpPr>
              <p:cNvPr id="171" name="Group 367"/>
              <p:cNvGrpSpPr/>
              <p:nvPr/>
            </p:nvGrpSpPr>
            <p:grpSpPr bwMode="gray">
              <a:xfrm>
                <a:off x="4455318" y="2994372"/>
                <a:ext cx="1196974" cy="1339850"/>
                <a:chOff x="4455318" y="2994372"/>
                <a:chExt cx="1196974" cy="1339850"/>
              </a:xfrm>
              <a:grpFill/>
            </p:grpSpPr>
            <p:sp>
              <p:nvSpPr>
                <p:cNvPr id="172" name="Freeform 171"/>
                <p:cNvSpPr>
                  <a:spLocks noChangeAspect="1"/>
                </p:cNvSpPr>
                <p:nvPr/>
              </p:nvSpPr>
              <p:spPr bwMode="gray">
                <a:xfrm>
                  <a:off x="4704556" y="3497609"/>
                  <a:ext cx="77788" cy="114300"/>
                </a:xfrm>
                <a:custGeom>
                  <a:avLst/>
                  <a:gdLst/>
                  <a:ahLst/>
                  <a:cxnLst>
                    <a:cxn ang="0">
                      <a:pos x="239" y="279"/>
                    </a:cxn>
                    <a:cxn ang="0">
                      <a:pos x="215" y="252"/>
                    </a:cxn>
                    <a:cxn ang="0">
                      <a:pos x="209" y="231"/>
                    </a:cxn>
                    <a:cxn ang="0">
                      <a:pos x="209" y="188"/>
                    </a:cxn>
                    <a:cxn ang="0">
                      <a:pos x="204" y="114"/>
                    </a:cxn>
                    <a:cxn ang="0">
                      <a:pos x="200" y="95"/>
                    </a:cxn>
                    <a:cxn ang="0">
                      <a:pos x="194" y="68"/>
                    </a:cxn>
                    <a:cxn ang="0">
                      <a:pos x="187" y="48"/>
                    </a:cxn>
                    <a:cxn ang="0">
                      <a:pos x="176" y="33"/>
                    </a:cxn>
                    <a:cxn ang="0">
                      <a:pos x="166" y="21"/>
                    </a:cxn>
                    <a:cxn ang="0">
                      <a:pos x="170" y="11"/>
                    </a:cxn>
                    <a:cxn ang="0">
                      <a:pos x="172" y="5"/>
                    </a:cxn>
                    <a:cxn ang="0">
                      <a:pos x="162" y="3"/>
                    </a:cxn>
                    <a:cxn ang="0">
                      <a:pos x="145" y="3"/>
                    </a:cxn>
                    <a:cxn ang="0">
                      <a:pos x="129" y="12"/>
                    </a:cxn>
                    <a:cxn ang="0">
                      <a:pos x="86" y="6"/>
                    </a:cxn>
                    <a:cxn ang="0">
                      <a:pos x="47" y="5"/>
                    </a:cxn>
                    <a:cxn ang="0">
                      <a:pos x="19" y="8"/>
                    </a:cxn>
                    <a:cxn ang="0">
                      <a:pos x="14" y="24"/>
                    </a:cxn>
                    <a:cxn ang="0">
                      <a:pos x="20" y="35"/>
                    </a:cxn>
                    <a:cxn ang="0">
                      <a:pos x="24" y="44"/>
                    </a:cxn>
                    <a:cxn ang="0">
                      <a:pos x="25" y="65"/>
                    </a:cxn>
                    <a:cxn ang="0">
                      <a:pos x="25" y="82"/>
                    </a:cxn>
                    <a:cxn ang="0">
                      <a:pos x="28" y="95"/>
                    </a:cxn>
                    <a:cxn ang="0">
                      <a:pos x="30" y="103"/>
                    </a:cxn>
                    <a:cxn ang="0">
                      <a:pos x="25" y="111"/>
                    </a:cxn>
                    <a:cxn ang="0">
                      <a:pos x="31" y="116"/>
                    </a:cxn>
                    <a:cxn ang="0">
                      <a:pos x="41" y="159"/>
                    </a:cxn>
                    <a:cxn ang="0">
                      <a:pos x="36" y="165"/>
                    </a:cxn>
                    <a:cxn ang="0">
                      <a:pos x="28" y="171"/>
                    </a:cxn>
                    <a:cxn ang="0">
                      <a:pos x="22" y="182"/>
                    </a:cxn>
                    <a:cxn ang="0">
                      <a:pos x="14" y="204"/>
                    </a:cxn>
                    <a:cxn ang="0">
                      <a:pos x="11" y="220"/>
                    </a:cxn>
                    <a:cxn ang="0">
                      <a:pos x="1" y="234"/>
                    </a:cxn>
                    <a:cxn ang="0">
                      <a:pos x="0" y="259"/>
                    </a:cxn>
                    <a:cxn ang="0">
                      <a:pos x="11" y="295"/>
                    </a:cxn>
                    <a:cxn ang="0">
                      <a:pos x="22" y="301"/>
                    </a:cxn>
                    <a:cxn ang="0">
                      <a:pos x="27" y="315"/>
                    </a:cxn>
                    <a:cxn ang="0">
                      <a:pos x="21" y="331"/>
                    </a:cxn>
                    <a:cxn ang="0">
                      <a:pos x="11" y="328"/>
                    </a:cxn>
                    <a:cxn ang="0">
                      <a:pos x="5" y="336"/>
                    </a:cxn>
                    <a:cxn ang="0">
                      <a:pos x="67" y="356"/>
                    </a:cxn>
                    <a:cxn ang="0">
                      <a:pos x="95" y="338"/>
                    </a:cxn>
                    <a:cxn ang="0">
                      <a:pos x="137" y="328"/>
                    </a:cxn>
                    <a:cxn ang="0">
                      <a:pos x="183" y="302"/>
                    </a:cxn>
                    <a:cxn ang="0">
                      <a:pos x="196" y="300"/>
                    </a:cxn>
                    <a:cxn ang="0">
                      <a:pos x="219" y="300"/>
                    </a:cxn>
                    <a:cxn ang="0">
                      <a:pos x="240" y="283"/>
                    </a:cxn>
                  </a:cxnLst>
                  <a:rect l="0" t="0" r="r" b="b"/>
                  <a:pathLst>
                    <a:path w="242" h="356">
                      <a:moveTo>
                        <a:pt x="242" y="281"/>
                      </a:moveTo>
                      <a:lnTo>
                        <a:pt x="239" y="279"/>
                      </a:lnTo>
                      <a:lnTo>
                        <a:pt x="223" y="262"/>
                      </a:lnTo>
                      <a:lnTo>
                        <a:pt x="215" y="252"/>
                      </a:lnTo>
                      <a:lnTo>
                        <a:pt x="210" y="241"/>
                      </a:lnTo>
                      <a:lnTo>
                        <a:pt x="209" y="231"/>
                      </a:lnTo>
                      <a:lnTo>
                        <a:pt x="208" y="209"/>
                      </a:lnTo>
                      <a:lnTo>
                        <a:pt x="209" y="188"/>
                      </a:lnTo>
                      <a:lnTo>
                        <a:pt x="205" y="148"/>
                      </a:lnTo>
                      <a:lnTo>
                        <a:pt x="204" y="114"/>
                      </a:lnTo>
                      <a:lnTo>
                        <a:pt x="203" y="101"/>
                      </a:lnTo>
                      <a:lnTo>
                        <a:pt x="200" y="95"/>
                      </a:lnTo>
                      <a:lnTo>
                        <a:pt x="196" y="89"/>
                      </a:lnTo>
                      <a:lnTo>
                        <a:pt x="194" y="68"/>
                      </a:lnTo>
                      <a:lnTo>
                        <a:pt x="191" y="53"/>
                      </a:lnTo>
                      <a:lnTo>
                        <a:pt x="187" y="48"/>
                      </a:lnTo>
                      <a:lnTo>
                        <a:pt x="180" y="41"/>
                      </a:lnTo>
                      <a:lnTo>
                        <a:pt x="176" y="33"/>
                      </a:lnTo>
                      <a:lnTo>
                        <a:pt x="167" y="27"/>
                      </a:lnTo>
                      <a:lnTo>
                        <a:pt x="166" y="21"/>
                      </a:lnTo>
                      <a:lnTo>
                        <a:pt x="170" y="16"/>
                      </a:lnTo>
                      <a:lnTo>
                        <a:pt x="170" y="11"/>
                      </a:lnTo>
                      <a:lnTo>
                        <a:pt x="173" y="6"/>
                      </a:lnTo>
                      <a:lnTo>
                        <a:pt x="172" y="5"/>
                      </a:lnTo>
                      <a:lnTo>
                        <a:pt x="164" y="4"/>
                      </a:lnTo>
                      <a:lnTo>
                        <a:pt x="162" y="3"/>
                      </a:lnTo>
                      <a:lnTo>
                        <a:pt x="162" y="0"/>
                      </a:lnTo>
                      <a:lnTo>
                        <a:pt x="145" y="3"/>
                      </a:lnTo>
                      <a:lnTo>
                        <a:pt x="133" y="11"/>
                      </a:lnTo>
                      <a:lnTo>
                        <a:pt x="129" y="12"/>
                      </a:lnTo>
                      <a:lnTo>
                        <a:pt x="112" y="11"/>
                      </a:lnTo>
                      <a:lnTo>
                        <a:pt x="86" y="6"/>
                      </a:lnTo>
                      <a:lnTo>
                        <a:pt x="58" y="8"/>
                      </a:lnTo>
                      <a:lnTo>
                        <a:pt x="47" y="5"/>
                      </a:lnTo>
                      <a:lnTo>
                        <a:pt x="36" y="5"/>
                      </a:lnTo>
                      <a:lnTo>
                        <a:pt x="19" y="8"/>
                      </a:lnTo>
                      <a:lnTo>
                        <a:pt x="14" y="16"/>
                      </a:lnTo>
                      <a:lnTo>
                        <a:pt x="14" y="24"/>
                      </a:lnTo>
                      <a:lnTo>
                        <a:pt x="17" y="32"/>
                      </a:lnTo>
                      <a:lnTo>
                        <a:pt x="20" y="35"/>
                      </a:lnTo>
                      <a:lnTo>
                        <a:pt x="20" y="43"/>
                      </a:lnTo>
                      <a:lnTo>
                        <a:pt x="24" y="44"/>
                      </a:lnTo>
                      <a:lnTo>
                        <a:pt x="22" y="57"/>
                      </a:lnTo>
                      <a:lnTo>
                        <a:pt x="25" y="65"/>
                      </a:lnTo>
                      <a:lnTo>
                        <a:pt x="25" y="76"/>
                      </a:lnTo>
                      <a:lnTo>
                        <a:pt x="25" y="82"/>
                      </a:lnTo>
                      <a:lnTo>
                        <a:pt x="28" y="89"/>
                      </a:lnTo>
                      <a:lnTo>
                        <a:pt x="28" y="95"/>
                      </a:lnTo>
                      <a:lnTo>
                        <a:pt x="27" y="98"/>
                      </a:lnTo>
                      <a:lnTo>
                        <a:pt x="30" y="103"/>
                      </a:lnTo>
                      <a:lnTo>
                        <a:pt x="25" y="108"/>
                      </a:lnTo>
                      <a:lnTo>
                        <a:pt x="25" y="111"/>
                      </a:lnTo>
                      <a:lnTo>
                        <a:pt x="28" y="112"/>
                      </a:lnTo>
                      <a:lnTo>
                        <a:pt x="31" y="116"/>
                      </a:lnTo>
                      <a:lnTo>
                        <a:pt x="38" y="143"/>
                      </a:lnTo>
                      <a:lnTo>
                        <a:pt x="41" y="159"/>
                      </a:lnTo>
                      <a:lnTo>
                        <a:pt x="36" y="160"/>
                      </a:lnTo>
                      <a:lnTo>
                        <a:pt x="36" y="165"/>
                      </a:lnTo>
                      <a:lnTo>
                        <a:pt x="32" y="166"/>
                      </a:lnTo>
                      <a:lnTo>
                        <a:pt x="28" y="171"/>
                      </a:lnTo>
                      <a:lnTo>
                        <a:pt x="26" y="173"/>
                      </a:lnTo>
                      <a:lnTo>
                        <a:pt x="22" y="182"/>
                      </a:lnTo>
                      <a:lnTo>
                        <a:pt x="16" y="195"/>
                      </a:lnTo>
                      <a:lnTo>
                        <a:pt x="14" y="204"/>
                      </a:lnTo>
                      <a:lnTo>
                        <a:pt x="14" y="215"/>
                      </a:lnTo>
                      <a:lnTo>
                        <a:pt x="11" y="220"/>
                      </a:lnTo>
                      <a:lnTo>
                        <a:pt x="5" y="227"/>
                      </a:lnTo>
                      <a:lnTo>
                        <a:pt x="1" y="234"/>
                      </a:lnTo>
                      <a:lnTo>
                        <a:pt x="0" y="251"/>
                      </a:lnTo>
                      <a:lnTo>
                        <a:pt x="0" y="259"/>
                      </a:lnTo>
                      <a:lnTo>
                        <a:pt x="8" y="279"/>
                      </a:lnTo>
                      <a:lnTo>
                        <a:pt x="11" y="295"/>
                      </a:lnTo>
                      <a:lnTo>
                        <a:pt x="15" y="300"/>
                      </a:lnTo>
                      <a:lnTo>
                        <a:pt x="22" y="301"/>
                      </a:lnTo>
                      <a:lnTo>
                        <a:pt x="25" y="302"/>
                      </a:lnTo>
                      <a:lnTo>
                        <a:pt x="27" y="315"/>
                      </a:lnTo>
                      <a:lnTo>
                        <a:pt x="27" y="329"/>
                      </a:lnTo>
                      <a:lnTo>
                        <a:pt x="21" y="331"/>
                      </a:lnTo>
                      <a:lnTo>
                        <a:pt x="17" y="328"/>
                      </a:lnTo>
                      <a:lnTo>
                        <a:pt x="11" y="328"/>
                      </a:lnTo>
                      <a:lnTo>
                        <a:pt x="9" y="329"/>
                      </a:lnTo>
                      <a:lnTo>
                        <a:pt x="5" y="336"/>
                      </a:lnTo>
                      <a:lnTo>
                        <a:pt x="41" y="345"/>
                      </a:lnTo>
                      <a:lnTo>
                        <a:pt x="67" y="356"/>
                      </a:lnTo>
                      <a:lnTo>
                        <a:pt x="87" y="345"/>
                      </a:lnTo>
                      <a:lnTo>
                        <a:pt x="95" y="338"/>
                      </a:lnTo>
                      <a:lnTo>
                        <a:pt x="103" y="336"/>
                      </a:lnTo>
                      <a:lnTo>
                        <a:pt x="137" y="328"/>
                      </a:lnTo>
                      <a:lnTo>
                        <a:pt x="166" y="311"/>
                      </a:lnTo>
                      <a:lnTo>
                        <a:pt x="183" y="302"/>
                      </a:lnTo>
                      <a:lnTo>
                        <a:pt x="188" y="300"/>
                      </a:lnTo>
                      <a:lnTo>
                        <a:pt x="196" y="300"/>
                      </a:lnTo>
                      <a:lnTo>
                        <a:pt x="215" y="296"/>
                      </a:lnTo>
                      <a:lnTo>
                        <a:pt x="219" y="300"/>
                      </a:lnTo>
                      <a:lnTo>
                        <a:pt x="229" y="299"/>
                      </a:lnTo>
                      <a:lnTo>
                        <a:pt x="240" y="283"/>
                      </a:lnTo>
                      <a:lnTo>
                        <a:pt x="242" y="281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73" name="Freeform 172"/>
                <p:cNvSpPr>
                  <a:spLocks noChangeAspect="1"/>
                </p:cNvSpPr>
                <p:nvPr/>
              </p:nvSpPr>
              <p:spPr bwMode="gray">
                <a:xfrm>
                  <a:off x="4669631" y="3429347"/>
                  <a:ext cx="131763" cy="98425"/>
                </a:xfrm>
                <a:custGeom>
                  <a:avLst/>
                  <a:gdLst/>
                  <a:ahLst/>
                  <a:cxnLst>
                    <a:cxn ang="0">
                      <a:pos x="242" y="9"/>
                    </a:cxn>
                    <a:cxn ang="0">
                      <a:pos x="182" y="49"/>
                    </a:cxn>
                    <a:cxn ang="0">
                      <a:pos x="113" y="91"/>
                    </a:cxn>
                    <a:cxn ang="0">
                      <a:pos x="83" y="96"/>
                    </a:cxn>
                    <a:cxn ang="0">
                      <a:pos x="64" y="119"/>
                    </a:cxn>
                    <a:cxn ang="0">
                      <a:pos x="46" y="162"/>
                    </a:cxn>
                    <a:cxn ang="0">
                      <a:pos x="16" y="188"/>
                    </a:cxn>
                    <a:cxn ang="0">
                      <a:pos x="1" y="224"/>
                    </a:cxn>
                    <a:cxn ang="0">
                      <a:pos x="1" y="259"/>
                    </a:cxn>
                    <a:cxn ang="0">
                      <a:pos x="5" y="267"/>
                    </a:cxn>
                    <a:cxn ang="0">
                      <a:pos x="11" y="275"/>
                    </a:cxn>
                    <a:cxn ang="0">
                      <a:pos x="15" y="284"/>
                    </a:cxn>
                    <a:cxn ang="0">
                      <a:pos x="24" y="291"/>
                    </a:cxn>
                    <a:cxn ang="0">
                      <a:pos x="35" y="294"/>
                    </a:cxn>
                    <a:cxn ang="0">
                      <a:pos x="40" y="295"/>
                    </a:cxn>
                    <a:cxn ang="0">
                      <a:pos x="53" y="290"/>
                    </a:cxn>
                    <a:cxn ang="0">
                      <a:pos x="79" y="283"/>
                    </a:cxn>
                    <a:cxn ang="0">
                      <a:pos x="107" y="285"/>
                    </a:cxn>
                    <a:cxn ang="0">
                      <a:pos x="119" y="290"/>
                    </a:cxn>
                    <a:cxn ang="0">
                      <a:pos x="130" y="306"/>
                    </a:cxn>
                    <a:cxn ang="0">
                      <a:pos x="141" y="305"/>
                    </a:cxn>
                    <a:cxn ang="0">
                      <a:pos x="138" y="281"/>
                    </a:cxn>
                    <a:cxn ang="0">
                      <a:pos x="133" y="259"/>
                    </a:cxn>
                    <a:cxn ang="0">
                      <a:pos x="127" y="240"/>
                    </a:cxn>
                    <a:cxn ang="0">
                      <a:pos x="149" y="221"/>
                    </a:cxn>
                    <a:cxn ang="0">
                      <a:pos x="199" y="222"/>
                    </a:cxn>
                    <a:cxn ang="0">
                      <a:pos x="246" y="227"/>
                    </a:cxn>
                    <a:cxn ang="0">
                      <a:pos x="275" y="217"/>
                    </a:cxn>
                    <a:cxn ang="0">
                      <a:pos x="317" y="227"/>
                    </a:cxn>
                    <a:cxn ang="0">
                      <a:pos x="336" y="224"/>
                    </a:cxn>
                    <a:cxn ang="0">
                      <a:pos x="344" y="214"/>
                    </a:cxn>
                    <a:cxn ang="0">
                      <a:pos x="350" y="208"/>
                    </a:cxn>
                    <a:cxn ang="0">
                      <a:pos x="364" y="195"/>
                    </a:cxn>
                    <a:cxn ang="0">
                      <a:pos x="387" y="197"/>
                    </a:cxn>
                    <a:cxn ang="0">
                      <a:pos x="410" y="185"/>
                    </a:cxn>
                    <a:cxn ang="0">
                      <a:pos x="415" y="177"/>
                    </a:cxn>
                    <a:cxn ang="0">
                      <a:pos x="417" y="171"/>
                    </a:cxn>
                    <a:cxn ang="0">
                      <a:pos x="398" y="150"/>
                    </a:cxn>
                    <a:cxn ang="0">
                      <a:pos x="408" y="145"/>
                    </a:cxn>
                    <a:cxn ang="0">
                      <a:pos x="402" y="130"/>
                    </a:cxn>
                    <a:cxn ang="0">
                      <a:pos x="387" y="133"/>
                    </a:cxn>
                    <a:cxn ang="0">
                      <a:pos x="368" y="131"/>
                    </a:cxn>
                    <a:cxn ang="0">
                      <a:pos x="345" y="108"/>
                    </a:cxn>
                    <a:cxn ang="0">
                      <a:pos x="317" y="70"/>
                    </a:cxn>
                    <a:cxn ang="0">
                      <a:pos x="302" y="39"/>
                    </a:cxn>
                    <a:cxn ang="0">
                      <a:pos x="290" y="26"/>
                    </a:cxn>
                    <a:cxn ang="0">
                      <a:pos x="295" y="0"/>
                    </a:cxn>
                  </a:cxnLst>
                  <a:rect l="0" t="0" r="r" b="b"/>
                  <a:pathLst>
                    <a:path w="417" h="307">
                      <a:moveTo>
                        <a:pt x="295" y="0"/>
                      </a:moveTo>
                      <a:lnTo>
                        <a:pt x="262" y="1"/>
                      </a:lnTo>
                      <a:lnTo>
                        <a:pt x="242" y="9"/>
                      </a:lnTo>
                      <a:lnTo>
                        <a:pt x="234" y="12"/>
                      </a:lnTo>
                      <a:lnTo>
                        <a:pt x="219" y="25"/>
                      </a:lnTo>
                      <a:lnTo>
                        <a:pt x="182" y="49"/>
                      </a:lnTo>
                      <a:lnTo>
                        <a:pt x="170" y="65"/>
                      </a:lnTo>
                      <a:lnTo>
                        <a:pt x="151" y="79"/>
                      </a:lnTo>
                      <a:lnTo>
                        <a:pt x="113" y="91"/>
                      </a:lnTo>
                      <a:lnTo>
                        <a:pt x="101" y="93"/>
                      </a:lnTo>
                      <a:lnTo>
                        <a:pt x="89" y="95"/>
                      </a:lnTo>
                      <a:lnTo>
                        <a:pt x="83" y="96"/>
                      </a:lnTo>
                      <a:lnTo>
                        <a:pt x="74" y="102"/>
                      </a:lnTo>
                      <a:lnTo>
                        <a:pt x="69" y="108"/>
                      </a:lnTo>
                      <a:lnTo>
                        <a:pt x="64" y="119"/>
                      </a:lnTo>
                      <a:lnTo>
                        <a:pt x="60" y="134"/>
                      </a:lnTo>
                      <a:lnTo>
                        <a:pt x="53" y="152"/>
                      </a:lnTo>
                      <a:lnTo>
                        <a:pt x="46" y="162"/>
                      </a:lnTo>
                      <a:lnTo>
                        <a:pt x="30" y="174"/>
                      </a:lnTo>
                      <a:lnTo>
                        <a:pt x="20" y="183"/>
                      </a:lnTo>
                      <a:lnTo>
                        <a:pt x="16" y="188"/>
                      </a:lnTo>
                      <a:lnTo>
                        <a:pt x="11" y="197"/>
                      </a:lnTo>
                      <a:lnTo>
                        <a:pt x="10" y="206"/>
                      </a:lnTo>
                      <a:lnTo>
                        <a:pt x="1" y="224"/>
                      </a:lnTo>
                      <a:lnTo>
                        <a:pt x="0" y="235"/>
                      </a:lnTo>
                      <a:lnTo>
                        <a:pt x="0" y="248"/>
                      </a:lnTo>
                      <a:lnTo>
                        <a:pt x="1" y="259"/>
                      </a:lnTo>
                      <a:lnTo>
                        <a:pt x="4" y="260"/>
                      </a:lnTo>
                      <a:lnTo>
                        <a:pt x="4" y="262"/>
                      </a:lnTo>
                      <a:lnTo>
                        <a:pt x="5" y="267"/>
                      </a:lnTo>
                      <a:lnTo>
                        <a:pt x="6" y="268"/>
                      </a:lnTo>
                      <a:lnTo>
                        <a:pt x="8" y="269"/>
                      </a:lnTo>
                      <a:lnTo>
                        <a:pt x="11" y="275"/>
                      </a:lnTo>
                      <a:lnTo>
                        <a:pt x="14" y="276"/>
                      </a:lnTo>
                      <a:lnTo>
                        <a:pt x="15" y="279"/>
                      </a:lnTo>
                      <a:lnTo>
                        <a:pt x="15" y="284"/>
                      </a:lnTo>
                      <a:lnTo>
                        <a:pt x="19" y="284"/>
                      </a:lnTo>
                      <a:lnTo>
                        <a:pt x="22" y="287"/>
                      </a:lnTo>
                      <a:lnTo>
                        <a:pt x="24" y="291"/>
                      </a:lnTo>
                      <a:lnTo>
                        <a:pt x="31" y="295"/>
                      </a:lnTo>
                      <a:lnTo>
                        <a:pt x="31" y="294"/>
                      </a:lnTo>
                      <a:lnTo>
                        <a:pt x="35" y="294"/>
                      </a:lnTo>
                      <a:lnTo>
                        <a:pt x="37" y="291"/>
                      </a:lnTo>
                      <a:lnTo>
                        <a:pt x="38" y="291"/>
                      </a:lnTo>
                      <a:lnTo>
                        <a:pt x="40" y="295"/>
                      </a:lnTo>
                      <a:lnTo>
                        <a:pt x="47" y="298"/>
                      </a:lnTo>
                      <a:lnTo>
                        <a:pt x="51" y="296"/>
                      </a:lnTo>
                      <a:lnTo>
                        <a:pt x="53" y="290"/>
                      </a:lnTo>
                      <a:lnTo>
                        <a:pt x="59" y="289"/>
                      </a:lnTo>
                      <a:lnTo>
                        <a:pt x="67" y="286"/>
                      </a:lnTo>
                      <a:lnTo>
                        <a:pt x="79" y="283"/>
                      </a:lnTo>
                      <a:lnTo>
                        <a:pt x="89" y="280"/>
                      </a:lnTo>
                      <a:lnTo>
                        <a:pt x="96" y="280"/>
                      </a:lnTo>
                      <a:lnTo>
                        <a:pt x="107" y="285"/>
                      </a:lnTo>
                      <a:lnTo>
                        <a:pt x="112" y="280"/>
                      </a:lnTo>
                      <a:lnTo>
                        <a:pt x="113" y="280"/>
                      </a:lnTo>
                      <a:lnTo>
                        <a:pt x="119" y="290"/>
                      </a:lnTo>
                      <a:lnTo>
                        <a:pt x="124" y="291"/>
                      </a:lnTo>
                      <a:lnTo>
                        <a:pt x="125" y="296"/>
                      </a:lnTo>
                      <a:lnTo>
                        <a:pt x="130" y="306"/>
                      </a:lnTo>
                      <a:lnTo>
                        <a:pt x="133" y="307"/>
                      </a:lnTo>
                      <a:lnTo>
                        <a:pt x="139" y="307"/>
                      </a:lnTo>
                      <a:lnTo>
                        <a:pt x="141" y="305"/>
                      </a:lnTo>
                      <a:lnTo>
                        <a:pt x="138" y="298"/>
                      </a:lnTo>
                      <a:lnTo>
                        <a:pt x="138" y="292"/>
                      </a:lnTo>
                      <a:lnTo>
                        <a:pt x="138" y="281"/>
                      </a:lnTo>
                      <a:lnTo>
                        <a:pt x="135" y="273"/>
                      </a:lnTo>
                      <a:lnTo>
                        <a:pt x="137" y="260"/>
                      </a:lnTo>
                      <a:lnTo>
                        <a:pt x="133" y="259"/>
                      </a:lnTo>
                      <a:lnTo>
                        <a:pt x="133" y="251"/>
                      </a:lnTo>
                      <a:lnTo>
                        <a:pt x="130" y="248"/>
                      </a:lnTo>
                      <a:lnTo>
                        <a:pt x="127" y="240"/>
                      </a:lnTo>
                      <a:lnTo>
                        <a:pt x="128" y="232"/>
                      </a:lnTo>
                      <a:lnTo>
                        <a:pt x="132" y="224"/>
                      </a:lnTo>
                      <a:lnTo>
                        <a:pt x="149" y="221"/>
                      </a:lnTo>
                      <a:lnTo>
                        <a:pt x="160" y="221"/>
                      </a:lnTo>
                      <a:lnTo>
                        <a:pt x="171" y="224"/>
                      </a:lnTo>
                      <a:lnTo>
                        <a:pt x="199" y="222"/>
                      </a:lnTo>
                      <a:lnTo>
                        <a:pt x="225" y="227"/>
                      </a:lnTo>
                      <a:lnTo>
                        <a:pt x="242" y="228"/>
                      </a:lnTo>
                      <a:lnTo>
                        <a:pt x="246" y="227"/>
                      </a:lnTo>
                      <a:lnTo>
                        <a:pt x="258" y="219"/>
                      </a:lnTo>
                      <a:lnTo>
                        <a:pt x="275" y="216"/>
                      </a:lnTo>
                      <a:lnTo>
                        <a:pt x="275" y="217"/>
                      </a:lnTo>
                      <a:lnTo>
                        <a:pt x="310" y="222"/>
                      </a:lnTo>
                      <a:lnTo>
                        <a:pt x="313" y="227"/>
                      </a:lnTo>
                      <a:lnTo>
                        <a:pt x="317" y="227"/>
                      </a:lnTo>
                      <a:lnTo>
                        <a:pt x="320" y="225"/>
                      </a:lnTo>
                      <a:lnTo>
                        <a:pt x="334" y="225"/>
                      </a:lnTo>
                      <a:lnTo>
                        <a:pt x="336" y="224"/>
                      </a:lnTo>
                      <a:lnTo>
                        <a:pt x="339" y="220"/>
                      </a:lnTo>
                      <a:lnTo>
                        <a:pt x="343" y="220"/>
                      </a:lnTo>
                      <a:lnTo>
                        <a:pt x="344" y="214"/>
                      </a:lnTo>
                      <a:lnTo>
                        <a:pt x="347" y="211"/>
                      </a:lnTo>
                      <a:lnTo>
                        <a:pt x="348" y="210"/>
                      </a:lnTo>
                      <a:lnTo>
                        <a:pt x="350" y="208"/>
                      </a:lnTo>
                      <a:lnTo>
                        <a:pt x="354" y="209"/>
                      </a:lnTo>
                      <a:lnTo>
                        <a:pt x="361" y="197"/>
                      </a:lnTo>
                      <a:lnTo>
                        <a:pt x="364" y="195"/>
                      </a:lnTo>
                      <a:lnTo>
                        <a:pt x="370" y="195"/>
                      </a:lnTo>
                      <a:lnTo>
                        <a:pt x="379" y="199"/>
                      </a:lnTo>
                      <a:lnTo>
                        <a:pt x="387" y="197"/>
                      </a:lnTo>
                      <a:lnTo>
                        <a:pt x="393" y="199"/>
                      </a:lnTo>
                      <a:lnTo>
                        <a:pt x="398" y="197"/>
                      </a:lnTo>
                      <a:lnTo>
                        <a:pt x="410" y="185"/>
                      </a:lnTo>
                      <a:lnTo>
                        <a:pt x="412" y="182"/>
                      </a:lnTo>
                      <a:lnTo>
                        <a:pt x="412" y="181"/>
                      </a:lnTo>
                      <a:lnTo>
                        <a:pt x="415" y="177"/>
                      </a:lnTo>
                      <a:lnTo>
                        <a:pt x="417" y="172"/>
                      </a:lnTo>
                      <a:lnTo>
                        <a:pt x="417" y="170"/>
                      </a:lnTo>
                      <a:lnTo>
                        <a:pt x="417" y="171"/>
                      </a:lnTo>
                      <a:lnTo>
                        <a:pt x="406" y="161"/>
                      </a:lnTo>
                      <a:lnTo>
                        <a:pt x="399" y="154"/>
                      </a:lnTo>
                      <a:lnTo>
                        <a:pt x="398" y="150"/>
                      </a:lnTo>
                      <a:lnTo>
                        <a:pt x="399" y="146"/>
                      </a:lnTo>
                      <a:lnTo>
                        <a:pt x="403" y="145"/>
                      </a:lnTo>
                      <a:lnTo>
                        <a:pt x="408" y="145"/>
                      </a:lnTo>
                      <a:lnTo>
                        <a:pt x="409" y="142"/>
                      </a:lnTo>
                      <a:lnTo>
                        <a:pt x="408" y="140"/>
                      </a:lnTo>
                      <a:lnTo>
                        <a:pt x="402" y="130"/>
                      </a:lnTo>
                      <a:lnTo>
                        <a:pt x="396" y="127"/>
                      </a:lnTo>
                      <a:lnTo>
                        <a:pt x="392" y="128"/>
                      </a:lnTo>
                      <a:lnTo>
                        <a:pt x="387" y="133"/>
                      </a:lnTo>
                      <a:lnTo>
                        <a:pt x="382" y="134"/>
                      </a:lnTo>
                      <a:lnTo>
                        <a:pt x="379" y="134"/>
                      </a:lnTo>
                      <a:lnTo>
                        <a:pt x="368" y="131"/>
                      </a:lnTo>
                      <a:lnTo>
                        <a:pt x="360" y="127"/>
                      </a:lnTo>
                      <a:lnTo>
                        <a:pt x="349" y="114"/>
                      </a:lnTo>
                      <a:lnTo>
                        <a:pt x="345" y="108"/>
                      </a:lnTo>
                      <a:lnTo>
                        <a:pt x="339" y="93"/>
                      </a:lnTo>
                      <a:lnTo>
                        <a:pt x="334" y="84"/>
                      </a:lnTo>
                      <a:lnTo>
                        <a:pt x="317" y="70"/>
                      </a:lnTo>
                      <a:lnTo>
                        <a:pt x="305" y="55"/>
                      </a:lnTo>
                      <a:lnTo>
                        <a:pt x="301" y="48"/>
                      </a:lnTo>
                      <a:lnTo>
                        <a:pt x="302" y="39"/>
                      </a:lnTo>
                      <a:lnTo>
                        <a:pt x="301" y="37"/>
                      </a:lnTo>
                      <a:lnTo>
                        <a:pt x="291" y="28"/>
                      </a:lnTo>
                      <a:lnTo>
                        <a:pt x="290" y="26"/>
                      </a:lnTo>
                      <a:lnTo>
                        <a:pt x="293" y="16"/>
                      </a:lnTo>
                      <a:lnTo>
                        <a:pt x="294" y="5"/>
                      </a:lnTo>
                      <a:lnTo>
                        <a:pt x="295" y="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74" name="Freeform 173"/>
                <p:cNvSpPr>
                  <a:spLocks noChangeAspect="1"/>
                </p:cNvSpPr>
                <p:nvPr/>
              </p:nvSpPr>
              <p:spPr bwMode="gray">
                <a:xfrm>
                  <a:off x="4906168" y="3469034"/>
                  <a:ext cx="133350" cy="195263"/>
                </a:xfrm>
                <a:custGeom>
                  <a:avLst/>
                  <a:gdLst/>
                  <a:ahLst/>
                  <a:cxnLst>
                    <a:cxn ang="0">
                      <a:pos x="220" y="581"/>
                    </a:cxn>
                    <a:cxn ang="0">
                      <a:pos x="170" y="579"/>
                    </a:cxn>
                    <a:cxn ang="0">
                      <a:pos x="74" y="585"/>
                    </a:cxn>
                    <a:cxn ang="0">
                      <a:pos x="79" y="536"/>
                    </a:cxn>
                    <a:cxn ang="0">
                      <a:pos x="75" y="520"/>
                    </a:cxn>
                    <a:cxn ang="0">
                      <a:pos x="63" y="502"/>
                    </a:cxn>
                    <a:cxn ang="0">
                      <a:pos x="68" y="494"/>
                    </a:cxn>
                    <a:cxn ang="0">
                      <a:pos x="58" y="484"/>
                    </a:cxn>
                    <a:cxn ang="0">
                      <a:pos x="32" y="480"/>
                    </a:cxn>
                    <a:cxn ang="0">
                      <a:pos x="11" y="456"/>
                    </a:cxn>
                    <a:cxn ang="0">
                      <a:pos x="3" y="448"/>
                    </a:cxn>
                    <a:cxn ang="0">
                      <a:pos x="7" y="432"/>
                    </a:cxn>
                    <a:cxn ang="0">
                      <a:pos x="19" y="400"/>
                    </a:cxn>
                    <a:cxn ang="0">
                      <a:pos x="39" y="358"/>
                    </a:cxn>
                    <a:cxn ang="0">
                      <a:pos x="62" y="328"/>
                    </a:cxn>
                    <a:cxn ang="0">
                      <a:pos x="101" y="323"/>
                    </a:cxn>
                    <a:cxn ang="0">
                      <a:pos x="130" y="339"/>
                    </a:cxn>
                    <a:cxn ang="0">
                      <a:pos x="143" y="350"/>
                    </a:cxn>
                    <a:cxn ang="0">
                      <a:pos x="168" y="342"/>
                    </a:cxn>
                    <a:cxn ang="0">
                      <a:pos x="198" y="280"/>
                    </a:cxn>
                    <a:cxn ang="0">
                      <a:pos x="210" y="241"/>
                    </a:cxn>
                    <a:cxn ang="0">
                      <a:pos x="238" y="217"/>
                    </a:cxn>
                    <a:cxn ang="0">
                      <a:pos x="249" y="171"/>
                    </a:cxn>
                    <a:cxn ang="0">
                      <a:pos x="263" y="131"/>
                    </a:cxn>
                    <a:cxn ang="0">
                      <a:pos x="279" y="95"/>
                    </a:cxn>
                    <a:cxn ang="0">
                      <a:pos x="307" y="77"/>
                    </a:cxn>
                    <a:cxn ang="0">
                      <a:pos x="327" y="48"/>
                    </a:cxn>
                    <a:cxn ang="0">
                      <a:pos x="323" y="23"/>
                    </a:cxn>
                    <a:cxn ang="0">
                      <a:pos x="310" y="15"/>
                    </a:cxn>
                    <a:cxn ang="0">
                      <a:pos x="332" y="0"/>
                    </a:cxn>
                    <a:cxn ang="0">
                      <a:pos x="340" y="4"/>
                    </a:cxn>
                    <a:cxn ang="0">
                      <a:pos x="355" y="48"/>
                    </a:cxn>
                    <a:cxn ang="0">
                      <a:pos x="349" y="90"/>
                    </a:cxn>
                    <a:cxn ang="0">
                      <a:pos x="374" y="140"/>
                    </a:cxn>
                    <a:cxn ang="0">
                      <a:pos x="376" y="157"/>
                    </a:cxn>
                    <a:cxn ang="0">
                      <a:pos x="337" y="154"/>
                    </a:cxn>
                    <a:cxn ang="0">
                      <a:pos x="315" y="159"/>
                    </a:cxn>
                    <a:cxn ang="0">
                      <a:pos x="311" y="192"/>
                    </a:cxn>
                    <a:cxn ang="0">
                      <a:pos x="338" y="215"/>
                    </a:cxn>
                    <a:cxn ang="0">
                      <a:pos x="360" y="230"/>
                    </a:cxn>
                    <a:cxn ang="0">
                      <a:pos x="376" y="292"/>
                    </a:cxn>
                    <a:cxn ang="0">
                      <a:pos x="370" y="323"/>
                    </a:cxn>
                    <a:cxn ang="0">
                      <a:pos x="343" y="369"/>
                    </a:cxn>
                    <a:cxn ang="0">
                      <a:pos x="335" y="407"/>
                    </a:cxn>
                    <a:cxn ang="0">
                      <a:pos x="345" y="458"/>
                    </a:cxn>
                    <a:cxn ang="0">
                      <a:pos x="390" y="528"/>
                    </a:cxn>
                    <a:cxn ang="0">
                      <a:pos x="418" y="559"/>
                    </a:cxn>
                    <a:cxn ang="0">
                      <a:pos x="413" y="615"/>
                    </a:cxn>
                    <a:cxn ang="0">
                      <a:pos x="366" y="592"/>
                    </a:cxn>
                    <a:cxn ang="0">
                      <a:pos x="264" y="585"/>
                    </a:cxn>
                  </a:cxnLst>
                  <a:rect l="0" t="0" r="r" b="b"/>
                  <a:pathLst>
                    <a:path w="420" h="615">
                      <a:moveTo>
                        <a:pt x="264" y="585"/>
                      </a:moveTo>
                      <a:lnTo>
                        <a:pt x="256" y="582"/>
                      </a:lnTo>
                      <a:lnTo>
                        <a:pt x="220" y="581"/>
                      </a:lnTo>
                      <a:lnTo>
                        <a:pt x="204" y="577"/>
                      </a:lnTo>
                      <a:lnTo>
                        <a:pt x="184" y="581"/>
                      </a:lnTo>
                      <a:lnTo>
                        <a:pt x="170" y="579"/>
                      </a:lnTo>
                      <a:lnTo>
                        <a:pt x="156" y="582"/>
                      </a:lnTo>
                      <a:lnTo>
                        <a:pt x="116" y="582"/>
                      </a:lnTo>
                      <a:lnTo>
                        <a:pt x="74" y="585"/>
                      </a:lnTo>
                      <a:lnTo>
                        <a:pt x="70" y="586"/>
                      </a:lnTo>
                      <a:lnTo>
                        <a:pt x="74" y="552"/>
                      </a:lnTo>
                      <a:lnTo>
                        <a:pt x="79" y="536"/>
                      </a:lnTo>
                      <a:lnTo>
                        <a:pt x="79" y="529"/>
                      </a:lnTo>
                      <a:lnTo>
                        <a:pt x="81" y="527"/>
                      </a:lnTo>
                      <a:lnTo>
                        <a:pt x="75" y="520"/>
                      </a:lnTo>
                      <a:lnTo>
                        <a:pt x="69" y="513"/>
                      </a:lnTo>
                      <a:lnTo>
                        <a:pt x="66" y="509"/>
                      </a:lnTo>
                      <a:lnTo>
                        <a:pt x="63" y="502"/>
                      </a:lnTo>
                      <a:lnTo>
                        <a:pt x="63" y="500"/>
                      </a:lnTo>
                      <a:lnTo>
                        <a:pt x="66" y="499"/>
                      </a:lnTo>
                      <a:lnTo>
                        <a:pt x="68" y="494"/>
                      </a:lnTo>
                      <a:lnTo>
                        <a:pt x="68" y="485"/>
                      </a:lnTo>
                      <a:lnTo>
                        <a:pt x="64" y="483"/>
                      </a:lnTo>
                      <a:lnTo>
                        <a:pt x="58" y="484"/>
                      </a:lnTo>
                      <a:lnTo>
                        <a:pt x="57" y="488"/>
                      </a:lnTo>
                      <a:lnTo>
                        <a:pt x="52" y="489"/>
                      </a:lnTo>
                      <a:lnTo>
                        <a:pt x="32" y="480"/>
                      </a:lnTo>
                      <a:lnTo>
                        <a:pt x="27" y="471"/>
                      </a:lnTo>
                      <a:lnTo>
                        <a:pt x="21" y="456"/>
                      </a:lnTo>
                      <a:lnTo>
                        <a:pt x="11" y="456"/>
                      </a:lnTo>
                      <a:lnTo>
                        <a:pt x="6" y="458"/>
                      </a:lnTo>
                      <a:lnTo>
                        <a:pt x="1" y="455"/>
                      </a:lnTo>
                      <a:lnTo>
                        <a:pt x="3" y="448"/>
                      </a:lnTo>
                      <a:lnTo>
                        <a:pt x="0" y="446"/>
                      </a:lnTo>
                      <a:lnTo>
                        <a:pt x="0" y="439"/>
                      </a:lnTo>
                      <a:lnTo>
                        <a:pt x="7" y="432"/>
                      </a:lnTo>
                      <a:lnTo>
                        <a:pt x="14" y="423"/>
                      </a:lnTo>
                      <a:lnTo>
                        <a:pt x="17" y="414"/>
                      </a:lnTo>
                      <a:lnTo>
                        <a:pt x="19" y="400"/>
                      </a:lnTo>
                      <a:lnTo>
                        <a:pt x="22" y="385"/>
                      </a:lnTo>
                      <a:lnTo>
                        <a:pt x="31" y="369"/>
                      </a:lnTo>
                      <a:lnTo>
                        <a:pt x="39" y="358"/>
                      </a:lnTo>
                      <a:lnTo>
                        <a:pt x="47" y="350"/>
                      </a:lnTo>
                      <a:lnTo>
                        <a:pt x="58" y="345"/>
                      </a:lnTo>
                      <a:lnTo>
                        <a:pt x="62" y="328"/>
                      </a:lnTo>
                      <a:lnTo>
                        <a:pt x="64" y="328"/>
                      </a:lnTo>
                      <a:lnTo>
                        <a:pt x="79" y="328"/>
                      </a:lnTo>
                      <a:lnTo>
                        <a:pt x="101" y="323"/>
                      </a:lnTo>
                      <a:lnTo>
                        <a:pt x="116" y="324"/>
                      </a:lnTo>
                      <a:lnTo>
                        <a:pt x="127" y="334"/>
                      </a:lnTo>
                      <a:lnTo>
                        <a:pt x="130" y="339"/>
                      </a:lnTo>
                      <a:lnTo>
                        <a:pt x="130" y="340"/>
                      </a:lnTo>
                      <a:lnTo>
                        <a:pt x="134" y="343"/>
                      </a:lnTo>
                      <a:lnTo>
                        <a:pt x="143" y="350"/>
                      </a:lnTo>
                      <a:lnTo>
                        <a:pt x="156" y="351"/>
                      </a:lnTo>
                      <a:lnTo>
                        <a:pt x="165" y="348"/>
                      </a:lnTo>
                      <a:lnTo>
                        <a:pt x="168" y="342"/>
                      </a:lnTo>
                      <a:lnTo>
                        <a:pt x="170" y="333"/>
                      </a:lnTo>
                      <a:lnTo>
                        <a:pt x="188" y="302"/>
                      </a:lnTo>
                      <a:lnTo>
                        <a:pt x="198" y="280"/>
                      </a:lnTo>
                      <a:lnTo>
                        <a:pt x="200" y="273"/>
                      </a:lnTo>
                      <a:lnTo>
                        <a:pt x="204" y="257"/>
                      </a:lnTo>
                      <a:lnTo>
                        <a:pt x="210" y="241"/>
                      </a:lnTo>
                      <a:lnTo>
                        <a:pt x="221" y="229"/>
                      </a:lnTo>
                      <a:lnTo>
                        <a:pt x="236" y="222"/>
                      </a:lnTo>
                      <a:lnTo>
                        <a:pt x="238" y="217"/>
                      </a:lnTo>
                      <a:lnTo>
                        <a:pt x="240" y="211"/>
                      </a:lnTo>
                      <a:lnTo>
                        <a:pt x="241" y="199"/>
                      </a:lnTo>
                      <a:lnTo>
                        <a:pt x="249" y="171"/>
                      </a:lnTo>
                      <a:lnTo>
                        <a:pt x="251" y="160"/>
                      </a:lnTo>
                      <a:lnTo>
                        <a:pt x="254" y="149"/>
                      </a:lnTo>
                      <a:lnTo>
                        <a:pt x="263" y="131"/>
                      </a:lnTo>
                      <a:lnTo>
                        <a:pt x="270" y="108"/>
                      </a:lnTo>
                      <a:lnTo>
                        <a:pt x="274" y="101"/>
                      </a:lnTo>
                      <a:lnTo>
                        <a:pt x="279" y="95"/>
                      </a:lnTo>
                      <a:lnTo>
                        <a:pt x="288" y="85"/>
                      </a:lnTo>
                      <a:lnTo>
                        <a:pt x="291" y="84"/>
                      </a:lnTo>
                      <a:lnTo>
                        <a:pt x="307" y="77"/>
                      </a:lnTo>
                      <a:lnTo>
                        <a:pt x="310" y="74"/>
                      </a:lnTo>
                      <a:lnTo>
                        <a:pt x="329" y="61"/>
                      </a:lnTo>
                      <a:lnTo>
                        <a:pt x="327" y="48"/>
                      </a:lnTo>
                      <a:lnTo>
                        <a:pt x="328" y="31"/>
                      </a:lnTo>
                      <a:lnTo>
                        <a:pt x="326" y="26"/>
                      </a:lnTo>
                      <a:lnTo>
                        <a:pt x="323" y="23"/>
                      </a:lnTo>
                      <a:lnTo>
                        <a:pt x="322" y="22"/>
                      </a:lnTo>
                      <a:lnTo>
                        <a:pt x="311" y="18"/>
                      </a:lnTo>
                      <a:lnTo>
                        <a:pt x="310" y="15"/>
                      </a:lnTo>
                      <a:lnTo>
                        <a:pt x="315" y="15"/>
                      </a:lnTo>
                      <a:lnTo>
                        <a:pt x="323" y="3"/>
                      </a:lnTo>
                      <a:lnTo>
                        <a:pt x="332" y="0"/>
                      </a:lnTo>
                      <a:lnTo>
                        <a:pt x="338" y="0"/>
                      </a:lnTo>
                      <a:lnTo>
                        <a:pt x="340" y="1"/>
                      </a:lnTo>
                      <a:lnTo>
                        <a:pt x="340" y="4"/>
                      </a:lnTo>
                      <a:lnTo>
                        <a:pt x="347" y="32"/>
                      </a:lnTo>
                      <a:lnTo>
                        <a:pt x="353" y="41"/>
                      </a:lnTo>
                      <a:lnTo>
                        <a:pt x="355" y="48"/>
                      </a:lnTo>
                      <a:lnTo>
                        <a:pt x="354" y="68"/>
                      </a:lnTo>
                      <a:lnTo>
                        <a:pt x="353" y="79"/>
                      </a:lnTo>
                      <a:lnTo>
                        <a:pt x="349" y="90"/>
                      </a:lnTo>
                      <a:lnTo>
                        <a:pt x="349" y="98"/>
                      </a:lnTo>
                      <a:lnTo>
                        <a:pt x="359" y="119"/>
                      </a:lnTo>
                      <a:lnTo>
                        <a:pt x="374" y="140"/>
                      </a:lnTo>
                      <a:lnTo>
                        <a:pt x="376" y="146"/>
                      </a:lnTo>
                      <a:lnTo>
                        <a:pt x="377" y="155"/>
                      </a:lnTo>
                      <a:lnTo>
                        <a:pt x="376" y="157"/>
                      </a:lnTo>
                      <a:lnTo>
                        <a:pt x="372" y="160"/>
                      </a:lnTo>
                      <a:lnTo>
                        <a:pt x="353" y="156"/>
                      </a:lnTo>
                      <a:lnTo>
                        <a:pt x="337" y="154"/>
                      </a:lnTo>
                      <a:lnTo>
                        <a:pt x="322" y="155"/>
                      </a:lnTo>
                      <a:lnTo>
                        <a:pt x="318" y="156"/>
                      </a:lnTo>
                      <a:lnTo>
                        <a:pt x="315" y="159"/>
                      </a:lnTo>
                      <a:lnTo>
                        <a:pt x="310" y="165"/>
                      </a:lnTo>
                      <a:lnTo>
                        <a:pt x="310" y="179"/>
                      </a:lnTo>
                      <a:lnTo>
                        <a:pt x="311" y="192"/>
                      </a:lnTo>
                      <a:lnTo>
                        <a:pt x="322" y="205"/>
                      </a:lnTo>
                      <a:lnTo>
                        <a:pt x="329" y="211"/>
                      </a:lnTo>
                      <a:lnTo>
                        <a:pt x="338" y="215"/>
                      </a:lnTo>
                      <a:lnTo>
                        <a:pt x="350" y="217"/>
                      </a:lnTo>
                      <a:lnTo>
                        <a:pt x="354" y="220"/>
                      </a:lnTo>
                      <a:lnTo>
                        <a:pt x="360" y="230"/>
                      </a:lnTo>
                      <a:lnTo>
                        <a:pt x="370" y="257"/>
                      </a:lnTo>
                      <a:lnTo>
                        <a:pt x="375" y="275"/>
                      </a:lnTo>
                      <a:lnTo>
                        <a:pt x="376" y="292"/>
                      </a:lnTo>
                      <a:lnTo>
                        <a:pt x="377" y="295"/>
                      </a:lnTo>
                      <a:lnTo>
                        <a:pt x="380" y="297"/>
                      </a:lnTo>
                      <a:lnTo>
                        <a:pt x="370" y="323"/>
                      </a:lnTo>
                      <a:lnTo>
                        <a:pt x="360" y="338"/>
                      </a:lnTo>
                      <a:lnTo>
                        <a:pt x="353" y="354"/>
                      </a:lnTo>
                      <a:lnTo>
                        <a:pt x="343" y="369"/>
                      </a:lnTo>
                      <a:lnTo>
                        <a:pt x="332" y="380"/>
                      </a:lnTo>
                      <a:lnTo>
                        <a:pt x="332" y="393"/>
                      </a:lnTo>
                      <a:lnTo>
                        <a:pt x="335" y="407"/>
                      </a:lnTo>
                      <a:lnTo>
                        <a:pt x="334" y="424"/>
                      </a:lnTo>
                      <a:lnTo>
                        <a:pt x="335" y="440"/>
                      </a:lnTo>
                      <a:lnTo>
                        <a:pt x="345" y="458"/>
                      </a:lnTo>
                      <a:lnTo>
                        <a:pt x="354" y="469"/>
                      </a:lnTo>
                      <a:lnTo>
                        <a:pt x="378" y="516"/>
                      </a:lnTo>
                      <a:lnTo>
                        <a:pt x="390" y="528"/>
                      </a:lnTo>
                      <a:lnTo>
                        <a:pt x="413" y="548"/>
                      </a:lnTo>
                      <a:lnTo>
                        <a:pt x="420" y="548"/>
                      </a:lnTo>
                      <a:lnTo>
                        <a:pt x="418" y="559"/>
                      </a:lnTo>
                      <a:lnTo>
                        <a:pt x="420" y="602"/>
                      </a:lnTo>
                      <a:lnTo>
                        <a:pt x="418" y="612"/>
                      </a:lnTo>
                      <a:lnTo>
                        <a:pt x="413" y="615"/>
                      </a:lnTo>
                      <a:lnTo>
                        <a:pt x="390" y="597"/>
                      </a:lnTo>
                      <a:lnTo>
                        <a:pt x="380" y="597"/>
                      </a:lnTo>
                      <a:lnTo>
                        <a:pt x="366" y="592"/>
                      </a:lnTo>
                      <a:lnTo>
                        <a:pt x="351" y="591"/>
                      </a:lnTo>
                      <a:lnTo>
                        <a:pt x="340" y="585"/>
                      </a:lnTo>
                      <a:lnTo>
                        <a:pt x="264" y="585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75" name="Freeform 174"/>
                <p:cNvSpPr>
                  <a:spLocks noChangeAspect="1"/>
                </p:cNvSpPr>
                <p:nvPr/>
              </p:nvSpPr>
              <p:spPr bwMode="gray">
                <a:xfrm>
                  <a:off x="4772818" y="3475384"/>
                  <a:ext cx="52388" cy="107950"/>
                </a:xfrm>
                <a:custGeom>
                  <a:avLst/>
                  <a:gdLst/>
                  <a:ahLst/>
                  <a:cxnLst>
                    <a:cxn ang="0">
                      <a:pos x="147" y="30"/>
                    </a:cxn>
                    <a:cxn ang="0">
                      <a:pos x="128" y="12"/>
                    </a:cxn>
                    <a:cxn ang="0">
                      <a:pos x="114" y="0"/>
                    </a:cxn>
                    <a:cxn ang="0">
                      <a:pos x="101" y="5"/>
                    </a:cxn>
                    <a:cxn ang="0">
                      <a:pos x="90" y="12"/>
                    </a:cxn>
                    <a:cxn ang="0">
                      <a:pos x="90" y="25"/>
                    </a:cxn>
                    <a:cxn ang="0">
                      <a:pos x="90" y="26"/>
                    </a:cxn>
                    <a:cxn ang="0">
                      <a:pos x="85" y="35"/>
                    </a:cxn>
                    <a:cxn ang="0">
                      <a:pos x="83" y="39"/>
                    </a:cxn>
                    <a:cxn ang="0">
                      <a:pos x="66" y="53"/>
                    </a:cxn>
                    <a:cxn ang="0">
                      <a:pos x="52" y="53"/>
                    </a:cxn>
                    <a:cxn ang="0">
                      <a:pos x="37" y="49"/>
                    </a:cxn>
                    <a:cxn ang="0">
                      <a:pos x="27" y="63"/>
                    </a:cxn>
                    <a:cxn ang="0">
                      <a:pos x="21" y="64"/>
                    </a:cxn>
                    <a:cxn ang="0">
                      <a:pos x="17" y="68"/>
                    </a:cxn>
                    <a:cxn ang="0">
                      <a:pos x="12" y="74"/>
                    </a:cxn>
                    <a:cxn ang="0">
                      <a:pos x="6" y="80"/>
                    </a:cxn>
                    <a:cxn ang="0">
                      <a:pos x="1" y="95"/>
                    </a:cxn>
                    <a:cxn ang="0">
                      <a:pos x="0" y="113"/>
                    </a:cxn>
                    <a:cxn ang="0">
                      <a:pos x="11" y="121"/>
                    </a:cxn>
                    <a:cxn ang="0">
                      <a:pos x="20" y="124"/>
                    </a:cxn>
                    <a:cxn ang="0">
                      <a:pos x="41" y="159"/>
                    </a:cxn>
                    <a:cxn ang="0">
                      <a:pos x="50" y="189"/>
                    </a:cxn>
                    <a:cxn ang="0">
                      <a:pos x="54" y="204"/>
                    </a:cxn>
                    <a:cxn ang="0">
                      <a:pos x="58" y="234"/>
                    </a:cxn>
                    <a:cxn ang="0">
                      <a:pos x="54" y="308"/>
                    </a:cxn>
                    <a:cxn ang="0">
                      <a:pos x="58" y="331"/>
                    </a:cxn>
                    <a:cxn ang="0">
                      <a:pos x="61" y="339"/>
                    </a:cxn>
                    <a:cxn ang="0">
                      <a:pos x="112" y="337"/>
                    </a:cxn>
                    <a:cxn ang="0">
                      <a:pos x="107" y="295"/>
                    </a:cxn>
                    <a:cxn ang="0">
                      <a:pos x="113" y="265"/>
                    </a:cxn>
                    <a:cxn ang="0">
                      <a:pos x="113" y="215"/>
                    </a:cxn>
                    <a:cxn ang="0">
                      <a:pos x="129" y="183"/>
                    </a:cxn>
                    <a:cxn ang="0">
                      <a:pos x="133" y="159"/>
                    </a:cxn>
                    <a:cxn ang="0">
                      <a:pos x="156" y="138"/>
                    </a:cxn>
                    <a:cxn ang="0">
                      <a:pos x="160" y="129"/>
                    </a:cxn>
                    <a:cxn ang="0">
                      <a:pos x="160" y="124"/>
                    </a:cxn>
                    <a:cxn ang="0">
                      <a:pos x="155" y="117"/>
                    </a:cxn>
                    <a:cxn ang="0">
                      <a:pos x="160" y="109"/>
                    </a:cxn>
                    <a:cxn ang="0">
                      <a:pos x="166" y="107"/>
                    </a:cxn>
                    <a:cxn ang="0">
                      <a:pos x="162" y="74"/>
                    </a:cxn>
                    <a:cxn ang="0">
                      <a:pos x="151" y="59"/>
                    </a:cxn>
                    <a:cxn ang="0">
                      <a:pos x="151" y="43"/>
                    </a:cxn>
                  </a:cxnLst>
                  <a:rect l="0" t="0" r="r" b="b"/>
                  <a:pathLst>
                    <a:path w="166" h="340">
                      <a:moveTo>
                        <a:pt x="156" y="37"/>
                      </a:moveTo>
                      <a:lnTo>
                        <a:pt x="147" y="30"/>
                      </a:lnTo>
                      <a:lnTo>
                        <a:pt x="140" y="25"/>
                      </a:lnTo>
                      <a:lnTo>
                        <a:pt x="128" y="12"/>
                      </a:lnTo>
                      <a:lnTo>
                        <a:pt x="117" y="1"/>
                      </a:lnTo>
                      <a:lnTo>
                        <a:pt x="114" y="0"/>
                      </a:lnTo>
                      <a:lnTo>
                        <a:pt x="106" y="4"/>
                      </a:lnTo>
                      <a:lnTo>
                        <a:pt x="101" y="5"/>
                      </a:lnTo>
                      <a:lnTo>
                        <a:pt x="90" y="8"/>
                      </a:lnTo>
                      <a:lnTo>
                        <a:pt x="90" y="12"/>
                      </a:lnTo>
                      <a:lnTo>
                        <a:pt x="97" y="21"/>
                      </a:lnTo>
                      <a:lnTo>
                        <a:pt x="90" y="25"/>
                      </a:lnTo>
                      <a:lnTo>
                        <a:pt x="90" y="24"/>
                      </a:lnTo>
                      <a:lnTo>
                        <a:pt x="90" y="26"/>
                      </a:lnTo>
                      <a:lnTo>
                        <a:pt x="88" y="31"/>
                      </a:lnTo>
                      <a:lnTo>
                        <a:pt x="85" y="35"/>
                      </a:lnTo>
                      <a:lnTo>
                        <a:pt x="85" y="36"/>
                      </a:lnTo>
                      <a:lnTo>
                        <a:pt x="83" y="39"/>
                      </a:lnTo>
                      <a:lnTo>
                        <a:pt x="71" y="51"/>
                      </a:lnTo>
                      <a:lnTo>
                        <a:pt x="66" y="53"/>
                      </a:lnTo>
                      <a:lnTo>
                        <a:pt x="60" y="51"/>
                      </a:lnTo>
                      <a:lnTo>
                        <a:pt x="52" y="53"/>
                      </a:lnTo>
                      <a:lnTo>
                        <a:pt x="43" y="49"/>
                      </a:lnTo>
                      <a:lnTo>
                        <a:pt x="37" y="49"/>
                      </a:lnTo>
                      <a:lnTo>
                        <a:pt x="34" y="51"/>
                      </a:lnTo>
                      <a:lnTo>
                        <a:pt x="27" y="63"/>
                      </a:lnTo>
                      <a:lnTo>
                        <a:pt x="23" y="62"/>
                      </a:lnTo>
                      <a:lnTo>
                        <a:pt x="21" y="64"/>
                      </a:lnTo>
                      <a:lnTo>
                        <a:pt x="20" y="65"/>
                      </a:lnTo>
                      <a:lnTo>
                        <a:pt x="17" y="68"/>
                      </a:lnTo>
                      <a:lnTo>
                        <a:pt x="16" y="74"/>
                      </a:lnTo>
                      <a:lnTo>
                        <a:pt x="12" y="74"/>
                      </a:lnTo>
                      <a:lnTo>
                        <a:pt x="9" y="78"/>
                      </a:lnTo>
                      <a:lnTo>
                        <a:pt x="6" y="80"/>
                      </a:lnTo>
                      <a:lnTo>
                        <a:pt x="5" y="87"/>
                      </a:lnTo>
                      <a:lnTo>
                        <a:pt x="1" y="95"/>
                      </a:lnTo>
                      <a:lnTo>
                        <a:pt x="0" y="105"/>
                      </a:lnTo>
                      <a:lnTo>
                        <a:pt x="0" y="113"/>
                      </a:lnTo>
                      <a:lnTo>
                        <a:pt x="5" y="117"/>
                      </a:lnTo>
                      <a:lnTo>
                        <a:pt x="11" y="121"/>
                      </a:lnTo>
                      <a:lnTo>
                        <a:pt x="15" y="121"/>
                      </a:lnTo>
                      <a:lnTo>
                        <a:pt x="20" y="124"/>
                      </a:lnTo>
                      <a:lnTo>
                        <a:pt x="32" y="139"/>
                      </a:lnTo>
                      <a:lnTo>
                        <a:pt x="41" y="159"/>
                      </a:lnTo>
                      <a:lnTo>
                        <a:pt x="47" y="180"/>
                      </a:lnTo>
                      <a:lnTo>
                        <a:pt x="50" y="189"/>
                      </a:lnTo>
                      <a:lnTo>
                        <a:pt x="52" y="195"/>
                      </a:lnTo>
                      <a:lnTo>
                        <a:pt x="54" y="204"/>
                      </a:lnTo>
                      <a:lnTo>
                        <a:pt x="56" y="215"/>
                      </a:lnTo>
                      <a:lnTo>
                        <a:pt x="58" y="234"/>
                      </a:lnTo>
                      <a:lnTo>
                        <a:pt x="58" y="285"/>
                      </a:lnTo>
                      <a:lnTo>
                        <a:pt x="54" y="308"/>
                      </a:lnTo>
                      <a:lnTo>
                        <a:pt x="54" y="318"/>
                      </a:lnTo>
                      <a:lnTo>
                        <a:pt x="58" y="331"/>
                      </a:lnTo>
                      <a:lnTo>
                        <a:pt x="60" y="338"/>
                      </a:lnTo>
                      <a:lnTo>
                        <a:pt x="61" y="339"/>
                      </a:lnTo>
                      <a:lnTo>
                        <a:pt x="68" y="340"/>
                      </a:lnTo>
                      <a:lnTo>
                        <a:pt x="112" y="337"/>
                      </a:lnTo>
                      <a:lnTo>
                        <a:pt x="109" y="334"/>
                      </a:lnTo>
                      <a:lnTo>
                        <a:pt x="107" y="295"/>
                      </a:lnTo>
                      <a:lnTo>
                        <a:pt x="108" y="286"/>
                      </a:lnTo>
                      <a:lnTo>
                        <a:pt x="113" y="265"/>
                      </a:lnTo>
                      <a:lnTo>
                        <a:pt x="112" y="235"/>
                      </a:lnTo>
                      <a:lnTo>
                        <a:pt x="113" y="215"/>
                      </a:lnTo>
                      <a:lnTo>
                        <a:pt x="117" y="203"/>
                      </a:lnTo>
                      <a:lnTo>
                        <a:pt x="129" y="183"/>
                      </a:lnTo>
                      <a:lnTo>
                        <a:pt x="130" y="168"/>
                      </a:lnTo>
                      <a:lnTo>
                        <a:pt x="133" y="159"/>
                      </a:lnTo>
                      <a:lnTo>
                        <a:pt x="141" y="149"/>
                      </a:lnTo>
                      <a:lnTo>
                        <a:pt x="156" y="138"/>
                      </a:lnTo>
                      <a:lnTo>
                        <a:pt x="156" y="132"/>
                      </a:lnTo>
                      <a:lnTo>
                        <a:pt x="160" y="129"/>
                      </a:lnTo>
                      <a:lnTo>
                        <a:pt x="160" y="128"/>
                      </a:lnTo>
                      <a:lnTo>
                        <a:pt x="160" y="124"/>
                      </a:lnTo>
                      <a:lnTo>
                        <a:pt x="155" y="119"/>
                      </a:lnTo>
                      <a:lnTo>
                        <a:pt x="155" y="117"/>
                      </a:lnTo>
                      <a:lnTo>
                        <a:pt x="157" y="111"/>
                      </a:lnTo>
                      <a:lnTo>
                        <a:pt x="160" y="109"/>
                      </a:lnTo>
                      <a:lnTo>
                        <a:pt x="165" y="109"/>
                      </a:lnTo>
                      <a:lnTo>
                        <a:pt x="166" y="107"/>
                      </a:lnTo>
                      <a:lnTo>
                        <a:pt x="166" y="89"/>
                      </a:lnTo>
                      <a:lnTo>
                        <a:pt x="162" y="74"/>
                      </a:lnTo>
                      <a:lnTo>
                        <a:pt x="161" y="69"/>
                      </a:lnTo>
                      <a:lnTo>
                        <a:pt x="151" y="59"/>
                      </a:lnTo>
                      <a:lnTo>
                        <a:pt x="150" y="54"/>
                      </a:lnTo>
                      <a:lnTo>
                        <a:pt x="151" y="43"/>
                      </a:lnTo>
                      <a:lnTo>
                        <a:pt x="156" y="37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76" name="Freeform 175"/>
                <p:cNvSpPr>
                  <a:spLocks noChangeAspect="1"/>
                </p:cNvSpPr>
                <p:nvPr/>
              </p:nvSpPr>
              <p:spPr bwMode="gray">
                <a:xfrm>
                  <a:off x="4991892" y="3275359"/>
                  <a:ext cx="187325" cy="287338"/>
                </a:xfrm>
                <a:custGeom>
                  <a:avLst/>
                  <a:gdLst/>
                  <a:ahLst/>
                  <a:cxnLst>
                    <a:cxn ang="0">
                      <a:pos x="99" y="122"/>
                    </a:cxn>
                    <a:cxn ang="0">
                      <a:pos x="106" y="143"/>
                    </a:cxn>
                    <a:cxn ang="0">
                      <a:pos x="122" y="160"/>
                    </a:cxn>
                    <a:cxn ang="0">
                      <a:pos x="117" y="276"/>
                    </a:cxn>
                    <a:cxn ang="0">
                      <a:pos x="19" y="479"/>
                    </a:cxn>
                    <a:cxn ang="0">
                      <a:pos x="13" y="502"/>
                    </a:cxn>
                    <a:cxn ang="0">
                      <a:pos x="3" y="520"/>
                    </a:cxn>
                    <a:cxn ang="0">
                      <a:pos x="30" y="534"/>
                    </a:cxn>
                    <a:cxn ang="0">
                      <a:pos x="57" y="568"/>
                    </a:cxn>
                    <a:cxn ang="0">
                      <a:pos x="83" y="571"/>
                    </a:cxn>
                    <a:cxn ang="0">
                      <a:pos x="95" y="587"/>
                    </a:cxn>
                    <a:cxn ang="0">
                      <a:pos x="68" y="608"/>
                    </a:cxn>
                    <a:cxn ang="0">
                      <a:pos x="77" y="640"/>
                    </a:cxn>
                    <a:cxn ang="0">
                      <a:pos x="84" y="676"/>
                    </a:cxn>
                    <a:cxn ang="0">
                      <a:pos x="79" y="706"/>
                    </a:cxn>
                    <a:cxn ang="0">
                      <a:pos x="106" y="754"/>
                    </a:cxn>
                    <a:cxn ang="0">
                      <a:pos x="102" y="768"/>
                    </a:cxn>
                    <a:cxn ang="0">
                      <a:pos x="52" y="763"/>
                    </a:cxn>
                    <a:cxn ang="0">
                      <a:pos x="40" y="773"/>
                    </a:cxn>
                    <a:cxn ang="0">
                      <a:pos x="52" y="813"/>
                    </a:cxn>
                    <a:cxn ang="0">
                      <a:pos x="80" y="825"/>
                    </a:cxn>
                    <a:cxn ang="0">
                      <a:pos x="100" y="865"/>
                    </a:cxn>
                    <a:cxn ang="0">
                      <a:pos x="107" y="903"/>
                    </a:cxn>
                    <a:cxn ang="0">
                      <a:pos x="122" y="902"/>
                    </a:cxn>
                    <a:cxn ang="0">
                      <a:pos x="139" y="903"/>
                    </a:cxn>
                    <a:cxn ang="0">
                      <a:pos x="167" y="892"/>
                    </a:cxn>
                    <a:cxn ang="0">
                      <a:pos x="175" y="882"/>
                    </a:cxn>
                    <a:cxn ang="0">
                      <a:pos x="185" y="889"/>
                    </a:cxn>
                    <a:cxn ang="0">
                      <a:pos x="198" y="897"/>
                    </a:cxn>
                    <a:cxn ang="0">
                      <a:pos x="215" y="888"/>
                    </a:cxn>
                    <a:cxn ang="0">
                      <a:pos x="245" y="875"/>
                    </a:cxn>
                    <a:cxn ang="0">
                      <a:pos x="267" y="871"/>
                    </a:cxn>
                    <a:cxn ang="0">
                      <a:pos x="294" y="864"/>
                    </a:cxn>
                    <a:cxn ang="0">
                      <a:pos x="306" y="857"/>
                    </a:cxn>
                    <a:cxn ang="0">
                      <a:pos x="316" y="841"/>
                    </a:cxn>
                    <a:cxn ang="0">
                      <a:pos x="307" y="827"/>
                    </a:cxn>
                    <a:cxn ang="0">
                      <a:pos x="321" y="818"/>
                    </a:cxn>
                    <a:cxn ang="0">
                      <a:pos x="354" y="814"/>
                    </a:cxn>
                    <a:cxn ang="0">
                      <a:pos x="379" y="811"/>
                    </a:cxn>
                    <a:cxn ang="0">
                      <a:pos x="393" y="807"/>
                    </a:cxn>
                    <a:cxn ang="0">
                      <a:pos x="417" y="792"/>
                    </a:cxn>
                    <a:cxn ang="0">
                      <a:pos x="440" y="763"/>
                    </a:cxn>
                    <a:cxn ang="0">
                      <a:pos x="455" y="749"/>
                    </a:cxn>
                    <a:cxn ang="0">
                      <a:pos x="467" y="720"/>
                    </a:cxn>
                    <a:cxn ang="0">
                      <a:pos x="495" y="711"/>
                    </a:cxn>
                    <a:cxn ang="0">
                      <a:pos x="524" y="701"/>
                    </a:cxn>
                    <a:cxn ang="0">
                      <a:pos x="518" y="679"/>
                    </a:cxn>
                    <a:cxn ang="0">
                      <a:pos x="498" y="640"/>
                    </a:cxn>
                    <a:cxn ang="0">
                      <a:pos x="478" y="612"/>
                    </a:cxn>
                    <a:cxn ang="0">
                      <a:pos x="470" y="597"/>
                    </a:cxn>
                    <a:cxn ang="0">
                      <a:pos x="479" y="572"/>
                    </a:cxn>
                    <a:cxn ang="0">
                      <a:pos x="484" y="544"/>
                    </a:cxn>
                    <a:cxn ang="0">
                      <a:pos x="494" y="533"/>
                    </a:cxn>
                    <a:cxn ang="0">
                      <a:pos x="509" y="494"/>
                    </a:cxn>
                    <a:cxn ang="0">
                      <a:pos x="526" y="455"/>
                    </a:cxn>
                    <a:cxn ang="0">
                      <a:pos x="542" y="443"/>
                    </a:cxn>
                    <a:cxn ang="0">
                      <a:pos x="586" y="441"/>
                    </a:cxn>
                    <a:cxn ang="0">
                      <a:pos x="588" y="283"/>
                    </a:cxn>
                    <a:cxn ang="0">
                      <a:pos x="532" y="202"/>
                    </a:cxn>
                    <a:cxn ang="0">
                      <a:pos x="391" y="129"/>
                    </a:cxn>
                    <a:cxn ang="0">
                      <a:pos x="251" y="54"/>
                    </a:cxn>
                    <a:cxn ang="0">
                      <a:pos x="147" y="0"/>
                    </a:cxn>
                    <a:cxn ang="0">
                      <a:pos x="91" y="106"/>
                    </a:cxn>
                  </a:cxnLst>
                  <a:rect l="0" t="0" r="r" b="b"/>
                  <a:pathLst>
                    <a:path w="588" h="905">
                      <a:moveTo>
                        <a:pt x="91" y="106"/>
                      </a:moveTo>
                      <a:lnTo>
                        <a:pt x="94" y="112"/>
                      </a:lnTo>
                      <a:lnTo>
                        <a:pt x="99" y="122"/>
                      </a:lnTo>
                      <a:lnTo>
                        <a:pt x="99" y="124"/>
                      </a:lnTo>
                      <a:lnTo>
                        <a:pt x="102" y="131"/>
                      </a:lnTo>
                      <a:lnTo>
                        <a:pt x="106" y="143"/>
                      </a:lnTo>
                      <a:lnTo>
                        <a:pt x="110" y="149"/>
                      </a:lnTo>
                      <a:lnTo>
                        <a:pt x="116" y="155"/>
                      </a:lnTo>
                      <a:lnTo>
                        <a:pt x="122" y="160"/>
                      </a:lnTo>
                      <a:lnTo>
                        <a:pt x="145" y="173"/>
                      </a:lnTo>
                      <a:lnTo>
                        <a:pt x="132" y="197"/>
                      </a:lnTo>
                      <a:lnTo>
                        <a:pt x="117" y="276"/>
                      </a:lnTo>
                      <a:lnTo>
                        <a:pt x="111" y="375"/>
                      </a:lnTo>
                      <a:lnTo>
                        <a:pt x="107" y="380"/>
                      </a:lnTo>
                      <a:lnTo>
                        <a:pt x="19" y="479"/>
                      </a:lnTo>
                      <a:lnTo>
                        <a:pt x="19" y="490"/>
                      </a:lnTo>
                      <a:lnTo>
                        <a:pt x="13" y="493"/>
                      </a:lnTo>
                      <a:lnTo>
                        <a:pt x="13" y="502"/>
                      </a:lnTo>
                      <a:lnTo>
                        <a:pt x="5" y="504"/>
                      </a:lnTo>
                      <a:lnTo>
                        <a:pt x="0" y="509"/>
                      </a:lnTo>
                      <a:lnTo>
                        <a:pt x="3" y="520"/>
                      </a:lnTo>
                      <a:lnTo>
                        <a:pt x="19" y="525"/>
                      </a:lnTo>
                      <a:lnTo>
                        <a:pt x="22" y="531"/>
                      </a:lnTo>
                      <a:lnTo>
                        <a:pt x="30" y="534"/>
                      </a:lnTo>
                      <a:lnTo>
                        <a:pt x="36" y="543"/>
                      </a:lnTo>
                      <a:lnTo>
                        <a:pt x="40" y="564"/>
                      </a:lnTo>
                      <a:lnTo>
                        <a:pt x="57" y="568"/>
                      </a:lnTo>
                      <a:lnTo>
                        <a:pt x="69" y="565"/>
                      </a:lnTo>
                      <a:lnTo>
                        <a:pt x="75" y="569"/>
                      </a:lnTo>
                      <a:lnTo>
                        <a:pt x="83" y="571"/>
                      </a:lnTo>
                      <a:lnTo>
                        <a:pt x="90" y="569"/>
                      </a:lnTo>
                      <a:lnTo>
                        <a:pt x="97" y="582"/>
                      </a:lnTo>
                      <a:lnTo>
                        <a:pt x="95" y="587"/>
                      </a:lnTo>
                      <a:lnTo>
                        <a:pt x="94" y="596"/>
                      </a:lnTo>
                      <a:lnTo>
                        <a:pt x="84" y="603"/>
                      </a:lnTo>
                      <a:lnTo>
                        <a:pt x="68" y="608"/>
                      </a:lnTo>
                      <a:lnTo>
                        <a:pt x="70" y="609"/>
                      </a:lnTo>
                      <a:lnTo>
                        <a:pt x="70" y="612"/>
                      </a:lnTo>
                      <a:lnTo>
                        <a:pt x="77" y="640"/>
                      </a:lnTo>
                      <a:lnTo>
                        <a:pt x="83" y="649"/>
                      </a:lnTo>
                      <a:lnTo>
                        <a:pt x="85" y="656"/>
                      </a:lnTo>
                      <a:lnTo>
                        <a:pt x="84" y="676"/>
                      </a:lnTo>
                      <a:lnTo>
                        <a:pt x="83" y="687"/>
                      </a:lnTo>
                      <a:lnTo>
                        <a:pt x="79" y="698"/>
                      </a:lnTo>
                      <a:lnTo>
                        <a:pt x="79" y="706"/>
                      </a:lnTo>
                      <a:lnTo>
                        <a:pt x="89" y="727"/>
                      </a:lnTo>
                      <a:lnTo>
                        <a:pt x="104" y="748"/>
                      </a:lnTo>
                      <a:lnTo>
                        <a:pt x="106" y="754"/>
                      </a:lnTo>
                      <a:lnTo>
                        <a:pt x="107" y="763"/>
                      </a:lnTo>
                      <a:lnTo>
                        <a:pt x="106" y="765"/>
                      </a:lnTo>
                      <a:lnTo>
                        <a:pt x="102" y="768"/>
                      </a:lnTo>
                      <a:lnTo>
                        <a:pt x="83" y="764"/>
                      </a:lnTo>
                      <a:lnTo>
                        <a:pt x="67" y="762"/>
                      </a:lnTo>
                      <a:lnTo>
                        <a:pt x="52" y="763"/>
                      </a:lnTo>
                      <a:lnTo>
                        <a:pt x="48" y="764"/>
                      </a:lnTo>
                      <a:lnTo>
                        <a:pt x="45" y="767"/>
                      </a:lnTo>
                      <a:lnTo>
                        <a:pt x="40" y="773"/>
                      </a:lnTo>
                      <a:lnTo>
                        <a:pt x="40" y="787"/>
                      </a:lnTo>
                      <a:lnTo>
                        <a:pt x="41" y="800"/>
                      </a:lnTo>
                      <a:lnTo>
                        <a:pt x="52" y="813"/>
                      </a:lnTo>
                      <a:lnTo>
                        <a:pt x="59" y="819"/>
                      </a:lnTo>
                      <a:lnTo>
                        <a:pt x="68" y="823"/>
                      </a:lnTo>
                      <a:lnTo>
                        <a:pt x="80" y="825"/>
                      </a:lnTo>
                      <a:lnTo>
                        <a:pt x="84" y="828"/>
                      </a:lnTo>
                      <a:lnTo>
                        <a:pt x="90" y="838"/>
                      </a:lnTo>
                      <a:lnTo>
                        <a:pt x="100" y="865"/>
                      </a:lnTo>
                      <a:lnTo>
                        <a:pt x="105" y="883"/>
                      </a:lnTo>
                      <a:lnTo>
                        <a:pt x="106" y="900"/>
                      </a:lnTo>
                      <a:lnTo>
                        <a:pt x="107" y="903"/>
                      </a:lnTo>
                      <a:lnTo>
                        <a:pt x="110" y="905"/>
                      </a:lnTo>
                      <a:lnTo>
                        <a:pt x="113" y="903"/>
                      </a:lnTo>
                      <a:lnTo>
                        <a:pt x="122" y="902"/>
                      </a:lnTo>
                      <a:lnTo>
                        <a:pt x="128" y="900"/>
                      </a:lnTo>
                      <a:lnTo>
                        <a:pt x="133" y="900"/>
                      </a:lnTo>
                      <a:lnTo>
                        <a:pt x="139" y="903"/>
                      </a:lnTo>
                      <a:lnTo>
                        <a:pt x="144" y="902"/>
                      </a:lnTo>
                      <a:lnTo>
                        <a:pt x="154" y="894"/>
                      </a:lnTo>
                      <a:lnTo>
                        <a:pt x="167" y="892"/>
                      </a:lnTo>
                      <a:lnTo>
                        <a:pt x="170" y="884"/>
                      </a:lnTo>
                      <a:lnTo>
                        <a:pt x="174" y="884"/>
                      </a:lnTo>
                      <a:lnTo>
                        <a:pt x="175" y="882"/>
                      </a:lnTo>
                      <a:lnTo>
                        <a:pt x="178" y="882"/>
                      </a:lnTo>
                      <a:lnTo>
                        <a:pt x="181" y="883"/>
                      </a:lnTo>
                      <a:lnTo>
                        <a:pt x="185" y="889"/>
                      </a:lnTo>
                      <a:lnTo>
                        <a:pt x="187" y="892"/>
                      </a:lnTo>
                      <a:lnTo>
                        <a:pt x="194" y="898"/>
                      </a:lnTo>
                      <a:lnTo>
                        <a:pt x="198" y="897"/>
                      </a:lnTo>
                      <a:lnTo>
                        <a:pt x="201" y="893"/>
                      </a:lnTo>
                      <a:lnTo>
                        <a:pt x="209" y="892"/>
                      </a:lnTo>
                      <a:lnTo>
                        <a:pt x="215" y="888"/>
                      </a:lnTo>
                      <a:lnTo>
                        <a:pt x="219" y="886"/>
                      </a:lnTo>
                      <a:lnTo>
                        <a:pt x="223" y="882"/>
                      </a:lnTo>
                      <a:lnTo>
                        <a:pt x="245" y="875"/>
                      </a:lnTo>
                      <a:lnTo>
                        <a:pt x="251" y="875"/>
                      </a:lnTo>
                      <a:lnTo>
                        <a:pt x="260" y="875"/>
                      </a:lnTo>
                      <a:lnTo>
                        <a:pt x="267" y="871"/>
                      </a:lnTo>
                      <a:lnTo>
                        <a:pt x="291" y="871"/>
                      </a:lnTo>
                      <a:lnTo>
                        <a:pt x="293" y="870"/>
                      </a:lnTo>
                      <a:lnTo>
                        <a:pt x="294" y="864"/>
                      </a:lnTo>
                      <a:lnTo>
                        <a:pt x="296" y="861"/>
                      </a:lnTo>
                      <a:lnTo>
                        <a:pt x="301" y="860"/>
                      </a:lnTo>
                      <a:lnTo>
                        <a:pt x="306" y="857"/>
                      </a:lnTo>
                      <a:lnTo>
                        <a:pt x="309" y="849"/>
                      </a:lnTo>
                      <a:lnTo>
                        <a:pt x="314" y="845"/>
                      </a:lnTo>
                      <a:lnTo>
                        <a:pt x="316" y="841"/>
                      </a:lnTo>
                      <a:lnTo>
                        <a:pt x="314" y="834"/>
                      </a:lnTo>
                      <a:lnTo>
                        <a:pt x="307" y="829"/>
                      </a:lnTo>
                      <a:lnTo>
                        <a:pt x="307" y="827"/>
                      </a:lnTo>
                      <a:lnTo>
                        <a:pt x="309" y="823"/>
                      </a:lnTo>
                      <a:lnTo>
                        <a:pt x="311" y="822"/>
                      </a:lnTo>
                      <a:lnTo>
                        <a:pt x="321" y="818"/>
                      </a:lnTo>
                      <a:lnTo>
                        <a:pt x="332" y="817"/>
                      </a:lnTo>
                      <a:lnTo>
                        <a:pt x="352" y="817"/>
                      </a:lnTo>
                      <a:lnTo>
                        <a:pt x="354" y="814"/>
                      </a:lnTo>
                      <a:lnTo>
                        <a:pt x="364" y="813"/>
                      </a:lnTo>
                      <a:lnTo>
                        <a:pt x="371" y="811"/>
                      </a:lnTo>
                      <a:lnTo>
                        <a:pt x="379" y="811"/>
                      </a:lnTo>
                      <a:lnTo>
                        <a:pt x="384" y="813"/>
                      </a:lnTo>
                      <a:lnTo>
                        <a:pt x="391" y="810"/>
                      </a:lnTo>
                      <a:lnTo>
                        <a:pt x="393" y="807"/>
                      </a:lnTo>
                      <a:lnTo>
                        <a:pt x="398" y="800"/>
                      </a:lnTo>
                      <a:lnTo>
                        <a:pt x="404" y="798"/>
                      </a:lnTo>
                      <a:lnTo>
                        <a:pt x="417" y="792"/>
                      </a:lnTo>
                      <a:lnTo>
                        <a:pt x="420" y="789"/>
                      </a:lnTo>
                      <a:lnTo>
                        <a:pt x="424" y="779"/>
                      </a:lnTo>
                      <a:lnTo>
                        <a:pt x="440" y="763"/>
                      </a:lnTo>
                      <a:lnTo>
                        <a:pt x="445" y="762"/>
                      </a:lnTo>
                      <a:lnTo>
                        <a:pt x="449" y="759"/>
                      </a:lnTo>
                      <a:lnTo>
                        <a:pt x="455" y="749"/>
                      </a:lnTo>
                      <a:lnTo>
                        <a:pt x="462" y="747"/>
                      </a:lnTo>
                      <a:lnTo>
                        <a:pt x="462" y="731"/>
                      </a:lnTo>
                      <a:lnTo>
                        <a:pt x="467" y="720"/>
                      </a:lnTo>
                      <a:lnTo>
                        <a:pt x="473" y="715"/>
                      </a:lnTo>
                      <a:lnTo>
                        <a:pt x="479" y="712"/>
                      </a:lnTo>
                      <a:lnTo>
                        <a:pt x="495" y="711"/>
                      </a:lnTo>
                      <a:lnTo>
                        <a:pt x="504" y="708"/>
                      </a:lnTo>
                      <a:lnTo>
                        <a:pt x="515" y="705"/>
                      </a:lnTo>
                      <a:lnTo>
                        <a:pt x="524" y="701"/>
                      </a:lnTo>
                      <a:lnTo>
                        <a:pt x="524" y="693"/>
                      </a:lnTo>
                      <a:lnTo>
                        <a:pt x="521" y="684"/>
                      </a:lnTo>
                      <a:lnTo>
                        <a:pt x="518" y="679"/>
                      </a:lnTo>
                      <a:lnTo>
                        <a:pt x="511" y="676"/>
                      </a:lnTo>
                      <a:lnTo>
                        <a:pt x="510" y="674"/>
                      </a:lnTo>
                      <a:lnTo>
                        <a:pt x="498" y="640"/>
                      </a:lnTo>
                      <a:lnTo>
                        <a:pt x="493" y="624"/>
                      </a:lnTo>
                      <a:lnTo>
                        <a:pt x="494" y="608"/>
                      </a:lnTo>
                      <a:lnTo>
                        <a:pt x="478" y="612"/>
                      </a:lnTo>
                      <a:lnTo>
                        <a:pt x="473" y="613"/>
                      </a:lnTo>
                      <a:lnTo>
                        <a:pt x="470" y="613"/>
                      </a:lnTo>
                      <a:lnTo>
                        <a:pt x="470" y="597"/>
                      </a:lnTo>
                      <a:lnTo>
                        <a:pt x="471" y="592"/>
                      </a:lnTo>
                      <a:lnTo>
                        <a:pt x="477" y="581"/>
                      </a:lnTo>
                      <a:lnTo>
                        <a:pt x="479" y="572"/>
                      </a:lnTo>
                      <a:lnTo>
                        <a:pt x="479" y="558"/>
                      </a:lnTo>
                      <a:lnTo>
                        <a:pt x="481" y="548"/>
                      </a:lnTo>
                      <a:lnTo>
                        <a:pt x="484" y="544"/>
                      </a:lnTo>
                      <a:lnTo>
                        <a:pt x="492" y="539"/>
                      </a:lnTo>
                      <a:lnTo>
                        <a:pt x="493" y="538"/>
                      </a:lnTo>
                      <a:lnTo>
                        <a:pt x="494" y="533"/>
                      </a:lnTo>
                      <a:lnTo>
                        <a:pt x="493" y="525"/>
                      </a:lnTo>
                      <a:lnTo>
                        <a:pt x="493" y="512"/>
                      </a:lnTo>
                      <a:lnTo>
                        <a:pt x="509" y="494"/>
                      </a:lnTo>
                      <a:lnTo>
                        <a:pt x="521" y="477"/>
                      </a:lnTo>
                      <a:lnTo>
                        <a:pt x="525" y="466"/>
                      </a:lnTo>
                      <a:lnTo>
                        <a:pt x="526" y="455"/>
                      </a:lnTo>
                      <a:lnTo>
                        <a:pt x="529" y="446"/>
                      </a:lnTo>
                      <a:lnTo>
                        <a:pt x="530" y="445"/>
                      </a:lnTo>
                      <a:lnTo>
                        <a:pt x="542" y="443"/>
                      </a:lnTo>
                      <a:lnTo>
                        <a:pt x="551" y="442"/>
                      </a:lnTo>
                      <a:lnTo>
                        <a:pt x="580" y="442"/>
                      </a:lnTo>
                      <a:lnTo>
                        <a:pt x="586" y="441"/>
                      </a:lnTo>
                      <a:lnTo>
                        <a:pt x="588" y="392"/>
                      </a:lnTo>
                      <a:lnTo>
                        <a:pt x="588" y="337"/>
                      </a:lnTo>
                      <a:lnTo>
                        <a:pt x="588" y="283"/>
                      </a:lnTo>
                      <a:lnTo>
                        <a:pt x="588" y="227"/>
                      </a:lnTo>
                      <a:lnTo>
                        <a:pt x="579" y="226"/>
                      </a:lnTo>
                      <a:lnTo>
                        <a:pt x="532" y="202"/>
                      </a:lnTo>
                      <a:lnTo>
                        <a:pt x="486" y="178"/>
                      </a:lnTo>
                      <a:lnTo>
                        <a:pt x="438" y="154"/>
                      </a:lnTo>
                      <a:lnTo>
                        <a:pt x="391" y="129"/>
                      </a:lnTo>
                      <a:lnTo>
                        <a:pt x="344" y="104"/>
                      </a:lnTo>
                      <a:lnTo>
                        <a:pt x="298" y="79"/>
                      </a:lnTo>
                      <a:lnTo>
                        <a:pt x="251" y="54"/>
                      </a:lnTo>
                      <a:lnTo>
                        <a:pt x="204" y="30"/>
                      </a:lnTo>
                      <a:lnTo>
                        <a:pt x="158" y="5"/>
                      </a:lnTo>
                      <a:lnTo>
                        <a:pt x="147" y="0"/>
                      </a:lnTo>
                      <a:lnTo>
                        <a:pt x="97" y="17"/>
                      </a:lnTo>
                      <a:lnTo>
                        <a:pt x="91" y="20"/>
                      </a:lnTo>
                      <a:lnTo>
                        <a:pt x="91" y="106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77" name="Freeform 176"/>
                <p:cNvSpPr>
                  <a:spLocks noChangeAspect="1"/>
                </p:cNvSpPr>
                <p:nvPr/>
              </p:nvSpPr>
              <p:spPr bwMode="gray">
                <a:xfrm>
                  <a:off x="5395117" y="3373784"/>
                  <a:ext cx="114300" cy="103188"/>
                </a:xfrm>
                <a:custGeom>
                  <a:avLst/>
                  <a:gdLst/>
                  <a:ahLst/>
                  <a:cxnLst>
                    <a:cxn ang="0">
                      <a:pos x="100" y="24"/>
                    </a:cxn>
                    <a:cxn ang="0">
                      <a:pos x="58" y="43"/>
                    </a:cxn>
                    <a:cxn ang="0">
                      <a:pos x="31" y="56"/>
                    </a:cxn>
                    <a:cxn ang="0">
                      <a:pos x="23" y="94"/>
                    </a:cxn>
                    <a:cxn ang="0">
                      <a:pos x="4" y="163"/>
                    </a:cxn>
                    <a:cxn ang="0">
                      <a:pos x="3" y="216"/>
                    </a:cxn>
                    <a:cxn ang="0">
                      <a:pos x="23" y="219"/>
                    </a:cxn>
                    <a:cxn ang="0">
                      <a:pos x="31" y="213"/>
                    </a:cxn>
                    <a:cxn ang="0">
                      <a:pos x="47" y="215"/>
                    </a:cxn>
                    <a:cxn ang="0">
                      <a:pos x="75" y="184"/>
                    </a:cxn>
                    <a:cxn ang="0">
                      <a:pos x="92" y="195"/>
                    </a:cxn>
                    <a:cxn ang="0">
                      <a:pos x="103" y="210"/>
                    </a:cxn>
                    <a:cxn ang="0">
                      <a:pos x="129" y="206"/>
                    </a:cxn>
                    <a:cxn ang="0">
                      <a:pos x="140" y="197"/>
                    </a:cxn>
                    <a:cxn ang="0">
                      <a:pos x="150" y="208"/>
                    </a:cxn>
                    <a:cxn ang="0">
                      <a:pos x="163" y="202"/>
                    </a:cxn>
                    <a:cxn ang="0">
                      <a:pos x="182" y="206"/>
                    </a:cxn>
                    <a:cxn ang="0">
                      <a:pos x="189" y="208"/>
                    </a:cxn>
                    <a:cxn ang="0">
                      <a:pos x="224" y="223"/>
                    </a:cxn>
                    <a:cxn ang="0">
                      <a:pos x="251" y="246"/>
                    </a:cxn>
                    <a:cxn ang="0">
                      <a:pos x="285" y="277"/>
                    </a:cxn>
                    <a:cxn ang="0">
                      <a:pos x="297" y="299"/>
                    </a:cxn>
                    <a:cxn ang="0">
                      <a:pos x="317" y="316"/>
                    </a:cxn>
                    <a:cxn ang="0">
                      <a:pos x="343" y="310"/>
                    </a:cxn>
                    <a:cxn ang="0">
                      <a:pos x="350" y="296"/>
                    </a:cxn>
                    <a:cxn ang="0">
                      <a:pos x="340" y="282"/>
                    </a:cxn>
                    <a:cxn ang="0">
                      <a:pos x="326" y="277"/>
                    </a:cxn>
                    <a:cxn ang="0">
                      <a:pos x="318" y="261"/>
                    </a:cxn>
                    <a:cxn ang="0">
                      <a:pos x="307" y="253"/>
                    </a:cxn>
                    <a:cxn ang="0">
                      <a:pos x="296" y="242"/>
                    </a:cxn>
                    <a:cxn ang="0">
                      <a:pos x="286" y="237"/>
                    </a:cxn>
                    <a:cxn ang="0">
                      <a:pos x="264" y="201"/>
                    </a:cxn>
                    <a:cxn ang="0">
                      <a:pos x="240" y="192"/>
                    </a:cxn>
                    <a:cxn ang="0">
                      <a:pos x="229" y="181"/>
                    </a:cxn>
                    <a:cxn ang="0">
                      <a:pos x="215" y="176"/>
                    </a:cxn>
                    <a:cxn ang="0">
                      <a:pos x="205" y="179"/>
                    </a:cxn>
                    <a:cxn ang="0">
                      <a:pos x="194" y="162"/>
                    </a:cxn>
                    <a:cxn ang="0">
                      <a:pos x="192" y="153"/>
                    </a:cxn>
                    <a:cxn ang="0">
                      <a:pos x="182" y="153"/>
                    </a:cxn>
                    <a:cxn ang="0">
                      <a:pos x="184" y="168"/>
                    </a:cxn>
                    <a:cxn ang="0">
                      <a:pos x="176" y="163"/>
                    </a:cxn>
                    <a:cxn ang="0">
                      <a:pos x="171" y="145"/>
                    </a:cxn>
                    <a:cxn ang="0">
                      <a:pos x="162" y="141"/>
                    </a:cxn>
                    <a:cxn ang="0">
                      <a:pos x="160" y="129"/>
                    </a:cxn>
                    <a:cxn ang="0">
                      <a:pos x="145" y="104"/>
                    </a:cxn>
                    <a:cxn ang="0">
                      <a:pos x="139" y="68"/>
                    </a:cxn>
                    <a:cxn ang="0">
                      <a:pos x="132" y="38"/>
                    </a:cxn>
                    <a:cxn ang="0">
                      <a:pos x="120" y="16"/>
                    </a:cxn>
                    <a:cxn ang="0">
                      <a:pos x="113" y="0"/>
                    </a:cxn>
                  </a:cxnLst>
                  <a:rect l="0" t="0" r="r" b="b"/>
                  <a:pathLst>
                    <a:path w="360" h="324">
                      <a:moveTo>
                        <a:pt x="109" y="0"/>
                      </a:moveTo>
                      <a:lnTo>
                        <a:pt x="107" y="9"/>
                      </a:lnTo>
                      <a:lnTo>
                        <a:pt x="100" y="24"/>
                      </a:lnTo>
                      <a:lnTo>
                        <a:pt x="87" y="30"/>
                      </a:lnTo>
                      <a:lnTo>
                        <a:pt x="79" y="33"/>
                      </a:lnTo>
                      <a:lnTo>
                        <a:pt x="58" y="43"/>
                      </a:lnTo>
                      <a:lnTo>
                        <a:pt x="53" y="50"/>
                      </a:lnTo>
                      <a:lnTo>
                        <a:pt x="44" y="55"/>
                      </a:lnTo>
                      <a:lnTo>
                        <a:pt x="31" y="56"/>
                      </a:lnTo>
                      <a:lnTo>
                        <a:pt x="27" y="65"/>
                      </a:lnTo>
                      <a:lnTo>
                        <a:pt x="23" y="86"/>
                      </a:lnTo>
                      <a:lnTo>
                        <a:pt x="23" y="94"/>
                      </a:lnTo>
                      <a:lnTo>
                        <a:pt x="20" y="115"/>
                      </a:lnTo>
                      <a:lnTo>
                        <a:pt x="11" y="149"/>
                      </a:lnTo>
                      <a:lnTo>
                        <a:pt x="4" y="163"/>
                      </a:lnTo>
                      <a:lnTo>
                        <a:pt x="0" y="180"/>
                      </a:lnTo>
                      <a:lnTo>
                        <a:pt x="0" y="200"/>
                      </a:lnTo>
                      <a:lnTo>
                        <a:pt x="3" y="216"/>
                      </a:lnTo>
                      <a:lnTo>
                        <a:pt x="5" y="217"/>
                      </a:lnTo>
                      <a:lnTo>
                        <a:pt x="20" y="217"/>
                      </a:lnTo>
                      <a:lnTo>
                        <a:pt x="23" y="219"/>
                      </a:lnTo>
                      <a:lnTo>
                        <a:pt x="27" y="219"/>
                      </a:lnTo>
                      <a:lnTo>
                        <a:pt x="30" y="216"/>
                      </a:lnTo>
                      <a:lnTo>
                        <a:pt x="31" y="213"/>
                      </a:lnTo>
                      <a:lnTo>
                        <a:pt x="34" y="210"/>
                      </a:lnTo>
                      <a:lnTo>
                        <a:pt x="42" y="210"/>
                      </a:lnTo>
                      <a:lnTo>
                        <a:pt x="47" y="215"/>
                      </a:lnTo>
                      <a:lnTo>
                        <a:pt x="47" y="218"/>
                      </a:lnTo>
                      <a:lnTo>
                        <a:pt x="55" y="228"/>
                      </a:lnTo>
                      <a:lnTo>
                        <a:pt x="75" y="184"/>
                      </a:lnTo>
                      <a:lnTo>
                        <a:pt x="79" y="189"/>
                      </a:lnTo>
                      <a:lnTo>
                        <a:pt x="85" y="195"/>
                      </a:lnTo>
                      <a:lnTo>
                        <a:pt x="92" y="195"/>
                      </a:lnTo>
                      <a:lnTo>
                        <a:pt x="95" y="196"/>
                      </a:lnTo>
                      <a:lnTo>
                        <a:pt x="95" y="199"/>
                      </a:lnTo>
                      <a:lnTo>
                        <a:pt x="103" y="210"/>
                      </a:lnTo>
                      <a:lnTo>
                        <a:pt x="112" y="210"/>
                      </a:lnTo>
                      <a:lnTo>
                        <a:pt x="116" y="208"/>
                      </a:lnTo>
                      <a:lnTo>
                        <a:pt x="129" y="206"/>
                      </a:lnTo>
                      <a:lnTo>
                        <a:pt x="135" y="201"/>
                      </a:lnTo>
                      <a:lnTo>
                        <a:pt x="135" y="197"/>
                      </a:lnTo>
                      <a:lnTo>
                        <a:pt x="140" y="197"/>
                      </a:lnTo>
                      <a:lnTo>
                        <a:pt x="145" y="202"/>
                      </a:lnTo>
                      <a:lnTo>
                        <a:pt x="148" y="208"/>
                      </a:lnTo>
                      <a:lnTo>
                        <a:pt x="150" y="208"/>
                      </a:lnTo>
                      <a:lnTo>
                        <a:pt x="151" y="207"/>
                      </a:lnTo>
                      <a:lnTo>
                        <a:pt x="159" y="206"/>
                      </a:lnTo>
                      <a:lnTo>
                        <a:pt x="163" y="202"/>
                      </a:lnTo>
                      <a:lnTo>
                        <a:pt x="167" y="202"/>
                      </a:lnTo>
                      <a:lnTo>
                        <a:pt x="172" y="206"/>
                      </a:lnTo>
                      <a:lnTo>
                        <a:pt x="182" y="206"/>
                      </a:lnTo>
                      <a:lnTo>
                        <a:pt x="184" y="210"/>
                      </a:lnTo>
                      <a:lnTo>
                        <a:pt x="187" y="210"/>
                      </a:lnTo>
                      <a:lnTo>
                        <a:pt x="189" y="208"/>
                      </a:lnTo>
                      <a:lnTo>
                        <a:pt x="202" y="207"/>
                      </a:lnTo>
                      <a:lnTo>
                        <a:pt x="214" y="218"/>
                      </a:lnTo>
                      <a:lnTo>
                        <a:pt x="224" y="223"/>
                      </a:lnTo>
                      <a:lnTo>
                        <a:pt x="231" y="224"/>
                      </a:lnTo>
                      <a:lnTo>
                        <a:pt x="243" y="235"/>
                      </a:lnTo>
                      <a:lnTo>
                        <a:pt x="251" y="246"/>
                      </a:lnTo>
                      <a:lnTo>
                        <a:pt x="256" y="255"/>
                      </a:lnTo>
                      <a:lnTo>
                        <a:pt x="273" y="267"/>
                      </a:lnTo>
                      <a:lnTo>
                        <a:pt x="285" y="277"/>
                      </a:lnTo>
                      <a:lnTo>
                        <a:pt x="291" y="283"/>
                      </a:lnTo>
                      <a:lnTo>
                        <a:pt x="294" y="292"/>
                      </a:lnTo>
                      <a:lnTo>
                        <a:pt x="297" y="299"/>
                      </a:lnTo>
                      <a:lnTo>
                        <a:pt x="306" y="303"/>
                      </a:lnTo>
                      <a:lnTo>
                        <a:pt x="313" y="309"/>
                      </a:lnTo>
                      <a:lnTo>
                        <a:pt x="317" y="316"/>
                      </a:lnTo>
                      <a:lnTo>
                        <a:pt x="323" y="324"/>
                      </a:lnTo>
                      <a:lnTo>
                        <a:pt x="328" y="318"/>
                      </a:lnTo>
                      <a:lnTo>
                        <a:pt x="343" y="310"/>
                      </a:lnTo>
                      <a:lnTo>
                        <a:pt x="360" y="299"/>
                      </a:lnTo>
                      <a:lnTo>
                        <a:pt x="356" y="293"/>
                      </a:lnTo>
                      <a:lnTo>
                        <a:pt x="350" y="296"/>
                      </a:lnTo>
                      <a:lnTo>
                        <a:pt x="344" y="292"/>
                      </a:lnTo>
                      <a:lnTo>
                        <a:pt x="342" y="289"/>
                      </a:lnTo>
                      <a:lnTo>
                        <a:pt x="340" y="282"/>
                      </a:lnTo>
                      <a:lnTo>
                        <a:pt x="339" y="281"/>
                      </a:lnTo>
                      <a:lnTo>
                        <a:pt x="331" y="280"/>
                      </a:lnTo>
                      <a:lnTo>
                        <a:pt x="326" y="277"/>
                      </a:lnTo>
                      <a:lnTo>
                        <a:pt x="324" y="274"/>
                      </a:lnTo>
                      <a:lnTo>
                        <a:pt x="322" y="264"/>
                      </a:lnTo>
                      <a:lnTo>
                        <a:pt x="318" y="261"/>
                      </a:lnTo>
                      <a:lnTo>
                        <a:pt x="317" y="256"/>
                      </a:lnTo>
                      <a:lnTo>
                        <a:pt x="311" y="255"/>
                      </a:lnTo>
                      <a:lnTo>
                        <a:pt x="307" y="253"/>
                      </a:lnTo>
                      <a:lnTo>
                        <a:pt x="302" y="243"/>
                      </a:lnTo>
                      <a:lnTo>
                        <a:pt x="301" y="240"/>
                      </a:lnTo>
                      <a:lnTo>
                        <a:pt x="296" y="242"/>
                      </a:lnTo>
                      <a:lnTo>
                        <a:pt x="291" y="239"/>
                      </a:lnTo>
                      <a:lnTo>
                        <a:pt x="289" y="239"/>
                      </a:lnTo>
                      <a:lnTo>
                        <a:pt x="286" y="237"/>
                      </a:lnTo>
                      <a:lnTo>
                        <a:pt x="286" y="232"/>
                      </a:lnTo>
                      <a:lnTo>
                        <a:pt x="279" y="223"/>
                      </a:lnTo>
                      <a:lnTo>
                        <a:pt x="264" y="201"/>
                      </a:lnTo>
                      <a:lnTo>
                        <a:pt x="256" y="196"/>
                      </a:lnTo>
                      <a:lnTo>
                        <a:pt x="246" y="196"/>
                      </a:lnTo>
                      <a:lnTo>
                        <a:pt x="240" y="192"/>
                      </a:lnTo>
                      <a:lnTo>
                        <a:pt x="236" y="192"/>
                      </a:lnTo>
                      <a:lnTo>
                        <a:pt x="232" y="189"/>
                      </a:lnTo>
                      <a:lnTo>
                        <a:pt x="229" y="181"/>
                      </a:lnTo>
                      <a:lnTo>
                        <a:pt x="226" y="179"/>
                      </a:lnTo>
                      <a:lnTo>
                        <a:pt x="221" y="176"/>
                      </a:lnTo>
                      <a:lnTo>
                        <a:pt x="215" y="176"/>
                      </a:lnTo>
                      <a:lnTo>
                        <a:pt x="213" y="180"/>
                      </a:lnTo>
                      <a:lnTo>
                        <a:pt x="209" y="181"/>
                      </a:lnTo>
                      <a:lnTo>
                        <a:pt x="205" y="179"/>
                      </a:lnTo>
                      <a:lnTo>
                        <a:pt x="199" y="170"/>
                      </a:lnTo>
                      <a:lnTo>
                        <a:pt x="195" y="165"/>
                      </a:lnTo>
                      <a:lnTo>
                        <a:pt x="194" y="162"/>
                      </a:lnTo>
                      <a:lnTo>
                        <a:pt x="197" y="157"/>
                      </a:lnTo>
                      <a:lnTo>
                        <a:pt x="195" y="154"/>
                      </a:lnTo>
                      <a:lnTo>
                        <a:pt x="192" y="153"/>
                      </a:lnTo>
                      <a:lnTo>
                        <a:pt x="188" y="149"/>
                      </a:lnTo>
                      <a:lnTo>
                        <a:pt x="184" y="151"/>
                      </a:lnTo>
                      <a:lnTo>
                        <a:pt x="182" y="153"/>
                      </a:lnTo>
                      <a:lnTo>
                        <a:pt x="182" y="158"/>
                      </a:lnTo>
                      <a:lnTo>
                        <a:pt x="186" y="162"/>
                      </a:lnTo>
                      <a:lnTo>
                        <a:pt x="184" y="168"/>
                      </a:lnTo>
                      <a:lnTo>
                        <a:pt x="182" y="168"/>
                      </a:lnTo>
                      <a:lnTo>
                        <a:pt x="177" y="165"/>
                      </a:lnTo>
                      <a:lnTo>
                        <a:pt x="176" y="163"/>
                      </a:lnTo>
                      <a:lnTo>
                        <a:pt x="176" y="158"/>
                      </a:lnTo>
                      <a:lnTo>
                        <a:pt x="173" y="156"/>
                      </a:lnTo>
                      <a:lnTo>
                        <a:pt x="171" y="145"/>
                      </a:lnTo>
                      <a:lnTo>
                        <a:pt x="170" y="143"/>
                      </a:lnTo>
                      <a:lnTo>
                        <a:pt x="165" y="142"/>
                      </a:lnTo>
                      <a:lnTo>
                        <a:pt x="162" y="141"/>
                      </a:lnTo>
                      <a:lnTo>
                        <a:pt x="162" y="137"/>
                      </a:lnTo>
                      <a:lnTo>
                        <a:pt x="160" y="136"/>
                      </a:lnTo>
                      <a:lnTo>
                        <a:pt x="160" y="129"/>
                      </a:lnTo>
                      <a:lnTo>
                        <a:pt x="154" y="125"/>
                      </a:lnTo>
                      <a:lnTo>
                        <a:pt x="150" y="120"/>
                      </a:lnTo>
                      <a:lnTo>
                        <a:pt x="145" y="104"/>
                      </a:lnTo>
                      <a:lnTo>
                        <a:pt x="144" y="94"/>
                      </a:lnTo>
                      <a:lnTo>
                        <a:pt x="141" y="84"/>
                      </a:lnTo>
                      <a:lnTo>
                        <a:pt x="139" y="68"/>
                      </a:lnTo>
                      <a:lnTo>
                        <a:pt x="138" y="63"/>
                      </a:lnTo>
                      <a:lnTo>
                        <a:pt x="134" y="49"/>
                      </a:lnTo>
                      <a:lnTo>
                        <a:pt x="132" y="38"/>
                      </a:lnTo>
                      <a:lnTo>
                        <a:pt x="130" y="30"/>
                      </a:lnTo>
                      <a:lnTo>
                        <a:pt x="125" y="20"/>
                      </a:lnTo>
                      <a:lnTo>
                        <a:pt x="120" y="16"/>
                      </a:lnTo>
                      <a:lnTo>
                        <a:pt x="118" y="8"/>
                      </a:lnTo>
                      <a:lnTo>
                        <a:pt x="114" y="1"/>
                      </a:lnTo>
                      <a:lnTo>
                        <a:pt x="113" y="0"/>
                      </a:lnTo>
                      <a:lnTo>
                        <a:pt x="109" y="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78" name="Freeform 177"/>
                <p:cNvSpPr>
                  <a:spLocks noChangeAspect="1"/>
                </p:cNvSpPr>
                <p:nvPr/>
              </p:nvSpPr>
              <p:spPr bwMode="gray">
                <a:xfrm>
                  <a:off x="4548981" y="3245197"/>
                  <a:ext cx="282575" cy="269875"/>
                </a:xfrm>
                <a:custGeom>
                  <a:avLst/>
                  <a:gdLst/>
                  <a:ahLst/>
                  <a:cxnLst>
                    <a:cxn ang="0">
                      <a:pos x="727" y="243"/>
                    </a:cxn>
                    <a:cxn ang="0">
                      <a:pos x="755" y="259"/>
                    </a:cxn>
                    <a:cxn ang="0">
                      <a:pos x="780" y="281"/>
                    </a:cxn>
                    <a:cxn ang="0">
                      <a:pos x="809" y="291"/>
                    </a:cxn>
                    <a:cxn ang="0">
                      <a:pos x="839" y="303"/>
                    </a:cxn>
                    <a:cxn ang="0">
                      <a:pos x="841" y="319"/>
                    </a:cxn>
                    <a:cxn ang="0">
                      <a:pos x="840" y="336"/>
                    </a:cxn>
                    <a:cxn ang="0">
                      <a:pos x="858" y="356"/>
                    </a:cxn>
                    <a:cxn ang="0">
                      <a:pos x="890" y="346"/>
                    </a:cxn>
                    <a:cxn ang="0">
                      <a:pos x="891" y="522"/>
                    </a:cxn>
                    <a:cxn ang="0">
                      <a:pos x="861" y="550"/>
                    </a:cxn>
                    <a:cxn ang="0">
                      <a:pos x="829" y="559"/>
                    </a:cxn>
                    <a:cxn ang="0">
                      <a:pos x="674" y="582"/>
                    </a:cxn>
                    <a:cxn ang="0">
                      <a:pos x="561" y="631"/>
                    </a:cxn>
                    <a:cxn ang="0">
                      <a:pos x="468" y="677"/>
                    </a:cxn>
                    <a:cxn ang="0">
                      <a:pos x="439" y="716"/>
                    </a:cxn>
                    <a:cxn ang="0">
                      <a:pos x="395" y="770"/>
                    </a:cxn>
                    <a:cxn ang="0">
                      <a:pos x="379" y="830"/>
                    </a:cxn>
                    <a:cxn ang="0">
                      <a:pos x="361" y="835"/>
                    </a:cxn>
                    <a:cxn ang="0">
                      <a:pos x="336" y="846"/>
                    </a:cxn>
                    <a:cxn ang="0">
                      <a:pos x="325" y="828"/>
                    </a:cxn>
                    <a:cxn ang="0">
                      <a:pos x="312" y="828"/>
                    </a:cxn>
                    <a:cxn ang="0">
                      <a:pos x="299" y="831"/>
                    </a:cxn>
                    <a:cxn ang="0">
                      <a:pos x="282" y="846"/>
                    </a:cxn>
                    <a:cxn ang="0">
                      <a:pos x="266" y="844"/>
                    </a:cxn>
                    <a:cxn ang="0">
                      <a:pos x="256" y="835"/>
                    </a:cxn>
                    <a:cxn ang="0">
                      <a:pos x="239" y="840"/>
                    </a:cxn>
                    <a:cxn ang="0">
                      <a:pos x="227" y="842"/>
                    </a:cxn>
                    <a:cxn ang="0">
                      <a:pos x="210" y="806"/>
                    </a:cxn>
                    <a:cxn ang="0">
                      <a:pos x="191" y="808"/>
                    </a:cxn>
                    <a:cxn ang="0">
                      <a:pos x="201" y="792"/>
                    </a:cxn>
                    <a:cxn ang="0">
                      <a:pos x="201" y="782"/>
                    </a:cxn>
                    <a:cxn ang="0">
                      <a:pos x="183" y="767"/>
                    </a:cxn>
                    <a:cxn ang="0">
                      <a:pos x="178" y="737"/>
                    </a:cxn>
                    <a:cxn ang="0">
                      <a:pos x="170" y="721"/>
                    </a:cxn>
                    <a:cxn ang="0">
                      <a:pos x="153" y="720"/>
                    </a:cxn>
                    <a:cxn ang="0">
                      <a:pos x="136" y="743"/>
                    </a:cxn>
                    <a:cxn ang="0">
                      <a:pos x="99" y="736"/>
                    </a:cxn>
                    <a:cxn ang="0">
                      <a:pos x="78" y="750"/>
                    </a:cxn>
                    <a:cxn ang="0">
                      <a:pos x="52" y="747"/>
                    </a:cxn>
                    <a:cxn ang="0">
                      <a:pos x="43" y="732"/>
                    </a:cxn>
                    <a:cxn ang="0">
                      <a:pos x="44" y="717"/>
                    </a:cxn>
                    <a:cxn ang="0">
                      <a:pos x="45" y="697"/>
                    </a:cxn>
                    <a:cxn ang="0">
                      <a:pos x="36" y="682"/>
                    </a:cxn>
                    <a:cxn ang="0">
                      <a:pos x="24" y="673"/>
                    </a:cxn>
                    <a:cxn ang="0">
                      <a:pos x="9" y="652"/>
                    </a:cxn>
                    <a:cxn ang="0">
                      <a:pos x="9" y="621"/>
                    </a:cxn>
                    <a:cxn ang="0">
                      <a:pos x="1" y="608"/>
                    </a:cxn>
                    <a:cxn ang="0">
                      <a:pos x="30" y="554"/>
                    </a:cxn>
                    <a:cxn ang="0">
                      <a:pos x="45" y="533"/>
                    </a:cxn>
                    <a:cxn ang="0">
                      <a:pos x="84" y="572"/>
                    </a:cxn>
                    <a:cxn ang="0">
                      <a:pos x="344" y="555"/>
                    </a:cxn>
                    <a:cxn ang="0">
                      <a:pos x="341" y="389"/>
                    </a:cxn>
                    <a:cxn ang="0">
                      <a:pos x="313" y="114"/>
                    </a:cxn>
                  </a:cxnLst>
                  <a:rect l="0" t="0" r="r" b="b"/>
                  <a:pathLst>
                    <a:path w="891" h="851">
                      <a:moveTo>
                        <a:pt x="462" y="44"/>
                      </a:moveTo>
                      <a:lnTo>
                        <a:pt x="724" y="226"/>
                      </a:lnTo>
                      <a:lnTo>
                        <a:pt x="724" y="231"/>
                      </a:lnTo>
                      <a:lnTo>
                        <a:pt x="728" y="234"/>
                      </a:lnTo>
                      <a:lnTo>
                        <a:pt x="727" y="243"/>
                      </a:lnTo>
                      <a:lnTo>
                        <a:pt x="728" y="247"/>
                      </a:lnTo>
                      <a:lnTo>
                        <a:pt x="734" y="250"/>
                      </a:lnTo>
                      <a:lnTo>
                        <a:pt x="742" y="252"/>
                      </a:lnTo>
                      <a:lnTo>
                        <a:pt x="753" y="258"/>
                      </a:lnTo>
                      <a:lnTo>
                        <a:pt x="755" y="259"/>
                      </a:lnTo>
                      <a:lnTo>
                        <a:pt x="756" y="265"/>
                      </a:lnTo>
                      <a:lnTo>
                        <a:pt x="758" y="270"/>
                      </a:lnTo>
                      <a:lnTo>
                        <a:pt x="765" y="276"/>
                      </a:lnTo>
                      <a:lnTo>
                        <a:pt x="770" y="279"/>
                      </a:lnTo>
                      <a:lnTo>
                        <a:pt x="780" y="281"/>
                      </a:lnTo>
                      <a:lnTo>
                        <a:pt x="788" y="280"/>
                      </a:lnTo>
                      <a:lnTo>
                        <a:pt x="791" y="281"/>
                      </a:lnTo>
                      <a:lnTo>
                        <a:pt x="794" y="288"/>
                      </a:lnTo>
                      <a:lnTo>
                        <a:pt x="798" y="291"/>
                      </a:lnTo>
                      <a:lnTo>
                        <a:pt x="809" y="291"/>
                      </a:lnTo>
                      <a:lnTo>
                        <a:pt x="813" y="293"/>
                      </a:lnTo>
                      <a:lnTo>
                        <a:pt x="818" y="293"/>
                      </a:lnTo>
                      <a:lnTo>
                        <a:pt x="826" y="298"/>
                      </a:lnTo>
                      <a:lnTo>
                        <a:pt x="835" y="301"/>
                      </a:lnTo>
                      <a:lnTo>
                        <a:pt x="839" y="303"/>
                      </a:lnTo>
                      <a:lnTo>
                        <a:pt x="840" y="307"/>
                      </a:lnTo>
                      <a:lnTo>
                        <a:pt x="841" y="307"/>
                      </a:lnTo>
                      <a:lnTo>
                        <a:pt x="842" y="313"/>
                      </a:lnTo>
                      <a:lnTo>
                        <a:pt x="841" y="315"/>
                      </a:lnTo>
                      <a:lnTo>
                        <a:pt x="841" y="319"/>
                      </a:lnTo>
                      <a:lnTo>
                        <a:pt x="844" y="324"/>
                      </a:lnTo>
                      <a:lnTo>
                        <a:pt x="844" y="325"/>
                      </a:lnTo>
                      <a:lnTo>
                        <a:pt x="840" y="328"/>
                      </a:lnTo>
                      <a:lnTo>
                        <a:pt x="839" y="330"/>
                      </a:lnTo>
                      <a:lnTo>
                        <a:pt x="840" y="336"/>
                      </a:lnTo>
                      <a:lnTo>
                        <a:pt x="837" y="341"/>
                      </a:lnTo>
                      <a:lnTo>
                        <a:pt x="837" y="346"/>
                      </a:lnTo>
                      <a:lnTo>
                        <a:pt x="845" y="355"/>
                      </a:lnTo>
                      <a:lnTo>
                        <a:pt x="851" y="356"/>
                      </a:lnTo>
                      <a:lnTo>
                        <a:pt x="858" y="356"/>
                      </a:lnTo>
                      <a:lnTo>
                        <a:pt x="867" y="351"/>
                      </a:lnTo>
                      <a:lnTo>
                        <a:pt x="875" y="351"/>
                      </a:lnTo>
                      <a:lnTo>
                        <a:pt x="885" y="346"/>
                      </a:lnTo>
                      <a:lnTo>
                        <a:pt x="890" y="344"/>
                      </a:lnTo>
                      <a:lnTo>
                        <a:pt x="890" y="346"/>
                      </a:lnTo>
                      <a:lnTo>
                        <a:pt x="891" y="347"/>
                      </a:lnTo>
                      <a:lnTo>
                        <a:pt x="891" y="358"/>
                      </a:lnTo>
                      <a:lnTo>
                        <a:pt x="891" y="414"/>
                      </a:lnTo>
                      <a:lnTo>
                        <a:pt x="891" y="468"/>
                      </a:lnTo>
                      <a:lnTo>
                        <a:pt x="891" y="522"/>
                      </a:lnTo>
                      <a:lnTo>
                        <a:pt x="888" y="523"/>
                      </a:lnTo>
                      <a:lnTo>
                        <a:pt x="878" y="529"/>
                      </a:lnTo>
                      <a:lnTo>
                        <a:pt x="874" y="535"/>
                      </a:lnTo>
                      <a:lnTo>
                        <a:pt x="873" y="543"/>
                      </a:lnTo>
                      <a:lnTo>
                        <a:pt x="861" y="550"/>
                      </a:lnTo>
                      <a:lnTo>
                        <a:pt x="857" y="553"/>
                      </a:lnTo>
                      <a:lnTo>
                        <a:pt x="855" y="556"/>
                      </a:lnTo>
                      <a:lnTo>
                        <a:pt x="855" y="561"/>
                      </a:lnTo>
                      <a:lnTo>
                        <a:pt x="842" y="560"/>
                      </a:lnTo>
                      <a:lnTo>
                        <a:pt x="829" y="559"/>
                      </a:lnTo>
                      <a:lnTo>
                        <a:pt x="829" y="562"/>
                      </a:lnTo>
                      <a:lnTo>
                        <a:pt x="824" y="561"/>
                      </a:lnTo>
                      <a:lnTo>
                        <a:pt x="735" y="562"/>
                      </a:lnTo>
                      <a:lnTo>
                        <a:pt x="711" y="582"/>
                      </a:lnTo>
                      <a:lnTo>
                        <a:pt x="674" y="582"/>
                      </a:lnTo>
                      <a:lnTo>
                        <a:pt x="641" y="583"/>
                      </a:lnTo>
                      <a:lnTo>
                        <a:pt x="621" y="591"/>
                      </a:lnTo>
                      <a:lnTo>
                        <a:pt x="613" y="594"/>
                      </a:lnTo>
                      <a:lnTo>
                        <a:pt x="598" y="607"/>
                      </a:lnTo>
                      <a:lnTo>
                        <a:pt x="561" y="631"/>
                      </a:lnTo>
                      <a:lnTo>
                        <a:pt x="549" y="647"/>
                      </a:lnTo>
                      <a:lnTo>
                        <a:pt x="530" y="661"/>
                      </a:lnTo>
                      <a:lnTo>
                        <a:pt x="492" y="673"/>
                      </a:lnTo>
                      <a:lnTo>
                        <a:pt x="480" y="675"/>
                      </a:lnTo>
                      <a:lnTo>
                        <a:pt x="468" y="677"/>
                      </a:lnTo>
                      <a:lnTo>
                        <a:pt x="462" y="678"/>
                      </a:lnTo>
                      <a:lnTo>
                        <a:pt x="453" y="684"/>
                      </a:lnTo>
                      <a:lnTo>
                        <a:pt x="448" y="690"/>
                      </a:lnTo>
                      <a:lnTo>
                        <a:pt x="443" y="701"/>
                      </a:lnTo>
                      <a:lnTo>
                        <a:pt x="439" y="716"/>
                      </a:lnTo>
                      <a:lnTo>
                        <a:pt x="432" y="734"/>
                      </a:lnTo>
                      <a:lnTo>
                        <a:pt x="425" y="744"/>
                      </a:lnTo>
                      <a:lnTo>
                        <a:pt x="409" y="756"/>
                      </a:lnTo>
                      <a:lnTo>
                        <a:pt x="399" y="765"/>
                      </a:lnTo>
                      <a:lnTo>
                        <a:pt x="395" y="770"/>
                      </a:lnTo>
                      <a:lnTo>
                        <a:pt x="390" y="779"/>
                      </a:lnTo>
                      <a:lnTo>
                        <a:pt x="389" y="788"/>
                      </a:lnTo>
                      <a:lnTo>
                        <a:pt x="380" y="806"/>
                      </a:lnTo>
                      <a:lnTo>
                        <a:pt x="379" y="817"/>
                      </a:lnTo>
                      <a:lnTo>
                        <a:pt x="379" y="830"/>
                      </a:lnTo>
                      <a:lnTo>
                        <a:pt x="380" y="841"/>
                      </a:lnTo>
                      <a:lnTo>
                        <a:pt x="369" y="844"/>
                      </a:lnTo>
                      <a:lnTo>
                        <a:pt x="367" y="842"/>
                      </a:lnTo>
                      <a:lnTo>
                        <a:pt x="363" y="836"/>
                      </a:lnTo>
                      <a:lnTo>
                        <a:pt x="361" y="835"/>
                      </a:lnTo>
                      <a:lnTo>
                        <a:pt x="350" y="835"/>
                      </a:lnTo>
                      <a:lnTo>
                        <a:pt x="346" y="836"/>
                      </a:lnTo>
                      <a:lnTo>
                        <a:pt x="344" y="842"/>
                      </a:lnTo>
                      <a:lnTo>
                        <a:pt x="340" y="842"/>
                      </a:lnTo>
                      <a:lnTo>
                        <a:pt x="336" y="846"/>
                      </a:lnTo>
                      <a:lnTo>
                        <a:pt x="326" y="846"/>
                      </a:lnTo>
                      <a:lnTo>
                        <a:pt x="328" y="844"/>
                      </a:lnTo>
                      <a:lnTo>
                        <a:pt x="326" y="833"/>
                      </a:lnTo>
                      <a:lnTo>
                        <a:pt x="325" y="829"/>
                      </a:lnTo>
                      <a:lnTo>
                        <a:pt x="325" y="828"/>
                      </a:lnTo>
                      <a:lnTo>
                        <a:pt x="325" y="823"/>
                      </a:lnTo>
                      <a:lnTo>
                        <a:pt x="323" y="819"/>
                      </a:lnTo>
                      <a:lnTo>
                        <a:pt x="320" y="820"/>
                      </a:lnTo>
                      <a:lnTo>
                        <a:pt x="314" y="820"/>
                      </a:lnTo>
                      <a:lnTo>
                        <a:pt x="312" y="828"/>
                      </a:lnTo>
                      <a:lnTo>
                        <a:pt x="310" y="828"/>
                      </a:lnTo>
                      <a:lnTo>
                        <a:pt x="304" y="824"/>
                      </a:lnTo>
                      <a:lnTo>
                        <a:pt x="302" y="824"/>
                      </a:lnTo>
                      <a:lnTo>
                        <a:pt x="299" y="828"/>
                      </a:lnTo>
                      <a:lnTo>
                        <a:pt x="299" y="831"/>
                      </a:lnTo>
                      <a:lnTo>
                        <a:pt x="301" y="837"/>
                      </a:lnTo>
                      <a:lnTo>
                        <a:pt x="299" y="840"/>
                      </a:lnTo>
                      <a:lnTo>
                        <a:pt x="288" y="840"/>
                      </a:lnTo>
                      <a:lnTo>
                        <a:pt x="282" y="842"/>
                      </a:lnTo>
                      <a:lnTo>
                        <a:pt x="282" y="846"/>
                      </a:lnTo>
                      <a:lnTo>
                        <a:pt x="280" y="851"/>
                      </a:lnTo>
                      <a:lnTo>
                        <a:pt x="276" y="851"/>
                      </a:lnTo>
                      <a:lnTo>
                        <a:pt x="272" y="849"/>
                      </a:lnTo>
                      <a:lnTo>
                        <a:pt x="269" y="844"/>
                      </a:lnTo>
                      <a:lnTo>
                        <a:pt x="266" y="844"/>
                      </a:lnTo>
                      <a:lnTo>
                        <a:pt x="264" y="845"/>
                      </a:lnTo>
                      <a:lnTo>
                        <a:pt x="262" y="846"/>
                      </a:lnTo>
                      <a:lnTo>
                        <a:pt x="261" y="846"/>
                      </a:lnTo>
                      <a:lnTo>
                        <a:pt x="260" y="840"/>
                      </a:lnTo>
                      <a:lnTo>
                        <a:pt x="256" y="835"/>
                      </a:lnTo>
                      <a:lnTo>
                        <a:pt x="253" y="834"/>
                      </a:lnTo>
                      <a:lnTo>
                        <a:pt x="249" y="837"/>
                      </a:lnTo>
                      <a:lnTo>
                        <a:pt x="244" y="836"/>
                      </a:lnTo>
                      <a:lnTo>
                        <a:pt x="242" y="837"/>
                      </a:lnTo>
                      <a:lnTo>
                        <a:pt x="239" y="840"/>
                      </a:lnTo>
                      <a:lnTo>
                        <a:pt x="238" y="844"/>
                      </a:lnTo>
                      <a:lnTo>
                        <a:pt x="235" y="847"/>
                      </a:lnTo>
                      <a:lnTo>
                        <a:pt x="229" y="849"/>
                      </a:lnTo>
                      <a:lnTo>
                        <a:pt x="229" y="846"/>
                      </a:lnTo>
                      <a:lnTo>
                        <a:pt x="227" y="842"/>
                      </a:lnTo>
                      <a:lnTo>
                        <a:pt x="222" y="840"/>
                      </a:lnTo>
                      <a:lnTo>
                        <a:pt x="220" y="835"/>
                      </a:lnTo>
                      <a:lnTo>
                        <a:pt x="215" y="835"/>
                      </a:lnTo>
                      <a:lnTo>
                        <a:pt x="211" y="829"/>
                      </a:lnTo>
                      <a:lnTo>
                        <a:pt x="210" y="806"/>
                      </a:lnTo>
                      <a:lnTo>
                        <a:pt x="210" y="802"/>
                      </a:lnTo>
                      <a:lnTo>
                        <a:pt x="205" y="801"/>
                      </a:lnTo>
                      <a:lnTo>
                        <a:pt x="200" y="801"/>
                      </a:lnTo>
                      <a:lnTo>
                        <a:pt x="194" y="808"/>
                      </a:lnTo>
                      <a:lnTo>
                        <a:pt x="191" y="808"/>
                      </a:lnTo>
                      <a:lnTo>
                        <a:pt x="191" y="801"/>
                      </a:lnTo>
                      <a:lnTo>
                        <a:pt x="192" y="798"/>
                      </a:lnTo>
                      <a:lnTo>
                        <a:pt x="197" y="797"/>
                      </a:lnTo>
                      <a:lnTo>
                        <a:pt x="197" y="792"/>
                      </a:lnTo>
                      <a:lnTo>
                        <a:pt x="201" y="792"/>
                      </a:lnTo>
                      <a:lnTo>
                        <a:pt x="204" y="788"/>
                      </a:lnTo>
                      <a:lnTo>
                        <a:pt x="207" y="788"/>
                      </a:lnTo>
                      <a:lnTo>
                        <a:pt x="207" y="782"/>
                      </a:lnTo>
                      <a:lnTo>
                        <a:pt x="206" y="782"/>
                      </a:lnTo>
                      <a:lnTo>
                        <a:pt x="201" y="782"/>
                      </a:lnTo>
                      <a:lnTo>
                        <a:pt x="197" y="779"/>
                      </a:lnTo>
                      <a:lnTo>
                        <a:pt x="194" y="776"/>
                      </a:lnTo>
                      <a:lnTo>
                        <a:pt x="189" y="766"/>
                      </a:lnTo>
                      <a:lnTo>
                        <a:pt x="184" y="769"/>
                      </a:lnTo>
                      <a:lnTo>
                        <a:pt x="183" y="767"/>
                      </a:lnTo>
                      <a:lnTo>
                        <a:pt x="183" y="750"/>
                      </a:lnTo>
                      <a:lnTo>
                        <a:pt x="181" y="745"/>
                      </a:lnTo>
                      <a:lnTo>
                        <a:pt x="179" y="745"/>
                      </a:lnTo>
                      <a:lnTo>
                        <a:pt x="179" y="739"/>
                      </a:lnTo>
                      <a:lnTo>
                        <a:pt x="178" y="737"/>
                      </a:lnTo>
                      <a:lnTo>
                        <a:pt x="174" y="737"/>
                      </a:lnTo>
                      <a:lnTo>
                        <a:pt x="173" y="737"/>
                      </a:lnTo>
                      <a:lnTo>
                        <a:pt x="174" y="724"/>
                      </a:lnTo>
                      <a:lnTo>
                        <a:pt x="174" y="723"/>
                      </a:lnTo>
                      <a:lnTo>
                        <a:pt x="170" y="721"/>
                      </a:lnTo>
                      <a:lnTo>
                        <a:pt x="168" y="721"/>
                      </a:lnTo>
                      <a:lnTo>
                        <a:pt x="164" y="724"/>
                      </a:lnTo>
                      <a:lnTo>
                        <a:pt x="163" y="724"/>
                      </a:lnTo>
                      <a:lnTo>
                        <a:pt x="156" y="720"/>
                      </a:lnTo>
                      <a:lnTo>
                        <a:pt x="153" y="720"/>
                      </a:lnTo>
                      <a:lnTo>
                        <a:pt x="152" y="721"/>
                      </a:lnTo>
                      <a:lnTo>
                        <a:pt x="152" y="729"/>
                      </a:lnTo>
                      <a:lnTo>
                        <a:pt x="149" y="733"/>
                      </a:lnTo>
                      <a:lnTo>
                        <a:pt x="136" y="737"/>
                      </a:lnTo>
                      <a:lnTo>
                        <a:pt x="136" y="743"/>
                      </a:lnTo>
                      <a:lnTo>
                        <a:pt x="134" y="747"/>
                      </a:lnTo>
                      <a:lnTo>
                        <a:pt x="120" y="743"/>
                      </a:lnTo>
                      <a:lnTo>
                        <a:pt x="110" y="737"/>
                      </a:lnTo>
                      <a:lnTo>
                        <a:pt x="102" y="736"/>
                      </a:lnTo>
                      <a:lnTo>
                        <a:pt x="99" y="736"/>
                      </a:lnTo>
                      <a:lnTo>
                        <a:pt x="95" y="742"/>
                      </a:lnTo>
                      <a:lnTo>
                        <a:pt x="89" y="743"/>
                      </a:lnTo>
                      <a:lnTo>
                        <a:pt x="87" y="749"/>
                      </a:lnTo>
                      <a:lnTo>
                        <a:pt x="83" y="753"/>
                      </a:lnTo>
                      <a:lnTo>
                        <a:pt x="78" y="750"/>
                      </a:lnTo>
                      <a:lnTo>
                        <a:pt x="70" y="739"/>
                      </a:lnTo>
                      <a:lnTo>
                        <a:pt x="67" y="737"/>
                      </a:lnTo>
                      <a:lnTo>
                        <a:pt x="62" y="737"/>
                      </a:lnTo>
                      <a:lnTo>
                        <a:pt x="56" y="743"/>
                      </a:lnTo>
                      <a:lnTo>
                        <a:pt x="52" y="747"/>
                      </a:lnTo>
                      <a:lnTo>
                        <a:pt x="48" y="748"/>
                      </a:lnTo>
                      <a:lnTo>
                        <a:pt x="43" y="744"/>
                      </a:lnTo>
                      <a:lnTo>
                        <a:pt x="38" y="740"/>
                      </a:lnTo>
                      <a:lnTo>
                        <a:pt x="39" y="737"/>
                      </a:lnTo>
                      <a:lnTo>
                        <a:pt x="43" y="732"/>
                      </a:lnTo>
                      <a:lnTo>
                        <a:pt x="43" y="728"/>
                      </a:lnTo>
                      <a:lnTo>
                        <a:pt x="46" y="724"/>
                      </a:lnTo>
                      <a:lnTo>
                        <a:pt x="48" y="723"/>
                      </a:lnTo>
                      <a:lnTo>
                        <a:pt x="48" y="721"/>
                      </a:lnTo>
                      <a:lnTo>
                        <a:pt x="44" y="717"/>
                      </a:lnTo>
                      <a:lnTo>
                        <a:pt x="44" y="710"/>
                      </a:lnTo>
                      <a:lnTo>
                        <a:pt x="46" y="706"/>
                      </a:lnTo>
                      <a:lnTo>
                        <a:pt x="46" y="702"/>
                      </a:lnTo>
                      <a:lnTo>
                        <a:pt x="45" y="699"/>
                      </a:lnTo>
                      <a:lnTo>
                        <a:pt x="45" y="697"/>
                      </a:lnTo>
                      <a:lnTo>
                        <a:pt x="46" y="697"/>
                      </a:lnTo>
                      <a:lnTo>
                        <a:pt x="45" y="694"/>
                      </a:lnTo>
                      <a:lnTo>
                        <a:pt x="41" y="689"/>
                      </a:lnTo>
                      <a:lnTo>
                        <a:pt x="39" y="684"/>
                      </a:lnTo>
                      <a:lnTo>
                        <a:pt x="36" y="682"/>
                      </a:lnTo>
                      <a:lnTo>
                        <a:pt x="35" y="678"/>
                      </a:lnTo>
                      <a:lnTo>
                        <a:pt x="32" y="674"/>
                      </a:lnTo>
                      <a:lnTo>
                        <a:pt x="32" y="670"/>
                      </a:lnTo>
                      <a:lnTo>
                        <a:pt x="27" y="670"/>
                      </a:lnTo>
                      <a:lnTo>
                        <a:pt x="24" y="673"/>
                      </a:lnTo>
                      <a:lnTo>
                        <a:pt x="20" y="673"/>
                      </a:lnTo>
                      <a:lnTo>
                        <a:pt x="19" y="672"/>
                      </a:lnTo>
                      <a:lnTo>
                        <a:pt x="17" y="666"/>
                      </a:lnTo>
                      <a:lnTo>
                        <a:pt x="9" y="654"/>
                      </a:lnTo>
                      <a:lnTo>
                        <a:pt x="9" y="652"/>
                      </a:lnTo>
                      <a:lnTo>
                        <a:pt x="14" y="646"/>
                      </a:lnTo>
                      <a:lnTo>
                        <a:pt x="13" y="641"/>
                      </a:lnTo>
                      <a:lnTo>
                        <a:pt x="11" y="635"/>
                      </a:lnTo>
                      <a:lnTo>
                        <a:pt x="11" y="629"/>
                      </a:lnTo>
                      <a:lnTo>
                        <a:pt x="9" y="621"/>
                      </a:lnTo>
                      <a:lnTo>
                        <a:pt x="6" y="618"/>
                      </a:lnTo>
                      <a:lnTo>
                        <a:pt x="5" y="618"/>
                      </a:lnTo>
                      <a:lnTo>
                        <a:pt x="3" y="614"/>
                      </a:lnTo>
                      <a:lnTo>
                        <a:pt x="1" y="614"/>
                      </a:lnTo>
                      <a:lnTo>
                        <a:pt x="1" y="608"/>
                      </a:lnTo>
                      <a:lnTo>
                        <a:pt x="3" y="600"/>
                      </a:lnTo>
                      <a:lnTo>
                        <a:pt x="2" y="597"/>
                      </a:lnTo>
                      <a:lnTo>
                        <a:pt x="0" y="594"/>
                      </a:lnTo>
                      <a:lnTo>
                        <a:pt x="23" y="572"/>
                      </a:lnTo>
                      <a:lnTo>
                        <a:pt x="30" y="554"/>
                      </a:lnTo>
                      <a:lnTo>
                        <a:pt x="34" y="543"/>
                      </a:lnTo>
                      <a:lnTo>
                        <a:pt x="39" y="532"/>
                      </a:lnTo>
                      <a:lnTo>
                        <a:pt x="41" y="530"/>
                      </a:lnTo>
                      <a:lnTo>
                        <a:pt x="45" y="532"/>
                      </a:lnTo>
                      <a:lnTo>
                        <a:pt x="45" y="533"/>
                      </a:lnTo>
                      <a:lnTo>
                        <a:pt x="51" y="534"/>
                      </a:lnTo>
                      <a:lnTo>
                        <a:pt x="55" y="537"/>
                      </a:lnTo>
                      <a:lnTo>
                        <a:pt x="60" y="550"/>
                      </a:lnTo>
                      <a:lnTo>
                        <a:pt x="70" y="568"/>
                      </a:lnTo>
                      <a:lnTo>
                        <a:pt x="84" y="572"/>
                      </a:lnTo>
                      <a:lnTo>
                        <a:pt x="87" y="572"/>
                      </a:lnTo>
                      <a:lnTo>
                        <a:pt x="113" y="550"/>
                      </a:lnTo>
                      <a:lnTo>
                        <a:pt x="200" y="553"/>
                      </a:lnTo>
                      <a:lnTo>
                        <a:pt x="271" y="554"/>
                      </a:lnTo>
                      <a:lnTo>
                        <a:pt x="344" y="555"/>
                      </a:lnTo>
                      <a:lnTo>
                        <a:pt x="362" y="555"/>
                      </a:lnTo>
                      <a:lnTo>
                        <a:pt x="374" y="508"/>
                      </a:lnTo>
                      <a:lnTo>
                        <a:pt x="352" y="501"/>
                      </a:lnTo>
                      <a:lnTo>
                        <a:pt x="346" y="444"/>
                      </a:lnTo>
                      <a:lnTo>
                        <a:pt x="341" y="389"/>
                      </a:lnTo>
                      <a:lnTo>
                        <a:pt x="335" y="335"/>
                      </a:lnTo>
                      <a:lnTo>
                        <a:pt x="329" y="281"/>
                      </a:lnTo>
                      <a:lnTo>
                        <a:pt x="324" y="226"/>
                      </a:lnTo>
                      <a:lnTo>
                        <a:pt x="318" y="169"/>
                      </a:lnTo>
                      <a:lnTo>
                        <a:pt x="313" y="114"/>
                      </a:lnTo>
                      <a:lnTo>
                        <a:pt x="307" y="58"/>
                      </a:lnTo>
                      <a:lnTo>
                        <a:pt x="301" y="0"/>
                      </a:lnTo>
                      <a:lnTo>
                        <a:pt x="398" y="0"/>
                      </a:lnTo>
                      <a:lnTo>
                        <a:pt x="462" y="44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79" name="Freeform 178"/>
                <p:cNvSpPr>
                  <a:spLocks noChangeAspect="1"/>
                </p:cNvSpPr>
                <p:nvPr/>
              </p:nvSpPr>
              <p:spPr bwMode="gray">
                <a:xfrm>
                  <a:off x="4887118" y="2994372"/>
                  <a:ext cx="69850" cy="147638"/>
                </a:xfrm>
                <a:custGeom>
                  <a:avLst/>
                  <a:gdLst/>
                  <a:ahLst/>
                  <a:cxnLst>
                    <a:cxn ang="0">
                      <a:pos x="123" y="461"/>
                    </a:cxn>
                    <a:cxn ang="0">
                      <a:pos x="145" y="444"/>
                    </a:cxn>
                    <a:cxn ang="0">
                      <a:pos x="151" y="424"/>
                    </a:cxn>
                    <a:cxn ang="0">
                      <a:pos x="147" y="387"/>
                    </a:cxn>
                    <a:cxn ang="0">
                      <a:pos x="164" y="373"/>
                    </a:cxn>
                    <a:cxn ang="0">
                      <a:pos x="178" y="355"/>
                    </a:cxn>
                    <a:cxn ang="0">
                      <a:pos x="213" y="331"/>
                    </a:cxn>
                    <a:cxn ang="0">
                      <a:pos x="217" y="284"/>
                    </a:cxn>
                    <a:cxn ang="0">
                      <a:pos x="212" y="277"/>
                    </a:cxn>
                    <a:cxn ang="0">
                      <a:pos x="202" y="278"/>
                    </a:cxn>
                    <a:cxn ang="0">
                      <a:pos x="198" y="269"/>
                    </a:cxn>
                    <a:cxn ang="0">
                      <a:pos x="186" y="251"/>
                    </a:cxn>
                    <a:cxn ang="0">
                      <a:pos x="172" y="252"/>
                    </a:cxn>
                    <a:cxn ang="0">
                      <a:pos x="164" y="249"/>
                    </a:cxn>
                    <a:cxn ang="0">
                      <a:pos x="153" y="246"/>
                    </a:cxn>
                    <a:cxn ang="0">
                      <a:pos x="138" y="226"/>
                    </a:cxn>
                    <a:cxn ang="0">
                      <a:pos x="150" y="219"/>
                    </a:cxn>
                    <a:cxn ang="0">
                      <a:pos x="153" y="203"/>
                    </a:cxn>
                    <a:cxn ang="0">
                      <a:pos x="166" y="195"/>
                    </a:cxn>
                    <a:cxn ang="0">
                      <a:pos x="185" y="181"/>
                    </a:cxn>
                    <a:cxn ang="0">
                      <a:pos x="198" y="163"/>
                    </a:cxn>
                    <a:cxn ang="0">
                      <a:pos x="204" y="132"/>
                    </a:cxn>
                    <a:cxn ang="0">
                      <a:pos x="194" y="111"/>
                    </a:cxn>
                    <a:cxn ang="0">
                      <a:pos x="181" y="101"/>
                    </a:cxn>
                    <a:cxn ang="0">
                      <a:pos x="172" y="79"/>
                    </a:cxn>
                    <a:cxn ang="0">
                      <a:pos x="183" y="59"/>
                    </a:cxn>
                    <a:cxn ang="0">
                      <a:pos x="207" y="31"/>
                    </a:cxn>
                    <a:cxn ang="0">
                      <a:pos x="194" y="19"/>
                    </a:cxn>
                    <a:cxn ang="0">
                      <a:pos x="182" y="32"/>
                    </a:cxn>
                    <a:cxn ang="0">
                      <a:pos x="171" y="39"/>
                    </a:cxn>
                    <a:cxn ang="0">
                      <a:pos x="161" y="24"/>
                    </a:cxn>
                    <a:cxn ang="0">
                      <a:pos x="155" y="9"/>
                    </a:cxn>
                    <a:cxn ang="0">
                      <a:pos x="138" y="0"/>
                    </a:cxn>
                    <a:cxn ang="0">
                      <a:pos x="115" y="2"/>
                    </a:cxn>
                    <a:cxn ang="0">
                      <a:pos x="91" y="13"/>
                    </a:cxn>
                    <a:cxn ang="0">
                      <a:pos x="79" y="24"/>
                    </a:cxn>
                    <a:cxn ang="0">
                      <a:pos x="73" y="31"/>
                    </a:cxn>
                    <a:cxn ang="0">
                      <a:pos x="62" y="41"/>
                    </a:cxn>
                    <a:cxn ang="0">
                      <a:pos x="51" y="55"/>
                    </a:cxn>
                    <a:cxn ang="0">
                      <a:pos x="58" y="61"/>
                    </a:cxn>
                    <a:cxn ang="0">
                      <a:pos x="52" y="101"/>
                    </a:cxn>
                    <a:cxn ang="0">
                      <a:pos x="56" y="134"/>
                    </a:cxn>
                    <a:cxn ang="0">
                      <a:pos x="59" y="147"/>
                    </a:cxn>
                    <a:cxn ang="0">
                      <a:pos x="49" y="185"/>
                    </a:cxn>
                    <a:cxn ang="0">
                      <a:pos x="27" y="208"/>
                    </a:cxn>
                    <a:cxn ang="0">
                      <a:pos x="14" y="217"/>
                    </a:cxn>
                    <a:cxn ang="0">
                      <a:pos x="3" y="226"/>
                    </a:cxn>
                    <a:cxn ang="0">
                      <a:pos x="3" y="234"/>
                    </a:cxn>
                    <a:cxn ang="0">
                      <a:pos x="14" y="272"/>
                    </a:cxn>
                    <a:cxn ang="0">
                      <a:pos x="37" y="285"/>
                    </a:cxn>
                    <a:cxn ang="0">
                      <a:pos x="46" y="323"/>
                    </a:cxn>
                    <a:cxn ang="0">
                      <a:pos x="89" y="348"/>
                    </a:cxn>
                    <a:cxn ang="0">
                      <a:pos x="91" y="349"/>
                    </a:cxn>
                    <a:cxn ang="0">
                      <a:pos x="110" y="459"/>
                    </a:cxn>
                  </a:cxnLst>
                  <a:rect l="0" t="0" r="r" b="b"/>
                  <a:pathLst>
                    <a:path w="218" h="462">
                      <a:moveTo>
                        <a:pt x="111" y="462"/>
                      </a:moveTo>
                      <a:lnTo>
                        <a:pt x="123" y="461"/>
                      </a:lnTo>
                      <a:lnTo>
                        <a:pt x="135" y="452"/>
                      </a:lnTo>
                      <a:lnTo>
                        <a:pt x="145" y="444"/>
                      </a:lnTo>
                      <a:lnTo>
                        <a:pt x="151" y="434"/>
                      </a:lnTo>
                      <a:lnTo>
                        <a:pt x="151" y="424"/>
                      </a:lnTo>
                      <a:lnTo>
                        <a:pt x="145" y="396"/>
                      </a:lnTo>
                      <a:lnTo>
                        <a:pt x="147" y="387"/>
                      </a:lnTo>
                      <a:lnTo>
                        <a:pt x="151" y="379"/>
                      </a:lnTo>
                      <a:lnTo>
                        <a:pt x="164" y="373"/>
                      </a:lnTo>
                      <a:lnTo>
                        <a:pt x="174" y="365"/>
                      </a:lnTo>
                      <a:lnTo>
                        <a:pt x="178" y="355"/>
                      </a:lnTo>
                      <a:lnTo>
                        <a:pt x="207" y="336"/>
                      </a:lnTo>
                      <a:lnTo>
                        <a:pt x="213" y="331"/>
                      </a:lnTo>
                      <a:lnTo>
                        <a:pt x="218" y="320"/>
                      </a:lnTo>
                      <a:lnTo>
                        <a:pt x="217" y="284"/>
                      </a:lnTo>
                      <a:lnTo>
                        <a:pt x="218" y="281"/>
                      </a:lnTo>
                      <a:lnTo>
                        <a:pt x="212" y="277"/>
                      </a:lnTo>
                      <a:lnTo>
                        <a:pt x="208" y="278"/>
                      </a:lnTo>
                      <a:lnTo>
                        <a:pt x="202" y="278"/>
                      </a:lnTo>
                      <a:lnTo>
                        <a:pt x="198" y="273"/>
                      </a:lnTo>
                      <a:lnTo>
                        <a:pt x="198" y="269"/>
                      </a:lnTo>
                      <a:lnTo>
                        <a:pt x="191" y="251"/>
                      </a:lnTo>
                      <a:lnTo>
                        <a:pt x="186" y="251"/>
                      </a:lnTo>
                      <a:lnTo>
                        <a:pt x="177" y="257"/>
                      </a:lnTo>
                      <a:lnTo>
                        <a:pt x="172" y="252"/>
                      </a:lnTo>
                      <a:lnTo>
                        <a:pt x="170" y="246"/>
                      </a:lnTo>
                      <a:lnTo>
                        <a:pt x="164" y="249"/>
                      </a:lnTo>
                      <a:lnTo>
                        <a:pt x="159" y="249"/>
                      </a:lnTo>
                      <a:lnTo>
                        <a:pt x="153" y="246"/>
                      </a:lnTo>
                      <a:lnTo>
                        <a:pt x="142" y="239"/>
                      </a:lnTo>
                      <a:lnTo>
                        <a:pt x="138" y="226"/>
                      </a:lnTo>
                      <a:lnTo>
                        <a:pt x="138" y="215"/>
                      </a:lnTo>
                      <a:lnTo>
                        <a:pt x="150" y="219"/>
                      </a:lnTo>
                      <a:lnTo>
                        <a:pt x="150" y="210"/>
                      </a:lnTo>
                      <a:lnTo>
                        <a:pt x="153" y="203"/>
                      </a:lnTo>
                      <a:lnTo>
                        <a:pt x="160" y="201"/>
                      </a:lnTo>
                      <a:lnTo>
                        <a:pt x="166" y="195"/>
                      </a:lnTo>
                      <a:lnTo>
                        <a:pt x="172" y="192"/>
                      </a:lnTo>
                      <a:lnTo>
                        <a:pt x="185" y="181"/>
                      </a:lnTo>
                      <a:lnTo>
                        <a:pt x="192" y="174"/>
                      </a:lnTo>
                      <a:lnTo>
                        <a:pt x="198" y="163"/>
                      </a:lnTo>
                      <a:lnTo>
                        <a:pt x="207" y="140"/>
                      </a:lnTo>
                      <a:lnTo>
                        <a:pt x="204" y="132"/>
                      </a:lnTo>
                      <a:lnTo>
                        <a:pt x="202" y="116"/>
                      </a:lnTo>
                      <a:lnTo>
                        <a:pt x="194" y="111"/>
                      </a:lnTo>
                      <a:lnTo>
                        <a:pt x="191" y="104"/>
                      </a:lnTo>
                      <a:lnTo>
                        <a:pt x="181" y="101"/>
                      </a:lnTo>
                      <a:lnTo>
                        <a:pt x="176" y="95"/>
                      </a:lnTo>
                      <a:lnTo>
                        <a:pt x="172" y="79"/>
                      </a:lnTo>
                      <a:lnTo>
                        <a:pt x="175" y="66"/>
                      </a:lnTo>
                      <a:lnTo>
                        <a:pt x="183" y="59"/>
                      </a:lnTo>
                      <a:lnTo>
                        <a:pt x="194" y="55"/>
                      </a:lnTo>
                      <a:lnTo>
                        <a:pt x="207" y="31"/>
                      </a:lnTo>
                      <a:lnTo>
                        <a:pt x="201" y="19"/>
                      </a:lnTo>
                      <a:lnTo>
                        <a:pt x="194" y="19"/>
                      </a:lnTo>
                      <a:lnTo>
                        <a:pt x="188" y="27"/>
                      </a:lnTo>
                      <a:lnTo>
                        <a:pt x="182" y="32"/>
                      </a:lnTo>
                      <a:lnTo>
                        <a:pt x="175" y="35"/>
                      </a:lnTo>
                      <a:lnTo>
                        <a:pt x="171" y="39"/>
                      </a:lnTo>
                      <a:lnTo>
                        <a:pt x="160" y="35"/>
                      </a:lnTo>
                      <a:lnTo>
                        <a:pt x="161" y="24"/>
                      </a:lnTo>
                      <a:lnTo>
                        <a:pt x="156" y="15"/>
                      </a:lnTo>
                      <a:lnTo>
                        <a:pt x="155" y="9"/>
                      </a:lnTo>
                      <a:lnTo>
                        <a:pt x="156" y="7"/>
                      </a:lnTo>
                      <a:lnTo>
                        <a:pt x="138" y="0"/>
                      </a:lnTo>
                      <a:lnTo>
                        <a:pt x="128" y="0"/>
                      </a:lnTo>
                      <a:lnTo>
                        <a:pt x="115" y="2"/>
                      </a:lnTo>
                      <a:lnTo>
                        <a:pt x="104" y="7"/>
                      </a:lnTo>
                      <a:lnTo>
                        <a:pt x="91" y="13"/>
                      </a:lnTo>
                      <a:lnTo>
                        <a:pt x="83" y="19"/>
                      </a:lnTo>
                      <a:lnTo>
                        <a:pt x="79" y="24"/>
                      </a:lnTo>
                      <a:lnTo>
                        <a:pt x="75" y="25"/>
                      </a:lnTo>
                      <a:lnTo>
                        <a:pt x="73" y="31"/>
                      </a:lnTo>
                      <a:lnTo>
                        <a:pt x="68" y="35"/>
                      </a:lnTo>
                      <a:lnTo>
                        <a:pt x="62" y="41"/>
                      </a:lnTo>
                      <a:lnTo>
                        <a:pt x="53" y="50"/>
                      </a:lnTo>
                      <a:lnTo>
                        <a:pt x="51" y="55"/>
                      </a:lnTo>
                      <a:lnTo>
                        <a:pt x="57" y="57"/>
                      </a:lnTo>
                      <a:lnTo>
                        <a:pt x="58" y="61"/>
                      </a:lnTo>
                      <a:lnTo>
                        <a:pt x="53" y="93"/>
                      </a:lnTo>
                      <a:lnTo>
                        <a:pt x="52" y="101"/>
                      </a:lnTo>
                      <a:lnTo>
                        <a:pt x="54" y="111"/>
                      </a:lnTo>
                      <a:lnTo>
                        <a:pt x="56" y="134"/>
                      </a:lnTo>
                      <a:lnTo>
                        <a:pt x="59" y="140"/>
                      </a:lnTo>
                      <a:lnTo>
                        <a:pt x="59" y="147"/>
                      </a:lnTo>
                      <a:lnTo>
                        <a:pt x="53" y="171"/>
                      </a:lnTo>
                      <a:lnTo>
                        <a:pt x="49" y="185"/>
                      </a:lnTo>
                      <a:lnTo>
                        <a:pt x="30" y="197"/>
                      </a:lnTo>
                      <a:lnTo>
                        <a:pt x="27" y="208"/>
                      </a:lnTo>
                      <a:lnTo>
                        <a:pt x="19" y="212"/>
                      </a:lnTo>
                      <a:lnTo>
                        <a:pt x="14" y="217"/>
                      </a:lnTo>
                      <a:lnTo>
                        <a:pt x="13" y="220"/>
                      </a:lnTo>
                      <a:lnTo>
                        <a:pt x="3" y="226"/>
                      </a:lnTo>
                      <a:lnTo>
                        <a:pt x="0" y="226"/>
                      </a:lnTo>
                      <a:lnTo>
                        <a:pt x="3" y="234"/>
                      </a:lnTo>
                      <a:lnTo>
                        <a:pt x="8" y="246"/>
                      </a:lnTo>
                      <a:lnTo>
                        <a:pt x="14" y="272"/>
                      </a:lnTo>
                      <a:lnTo>
                        <a:pt x="32" y="279"/>
                      </a:lnTo>
                      <a:lnTo>
                        <a:pt x="37" y="285"/>
                      </a:lnTo>
                      <a:lnTo>
                        <a:pt x="46" y="305"/>
                      </a:lnTo>
                      <a:lnTo>
                        <a:pt x="46" y="323"/>
                      </a:lnTo>
                      <a:lnTo>
                        <a:pt x="64" y="336"/>
                      </a:lnTo>
                      <a:lnTo>
                        <a:pt x="89" y="348"/>
                      </a:lnTo>
                      <a:lnTo>
                        <a:pt x="91" y="348"/>
                      </a:lnTo>
                      <a:lnTo>
                        <a:pt x="91" y="349"/>
                      </a:lnTo>
                      <a:lnTo>
                        <a:pt x="105" y="422"/>
                      </a:lnTo>
                      <a:lnTo>
                        <a:pt x="110" y="459"/>
                      </a:lnTo>
                      <a:lnTo>
                        <a:pt x="111" y="462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80" name="Freeform 179"/>
                <p:cNvSpPr>
                  <a:spLocks noChangeAspect="1"/>
                </p:cNvSpPr>
                <p:nvPr/>
              </p:nvSpPr>
              <p:spPr bwMode="gray">
                <a:xfrm>
                  <a:off x="5187155" y="3115022"/>
                  <a:ext cx="195263" cy="192088"/>
                </a:xfrm>
                <a:custGeom>
                  <a:avLst/>
                  <a:gdLst/>
                  <a:ahLst/>
                  <a:cxnLst>
                    <a:cxn ang="0">
                      <a:pos x="24" y="438"/>
                    </a:cxn>
                    <a:cxn ang="0">
                      <a:pos x="24" y="265"/>
                    </a:cxn>
                    <a:cxn ang="0">
                      <a:pos x="7" y="146"/>
                    </a:cxn>
                    <a:cxn ang="0">
                      <a:pos x="1" y="120"/>
                    </a:cxn>
                    <a:cxn ang="0">
                      <a:pos x="3" y="90"/>
                    </a:cxn>
                    <a:cxn ang="0">
                      <a:pos x="15" y="74"/>
                    </a:cxn>
                    <a:cxn ang="0">
                      <a:pos x="7" y="22"/>
                    </a:cxn>
                    <a:cxn ang="0">
                      <a:pos x="18" y="2"/>
                    </a:cxn>
                    <a:cxn ang="0">
                      <a:pos x="35" y="8"/>
                    </a:cxn>
                    <a:cxn ang="0">
                      <a:pos x="91" y="7"/>
                    </a:cxn>
                    <a:cxn ang="0">
                      <a:pos x="153" y="27"/>
                    </a:cxn>
                    <a:cxn ang="0">
                      <a:pos x="185" y="38"/>
                    </a:cxn>
                    <a:cxn ang="0">
                      <a:pos x="228" y="45"/>
                    </a:cxn>
                    <a:cxn ang="0">
                      <a:pos x="269" y="40"/>
                    </a:cxn>
                    <a:cxn ang="0">
                      <a:pos x="311" y="13"/>
                    </a:cxn>
                    <a:cxn ang="0">
                      <a:pos x="336" y="8"/>
                    </a:cxn>
                    <a:cxn ang="0">
                      <a:pos x="322" y="20"/>
                    </a:cxn>
                    <a:cxn ang="0">
                      <a:pos x="349" y="13"/>
                    </a:cxn>
                    <a:cxn ang="0">
                      <a:pos x="365" y="11"/>
                    </a:cxn>
                    <a:cxn ang="0">
                      <a:pos x="400" y="6"/>
                    </a:cxn>
                    <a:cxn ang="0">
                      <a:pos x="408" y="16"/>
                    </a:cxn>
                    <a:cxn ang="0">
                      <a:pos x="426" y="28"/>
                    </a:cxn>
                    <a:cxn ang="0">
                      <a:pos x="447" y="40"/>
                    </a:cxn>
                    <a:cxn ang="0">
                      <a:pos x="463" y="34"/>
                    </a:cxn>
                    <a:cxn ang="0">
                      <a:pos x="510" y="29"/>
                    </a:cxn>
                    <a:cxn ang="0">
                      <a:pos x="523" y="35"/>
                    </a:cxn>
                    <a:cxn ang="0">
                      <a:pos x="561" y="144"/>
                    </a:cxn>
                    <a:cxn ang="0">
                      <a:pos x="539" y="211"/>
                    </a:cxn>
                    <a:cxn ang="0">
                      <a:pos x="538" y="234"/>
                    </a:cxn>
                    <a:cxn ang="0">
                      <a:pos x="518" y="242"/>
                    </a:cxn>
                    <a:cxn ang="0">
                      <a:pos x="486" y="207"/>
                    </a:cxn>
                    <a:cxn ang="0">
                      <a:pos x="473" y="175"/>
                    </a:cxn>
                    <a:cxn ang="0">
                      <a:pos x="454" y="144"/>
                    </a:cxn>
                    <a:cxn ang="0">
                      <a:pos x="440" y="109"/>
                    </a:cxn>
                    <a:cxn ang="0">
                      <a:pos x="436" y="104"/>
                    </a:cxn>
                    <a:cxn ang="0">
                      <a:pos x="429" y="119"/>
                    </a:cxn>
                    <a:cxn ang="0">
                      <a:pos x="437" y="143"/>
                    </a:cxn>
                    <a:cxn ang="0">
                      <a:pos x="441" y="167"/>
                    </a:cxn>
                    <a:cxn ang="0">
                      <a:pos x="475" y="223"/>
                    </a:cxn>
                    <a:cxn ang="0">
                      <a:pos x="490" y="256"/>
                    </a:cxn>
                    <a:cxn ang="0">
                      <a:pos x="512" y="304"/>
                    </a:cxn>
                    <a:cxn ang="0">
                      <a:pos x="530" y="346"/>
                    </a:cxn>
                    <a:cxn ang="0">
                      <a:pos x="558" y="401"/>
                    </a:cxn>
                    <a:cxn ang="0">
                      <a:pos x="578" y="444"/>
                    </a:cxn>
                    <a:cxn ang="0">
                      <a:pos x="608" y="471"/>
                    </a:cxn>
                    <a:cxn ang="0">
                      <a:pos x="598" y="476"/>
                    </a:cxn>
                    <a:cxn ang="0">
                      <a:pos x="598" y="488"/>
                    </a:cxn>
                    <a:cxn ang="0">
                      <a:pos x="581" y="545"/>
                    </a:cxn>
                    <a:cxn ang="0">
                      <a:pos x="526" y="578"/>
                    </a:cxn>
                    <a:cxn ang="0">
                      <a:pos x="473" y="592"/>
                    </a:cxn>
                    <a:cxn ang="0">
                      <a:pos x="378" y="579"/>
                    </a:cxn>
                    <a:cxn ang="0">
                      <a:pos x="366" y="590"/>
                    </a:cxn>
                    <a:cxn ang="0">
                      <a:pos x="233" y="590"/>
                    </a:cxn>
                    <a:cxn ang="0">
                      <a:pos x="77" y="590"/>
                    </a:cxn>
                  </a:cxnLst>
                  <a:rect l="0" t="0" r="r" b="b"/>
                  <a:pathLst>
                    <a:path w="612" h="605">
                      <a:moveTo>
                        <a:pt x="24" y="552"/>
                      </a:moveTo>
                      <a:lnTo>
                        <a:pt x="24" y="496"/>
                      </a:lnTo>
                      <a:lnTo>
                        <a:pt x="24" y="438"/>
                      </a:lnTo>
                      <a:lnTo>
                        <a:pt x="24" y="382"/>
                      </a:lnTo>
                      <a:lnTo>
                        <a:pt x="24" y="324"/>
                      </a:lnTo>
                      <a:lnTo>
                        <a:pt x="24" y="265"/>
                      </a:lnTo>
                      <a:lnTo>
                        <a:pt x="24" y="207"/>
                      </a:lnTo>
                      <a:lnTo>
                        <a:pt x="24" y="164"/>
                      </a:lnTo>
                      <a:lnTo>
                        <a:pt x="7" y="146"/>
                      </a:lnTo>
                      <a:lnTo>
                        <a:pt x="10" y="133"/>
                      </a:lnTo>
                      <a:lnTo>
                        <a:pt x="8" y="130"/>
                      </a:lnTo>
                      <a:lnTo>
                        <a:pt x="1" y="120"/>
                      </a:lnTo>
                      <a:lnTo>
                        <a:pt x="0" y="99"/>
                      </a:lnTo>
                      <a:lnTo>
                        <a:pt x="0" y="95"/>
                      </a:lnTo>
                      <a:lnTo>
                        <a:pt x="3" y="90"/>
                      </a:lnTo>
                      <a:lnTo>
                        <a:pt x="13" y="86"/>
                      </a:lnTo>
                      <a:lnTo>
                        <a:pt x="13" y="83"/>
                      </a:lnTo>
                      <a:lnTo>
                        <a:pt x="15" y="74"/>
                      </a:lnTo>
                      <a:lnTo>
                        <a:pt x="12" y="57"/>
                      </a:lnTo>
                      <a:lnTo>
                        <a:pt x="11" y="30"/>
                      </a:lnTo>
                      <a:lnTo>
                        <a:pt x="7" y="22"/>
                      </a:lnTo>
                      <a:lnTo>
                        <a:pt x="7" y="19"/>
                      </a:lnTo>
                      <a:lnTo>
                        <a:pt x="15" y="11"/>
                      </a:lnTo>
                      <a:lnTo>
                        <a:pt x="18" y="2"/>
                      </a:lnTo>
                      <a:lnTo>
                        <a:pt x="26" y="0"/>
                      </a:lnTo>
                      <a:lnTo>
                        <a:pt x="28" y="6"/>
                      </a:lnTo>
                      <a:lnTo>
                        <a:pt x="35" y="8"/>
                      </a:lnTo>
                      <a:lnTo>
                        <a:pt x="54" y="3"/>
                      </a:lnTo>
                      <a:lnTo>
                        <a:pt x="67" y="3"/>
                      </a:lnTo>
                      <a:lnTo>
                        <a:pt x="91" y="7"/>
                      </a:lnTo>
                      <a:lnTo>
                        <a:pt x="123" y="12"/>
                      </a:lnTo>
                      <a:lnTo>
                        <a:pt x="142" y="19"/>
                      </a:lnTo>
                      <a:lnTo>
                        <a:pt x="153" y="27"/>
                      </a:lnTo>
                      <a:lnTo>
                        <a:pt x="169" y="29"/>
                      </a:lnTo>
                      <a:lnTo>
                        <a:pt x="177" y="31"/>
                      </a:lnTo>
                      <a:lnTo>
                        <a:pt x="185" y="38"/>
                      </a:lnTo>
                      <a:lnTo>
                        <a:pt x="201" y="38"/>
                      </a:lnTo>
                      <a:lnTo>
                        <a:pt x="214" y="39"/>
                      </a:lnTo>
                      <a:lnTo>
                        <a:pt x="228" y="45"/>
                      </a:lnTo>
                      <a:lnTo>
                        <a:pt x="239" y="52"/>
                      </a:lnTo>
                      <a:lnTo>
                        <a:pt x="255" y="47"/>
                      </a:lnTo>
                      <a:lnTo>
                        <a:pt x="269" y="40"/>
                      </a:lnTo>
                      <a:lnTo>
                        <a:pt x="285" y="28"/>
                      </a:lnTo>
                      <a:lnTo>
                        <a:pt x="301" y="20"/>
                      </a:lnTo>
                      <a:lnTo>
                        <a:pt x="311" y="13"/>
                      </a:lnTo>
                      <a:lnTo>
                        <a:pt x="324" y="12"/>
                      </a:lnTo>
                      <a:lnTo>
                        <a:pt x="334" y="8"/>
                      </a:lnTo>
                      <a:lnTo>
                        <a:pt x="336" y="8"/>
                      </a:lnTo>
                      <a:lnTo>
                        <a:pt x="336" y="11"/>
                      </a:lnTo>
                      <a:lnTo>
                        <a:pt x="324" y="16"/>
                      </a:lnTo>
                      <a:lnTo>
                        <a:pt x="322" y="20"/>
                      </a:lnTo>
                      <a:lnTo>
                        <a:pt x="324" y="20"/>
                      </a:lnTo>
                      <a:lnTo>
                        <a:pt x="344" y="17"/>
                      </a:lnTo>
                      <a:lnTo>
                        <a:pt x="349" y="13"/>
                      </a:lnTo>
                      <a:lnTo>
                        <a:pt x="354" y="7"/>
                      </a:lnTo>
                      <a:lnTo>
                        <a:pt x="361" y="11"/>
                      </a:lnTo>
                      <a:lnTo>
                        <a:pt x="365" y="11"/>
                      </a:lnTo>
                      <a:lnTo>
                        <a:pt x="388" y="11"/>
                      </a:lnTo>
                      <a:lnTo>
                        <a:pt x="390" y="11"/>
                      </a:lnTo>
                      <a:lnTo>
                        <a:pt x="400" y="6"/>
                      </a:lnTo>
                      <a:lnTo>
                        <a:pt x="401" y="8"/>
                      </a:lnTo>
                      <a:lnTo>
                        <a:pt x="405" y="14"/>
                      </a:lnTo>
                      <a:lnTo>
                        <a:pt x="408" y="16"/>
                      </a:lnTo>
                      <a:lnTo>
                        <a:pt x="411" y="20"/>
                      </a:lnTo>
                      <a:lnTo>
                        <a:pt x="416" y="24"/>
                      </a:lnTo>
                      <a:lnTo>
                        <a:pt x="426" y="28"/>
                      </a:lnTo>
                      <a:lnTo>
                        <a:pt x="431" y="35"/>
                      </a:lnTo>
                      <a:lnTo>
                        <a:pt x="435" y="40"/>
                      </a:lnTo>
                      <a:lnTo>
                        <a:pt x="447" y="40"/>
                      </a:lnTo>
                      <a:lnTo>
                        <a:pt x="456" y="39"/>
                      </a:lnTo>
                      <a:lnTo>
                        <a:pt x="459" y="35"/>
                      </a:lnTo>
                      <a:lnTo>
                        <a:pt x="463" y="34"/>
                      </a:lnTo>
                      <a:lnTo>
                        <a:pt x="468" y="40"/>
                      </a:lnTo>
                      <a:lnTo>
                        <a:pt x="491" y="38"/>
                      </a:lnTo>
                      <a:lnTo>
                        <a:pt x="510" y="29"/>
                      </a:lnTo>
                      <a:lnTo>
                        <a:pt x="521" y="20"/>
                      </a:lnTo>
                      <a:lnTo>
                        <a:pt x="523" y="30"/>
                      </a:lnTo>
                      <a:lnTo>
                        <a:pt x="523" y="35"/>
                      </a:lnTo>
                      <a:lnTo>
                        <a:pt x="527" y="41"/>
                      </a:lnTo>
                      <a:lnTo>
                        <a:pt x="545" y="99"/>
                      </a:lnTo>
                      <a:lnTo>
                        <a:pt x="561" y="144"/>
                      </a:lnTo>
                      <a:lnTo>
                        <a:pt x="554" y="164"/>
                      </a:lnTo>
                      <a:lnTo>
                        <a:pt x="549" y="187"/>
                      </a:lnTo>
                      <a:lnTo>
                        <a:pt x="539" y="211"/>
                      </a:lnTo>
                      <a:lnTo>
                        <a:pt x="539" y="221"/>
                      </a:lnTo>
                      <a:lnTo>
                        <a:pt x="539" y="228"/>
                      </a:lnTo>
                      <a:lnTo>
                        <a:pt x="538" y="234"/>
                      </a:lnTo>
                      <a:lnTo>
                        <a:pt x="534" y="238"/>
                      </a:lnTo>
                      <a:lnTo>
                        <a:pt x="527" y="242"/>
                      </a:lnTo>
                      <a:lnTo>
                        <a:pt x="518" y="242"/>
                      </a:lnTo>
                      <a:lnTo>
                        <a:pt x="510" y="235"/>
                      </a:lnTo>
                      <a:lnTo>
                        <a:pt x="499" y="219"/>
                      </a:lnTo>
                      <a:lnTo>
                        <a:pt x="486" y="207"/>
                      </a:lnTo>
                      <a:lnTo>
                        <a:pt x="476" y="192"/>
                      </a:lnTo>
                      <a:lnTo>
                        <a:pt x="474" y="189"/>
                      </a:lnTo>
                      <a:lnTo>
                        <a:pt x="473" y="175"/>
                      </a:lnTo>
                      <a:lnTo>
                        <a:pt x="469" y="165"/>
                      </a:lnTo>
                      <a:lnTo>
                        <a:pt x="458" y="154"/>
                      </a:lnTo>
                      <a:lnTo>
                        <a:pt x="454" y="144"/>
                      </a:lnTo>
                      <a:lnTo>
                        <a:pt x="447" y="135"/>
                      </a:lnTo>
                      <a:lnTo>
                        <a:pt x="442" y="115"/>
                      </a:lnTo>
                      <a:lnTo>
                        <a:pt x="440" y="109"/>
                      </a:lnTo>
                      <a:lnTo>
                        <a:pt x="438" y="105"/>
                      </a:lnTo>
                      <a:lnTo>
                        <a:pt x="436" y="104"/>
                      </a:lnTo>
                      <a:lnTo>
                        <a:pt x="436" y="104"/>
                      </a:lnTo>
                      <a:lnTo>
                        <a:pt x="432" y="108"/>
                      </a:lnTo>
                      <a:lnTo>
                        <a:pt x="433" y="113"/>
                      </a:lnTo>
                      <a:lnTo>
                        <a:pt x="429" y="119"/>
                      </a:lnTo>
                      <a:lnTo>
                        <a:pt x="427" y="131"/>
                      </a:lnTo>
                      <a:lnTo>
                        <a:pt x="429" y="135"/>
                      </a:lnTo>
                      <a:lnTo>
                        <a:pt x="437" y="143"/>
                      </a:lnTo>
                      <a:lnTo>
                        <a:pt x="440" y="148"/>
                      </a:lnTo>
                      <a:lnTo>
                        <a:pt x="442" y="154"/>
                      </a:lnTo>
                      <a:lnTo>
                        <a:pt x="441" y="167"/>
                      </a:lnTo>
                      <a:lnTo>
                        <a:pt x="443" y="174"/>
                      </a:lnTo>
                      <a:lnTo>
                        <a:pt x="458" y="203"/>
                      </a:lnTo>
                      <a:lnTo>
                        <a:pt x="475" y="223"/>
                      </a:lnTo>
                      <a:lnTo>
                        <a:pt x="483" y="230"/>
                      </a:lnTo>
                      <a:lnTo>
                        <a:pt x="487" y="232"/>
                      </a:lnTo>
                      <a:lnTo>
                        <a:pt x="490" y="256"/>
                      </a:lnTo>
                      <a:lnTo>
                        <a:pt x="495" y="265"/>
                      </a:lnTo>
                      <a:lnTo>
                        <a:pt x="506" y="278"/>
                      </a:lnTo>
                      <a:lnTo>
                        <a:pt x="512" y="304"/>
                      </a:lnTo>
                      <a:lnTo>
                        <a:pt x="515" y="314"/>
                      </a:lnTo>
                      <a:lnTo>
                        <a:pt x="517" y="323"/>
                      </a:lnTo>
                      <a:lnTo>
                        <a:pt x="530" y="346"/>
                      </a:lnTo>
                      <a:lnTo>
                        <a:pt x="535" y="362"/>
                      </a:lnTo>
                      <a:lnTo>
                        <a:pt x="545" y="374"/>
                      </a:lnTo>
                      <a:lnTo>
                        <a:pt x="558" y="401"/>
                      </a:lnTo>
                      <a:lnTo>
                        <a:pt x="562" y="412"/>
                      </a:lnTo>
                      <a:lnTo>
                        <a:pt x="567" y="418"/>
                      </a:lnTo>
                      <a:lnTo>
                        <a:pt x="578" y="444"/>
                      </a:lnTo>
                      <a:lnTo>
                        <a:pt x="588" y="455"/>
                      </a:lnTo>
                      <a:lnTo>
                        <a:pt x="604" y="469"/>
                      </a:lnTo>
                      <a:lnTo>
                        <a:pt x="608" y="471"/>
                      </a:lnTo>
                      <a:lnTo>
                        <a:pt x="612" y="476"/>
                      </a:lnTo>
                      <a:lnTo>
                        <a:pt x="612" y="479"/>
                      </a:lnTo>
                      <a:lnTo>
                        <a:pt x="598" y="476"/>
                      </a:lnTo>
                      <a:lnTo>
                        <a:pt x="596" y="476"/>
                      </a:lnTo>
                      <a:lnTo>
                        <a:pt x="594" y="479"/>
                      </a:lnTo>
                      <a:lnTo>
                        <a:pt x="598" y="488"/>
                      </a:lnTo>
                      <a:lnTo>
                        <a:pt x="599" y="513"/>
                      </a:lnTo>
                      <a:lnTo>
                        <a:pt x="603" y="525"/>
                      </a:lnTo>
                      <a:lnTo>
                        <a:pt x="581" y="545"/>
                      </a:lnTo>
                      <a:lnTo>
                        <a:pt x="567" y="540"/>
                      </a:lnTo>
                      <a:lnTo>
                        <a:pt x="555" y="571"/>
                      </a:lnTo>
                      <a:lnTo>
                        <a:pt x="526" y="578"/>
                      </a:lnTo>
                      <a:lnTo>
                        <a:pt x="518" y="603"/>
                      </a:lnTo>
                      <a:lnTo>
                        <a:pt x="491" y="605"/>
                      </a:lnTo>
                      <a:lnTo>
                        <a:pt x="473" y="592"/>
                      </a:lnTo>
                      <a:lnTo>
                        <a:pt x="376" y="590"/>
                      </a:lnTo>
                      <a:lnTo>
                        <a:pt x="381" y="579"/>
                      </a:lnTo>
                      <a:lnTo>
                        <a:pt x="378" y="579"/>
                      </a:lnTo>
                      <a:lnTo>
                        <a:pt x="376" y="578"/>
                      </a:lnTo>
                      <a:lnTo>
                        <a:pt x="373" y="578"/>
                      </a:lnTo>
                      <a:lnTo>
                        <a:pt x="366" y="590"/>
                      </a:lnTo>
                      <a:lnTo>
                        <a:pt x="338" y="590"/>
                      </a:lnTo>
                      <a:lnTo>
                        <a:pt x="285" y="590"/>
                      </a:lnTo>
                      <a:lnTo>
                        <a:pt x="233" y="590"/>
                      </a:lnTo>
                      <a:lnTo>
                        <a:pt x="180" y="590"/>
                      </a:lnTo>
                      <a:lnTo>
                        <a:pt x="129" y="590"/>
                      </a:lnTo>
                      <a:lnTo>
                        <a:pt x="77" y="590"/>
                      </a:lnTo>
                      <a:lnTo>
                        <a:pt x="24" y="590"/>
                      </a:lnTo>
                      <a:lnTo>
                        <a:pt x="24" y="552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81" name="Freeform 180"/>
                <p:cNvSpPr>
                  <a:spLocks noChangeAspect="1"/>
                </p:cNvSpPr>
                <p:nvPr/>
              </p:nvSpPr>
              <p:spPr bwMode="gray">
                <a:xfrm>
                  <a:off x="4610893" y="2999134"/>
                  <a:ext cx="352425" cy="358775"/>
                </a:xfrm>
                <a:custGeom>
                  <a:avLst/>
                  <a:gdLst/>
                  <a:ahLst/>
                  <a:cxnLst>
                    <a:cxn ang="0">
                      <a:pos x="0" y="608"/>
                    </a:cxn>
                    <a:cxn ang="0">
                      <a:pos x="66" y="499"/>
                    </a:cxn>
                    <a:cxn ang="0">
                      <a:pos x="97" y="485"/>
                    </a:cxn>
                    <a:cxn ang="0">
                      <a:pos x="114" y="474"/>
                    </a:cxn>
                    <a:cxn ang="0">
                      <a:pos x="178" y="463"/>
                    </a:cxn>
                    <a:cxn ang="0">
                      <a:pos x="196" y="437"/>
                    </a:cxn>
                    <a:cxn ang="0">
                      <a:pos x="274" y="403"/>
                    </a:cxn>
                    <a:cxn ang="0">
                      <a:pos x="267" y="390"/>
                    </a:cxn>
                    <a:cxn ang="0">
                      <a:pos x="268" y="372"/>
                    </a:cxn>
                    <a:cxn ang="0">
                      <a:pos x="268" y="355"/>
                    </a:cxn>
                    <a:cxn ang="0">
                      <a:pos x="308" y="348"/>
                    </a:cxn>
                    <a:cxn ang="0">
                      <a:pos x="316" y="328"/>
                    </a:cxn>
                    <a:cxn ang="0">
                      <a:pos x="371" y="324"/>
                    </a:cxn>
                    <a:cxn ang="0">
                      <a:pos x="409" y="327"/>
                    </a:cxn>
                    <a:cxn ang="0">
                      <a:pos x="416" y="304"/>
                    </a:cxn>
                    <a:cxn ang="0">
                      <a:pos x="393" y="268"/>
                    </a:cxn>
                    <a:cxn ang="0">
                      <a:pos x="391" y="238"/>
                    </a:cxn>
                    <a:cxn ang="0">
                      <a:pos x="387" y="204"/>
                    </a:cxn>
                    <a:cxn ang="0">
                      <a:pos x="381" y="167"/>
                    </a:cxn>
                    <a:cxn ang="0">
                      <a:pos x="373" y="155"/>
                    </a:cxn>
                    <a:cxn ang="0">
                      <a:pos x="371" y="137"/>
                    </a:cxn>
                    <a:cxn ang="0">
                      <a:pos x="438" y="91"/>
                    </a:cxn>
                    <a:cxn ang="0">
                      <a:pos x="484" y="73"/>
                    </a:cxn>
                    <a:cxn ang="0">
                      <a:pos x="543" y="41"/>
                    </a:cxn>
                    <a:cxn ang="0">
                      <a:pos x="640" y="20"/>
                    </a:cxn>
                    <a:cxn ang="0">
                      <a:pos x="689" y="14"/>
                    </a:cxn>
                    <a:cxn ang="0">
                      <a:pos x="764" y="27"/>
                    </a:cxn>
                    <a:cxn ang="0">
                      <a:pos x="819" y="0"/>
                    </a:cxn>
                    <a:cxn ang="0">
                      <a:pos x="866" y="9"/>
                    </a:cxn>
                    <a:cxn ang="0">
                      <a:pos x="921" y="10"/>
                    </a:cxn>
                    <a:cxn ang="0">
                      <a:pos x="935" y="26"/>
                    </a:cxn>
                    <a:cxn ang="0">
                      <a:pos x="926" y="78"/>
                    </a:cxn>
                    <a:cxn ang="0">
                      <a:pos x="932" y="132"/>
                    </a:cxn>
                    <a:cxn ang="0">
                      <a:pos x="892" y="197"/>
                    </a:cxn>
                    <a:cxn ang="0">
                      <a:pos x="876" y="219"/>
                    </a:cxn>
                    <a:cxn ang="0">
                      <a:pos x="919" y="290"/>
                    </a:cxn>
                    <a:cxn ang="0">
                      <a:pos x="964" y="334"/>
                    </a:cxn>
                    <a:cxn ang="0">
                      <a:pos x="973" y="457"/>
                    </a:cxn>
                    <a:cxn ang="0">
                      <a:pos x="1001" y="554"/>
                    </a:cxn>
                    <a:cxn ang="0">
                      <a:pos x="999" y="684"/>
                    </a:cxn>
                    <a:cxn ang="0">
                      <a:pos x="1001" y="737"/>
                    </a:cxn>
                    <a:cxn ang="0">
                      <a:pos x="1048" y="801"/>
                    </a:cxn>
                    <a:cxn ang="0">
                      <a:pos x="1112" y="864"/>
                    </a:cxn>
                    <a:cxn ang="0">
                      <a:pos x="911" y="1005"/>
                    </a:cxn>
                    <a:cxn ang="0">
                      <a:pos x="704" y="1115"/>
                    </a:cxn>
                    <a:cxn ang="0">
                      <a:pos x="663" y="1129"/>
                    </a:cxn>
                    <a:cxn ang="0">
                      <a:pos x="645" y="1109"/>
                    </a:cxn>
                    <a:cxn ang="0">
                      <a:pos x="646" y="1092"/>
                    </a:cxn>
                    <a:cxn ang="0">
                      <a:pos x="644" y="1076"/>
                    </a:cxn>
                    <a:cxn ang="0">
                      <a:pos x="614" y="1064"/>
                    </a:cxn>
                    <a:cxn ang="0">
                      <a:pos x="585" y="1054"/>
                    </a:cxn>
                    <a:cxn ang="0">
                      <a:pos x="560" y="1032"/>
                    </a:cxn>
                    <a:cxn ang="0">
                      <a:pos x="532" y="1016"/>
                    </a:cxn>
                    <a:cxn ang="0">
                      <a:pos x="203" y="773"/>
                    </a:cxn>
                  </a:cxnLst>
                  <a:rect l="0" t="0" r="r" b="b"/>
                  <a:pathLst>
                    <a:path w="1112" h="1129">
                      <a:moveTo>
                        <a:pt x="203" y="773"/>
                      </a:moveTo>
                      <a:lnTo>
                        <a:pt x="126" y="722"/>
                      </a:lnTo>
                      <a:lnTo>
                        <a:pt x="67" y="684"/>
                      </a:lnTo>
                      <a:lnTo>
                        <a:pt x="0" y="640"/>
                      </a:lnTo>
                      <a:lnTo>
                        <a:pt x="0" y="608"/>
                      </a:lnTo>
                      <a:lnTo>
                        <a:pt x="0" y="539"/>
                      </a:lnTo>
                      <a:lnTo>
                        <a:pt x="26" y="519"/>
                      </a:lnTo>
                      <a:lnTo>
                        <a:pt x="47" y="505"/>
                      </a:lnTo>
                      <a:lnTo>
                        <a:pt x="59" y="505"/>
                      </a:lnTo>
                      <a:lnTo>
                        <a:pt x="66" y="499"/>
                      </a:lnTo>
                      <a:lnTo>
                        <a:pt x="72" y="495"/>
                      </a:lnTo>
                      <a:lnTo>
                        <a:pt x="79" y="489"/>
                      </a:lnTo>
                      <a:lnTo>
                        <a:pt x="83" y="485"/>
                      </a:lnTo>
                      <a:lnTo>
                        <a:pt x="90" y="487"/>
                      </a:lnTo>
                      <a:lnTo>
                        <a:pt x="97" y="485"/>
                      </a:lnTo>
                      <a:lnTo>
                        <a:pt x="102" y="488"/>
                      </a:lnTo>
                      <a:lnTo>
                        <a:pt x="110" y="488"/>
                      </a:lnTo>
                      <a:lnTo>
                        <a:pt x="113" y="487"/>
                      </a:lnTo>
                      <a:lnTo>
                        <a:pt x="113" y="478"/>
                      </a:lnTo>
                      <a:lnTo>
                        <a:pt x="114" y="474"/>
                      </a:lnTo>
                      <a:lnTo>
                        <a:pt x="131" y="476"/>
                      </a:lnTo>
                      <a:lnTo>
                        <a:pt x="136" y="473"/>
                      </a:lnTo>
                      <a:lnTo>
                        <a:pt x="145" y="473"/>
                      </a:lnTo>
                      <a:lnTo>
                        <a:pt x="161" y="471"/>
                      </a:lnTo>
                      <a:lnTo>
                        <a:pt x="178" y="463"/>
                      </a:lnTo>
                      <a:lnTo>
                        <a:pt x="184" y="458"/>
                      </a:lnTo>
                      <a:lnTo>
                        <a:pt x="190" y="453"/>
                      </a:lnTo>
                      <a:lnTo>
                        <a:pt x="193" y="447"/>
                      </a:lnTo>
                      <a:lnTo>
                        <a:pt x="193" y="445"/>
                      </a:lnTo>
                      <a:lnTo>
                        <a:pt x="196" y="437"/>
                      </a:lnTo>
                      <a:lnTo>
                        <a:pt x="206" y="430"/>
                      </a:lnTo>
                      <a:lnTo>
                        <a:pt x="221" y="424"/>
                      </a:lnTo>
                      <a:lnTo>
                        <a:pt x="227" y="424"/>
                      </a:lnTo>
                      <a:lnTo>
                        <a:pt x="253" y="407"/>
                      </a:lnTo>
                      <a:lnTo>
                        <a:pt x="274" y="403"/>
                      </a:lnTo>
                      <a:lnTo>
                        <a:pt x="276" y="399"/>
                      </a:lnTo>
                      <a:lnTo>
                        <a:pt x="275" y="396"/>
                      </a:lnTo>
                      <a:lnTo>
                        <a:pt x="270" y="392"/>
                      </a:lnTo>
                      <a:lnTo>
                        <a:pt x="269" y="390"/>
                      </a:lnTo>
                      <a:lnTo>
                        <a:pt x="267" y="390"/>
                      </a:lnTo>
                      <a:lnTo>
                        <a:pt x="264" y="391"/>
                      </a:lnTo>
                      <a:lnTo>
                        <a:pt x="263" y="391"/>
                      </a:lnTo>
                      <a:lnTo>
                        <a:pt x="264" y="380"/>
                      </a:lnTo>
                      <a:lnTo>
                        <a:pt x="269" y="375"/>
                      </a:lnTo>
                      <a:lnTo>
                        <a:pt x="268" y="372"/>
                      </a:lnTo>
                      <a:lnTo>
                        <a:pt x="263" y="372"/>
                      </a:lnTo>
                      <a:lnTo>
                        <a:pt x="262" y="370"/>
                      </a:lnTo>
                      <a:lnTo>
                        <a:pt x="262" y="364"/>
                      </a:lnTo>
                      <a:lnTo>
                        <a:pt x="263" y="359"/>
                      </a:lnTo>
                      <a:lnTo>
                        <a:pt x="268" y="355"/>
                      </a:lnTo>
                      <a:lnTo>
                        <a:pt x="273" y="355"/>
                      </a:lnTo>
                      <a:lnTo>
                        <a:pt x="280" y="356"/>
                      </a:lnTo>
                      <a:lnTo>
                        <a:pt x="287" y="355"/>
                      </a:lnTo>
                      <a:lnTo>
                        <a:pt x="295" y="354"/>
                      </a:lnTo>
                      <a:lnTo>
                        <a:pt x="308" y="348"/>
                      </a:lnTo>
                      <a:lnTo>
                        <a:pt x="311" y="345"/>
                      </a:lnTo>
                      <a:lnTo>
                        <a:pt x="312" y="339"/>
                      </a:lnTo>
                      <a:lnTo>
                        <a:pt x="311" y="334"/>
                      </a:lnTo>
                      <a:lnTo>
                        <a:pt x="313" y="329"/>
                      </a:lnTo>
                      <a:lnTo>
                        <a:pt x="316" y="328"/>
                      </a:lnTo>
                      <a:lnTo>
                        <a:pt x="323" y="331"/>
                      </a:lnTo>
                      <a:lnTo>
                        <a:pt x="327" y="329"/>
                      </a:lnTo>
                      <a:lnTo>
                        <a:pt x="330" y="327"/>
                      </a:lnTo>
                      <a:lnTo>
                        <a:pt x="340" y="324"/>
                      </a:lnTo>
                      <a:lnTo>
                        <a:pt x="371" y="324"/>
                      </a:lnTo>
                      <a:lnTo>
                        <a:pt x="376" y="323"/>
                      </a:lnTo>
                      <a:lnTo>
                        <a:pt x="387" y="324"/>
                      </a:lnTo>
                      <a:lnTo>
                        <a:pt x="399" y="324"/>
                      </a:lnTo>
                      <a:lnTo>
                        <a:pt x="407" y="328"/>
                      </a:lnTo>
                      <a:lnTo>
                        <a:pt x="409" y="327"/>
                      </a:lnTo>
                      <a:lnTo>
                        <a:pt x="409" y="324"/>
                      </a:lnTo>
                      <a:lnTo>
                        <a:pt x="407" y="320"/>
                      </a:lnTo>
                      <a:lnTo>
                        <a:pt x="408" y="313"/>
                      </a:lnTo>
                      <a:lnTo>
                        <a:pt x="411" y="306"/>
                      </a:lnTo>
                      <a:lnTo>
                        <a:pt x="416" y="304"/>
                      </a:lnTo>
                      <a:lnTo>
                        <a:pt x="416" y="302"/>
                      </a:lnTo>
                      <a:lnTo>
                        <a:pt x="409" y="297"/>
                      </a:lnTo>
                      <a:lnTo>
                        <a:pt x="400" y="289"/>
                      </a:lnTo>
                      <a:lnTo>
                        <a:pt x="393" y="274"/>
                      </a:lnTo>
                      <a:lnTo>
                        <a:pt x="393" y="268"/>
                      </a:lnTo>
                      <a:lnTo>
                        <a:pt x="391" y="261"/>
                      </a:lnTo>
                      <a:lnTo>
                        <a:pt x="388" y="253"/>
                      </a:lnTo>
                      <a:lnTo>
                        <a:pt x="389" y="248"/>
                      </a:lnTo>
                      <a:lnTo>
                        <a:pt x="391" y="242"/>
                      </a:lnTo>
                      <a:lnTo>
                        <a:pt x="391" y="238"/>
                      </a:lnTo>
                      <a:lnTo>
                        <a:pt x="391" y="234"/>
                      </a:lnTo>
                      <a:lnTo>
                        <a:pt x="383" y="226"/>
                      </a:lnTo>
                      <a:lnTo>
                        <a:pt x="386" y="223"/>
                      </a:lnTo>
                      <a:lnTo>
                        <a:pt x="386" y="213"/>
                      </a:lnTo>
                      <a:lnTo>
                        <a:pt x="387" y="204"/>
                      </a:lnTo>
                      <a:lnTo>
                        <a:pt x="384" y="193"/>
                      </a:lnTo>
                      <a:lnTo>
                        <a:pt x="382" y="186"/>
                      </a:lnTo>
                      <a:lnTo>
                        <a:pt x="386" y="178"/>
                      </a:lnTo>
                      <a:lnTo>
                        <a:pt x="380" y="170"/>
                      </a:lnTo>
                      <a:lnTo>
                        <a:pt x="381" y="167"/>
                      </a:lnTo>
                      <a:lnTo>
                        <a:pt x="382" y="167"/>
                      </a:lnTo>
                      <a:lnTo>
                        <a:pt x="383" y="165"/>
                      </a:lnTo>
                      <a:lnTo>
                        <a:pt x="381" y="161"/>
                      </a:lnTo>
                      <a:lnTo>
                        <a:pt x="377" y="160"/>
                      </a:lnTo>
                      <a:lnTo>
                        <a:pt x="373" y="155"/>
                      </a:lnTo>
                      <a:lnTo>
                        <a:pt x="372" y="153"/>
                      </a:lnTo>
                      <a:lnTo>
                        <a:pt x="366" y="148"/>
                      </a:lnTo>
                      <a:lnTo>
                        <a:pt x="364" y="143"/>
                      </a:lnTo>
                      <a:lnTo>
                        <a:pt x="364" y="138"/>
                      </a:lnTo>
                      <a:lnTo>
                        <a:pt x="371" y="137"/>
                      </a:lnTo>
                      <a:lnTo>
                        <a:pt x="384" y="132"/>
                      </a:lnTo>
                      <a:lnTo>
                        <a:pt x="399" y="123"/>
                      </a:lnTo>
                      <a:lnTo>
                        <a:pt x="418" y="100"/>
                      </a:lnTo>
                      <a:lnTo>
                        <a:pt x="429" y="92"/>
                      </a:lnTo>
                      <a:lnTo>
                        <a:pt x="438" y="91"/>
                      </a:lnTo>
                      <a:lnTo>
                        <a:pt x="445" y="92"/>
                      </a:lnTo>
                      <a:lnTo>
                        <a:pt x="456" y="82"/>
                      </a:lnTo>
                      <a:lnTo>
                        <a:pt x="467" y="87"/>
                      </a:lnTo>
                      <a:lnTo>
                        <a:pt x="478" y="82"/>
                      </a:lnTo>
                      <a:lnTo>
                        <a:pt x="484" y="73"/>
                      </a:lnTo>
                      <a:lnTo>
                        <a:pt x="491" y="65"/>
                      </a:lnTo>
                      <a:lnTo>
                        <a:pt x="497" y="62"/>
                      </a:lnTo>
                      <a:lnTo>
                        <a:pt x="505" y="59"/>
                      </a:lnTo>
                      <a:lnTo>
                        <a:pt x="516" y="51"/>
                      </a:lnTo>
                      <a:lnTo>
                        <a:pt x="543" y="41"/>
                      </a:lnTo>
                      <a:lnTo>
                        <a:pt x="555" y="37"/>
                      </a:lnTo>
                      <a:lnTo>
                        <a:pt x="608" y="33"/>
                      </a:lnTo>
                      <a:lnTo>
                        <a:pt x="620" y="33"/>
                      </a:lnTo>
                      <a:lnTo>
                        <a:pt x="630" y="28"/>
                      </a:lnTo>
                      <a:lnTo>
                        <a:pt x="640" y="20"/>
                      </a:lnTo>
                      <a:lnTo>
                        <a:pt x="646" y="22"/>
                      </a:lnTo>
                      <a:lnTo>
                        <a:pt x="658" y="21"/>
                      </a:lnTo>
                      <a:lnTo>
                        <a:pt x="663" y="24"/>
                      </a:lnTo>
                      <a:lnTo>
                        <a:pt x="673" y="21"/>
                      </a:lnTo>
                      <a:lnTo>
                        <a:pt x="689" y="14"/>
                      </a:lnTo>
                      <a:lnTo>
                        <a:pt x="705" y="14"/>
                      </a:lnTo>
                      <a:lnTo>
                        <a:pt x="720" y="12"/>
                      </a:lnTo>
                      <a:lnTo>
                        <a:pt x="744" y="15"/>
                      </a:lnTo>
                      <a:lnTo>
                        <a:pt x="753" y="24"/>
                      </a:lnTo>
                      <a:lnTo>
                        <a:pt x="764" y="27"/>
                      </a:lnTo>
                      <a:lnTo>
                        <a:pt x="775" y="25"/>
                      </a:lnTo>
                      <a:lnTo>
                        <a:pt x="784" y="20"/>
                      </a:lnTo>
                      <a:lnTo>
                        <a:pt x="801" y="16"/>
                      </a:lnTo>
                      <a:lnTo>
                        <a:pt x="812" y="12"/>
                      </a:lnTo>
                      <a:lnTo>
                        <a:pt x="819" y="0"/>
                      </a:lnTo>
                      <a:lnTo>
                        <a:pt x="832" y="4"/>
                      </a:lnTo>
                      <a:lnTo>
                        <a:pt x="840" y="10"/>
                      </a:lnTo>
                      <a:lnTo>
                        <a:pt x="846" y="10"/>
                      </a:lnTo>
                      <a:lnTo>
                        <a:pt x="855" y="14"/>
                      </a:lnTo>
                      <a:lnTo>
                        <a:pt x="866" y="9"/>
                      </a:lnTo>
                      <a:lnTo>
                        <a:pt x="872" y="1"/>
                      </a:lnTo>
                      <a:lnTo>
                        <a:pt x="892" y="9"/>
                      </a:lnTo>
                      <a:lnTo>
                        <a:pt x="900" y="15"/>
                      </a:lnTo>
                      <a:lnTo>
                        <a:pt x="913" y="14"/>
                      </a:lnTo>
                      <a:lnTo>
                        <a:pt x="921" y="10"/>
                      </a:lnTo>
                      <a:lnTo>
                        <a:pt x="935" y="12"/>
                      </a:lnTo>
                      <a:lnTo>
                        <a:pt x="948" y="10"/>
                      </a:lnTo>
                      <a:lnTo>
                        <a:pt x="946" y="16"/>
                      </a:lnTo>
                      <a:lnTo>
                        <a:pt x="941" y="20"/>
                      </a:lnTo>
                      <a:lnTo>
                        <a:pt x="935" y="26"/>
                      </a:lnTo>
                      <a:lnTo>
                        <a:pt x="926" y="35"/>
                      </a:lnTo>
                      <a:lnTo>
                        <a:pt x="924" y="40"/>
                      </a:lnTo>
                      <a:lnTo>
                        <a:pt x="930" y="42"/>
                      </a:lnTo>
                      <a:lnTo>
                        <a:pt x="931" y="46"/>
                      </a:lnTo>
                      <a:lnTo>
                        <a:pt x="926" y="78"/>
                      </a:lnTo>
                      <a:lnTo>
                        <a:pt x="925" y="86"/>
                      </a:lnTo>
                      <a:lnTo>
                        <a:pt x="927" y="96"/>
                      </a:lnTo>
                      <a:lnTo>
                        <a:pt x="929" y="119"/>
                      </a:lnTo>
                      <a:lnTo>
                        <a:pt x="932" y="125"/>
                      </a:lnTo>
                      <a:lnTo>
                        <a:pt x="932" y="132"/>
                      </a:lnTo>
                      <a:lnTo>
                        <a:pt x="926" y="156"/>
                      </a:lnTo>
                      <a:lnTo>
                        <a:pt x="922" y="170"/>
                      </a:lnTo>
                      <a:lnTo>
                        <a:pt x="903" y="182"/>
                      </a:lnTo>
                      <a:lnTo>
                        <a:pt x="900" y="193"/>
                      </a:lnTo>
                      <a:lnTo>
                        <a:pt x="892" y="197"/>
                      </a:lnTo>
                      <a:lnTo>
                        <a:pt x="887" y="202"/>
                      </a:lnTo>
                      <a:lnTo>
                        <a:pt x="886" y="205"/>
                      </a:lnTo>
                      <a:lnTo>
                        <a:pt x="876" y="211"/>
                      </a:lnTo>
                      <a:lnTo>
                        <a:pt x="873" y="211"/>
                      </a:lnTo>
                      <a:lnTo>
                        <a:pt x="876" y="219"/>
                      </a:lnTo>
                      <a:lnTo>
                        <a:pt x="881" y="231"/>
                      </a:lnTo>
                      <a:lnTo>
                        <a:pt x="887" y="257"/>
                      </a:lnTo>
                      <a:lnTo>
                        <a:pt x="905" y="264"/>
                      </a:lnTo>
                      <a:lnTo>
                        <a:pt x="910" y="270"/>
                      </a:lnTo>
                      <a:lnTo>
                        <a:pt x="919" y="290"/>
                      </a:lnTo>
                      <a:lnTo>
                        <a:pt x="919" y="308"/>
                      </a:lnTo>
                      <a:lnTo>
                        <a:pt x="937" y="321"/>
                      </a:lnTo>
                      <a:lnTo>
                        <a:pt x="962" y="333"/>
                      </a:lnTo>
                      <a:lnTo>
                        <a:pt x="964" y="333"/>
                      </a:lnTo>
                      <a:lnTo>
                        <a:pt x="964" y="334"/>
                      </a:lnTo>
                      <a:lnTo>
                        <a:pt x="978" y="407"/>
                      </a:lnTo>
                      <a:lnTo>
                        <a:pt x="983" y="444"/>
                      </a:lnTo>
                      <a:lnTo>
                        <a:pt x="984" y="447"/>
                      </a:lnTo>
                      <a:lnTo>
                        <a:pt x="983" y="450"/>
                      </a:lnTo>
                      <a:lnTo>
                        <a:pt x="973" y="457"/>
                      </a:lnTo>
                      <a:lnTo>
                        <a:pt x="972" y="473"/>
                      </a:lnTo>
                      <a:lnTo>
                        <a:pt x="983" y="487"/>
                      </a:lnTo>
                      <a:lnTo>
                        <a:pt x="995" y="509"/>
                      </a:lnTo>
                      <a:lnTo>
                        <a:pt x="1000" y="532"/>
                      </a:lnTo>
                      <a:lnTo>
                        <a:pt x="1001" y="554"/>
                      </a:lnTo>
                      <a:lnTo>
                        <a:pt x="1001" y="585"/>
                      </a:lnTo>
                      <a:lnTo>
                        <a:pt x="1004" y="593"/>
                      </a:lnTo>
                      <a:lnTo>
                        <a:pt x="1004" y="606"/>
                      </a:lnTo>
                      <a:lnTo>
                        <a:pt x="1000" y="628"/>
                      </a:lnTo>
                      <a:lnTo>
                        <a:pt x="999" y="684"/>
                      </a:lnTo>
                      <a:lnTo>
                        <a:pt x="990" y="691"/>
                      </a:lnTo>
                      <a:lnTo>
                        <a:pt x="979" y="693"/>
                      </a:lnTo>
                      <a:lnTo>
                        <a:pt x="978" y="702"/>
                      </a:lnTo>
                      <a:lnTo>
                        <a:pt x="983" y="715"/>
                      </a:lnTo>
                      <a:lnTo>
                        <a:pt x="1001" y="737"/>
                      </a:lnTo>
                      <a:lnTo>
                        <a:pt x="1011" y="753"/>
                      </a:lnTo>
                      <a:lnTo>
                        <a:pt x="1012" y="773"/>
                      </a:lnTo>
                      <a:lnTo>
                        <a:pt x="1015" y="785"/>
                      </a:lnTo>
                      <a:lnTo>
                        <a:pt x="1029" y="800"/>
                      </a:lnTo>
                      <a:lnTo>
                        <a:pt x="1048" y="801"/>
                      </a:lnTo>
                      <a:lnTo>
                        <a:pt x="1059" y="801"/>
                      </a:lnTo>
                      <a:lnTo>
                        <a:pt x="1088" y="815"/>
                      </a:lnTo>
                      <a:lnTo>
                        <a:pt x="1106" y="844"/>
                      </a:lnTo>
                      <a:lnTo>
                        <a:pt x="1110" y="858"/>
                      </a:lnTo>
                      <a:lnTo>
                        <a:pt x="1112" y="864"/>
                      </a:lnTo>
                      <a:lnTo>
                        <a:pt x="1086" y="882"/>
                      </a:lnTo>
                      <a:lnTo>
                        <a:pt x="1042" y="913"/>
                      </a:lnTo>
                      <a:lnTo>
                        <a:pt x="999" y="944"/>
                      </a:lnTo>
                      <a:lnTo>
                        <a:pt x="956" y="974"/>
                      </a:lnTo>
                      <a:lnTo>
                        <a:pt x="911" y="1005"/>
                      </a:lnTo>
                      <a:lnTo>
                        <a:pt x="867" y="1036"/>
                      </a:lnTo>
                      <a:lnTo>
                        <a:pt x="824" y="1066"/>
                      </a:lnTo>
                      <a:lnTo>
                        <a:pt x="781" y="1096"/>
                      </a:lnTo>
                      <a:lnTo>
                        <a:pt x="766" y="1101"/>
                      </a:lnTo>
                      <a:lnTo>
                        <a:pt x="704" y="1115"/>
                      </a:lnTo>
                      <a:lnTo>
                        <a:pt x="695" y="1117"/>
                      </a:lnTo>
                      <a:lnTo>
                        <a:pt x="690" y="1119"/>
                      </a:lnTo>
                      <a:lnTo>
                        <a:pt x="680" y="1124"/>
                      </a:lnTo>
                      <a:lnTo>
                        <a:pt x="672" y="1124"/>
                      </a:lnTo>
                      <a:lnTo>
                        <a:pt x="663" y="1129"/>
                      </a:lnTo>
                      <a:lnTo>
                        <a:pt x="656" y="1129"/>
                      </a:lnTo>
                      <a:lnTo>
                        <a:pt x="650" y="1128"/>
                      </a:lnTo>
                      <a:lnTo>
                        <a:pt x="642" y="1119"/>
                      </a:lnTo>
                      <a:lnTo>
                        <a:pt x="642" y="1114"/>
                      </a:lnTo>
                      <a:lnTo>
                        <a:pt x="645" y="1109"/>
                      </a:lnTo>
                      <a:lnTo>
                        <a:pt x="644" y="1103"/>
                      </a:lnTo>
                      <a:lnTo>
                        <a:pt x="645" y="1101"/>
                      </a:lnTo>
                      <a:lnTo>
                        <a:pt x="649" y="1098"/>
                      </a:lnTo>
                      <a:lnTo>
                        <a:pt x="649" y="1096"/>
                      </a:lnTo>
                      <a:lnTo>
                        <a:pt x="646" y="1092"/>
                      </a:lnTo>
                      <a:lnTo>
                        <a:pt x="646" y="1088"/>
                      </a:lnTo>
                      <a:lnTo>
                        <a:pt x="647" y="1086"/>
                      </a:lnTo>
                      <a:lnTo>
                        <a:pt x="646" y="1080"/>
                      </a:lnTo>
                      <a:lnTo>
                        <a:pt x="645" y="1080"/>
                      </a:lnTo>
                      <a:lnTo>
                        <a:pt x="644" y="1076"/>
                      </a:lnTo>
                      <a:lnTo>
                        <a:pt x="640" y="1074"/>
                      </a:lnTo>
                      <a:lnTo>
                        <a:pt x="631" y="1071"/>
                      </a:lnTo>
                      <a:lnTo>
                        <a:pt x="623" y="1066"/>
                      </a:lnTo>
                      <a:lnTo>
                        <a:pt x="618" y="1066"/>
                      </a:lnTo>
                      <a:lnTo>
                        <a:pt x="614" y="1064"/>
                      </a:lnTo>
                      <a:lnTo>
                        <a:pt x="603" y="1064"/>
                      </a:lnTo>
                      <a:lnTo>
                        <a:pt x="599" y="1061"/>
                      </a:lnTo>
                      <a:lnTo>
                        <a:pt x="596" y="1054"/>
                      </a:lnTo>
                      <a:lnTo>
                        <a:pt x="593" y="1053"/>
                      </a:lnTo>
                      <a:lnTo>
                        <a:pt x="585" y="1054"/>
                      </a:lnTo>
                      <a:lnTo>
                        <a:pt x="575" y="1052"/>
                      </a:lnTo>
                      <a:lnTo>
                        <a:pt x="570" y="1049"/>
                      </a:lnTo>
                      <a:lnTo>
                        <a:pt x="563" y="1043"/>
                      </a:lnTo>
                      <a:lnTo>
                        <a:pt x="561" y="1038"/>
                      </a:lnTo>
                      <a:lnTo>
                        <a:pt x="560" y="1032"/>
                      </a:lnTo>
                      <a:lnTo>
                        <a:pt x="558" y="1031"/>
                      </a:lnTo>
                      <a:lnTo>
                        <a:pt x="547" y="1025"/>
                      </a:lnTo>
                      <a:lnTo>
                        <a:pt x="539" y="1023"/>
                      </a:lnTo>
                      <a:lnTo>
                        <a:pt x="533" y="1020"/>
                      </a:lnTo>
                      <a:lnTo>
                        <a:pt x="532" y="1016"/>
                      </a:lnTo>
                      <a:lnTo>
                        <a:pt x="533" y="1007"/>
                      </a:lnTo>
                      <a:lnTo>
                        <a:pt x="529" y="1004"/>
                      </a:lnTo>
                      <a:lnTo>
                        <a:pt x="529" y="999"/>
                      </a:lnTo>
                      <a:lnTo>
                        <a:pt x="267" y="817"/>
                      </a:lnTo>
                      <a:lnTo>
                        <a:pt x="203" y="773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82" name="Freeform 181"/>
                <p:cNvSpPr>
                  <a:spLocks noChangeAspect="1"/>
                </p:cNvSpPr>
                <p:nvPr/>
              </p:nvSpPr>
              <p:spPr bwMode="gray">
                <a:xfrm>
                  <a:off x="4464843" y="3202334"/>
                  <a:ext cx="209550" cy="231775"/>
                </a:xfrm>
                <a:custGeom>
                  <a:avLst/>
                  <a:gdLst/>
                  <a:ahLst/>
                  <a:cxnLst>
                    <a:cxn ang="0">
                      <a:pos x="96" y="347"/>
                    </a:cxn>
                    <a:cxn ang="0">
                      <a:pos x="14" y="353"/>
                    </a:cxn>
                    <a:cxn ang="0">
                      <a:pos x="5" y="364"/>
                    </a:cxn>
                    <a:cxn ang="0">
                      <a:pos x="0" y="369"/>
                    </a:cxn>
                    <a:cxn ang="0">
                      <a:pos x="22" y="391"/>
                    </a:cxn>
                    <a:cxn ang="0">
                      <a:pos x="40" y="409"/>
                    </a:cxn>
                    <a:cxn ang="0">
                      <a:pos x="41" y="437"/>
                    </a:cxn>
                    <a:cxn ang="0">
                      <a:pos x="28" y="460"/>
                    </a:cxn>
                    <a:cxn ang="0">
                      <a:pos x="49" y="501"/>
                    </a:cxn>
                    <a:cxn ang="0">
                      <a:pos x="50" y="563"/>
                    </a:cxn>
                    <a:cxn ang="0">
                      <a:pos x="30" y="623"/>
                    </a:cxn>
                    <a:cxn ang="0">
                      <a:pos x="24" y="650"/>
                    </a:cxn>
                    <a:cxn ang="0">
                      <a:pos x="37" y="627"/>
                    </a:cxn>
                    <a:cxn ang="0">
                      <a:pos x="50" y="627"/>
                    </a:cxn>
                    <a:cxn ang="0">
                      <a:pos x="76" y="628"/>
                    </a:cxn>
                    <a:cxn ang="0">
                      <a:pos x="98" y="624"/>
                    </a:cxn>
                    <a:cxn ang="0">
                      <a:pos x="102" y="619"/>
                    </a:cxn>
                    <a:cxn ang="0">
                      <a:pos x="119" y="620"/>
                    </a:cxn>
                    <a:cxn ang="0">
                      <a:pos x="141" y="620"/>
                    </a:cxn>
                    <a:cxn ang="0">
                      <a:pos x="161" y="635"/>
                    </a:cxn>
                    <a:cxn ang="0">
                      <a:pos x="173" y="647"/>
                    </a:cxn>
                    <a:cxn ang="0">
                      <a:pos x="183" y="651"/>
                    </a:cxn>
                    <a:cxn ang="0">
                      <a:pos x="200" y="662"/>
                    </a:cxn>
                    <a:cxn ang="0">
                      <a:pos x="209" y="677"/>
                    </a:cxn>
                    <a:cxn ang="0">
                      <a:pos x="215" y="686"/>
                    </a:cxn>
                    <a:cxn ang="0">
                      <a:pos x="222" y="692"/>
                    </a:cxn>
                    <a:cxn ang="0">
                      <a:pos x="223" y="698"/>
                    </a:cxn>
                    <a:cxn ang="0">
                      <a:pos x="231" y="704"/>
                    </a:cxn>
                    <a:cxn ang="0">
                      <a:pos x="244" y="709"/>
                    </a:cxn>
                    <a:cxn ang="0">
                      <a:pos x="250" y="719"/>
                    </a:cxn>
                    <a:cxn ang="0">
                      <a:pos x="286" y="705"/>
                    </a:cxn>
                    <a:cxn ang="0">
                      <a:pos x="302" y="665"/>
                    </a:cxn>
                    <a:cxn ang="0">
                      <a:pos x="308" y="666"/>
                    </a:cxn>
                    <a:cxn ang="0">
                      <a:pos x="323" y="683"/>
                    </a:cxn>
                    <a:cxn ang="0">
                      <a:pos x="350" y="705"/>
                    </a:cxn>
                    <a:cxn ang="0">
                      <a:pos x="534" y="687"/>
                    </a:cxn>
                    <a:cxn ang="0">
                      <a:pos x="637" y="641"/>
                    </a:cxn>
                    <a:cxn ang="0">
                      <a:pos x="604" y="522"/>
                    </a:cxn>
                    <a:cxn ang="0">
                      <a:pos x="587" y="359"/>
                    </a:cxn>
                    <a:cxn ang="0">
                      <a:pos x="570" y="191"/>
                    </a:cxn>
                    <a:cxn ang="0">
                      <a:pos x="584" y="82"/>
                    </a:cxn>
                    <a:cxn ang="0">
                      <a:pos x="458" y="70"/>
                    </a:cxn>
                    <a:cxn ang="0">
                      <a:pos x="299" y="70"/>
                    </a:cxn>
                    <a:cxn ang="0">
                      <a:pos x="281" y="187"/>
                    </a:cxn>
                    <a:cxn ang="0">
                      <a:pos x="244" y="231"/>
                    </a:cxn>
                    <a:cxn ang="0">
                      <a:pos x="220" y="245"/>
                    </a:cxn>
                    <a:cxn ang="0">
                      <a:pos x="215" y="290"/>
                    </a:cxn>
                    <a:cxn ang="0">
                      <a:pos x="222" y="347"/>
                    </a:cxn>
                  </a:cxnLst>
                  <a:rect l="0" t="0" r="r" b="b"/>
                  <a:pathLst>
                    <a:path w="661" h="727">
                      <a:moveTo>
                        <a:pt x="196" y="347"/>
                      </a:moveTo>
                      <a:lnTo>
                        <a:pt x="148" y="347"/>
                      </a:lnTo>
                      <a:lnTo>
                        <a:pt x="96" y="347"/>
                      </a:lnTo>
                      <a:lnTo>
                        <a:pt x="45" y="347"/>
                      </a:lnTo>
                      <a:lnTo>
                        <a:pt x="16" y="347"/>
                      </a:lnTo>
                      <a:lnTo>
                        <a:pt x="14" y="353"/>
                      </a:lnTo>
                      <a:lnTo>
                        <a:pt x="6" y="360"/>
                      </a:lnTo>
                      <a:lnTo>
                        <a:pt x="2" y="365"/>
                      </a:lnTo>
                      <a:lnTo>
                        <a:pt x="5" y="364"/>
                      </a:lnTo>
                      <a:lnTo>
                        <a:pt x="0" y="369"/>
                      </a:lnTo>
                      <a:lnTo>
                        <a:pt x="0" y="371"/>
                      </a:lnTo>
                      <a:lnTo>
                        <a:pt x="0" y="369"/>
                      </a:lnTo>
                      <a:lnTo>
                        <a:pt x="10" y="365"/>
                      </a:lnTo>
                      <a:lnTo>
                        <a:pt x="12" y="369"/>
                      </a:lnTo>
                      <a:lnTo>
                        <a:pt x="22" y="391"/>
                      </a:lnTo>
                      <a:lnTo>
                        <a:pt x="23" y="393"/>
                      </a:lnTo>
                      <a:lnTo>
                        <a:pt x="30" y="391"/>
                      </a:lnTo>
                      <a:lnTo>
                        <a:pt x="40" y="409"/>
                      </a:lnTo>
                      <a:lnTo>
                        <a:pt x="41" y="414"/>
                      </a:lnTo>
                      <a:lnTo>
                        <a:pt x="41" y="429"/>
                      </a:lnTo>
                      <a:lnTo>
                        <a:pt x="41" y="437"/>
                      </a:lnTo>
                      <a:lnTo>
                        <a:pt x="35" y="455"/>
                      </a:lnTo>
                      <a:lnTo>
                        <a:pt x="33" y="458"/>
                      </a:lnTo>
                      <a:lnTo>
                        <a:pt x="28" y="460"/>
                      </a:lnTo>
                      <a:lnTo>
                        <a:pt x="27" y="463"/>
                      </a:lnTo>
                      <a:lnTo>
                        <a:pt x="45" y="488"/>
                      </a:lnTo>
                      <a:lnTo>
                        <a:pt x="49" y="501"/>
                      </a:lnTo>
                      <a:lnTo>
                        <a:pt x="50" y="515"/>
                      </a:lnTo>
                      <a:lnTo>
                        <a:pt x="51" y="527"/>
                      </a:lnTo>
                      <a:lnTo>
                        <a:pt x="50" y="563"/>
                      </a:lnTo>
                      <a:lnTo>
                        <a:pt x="46" y="577"/>
                      </a:lnTo>
                      <a:lnTo>
                        <a:pt x="32" y="614"/>
                      </a:lnTo>
                      <a:lnTo>
                        <a:pt x="30" y="623"/>
                      </a:lnTo>
                      <a:lnTo>
                        <a:pt x="24" y="639"/>
                      </a:lnTo>
                      <a:lnTo>
                        <a:pt x="23" y="651"/>
                      </a:lnTo>
                      <a:lnTo>
                        <a:pt x="24" y="650"/>
                      </a:lnTo>
                      <a:lnTo>
                        <a:pt x="28" y="647"/>
                      </a:lnTo>
                      <a:lnTo>
                        <a:pt x="32" y="640"/>
                      </a:lnTo>
                      <a:lnTo>
                        <a:pt x="37" y="627"/>
                      </a:lnTo>
                      <a:lnTo>
                        <a:pt x="40" y="627"/>
                      </a:lnTo>
                      <a:lnTo>
                        <a:pt x="43" y="625"/>
                      </a:lnTo>
                      <a:lnTo>
                        <a:pt x="50" y="627"/>
                      </a:lnTo>
                      <a:lnTo>
                        <a:pt x="59" y="627"/>
                      </a:lnTo>
                      <a:lnTo>
                        <a:pt x="69" y="629"/>
                      </a:lnTo>
                      <a:lnTo>
                        <a:pt x="76" y="628"/>
                      </a:lnTo>
                      <a:lnTo>
                        <a:pt x="78" y="625"/>
                      </a:lnTo>
                      <a:lnTo>
                        <a:pt x="89" y="623"/>
                      </a:lnTo>
                      <a:lnTo>
                        <a:pt x="98" y="624"/>
                      </a:lnTo>
                      <a:lnTo>
                        <a:pt x="100" y="623"/>
                      </a:lnTo>
                      <a:lnTo>
                        <a:pt x="100" y="619"/>
                      </a:lnTo>
                      <a:lnTo>
                        <a:pt x="102" y="619"/>
                      </a:lnTo>
                      <a:lnTo>
                        <a:pt x="108" y="619"/>
                      </a:lnTo>
                      <a:lnTo>
                        <a:pt x="113" y="618"/>
                      </a:lnTo>
                      <a:lnTo>
                        <a:pt x="119" y="620"/>
                      </a:lnTo>
                      <a:lnTo>
                        <a:pt x="135" y="620"/>
                      </a:lnTo>
                      <a:lnTo>
                        <a:pt x="136" y="622"/>
                      </a:lnTo>
                      <a:lnTo>
                        <a:pt x="141" y="620"/>
                      </a:lnTo>
                      <a:lnTo>
                        <a:pt x="143" y="625"/>
                      </a:lnTo>
                      <a:lnTo>
                        <a:pt x="150" y="627"/>
                      </a:lnTo>
                      <a:lnTo>
                        <a:pt x="161" y="635"/>
                      </a:lnTo>
                      <a:lnTo>
                        <a:pt x="162" y="641"/>
                      </a:lnTo>
                      <a:lnTo>
                        <a:pt x="169" y="649"/>
                      </a:lnTo>
                      <a:lnTo>
                        <a:pt x="173" y="647"/>
                      </a:lnTo>
                      <a:lnTo>
                        <a:pt x="179" y="646"/>
                      </a:lnTo>
                      <a:lnTo>
                        <a:pt x="179" y="650"/>
                      </a:lnTo>
                      <a:lnTo>
                        <a:pt x="183" y="651"/>
                      </a:lnTo>
                      <a:lnTo>
                        <a:pt x="188" y="647"/>
                      </a:lnTo>
                      <a:lnTo>
                        <a:pt x="190" y="647"/>
                      </a:lnTo>
                      <a:lnTo>
                        <a:pt x="200" y="662"/>
                      </a:lnTo>
                      <a:lnTo>
                        <a:pt x="205" y="672"/>
                      </a:lnTo>
                      <a:lnTo>
                        <a:pt x="205" y="676"/>
                      </a:lnTo>
                      <a:lnTo>
                        <a:pt x="209" y="677"/>
                      </a:lnTo>
                      <a:lnTo>
                        <a:pt x="212" y="682"/>
                      </a:lnTo>
                      <a:lnTo>
                        <a:pt x="212" y="684"/>
                      </a:lnTo>
                      <a:lnTo>
                        <a:pt x="215" y="686"/>
                      </a:lnTo>
                      <a:lnTo>
                        <a:pt x="218" y="684"/>
                      </a:lnTo>
                      <a:lnTo>
                        <a:pt x="220" y="684"/>
                      </a:lnTo>
                      <a:lnTo>
                        <a:pt x="222" y="692"/>
                      </a:lnTo>
                      <a:lnTo>
                        <a:pt x="225" y="693"/>
                      </a:lnTo>
                      <a:lnTo>
                        <a:pt x="227" y="697"/>
                      </a:lnTo>
                      <a:lnTo>
                        <a:pt x="223" y="698"/>
                      </a:lnTo>
                      <a:lnTo>
                        <a:pt x="223" y="699"/>
                      </a:lnTo>
                      <a:lnTo>
                        <a:pt x="228" y="700"/>
                      </a:lnTo>
                      <a:lnTo>
                        <a:pt x="231" y="704"/>
                      </a:lnTo>
                      <a:lnTo>
                        <a:pt x="234" y="706"/>
                      </a:lnTo>
                      <a:lnTo>
                        <a:pt x="238" y="706"/>
                      </a:lnTo>
                      <a:lnTo>
                        <a:pt x="244" y="709"/>
                      </a:lnTo>
                      <a:lnTo>
                        <a:pt x="247" y="713"/>
                      </a:lnTo>
                      <a:lnTo>
                        <a:pt x="248" y="717"/>
                      </a:lnTo>
                      <a:lnTo>
                        <a:pt x="250" y="719"/>
                      </a:lnTo>
                      <a:lnTo>
                        <a:pt x="256" y="721"/>
                      </a:lnTo>
                      <a:lnTo>
                        <a:pt x="263" y="727"/>
                      </a:lnTo>
                      <a:lnTo>
                        <a:pt x="286" y="705"/>
                      </a:lnTo>
                      <a:lnTo>
                        <a:pt x="293" y="687"/>
                      </a:lnTo>
                      <a:lnTo>
                        <a:pt x="297" y="676"/>
                      </a:lnTo>
                      <a:lnTo>
                        <a:pt x="302" y="665"/>
                      </a:lnTo>
                      <a:lnTo>
                        <a:pt x="304" y="663"/>
                      </a:lnTo>
                      <a:lnTo>
                        <a:pt x="307" y="665"/>
                      </a:lnTo>
                      <a:lnTo>
                        <a:pt x="308" y="666"/>
                      </a:lnTo>
                      <a:lnTo>
                        <a:pt x="314" y="667"/>
                      </a:lnTo>
                      <a:lnTo>
                        <a:pt x="318" y="670"/>
                      </a:lnTo>
                      <a:lnTo>
                        <a:pt x="323" y="683"/>
                      </a:lnTo>
                      <a:lnTo>
                        <a:pt x="333" y="701"/>
                      </a:lnTo>
                      <a:lnTo>
                        <a:pt x="347" y="705"/>
                      </a:lnTo>
                      <a:lnTo>
                        <a:pt x="350" y="705"/>
                      </a:lnTo>
                      <a:lnTo>
                        <a:pt x="376" y="683"/>
                      </a:lnTo>
                      <a:lnTo>
                        <a:pt x="463" y="686"/>
                      </a:lnTo>
                      <a:lnTo>
                        <a:pt x="534" y="687"/>
                      </a:lnTo>
                      <a:lnTo>
                        <a:pt x="607" y="688"/>
                      </a:lnTo>
                      <a:lnTo>
                        <a:pt x="625" y="688"/>
                      </a:lnTo>
                      <a:lnTo>
                        <a:pt x="637" y="641"/>
                      </a:lnTo>
                      <a:lnTo>
                        <a:pt x="615" y="634"/>
                      </a:lnTo>
                      <a:lnTo>
                        <a:pt x="609" y="577"/>
                      </a:lnTo>
                      <a:lnTo>
                        <a:pt x="604" y="522"/>
                      </a:lnTo>
                      <a:lnTo>
                        <a:pt x="598" y="468"/>
                      </a:lnTo>
                      <a:lnTo>
                        <a:pt x="592" y="414"/>
                      </a:lnTo>
                      <a:lnTo>
                        <a:pt x="587" y="359"/>
                      </a:lnTo>
                      <a:lnTo>
                        <a:pt x="581" y="302"/>
                      </a:lnTo>
                      <a:lnTo>
                        <a:pt x="576" y="247"/>
                      </a:lnTo>
                      <a:lnTo>
                        <a:pt x="570" y="191"/>
                      </a:lnTo>
                      <a:lnTo>
                        <a:pt x="564" y="133"/>
                      </a:lnTo>
                      <a:lnTo>
                        <a:pt x="661" y="133"/>
                      </a:lnTo>
                      <a:lnTo>
                        <a:pt x="584" y="82"/>
                      </a:lnTo>
                      <a:lnTo>
                        <a:pt x="525" y="44"/>
                      </a:lnTo>
                      <a:lnTo>
                        <a:pt x="458" y="0"/>
                      </a:lnTo>
                      <a:lnTo>
                        <a:pt x="458" y="70"/>
                      </a:lnTo>
                      <a:lnTo>
                        <a:pt x="405" y="70"/>
                      </a:lnTo>
                      <a:lnTo>
                        <a:pt x="352" y="70"/>
                      </a:lnTo>
                      <a:lnTo>
                        <a:pt x="299" y="70"/>
                      </a:lnTo>
                      <a:lnTo>
                        <a:pt x="281" y="70"/>
                      </a:lnTo>
                      <a:lnTo>
                        <a:pt x="281" y="128"/>
                      </a:lnTo>
                      <a:lnTo>
                        <a:pt x="281" y="187"/>
                      </a:lnTo>
                      <a:lnTo>
                        <a:pt x="281" y="222"/>
                      </a:lnTo>
                      <a:lnTo>
                        <a:pt x="261" y="229"/>
                      </a:lnTo>
                      <a:lnTo>
                        <a:pt x="244" y="231"/>
                      </a:lnTo>
                      <a:lnTo>
                        <a:pt x="228" y="236"/>
                      </a:lnTo>
                      <a:lnTo>
                        <a:pt x="223" y="240"/>
                      </a:lnTo>
                      <a:lnTo>
                        <a:pt x="220" y="245"/>
                      </a:lnTo>
                      <a:lnTo>
                        <a:pt x="215" y="256"/>
                      </a:lnTo>
                      <a:lnTo>
                        <a:pt x="213" y="264"/>
                      </a:lnTo>
                      <a:lnTo>
                        <a:pt x="215" y="290"/>
                      </a:lnTo>
                      <a:lnTo>
                        <a:pt x="218" y="310"/>
                      </a:lnTo>
                      <a:lnTo>
                        <a:pt x="218" y="331"/>
                      </a:lnTo>
                      <a:lnTo>
                        <a:pt x="222" y="347"/>
                      </a:lnTo>
                      <a:lnTo>
                        <a:pt x="196" y="347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83" name="Freeform 182"/>
                <p:cNvSpPr>
                  <a:spLocks noChangeAspect="1"/>
                </p:cNvSpPr>
                <p:nvPr/>
              </p:nvSpPr>
              <p:spPr bwMode="gray">
                <a:xfrm>
                  <a:off x="4534693" y="3026122"/>
                  <a:ext cx="207963" cy="166688"/>
                </a:xfrm>
                <a:custGeom>
                  <a:avLst/>
                  <a:gdLst/>
                  <a:ahLst/>
                  <a:cxnLst>
                    <a:cxn ang="0">
                      <a:pos x="204" y="526"/>
                    </a:cxn>
                    <a:cxn ang="0">
                      <a:pos x="79" y="526"/>
                    </a:cxn>
                    <a:cxn ang="0">
                      <a:pos x="0" y="526"/>
                    </a:cxn>
                    <a:cxn ang="0">
                      <a:pos x="27" y="511"/>
                    </a:cxn>
                    <a:cxn ang="0">
                      <a:pos x="86" y="487"/>
                    </a:cxn>
                    <a:cxn ang="0">
                      <a:pos x="112" y="464"/>
                    </a:cxn>
                    <a:cxn ang="0">
                      <a:pos x="144" y="439"/>
                    </a:cxn>
                    <a:cxn ang="0">
                      <a:pos x="166" y="411"/>
                    </a:cxn>
                    <a:cxn ang="0">
                      <a:pos x="182" y="362"/>
                    </a:cxn>
                    <a:cxn ang="0">
                      <a:pos x="175" y="305"/>
                    </a:cxn>
                    <a:cxn ang="0">
                      <a:pos x="194" y="263"/>
                    </a:cxn>
                    <a:cxn ang="0">
                      <a:pos x="214" y="235"/>
                    </a:cxn>
                    <a:cxn ang="0">
                      <a:pos x="244" y="184"/>
                    </a:cxn>
                    <a:cxn ang="0">
                      <a:pos x="299" y="155"/>
                    </a:cxn>
                    <a:cxn ang="0">
                      <a:pos x="348" y="120"/>
                    </a:cxn>
                    <a:cxn ang="0">
                      <a:pos x="376" y="56"/>
                    </a:cxn>
                    <a:cxn ang="0">
                      <a:pos x="419" y="0"/>
                    </a:cxn>
                    <a:cxn ang="0">
                      <a:pos x="465" y="48"/>
                    </a:cxn>
                    <a:cxn ang="0">
                      <a:pos x="507" y="45"/>
                    </a:cxn>
                    <a:cxn ang="0">
                      <a:pos x="548" y="40"/>
                    </a:cxn>
                    <a:cxn ang="0">
                      <a:pos x="574" y="53"/>
                    </a:cxn>
                    <a:cxn ang="0">
                      <a:pos x="604" y="56"/>
                    </a:cxn>
                    <a:cxn ang="0">
                      <a:pos x="612" y="71"/>
                    </a:cxn>
                    <a:cxn ang="0">
                      <a:pos x="621" y="79"/>
                    </a:cxn>
                    <a:cxn ang="0">
                      <a:pos x="621" y="85"/>
                    </a:cxn>
                    <a:cxn ang="0">
                      <a:pos x="622" y="104"/>
                    </a:cxn>
                    <a:cxn ang="0">
                      <a:pos x="626" y="131"/>
                    </a:cxn>
                    <a:cxn ang="0">
                      <a:pos x="631" y="152"/>
                    </a:cxn>
                    <a:cxn ang="0">
                      <a:pos x="629" y="166"/>
                    </a:cxn>
                    <a:cxn ang="0">
                      <a:pos x="633" y="186"/>
                    </a:cxn>
                    <a:cxn ang="0">
                      <a:pos x="649" y="215"/>
                    </a:cxn>
                    <a:cxn ang="0">
                      <a:pos x="651" y="224"/>
                    </a:cxn>
                    <a:cxn ang="0">
                      <a:pos x="649" y="242"/>
                    </a:cxn>
                    <a:cxn ang="0">
                      <a:pos x="639" y="242"/>
                    </a:cxn>
                    <a:cxn ang="0">
                      <a:pos x="611" y="242"/>
                    </a:cxn>
                    <a:cxn ang="0">
                      <a:pos x="567" y="247"/>
                    </a:cxn>
                    <a:cxn ang="0">
                      <a:pos x="553" y="247"/>
                    </a:cxn>
                    <a:cxn ang="0">
                      <a:pos x="551" y="263"/>
                    </a:cxn>
                    <a:cxn ang="0">
                      <a:pos x="527" y="273"/>
                    </a:cxn>
                    <a:cxn ang="0">
                      <a:pos x="508" y="273"/>
                    </a:cxn>
                    <a:cxn ang="0">
                      <a:pos x="502" y="288"/>
                    </a:cxn>
                    <a:cxn ang="0">
                      <a:pos x="509" y="293"/>
                    </a:cxn>
                    <a:cxn ang="0">
                      <a:pos x="504" y="309"/>
                    </a:cxn>
                    <a:cxn ang="0">
                      <a:pos x="510" y="310"/>
                    </a:cxn>
                    <a:cxn ang="0">
                      <a:pos x="514" y="321"/>
                    </a:cxn>
                    <a:cxn ang="0">
                      <a:pos x="461" y="342"/>
                    </a:cxn>
                    <a:cxn ang="0">
                      <a:pos x="433" y="363"/>
                    </a:cxn>
                    <a:cxn ang="0">
                      <a:pos x="424" y="376"/>
                    </a:cxn>
                    <a:cxn ang="0">
                      <a:pos x="385" y="391"/>
                    </a:cxn>
                    <a:cxn ang="0">
                      <a:pos x="354" y="392"/>
                    </a:cxn>
                    <a:cxn ang="0">
                      <a:pos x="350" y="406"/>
                    </a:cxn>
                    <a:cxn ang="0">
                      <a:pos x="330" y="405"/>
                    </a:cxn>
                    <a:cxn ang="0">
                      <a:pos x="312" y="413"/>
                    </a:cxn>
                    <a:cxn ang="0">
                      <a:pos x="287" y="423"/>
                    </a:cxn>
                  </a:cxnLst>
                  <a:rect l="0" t="0" r="r" b="b"/>
                  <a:pathLst>
                    <a:path w="656" h="526">
                      <a:moveTo>
                        <a:pt x="240" y="457"/>
                      </a:moveTo>
                      <a:lnTo>
                        <a:pt x="240" y="526"/>
                      </a:lnTo>
                      <a:lnTo>
                        <a:pt x="204" y="526"/>
                      </a:lnTo>
                      <a:lnTo>
                        <a:pt x="161" y="526"/>
                      </a:lnTo>
                      <a:lnTo>
                        <a:pt x="120" y="526"/>
                      </a:lnTo>
                      <a:lnTo>
                        <a:pt x="79" y="526"/>
                      </a:lnTo>
                      <a:lnTo>
                        <a:pt x="43" y="526"/>
                      </a:lnTo>
                      <a:lnTo>
                        <a:pt x="9" y="526"/>
                      </a:lnTo>
                      <a:lnTo>
                        <a:pt x="0" y="526"/>
                      </a:lnTo>
                      <a:lnTo>
                        <a:pt x="5" y="515"/>
                      </a:lnTo>
                      <a:lnTo>
                        <a:pt x="14" y="511"/>
                      </a:lnTo>
                      <a:lnTo>
                        <a:pt x="27" y="511"/>
                      </a:lnTo>
                      <a:lnTo>
                        <a:pt x="46" y="507"/>
                      </a:lnTo>
                      <a:lnTo>
                        <a:pt x="77" y="495"/>
                      </a:lnTo>
                      <a:lnTo>
                        <a:pt x="86" y="487"/>
                      </a:lnTo>
                      <a:lnTo>
                        <a:pt x="97" y="475"/>
                      </a:lnTo>
                      <a:lnTo>
                        <a:pt x="101" y="472"/>
                      </a:lnTo>
                      <a:lnTo>
                        <a:pt x="112" y="464"/>
                      </a:lnTo>
                      <a:lnTo>
                        <a:pt x="129" y="456"/>
                      </a:lnTo>
                      <a:lnTo>
                        <a:pt x="140" y="445"/>
                      </a:lnTo>
                      <a:lnTo>
                        <a:pt x="144" y="439"/>
                      </a:lnTo>
                      <a:lnTo>
                        <a:pt x="149" y="437"/>
                      </a:lnTo>
                      <a:lnTo>
                        <a:pt x="154" y="433"/>
                      </a:lnTo>
                      <a:lnTo>
                        <a:pt x="166" y="411"/>
                      </a:lnTo>
                      <a:lnTo>
                        <a:pt x="182" y="384"/>
                      </a:lnTo>
                      <a:lnTo>
                        <a:pt x="183" y="379"/>
                      </a:lnTo>
                      <a:lnTo>
                        <a:pt x="182" y="362"/>
                      </a:lnTo>
                      <a:lnTo>
                        <a:pt x="172" y="343"/>
                      </a:lnTo>
                      <a:lnTo>
                        <a:pt x="175" y="332"/>
                      </a:lnTo>
                      <a:lnTo>
                        <a:pt x="175" y="305"/>
                      </a:lnTo>
                      <a:lnTo>
                        <a:pt x="177" y="297"/>
                      </a:lnTo>
                      <a:lnTo>
                        <a:pt x="194" y="267"/>
                      </a:lnTo>
                      <a:lnTo>
                        <a:pt x="194" y="263"/>
                      </a:lnTo>
                      <a:lnTo>
                        <a:pt x="207" y="256"/>
                      </a:lnTo>
                      <a:lnTo>
                        <a:pt x="204" y="258"/>
                      </a:lnTo>
                      <a:lnTo>
                        <a:pt x="214" y="235"/>
                      </a:lnTo>
                      <a:lnTo>
                        <a:pt x="213" y="224"/>
                      </a:lnTo>
                      <a:lnTo>
                        <a:pt x="235" y="198"/>
                      </a:lnTo>
                      <a:lnTo>
                        <a:pt x="244" y="184"/>
                      </a:lnTo>
                      <a:lnTo>
                        <a:pt x="253" y="175"/>
                      </a:lnTo>
                      <a:lnTo>
                        <a:pt x="271" y="166"/>
                      </a:lnTo>
                      <a:lnTo>
                        <a:pt x="299" y="155"/>
                      </a:lnTo>
                      <a:lnTo>
                        <a:pt x="314" y="148"/>
                      </a:lnTo>
                      <a:lnTo>
                        <a:pt x="337" y="132"/>
                      </a:lnTo>
                      <a:lnTo>
                        <a:pt x="348" y="120"/>
                      </a:lnTo>
                      <a:lnTo>
                        <a:pt x="354" y="102"/>
                      </a:lnTo>
                      <a:lnTo>
                        <a:pt x="365" y="89"/>
                      </a:lnTo>
                      <a:lnTo>
                        <a:pt x="376" y="56"/>
                      </a:lnTo>
                      <a:lnTo>
                        <a:pt x="392" y="12"/>
                      </a:lnTo>
                      <a:lnTo>
                        <a:pt x="398" y="7"/>
                      </a:lnTo>
                      <a:lnTo>
                        <a:pt x="419" y="0"/>
                      </a:lnTo>
                      <a:lnTo>
                        <a:pt x="429" y="18"/>
                      </a:lnTo>
                      <a:lnTo>
                        <a:pt x="443" y="32"/>
                      </a:lnTo>
                      <a:lnTo>
                        <a:pt x="465" y="48"/>
                      </a:lnTo>
                      <a:lnTo>
                        <a:pt x="475" y="51"/>
                      </a:lnTo>
                      <a:lnTo>
                        <a:pt x="499" y="42"/>
                      </a:lnTo>
                      <a:lnTo>
                        <a:pt x="507" y="45"/>
                      </a:lnTo>
                      <a:lnTo>
                        <a:pt x="525" y="45"/>
                      </a:lnTo>
                      <a:lnTo>
                        <a:pt x="541" y="43"/>
                      </a:lnTo>
                      <a:lnTo>
                        <a:pt x="548" y="40"/>
                      </a:lnTo>
                      <a:lnTo>
                        <a:pt x="557" y="45"/>
                      </a:lnTo>
                      <a:lnTo>
                        <a:pt x="564" y="51"/>
                      </a:lnTo>
                      <a:lnTo>
                        <a:pt x="574" y="53"/>
                      </a:lnTo>
                      <a:lnTo>
                        <a:pt x="580" y="53"/>
                      </a:lnTo>
                      <a:lnTo>
                        <a:pt x="585" y="52"/>
                      </a:lnTo>
                      <a:lnTo>
                        <a:pt x="604" y="56"/>
                      </a:lnTo>
                      <a:lnTo>
                        <a:pt x="604" y="61"/>
                      </a:lnTo>
                      <a:lnTo>
                        <a:pt x="606" y="66"/>
                      </a:lnTo>
                      <a:lnTo>
                        <a:pt x="612" y="71"/>
                      </a:lnTo>
                      <a:lnTo>
                        <a:pt x="613" y="73"/>
                      </a:lnTo>
                      <a:lnTo>
                        <a:pt x="617" y="78"/>
                      </a:lnTo>
                      <a:lnTo>
                        <a:pt x="621" y="79"/>
                      </a:lnTo>
                      <a:lnTo>
                        <a:pt x="623" y="83"/>
                      </a:lnTo>
                      <a:lnTo>
                        <a:pt x="622" y="85"/>
                      </a:lnTo>
                      <a:lnTo>
                        <a:pt x="621" y="85"/>
                      </a:lnTo>
                      <a:lnTo>
                        <a:pt x="620" y="88"/>
                      </a:lnTo>
                      <a:lnTo>
                        <a:pt x="626" y="96"/>
                      </a:lnTo>
                      <a:lnTo>
                        <a:pt x="622" y="104"/>
                      </a:lnTo>
                      <a:lnTo>
                        <a:pt x="624" y="111"/>
                      </a:lnTo>
                      <a:lnTo>
                        <a:pt x="627" y="122"/>
                      </a:lnTo>
                      <a:lnTo>
                        <a:pt x="626" y="131"/>
                      </a:lnTo>
                      <a:lnTo>
                        <a:pt x="626" y="141"/>
                      </a:lnTo>
                      <a:lnTo>
                        <a:pt x="623" y="144"/>
                      </a:lnTo>
                      <a:lnTo>
                        <a:pt x="631" y="152"/>
                      </a:lnTo>
                      <a:lnTo>
                        <a:pt x="631" y="156"/>
                      </a:lnTo>
                      <a:lnTo>
                        <a:pt x="631" y="160"/>
                      </a:lnTo>
                      <a:lnTo>
                        <a:pt x="629" y="166"/>
                      </a:lnTo>
                      <a:lnTo>
                        <a:pt x="628" y="171"/>
                      </a:lnTo>
                      <a:lnTo>
                        <a:pt x="631" y="179"/>
                      </a:lnTo>
                      <a:lnTo>
                        <a:pt x="633" y="186"/>
                      </a:lnTo>
                      <a:lnTo>
                        <a:pt x="633" y="192"/>
                      </a:lnTo>
                      <a:lnTo>
                        <a:pt x="640" y="207"/>
                      </a:lnTo>
                      <a:lnTo>
                        <a:pt x="649" y="215"/>
                      </a:lnTo>
                      <a:lnTo>
                        <a:pt x="656" y="220"/>
                      </a:lnTo>
                      <a:lnTo>
                        <a:pt x="656" y="222"/>
                      </a:lnTo>
                      <a:lnTo>
                        <a:pt x="651" y="224"/>
                      </a:lnTo>
                      <a:lnTo>
                        <a:pt x="648" y="231"/>
                      </a:lnTo>
                      <a:lnTo>
                        <a:pt x="647" y="238"/>
                      </a:lnTo>
                      <a:lnTo>
                        <a:pt x="649" y="242"/>
                      </a:lnTo>
                      <a:lnTo>
                        <a:pt x="649" y="245"/>
                      </a:lnTo>
                      <a:lnTo>
                        <a:pt x="647" y="246"/>
                      </a:lnTo>
                      <a:lnTo>
                        <a:pt x="639" y="242"/>
                      </a:lnTo>
                      <a:lnTo>
                        <a:pt x="627" y="242"/>
                      </a:lnTo>
                      <a:lnTo>
                        <a:pt x="616" y="241"/>
                      </a:lnTo>
                      <a:lnTo>
                        <a:pt x="611" y="242"/>
                      </a:lnTo>
                      <a:lnTo>
                        <a:pt x="580" y="242"/>
                      </a:lnTo>
                      <a:lnTo>
                        <a:pt x="570" y="245"/>
                      </a:lnTo>
                      <a:lnTo>
                        <a:pt x="567" y="247"/>
                      </a:lnTo>
                      <a:lnTo>
                        <a:pt x="563" y="249"/>
                      </a:lnTo>
                      <a:lnTo>
                        <a:pt x="556" y="246"/>
                      </a:lnTo>
                      <a:lnTo>
                        <a:pt x="553" y="247"/>
                      </a:lnTo>
                      <a:lnTo>
                        <a:pt x="551" y="252"/>
                      </a:lnTo>
                      <a:lnTo>
                        <a:pt x="552" y="257"/>
                      </a:lnTo>
                      <a:lnTo>
                        <a:pt x="551" y="263"/>
                      </a:lnTo>
                      <a:lnTo>
                        <a:pt x="548" y="266"/>
                      </a:lnTo>
                      <a:lnTo>
                        <a:pt x="535" y="272"/>
                      </a:lnTo>
                      <a:lnTo>
                        <a:pt x="527" y="273"/>
                      </a:lnTo>
                      <a:lnTo>
                        <a:pt x="520" y="274"/>
                      </a:lnTo>
                      <a:lnTo>
                        <a:pt x="513" y="273"/>
                      </a:lnTo>
                      <a:lnTo>
                        <a:pt x="508" y="273"/>
                      </a:lnTo>
                      <a:lnTo>
                        <a:pt x="503" y="277"/>
                      </a:lnTo>
                      <a:lnTo>
                        <a:pt x="502" y="282"/>
                      </a:lnTo>
                      <a:lnTo>
                        <a:pt x="502" y="288"/>
                      </a:lnTo>
                      <a:lnTo>
                        <a:pt x="503" y="290"/>
                      </a:lnTo>
                      <a:lnTo>
                        <a:pt x="508" y="290"/>
                      </a:lnTo>
                      <a:lnTo>
                        <a:pt x="509" y="293"/>
                      </a:lnTo>
                      <a:lnTo>
                        <a:pt x="504" y="298"/>
                      </a:lnTo>
                      <a:lnTo>
                        <a:pt x="503" y="309"/>
                      </a:lnTo>
                      <a:lnTo>
                        <a:pt x="504" y="309"/>
                      </a:lnTo>
                      <a:lnTo>
                        <a:pt x="507" y="308"/>
                      </a:lnTo>
                      <a:lnTo>
                        <a:pt x="509" y="308"/>
                      </a:lnTo>
                      <a:lnTo>
                        <a:pt x="510" y="310"/>
                      </a:lnTo>
                      <a:lnTo>
                        <a:pt x="515" y="314"/>
                      </a:lnTo>
                      <a:lnTo>
                        <a:pt x="516" y="317"/>
                      </a:lnTo>
                      <a:lnTo>
                        <a:pt x="514" y="321"/>
                      </a:lnTo>
                      <a:lnTo>
                        <a:pt x="493" y="325"/>
                      </a:lnTo>
                      <a:lnTo>
                        <a:pt x="467" y="342"/>
                      </a:lnTo>
                      <a:lnTo>
                        <a:pt x="461" y="342"/>
                      </a:lnTo>
                      <a:lnTo>
                        <a:pt x="446" y="348"/>
                      </a:lnTo>
                      <a:lnTo>
                        <a:pt x="436" y="355"/>
                      </a:lnTo>
                      <a:lnTo>
                        <a:pt x="433" y="363"/>
                      </a:lnTo>
                      <a:lnTo>
                        <a:pt x="433" y="365"/>
                      </a:lnTo>
                      <a:lnTo>
                        <a:pt x="430" y="371"/>
                      </a:lnTo>
                      <a:lnTo>
                        <a:pt x="424" y="376"/>
                      </a:lnTo>
                      <a:lnTo>
                        <a:pt x="418" y="381"/>
                      </a:lnTo>
                      <a:lnTo>
                        <a:pt x="401" y="389"/>
                      </a:lnTo>
                      <a:lnTo>
                        <a:pt x="385" y="391"/>
                      </a:lnTo>
                      <a:lnTo>
                        <a:pt x="376" y="391"/>
                      </a:lnTo>
                      <a:lnTo>
                        <a:pt x="371" y="394"/>
                      </a:lnTo>
                      <a:lnTo>
                        <a:pt x="354" y="392"/>
                      </a:lnTo>
                      <a:lnTo>
                        <a:pt x="353" y="396"/>
                      </a:lnTo>
                      <a:lnTo>
                        <a:pt x="353" y="405"/>
                      </a:lnTo>
                      <a:lnTo>
                        <a:pt x="350" y="406"/>
                      </a:lnTo>
                      <a:lnTo>
                        <a:pt x="342" y="406"/>
                      </a:lnTo>
                      <a:lnTo>
                        <a:pt x="337" y="403"/>
                      </a:lnTo>
                      <a:lnTo>
                        <a:pt x="330" y="405"/>
                      </a:lnTo>
                      <a:lnTo>
                        <a:pt x="323" y="403"/>
                      </a:lnTo>
                      <a:lnTo>
                        <a:pt x="319" y="407"/>
                      </a:lnTo>
                      <a:lnTo>
                        <a:pt x="312" y="413"/>
                      </a:lnTo>
                      <a:lnTo>
                        <a:pt x="306" y="417"/>
                      </a:lnTo>
                      <a:lnTo>
                        <a:pt x="299" y="423"/>
                      </a:lnTo>
                      <a:lnTo>
                        <a:pt x="287" y="423"/>
                      </a:lnTo>
                      <a:lnTo>
                        <a:pt x="266" y="437"/>
                      </a:lnTo>
                      <a:lnTo>
                        <a:pt x="240" y="457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84" name="Freeform 183"/>
                <p:cNvSpPr>
                  <a:spLocks noChangeAspect="1"/>
                </p:cNvSpPr>
                <p:nvPr/>
              </p:nvSpPr>
              <p:spPr bwMode="gray">
                <a:xfrm>
                  <a:off x="5474492" y="3484909"/>
                  <a:ext cx="177800" cy="234950"/>
                </a:xfrm>
                <a:custGeom>
                  <a:avLst/>
                  <a:gdLst/>
                  <a:ahLst/>
                  <a:cxnLst>
                    <a:cxn ang="0">
                      <a:pos x="6" y="708"/>
                    </a:cxn>
                    <a:cxn ang="0">
                      <a:pos x="0" y="604"/>
                    </a:cxn>
                    <a:cxn ang="0">
                      <a:pos x="3" y="496"/>
                    </a:cxn>
                    <a:cxn ang="0">
                      <a:pos x="48" y="437"/>
                    </a:cxn>
                    <a:cxn ang="0">
                      <a:pos x="102" y="414"/>
                    </a:cxn>
                    <a:cxn ang="0">
                      <a:pos x="148" y="384"/>
                    </a:cxn>
                    <a:cxn ang="0">
                      <a:pos x="302" y="297"/>
                    </a:cxn>
                    <a:cxn ang="0">
                      <a:pos x="384" y="212"/>
                    </a:cxn>
                    <a:cxn ang="0">
                      <a:pos x="166" y="154"/>
                    </a:cxn>
                    <a:cxn ang="0">
                      <a:pos x="132" y="122"/>
                    </a:cxn>
                    <a:cxn ang="0">
                      <a:pos x="119" y="107"/>
                    </a:cxn>
                    <a:cxn ang="0">
                      <a:pos x="103" y="88"/>
                    </a:cxn>
                    <a:cxn ang="0">
                      <a:pos x="103" y="55"/>
                    </a:cxn>
                    <a:cxn ang="0">
                      <a:pos x="120" y="25"/>
                    </a:cxn>
                    <a:cxn ang="0">
                      <a:pos x="130" y="29"/>
                    </a:cxn>
                    <a:cxn ang="0">
                      <a:pos x="151" y="57"/>
                    </a:cxn>
                    <a:cxn ang="0">
                      <a:pos x="186" y="84"/>
                    </a:cxn>
                    <a:cxn ang="0">
                      <a:pos x="222" y="77"/>
                    </a:cxn>
                    <a:cxn ang="0">
                      <a:pos x="248" y="64"/>
                    </a:cxn>
                    <a:cxn ang="0">
                      <a:pos x="258" y="57"/>
                    </a:cxn>
                    <a:cxn ang="0">
                      <a:pos x="269" y="61"/>
                    </a:cxn>
                    <a:cxn ang="0">
                      <a:pos x="291" y="67"/>
                    </a:cxn>
                    <a:cxn ang="0">
                      <a:pos x="317" y="61"/>
                    </a:cxn>
                    <a:cxn ang="0">
                      <a:pos x="336" y="48"/>
                    </a:cxn>
                    <a:cxn ang="0">
                      <a:pos x="365" y="46"/>
                    </a:cxn>
                    <a:cxn ang="0">
                      <a:pos x="393" y="43"/>
                    </a:cxn>
                    <a:cxn ang="0">
                      <a:pos x="417" y="33"/>
                    </a:cxn>
                    <a:cxn ang="0">
                      <a:pos x="451" y="28"/>
                    </a:cxn>
                    <a:cxn ang="0">
                      <a:pos x="473" y="25"/>
                    </a:cxn>
                    <a:cxn ang="0">
                      <a:pos x="501" y="17"/>
                    </a:cxn>
                    <a:cxn ang="0">
                      <a:pos x="527" y="0"/>
                    </a:cxn>
                    <a:cxn ang="0">
                      <a:pos x="555" y="7"/>
                    </a:cxn>
                    <a:cxn ang="0">
                      <a:pos x="555" y="19"/>
                    </a:cxn>
                    <a:cxn ang="0">
                      <a:pos x="548" y="41"/>
                    </a:cxn>
                    <a:cxn ang="0">
                      <a:pos x="552" y="59"/>
                    </a:cxn>
                    <a:cxn ang="0">
                      <a:pos x="551" y="78"/>
                    </a:cxn>
                    <a:cxn ang="0">
                      <a:pos x="551" y="84"/>
                    </a:cxn>
                    <a:cxn ang="0">
                      <a:pos x="556" y="84"/>
                    </a:cxn>
                    <a:cxn ang="0">
                      <a:pos x="560" y="91"/>
                    </a:cxn>
                    <a:cxn ang="0">
                      <a:pos x="545" y="88"/>
                    </a:cxn>
                    <a:cxn ang="0">
                      <a:pos x="539" y="99"/>
                    </a:cxn>
                    <a:cxn ang="0">
                      <a:pos x="530" y="145"/>
                    </a:cxn>
                    <a:cxn ang="0">
                      <a:pos x="518" y="164"/>
                    </a:cxn>
                    <a:cxn ang="0">
                      <a:pos x="497" y="202"/>
                    </a:cxn>
                    <a:cxn ang="0">
                      <a:pos x="485" y="215"/>
                    </a:cxn>
                    <a:cxn ang="0">
                      <a:pos x="479" y="237"/>
                    </a:cxn>
                    <a:cxn ang="0">
                      <a:pos x="444" y="303"/>
                    </a:cxn>
                    <a:cxn ang="0">
                      <a:pos x="422" y="351"/>
                    </a:cxn>
                    <a:cxn ang="0">
                      <a:pos x="414" y="358"/>
                    </a:cxn>
                    <a:cxn ang="0">
                      <a:pos x="389" y="389"/>
                    </a:cxn>
                    <a:cxn ang="0">
                      <a:pos x="382" y="405"/>
                    </a:cxn>
                    <a:cxn ang="0">
                      <a:pos x="363" y="432"/>
                    </a:cxn>
                    <a:cxn ang="0">
                      <a:pos x="334" y="461"/>
                    </a:cxn>
                    <a:cxn ang="0">
                      <a:pos x="297" y="492"/>
                    </a:cxn>
                    <a:cxn ang="0">
                      <a:pos x="277" y="520"/>
                    </a:cxn>
                    <a:cxn ang="0">
                      <a:pos x="243" y="545"/>
                    </a:cxn>
                    <a:cxn ang="0">
                      <a:pos x="216" y="554"/>
                    </a:cxn>
                    <a:cxn ang="0">
                      <a:pos x="120" y="640"/>
                    </a:cxn>
                    <a:cxn ang="0">
                      <a:pos x="91" y="663"/>
                    </a:cxn>
                    <a:cxn ang="0">
                      <a:pos x="87" y="665"/>
                    </a:cxn>
                    <a:cxn ang="0">
                      <a:pos x="83" y="674"/>
                    </a:cxn>
                    <a:cxn ang="0">
                      <a:pos x="61" y="705"/>
                    </a:cxn>
                    <a:cxn ang="0">
                      <a:pos x="32" y="739"/>
                    </a:cxn>
                  </a:cxnLst>
                  <a:rect l="0" t="0" r="r" b="b"/>
                  <a:pathLst>
                    <a:path w="561" h="740">
                      <a:moveTo>
                        <a:pt x="30" y="740"/>
                      </a:moveTo>
                      <a:lnTo>
                        <a:pt x="29" y="737"/>
                      </a:lnTo>
                      <a:lnTo>
                        <a:pt x="6" y="708"/>
                      </a:lnTo>
                      <a:lnTo>
                        <a:pt x="0" y="700"/>
                      </a:lnTo>
                      <a:lnTo>
                        <a:pt x="0" y="657"/>
                      </a:lnTo>
                      <a:lnTo>
                        <a:pt x="0" y="604"/>
                      </a:lnTo>
                      <a:lnTo>
                        <a:pt x="0" y="551"/>
                      </a:lnTo>
                      <a:lnTo>
                        <a:pt x="0" y="498"/>
                      </a:lnTo>
                      <a:lnTo>
                        <a:pt x="3" y="496"/>
                      </a:lnTo>
                      <a:lnTo>
                        <a:pt x="25" y="474"/>
                      </a:lnTo>
                      <a:lnTo>
                        <a:pt x="46" y="442"/>
                      </a:lnTo>
                      <a:lnTo>
                        <a:pt x="48" y="437"/>
                      </a:lnTo>
                      <a:lnTo>
                        <a:pt x="51" y="433"/>
                      </a:lnTo>
                      <a:lnTo>
                        <a:pt x="66" y="426"/>
                      </a:lnTo>
                      <a:lnTo>
                        <a:pt x="102" y="414"/>
                      </a:lnTo>
                      <a:lnTo>
                        <a:pt x="114" y="401"/>
                      </a:lnTo>
                      <a:lnTo>
                        <a:pt x="127" y="393"/>
                      </a:lnTo>
                      <a:lnTo>
                        <a:pt x="148" y="384"/>
                      </a:lnTo>
                      <a:lnTo>
                        <a:pt x="157" y="379"/>
                      </a:lnTo>
                      <a:lnTo>
                        <a:pt x="221" y="379"/>
                      </a:lnTo>
                      <a:lnTo>
                        <a:pt x="302" y="297"/>
                      </a:lnTo>
                      <a:lnTo>
                        <a:pt x="373" y="227"/>
                      </a:lnTo>
                      <a:lnTo>
                        <a:pt x="383" y="215"/>
                      </a:lnTo>
                      <a:lnTo>
                        <a:pt x="384" y="212"/>
                      </a:lnTo>
                      <a:lnTo>
                        <a:pt x="331" y="213"/>
                      </a:lnTo>
                      <a:lnTo>
                        <a:pt x="244" y="181"/>
                      </a:lnTo>
                      <a:lnTo>
                        <a:pt x="166" y="154"/>
                      </a:lnTo>
                      <a:lnTo>
                        <a:pt x="159" y="147"/>
                      </a:lnTo>
                      <a:lnTo>
                        <a:pt x="140" y="132"/>
                      </a:lnTo>
                      <a:lnTo>
                        <a:pt x="132" y="122"/>
                      </a:lnTo>
                      <a:lnTo>
                        <a:pt x="126" y="116"/>
                      </a:lnTo>
                      <a:lnTo>
                        <a:pt x="124" y="110"/>
                      </a:lnTo>
                      <a:lnTo>
                        <a:pt x="119" y="107"/>
                      </a:lnTo>
                      <a:lnTo>
                        <a:pt x="113" y="100"/>
                      </a:lnTo>
                      <a:lnTo>
                        <a:pt x="110" y="95"/>
                      </a:lnTo>
                      <a:lnTo>
                        <a:pt x="103" y="88"/>
                      </a:lnTo>
                      <a:lnTo>
                        <a:pt x="98" y="65"/>
                      </a:lnTo>
                      <a:lnTo>
                        <a:pt x="99" y="60"/>
                      </a:lnTo>
                      <a:lnTo>
                        <a:pt x="103" y="55"/>
                      </a:lnTo>
                      <a:lnTo>
                        <a:pt x="105" y="49"/>
                      </a:lnTo>
                      <a:lnTo>
                        <a:pt x="115" y="37"/>
                      </a:lnTo>
                      <a:lnTo>
                        <a:pt x="120" y="25"/>
                      </a:lnTo>
                      <a:lnTo>
                        <a:pt x="123" y="23"/>
                      </a:lnTo>
                      <a:lnTo>
                        <a:pt x="125" y="27"/>
                      </a:lnTo>
                      <a:lnTo>
                        <a:pt x="130" y="29"/>
                      </a:lnTo>
                      <a:lnTo>
                        <a:pt x="135" y="38"/>
                      </a:lnTo>
                      <a:lnTo>
                        <a:pt x="140" y="41"/>
                      </a:lnTo>
                      <a:lnTo>
                        <a:pt x="151" y="57"/>
                      </a:lnTo>
                      <a:lnTo>
                        <a:pt x="167" y="73"/>
                      </a:lnTo>
                      <a:lnTo>
                        <a:pt x="179" y="82"/>
                      </a:lnTo>
                      <a:lnTo>
                        <a:pt x="186" y="84"/>
                      </a:lnTo>
                      <a:lnTo>
                        <a:pt x="193" y="82"/>
                      </a:lnTo>
                      <a:lnTo>
                        <a:pt x="215" y="83"/>
                      </a:lnTo>
                      <a:lnTo>
                        <a:pt x="222" y="77"/>
                      </a:lnTo>
                      <a:lnTo>
                        <a:pt x="231" y="72"/>
                      </a:lnTo>
                      <a:lnTo>
                        <a:pt x="238" y="70"/>
                      </a:lnTo>
                      <a:lnTo>
                        <a:pt x="248" y="64"/>
                      </a:lnTo>
                      <a:lnTo>
                        <a:pt x="253" y="62"/>
                      </a:lnTo>
                      <a:lnTo>
                        <a:pt x="255" y="60"/>
                      </a:lnTo>
                      <a:lnTo>
                        <a:pt x="258" y="57"/>
                      </a:lnTo>
                      <a:lnTo>
                        <a:pt x="260" y="57"/>
                      </a:lnTo>
                      <a:lnTo>
                        <a:pt x="265" y="61"/>
                      </a:lnTo>
                      <a:lnTo>
                        <a:pt x="269" y="61"/>
                      </a:lnTo>
                      <a:lnTo>
                        <a:pt x="271" y="62"/>
                      </a:lnTo>
                      <a:lnTo>
                        <a:pt x="283" y="61"/>
                      </a:lnTo>
                      <a:lnTo>
                        <a:pt x="291" y="67"/>
                      </a:lnTo>
                      <a:lnTo>
                        <a:pt x="302" y="67"/>
                      </a:lnTo>
                      <a:lnTo>
                        <a:pt x="312" y="65"/>
                      </a:lnTo>
                      <a:lnTo>
                        <a:pt x="317" y="61"/>
                      </a:lnTo>
                      <a:lnTo>
                        <a:pt x="322" y="56"/>
                      </a:lnTo>
                      <a:lnTo>
                        <a:pt x="331" y="54"/>
                      </a:lnTo>
                      <a:lnTo>
                        <a:pt x="336" y="48"/>
                      </a:lnTo>
                      <a:lnTo>
                        <a:pt x="342" y="44"/>
                      </a:lnTo>
                      <a:lnTo>
                        <a:pt x="353" y="41"/>
                      </a:lnTo>
                      <a:lnTo>
                        <a:pt x="365" y="46"/>
                      </a:lnTo>
                      <a:lnTo>
                        <a:pt x="372" y="45"/>
                      </a:lnTo>
                      <a:lnTo>
                        <a:pt x="382" y="44"/>
                      </a:lnTo>
                      <a:lnTo>
                        <a:pt x="393" y="43"/>
                      </a:lnTo>
                      <a:lnTo>
                        <a:pt x="398" y="41"/>
                      </a:lnTo>
                      <a:lnTo>
                        <a:pt x="411" y="33"/>
                      </a:lnTo>
                      <a:lnTo>
                        <a:pt x="417" y="33"/>
                      </a:lnTo>
                      <a:lnTo>
                        <a:pt x="430" y="37"/>
                      </a:lnTo>
                      <a:lnTo>
                        <a:pt x="447" y="29"/>
                      </a:lnTo>
                      <a:lnTo>
                        <a:pt x="451" y="28"/>
                      </a:lnTo>
                      <a:lnTo>
                        <a:pt x="458" y="29"/>
                      </a:lnTo>
                      <a:lnTo>
                        <a:pt x="462" y="24"/>
                      </a:lnTo>
                      <a:lnTo>
                        <a:pt x="473" y="25"/>
                      </a:lnTo>
                      <a:lnTo>
                        <a:pt x="481" y="24"/>
                      </a:lnTo>
                      <a:lnTo>
                        <a:pt x="496" y="21"/>
                      </a:lnTo>
                      <a:lnTo>
                        <a:pt x="501" y="17"/>
                      </a:lnTo>
                      <a:lnTo>
                        <a:pt x="514" y="12"/>
                      </a:lnTo>
                      <a:lnTo>
                        <a:pt x="518" y="2"/>
                      </a:lnTo>
                      <a:lnTo>
                        <a:pt x="527" y="0"/>
                      </a:lnTo>
                      <a:lnTo>
                        <a:pt x="535" y="0"/>
                      </a:lnTo>
                      <a:lnTo>
                        <a:pt x="546" y="7"/>
                      </a:lnTo>
                      <a:lnTo>
                        <a:pt x="555" y="7"/>
                      </a:lnTo>
                      <a:lnTo>
                        <a:pt x="556" y="8"/>
                      </a:lnTo>
                      <a:lnTo>
                        <a:pt x="555" y="14"/>
                      </a:lnTo>
                      <a:lnTo>
                        <a:pt x="555" y="19"/>
                      </a:lnTo>
                      <a:lnTo>
                        <a:pt x="549" y="27"/>
                      </a:lnTo>
                      <a:lnTo>
                        <a:pt x="548" y="33"/>
                      </a:lnTo>
                      <a:lnTo>
                        <a:pt x="548" y="41"/>
                      </a:lnTo>
                      <a:lnTo>
                        <a:pt x="554" y="46"/>
                      </a:lnTo>
                      <a:lnTo>
                        <a:pt x="551" y="52"/>
                      </a:lnTo>
                      <a:lnTo>
                        <a:pt x="552" y="59"/>
                      </a:lnTo>
                      <a:lnTo>
                        <a:pt x="551" y="66"/>
                      </a:lnTo>
                      <a:lnTo>
                        <a:pt x="552" y="75"/>
                      </a:lnTo>
                      <a:lnTo>
                        <a:pt x="551" y="78"/>
                      </a:lnTo>
                      <a:lnTo>
                        <a:pt x="544" y="83"/>
                      </a:lnTo>
                      <a:lnTo>
                        <a:pt x="545" y="86"/>
                      </a:lnTo>
                      <a:lnTo>
                        <a:pt x="551" y="84"/>
                      </a:lnTo>
                      <a:lnTo>
                        <a:pt x="552" y="82"/>
                      </a:lnTo>
                      <a:lnTo>
                        <a:pt x="554" y="82"/>
                      </a:lnTo>
                      <a:lnTo>
                        <a:pt x="556" y="84"/>
                      </a:lnTo>
                      <a:lnTo>
                        <a:pt x="561" y="86"/>
                      </a:lnTo>
                      <a:lnTo>
                        <a:pt x="561" y="89"/>
                      </a:lnTo>
                      <a:lnTo>
                        <a:pt x="560" y="91"/>
                      </a:lnTo>
                      <a:lnTo>
                        <a:pt x="559" y="91"/>
                      </a:lnTo>
                      <a:lnTo>
                        <a:pt x="552" y="88"/>
                      </a:lnTo>
                      <a:lnTo>
                        <a:pt x="545" y="88"/>
                      </a:lnTo>
                      <a:lnTo>
                        <a:pt x="540" y="91"/>
                      </a:lnTo>
                      <a:lnTo>
                        <a:pt x="539" y="92"/>
                      </a:lnTo>
                      <a:lnTo>
                        <a:pt x="539" y="99"/>
                      </a:lnTo>
                      <a:lnTo>
                        <a:pt x="533" y="125"/>
                      </a:lnTo>
                      <a:lnTo>
                        <a:pt x="533" y="141"/>
                      </a:lnTo>
                      <a:lnTo>
                        <a:pt x="530" y="145"/>
                      </a:lnTo>
                      <a:lnTo>
                        <a:pt x="528" y="156"/>
                      </a:lnTo>
                      <a:lnTo>
                        <a:pt x="524" y="159"/>
                      </a:lnTo>
                      <a:lnTo>
                        <a:pt x="518" y="164"/>
                      </a:lnTo>
                      <a:lnTo>
                        <a:pt x="511" y="181"/>
                      </a:lnTo>
                      <a:lnTo>
                        <a:pt x="502" y="190"/>
                      </a:lnTo>
                      <a:lnTo>
                        <a:pt x="497" y="202"/>
                      </a:lnTo>
                      <a:lnTo>
                        <a:pt x="497" y="204"/>
                      </a:lnTo>
                      <a:lnTo>
                        <a:pt x="492" y="207"/>
                      </a:lnTo>
                      <a:lnTo>
                        <a:pt x="485" y="215"/>
                      </a:lnTo>
                      <a:lnTo>
                        <a:pt x="482" y="220"/>
                      </a:lnTo>
                      <a:lnTo>
                        <a:pt x="480" y="226"/>
                      </a:lnTo>
                      <a:lnTo>
                        <a:pt x="479" y="237"/>
                      </a:lnTo>
                      <a:lnTo>
                        <a:pt x="462" y="271"/>
                      </a:lnTo>
                      <a:lnTo>
                        <a:pt x="447" y="296"/>
                      </a:lnTo>
                      <a:lnTo>
                        <a:pt x="444" y="303"/>
                      </a:lnTo>
                      <a:lnTo>
                        <a:pt x="438" y="325"/>
                      </a:lnTo>
                      <a:lnTo>
                        <a:pt x="431" y="344"/>
                      </a:lnTo>
                      <a:lnTo>
                        <a:pt x="422" y="351"/>
                      </a:lnTo>
                      <a:lnTo>
                        <a:pt x="419" y="353"/>
                      </a:lnTo>
                      <a:lnTo>
                        <a:pt x="416" y="357"/>
                      </a:lnTo>
                      <a:lnTo>
                        <a:pt x="414" y="358"/>
                      </a:lnTo>
                      <a:lnTo>
                        <a:pt x="409" y="363"/>
                      </a:lnTo>
                      <a:lnTo>
                        <a:pt x="394" y="378"/>
                      </a:lnTo>
                      <a:lnTo>
                        <a:pt x="389" y="389"/>
                      </a:lnTo>
                      <a:lnTo>
                        <a:pt x="389" y="390"/>
                      </a:lnTo>
                      <a:lnTo>
                        <a:pt x="388" y="395"/>
                      </a:lnTo>
                      <a:lnTo>
                        <a:pt x="382" y="405"/>
                      </a:lnTo>
                      <a:lnTo>
                        <a:pt x="373" y="420"/>
                      </a:lnTo>
                      <a:lnTo>
                        <a:pt x="362" y="432"/>
                      </a:lnTo>
                      <a:lnTo>
                        <a:pt x="363" y="432"/>
                      </a:lnTo>
                      <a:lnTo>
                        <a:pt x="352" y="442"/>
                      </a:lnTo>
                      <a:lnTo>
                        <a:pt x="340" y="453"/>
                      </a:lnTo>
                      <a:lnTo>
                        <a:pt x="334" y="461"/>
                      </a:lnTo>
                      <a:lnTo>
                        <a:pt x="323" y="474"/>
                      </a:lnTo>
                      <a:lnTo>
                        <a:pt x="306" y="486"/>
                      </a:lnTo>
                      <a:lnTo>
                        <a:pt x="297" y="492"/>
                      </a:lnTo>
                      <a:lnTo>
                        <a:pt x="297" y="495"/>
                      </a:lnTo>
                      <a:lnTo>
                        <a:pt x="290" y="506"/>
                      </a:lnTo>
                      <a:lnTo>
                        <a:pt x="277" y="520"/>
                      </a:lnTo>
                      <a:lnTo>
                        <a:pt x="264" y="532"/>
                      </a:lnTo>
                      <a:lnTo>
                        <a:pt x="249" y="541"/>
                      </a:lnTo>
                      <a:lnTo>
                        <a:pt x="243" y="545"/>
                      </a:lnTo>
                      <a:lnTo>
                        <a:pt x="231" y="549"/>
                      </a:lnTo>
                      <a:lnTo>
                        <a:pt x="223" y="550"/>
                      </a:lnTo>
                      <a:lnTo>
                        <a:pt x="216" y="554"/>
                      </a:lnTo>
                      <a:lnTo>
                        <a:pt x="193" y="572"/>
                      </a:lnTo>
                      <a:lnTo>
                        <a:pt x="139" y="620"/>
                      </a:lnTo>
                      <a:lnTo>
                        <a:pt x="120" y="640"/>
                      </a:lnTo>
                      <a:lnTo>
                        <a:pt x="113" y="648"/>
                      </a:lnTo>
                      <a:lnTo>
                        <a:pt x="103" y="659"/>
                      </a:lnTo>
                      <a:lnTo>
                        <a:pt x="91" y="663"/>
                      </a:lnTo>
                      <a:lnTo>
                        <a:pt x="87" y="660"/>
                      </a:lnTo>
                      <a:lnTo>
                        <a:pt x="84" y="665"/>
                      </a:lnTo>
                      <a:lnTo>
                        <a:pt x="87" y="665"/>
                      </a:lnTo>
                      <a:lnTo>
                        <a:pt x="88" y="669"/>
                      </a:lnTo>
                      <a:lnTo>
                        <a:pt x="87" y="672"/>
                      </a:lnTo>
                      <a:lnTo>
                        <a:pt x="83" y="674"/>
                      </a:lnTo>
                      <a:lnTo>
                        <a:pt x="81" y="681"/>
                      </a:lnTo>
                      <a:lnTo>
                        <a:pt x="75" y="691"/>
                      </a:lnTo>
                      <a:lnTo>
                        <a:pt x="61" y="705"/>
                      </a:lnTo>
                      <a:lnTo>
                        <a:pt x="50" y="718"/>
                      </a:lnTo>
                      <a:lnTo>
                        <a:pt x="37" y="730"/>
                      </a:lnTo>
                      <a:lnTo>
                        <a:pt x="32" y="739"/>
                      </a:lnTo>
                      <a:lnTo>
                        <a:pt x="30" y="74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85" name="Freeform 184"/>
                <p:cNvSpPr>
                  <a:spLocks noChangeAspect="1"/>
                </p:cNvSpPr>
                <p:nvPr/>
              </p:nvSpPr>
              <p:spPr bwMode="gray">
                <a:xfrm>
                  <a:off x="4761706" y="3272184"/>
                  <a:ext cx="276225" cy="215900"/>
                </a:xfrm>
                <a:custGeom>
                  <a:avLst/>
                  <a:gdLst/>
                  <a:ahLst/>
                  <a:cxnLst>
                    <a:cxn ang="0">
                      <a:pos x="222" y="381"/>
                    </a:cxn>
                    <a:cxn ang="0">
                      <a:pos x="209" y="442"/>
                    </a:cxn>
                    <a:cxn ang="0">
                      <a:pos x="192" y="463"/>
                    </a:cxn>
                    <a:cxn ang="0">
                      <a:pos x="186" y="474"/>
                    </a:cxn>
                    <a:cxn ang="0">
                      <a:pos x="160" y="475"/>
                    </a:cxn>
                    <a:cxn ang="0">
                      <a:pos x="42" y="495"/>
                    </a:cxn>
                    <a:cxn ang="0">
                      <a:pos x="3" y="511"/>
                    </a:cxn>
                    <a:cxn ang="0">
                      <a:pos x="11" y="532"/>
                    </a:cxn>
                    <a:cxn ang="0">
                      <a:pos x="15" y="550"/>
                    </a:cxn>
                    <a:cxn ang="0">
                      <a:pos x="49" y="588"/>
                    </a:cxn>
                    <a:cxn ang="0">
                      <a:pos x="70" y="622"/>
                    </a:cxn>
                    <a:cxn ang="0">
                      <a:pos x="92" y="629"/>
                    </a:cxn>
                    <a:cxn ang="0">
                      <a:pos x="106" y="622"/>
                    </a:cxn>
                    <a:cxn ang="0">
                      <a:pos x="119" y="637"/>
                    </a:cxn>
                    <a:cxn ang="0">
                      <a:pos x="109" y="641"/>
                    </a:cxn>
                    <a:cxn ang="0">
                      <a:pos x="116" y="656"/>
                    </a:cxn>
                    <a:cxn ang="0">
                      <a:pos x="127" y="653"/>
                    </a:cxn>
                    <a:cxn ang="0">
                      <a:pos x="143" y="645"/>
                    </a:cxn>
                    <a:cxn ang="0">
                      <a:pos x="165" y="653"/>
                    </a:cxn>
                    <a:cxn ang="0">
                      <a:pos x="193" y="678"/>
                    </a:cxn>
                    <a:cxn ang="0">
                      <a:pos x="193" y="637"/>
                    </a:cxn>
                    <a:cxn ang="0">
                      <a:pos x="206" y="624"/>
                    </a:cxn>
                    <a:cxn ang="0">
                      <a:pos x="221" y="586"/>
                    </a:cxn>
                    <a:cxn ang="0">
                      <a:pos x="259" y="565"/>
                    </a:cxn>
                    <a:cxn ang="0">
                      <a:pos x="291" y="561"/>
                    </a:cxn>
                    <a:cxn ang="0">
                      <a:pos x="365" y="602"/>
                    </a:cxn>
                    <a:cxn ang="0">
                      <a:pos x="386" y="609"/>
                    </a:cxn>
                    <a:cxn ang="0">
                      <a:pos x="418" y="588"/>
                    </a:cxn>
                    <a:cxn ang="0">
                      <a:pos x="471" y="613"/>
                    </a:cxn>
                    <a:cxn ang="0">
                      <a:pos x="519" y="618"/>
                    </a:cxn>
                    <a:cxn ang="0">
                      <a:pos x="559" y="588"/>
                    </a:cxn>
                    <a:cxn ang="0">
                      <a:pos x="613" y="587"/>
                    </a:cxn>
                    <a:cxn ang="0">
                      <a:pos x="647" y="591"/>
                    </a:cxn>
                    <a:cxn ang="0">
                      <a:pos x="672" y="597"/>
                    </a:cxn>
                    <a:cxn ang="0">
                      <a:pos x="688" y="582"/>
                    </a:cxn>
                    <a:cxn ang="0">
                      <a:pos x="708" y="576"/>
                    </a:cxn>
                    <a:cxn ang="0">
                      <a:pos x="718" y="561"/>
                    </a:cxn>
                    <a:cxn ang="0">
                      <a:pos x="709" y="545"/>
                    </a:cxn>
                    <a:cxn ang="0">
                      <a:pos x="725" y="533"/>
                    </a:cxn>
                    <a:cxn ang="0">
                      <a:pos x="732" y="515"/>
                    </a:cxn>
                    <a:cxn ang="0">
                      <a:pos x="746" y="501"/>
                    </a:cxn>
                    <a:cxn ang="0">
                      <a:pos x="838" y="386"/>
                    </a:cxn>
                    <a:cxn ang="0">
                      <a:pos x="872" y="184"/>
                    </a:cxn>
                    <a:cxn ang="0">
                      <a:pos x="837" y="160"/>
                    </a:cxn>
                    <a:cxn ang="0">
                      <a:pos x="826" y="135"/>
                    </a:cxn>
                    <a:cxn ang="0">
                      <a:pos x="818" y="117"/>
                    </a:cxn>
                    <a:cxn ang="0">
                      <a:pos x="795" y="26"/>
                    </a:cxn>
                    <a:cxn ang="0">
                      <a:pos x="773" y="11"/>
                    </a:cxn>
                    <a:cxn ang="0">
                      <a:pos x="720" y="1"/>
                    </a:cxn>
                    <a:cxn ang="0">
                      <a:pos x="643" y="1"/>
                    </a:cxn>
                    <a:cxn ang="0">
                      <a:pos x="568" y="53"/>
                    </a:cxn>
                    <a:cxn ang="0">
                      <a:pos x="437" y="145"/>
                    </a:cxn>
                    <a:cxn ang="0">
                      <a:pos x="307" y="236"/>
                    </a:cxn>
                    <a:cxn ang="0">
                      <a:pos x="221" y="257"/>
                    </a:cxn>
                    <a:cxn ang="0">
                      <a:pos x="222" y="271"/>
                    </a:cxn>
                  </a:cxnLst>
                  <a:rect l="0" t="0" r="r" b="b"/>
                  <a:pathLst>
                    <a:path w="872" h="678">
                      <a:moveTo>
                        <a:pt x="222" y="271"/>
                      </a:moveTo>
                      <a:lnTo>
                        <a:pt x="222" y="327"/>
                      </a:lnTo>
                      <a:lnTo>
                        <a:pt x="222" y="381"/>
                      </a:lnTo>
                      <a:lnTo>
                        <a:pt x="222" y="435"/>
                      </a:lnTo>
                      <a:lnTo>
                        <a:pt x="219" y="436"/>
                      </a:lnTo>
                      <a:lnTo>
                        <a:pt x="209" y="442"/>
                      </a:lnTo>
                      <a:lnTo>
                        <a:pt x="205" y="448"/>
                      </a:lnTo>
                      <a:lnTo>
                        <a:pt x="204" y="456"/>
                      </a:lnTo>
                      <a:lnTo>
                        <a:pt x="192" y="463"/>
                      </a:lnTo>
                      <a:lnTo>
                        <a:pt x="188" y="466"/>
                      </a:lnTo>
                      <a:lnTo>
                        <a:pt x="186" y="469"/>
                      </a:lnTo>
                      <a:lnTo>
                        <a:pt x="186" y="474"/>
                      </a:lnTo>
                      <a:lnTo>
                        <a:pt x="173" y="473"/>
                      </a:lnTo>
                      <a:lnTo>
                        <a:pt x="160" y="472"/>
                      </a:lnTo>
                      <a:lnTo>
                        <a:pt x="160" y="475"/>
                      </a:lnTo>
                      <a:lnTo>
                        <a:pt x="155" y="474"/>
                      </a:lnTo>
                      <a:lnTo>
                        <a:pt x="66" y="475"/>
                      </a:lnTo>
                      <a:lnTo>
                        <a:pt x="42" y="495"/>
                      </a:lnTo>
                      <a:lnTo>
                        <a:pt x="5" y="495"/>
                      </a:lnTo>
                      <a:lnTo>
                        <a:pt x="4" y="499"/>
                      </a:lnTo>
                      <a:lnTo>
                        <a:pt x="3" y="511"/>
                      </a:lnTo>
                      <a:lnTo>
                        <a:pt x="0" y="521"/>
                      </a:lnTo>
                      <a:lnTo>
                        <a:pt x="1" y="523"/>
                      </a:lnTo>
                      <a:lnTo>
                        <a:pt x="11" y="532"/>
                      </a:lnTo>
                      <a:lnTo>
                        <a:pt x="12" y="534"/>
                      </a:lnTo>
                      <a:lnTo>
                        <a:pt x="11" y="543"/>
                      </a:lnTo>
                      <a:lnTo>
                        <a:pt x="15" y="550"/>
                      </a:lnTo>
                      <a:lnTo>
                        <a:pt x="27" y="565"/>
                      </a:lnTo>
                      <a:lnTo>
                        <a:pt x="44" y="579"/>
                      </a:lnTo>
                      <a:lnTo>
                        <a:pt x="49" y="588"/>
                      </a:lnTo>
                      <a:lnTo>
                        <a:pt x="55" y="603"/>
                      </a:lnTo>
                      <a:lnTo>
                        <a:pt x="59" y="609"/>
                      </a:lnTo>
                      <a:lnTo>
                        <a:pt x="70" y="622"/>
                      </a:lnTo>
                      <a:lnTo>
                        <a:pt x="78" y="626"/>
                      </a:lnTo>
                      <a:lnTo>
                        <a:pt x="89" y="629"/>
                      </a:lnTo>
                      <a:lnTo>
                        <a:pt x="92" y="629"/>
                      </a:lnTo>
                      <a:lnTo>
                        <a:pt x="97" y="628"/>
                      </a:lnTo>
                      <a:lnTo>
                        <a:pt x="102" y="623"/>
                      </a:lnTo>
                      <a:lnTo>
                        <a:pt x="106" y="622"/>
                      </a:lnTo>
                      <a:lnTo>
                        <a:pt x="112" y="625"/>
                      </a:lnTo>
                      <a:lnTo>
                        <a:pt x="118" y="635"/>
                      </a:lnTo>
                      <a:lnTo>
                        <a:pt x="119" y="637"/>
                      </a:lnTo>
                      <a:lnTo>
                        <a:pt x="118" y="640"/>
                      </a:lnTo>
                      <a:lnTo>
                        <a:pt x="113" y="640"/>
                      </a:lnTo>
                      <a:lnTo>
                        <a:pt x="109" y="641"/>
                      </a:lnTo>
                      <a:lnTo>
                        <a:pt x="108" y="645"/>
                      </a:lnTo>
                      <a:lnTo>
                        <a:pt x="109" y="649"/>
                      </a:lnTo>
                      <a:lnTo>
                        <a:pt x="116" y="656"/>
                      </a:lnTo>
                      <a:lnTo>
                        <a:pt x="127" y="666"/>
                      </a:lnTo>
                      <a:lnTo>
                        <a:pt x="134" y="662"/>
                      </a:lnTo>
                      <a:lnTo>
                        <a:pt x="127" y="653"/>
                      </a:lnTo>
                      <a:lnTo>
                        <a:pt x="127" y="649"/>
                      </a:lnTo>
                      <a:lnTo>
                        <a:pt x="138" y="646"/>
                      </a:lnTo>
                      <a:lnTo>
                        <a:pt x="143" y="645"/>
                      </a:lnTo>
                      <a:lnTo>
                        <a:pt x="151" y="641"/>
                      </a:lnTo>
                      <a:lnTo>
                        <a:pt x="154" y="642"/>
                      </a:lnTo>
                      <a:lnTo>
                        <a:pt x="165" y="653"/>
                      </a:lnTo>
                      <a:lnTo>
                        <a:pt x="177" y="666"/>
                      </a:lnTo>
                      <a:lnTo>
                        <a:pt x="184" y="671"/>
                      </a:lnTo>
                      <a:lnTo>
                        <a:pt x="193" y="678"/>
                      </a:lnTo>
                      <a:lnTo>
                        <a:pt x="194" y="671"/>
                      </a:lnTo>
                      <a:lnTo>
                        <a:pt x="192" y="646"/>
                      </a:lnTo>
                      <a:lnTo>
                        <a:pt x="193" y="637"/>
                      </a:lnTo>
                      <a:lnTo>
                        <a:pt x="195" y="633"/>
                      </a:lnTo>
                      <a:lnTo>
                        <a:pt x="199" y="628"/>
                      </a:lnTo>
                      <a:lnTo>
                        <a:pt x="206" y="624"/>
                      </a:lnTo>
                      <a:lnTo>
                        <a:pt x="211" y="618"/>
                      </a:lnTo>
                      <a:lnTo>
                        <a:pt x="219" y="604"/>
                      </a:lnTo>
                      <a:lnTo>
                        <a:pt x="221" y="586"/>
                      </a:lnTo>
                      <a:lnTo>
                        <a:pt x="222" y="582"/>
                      </a:lnTo>
                      <a:lnTo>
                        <a:pt x="240" y="570"/>
                      </a:lnTo>
                      <a:lnTo>
                        <a:pt x="259" y="565"/>
                      </a:lnTo>
                      <a:lnTo>
                        <a:pt x="277" y="565"/>
                      </a:lnTo>
                      <a:lnTo>
                        <a:pt x="283" y="564"/>
                      </a:lnTo>
                      <a:lnTo>
                        <a:pt x="291" y="561"/>
                      </a:lnTo>
                      <a:lnTo>
                        <a:pt x="306" y="563"/>
                      </a:lnTo>
                      <a:lnTo>
                        <a:pt x="343" y="581"/>
                      </a:lnTo>
                      <a:lnTo>
                        <a:pt x="365" y="602"/>
                      </a:lnTo>
                      <a:lnTo>
                        <a:pt x="372" y="607"/>
                      </a:lnTo>
                      <a:lnTo>
                        <a:pt x="377" y="609"/>
                      </a:lnTo>
                      <a:lnTo>
                        <a:pt x="386" y="609"/>
                      </a:lnTo>
                      <a:lnTo>
                        <a:pt x="392" y="599"/>
                      </a:lnTo>
                      <a:lnTo>
                        <a:pt x="408" y="591"/>
                      </a:lnTo>
                      <a:lnTo>
                        <a:pt x="418" y="588"/>
                      </a:lnTo>
                      <a:lnTo>
                        <a:pt x="430" y="588"/>
                      </a:lnTo>
                      <a:lnTo>
                        <a:pt x="447" y="598"/>
                      </a:lnTo>
                      <a:lnTo>
                        <a:pt x="471" y="613"/>
                      </a:lnTo>
                      <a:lnTo>
                        <a:pt x="483" y="617"/>
                      </a:lnTo>
                      <a:lnTo>
                        <a:pt x="506" y="619"/>
                      </a:lnTo>
                      <a:lnTo>
                        <a:pt x="519" y="618"/>
                      </a:lnTo>
                      <a:lnTo>
                        <a:pt x="533" y="608"/>
                      </a:lnTo>
                      <a:lnTo>
                        <a:pt x="550" y="593"/>
                      </a:lnTo>
                      <a:lnTo>
                        <a:pt x="559" y="588"/>
                      </a:lnTo>
                      <a:lnTo>
                        <a:pt x="585" y="588"/>
                      </a:lnTo>
                      <a:lnTo>
                        <a:pt x="603" y="591"/>
                      </a:lnTo>
                      <a:lnTo>
                        <a:pt x="613" y="587"/>
                      </a:lnTo>
                      <a:lnTo>
                        <a:pt x="633" y="585"/>
                      </a:lnTo>
                      <a:lnTo>
                        <a:pt x="640" y="587"/>
                      </a:lnTo>
                      <a:lnTo>
                        <a:pt x="647" y="591"/>
                      </a:lnTo>
                      <a:lnTo>
                        <a:pt x="655" y="593"/>
                      </a:lnTo>
                      <a:lnTo>
                        <a:pt x="661" y="597"/>
                      </a:lnTo>
                      <a:lnTo>
                        <a:pt x="672" y="597"/>
                      </a:lnTo>
                      <a:lnTo>
                        <a:pt x="678" y="593"/>
                      </a:lnTo>
                      <a:lnTo>
                        <a:pt x="688" y="583"/>
                      </a:lnTo>
                      <a:lnTo>
                        <a:pt x="688" y="582"/>
                      </a:lnTo>
                      <a:lnTo>
                        <a:pt x="694" y="577"/>
                      </a:lnTo>
                      <a:lnTo>
                        <a:pt x="702" y="576"/>
                      </a:lnTo>
                      <a:lnTo>
                        <a:pt x="708" y="576"/>
                      </a:lnTo>
                      <a:lnTo>
                        <a:pt x="714" y="564"/>
                      </a:lnTo>
                      <a:lnTo>
                        <a:pt x="715" y="564"/>
                      </a:lnTo>
                      <a:lnTo>
                        <a:pt x="718" y="561"/>
                      </a:lnTo>
                      <a:lnTo>
                        <a:pt x="713" y="556"/>
                      </a:lnTo>
                      <a:lnTo>
                        <a:pt x="709" y="550"/>
                      </a:lnTo>
                      <a:lnTo>
                        <a:pt x="709" y="545"/>
                      </a:lnTo>
                      <a:lnTo>
                        <a:pt x="714" y="538"/>
                      </a:lnTo>
                      <a:lnTo>
                        <a:pt x="720" y="534"/>
                      </a:lnTo>
                      <a:lnTo>
                        <a:pt x="725" y="533"/>
                      </a:lnTo>
                      <a:lnTo>
                        <a:pt x="730" y="531"/>
                      </a:lnTo>
                      <a:lnTo>
                        <a:pt x="727" y="520"/>
                      </a:lnTo>
                      <a:lnTo>
                        <a:pt x="732" y="515"/>
                      </a:lnTo>
                      <a:lnTo>
                        <a:pt x="740" y="513"/>
                      </a:lnTo>
                      <a:lnTo>
                        <a:pt x="740" y="504"/>
                      </a:lnTo>
                      <a:lnTo>
                        <a:pt x="746" y="501"/>
                      </a:lnTo>
                      <a:lnTo>
                        <a:pt x="746" y="490"/>
                      </a:lnTo>
                      <a:lnTo>
                        <a:pt x="834" y="391"/>
                      </a:lnTo>
                      <a:lnTo>
                        <a:pt x="838" y="386"/>
                      </a:lnTo>
                      <a:lnTo>
                        <a:pt x="844" y="287"/>
                      </a:lnTo>
                      <a:lnTo>
                        <a:pt x="859" y="208"/>
                      </a:lnTo>
                      <a:lnTo>
                        <a:pt x="872" y="184"/>
                      </a:lnTo>
                      <a:lnTo>
                        <a:pt x="849" y="171"/>
                      </a:lnTo>
                      <a:lnTo>
                        <a:pt x="843" y="166"/>
                      </a:lnTo>
                      <a:lnTo>
                        <a:pt x="837" y="160"/>
                      </a:lnTo>
                      <a:lnTo>
                        <a:pt x="833" y="154"/>
                      </a:lnTo>
                      <a:lnTo>
                        <a:pt x="829" y="142"/>
                      </a:lnTo>
                      <a:lnTo>
                        <a:pt x="826" y="135"/>
                      </a:lnTo>
                      <a:lnTo>
                        <a:pt x="826" y="133"/>
                      </a:lnTo>
                      <a:lnTo>
                        <a:pt x="821" y="123"/>
                      </a:lnTo>
                      <a:lnTo>
                        <a:pt x="818" y="117"/>
                      </a:lnTo>
                      <a:lnTo>
                        <a:pt x="818" y="31"/>
                      </a:lnTo>
                      <a:lnTo>
                        <a:pt x="801" y="36"/>
                      </a:lnTo>
                      <a:lnTo>
                        <a:pt x="795" y="26"/>
                      </a:lnTo>
                      <a:lnTo>
                        <a:pt x="791" y="22"/>
                      </a:lnTo>
                      <a:lnTo>
                        <a:pt x="776" y="15"/>
                      </a:lnTo>
                      <a:lnTo>
                        <a:pt x="773" y="11"/>
                      </a:lnTo>
                      <a:lnTo>
                        <a:pt x="768" y="7"/>
                      </a:lnTo>
                      <a:lnTo>
                        <a:pt x="759" y="5"/>
                      </a:lnTo>
                      <a:lnTo>
                        <a:pt x="720" y="1"/>
                      </a:lnTo>
                      <a:lnTo>
                        <a:pt x="677" y="2"/>
                      </a:lnTo>
                      <a:lnTo>
                        <a:pt x="646" y="0"/>
                      </a:lnTo>
                      <a:lnTo>
                        <a:pt x="643" y="1"/>
                      </a:lnTo>
                      <a:lnTo>
                        <a:pt x="638" y="4"/>
                      </a:lnTo>
                      <a:lnTo>
                        <a:pt x="612" y="22"/>
                      </a:lnTo>
                      <a:lnTo>
                        <a:pt x="568" y="53"/>
                      </a:lnTo>
                      <a:lnTo>
                        <a:pt x="525" y="84"/>
                      </a:lnTo>
                      <a:lnTo>
                        <a:pt x="482" y="114"/>
                      </a:lnTo>
                      <a:lnTo>
                        <a:pt x="437" y="145"/>
                      </a:lnTo>
                      <a:lnTo>
                        <a:pt x="393" y="176"/>
                      </a:lnTo>
                      <a:lnTo>
                        <a:pt x="350" y="206"/>
                      </a:lnTo>
                      <a:lnTo>
                        <a:pt x="307" y="236"/>
                      </a:lnTo>
                      <a:lnTo>
                        <a:pt x="292" y="241"/>
                      </a:lnTo>
                      <a:lnTo>
                        <a:pt x="230" y="255"/>
                      </a:lnTo>
                      <a:lnTo>
                        <a:pt x="221" y="257"/>
                      </a:lnTo>
                      <a:lnTo>
                        <a:pt x="221" y="259"/>
                      </a:lnTo>
                      <a:lnTo>
                        <a:pt x="222" y="260"/>
                      </a:lnTo>
                      <a:lnTo>
                        <a:pt x="222" y="271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86" name="Freeform 18"/>
                <p:cNvSpPr>
                  <a:spLocks noChangeAspect="1"/>
                </p:cNvSpPr>
                <p:nvPr/>
              </p:nvSpPr>
              <p:spPr bwMode="gray">
                <a:xfrm>
                  <a:off x="5334792" y="3432522"/>
                  <a:ext cx="261938" cy="198438"/>
                </a:xfrm>
                <a:custGeom>
                  <a:avLst/>
                  <a:gdLst/>
                  <a:ahLst/>
                  <a:cxnLst>
                    <a:cxn ang="0">
                      <a:pos x="174" y="105"/>
                    </a:cxn>
                    <a:cxn ang="0">
                      <a:pos x="149" y="125"/>
                    </a:cxn>
                    <a:cxn ang="0">
                      <a:pos x="104" y="215"/>
                    </a:cxn>
                    <a:cxn ang="0">
                      <a:pos x="81" y="225"/>
                    </a:cxn>
                    <a:cxn ang="0">
                      <a:pos x="67" y="242"/>
                    </a:cxn>
                    <a:cxn ang="0">
                      <a:pos x="67" y="270"/>
                    </a:cxn>
                    <a:cxn ang="0">
                      <a:pos x="61" y="346"/>
                    </a:cxn>
                    <a:cxn ang="0">
                      <a:pos x="21" y="355"/>
                    </a:cxn>
                    <a:cxn ang="0">
                      <a:pos x="5" y="378"/>
                    </a:cxn>
                    <a:cxn ang="0">
                      <a:pos x="12" y="390"/>
                    </a:cxn>
                    <a:cxn ang="0">
                      <a:pos x="39" y="399"/>
                    </a:cxn>
                    <a:cxn ang="0">
                      <a:pos x="58" y="424"/>
                    </a:cxn>
                    <a:cxn ang="0">
                      <a:pos x="93" y="453"/>
                    </a:cxn>
                    <a:cxn ang="0">
                      <a:pos x="113" y="502"/>
                    </a:cxn>
                    <a:cxn ang="0">
                      <a:pos x="150" y="522"/>
                    </a:cxn>
                    <a:cxn ang="0">
                      <a:pos x="157" y="544"/>
                    </a:cxn>
                    <a:cxn ang="0">
                      <a:pos x="185" y="569"/>
                    </a:cxn>
                    <a:cxn ang="0">
                      <a:pos x="255" y="600"/>
                    </a:cxn>
                    <a:cxn ang="0">
                      <a:pos x="303" y="619"/>
                    </a:cxn>
                    <a:cxn ang="0">
                      <a:pos x="373" y="614"/>
                    </a:cxn>
                    <a:cxn ang="0">
                      <a:pos x="427" y="588"/>
                    </a:cxn>
                    <a:cxn ang="0">
                      <a:pos x="483" y="604"/>
                    </a:cxn>
                    <a:cxn ang="0">
                      <a:pos x="506" y="592"/>
                    </a:cxn>
                    <a:cxn ang="0">
                      <a:pos x="567" y="559"/>
                    </a:cxn>
                    <a:cxn ang="0">
                      <a:pos x="661" y="545"/>
                    </a:cxn>
                    <a:cxn ang="0">
                      <a:pos x="823" y="381"/>
                    </a:cxn>
                    <a:cxn ang="0">
                      <a:pos x="684" y="347"/>
                    </a:cxn>
                    <a:cxn ang="0">
                      <a:pos x="579" y="298"/>
                    </a:cxn>
                    <a:cxn ang="0">
                      <a:pos x="564" y="276"/>
                    </a:cxn>
                    <a:cxn ang="0">
                      <a:pos x="550" y="261"/>
                    </a:cxn>
                    <a:cxn ang="0">
                      <a:pos x="539" y="226"/>
                    </a:cxn>
                    <a:cxn ang="0">
                      <a:pos x="534" y="212"/>
                    </a:cxn>
                    <a:cxn ang="0">
                      <a:pos x="516" y="218"/>
                    </a:cxn>
                    <a:cxn ang="0">
                      <a:pos x="504" y="220"/>
                    </a:cxn>
                    <a:cxn ang="0">
                      <a:pos x="484" y="203"/>
                    </a:cxn>
                    <a:cxn ang="0">
                      <a:pos x="499" y="177"/>
                    </a:cxn>
                    <a:cxn ang="0">
                      <a:pos x="512" y="140"/>
                    </a:cxn>
                    <a:cxn ang="0">
                      <a:pos x="495" y="119"/>
                    </a:cxn>
                    <a:cxn ang="0">
                      <a:pos x="480" y="99"/>
                    </a:cxn>
                    <a:cxn ang="0">
                      <a:pos x="445" y="71"/>
                    </a:cxn>
                    <a:cxn ang="0">
                      <a:pos x="420" y="40"/>
                    </a:cxn>
                    <a:cxn ang="0">
                      <a:pos x="389" y="23"/>
                    </a:cxn>
                    <a:cxn ang="0">
                      <a:pos x="372" y="26"/>
                    </a:cxn>
                    <a:cxn ang="0">
                      <a:pos x="356" y="18"/>
                    </a:cxn>
                    <a:cxn ang="0">
                      <a:pos x="340" y="23"/>
                    </a:cxn>
                    <a:cxn ang="0">
                      <a:pos x="334" y="18"/>
                    </a:cxn>
                    <a:cxn ang="0">
                      <a:pos x="324" y="17"/>
                    </a:cxn>
                    <a:cxn ang="0">
                      <a:pos x="301" y="26"/>
                    </a:cxn>
                    <a:cxn ang="0">
                      <a:pos x="284" y="12"/>
                    </a:cxn>
                    <a:cxn ang="0">
                      <a:pos x="268" y="5"/>
                    </a:cxn>
                    <a:cxn ang="0">
                      <a:pos x="236" y="34"/>
                    </a:cxn>
                    <a:cxn ang="0">
                      <a:pos x="223" y="26"/>
                    </a:cxn>
                    <a:cxn ang="0">
                      <a:pos x="216" y="35"/>
                    </a:cxn>
                    <a:cxn ang="0">
                      <a:pos x="194" y="33"/>
                    </a:cxn>
                  </a:cxnLst>
                  <a:rect l="0" t="0" r="r" b="b"/>
                  <a:pathLst>
                    <a:path w="824" h="626">
                      <a:moveTo>
                        <a:pt x="192" y="32"/>
                      </a:moveTo>
                      <a:lnTo>
                        <a:pt x="192" y="48"/>
                      </a:lnTo>
                      <a:lnTo>
                        <a:pt x="174" y="105"/>
                      </a:lnTo>
                      <a:lnTo>
                        <a:pt x="167" y="113"/>
                      </a:lnTo>
                      <a:lnTo>
                        <a:pt x="158" y="115"/>
                      </a:lnTo>
                      <a:lnTo>
                        <a:pt x="149" y="125"/>
                      </a:lnTo>
                      <a:lnTo>
                        <a:pt x="114" y="174"/>
                      </a:lnTo>
                      <a:lnTo>
                        <a:pt x="109" y="188"/>
                      </a:lnTo>
                      <a:lnTo>
                        <a:pt x="104" y="215"/>
                      </a:lnTo>
                      <a:lnTo>
                        <a:pt x="99" y="220"/>
                      </a:lnTo>
                      <a:lnTo>
                        <a:pt x="88" y="220"/>
                      </a:lnTo>
                      <a:lnTo>
                        <a:pt x="81" y="225"/>
                      </a:lnTo>
                      <a:lnTo>
                        <a:pt x="74" y="237"/>
                      </a:lnTo>
                      <a:lnTo>
                        <a:pt x="71" y="244"/>
                      </a:lnTo>
                      <a:lnTo>
                        <a:pt x="67" y="242"/>
                      </a:lnTo>
                      <a:lnTo>
                        <a:pt x="67" y="253"/>
                      </a:lnTo>
                      <a:lnTo>
                        <a:pt x="69" y="259"/>
                      </a:lnTo>
                      <a:lnTo>
                        <a:pt x="67" y="270"/>
                      </a:lnTo>
                      <a:lnTo>
                        <a:pt x="63" y="286"/>
                      </a:lnTo>
                      <a:lnTo>
                        <a:pt x="63" y="331"/>
                      </a:lnTo>
                      <a:lnTo>
                        <a:pt x="61" y="346"/>
                      </a:lnTo>
                      <a:lnTo>
                        <a:pt x="54" y="352"/>
                      </a:lnTo>
                      <a:lnTo>
                        <a:pt x="43" y="357"/>
                      </a:lnTo>
                      <a:lnTo>
                        <a:pt x="21" y="355"/>
                      </a:lnTo>
                      <a:lnTo>
                        <a:pt x="11" y="359"/>
                      </a:lnTo>
                      <a:lnTo>
                        <a:pt x="11" y="373"/>
                      </a:lnTo>
                      <a:lnTo>
                        <a:pt x="5" y="378"/>
                      </a:lnTo>
                      <a:lnTo>
                        <a:pt x="0" y="386"/>
                      </a:lnTo>
                      <a:lnTo>
                        <a:pt x="6" y="390"/>
                      </a:lnTo>
                      <a:lnTo>
                        <a:pt x="12" y="390"/>
                      </a:lnTo>
                      <a:lnTo>
                        <a:pt x="20" y="397"/>
                      </a:lnTo>
                      <a:lnTo>
                        <a:pt x="28" y="395"/>
                      </a:lnTo>
                      <a:lnTo>
                        <a:pt x="39" y="399"/>
                      </a:lnTo>
                      <a:lnTo>
                        <a:pt x="48" y="404"/>
                      </a:lnTo>
                      <a:lnTo>
                        <a:pt x="56" y="414"/>
                      </a:lnTo>
                      <a:lnTo>
                        <a:pt x="58" y="424"/>
                      </a:lnTo>
                      <a:lnTo>
                        <a:pt x="64" y="432"/>
                      </a:lnTo>
                      <a:lnTo>
                        <a:pt x="71" y="440"/>
                      </a:lnTo>
                      <a:lnTo>
                        <a:pt x="93" y="453"/>
                      </a:lnTo>
                      <a:lnTo>
                        <a:pt x="98" y="463"/>
                      </a:lnTo>
                      <a:lnTo>
                        <a:pt x="103" y="475"/>
                      </a:lnTo>
                      <a:lnTo>
                        <a:pt x="113" y="502"/>
                      </a:lnTo>
                      <a:lnTo>
                        <a:pt x="118" y="511"/>
                      </a:lnTo>
                      <a:lnTo>
                        <a:pt x="126" y="517"/>
                      </a:lnTo>
                      <a:lnTo>
                        <a:pt x="150" y="522"/>
                      </a:lnTo>
                      <a:lnTo>
                        <a:pt x="157" y="527"/>
                      </a:lnTo>
                      <a:lnTo>
                        <a:pt x="158" y="534"/>
                      </a:lnTo>
                      <a:lnTo>
                        <a:pt x="157" y="544"/>
                      </a:lnTo>
                      <a:lnTo>
                        <a:pt x="156" y="566"/>
                      </a:lnTo>
                      <a:lnTo>
                        <a:pt x="169" y="571"/>
                      </a:lnTo>
                      <a:lnTo>
                        <a:pt x="185" y="569"/>
                      </a:lnTo>
                      <a:lnTo>
                        <a:pt x="200" y="570"/>
                      </a:lnTo>
                      <a:lnTo>
                        <a:pt x="217" y="578"/>
                      </a:lnTo>
                      <a:lnTo>
                        <a:pt x="255" y="600"/>
                      </a:lnTo>
                      <a:lnTo>
                        <a:pt x="266" y="613"/>
                      </a:lnTo>
                      <a:lnTo>
                        <a:pt x="286" y="619"/>
                      </a:lnTo>
                      <a:lnTo>
                        <a:pt x="303" y="619"/>
                      </a:lnTo>
                      <a:lnTo>
                        <a:pt x="325" y="625"/>
                      </a:lnTo>
                      <a:lnTo>
                        <a:pt x="350" y="626"/>
                      </a:lnTo>
                      <a:lnTo>
                        <a:pt x="373" y="614"/>
                      </a:lnTo>
                      <a:lnTo>
                        <a:pt x="389" y="598"/>
                      </a:lnTo>
                      <a:lnTo>
                        <a:pt x="408" y="592"/>
                      </a:lnTo>
                      <a:lnTo>
                        <a:pt x="427" y="588"/>
                      </a:lnTo>
                      <a:lnTo>
                        <a:pt x="461" y="604"/>
                      </a:lnTo>
                      <a:lnTo>
                        <a:pt x="474" y="603"/>
                      </a:lnTo>
                      <a:lnTo>
                        <a:pt x="483" y="604"/>
                      </a:lnTo>
                      <a:lnTo>
                        <a:pt x="488" y="603"/>
                      </a:lnTo>
                      <a:lnTo>
                        <a:pt x="491" y="599"/>
                      </a:lnTo>
                      <a:lnTo>
                        <a:pt x="506" y="592"/>
                      </a:lnTo>
                      <a:lnTo>
                        <a:pt x="542" y="580"/>
                      </a:lnTo>
                      <a:lnTo>
                        <a:pt x="554" y="567"/>
                      </a:lnTo>
                      <a:lnTo>
                        <a:pt x="567" y="559"/>
                      </a:lnTo>
                      <a:lnTo>
                        <a:pt x="588" y="550"/>
                      </a:lnTo>
                      <a:lnTo>
                        <a:pt x="596" y="545"/>
                      </a:lnTo>
                      <a:lnTo>
                        <a:pt x="661" y="545"/>
                      </a:lnTo>
                      <a:lnTo>
                        <a:pt x="742" y="463"/>
                      </a:lnTo>
                      <a:lnTo>
                        <a:pt x="813" y="393"/>
                      </a:lnTo>
                      <a:lnTo>
                        <a:pt x="823" y="381"/>
                      </a:lnTo>
                      <a:lnTo>
                        <a:pt x="824" y="378"/>
                      </a:lnTo>
                      <a:lnTo>
                        <a:pt x="771" y="379"/>
                      </a:lnTo>
                      <a:lnTo>
                        <a:pt x="684" y="347"/>
                      </a:lnTo>
                      <a:lnTo>
                        <a:pt x="606" y="320"/>
                      </a:lnTo>
                      <a:lnTo>
                        <a:pt x="599" y="313"/>
                      </a:lnTo>
                      <a:lnTo>
                        <a:pt x="579" y="298"/>
                      </a:lnTo>
                      <a:lnTo>
                        <a:pt x="572" y="288"/>
                      </a:lnTo>
                      <a:lnTo>
                        <a:pt x="566" y="282"/>
                      </a:lnTo>
                      <a:lnTo>
                        <a:pt x="564" y="276"/>
                      </a:lnTo>
                      <a:lnTo>
                        <a:pt x="559" y="273"/>
                      </a:lnTo>
                      <a:lnTo>
                        <a:pt x="553" y="266"/>
                      </a:lnTo>
                      <a:lnTo>
                        <a:pt x="550" y="261"/>
                      </a:lnTo>
                      <a:lnTo>
                        <a:pt x="543" y="254"/>
                      </a:lnTo>
                      <a:lnTo>
                        <a:pt x="538" y="231"/>
                      </a:lnTo>
                      <a:lnTo>
                        <a:pt x="539" y="226"/>
                      </a:lnTo>
                      <a:lnTo>
                        <a:pt x="543" y="221"/>
                      </a:lnTo>
                      <a:lnTo>
                        <a:pt x="543" y="220"/>
                      </a:lnTo>
                      <a:lnTo>
                        <a:pt x="534" y="212"/>
                      </a:lnTo>
                      <a:lnTo>
                        <a:pt x="529" y="211"/>
                      </a:lnTo>
                      <a:lnTo>
                        <a:pt x="517" y="216"/>
                      </a:lnTo>
                      <a:lnTo>
                        <a:pt x="516" y="218"/>
                      </a:lnTo>
                      <a:lnTo>
                        <a:pt x="515" y="220"/>
                      </a:lnTo>
                      <a:lnTo>
                        <a:pt x="508" y="217"/>
                      </a:lnTo>
                      <a:lnTo>
                        <a:pt x="504" y="220"/>
                      </a:lnTo>
                      <a:lnTo>
                        <a:pt x="491" y="218"/>
                      </a:lnTo>
                      <a:lnTo>
                        <a:pt x="485" y="212"/>
                      </a:lnTo>
                      <a:lnTo>
                        <a:pt x="484" y="203"/>
                      </a:lnTo>
                      <a:lnTo>
                        <a:pt x="484" y="200"/>
                      </a:lnTo>
                      <a:lnTo>
                        <a:pt x="493" y="190"/>
                      </a:lnTo>
                      <a:lnTo>
                        <a:pt x="499" y="177"/>
                      </a:lnTo>
                      <a:lnTo>
                        <a:pt x="501" y="166"/>
                      </a:lnTo>
                      <a:lnTo>
                        <a:pt x="506" y="144"/>
                      </a:lnTo>
                      <a:lnTo>
                        <a:pt x="512" y="140"/>
                      </a:lnTo>
                      <a:lnTo>
                        <a:pt x="506" y="132"/>
                      </a:lnTo>
                      <a:lnTo>
                        <a:pt x="502" y="125"/>
                      </a:lnTo>
                      <a:lnTo>
                        <a:pt x="495" y="119"/>
                      </a:lnTo>
                      <a:lnTo>
                        <a:pt x="486" y="115"/>
                      </a:lnTo>
                      <a:lnTo>
                        <a:pt x="483" y="109"/>
                      </a:lnTo>
                      <a:lnTo>
                        <a:pt x="480" y="99"/>
                      </a:lnTo>
                      <a:lnTo>
                        <a:pt x="474" y="93"/>
                      </a:lnTo>
                      <a:lnTo>
                        <a:pt x="462" y="83"/>
                      </a:lnTo>
                      <a:lnTo>
                        <a:pt x="445" y="71"/>
                      </a:lnTo>
                      <a:lnTo>
                        <a:pt x="440" y="62"/>
                      </a:lnTo>
                      <a:lnTo>
                        <a:pt x="432" y="51"/>
                      </a:lnTo>
                      <a:lnTo>
                        <a:pt x="420" y="40"/>
                      </a:lnTo>
                      <a:lnTo>
                        <a:pt x="413" y="39"/>
                      </a:lnTo>
                      <a:lnTo>
                        <a:pt x="403" y="34"/>
                      </a:lnTo>
                      <a:lnTo>
                        <a:pt x="389" y="23"/>
                      </a:lnTo>
                      <a:lnTo>
                        <a:pt x="378" y="24"/>
                      </a:lnTo>
                      <a:lnTo>
                        <a:pt x="376" y="26"/>
                      </a:lnTo>
                      <a:lnTo>
                        <a:pt x="372" y="26"/>
                      </a:lnTo>
                      <a:lnTo>
                        <a:pt x="371" y="22"/>
                      </a:lnTo>
                      <a:lnTo>
                        <a:pt x="361" y="22"/>
                      </a:lnTo>
                      <a:lnTo>
                        <a:pt x="356" y="18"/>
                      </a:lnTo>
                      <a:lnTo>
                        <a:pt x="352" y="18"/>
                      </a:lnTo>
                      <a:lnTo>
                        <a:pt x="348" y="22"/>
                      </a:lnTo>
                      <a:lnTo>
                        <a:pt x="340" y="23"/>
                      </a:lnTo>
                      <a:lnTo>
                        <a:pt x="339" y="24"/>
                      </a:lnTo>
                      <a:lnTo>
                        <a:pt x="337" y="24"/>
                      </a:lnTo>
                      <a:lnTo>
                        <a:pt x="334" y="18"/>
                      </a:lnTo>
                      <a:lnTo>
                        <a:pt x="329" y="13"/>
                      </a:lnTo>
                      <a:lnTo>
                        <a:pt x="324" y="13"/>
                      </a:lnTo>
                      <a:lnTo>
                        <a:pt x="324" y="17"/>
                      </a:lnTo>
                      <a:lnTo>
                        <a:pt x="318" y="22"/>
                      </a:lnTo>
                      <a:lnTo>
                        <a:pt x="305" y="24"/>
                      </a:lnTo>
                      <a:lnTo>
                        <a:pt x="301" y="26"/>
                      </a:lnTo>
                      <a:lnTo>
                        <a:pt x="292" y="26"/>
                      </a:lnTo>
                      <a:lnTo>
                        <a:pt x="284" y="15"/>
                      </a:lnTo>
                      <a:lnTo>
                        <a:pt x="284" y="12"/>
                      </a:lnTo>
                      <a:lnTo>
                        <a:pt x="281" y="11"/>
                      </a:lnTo>
                      <a:lnTo>
                        <a:pt x="274" y="11"/>
                      </a:lnTo>
                      <a:lnTo>
                        <a:pt x="268" y="5"/>
                      </a:lnTo>
                      <a:lnTo>
                        <a:pt x="264" y="0"/>
                      </a:lnTo>
                      <a:lnTo>
                        <a:pt x="244" y="44"/>
                      </a:lnTo>
                      <a:lnTo>
                        <a:pt x="236" y="34"/>
                      </a:lnTo>
                      <a:lnTo>
                        <a:pt x="236" y="31"/>
                      </a:lnTo>
                      <a:lnTo>
                        <a:pt x="231" y="26"/>
                      </a:lnTo>
                      <a:lnTo>
                        <a:pt x="223" y="26"/>
                      </a:lnTo>
                      <a:lnTo>
                        <a:pt x="220" y="29"/>
                      </a:lnTo>
                      <a:lnTo>
                        <a:pt x="219" y="33"/>
                      </a:lnTo>
                      <a:lnTo>
                        <a:pt x="216" y="35"/>
                      </a:lnTo>
                      <a:lnTo>
                        <a:pt x="212" y="35"/>
                      </a:lnTo>
                      <a:lnTo>
                        <a:pt x="208" y="33"/>
                      </a:lnTo>
                      <a:lnTo>
                        <a:pt x="194" y="33"/>
                      </a:lnTo>
                      <a:lnTo>
                        <a:pt x="192" y="32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87" name="Freeform 186"/>
                <p:cNvSpPr>
                  <a:spLocks noChangeAspect="1"/>
                </p:cNvSpPr>
                <p:nvPr/>
              </p:nvSpPr>
              <p:spPr bwMode="gray">
                <a:xfrm>
                  <a:off x="5296692" y="4153247"/>
                  <a:ext cx="20638" cy="28575"/>
                </a:xfrm>
                <a:custGeom>
                  <a:avLst/>
                  <a:gdLst/>
                  <a:ahLst/>
                  <a:cxnLst>
                    <a:cxn ang="0">
                      <a:pos x="67" y="63"/>
                    </a:cxn>
                    <a:cxn ang="0">
                      <a:pos x="65" y="35"/>
                    </a:cxn>
                    <a:cxn ang="0">
                      <a:pos x="65" y="14"/>
                    </a:cxn>
                    <a:cxn ang="0">
                      <a:pos x="63" y="6"/>
                    </a:cxn>
                    <a:cxn ang="0">
                      <a:pos x="56" y="15"/>
                    </a:cxn>
                    <a:cxn ang="0">
                      <a:pos x="33" y="0"/>
                    </a:cxn>
                    <a:cxn ang="0">
                      <a:pos x="19" y="9"/>
                    </a:cxn>
                    <a:cxn ang="0">
                      <a:pos x="12" y="21"/>
                    </a:cxn>
                    <a:cxn ang="0">
                      <a:pos x="4" y="38"/>
                    </a:cxn>
                    <a:cxn ang="0">
                      <a:pos x="0" y="54"/>
                    </a:cxn>
                    <a:cxn ang="0">
                      <a:pos x="2" y="67"/>
                    </a:cxn>
                    <a:cxn ang="0">
                      <a:pos x="12" y="86"/>
                    </a:cxn>
                    <a:cxn ang="0">
                      <a:pos x="35" y="89"/>
                    </a:cxn>
                    <a:cxn ang="0">
                      <a:pos x="47" y="90"/>
                    </a:cxn>
                    <a:cxn ang="0">
                      <a:pos x="55" y="81"/>
                    </a:cxn>
                    <a:cxn ang="0">
                      <a:pos x="61" y="67"/>
                    </a:cxn>
                    <a:cxn ang="0">
                      <a:pos x="67" y="63"/>
                    </a:cxn>
                  </a:cxnLst>
                  <a:rect l="0" t="0" r="r" b="b"/>
                  <a:pathLst>
                    <a:path w="67" h="90">
                      <a:moveTo>
                        <a:pt x="67" y="63"/>
                      </a:moveTo>
                      <a:lnTo>
                        <a:pt x="65" y="35"/>
                      </a:lnTo>
                      <a:lnTo>
                        <a:pt x="65" y="14"/>
                      </a:lnTo>
                      <a:lnTo>
                        <a:pt x="63" y="6"/>
                      </a:lnTo>
                      <a:lnTo>
                        <a:pt x="56" y="15"/>
                      </a:lnTo>
                      <a:lnTo>
                        <a:pt x="33" y="0"/>
                      </a:lnTo>
                      <a:lnTo>
                        <a:pt x="19" y="9"/>
                      </a:lnTo>
                      <a:lnTo>
                        <a:pt x="12" y="21"/>
                      </a:lnTo>
                      <a:lnTo>
                        <a:pt x="4" y="38"/>
                      </a:lnTo>
                      <a:lnTo>
                        <a:pt x="0" y="54"/>
                      </a:lnTo>
                      <a:lnTo>
                        <a:pt x="2" y="67"/>
                      </a:lnTo>
                      <a:lnTo>
                        <a:pt x="12" y="86"/>
                      </a:lnTo>
                      <a:lnTo>
                        <a:pt x="35" y="89"/>
                      </a:lnTo>
                      <a:lnTo>
                        <a:pt x="47" y="90"/>
                      </a:lnTo>
                      <a:lnTo>
                        <a:pt x="55" y="81"/>
                      </a:lnTo>
                      <a:lnTo>
                        <a:pt x="61" y="67"/>
                      </a:lnTo>
                      <a:lnTo>
                        <a:pt x="67" y="63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88" name="Freeform 187"/>
                <p:cNvSpPr>
                  <a:spLocks noChangeAspect="1"/>
                </p:cNvSpPr>
                <p:nvPr/>
              </p:nvSpPr>
              <p:spPr bwMode="gray">
                <a:xfrm>
                  <a:off x="5045867" y="4083397"/>
                  <a:ext cx="285750" cy="250825"/>
                </a:xfrm>
                <a:custGeom>
                  <a:avLst/>
                  <a:gdLst/>
                  <a:ahLst/>
                  <a:cxnLst>
                    <a:cxn ang="0">
                      <a:pos x="188" y="334"/>
                    </a:cxn>
                    <a:cxn ang="0">
                      <a:pos x="157" y="406"/>
                    </a:cxn>
                    <a:cxn ang="0">
                      <a:pos x="101" y="418"/>
                    </a:cxn>
                    <a:cxn ang="0">
                      <a:pos x="59" y="396"/>
                    </a:cxn>
                    <a:cxn ang="0">
                      <a:pos x="8" y="398"/>
                    </a:cxn>
                    <a:cxn ang="0">
                      <a:pos x="1" y="411"/>
                    </a:cxn>
                    <a:cxn ang="0">
                      <a:pos x="37" y="491"/>
                    </a:cxn>
                    <a:cxn ang="0">
                      <a:pos x="70" y="562"/>
                    </a:cxn>
                    <a:cxn ang="0">
                      <a:pos x="90" y="665"/>
                    </a:cxn>
                    <a:cxn ang="0">
                      <a:pos x="77" y="678"/>
                    </a:cxn>
                    <a:cxn ang="0">
                      <a:pos x="88" y="701"/>
                    </a:cxn>
                    <a:cxn ang="0">
                      <a:pos x="108" y="734"/>
                    </a:cxn>
                    <a:cxn ang="0">
                      <a:pos x="109" y="770"/>
                    </a:cxn>
                    <a:cxn ang="0">
                      <a:pos x="112" y="750"/>
                    </a:cxn>
                    <a:cxn ang="0">
                      <a:pos x="128" y="769"/>
                    </a:cxn>
                    <a:cxn ang="0">
                      <a:pos x="155" y="782"/>
                    </a:cxn>
                    <a:cxn ang="0">
                      <a:pos x="195" y="791"/>
                    </a:cxn>
                    <a:cxn ang="0">
                      <a:pos x="236" y="771"/>
                    </a:cxn>
                    <a:cxn ang="0">
                      <a:pos x="287" y="771"/>
                    </a:cxn>
                    <a:cxn ang="0">
                      <a:pos x="311" y="753"/>
                    </a:cxn>
                    <a:cxn ang="0">
                      <a:pos x="365" y="753"/>
                    </a:cxn>
                    <a:cxn ang="0">
                      <a:pos x="408" y="746"/>
                    </a:cxn>
                    <a:cxn ang="0">
                      <a:pos x="479" y="743"/>
                    </a:cxn>
                    <a:cxn ang="0">
                      <a:pos x="505" y="733"/>
                    </a:cxn>
                    <a:cxn ang="0">
                      <a:pos x="553" y="727"/>
                    </a:cxn>
                    <a:cxn ang="0">
                      <a:pos x="633" y="679"/>
                    </a:cxn>
                    <a:cxn ang="0">
                      <a:pos x="705" y="600"/>
                    </a:cxn>
                    <a:cxn ang="0">
                      <a:pos x="765" y="533"/>
                    </a:cxn>
                    <a:cxn ang="0">
                      <a:pos x="804" y="465"/>
                    </a:cxn>
                    <a:cxn ang="0">
                      <a:pos x="836" y="420"/>
                    </a:cxn>
                    <a:cxn ang="0">
                      <a:pos x="881" y="357"/>
                    </a:cxn>
                    <a:cxn ang="0">
                      <a:pos x="894" y="305"/>
                    </a:cxn>
                    <a:cxn ang="0">
                      <a:pos x="856" y="281"/>
                    </a:cxn>
                    <a:cxn ang="0">
                      <a:pos x="824" y="307"/>
                    </a:cxn>
                    <a:cxn ang="0">
                      <a:pos x="793" y="256"/>
                    </a:cxn>
                    <a:cxn ang="0">
                      <a:pos x="845" y="233"/>
                    </a:cxn>
                    <a:cxn ang="0">
                      <a:pos x="830" y="55"/>
                    </a:cxn>
                    <a:cxn ang="0">
                      <a:pos x="807" y="17"/>
                    </a:cxn>
                    <a:cxn ang="0">
                      <a:pos x="749" y="9"/>
                    </a:cxn>
                    <a:cxn ang="0">
                      <a:pos x="704" y="8"/>
                    </a:cxn>
                    <a:cxn ang="0">
                      <a:pos x="625" y="57"/>
                    </a:cxn>
                    <a:cxn ang="0">
                      <a:pos x="558" y="129"/>
                    </a:cxn>
                    <a:cxn ang="0">
                      <a:pos x="496" y="207"/>
                    </a:cxn>
                    <a:cxn ang="0">
                      <a:pos x="437" y="217"/>
                    </a:cxn>
                    <a:cxn ang="0">
                      <a:pos x="376" y="201"/>
                    </a:cxn>
                    <a:cxn ang="0">
                      <a:pos x="339" y="248"/>
                    </a:cxn>
                    <a:cxn ang="0">
                      <a:pos x="277" y="286"/>
                    </a:cxn>
                    <a:cxn ang="0">
                      <a:pos x="230" y="271"/>
                    </a:cxn>
                    <a:cxn ang="0">
                      <a:pos x="238" y="213"/>
                    </a:cxn>
                    <a:cxn ang="0">
                      <a:pos x="200" y="170"/>
                    </a:cxn>
                  </a:cxnLst>
                  <a:rect l="0" t="0" r="r" b="b"/>
                  <a:pathLst>
                    <a:path w="898" h="791">
                      <a:moveTo>
                        <a:pt x="188" y="161"/>
                      </a:moveTo>
                      <a:lnTo>
                        <a:pt x="188" y="216"/>
                      </a:lnTo>
                      <a:lnTo>
                        <a:pt x="188" y="275"/>
                      </a:lnTo>
                      <a:lnTo>
                        <a:pt x="188" y="334"/>
                      </a:lnTo>
                      <a:lnTo>
                        <a:pt x="188" y="390"/>
                      </a:lnTo>
                      <a:lnTo>
                        <a:pt x="182" y="394"/>
                      </a:lnTo>
                      <a:lnTo>
                        <a:pt x="171" y="396"/>
                      </a:lnTo>
                      <a:lnTo>
                        <a:pt x="157" y="406"/>
                      </a:lnTo>
                      <a:lnTo>
                        <a:pt x="141" y="421"/>
                      </a:lnTo>
                      <a:lnTo>
                        <a:pt x="129" y="421"/>
                      </a:lnTo>
                      <a:lnTo>
                        <a:pt x="120" y="418"/>
                      </a:lnTo>
                      <a:lnTo>
                        <a:pt x="101" y="418"/>
                      </a:lnTo>
                      <a:lnTo>
                        <a:pt x="86" y="423"/>
                      </a:lnTo>
                      <a:lnTo>
                        <a:pt x="70" y="421"/>
                      </a:lnTo>
                      <a:lnTo>
                        <a:pt x="59" y="409"/>
                      </a:lnTo>
                      <a:lnTo>
                        <a:pt x="59" y="396"/>
                      </a:lnTo>
                      <a:lnTo>
                        <a:pt x="33" y="378"/>
                      </a:lnTo>
                      <a:lnTo>
                        <a:pt x="21" y="379"/>
                      </a:lnTo>
                      <a:lnTo>
                        <a:pt x="15" y="390"/>
                      </a:lnTo>
                      <a:lnTo>
                        <a:pt x="8" y="398"/>
                      </a:lnTo>
                      <a:lnTo>
                        <a:pt x="5" y="400"/>
                      </a:lnTo>
                      <a:lnTo>
                        <a:pt x="0" y="401"/>
                      </a:lnTo>
                      <a:lnTo>
                        <a:pt x="2" y="405"/>
                      </a:lnTo>
                      <a:lnTo>
                        <a:pt x="1" y="411"/>
                      </a:lnTo>
                      <a:lnTo>
                        <a:pt x="5" y="416"/>
                      </a:lnTo>
                      <a:lnTo>
                        <a:pt x="13" y="426"/>
                      </a:lnTo>
                      <a:lnTo>
                        <a:pt x="28" y="464"/>
                      </a:lnTo>
                      <a:lnTo>
                        <a:pt x="37" y="491"/>
                      </a:lnTo>
                      <a:lnTo>
                        <a:pt x="51" y="528"/>
                      </a:lnTo>
                      <a:lnTo>
                        <a:pt x="59" y="536"/>
                      </a:lnTo>
                      <a:lnTo>
                        <a:pt x="64" y="552"/>
                      </a:lnTo>
                      <a:lnTo>
                        <a:pt x="70" y="562"/>
                      </a:lnTo>
                      <a:lnTo>
                        <a:pt x="91" y="595"/>
                      </a:lnTo>
                      <a:lnTo>
                        <a:pt x="97" y="608"/>
                      </a:lnTo>
                      <a:lnTo>
                        <a:pt x="99" y="648"/>
                      </a:lnTo>
                      <a:lnTo>
                        <a:pt x="90" y="665"/>
                      </a:lnTo>
                      <a:lnTo>
                        <a:pt x="78" y="660"/>
                      </a:lnTo>
                      <a:lnTo>
                        <a:pt x="76" y="667"/>
                      </a:lnTo>
                      <a:lnTo>
                        <a:pt x="75" y="678"/>
                      </a:lnTo>
                      <a:lnTo>
                        <a:pt x="77" y="678"/>
                      </a:lnTo>
                      <a:lnTo>
                        <a:pt x="85" y="683"/>
                      </a:lnTo>
                      <a:lnTo>
                        <a:pt x="87" y="690"/>
                      </a:lnTo>
                      <a:lnTo>
                        <a:pt x="83" y="691"/>
                      </a:lnTo>
                      <a:lnTo>
                        <a:pt x="88" y="701"/>
                      </a:lnTo>
                      <a:lnTo>
                        <a:pt x="93" y="705"/>
                      </a:lnTo>
                      <a:lnTo>
                        <a:pt x="99" y="716"/>
                      </a:lnTo>
                      <a:lnTo>
                        <a:pt x="107" y="726"/>
                      </a:lnTo>
                      <a:lnTo>
                        <a:pt x="108" y="734"/>
                      </a:lnTo>
                      <a:lnTo>
                        <a:pt x="103" y="742"/>
                      </a:lnTo>
                      <a:lnTo>
                        <a:pt x="103" y="749"/>
                      </a:lnTo>
                      <a:lnTo>
                        <a:pt x="103" y="760"/>
                      </a:lnTo>
                      <a:lnTo>
                        <a:pt x="109" y="770"/>
                      </a:lnTo>
                      <a:lnTo>
                        <a:pt x="110" y="769"/>
                      </a:lnTo>
                      <a:lnTo>
                        <a:pt x="109" y="761"/>
                      </a:lnTo>
                      <a:lnTo>
                        <a:pt x="109" y="754"/>
                      </a:lnTo>
                      <a:lnTo>
                        <a:pt x="112" y="750"/>
                      </a:lnTo>
                      <a:lnTo>
                        <a:pt x="119" y="749"/>
                      </a:lnTo>
                      <a:lnTo>
                        <a:pt x="128" y="750"/>
                      </a:lnTo>
                      <a:lnTo>
                        <a:pt x="129" y="762"/>
                      </a:lnTo>
                      <a:lnTo>
                        <a:pt x="128" y="769"/>
                      </a:lnTo>
                      <a:lnTo>
                        <a:pt x="133" y="771"/>
                      </a:lnTo>
                      <a:lnTo>
                        <a:pt x="151" y="770"/>
                      </a:lnTo>
                      <a:lnTo>
                        <a:pt x="156" y="775"/>
                      </a:lnTo>
                      <a:lnTo>
                        <a:pt x="155" y="782"/>
                      </a:lnTo>
                      <a:lnTo>
                        <a:pt x="166" y="788"/>
                      </a:lnTo>
                      <a:lnTo>
                        <a:pt x="174" y="788"/>
                      </a:lnTo>
                      <a:lnTo>
                        <a:pt x="183" y="791"/>
                      </a:lnTo>
                      <a:lnTo>
                        <a:pt x="195" y="791"/>
                      </a:lnTo>
                      <a:lnTo>
                        <a:pt x="204" y="788"/>
                      </a:lnTo>
                      <a:lnTo>
                        <a:pt x="214" y="776"/>
                      </a:lnTo>
                      <a:lnTo>
                        <a:pt x="232" y="775"/>
                      </a:lnTo>
                      <a:lnTo>
                        <a:pt x="236" y="771"/>
                      </a:lnTo>
                      <a:lnTo>
                        <a:pt x="244" y="770"/>
                      </a:lnTo>
                      <a:lnTo>
                        <a:pt x="264" y="772"/>
                      </a:lnTo>
                      <a:lnTo>
                        <a:pt x="266" y="769"/>
                      </a:lnTo>
                      <a:lnTo>
                        <a:pt x="287" y="771"/>
                      </a:lnTo>
                      <a:lnTo>
                        <a:pt x="293" y="769"/>
                      </a:lnTo>
                      <a:lnTo>
                        <a:pt x="296" y="761"/>
                      </a:lnTo>
                      <a:lnTo>
                        <a:pt x="305" y="758"/>
                      </a:lnTo>
                      <a:lnTo>
                        <a:pt x="311" y="753"/>
                      </a:lnTo>
                      <a:lnTo>
                        <a:pt x="316" y="748"/>
                      </a:lnTo>
                      <a:lnTo>
                        <a:pt x="333" y="745"/>
                      </a:lnTo>
                      <a:lnTo>
                        <a:pt x="341" y="746"/>
                      </a:lnTo>
                      <a:lnTo>
                        <a:pt x="365" y="753"/>
                      </a:lnTo>
                      <a:lnTo>
                        <a:pt x="372" y="753"/>
                      </a:lnTo>
                      <a:lnTo>
                        <a:pt x="381" y="745"/>
                      </a:lnTo>
                      <a:lnTo>
                        <a:pt x="394" y="744"/>
                      </a:lnTo>
                      <a:lnTo>
                        <a:pt x="408" y="746"/>
                      </a:lnTo>
                      <a:lnTo>
                        <a:pt x="446" y="758"/>
                      </a:lnTo>
                      <a:lnTo>
                        <a:pt x="459" y="758"/>
                      </a:lnTo>
                      <a:lnTo>
                        <a:pt x="467" y="744"/>
                      </a:lnTo>
                      <a:lnTo>
                        <a:pt x="479" y="743"/>
                      </a:lnTo>
                      <a:lnTo>
                        <a:pt x="491" y="748"/>
                      </a:lnTo>
                      <a:lnTo>
                        <a:pt x="507" y="749"/>
                      </a:lnTo>
                      <a:lnTo>
                        <a:pt x="508" y="743"/>
                      </a:lnTo>
                      <a:lnTo>
                        <a:pt x="505" y="733"/>
                      </a:lnTo>
                      <a:lnTo>
                        <a:pt x="512" y="728"/>
                      </a:lnTo>
                      <a:lnTo>
                        <a:pt x="519" y="727"/>
                      </a:lnTo>
                      <a:lnTo>
                        <a:pt x="532" y="726"/>
                      </a:lnTo>
                      <a:lnTo>
                        <a:pt x="553" y="727"/>
                      </a:lnTo>
                      <a:lnTo>
                        <a:pt x="564" y="726"/>
                      </a:lnTo>
                      <a:lnTo>
                        <a:pt x="586" y="715"/>
                      </a:lnTo>
                      <a:lnTo>
                        <a:pt x="623" y="689"/>
                      </a:lnTo>
                      <a:lnTo>
                        <a:pt x="633" y="679"/>
                      </a:lnTo>
                      <a:lnTo>
                        <a:pt x="642" y="668"/>
                      </a:lnTo>
                      <a:lnTo>
                        <a:pt x="663" y="652"/>
                      </a:lnTo>
                      <a:lnTo>
                        <a:pt x="689" y="624"/>
                      </a:lnTo>
                      <a:lnTo>
                        <a:pt x="705" y="600"/>
                      </a:lnTo>
                      <a:lnTo>
                        <a:pt x="714" y="589"/>
                      </a:lnTo>
                      <a:lnTo>
                        <a:pt x="723" y="582"/>
                      </a:lnTo>
                      <a:lnTo>
                        <a:pt x="747" y="561"/>
                      </a:lnTo>
                      <a:lnTo>
                        <a:pt x="765" y="533"/>
                      </a:lnTo>
                      <a:lnTo>
                        <a:pt x="774" y="520"/>
                      </a:lnTo>
                      <a:lnTo>
                        <a:pt x="796" y="480"/>
                      </a:lnTo>
                      <a:lnTo>
                        <a:pt x="800" y="473"/>
                      </a:lnTo>
                      <a:lnTo>
                        <a:pt x="804" y="465"/>
                      </a:lnTo>
                      <a:lnTo>
                        <a:pt x="808" y="454"/>
                      </a:lnTo>
                      <a:lnTo>
                        <a:pt x="819" y="437"/>
                      </a:lnTo>
                      <a:lnTo>
                        <a:pt x="828" y="426"/>
                      </a:lnTo>
                      <a:lnTo>
                        <a:pt x="836" y="420"/>
                      </a:lnTo>
                      <a:lnTo>
                        <a:pt x="846" y="417"/>
                      </a:lnTo>
                      <a:lnTo>
                        <a:pt x="866" y="401"/>
                      </a:lnTo>
                      <a:lnTo>
                        <a:pt x="875" y="388"/>
                      </a:lnTo>
                      <a:lnTo>
                        <a:pt x="881" y="357"/>
                      </a:lnTo>
                      <a:lnTo>
                        <a:pt x="886" y="345"/>
                      </a:lnTo>
                      <a:lnTo>
                        <a:pt x="888" y="331"/>
                      </a:lnTo>
                      <a:lnTo>
                        <a:pt x="888" y="318"/>
                      </a:lnTo>
                      <a:lnTo>
                        <a:pt x="894" y="305"/>
                      </a:lnTo>
                      <a:lnTo>
                        <a:pt x="897" y="294"/>
                      </a:lnTo>
                      <a:lnTo>
                        <a:pt x="898" y="282"/>
                      </a:lnTo>
                      <a:lnTo>
                        <a:pt x="892" y="281"/>
                      </a:lnTo>
                      <a:lnTo>
                        <a:pt x="856" y="281"/>
                      </a:lnTo>
                      <a:lnTo>
                        <a:pt x="850" y="285"/>
                      </a:lnTo>
                      <a:lnTo>
                        <a:pt x="844" y="299"/>
                      </a:lnTo>
                      <a:lnTo>
                        <a:pt x="836" y="308"/>
                      </a:lnTo>
                      <a:lnTo>
                        <a:pt x="824" y="307"/>
                      </a:lnTo>
                      <a:lnTo>
                        <a:pt x="801" y="304"/>
                      </a:lnTo>
                      <a:lnTo>
                        <a:pt x="791" y="285"/>
                      </a:lnTo>
                      <a:lnTo>
                        <a:pt x="789" y="272"/>
                      </a:lnTo>
                      <a:lnTo>
                        <a:pt x="793" y="256"/>
                      </a:lnTo>
                      <a:lnTo>
                        <a:pt x="801" y="239"/>
                      </a:lnTo>
                      <a:lnTo>
                        <a:pt x="808" y="227"/>
                      </a:lnTo>
                      <a:lnTo>
                        <a:pt x="822" y="218"/>
                      </a:lnTo>
                      <a:lnTo>
                        <a:pt x="845" y="233"/>
                      </a:lnTo>
                      <a:lnTo>
                        <a:pt x="852" y="224"/>
                      </a:lnTo>
                      <a:lnTo>
                        <a:pt x="849" y="131"/>
                      </a:lnTo>
                      <a:lnTo>
                        <a:pt x="836" y="87"/>
                      </a:lnTo>
                      <a:lnTo>
                        <a:pt x="830" y="55"/>
                      </a:lnTo>
                      <a:lnTo>
                        <a:pt x="828" y="34"/>
                      </a:lnTo>
                      <a:lnTo>
                        <a:pt x="827" y="33"/>
                      </a:lnTo>
                      <a:lnTo>
                        <a:pt x="822" y="32"/>
                      </a:lnTo>
                      <a:lnTo>
                        <a:pt x="807" y="17"/>
                      </a:lnTo>
                      <a:lnTo>
                        <a:pt x="786" y="11"/>
                      </a:lnTo>
                      <a:lnTo>
                        <a:pt x="774" y="9"/>
                      </a:lnTo>
                      <a:lnTo>
                        <a:pt x="761" y="12"/>
                      </a:lnTo>
                      <a:lnTo>
                        <a:pt x="749" y="9"/>
                      </a:lnTo>
                      <a:lnTo>
                        <a:pt x="726" y="2"/>
                      </a:lnTo>
                      <a:lnTo>
                        <a:pt x="717" y="0"/>
                      </a:lnTo>
                      <a:lnTo>
                        <a:pt x="705" y="5"/>
                      </a:lnTo>
                      <a:lnTo>
                        <a:pt x="704" y="8"/>
                      </a:lnTo>
                      <a:lnTo>
                        <a:pt x="693" y="13"/>
                      </a:lnTo>
                      <a:lnTo>
                        <a:pt x="679" y="22"/>
                      </a:lnTo>
                      <a:lnTo>
                        <a:pt x="641" y="40"/>
                      </a:lnTo>
                      <a:lnTo>
                        <a:pt x="625" y="57"/>
                      </a:lnTo>
                      <a:lnTo>
                        <a:pt x="605" y="70"/>
                      </a:lnTo>
                      <a:lnTo>
                        <a:pt x="586" y="88"/>
                      </a:lnTo>
                      <a:lnTo>
                        <a:pt x="575" y="104"/>
                      </a:lnTo>
                      <a:lnTo>
                        <a:pt x="558" y="129"/>
                      </a:lnTo>
                      <a:lnTo>
                        <a:pt x="531" y="148"/>
                      </a:lnTo>
                      <a:lnTo>
                        <a:pt x="516" y="167"/>
                      </a:lnTo>
                      <a:lnTo>
                        <a:pt x="501" y="201"/>
                      </a:lnTo>
                      <a:lnTo>
                        <a:pt x="496" y="207"/>
                      </a:lnTo>
                      <a:lnTo>
                        <a:pt x="488" y="211"/>
                      </a:lnTo>
                      <a:lnTo>
                        <a:pt x="477" y="212"/>
                      </a:lnTo>
                      <a:lnTo>
                        <a:pt x="452" y="218"/>
                      </a:lnTo>
                      <a:lnTo>
                        <a:pt x="437" y="217"/>
                      </a:lnTo>
                      <a:lnTo>
                        <a:pt x="414" y="204"/>
                      </a:lnTo>
                      <a:lnTo>
                        <a:pt x="402" y="199"/>
                      </a:lnTo>
                      <a:lnTo>
                        <a:pt x="388" y="197"/>
                      </a:lnTo>
                      <a:lnTo>
                        <a:pt x="376" y="201"/>
                      </a:lnTo>
                      <a:lnTo>
                        <a:pt x="357" y="221"/>
                      </a:lnTo>
                      <a:lnTo>
                        <a:pt x="351" y="229"/>
                      </a:lnTo>
                      <a:lnTo>
                        <a:pt x="348" y="237"/>
                      </a:lnTo>
                      <a:lnTo>
                        <a:pt x="339" y="248"/>
                      </a:lnTo>
                      <a:lnTo>
                        <a:pt x="327" y="255"/>
                      </a:lnTo>
                      <a:lnTo>
                        <a:pt x="322" y="260"/>
                      </a:lnTo>
                      <a:lnTo>
                        <a:pt x="312" y="277"/>
                      </a:lnTo>
                      <a:lnTo>
                        <a:pt x="277" y="286"/>
                      </a:lnTo>
                      <a:lnTo>
                        <a:pt x="259" y="285"/>
                      </a:lnTo>
                      <a:lnTo>
                        <a:pt x="243" y="282"/>
                      </a:lnTo>
                      <a:lnTo>
                        <a:pt x="233" y="280"/>
                      </a:lnTo>
                      <a:lnTo>
                        <a:pt x="230" y="271"/>
                      </a:lnTo>
                      <a:lnTo>
                        <a:pt x="237" y="250"/>
                      </a:lnTo>
                      <a:lnTo>
                        <a:pt x="239" y="237"/>
                      </a:lnTo>
                      <a:lnTo>
                        <a:pt x="239" y="231"/>
                      </a:lnTo>
                      <a:lnTo>
                        <a:pt x="238" y="213"/>
                      </a:lnTo>
                      <a:lnTo>
                        <a:pt x="231" y="201"/>
                      </a:lnTo>
                      <a:lnTo>
                        <a:pt x="217" y="190"/>
                      </a:lnTo>
                      <a:lnTo>
                        <a:pt x="212" y="181"/>
                      </a:lnTo>
                      <a:lnTo>
                        <a:pt x="200" y="170"/>
                      </a:lnTo>
                      <a:lnTo>
                        <a:pt x="198" y="167"/>
                      </a:lnTo>
                      <a:lnTo>
                        <a:pt x="192" y="161"/>
                      </a:lnTo>
                      <a:lnTo>
                        <a:pt x="188" y="161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89" name="Freeform 188"/>
                <p:cNvSpPr>
                  <a:spLocks noChangeAspect="1"/>
                </p:cNvSpPr>
                <p:nvPr/>
              </p:nvSpPr>
              <p:spPr bwMode="gray">
                <a:xfrm>
                  <a:off x="5330030" y="3854797"/>
                  <a:ext cx="55563" cy="138113"/>
                </a:xfrm>
                <a:custGeom>
                  <a:avLst/>
                  <a:gdLst/>
                  <a:ahLst/>
                  <a:cxnLst>
                    <a:cxn ang="0">
                      <a:pos x="61" y="11"/>
                    </a:cxn>
                    <a:cxn ang="0">
                      <a:pos x="42" y="14"/>
                    </a:cxn>
                    <a:cxn ang="0">
                      <a:pos x="25" y="8"/>
                    </a:cxn>
                    <a:cxn ang="0">
                      <a:pos x="13" y="8"/>
                    </a:cxn>
                    <a:cxn ang="0">
                      <a:pos x="25" y="15"/>
                    </a:cxn>
                    <a:cxn ang="0">
                      <a:pos x="37" y="40"/>
                    </a:cxn>
                    <a:cxn ang="0">
                      <a:pos x="50" y="65"/>
                    </a:cxn>
                    <a:cxn ang="0">
                      <a:pos x="42" y="80"/>
                    </a:cxn>
                    <a:cxn ang="0">
                      <a:pos x="35" y="94"/>
                    </a:cxn>
                    <a:cxn ang="0">
                      <a:pos x="31" y="127"/>
                    </a:cxn>
                    <a:cxn ang="0">
                      <a:pos x="31" y="159"/>
                    </a:cxn>
                    <a:cxn ang="0">
                      <a:pos x="41" y="172"/>
                    </a:cxn>
                    <a:cxn ang="0">
                      <a:pos x="24" y="181"/>
                    </a:cxn>
                    <a:cxn ang="0">
                      <a:pos x="14" y="198"/>
                    </a:cxn>
                    <a:cxn ang="0">
                      <a:pos x="2" y="235"/>
                    </a:cxn>
                    <a:cxn ang="0">
                      <a:pos x="8" y="248"/>
                    </a:cxn>
                    <a:cxn ang="0">
                      <a:pos x="23" y="257"/>
                    </a:cxn>
                    <a:cxn ang="0">
                      <a:pos x="30" y="263"/>
                    </a:cxn>
                    <a:cxn ang="0">
                      <a:pos x="51" y="289"/>
                    </a:cxn>
                    <a:cxn ang="0">
                      <a:pos x="93" y="284"/>
                    </a:cxn>
                    <a:cxn ang="0">
                      <a:pos x="101" y="310"/>
                    </a:cxn>
                    <a:cxn ang="0">
                      <a:pos x="94" y="343"/>
                    </a:cxn>
                    <a:cxn ang="0">
                      <a:pos x="86" y="365"/>
                    </a:cxn>
                    <a:cxn ang="0">
                      <a:pos x="97" y="388"/>
                    </a:cxn>
                    <a:cxn ang="0">
                      <a:pos x="112" y="404"/>
                    </a:cxn>
                    <a:cxn ang="0">
                      <a:pos x="128" y="414"/>
                    </a:cxn>
                    <a:cxn ang="0">
                      <a:pos x="127" y="429"/>
                    </a:cxn>
                    <a:cxn ang="0">
                      <a:pos x="142" y="430"/>
                    </a:cxn>
                    <a:cxn ang="0">
                      <a:pos x="139" y="409"/>
                    </a:cxn>
                    <a:cxn ang="0">
                      <a:pos x="139" y="392"/>
                    </a:cxn>
                    <a:cxn ang="0">
                      <a:pos x="153" y="377"/>
                    </a:cxn>
                    <a:cxn ang="0">
                      <a:pos x="169" y="368"/>
                    </a:cxn>
                    <a:cxn ang="0">
                      <a:pos x="169" y="325"/>
                    </a:cxn>
                    <a:cxn ang="0">
                      <a:pos x="172" y="295"/>
                    </a:cxn>
                    <a:cxn ang="0">
                      <a:pos x="148" y="266"/>
                    </a:cxn>
                    <a:cxn ang="0">
                      <a:pos x="116" y="230"/>
                    </a:cxn>
                    <a:cxn ang="0">
                      <a:pos x="116" y="242"/>
                    </a:cxn>
                    <a:cxn ang="0">
                      <a:pos x="126" y="250"/>
                    </a:cxn>
                    <a:cxn ang="0">
                      <a:pos x="134" y="282"/>
                    </a:cxn>
                    <a:cxn ang="0">
                      <a:pos x="121" y="269"/>
                    </a:cxn>
                    <a:cxn ang="0">
                      <a:pos x="115" y="262"/>
                    </a:cxn>
                    <a:cxn ang="0">
                      <a:pos x="102" y="272"/>
                    </a:cxn>
                    <a:cxn ang="0">
                      <a:pos x="97" y="261"/>
                    </a:cxn>
                    <a:cxn ang="0">
                      <a:pos x="100" y="245"/>
                    </a:cxn>
                    <a:cxn ang="0">
                      <a:pos x="89" y="231"/>
                    </a:cxn>
                    <a:cxn ang="0">
                      <a:pos x="85" y="208"/>
                    </a:cxn>
                    <a:cxn ang="0">
                      <a:pos x="68" y="159"/>
                    </a:cxn>
                    <a:cxn ang="0">
                      <a:pos x="79" y="140"/>
                    </a:cxn>
                    <a:cxn ang="0">
                      <a:pos x="79" y="70"/>
                    </a:cxn>
                    <a:cxn ang="0">
                      <a:pos x="78" y="51"/>
                    </a:cxn>
                    <a:cxn ang="0">
                      <a:pos x="63" y="32"/>
                    </a:cxn>
                    <a:cxn ang="0">
                      <a:pos x="69" y="10"/>
                    </a:cxn>
                  </a:cxnLst>
                  <a:rect l="0" t="0" r="r" b="b"/>
                  <a:pathLst>
                    <a:path w="175" h="431">
                      <a:moveTo>
                        <a:pt x="64" y="18"/>
                      </a:moveTo>
                      <a:lnTo>
                        <a:pt x="62" y="14"/>
                      </a:lnTo>
                      <a:lnTo>
                        <a:pt x="61" y="11"/>
                      </a:lnTo>
                      <a:lnTo>
                        <a:pt x="58" y="10"/>
                      </a:lnTo>
                      <a:lnTo>
                        <a:pt x="53" y="10"/>
                      </a:lnTo>
                      <a:lnTo>
                        <a:pt x="42" y="14"/>
                      </a:lnTo>
                      <a:lnTo>
                        <a:pt x="40" y="13"/>
                      </a:lnTo>
                      <a:lnTo>
                        <a:pt x="35" y="6"/>
                      </a:lnTo>
                      <a:lnTo>
                        <a:pt x="25" y="8"/>
                      </a:lnTo>
                      <a:lnTo>
                        <a:pt x="14" y="0"/>
                      </a:lnTo>
                      <a:lnTo>
                        <a:pt x="13" y="3"/>
                      </a:lnTo>
                      <a:lnTo>
                        <a:pt x="13" y="8"/>
                      </a:lnTo>
                      <a:lnTo>
                        <a:pt x="14" y="9"/>
                      </a:lnTo>
                      <a:lnTo>
                        <a:pt x="16" y="15"/>
                      </a:lnTo>
                      <a:lnTo>
                        <a:pt x="25" y="15"/>
                      </a:lnTo>
                      <a:lnTo>
                        <a:pt x="32" y="24"/>
                      </a:lnTo>
                      <a:lnTo>
                        <a:pt x="34" y="29"/>
                      </a:lnTo>
                      <a:lnTo>
                        <a:pt x="37" y="40"/>
                      </a:lnTo>
                      <a:lnTo>
                        <a:pt x="43" y="45"/>
                      </a:lnTo>
                      <a:lnTo>
                        <a:pt x="46" y="63"/>
                      </a:lnTo>
                      <a:lnTo>
                        <a:pt x="50" y="65"/>
                      </a:lnTo>
                      <a:lnTo>
                        <a:pt x="51" y="72"/>
                      </a:lnTo>
                      <a:lnTo>
                        <a:pt x="51" y="75"/>
                      </a:lnTo>
                      <a:lnTo>
                        <a:pt x="42" y="80"/>
                      </a:lnTo>
                      <a:lnTo>
                        <a:pt x="40" y="81"/>
                      </a:lnTo>
                      <a:lnTo>
                        <a:pt x="36" y="84"/>
                      </a:lnTo>
                      <a:lnTo>
                        <a:pt x="35" y="94"/>
                      </a:lnTo>
                      <a:lnTo>
                        <a:pt x="36" y="102"/>
                      </a:lnTo>
                      <a:lnTo>
                        <a:pt x="30" y="119"/>
                      </a:lnTo>
                      <a:lnTo>
                        <a:pt x="31" y="127"/>
                      </a:lnTo>
                      <a:lnTo>
                        <a:pt x="32" y="142"/>
                      </a:lnTo>
                      <a:lnTo>
                        <a:pt x="30" y="156"/>
                      </a:lnTo>
                      <a:lnTo>
                        <a:pt x="31" y="159"/>
                      </a:lnTo>
                      <a:lnTo>
                        <a:pt x="35" y="164"/>
                      </a:lnTo>
                      <a:lnTo>
                        <a:pt x="40" y="166"/>
                      </a:lnTo>
                      <a:lnTo>
                        <a:pt x="41" y="172"/>
                      </a:lnTo>
                      <a:lnTo>
                        <a:pt x="38" y="175"/>
                      </a:lnTo>
                      <a:lnTo>
                        <a:pt x="30" y="176"/>
                      </a:lnTo>
                      <a:lnTo>
                        <a:pt x="24" y="181"/>
                      </a:lnTo>
                      <a:lnTo>
                        <a:pt x="19" y="182"/>
                      </a:lnTo>
                      <a:lnTo>
                        <a:pt x="18" y="183"/>
                      </a:lnTo>
                      <a:lnTo>
                        <a:pt x="14" y="198"/>
                      </a:lnTo>
                      <a:lnTo>
                        <a:pt x="14" y="213"/>
                      </a:lnTo>
                      <a:lnTo>
                        <a:pt x="9" y="228"/>
                      </a:lnTo>
                      <a:lnTo>
                        <a:pt x="2" y="235"/>
                      </a:lnTo>
                      <a:lnTo>
                        <a:pt x="0" y="239"/>
                      </a:lnTo>
                      <a:lnTo>
                        <a:pt x="3" y="247"/>
                      </a:lnTo>
                      <a:lnTo>
                        <a:pt x="8" y="248"/>
                      </a:lnTo>
                      <a:lnTo>
                        <a:pt x="11" y="256"/>
                      </a:lnTo>
                      <a:lnTo>
                        <a:pt x="19" y="255"/>
                      </a:lnTo>
                      <a:lnTo>
                        <a:pt x="23" y="257"/>
                      </a:lnTo>
                      <a:lnTo>
                        <a:pt x="23" y="258"/>
                      </a:lnTo>
                      <a:lnTo>
                        <a:pt x="24" y="261"/>
                      </a:lnTo>
                      <a:lnTo>
                        <a:pt x="30" y="263"/>
                      </a:lnTo>
                      <a:lnTo>
                        <a:pt x="37" y="279"/>
                      </a:lnTo>
                      <a:lnTo>
                        <a:pt x="47" y="289"/>
                      </a:lnTo>
                      <a:lnTo>
                        <a:pt x="51" y="289"/>
                      </a:lnTo>
                      <a:lnTo>
                        <a:pt x="59" y="287"/>
                      </a:lnTo>
                      <a:lnTo>
                        <a:pt x="89" y="283"/>
                      </a:lnTo>
                      <a:lnTo>
                        <a:pt x="93" y="284"/>
                      </a:lnTo>
                      <a:lnTo>
                        <a:pt x="96" y="289"/>
                      </a:lnTo>
                      <a:lnTo>
                        <a:pt x="100" y="302"/>
                      </a:lnTo>
                      <a:lnTo>
                        <a:pt x="101" y="310"/>
                      </a:lnTo>
                      <a:lnTo>
                        <a:pt x="102" y="328"/>
                      </a:lnTo>
                      <a:lnTo>
                        <a:pt x="100" y="336"/>
                      </a:lnTo>
                      <a:lnTo>
                        <a:pt x="94" y="343"/>
                      </a:lnTo>
                      <a:lnTo>
                        <a:pt x="95" y="349"/>
                      </a:lnTo>
                      <a:lnTo>
                        <a:pt x="89" y="354"/>
                      </a:lnTo>
                      <a:lnTo>
                        <a:pt x="86" y="365"/>
                      </a:lnTo>
                      <a:lnTo>
                        <a:pt x="89" y="369"/>
                      </a:lnTo>
                      <a:lnTo>
                        <a:pt x="94" y="385"/>
                      </a:lnTo>
                      <a:lnTo>
                        <a:pt x="97" y="388"/>
                      </a:lnTo>
                      <a:lnTo>
                        <a:pt x="101" y="390"/>
                      </a:lnTo>
                      <a:lnTo>
                        <a:pt x="104" y="395"/>
                      </a:lnTo>
                      <a:lnTo>
                        <a:pt x="112" y="404"/>
                      </a:lnTo>
                      <a:lnTo>
                        <a:pt x="117" y="411"/>
                      </a:lnTo>
                      <a:lnTo>
                        <a:pt x="121" y="413"/>
                      </a:lnTo>
                      <a:lnTo>
                        <a:pt x="128" y="414"/>
                      </a:lnTo>
                      <a:lnTo>
                        <a:pt x="132" y="419"/>
                      </a:lnTo>
                      <a:lnTo>
                        <a:pt x="132" y="423"/>
                      </a:lnTo>
                      <a:lnTo>
                        <a:pt x="127" y="429"/>
                      </a:lnTo>
                      <a:lnTo>
                        <a:pt x="128" y="431"/>
                      </a:lnTo>
                      <a:lnTo>
                        <a:pt x="140" y="431"/>
                      </a:lnTo>
                      <a:lnTo>
                        <a:pt x="142" y="430"/>
                      </a:lnTo>
                      <a:lnTo>
                        <a:pt x="140" y="420"/>
                      </a:lnTo>
                      <a:lnTo>
                        <a:pt x="142" y="414"/>
                      </a:lnTo>
                      <a:lnTo>
                        <a:pt x="139" y="409"/>
                      </a:lnTo>
                      <a:lnTo>
                        <a:pt x="136" y="406"/>
                      </a:lnTo>
                      <a:lnTo>
                        <a:pt x="136" y="400"/>
                      </a:lnTo>
                      <a:lnTo>
                        <a:pt x="139" y="392"/>
                      </a:lnTo>
                      <a:lnTo>
                        <a:pt x="139" y="388"/>
                      </a:lnTo>
                      <a:lnTo>
                        <a:pt x="140" y="385"/>
                      </a:lnTo>
                      <a:lnTo>
                        <a:pt x="153" y="377"/>
                      </a:lnTo>
                      <a:lnTo>
                        <a:pt x="159" y="376"/>
                      </a:lnTo>
                      <a:lnTo>
                        <a:pt x="165" y="374"/>
                      </a:lnTo>
                      <a:lnTo>
                        <a:pt x="169" y="368"/>
                      </a:lnTo>
                      <a:lnTo>
                        <a:pt x="170" y="347"/>
                      </a:lnTo>
                      <a:lnTo>
                        <a:pt x="172" y="339"/>
                      </a:lnTo>
                      <a:lnTo>
                        <a:pt x="169" y="325"/>
                      </a:lnTo>
                      <a:lnTo>
                        <a:pt x="172" y="315"/>
                      </a:lnTo>
                      <a:lnTo>
                        <a:pt x="175" y="307"/>
                      </a:lnTo>
                      <a:lnTo>
                        <a:pt x="172" y="295"/>
                      </a:lnTo>
                      <a:lnTo>
                        <a:pt x="167" y="288"/>
                      </a:lnTo>
                      <a:lnTo>
                        <a:pt x="154" y="275"/>
                      </a:lnTo>
                      <a:lnTo>
                        <a:pt x="148" y="266"/>
                      </a:lnTo>
                      <a:lnTo>
                        <a:pt x="133" y="247"/>
                      </a:lnTo>
                      <a:lnTo>
                        <a:pt x="123" y="240"/>
                      </a:lnTo>
                      <a:lnTo>
                        <a:pt x="116" y="230"/>
                      </a:lnTo>
                      <a:lnTo>
                        <a:pt x="115" y="231"/>
                      </a:lnTo>
                      <a:lnTo>
                        <a:pt x="115" y="239"/>
                      </a:lnTo>
                      <a:lnTo>
                        <a:pt x="116" y="242"/>
                      </a:lnTo>
                      <a:lnTo>
                        <a:pt x="117" y="245"/>
                      </a:lnTo>
                      <a:lnTo>
                        <a:pt x="122" y="246"/>
                      </a:lnTo>
                      <a:lnTo>
                        <a:pt x="126" y="250"/>
                      </a:lnTo>
                      <a:lnTo>
                        <a:pt x="136" y="274"/>
                      </a:lnTo>
                      <a:lnTo>
                        <a:pt x="136" y="280"/>
                      </a:lnTo>
                      <a:lnTo>
                        <a:pt x="134" y="282"/>
                      </a:lnTo>
                      <a:lnTo>
                        <a:pt x="132" y="280"/>
                      </a:lnTo>
                      <a:lnTo>
                        <a:pt x="126" y="272"/>
                      </a:lnTo>
                      <a:lnTo>
                        <a:pt x="121" y="269"/>
                      </a:lnTo>
                      <a:lnTo>
                        <a:pt x="117" y="262"/>
                      </a:lnTo>
                      <a:lnTo>
                        <a:pt x="116" y="262"/>
                      </a:lnTo>
                      <a:lnTo>
                        <a:pt x="115" y="262"/>
                      </a:lnTo>
                      <a:lnTo>
                        <a:pt x="111" y="271"/>
                      </a:lnTo>
                      <a:lnTo>
                        <a:pt x="109" y="272"/>
                      </a:lnTo>
                      <a:lnTo>
                        <a:pt x="102" y="272"/>
                      </a:lnTo>
                      <a:lnTo>
                        <a:pt x="101" y="269"/>
                      </a:lnTo>
                      <a:lnTo>
                        <a:pt x="99" y="266"/>
                      </a:lnTo>
                      <a:lnTo>
                        <a:pt x="97" y="261"/>
                      </a:lnTo>
                      <a:lnTo>
                        <a:pt x="97" y="256"/>
                      </a:lnTo>
                      <a:lnTo>
                        <a:pt x="100" y="247"/>
                      </a:lnTo>
                      <a:lnTo>
                        <a:pt x="100" y="245"/>
                      </a:lnTo>
                      <a:lnTo>
                        <a:pt x="97" y="241"/>
                      </a:lnTo>
                      <a:lnTo>
                        <a:pt x="91" y="235"/>
                      </a:lnTo>
                      <a:lnTo>
                        <a:pt x="89" y="231"/>
                      </a:lnTo>
                      <a:lnTo>
                        <a:pt x="86" y="223"/>
                      </a:lnTo>
                      <a:lnTo>
                        <a:pt x="86" y="209"/>
                      </a:lnTo>
                      <a:lnTo>
                        <a:pt x="85" y="208"/>
                      </a:lnTo>
                      <a:lnTo>
                        <a:pt x="80" y="187"/>
                      </a:lnTo>
                      <a:lnTo>
                        <a:pt x="68" y="164"/>
                      </a:lnTo>
                      <a:lnTo>
                        <a:pt x="68" y="159"/>
                      </a:lnTo>
                      <a:lnTo>
                        <a:pt x="68" y="154"/>
                      </a:lnTo>
                      <a:lnTo>
                        <a:pt x="73" y="145"/>
                      </a:lnTo>
                      <a:lnTo>
                        <a:pt x="79" y="140"/>
                      </a:lnTo>
                      <a:lnTo>
                        <a:pt x="83" y="128"/>
                      </a:lnTo>
                      <a:lnTo>
                        <a:pt x="81" y="94"/>
                      </a:lnTo>
                      <a:lnTo>
                        <a:pt x="79" y="70"/>
                      </a:lnTo>
                      <a:lnTo>
                        <a:pt x="81" y="63"/>
                      </a:lnTo>
                      <a:lnTo>
                        <a:pt x="81" y="57"/>
                      </a:lnTo>
                      <a:lnTo>
                        <a:pt x="78" y="51"/>
                      </a:lnTo>
                      <a:lnTo>
                        <a:pt x="72" y="48"/>
                      </a:lnTo>
                      <a:lnTo>
                        <a:pt x="69" y="46"/>
                      </a:lnTo>
                      <a:lnTo>
                        <a:pt x="63" y="32"/>
                      </a:lnTo>
                      <a:lnTo>
                        <a:pt x="62" y="26"/>
                      </a:lnTo>
                      <a:lnTo>
                        <a:pt x="64" y="18"/>
                      </a:lnTo>
                      <a:lnTo>
                        <a:pt x="69" y="10"/>
                      </a:lnTo>
                      <a:lnTo>
                        <a:pt x="64" y="18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90" name="Freeform 189"/>
                <p:cNvSpPr>
                  <a:spLocks noChangeAspect="1"/>
                </p:cNvSpPr>
                <p:nvPr/>
              </p:nvSpPr>
              <p:spPr bwMode="gray">
                <a:xfrm>
                  <a:off x="5511005" y="3904009"/>
                  <a:ext cx="123825" cy="247650"/>
                </a:xfrm>
                <a:custGeom>
                  <a:avLst/>
                  <a:gdLst/>
                  <a:ahLst/>
                  <a:cxnLst>
                    <a:cxn ang="0">
                      <a:pos x="76" y="226"/>
                    </a:cxn>
                    <a:cxn ang="0">
                      <a:pos x="107" y="215"/>
                    </a:cxn>
                    <a:cxn ang="0">
                      <a:pos x="118" y="215"/>
                    </a:cxn>
                    <a:cxn ang="0">
                      <a:pos x="130" y="204"/>
                    </a:cxn>
                    <a:cxn ang="0">
                      <a:pos x="152" y="199"/>
                    </a:cxn>
                    <a:cxn ang="0">
                      <a:pos x="170" y="219"/>
                    </a:cxn>
                    <a:cxn ang="0">
                      <a:pos x="182" y="210"/>
                    </a:cxn>
                    <a:cxn ang="0">
                      <a:pos x="183" y="181"/>
                    </a:cxn>
                    <a:cxn ang="0">
                      <a:pos x="204" y="189"/>
                    </a:cxn>
                    <a:cxn ang="0">
                      <a:pos x="208" y="167"/>
                    </a:cxn>
                    <a:cxn ang="0">
                      <a:pos x="221" y="149"/>
                    </a:cxn>
                    <a:cxn ang="0">
                      <a:pos x="229" y="160"/>
                    </a:cxn>
                    <a:cxn ang="0">
                      <a:pos x="258" y="140"/>
                    </a:cxn>
                    <a:cxn ang="0">
                      <a:pos x="242" y="125"/>
                    </a:cxn>
                    <a:cxn ang="0">
                      <a:pos x="258" y="113"/>
                    </a:cxn>
                    <a:cxn ang="0">
                      <a:pos x="253" y="81"/>
                    </a:cxn>
                    <a:cxn ang="0">
                      <a:pos x="270" y="92"/>
                    </a:cxn>
                    <a:cxn ang="0">
                      <a:pos x="293" y="68"/>
                    </a:cxn>
                    <a:cxn ang="0">
                      <a:pos x="307" y="25"/>
                    </a:cxn>
                    <a:cxn ang="0">
                      <a:pos x="316" y="5"/>
                    </a:cxn>
                    <a:cxn ang="0">
                      <a:pos x="344" y="23"/>
                    </a:cxn>
                    <a:cxn ang="0">
                      <a:pos x="365" y="60"/>
                    </a:cxn>
                    <a:cxn ang="0">
                      <a:pos x="374" y="106"/>
                    </a:cxn>
                    <a:cxn ang="0">
                      <a:pos x="382" y="151"/>
                    </a:cxn>
                    <a:cxn ang="0">
                      <a:pos x="388" y="198"/>
                    </a:cxn>
                    <a:cxn ang="0">
                      <a:pos x="370" y="198"/>
                    </a:cxn>
                    <a:cxn ang="0">
                      <a:pos x="353" y="206"/>
                    </a:cxn>
                    <a:cxn ang="0">
                      <a:pos x="360" y="251"/>
                    </a:cxn>
                    <a:cxn ang="0">
                      <a:pos x="342" y="283"/>
                    </a:cxn>
                    <a:cxn ang="0">
                      <a:pos x="329" y="366"/>
                    </a:cxn>
                    <a:cxn ang="0">
                      <a:pos x="316" y="405"/>
                    </a:cxn>
                    <a:cxn ang="0">
                      <a:pos x="283" y="511"/>
                    </a:cxn>
                    <a:cxn ang="0">
                      <a:pos x="254" y="606"/>
                    </a:cxn>
                    <a:cxn ang="0">
                      <a:pos x="236" y="684"/>
                    </a:cxn>
                    <a:cxn ang="0">
                      <a:pos x="210" y="736"/>
                    </a:cxn>
                    <a:cxn ang="0">
                      <a:pos x="183" y="748"/>
                    </a:cxn>
                    <a:cxn ang="0">
                      <a:pos x="106" y="776"/>
                    </a:cxn>
                    <a:cxn ang="0">
                      <a:pos x="59" y="746"/>
                    </a:cxn>
                    <a:cxn ang="0">
                      <a:pos x="27" y="697"/>
                    </a:cxn>
                    <a:cxn ang="0">
                      <a:pos x="28" y="654"/>
                    </a:cxn>
                    <a:cxn ang="0">
                      <a:pos x="9" y="615"/>
                    </a:cxn>
                    <a:cxn ang="0">
                      <a:pos x="0" y="574"/>
                    </a:cxn>
                    <a:cxn ang="0">
                      <a:pos x="15" y="527"/>
                    </a:cxn>
                    <a:cxn ang="0">
                      <a:pos x="38" y="489"/>
                    </a:cxn>
                    <a:cxn ang="0">
                      <a:pos x="69" y="435"/>
                    </a:cxn>
                    <a:cxn ang="0">
                      <a:pos x="69" y="409"/>
                    </a:cxn>
                    <a:cxn ang="0">
                      <a:pos x="48" y="348"/>
                    </a:cxn>
                    <a:cxn ang="0">
                      <a:pos x="51" y="280"/>
                    </a:cxn>
                  </a:cxnLst>
                  <a:rect l="0" t="0" r="r" b="b"/>
                  <a:pathLst>
                    <a:path w="391" h="776">
                      <a:moveTo>
                        <a:pt x="64" y="230"/>
                      </a:moveTo>
                      <a:lnTo>
                        <a:pt x="69" y="224"/>
                      </a:lnTo>
                      <a:lnTo>
                        <a:pt x="76" y="226"/>
                      </a:lnTo>
                      <a:lnTo>
                        <a:pt x="92" y="225"/>
                      </a:lnTo>
                      <a:lnTo>
                        <a:pt x="96" y="221"/>
                      </a:lnTo>
                      <a:lnTo>
                        <a:pt x="107" y="215"/>
                      </a:lnTo>
                      <a:lnTo>
                        <a:pt x="109" y="220"/>
                      </a:lnTo>
                      <a:lnTo>
                        <a:pt x="113" y="221"/>
                      </a:lnTo>
                      <a:lnTo>
                        <a:pt x="118" y="215"/>
                      </a:lnTo>
                      <a:lnTo>
                        <a:pt x="124" y="217"/>
                      </a:lnTo>
                      <a:lnTo>
                        <a:pt x="129" y="211"/>
                      </a:lnTo>
                      <a:lnTo>
                        <a:pt x="130" y="204"/>
                      </a:lnTo>
                      <a:lnTo>
                        <a:pt x="140" y="202"/>
                      </a:lnTo>
                      <a:lnTo>
                        <a:pt x="146" y="205"/>
                      </a:lnTo>
                      <a:lnTo>
                        <a:pt x="152" y="199"/>
                      </a:lnTo>
                      <a:lnTo>
                        <a:pt x="159" y="202"/>
                      </a:lnTo>
                      <a:lnTo>
                        <a:pt x="164" y="211"/>
                      </a:lnTo>
                      <a:lnTo>
                        <a:pt x="170" y="219"/>
                      </a:lnTo>
                      <a:lnTo>
                        <a:pt x="178" y="221"/>
                      </a:lnTo>
                      <a:lnTo>
                        <a:pt x="184" y="220"/>
                      </a:lnTo>
                      <a:lnTo>
                        <a:pt x="182" y="210"/>
                      </a:lnTo>
                      <a:lnTo>
                        <a:pt x="172" y="202"/>
                      </a:lnTo>
                      <a:lnTo>
                        <a:pt x="173" y="192"/>
                      </a:lnTo>
                      <a:lnTo>
                        <a:pt x="183" y="181"/>
                      </a:lnTo>
                      <a:lnTo>
                        <a:pt x="195" y="173"/>
                      </a:lnTo>
                      <a:lnTo>
                        <a:pt x="202" y="176"/>
                      </a:lnTo>
                      <a:lnTo>
                        <a:pt x="204" y="189"/>
                      </a:lnTo>
                      <a:lnTo>
                        <a:pt x="211" y="189"/>
                      </a:lnTo>
                      <a:lnTo>
                        <a:pt x="218" y="186"/>
                      </a:lnTo>
                      <a:lnTo>
                        <a:pt x="208" y="167"/>
                      </a:lnTo>
                      <a:lnTo>
                        <a:pt x="215" y="161"/>
                      </a:lnTo>
                      <a:lnTo>
                        <a:pt x="224" y="150"/>
                      </a:lnTo>
                      <a:lnTo>
                        <a:pt x="221" y="149"/>
                      </a:lnTo>
                      <a:lnTo>
                        <a:pt x="227" y="141"/>
                      </a:lnTo>
                      <a:lnTo>
                        <a:pt x="231" y="149"/>
                      </a:lnTo>
                      <a:lnTo>
                        <a:pt x="229" y="160"/>
                      </a:lnTo>
                      <a:lnTo>
                        <a:pt x="245" y="140"/>
                      </a:lnTo>
                      <a:lnTo>
                        <a:pt x="253" y="141"/>
                      </a:lnTo>
                      <a:lnTo>
                        <a:pt x="258" y="140"/>
                      </a:lnTo>
                      <a:lnTo>
                        <a:pt x="256" y="135"/>
                      </a:lnTo>
                      <a:lnTo>
                        <a:pt x="247" y="133"/>
                      </a:lnTo>
                      <a:lnTo>
                        <a:pt x="242" y="125"/>
                      </a:lnTo>
                      <a:lnTo>
                        <a:pt x="245" y="119"/>
                      </a:lnTo>
                      <a:lnTo>
                        <a:pt x="253" y="108"/>
                      </a:lnTo>
                      <a:lnTo>
                        <a:pt x="258" y="113"/>
                      </a:lnTo>
                      <a:lnTo>
                        <a:pt x="259" y="101"/>
                      </a:lnTo>
                      <a:lnTo>
                        <a:pt x="256" y="93"/>
                      </a:lnTo>
                      <a:lnTo>
                        <a:pt x="253" y="81"/>
                      </a:lnTo>
                      <a:lnTo>
                        <a:pt x="256" y="77"/>
                      </a:lnTo>
                      <a:lnTo>
                        <a:pt x="267" y="81"/>
                      </a:lnTo>
                      <a:lnTo>
                        <a:pt x="270" y="92"/>
                      </a:lnTo>
                      <a:lnTo>
                        <a:pt x="283" y="74"/>
                      </a:lnTo>
                      <a:lnTo>
                        <a:pt x="285" y="63"/>
                      </a:lnTo>
                      <a:lnTo>
                        <a:pt x="293" y="68"/>
                      </a:lnTo>
                      <a:lnTo>
                        <a:pt x="301" y="61"/>
                      </a:lnTo>
                      <a:lnTo>
                        <a:pt x="306" y="47"/>
                      </a:lnTo>
                      <a:lnTo>
                        <a:pt x="307" y="25"/>
                      </a:lnTo>
                      <a:lnTo>
                        <a:pt x="301" y="15"/>
                      </a:lnTo>
                      <a:lnTo>
                        <a:pt x="306" y="17"/>
                      </a:lnTo>
                      <a:lnTo>
                        <a:pt x="316" y="5"/>
                      </a:lnTo>
                      <a:lnTo>
                        <a:pt x="323" y="0"/>
                      </a:lnTo>
                      <a:lnTo>
                        <a:pt x="334" y="10"/>
                      </a:lnTo>
                      <a:lnTo>
                        <a:pt x="344" y="23"/>
                      </a:lnTo>
                      <a:lnTo>
                        <a:pt x="354" y="33"/>
                      </a:lnTo>
                      <a:lnTo>
                        <a:pt x="361" y="47"/>
                      </a:lnTo>
                      <a:lnTo>
                        <a:pt x="365" y="60"/>
                      </a:lnTo>
                      <a:lnTo>
                        <a:pt x="366" y="73"/>
                      </a:lnTo>
                      <a:lnTo>
                        <a:pt x="371" y="89"/>
                      </a:lnTo>
                      <a:lnTo>
                        <a:pt x="374" y="106"/>
                      </a:lnTo>
                      <a:lnTo>
                        <a:pt x="377" y="120"/>
                      </a:lnTo>
                      <a:lnTo>
                        <a:pt x="379" y="135"/>
                      </a:lnTo>
                      <a:lnTo>
                        <a:pt x="382" y="151"/>
                      </a:lnTo>
                      <a:lnTo>
                        <a:pt x="388" y="167"/>
                      </a:lnTo>
                      <a:lnTo>
                        <a:pt x="391" y="183"/>
                      </a:lnTo>
                      <a:lnTo>
                        <a:pt x="388" y="198"/>
                      </a:lnTo>
                      <a:lnTo>
                        <a:pt x="383" y="210"/>
                      </a:lnTo>
                      <a:lnTo>
                        <a:pt x="376" y="211"/>
                      </a:lnTo>
                      <a:lnTo>
                        <a:pt x="370" y="198"/>
                      </a:lnTo>
                      <a:lnTo>
                        <a:pt x="366" y="183"/>
                      </a:lnTo>
                      <a:lnTo>
                        <a:pt x="356" y="184"/>
                      </a:lnTo>
                      <a:lnTo>
                        <a:pt x="353" y="206"/>
                      </a:lnTo>
                      <a:lnTo>
                        <a:pt x="353" y="222"/>
                      </a:lnTo>
                      <a:lnTo>
                        <a:pt x="360" y="235"/>
                      </a:lnTo>
                      <a:lnTo>
                        <a:pt x="360" y="251"/>
                      </a:lnTo>
                      <a:lnTo>
                        <a:pt x="355" y="262"/>
                      </a:lnTo>
                      <a:lnTo>
                        <a:pt x="349" y="268"/>
                      </a:lnTo>
                      <a:lnTo>
                        <a:pt x="342" y="283"/>
                      </a:lnTo>
                      <a:lnTo>
                        <a:pt x="339" y="300"/>
                      </a:lnTo>
                      <a:lnTo>
                        <a:pt x="339" y="315"/>
                      </a:lnTo>
                      <a:lnTo>
                        <a:pt x="329" y="366"/>
                      </a:lnTo>
                      <a:lnTo>
                        <a:pt x="318" y="397"/>
                      </a:lnTo>
                      <a:lnTo>
                        <a:pt x="317" y="397"/>
                      </a:lnTo>
                      <a:lnTo>
                        <a:pt x="316" y="405"/>
                      </a:lnTo>
                      <a:lnTo>
                        <a:pt x="300" y="459"/>
                      </a:lnTo>
                      <a:lnTo>
                        <a:pt x="288" y="488"/>
                      </a:lnTo>
                      <a:lnTo>
                        <a:pt x="283" y="511"/>
                      </a:lnTo>
                      <a:lnTo>
                        <a:pt x="273" y="549"/>
                      </a:lnTo>
                      <a:lnTo>
                        <a:pt x="266" y="566"/>
                      </a:lnTo>
                      <a:lnTo>
                        <a:pt x="254" y="606"/>
                      </a:lnTo>
                      <a:lnTo>
                        <a:pt x="248" y="635"/>
                      </a:lnTo>
                      <a:lnTo>
                        <a:pt x="243" y="651"/>
                      </a:lnTo>
                      <a:lnTo>
                        <a:pt x="236" y="684"/>
                      </a:lnTo>
                      <a:lnTo>
                        <a:pt x="227" y="700"/>
                      </a:lnTo>
                      <a:lnTo>
                        <a:pt x="223" y="715"/>
                      </a:lnTo>
                      <a:lnTo>
                        <a:pt x="210" y="736"/>
                      </a:lnTo>
                      <a:lnTo>
                        <a:pt x="200" y="744"/>
                      </a:lnTo>
                      <a:lnTo>
                        <a:pt x="192" y="749"/>
                      </a:lnTo>
                      <a:lnTo>
                        <a:pt x="183" y="748"/>
                      </a:lnTo>
                      <a:lnTo>
                        <a:pt x="151" y="755"/>
                      </a:lnTo>
                      <a:lnTo>
                        <a:pt x="119" y="774"/>
                      </a:lnTo>
                      <a:lnTo>
                        <a:pt x="106" y="776"/>
                      </a:lnTo>
                      <a:lnTo>
                        <a:pt x="86" y="762"/>
                      </a:lnTo>
                      <a:lnTo>
                        <a:pt x="71" y="753"/>
                      </a:lnTo>
                      <a:lnTo>
                        <a:pt x="59" y="746"/>
                      </a:lnTo>
                      <a:lnTo>
                        <a:pt x="47" y="736"/>
                      </a:lnTo>
                      <a:lnTo>
                        <a:pt x="32" y="714"/>
                      </a:lnTo>
                      <a:lnTo>
                        <a:pt x="27" y="697"/>
                      </a:lnTo>
                      <a:lnTo>
                        <a:pt x="24" y="678"/>
                      </a:lnTo>
                      <a:lnTo>
                        <a:pt x="24" y="663"/>
                      </a:lnTo>
                      <a:lnTo>
                        <a:pt x="28" y="654"/>
                      </a:lnTo>
                      <a:lnTo>
                        <a:pt x="24" y="638"/>
                      </a:lnTo>
                      <a:lnTo>
                        <a:pt x="17" y="624"/>
                      </a:lnTo>
                      <a:lnTo>
                        <a:pt x="9" y="615"/>
                      </a:lnTo>
                      <a:lnTo>
                        <a:pt x="1" y="601"/>
                      </a:lnTo>
                      <a:lnTo>
                        <a:pt x="1" y="586"/>
                      </a:lnTo>
                      <a:lnTo>
                        <a:pt x="0" y="574"/>
                      </a:lnTo>
                      <a:lnTo>
                        <a:pt x="0" y="555"/>
                      </a:lnTo>
                      <a:lnTo>
                        <a:pt x="8" y="543"/>
                      </a:lnTo>
                      <a:lnTo>
                        <a:pt x="15" y="527"/>
                      </a:lnTo>
                      <a:lnTo>
                        <a:pt x="21" y="518"/>
                      </a:lnTo>
                      <a:lnTo>
                        <a:pt x="30" y="516"/>
                      </a:lnTo>
                      <a:lnTo>
                        <a:pt x="38" y="489"/>
                      </a:lnTo>
                      <a:lnTo>
                        <a:pt x="55" y="457"/>
                      </a:lnTo>
                      <a:lnTo>
                        <a:pt x="65" y="446"/>
                      </a:lnTo>
                      <a:lnTo>
                        <a:pt x="69" y="435"/>
                      </a:lnTo>
                      <a:lnTo>
                        <a:pt x="68" y="425"/>
                      </a:lnTo>
                      <a:lnTo>
                        <a:pt x="71" y="419"/>
                      </a:lnTo>
                      <a:lnTo>
                        <a:pt x="69" y="409"/>
                      </a:lnTo>
                      <a:lnTo>
                        <a:pt x="60" y="396"/>
                      </a:lnTo>
                      <a:lnTo>
                        <a:pt x="54" y="376"/>
                      </a:lnTo>
                      <a:lnTo>
                        <a:pt x="48" y="348"/>
                      </a:lnTo>
                      <a:lnTo>
                        <a:pt x="47" y="318"/>
                      </a:lnTo>
                      <a:lnTo>
                        <a:pt x="37" y="302"/>
                      </a:lnTo>
                      <a:lnTo>
                        <a:pt x="51" y="280"/>
                      </a:lnTo>
                      <a:lnTo>
                        <a:pt x="65" y="247"/>
                      </a:lnTo>
                      <a:lnTo>
                        <a:pt x="64" y="23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grpSp>
              <p:nvGrpSpPr>
                <p:cNvPr id="191" name="Group 25"/>
                <p:cNvGrpSpPr>
                  <a:grpSpLocks noChangeAspect="1"/>
                </p:cNvGrpSpPr>
                <p:nvPr/>
              </p:nvGrpSpPr>
              <p:grpSpPr bwMode="gray">
                <a:xfrm>
                  <a:off x="4961730" y="3769072"/>
                  <a:ext cx="219075" cy="239713"/>
                  <a:chOff x="2643" y="2535"/>
                  <a:chExt cx="138" cy="151"/>
                </a:xfrm>
                <a:grpFill/>
              </p:grpSpPr>
              <p:sp>
                <p:nvSpPr>
                  <p:cNvPr id="221" name="Freeform 26"/>
                  <p:cNvSpPr>
                    <a:spLocks noChangeAspect="1"/>
                  </p:cNvSpPr>
                  <p:nvPr/>
                </p:nvSpPr>
                <p:spPr bwMode="gray">
                  <a:xfrm>
                    <a:off x="2643" y="2550"/>
                    <a:ext cx="138" cy="136"/>
                  </a:xfrm>
                  <a:custGeom>
                    <a:avLst/>
                    <a:gdLst/>
                    <a:ahLst/>
                    <a:cxnLst>
                      <a:cxn ang="0">
                        <a:pos x="14" y="557"/>
                      </a:cxn>
                      <a:cxn ang="0">
                        <a:pos x="30" y="499"/>
                      </a:cxn>
                      <a:cxn ang="0">
                        <a:pos x="43" y="451"/>
                      </a:cxn>
                      <a:cxn ang="0">
                        <a:pos x="53" y="418"/>
                      </a:cxn>
                      <a:cxn ang="0">
                        <a:pos x="90" y="381"/>
                      </a:cxn>
                      <a:cxn ang="0">
                        <a:pos x="116" y="331"/>
                      </a:cxn>
                      <a:cxn ang="0">
                        <a:pos x="122" y="283"/>
                      </a:cxn>
                      <a:cxn ang="0">
                        <a:pos x="95" y="235"/>
                      </a:cxn>
                      <a:cxn ang="0">
                        <a:pos x="86" y="175"/>
                      </a:cxn>
                      <a:cxn ang="0">
                        <a:pos x="84" y="128"/>
                      </a:cxn>
                      <a:cxn ang="0">
                        <a:pos x="53" y="53"/>
                      </a:cxn>
                      <a:cxn ang="0">
                        <a:pos x="40" y="26"/>
                      </a:cxn>
                      <a:cxn ang="0">
                        <a:pos x="79" y="9"/>
                      </a:cxn>
                      <a:cxn ang="0">
                        <a:pos x="132" y="4"/>
                      </a:cxn>
                      <a:cxn ang="0">
                        <a:pos x="193" y="3"/>
                      </a:cxn>
                      <a:cxn ang="0">
                        <a:pos x="258" y="3"/>
                      </a:cxn>
                      <a:cxn ang="0">
                        <a:pos x="275" y="19"/>
                      </a:cxn>
                      <a:cxn ang="0">
                        <a:pos x="290" y="68"/>
                      </a:cxn>
                      <a:cxn ang="0">
                        <a:pos x="339" y="129"/>
                      </a:cxn>
                      <a:cxn ang="0">
                        <a:pos x="404" y="122"/>
                      </a:cxn>
                      <a:cxn ang="0">
                        <a:pos x="430" y="95"/>
                      </a:cxn>
                      <a:cxn ang="0">
                        <a:pos x="436" y="67"/>
                      </a:cxn>
                      <a:cxn ang="0">
                        <a:pos x="504" y="83"/>
                      </a:cxn>
                      <a:cxn ang="0">
                        <a:pos x="560" y="128"/>
                      </a:cxn>
                      <a:cxn ang="0">
                        <a:pos x="565" y="178"/>
                      </a:cxn>
                      <a:cxn ang="0">
                        <a:pos x="573" y="226"/>
                      </a:cxn>
                      <a:cxn ang="0">
                        <a:pos x="580" y="278"/>
                      </a:cxn>
                      <a:cxn ang="0">
                        <a:pos x="572" y="295"/>
                      </a:cxn>
                      <a:cxn ang="0">
                        <a:pos x="590" y="304"/>
                      </a:cxn>
                      <a:cxn ang="0">
                        <a:pos x="651" y="288"/>
                      </a:cxn>
                      <a:cxn ang="0">
                        <a:pos x="682" y="279"/>
                      </a:cxn>
                      <a:cxn ang="0">
                        <a:pos x="686" y="288"/>
                      </a:cxn>
                      <a:cxn ang="0">
                        <a:pos x="683" y="311"/>
                      </a:cxn>
                      <a:cxn ang="0">
                        <a:pos x="681" y="364"/>
                      </a:cxn>
                      <a:cxn ang="0">
                        <a:pos x="683" y="396"/>
                      </a:cxn>
                      <a:cxn ang="0">
                        <a:pos x="573" y="452"/>
                      </a:cxn>
                      <a:cxn ang="0">
                        <a:pos x="573" y="601"/>
                      </a:cxn>
                      <a:cxn ang="0">
                        <a:pos x="603" y="630"/>
                      </a:cxn>
                      <a:cxn ang="0">
                        <a:pos x="630" y="654"/>
                      </a:cxn>
                      <a:cxn ang="0">
                        <a:pos x="549" y="683"/>
                      </a:cxn>
                      <a:cxn ang="0">
                        <a:pos x="513" y="677"/>
                      </a:cxn>
                      <a:cxn ang="0">
                        <a:pos x="417" y="671"/>
                      </a:cxn>
                      <a:cxn ang="0">
                        <a:pos x="369" y="644"/>
                      </a:cxn>
                      <a:cxn ang="0">
                        <a:pos x="201" y="644"/>
                      </a:cxn>
                      <a:cxn ang="0">
                        <a:pos x="112" y="633"/>
                      </a:cxn>
                      <a:cxn ang="0">
                        <a:pos x="62" y="618"/>
                      </a:cxn>
                      <a:cxn ang="0">
                        <a:pos x="26" y="629"/>
                      </a:cxn>
                      <a:cxn ang="0">
                        <a:pos x="0" y="617"/>
                      </a:cxn>
                    </a:cxnLst>
                    <a:rect l="0" t="0" r="r" b="b"/>
                    <a:pathLst>
                      <a:path w="692" h="684">
                        <a:moveTo>
                          <a:pt x="5" y="597"/>
                        </a:moveTo>
                        <a:lnTo>
                          <a:pt x="5" y="576"/>
                        </a:lnTo>
                        <a:lnTo>
                          <a:pt x="6" y="565"/>
                        </a:lnTo>
                        <a:lnTo>
                          <a:pt x="14" y="557"/>
                        </a:lnTo>
                        <a:lnTo>
                          <a:pt x="21" y="532"/>
                        </a:lnTo>
                        <a:lnTo>
                          <a:pt x="25" y="522"/>
                        </a:lnTo>
                        <a:lnTo>
                          <a:pt x="26" y="508"/>
                        </a:lnTo>
                        <a:lnTo>
                          <a:pt x="30" y="499"/>
                        </a:lnTo>
                        <a:lnTo>
                          <a:pt x="31" y="487"/>
                        </a:lnTo>
                        <a:lnTo>
                          <a:pt x="33" y="481"/>
                        </a:lnTo>
                        <a:lnTo>
                          <a:pt x="36" y="470"/>
                        </a:lnTo>
                        <a:lnTo>
                          <a:pt x="43" y="451"/>
                        </a:lnTo>
                        <a:lnTo>
                          <a:pt x="43" y="444"/>
                        </a:lnTo>
                        <a:lnTo>
                          <a:pt x="47" y="439"/>
                        </a:lnTo>
                        <a:lnTo>
                          <a:pt x="47" y="433"/>
                        </a:lnTo>
                        <a:lnTo>
                          <a:pt x="53" y="418"/>
                        </a:lnTo>
                        <a:lnTo>
                          <a:pt x="63" y="411"/>
                        </a:lnTo>
                        <a:lnTo>
                          <a:pt x="69" y="403"/>
                        </a:lnTo>
                        <a:lnTo>
                          <a:pt x="70" y="391"/>
                        </a:lnTo>
                        <a:lnTo>
                          <a:pt x="90" y="381"/>
                        </a:lnTo>
                        <a:lnTo>
                          <a:pt x="103" y="366"/>
                        </a:lnTo>
                        <a:lnTo>
                          <a:pt x="108" y="358"/>
                        </a:lnTo>
                        <a:lnTo>
                          <a:pt x="113" y="347"/>
                        </a:lnTo>
                        <a:lnTo>
                          <a:pt x="116" y="331"/>
                        </a:lnTo>
                        <a:lnTo>
                          <a:pt x="116" y="315"/>
                        </a:lnTo>
                        <a:lnTo>
                          <a:pt x="118" y="306"/>
                        </a:lnTo>
                        <a:lnTo>
                          <a:pt x="117" y="290"/>
                        </a:lnTo>
                        <a:lnTo>
                          <a:pt x="122" y="283"/>
                        </a:lnTo>
                        <a:lnTo>
                          <a:pt x="117" y="264"/>
                        </a:lnTo>
                        <a:lnTo>
                          <a:pt x="105" y="253"/>
                        </a:lnTo>
                        <a:lnTo>
                          <a:pt x="100" y="242"/>
                        </a:lnTo>
                        <a:lnTo>
                          <a:pt x="95" y="235"/>
                        </a:lnTo>
                        <a:lnTo>
                          <a:pt x="89" y="219"/>
                        </a:lnTo>
                        <a:lnTo>
                          <a:pt x="81" y="188"/>
                        </a:lnTo>
                        <a:lnTo>
                          <a:pt x="81" y="182"/>
                        </a:lnTo>
                        <a:lnTo>
                          <a:pt x="86" y="175"/>
                        </a:lnTo>
                        <a:lnTo>
                          <a:pt x="94" y="169"/>
                        </a:lnTo>
                        <a:lnTo>
                          <a:pt x="94" y="151"/>
                        </a:lnTo>
                        <a:lnTo>
                          <a:pt x="90" y="137"/>
                        </a:lnTo>
                        <a:lnTo>
                          <a:pt x="84" y="128"/>
                        </a:lnTo>
                        <a:lnTo>
                          <a:pt x="73" y="91"/>
                        </a:lnTo>
                        <a:lnTo>
                          <a:pt x="70" y="79"/>
                        </a:lnTo>
                        <a:lnTo>
                          <a:pt x="67" y="70"/>
                        </a:lnTo>
                        <a:lnTo>
                          <a:pt x="53" y="53"/>
                        </a:lnTo>
                        <a:lnTo>
                          <a:pt x="48" y="45"/>
                        </a:lnTo>
                        <a:lnTo>
                          <a:pt x="43" y="36"/>
                        </a:lnTo>
                        <a:lnTo>
                          <a:pt x="40" y="30"/>
                        </a:lnTo>
                        <a:lnTo>
                          <a:pt x="40" y="26"/>
                        </a:lnTo>
                        <a:lnTo>
                          <a:pt x="41" y="24"/>
                        </a:lnTo>
                        <a:lnTo>
                          <a:pt x="47" y="21"/>
                        </a:lnTo>
                        <a:lnTo>
                          <a:pt x="65" y="16"/>
                        </a:lnTo>
                        <a:lnTo>
                          <a:pt x="79" y="9"/>
                        </a:lnTo>
                        <a:lnTo>
                          <a:pt x="92" y="4"/>
                        </a:lnTo>
                        <a:lnTo>
                          <a:pt x="101" y="4"/>
                        </a:lnTo>
                        <a:lnTo>
                          <a:pt x="108" y="3"/>
                        </a:lnTo>
                        <a:lnTo>
                          <a:pt x="132" y="4"/>
                        </a:lnTo>
                        <a:lnTo>
                          <a:pt x="154" y="2"/>
                        </a:lnTo>
                        <a:lnTo>
                          <a:pt x="161" y="4"/>
                        </a:lnTo>
                        <a:lnTo>
                          <a:pt x="180" y="5"/>
                        </a:lnTo>
                        <a:lnTo>
                          <a:pt x="193" y="3"/>
                        </a:lnTo>
                        <a:lnTo>
                          <a:pt x="207" y="3"/>
                        </a:lnTo>
                        <a:lnTo>
                          <a:pt x="240" y="0"/>
                        </a:lnTo>
                        <a:lnTo>
                          <a:pt x="256" y="2"/>
                        </a:lnTo>
                        <a:lnTo>
                          <a:pt x="258" y="3"/>
                        </a:lnTo>
                        <a:lnTo>
                          <a:pt x="263" y="10"/>
                        </a:lnTo>
                        <a:lnTo>
                          <a:pt x="267" y="11"/>
                        </a:lnTo>
                        <a:lnTo>
                          <a:pt x="271" y="10"/>
                        </a:lnTo>
                        <a:lnTo>
                          <a:pt x="275" y="19"/>
                        </a:lnTo>
                        <a:lnTo>
                          <a:pt x="280" y="37"/>
                        </a:lnTo>
                        <a:lnTo>
                          <a:pt x="282" y="51"/>
                        </a:lnTo>
                        <a:lnTo>
                          <a:pt x="283" y="56"/>
                        </a:lnTo>
                        <a:lnTo>
                          <a:pt x="290" y="68"/>
                        </a:lnTo>
                        <a:lnTo>
                          <a:pt x="294" y="84"/>
                        </a:lnTo>
                        <a:lnTo>
                          <a:pt x="306" y="97"/>
                        </a:lnTo>
                        <a:lnTo>
                          <a:pt x="327" y="124"/>
                        </a:lnTo>
                        <a:lnTo>
                          <a:pt x="339" y="129"/>
                        </a:lnTo>
                        <a:lnTo>
                          <a:pt x="353" y="129"/>
                        </a:lnTo>
                        <a:lnTo>
                          <a:pt x="374" y="122"/>
                        </a:lnTo>
                        <a:lnTo>
                          <a:pt x="387" y="119"/>
                        </a:lnTo>
                        <a:lnTo>
                          <a:pt x="404" y="122"/>
                        </a:lnTo>
                        <a:lnTo>
                          <a:pt x="424" y="122"/>
                        </a:lnTo>
                        <a:lnTo>
                          <a:pt x="427" y="107"/>
                        </a:lnTo>
                        <a:lnTo>
                          <a:pt x="428" y="100"/>
                        </a:lnTo>
                        <a:lnTo>
                          <a:pt x="430" y="95"/>
                        </a:lnTo>
                        <a:lnTo>
                          <a:pt x="431" y="91"/>
                        </a:lnTo>
                        <a:lnTo>
                          <a:pt x="433" y="86"/>
                        </a:lnTo>
                        <a:lnTo>
                          <a:pt x="434" y="75"/>
                        </a:lnTo>
                        <a:lnTo>
                          <a:pt x="436" y="67"/>
                        </a:lnTo>
                        <a:lnTo>
                          <a:pt x="479" y="67"/>
                        </a:lnTo>
                        <a:lnTo>
                          <a:pt x="482" y="61"/>
                        </a:lnTo>
                        <a:lnTo>
                          <a:pt x="505" y="61"/>
                        </a:lnTo>
                        <a:lnTo>
                          <a:pt x="504" y="83"/>
                        </a:lnTo>
                        <a:lnTo>
                          <a:pt x="552" y="84"/>
                        </a:lnTo>
                        <a:lnTo>
                          <a:pt x="556" y="88"/>
                        </a:lnTo>
                        <a:lnTo>
                          <a:pt x="558" y="96"/>
                        </a:lnTo>
                        <a:lnTo>
                          <a:pt x="560" y="128"/>
                        </a:lnTo>
                        <a:lnTo>
                          <a:pt x="563" y="140"/>
                        </a:lnTo>
                        <a:lnTo>
                          <a:pt x="563" y="156"/>
                        </a:lnTo>
                        <a:lnTo>
                          <a:pt x="565" y="172"/>
                        </a:lnTo>
                        <a:lnTo>
                          <a:pt x="565" y="178"/>
                        </a:lnTo>
                        <a:lnTo>
                          <a:pt x="562" y="189"/>
                        </a:lnTo>
                        <a:lnTo>
                          <a:pt x="562" y="203"/>
                        </a:lnTo>
                        <a:lnTo>
                          <a:pt x="564" y="212"/>
                        </a:lnTo>
                        <a:lnTo>
                          <a:pt x="573" y="226"/>
                        </a:lnTo>
                        <a:lnTo>
                          <a:pt x="579" y="247"/>
                        </a:lnTo>
                        <a:lnTo>
                          <a:pt x="585" y="263"/>
                        </a:lnTo>
                        <a:lnTo>
                          <a:pt x="585" y="271"/>
                        </a:lnTo>
                        <a:lnTo>
                          <a:pt x="580" y="278"/>
                        </a:lnTo>
                        <a:lnTo>
                          <a:pt x="569" y="289"/>
                        </a:lnTo>
                        <a:lnTo>
                          <a:pt x="569" y="291"/>
                        </a:lnTo>
                        <a:lnTo>
                          <a:pt x="570" y="294"/>
                        </a:lnTo>
                        <a:lnTo>
                          <a:pt x="572" y="295"/>
                        </a:lnTo>
                        <a:lnTo>
                          <a:pt x="575" y="296"/>
                        </a:lnTo>
                        <a:lnTo>
                          <a:pt x="581" y="304"/>
                        </a:lnTo>
                        <a:lnTo>
                          <a:pt x="587" y="305"/>
                        </a:lnTo>
                        <a:lnTo>
                          <a:pt x="590" y="304"/>
                        </a:lnTo>
                        <a:lnTo>
                          <a:pt x="592" y="298"/>
                        </a:lnTo>
                        <a:lnTo>
                          <a:pt x="595" y="290"/>
                        </a:lnTo>
                        <a:lnTo>
                          <a:pt x="600" y="288"/>
                        </a:lnTo>
                        <a:lnTo>
                          <a:pt x="651" y="288"/>
                        </a:lnTo>
                        <a:lnTo>
                          <a:pt x="661" y="284"/>
                        </a:lnTo>
                        <a:lnTo>
                          <a:pt x="670" y="287"/>
                        </a:lnTo>
                        <a:lnTo>
                          <a:pt x="672" y="287"/>
                        </a:lnTo>
                        <a:lnTo>
                          <a:pt x="682" y="279"/>
                        </a:lnTo>
                        <a:lnTo>
                          <a:pt x="683" y="279"/>
                        </a:lnTo>
                        <a:lnTo>
                          <a:pt x="687" y="283"/>
                        </a:lnTo>
                        <a:lnTo>
                          <a:pt x="687" y="287"/>
                        </a:lnTo>
                        <a:lnTo>
                          <a:pt x="686" y="288"/>
                        </a:lnTo>
                        <a:lnTo>
                          <a:pt x="685" y="290"/>
                        </a:lnTo>
                        <a:lnTo>
                          <a:pt x="686" y="300"/>
                        </a:lnTo>
                        <a:lnTo>
                          <a:pt x="686" y="305"/>
                        </a:lnTo>
                        <a:lnTo>
                          <a:pt x="683" y="311"/>
                        </a:lnTo>
                        <a:lnTo>
                          <a:pt x="683" y="323"/>
                        </a:lnTo>
                        <a:lnTo>
                          <a:pt x="681" y="336"/>
                        </a:lnTo>
                        <a:lnTo>
                          <a:pt x="682" y="350"/>
                        </a:lnTo>
                        <a:lnTo>
                          <a:pt x="681" y="364"/>
                        </a:lnTo>
                        <a:lnTo>
                          <a:pt x="678" y="373"/>
                        </a:lnTo>
                        <a:lnTo>
                          <a:pt x="678" y="388"/>
                        </a:lnTo>
                        <a:lnTo>
                          <a:pt x="680" y="392"/>
                        </a:lnTo>
                        <a:lnTo>
                          <a:pt x="683" y="396"/>
                        </a:lnTo>
                        <a:lnTo>
                          <a:pt x="692" y="398"/>
                        </a:lnTo>
                        <a:lnTo>
                          <a:pt x="633" y="398"/>
                        </a:lnTo>
                        <a:lnTo>
                          <a:pt x="573" y="398"/>
                        </a:lnTo>
                        <a:lnTo>
                          <a:pt x="573" y="452"/>
                        </a:lnTo>
                        <a:lnTo>
                          <a:pt x="573" y="508"/>
                        </a:lnTo>
                        <a:lnTo>
                          <a:pt x="573" y="562"/>
                        </a:lnTo>
                        <a:lnTo>
                          <a:pt x="573" y="600"/>
                        </a:lnTo>
                        <a:lnTo>
                          <a:pt x="573" y="601"/>
                        </a:lnTo>
                        <a:lnTo>
                          <a:pt x="580" y="607"/>
                        </a:lnTo>
                        <a:lnTo>
                          <a:pt x="584" y="614"/>
                        </a:lnTo>
                        <a:lnTo>
                          <a:pt x="597" y="623"/>
                        </a:lnTo>
                        <a:lnTo>
                          <a:pt x="603" y="630"/>
                        </a:lnTo>
                        <a:lnTo>
                          <a:pt x="613" y="639"/>
                        </a:lnTo>
                        <a:lnTo>
                          <a:pt x="617" y="644"/>
                        </a:lnTo>
                        <a:lnTo>
                          <a:pt x="626" y="648"/>
                        </a:lnTo>
                        <a:lnTo>
                          <a:pt x="630" y="654"/>
                        </a:lnTo>
                        <a:lnTo>
                          <a:pt x="638" y="659"/>
                        </a:lnTo>
                        <a:lnTo>
                          <a:pt x="635" y="661"/>
                        </a:lnTo>
                        <a:lnTo>
                          <a:pt x="624" y="664"/>
                        </a:lnTo>
                        <a:lnTo>
                          <a:pt x="549" y="683"/>
                        </a:lnTo>
                        <a:lnTo>
                          <a:pt x="541" y="684"/>
                        </a:lnTo>
                        <a:lnTo>
                          <a:pt x="537" y="682"/>
                        </a:lnTo>
                        <a:lnTo>
                          <a:pt x="525" y="681"/>
                        </a:lnTo>
                        <a:lnTo>
                          <a:pt x="513" y="677"/>
                        </a:lnTo>
                        <a:lnTo>
                          <a:pt x="497" y="676"/>
                        </a:lnTo>
                        <a:lnTo>
                          <a:pt x="463" y="669"/>
                        </a:lnTo>
                        <a:lnTo>
                          <a:pt x="436" y="669"/>
                        </a:lnTo>
                        <a:lnTo>
                          <a:pt x="417" y="671"/>
                        </a:lnTo>
                        <a:lnTo>
                          <a:pt x="408" y="671"/>
                        </a:lnTo>
                        <a:lnTo>
                          <a:pt x="391" y="665"/>
                        </a:lnTo>
                        <a:lnTo>
                          <a:pt x="385" y="655"/>
                        </a:lnTo>
                        <a:lnTo>
                          <a:pt x="369" y="644"/>
                        </a:lnTo>
                        <a:lnTo>
                          <a:pt x="349" y="644"/>
                        </a:lnTo>
                        <a:lnTo>
                          <a:pt x="302" y="644"/>
                        </a:lnTo>
                        <a:lnTo>
                          <a:pt x="255" y="644"/>
                        </a:lnTo>
                        <a:lnTo>
                          <a:pt x="201" y="644"/>
                        </a:lnTo>
                        <a:lnTo>
                          <a:pt x="151" y="644"/>
                        </a:lnTo>
                        <a:lnTo>
                          <a:pt x="133" y="644"/>
                        </a:lnTo>
                        <a:lnTo>
                          <a:pt x="126" y="646"/>
                        </a:lnTo>
                        <a:lnTo>
                          <a:pt x="112" y="633"/>
                        </a:lnTo>
                        <a:lnTo>
                          <a:pt x="99" y="628"/>
                        </a:lnTo>
                        <a:lnTo>
                          <a:pt x="94" y="619"/>
                        </a:lnTo>
                        <a:lnTo>
                          <a:pt x="84" y="618"/>
                        </a:lnTo>
                        <a:lnTo>
                          <a:pt x="62" y="618"/>
                        </a:lnTo>
                        <a:lnTo>
                          <a:pt x="52" y="622"/>
                        </a:lnTo>
                        <a:lnTo>
                          <a:pt x="42" y="632"/>
                        </a:lnTo>
                        <a:lnTo>
                          <a:pt x="36" y="635"/>
                        </a:lnTo>
                        <a:lnTo>
                          <a:pt x="26" y="629"/>
                        </a:lnTo>
                        <a:lnTo>
                          <a:pt x="15" y="638"/>
                        </a:lnTo>
                        <a:lnTo>
                          <a:pt x="4" y="644"/>
                        </a:lnTo>
                        <a:lnTo>
                          <a:pt x="4" y="638"/>
                        </a:lnTo>
                        <a:lnTo>
                          <a:pt x="0" y="617"/>
                        </a:lnTo>
                        <a:lnTo>
                          <a:pt x="0" y="606"/>
                        </a:lnTo>
                        <a:lnTo>
                          <a:pt x="5" y="608"/>
                        </a:lnTo>
                        <a:lnTo>
                          <a:pt x="5" y="597"/>
                        </a:lnTo>
                        <a:close/>
                      </a:path>
                    </a:pathLst>
                  </a:custGeom>
                  <a:grpFill/>
                  <a:ln w="6350" cap="flat" cmpd="sng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/>
                  <a:lstStyle/>
                  <a:p>
                    <a:endParaRPr lang="en-US" sz="975" dirty="0"/>
                  </a:p>
                </p:txBody>
              </p:sp>
              <p:sp>
                <p:nvSpPr>
                  <p:cNvPr id="222" name="Freeform 27"/>
                  <p:cNvSpPr>
                    <a:spLocks noChangeAspect="1"/>
                  </p:cNvSpPr>
                  <p:nvPr/>
                </p:nvSpPr>
                <p:spPr bwMode="gray">
                  <a:xfrm>
                    <a:off x="2647" y="2535"/>
                    <a:ext cx="11" cy="16"/>
                  </a:xfrm>
                  <a:custGeom>
                    <a:avLst/>
                    <a:gdLst/>
                    <a:ahLst/>
                    <a:cxnLst>
                      <a:cxn ang="0">
                        <a:pos x="56" y="14"/>
                      </a:cxn>
                      <a:cxn ang="0">
                        <a:pos x="51" y="3"/>
                      </a:cxn>
                      <a:cxn ang="0">
                        <a:pos x="41" y="0"/>
                      </a:cxn>
                      <a:cxn ang="0">
                        <a:pos x="31" y="5"/>
                      </a:cxn>
                      <a:cxn ang="0">
                        <a:pos x="24" y="19"/>
                      </a:cxn>
                      <a:cxn ang="0">
                        <a:pos x="14" y="25"/>
                      </a:cxn>
                      <a:cxn ang="0">
                        <a:pos x="0" y="35"/>
                      </a:cxn>
                      <a:cxn ang="0">
                        <a:pos x="5" y="40"/>
                      </a:cxn>
                      <a:cxn ang="0">
                        <a:pos x="8" y="55"/>
                      </a:cxn>
                      <a:cxn ang="0">
                        <a:pos x="8" y="64"/>
                      </a:cxn>
                      <a:cxn ang="0">
                        <a:pos x="9" y="71"/>
                      </a:cxn>
                      <a:cxn ang="0">
                        <a:pos x="18" y="78"/>
                      </a:cxn>
                      <a:cxn ang="0">
                        <a:pos x="26" y="73"/>
                      </a:cxn>
                      <a:cxn ang="0">
                        <a:pos x="27" y="61"/>
                      </a:cxn>
                      <a:cxn ang="0">
                        <a:pos x="30" y="46"/>
                      </a:cxn>
                      <a:cxn ang="0">
                        <a:pos x="34" y="30"/>
                      </a:cxn>
                      <a:cxn ang="0">
                        <a:pos x="43" y="22"/>
                      </a:cxn>
                      <a:cxn ang="0">
                        <a:pos x="52" y="16"/>
                      </a:cxn>
                      <a:cxn ang="0">
                        <a:pos x="56" y="14"/>
                      </a:cxn>
                    </a:cxnLst>
                    <a:rect l="0" t="0" r="r" b="b"/>
                    <a:pathLst>
                      <a:path w="56" h="78">
                        <a:moveTo>
                          <a:pt x="56" y="14"/>
                        </a:moveTo>
                        <a:lnTo>
                          <a:pt x="51" y="3"/>
                        </a:lnTo>
                        <a:lnTo>
                          <a:pt x="41" y="0"/>
                        </a:lnTo>
                        <a:lnTo>
                          <a:pt x="31" y="5"/>
                        </a:lnTo>
                        <a:lnTo>
                          <a:pt x="24" y="19"/>
                        </a:lnTo>
                        <a:lnTo>
                          <a:pt x="14" y="25"/>
                        </a:lnTo>
                        <a:lnTo>
                          <a:pt x="0" y="35"/>
                        </a:lnTo>
                        <a:lnTo>
                          <a:pt x="5" y="40"/>
                        </a:lnTo>
                        <a:lnTo>
                          <a:pt x="8" y="55"/>
                        </a:lnTo>
                        <a:lnTo>
                          <a:pt x="8" y="64"/>
                        </a:lnTo>
                        <a:lnTo>
                          <a:pt x="9" y="71"/>
                        </a:lnTo>
                        <a:lnTo>
                          <a:pt x="18" y="78"/>
                        </a:lnTo>
                        <a:lnTo>
                          <a:pt x="26" y="73"/>
                        </a:lnTo>
                        <a:lnTo>
                          <a:pt x="27" y="61"/>
                        </a:lnTo>
                        <a:lnTo>
                          <a:pt x="30" y="46"/>
                        </a:lnTo>
                        <a:lnTo>
                          <a:pt x="34" y="30"/>
                        </a:lnTo>
                        <a:lnTo>
                          <a:pt x="43" y="22"/>
                        </a:lnTo>
                        <a:lnTo>
                          <a:pt x="52" y="16"/>
                        </a:lnTo>
                        <a:lnTo>
                          <a:pt x="56" y="14"/>
                        </a:lnTo>
                        <a:close/>
                      </a:path>
                    </a:pathLst>
                  </a:custGeom>
                  <a:grpFill/>
                  <a:ln w="6350" cap="flat" cmpd="sng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/>
                  <a:lstStyle/>
                  <a:p>
                    <a:endParaRPr lang="en-US" sz="975" dirty="0"/>
                  </a:p>
                </p:txBody>
              </p:sp>
            </p:grpSp>
            <p:sp>
              <p:nvSpPr>
                <p:cNvPr id="192" name="Freeform 28"/>
                <p:cNvSpPr>
                  <a:spLocks noChangeAspect="1"/>
                </p:cNvSpPr>
                <p:nvPr/>
              </p:nvSpPr>
              <p:spPr bwMode="gray">
                <a:xfrm>
                  <a:off x="5231605" y="4207222"/>
                  <a:ext cx="39688" cy="41275"/>
                </a:xfrm>
                <a:custGeom>
                  <a:avLst/>
                  <a:gdLst/>
                  <a:ahLst/>
                  <a:cxnLst>
                    <a:cxn ang="0">
                      <a:pos x="125" y="52"/>
                    </a:cxn>
                    <a:cxn ang="0">
                      <a:pos x="127" y="49"/>
                    </a:cxn>
                    <a:cxn ang="0">
                      <a:pos x="126" y="58"/>
                    </a:cxn>
                    <a:cxn ang="0">
                      <a:pos x="103" y="98"/>
                    </a:cxn>
                    <a:cxn ang="0">
                      <a:pos x="73" y="109"/>
                    </a:cxn>
                    <a:cxn ang="0">
                      <a:pos x="63" y="125"/>
                    </a:cxn>
                    <a:cxn ang="0">
                      <a:pos x="55" y="129"/>
                    </a:cxn>
                    <a:cxn ang="0">
                      <a:pos x="43" y="131"/>
                    </a:cxn>
                    <a:cxn ang="0">
                      <a:pos x="23" y="113"/>
                    </a:cxn>
                    <a:cxn ang="0">
                      <a:pos x="11" y="100"/>
                    </a:cxn>
                    <a:cxn ang="0">
                      <a:pos x="5" y="88"/>
                    </a:cxn>
                    <a:cxn ang="0">
                      <a:pos x="0" y="74"/>
                    </a:cxn>
                    <a:cxn ang="0">
                      <a:pos x="2" y="61"/>
                    </a:cxn>
                    <a:cxn ang="0">
                      <a:pos x="28" y="27"/>
                    </a:cxn>
                    <a:cxn ang="0">
                      <a:pos x="40" y="16"/>
                    </a:cxn>
                    <a:cxn ang="0">
                      <a:pos x="68" y="1"/>
                    </a:cxn>
                    <a:cxn ang="0">
                      <a:pos x="83" y="0"/>
                    </a:cxn>
                    <a:cxn ang="0">
                      <a:pos x="95" y="6"/>
                    </a:cxn>
                    <a:cxn ang="0">
                      <a:pos x="105" y="18"/>
                    </a:cxn>
                    <a:cxn ang="0">
                      <a:pos x="113" y="29"/>
                    </a:cxn>
                    <a:cxn ang="0">
                      <a:pos x="121" y="42"/>
                    </a:cxn>
                    <a:cxn ang="0">
                      <a:pos x="125" y="52"/>
                    </a:cxn>
                  </a:cxnLst>
                  <a:rect l="0" t="0" r="r" b="b"/>
                  <a:pathLst>
                    <a:path w="127" h="131">
                      <a:moveTo>
                        <a:pt x="125" y="52"/>
                      </a:moveTo>
                      <a:lnTo>
                        <a:pt x="127" y="49"/>
                      </a:lnTo>
                      <a:lnTo>
                        <a:pt x="126" y="58"/>
                      </a:lnTo>
                      <a:lnTo>
                        <a:pt x="103" y="98"/>
                      </a:lnTo>
                      <a:lnTo>
                        <a:pt x="73" y="109"/>
                      </a:lnTo>
                      <a:lnTo>
                        <a:pt x="63" y="125"/>
                      </a:lnTo>
                      <a:lnTo>
                        <a:pt x="55" y="129"/>
                      </a:lnTo>
                      <a:lnTo>
                        <a:pt x="43" y="131"/>
                      </a:lnTo>
                      <a:lnTo>
                        <a:pt x="23" y="113"/>
                      </a:lnTo>
                      <a:lnTo>
                        <a:pt x="11" y="100"/>
                      </a:lnTo>
                      <a:lnTo>
                        <a:pt x="5" y="88"/>
                      </a:lnTo>
                      <a:lnTo>
                        <a:pt x="0" y="74"/>
                      </a:lnTo>
                      <a:lnTo>
                        <a:pt x="2" y="61"/>
                      </a:lnTo>
                      <a:lnTo>
                        <a:pt x="28" y="27"/>
                      </a:lnTo>
                      <a:lnTo>
                        <a:pt x="40" y="16"/>
                      </a:lnTo>
                      <a:lnTo>
                        <a:pt x="68" y="1"/>
                      </a:lnTo>
                      <a:lnTo>
                        <a:pt x="83" y="0"/>
                      </a:lnTo>
                      <a:lnTo>
                        <a:pt x="95" y="6"/>
                      </a:lnTo>
                      <a:lnTo>
                        <a:pt x="105" y="18"/>
                      </a:lnTo>
                      <a:lnTo>
                        <a:pt x="113" y="29"/>
                      </a:lnTo>
                      <a:lnTo>
                        <a:pt x="121" y="42"/>
                      </a:lnTo>
                      <a:lnTo>
                        <a:pt x="125" y="52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93" name="Freeform 29"/>
                <p:cNvSpPr>
                  <a:spLocks noChangeAspect="1"/>
                </p:cNvSpPr>
                <p:nvPr/>
              </p:nvSpPr>
              <p:spPr bwMode="gray">
                <a:xfrm>
                  <a:off x="5142705" y="3834159"/>
                  <a:ext cx="203200" cy="174625"/>
                </a:xfrm>
                <a:custGeom>
                  <a:avLst/>
                  <a:gdLst/>
                  <a:ahLst/>
                  <a:cxnLst>
                    <a:cxn ang="0">
                      <a:pos x="0" y="320"/>
                    </a:cxn>
                    <a:cxn ang="0">
                      <a:pos x="110" y="264"/>
                    </a:cxn>
                    <a:cxn ang="0">
                      <a:pos x="108" y="232"/>
                    </a:cxn>
                    <a:cxn ang="0">
                      <a:pos x="110" y="179"/>
                    </a:cxn>
                    <a:cxn ang="0">
                      <a:pos x="113" y="156"/>
                    </a:cxn>
                    <a:cxn ang="0">
                      <a:pos x="120" y="145"/>
                    </a:cxn>
                    <a:cxn ang="0">
                      <a:pos x="132" y="168"/>
                    </a:cxn>
                    <a:cxn ang="0">
                      <a:pos x="156" y="166"/>
                    </a:cxn>
                    <a:cxn ang="0">
                      <a:pos x="183" y="178"/>
                    </a:cxn>
                    <a:cxn ang="0">
                      <a:pos x="231" y="205"/>
                    </a:cxn>
                    <a:cxn ang="0">
                      <a:pos x="274" y="196"/>
                    </a:cxn>
                    <a:cxn ang="0">
                      <a:pos x="323" y="226"/>
                    </a:cxn>
                    <a:cxn ang="0">
                      <a:pos x="350" y="252"/>
                    </a:cxn>
                    <a:cxn ang="0">
                      <a:pos x="397" y="277"/>
                    </a:cxn>
                    <a:cxn ang="0">
                      <a:pos x="411" y="275"/>
                    </a:cxn>
                    <a:cxn ang="0">
                      <a:pos x="426" y="281"/>
                    </a:cxn>
                    <a:cxn ang="0">
                      <a:pos x="421" y="223"/>
                    </a:cxn>
                    <a:cxn ang="0">
                      <a:pos x="383" y="225"/>
                    </a:cxn>
                    <a:cxn ang="0">
                      <a:pos x="358" y="199"/>
                    </a:cxn>
                    <a:cxn ang="0">
                      <a:pos x="377" y="131"/>
                    </a:cxn>
                    <a:cxn ang="0">
                      <a:pos x="370" y="66"/>
                    </a:cxn>
                    <a:cxn ang="0">
                      <a:pos x="379" y="37"/>
                    </a:cxn>
                    <a:cxn ang="0">
                      <a:pos x="397" y="17"/>
                    </a:cxn>
                    <a:cxn ang="0">
                      <a:pos x="470" y="13"/>
                    </a:cxn>
                    <a:cxn ang="0">
                      <a:pos x="494" y="33"/>
                    </a:cxn>
                    <a:cxn ang="0">
                      <a:pos x="526" y="32"/>
                    </a:cxn>
                    <a:cxn ang="0">
                      <a:pos x="575" y="57"/>
                    </a:cxn>
                    <a:cxn ang="0">
                      <a:pos x="603" y="67"/>
                    </a:cxn>
                    <a:cxn ang="0">
                      <a:pos x="605" y="82"/>
                    </a:cxn>
                    <a:cxn ang="0">
                      <a:pos x="626" y="107"/>
                    </a:cxn>
                    <a:cxn ang="0">
                      <a:pos x="640" y="139"/>
                    </a:cxn>
                    <a:cxn ang="0">
                      <a:pos x="625" y="151"/>
                    </a:cxn>
                    <a:cxn ang="0">
                      <a:pos x="620" y="194"/>
                    </a:cxn>
                    <a:cxn ang="0">
                      <a:pos x="624" y="231"/>
                    </a:cxn>
                    <a:cxn ang="0">
                      <a:pos x="619" y="243"/>
                    </a:cxn>
                    <a:cxn ang="0">
                      <a:pos x="603" y="265"/>
                    </a:cxn>
                    <a:cxn ang="0">
                      <a:pos x="589" y="306"/>
                    </a:cxn>
                    <a:cxn ang="0">
                      <a:pos x="608" y="322"/>
                    </a:cxn>
                    <a:cxn ang="0">
                      <a:pos x="438" y="383"/>
                    </a:cxn>
                    <a:cxn ang="0">
                      <a:pos x="452" y="416"/>
                    </a:cxn>
                    <a:cxn ang="0">
                      <a:pos x="424" y="414"/>
                    </a:cxn>
                    <a:cxn ang="0">
                      <a:pos x="385" y="425"/>
                    </a:cxn>
                    <a:cxn ang="0">
                      <a:pos x="365" y="442"/>
                    </a:cxn>
                    <a:cxn ang="0">
                      <a:pos x="363" y="464"/>
                    </a:cxn>
                    <a:cxn ang="0">
                      <a:pos x="336" y="469"/>
                    </a:cxn>
                    <a:cxn ang="0">
                      <a:pos x="315" y="481"/>
                    </a:cxn>
                    <a:cxn ang="0">
                      <a:pos x="303" y="491"/>
                    </a:cxn>
                    <a:cxn ang="0">
                      <a:pos x="285" y="524"/>
                    </a:cxn>
                    <a:cxn ang="0">
                      <a:pos x="264" y="549"/>
                    </a:cxn>
                    <a:cxn ang="0">
                      <a:pos x="245" y="546"/>
                    </a:cxn>
                    <a:cxn ang="0">
                      <a:pos x="211" y="546"/>
                    </a:cxn>
                    <a:cxn ang="0">
                      <a:pos x="172" y="539"/>
                    </a:cxn>
                    <a:cxn ang="0">
                      <a:pos x="139" y="518"/>
                    </a:cxn>
                    <a:cxn ang="0">
                      <a:pos x="65" y="527"/>
                    </a:cxn>
                    <a:cxn ang="0">
                      <a:pos x="40" y="507"/>
                    </a:cxn>
                    <a:cxn ang="0">
                      <a:pos x="7" y="475"/>
                    </a:cxn>
                  </a:cxnLst>
                  <a:rect l="0" t="0" r="r" b="b"/>
                  <a:pathLst>
                    <a:path w="640" h="552">
                      <a:moveTo>
                        <a:pt x="0" y="468"/>
                      </a:moveTo>
                      <a:lnTo>
                        <a:pt x="0" y="430"/>
                      </a:lnTo>
                      <a:lnTo>
                        <a:pt x="0" y="376"/>
                      </a:lnTo>
                      <a:lnTo>
                        <a:pt x="0" y="320"/>
                      </a:lnTo>
                      <a:lnTo>
                        <a:pt x="0" y="266"/>
                      </a:lnTo>
                      <a:lnTo>
                        <a:pt x="60" y="266"/>
                      </a:lnTo>
                      <a:lnTo>
                        <a:pt x="119" y="266"/>
                      </a:lnTo>
                      <a:lnTo>
                        <a:pt x="110" y="264"/>
                      </a:lnTo>
                      <a:lnTo>
                        <a:pt x="107" y="260"/>
                      </a:lnTo>
                      <a:lnTo>
                        <a:pt x="105" y="256"/>
                      </a:lnTo>
                      <a:lnTo>
                        <a:pt x="105" y="241"/>
                      </a:lnTo>
                      <a:lnTo>
                        <a:pt x="108" y="232"/>
                      </a:lnTo>
                      <a:lnTo>
                        <a:pt x="109" y="218"/>
                      </a:lnTo>
                      <a:lnTo>
                        <a:pt x="108" y="204"/>
                      </a:lnTo>
                      <a:lnTo>
                        <a:pt x="110" y="191"/>
                      </a:lnTo>
                      <a:lnTo>
                        <a:pt x="110" y="179"/>
                      </a:lnTo>
                      <a:lnTo>
                        <a:pt x="113" y="173"/>
                      </a:lnTo>
                      <a:lnTo>
                        <a:pt x="113" y="168"/>
                      </a:lnTo>
                      <a:lnTo>
                        <a:pt x="112" y="158"/>
                      </a:lnTo>
                      <a:lnTo>
                        <a:pt x="113" y="156"/>
                      </a:lnTo>
                      <a:lnTo>
                        <a:pt x="114" y="155"/>
                      </a:lnTo>
                      <a:lnTo>
                        <a:pt x="114" y="151"/>
                      </a:lnTo>
                      <a:lnTo>
                        <a:pt x="110" y="147"/>
                      </a:lnTo>
                      <a:lnTo>
                        <a:pt x="120" y="145"/>
                      </a:lnTo>
                      <a:lnTo>
                        <a:pt x="124" y="145"/>
                      </a:lnTo>
                      <a:lnTo>
                        <a:pt x="126" y="146"/>
                      </a:lnTo>
                      <a:lnTo>
                        <a:pt x="132" y="156"/>
                      </a:lnTo>
                      <a:lnTo>
                        <a:pt x="132" y="168"/>
                      </a:lnTo>
                      <a:lnTo>
                        <a:pt x="134" y="173"/>
                      </a:lnTo>
                      <a:lnTo>
                        <a:pt x="137" y="173"/>
                      </a:lnTo>
                      <a:lnTo>
                        <a:pt x="151" y="167"/>
                      </a:lnTo>
                      <a:lnTo>
                        <a:pt x="156" y="166"/>
                      </a:lnTo>
                      <a:lnTo>
                        <a:pt x="162" y="166"/>
                      </a:lnTo>
                      <a:lnTo>
                        <a:pt x="173" y="161"/>
                      </a:lnTo>
                      <a:lnTo>
                        <a:pt x="179" y="169"/>
                      </a:lnTo>
                      <a:lnTo>
                        <a:pt x="183" y="178"/>
                      </a:lnTo>
                      <a:lnTo>
                        <a:pt x="188" y="184"/>
                      </a:lnTo>
                      <a:lnTo>
                        <a:pt x="201" y="190"/>
                      </a:lnTo>
                      <a:lnTo>
                        <a:pt x="213" y="198"/>
                      </a:lnTo>
                      <a:lnTo>
                        <a:pt x="231" y="205"/>
                      </a:lnTo>
                      <a:lnTo>
                        <a:pt x="243" y="206"/>
                      </a:lnTo>
                      <a:lnTo>
                        <a:pt x="252" y="204"/>
                      </a:lnTo>
                      <a:lnTo>
                        <a:pt x="264" y="199"/>
                      </a:lnTo>
                      <a:lnTo>
                        <a:pt x="274" y="196"/>
                      </a:lnTo>
                      <a:lnTo>
                        <a:pt x="279" y="198"/>
                      </a:lnTo>
                      <a:lnTo>
                        <a:pt x="298" y="216"/>
                      </a:lnTo>
                      <a:lnTo>
                        <a:pt x="312" y="222"/>
                      </a:lnTo>
                      <a:lnTo>
                        <a:pt x="323" y="226"/>
                      </a:lnTo>
                      <a:lnTo>
                        <a:pt x="334" y="227"/>
                      </a:lnTo>
                      <a:lnTo>
                        <a:pt x="341" y="233"/>
                      </a:lnTo>
                      <a:lnTo>
                        <a:pt x="346" y="245"/>
                      </a:lnTo>
                      <a:lnTo>
                        <a:pt x="350" y="252"/>
                      </a:lnTo>
                      <a:lnTo>
                        <a:pt x="363" y="264"/>
                      </a:lnTo>
                      <a:lnTo>
                        <a:pt x="377" y="272"/>
                      </a:lnTo>
                      <a:lnTo>
                        <a:pt x="387" y="276"/>
                      </a:lnTo>
                      <a:lnTo>
                        <a:pt x="397" y="277"/>
                      </a:lnTo>
                      <a:lnTo>
                        <a:pt x="400" y="277"/>
                      </a:lnTo>
                      <a:lnTo>
                        <a:pt x="406" y="275"/>
                      </a:lnTo>
                      <a:lnTo>
                        <a:pt x="410" y="274"/>
                      </a:lnTo>
                      <a:lnTo>
                        <a:pt x="411" y="275"/>
                      </a:lnTo>
                      <a:lnTo>
                        <a:pt x="416" y="282"/>
                      </a:lnTo>
                      <a:lnTo>
                        <a:pt x="420" y="283"/>
                      </a:lnTo>
                      <a:lnTo>
                        <a:pt x="424" y="283"/>
                      </a:lnTo>
                      <a:lnTo>
                        <a:pt x="426" y="281"/>
                      </a:lnTo>
                      <a:lnTo>
                        <a:pt x="426" y="274"/>
                      </a:lnTo>
                      <a:lnTo>
                        <a:pt x="425" y="266"/>
                      </a:lnTo>
                      <a:lnTo>
                        <a:pt x="424" y="231"/>
                      </a:lnTo>
                      <a:lnTo>
                        <a:pt x="421" y="223"/>
                      </a:lnTo>
                      <a:lnTo>
                        <a:pt x="415" y="222"/>
                      </a:lnTo>
                      <a:lnTo>
                        <a:pt x="406" y="227"/>
                      </a:lnTo>
                      <a:lnTo>
                        <a:pt x="395" y="225"/>
                      </a:lnTo>
                      <a:lnTo>
                        <a:pt x="383" y="225"/>
                      </a:lnTo>
                      <a:lnTo>
                        <a:pt x="376" y="220"/>
                      </a:lnTo>
                      <a:lnTo>
                        <a:pt x="366" y="207"/>
                      </a:lnTo>
                      <a:lnTo>
                        <a:pt x="360" y="201"/>
                      </a:lnTo>
                      <a:lnTo>
                        <a:pt x="358" y="199"/>
                      </a:lnTo>
                      <a:lnTo>
                        <a:pt x="357" y="189"/>
                      </a:lnTo>
                      <a:lnTo>
                        <a:pt x="360" y="182"/>
                      </a:lnTo>
                      <a:lnTo>
                        <a:pt x="362" y="170"/>
                      </a:lnTo>
                      <a:lnTo>
                        <a:pt x="377" y="131"/>
                      </a:lnTo>
                      <a:lnTo>
                        <a:pt x="378" y="124"/>
                      </a:lnTo>
                      <a:lnTo>
                        <a:pt x="379" y="99"/>
                      </a:lnTo>
                      <a:lnTo>
                        <a:pt x="377" y="85"/>
                      </a:lnTo>
                      <a:lnTo>
                        <a:pt x="370" y="66"/>
                      </a:lnTo>
                      <a:lnTo>
                        <a:pt x="370" y="56"/>
                      </a:lnTo>
                      <a:lnTo>
                        <a:pt x="372" y="53"/>
                      </a:lnTo>
                      <a:lnTo>
                        <a:pt x="374" y="44"/>
                      </a:lnTo>
                      <a:lnTo>
                        <a:pt x="379" y="37"/>
                      </a:lnTo>
                      <a:lnTo>
                        <a:pt x="387" y="23"/>
                      </a:lnTo>
                      <a:lnTo>
                        <a:pt x="389" y="21"/>
                      </a:lnTo>
                      <a:lnTo>
                        <a:pt x="394" y="17"/>
                      </a:lnTo>
                      <a:lnTo>
                        <a:pt x="397" y="17"/>
                      </a:lnTo>
                      <a:lnTo>
                        <a:pt x="406" y="13"/>
                      </a:lnTo>
                      <a:lnTo>
                        <a:pt x="468" y="0"/>
                      </a:lnTo>
                      <a:lnTo>
                        <a:pt x="471" y="6"/>
                      </a:lnTo>
                      <a:lnTo>
                        <a:pt x="470" y="13"/>
                      </a:lnTo>
                      <a:lnTo>
                        <a:pt x="471" y="22"/>
                      </a:lnTo>
                      <a:lnTo>
                        <a:pt x="475" y="23"/>
                      </a:lnTo>
                      <a:lnTo>
                        <a:pt x="483" y="24"/>
                      </a:lnTo>
                      <a:lnTo>
                        <a:pt x="494" y="33"/>
                      </a:lnTo>
                      <a:lnTo>
                        <a:pt x="502" y="22"/>
                      </a:lnTo>
                      <a:lnTo>
                        <a:pt x="508" y="21"/>
                      </a:lnTo>
                      <a:lnTo>
                        <a:pt x="516" y="23"/>
                      </a:lnTo>
                      <a:lnTo>
                        <a:pt x="526" y="32"/>
                      </a:lnTo>
                      <a:lnTo>
                        <a:pt x="530" y="39"/>
                      </a:lnTo>
                      <a:lnTo>
                        <a:pt x="538" y="43"/>
                      </a:lnTo>
                      <a:lnTo>
                        <a:pt x="546" y="45"/>
                      </a:lnTo>
                      <a:lnTo>
                        <a:pt x="575" y="57"/>
                      </a:lnTo>
                      <a:lnTo>
                        <a:pt x="586" y="61"/>
                      </a:lnTo>
                      <a:lnTo>
                        <a:pt x="597" y="61"/>
                      </a:lnTo>
                      <a:lnTo>
                        <a:pt x="599" y="64"/>
                      </a:lnTo>
                      <a:lnTo>
                        <a:pt x="603" y="67"/>
                      </a:lnTo>
                      <a:lnTo>
                        <a:pt x="602" y="70"/>
                      </a:lnTo>
                      <a:lnTo>
                        <a:pt x="602" y="75"/>
                      </a:lnTo>
                      <a:lnTo>
                        <a:pt x="603" y="76"/>
                      </a:lnTo>
                      <a:lnTo>
                        <a:pt x="605" y="82"/>
                      </a:lnTo>
                      <a:lnTo>
                        <a:pt x="614" y="82"/>
                      </a:lnTo>
                      <a:lnTo>
                        <a:pt x="621" y="91"/>
                      </a:lnTo>
                      <a:lnTo>
                        <a:pt x="623" y="96"/>
                      </a:lnTo>
                      <a:lnTo>
                        <a:pt x="626" y="107"/>
                      </a:lnTo>
                      <a:lnTo>
                        <a:pt x="632" y="112"/>
                      </a:lnTo>
                      <a:lnTo>
                        <a:pt x="635" y="130"/>
                      </a:lnTo>
                      <a:lnTo>
                        <a:pt x="639" y="132"/>
                      </a:lnTo>
                      <a:lnTo>
                        <a:pt x="640" y="139"/>
                      </a:lnTo>
                      <a:lnTo>
                        <a:pt x="640" y="142"/>
                      </a:lnTo>
                      <a:lnTo>
                        <a:pt x="631" y="147"/>
                      </a:lnTo>
                      <a:lnTo>
                        <a:pt x="629" y="148"/>
                      </a:lnTo>
                      <a:lnTo>
                        <a:pt x="625" y="151"/>
                      </a:lnTo>
                      <a:lnTo>
                        <a:pt x="624" y="161"/>
                      </a:lnTo>
                      <a:lnTo>
                        <a:pt x="625" y="169"/>
                      </a:lnTo>
                      <a:lnTo>
                        <a:pt x="619" y="186"/>
                      </a:lnTo>
                      <a:lnTo>
                        <a:pt x="620" y="194"/>
                      </a:lnTo>
                      <a:lnTo>
                        <a:pt x="621" y="209"/>
                      </a:lnTo>
                      <a:lnTo>
                        <a:pt x="619" y="223"/>
                      </a:lnTo>
                      <a:lnTo>
                        <a:pt x="620" y="226"/>
                      </a:lnTo>
                      <a:lnTo>
                        <a:pt x="624" y="231"/>
                      </a:lnTo>
                      <a:lnTo>
                        <a:pt x="629" y="233"/>
                      </a:lnTo>
                      <a:lnTo>
                        <a:pt x="630" y="239"/>
                      </a:lnTo>
                      <a:lnTo>
                        <a:pt x="627" y="242"/>
                      </a:lnTo>
                      <a:lnTo>
                        <a:pt x="619" y="243"/>
                      </a:lnTo>
                      <a:lnTo>
                        <a:pt x="613" y="248"/>
                      </a:lnTo>
                      <a:lnTo>
                        <a:pt x="608" y="249"/>
                      </a:lnTo>
                      <a:lnTo>
                        <a:pt x="607" y="250"/>
                      </a:lnTo>
                      <a:lnTo>
                        <a:pt x="603" y="265"/>
                      </a:lnTo>
                      <a:lnTo>
                        <a:pt x="603" y="280"/>
                      </a:lnTo>
                      <a:lnTo>
                        <a:pt x="598" y="295"/>
                      </a:lnTo>
                      <a:lnTo>
                        <a:pt x="591" y="302"/>
                      </a:lnTo>
                      <a:lnTo>
                        <a:pt x="589" y="306"/>
                      </a:lnTo>
                      <a:lnTo>
                        <a:pt x="592" y="314"/>
                      </a:lnTo>
                      <a:lnTo>
                        <a:pt x="597" y="315"/>
                      </a:lnTo>
                      <a:lnTo>
                        <a:pt x="600" y="323"/>
                      </a:lnTo>
                      <a:lnTo>
                        <a:pt x="608" y="322"/>
                      </a:lnTo>
                      <a:lnTo>
                        <a:pt x="612" y="324"/>
                      </a:lnTo>
                      <a:lnTo>
                        <a:pt x="612" y="325"/>
                      </a:lnTo>
                      <a:lnTo>
                        <a:pt x="603" y="326"/>
                      </a:lnTo>
                      <a:lnTo>
                        <a:pt x="438" y="383"/>
                      </a:lnTo>
                      <a:lnTo>
                        <a:pt x="446" y="399"/>
                      </a:lnTo>
                      <a:lnTo>
                        <a:pt x="448" y="411"/>
                      </a:lnTo>
                      <a:lnTo>
                        <a:pt x="453" y="414"/>
                      </a:lnTo>
                      <a:lnTo>
                        <a:pt x="452" y="416"/>
                      </a:lnTo>
                      <a:lnTo>
                        <a:pt x="444" y="415"/>
                      </a:lnTo>
                      <a:lnTo>
                        <a:pt x="436" y="417"/>
                      </a:lnTo>
                      <a:lnTo>
                        <a:pt x="430" y="416"/>
                      </a:lnTo>
                      <a:lnTo>
                        <a:pt x="424" y="414"/>
                      </a:lnTo>
                      <a:lnTo>
                        <a:pt x="420" y="414"/>
                      </a:lnTo>
                      <a:lnTo>
                        <a:pt x="408" y="420"/>
                      </a:lnTo>
                      <a:lnTo>
                        <a:pt x="392" y="421"/>
                      </a:lnTo>
                      <a:lnTo>
                        <a:pt x="385" y="425"/>
                      </a:lnTo>
                      <a:lnTo>
                        <a:pt x="378" y="432"/>
                      </a:lnTo>
                      <a:lnTo>
                        <a:pt x="372" y="432"/>
                      </a:lnTo>
                      <a:lnTo>
                        <a:pt x="366" y="435"/>
                      </a:lnTo>
                      <a:lnTo>
                        <a:pt x="365" y="442"/>
                      </a:lnTo>
                      <a:lnTo>
                        <a:pt x="365" y="451"/>
                      </a:lnTo>
                      <a:lnTo>
                        <a:pt x="366" y="455"/>
                      </a:lnTo>
                      <a:lnTo>
                        <a:pt x="365" y="459"/>
                      </a:lnTo>
                      <a:lnTo>
                        <a:pt x="363" y="464"/>
                      </a:lnTo>
                      <a:lnTo>
                        <a:pt x="362" y="468"/>
                      </a:lnTo>
                      <a:lnTo>
                        <a:pt x="354" y="468"/>
                      </a:lnTo>
                      <a:lnTo>
                        <a:pt x="342" y="467"/>
                      </a:lnTo>
                      <a:lnTo>
                        <a:pt x="336" y="469"/>
                      </a:lnTo>
                      <a:lnTo>
                        <a:pt x="334" y="473"/>
                      </a:lnTo>
                      <a:lnTo>
                        <a:pt x="331" y="473"/>
                      </a:lnTo>
                      <a:lnTo>
                        <a:pt x="324" y="482"/>
                      </a:lnTo>
                      <a:lnTo>
                        <a:pt x="315" y="481"/>
                      </a:lnTo>
                      <a:lnTo>
                        <a:pt x="312" y="482"/>
                      </a:lnTo>
                      <a:lnTo>
                        <a:pt x="309" y="485"/>
                      </a:lnTo>
                      <a:lnTo>
                        <a:pt x="307" y="490"/>
                      </a:lnTo>
                      <a:lnTo>
                        <a:pt x="303" y="491"/>
                      </a:lnTo>
                      <a:lnTo>
                        <a:pt x="297" y="503"/>
                      </a:lnTo>
                      <a:lnTo>
                        <a:pt x="287" y="513"/>
                      </a:lnTo>
                      <a:lnTo>
                        <a:pt x="285" y="518"/>
                      </a:lnTo>
                      <a:lnTo>
                        <a:pt x="285" y="524"/>
                      </a:lnTo>
                      <a:lnTo>
                        <a:pt x="280" y="529"/>
                      </a:lnTo>
                      <a:lnTo>
                        <a:pt x="276" y="532"/>
                      </a:lnTo>
                      <a:lnTo>
                        <a:pt x="270" y="541"/>
                      </a:lnTo>
                      <a:lnTo>
                        <a:pt x="264" y="549"/>
                      </a:lnTo>
                      <a:lnTo>
                        <a:pt x="259" y="549"/>
                      </a:lnTo>
                      <a:lnTo>
                        <a:pt x="252" y="552"/>
                      </a:lnTo>
                      <a:lnTo>
                        <a:pt x="247" y="551"/>
                      </a:lnTo>
                      <a:lnTo>
                        <a:pt x="245" y="546"/>
                      </a:lnTo>
                      <a:lnTo>
                        <a:pt x="241" y="544"/>
                      </a:lnTo>
                      <a:lnTo>
                        <a:pt x="233" y="545"/>
                      </a:lnTo>
                      <a:lnTo>
                        <a:pt x="228" y="544"/>
                      </a:lnTo>
                      <a:lnTo>
                        <a:pt x="211" y="546"/>
                      </a:lnTo>
                      <a:lnTo>
                        <a:pt x="198" y="541"/>
                      </a:lnTo>
                      <a:lnTo>
                        <a:pt x="179" y="543"/>
                      </a:lnTo>
                      <a:lnTo>
                        <a:pt x="174" y="543"/>
                      </a:lnTo>
                      <a:lnTo>
                        <a:pt x="172" y="539"/>
                      </a:lnTo>
                      <a:lnTo>
                        <a:pt x="164" y="537"/>
                      </a:lnTo>
                      <a:lnTo>
                        <a:pt x="157" y="524"/>
                      </a:lnTo>
                      <a:lnTo>
                        <a:pt x="153" y="521"/>
                      </a:lnTo>
                      <a:lnTo>
                        <a:pt x="139" y="518"/>
                      </a:lnTo>
                      <a:lnTo>
                        <a:pt x="118" y="518"/>
                      </a:lnTo>
                      <a:lnTo>
                        <a:pt x="115" y="514"/>
                      </a:lnTo>
                      <a:lnTo>
                        <a:pt x="72" y="525"/>
                      </a:lnTo>
                      <a:lnTo>
                        <a:pt x="65" y="527"/>
                      </a:lnTo>
                      <a:lnTo>
                        <a:pt x="57" y="522"/>
                      </a:lnTo>
                      <a:lnTo>
                        <a:pt x="53" y="516"/>
                      </a:lnTo>
                      <a:lnTo>
                        <a:pt x="44" y="512"/>
                      </a:lnTo>
                      <a:lnTo>
                        <a:pt x="40" y="507"/>
                      </a:lnTo>
                      <a:lnTo>
                        <a:pt x="30" y="498"/>
                      </a:lnTo>
                      <a:lnTo>
                        <a:pt x="24" y="491"/>
                      </a:lnTo>
                      <a:lnTo>
                        <a:pt x="11" y="482"/>
                      </a:lnTo>
                      <a:lnTo>
                        <a:pt x="7" y="475"/>
                      </a:lnTo>
                      <a:lnTo>
                        <a:pt x="0" y="469"/>
                      </a:lnTo>
                      <a:lnTo>
                        <a:pt x="0" y="468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94" name="Freeform 30"/>
                <p:cNvSpPr>
                  <a:spLocks noChangeAspect="1"/>
                </p:cNvSpPr>
                <p:nvPr/>
              </p:nvSpPr>
              <p:spPr bwMode="gray">
                <a:xfrm>
                  <a:off x="5198267" y="3965922"/>
                  <a:ext cx="134938" cy="128588"/>
                </a:xfrm>
                <a:custGeom>
                  <a:avLst/>
                  <a:gdLst/>
                  <a:ahLst/>
                  <a:cxnLst>
                    <a:cxn ang="0">
                      <a:pos x="202" y="60"/>
                    </a:cxn>
                    <a:cxn ang="0">
                      <a:pos x="198" y="66"/>
                    </a:cxn>
                    <a:cxn ang="0">
                      <a:pos x="193" y="70"/>
                    </a:cxn>
                    <a:cxn ang="0">
                      <a:pos x="179" y="66"/>
                    </a:cxn>
                    <a:cxn ang="0">
                      <a:pos x="175" y="71"/>
                    </a:cxn>
                    <a:cxn ang="0">
                      <a:pos x="169" y="70"/>
                    </a:cxn>
                    <a:cxn ang="0">
                      <a:pos x="164" y="72"/>
                    </a:cxn>
                    <a:cxn ang="0">
                      <a:pos x="156" y="78"/>
                    </a:cxn>
                    <a:cxn ang="0">
                      <a:pos x="156" y="83"/>
                    </a:cxn>
                    <a:cxn ang="0">
                      <a:pos x="153" y="86"/>
                    </a:cxn>
                    <a:cxn ang="0">
                      <a:pos x="143" y="87"/>
                    </a:cxn>
                    <a:cxn ang="0">
                      <a:pos x="140" y="93"/>
                    </a:cxn>
                    <a:cxn ang="0">
                      <a:pos x="130" y="100"/>
                    </a:cxn>
                    <a:cxn ang="0">
                      <a:pos x="121" y="110"/>
                    </a:cxn>
                    <a:cxn ang="0">
                      <a:pos x="115" y="115"/>
                    </a:cxn>
                    <a:cxn ang="0">
                      <a:pos x="103" y="129"/>
                    </a:cxn>
                    <a:cxn ang="0">
                      <a:pos x="92" y="135"/>
                    </a:cxn>
                    <a:cxn ang="0">
                      <a:pos x="80" y="138"/>
                    </a:cxn>
                    <a:cxn ang="0">
                      <a:pos x="73" y="132"/>
                    </a:cxn>
                    <a:cxn ang="0">
                      <a:pos x="61" y="131"/>
                    </a:cxn>
                    <a:cxn ang="0">
                      <a:pos x="39" y="132"/>
                    </a:cxn>
                    <a:cxn ang="0">
                      <a:pos x="7" y="129"/>
                    </a:cxn>
                    <a:cxn ang="0">
                      <a:pos x="0" y="125"/>
                    </a:cxn>
                    <a:cxn ang="0">
                      <a:pos x="3" y="140"/>
                    </a:cxn>
                    <a:cxn ang="0">
                      <a:pos x="27" y="172"/>
                    </a:cxn>
                    <a:cxn ang="0">
                      <a:pos x="35" y="197"/>
                    </a:cxn>
                    <a:cxn ang="0">
                      <a:pos x="77" y="247"/>
                    </a:cxn>
                    <a:cxn ang="0">
                      <a:pos x="107" y="260"/>
                    </a:cxn>
                    <a:cxn ang="0">
                      <a:pos x="129" y="279"/>
                    </a:cxn>
                    <a:cxn ang="0">
                      <a:pos x="140" y="308"/>
                    </a:cxn>
                    <a:cxn ang="0">
                      <a:pos x="150" y="341"/>
                    </a:cxn>
                    <a:cxn ang="0">
                      <a:pos x="167" y="355"/>
                    </a:cxn>
                    <a:cxn ang="0">
                      <a:pos x="193" y="357"/>
                    </a:cxn>
                    <a:cxn ang="0">
                      <a:pos x="216" y="367"/>
                    </a:cxn>
                    <a:cxn ang="0">
                      <a:pos x="239" y="371"/>
                    </a:cxn>
                    <a:cxn ang="0">
                      <a:pos x="271" y="380"/>
                    </a:cxn>
                    <a:cxn ang="0">
                      <a:pos x="296" y="380"/>
                    </a:cxn>
                    <a:cxn ang="0">
                      <a:pos x="329" y="388"/>
                    </a:cxn>
                    <a:cxn ang="0">
                      <a:pos x="349" y="404"/>
                    </a:cxn>
                    <a:cxn ang="0">
                      <a:pos x="351" y="404"/>
                    </a:cxn>
                    <a:cxn ang="0">
                      <a:pos x="355" y="377"/>
                    </a:cxn>
                    <a:cxn ang="0">
                      <a:pos x="372" y="360"/>
                    </a:cxn>
                    <a:cxn ang="0">
                      <a:pos x="398" y="318"/>
                    </a:cxn>
                    <a:cxn ang="0">
                      <a:pos x="422" y="251"/>
                    </a:cxn>
                    <a:cxn ang="0">
                      <a:pos x="414" y="211"/>
                    </a:cxn>
                    <a:cxn ang="0">
                      <a:pos x="422" y="175"/>
                    </a:cxn>
                    <a:cxn ang="0">
                      <a:pos x="428" y="151"/>
                    </a:cxn>
                    <a:cxn ang="0">
                      <a:pos x="428" y="105"/>
                    </a:cxn>
                    <a:cxn ang="0">
                      <a:pos x="420" y="73"/>
                    </a:cxn>
                    <a:cxn ang="0">
                      <a:pos x="410" y="50"/>
                    </a:cxn>
                    <a:cxn ang="0">
                      <a:pos x="351" y="27"/>
                    </a:cxn>
                    <a:cxn ang="0">
                      <a:pos x="322" y="19"/>
                    </a:cxn>
                    <a:cxn ang="0">
                      <a:pos x="281" y="19"/>
                    </a:cxn>
                    <a:cxn ang="0">
                      <a:pos x="280" y="2"/>
                    </a:cxn>
                    <a:cxn ang="0">
                      <a:pos x="264" y="3"/>
                    </a:cxn>
                    <a:cxn ang="0">
                      <a:pos x="252" y="0"/>
                    </a:cxn>
                    <a:cxn ang="0">
                      <a:pos x="236" y="6"/>
                    </a:cxn>
                    <a:cxn ang="0">
                      <a:pos x="213" y="11"/>
                    </a:cxn>
                    <a:cxn ang="0">
                      <a:pos x="200" y="18"/>
                    </a:cxn>
                    <a:cxn ang="0">
                      <a:pos x="193" y="28"/>
                    </a:cxn>
                    <a:cxn ang="0">
                      <a:pos x="194" y="41"/>
                    </a:cxn>
                    <a:cxn ang="0">
                      <a:pos x="191" y="50"/>
                    </a:cxn>
                  </a:cxnLst>
                  <a:rect l="0" t="0" r="r" b="b"/>
                  <a:pathLst>
                    <a:path w="428" h="405">
                      <a:moveTo>
                        <a:pt x="190" y="54"/>
                      </a:moveTo>
                      <a:lnTo>
                        <a:pt x="202" y="60"/>
                      </a:lnTo>
                      <a:lnTo>
                        <a:pt x="202" y="64"/>
                      </a:lnTo>
                      <a:lnTo>
                        <a:pt x="198" y="66"/>
                      </a:lnTo>
                      <a:lnTo>
                        <a:pt x="195" y="70"/>
                      </a:lnTo>
                      <a:lnTo>
                        <a:pt x="193" y="70"/>
                      </a:lnTo>
                      <a:lnTo>
                        <a:pt x="184" y="66"/>
                      </a:lnTo>
                      <a:lnTo>
                        <a:pt x="179" y="66"/>
                      </a:lnTo>
                      <a:lnTo>
                        <a:pt x="177" y="67"/>
                      </a:lnTo>
                      <a:lnTo>
                        <a:pt x="175" y="71"/>
                      </a:lnTo>
                      <a:lnTo>
                        <a:pt x="172" y="72"/>
                      </a:lnTo>
                      <a:lnTo>
                        <a:pt x="169" y="70"/>
                      </a:lnTo>
                      <a:lnTo>
                        <a:pt x="167" y="70"/>
                      </a:lnTo>
                      <a:lnTo>
                        <a:pt x="164" y="72"/>
                      </a:lnTo>
                      <a:lnTo>
                        <a:pt x="159" y="75"/>
                      </a:lnTo>
                      <a:lnTo>
                        <a:pt x="156" y="78"/>
                      </a:lnTo>
                      <a:lnTo>
                        <a:pt x="155" y="81"/>
                      </a:lnTo>
                      <a:lnTo>
                        <a:pt x="156" y="83"/>
                      </a:lnTo>
                      <a:lnTo>
                        <a:pt x="155" y="84"/>
                      </a:lnTo>
                      <a:lnTo>
                        <a:pt x="153" y="86"/>
                      </a:lnTo>
                      <a:lnTo>
                        <a:pt x="151" y="83"/>
                      </a:lnTo>
                      <a:lnTo>
                        <a:pt x="143" y="87"/>
                      </a:lnTo>
                      <a:lnTo>
                        <a:pt x="140" y="91"/>
                      </a:lnTo>
                      <a:lnTo>
                        <a:pt x="140" y="93"/>
                      </a:lnTo>
                      <a:lnTo>
                        <a:pt x="135" y="96"/>
                      </a:lnTo>
                      <a:lnTo>
                        <a:pt x="130" y="100"/>
                      </a:lnTo>
                      <a:lnTo>
                        <a:pt x="126" y="107"/>
                      </a:lnTo>
                      <a:lnTo>
                        <a:pt x="121" y="110"/>
                      </a:lnTo>
                      <a:lnTo>
                        <a:pt x="121" y="113"/>
                      </a:lnTo>
                      <a:lnTo>
                        <a:pt x="115" y="115"/>
                      </a:lnTo>
                      <a:lnTo>
                        <a:pt x="110" y="123"/>
                      </a:lnTo>
                      <a:lnTo>
                        <a:pt x="103" y="129"/>
                      </a:lnTo>
                      <a:lnTo>
                        <a:pt x="98" y="127"/>
                      </a:lnTo>
                      <a:lnTo>
                        <a:pt x="92" y="135"/>
                      </a:lnTo>
                      <a:lnTo>
                        <a:pt x="87" y="135"/>
                      </a:lnTo>
                      <a:lnTo>
                        <a:pt x="80" y="138"/>
                      </a:lnTo>
                      <a:lnTo>
                        <a:pt x="75" y="137"/>
                      </a:lnTo>
                      <a:lnTo>
                        <a:pt x="73" y="132"/>
                      </a:lnTo>
                      <a:lnTo>
                        <a:pt x="69" y="130"/>
                      </a:lnTo>
                      <a:lnTo>
                        <a:pt x="61" y="131"/>
                      </a:lnTo>
                      <a:lnTo>
                        <a:pt x="56" y="130"/>
                      </a:lnTo>
                      <a:lnTo>
                        <a:pt x="39" y="132"/>
                      </a:lnTo>
                      <a:lnTo>
                        <a:pt x="26" y="127"/>
                      </a:lnTo>
                      <a:lnTo>
                        <a:pt x="7" y="129"/>
                      </a:lnTo>
                      <a:lnTo>
                        <a:pt x="2" y="129"/>
                      </a:lnTo>
                      <a:lnTo>
                        <a:pt x="0" y="125"/>
                      </a:lnTo>
                      <a:lnTo>
                        <a:pt x="0" y="134"/>
                      </a:lnTo>
                      <a:lnTo>
                        <a:pt x="3" y="140"/>
                      </a:lnTo>
                      <a:lnTo>
                        <a:pt x="16" y="162"/>
                      </a:lnTo>
                      <a:lnTo>
                        <a:pt x="27" y="172"/>
                      </a:lnTo>
                      <a:lnTo>
                        <a:pt x="28" y="183"/>
                      </a:lnTo>
                      <a:lnTo>
                        <a:pt x="35" y="197"/>
                      </a:lnTo>
                      <a:lnTo>
                        <a:pt x="48" y="216"/>
                      </a:lnTo>
                      <a:lnTo>
                        <a:pt x="77" y="247"/>
                      </a:lnTo>
                      <a:lnTo>
                        <a:pt x="94" y="250"/>
                      </a:lnTo>
                      <a:lnTo>
                        <a:pt x="107" y="260"/>
                      </a:lnTo>
                      <a:lnTo>
                        <a:pt x="116" y="274"/>
                      </a:lnTo>
                      <a:lnTo>
                        <a:pt x="129" y="279"/>
                      </a:lnTo>
                      <a:lnTo>
                        <a:pt x="140" y="287"/>
                      </a:lnTo>
                      <a:lnTo>
                        <a:pt x="140" y="308"/>
                      </a:lnTo>
                      <a:lnTo>
                        <a:pt x="143" y="328"/>
                      </a:lnTo>
                      <a:lnTo>
                        <a:pt x="150" y="341"/>
                      </a:lnTo>
                      <a:lnTo>
                        <a:pt x="158" y="350"/>
                      </a:lnTo>
                      <a:lnTo>
                        <a:pt x="167" y="355"/>
                      </a:lnTo>
                      <a:lnTo>
                        <a:pt x="180" y="357"/>
                      </a:lnTo>
                      <a:lnTo>
                        <a:pt x="193" y="357"/>
                      </a:lnTo>
                      <a:lnTo>
                        <a:pt x="206" y="363"/>
                      </a:lnTo>
                      <a:lnTo>
                        <a:pt x="216" y="367"/>
                      </a:lnTo>
                      <a:lnTo>
                        <a:pt x="227" y="376"/>
                      </a:lnTo>
                      <a:lnTo>
                        <a:pt x="239" y="371"/>
                      </a:lnTo>
                      <a:lnTo>
                        <a:pt x="248" y="373"/>
                      </a:lnTo>
                      <a:lnTo>
                        <a:pt x="271" y="380"/>
                      </a:lnTo>
                      <a:lnTo>
                        <a:pt x="283" y="383"/>
                      </a:lnTo>
                      <a:lnTo>
                        <a:pt x="296" y="380"/>
                      </a:lnTo>
                      <a:lnTo>
                        <a:pt x="308" y="382"/>
                      </a:lnTo>
                      <a:lnTo>
                        <a:pt x="329" y="388"/>
                      </a:lnTo>
                      <a:lnTo>
                        <a:pt x="344" y="403"/>
                      </a:lnTo>
                      <a:lnTo>
                        <a:pt x="349" y="404"/>
                      </a:lnTo>
                      <a:lnTo>
                        <a:pt x="350" y="405"/>
                      </a:lnTo>
                      <a:lnTo>
                        <a:pt x="351" y="404"/>
                      </a:lnTo>
                      <a:lnTo>
                        <a:pt x="351" y="389"/>
                      </a:lnTo>
                      <a:lnTo>
                        <a:pt x="355" y="377"/>
                      </a:lnTo>
                      <a:lnTo>
                        <a:pt x="361" y="367"/>
                      </a:lnTo>
                      <a:lnTo>
                        <a:pt x="372" y="360"/>
                      </a:lnTo>
                      <a:lnTo>
                        <a:pt x="379" y="352"/>
                      </a:lnTo>
                      <a:lnTo>
                        <a:pt x="398" y="318"/>
                      </a:lnTo>
                      <a:lnTo>
                        <a:pt x="405" y="287"/>
                      </a:lnTo>
                      <a:lnTo>
                        <a:pt x="422" y="251"/>
                      </a:lnTo>
                      <a:lnTo>
                        <a:pt x="419" y="224"/>
                      </a:lnTo>
                      <a:lnTo>
                        <a:pt x="414" y="211"/>
                      </a:lnTo>
                      <a:lnTo>
                        <a:pt x="412" y="194"/>
                      </a:lnTo>
                      <a:lnTo>
                        <a:pt x="422" y="175"/>
                      </a:lnTo>
                      <a:lnTo>
                        <a:pt x="424" y="167"/>
                      </a:lnTo>
                      <a:lnTo>
                        <a:pt x="428" y="151"/>
                      </a:lnTo>
                      <a:lnTo>
                        <a:pt x="427" y="140"/>
                      </a:lnTo>
                      <a:lnTo>
                        <a:pt x="428" y="105"/>
                      </a:lnTo>
                      <a:lnTo>
                        <a:pt x="424" y="83"/>
                      </a:lnTo>
                      <a:lnTo>
                        <a:pt x="420" y="73"/>
                      </a:lnTo>
                      <a:lnTo>
                        <a:pt x="419" y="60"/>
                      </a:lnTo>
                      <a:lnTo>
                        <a:pt x="410" y="50"/>
                      </a:lnTo>
                      <a:lnTo>
                        <a:pt x="379" y="39"/>
                      </a:lnTo>
                      <a:lnTo>
                        <a:pt x="351" y="27"/>
                      </a:lnTo>
                      <a:lnTo>
                        <a:pt x="336" y="23"/>
                      </a:lnTo>
                      <a:lnTo>
                        <a:pt x="322" y="19"/>
                      </a:lnTo>
                      <a:lnTo>
                        <a:pt x="299" y="21"/>
                      </a:lnTo>
                      <a:lnTo>
                        <a:pt x="281" y="19"/>
                      </a:lnTo>
                      <a:lnTo>
                        <a:pt x="281" y="0"/>
                      </a:lnTo>
                      <a:lnTo>
                        <a:pt x="280" y="2"/>
                      </a:lnTo>
                      <a:lnTo>
                        <a:pt x="272" y="1"/>
                      </a:lnTo>
                      <a:lnTo>
                        <a:pt x="264" y="3"/>
                      </a:lnTo>
                      <a:lnTo>
                        <a:pt x="258" y="2"/>
                      </a:lnTo>
                      <a:lnTo>
                        <a:pt x="252" y="0"/>
                      </a:lnTo>
                      <a:lnTo>
                        <a:pt x="248" y="0"/>
                      </a:lnTo>
                      <a:lnTo>
                        <a:pt x="236" y="6"/>
                      </a:lnTo>
                      <a:lnTo>
                        <a:pt x="220" y="7"/>
                      </a:lnTo>
                      <a:lnTo>
                        <a:pt x="213" y="11"/>
                      </a:lnTo>
                      <a:lnTo>
                        <a:pt x="206" y="18"/>
                      </a:lnTo>
                      <a:lnTo>
                        <a:pt x="200" y="18"/>
                      </a:lnTo>
                      <a:lnTo>
                        <a:pt x="194" y="21"/>
                      </a:lnTo>
                      <a:lnTo>
                        <a:pt x="193" y="28"/>
                      </a:lnTo>
                      <a:lnTo>
                        <a:pt x="193" y="37"/>
                      </a:lnTo>
                      <a:lnTo>
                        <a:pt x="194" y="41"/>
                      </a:lnTo>
                      <a:lnTo>
                        <a:pt x="193" y="45"/>
                      </a:lnTo>
                      <a:lnTo>
                        <a:pt x="191" y="50"/>
                      </a:lnTo>
                      <a:lnTo>
                        <a:pt x="190" y="54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95" name="Freeform 31"/>
                <p:cNvSpPr>
                  <a:spLocks noChangeAspect="1"/>
                </p:cNvSpPr>
                <p:nvPr/>
              </p:nvSpPr>
              <p:spPr bwMode="gray">
                <a:xfrm>
                  <a:off x="4961730" y="3988147"/>
                  <a:ext cx="233363" cy="230188"/>
                </a:xfrm>
                <a:custGeom>
                  <a:avLst/>
                  <a:gdLst/>
                  <a:ahLst/>
                  <a:cxnLst>
                    <a:cxn ang="0">
                      <a:pos x="252" y="26"/>
                    </a:cxn>
                    <a:cxn ang="0">
                      <a:pos x="130" y="26"/>
                    </a:cxn>
                    <a:cxn ang="0">
                      <a:pos x="96" y="10"/>
                    </a:cxn>
                    <a:cxn ang="0">
                      <a:pos x="59" y="0"/>
                    </a:cxn>
                    <a:cxn ang="0">
                      <a:pos x="33" y="17"/>
                    </a:cxn>
                    <a:cxn ang="0">
                      <a:pos x="1" y="26"/>
                    </a:cxn>
                    <a:cxn ang="0">
                      <a:pos x="3" y="64"/>
                    </a:cxn>
                    <a:cxn ang="0">
                      <a:pos x="17" y="100"/>
                    </a:cxn>
                    <a:cxn ang="0">
                      <a:pos x="34" y="117"/>
                    </a:cxn>
                    <a:cxn ang="0">
                      <a:pos x="46" y="139"/>
                    </a:cxn>
                    <a:cxn ang="0">
                      <a:pos x="62" y="168"/>
                    </a:cxn>
                    <a:cxn ang="0">
                      <a:pos x="82" y="209"/>
                    </a:cxn>
                    <a:cxn ang="0">
                      <a:pos x="96" y="238"/>
                    </a:cxn>
                    <a:cxn ang="0">
                      <a:pos x="118" y="278"/>
                    </a:cxn>
                    <a:cxn ang="0">
                      <a:pos x="150" y="331"/>
                    </a:cxn>
                    <a:cxn ang="0">
                      <a:pos x="151" y="369"/>
                    </a:cxn>
                    <a:cxn ang="0">
                      <a:pos x="153" y="435"/>
                    </a:cxn>
                    <a:cxn ang="0">
                      <a:pos x="172" y="477"/>
                    </a:cxn>
                    <a:cxn ang="0">
                      <a:pos x="172" y="521"/>
                    </a:cxn>
                    <a:cxn ang="0">
                      <a:pos x="179" y="555"/>
                    </a:cxn>
                    <a:cxn ang="0">
                      <a:pos x="188" y="589"/>
                    </a:cxn>
                    <a:cxn ang="0">
                      <a:pos x="214" y="646"/>
                    </a:cxn>
                    <a:cxn ang="0">
                      <a:pos x="243" y="683"/>
                    </a:cxn>
                    <a:cxn ang="0">
                      <a:pos x="264" y="700"/>
                    </a:cxn>
                    <a:cxn ang="0">
                      <a:pos x="279" y="689"/>
                    </a:cxn>
                    <a:cxn ang="0">
                      <a:pos x="323" y="695"/>
                    </a:cxn>
                    <a:cxn ang="0">
                      <a:pos x="350" y="722"/>
                    </a:cxn>
                    <a:cxn ang="0">
                      <a:pos x="393" y="720"/>
                    </a:cxn>
                    <a:cxn ang="0">
                      <a:pos x="435" y="695"/>
                    </a:cxn>
                    <a:cxn ang="0">
                      <a:pos x="452" y="633"/>
                    </a:cxn>
                    <a:cxn ang="0">
                      <a:pos x="452" y="460"/>
                    </a:cxn>
                    <a:cxn ang="0">
                      <a:pos x="452" y="295"/>
                    </a:cxn>
                    <a:cxn ang="0">
                      <a:pos x="507" y="200"/>
                    </a:cxn>
                    <a:cxn ang="0">
                      <a:pos x="512" y="86"/>
                    </a:cxn>
                    <a:cxn ang="0">
                      <a:pos x="615" y="68"/>
                    </a:cxn>
                    <a:cxn ang="0">
                      <a:pos x="650" y="85"/>
                    </a:cxn>
                    <a:cxn ang="0">
                      <a:pos x="668" y="81"/>
                    </a:cxn>
                    <a:cxn ang="0">
                      <a:pos x="716" y="57"/>
                    </a:cxn>
                    <a:cxn ang="0">
                      <a:pos x="727" y="38"/>
                    </a:cxn>
                    <a:cxn ang="0">
                      <a:pos x="688" y="32"/>
                    </a:cxn>
                    <a:cxn ang="0">
                      <a:pos x="635" y="41"/>
                    </a:cxn>
                    <a:cxn ang="0">
                      <a:pos x="546" y="65"/>
                    </a:cxn>
                    <a:cxn ang="0">
                      <a:pos x="522" y="63"/>
                    </a:cxn>
                    <a:cxn ang="0">
                      <a:pos x="460" y="51"/>
                    </a:cxn>
                    <a:cxn ang="0">
                      <a:pos x="405" y="53"/>
                    </a:cxn>
                    <a:cxn ang="0">
                      <a:pos x="366" y="26"/>
                    </a:cxn>
                  </a:cxnLst>
                  <a:rect l="0" t="0" r="r" b="b"/>
                  <a:pathLst>
                    <a:path w="734" h="722">
                      <a:moveTo>
                        <a:pt x="346" y="26"/>
                      </a:moveTo>
                      <a:lnTo>
                        <a:pt x="299" y="26"/>
                      </a:lnTo>
                      <a:lnTo>
                        <a:pt x="252" y="26"/>
                      </a:lnTo>
                      <a:lnTo>
                        <a:pt x="198" y="26"/>
                      </a:lnTo>
                      <a:lnTo>
                        <a:pt x="148" y="26"/>
                      </a:lnTo>
                      <a:lnTo>
                        <a:pt x="130" y="26"/>
                      </a:lnTo>
                      <a:lnTo>
                        <a:pt x="123" y="28"/>
                      </a:lnTo>
                      <a:lnTo>
                        <a:pt x="109" y="15"/>
                      </a:lnTo>
                      <a:lnTo>
                        <a:pt x="96" y="10"/>
                      </a:lnTo>
                      <a:lnTo>
                        <a:pt x="91" y="1"/>
                      </a:lnTo>
                      <a:lnTo>
                        <a:pt x="81" y="0"/>
                      </a:lnTo>
                      <a:lnTo>
                        <a:pt x="59" y="0"/>
                      </a:lnTo>
                      <a:lnTo>
                        <a:pt x="49" y="4"/>
                      </a:lnTo>
                      <a:lnTo>
                        <a:pt x="39" y="14"/>
                      </a:lnTo>
                      <a:lnTo>
                        <a:pt x="33" y="17"/>
                      </a:lnTo>
                      <a:lnTo>
                        <a:pt x="23" y="11"/>
                      </a:lnTo>
                      <a:lnTo>
                        <a:pt x="12" y="20"/>
                      </a:lnTo>
                      <a:lnTo>
                        <a:pt x="1" y="26"/>
                      </a:lnTo>
                      <a:lnTo>
                        <a:pt x="0" y="49"/>
                      </a:lnTo>
                      <a:lnTo>
                        <a:pt x="0" y="55"/>
                      </a:lnTo>
                      <a:lnTo>
                        <a:pt x="3" y="64"/>
                      </a:lnTo>
                      <a:lnTo>
                        <a:pt x="3" y="74"/>
                      </a:lnTo>
                      <a:lnTo>
                        <a:pt x="12" y="92"/>
                      </a:lnTo>
                      <a:lnTo>
                        <a:pt x="17" y="100"/>
                      </a:lnTo>
                      <a:lnTo>
                        <a:pt x="19" y="102"/>
                      </a:lnTo>
                      <a:lnTo>
                        <a:pt x="28" y="108"/>
                      </a:lnTo>
                      <a:lnTo>
                        <a:pt x="34" y="117"/>
                      </a:lnTo>
                      <a:lnTo>
                        <a:pt x="38" y="127"/>
                      </a:lnTo>
                      <a:lnTo>
                        <a:pt x="44" y="134"/>
                      </a:lnTo>
                      <a:lnTo>
                        <a:pt x="46" y="139"/>
                      </a:lnTo>
                      <a:lnTo>
                        <a:pt x="55" y="150"/>
                      </a:lnTo>
                      <a:lnTo>
                        <a:pt x="56" y="157"/>
                      </a:lnTo>
                      <a:lnTo>
                        <a:pt x="62" y="168"/>
                      </a:lnTo>
                      <a:lnTo>
                        <a:pt x="65" y="176"/>
                      </a:lnTo>
                      <a:lnTo>
                        <a:pt x="81" y="202"/>
                      </a:lnTo>
                      <a:lnTo>
                        <a:pt x="82" y="209"/>
                      </a:lnTo>
                      <a:lnTo>
                        <a:pt x="86" y="215"/>
                      </a:lnTo>
                      <a:lnTo>
                        <a:pt x="88" y="224"/>
                      </a:lnTo>
                      <a:lnTo>
                        <a:pt x="96" y="238"/>
                      </a:lnTo>
                      <a:lnTo>
                        <a:pt x="110" y="263"/>
                      </a:lnTo>
                      <a:lnTo>
                        <a:pt x="116" y="273"/>
                      </a:lnTo>
                      <a:lnTo>
                        <a:pt x="118" y="278"/>
                      </a:lnTo>
                      <a:lnTo>
                        <a:pt x="121" y="288"/>
                      </a:lnTo>
                      <a:lnTo>
                        <a:pt x="141" y="312"/>
                      </a:lnTo>
                      <a:lnTo>
                        <a:pt x="150" y="331"/>
                      </a:lnTo>
                      <a:lnTo>
                        <a:pt x="151" y="334"/>
                      </a:lnTo>
                      <a:lnTo>
                        <a:pt x="152" y="350"/>
                      </a:lnTo>
                      <a:lnTo>
                        <a:pt x="151" y="369"/>
                      </a:lnTo>
                      <a:lnTo>
                        <a:pt x="152" y="406"/>
                      </a:lnTo>
                      <a:lnTo>
                        <a:pt x="151" y="424"/>
                      </a:lnTo>
                      <a:lnTo>
                        <a:pt x="153" y="435"/>
                      </a:lnTo>
                      <a:lnTo>
                        <a:pt x="157" y="445"/>
                      </a:lnTo>
                      <a:lnTo>
                        <a:pt x="162" y="458"/>
                      </a:lnTo>
                      <a:lnTo>
                        <a:pt x="172" y="477"/>
                      </a:lnTo>
                      <a:lnTo>
                        <a:pt x="173" y="484"/>
                      </a:lnTo>
                      <a:lnTo>
                        <a:pt x="171" y="498"/>
                      </a:lnTo>
                      <a:lnTo>
                        <a:pt x="172" y="521"/>
                      </a:lnTo>
                      <a:lnTo>
                        <a:pt x="174" y="531"/>
                      </a:lnTo>
                      <a:lnTo>
                        <a:pt x="182" y="546"/>
                      </a:lnTo>
                      <a:lnTo>
                        <a:pt x="179" y="555"/>
                      </a:lnTo>
                      <a:lnTo>
                        <a:pt x="182" y="559"/>
                      </a:lnTo>
                      <a:lnTo>
                        <a:pt x="185" y="569"/>
                      </a:lnTo>
                      <a:lnTo>
                        <a:pt x="188" y="589"/>
                      </a:lnTo>
                      <a:lnTo>
                        <a:pt x="191" y="600"/>
                      </a:lnTo>
                      <a:lnTo>
                        <a:pt x="194" y="622"/>
                      </a:lnTo>
                      <a:lnTo>
                        <a:pt x="214" y="646"/>
                      </a:lnTo>
                      <a:lnTo>
                        <a:pt x="222" y="665"/>
                      </a:lnTo>
                      <a:lnTo>
                        <a:pt x="233" y="676"/>
                      </a:lnTo>
                      <a:lnTo>
                        <a:pt x="243" y="683"/>
                      </a:lnTo>
                      <a:lnTo>
                        <a:pt x="256" y="698"/>
                      </a:lnTo>
                      <a:lnTo>
                        <a:pt x="261" y="698"/>
                      </a:lnTo>
                      <a:lnTo>
                        <a:pt x="264" y="700"/>
                      </a:lnTo>
                      <a:lnTo>
                        <a:pt x="269" y="699"/>
                      </a:lnTo>
                      <a:lnTo>
                        <a:pt x="272" y="697"/>
                      </a:lnTo>
                      <a:lnTo>
                        <a:pt x="279" y="689"/>
                      </a:lnTo>
                      <a:lnTo>
                        <a:pt x="285" y="678"/>
                      </a:lnTo>
                      <a:lnTo>
                        <a:pt x="297" y="677"/>
                      </a:lnTo>
                      <a:lnTo>
                        <a:pt x="323" y="695"/>
                      </a:lnTo>
                      <a:lnTo>
                        <a:pt x="323" y="708"/>
                      </a:lnTo>
                      <a:lnTo>
                        <a:pt x="334" y="720"/>
                      </a:lnTo>
                      <a:lnTo>
                        <a:pt x="350" y="722"/>
                      </a:lnTo>
                      <a:lnTo>
                        <a:pt x="365" y="717"/>
                      </a:lnTo>
                      <a:lnTo>
                        <a:pt x="384" y="717"/>
                      </a:lnTo>
                      <a:lnTo>
                        <a:pt x="393" y="720"/>
                      </a:lnTo>
                      <a:lnTo>
                        <a:pt x="405" y="720"/>
                      </a:lnTo>
                      <a:lnTo>
                        <a:pt x="421" y="705"/>
                      </a:lnTo>
                      <a:lnTo>
                        <a:pt x="435" y="695"/>
                      </a:lnTo>
                      <a:lnTo>
                        <a:pt x="446" y="693"/>
                      </a:lnTo>
                      <a:lnTo>
                        <a:pt x="452" y="689"/>
                      </a:lnTo>
                      <a:lnTo>
                        <a:pt x="452" y="633"/>
                      </a:lnTo>
                      <a:lnTo>
                        <a:pt x="452" y="574"/>
                      </a:lnTo>
                      <a:lnTo>
                        <a:pt x="452" y="515"/>
                      </a:lnTo>
                      <a:lnTo>
                        <a:pt x="452" y="460"/>
                      </a:lnTo>
                      <a:lnTo>
                        <a:pt x="452" y="407"/>
                      </a:lnTo>
                      <a:lnTo>
                        <a:pt x="452" y="349"/>
                      </a:lnTo>
                      <a:lnTo>
                        <a:pt x="452" y="295"/>
                      </a:lnTo>
                      <a:lnTo>
                        <a:pt x="507" y="295"/>
                      </a:lnTo>
                      <a:lnTo>
                        <a:pt x="507" y="257"/>
                      </a:lnTo>
                      <a:lnTo>
                        <a:pt x="507" y="200"/>
                      </a:lnTo>
                      <a:lnTo>
                        <a:pt x="507" y="144"/>
                      </a:lnTo>
                      <a:lnTo>
                        <a:pt x="507" y="91"/>
                      </a:lnTo>
                      <a:lnTo>
                        <a:pt x="512" y="86"/>
                      </a:lnTo>
                      <a:lnTo>
                        <a:pt x="592" y="71"/>
                      </a:lnTo>
                      <a:lnTo>
                        <a:pt x="609" y="68"/>
                      </a:lnTo>
                      <a:lnTo>
                        <a:pt x="615" y="68"/>
                      </a:lnTo>
                      <a:lnTo>
                        <a:pt x="632" y="69"/>
                      </a:lnTo>
                      <a:lnTo>
                        <a:pt x="643" y="73"/>
                      </a:lnTo>
                      <a:lnTo>
                        <a:pt x="650" y="85"/>
                      </a:lnTo>
                      <a:lnTo>
                        <a:pt x="653" y="100"/>
                      </a:lnTo>
                      <a:lnTo>
                        <a:pt x="659" y="92"/>
                      </a:lnTo>
                      <a:lnTo>
                        <a:pt x="668" y="81"/>
                      </a:lnTo>
                      <a:lnTo>
                        <a:pt x="684" y="69"/>
                      </a:lnTo>
                      <a:lnTo>
                        <a:pt x="711" y="63"/>
                      </a:lnTo>
                      <a:lnTo>
                        <a:pt x="716" y="57"/>
                      </a:lnTo>
                      <a:lnTo>
                        <a:pt x="723" y="52"/>
                      </a:lnTo>
                      <a:lnTo>
                        <a:pt x="734" y="51"/>
                      </a:lnTo>
                      <a:lnTo>
                        <a:pt x="727" y="38"/>
                      </a:lnTo>
                      <a:lnTo>
                        <a:pt x="723" y="35"/>
                      </a:lnTo>
                      <a:lnTo>
                        <a:pt x="709" y="32"/>
                      </a:lnTo>
                      <a:lnTo>
                        <a:pt x="688" y="32"/>
                      </a:lnTo>
                      <a:lnTo>
                        <a:pt x="685" y="28"/>
                      </a:lnTo>
                      <a:lnTo>
                        <a:pt x="642" y="39"/>
                      </a:lnTo>
                      <a:lnTo>
                        <a:pt x="635" y="41"/>
                      </a:lnTo>
                      <a:lnTo>
                        <a:pt x="632" y="43"/>
                      </a:lnTo>
                      <a:lnTo>
                        <a:pt x="621" y="46"/>
                      </a:lnTo>
                      <a:lnTo>
                        <a:pt x="546" y="65"/>
                      </a:lnTo>
                      <a:lnTo>
                        <a:pt x="538" y="66"/>
                      </a:lnTo>
                      <a:lnTo>
                        <a:pt x="534" y="64"/>
                      </a:lnTo>
                      <a:lnTo>
                        <a:pt x="522" y="63"/>
                      </a:lnTo>
                      <a:lnTo>
                        <a:pt x="510" y="59"/>
                      </a:lnTo>
                      <a:lnTo>
                        <a:pt x="494" y="58"/>
                      </a:lnTo>
                      <a:lnTo>
                        <a:pt x="460" y="51"/>
                      </a:lnTo>
                      <a:lnTo>
                        <a:pt x="433" y="51"/>
                      </a:lnTo>
                      <a:lnTo>
                        <a:pt x="414" y="53"/>
                      </a:lnTo>
                      <a:lnTo>
                        <a:pt x="405" y="53"/>
                      </a:lnTo>
                      <a:lnTo>
                        <a:pt x="388" y="47"/>
                      </a:lnTo>
                      <a:lnTo>
                        <a:pt x="382" y="37"/>
                      </a:lnTo>
                      <a:lnTo>
                        <a:pt x="366" y="26"/>
                      </a:lnTo>
                      <a:lnTo>
                        <a:pt x="346" y="26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96" name="Freeform 32"/>
                <p:cNvSpPr>
                  <a:spLocks noChangeAspect="1"/>
                </p:cNvSpPr>
                <p:nvPr/>
              </p:nvSpPr>
              <p:spPr bwMode="gray">
                <a:xfrm>
                  <a:off x="5282405" y="3875434"/>
                  <a:ext cx="185738" cy="296863"/>
                </a:xfrm>
                <a:custGeom>
                  <a:avLst/>
                  <a:gdLst/>
                  <a:ahLst/>
                  <a:cxnLst>
                    <a:cxn ang="0">
                      <a:pos x="584" y="10"/>
                    </a:cxn>
                    <a:cxn ang="0">
                      <a:pos x="570" y="56"/>
                    </a:cxn>
                    <a:cxn ang="0">
                      <a:pos x="572" y="128"/>
                    </a:cxn>
                    <a:cxn ang="0">
                      <a:pos x="569" y="176"/>
                    </a:cxn>
                    <a:cxn ang="0">
                      <a:pos x="578" y="205"/>
                    </a:cxn>
                    <a:cxn ang="0">
                      <a:pos x="585" y="224"/>
                    </a:cxn>
                    <a:cxn ang="0">
                      <a:pos x="568" y="263"/>
                    </a:cxn>
                    <a:cxn ang="0">
                      <a:pos x="564" y="285"/>
                    </a:cxn>
                    <a:cxn ang="0">
                      <a:pos x="532" y="328"/>
                    </a:cxn>
                    <a:cxn ang="0">
                      <a:pos x="497" y="355"/>
                    </a:cxn>
                    <a:cxn ang="0">
                      <a:pos x="447" y="378"/>
                    </a:cxn>
                    <a:cxn ang="0">
                      <a:pos x="368" y="434"/>
                    </a:cxn>
                    <a:cxn ang="0">
                      <a:pos x="345" y="462"/>
                    </a:cxn>
                    <a:cxn ang="0">
                      <a:pos x="323" y="477"/>
                    </a:cxn>
                    <a:cxn ang="0">
                      <a:pos x="273" y="521"/>
                    </a:cxn>
                    <a:cxn ang="0">
                      <a:pos x="253" y="572"/>
                    </a:cxn>
                    <a:cxn ang="0">
                      <a:pos x="273" y="598"/>
                    </a:cxn>
                    <a:cxn ang="0">
                      <a:pos x="289" y="667"/>
                    </a:cxn>
                    <a:cxn ang="0">
                      <a:pos x="295" y="725"/>
                    </a:cxn>
                    <a:cxn ang="0">
                      <a:pos x="295" y="764"/>
                    </a:cxn>
                    <a:cxn ang="0">
                      <a:pos x="273" y="811"/>
                    </a:cxn>
                    <a:cxn ang="0">
                      <a:pos x="192" y="843"/>
                    </a:cxn>
                    <a:cxn ang="0">
                      <a:pos x="156" y="863"/>
                    </a:cxn>
                    <a:cxn ang="0">
                      <a:pos x="134" y="893"/>
                    </a:cxn>
                    <a:cxn ang="0">
                      <a:pos x="158" y="899"/>
                    </a:cxn>
                    <a:cxn ang="0">
                      <a:pos x="110" y="908"/>
                    </a:cxn>
                    <a:cxn ang="0">
                      <a:pos x="92" y="742"/>
                    </a:cxn>
                    <a:cxn ang="0">
                      <a:pos x="85" y="673"/>
                    </a:cxn>
                    <a:cxn ang="0">
                      <a:pos x="113" y="636"/>
                    </a:cxn>
                    <a:cxn ang="0">
                      <a:pos x="153" y="508"/>
                    </a:cxn>
                    <a:cxn ang="0">
                      <a:pos x="158" y="451"/>
                    </a:cxn>
                    <a:cxn ang="0">
                      <a:pos x="158" y="367"/>
                    </a:cxn>
                    <a:cxn ang="0">
                      <a:pos x="113" y="323"/>
                    </a:cxn>
                    <a:cxn ang="0">
                      <a:pos x="33" y="305"/>
                    </a:cxn>
                    <a:cxn ang="0">
                      <a:pos x="8" y="269"/>
                    </a:cxn>
                    <a:cxn ang="0">
                      <a:pos x="175" y="198"/>
                    </a:cxn>
                    <a:cxn ang="0">
                      <a:pos x="202" y="226"/>
                    </a:cxn>
                    <a:cxn ang="0">
                      <a:pos x="247" y="226"/>
                    </a:cxn>
                    <a:cxn ang="0">
                      <a:pos x="251" y="273"/>
                    </a:cxn>
                    <a:cxn ang="0">
                      <a:pos x="236" y="302"/>
                    </a:cxn>
                    <a:cxn ang="0">
                      <a:pos x="252" y="327"/>
                    </a:cxn>
                    <a:cxn ang="0">
                      <a:pos x="272" y="350"/>
                    </a:cxn>
                    <a:cxn ang="0">
                      <a:pos x="278" y="366"/>
                    </a:cxn>
                    <a:cxn ang="0">
                      <a:pos x="291" y="357"/>
                    </a:cxn>
                    <a:cxn ang="0">
                      <a:pos x="287" y="337"/>
                    </a:cxn>
                    <a:cxn ang="0">
                      <a:pos x="304" y="314"/>
                    </a:cxn>
                    <a:cxn ang="0">
                      <a:pos x="321" y="284"/>
                    </a:cxn>
                    <a:cxn ang="0">
                      <a:pos x="326" y="244"/>
                    </a:cxn>
                    <a:cxn ang="0">
                      <a:pos x="299" y="203"/>
                    </a:cxn>
                    <a:cxn ang="0">
                      <a:pos x="266" y="167"/>
                    </a:cxn>
                    <a:cxn ang="0">
                      <a:pos x="262" y="123"/>
                    </a:cxn>
                    <a:cxn ang="0">
                      <a:pos x="269" y="76"/>
                    </a:cxn>
                    <a:cxn ang="0">
                      <a:pos x="323" y="53"/>
                    </a:cxn>
                    <a:cxn ang="0">
                      <a:pos x="349" y="65"/>
                    </a:cxn>
                    <a:cxn ang="0">
                      <a:pos x="381" y="56"/>
                    </a:cxn>
                    <a:cxn ang="0">
                      <a:pos x="436" y="43"/>
                    </a:cxn>
                    <a:cxn ang="0">
                      <a:pos x="482" y="45"/>
                    </a:cxn>
                    <a:cxn ang="0">
                      <a:pos x="547" y="25"/>
                    </a:cxn>
                  </a:cxnLst>
                  <a:rect l="0" t="0" r="r" b="b"/>
                  <a:pathLst>
                    <a:path w="586" h="937">
                      <a:moveTo>
                        <a:pt x="580" y="0"/>
                      </a:moveTo>
                      <a:lnTo>
                        <a:pt x="584" y="2"/>
                      </a:lnTo>
                      <a:lnTo>
                        <a:pt x="586" y="7"/>
                      </a:lnTo>
                      <a:lnTo>
                        <a:pt x="584" y="10"/>
                      </a:lnTo>
                      <a:lnTo>
                        <a:pt x="585" y="27"/>
                      </a:lnTo>
                      <a:lnTo>
                        <a:pt x="583" y="33"/>
                      </a:lnTo>
                      <a:lnTo>
                        <a:pt x="578" y="42"/>
                      </a:lnTo>
                      <a:lnTo>
                        <a:pt x="570" y="56"/>
                      </a:lnTo>
                      <a:lnTo>
                        <a:pt x="567" y="70"/>
                      </a:lnTo>
                      <a:lnTo>
                        <a:pt x="568" y="95"/>
                      </a:lnTo>
                      <a:lnTo>
                        <a:pt x="570" y="113"/>
                      </a:lnTo>
                      <a:lnTo>
                        <a:pt x="572" y="128"/>
                      </a:lnTo>
                      <a:lnTo>
                        <a:pt x="565" y="133"/>
                      </a:lnTo>
                      <a:lnTo>
                        <a:pt x="568" y="142"/>
                      </a:lnTo>
                      <a:lnTo>
                        <a:pt x="570" y="142"/>
                      </a:lnTo>
                      <a:lnTo>
                        <a:pt x="569" y="176"/>
                      </a:lnTo>
                      <a:lnTo>
                        <a:pt x="572" y="196"/>
                      </a:lnTo>
                      <a:lnTo>
                        <a:pt x="570" y="205"/>
                      </a:lnTo>
                      <a:lnTo>
                        <a:pt x="574" y="208"/>
                      </a:lnTo>
                      <a:lnTo>
                        <a:pt x="578" y="205"/>
                      </a:lnTo>
                      <a:lnTo>
                        <a:pt x="581" y="212"/>
                      </a:lnTo>
                      <a:lnTo>
                        <a:pt x="575" y="220"/>
                      </a:lnTo>
                      <a:lnTo>
                        <a:pt x="580" y="220"/>
                      </a:lnTo>
                      <a:lnTo>
                        <a:pt x="585" y="224"/>
                      </a:lnTo>
                      <a:lnTo>
                        <a:pt x="585" y="232"/>
                      </a:lnTo>
                      <a:lnTo>
                        <a:pt x="580" y="242"/>
                      </a:lnTo>
                      <a:lnTo>
                        <a:pt x="576" y="253"/>
                      </a:lnTo>
                      <a:lnTo>
                        <a:pt x="568" y="263"/>
                      </a:lnTo>
                      <a:lnTo>
                        <a:pt x="575" y="265"/>
                      </a:lnTo>
                      <a:lnTo>
                        <a:pt x="574" y="274"/>
                      </a:lnTo>
                      <a:lnTo>
                        <a:pt x="573" y="280"/>
                      </a:lnTo>
                      <a:lnTo>
                        <a:pt x="564" y="285"/>
                      </a:lnTo>
                      <a:lnTo>
                        <a:pt x="547" y="305"/>
                      </a:lnTo>
                      <a:lnTo>
                        <a:pt x="543" y="313"/>
                      </a:lnTo>
                      <a:lnTo>
                        <a:pt x="526" y="323"/>
                      </a:lnTo>
                      <a:lnTo>
                        <a:pt x="532" y="328"/>
                      </a:lnTo>
                      <a:lnTo>
                        <a:pt x="527" y="337"/>
                      </a:lnTo>
                      <a:lnTo>
                        <a:pt x="517" y="344"/>
                      </a:lnTo>
                      <a:lnTo>
                        <a:pt x="505" y="351"/>
                      </a:lnTo>
                      <a:lnTo>
                        <a:pt x="497" y="355"/>
                      </a:lnTo>
                      <a:lnTo>
                        <a:pt x="490" y="366"/>
                      </a:lnTo>
                      <a:lnTo>
                        <a:pt x="477" y="373"/>
                      </a:lnTo>
                      <a:lnTo>
                        <a:pt x="460" y="373"/>
                      </a:lnTo>
                      <a:lnTo>
                        <a:pt x="447" y="378"/>
                      </a:lnTo>
                      <a:lnTo>
                        <a:pt x="403" y="398"/>
                      </a:lnTo>
                      <a:lnTo>
                        <a:pt x="375" y="420"/>
                      </a:lnTo>
                      <a:lnTo>
                        <a:pt x="373" y="430"/>
                      </a:lnTo>
                      <a:lnTo>
                        <a:pt x="368" y="434"/>
                      </a:lnTo>
                      <a:lnTo>
                        <a:pt x="360" y="435"/>
                      </a:lnTo>
                      <a:lnTo>
                        <a:pt x="355" y="436"/>
                      </a:lnTo>
                      <a:lnTo>
                        <a:pt x="361" y="442"/>
                      </a:lnTo>
                      <a:lnTo>
                        <a:pt x="345" y="462"/>
                      </a:lnTo>
                      <a:lnTo>
                        <a:pt x="338" y="473"/>
                      </a:lnTo>
                      <a:lnTo>
                        <a:pt x="333" y="470"/>
                      </a:lnTo>
                      <a:lnTo>
                        <a:pt x="330" y="461"/>
                      </a:lnTo>
                      <a:lnTo>
                        <a:pt x="323" y="477"/>
                      </a:lnTo>
                      <a:lnTo>
                        <a:pt x="315" y="480"/>
                      </a:lnTo>
                      <a:lnTo>
                        <a:pt x="305" y="493"/>
                      </a:lnTo>
                      <a:lnTo>
                        <a:pt x="287" y="512"/>
                      </a:lnTo>
                      <a:lnTo>
                        <a:pt x="273" y="521"/>
                      </a:lnTo>
                      <a:lnTo>
                        <a:pt x="266" y="529"/>
                      </a:lnTo>
                      <a:lnTo>
                        <a:pt x="255" y="533"/>
                      </a:lnTo>
                      <a:lnTo>
                        <a:pt x="252" y="563"/>
                      </a:lnTo>
                      <a:lnTo>
                        <a:pt x="253" y="572"/>
                      </a:lnTo>
                      <a:lnTo>
                        <a:pt x="267" y="582"/>
                      </a:lnTo>
                      <a:lnTo>
                        <a:pt x="271" y="588"/>
                      </a:lnTo>
                      <a:lnTo>
                        <a:pt x="272" y="597"/>
                      </a:lnTo>
                      <a:lnTo>
                        <a:pt x="273" y="598"/>
                      </a:lnTo>
                      <a:lnTo>
                        <a:pt x="274" y="608"/>
                      </a:lnTo>
                      <a:lnTo>
                        <a:pt x="287" y="642"/>
                      </a:lnTo>
                      <a:lnTo>
                        <a:pt x="288" y="662"/>
                      </a:lnTo>
                      <a:lnTo>
                        <a:pt x="289" y="667"/>
                      </a:lnTo>
                      <a:lnTo>
                        <a:pt x="295" y="662"/>
                      </a:lnTo>
                      <a:lnTo>
                        <a:pt x="299" y="666"/>
                      </a:lnTo>
                      <a:lnTo>
                        <a:pt x="299" y="688"/>
                      </a:lnTo>
                      <a:lnTo>
                        <a:pt x="295" y="725"/>
                      </a:lnTo>
                      <a:lnTo>
                        <a:pt x="283" y="771"/>
                      </a:lnTo>
                      <a:lnTo>
                        <a:pt x="285" y="782"/>
                      </a:lnTo>
                      <a:lnTo>
                        <a:pt x="289" y="774"/>
                      </a:lnTo>
                      <a:lnTo>
                        <a:pt x="295" y="764"/>
                      </a:lnTo>
                      <a:lnTo>
                        <a:pt x="295" y="768"/>
                      </a:lnTo>
                      <a:lnTo>
                        <a:pt x="293" y="781"/>
                      </a:lnTo>
                      <a:lnTo>
                        <a:pt x="288" y="792"/>
                      </a:lnTo>
                      <a:lnTo>
                        <a:pt x="273" y="811"/>
                      </a:lnTo>
                      <a:lnTo>
                        <a:pt x="258" y="822"/>
                      </a:lnTo>
                      <a:lnTo>
                        <a:pt x="240" y="829"/>
                      </a:lnTo>
                      <a:lnTo>
                        <a:pt x="228" y="830"/>
                      </a:lnTo>
                      <a:lnTo>
                        <a:pt x="192" y="843"/>
                      </a:lnTo>
                      <a:lnTo>
                        <a:pt x="183" y="849"/>
                      </a:lnTo>
                      <a:lnTo>
                        <a:pt x="176" y="855"/>
                      </a:lnTo>
                      <a:lnTo>
                        <a:pt x="166" y="861"/>
                      </a:lnTo>
                      <a:lnTo>
                        <a:pt x="156" y="863"/>
                      </a:lnTo>
                      <a:lnTo>
                        <a:pt x="151" y="868"/>
                      </a:lnTo>
                      <a:lnTo>
                        <a:pt x="144" y="881"/>
                      </a:lnTo>
                      <a:lnTo>
                        <a:pt x="135" y="893"/>
                      </a:lnTo>
                      <a:lnTo>
                        <a:pt x="134" y="893"/>
                      </a:lnTo>
                      <a:lnTo>
                        <a:pt x="142" y="900"/>
                      </a:lnTo>
                      <a:lnTo>
                        <a:pt x="148" y="910"/>
                      </a:lnTo>
                      <a:lnTo>
                        <a:pt x="154" y="905"/>
                      </a:lnTo>
                      <a:lnTo>
                        <a:pt x="158" y="899"/>
                      </a:lnTo>
                      <a:lnTo>
                        <a:pt x="154" y="937"/>
                      </a:lnTo>
                      <a:lnTo>
                        <a:pt x="148" y="936"/>
                      </a:lnTo>
                      <a:lnTo>
                        <a:pt x="112" y="936"/>
                      </a:lnTo>
                      <a:lnTo>
                        <a:pt x="110" y="908"/>
                      </a:lnTo>
                      <a:lnTo>
                        <a:pt x="110" y="887"/>
                      </a:lnTo>
                      <a:lnTo>
                        <a:pt x="108" y="879"/>
                      </a:lnTo>
                      <a:lnTo>
                        <a:pt x="105" y="786"/>
                      </a:lnTo>
                      <a:lnTo>
                        <a:pt x="92" y="742"/>
                      </a:lnTo>
                      <a:lnTo>
                        <a:pt x="86" y="710"/>
                      </a:lnTo>
                      <a:lnTo>
                        <a:pt x="84" y="689"/>
                      </a:lnTo>
                      <a:lnTo>
                        <a:pt x="85" y="688"/>
                      </a:lnTo>
                      <a:lnTo>
                        <a:pt x="85" y="673"/>
                      </a:lnTo>
                      <a:lnTo>
                        <a:pt x="89" y="661"/>
                      </a:lnTo>
                      <a:lnTo>
                        <a:pt x="95" y="651"/>
                      </a:lnTo>
                      <a:lnTo>
                        <a:pt x="106" y="644"/>
                      </a:lnTo>
                      <a:lnTo>
                        <a:pt x="113" y="636"/>
                      </a:lnTo>
                      <a:lnTo>
                        <a:pt x="132" y="602"/>
                      </a:lnTo>
                      <a:lnTo>
                        <a:pt x="139" y="571"/>
                      </a:lnTo>
                      <a:lnTo>
                        <a:pt x="156" y="535"/>
                      </a:lnTo>
                      <a:lnTo>
                        <a:pt x="153" y="508"/>
                      </a:lnTo>
                      <a:lnTo>
                        <a:pt x="148" y="495"/>
                      </a:lnTo>
                      <a:lnTo>
                        <a:pt x="146" y="478"/>
                      </a:lnTo>
                      <a:lnTo>
                        <a:pt x="156" y="459"/>
                      </a:lnTo>
                      <a:lnTo>
                        <a:pt x="158" y="451"/>
                      </a:lnTo>
                      <a:lnTo>
                        <a:pt x="162" y="435"/>
                      </a:lnTo>
                      <a:lnTo>
                        <a:pt x="161" y="424"/>
                      </a:lnTo>
                      <a:lnTo>
                        <a:pt x="162" y="389"/>
                      </a:lnTo>
                      <a:lnTo>
                        <a:pt x="158" y="367"/>
                      </a:lnTo>
                      <a:lnTo>
                        <a:pt x="154" y="357"/>
                      </a:lnTo>
                      <a:lnTo>
                        <a:pt x="153" y="344"/>
                      </a:lnTo>
                      <a:lnTo>
                        <a:pt x="144" y="334"/>
                      </a:lnTo>
                      <a:lnTo>
                        <a:pt x="113" y="323"/>
                      </a:lnTo>
                      <a:lnTo>
                        <a:pt x="85" y="311"/>
                      </a:lnTo>
                      <a:lnTo>
                        <a:pt x="70" y="307"/>
                      </a:lnTo>
                      <a:lnTo>
                        <a:pt x="56" y="303"/>
                      </a:lnTo>
                      <a:lnTo>
                        <a:pt x="33" y="305"/>
                      </a:lnTo>
                      <a:lnTo>
                        <a:pt x="15" y="303"/>
                      </a:lnTo>
                      <a:lnTo>
                        <a:pt x="15" y="284"/>
                      </a:lnTo>
                      <a:lnTo>
                        <a:pt x="10" y="281"/>
                      </a:lnTo>
                      <a:lnTo>
                        <a:pt x="8" y="269"/>
                      </a:lnTo>
                      <a:lnTo>
                        <a:pt x="0" y="253"/>
                      </a:lnTo>
                      <a:lnTo>
                        <a:pt x="165" y="196"/>
                      </a:lnTo>
                      <a:lnTo>
                        <a:pt x="174" y="195"/>
                      </a:lnTo>
                      <a:lnTo>
                        <a:pt x="175" y="198"/>
                      </a:lnTo>
                      <a:lnTo>
                        <a:pt x="181" y="200"/>
                      </a:lnTo>
                      <a:lnTo>
                        <a:pt x="188" y="216"/>
                      </a:lnTo>
                      <a:lnTo>
                        <a:pt x="198" y="226"/>
                      </a:lnTo>
                      <a:lnTo>
                        <a:pt x="202" y="226"/>
                      </a:lnTo>
                      <a:lnTo>
                        <a:pt x="210" y="224"/>
                      </a:lnTo>
                      <a:lnTo>
                        <a:pt x="240" y="220"/>
                      </a:lnTo>
                      <a:lnTo>
                        <a:pt x="244" y="221"/>
                      </a:lnTo>
                      <a:lnTo>
                        <a:pt x="247" y="226"/>
                      </a:lnTo>
                      <a:lnTo>
                        <a:pt x="251" y="239"/>
                      </a:lnTo>
                      <a:lnTo>
                        <a:pt x="252" y="247"/>
                      </a:lnTo>
                      <a:lnTo>
                        <a:pt x="253" y="265"/>
                      </a:lnTo>
                      <a:lnTo>
                        <a:pt x="251" y="273"/>
                      </a:lnTo>
                      <a:lnTo>
                        <a:pt x="245" y="280"/>
                      </a:lnTo>
                      <a:lnTo>
                        <a:pt x="246" y="286"/>
                      </a:lnTo>
                      <a:lnTo>
                        <a:pt x="240" y="291"/>
                      </a:lnTo>
                      <a:lnTo>
                        <a:pt x="236" y="302"/>
                      </a:lnTo>
                      <a:lnTo>
                        <a:pt x="240" y="306"/>
                      </a:lnTo>
                      <a:lnTo>
                        <a:pt x="245" y="322"/>
                      </a:lnTo>
                      <a:lnTo>
                        <a:pt x="248" y="325"/>
                      </a:lnTo>
                      <a:lnTo>
                        <a:pt x="252" y="327"/>
                      </a:lnTo>
                      <a:lnTo>
                        <a:pt x="255" y="332"/>
                      </a:lnTo>
                      <a:lnTo>
                        <a:pt x="263" y="341"/>
                      </a:lnTo>
                      <a:lnTo>
                        <a:pt x="268" y="348"/>
                      </a:lnTo>
                      <a:lnTo>
                        <a:pt x="272" y="350"/>
                      </a:lnTo>
                      <a:lnTo>
                        <a:pt x="279" y="351"/>
                      </a:lnTo>
                      <a:lnTo>
                        <a:pt x="283" y="356"/>
                      </a:lnTo>
                      <a:lnTo>
                        <a:pt x="283" y="360"/>
                      </a:lnTo>
                      <a:lnTo>
                        <a:pt x="278" y="366"/>
                      </a:lnTo>
                      <a:lnTo>
                        <a:pt x="279" y="368"/>
                      </a:lnTo>
                      <a:lnTo>
                        <a:pt x="291" y="368"/>
                      </a:lnTo>
                      <a:lnTo>
                        <a:pt x="293" y="367"/>
                      </a:lnTo>
                      <a:lnTo>
                        <a:pt x="291" y="357"/>
                      </a:lnTo>
                      <a:lnTo>
                        <a:pt x="293" y="351"/>
                      </a:lnTo>
                      <a:lnTo>
                        <a:pt x="290" y="346"/>
                      </a:lnTo>
                      <a:lnTo>
                        <a:pt x="287" y="343"/>
                      </a:lnTo>
                      <a:lnTo>
                        <a:pt x="287" y="337"/>
                      </a:lnTo>
                      <a:lnTo>
                        <a:pt x="290" y="329"/>
                      </a:lnTo>
                      <a:lnTo>
                        <a:pt x="290" y="325"/>
                      </a:lnTo>
                      <a:lnTo>
                        <a:pt x="291" y="322"/>
                      </a:lnTo>
                      <a:lnTo>
                        <a:pt x="304" y="314"/>
                      </a:lnTo>
                      <a:lnTo>
                        <a:pt x="310" y="313"/>
                      </a:lnTo>
                      <a:lnTo>
                        <a:pt x="316" y="311"/>
                      </a:lnTo>
                      <a:lnTo>
                        <a:pt x="320" y="305"/>
                      </a:lnTo>
                      <a:lnTo>
                        <a:pt x="321" y="284"/>
                      </a:lnTo>
                      <a:lnTo>
                        <a:pt x="323" y="276"/>
                      </a:lnTo>
                      <a:lnTo>
                        <a:pt x="320" y="262"/>
                      </a:lnTo>
                      <a:lnTo>
                        <a:pt x="323" y="252"/>
                      </a:lnTo>
                      <a:lnTo>
                        <a:pt x="326" y="244"/>
                      </a:lnTo>
                      <a:lnTo>
                        <a:pt x="323" y="232"/>
                      </a:lnTo>
                      <a:lnTo>
                        <a:pt x="318" y="225"/>
                      </a:lnTo>
                      <a:lnTo>
                        <a:pt x="305" y="212"/>
                      </a:lnTo>
                      <a:lnTo>
                        <a:pt x="299" y="203"/>
                      </a:lnTo>
                      <a:lnTo>
                        <a:pt x="284" y="184"/>
                      </a:lnTo>
                      <a:lnTo>
                        <a:pt x="274" y="177"/>
                      </a:lnTo>
                      <a:lnTo>
                        <a:pt x="267" y="167"/>
                      </a:lnTo>
                      <a:lnTo>
                        <a:pt x="266" y="167"/>
                      </a:lnTo>
                      <a:lnTo>
                        <a:pt x="263" y="156"/>
                      </a:lnTo>
                      <a:lnTo>
                        <a:pt x="263" y="146"/>
                      </a:lnTo>
                      <a:lnTo>
                        <a:pt x="262" y="138"/>
                      </a:lnTo>
                      <a:lnTo>
                        <a:pt x="262" y="123"/>
                      </a:lnTo>
                      <a:lnTo>
                        <a:pt x="258" y="115"/>
                      </a:lnTo>
                      <a:lnTo>
                        <a:pt x="258" y="107"/>
                      </a:lnTo>
                      <a:lnTo>
                        <a:pt x="262" y="92"/>
                      </a:lnTo>
                      <a:lnTo>
                        <a:pt x="269" y="76"/>
                      </a:lnTo>
                      <a:lnTo>
                        <a:pt x="273" y="58"/>
                      </a:lnTo>
                      <a:lnTo>
                        <a:pt x="314" y="59"/>
                      </a:lnTo>
                      <a:lnTo>
                        <a:pt x="317" y="58"/>
                      </a:lnTo>
                      <a:lnTo>
                        <a:pt x="323" y="53"/>
                      </a:lnTo>
                      <a:lnTo>
                        <a:pt x="331" y="53"/>
                      </a:lnTo>
                      <a:lnTo>
                        <a:pt x="338" y="55"/>
                      </a:lnTo>
                      <a:lnTo>
                        <a:pt x="344" y="61"/>
                      </a:lnTo>
                      <a:lnTo>
                        <a:pt x="349" y="65"/>
                      </a:lnTo>
                      <a:lnTo>
                        <a:pt x="354" y="66"/>
                      </a:lnTo>
                      <a:lnTo>
                        <a:pt x="361" y="64"/>
                      </a:lnTo>
                      <a:lnTo>
                        <a:pt x="370" y="64"/>
                      </a:lnTo>
                      <a:lnTo>
                        <a:pt x="381" y="56"/>
                      </a:lnTo>
                      <a:lnTo>
                        <a:pt x="412" y="58"/>
                      </a:lnTo>
                      <a:lnTo>
                        <a:pt x="419" y="58"/>
                      </a:lnTo>
                      <a:lnTo>
                        <a:pt x="423" y="56"/>
                      </a:lnTo>
                      <a:lnTo>
                        <a:pt x="436" y="43"/>
                      </a:lnTo>
                      <a:lnTo>
                        <a:pt x="450" y="42"/>
                      </a:lnTo>
                      <a:lnTo>
                        <a:pt x="459" y="39"/>
                      </a:lnTo>
                      <a:lnTo>
                        <a:pt x="472" y="45"/>
                      </a:lnTo>
                      <a:lnTo>
                        <a:pt x="482" y="45"/>
                      </a:lnTo>
                      <a:lnTo>
                        <a:pt x="490" y="44"/>
                      </a:lnTo>
                      <a:lnTo>
                        <a:pt x="524" y="32"/>
                      </a:lnTo>
                      <a:lnTo>
                        <a:pt x="543" y="27"/>
                      </a:lnTo>
                      <a:lnTo>
                        <a:pt x="547" y="25"/>
                      </a:lnTo>
                      <a:lnTo>
                        <a:pt x="562" y="11"/>
                      </a:lnTo>
                      <a:lnTo>
                        <a:pt x="576" y="1"/>
                      </a:lnTo>
                      <a:lnTo>
                        <a:pt x="580" y="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97" name="Freeform 33"/>
                <p:cNvSpPr>
                  <a:spLocks noChangeAspect="1"/>
                </p:cNvSpPr>
                <p:nvPr/>
              </p:nvSpPr>
              <p:spPr bwMode="gray">
                <a:xfrm>
                  <a:off x="5104605" y="4004022"/>
                  <a:ext cx="165100" cy="169863"/>
                </a:xfrm>
                <a:custGeom>
                  <a:avLst/>
                  <a:gdLst/>
                  <a:ahLst/>
                  <a:cxnLst>
                    <a:cxn ang="0">
                      <a:pos x="0" y="356"/>
                    </a:cxn>
                    <a:cxn ang="0">
                      <a:pos x="0" y="244"/>
                    </a:cxn>
                    <a:cxn ang="0">
                      <a:pos x="56" y="206"/>
                    </a:cxn>
                    <a:cxn ang="0">
                      <a:pos x="56" y="93"/>
                    </a:cxn>
                    <a:cxn ang="0">
                      <a:pos x="61" y="35"/>
                    </a:cxn>
                    <a:cxn ang="0">
                      <a:pos x="158" y="17"/>
                    </a:cxn>
                    <a:cxn ang="0">
                      <a:pos x="181" y="18"/>
                    </a:cxn>
                    <a:cxn ang="0">
                      <a:pos x="199" y="34"/>
                    </a:cxn>
                    <a:cxn ang="0">
                      <a:pos x="208" y="41"/>
                    </a:cxn>
                    <a:cxn ang="0">
                      <a:pos x="233" y="18"/>
                    </a:cxn>
                    <a:cxn ang="0">
                      <a:pos x="265" y="6"/>
                    </a:cxn>
                    <a:cxn ang="0">
                      <a:pos x="283" y="0"/>
                    </a:cxn>
                    <a:cxn ang="0">
                      <a:pos x="291" y="11"/>
                    </a:cxn>
                    <a:cxn ang="0">
                      <a:pos x="307" y="39"/>
                    </a:cxn>
                    <a:cxn ang="0">
                      <a:pos x="319" y="60"/>
                    </a:cxn>
                    <a:cxn ang="0">
                      <a:pos x="339" y="93"/>
                    </a:cxn>
                    <a:cxn ang="0">
                      <a:pos x="385" y="127"/>
                    </a:cxn>
                    <a:cxn ang="0">
                      <a:pos x="407" y="151"/>
                    </a:cxn>
                    <a:cxn ang="0">
                      <a:pos x="431" y="164"/>
                    </a:cxn>
                    <a:cxn ang="0">
                      <a:pos x="434" y="205"/>
                    </a:cxn>
                    <a:cxn ang="0">
                      <a:pos x="449" y="227"/>
                    </a:cxn>
                    <a:cxn ang="0">
                      <a:pos x="470" y="234"/>
                    </a:cxn>
                    <a:cxn ang="0">
                      <a:pos x="497" y="240"/>
                    </a:cxn>
                    <a:cxn ang="0">
                      <a:pos x="518" y="253"/>
                    </a:cxn>
                    <a:cxn ang="0">
                      <a:pos x="506" y="261"/>
                    </a:cxn>
                    <a:cxn ang="0">
                      <a:pos x="454" y="288"/>
                    </a:cxn>
                    <a:cxn ang="0">
                      <a:pos x="418" y="318"/>
                    </a:cxn>
                    <a:cxn ang="0">
                      <a:pos x="388" y="352"/>
                    </a:cxn>
                    <a:cxn ang="0">
                      <a:pos x="344" y="396"/>
                    </a:cxn>
                    <a:cxn ang="0">
                      <a:pos x="314" y="449"/>
                    </a:cxn>
                    <a:cxn ang="0">
                      <a:pos x="301" y="459"/>
                    </a:cxn>
                    <a:cxn ang="0">
                      <a:pos x="265" y="466"/>
                    </a:cxn>
                    <a:cxn ang="0">
                      <a:pos x="227" y="452"/>
                    </a:cxn>
                    <a:cxn ang="0">
                      <a:pos x="201" y="445"/>
                    </a:cxn>
                    <a:cxn ang="0">
                      <a:pos x="170" y="469"/>
                    </a:cxn>
                    <a:cxn ang="0">
                      <a:pos x="161" y="485"/>
                    </a:cxn>
                    <a:cxn ang="0">
                      <a:pos x="140" y="503"/>
                    </a:cxn>
                    <a:cxn ang="0">
                      <a:pos x="125" y="525"/>
                    </a:cxn>
                    <a:cxn ang="0">
                      <a:pos x="72" y="533"/>
                    </a:cxn>
                    <a:cxn ang="0">
                      <a:pos x="46" y="528"/>
                    </a:cxn>
                    <a:cxn ang="0">
                      <a:pos x="50" y="498"/>
                    </a:cxn>
                    <a:cxn ang="0">
                      <a:pos x="52" y="479"/>
                    </a:cxn>
                    <a:cxn ang="0">
                      <a:pos x="44" y="449"/>
                    </a:cxn>
                    <a:cxn ang="0">
                      <a:pos x="25" y="429"/>
                    </a:cxn>
                    <a:cxn ang="0">
                      <a:pos x="11" y="415"/>
                    </a:cxn>
                    <a:cxn ang="0">
                      <a:pos x="0" y="409"/>
                    </a:cxn>
                  </a:cxnLst>
                  <a:rect l="0" t="0" r="r" b="b"/>
                  <a:pathLst>
                    <a:path w="518" h="534">
                      <a:moveTo>
                        <a:pt x="0" y="409"/>
                      </a:moveTo>
                      <a:lnTo>
                        <a:pt x="0" y="356"/>
                      </a:lnTo>
                      <a:lnTo>
                        <a:pt x="0" y="298"/>
                      </a:lnTo>
                      <a:lnTo>
                        <a:pt x="0" y="244"/>
                      </a:lnTo>
                      <a:lnTo>
                        <a:pt x="56" y="244"/>
                      </a:lnTo>
                      <a:lnTo>
                        <a:pt x="56" y="206"/>
                      </a:lnTo>
                      <a:lnTo>
                        <a:pt x="56" y="149"/>
                      </a:lnTo>
                      <a:lnTo>
                        <a:pt x="56" y="93"/>
                      </a:lnTo>
                      <a:lnTo>
                        <a:pt x="56" y="40"/>
                      </a:lnTo>
                      <a:lnTo>
                        <a:pt x="61" y="35"/>
                      </a:lnTo>
                      <a:lnTo>
                        <a:pt x="141" y="20"/>
                      </a:lnTo>
                      <a:lnTo>
                        <a:pt x="158" y="17"/>
                      </a:lnTo>
                      <a:lnTo>
                        <a:pt x="164" y="17"/>
                      </a:lnTo>
                      <a:lnTo>
                        <a:pt x="181" y="18"/>
                      </a:lnTo>
                      <a:lnTo>
                        <a:pt x="192" y="22"/>
                      </a:lnTo>
                      <a:lnTo>
                        <a:pt x="199" y="34"/>
                      </a:lnTo>
                      <a:lnTo>
                        <a:pt x="202" y="49"/>
                      </a:lnTo>
                      <a:lnTo>
                        <a:pt x="208" y="41"/>
                      </a:lnTo>
                      <a:lnTo>
                        <a:pt x="217" y="30"/>
                      </a:lnTo>
                      <a:lnTo>
                        <a:pt x="233" y="18"/>
                      </a:lnTo>
                      <a:lnTo>
                        <a:pt x="260" y="12"/>
                      </a:lnTo>
                      <a:lnTo>
                        <a:pt x="265" y="6"/>
                      </a:lnTo>
                      <a:lnTo>
                        <a:pt x="272" y="1"/>
                      </a:lnTo>
                      <a:lnTo>
                        <a:pt x="283" y="0"/>
                      </a:lnTo>
                      <a:lnTo>
                        <a:pt x="291" y="2"/>
                      </a:lnTo>
                      <a:lnTo>
                        <a:pt x="291" y="11"/>
                      </a:lnTo>
                      <a:lnTo>
                        <a:pt x="294" y="17"/>
                      </a:lnTo>
                      <a:lnTo>
                        <a:pt x="307" y="39"/>
                      </a:lnTo>
                      <a:lnTo>
                        <a:pt x="317" y="49"/>
                      </a:lnTo>
                      <a:lnTo>
                        <a:pt x="319" y="60"/>
                      </a:lnTo>
                      <a:lnTo>
                        <a:pt x="325" y="74"/>
                      </a:lnTo>
                      <a:lnTo>
                        <a:pt x="339" y="93"/>
                      </a:lnTo>
                      <a:lnTo>
                        <a:pt x="368" y="124"/>
                      </a:lnTo>
                      <a:lnTo>
                        <a:pt x="385" y="127"/>
                      </a:lnTo>
                      <a:lnTo>
                        <a:pt x="398" y="137"/>
                      </a:lnTo>
                      <a:lnTo>
                        <a:pt x="407" y="151"/>
                      </a:lnTo>
                      <a:lnTo>
                        <a:pt x="420" y="154"/>
                      </a:lnTo>
                      <a:lnTo>
                        <a:pt x="431" y="164"/>
                      </a:lnTo>
                      <a:lnTo>
                        <a:pt x="431" y="185"/>
                      </a:lnTo>
                      <a:lnTo>
                        <a:pt x="434" y="205"/>
                      </a:lnTo>
                      <a:lnTo>
                        <a:pt x="441" y="218"/>
                      </a:lnTo>
                      <a:lnTo>
                        <a:pt x="449" y="227"/>
                      </a:lnTo>
                      <a:lnTo>
                        <a:pt x="458" y="232"/>
                      </a:lnTo>
                      <a:lnTo>
                        <a:pt x="470" y="234"/>
                      </a:lnTo>
                      <a:lnTo>
                        <a:pt x="484" y="234"/>
                      </a:lnTo>
                      <a:lnTo>
                        <a:pt x="497" y="240"/>
                      </a:lnTo>
                      <a:lnTo>
                        <a:pt x="507" y="244"/>
                      </a:lnTo>
                      <a:lnTo>
                        <a:pt x="518" y="253"/>
                      </a:lnTo>
                      <a:lnTo>
                        <a:pt x="517" y="256"/>
                      </a:lnTo>
                      <a:lnTo>
                        <a:pt x="506" y="261"/>
                      </a:lnTo>
                      <a:lnTo>
                        <a:pt x="492" y="270"/>
                      </a:lnTo>
                      <a:lnTo>
                        <a:pt x="454" y="288"/>
                      </a:lnTo>
                      <a:lnTo>
                        <a:pt x="438" y="305"/>
                      </a:lnTo>
                      <a:lnTo>
                        <a:pt x="418" y="318"/>
                      </a:lnTo>
                      <a:lnTo>
                        <a:pt x="399" y="336"/>
                      </a:lnTo>
                      <a:lnTo>
                        <a:pt x="388" y="352"/>
                      </a:lnTo>
                      <a:lnTo>
                        <a:pt x="371" y="377"/>
                      </a:lnTo>
                      <a:lnTo>
                        <a:pt x="344" y="396"/>
                      </a:lnTo>
                      <a:lnTo>
                        <a:pt x="329" y="415"/>
                      </a:lnTo>
                      <a:lnTo>
                        <a:pt x="314" y="449"/>
                      </a:lnTo>
                      <a:lnTo>
                        <a:pt x="309" y="455"/>
                      </a:lnTo>
                      <a:lnTo>
                        <a:pt x="301" y="459"/>
                      </a:lnTo>
                      <a:lnTo>
                        <a:pt x="290" y="460"/>
                      </a:lnTo>
                      <a:lnTo>
                        <a:pt x="265" y="466"/>
                      </a:lnTo>
                      <a:lnTo>
                        <a:pt x="250" y="465"/>
                      </a:lnTo>
                      <a:lnTo>
                        <a:pt x="227" y="452"/>
                      </a:lnTo>
                      <a:lnTo>
                        <a:pt x="215" y="447"/>
                      </a:lnTo>
                      <a:lnTo>
                        <a:pt x="201" y="445"/>
                      </a:lnTo>
                      <a:lnTo>
                        <a:pt x="189" y="449"/>
                      </a:lnTo>
                      <a:lnTo>
                        <a:pt x="170" y="469"/>
                      </a:lnTo>
                      <a:lnTo>
                        <a:pt x="163" y="477"/>
                      </a:lnTo>
                      <a:lnTo>
                        <a:pt x="161" y="485"/>
                      </a:lnTo>
                      <a:lnTo>
                        <a:pt x="152" y="496"/>
                      </a:lnTo>
                      <a:lnTo>
                        <a:pt x="140" y="503"/>
                      </a:lnTo>
                      <a:lnTo>
                        <a:pt x="135" y="508"/>
                      </a:lnTo>
                      <a:lnTo>
                        <a:pt x="125" y="525"/>
                      </a:lnTo>
                      <a:lnTo>
                        <a:pt x="90" y="534"/>
                      </a:lnTo>
                      <a:lnTo>
                        <a:pt x="72" y="533"/>
                      </a:lnTo>
                      <a:lnTo>
                        <a:pt x="56" y="530"/>
                      </a:lnTo>
                      <a:lnTo>
                        <a:pt x="46" y="528"/>
                      </a:lnTo>
                      <a:lnTo>
                        <a:pt x="43" y="519"/>
                      </a:lnTo>
                      <a:lnTo>
                        <a:pt x="50" y="498"/>
                      </a:lnTo>
                      <a:lnTo>
                        <a:pt x="52" y="485"/>
                      </a:lnTo>
                      <a:lnTo>
                        <a:pt x="52" y="479"/>
                      </a:lnTo>
                      <a:lnTo>
                        <a:pt x="51" y="461"/>
                      </a:lnTo>
                      <a:lnTo>
                        <a:pt x="44" y="449"/>
                      </a:lnTo>
                      <a:lnTo>
                        <a:pt x="30" y="438"/>
                      </a:lnTo>
                      <a:lnTo>
                        <a:pt x="25" y="429"/>
                      </a:lnTo>
                      <a:lnTo>
                        <a:pt x="13" y="418"/>
                      </a:lnTo>
                      <a:lnTo>
                        <a:pt x="11" y="415"/>
                      </a:lnTo>
                      <a:lnTo>
                        <a:pt x="5" y="409"/>
                      </a:lnTo>
                      <a:lnTo>
                        <a:pt x="0" y="409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98" name="Freeform 34"/>
                <p:cNvSpPr>
                  <a:spLocks noChangeAspect="1"/>
                </p:cNvSpPr>
                <p:nvPr/>
              </p:nvSpPr>
              <p:spPr bwMode="gray">
                <a:xfrm>
                  <a:off x="4498181" y="3470622"/>
                  <a:ext cx="128588" cy="96838"/>
                </a:xfrm>
                <a:custGeom>
                  <a:avLst/>
                  <a:gdLst/>
                  <a:ahLst/>
                  <a:cxnLst>
                    <a:cxn ang="0">
                      <a:pos x="174" y="17"/>
                    </a:cxn>
                    <a:cxn ang="0">
                      <a:pos x="146" y="18"/>
                    </a:cxn>
                    <a:cxn ang="0">
                      <a:pos x="119" y="11"/>
                    </a:cxn>
                    <a:cxn ang="0">
                      <a:pos x="101" y="3"/>
                    </a:cxn>
                    <a:cxn ang="0">
                      <a:pos x="80" y="14"/>
                    </a:cxn>
                    <a:cxn ang="0">
                      <a:pos x="67" y="27"/>
                    </a:cxn>
                    <a:cxn ang="0">
                      <a:pos x="69" y="57"/>
                    </a:cxn>
                    <a:cxn ang="0">
                      <a:pos x="17" y="81"/>
                    </a:cxn>
                    <a:cxn ang="0">
                      <a:pos x="1" y="109"/>
                    </a:cxn>
                    <a:cxn ang="0">
                      <a:pos x="17" y="100"/>
                    </a:cxn>
                    <a:cxn ang="0">
                      <a:pos x="31" y="128"/>
                    </a:cxn>
                    <a:cxn ang="0">
                      <a:pos x="66" y="159"/>
                    </a:cxn>
                    <a:cxn ang="0">
                      <a:pos x="88" y="190"/>
                    </a:cxn>
                    <a:cxn ang="0">
                      <a:pos x="104" y="203"/>
                    </a:cxn>
                    <a:cxn ang="0">
                      <a:pos x="124" y="191"/>
                    </a:cxn>
                    <a:cxn ang="0">
                      <a:pos x="142" y="168"/>
                    </a:cxn>
                    <a:cxn ang="0">
                      <a:pos x="161" y="159"/>
                    </a:cxn>
                    <a:cxn ang="0">
                      <a:pos x="211" y="153"/>
                    </a:cxn>
                    <a:cxn ang="0">
                      <a:pos x="230" y="175"/>
                    </a:cxn>
                    <a:cxn ang="0">
                      <a:pos x="241" y="187"/>
                    </a:cxn>
                    <a:cxn ang="0">
                      <a:pos x="241" y="202"/>
                    </a:cxn>
                    <a:cxn ang="0">
                      <a:pos x="249" y="223"/>
                    </a:cxn>
                    <a:cxn ang="0">
                      <a:pos x="252" y="239"/>
                    </a:cxn>
                    <a:cxn ang="0">
                      <a:pos x="264" y="240"/>
                    </a:cxn>
                    <a:cxn ang="0">
                      <a:pos x="281" y="238"/>
                    </a:cxn>
                    <a:cxn ang="0">
                      <a:pos x="297" y="239"/>
                    </a:cxn>
                    <a:cxn ang="0">
                      <a:pos x="313" y="273"/>
                    </a:cxn>
                    <a:cxn ang="0">
                      <a:pos x="306" y="298"/>
                    </a:cxn>
                    <a:cxn ang="0">
                      <a:pos x="327" y="307"/>
                    </a:cxn>
                    <a:cxn ang="0">
                      <a:pos x="348" y="292"/>
                    </a:cxn>
                    <a:cxn ang="0">
                      <a:pos x="365" y="286"/>
                    </a:cxn>
                    <a:cxn ang="0">
                      <a:pos x="384" y="262"/>
                    </a:cxn>
                    <a:cxn ang="0">
                      <a:pos x="386" y="251"/>
                    </a:cxn>
                    <a:cxn ang="0">
                      <a:pos x="375" y="239"/>
                    </a:cxn>
                    <a:cxn ang="0">
                      <a:pos x="394" y="239"/>
                    </a:cxn>
                    <a:cxn ang="0">
                      <a:pos x="403" y="235"/>
                    </a:cxn>
                    <a:cxn ang="0">
                      <a:pos x="393" y="219"/>
                    </a:cxn>
                    <a:cxn ang="0">
                      <a:pos x="400" y="203"/>
                    </a:cxn>
                    <a:cxn ang="0">
                      <a:pos x="380" y="183"/>
                    </a:cxn>
                    <a:cxn ang="0">
                      <a:pos x="382" y="149"/>
                    </a:cxn>
                    <a:cxn ang="0">
                      <a:pos x="382" y="131"/>
                    </a:cxn>
                    <a:cxn ang="0">
                      <a:pos x="370" y="93"/>
                    </a:cxn>
                    <a:cxn ang="0">
                      <a:pos x="351" y="92"/>
                    </a:cxn>
                    <a:cxn ang="0">
                      <a:pos x="364" y="79"/>
                    </a:cxn>
                    <a:cxn ang="0">
                      <a:pos x="357" y="70"/>
                    </a:cxn>
                    <a:cxn ang="0">
                      <a:pos x="343" y="41"/>
                    </a:cxn>
                    <a:cxn ang="0">
                      <a:pos x="334" y="28"/>
                    </a:cxn>
                    <a:cxn ang="0">
                      <a:pos x="328" y="12"/>
                    </a:cxn>
                    <a:cxn ang="0">
                      <a:pos x="312" y="12"/>
                    </a:cxn>
                    <a:cxn ang="0">
                      <a:pos x="294" y="38"/>
                    </a:cxn>
                    <a:cxn ang="0">
                      <a:pos x="255" y="33"/>
                    </a:cxn>
                    <a:cxn ang="0">
                      <a:pos x="230" y="30"/>
                    </a:cxn>
                    <a:cxn ang="0">
                      <a:pos x="208" y="39"/>
                    </a:cxn>
                    <a:cxn ang="0">
                      <a:pos x="203" y="19"/>
                    </a:cxn>
                  </a:cxnLst>
                  <a:rect l="0" t="0" r="r" b="b"/>
                  <a:pathLst>
                    <a:path w="404" h="307">
                      <a:moveTo>
                        <a:pt x="205" y="15"/>
                      </a:moveTo>
                      <a:lnTo>
                        <a:pt x="195" y="15"/>
                      </a:lnTo>
                      <a:lnTo>
                        <a:pt x="189" y="18"/>
                      </a:lnTo>
                      <a:lnTo>
                        <a:pt x="185" y="18"/>
                      </a:lnTo>
                      <a:lnTo>
                        <a:pt x="174" y="17"/>
                      </a:lnTo>
                      <a:lnTo>
                        <a:pt x="172" y="18"/>
                      </a:lnTo>
                      <a:lnTo>
                        <a:pt x="165" y="18"/>
                      </a:lnTo>
                      <a:lnTo>
                        <a:pt x="157" y="20"/>
                      </a:lnTo>
                      <a:lnTo>
                        <a:pt x="151" y="20"/>
                      </a:lnTo>
                      <a:lnTo>
                        <a:pt x="146" y="18"/>
                      </a:lnTo>
                      <a:lnTo>
                        <a:pt x="142" y="18"/>
                      </a:lnTo>
                      <a:lnTo>
                        <a:pt x="135" y="15"/>
                      </a:lnTo>
                      <a:lnTo>
                        <a:pt x="128" y="15"/>
                      </a:lnTo>
                      <a:lnTo>
                        <a:pt x="122" y="9"/>
                      </a:lnTo>
                      <a:lnTo>
                        <a:pt x="119" y="11"/>
                      </a:lnTo>
                      <a:lnTo>
                        <a:pt x="119" y="14"/>
                      </a:lnTo>
                      <a:lnTo>
                        <a:pt x="112" y="13"/>
                      </a:lnTo>
                      <a:lnTo>
                        <a:pt x="112" y="7"/>
                      </a:lnTo>
                      <a:lnTo>
                        <a:pt x="109" y="4"/>
                      </a:lnTo>
                      <a:lnTo>
                        <a:pt x="101" y="3"/>
                      </a:lnTo>
                      <a:lnTo>
                        <a:pt x="95" y="4"/>
                      </a:lnTo>
                      <a:lnTo>
                        <a:pt x="90" y="1"/>
                      </a:lnTo>
                      <a:lnTo>
                        <a:pt x="76" y="0"/>
                      </a:lnTo>
                      <a:lnTo>
                        <a:pt x="76" y="7"/>
                      </a:lnTo>
                      <a:lnTo>
                        <a:pt x="80" y="14"/>
                      </a:lnTo>
                      <a:lnTo>
                        <a:pt x="80" y="18"/>
                      </a:lnTo>
                      <a:lnTo>
                        <a:pt x="77" y="24"/>
                      </a:lnTo>
                      <a:lnTo>
                        <a:pt x="75" y="25"/>
                      </a:lnTo>
                      <a:lnTo>
                        <a:pt x="69" y="25"/>
                      </a:lnTo>
                      <a:lnTo>
                        <a:pt x="67" y="27"/>
                      </a:lnTo>
                      <a:lnTo>
                        <a:pt x="65" y="30"/>
                      </a:lnTo>
                      <a:lnTo>
                        <a:pt x="71" y="34"/>
                      </a:lnTo>
                      <a:lnTo>
                        <a:pt x="74" y="39"/>
                      </a:lnTo>
                      <a:lnTo>
                        <a:pt x="75" y="57"/>
                      </a:lnTo>
                      <a:lnTo>
                        <a:pt x="69" y="57"/>
                      </a:lnTo>
                      <a:lnTo>
                        <a:pt x="65" y="60"/>
                      </a:lnTo>
                      <a:lnTo>
                        <a:pt x="45" y="60"/>
                      </a:lnTo>
                      <a:lnTo>
                        <a:pt x="28" y="67"/>
                      </a:lnTo>
                      <a:lnTo>
                        <a:pt x="21" y="73"/>
                      </a:lnTo>
                      <a:lnTo>
                        <a:pt x="17" y="81"/>
                      </a:lnTo>
                      <a:lnTo>
                        <a:pt x="13" y="89"/>
                      </a:lnTo>
                      <a:lnTo>
                        <a:pt x="11" y="93"/>
                      </a:lnTo>
                      <a:lnTo>
                        <a:pt x="6" y="97"/>
                      </a:lnTo>
                      <a:lnTo>
                        <a:pt x="0" y="99"/>
                      </a:lnTo>
                      <a:lnTo>
                        <a:pt x="1" y="109"/>
                      </a:lnTo>
                      <a:lnTo>
                        <a:pt x="5" y="110"/>
                      </a:lnTo>
                      <a:lnTo>
                        <a:pt x="7" y="110"/>
                      </a:lnTo>
                      <a:lnTo>
                        <a:pt x="10" y="109"/>
                      </a:lnTo>
                      <a:lnTo>
                        <a:pt x="13" y="101"/>
                      </a:lnTo>
                      <a:lnTo>
                        <a:pt x="17" y="100"/>
                      </a:lnTo>
                      <a:lnTo>
                        <a:pt x="17" y="100"/>
                      </a:lnTo>
                      <a:lnTo>
                        <a:pt x="21" y="114"/>
                      </a:lnTo>
                      <a:lnTo>
                        <a:pt x="29" y="115"/>
                      </a:lnTo>
                      <a:lnTo>
                        <a:pt x="31" y="116"/>
                      </a:lnTo>
                      <a:lnTo>
                        <a:pt x="31" y="128"/>
                      </a:lnTo>
                      <a:lnTo>
                        <a:pt x="36" y="141"/>
                      </a:lnTo>
                      <a:lnTo>
                        <a:pt x="39" y="146"/>
                      </a:lnTo>
                      <a:lnTo>
                        <a:pt x="47" y="148"/>
                      </a:lnTo>
                      <a:lnTo>
                        <a:pt x="55" y="154"/>
                      </a:lnTo>
                      <a:lnTo>
                        <a:pt x="66" y="159"/>
                      </a:lnTo>
                      <a:lnTo>
                        <a:pt x="74" y="168"/>
                      </a:lnTo>
                      <a:lnTo>
                        <a:pt x="75" y="179"/>
                      </a:lnTo>
                      <a:lnTo>
                        <a:pt x="83" y="183"/>
                      </a:lnTo>
                      <a:lnTo>
                        <a:pt x="86" y="187"/>
                      </a:lnTo>
                      <a:lnTo>
                        <a:pt x="88" y="190"/>
                      </a:lnTo>
                      <a:lnTo>
                        <a:pt x="88" y="192"/>
                      </a:lnTo>
                      <a:lnTo>
                        <a:pt x="93" y="195"/>
                      </a:lnTo>
                      <a:lnTo>
                        <a:pt x="97" y="200"/>
                      </a:lnTo>
                      <a:lnTo>
                        <a:pt x="98" y="201"/>
                      </a:lnTo>
                      <a:lnTo>
                        <a:pt x="104" y="203"/>
                      </a:lnTo>
                      <a:lnTo>
                        <a:pt x="110" y="203"/>
                      </a:lnTo>
                      <a:lnTo>
                        <a:pt x="113" y="202"/>
                      </a:lnTo>
                      <a:lnTo>
                        <a:pt x="115" y="201"/>
                      </a:lnTo>
                      <a:lnTo>
                        <a:pt x="119" y="191"/>
                      </a:lnTo>
                      <a:lnTo>
                        <a:pt x="124" y="191"/>
                      </a:lnTo>
                      <a:lnTo>
                        <a:pt x="128" y="189"/>
                      </a:lnTo>
                      <a:lnTo>
                        <a:pt x="128" y="184"/>
                      </a:lnTo>
                      <a:lnTo>
                        <a:pt x="133" y="183"/>
                      </a:lnTo>
                      <a:lnTo>
                        <a:pt x="139" y="175"/>
                      </a:lnTo>
                      <a:lnTo>
                        <a:pt x="142" y="168"/>
                      </a:lnTo>
                      <a:lnTo>
                        <a:pt x="141" y="159"/>
                      </a:lnTo>
                      <a:lnTo>
                        <a:pt x="145" y="158"/>
                      </a:lnTo>
                      <a:lnTo>
                        <a:pt x="153" y="157"/>
                      </a:lnTo>
                      <a:lnTo>
                        <a:pt x="157" y="159"/>
                      </a:lnTo>
                      <a:lnTo>
                        <a:pt x="161" y="159"/>
                      </a:lnTo>
                      <a:lnTo>
                        <a:pt x="166" y="157"/>
                      </a:lnTo>
                      <a:lnTo>
                        <a:pt x="172" y="157"/>
                      </a:lnTo>
                      <a:lnTo>
                        <a:pt x="172" y="152"/>
                      </a:lnTo>
                      <a:lnTo>
                        <a:pt x="198" y="152"/>
                      </a:lnTo>
                      <a:lnTo>
                        <a:pt x="211" y="153"/>
                      </a:lnTo>
                      <a:lnTo>
                        <a:pt x="215" y="160"/>
                      </a:lnTo>
                      <a:lnTo>
                        <a:pt x="221" y="164"/>
                      </a:lnTo>
                      <a:lnTo>
                        <a:pt x="225" y="169"/>
                      </a:lnTo>
                      <a:lnTo>
                        <a:pt x="230" y="173"/>
                      </a:lnTo>
                      <a:lnTo>
                        <a:pt x="230" y="175"/>
                      </a:lnTo>
                      <a:lnTo>
                        <a:pt x="232" y="179"/>
                      </a:lnTo>
                      <a:lnTo>
                        <a:pt x="231" y="181"/>
                      </a:lnTo>
                      <a:lnTo>
                        <a:pt x="231" y="184"/>
                      </a:lnTo>
                      <a:lnTo>
                        <a:pt x="238" y="186"/>
                      </a:lnTo>
                      <a:lnTo>
                        <a:pt x="241" y="187"/>
                      </a:lnTo>
                      <a:lnTo>
                        <a:pt x="241" y="190"/>
                      </a:lnTo>
                      <a:lnTo>
                        <a:pt x="239" y="192"/>
                      </a:lnTo>
                      <a:lnTo>
                        <a:pt x="241" y="197"/>
                      </a:lnTo>
                      <a:lnTo>
                        <a:pt x="239" y="197"/>
                      </a:lnTo>
                      <a:lnTo>
                        <a:pt x="241" y="202"/>
                      </a:lnTo>
                      <a:lnTo>
                        <a:pt x="242" y="205"/>
                      </a:lnTo>
                      <a:lnTo>
                        <a:pt x="247" y="208"/>
                      </a:lnTo>
                      <a:lnTo>
                        <a:pt x="248" y="212"/>
                      </a:lnTo>
                      <a:lnTo>
                        <a:pt x="251" y="222"/>
                      </a:lnTo>
                      <a:lnTo>
                        <a:pt x="249" y="223"/>
                      </a:lnTo>
                      <a:lnTo>
                        <a:pt x="244" y="226"/>
                      </a:lnTo>
                      <a:lnTo>
                        <a:pt x="242" y="237"/>
                      </a:lnTo>
                      <a:lnTo>
                        <a:pt x="239" y="242"/>
                      </a:lnTo>
                      <a:lnTo>
                        <a:pt x="239" y="244"/>
                      </a:lnTo>
                      <a:lnTo>
                        <a:pt x="252" y="239"/>
                      </a:lnTo>
                      <a:lnTo>
                        <a:pt x="258" y="234"/>
                      </a:lnTo>
                      <a:lnTo>
                        <a:pt x="259" y="234"/>
                      </a:lnTo>
                      <a:lnTo>
                        <a:pt x="260" y="237"/>
                      </a:lnTo>
                      <a:lnTo>
                        <a:pt x="260" y="240"/>
                      </a:lnTo>
                      <a:lnTo>
                        <a:pt x="264" y="240"/>
                      </a:lnTo>
                      <a:lnTo>
                        <a:pt x="266" y="234"/>
                      </a:lnTo>
                      <a:lnTo>
                        <a:pt x="270" y="232"/>
                      </a:lnTo>
                      <a:lnTo>
                        <a:pt x="274" y="233"/>
                      </a:lnTo>
                      <a:lnTo>
                        <a:pt x="280" y="238"/>
                      </a:lnTo>
                      <a:lnTo>
                        <a:pt x="281" y="238"/>
                      </a:lnTo>
                      <a:lnTo>
                        <a:pt x="284" y="235"/>
                      </a:lnTo>
                      <a:lnTo>
                        <a:pt x="292" y="233"/>
                      </a:lnTo>
                      <a:lnTo>
                        <a:pt x="295" y="234"/>
                      </a:lnTo>
                      <a:lnTo>
                        <a:pt x="295" y="235"/>
                      </a:lnTo>
                      <a:lnTo>
                        <a:pt x="297" y="239"/>
                      </a:lnTo>
                      <a:lnTo>
                        <a:pt x="305" y="244"/>
                      </a:lnTo>
                      <a:lnTo>
                        <a:pt x="305" y="251"/>
                      </a:lnTo>
                      <a:lnTo>
                        <a:pt x="309" y="257"/>
                      </a:lnTo>
                      <a:lnTo>
                        <a:pt x="311" y="271"/>
                      </a:lnTo>
                      <a:lnTo>
                        <a:pt x="313" y="273"/>
                      </a:lnTo>
                      <a:lnTo>
                        <a:pt x="312" y="288"/>
                      </a:lnTo>
                      <a:lnTo>
                        <a:pt x="309" y="292"/>
                      </a:lnTo>
                      <a:lnTo>
                        <a:pt x="306" y="294"/>
                      </a:lnTo>
                      <a:lnTo>
                        <a:pt x="305" y="297"/>
                      </a:lnTo>
                      <a:lnTo>
                        <a:pt x="306" y="298"/>
                      </a:lnTo>
                      <a:lnTo>
                        <a:pt x="311" y="298"/>
                      </a:lnTo>
                      <a:lnTo>
                        <a:pt x="314" y="294"/>
                      </a:lnTo>
                      <a:lnTo>
                        <a:pt x="317" y="296"/>
                      </a:lnTo>
                      <a:lnTo>
                        <a:pt x="322" y="299"/>
                      </a:lnTo>
                      <a:lnTo>
                        <a:pt x="327" y="307"/>
                      </a:lnTo>
                      <a:lnTo>
                        <a:pt x="332" y="305"/>
                      </a:lnTo>
                      <a:lnTo>
                        <a:pt x="334" y="303"/>
                      </a:lnTo>
                      <a:lnTo>
                        <a:pt x="341" y="302"/>
                      </a:lnTo>
                      <a:lnTo>
                        <a:pt x="343" y="298"/>
                      </a:lnTo>
                      <a:lnTo>
                        <a:pt x="348" y="292"/>
                      </a:lnTo>
                      <a:lnTo>
                        <a:pt x="348" y="283"/>
                      </a:lnTo>
                      <a:lnTo>
                        <a:pt x="351" y="281"/>
                      </a:lnTo>
                      <a:lnTo>
                        <a:pt x="357" y="282"/>
                      </a:lnTo>
                      <a:lnTo>
                        <a:pt x="361" y="288"/>
                      </a:lnTo>
                      <a:lnTo>
                        <a:pt x="365" y="286"/>
                      </a:lnTo>
                      <a:lnTo>
                        <a:pt x="378" y="287"/>
                      </a:lnTo>
                      <a:lnTo>
                        <a:pt x="378" y="282"/>
                      </a:lnTo>
                      <a:lnTo>
                        <a:pt x="383" y="276"/>
                      </a:lnTo>
                      <a:lnTo>
                        <a:pt x="383" y="267"/>
                      </a:lnTo>
                      <a:lnTo>
                        <a:pt x="384" y="262"/>
                      </a:lnTo>
                      <a:lnTo>
                        <a:pt x="389" y="260"/>
                      </a:lnTo>
                      <a:lnTo>
                        <a:pt x="388" y="257"/>
                      </a:lnTo>
                      <a:lnTo>
                        <a:pt x="386" y="257"/>
                      </a:lnTo>
                      <a:lnTo>
                        <a:pt x="387" y="255"/>
                      </a:lnTo>
                      <a:lnTo>
                        <a:pt x="386" y="251"/>
                      </a:lnTo>
                      <a:lnTo>
                        <a:pt x="382" y="251"/>
                      </a:lnTo>
                      <a:lnTo>
                        <a:pt x="376" y="251"/>
                      </a:lnTo>
                      <a:lnTo>
                        <a:pt x="373" y="249"/>
                      </a:lnTo>
                      <a:lnTo>
                        <a:pt x="376" y="244"/>
                      </a:lnTo>
                      <a:lnTo>
                        <a:pt x="375" y="239"/>
                      </a:lnTo>
                      <a:lnTo>
                        <a:pt x="373" y="239"/>
                      </a:lnTo>
                      <a:lnTo>
                        <a:pt x="373" y="238"/>
                      </a:lnTo>
                      <a:lnTo>
                        <a:pt x="382" y="234"/>
                      </a:lnTo>
                      <a:lnTo>
                        <a:pt x="391" y="235"/>
                      </a:lnTo>
                      <a:lnTo>
                        <a:pt x="394" y="239"/>
                      </a:lnTo>
                      <a:lnTo>
                        <a:pt x="397" y="239"/>
                      </a:lnTo>
                      <a:lnTo>
                        <a:pt x="400" y="238"/>
                      </a:lnTo>
                      <a:lnTo>
                        <a:pt x="403" y="244"/>
                      </a:lnTo>
                      <a:lnTo>
                        <a:pt x="404" y="244"/>
                      </a:lnTo>
                      <a:lnTo>
                        <a:pt x="403" y="235"/>
                      </a:lnTo>
                      <a:lnTo>
                        <a:pt x="403" y="230"/>
                      </a:lnTo>
                      <a:lnTo>
                        <a:pt x="400" y="227"/>
                      </a:lnTo>
                      <a:lnTo>
                        <a:pt x="400" y="221"/>
                      </a:lnTo>
                      <a:lnTo>
                        <a:pt x="397" y="221"/>
                      </a:lnTo>
                      <a:lnTo>
                        <a:pt x="393" y="219"/>
                      </a:lnTo>
                      <a:lnTo>
                        <a:pt x="391" y="219"/>
                      </a:lnTo>
                      <a:lnTo>
                        <a:pt x="394" y="211"/>
                      </a:lnTo>
                      <a:lnTo>
                        <a:pt x="398" y="207"/>
                      </a:lnTo>
                      <a:lnTo>
                        <a:pt x="400" y="206"/>
                      </a:lnTo>
                      <a:lnTo>
                        <a:pt x="400" y="203"/>
                      </a:lnTo>
                      <a:lnTo>
                        <a:pt x="397" y="199"/>
                      </a:lnTo>
                      <a:lnTo>
                        <a:pt x="393" y="200"/>
                      </a:lnTo>
                      <a:lnTo>
                        <a:pt x="394" y="186"/>
                      </a:lnTo>
                      <a:lnTo>
                        <a:pt x="387" y="186"/>
                      </a:lnTo>
                      <a:lnTo>
                        <a:pt x="380" y="183"/>
                      </a:lnTo>
                      <a:lnTo>
                        <a:pt x="380" y="180"/>
                      </a:lnTo>
                      <a:lnTo>
                        <a:pt x="380" y="163"/>
                      </a:lnTo>
                      <a:lnTo>
                        <a:pt x="378" y="154"/>
                      </a:lnTo>
                      <a:lnTo>
                        <a:pt x="381" y="152"/>
                      </a:lnTo>
                      <a:lnTo>
                        <a:pt x="382" y="149"/>
                      </a:lnTo>
                      <a:lnTo>
                        <a:pt x="388" y="142"/>
                      </a:lnTo>
                      <a:lnTo>
                        <a:pt x="389" y="140"/>
                      </a:lnTo>
                      <a:lnTo>
                        <a:pt x="389" y="137"/>
                      </a:lnTo>
                      <a:lnTo>
                        <a:pt x="387" y="133"/>
                      </a:lnTo>
                      <a:lnTo>
                        <a:pt x="382" y="131"/>
                      </a:lnTo>
                      <a:lnTo>
                        <a:pt x="380" y="126"/>
                      </a:lnTo>
                      <a:lnTo>
                        <a:pt x="375" y="126"/>
                      </a:lnTo>
                      <a:lnTo>
                        <a:pt x="371" y="120"/>
                      </a:lnTo>
                      <a:lnTo>
                        <a:pt x="370" y="97"/>
                      </a:lnTo>
                      <a:lnTo>
                        <a:pt x="370" y="93"/>
                      </a:lnTo>
                      <a:lnTo>
                        <a:pt x="365" y="92"/>
                      </a:lnTo>
                      <a:lnTo>
                        <a:pt x="360" y="92"/>
                      </a:lnTo>
                      <a:lnTo>
                        <a:pt x="354" y="99"/>
                      </a:lnTo>
                      <a:lnTo>
                        <a:pt x="351" y="99"/>
                      </a:lnTo>
                      <a:lnTo>
                        <a:pt x="351" y="92"/>
                      </a:lnTo>
                      <a:lnTo>
                        <a:pt x="352" y="89"/>
                      </a:lnTo>
                      <a:lnTo>
                        <a:pt x="357" y="88"/>
                      </a:lnTo>
                      <a:lnTo>
                        <a:pt x="357" y="83"/>
                      </a:lnTo>
                      <a:lnTo>
                        <a:pt x="361" y="83"/>
                      </a:lnTo>
                      <a:lnTo>
                        <a:pt x="364" y="79"/>
                      </a:lnTo>
                      <a:lnTo>
                        <a:pt x="367" y="79"/>
                      </a:lnTo>
                      <a:lnTo>
                        <a:pt x="367" y="73"/>
                      </a:lnTo>
                      <a:lnTo>
                        <a:pt x="366" y="72"/>
                      </a:lnTo>
                      <a:lnTo>
                        <a:pt x="361" y="72"/>
                      </a:lnTo>
                      <a:lnTo>
                        <a:pt x="357" y="70"/>
                      </a:lnTo>
                      <a:lnTo>
                        <a:pt x="354" y="67"/>
                      </a:lnTo>
                      <a:lnTo>
                        <a:pt x="349" y="57"/>
                      </a:lnTo>
                      <a:lnTo>
                        <a:pt x="344" y="60"/>
                      </a:lnTo>
                      <a:lnTo>
                        <a:pt x="343" y="58"/>
                      </a:lnTo>
                      <a:lnTo>
                        <a:pt x="343" y="41"/>
                      </a:lnTo>
                      <a:lnTo>
                        <a:pt x="341" y="36"/>
                      </a:lnTo>
                      <a:lnTo>
                        <a:pt x="339" y="36"/>
                      </a:lnTo>
                      <a:lnTo>
                        <a:pt x="339" y="30"/>
                      </a:lnTo>
                      <a:lnTo>
                        <a:pt x="338" y="28"/>
                      </a:lnTo>
                      <a:lnTo>
                        <a:pt x="334" y="28"/>
                      </a:lnTo>
                      <a:lnTo>
                        <a:pt x="333" y="28"/>
                      </a:lnTo>
                      <a:lnTo>
                        <a:pt x="334" y="15"/>
                      </a:lnTo>
                      <a:lnTo>
                        <a:pt x="334" y="14"/>
                      </a:lnTo>
                      <a:lnTo>
                        <a:pt x="330" y="12"/>
                      </a:lnTo>
                      <a:lnTo>
                        <a:pt x="328" y="12"/>
                      </a:lnTo>
                      <a:lnTo>
                        <a:pt x="324" y="15"/>
                      </a:lnTo>
                      <a:lnTo>
                        <a:pt x="323" y="15"/>
                      </a:lnTo>
                      <a:lnTo>
                        <a:pt x="316" y="11"/>
                      </a:lnTo>
                      <a:lnTo>
                        <a:pt x="313" y="11"/>
                      </a:lnTo>
                      <a:lnTo>
                        <a:pt x="312" y="12"/>
                      </a:lnTo>
                      <a:lnTo>
                        <a:pt x="312" y="20"/>
                      </a:lnTo>
                      <a:lnTo>
                        <a:pt x="309" y="24"/>
                      </a:lnTo>
                      <a:lnTo>
                        <a:pt x="296" y="28"/>
                      </a:lnTo>
                      <a:lnTo>
                        <a:pt x="296" y="34"/>
                      </a:lnTo>
                      <a:lnTo>
                        <a:pt x="294" y="38"/>
                      </a:lnTo>
                      <a:lnTo>
                        <a:pt x="280" y="34"/>
                      </a:lnTo>
                      <a:lnTo>
                        <a:pt x="270" y="28"/>
                      </a:lnTo>
                      <a:lnTo>
                        <a:pt x="262" y="27"/>
                      </a:lnTo>
                      <a:lnTo>
                        <a:pt x="259" y="27"/>
                      </a:lnTo>
                      <a:lnTo>
                        <a:pt x="255" y="33"/>
                      </a:lnTo>
                      <a:lnTo>
                        <a:pt x="249" y="34"/>
                      </a:lnTo>
                      <a:lnTo>
                        <a:pt x="247" y="40"/>
                      </a:lnTo>
                      <a:lnTo>
                        <a:pt x="243" y="44"/>
                      </a:lnTo>
                      <a:lnTo>
                        <a:pt x="238" y="41"/>
                      </a:lnTo>
                      <a:lnTo>
                        <a:pt x="230" y="30"/>
                      </a:lnTo>
                      <a:lnTo>
                        <a:pt x="227" y="28"/>
                      </a:lnTo>
                      <a:lnTo>
                        <a:pt x="222" y="28"/>
                      </a:lnTo>
                      <a:lnTo>
                        <a:pt x="216" y="34"/>
                      </a:lnTo>
                      <a:lnTo>
                        <a:pt x="212" y="38"/>
                      </a:lnTo>
                      <a:lnTo>
                        <a:pt x="208" y="39"/>
                      </a:lnTo>
                      <a:lnTo>
                        <a:pt x="203" y="35"/>
                      </a:lnTo>
                      <a:lnTo>
                        <a:pt x="198" y="31"/>
                      </a:lnTo>
                      <a:lnTo>
                        <a:pt x="199" y="28"/>
                      </a:lnTo>
                      <a:lnTo>
                        <a:pt x="203" y="23"/>
                      </a:lnTo>
                      <a:lnTo>
                        <a:pt x="203" y="19"/>
                      </a:lnTo>
                      <a:lnTo>
                        <a:pt x="205" y="15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199" name="Freeform 35"/>
                <p:cNvSpPr>
                  <a:spLocks noChangeAspect="1"/>
                </p:cNvSpPr>
                <p:nvPr/>
              </p:nvSpPr>
              <p:spPr bwMode="gray">
                <a:xfrm>
                  <a:off x="5010942" y="3499197"/>
                  <a:ext cx="228600" cy="144463"/>
                </a:xfrm>
                <a:custGeom>
                  <a:avLst/>
                  <a:gdLst/>
                  <a:ahLst/>
                  <a:cxnLst>
                    <a:cxn ang="0">
                      <a:pos x="433" y="6"/>
                    </a:cxn>
                    <a:cxn ang="0">
                      <a:pos x="405" y="15"/>
                    </a:cxn>
                    <a:cxn ang="0">
                      <a:pos x="393" y="44"/>
                    </a:cxn>
                    <a:cxn ang="0">
                      <a:pos x="378" y="58"/>
                    </a:cxn>
                    <a:cxn ang="0">
                      <a:pos x="355" y="87"/>
                    </a:cxn>
                    <a:cxn ang="0">
                      <a:pos x="331" y="102"/>
                    </a:cxn>
                    <a:cxn ang="0">
                      <a:pos x="317" y="106"/>
                    </a:cxn>
                    <a:cxn ang="0">
                      <a:pos x="292" y="109"/>
                    </a:cxn>
                    <a:cxn ang="0">
                      <a:pos x="259" y="113"/>
                    </a:cxn>
                    <a:cxn ang="0">
                      <a:pos x="245" y="122"/>
                    </a:cxn>
                    <a:cxn ang="0">
                      <a:pos x="254" y="136"/>
                    </a:cxn>
                    <a:cxn ang="0">
                      <a:pos x="244" y="152"/>
                    </a:cxn>
                    <a:cxn ang="0">
                      <a:pos x="232" y="159"/>
                    </a:cxn>
                    <a:cxn ang="0">
                      <a:pos x="205" y="166"/>
                    </a:cxn>
                    <a:cxn ang="0">
                      <a:pos x="183" y="170"/>
                    </a:cxn>
                    <a:cxn ang="0">
                      <a:pos x="153" y="183"/>
                    </a:cxn>
                    <a:cxn ang="0">
                      <a:pos x="136" y="192"/>
                    </a:cxn>
                    <a:cxn ang="0">
                      <a:pos x="123" y="184"/>
                    </a:cxn>
                    <a:cxn ang="0">
                      <a:pos x="113" y="177"/>
                    </a:cxn>
                    <a:cxn ang="0">
                      <a:pos x="105" y="187"/>
                    </a:cxn>
                    <a:cxn ang="0">
                      <a:pos x="77" y="198"/>
                    </a:cxn>
                    <a:cxn ang="0">
                      <a:pos x="60" y="197"/>
                    </a:cxn>
                    <a:cxn ang="0">
                      <a:pos x="38" y="226"/>
                    </a:cxn>
                    <a:cxn ang="0">
                      <a:pos x="11" y="272"/>
                    </a:cxn>
                    <a:cxn ang="0">
                      <a:pos x="3" y="310"/>
                    </a:cxn>
                    <a:cxn ang="0">
                      <a:pos x="13" y="361"/>
                    </a:cxn>
                    <a:cxn ang="0">
                      <a:pos x="58" y="431"/>
                    </a:cxn>
                    <a:cxn ang="0">
                      <a:pos x="97" y="437"/>
                    </a:cxn>
                    <a:cxn ang="0">
                      <a:pos x="157" y="404"/>
                    </a:cxn>
                    <a:cxn ang="0">
                      <a:pos x="207" y="416"/>
                    </a:cxn>
                    <a:cxn ang="0">
                      <a:pos x="241" y="402"/>
                    </a:cxn>
                    <a:cxn ang="0">
                      <a:pos x="242" y="360"/>
                    </a:cxn>
                    <a:cxn ang="0">
                      <a:pos x="263" y="334"/>
                    </a:cxn>
                    <a:cxn ang="0">
                      <a:pos x="306" y="324"/>
                    </a:cxn>
                    <a:cxn ang="0">
                      <a:pos x="336" y="361"/>
                    </a:cxn>
                    <a:cxn ang="0">
                      <a:pos x="365" y="365"/>
                    </a:cxn>
                    <a:cxn ang="0">
                      <a:pos x="446" y="367"/>
                    </a:cxn>
                    <a:cxn ang="0">
                      <a:pos x="480" y="345"/>
                    </a:cxn>
                    <a:cxn ang="0">
                      <a:pos x="518" y="339"/>
                    </a:cxn>
                    <a:cxn ang="0">
                      <a:pos x="561" y="328"/>
                    </a:cxn>
                    <a:cxn ang="0">
                      <a:pos x="569" y="337"/>
                    </a:cxn>
                    <a:cxn ang="0">
                      <a:pos x="592" y="322"/>
                    </a:cxn>
                    <a:cxn ang="0">
                      <a:pos x="650" y="318"/>
                    </a:cxn>
                    <a:cxn ang="0">
                      <a:pos x="682" y="334"/>
                    </a:cxn>
                    <a:cxn ang="0">
                      <a:pos x="712" y="316"/>
                    </a:cxn>
                    <a:cxn ang="0">
                      <a:pos x="675" y="276"/>
                    </a:cxn>
                    <a:cxn ang="0">
                      <a:pos x="657" y="253"/>
                    </a:cxn>
                    <a:cxn ang="0">
                      <a:pos x="637" y="226"/>
                    </a:cxn>
                    <a:cxn ang="0">
                      <a:pos x="593" y="192"/>
                    </a:cxn>
                    <a:cxn ang="0">
                      <a:pos x="587" y="166"/>
                    </a:cxn>
                    <a:cxn ang="0">
                      <a:pos x="546" y="152"/>
                    </a:cxn>
                    <a:cxn ang="0">
                      <a:pos x="517" y="129"/>
                    </a:cxn>
                    <a:cxn ang="0">
                      <a:pos x="494" y="105"/>
                    </a:cxn>
                    <a:cxn ang="0">
                      <a:pos x="496" y="55"/>
                    </a:cxn>
                    <a:cxn ang="0">
                      <a:pos x="453" y="0"/>
                    </a:cxn>
                  </a:cxnLst>
                  <a:rect l="0" t="0" r="r" b="b"/>
                  <a:pathLst>
                    <a:path w="718" h="451">
                      <a:moveTo>
                        <a:pt x="453" y="0"/>
                      </a:moveTo>
                      <a:lnTo>
                        <a:pt x="442" y="3"/>
                      </a:lnTo>
                      <a:lnTo>
                        <a:pt x="433" y="6"/>
                      </a:lnTo>
                      <a:lnTo>
                        <a:pt x="417" y="7"/>
                      </a:lnTo>
                      <a:lnTo>
                        <a:pt x="411" y="10"/>
                      </a:lnTo>
                      <a:lnTo>
                        <a:pt x="405" y="15"/>
                      </a:lnTo>
                      <a:lnTo>
                        <a:pt x="400" y="26"/>
                      </a:lnTo>
                      <a:lnTo>
                        <a:pt x="400" y="42"/>
                      </a:lnTo>
                      <a:lnTo>
                        <a:pt x="393" y="44"/>
                      </a:lnTo>
                      <a:lnTo>
                        <a:pt x="387" y="54"/>
                      </a:lnTo>
                      <a:lnTo>
                        <a:pt x="383" y="57"/>
                      </a:lnTo>
                      <a:lnTo>
                        <a:pt x="378" y="58"/>
                      </a:lnTo>
                      <a:lnTo>
                        <a:pt x="362" y="74"/>
                      </a:lnTo>
                      <a:lnTo>
                        <a:pt x="358" y="84"/>
                      </a:lnTo>
                      <a:lnTo>
                        <a:pt x="355" y="87"/>
                      </a:lnTo>
                      <a:lnTo>
                        <a:pt x="342" y="93"/>
                      </a:lnTo>
                      <a:lnTo>
                        <a:pt x="336" y="95"/>
                      </a:lnTo>
                      <a:lnTo>
                        <a:pt x="331" y="102"/>
                      </a:lnTo>
                      <a:lnTo>
                        <a:pt x="329" y="105"/>
                      </a:lnTo>
                      <a:lnTo>
                        <a:pt x="322" y="108"/>
                      </a:lnTo>
                      <a:lnTo>
                        <a:pt x="317" y="106"/>
                      </a:lnTo>
                      <a:lnTo>
                        <a:pt x="309" y="106"/>
                      </a:lnTo>
                      <a:lnTo>
                        <a:pt x="302" y="108"/>
                      </a:lnTo>
                      <a:lnTo>
                        <a:pt x="292" y="109"/>
                      </a:lnTo>
                      <a:lnTo>
                        <a:pt x="290" y="112"/>
                      </a:lnTo>
                      <a:lnTo>
                        <a:pt x="270" y="112"/>
                      </a:lnTo>
                      <a:lnTo>
                        <a:pt x="259" y="113"/>
                      </a:lnTo>
                      <a:lnTo>
                        <a:pt x="249" y="117"/>
                      </a:lnTo>
                      <a:lnTo>
                        <a:pt x="247" y="118"/>
                      </a:lnTo>
                      <a:lnTo>
                        <a:pt x="245" y="122"/>
                      </a:lnTo>
                      <a:lnTo>
                        <a:pt x="245" y="124"/>
                      </a:lnTo>
                      <a:lnTo>
                        <a:pt x="252" y="129"/>
                      </a:lnTo>
                      <a:lnTo>
                        <a:pt x="254" y="136"/>
                      </a:lnTo>
                      <a:lnTo>
                        <a:pt x="252" y="140"/>
                      </a:lnTo>
                      <a:lnTo>
                        <a:pt x="247" y="144"/>
                      </a:lnTo>
                      <a:lnTo>
                        <a:pt x="244" y="152"/>
                      </a:lnTo>
                      <a:lnTo>
                        <a:pt x="239" y="155"/>
                      </a:lnTo>
                      <a:lnTo>
                        <a:pt x="234" y="156"/>
                      </a:lnTo>
                      <a:lnTo>
                        <a:pt x="232" y="159"/>
                      </a:lnTo>
                      <a:lnTo>
                        <a:pt x="231" y="165"/>
                      </a:lnTo>
                      <a:lnTo>
                        <a:pt x="229" y="166"/>
                      </a:lnTo>
                      <a:lnTo>
                        <a:pt x="205" y="166"/>
                      </a:lnTo>
                      <a:lnTo>
                        <a:pt x="198" y="170"/>
                      </a:lnTo>
                      <a:lnTo>
                        <a:pt x="189" y="170"/>
                      </a:lnTo>
                      <a:lnTo>
                        <a:pt x="183" y="170"/>
                      </a:lnTo>
                      <a:lnTo>
                        <a:pt x="161" y="177"/>
                      </a:lnTo>
                      <a:lnTo>
                        <a:pt x="157" y="181"/>
                      </a:lnTo>
                      <a:lnTo>
                        <a:pt x="153" y="183"/>
                      </a:lnTo>
                      <a:lnTo>
                        <a:pt x="147" y="187"/>
                      </a:lnTo>
                      <a:lnTo>
                        <a:pt x="139" y="188"/>
                      </a:lnTo>
                      <a:lnTo>
                        <a:pt x="136" y="192"/>
                      </a:lnTo>
                      <a:lnTo>
                        <a:pt x="132" y="193"/>
                      </a:lnTo>
                      <a:lnTo>
                        <a:pt x="125" y="187"/>
                      </a:lnTo>
                      <a:lnTo>
                        <a:pt x="123" y="184"/>
                      </a:lnTo>
                      <a:lnTo>
                        <a:pt x="119" y="178"/>
                      </a:lnTo>
                      <a:lnTo>
                        <a:pt x="116" y="177"/>
                      </a:lnTo>
                      <a:lnTo>
                        <a:pt x="113" y="177"/>
                      </a:lnTo>
                      <a:lnTo>
                        <a:pt x="112" y="179"/>
                      </a:lnTo>
                      <a:lnTo>
                        <a:pt x="108" y="179"/>
                      </a:lnTo>
                      <a:lnTo>
                        <a:pt x="105" y="187"/>
                      </a:lnTo>
                      <a:lnTo>
                        <a:pt x="92" y="189"/>
                      </a:lnTo>
                      <a:lnTo>
                        <a:pt x="82" y="197"/>
                      </a:lnTo>
                      <a:lnTo>
                        <a:pt x="77" y="198"/>
                      </a:lnTo>
                      <a:lnTo>
                        <a:pt x="71" y="195"/>
                      </a:lnTo>
                      <a:lnTo>
                        <a:pt x="66" y="195"/>
                      </a:lnTo>
                      <a:lnTo>
                        <a:pt x="60" y="197"/>
                      </a:lnTo>
                      <a:lnTo>
                        <a:pt x="51" y="198"/>
                      </a:lnTo>
                      <a:lnTo>
                        <a:pt x="48" y="200"/>
                      </a:lnTo>
                      <a:lnTo>
                        <a:pt x="38" y="226"/>
                      </a:lnTo>
                      <a:lnTo>
                        <a:pt x="28" y="241"/>
                      </a:lnTo>
                      <a:lnTo>
                        <a:pt x="21" y="257"/>
                      </a:lnTo>
                      <a:lnTo>
                        <a:pt x="11" y="272"/>
                      </a:lnTo>
                      <a:lnTo>
                        <a:pt x="0" y="283"/>
                      </a:lnTo>
                      <a:lnTo>
                        <a:pt x="0" y="296"/>
                      </a:lnTo>
                      <a:lnTo>
                        <a:pt x="3" y="310"/>
                      </a:lnTo>
                      <a:lnTo>
                        <a:pt x="2" y="327"/>
                      </a:lnTo>
                      <a:lnTo>
                        <a:pt x="3" y="343"/>
                      </a:lnTo>
                      <a:lnTo>
                        <a:pt x="13" y="361"/>
                      </a:lnTo>
                      <a:lnTo>
                        <a:pt x="22" y="372"/>
                      </a:lnTo>
                      <a:lnTo>
                        <a:pt x="46" y="419"/>
                      </a:lnTo>
                      <a:lnTo>
                        <a:pt x="58" y="431"/>
                      </a:lnTo>
                      <a:lnTo>
                        <a:pt x="81" y="451"/>
                      </a:lnTo>
                      <a:lnTo>
                        <a:pt x="88" y="451"/>
                      </a:lnTo>
                      <a:lnTo>
                        <a:pt x="97" y="437"/>
                      </a:lnTo>
                      <a:lnTo>
                        <a:pt x="114" y="421"/>
                      </a:lnTo>
                      <a:lnTo>
                        <a:pt x="137" y="407"/>
                      </a:lnTo>
                      <a:lnTo>
                        <a:pt x="157" y="404"/>
                      </a:lnTo>
                      <a:lnTo>
                        <a:pt x="174" y="414"/>
                      </a:lnTo>
                      <a:lnTo>
                        <a:pt x="191" y="420"/>
                      </a:lnTo>
                      <a:lnTo>
                        <a:pt x="207" y="416"/>
                      </a:lnTo>
                      <a:lnTo>
                        <a:pt x="222" y="409"/>
                      </a:lnTo>
                      <a:lnTo>
                        <a:pt x="228" y="404"/>
                      </a:lnTo>
                      <a:lnTo>
                        <a:pt x="241" y="402"/>
                      </a:lnTo>
                      <a:lnTo>
                        <a:pt x="238" y="393"/>
                      </a:lnTo>
                      <a:lnTo>
                        <a:pt x="239" y="374"/>
                      </a:lnTo>
                      <a:lnTo>
                        <a:pt x="242" y="360"/>
                      </a:lnTo>
                      <a:lnTo>
                        <a:pt x="250" y="355"/>
                      </a:lnTo>
                      <a:lnTo>
                        <a:pt x="257" y="340"/>
                      </a:lnTo>
                      <a:lnTo>
                        <a:pt x="263" y="334"/>
                      </a:lnTo>
                      <a:lnTo>
                        <a:pt x="276" y="323"/>
                      </a:lnTo>
                      <a:lnTo>
                        <a:pt x="290" y="323"/>
                      </a:lnTo>
                      <a:lnTo>
                        <a:pt x="306" y="324"/>
                      </a:lnTo>
                      <a:lnTo>
                        <a:pt x="313" y="334"/>
                      </a:lnTo>
                      <a:lnTo>
                        <a:pt x="315" y="343"/>
                      </a:lnTo>
                      <a:lnTo>
                        <a:pt x="336" y="361"/>
                      </a:lnTo>
                      <a:lnTo>
                        <a:pt x="344" y="364"/>
                      </a:lnTo>
                      <a:lnTo>
                        <a:pt x="351" y="355"/>
                      </a:lnTo>
                      <a:lnTo>
                        <a:pt x="365" y="365"/>
                      </a:lnTo>
                      <a:lnTo>
                        <a:pt x="388" y="371"/>
                      </a:lnTo>
                      <a:lnTo>
                        <a:pt x="438" y="371"/>
                      </a:lnTo>
                      <a:lnTo>
                        <a:pt x="446" y="367"/>
                      </a:lnTo>
                      <a:lnTo>
                        <a:pt x="448" y="350"/>
                      </a:lnTo>
                      <a:lnTo>
                        <a:pt x="462" y="342"/>
                      </a:lnTo>
                      <a:lnTo>
                        <a:pt x="480" y="345"/>
                      </a:lnTo>
                      <a:lnTo>
                        <a:pt x="489" y="350"/>
                      </a:lnTo>
                      <a:lnTo>
                        <a:pt x="507" y="345"/>
                      </a:lnTo>
                      <a:lnTo>
                        <a:pt x="518" y="339"/>
                      </a:lnTo>
                      <a:lnTo>
                        <a:pt x="544" y="334"/>
                      </a:lnTo>
                      <a:lnTo>
                        <a:pt x="555" y="328"/>
                      </a:lnTo>
                      <a:lnTo>
                        <a:pt x="561" y="328"/>
                      </a:lnTo>
                      <a:lnTo>
                        <a:pt x="562" y="334"/>
                      </a:lnTo>
                      <a:lnTo>
                        <a:pt x="561" y="334"/>
                      </a:lnTo>
                      <a:lnTo>
                        <a:pt x="569" y="337"/>
                      </a:lnTo>
                      <a:lnTo>
                        <a:pt x="576" y="334"/>
                      </a:lnTo>
                      <a:lnTo>
                        <a:pt x="588" y="334"/>
                      </a:lnTo>
                      <a:lnTo>
                        <a:pt x="592" y="322"/>
                      </a:lnTo>
                      <a:lnTo>
                        <a:pt x="612" y="327"/>
                      </a:lnTo>
                      <a:lnTo>
                        <a:pt x="635" y="323"/>
                      </a:lnTo>
                      <a:lnTo>
                        <a:pt x="650" y="318"/>
                      </a:lnTo>
                      <a:lnTo>
                        <a:pt x="663" y="334"/>
                      </a:lnTo>
                      <a:lnTo>
                        <a:pt x="670" y="327"/>
                      </a:lnTo>
                      <a:lnTo>
                        <a:pt x="682" y="334"/>
                      </a:lnTo>
                      <a:lnTo>
                        <a:pt x="690" y="323"/>
                      </a:lnTo>
                      <a:lnTo>
                        <a:pt x="718" y="323"/>
                      </a:lnTo>
                      <a:lnTo>
                        <a:pt x="712" y="316"/>
                      </a:lnTo>
                      <a:lnTo>
                        <a:pt x="711" y="305"/>
                      </a:lnTo>
                      <a:lnTo>
                        <a:pt x="705" y="296"/>
                      </a:lnTo>
                      <a:lnTo>
                        <a:pt x="675" y="276"/>
                      </a:lnTo>
                      <a:lnTo>
                        <a:pt x="666" y="273"/>
                      </a:lnTo>
                      <a:lnTo>
                        <a:pt x="664" y="262"/>
                      </a:lnTo>
                      <a:lnTo>
                        <a:pt x="657" y="253"/>
                      </a:lnTo>
                      <a:lnTo>
                        <a:pt x="653" y="242"/>
                      </a:lnTo>
                      <a:lnTo>
                        <a:pt x="648" y="232"/>
                      </a:lnTo>
                      <a:lnTo>
                        <a:pt x="637" y="226"/>
                      </a:lnTo>
                      <a:lnTo>
                        <a:pt x="630" y="216"/>
                      </a:lnTo>
                      <a:lnTo>
                        <a:pt x="612" y="204"/>
                      </a:lnTo>
                      <a:lnTo>
                        <a:pt x="593" y="192"/>
                      </a:lnTo>
                      <a:lnTo>
                        <a:pt x="587" y="181"/>
                      </a:lnTo>
                      <a:lnTo>
                        <a:pt x="588" y="171"/>
                      </a:lnTo>
                      <a:lnTo>
                        <a:pt x="587" y="166"/>
                      </a:lnTo>
                      <a:lnTo>
                        <a:pt x="577" y="159"/>
                      </a:lnTo>
                      <a:lnTo>
                        <a:pt x="569" y="152"/>
                      </a:lnTo>
                      <a:lnTo>
                        <a:pt x="546" y="152"/>
                      </a:lnTo>
                      <a:lnTo>
                        <a:pt x="535" y="148"/>
                      </a:lnTo>
                      <a:lnTo>
                        <a:pt x="530" y="133"/>
                      </a:lnTo>
                      <a:lnTo>
                        <a:pt x="517" y="129"/>
                      </a:lnTo>
                      <a:lnTo>
                        <a:pt x="506" y="128"/>
                      </a:lnTo>
                      <a:lnTo>
                        <a:pt x="496" y="118"/>
                      </a:lnTo>
                      <a:lnTo>
                        <a:pt x="494" y="105"/>
                      </a:lnTo>
                      <a:lnTo>
                        <a:pt x="496" y="89"/>
                      </a:lnTo>
                      <a:lnTo>
                        <a:pt x="501" y="71"/>
                      </a:lnTo>
                      <a:lnTo>
                        <a:pt x="496" y="55"/>
                      </a:lnTo>
                      <a:lnTo>
                        <a:pt x="480" y="34"/>
                      </a:lnTo>
                      <a:lnTo>
                        <a:pt x="463" y="15"/>
                      </a:lnTo>
                      <a:lnTo>
                        <a:pt x="453" y="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00" name="Freeform 36"/>
                <p:cNvSpPr>
                  <a:spLocks noChangeAspect="1"/>
                </p:cNvSpPr>
                <p:nvPr/>
              </p:nvSpPr>
              <p:spPr bwMode="gray">
                <a:xfrm>
                  <a:off x="4912518" y="3651597"/>
                  <a:ext cx="96838" cy="109538"/>
                </a:xfrm>
                <a:custGeom>
                  <a:avLst/>
                  <a:gdLst/>
                  <a:ahLst/>
                  <a:cxnLst>
                    <a:cxn ang="0">
                      <a:pos x="120" y="330"/>
                    </a:cxn>
                    <a:cxn ang="0">
                      <a:pos x="97" y="305"/>
                    </a:cxn>
                    <a:cxn ang="0">
                      <a:pos x="54" y="262"/>
                    </a:cxn>
                    <a:cxn ang="0">
                      <a:pos x="34" y="237"/>
                    </a:cxn>
                    <a:cxn ang="0">
                      <a:pos x="17" y="208"/>
                    </a:cxn>
                    <a:cxn ang="0">
                      <a:pos x="4" y="177"/>
                    </a:cxn>
                    <a:cxn ang="0">
                      <a:pos x="4" y="167"/>
                    </a:cxn>
                    <a:cxn ang="0">
                      <a:pos x="17" y="156"/>
                    </a:cxn>
                    <a:cxn ang="0">
                      <a:pos x="27" y="138"/>
                    </a:cxn>
                    <a:cxn ang="0">
                      <a:pos x="31" y="113"/>
                    </a:cxn>
                    <a:cxn ang="0">
                      <a:pos x="45" y="122"/>
                    </a:cxn>
                    <a:cxn ang="0">
                      <a:pos x="60" y="120"/>
                    </a:cxn>
                    <a:cxn ang="0">
                      <a:pos x="47" y="115"/>
                    </a:cxn>
                    <a:cxn ang="0">
                      <a:pos x="34" y="105"/>
                    </a:cxn>
                    <a:cxn ang="0">
                      <a:pos x="33" y="94"/>
                    </a:cxn>
                    <a:cxn ang="0">
                      <a:pos x="43" y="89"/>
                    </a:cxn>
                    <a:cxn ang="0">
                      <a:pos x="66" y="68"/>
                    </a:cxn>
                    <a:cxn ang="0">
                      <a:pos x="135" y="63"/>
                    </a:cxn>
                    <a:cxn ang="0">
                      <a:pos x="131" y="20"/>
                    </a:cxn>
                    <a:cxn ang="0">
                      <a:pos x="151" y="2"/>
                    </a:cxn>
                    <a:cxn ang="0">
                      <a:pos x="185" y="0"/>
                    </a:cxn>
                    <a:cxn ang="0">
                      <a:pos x="237" y="5"/>
                    </a:cxn>
                    <a:cxn ang="0">
                      <a:pos x="239" y="22"/>
                    </a:cxn>
                    <a:cxn ang="0">
                      <a:pos x="239" y="59"/>
                    </a:cxn>
                    <a:cxn ang="0">
                      <a:pos x="264" y="41"/>
                    </a:cxn>
                    <a:cxn ang="0">
                      <a:pos x="303" y="61"/>
                    </a:cxn>
                    <a:cxn ang="0">
                      <a:pos x="286" y="111"/>
                    </a:cxn>
                    <a:cxn ang="0">
                      <a:pos x="289" y="142"/>
                    </a:cxn>
                    <a:cxn ang="0">
                      <a:pos x="299" y="186"/>
                    </a:cxn>
                    <a:cxn ang="0">
                      <a:pos x="293" y="236"/>
                    </a:cxn>
                    <a:cxn ang="0">
                      <a:pos x="272" y="258"/>
                    </a:cxn>
                    <a:cxn ang="0">
                      <a:pos x="229" y="245"/>
                    </a:cxn>
                    <a:cxn ang="0">
                      <a:pos x="212" y="229"/>
                    </a:cxn>
                    <a:cxn ang="0">
                      <a:pos x="192" y="248"/>
                    </a:cxn>
                    <a:cxn ang="0">
                      <a:pos x="159" y="266"/>
                    </a:cxn>
                    <a:cxn ang="0">
                      <a:pos x="153" y="287"/>
                    </a:cxn>
                    <a:cxn ang="0">
                      <a:pos x="160" y="314"/>
                    </a:cxn>
                    <a:cxn ang="0">
                      <a:pos x="146" y="318"/>
                    </a:cxn>
                    <a:cxn ang="0">
                      <a:pos x="129" y="328"/>
                    </a:cxn>
                  </a:cxnLst>
                  <a:rect l="0" t="0" r="r" b="b"/>
                  <a:pathLst>
                    <a:path w="304" h="343">
                      <a:moveTo>
                        <a:pt x="127" y="343"/>
                      </a:moveTo>
                      <a:lnTo>
                        <a:pt x="120" y="330"/>
                      </a:lnTo>
                      <a:lnTo>
                        <a:pt x="110" y="320"/>
                      </a:lnTo>
                      <a:lnTo>
                        <a:pt x="97" y="305"/>
                      </a:lnTo>
                      <a:lnTo>
                        <a:pt x="61" y="274"/>
                      </a:lnTo>
                      <a:lnTo>
                        <a:pt x="54" y="262"/>
                      </a:lnTo>
                      <a:lnTo>
                        <a:pt x="45" y="251"/>
                      </a:lnTo>
                      <a:lnTo>
                        <a:pt x="34" y="237"/>
                      </a:lnTo>
                      <a:lnTo>
                        <a:pt x="27" y="231"/>
                      </a:lnTo>
                      <a:lnTo>
                        <a:pt x="17" y="208"/>
                      </a:lnTo>
                      <a:lnTo>
                        <a:pt x="13" y="194"/>
                      </a:lnTo>
                      <a:lnTo>
                        <a:pt x="4" y="177"/>
                      </a:lnTo>
                      <a:lnTo>
                        <a:pt x="0" y="169"/>
                      </a:lnTo>
                      <a:lnTo>
                        <a:pt x="4" y="167"/>
                      </a:lnTo>
                      <a:lnTo>
                        <a:pt x="12" y="165"/>
                      </a:lnTo>
                      <a:lnTo>
                        <a:pt x="17" y="156"/>
                      </a:lnTo>
                      <a:lnTo>
                        <a:pt x="24" y="150"/>
                      </a:lnTo>
                      <a:lnTo>
                        <a:pt x="27" y="138"/>
                      </a:lnTo>
                      <a:lnTo>
                        <a:pt x="28" y="113"/>
                      </a:lnTo>
                      <a:lnTo>
                        <a:pt x="31" y="113"/>
                      </a:lnTo>
                      <a:lnTo>
                        <a:pt x="36" y="118"/>
                      </a:lnTo>
                      <a:lnTo>
                        <a:pt x="45" y="122"/>
                      </a:lnTo>
                      <a:lnTo>
                        <a:pt x="57" y="122"/>
                      </a:lnTo>
                      <a:lnTo>
                        <a:pt x="60" y="120"/>
                      </a:lnTo>
                      <a:lnTo>
                        <a:pt x="56" y="117"/>
                      </a:lnTo>
                      <a:lnTo>
                        <a:pt x="47" y="115"/>
                      </a:lnTo>
                      <a:lnTo>
                        <a:pt x="40" y="110"/>
                      </a:lnTo>
                      <a:lnTo>
                        <a:pt x="34" y="105"/>
                      </a:lnTo>
                      <a:lnTo>
                        <a:pt x="30" y="99"/>
                      </a:lnTo>
                      <a:lnTo>
                        <a:pt x="33" y="94"/>
                      </a:lnTo>
                      <a:lnTo>
                        <a:pt x="40" y="94"/>
                      </a:lnTo>
                      <a:lnTo>
                        <a:pt x="43" y="89"/>
                      </a:lnTo>
                      <a:lnTo>
                        <a:pt x="43" y="73"/>
                      </a:lnTo>
                      <a:lnTo>
                        <a:pt x="66" y="68"/>
                      </a:lnTo>
                      <a:lnTo>
                        <a:pt x="137" y="65"/>
                      </a:lnTo>
                      <a:lnTo>
                        <a:pt x="135" y="63"/>
                      </a:lnTo>
                      <a:lnTo>
                        <a:pt x="132" y="43"/>
                      </a:lnTo>
                      <a:lnTo>
                        <a:pt x="131" y="20"/>
                      </a:lnTo>
                      <a:lnTo>
                        <a:pt x="137" y="5"/>
                      </a:lnTo>
                      <a:lnTo>
                        <a:pt x="151" y="2"/>
                      </a:lnTo>
                      <a:lnTo>
                        <a:pt x="165" y="4"/>
                      </a:lnTo>
                      <a:lnTo>
                        <a:pt x="185" y="0"/>
                      </a:lnTo>
                      <a:lnTo>
                        <a:pt x="201" y="4"/>
                      </a:lnTo>
                      <a:lnTo>
                        <a:pt x="237" y="5"/>
                      </a:lnTo>
                      <a:lnTo>
                        <a:pt x="245" y="8"/>
                      </a:lnTo>
                      <a:lnTo>
                        <a:pt x="239" y="22"/>
                      </a:lnTo>
                      <a:lnTo>
                        <a:pt x="238" y="41"/>
                      </a:lnTo>
                      <a:lnTo>
                        <a:pt x="239" y="59"/>
                      </a:lnTo>
                      <a:lnTo>
                        <a:pt x="248" y="64"/>
                      </a:lnTo>
                      <a:lnTo>
                        <a:pt x="264" y="41"/>
                      </a:lnTo>
                      <a:lnTo>
                        <a:pt x="293" y="48"/>
                      </a:lnTo>
                      <a:lnTo>
                        <a:pt x="303" y="61"/>
                      </a:lnTo>
                      <a:lnTo>
                        <a:pt x="304" y="81"/>
                      </a:lnTo>
                      <a:lnTo>
                        <a:pt x="286" y="111"/>
                      </a:lnTo>
                      <a:lnTo>
                        <a:pt x="285" y="128"/>
                      </a:lnTo>
                      <a:lnTo>
                        <a:pt x="289" y="142"/>
                      </a:lnTo>
                      <a:lnTo>
                        <a:pt x="300" y="170"/>
                      </a:lnTo>
                      <a:lnTo>
                        <a:pt x="299" y="186"/>
                      </a:lnTo>
                      <a:lnTo>
                        <a:pt x="296" y="199"/>
                      </a:lnTo>
                      <a:lnTo>
                        <a:pt x="293" y="236"/>
                      </a:lnTo>
                      <a:lnTo>
                        <a:pt x="288" y="253"/>
                      </a:lnTo>
                      <a:lnTo>
                        <a:pt x="272" y="258"/>
                      </a:lnTo>
                      <a:lnTo>
                        <a:pt x="254" y="242"/>
                      </a:lnTo>
                      <a:lnTo>
                        <a:pt x="229" y="245"/>
                      </a:lnTo>
                      <a:lnTo>
                        <a:pt x="219" y="234"/>
                      </a:lnTo>
                      <a:lnTo>
                        <a:pt x="212" y="229"/>
                      </a:lnTo>
                      <a:lnTo>
                        <a:pt x="201" y="237"/>
                      </a:lnTo>
                      <a:lnTo>
                        <a:pt x="192" y="248"/>
                      </a:lnTo>
                      <a:lnTo>
                        <a:pt x="169" y="257"/>
                      </a:lnTo>
                      <a:lnTo>
                        <a:pt x="159" y="266"/>
                      </a:lnTo>
                      <a:lnTo>
                        <a:pt x="154" y="274"/>
                      </a:lnTo>
                      <a:lnTo>
                        <a:pt x="153" y="287"/>
                      </a:lnTo>
                      <a:lnTo>
                        <a:pt x="158" y="299"/>
                      </a:lnTo>
                      <a:lnTo>
                        <a:pt x="160" y="314"/>
                      </a:lnTo>
                      <a:lnTo>
                        <a:pt x="158" y="318"/>
                      </a:lnTo>
                      <a:lnTo>
                        <a:pt x="146" y="318"/>
                      </a:lnTo>
                      <a:lnTo>
                        <a:pt x="135" y="321"/>
                      </a:lnTo>
                      <a:lnTo>
                        <a:pt x="129" y="328"/>
                      </a:lnTo>
                      <a:lnTo>
                        <a:pt x="127" y="343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01" name="Freeform 37"/>
                <p:cNvSpPr>
                  <a:spLocks noChangeAspect="1"/>
                </p:cNvSpPr>
                <p:nvPr/>
              </p:nvSpPr>
              <p:spPr bwMode="gray">
                <a:xfrm>
                  <a:off x="4466431" y="3449984"/>
                  <a:ext cx="53975" cy="14288"/>
                </a:xfrm>
                <a:custGeom>
                  <a:avLst/>
                  <a:gdLst/>
                  <a:ahLst/>
                  <a:cxnLst>
                    <a:cxn ang="0">
                      <a:pos x="4" y="44"/>
                    </a:cxn>
                    <a:cxn ang="0">
                      <a:pos x="8" y="38"/>
                    </a:cxn>
                    <a:cxn ang="0">
                      <a:pos x="47" y="34"/>
                    </a:cxn>
                    <a:cxn ang="0">
                      <a:pos x="55" y="34"/>
                    </a:cxn>
                    <a:cxn ang="0">
                      <a:pos x="56" y="34"/>
                    </a:cxn>
                    <a:cxn ang="0">
                      <a:pos x="59" y="27"/>
                    </a:cxn>
                    <a:cxn ang="0">
                      <a:pos x="64" y="26"/>
                    </a:cxn>
                    <a:cxn ang="0">
                      <a:pos x="67" y="27"/>
                    </a:cxn>
                    <a:cxn ang="0">
                      <a:pos x="80" y="26"/>
                    </a:cxn>
                    <a:cxn ang="0">
                      <a:pos x="88" y="22"/>
                    </a:cxn>
                    <a:cxn ang="0">
                      <a:pos x="92" y="17"/>
                    </a:cxn>
                    <a:cxn ang="0">
                      <a:pos x="94" y="16"/>
                    </a:cxn>
                    <a:cxn ang="0">
                      <a:pos x="101" y="17"/>
                    </a:cxn>
                    <a:cxn ang="0">
                      <a:pos x="104" y="21"/>
                    </a:cxn>
                    <a:cxn ang="0">
                      <a:pos x="112" y="23"/>
                    </a:cxn>
                    <a:cxn ang="0">
                      <a:pos x="120" y="28"/>
                    </a:cxn>
                    <a:cxn ang="0">
                      <a:pos x="128" y="29"/>
                    </a:cxn>
                    <a:cxn ang="0">
                      <a:pos x="136" y="33"/>
                    </a:cxn>
                    <a:cxn ang="0">
                      <a:pos x="144" y="33"/>
                    </a:cxn>
                    <a:cxn ang="0">
                      <a:pos x="146" y="34"/>
                    </a:cxn>
                    <a:cxn ang="0">
                      <a:pos x="152" y="31"/>
                    </a:cxn>
                    <a:cxn ang="0">
                      <a:pos x="164" y="28"/>
                    </a:cxn>
                    <a:cxn ang="0">
                      <a:pos x="168" y="24"/>
                    </a:cxn>
                    <a:cxn ang="0">
                      <a:pos x="168" y="21"/>
                    </a:cxn>
                    <a:cxn ang="0">
                      <a:pos x="168" y="16"/>
                    </a:cxn>
                    <a:cxn ang="0">
                      <a:pos x="167" y="16"/>
                    </a:cxn>
                    <a:cxn ang="0">
                      <a:pos x="164" y="16"/>
                    </a:cxn>
                    <a:cxn ang="0">
                      <a:pos x="161" y="15"/>
                    </a:cxn>
                    <a:cxn ang="0">
                      <a:pos x="156" y="15"/>
                    </a:cxn>
                    <a:cxn ang="0">
                      <a:pos x="152" y="16"/>
                    </a:cxn>
                    <a:cxn ang="0">
                      <a:pos x="141" y="21"/>
                    </a:cxn>
                    <a:cxn ang="0">
                      <a:pos x="136" y="20"/>
                    </a:cxn>
                    <a:cxn ang="0">
                      <a:pos x="130" y="17"/>
                    </a:cxn>
                    <a:cxn ang="0">
                      <a:pos x="126" y="11"/>
                    </a:cxn>
                    <a:cxn ang="0">
                      <a:pos x="125" y="10"/>
                    </a:cxn>
                    <a:cxn ang="0">
                      <a:pos x="113" y="10"/>
                    </a:cxn>
                    <a:cxn ang="0">
                      <a:pos x="107" y="2"/>
                    </a:cxn>
                    <a:cxn ang="0">
                      <a:pos x="101" y="1"/>
                    </a:cxn>
                    <a:cxn ang="0">
                      <a:pos x="98" y="0"/>
                    </a:cxn>
                    <a:cxn ang="0">
                      <a:pos x="92" y="1"/>
                    </a:cxn>
                    <a:cxn ang="0">
                      <a:pos x="87" y="4"/>
                    </a:cxn>
                    <a:cxn ang="0">
                      <a:pos x="81" y="2"/>
                    </a:cxn>
                    <a:cxn ang="0">
                      <a:pos x="76" y="7"/>
                    </a:cxn>
                    <a:cxn ang="0">
                      <a:pos x="72" y="13"/>
                    </a:cxn>
                    <a:cxn ang="0">
                      <a:pos x="16" y="13"/>
                    </a:cxn>
                    <a:cxn ang="0">
                      <a:pos x="15" y="13"/>
                    </a:cxn>
                    <a:cxn ang="0">
                      <a:pos x="13" y="17"/>
                    </a:cxn>
                    <a:cxn ang="0">
                      <a:pos x="15" y="21"/>
                    </a:cxn>
                    <a:cxn ang="0">
                      <a:pos x="8" y="20"/>
                    </a:cxn>
                    <a:cxn ang="0">
                      <a:pos x="6" y="21"/>
                    </a:cxn>
                    <a:cxn ang="0">
                      <a:pos x="4" y="26"/>
                    </a:cxn>
                    <a:cxn ang="0">
                      <a:pos x="1" y="28"/>
                    </a:cxn>
                    <a:cxn ang="0">
                      <a:pos x="0" y="34"/>
                    </a:cxn>
                    <a:cxn ang="0">
                      <a:pos x="1" y="44"/>
                    </a:cxn>
                    <a:cxn ang="0">
                      <a:pos x="2" y="45"/>
                    </a:cxn>
                    <a:cxn ang="0">
                      <a:pos x="4" y="44"/>
                    </a:cxn>
                  </a:cxnLst>
                  <a:rect l="0" t="0" r="r" b="b"/>
                  <a:pathLst>
                    <a:path w="168" h="45">
                      <a:moveTo>
                        <a:pt x="4" y="44"/>
                      </a:moveTo>
                      <a:lnTo>
                        <a:pt x="8" y="38"/>
                      </a:lnTo>
                      <a:lnTo>
                        <a:pt x="47" y="34"/>
                      </a:lnTo>
                      <a:lnTo>
                        <a:pt x="55" y="34"/>
                      </a:lnTo>
                      <a:lnTo>
                        <a:pt x="56" y="34"/>
                      </a:lnTo>
                      <a:lnTo>
                        <a:pt x="59" y="27"/>
                      </a:lnTo>
                      <a:lnTo>
                        <a:pt x="64" y="26"/>
                      </a:lnTo>
                      <a:lnTo>
                        <a:pt x="67" y="27"/>
                      </a:lnTo>
                      <a:lnTo>
                        <a:pt x="80" y="26"/>
                      </a:lnTo>
                      <a:lnTo>
                        <a:pt x="88" y="22"/>
                      </a:lnTo>
                      <a:lnTo>
                        <a:pt x="92" y="17"/>
                      </a:lnTo>
                      <a:lnTo>
                        <a:pt x="94" y="16"/>
                      </a:lnTo>
                      <a:lnTo>
                        <a:pt x="101" y="17"/>
                      </a:lnTo>
                      <a:lnTo>
                        <a:pt x="104" y="21"/>
                      </a:lnTo>
                      <a:lnTo>
                        <a:pt x="112" y="23"/>
                      </a:lnTo>
                      <a:lnTo>
                        <a:pt x="120" y="28"/>
                      </a:lnTo>
                      <a:lnTo>
                        <a:pt x="128" y="29"/>
                      </a:lnTo>
                      <a:lnTo>
                        <a:pt x="136" y="33"/>
                      </a:lnTo>
                      <a:lnTo>
                        <a:pt x="144" y="33"/>
                      </a:lnTo>
                      <a:lnTo>
                        <a:pt x="146" y="34"/>
                      </a:lnTo>
                      <a:lnTo>
                        <a:pt x="152" y="31"/>
                      </a:lnTo>
                      <a:lnTo>
                        <a:pt x="164" y="28"/>
                      </a:lnTo>
                      <a:lnTo>
                        <a:pt x="168" y="24"/>
                      </a:lnTo>
                      <a:lnTo>
                        <a:pt x="168" y="21"/>
                      </a:lnTo>
                      <a:lnTo>
                        <a:pt x="168" y="16"/>
                      </a:lnTo>
                      <a:lnTo>
                        <a:pt x="167" y="16"/>
                      </a:lnTo>
                      <a:lnTo>
                        <a:pt x="164" y="16"/>
                      </a:lnTo>
                      <a:lnTo>
                        <a:pt x="161" y="15"/>
                      </a:lnTo>
                      <a:lnTo>
                        <a:pt x="156" y="15"/>
                      </a:lnTo>
                      <a:lnTo>
                        <a:pt x="152" y="16"/>
                      </a:lnTo>
                      <a:lnTo>
                        <a:pt x="141" y="21"/>
                      </a:lnTo>
                      <a:lnTo>
                        <a:pt x="136" y="20"/>
                      </a:lnTo>
                      <a:lnTo>
                        <a:pt x="130" y="17"/>
                      </a:lnTo>
                      <a:lnTo>
                        <a:pt x="126" y="11"/>
                      </a:lnTo>
                      <a:lnTo>
                        <a:pt x="125" y="10"/>
                      </a:lnTo>
                      <a:lnTo>
                        <a:pt x="113" y="10"/>
                      </a:lnTo>
                      <a:lnTo>
                        <a:pt x="107" y="2"/>
                      </a:lnTo>
                      <a:lnTo>
                        <a:pt x="101" y="1"/>
                      </a:lnTo>
                      <a:lnTo>
                        <a:pt x="98" y="0"/>
                      </a:lnTo>
                      <a:lnTo>
                        <a:pt x="92" y="1"/>
                      </a:lnTo>
                      <a:lnTo>
                        <a:pt x="87" y="4"/>
                      </a:lnTo>
                      <a:lnTo>
                        <a:pt x="81" y="2"/>
                      </a:lnTo>
                      <a:lnTo>
                        <a:pt x="76" y="7"/>
                      </a:lnTo>
                      <a:lnTo>
                        <a:pt x="72" y="13"/>
                      </a:lnTo>
                      <a:lnTo>
                        <a:pt x="16" y="13"/>
                      </a:lnTo>
                      <a:lnTo>
                        <a:pt x="15" y="13"/>
                      </a:lnTo>
                      <a:lnTo>
                        <a:pt x="13" y="17"/>
                      </a:lnTo>
                      <a:lnTo>
                        <a:pt x="15" y="21"/>
                      </a:lnTo>
                      <a:lnTo>
                        <a:pt x="8" y="20"/>
                      </a:lnTo>
                      <a:lnTo>
                        <a:pt x="6" y="21"/>
                      </a:lnTo>
                      <a:lnTo>
                        <a:pt x="4" y="26"/>
                      </a:lnTo>
                      <a:lnTo>
                        <a:pt x="1" y="28"/>
                      </a:lnTo>
                      <a:lnTo>
                        <a:pt x="0" y="34"/>
                      </a:lnTo>
                      <a:lnTo>
                        <a:pt x="1" y="44"/>
                      </a:lnTo>
                      <a:lnTo>
                        <a:pt x="2" y="45"/>
                      </a:lnTo>
                      <a:lnTo>
                        <a:pt x="4" y="44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02" name="Freeform 38"/>
                <p:cNvSpPr>
                  <a:spLocks noChangeAspect="1"/>
                </p:cNvSpPr>
                <p:nvPr/>
              </p:nvSpPr>
              <p:spPr bwMode="gray">
                <a:xfrm>
                  <a:off x="4468018" y="3470622"/>
                  <a:ext cx="55563" cy="30163"/>
                </a:xfrm>
                <a:custGeom>
                  <a:avLst/>
                  <a:gdLst/>
                  <a:ahLst/>
                  <a:cxnLst>
                    <a:cxn ang="0">
                      <a:pos x="169" y="0"/>
                    </a:cxn>
                    <a:cxn ang="0">
                      <a:pos x="169" y="7"/>
                    </a:cxn>
                    <a:cxn ang="0">
                      <a:pos x="173" y="14"/>
                    </a:cxn>
                    <a:cxn ang="0">
                      <a:pos x="173" y="18"/>
                    </a:cxn>
                    <a:cxn ang="0">
                      <a:pos x="170" y="24"/>
                    </a:cxn>
                    <a:cxn ang="0">
                      <a:pos x="168" y="25"/>
                    </a:cxn>
                    <a:cxn ang="0">
                      <a:pos x="162" y="25"/>
                    </a:cxn>
                    <a:cxn ang="0">
                      <a:pos x="160" y="27"/>
                    </a:cxn>
                    <a:cxn ang="0">
                      <a:pos x="158" y="30"/>
                    </a:cxn>
                    <a:cxn ang="0">
                      <a:pos x="164" y="34"/>
                    </a:cxn>
                    <a:cxn ang="0">
                      <a:pos x="167" y="39"/>
                    </a:cxn>
                    <a:cxn ang="0">
                      <a:pos x="168" y="57"/>
                    </a:cxn>
                    <a:cxn ang="0">
                      <a:pos x="162" y="57"/>
                    </a:cxn>
                    <a:cxn ang="0">
                      <a:pos x="158" y="60"/>
                    </a:cxn>
                    <a:cxn ang="0">
                      <a:pos x="138" y="60"/>
                    </a:cxn>
                    <a:cxn ang="0">
                      <a:pos x="121" y="67"/>
                    </a:cxn>
                    <a:cxn ang="0">
                      <a:pos x="114" y="73"/>
                    </a:cxn>
                    <a:cxn ang="0">
                      <a:pos x="110" y="81"/>
                    </a:cxn>
                    <a:cxn ang="0">
                      <a:pos x="106" y="89"/>
                    </a:cxn>
                    <a:cxn ang="0">
                      <a:pos x="104" y="93"/>
                    </a:cxn>
                    <a:cxn ang="0">
                      <a:pos x="99" y="97"/>
                    </a:cxn>
                    <a:cxn ang="0">
                      <a:pos x="93" y="99"/>
                    </a:cxn>
                    <a:cxn ang="0">
                      <a:pos x="93" y="95"/>
                    </a:cxn>
                    <a:cxn ang="0">
                      <a:pos x="94" y="93"/>
                    </a:cxn>
                    <a:cxn ang="0">
                      <a:pos x="86" y="94"/>
                    </a:cxn>
                    <a:cxn ang="0">
                      <a:pos x="81" y="93"/>
                    </a:cxn>
                    <a:cxn ang="0">
                      <a:pos x="76" y="87"/>
                    </a:cxn>
                    <a:cxn ang="0">
                      <a:pos x="74" y="79"/>
                    </a:cxn>
                    <a:cxn ang="0">
                      <a:pos x="77" y="70"/>
                    </a:cxn>
                    <a:cxn ang="0">
                      <a:pos x="72" y="58"/>
                    </a:cxn>
                    <a:cxn ang="0">
                      <a:pos x="79" y="54"/>
                    </a:cxn>
                    <a:cxn ang="0">
                      <a:pos x="84" y="51"/>
                    </a:cxn>
                    <a:cxn ang="0">
                      <a:pos x="103" y="50"/>
                    </a:cxn>
                    <a:cxn ang="0">
                      <a:pos x="104" y="45"/>
                    </a:cxn>
                    <a:cxn ang="0">
                      <a:pos x="81" y="47"/>
                    </a:cxn>
                    <a:cxn ang="0">
                      <a:pos x="72" y="50"/>
                    </a:cxn>
                    <a:cxn ang="0">
                      <a:pos x="59" y="57"/>
                    </a:cxn>
                    <a:cxn ang="0">
                      <a:pos x="51" y="58"/>
                    </a:cxn>
                    <a:cxn ang="0">
                      <a:pos x="47" y="57"/>
                    </a:cxn>
                    <a:cxn ang="0">
                      <a:pos x="46" y="49"/>
                    </a:cxn>
                    <a:cxn ang="0">
                      <a:pos x="40" y="50"/>
                    </a:cxn>
                    <a:cxn ang="0">
                      <a:pos x="30" y="47"/>
                    </a:cxn>
                    <a:cxn ang="0">
                      <a:pos x="27" y="43"/>
                    </a:cxn>
                    <a:cxn ang="0">
                      <a:pos x="25" y="34"/>
                    </a:cxn>
                    <a:cxn ang="0">
                      <a:pos x="4" y="28"/>
                    </a:cxn>
                    <a:cxn ang="0">
                      <a:pos x="0" y="20"/>
                    </a:cxn>
                    <a:cxn ang="0">
                      <a:pos x="2" y="17"/>
                    </a:cxn>
                    <a:cxn ang="0">
                      <a:pos x="3" y="19"/>
                    </a:cxn>
                    <a:cxn ang="0">
                      <a:pos x="7" y="20"/>
                    </a:cxn>
                    <a:cxn ang="0">
                      <a:pos x="14" y="20"/>
                    </a:cxn>
                    <a:cxn ang="0">
                      <a:pos x="25" y="15"/>
                    </a:cxn>
                    <a:cxn ang="0">
                      <a:pos x="29" y="13"/>
                    </a:cxn>
                    <a:cxn ang="0">
                      <a:pos x="59" y="14"/>
                    </a:cxn>
                    <a:cxn ang="0">
                      <a:pos x="68" y="12"/>
                    </a:cxn>
                    <a:cxn ang="0">
                      <a:pos x="79" y="7"/>
                    </a:cxn>
                    <a:cxn ang="0">
                      <a:pos x="92" y="1"/>
                    </a:cxn>
                    <a:cxn ang="0">
                      <a:pos x="116" y="1"/>
                    </a:cxn>
                    <a:cxn ang="0">
                      <a:pos x="119" y="0"/>
                    </a:cxn>
                    <a:cxn ang="0">
                      <a:pos x="169" y="0"/>
                    </a:cxn>
                  </a:cxnLst>
                  <a:rect l="0" t="0" r="r" b="b"/>
                  <a:pathLst>
                    <a:path w="173" h="99">
                      <a:moveTo>
                        <a:pt x="169" y="0"/>
                      </a:moveTo>
                      <a:lnTo>
                        <a:pt x="169" y="7"/>
                      </a:lnTo>
                      <a:lnTo>
                        <a:pt x="173" y="14"/>
                      </a:lnTo>
                      <a:lnTo>
                        <a:pt x="173" y="18"/>
                      </a:lnTo>
                      <a:lnTo>
                        <a:pt x="170" y="24"/>
                      </a:lnTo>
                      <a:lnTo>
                        <a:pt x="168" y="25"/>
                      </a:lnTo>
                      <a:lnTo>
                        <a:pt x="162" y="25"/>
                      </a:lnTo>
                      <a:lnTo>
                        <a:pt x="160" y="27"/>
                      </a:lnTo>
                      <a:lnTo>
                        <a:pt x="158" y="30"/>
                      </a:lnTo>
                      <a:lnTo>
                        <a:pt x="164" y="34"/>
                      </a:lnTo>
                      <a:lnTo>
                        <a:pt x="167" y="39"/>
                      </a:lnTo>
                      <a:lnTo>
                        <a:pt x="168" y="57"/>
                      </a:lnTo>
                      <a:lnTo>
                        <a:pt x="162" y="57"/>
                      </a:lnTo>
                      <a:lnTo>
                        <a:pt x="158" y="60"/>
                      </a:lnTo>
                      <a:lnTo>
                        <a:pt x="138" y="60"/>
                      </a:lnTo>
                      <a:lnTo>
                        <a:pt x="121" y="67"/>
                      </a:lnTo>
                      <a:lnTo>
                        <a:pt x="114" y="73"/>
                      </a:lnTo>
                      <a:lnTo>
                        <a:pt x="110" y="81"/>
                      </a:lnTo>
                      <a:lnTo>
                        <a:pt x="106" y="89"/>
                      </a:lnTo>
                      <a:lnTo>
                        <a:pt x="104" y="93"/>
                      </a:lnTo>
                      <a:lnTo>
                        <a:pt x="99" y="97"/>
                      </a:lnTo>
                      <a:lnTo>
                        <a:pt x="93" y="99"/>
                      </a:lnTo>
                      <a:lnTo>
                        <a:pt x="93" y="95"/>
                      </a:lnTo>
                      <a:lnTo>
                        <a:pt x="94" y="93"/>
                      </a:lnTo>
                      <a:lnTo>
                        <a:pt x="86" y="94"/>
                      </a:lnTo>
                      <a:lnTo>
                        <a:pt x="81" y="93"/>
                      </a:lnTo>
                      <a:lnTo>
                        <a:pt x="76" y="87"/>
                      </a:lnTo>
                      <a:lnTo>
                        <a:pt x="74" y="79"/>
                      </a:lnTo>
                      <a:lnTo>
                        <a:pt x="77" y="70"/>
                      </a:lnTo>
                      <a:lnTo>
                        <a:pt x="72" y="58"/>
                      </a:lnTo>
                      <a:lnTo>
                        <a:pt x="79" y="54"/>
                      </a:lnTo>
                      <a:lnTo>
                        <a:pt x="84" y="51"/>
                      </a:lnTo>
                      <a:lnTo>
                        <a:pt x="103" y="50"/>
                      </a:lnTo>
                      <a:lnTo>
                        <a:pt x="104" y="45"/>
                      </a:lnTo>
                      <a:lnTo>
                        <a:pt x="81" y="47"/>
                      </a:lnTo>
                      <a:lnTo>
                        <a:pt x="72" y="50"/>
                      </a:lnTo>
                      <a:lnTo>
                        <a:pt x="59" y="57"/>
                      </a:lnTo>
                      <a:lnTo>
                        <a:pt x="51" y="58"/>
                      </a:lnTo>
                      <a:lnTo>
                        <a:pt x="47" y="57"/>
                      </a:lnTo>
                      <a:lnTo>
                        <a:pt x="46" y="49"/>
                      </a:lnTo>
                      <a:lnTo>
                        <a:pt x="40" y="50"/>
                      </a:lnTo>
                      <a:lnTo>
                        <a:pt x="30" y="47"/>
                      </a:lnTo>
                      <a:lnTo>
                        <a:pt x="27" y="43"/>
                      </a:lnTo>
                      <a:lnTo>
                        <a:pt x="25" y="34"/>
                      </a:lnTo>
                      <a:lnTo>
                        <a:pt x="4" y="28"/>
                      </a:lnTo>
                      <a:lnTo>
                        <a:pt x="0" y="20"/>
                      </a:lnTo>
                      <a:lnTo>
                        <a:pt x="2" y="17"/>
                      </a:lnTo>
                      <a:lnTo>
                        <a:pt x="3" y="19"/>
                      </a:lnTo>
                      <a:lnTo>
                        <a:pt x="7" y="20"/>
                      </a:lnTo>
                      <a:lnTo>
                        <a:pt x="14" y="20"/>
                      </a:lnTo>
                      <a:lnTo>
                        <a:pt x="25" y="15"/>
                      </a:lnTo>
                      <a:lnTo>
                        <a:pt x="29" y="13"/>
                      </a:lnTo>
                      <a:lnTo>
                        <a:pt x="59" y="14"/>
                      </a:lnTo>
                      <a:lnTo>
                        <a:pt x="68" y="12"/>
                      </a:lnTo>
                      <a:lnTo>
                        <a:pt x="79" y="7"/>
                      </a:lnTo>
                      <a:lnTo>
                        <a:pt x="92" y="1"/>
                      </a:lnTo>
                      <a:lnTo>
                        <a:pt x="116" y="1"/>
                      </a:lnTo>
                      <a:lnTo>
                        <a:pt x="119" y="0"/>
                      </a:lnTo>
                      <a:lnTo>
                        <a:pt x="169" y="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03" name="Freeform 39"/>
                <p:cNvSpPr>
                  <a:spLocks noChangeAspect="1"/>
                </p:cNvSpPr>
                <p:nvPr/>
              </p:nvSpPr>
              <p:spPr bwMode="gray">
                <a:xfrm>
                  <a:off x="4560093" y="3543647"/>
                  <a:ext cx="71438" cy="73025"/>
                </a:xfrm>
                <a:custGeom>
                  <a:avLst/>
                  <a:gdLst/>
                  <a:ahLst/>
                  <a:cxnLst>
                    <a:cxn ang="0">
                      <a:pos x="4" y="86"/>
                    </a:cxn>
                    <a:cxn ang="0">
                      <a:pos x="10" y="77"/>
                    </a:cxn>
                    <a:cxn ang="0">
                      <a:pos x="13" y="71"/>
                    </a:cxn>
                    <a:cxn ang="0">
                      <a:pos x="19" y="68"/>
                    </a:cxn>
                    <a:cxn ang="0">
                      <a:pos x="31" y="57"/>
                    </a:cxn>
                    <a:cxn ang="0">
                      <a:pos x="41" y="49"/>
                    </a:cxn>
                    <a:cxn ang="0">
                      <a:pos x="47" y="44"/>
                    </a:cxn>
                    <a:cxn ang="0">
                      <a:pos x="51" y="27"/>
                    </a:cxn>
                    <a:cxn ang="0">
                      <a:pos x="58" y="19"/>
                    </a:cxn>
                    <a:cxn ang="0">
                      <a:pos x="68" y="17"/>
                    </a:cxn>
                    <a:cxn ang="0">
                      <a:pos x="65" y="8"/>
                    </a:cxn>
                    <a:cxn ang="0">
                      <a:pos x="71" y="2"/>
                    </a:cxn>
                    <a:cxn ang="0">
                      <a:pos x="79" y="1"/>
                    </a:cxn>
                    <a:cxn ang="0">
                      <a:pos x="86" y="6"/>
                    </a:cxn>
                    <a:cxn ang="0">
                      <a:pos x="97" y="1"/>
                    </a:cxn>
                    <a:cxn ang="0">
                      <a:pos x="100" y="3"/>
                    </a:cxn>
                    <a:cxn ang="0">
                      <a:pos x="110" y="12"/>
                    </a:cxn>
                    <a:cxn ang="0">
                      <a:pos x="114" y="25"/>
                    </a:cxn>
                    <a:cxn ang="0">
                      <a:pos x="118" y="41"/>
                    </a:cxn>
                    <a:cxn ang="0">
                      <a:pos x="114" y="60"/>
                    </a:cxn>
                    <a:cxn ang="0">
                      <a:pos x="110" y="65"/>
                    </a:cxn>
                    <a:cxn ang="0">
                      <a:pos x="116" y="66"/>
                    </a:cxn>
                    <a:cxn ang="0">
                      <a:pos x="122" y="64"/>
                    </a:cxn>
                    <a:cxn ang="0">
                      <a:pos x="132" y="75"/>
                    </a:cxn>
                    <a:cxn ang="0">
                      <a:pos x="139" y="71"/>
                    </a:cxn>
                    <a:cxn ang="0">
                      <a:pos x="148" y="66"/>
                    </a:cxn>
                    <a:cxn ang="0">
                      <a:pos x="153" y="51"/>
                    </a:cxn>
                    <a:cxn ang="0">
                      <a:pos x="162" y="50"/>
                    </a:cxn>
                    <a:cxn ang="0">
                      <a:pos x="167" y="61"/>
                    </a:cxn>
                    <a:cxn ang="0">
                      <a:pos x="171" y="71"/>
                    </a:cxn>
                    <a:cxn ang="0">
                      <a:pos x="173" y="76"/>
                    </a:cxn>
                    <a:cxn ang="0">
                      <a:pos x="175" y="95"/>
                    </a:cxn>
                    <a:cxn ang="0">
                      <a:pos x="165" y="105"/>
                    </a:cxn>
                    <a:cxn ang="0">
                      <a:pos x="161" y="113"/>
                    </a:cxn>
                    <a:cxn ang="0">
                      <a:pos x="165" y="115"/>
                    </a:cxn>
                    <a:cxn ang="0">
                      <a:pos x="170" y="116"/>
                    </a:cxn>
                    <a:cxn ang="0">
                      <a:pos x="176" y="118"/>
                    </a:cxn>
                    <a:cxn ang="0">
                      <a:pos x="193" y="123"/>
                    </a:cxn>
                    <a:cxn ang="0">
                      <a:pos x="199" y="130"/>
                    </a:cxn>
                    <a:cxn ang="0">
                      <a:pos x="202" y="135"/>
                    </a:cxn>
                    <a:cxn ang="0">
                      <a:pos x="207" y="143"/>
                    </a:cxn>
                    <a:cxn ang="0">
                      <a:pos x="218" y="150"/>
                    </a:cxn>
                    <a:cxn ang="0">
                      <a:pos x="224" y="153"/>
                    </a:cxn>
                    <a:cxn ang="0">
                      <a:pos x="227" y="164"/>
                    </a:cxn>
                    <a:cxn ang="0">
                      <a:pos x="227" y="177"/>
                    </a:cxn>
                    <a:cxn ang="0">
                      <a:pos x="223" y="178"/>
                    </a:cxn>
                    <a:cxn ang="0">
                      <a:pos x="221" y="189"/>
                    </a:cxn>
                    <a:cxn ang="0">
                      <a:pos x="218" y="191"/>
                    </a:cxn>
                    <a:cxn ang="0">
                      <a:pos x="216" y="201"/>
                    </a:cxn>
                    <a:cxn ang="0">
                      <a:pos x="196" y="224"/>
                    </a:cxn>
                    <a:cxn ang="0">
                      <a:pos x="186" y="217"/>
                    </a:cxn>
                    <a:cxn ang="0">
                      <a:pos x="169" y="215"/>
                    </a:cxn>
                    <a:cxn ang="0">
                      <a:pos x="154" y="206"/>
                    </a:cxn>
                    <a:cxn ang="0">
                      <a:pos x="133" y="193"/>
                    </a:cxn>
                    <a:cxn ang="0">
                      <a:pos x="105" y="169"/>
                    </a:cxn>
                    <a:cxn ang="0">
                      <a:pos x="64" y="135"/>
                    </a:cxn>
                    <a:cxn ang="0">
                      <a:pos x="49" y="129"/>
                    </a:cxn>
                    <a:cxn ang="0">
                      <a:pos x="28" y="109"/>
                    </a:cxn>
                    <a:cxn ang="0">
                      <a:pos x="16" y="103"/>
                    </a:cxn>
                    <a:cxn ang="0">
                      <a:pos x="15" y="95"/>
                    </a:cxn>
                    <a:cxn ang="0">
                      <a:pos x="3" y="88"/>
                    </a:cxn>
                    <a:cxn ang="0">
                      <a:pos x="3" y="87"/>
                    </a:cxn>
                  </a:cxnLst>
                  <a:rect l="0" t="0" r="r" b="b"/>
                  <a:pathLst>
                    <a:path w="227" h="228">
                      <a:moveTo>
                        <a:pt x="3" y="86"/>
                      </a:moveTo>
                      <a:lnTo>
                        <a:pt x="4" y="86"/>
                      </a:lnTo>
                      <a:lnTo>
                        <a:pt x="9" y="83"/>
                      </a:lnTo>
                      <a:lnTo>
                        <a:pt x="10" y="77"/>
                      </a:lnTo>
                      <a:lnTo>
                        <a:pt x="13" y="76"/>
                      </a:lnTo>
                      <a:lnTo>
                        <a:pt x="13" y="71"/>
                      </a:lnTo>
                      <a:lnTo>
                        <a:pt x="14" y="68"/>
                      </a:lnTo>
                      <a:lnTo>
                        <a:pt x="19" y="68"/>
                      </a:lnTo>
                      <a:lnTo>
                        <a:pt x="22" y="66"/>
                      </a:lnTo>
                      <a:lnTo>
                        <a:pt x="31" y="57"/>
                      </a:lnTo>
                      <a:lnTo>
                        <a:pt x="37" y="56"/>
                      </a:lnTo>
                      <a:lnTo>
                        <a:pt x="41" y="49"/>
                      </a:lnTo>
                      <a:lnTo>
                        <a:pt x="44" y="49"/>
                      </a:lnTo>
                      <a:lnTo>
                        <a:pt x="47" y="44"/>
                      </a:lnTo>
                      <a:lnTo>
                        <a:pt x="51" y="43"/>
                      </a:lnTo>
                      <a:lnTo>
                        <a:pt x="51" y="27"/>
                      </a:lnTo>
                      <a:lnTo>
                        <a:pt x="53" y="25"/>
                      </a:lnTo>
                      <a:lnTo>
                        <a:pt x="58" y="19"/>
                      </a:lnTo>
                      <a:lnTo>
                        <a:pt x="68" y="18"/>
                      </a:lnTo>
                      <a:lnTo>
                        <a:pt x="68" y="17"/>
                      </a:lnTo>
                      <a:lnTo>
                        <a:pt x="64" y="13"/>
                      </a:lnTo>
                      <a:lnTo>
                        <a:pt x="65" y="8"/>
                      </a:lnTo>
                      <a:lnTo>
                        <a:pt x="69" y="8"/>
                      </a:lnTo>
                      <a:lnTo>
                        <a:pt x="71" y="2"/>
                      </a:lnTo>
                      <a:lnTo>
                        <a:pt x="75" y="0"/>
                      </a:lnTo>
                      <a:lnTo>
                        <a:pt x="79" y="1"/>
                      </a:lnTo>
                      <a:lnTo>
                        <a:pt x="85" y="6"/>
                      </a:lnTo>
                      <a:lnTo>
                        <a:pt x="86" y="6"/>
                      </a:lnTo>
                      <a:lnTo>
                        <a:pt x="89" y="3"/>
                      </a:lnTo>
                      <a:lnTo>
                        <a:pt x="97" y="1"/>
                      </a:lnTo>
                      <a:lnTo>
                        <a:pt x="100" y="2"/>
                      </a:lnTo>
                      <a:lnTo>
                        <a:pt x="100" y="3"/>
                      </a:lnTo>
                      <a:lnTo>
                        <a:pt x="102" y="7"/>
                      </a:lnTo>
                      <a:lnTo>
                        <a:pt x="110" y="12"/>
                      </a:lnTo>
                      <a:lnTo>
                        <a:pt x="110" y="19"/>
                      </a:lnTo>
                      <a:lnTo>
                        <a:pt x="114" y="25"/>
                      </a:lnTo>
                      <a:lnTo>
                        <a:pt x="116" y="39"/>
                      </a:lnTo>
                      <a:lnTo>
                        <a:pt x="118" y="41"/>
                      </a:lnTo>
                      <a:lnTo>
                        <a:pt x="117" y="56"/>
                      </a:lnTo>
                      <a:lnTo>
                        <a:pt x="114" y="60"/>
                      </a:lnTo>
                      <a:lnTo>
                        <a:pt x="111" y="62"/>
                      </a:lnTo>
                      <a:lnTo>
                        <a:pt x="110" y="65"/>
                      </a:lnTo>
                      <a:lnTo>
                        <a:pt x="111" y="66"/>
                      </a:lnTo>
                      <a:lnTo>
                        <a:pt x="116" y="66"/>
                      </a:lnTo>
                      <a:lnTo>
                        <a:pt x="119" y="62"/>
                      </a:lnTo>
                      <a:lnTo>
                        <a:pt x="122" y="64"/>
                      </a:lnTo>
                      <a:lnTo>
                        <a:pt x="127" y="67"/>
                      </a:lnTo>
                      <a:lnTo>
                        <a:pt x="132" y="75"/>
                      </a:lnTo>
                      <a:lnTo>
                        <a:pt x="137" y="73"/>
                      </a:lnTo>
                      <a:lnTo>
                        <a:pt x="139" y="71"/>
                      </a:lnTo>
                      <a:lnTo>
                        <a:pt x="146" y="70"/>
                      </a:lnTo>
                      <a:lnTo>
                        <a:pt x="148" y="66"/>
                      </a:lnTo>
                      <a:lnTo>
                        <a:pt x="153" y="60"/>
                      </a:lnTo>
                      <a:lnTo>
                        <a:pt x="153" y="51"/>
                      </a:lnTo>
                      <a:lnTo>
                        <a:pt x="156" y="49"/>
                      </a:lnTo>
                      <a:lnTo>
                        <a:pt x="162" y="50"/>
                      </a:lnTo>
                      <a:lnTo>
                        <a:pt x="166" y="56"/>
                      </a:lnTo>
                      <a:lnTo>
                        <a:pt x="167" y="61"/>
                      </a:lnTo>
                      <a:lnTo>
                        <a:pt x="169" y="70"/>
                      </a:lnTo>
                      <a:lnTo>
                        <a:pt x="171" y="71"/>
                      </a:lnTo>
                      <a:lnTo>
                        <a:pt x="173" y="75"/>
                      </a:lnTo>
                      <a:lnTo>
                        <a:pt x="173" y="76"/>
                      </a:lnTo>
                      <a:lnTo>
                        <a:pt x="178" y="80"/>
                      </a:lnTo>
                      <a:lnTo>
                        <a:pt x="175" y="95"/>
                      </a:lnTo>
                      <a:lnTo>
                        <a:pt x="173" y="98"/>
                      </a:lnTo>
                      <a:lnTo>
                        <a:pt x="165" y="105"/>
                      </a:lnTo>
                      <a:lnTo>
                        <a:pt x="161" y="111"/>
                      </a:lnTo>
                      <a:lnTo>
                        <a:pt x="161" y="113"/>
                      </a:lnTo>
                      <a:lnTo>
                        <a:pt x="164" y="113"/>
                      </a:lnTo>
                      <a:lnTo>
                        <a:pt x="165" y="115"/>
                      </a:lnTo>
                      <a:lnTo>
                        <a:pt x="169" y="114"/>
                      </a:lnTo>
                      <a:lnTo>
                        <a:pt x="170" y="116"/>
                      </a:lnTo>
                      <a:lnTo>
                        <a:pt x="172" y="118"/>
                      </a:lnTo>
                      <a:lnTo>
                        <a:pt x="176" y="118"/>
                      </a:lnTo>
                      <a:lnTo>
                        <a:pt x="183" y="123"/>
                      </a:lnTo>
                      <a:lnTo>
                        <a:pt x="193" y="123"/>
                      </a:lnTo>
                      <a:lnTo>
                        <a:pt x="196" y="123"/>
                      </a:lnTo>
                      <a:lnTo>
                        <a:pt x="199" y="130"/>
                      </a:lnTo>
                      <a:lnTo>
                        <a:pt x="199" y="134"/>
                      </a:lnTo>
                      <a:lnTo>
                        <a:pt x="202" y="135"/>
                      </a:lnTo>
                      <a:lnTo>
                        <a:pt x="205" y="140"/>
                      </a:lnTo>
                      <a:lnTo>
                        <a:pt x="207" y="143"/>
                      </a:lnTo>
                      <a:lnTo>
                        <a:pt x="213" y="145"/>
                      </a:lnTo>
                      <a:lnTo>
                        <a:pt x="218" y="150"/>
                      </a:lnTo>
                      <a:lnTo>
                        <a:pt x="224" y="148"/>
                      </a:lnTo>
                      <a:lnTo>
                        <a:pt x="224" y="153"/>
                      </a:lnTo>
                      <a:lnTo>
                        <a:pt x="226" y="158"/>
                      </a:lnTo>
                      <a:lnTo>
                        <a:pt x="227" y="164"/>
                      </a:lnTo>
                      <a:lnTo>
                        <a:pt x="225" y="172"/>
                      </a:lnTo>
                      <a:lnTo>
                        <a:pt x="227" y="177"/>
                      </a:lnTo>
                      <a:lnTo>
                        <a:pt x="227" y="178"/>
                      </a:lnTo>
                      <a:lnTo>
                        <a:pt x="223" y="178"/>
                      </a:lnTo>
                      <a:lnTo>
                        <a:pt x="221" y="181"/>
                      </a:lnTo>
                      <a:lnTo>
                        <a:pt x="221" y="189"/>
                      </a:lnTo>
                      <a:lnTo>
                        <a:pt x="218" y="189"/>
                      </a:lnTo>
                      <a:lnTo>
                        <a:pt x="218" y="191"/>
                      </a:lnTo>
                      <a:lnTo>
                        <a:pt x="218" y="196"/>
                      </a:lnTo>
                      <a:lnTo>
                        <a:pt x="216" y="201"/>
                      </a:lnTo>
                      <a:lnTo>
                        <a:pt x="218" y="228"/>
                      </a:lnTo>
                      <a:lnTo>
                        <a:pt x="196" y="224"/>
                      </a:lnTo>
                      <a:lnTo>
                        <a:pt x="189" y="220"/>
                      </a:lnTo>
                      <a:lnTo>
                        <a:pt x="186" y="217"/>
                      </a:lnTo>
                      <a:lnTo>
                        <a:pt x="180" y="217"/>
                      </a:lnTo>
                      <a:lnTo>
                        <a:pt x="169" y="215"/>
                      </a:lnTo>
                      <a:lnTo>
                        <a:pt x="160" y="210"/>
                      </a:lnTo>
                      <a:lnTo>
                        <a:pt x="154" y="206"/>
                      </a:lnTo>
                      <a:lnTo>
                        <a:pt x="144" y="201"/>
                      </a:lnTo>
                      <a:lnTo>
                        <a:pt x="133" y="193"/>
                      </a:lnTo>
                      <a:lnTo>
                        <a:pt x="119" y="188"/>
                      </a:lnTo>
                      <a:lnTo>
                        <a:pt x="105" y="169"/>
                      </a:lnTo>
                      <a:lnTo>
                        <a:pt x="69" y="141"/>
                      </a:lnTo>
                      <a:lnTo>
                        <a:pt x="64" y="135"/>
                      </a:lnTo>
                      <a:lnTo>
                        <a:pt x="59" y="131"/>
                      </a:lnTo>
                      <a:lnTo>
                        <a:pt x="49" y="129"/>
                      </a:lnTo>
                      <a:lnTo>
                        <a:pt x="36" y="123"/>
                      </a:lnTo>
                      <a:lnTo>
                        <a:pt x="28" y="109"/>
                      </a:lnTo>
                      <a:lnTo>
                        <a:pt x="19" y="105"/>
                      </a:lnTo>
                      <a:lnTo>
                        <a:pt x="16" y="103"/>
                      </a:lnTo>
                      <a:lnTo>
                        <a:pt x="16" y="98"/>
                      </a:lnTo>
                      <a:lnTo>
                        <a:pt x="15" y="95"/>
                      </a:lnTo>
                      <a:lnTo>
                        <a:pt x="4" y="92"/>
                      </a:lnTo>
                      <a:lnTo>
                        <a:pt x="3" y="88"/>
                      </a:lnTo>
                      <a:lnTo>
                        <a:pt x="0" y="88"/>
                      </a:lnTo>
                      <a:lnTo>
                        <a:pt x="3" y="87"/>
                      </a:lnTo>
                      <a:lnTo>
                        <a:pt x="3" y="86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04" name="Freeform 40"/>
                <p:cNvSpPr>
                  <a:spLocks noChangeAspect="1"/>
                </p:cNvSpPr>
                <p:nvPr/>
              </p:nvSpPr>
              <p:spPr bwMode="gray">
                <a:xfrm>
                  <a:off x="4806156" y="3449984"/>
                  <a:ext cx="204788" cy="169863"/>
                </a:xfrm>
                <a:custGeom>
                  <a:avLst/>
                  <a:gdLst/>
                  <a:ahLst/>
                  <a:cxnLst>
                    <a:cxn ang="0">
                      <a:pos x="48" y="85"/>
                    </a:cxn>
                    <a:cxn ang="0">
                      <a:pos x="55" y="67"/>
                    </a:cxn>
                    <a:cxn ang="0">
                      <a:pos x="75" y="43"/>
                    </a:cxn>
                    <a:cxn ang="0">
                      <a:pos x="96" y="9"/>
                    </a:cxn>
                    <a:cxn ang="0">
                      <a:pos x="139" y="3"/>
                    </a:cxn>
                    <a:cxn ang="0">
                      <a:pos x="199" y="20"/>
                    </a:cxn>
                    <a:cxn ang="0">
                      <a:pos x="233" y="48"/>
                    </a:cxn>
                    <a:cxn ang="0">
                      <a:pos x="264" y="30"/>
                    </a:cxn>
                    <a:cxn ang="0">
                      <a:pos x="303" y="37"/>
                    </a:cxn>
                    <a:cxn ang="0">
                      <a:pos x="362" y="58"/>
                    </a:cxn>
                    <a:cxn ang="0">
                      <a:pos x="406" y="32"/>
                    </a:cxn>
                    <a:cxn ang="0">
                      <a:pos x="459" y="30"/>
                    </a:cxn>
                    <a:cxn ang="0">
                      <a:pos x="496" y="26"/>
                    </a:cxn>
                    <a:cxn ang="0">
                      <a:pos x="517" y="36"/>
                    </a:cxn>
                    <a:cxn ang="0">
                      <a:pos x="544" y="22"/>
                    </a:cxn>
                    <a:cxn ang="0">
                      <a:pos x="558" y="15"/>
                    </a:cxn>
                    <a:cxn ang="0">
                      <a:pos x="571" y="3"/>
                    </a:cxn>
                    <a:cxn ang="0">
                      <a:pos x="581" y="20"/>
                    </a:cxn>
                    <a:cxn ang="0">
                      <a:pos x="604" y="43"/>
                    </a:cxn>
                    <a:cxn ang="0">
                      <a:pos x="624" y="76"/>
                    </a:cxn>
                    <a:cxn ang="0">
                      <a:pos x="639" y="84"/>
                    </a:cxn>
                    <a:cxn ang="0">
                      <a:pos x="642" y="119"/>
                    </a:cxn>
                    <a:cxn ang="0">
                      <a:pos x="604" y="142"/>
                    </a:cxn>
                    <a:cxn ang="0">
                      <a:pos x="587" y="159"/>
                    </a:cxn>
                    <a:cxn ang="0">
                      <a:pos x="567" y="207"/>
                    </a:cxn>
                    <a:cxn ang="0">
                      <a:pos x="554" y="257"/>
                    </a:cxn>
                    <a:cxn ang="0">
                      <a:pos x="549" y="280"/>
                    </a:cxn>
                    <a:cxn ang="0">
                      <a:pos x="517" y="315"/>
                    </a:cxn>
                    <a:cxn ang="0">
                      <a:pos x="501" y="360"/>
                    </a:cxn>
                    <a:cxn ang="0">
                      <a:pos x="478" y="406"/>
                    </a:cxn>
                    <a:cxn ang="0">
                      <a:pos x="447" y="401"/>
                    </a:cxn>
                    <a:cxn ang="0">
                      <a:pos x="440" y="392"/>
                    </a:cxn>
                    <a:cxn ang="0">
                      <a:pos x="392" y="386"/>
                    </a:cxn>
                    <a:cxn ang="0">
                      <a:pos x="371" y="403"/>
                    </a:cxn>
                    <a:cxn ang="0">
                      <a:pos x="344" y="427"/>
                    </a:cxn>
                    <a:cxn ang="0">
                      <a:pos x="330" y="472"/>
                    </a:cxn>
                    <a:cxn ang="0">
                      <a:pos x="313" y="497"/>
                    </a:cxn>
                    <a:cxn ang="0">
                      <a:pos x="304" y="497"/>
                    </a:cxn>
                    <a:cxn ang="0">
                      <a:pos x="276" y="516"/>
                    </a:cxn>
                    <a:cxn ang="0">
                      <a:pos x="237" y="515"/>
                    </a:cxn>
                    <a:cxn ang="0">
                      <a:pos x="227" y="524"/>
                    </a:cxn>
                    <a:cxn ang="0">
                      <a:pos x="216" y="522"/>
                    </a:cxn>
                    <a:cxn ang="0">
                      <a:pos x="193" y="532"/>
                    </a:cxn>
                    <a:cxn ang="0">
                      <a:pos x="180" y="524"/>
                    </a:cxn>
                    <a:cxn ang="0">
                      <a:pos x="151" y="500"/>
                    </a:cxn>
                    <a:cxn ang="0">
                      <a:pos x="151" y="467"/>
                    </a:cxn>
                    <a:cxn ang="0">
                      <a:pos x="136" y="454"/>
                    </a:cxn>
                    <a:cxn ang="0">
                      <a:pos x="126" y="444"/>
                    </a:cxn>
                    <a:cxn ang="0">
                      <a:pos x="96" y="417"/>
                    </a:cxn>
                    <a:cxn ang="0">
                      <a:pos x="5" y="417"/>
                    </a:cxn>
                    <a:cxn ang="0">
                      <a:pos x="1" y="366"/>
                    </a:cxn>
                    <a:cxn ang="0">
                      <a:pos x="6" y="295"/>
                    </a:cxn>
                    <a:cxn ang="0">
                      <a:pos x="23" y="248"/>
                    </a:cxn>
                    <a:cxn ang="0">
                      <a:pos x="49" y="218"/>
                    </a:cxn>
                    <a:cxn ang="0">
                      <a:pos x="53" y="208"/>
                    </a:cxn>
                    <a:cxn ang="0">
                      <a:pos x="48" y="197"/>
                    </a:cxn>
                    <a:cxn ang="0">
                      <a:pos x="58" y="189"/>
                    </a:cxn>
                    <a:cxn ang="0">
                      <a:pos x="55" y="154"/>
                    </a:cxn>
                    <a:cxn ang="0">
                      <a:pos x="43" y="134"/>
                    </a:cxn>
                  </a:cxnLst>
                  <a:rect l="0" t="0" r="r" b="b"/>
                  <a:pathLst>
                    <a:path w="642" h="532">
                      <a:moveTo>
                        <a:pt x="49" y="117"/>
                      </a:moveTo>
                      <a:lnTo>
                        <a:pt x="50" y="110"/>
                      </a:lnTo>
                      <a:lnTo>
                        <a:pt x="48" y="85"/>
                      </a:lnTo>
                      <a:lnTo>
                        <a:pt x="49" y="76"/>
                      </a:lnTo>
                      <a:lnTo>
                        <a:pt x="51" y="72"/>
                      </a:lnTo>
                      <a:lnTo>
                        <a:pt x="55" y="67"/>
                      </a:lnTo>
                      <a:lnTo>
                        <a:pt x="62" y="63"/>
                      </a:lnTo>
                      <a:lnTo>
                        <a:pt x="67" y="57"/>
                      </a:lnTo>
                      <a:lnTo>
                        <a:pt x="75" y="43"/>
                      </a:lnTo>
                      <a:lnTo>
                        <a:pt x="77" y="25"/>
                      </a:lnTo>
                      <a:lnTo>
                        <a:pt x="78" y="21"/>
                      </a:lnTo>
                      <a:lnTo>
                        <a:pt x="96" y="9"/>
                      </a:lnTo>
                      <a:lnTo>
                        <a:pt x="115" y="4"/>
                      </a:lnTo>
                      <a:lnTo>
                        <a:pt x="133" y="4"/>
                      </a:lnTo>
                      <a:lnTo>
                        <a:pt x="139" y="3"/>
                      </a:lnTo>
                      <a:lnTo>
                        <a:pt x="147" y="0"/>
                      </a:lnTo>
                      <a:lnTo>
                        <a:pt x="162" y="2"/>
                      </a:lnTo>
                      <a:lnTo>
                        <a:pt x="199" y="20"/>
                      </a:lnTo>
                      <a:lnTo>
                        <a:pt x="221" y="41"/>
                      </a:lnTo>
                      <a:lnTo>
                        <a:pt x="228" y="46"/>
                      </a:lnTo>
                      <a:lnTo>
                        <a:pt x="233" y="48"/>
                      </a:lnTo>
                      <a:lnTo>
                        <a:pt x="242" y="48"/>
                      </a:lnTo>
                      <a:lnTo>
                        <a:pt x="248" y="38"/>
                      </a:lnTo>
                      <a:lnTo>
                        <a:pt x="264" y="30"/>
                      </a:lnTo>
                      <a:lnTo>
                        <a:pt x="274" y="27"/>
                      </a:lnTo>
                      <a:lnTo>
                        <a:pt x="286" y="27"/>
                      </a:lnTo>
                      <a:lnTo>
                        <a:pt x="303" y="37"/>
                      </a:lnTo>
                      <a:lnTo>
                        <a:pt x="327" y="52"/>
                      </a:lnTo>
                      <a:lnTo>
                        <a:pt x="339" y="56"/>
                      </a:lnTo>
                      <a:lnTo>
                        <a:pt x="362" y="58"/>
                      </a:lnTo>
                      <a:lnTo>
                        <a:pt x="375" y="57"/>
                      </a:lnTo>
                      <a:lnTo>
                        <a:pt x="389" y="47"/>
                      </a:lnTo>
                      <a:lnTo>
                        <a:pt x="406" y="32"/>
                      </a:lnTo>
                      <a:lnTo>
                        <a:pt x="415" y="27"/>
                      </a:lnTo>
                      <a:lnTo>
                        <a:pt x="441" y="27"/>
                      </a:lnTo>
                      <a:lnTo>
                        <a:pt x="459" y="30"/>
                      </a:lnTo>
                      <a:lnTo>
                        <a:pt x="469" y="26"/>
                      </a:lnTo>
                      <a:lnTo>
                        <a:pt x="489" y="24"/>
                      </a:lnTo>
                      <a:lnTo>
                        <a:pt x="496" y="26"/>
                      </a:lnTo>
                      <a:lnTo>
                        <a:pt x="503" y="30"/>
                      </a:lnTo>
                      <a:lnTo>
                        <a:pt x="511" y="32"/>
                      </a:lnTo>
                      <a:lnTo>
                        <a:pt x="517" y="36"/>
                      </a:lnTo>
                      <a:lnTo>
                        <a:pt x="528" y="36"/>
                      </a:lnTo>
                      <a:lnTo>
                        <a:pt x="534" y="32"/>
                      </a:lnTo>
                      <a:lnTo>
                        <a:pt x="544" y="22"/>
                      </a:lnTo>
                      <a:lnTo>
                        <a:pt x="544" y="21"/>
                      </a:lnTo>
                      <a:lnTo>
                        <a:pt x="550" y="16"/>
                      </a:lnTo>
                      <a:lnTo>
                        <a:pt x="558" y="15"/>
                      </a:lnTo>
                      <a:lnTo>
                        <a:pt x="564" y="15"/>
                      </a:lnTo>
                      <a:lnTo>
                        <a:pt x="570" y="3"/>
                      </a:lnTo>
                      <a:lnTo>
                        <a:pt x="571" y="3"/>
                      </a:lnTo>
                      <a:lnTo>
                        <a:pt x="574" y="0"/>
                      </a:lnTo>
                      <a:lnTo>
                        <a:pt x="577" y="11"/>
                      </a:lnTo>
                      <a:lnTo>
                        <a:pt x="581" y="20"/>
                      </a:lnTo>
                      <a:lnTo>
                        <a:pt x="588" y="30"/>
                      </a:lnTo>
                      <a:lnTo>
                        <a:pt x="599" y="36"/>
                      </a:lnTo>
                      <a:lnTo>
                        <a:pt x="604" y="43"/>
                      </a:lnTo>
                      <a:lnTo>
                        <a:pt x="613" y="65"/>
                      </a:lnTo>
                      <a:lnTo>
                        <a:pt x="623" y="73"/>
                      </a:lnTo>
                      <a:lnTo>
                        <a:pt x="624" y="76"/>
                      </a:lnTo>
                      <a:lnTo>
                        <a:pt x="635" y="80"/>
                      </a:lnTo>
                      <a:lnTo>
                        <a:pt x="636" y="81"/>
                      </a:lnTo>
                      <a:lnTo>
                        <a:pt x="639" y="84"/>
                      </a:lnTo>
                      <a:lnTo>
                        <a:pt x="641" y="89"/>
                      </a:lnTo>
                      <a:lnTo>
                        <a:pt x="640" y="106"/>
                      </a:lnTo>
                      <a:lnTo>
                        <a:pt x="642" y="119"/>
                      </a:lnTo>
                      <a:lnTo>
                        <a:pt x="623" y="132"/>
                      </a:lnTo>
                      <a:lnTo>
                        <a:pt x="620" y="135"/>
                      </a:lnTo>
                      <a:lnTo>
                        <a:pt x="604" y="142"/>
                      </a:lnTo>
                      <a:lnTo>
                        <a:pt x="601" y="143"/>
                      </a:lnTo>
                      <a:lnTo>
                        <a:pt x="592" y="153"/>
                      </a:lnTo>
                      <a:lnTo>
                        <a:pt x="587" y="159"/>
                      </a:lnTo>
                      <a:lnTo>
                        <a:pt x="583" y="166"/>
                      </a:lnTo>
                      <a:lnTo>
                        <a:pt x="576" y="189"/>
                      </a:lnTo>
                      <a:lnTo>
                        <a:pt x="567" y="207"/>
                      </a:lnTo>
                      <a:lnTo>
                        <a:pt x="564" y="218"/>
                      </a:lnTo>
                      <a:lnTo>
                        <a:pt x="562" y="229"/>
                      </a:lnTo>
                      <a:lnTo>
                        <a:pt x="554" y="257"/>
                      </a:lnTo>
                      <a:lnTo>
                        <a:pt x="553" y="269"/>
                      </a:lnTo>
                      <a:lnTo>
                        <a:pt x="551" y="275"/>
                      </a:lnTo>
                      <a:lnTo>
                        <a:pt x="549" y="280"/>
                      </a:lnTo>
                      <a:lnTo>
                        <a:pt x="534" y="287"/>
                      </a:lnTo>
                      <a:lnTo>
                        <a:pt x="523" y="299"/>
                      </a:lnTo>
                      <a:lnTo>
                        <a:pt x="517" y="315"/>
                      </a:lnTo>
                      <a:lnTo>
                        <a:pt x="513" y="331"/>
                      </a:lnTo>
                      <a:lnTo>
                        <a:pt x="511" y="338"/>
                      </a:lnTo>
                      <a:lnTo>
                        <a:pt x="501" y="360"/>
                      </a:lnTo>
                      <a:lnTo>
                        <a:pt x="483" y="391"/>
                      </a:lnTo>
                      <a:lnTo>
                        <a:pt x="481" y="400"/>
                      </a:lnTo>
                      <a:lnTo>
                        <a:pt x="478" y="406"/>
                      </a:lnTo>
                      <a:lnTo>
                        <a:pt x="469" y="409"/>
                      </a:lnTo>
                      <a:lnTo>
                        <a:pt x="456" y="408"/>
                      </a:lnTo>
                      <a:lnTo>
                        <a:pt x="447" y="401"/>
                      </a:lnTo>
                      <a:lnTo>
                        <a:pt x="443" y="398"/>
                      </a:lnTo>
                      <a:lnTo>
                        <a:pt x="443" y="397"/>
                      </a:lnTo>
                      <a:lnTo>
                        <a:pt x="440" y="392"/>
                      </a:lnTo>
                      <a:lnTo>
                        <a:pt x="429" y="382"/>
                      </a:lnTo>
                      <a:lnTo>
                        <a:pt x="414" y="381"/>
                      </a:lnTo>
                      <a:lnTo>
                        <a:pt x="392" y="386"/>
                      </a:lnTo>
                      <a:lnTo>
                        <a:pt x="377" y="386"/>
                      </a:lnTo>
                      <a:lnTo>
                        <a:pt x="375" y="386"/>
                      </a:lnTo>
                      <a:lnTo>
                        <a:pt x="371" y="403"/>
                      </a:lnTo>
                      <a:lnTo>
                        <a:pt x="360" y="408"/>
                      </a:lnTo>
                      <a:lnTo>
                        <a:pt x="352" y="416"/>
                      </a:lnTo>
                      <a:lnTo>
                        <a:pt x="344" y="427"/>
                      </a:lnTo>
                      <a:lnTo>
                        <a:pt x="335" y="443"/>
                      </a:lnTo>
                      <a:lnTo>
                        <a:pt x="332" y="458"/>
                      </a:lnTo>
                      <a:lnTo>
                        <a:pt x="330" y="472"/>
                      </a:lnTo>
                      <a:lnTo>
                        <a:pt x="327" y="481"/>
                      </a:lnTo>
                      <a:lnTo>
                        <a:pt x="320" y="490"/>
                      </a:lnTo>
                      <a:lnTo>
                        <a:pt x="313" y="497"/>
                      </a:lnTo>
                      <a:lnTo>
                        <a:pt x="313" y="504"/>
                      </a:lnTo>
                      <a:lnTo>
                        <a:pt x="309" y="498"/>
                      </a:lnTo>
                      <a:lnTo>
                        <a:pt x="304" y="497"/>
                      </a:lnTo>
                      <a:lnTo>
                        <a:pt x="301" y="505"/>
                      </a:lnTo>
                      <a:lnTo>
                        <a:pt x="300" y="517"/>
                      </a:lnTo>
                      <a:lnTo>
                        <a:pt x="276" y="516"/>
                      </a:lnTo>
                      <a:lnTo>
                        <a:pt x="265" y="517"/>
                      </a:lnTo>
                      <a:lnTo>
                        <a:pt x="242" y="508"/>
                      </a:lnTo>
                      <a:lnTo>
                        <a:pt x="237" y="515"/>
                      </a:lnTo>
                      <a:lnTo>
                        <a:pt x="234" y="516"/>
                      </a:lnTo>
                      <a:lnTo>
                        <a:pt x="231" y="521"/>
                      </a:lnTo>
                      <a:lnTo>
                        <a:pt x="227" y="524"/>
                      </a:lnTo>
                      <a:lnTo>
                        <a:pt x="225" y="524"/>
                      </a:lnTo>
                      <a:lnTo>
                        <a:pt x="221" y="525"/>
                      </a:lnTo>
                      <a:lnTo>
                        <a:pt x="216" y="522"/>
                      </a:lnTo>
                      <a:lnTo>
                        <a:pt x="212" y="525"/>
                      </a:lnTo>
                      <a:lnTo>
                        <a:pt x="210" y="524"/>
                      </a:lnTo>
                      <a:lnTo>
                        <a:pt x="193" y="532"/>
                      </a:lnTo>
                      <a:lnTo>
                        <a:pt x="190" y="524"/>
                      </a:lnTo>
                      <a:lnTo>
                        <a:pt x="182" y="524"/>
                      </a:lnTo>
                      <a:lnTo>
                        <a:pt x="180" y="524"/>
                      </a:lnTo>
                      <a:lnTo>
                        <a:pt x="168" y="521"/>
                      </a:lnTo>
                      <a:lnTo>
                        <a:pt x="163" y="513"/>
                      </a:lnTo>
                      <a:lnTo>
                        <a:pt x="151" y="500"/>
                      </a:lnTo>
                      <a:lnTo>
                        <a:pt x="146" y="482"/>
                      </a:lnTo>
                      <a:lnTo>
                        <a:pt x="146" y="471"/>
                      </a:lnTo>
                      <a:lnTo>
                        <a:pt x="151" y="467"/>
                      </a:lnTo>
                      <a:lnTo>
                        <a:pt x="147" y="467"/>
                      </a:lnTo>
                      <a:lnTo>
                        <a:pt x="140" y="465"/>
                      </a:lnTo>
                      <a:lnTo>
                        <a:pt x="136" y="454"/>
                      </a:lnTo>
                      <a:lnTo>
                        <a:pt x="133" y="451"/>
                      </a:lnTo>
                      <a:lnTo>
                        <a:pt x="130" y="445"/>
                      </a:lnTo>
                      <a:lnTo>
                        <a:pt x="126" y="444"/>
                      </a:lnTo>
                      <a:lnTo>
                        <a:pt x="124" y="439"/>
                      </a:lnTo>
                      <a:lnTo>
                        <a:pt x="117" y="429"/>
                      </a:lnTo>
                      <a:lnTo>
                        <a:pt x="96" y="417"/>
                      </a:lnTo>
                      <a:lnTo>
                        <a:pt x="86" y="416"/>
                      </a:lnTo>
                      <a:lnTo>
                        <a:pt x="64" y="413"/>
                      </a:lnTo>
                      <a:lnTo>
                        <a:pt x="5" y="417"/>
                      </a:lnTo>
                      <a:lnTo>
                        <a:pt x="2" y="414"/>
                      </a:lnTo>
                      <a:lnTo>
                        <a:pt x="0" y="375"/>
                      </a:lnTo>
                      <a:lnTo>
                        <a:pt x="1" y="366"/>
                      </a:lnTo>
                      <a:lnTo>
                        <a:pt x="6" y="345"/>
                      </a:lnTo>
                      <a:lnTo>
                        <a:pt x="5" y="315"/>
                      </a:lnTo>
                      <a:lnTo>
                        <a:pt x="6" y="295"/>
                      </a:lnTo>
                      <a:lnTo>
                        <a:pt x="10" y="283"/>
                      </a:lnTo>
                      <a:lnTo>
                        <a:pt x="22" y="263"/>
                      </a:lnTo>
                      <a:lnTo>
                        <a:pt x="23" y="248"/>
                      </a:lnTo>
                      <a:lnTo>
                        <a:pt x="26" y="239"/>
                      </a:lnTo>
                      <a:lnTo>
                        <a:pt x="34" y="229"/>
                      </a:lnTo>
                      <a:lnTo>
                        <a:pt x="49" y="218"/>
                      </a:lnTo>
                      <a:lnTo>
                        <a:pt x="49" y="212"/>
                      </a:lnTo>
                      <a:lnTo>
                        <a:pt x="53" y="209"/>
                      </a:lnTo>
                      <a:lnTo>
                        <a:pt x="53" y="208"/>
                      </a:lnTo>
                      <a:lnTo>
                        <a:pt x="53" y="204"/>
                      </a:lnTo>
                      <a:lnTo>
                        <a:pt x="48" y="199"/>
                      </a:lnTo>
                      <a:lnTo>
                        <a:pt x="48" y="197"/>
                      </a:lnTo>
                      <a:lnTo>
                        <a:pt x="50" y="191"/>
                      </a:lnTo>
                      <a:lnTo>
                        <a:pt x="53" y="189"/>
                      </a:lnTo>
                      <a:lnTo>
                        <a:pt x="58" y="189"/>
                      </a:lnTo>
                      <a:lnTo>
                        <a:pt x="59" y="187"/>
                      </a:lnTo>
                      <a:lnTo>
                        <a:pt x="59" y="169"/>
                      </a:lnTo>
                      <a:lnTo>
                        <a:pt x="55" y="154"/>
                      </a:lnTo>
                      <a:lnTo>
                        <a:pt x="54" y="149"/>
                      </a:lnTo>
                      <a:lnTo>
                        <a:pt x="44" y="139"/>
                      </a:lnTo>
                      <a:lnTo>
                        <a:pt x="43" y="134"/>
                      </a:lnTo>
                      <a:lnTo>
                        <a:pt x="44" y="123"/>
                      </a:lnTo>
                      <a:lnTo>
                        <a:pt x="49" y="117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05" name="Freeform 41"/>
                <p:cNvSpPr>
                  <a:spLocks noChangeAspect="1"/>
                </p:cNvSpPr>
                <p:nvPr/>
              </p:nvSpPr>
              <p:spPr bwMode="gray">
                <a:xfrm>
                  <a:off x="4952206" y="3627784"/>
                  <a:ext cx="133350" cy="152400"/>
                </a:xfrm>
                <a:custGeom>
                  <a:avLst/>
                  <a:gdLst/>
                  <a:ahLst/>
                  <a:cxnLst>
                    <a:cxn ang="0">
                      <a:pos x="408" y="5"/>
                    </a:cxn>
                    <a:cxn ang="0">
                      <a:pos x="377" y="16"/>
                    </a:cxn>
                    <a:cxn ang="0">
                      <a:pos x="343" y="0"/>
                    </a:cxn>
                    <a:cxn ang="0">
                      <a:pos x="300" y="17"/>
                    </a:cxn>
                    <a:cxn ang="0">
                      <a:pos x="274" y="47"/>
                    </a:cxn>
                    <a:cxn ang="0">
                      <a:pos x="274" y="101"/>
                    </a:cxn>
                    <a:cxn ang="0">
                      <a:pos x="267" y="114"/>
                    </a:cxn>
                    <a:cxn ang="0">
                      <a:pos x="234" y="96"/>
                    </a:cxn>
                    <a:cxn ang="0">
                      <a:pos x="205" y="90"/>
                    </a:cxn>
                    <a:cxn ang="0">
                      <a:pos x="118" y="84"/>
                    </a:cxn>
                    <a:cxn ang="0">
                      <a:pos x="111" y="117"/>
                    </a:cxn>
                    <a:cxn ang="0">
                      <a:pos x="121" y="140"/>
                    </a:cxn>
                    <a:cxn ang="0">
                      <a:pos x="166" y="124"/>
                    </a:cxn>
                    <a:cxn ang="0">
                      <a:pos x="177" y="157"/>
                    </a:cxn>
                    <a:cxn ang="0">
                      <a:pos x="158" y="204"/>
                    </a:cxn>
                    <a:cxn ang="0">
                      <a:pos x="173" y="246"/>
                    </a:cxn>
                    <a:cxn ang="0">
                      <a:pos x="169" y="275"/>
                    </a:cxn>
                    <a:cxn ang="0">
                      <a:pos x="161" y="329"/>
                    </a:cxn>
                    <a:cxn ang="0">
                      <a:pos x="127" y="318"/>
                    </a:cxn>
                    <a:cxn ang="0">
                      <a:pos x="92" y="310"/>
                    </a:cxn>
                    <a:cxn ang="0">
                      <a:pos x="74" y="313"/>
                    </a:cxn>
                    <a:cxn ang="0">
                      <a:pos x="42" y="333"/>
                    </a:cxn>
                    <a:cxn ang="0">
                      <a:pos x="27" y="350"/>
                    </a:cxn>
                    <a:cxn ang="0">
                      <a:pos x="31" y="375"/>
                    </a:cxn>
                    <a:cxn ang="0">
                      <a:pos x="31" y="394"/>
                    </a:cxn>
                    <a:cxn ang="0">
                      <a:pos x="8" y="397"/>
                    </a:cxn>
                    <a:cxn ang="0">
                      <a:pos x="0" y="419"/>
                    </a:cxn>
                    <a:cxn ang="0">
                      <a:pos x="19" y="434"/>
                    </a:cxn>
                    <a:cxn ang="0">
                      <a:pos x="40" y="456"/>
                    </a:cxn>
                    <a:cxn ang="0">
                      <a:pos x="63" y="469"/>
                    </a:cxn>
                    <a:cxn ang="0">
                      <a:pos x="80" y="449"/>
                    </a:cxn>
                    <a:cxn ang="0">
                      <a:pos x="100" y="447"/>
                    </a:cxn>
                    <a:cxn ang="0">
                      <a:pos x="121" y="468"/>
                    </a:cxn>
                    <a:cxn ang="0">
                      <a:pos x="140" y="452"/>
                    </a:cxn>
                    <a:cxn ang="0">
                      <a:pos x="161" y="444"/>
                    </a:cxn>
                    <a:cxn ang="0">
                      <a:pos x="177" y="445"/>
                    </a:cxn>
                    <a:cxn ang="0">
                      <a:pos x="188" y="466"/>
                    </a:cxn>
                    <a:cxn ang="0">
                      <a:pos x="232" y="437"/>
                    </a:cxn>
                    <a:cxn ang="0">
                      <a:pos x="261" y="415"/>
                    </a:cxn>
                    <a:cxn ang="0">
                      <a:pos x="278" y="376"/>
                    </a:cxn>
                    <a:cxn ang="0">
                      <a:pos x="282" y="337"/>
                    </a:cxn>
                    <a:cxn ang="0">
                      <a:pos x="312" y="280"/>
                    </a:cxn>
                    <a:cxn ang="0">
                      <a:pos x="348" y="254"/>
                    </a:cxn>
                    <a:cxn ang="0">
                      <a:pos x="364" y="237"/>
                    </a:cxn>
                    <a:cxn ang="0">
                      <a:pos x="372" y="141"/>
                    </a:cxn>
                    <a:cxn ang="0">
                      <a:pos x="391" y="73"/>
                    </a:cxn>
                    <a:cxn ang="0">
                      <a:pos x="417" y="17"/>
                    </a:cxn>
                  </a:cxnLst>
                  <a:rect l="0" t="0" r="r" b="b"/>
                  <a:pathLst>
                    <a:path w="417" h="479">
                      <a:moveTo>
                        <a:pt x="414" y="0"/>
                      </a:moveTo>
                      <a:lnTo>
                        <a:pt x="408" y="5"/>
                      </a:lnTo>
                      <a:lnTo>
                        <a:pt x="393" y="12"/>
                      </a:lnTo>
                      <a:lnTo>
                        <a:pt x="377" y="16"/>
                      </a:lnTo>
                      <a:lnTo>
                        <a:pt x="360" y="10"/>
                      </a:lnTo>
                      <a:lnTo>
                        <a:pt x="343" y="0"/>
                      </a:lnTo>
                      <a:lnTo>
                        <a:pt x="323" y="3"/>
                      </a:lnTo>
                      <a:lnTo>
                        <a:pt x="300" y="17"/>
                      </a:lnTo>
                      <a:lnTo>
                        <a:pt x="283" y="33"/>
                      </a:lnTo>
                      <a:lnTo>
                        <a:pt x="274" y="47"/>
                      </a:lnTo>
                      <a:lnTo>
                        <a:pt x="272" y="58"/>
                      </a:lnTo>
                      <a:lnTo>
                        <a:pt x="274" y="101"/>
                      </a:lnTo>
                      <a:lnTo>
                        <a:pt x="272" y="111"/>
                      </a:lnTo>
                      <a:lnTo>
                        <a:pt x="267" y="114"/>
                      </a:lnTo>
                      <a:lnTo>
                        <a:pt x="244" y="96"/>
                      </a:lnTo>
                      <a:lnTo>
                        <a:pt x="234" y="96"/>
                      </a:lnTo>
                      <a:lnTo>
                        <a:pt x="220" y="91"/>
                      </a:lnTo>
                      <a:lnTo>
                        <a:pt x="205" y="90"/>
                      </a:lnTo>
                      <a:lnTo>
                        <a:pt x="194" y="84"/>
                      </a:lnTo>
                      <a:lnTo>
                        <a:pt x="118" y="84"/>
                      </a:lnTo>
                      <a:lnTo>
                        <a:pt x="112" y="98"/>
                      </a:lnTo>
                      <a:lnTo>
                        <a:pt x="111" y="117"/>
                      </a:lnTo>
                      <a:lnTo>
                        <a:pt x="112" y="135"/>
                      </a:lnTo>
                      <a:lnTo>
                        <a:pt x="121" y="140"/>
                      </a:lnTo>
                      <a:lnTo>
                        <a:pt x="137" y="117"/>
                      </a:lnTo>
                      <a:lnTo>
                        <a:pt x="166" y="124"/>
                      </a:lnTo>
                      <a:lnTo>
                        <a:pt x="176" y="137"/>
                      </a:lnTo>
                      <a:lnTo>
                        <a:pt x="177" y="157"/>
                      </a:lnTo>
                      <a:lnTo>
                        <a:pt x="159" y="187"/>
                      </a:lnTo>
                      <a:lnTo>
                        <a:pt x="158" y="204"/>
                      </a:lnTo>
                      <a:lnTo>
                        <a:pt x="162" y="218"/>
                      </a:lnTo>
                      <a:lnTo>
                        <a:pt x="173" y="246"/>
                      </a:lnTo>
                      <a:lnTo>
                        <a:pt x="172" y="262"/>
                      </a:lnTo>
                      <a:lnTo>
                        <a:pt x="169" y="275"/>
                      </a:lnTo>
                      <a:lnTo>
                        <a:pt x="166" y="312"/>
                      </a:lnTo>
                      <a:lnTo>
                        <a:pt x="161" y="329"/>
                      </a:lnTo>
                      <a:lnTo>
                        <a:pt x="145" y="334"/>
                      </a:lnTo>
                      <a:lnTo>
                        <a:pt x="127" y="318"/>
                      </a:lnTo>
                      <a:lnTo>
                        <a:pt x="102" y="321"/>
                      </a:lnTo>
                      <a:lnTo>
                        <a:pt x="92" y="310"/>
                      </a:lnTo>
                      <a:lnTo>
                        <a:pt x="85" y="305"/>
                      </a:lnTo>
                      <a:lnTo>
                        <a:pt x="74" y="313"/>
                      </a:lnTo>
                      <a:lnTo>
                        <a:pt x="65" y="324"/>
                      </a:lnTo>
                      <a:lnTo>
                        <a:pt x="42" y="333"/>
                      </a:lnTo>
                      <a:lnTo>
                        <a:pt x="32" y="342"/>
                      </a:lnTo>
                      <a:lnTo>
                        <a:pt x="27" y="350"/>
                      </a:lnTo>
                      <a:lnTo>
                        <a:pt x="26" y="363"/>
                      </a:lnTo>
                      <a:lnTo>
                        <a:pt x="31" y="375"/>
                      </a:lnTo>
                      <a:lnTo>
                        <a:pt x="33" y="390"/>
                      </a:lnTo>
                      <a:lnTo>
                        <a:pt x="31" y="394"/>
                      </a:lnTo>
                      <a:lnTo>
                        <a:pt x="19" y="394"/>
                      </a:lnTo>
                      <a:lnTo>
                        <a:pt x="8" y="397"/>
                      </a:lnTo>
                      <a:lnTo>
                        <a:pt x="2" y="404"/>
                      </a:lnTo>
                      <a:lnTo>
                        <a:pt x="0" y="419"/>
                      </a:lnTo>
                      <a:lnTo>
                        <a:pt x="13" y="425"/>
                      </a:lnTo>
                      <a:lnTo>
                        <a:pt x="19" y="434"/>
                      </a:lnTo>
                      <a:lnTo>
                        <a:pt x="33" y="449"/>
                      </a:lnTo>
                      <a:lnTo>
                        <a:pt x="40" y="456"/>
                      </a:lnTo>
                      <a:lnTo>
                        <a:pt x="49" y="479"/>
                      </a:lnTo>
                      <a:lnTo>
                        <a:pt x="63" y="469"/>
                      </a:lnTo>
                      <a:lnTo>
                        <a:pt x="73" y="463"/>
                      </a:lnTo>
                      <a:lnTo>
                        <a:pt x="80" y="449"/>
                      </a:lnTo>
                      <a:lnTo>
                        <a:pt x="90" y="444"/>
                      </a:lnTo>
                      <a:lnTo>
                        <a:pt x="100" y="447"/>
                      </a:lnTo>
                      <a:lnTo>
                        <a:pt x="105" y="458"/>
                      </a:lnTo>
                      <a:lnTo>
                        <a:pt x="121" y="468"/>
                      </a:lnTo>
                      <a:lnTo>
                        <a:pt x="133" y="465"/>
                      </a:lnTo>
                      <a:lnTo>
                        <a:pt x="140" y="452"/>
                      </a:lnTo>
                      <a:lnTo>
                        <a:pt x="148" y="446"/>
                      </a:lnTo>
                      <a:lnTo>
                        <a:pt x="161" y="444"/>
                      </a:lnTo>
                      <a:lnTo>
                        <a:pt x="175" y="440"/>
                      </a:lnTo>
                      <a:lnTo>
                        <a:pt x="177" y="445"/>
                      </a:lnTo>
                      <a:lnTo>
                        <a:pt x="178" y="463"/>
                      </a:lnTo>
                      <a:lnTo>
                        <a:pt x="188" y="466"/>
                      </a:lnTo>
                      <a:lnTo>
                        <a:pt x="209" y="458"/>
                      </a:lnTo>
                      <a:lnTo>
                        <a:pt x="232" y="437"/>
                      </a:lnTo>
                      <a:lnTo>
                        <a:pt x="246" y="430"/>
                      </a:lnTo>
                      <a:lnTo>
                        <a:pt x="261" y="415"/>
                      </a:lnTo>
                      <a:lnTo>
                        <a:pt x="274" y="394"/>
                      </a:lnTo>
                      <a:lnTo>
                        <a:pt x="278" y="376"/>
                      </a:lnTo>
                      <a:lnTo>
                        <a:pt x="278" y="358"/>
                      </a:lnTo>
                      <a:lnTo>
                        <a:pt x="282" y="337"/>
                      </a:lnTo>
                      <a:lnTo>
                        <a:pt x="289" y="316"/>
                      </a:lnTo>
                      <a:lnTo>
                        <a:pt x="312" y="280"/>
                      </a:lnTo>
                      <a:lnTo>
                        <a:pt x="329" y="264"/>
                      </a:lnTo>
                      <a:lnTo>
                        <a:pt x="348" y="254"/>
                      </a:lnTo>
                      <a:lnTo>
                        <a:pt x="363" y="241"/>
                      </a:lnTo>
                      <a:lnTo>
                        <a:pt x="364" y="237"/>
                      </a:lnTo>
                      <a:lnTo>
                        <a:pt x="371" y="207"/>
                      </a:lnTo>
                      <a:lnTo>
                        <a:pt x="372" y="141"/>
                      </a:lnTo>
                      <a:lnTo>
                        <a:pt x="381" y="97"/>
                      </a:lnTo>
                      <a:lnTo>
                        <a:pt x="391" y="73"/>
                      </a:lnTo>
                      <a:lnTo>
                        <a:pt x="412" y="36"/>
                      </a:lnTo>
                      <a:lnTo>
                        <a:pt x="417" y="17"/>
                      </a:lnTo>
                      <a:lnTo>
                        <a:pt x="414" y="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06" name="Freeform 42"/>
                <p:cNvSpPr>
                  <a:spLocks noChangeAspect="1"/>
                </p:cNvSpPr>
                <p:nvPr/>
              </p:nvSpPr>
              <p:spPr bwMode="gray">
                <a:xfrm>
                  <a:off x="4922043" y="3653184"/>
                  <a:ext cx="33338" cy="22225"/>
                </a:xfrm>
                <a:custGeom>
                  <a:avLst/>
                  <a:gdLst/>
                  <a:ahLst/>
                  <a:cxnLst>
                    <a:cxn ang="0">
                      <a:pos x="107" y="0"/>
                    </a:cxn>
                    <a:cxn ang="0">
                      <a:pos x="67" y="0"/>
                    </a:cxn>
                    <a:cxn ang="0">
                      <a:pos x="25" y="3"/>
                    </a:cxn>
                    <a:cxn ang="0">
                      <a:pos x="21" y="4"/>
                    </a:cxn>
                    <a:cxn ang="0">
                      <a:pos x="21" y="14"/>
                    </a:cxn>
                    <a:cxn ang="0">
                      <a:pos x="14" y="26"/>
                    </a:cxn>
                    <a:cxn ang="0">
                      <a:pos x="11" y="37"/>
                    </a:cxn>
                    <a:cxn ang="0">
                      <a:pos x="0" y="56"/>
                    </a:cxn>
                    <a:cxn ang="0">
                      <a:pos x="15" y="63"/>
                    </a:cxn>
                    <a:cxn ang="0">
                      <a:pos x="15" y="65"/>
                    </a:cxn>
                    <a:cxn ang="0">
                      <a:pos x="13" y="69"/>
                    </a:cxn>
                    <a:cxn ang="0">
                      <a:pos x="13" y="68"/>
                    </a:cxn>
                    <a:cxn ang="0">
                      <a:pos x="36" y="63"/>
                    </a:cxn>
                    <a:cxn ang="0">
                      <a:pos x="107" y="60"/>
                    </a:cxn>
                    <a:cxn ang="0">
                      <a:pos x="105" y="58"/>
                    </a:cxn>
                    <a:cxn ang="0">
                      <a:pos x="102" y="38"/>
                    </a:cxn>
                    <a:cxn ang="0">
                      <a:pos x="101" y="15"/>
                    </a:cxn>
                    <a:cxn ang="0">
                      <a:pos x="107" y="0"/>
                    </a:cxn>
                  </a:cxnLst>
                  <a:rect l="0" t="0" r="r" b="b"/>
                  <a:pathLst>
                    <a:path w="107" h="69">
                      <a:moveTo>
                        <a:pt x="107" y="0"/>
                      </a:moveTo>
                      <a:lnTo>
                        <a:pt x="67" y="0"/>
                      </a:lnTo>
                      <a:lnTo>
                        <a:pt x="25" y="3"/>
                      </a:lnTo>
                      <a:lnTo>
                        <a:pt x="21" y="4"/>
                      </a:lnTo>
                      <a:lnTo>
                        <a:pt x="21" y="14"/>
                      </a:lnTo>
                      <a:lnTo>
                        <a:pt x="14" y="26"/>
                      </a:lnTo>
                      <a:lnTo>
                        <a:pt x="11" y="37"/>
                      </a:lnTo>
                      <a:lnTo>
                        <a:pt x="0" y="56"/>
                      </a:lnTo>
                      <a:lnTo>
                        <a:pt x="15" y="63"/>
                      </a:lnTo>
                      <a:lnTo>
                        <a:pt x="15" y="65"/>
                      </a:lnTo>
                      <a:lnTo>
                        <a:pt x="13" y="69"/>
                      </a:lnTo>
                      <a:lnTo>
                        <a:pt x="13" y="68"/>
                      </a:lnTo>
                      <a:lnTo>
                        <a:pt x="36" y="63"/>
                      </a:lnTo>
                      <a:lnTo>
                        <a:pt x="107" y="60"/>
                      </a:lnTo>
                      <a:lnTo>
                        <a:pt x="105" y="58"/>
                      </a:lnTo>
                      <a:lnTo>
                        <a:pt x="102" y="38"/>
                      </a:lnTo>
                      <a:lnTo>
                        <a:pt x="101" y="15"/>
                      </a:lnTo>
                      <a:lnTo>
                        <a:pt x="107" y="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07" name="Freeform 43"/>
                <p:cNvSpPr>
                  <a:spLocks noChangeAspect="1"/>
                </p:cNvSpPr>
                <p:nvPr/>
              </p:nvSpPr>
              <p:spPr bwMode="gray">
                <a:xfrm>
                  <a:off x="5268117" y="3732559"/>
                  <a:ext cx="28575" cy="34925"/>
                </a:xfrm>
                <a:custGeom>
                  <a:avLst/>
                  <a:gdLst/>
                  <a:ahLst/>
                  <a:cxnLst>
                    <a:cxn ang="0">
                      <a:pos x="83" y="5"/>
                    </a:cxn>
                    <a:cxn ang="0">
                      <a:pos x="81" y="1"/>
                    </a:cxn>
                    <a:cxn ang="0">
                      <a:pos x="76" y="1"/>
                    </a:cxn>
                    <a:cxn ang="0">
                      <a:pos x="76" y="0"/>
                    </a:cxn>
                    <a:cxn ang="0">
                      <a:pos x="71" y="0"/>
                    </a:cxn>
                    <a:cxn ang="0">
                      <a:pos x="59" y="4"/>
                    </a:cxn>
                    <a:cxn ang="0">
                      <a:pos x="49" y="4"/>
                    </a:cxn>
                    <a:cxn ang="0">
                      <a:pos x="46" y="6"/>
                    </a:cxn>
                    <a:cxn ang="0">
                      <a:pos x="45" y="9"/>
                    </a:cxn>
                    <a:cxn ang="0">
                      <a:pos x="45" y="17"/>
                    </a:cxn>
                    <a:cxn ang="0">
                      <a:pos x="41" y="22"/>
                    </a:cxn>
                    <a:cxn ang="0">
                      <a:pos x="33" y="22"/>
                    </a:cxn>
                    <a:cxn ang="0">
                      <a:pos x="28" y="25"/>
                    </a:cxn>
                    <a:cxn ang="0">
                      <a:pos x="22" y="26"/>
                    </a:cxn>
                    <a:cxn ang="0">
                      <a:pos x="19" y="25"/>
                    </a:cxn>
                    <a:cxn ang="0">
                      <a:pos x="16" y="16"/>
                    </a:cxn>
                    <a:cxn ang="0">
                      <a:pos x="13" y="11"/>
                    </a:cxn>
                    <a:cxn ang="0">
                      <a:pos x="11" y="10"/>
                    </a:cxn>
                    <a:cxn ang="0">
                      <a:pos x="6" y="10"/>
                    </a:cxn>
                    <a:cxn ang="0">
                      <a:pos x="1" y="13"/>
                    </a:cxn>
                    <a:cxn ang="0">
                      <a:pos x="1" y="22"/>
                    </a:cxn>
                    <a:cxn ang="0">
                      <a:pos x="0" y="22"/>
                    </a:cxn>
                    <a:cxn ang="0">
                      <a:pos x="6" y="28"/>
                    </a:cxn>
                    <a:cxn ang="0">
                      <a:pos x="8" y="34"/>
                    </a:cxn>
                    <a:cxn ang="0">
                      <a:pos x="11" y="58"/>
                    </a:cxn>
                    <a:cxn ang="0">
                      <a:pos x="13" y="61"/>
                    </a:cxn>
                    <a:cxn ang="0">
                      <a:pos x="16" y="69"/>
                    </a:cxn>
                    <a:cxn ang="0">
                      <a:pos x="17" y="79"/>
                    </a:cxn>
                    <a:cxn ang="0">
                      <a:pos x="17" y="91"/>
                    </a:cxn>
                    <a:cxn ang="0">
                      <a:pos x="18" y="101"/>
                    </a:cxn>
                    <a:cxn ang="0">
                      <a:pos x="23" y="108"/>
                    </a:cxn>
                    <a:cxn ang="0">
                      <a:pos x="29" y="114"/>
                    </a:cxn>
                    <a:cxn ang="0">
                      <a:pos x="32" y="113"/>
                    </a:cxn>
                    <a:cxn ang="0">
                      <a:pos x="43" y="110"/>
                    </a:cxn>
                    <a:cxn ang="0">
                      <a:pos x="57" y="106"/>
                    </a:cxn>
                    <a:cxn ang="0">
                      <a:pos x="68" y="86"/>
                    </a:cxn>
                    <a:cxn ang="0">
                      <a:pos x="73" y="80"/>
                    </a:cxn>
                    <a:cxn ang="0">
                      <a:pos x="79" y="66"/>
                    </a:cxn>
                    <a:cxn ang="0">
                      <a:pos x="89" y="54"/>
                    </a:cxn>
                    <a:cxn ang="0">
                      <a:pos x="93" y="48"/>
                    </a:cxn>
                    <a:cxn ang="0">
                      <a:pos x="93" y="40"/>
                    </a:cxn>
                    <a:cxn ang="0">
                      <a:pos x="91" y="34"/>
                    </a:cxn>
                    <a:cxn ang="0">
                      <a:pos x="87" y="31"/>
                    </a:cxn>
                    <a:cxn ang="0">
                      <a:pos x="81" y="29"/>
                    </a:cxn>
                    <a:cxn ang="0">
                      <a:pos x="77" y="26"/>
                    </a:cxn>
                    <a:cxn ang="0">
                      <a:pos x="77" y="22"/>
                    </a:cxn>
                    <a:cxn ang="0">
                      <a:pos x="77" y="16"/>
                    </a:cxn>
                    <a:cxn ang="0">
                      <a:pos x="78" y="10"/>
                    </a:cxn>
                    <a:cxn ang="0">
                      <a:pos x="83" y="5"/>
                    </a:cxn>
                  </a:cxnLst>
                  <a:rect l="0" t="0" r="r" b="b"/>
                  <a:pathLst>
                    <a:path w="93" h="114">
                      <a:moveTo>
                        <a:pt x="83" y="5"/>
                      </a:moveTo>
                      <a:lnTo>
                        <a:pt x="81" y="1"/>
                      </a:lnTo>
                      <a:lnTo>
                        <a:pt x="76" y="1"/>
                      </a:lnTo>
                      <a:lnTo>
                        <a:pt x="76" y="0"/>
                      </a:lnTo>
                      <a:lnTo>
                        <a:pt x="71" y="0"/>
                      </a:lnTo>
                      <a:lnTo>
                        <a:pt x="59" y="4"/>
                      </a:lnTo>
                      <a:lnTo>
                        <a:pt x="49" y="4"/>
                      </a:lnTo>
                      <a:lnTo>
                        <a:pt x="46" y="6"/>
                      </a:lnTo>
                      <a:lnTo>
                        <a:pt x="45" y="9"/>
                      </a:lnTo>
                      <a:lnTo>
                        <a:pt x="45" y="17"/>
                      </a:lnTo>
                      <a:lnTo>
                        <a:pt x="41" y="22"/>
                      </a:lnTo>
                      <a:lnTo>
                        <a:pt x="33" y="22"/>
                      </a:lnTo>
                      <a:lnTo>
                        <a:pt x="28" y="25"/>
                      </a:lnTo>
                      <a:lnTo>
                        <a:pt x="22" y="26"/>
                      </a:lnTo>
                      <a:lnTo>
                        <a:pt x="19" y="25"/>
                      </a:lnTo>
                      <a:lnTo>
                        <a:pt x="16" y="16"/>
                      </a:lnTo>
                      <a:lnTo>
                        <a:pt x="13" y="11"/>
                      </a:lnTo>
                      <a:lnTo>
                        <a:pt x="11" y="10"/>
                      </a:lnTo>
                      <a:lnTo>
                        <a:pt x="6" y="10"/>
                      </a:lnTo>
                      <a:lnTo>
                        <a:pt x="1" y="13"/>
                      </a:lnTo>
                      <a:lnTo>
                        <a:pt x="1" y="22"/>
                      </a:lnTo>
                      <a:lnTo>
                        <a:pt x="0" y="22"/>
                      </a:lnTo>
                      <a:lnTo>
                        <a:pt x="6" y="28"/>
                      </a:lnTo>
                      <a:lnTo>
                        <a:pt x="8" y="34"/>
                      </a:lnTo>
                      <a:lnTo>
                        <a:pt x="11" y="58"/>
                      </a:lnTo>
                      <a:lnTo>
                        <a:pt x="13" y="61"/>
                      </a:lnTo>
                      <a:lnTo>
                        <a:pt x="16" y="69"/>
                      </a:lnTo>
                      <a:lnTo>
                        <a:pt x="17" y="79"/>
                      </a:lnTo>
                      <a:lnTo>
                        <a:pt x="17" y="91"/>
                      </a:lnTo>
                      <a:lnTo>
                        <a:pt x="18" y="101"/>
                      </a:lnTo>
                      <a:lnTo>
                        <a:pt x="23" y="108"/>
                      </a:lnTo>
                      <a:lnTo>
                        <a:pt x="29" y="114"/>
                      </a:lnTo>
                      <a:lnTo>
                        <a:pt x="32" y="113"/>
                      </a:lnTo>
                      <a:lnTo>
                        <a:pt x="43" y="110"/>
                      </a:lnTo>
                      <a:lnTo>
                        <a:pt x="57" y="106"/>
                      </a:lnTo>
                      <a:lnTo>
                        <a:pt x="68" y="86"/>
                      </a:lnTo>
                      <a:lnTo>
                        <a:pt x="73" y="80"/>
                      </a:lnTo>
                      <a:lnTo>
                        <a:pt x="79" y="66"/>
                      </a:lnTo>
                      <a:lnTo>
                        <a:pt x="89" y="54"/>
                      </a:lnTo>
                      <a:lnTo>
                        <a:pt x="93" y="48"/>
                      </a:lnTo>
                      <a:lnTo>
                        <a:pt x="93" y="40"/>
                      </a:lnTo>
                      <a:lnTo>
                        <a:pt x="91" y="34"/>
                      </a:lnTo>
                      <a:lnTo>
                        <a:pt x="87" y="31"/>
                      </a:lnTo>
                      <a:lnTo>
                        <a:pt x="81" y="29"/>
                      </a:lnTo>
                      <a:lnTo>
                        <a:pt x="77" y="26"/>
                      </a:lnTo>
                      <a:lnTo>
                        <a:pt x="77" y="22"/>
                      </a:lnTo>
                      <a:lnTo>
                        <a:pt x="77" y="16"/>
                      </a:lnTo>
                      <a:lnTo>
                        <a:pt x="78" y="10"/>
                      </a:lnTo>
                      <a:lnTo>
                        <a:pt x="83" y="5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08" name="Freeform 44"/>
                <p:cNvSpPr>
                  <a:spLocks noChangeAspect="1"/>
                </p:cNvSpPr>
                <p:nvPr/>
              </p:nvSpPr>
              <p:spPr bwMode="gray">
                <a:xfrm>
                  <a:off x="5277642" y="3619847"/>
                  <a:ext cx="92075" cy="96838"/>
                </a:xfrm>
                <a:custGeom>
                  <a:avLst/>
                  <a:gdLst/>
                  <a:ahLst/>
                  <a:cxnLst>
                    <a:cxn ang="0">
                      <a:pos x="232" y="0"/>
                    </a:cxn>
                    <a:cxn ang="0">
                      <a:pos x="205" y="21"/>
                    </a:cxn>
                    <a:cxn ang="0">
                      <a:pos x="170" y="19"/>
                    </a:cxn>
                    <a:cxn ang="0">
                      <a:pos x="143" y="25"/>
                    </a:cxn>
                    <a:cxn ang="0">
                      <a:pos x="120" y="22"/>
                    </a:cxn>
                    <a:cxn ang="0">
                      <a:pos x="98" y="25"/>
                    </a:cxn>
                    <a:cxn ang="0">
                      <a:pos x="73" y="23"/>
                    </a:cxn>
                    <a:cxn ang="0">
                      <a:pos x="66" y="32"/>
                    </a:cxn>
                    <a:cxn ang="0">
                      <a:pos x="60" y="59"/>
                    </a:cxn>
                    <a:cxn ang="0">
                      <a:pos x="63" y="89"/>
                    </a:cxn>
                    <a:cxn ang="0">
                      <a:pos x="73" y="98"/>
                    </a:cxn>
                    <a:cxn ang="0">
                      <a:pos x="84" y="105"/>
                    </a:cxn>
                    <a:cxn ang="0">
                      <a:pos x="82" y="121"/>
                    </a:cxn>
                    <a:cxn ang="0">
                      <a:pos x="67" y="135"/>
                    </a:cxn>
                    <a:cxn ang="0">
                      <a:pos x="52" y="147"/>
                    </a:cxn>
                    <a:cxn ang="0">
                      <a:pos x="44" y="159"/>
                    </a:cxn>
                    <a:cxn ang="0">
                      <a:pos x="20" y="186"/>
                    </a:cxn>
                    <a:cxn ang="0">
                      <a:pos x="11" y="202"/>
                    </a:cxn>
                    <a:cxn ang="0">
                      <a:pos x="3" y="247"/>
                    </a:cxn>
                    <a:cxn ang="0">
                      <a:pos x="0" y="296"/>
                    </a:cxn>
                    <a:cxn ang="0">
                      <a:pos x="11" y="302"/>
                    </a:cxn>
                    <a:cxn ang="0">
                      <a:pos x="25" y="290"/>
                    </a:cxn>
                    <a:cxn ang="0">
                      <a:pos x="36" y="285"/>
                    </a:cxn>
                    <a:cxn ang="0">
                      <a:pos x="63" y="283"/>
                    </a:cxn>
                    <a:cxn ang="0">
                      <a:pos x="70" y="278"/>
                    </a:cxn>
                    <a:cxn ang="0">
                      <a:pos x="110" y="274"/>
                    </a:cxn>
                    <a:cxn ang="0">
                      <a:pos x="120" y="240"/>
                    </a:cxn>
                    <a:cxn ang="0">
                      <a:pos x="132" y="232"/>
                    </a:cxn>
                    <a:cxn ang="0">
                      <a:pos x="147" y="221"/>
                    </a:cxn>
                    <a:cxn ang="0">
                      <a:pos x="157" y="222"/>
                    </a:cxn>
                    <a:cxn ang="0">
                      <a:pos x="164" y="218"/>
                    </a:cxn>
                    <a:cxn ang="0">
                      <a:pos x="183" y="223"/>
                    </a:cxn>
                    <a:cxn ang="0">
                      <a:pos x="201" y="211"/>
                    </a:cxn>
                    <a:cxn ang="0">
                      <a:pos x="223" y="213"/>
                    </a:cxn>
                    <a:cxn ang="0">
                      <a:pos x="234" y="213"/>
                    </a:cxn>
                    <a:cxn ang="0">
                      <a:pos x="258" y="181"/>
                    </a:cxn>
                    <a:cxn ang="0">
                      <a:pos x="270" y="167"/>
                    </a:cxn>
                    <a:cxn ang="0">
                      <a:pos x="286" y="143"/>
                    </a:cxn>
                    <a:cxn ang="0">
                      <a:pos x="289" y="110"/>
                    </a:cxn>
                    <a:cxn ang="0">
                      <a:pos x="287" y="82"/>
                    </a:cxn>
                    <a:cxn ang="0">
                      <a:pos x="278" y="67"/>
                    </a:cxn>
                    <a:cxn ang="0">
                      <a:pos x="267" y="61"/>
                    </a:cxn>
                    <a:cxn ang="0">
                      <a:pos x="260" y="50"/>
                    </a:cxn>
                    <a:cxn ang="0">
                      <a:pos x="253" y="21"/>
                    </a:cxn>
                    <a:cxn ang="0">
                      <a:pos x="251" y="11"/>
                    </a:cxn>
                    <a:cxn ang="0">
                      <a:pos x="237" y="7"/>
                    </a:cxn>
                    <a:cxn ang="0">
                      <a:pos x="232" y="3"/>
                    </a:cxn>
                  </a:cxnLst>
                  <a:rect l="0" t="0" r="r" b="b"/>
                  <a:pathLst>
                    <a:path w="289" h="302">
                      <a:moveTo>
                        <a:pt x="232" y="3"/>
                      </a:moveTo>
                      <a:lnTo>
                        <a:pt x="232" y="0"/>
                      </a:lnTo>
                      <a:lnTo>
                        <a:pt x="232" y="3"/>
                      </a:lnTo>
                      <a:lnTo>
                        <a:pt x="205" y="21"/>
                      </a:lnTo>
                      <a:lnTo>
                        <a:pt x="186" y="21"/>
                      </a:lnTo>
                      <a:lnTo>
                        <a:pt x="170" y="19"/>
                      </a:lnTo>
                      <a:lnTo>
                        <a:pt x="157" y="24"/>
                      </a:lnTo>
                      <a:lnTo>
                        <a:pt x="143" y="25"/>
                      </a:lnTo>
                      <a:lnTo>
                        <a:pt x="126" y="29"/>
                      </a:lnTo>
                      <a:lnTo>
                        <a:pt x="120" y="22"/>
                      </a:lnTo>
                      <a:lnTo>
                        <a:pt x="108" y="23"/>
                      </a:lnTo>
                      <a:lnTo>
                        <a:pt x="98" y="25"/>
                      </a:lnTo>
                      <a:lnTo>
                        <a:pt x="87" y="22"/>
                      </a:lnTo>
                      <a:lnTo>
                        <a:pt x="73" y="23"/>
                      </a:lnTo>
                      <a:lnTo>
                        <a:pt x="66" y="28"/>
                      </a:lnTo>
                      <a:lnTo>
                        <a:pt x="66" y="32"/>
                      </a:lnTo>
                      <a:lnTo>
                        <a:pt x="63" y="41"/>
                      </a:lnTo>
                      <a:lnTo>
                        <a:pt x="60" y="59"/>
                      </a:lnTo>
                      <a:lnTo>
                        <a:pt x="61" y="81"/>
                      </a:lnTo>
                      <a:lnTo>
                        <a:pt x="63" y="89"/>
                      </a:lnTo>
                      <a:lnTo>
                        <a:pt x="68" y="94"/>
                      </a:lnTo>
                      <a:lnTo>
                        <a:pt x="73" y="98"/>
                      </a:lnTo>
                      <a:lnTo>
                        <a:pt x="82" y="100"/>
                      </a:lnTo>
                      <a:lnTo>
                        <a:pt x="84" y="105"/>
                      </a:lnTo>
                      <a:lnTo>
                        <a:pt x="86" y="113"/>
                      </a:lnTo>
                      <a:lnTo>
                        <a:pt x="82" y="121"/>
                      </a:lnTo>
                      <a:lnTo>
                        <a:pt x="73" y="130"/>
                      </a:lnTo>
                      <a:lnTo>
                        <a:pt x="67" y="135"/>
                      </a:lnTo>
                      <a:lnTo>
                        <a:pt x="56" y="140"/>
                      </a:lnTo>
                      <a:lnTo>
                        <a:pt x="52" y="147"/>
                      </a:lnTo>
                      <a:lnTo>
                        <a:pt x="50" y="153"/>
                      </a:lnTo>
                      <a:lnTo>
                        <a:pt x="44" y="159"/>
                      </a:lnTo>
                      <a:lnTo>
                        <a:pt x="33" y="172"/>
                      </a:lnTo>
                      <a:lnTo>
                        <a:pt x="20" y="186"/>
                      </a:lnTo>
                      <a:lnTo>
                        <a:pt x="17" y="191"/>
                      </a:lnTo>
                      <a:lnTo>
                        <a:pt x="11" y="202"/>
                      </a:lnTo>
                      <a:lnTo>
                        <a:pt x="3" y="233"/>
                      </a:lnTo>
                      <a:lnTo>
                        <a:pt x="3" y="247"/>
                      </a:lnTo>
                      <a:lnTo>
                        <a:pt x="1" y="275"/>
                      </a:lnTo>
                      <a:lnTo>
                        <a:pt x="0" y="296"/>
                      </a:lnTo>
                      <a:lnTo>
                        <a:pt x="4" y="299"/>
                      </a:lnTo>
                      <a:lnTo>
                        <a:pt x="11" y="302"/>
                      </a:lnTo>
                      <a:lnTo>
                        <a:pt x="19" y="301"/>
                      </a:lnTo>
                      <a:lnTo>
                        <a:pt x="25" y="290"/>
                      </a:lnTo>
                      <a:lnTo>
                        <a:pt x="29" y="286"/>
                      </a:lnTo>
                      <a:lnTo>
                        <a:pt x="36" y="285"/>
                      </a:lnTo>
                      <a:lnTo>
                        <a:pt x="41" y="281"/>
                      </a:lnTo>
                      <a:lnTo>
                        <a:pt x="63" y="283"/>
                      </a:lnTo>
                      <a:lnTo>
                        <a:pt x="70" y="280"/>
                      </a:lnTo>
                      <a:lnTo>
                        <a:pt x="70" y="278"/>
                      </a:lnTo>
                      <a:lnTo>
                        <a:pt x="115" y="278"/>
                      </a:lnTo>
                      <a:lnTo>
                        <a:pt x="110" y="274"/>
                      </a:lnTo>
                      <a:lnTo>
                        <a:pt x="122" y="247"/>
                      </a:lnTo>
                      <a:lnTo>
                        <a:pt x="120" y="240"/>
                      </a:lnTo>
                      <a:lnTo>
                        <a:pt x="121" y="234"/>
                      </a:lnTo>
                      <a:lnTo>
                        <a:pt x="132" y="232"/>
                      </a:lnTo>
                      <a:lnTo>
                        <a:pt x="142" y="228"/>
                      </a:lnTo>
                      <a:lnTo>
                        <a:pt x="147" y="221"/>
                      </a:lnTo>
                      <a:lnTo>
                        <a:pt x="153" y="223"/>
                      </a:lnTo>
                      <a:lnTo>
                        <a:pt x="157" y="222"/>
                      </a:lnTo>
                      <a:lnTo>
                        <a:pt x="159" y="216"/>
                      </a:lnTo>
                      <a:lnTo>
                        <a:pt x="164" y="218"/>
                      </a:lnTo>
                      <a:lnTo>
                        <a:pt x="175" y="220"/>
                      </a:lnTo>
                      <a:lnTo>
                        <a:pt x="183" y="223"/>
                      </a:lnTo>
                      <a:lnTo>
                        <a:pt x="195" y="207"/>
                      </a:lnTo>
                      <a:lnTo>
                        <a:pt x="201" y="211"/>
                      </a:lnTo>
                      <a:lnTo>
                        <a:pt x="215" y="216"/>
                      </a:lnTo>
                      <a:lnTo>
                        <a:pt x="223" y="213"/>
                      </a:lnTo>
                      <a:lnTo>
                        <a:pt x="232" y="216"/>
                      </a:lnTo>
                      <a:lnTo>
                        <a:pt x="234" y="213"/>
                      </a:lnTo>
                      <a:lnTo>
                        <a:pt x="240" y="208"/>
                      </a:lnTo>
                      <a:lnTo>
                        <a:pt x="258" y="181"/>
                      </a:lnTo>
                      <a:lnTo>
                        <a:pt x="267" y="170"/>
                      </a:lnTo>
                      <a:lnTo>
                        <a:pt x="270" y="167"/>
                      </a:lnTo>
                      <a:lnTo>
                        <a:pt x="278" y="156"/>
                      </a:lnTo>
                      <a:lnTo>
                        <a:pt x="286" y="143"/>
                      </a:lnTo>
                      <a:lnTo>
                        <a:pt x="288" y="130"/>
                      </a:lnTo>
                      <a:lnTo>
                        <a:pt x="289" y="110"/>
                      </a:lnTo>
                      <a:lnTo>
                        <a:pt x="287" y="100"/>
                      </a:lnTo>
                      <a:lnTo>
                        <a:pt x="287" y="82"/>
                      </a:lnTo>
                      <a:lnTo>
                        <a:pt x="286" y="76"/>
                      </a:lnTo>
                      <a:lnTo>
                        <a:pt x="278" y="67"/>
                      </a:lnTo>
                      <a:lnTo>
                        <a:pt x="274" y="65"/>
                      </a:lnTo>
                      <a:lnTo>
                        <a:pt x="267" y="61"/>
                      </a:lnTo>
                      <a:lnTo>
                        <a:pt x="262" y="56"/>
                      </a:lnTo>
                      <a:lnTo>
                        <a:pt x="260" y="50"/>
                      </a:lnTo>
                      <a:lnTo>
                        <a:pt x="255" y="23"/>
                      </a:lnTo>
                      <a:lnTo>
                        <a:pt x="253" y="21"/>
                      </a:lnTo>
                      <a:lnTo>
                        <a:pt x="251" y="18"/>
                      </a:lnTo>
                      <a:lnTo>
                        <a:pt x="251" y="11"/>
                      </a:lnTo>
                      <a:lnTo>
                        <a:pt x="249" y="9"/>
                      </a:lnTo>
                      <a:lnTo>
                        <a:pt x="237" y="7"/>
                      </a:lnTo>
                      <a:lnTo>
                        <a:pt x="234" y="5"/>
                      </a:lnTo>
                      <a:lnTo>
                        <a:pt x="232" y="3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09" name="Freeform 45"/>
                <p:cNvSpPr>
                  <a:spLocks noChangeAspect="1"/>
                </p:cNvSpPr>
                <p:nvPr/>
              </p:nvSpPr>
              <p:spPr bwMode="gray">
                <a:xfrm>
                  <a:off x="5264942" y="3710334"/>
                  <a:ext cx="33338" cy="30163"/>
                </a:xfrm>
                <a:custGeom>
                  <a:avLst/>
                  <a:gdLst/>
                  <a:ahLst/>
                  <a:cxnLst>
                    <a:cxn ang="0">
                      <a:pos x="7" y="92"/>
                    </a:cxn>
                    <a:cxn ang="0">
                      <a:pos x="8" y="92"/>
                    </a:cxn>
                    <a:cxn ang="0">
                      <a:pos x="8" y="83"/>
                    </a:cxn>
                    <a:cxn ang="0">
                      <a:pos x="13" y="80"/>
                    </a:cxn>
                    <a:cxn ang="0">
                      <a:pos x="18" y="80"/>
                    </a:cxn>
                    <a:cxn ang="0">
                      <a:pos x="20" y="81"/>
                    </a:cxn>
                    <a:cxn ang="0">
                      <a:pos x="23" y="86"/>
                    </a:cxn>
                    <a:cxn ang="0">
                      <a:pos x="26" y="95"/>
                    </a:cxn>
                    <a:cxn ang="0">
                      <a:pos x="29" y="96"/>
                    </a:cxn>
                    <a:cxn ang="0">
                      <a:pos x="35" y="95"/>
                    </a:cxn>
                    <a:cxn ang="0">
                      <a:pos x="40" y="92"/>
                    </a:cxn>
                    <a:cxn ang="0">
                      <a:pos x="48" y="92"/>
                    </a:cxn>
                    <a:cxn ang="0">
                      <a:pos x="52" y="87"/>
                    </a:cxn>
                    <a:cxn ang="0">
                      <a:pos x="52" y="79"/>
                    </a:cxn>
                    <a:cxn ang="0">
                      <a:pos x="53" y="76"/>
                    </a:cxn>
                    <a:cxn ang="0">
                      <a:pos x="56" y="74"/>
                    </a:cxn>
                    <a:cxn ang="0">
                      <a:pos x="66" y="74"/>
                    </a:cxn>
                    <a:cxn ang="0">
                      <a:pos x="78" y="70"/>
                    </a:cxn>
                    <a:cxn ang="0">
                      <a:pos x="83" y="70"/>
                    </a:cxn>
                    <a:cxn ang="0">
                      <a:pos x="83" y="71"/>
                    </a:cxn>
                    <a:cxn ang="0">
                      <a:pos x="88" y="71"/>
                    </a:cxn>
                    <a:cxn ang="0">
                      <a:pos x="90" y="75"/>
                    </a:cxn>
                    <a:cxn ang="0">
                      <a:pos x="101" y="60"/>
                    </a:cxn>
                    <a:cxn ang="0">
                      <a:pos x="104" y="50"/>
                    </a:cxn>
                    <a:cxn ang="0">
                      <a:pos x="102" y="43"/>
                    </a:cxn>
                    <a:cxn ang="0">
                      <a:pos x="98" y="28"/>
                    </a:cxn>
                    <a:cxn ang="0">
                      <a:pos x="85" y="7"/>
                    </a:cxn>
                    <a:cxn ang="0">
                      <a:pos x="80" y="0"/>
                    </a:cxn>
                    <a:cxn ang="0">
                      <a:pos x="75" y="4"/>
                    </a:cxn>
                    <a:cxn ang="0">
                      <a:pos x="68" y="5"/>
                    </a:cxn>
                    <a:cxn ang="0">
                      <a:pos x="64" y="9"/>
                    </a:cxn>
                    <a:cxn ang="0">
                      <a:pos x="58" y="20"/>
                    </a:cxn>
                    <a:cxn ang="0">
                      <a:pos x="50" y="21"/>
                    </a:cxn>
                    <a:cxn ang="0">
                      <a:pos x="43" y="18"/>
                    </a:cxn>
                    <a:cxn ang="0">
                      <a:pos x="39" y="15"/>
                    </a:cxn>
                    <a:cxn ang="0">
                      <a:pos x="36" y="17"/>
                    </a:cxn>
                    <a:cxn ang="0">
                      <a:pos x="29" y="24"/>
                    </a:cxn>
                    <a:cxn ang="0">
                      <a:pos x="21" y="36"/>
                    </a:cxn>
                    <a:cxn ang="0">
                      <a:pos x="14" y="49"/>
                    </a:cxn>
                    <a:cxn ang="0">
                      <a:pos x="10" y="60"/>
                    </a:cxn>
                    <a:cxn ang="0">
                      <a:pos x="0" y="74"/>
                    </a:cxn>
                    <a:cxn ang="0">
                      <a:pos x="0" y="81"/>
                    </a:cxn>
                    <a:cxn ang="0">
                      <a:pos x="2" y="85"/>
                    </a:cxn>
                    <a:cxn ang="0">
                      <a:pos x="7" y="92"/>
                    </a:cxn>
                  </a:cxnLst>
                  <a:rect l="0" t="0" r="r" b="b"/>
                  <a:pathLst>
                    <a:path w="104" h="96">
                      <a:moveTo>
                        <a:pt x="7" y="92"/>
                      </a:moveTo>
                      <a:lnTo>
                        <a:pt x="8" y="92"/>
                      </a:lnTo>
                      <a:lnTo>
                        <a:pt x="8" y="83"/>
                      </a:lnTo>
                      <a:lnTo>
                        <a:pt x="13" y="80"/>
                      </a:lnTo>
                      <a:lnTo>
                        <a:pt x="18" y="80"/>
                      </a:lnTo>
                      <a:lnTo>
                        <a:pt x="20" y="81"/>
                      </a:lnTo>
                      <a:lnTo>
                        <a:pt x="23" y="86"/>
                      </a:lnTo>
                      <a:lnTo>
                        <a:pt x="26" y="95"/>
                      </a:lnTo>
                      <a:lnTo>
                        <a:pt x="29" y="96"/>
                      </a:lnTo>
                      <a:lnTo>
                        <a:pt x="35" y="95"/>
                      </a:lnTo>
                      <a:lnTo>
                        <a:pt x="40" y="92"/>
                      </a:lnTo>
                      <a:lnTo>
                        <a:pt x="48" y="92"/>
                      </a:lnTo>
                      <a:lnTo>
                        <a:pt x="52" y="87"/>
                      </a:lnTo>
                      <a:lnTo>
                        <a:pt x="52" y="79"/>
                      </a:lnTo>
                      <a:lnTo>
                        <a:pt x="53" y="76"/>
                      </a:lnTo>
                      <a:lnTo>
                        <a:pt x="56" y="74"/>
                      </a:lnTo>
                      <a:lnTo>
                        <a:pt x="66" y="74"/>
                      </a:lnTo>
                      <a:lnTo>
                        <a:pt x="78" y="70"/>
                      </a:lnTo>
                      <a:lnTo>
                        <a:pt x="83" y="70"/>
                      </a:lnTo>
                      <a:lnTo>
                        <a:pt x="83" y="71"/>
                      </a:lnTo>
                      <a:lnTo>
                        <a:pt x="88" y="71"/>
                      </a:lnTo>
                      <a:lnTo>
                        <a:pt x="90" y="75"/>
                      </a:lnTo>
                      <a:lnTo>
                        <a:pt x="101" y="60"/>
                      </a:lnTo>
                      <a:lnTo>
                        <a:pt x="104" y="50"/>
                      </a:lnTo>
                      <a:lnTo>
                        <a:pt x="102" y="43"/>
                      </a:lnTo>
                      <a:lnTo>
                        <a:pt x="98" y="28"/>
                      </a:lnTo>
                      <a:lnTo>
                        <a:pt x="85" y="7"/>
                      </a:lnTo>
                      <a:lnTo>
                        <a:pt x="80" y="0"/>
                      </a:lnTo>
                      <a:lnTo>
                        <a:pt x="75" y="4"/>
                      </a:lnTo>
                      <a:lnTo>
                        <a:pt x="68" y="5"/>
                      </a:lnTo>
                      <a:lnTo>
                        <a:pt x="64" y="9"/>
                      </a:lnTo>
                      <a:lnTo>
                        <a:pt x="58" y="20"/>
                      </a:lnTo>
                      <a:lnTo>
                        <a:pt x="50" y="21"/>
                      </a:lnTo>
                      <a:lnTo>
                        <a:pt x="43" y="18"/>
                      </a:lnTo>
                      <a:lnTo>
                        <a:pt x="39" y="15"/>
                      </a:lnTo>
                      <a:lnTo>
                        <a:pt x="36" y="17"/>
                      </a:lnTo>
                      <a:lnTo>
                        <a:pt x="29" y="24"/>
                      </a:lnTo>
                      <a:lnTo>
                        <a:pt x="21" y="36"/>
                      </a:lnTo>
                      <a:lnTo>
                        <a:pt x="14" y="49"/>
                      </a:lnTo>
                      <a:lnTo>
                        <a:pt x="10" y="60"/>
                      </a:lnTo>
                      <a:lnTo>
                        <a:pt x="0" y="74"/>
                      </a:lnTo>
                      <a:lnTo>
                        <a:pt x="0" y="81"/>
                      </a:lnTo>
                      <a:lnTo>
                        <a:pt x="2" y="85"/>
                      </a:lnTo>
                      <a:lnTo>
                        <a:pt x="7" y="92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10" name="Freeform 46"/>
                <p:cNvSpPr>
                  <a:spLocks noChangeAspect="1"/>
                </p:cNvSpPr>
                <p:nvPr/>
              </p:nvSpPr>
              <p:spPr bwMode="gray">
                <a:xfrm>
                  <a:off x="5350667" y="3611909"/>
                  <a:ext cx="138113" cy="160338"/>
                </a:xfrm>
                <a:custGeom>
                  <a:avLst/>
                  <a:gdLst/>
                  <a:ahLst/>
                  <a:cxnLst>
                    <a:cxn ang="0">
                      <a:pos x="387" y="204"/>
                    </a:cxn>
                    <a:cxn ang="0">
                      <a:pos x="387" y="98"/>
                    </a:cxn>
                    <a:cxn ang="0">
                      <a:pos x="412" y="74"/>
                    </a:cxn>
                    <a:cxn ang="0">
                      <a:pos x="435" y="37"/>
                    </a:cxn>
                    <a:cxn ang="0">
                      <a:pos x="421" y="37"/>
                    </a:cxn>
                    <a:cxn ang="0">
                      <a:pos x="374" y="22"/>
                    </a:cxn>
                    <a:cxn ang="0">
                      <a:pos x="336" y="32"/>
                    </a:cxn>
                    <a:cxn ang="0">
                      <a:pos x="297" y="60"/>
                    </a:cxn>
                    <a:cxn ang="0">
                      <a:pos x="250" y="53"/>
                    </a:cxn>
                    <a:cxn ang="0">
                      <a:pos x="213" y="47"/>
                    </a:cxn>
                    <a:cxn ang="0">
                      <a:pos x="164" y="12"/>
                    </a:cxn>
                    <a:cxn ang="0">
                      <a:pos x="132" y="3"/>
                    </a:cxn>
                    <a:cxn ang="0">
                      <a:pos x="103" y="0"/>
                    </a:cxn>
                    <a:cxn ang="0">
                      <a:pos x="69" y="3"/>
                    </a:cxn>
                    <a:cxn ang="0">
                      <a:pos x="28" y="1"/>
                    </a:cxn>
                    <a:cxn ang="0">
                      <a:pos x="0" y="28"/>
                    </a:cxn>
                    <a:cxn ang="0">
                      <a:pos x="5" y="32"/>
                    </a:cxn>
                    <a:cxn ang="0">
                      <a:pos x="19" y="36"/>
                    </a:cxn>
                    <a:cxn ang="0">
                      <a:pos x="21" y="46"/>
                    </a:cxn>
                    <a:cxn ang="0">
                      <a:pos x="28" y="75"/>
                    </a:cxn>
                    <a:cxn ang="0">
                      <a:pos x="35" y="86"/>
                    </a:cxn>
                    <a:cxn ang="0">
                      <a:pos x="46" y="92"/>
                    </a:cxn>
                    <a:cxn ang="0">
                      <a:pos x="55" y="107"/>
                    </a:cxn>
                    <a:cxn ang="0">
                      <a:pos x="57" y="135"/>
                    </a:cxn>
                    <a:cxn ang="0">
                      <a:pos x="54" y="168"/>
                    </a:cxn>
                    <a:cxn ang="0">
                      <a:pos x="38" y="192"/>
                    </a:cxn>
                    <a:cxn ang="0">
                      <a:pos x="26" y="206"/>
                    </a:cxn>
                    <a:cxn ang="0">
                      <a:pos x="2" y="238"/>
                    </a:cxn>
                    <a:cxn ang="0">
                      <a:pos x="8" y="263"/>
                    </a:cxn>
                    <a:cxn ang="0">
                      <a:pos x="18" y="270"/>
                    </a:cxn>
                    <a:cxn ang="0">
                      <a:pos x="35" y="265"/>
                    </a:cxn>
                    <a:cxn ang="0">
                      <a:pos x="45" y="270"/>
                    </a:cxn>
                    <a:cxn ang="0">
                      <a:pos x="26" y="281"/>
                    </a:cxn>
                    <a:cxn ang="0">
                      <a:pos x="7" y="295"/>
                    </a:cxn>
                    <a:cxn ang="0">
                      <a:pos x="207" y="415"/>
                    </a:cxn>
                    <a:cxn ang="0">
                      <a:pos x="210" y="428"/>
                    </a:cxn>
                    <a:cxn ang="0">
                      <a:pos x="218" y="458"/>
                    </a:cxn>
                    <a:cxn ang="0">
                      <a:pos x="306" y="499"/>
                    </a:cxn>
                    <a:cxn ang="0">
                      <a:pos x="314" y="488"/>
                    </a:cxn>
                    <a:cxn ang="0">
                      <a:pos x="324" y="463"/>
                    </a:cxn>
                    <a:cxn ang="0">
                      <a:pos x="342" y="429"/>
                    </a:cxn>
                    <a:cxn ang="0">
                      <a:pos x="352" y="399"/>
                    </a:cxn>
                    <a:cxn ang="0">
                      <a:pos x="360" y="391"/>
                    </a:cxn>
                    <a:cxn ang="0">
                      <a:pos x="379" y="376"/>
                    </a:cxn>
                    <a:cxn ang="0">
                      <a:pos x="388" y="361"/>
                    </a:cxn>
                    <a:cxn ang="0">
                      <a:pos x="403" y="358"/>
                    </a:cxn>
                    <a:cxn ang="0">
                      <a:pos x="417" y="340"/>
                    </a:cxn>
                    <a:cxn ang="0">
                      <a:pos x="393" y="308"/>
                    </a:cxn>
                    <a:cxn ang="0">
                      <a:pos x="387" y="257"/>
                    </a:cxn>
                  </a:cxnLst>
                  <a:rect l="0" t="0" r="r" b="b"/>
                  <a:pathLst>
                    <a:path w="435" h="504">
                      <a:moveTo>
                        <a:pt x="387" y="257"/>
                      </a:moveTo>
                      <a:lnTo>
                        <a:pt x="387" y="204"/>
                      </a:lnTo>
                      <a:lnTo>
                        <a:pt x="387" y="151"/>
                      </a:lnTo>
                      <a:lnTo>
                        <a:pt x="387" y="98"/>
                      </a:lnTo>
                      <a:lnTo>
                        <a:pt x="390" y="96"/>
                      </a:lnTo>
                      <a:lnTo>
                        <a:pt x="412" y="74"/>
                      </a:lnTo>
                      <a:lnTo>
                        <a:pt x="433" y="42"/>
                      </a:lnTo>
                      <a:lnTo>
                        <a:pt x="435" y="37"/>
                      </a:lnTo>
                      <a:lnTo>
                        <a:pt x="430" y="38"/>
                      </a:lnTo>
                      <a:lnTo>
                        <a:pt x="421" y="37"/>
                      </a:lnTo>
                      <a:lnTo>
                        <a:pt x="408" y="38"/>
                      </a:lnTo>
                      <a:lnTo>
                        <a:pt x="374" y="22"/>
                      </a:lnTo>
                      <a:lnTo>
                        <a:pt x="355" y="26"/>
                      </a:lnTo>
                      <a:lnTo>
                        <a:pt x="336" y="32"/>
                      </a:lnTo>
                      <a:lnTo>
                        <a:pt x="320" y="48"/>
                      </a:lnTo>
                      <a:lnTo>
                        <a:pt x="297" y="60"/>
                      </a:lnTo>
                      <a:lnTo>
                        <a:pt x="272" y="59"/>
                      </a:lnTo>
                      <a:lnTo>
                        <a:pt x="250" y="53"/>
                      </a:lnTo>
                      <a:lnTo>
                        <a:pt x="233" y="53"/>
                      </a:lnTo>
                      <a:lnTo>
                        <a:pt x="213" y="47"/>
                      </a:lnTo>
                      <a:lnTo>
                        <a:pt x="202" y="34"/>
                      </a:lnTo>
                      <a:lnTo>
                        <a:pt x="164" y="12"/>
                      </a:lnTo>
                      <a:lnTo>
                        <a:pt x="147" y="4"/>
                      </a:lnTo>
                      <a:lnTo>
                        <a:pt x="132" y="3"/>
                      </a:lnTo>
                      <a:lnTo>
                        <a:pt x="116" y="5"/>
                      </a:lnTo>
                      <a:lnTo>
                        <a:pt x="103" y="0"/>
                      </a:lnTo>
                      <a:lnTo>
                        <a:pt x="82" y="3"/>
                      </a:lnTo>
                      <a:lnTo>
                        <a:pt x="69" y="3"/>
                      </a:lnTo>
                      <a:lnTo>
                        <a:pt x="39" y="0"/>
                      </a:lnTo>
                      <a:lnTo>
                        <a:pt x="28" y="1"/>
                      </a:lnTo>
                      <a:lnTo>
                        <a:pt x="16" y="9"/>
                      </a:lnTo>
                      <a:lnTo>
                        <a:pt x="0" y="28"/>
                      </a:lnTo>
                      <a:lnTo>
                        <a:pt x="2" y="30"/>
                      </a:lnTo>
                      <a:lnTo>
                        <a:pt x="5" y="32"/>
                      </a:lnTo>
                      <a:lnTo>
                        <a:pt x="17" y="34"/>
                      </a:lnTo>
                      <a:lnTo>
                        <a:pt x="19" y="36"/>
                      </a:lnTo>
                      <a:lnTo>
                        <a:pt x="19" y="43"/>
                      </a:lnTo>
                      <a:lnTo>
                        <a:pt x="21" y="46"/>
                      </a:lnTo>
                      <a:lnTo>
                        <a:pt x="23" y="48"/>
                      </a:lnTo>
                      <a:lnTo>
                        <a:pt x="28" y="75"/>
                      </a:lnTo>
                      <a:lnTo>
                        <a:pt x="30" y="81"/>
                      </a:lnTo>
                      <a:lnTo>
                        <a:pt x="35" y="86"/>
                      </a:lnTo>
                      <a:lnTo>
                        <a:pt x="42" y="90"/>
                      </a:lnTo>
                      <a:lnTo>
                        <a:pt x="46" y="92"/>
                      </a:lnTo>
                      <a:lnTo>
                        <a:pt x="54" y="101"/>
                      </a:lnTo>
                      <a:lnTo>
                        <a:pt x="55" y="107"/>
                      </a:lnTo>
                      <a:lnTo>
                        <a:pt x="55" y="125"/>
                      </a:lnTo>
                      <a:lnTo>
                        <a:pt x="57" y="135"/>
                      </a:lnTo>
                      <a:lnTo>
                        <a:pt x="56" y="155"/>
                      </a:lnTo>
                      <a:lnTo>
                        <a:pt x="54" y="168"/>
                      </a:lnTo>
                      <a:lnTo>
                        <a:pt x="46" y="181"/>
                      </a:lnTo>
                      <a:lnTo>
                        <a:pt x="38" y="192"/>
                      </a:lnTo>
                      <a:lnTo>
                        <a:pt x="35" y="195"/>
                      </a:lnTo>
                      <a:lnTo>
                        <a:pt x="26" y="206"/>
                      </a:lnTo>
                      <a:lnTo>
                        <a:pt x="8" y="233"/>
                      </a:lnTo>
                      <a:lnTo>
                        <a:pt x="2" y="238"/>
                      </a:lnTo>
                      <a:lnTo>
                        <a:pt x="1" y="253"/>
                      </a:lnTo>
                      <a:lnTo>
                        <a:pt x="8" y="263"/>
                      </a:lnTo>
                      <a:lnTo>
                        <a:pt x="12" y="272"/>
                      </a:lnTo>
                      <a:lnTo>
                        <a:pt x="18" y="270"/>
                      </a:lnTo>
                      <a:lnTo>
                        <a:pt x="26" y="267"/>
                      </a:lnTo>
                      <a:lnTo>
                        <a:pt x="35" y="265"/>
                      </a:lnTo>
                      <a:lnTo>
                        <a:pt x="45" y="265"/>
                      </a:lnTo>
                      <a:lnTo>
                        <a:pt x="45" y="270"/>
                      </a:lnTo>
                      <a:lnTo>
                        <a:pt x="34" y="274"/>
                      </a:lnTo>
                      <a:lnTo>
                        <a:pt x="26" y="281"/>
                      </a:lnTo>
                      <a:lnTo>
                        <a:pt x="14" y="281"/>
                      </a:lnTo>
                      <a:lnTo>
                        <a:pt x="7" y="295"/>
                      </a:lnTo>
                      <a:lnTo>
                        <a:pt x="16" y="303"/>
                      </a:lnTo>
                      <a:lnTo>
                        <a:pt x="207" y="415"/>
                      </a:lnTo>
                      <a:lnTo>
                        <a:pt x="210" y="420"/>
                      </a:lnTo>
                      <a:lnTo>
                        <a:pt x="210" y="428"/>
                      </a:lnTo>
                      <a:lnTo>
                        <a:pt x="215" y="447"/>
                      </a:lnTo>
                      <a:lnTo>
                        <a:pt x="218" y="458"/>
                      </a:lnTo>
                      <a:lnTo>
                        <a:pt x="296" y="504"/>
                      </a:lnTo>
                      <a:lnTo>
                        <a:pt x="306" y="499"/>
                      </a:lnTo>
                      <a:lnTo>
                        <a:pt x="309" y="495"/>
                      </a:lnTo>
                      <a:lnTo>
                        <a:pt x="314" y="488"/>
                      </a:lnTo>
                      <a:lnTo>
                        <a:pt x="318" y="479"/>
                      </a:lnTo>
                      <a:lnTo>
                        <a:pt x="324" y="463"/>
                      </a:lnTo>
                      <a:lnTo>
                        <a:pt x="333" y="450"/>
                      </a:lnTo>
                      <a:lnTo>
                        <a:pt x="342" y="429"/>
                      </a:lnTo>
                      <a:lnTo>
                        <a:pt x="346" y="413"/>
                      </a:lnTo>
                      <a:lnTo>
                        <a:pt x="352" y="399"/>
                      </a:lnTo>
                      <a:lnTo>
                        <a:pt x="357" y="392"/>
                      </a:lnTo>
                      <a:lnTo>
                        <a:pt x="360" y="391"/>
                      </a:lnTo>
                      <a:lnTo>
                        <a:pt x="378" y="382"/>
                      </a:lnTo>
                      <a:lnTo>
                        <a:pt x="379" y="376"/>
                      </a:lnTo>
                      <a:lnTo>
                        <a:pt x="382" y="370"/>
                      </a:lnTo>
                      <a:lnTo>
                        <a:pt x="388" y="361"/>
                      </a:lnTo>
                      <a:lnTo>
                        <a:pt x="394" y="358"/>
                      </a:lnTo>
                      <a:lnTo>
                        <a:pt x="403" y="358"/>
                      </a:lnTo>
                      <a:lnTo>
                        <a:pt x="414" y="346"/>
                      </a:lnTo>
                      <a:lnTo>
                        <a:pt x="417" y="340"/>
                      </a:lnTo>
                      <a:lnTo>
                        <a:pt x="416" y="337"/>
                      </a:lnTo>
                      <a:lnTo>
                        <a:pt x="393" y="308"/>
                      </a:lnTo>
                      <a:lnTo>
                        <a:pt x="387" y="300"/>
                      </a:lnTo>
                      <a:lnTo>
                        <a:pt x="387" y="257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11" name="Freeform 47"/>
                <p:cNvSpPr>
                  <a:spLocks noChangeAspect="1"/>
                </p:cNvSpPr>
                <p:nvPr/>
              </p:nvSpPr>
              <p:spPr bwMode="gray">
                <a:xfrm>
                  <a:off x="4455318" y="3399184"/>
                  <a:ext cx="107950" cy="77788"/>
                </a:xfrm>
                <a:custGeom>
                  <a:avLst/>
                  <a:gdLst/>
                  <a:ahLst/>
                  <a:cxnLst>
                    <a:cxn ang="0">
                      <a:pos x="43" y="160"/>
                    </a:cxn>
                    <a:cxn ang="0">
                      <a:pos x="28" y="129"/>
                    </a:cxn>
                    <a:cxn ang="0">
                      <a:pos x="7" y="113"/>
                    </a:cxn>
                    <a:cxn ang="0">
                      <a:pos x="1" y="107"/>
                    </a:cxn>
                    <a:cxn ang="0">
                      <a:pos x="35" y="86"/>
                    </a:cxn>
                    <a:cxn ang="0">
                      <a:pos x="56" y="33"/>
                    </a:cxn>
                    <a:cxn ang="0">
                      <a:pos x="70" y="9"/>
                    </a:cxn>
                    <a:cxn ang="0">
                      <a:pos x="92" y="9"/>
                    </a:cxn>
                    <a:cxn ang="0">
                      <a:pos x="122" y="5"/>
                    </a:cxn>
                    <a:cxn ang="0">
                      <a:pos x="135" y="1"/>
                    </a:cxn>
                    <a:cxn ang="0">
                      <a:pos x="168" y="2"/>
                    </a:cxn>
                    <a:cxn ang="0">
                      <a:pos x="183" y="9"/>
                    </a:cxn>
                    <a:cxn ang="0">
                      <a:pos x="206" y="29"/>
                    </a:cxn>
                    <a:cxn ang="0">
                      <a:pos x="221" y="29"/>
                    </a:cxn>
                    <a:cxn ang="0">
                      <a:pos x="238" y="58"/>
                    </a:cxn>
                    <a:cxn ang="0">
                      <a:pos x="248" y="68"/>
                    </a:cxn>
                    <a:cxn ang="0">
                      <a:pos x="258" y="75"/>
                    </a:cxn>
                    <a:cxn ang="0">
                      <a:pos x="261" y="82"/>
                    </a:cxn>
                    <a:cxn ang="0">
                      <a:pos x="277" y="91"/>
                    </a:cxn>
                    <a:cxn ang="0">
                      <a:pos x="289" y="103"/>
                    </a:cxn>
                    <a:cxn ang="0">
                      <a:pos x="297" y="123"/>
                    </a:cxn>
                    <a:cxn ang="0">
                      <a:pos x="302" y="133"/>
                    </a:cxn>
                    <a:cxn ang="0">
                      <a:pos x="309" y="156"/>
                    </a:cxn>
                    <a:cxn ang="0">
                      <a:pos x="313" y="181"/>
                    </a:cxn>
                    <a:cxn ang="0">
                      <a:pos x="323" y="185"/>
                    </a:cxn>
                    <a:cxn ang="0">
                      <a:pos x="332" y="197"/>
                    </a:cxn>
                    <a:cxn ang="0">
                      <a:pos x="342" y="212"/>
                    </a:cxn>
                    <a:cxn ang="0">
                      <a:pos x="342" y="221"/>
                    </a:cxn>
                    <a:cxn ang="0">
                      <a:pos x="344" y="238"/>
                    </a:cxn>
                    <a:cxn ang="0">
                      <a:pos x="321" y="242"/>
                    </a:cxn>
                    <a:cxn ang="0">
                      <a:pos x="293" y="244"/>
                    </a:cxn>
                    <a:cxn ang="0">
                      <a:pos x="271" y="239"/>
                    </a:cxn>
                    <a:cxn ang="0">
                      <a:pos x="255" y="238"/>
                    </a:cxn>
                    <a:cxn ang="0">
                      <a:pos x="237" y="227"/>
                    </a:cxn>
                    <a:cxn ang="0">
                      <a:pos x="162" y="224"/>
                    </a:cxn>
                    <a:cxn ang="0">
                      <a:pos x="111" y="236"/>
                    </a:cxn>
                    <a:cxn ang="0">
                      <a:pos x="57" y="244"/>
                    </a:cxn>
                    <a:cxn ang="0">
                      <a:pos x="43" y="242"/>
                    </a:cxn>
                    <a:cxn ang="0">
                      <a:pos x="47" y="199"/>
                    </a:cxn>
                    <a:cxn ang="0">
                      <a:pos x="98" y="188"/>
                    </a:cxn>
                    <a:cxn ang="0">
                      <a:pos x="127" y="183"/>
                    </a:cxn>
                    <a:cxn ang="0">
                      <a:pos x="143" y="182"/>
                    </a:cxn>
                    <a:cxn ang="0">
                      <a:pos x="175" y="194"/>
                    </a:cxn>
                    <a:cxn ang="0">
                      <a:pos x="203" y="189"/>
                    </a:cxn>
                    <a:cxn ang="0">
                      <a:pos x="206" y="177"/>
                    </a:cxn>
                    <a:cxn ang="0">
                      <a:pos x="191" y="177"/>
                    </a:cxn>
                    <a:cxn ang="0">
                      <a:pos x="165" y="172"/>
                    </a:cxn>
                    <a:cxn ang="0">
                      <a:pos x="140" y="162"/>
                    </a:cxn>
                    <a:cxn ang="0">
                      <a:pos x="120" y="163"/>
                    </a:cxn>
                  </a:cxnLst>
                  <a:rect l="0" t="0" r="r" b="b"/>
                  <a:pathLst>
                    <a:path w="344" h="244">
                      <a:moveTo>
                        <a:pt x="55" y="174"/>
                      </a:moveTo>
                      <a:lnTo>
                        <a:pt x="54" y="174"/>
                      </a:lnTo>
                      <a:lnTo>
                        <a:pt x="50" y="168"/>
                      </a:lnTo>
                      <a:lnTo>
                        <a:pt x="43" y="160"/>
                      </a:lnTo>
                      <a:lnTo>
                        <a:pt x="41" y="147"/>
                      </a:lnTo>
                      <a:lnTo>
                        <a:pt x="39" y="144"/>
                      </a:lnTo>
                      <a:lnTo>
                        <a:pt x="33" y="138"/>
                      </a:lnTo>
                      <a:lnTo>
                        <a:pt x="28" y="129"/>
                      </a:lnTo>
                      <a:lnTo>
                        <a:pt x="18" y="119"/>
                      </a:lnTo>
                      <a:lnTo>
                        <a:pt x="14" y="112"/>
                      </a:lnTo>
                      <a:lnTo>
                        <a:pt x="9" y="112"/>
                      </a:lnTo>
                      <a:lnTo>
                        <a:pt x="7" y="113"/>
                      </a:lnTo>
                      <a:lnTo>
                        <a:pt x="4" y="117"/>
                      </a:lnTo>
                      <a:lnTo>
                        <a:pt x="1" y="112"/>
                      </a:lnTo>
                      <a:lnTo>
                        <a:pt x="0" y="109"/>
                      </a:lnTo>
                      <a:lnTo>
                        <a:pt x="1" y="107"/>
                      </a:lnTo>
                      <a:lnTo>
                        <a:pt x="6" y="107"/>
                      </a:lnTo>
                      <a:lnTo>
                        <a:pt x="17" y="103"/>
                      </a:lnTo>
                      <a:lnTo>
                        <a:pt x="31" y="91"/>
                      </a:lnTo>
                      <a:lnTo>
                        <a:pt x="35" y="86"/>
                      </a:lnTo>
                      <a:lnTo>
                        <a:pt x="40" y="77"/>
                      </a:lnTo>
                      <a:lnTo>
                        <a:pt x="55" y="56"/>
                      </a:lnTo>
                      <a:lnTo>
                        <a:pt x="56" y="50"/>
                      </a:lnTo>
                      <a:lnTo>
                        <a:pt x="56" y="33"/>
                      </a:lnTo>
                      <a:lnTo>
                        <a:pt x="57" y="32"/>
                      </a:lnTo>
                      <a:lnTo>
                        <a:pt x="61" y="29"/>
                      </a:lnTo>
                      <a:lnTo>
                        <a:pt x="65" y="22"/>
                      </a:lnTo>
                      <a:lnTo>
                        <a:pt x="70" y="9"/>
                      </a:lnTo>
                      <a:lnTo>
                        <a:pt x="73" y="9"/>
                      </a:lnTo>
                      <a:lnTo>
                        <a:pt x="76" y="7"/>
                      </a:lnTo>
                      <a:lnTo>
                        <a:pt x="83" y="9"/>
                      </a:lnTo>
                      <a:lnTo>
                        <a:pt x="92" y="9"/>
                      </a:lnTo>
                      <a:lnTo>
                        <a:pt x="102" y="11"/>
                      </a:lnTo>
                      <a:lnTo>
                        <a:pt x="109" y="10"/>
                      </a:lnTo>
                      <a:lnTo>
                        <a:pt x="111" y="7"/>
                      </a:lnTo>
                      <a:lnTo>
                        <a:pt x="122" y="5"/>
                      </a:lnTo>
                      <a:lnTo>
                        <a:pt x="131" y="6"/>
                      </a:lnTo>
                      <a:lnTo>
                        <a:pt x="133" y="5"/>
                      </a:lnTo>
                      <a:lnTo>
                        <a:pt x="133" y="1"/>
                      </a:lnTo>
                      <a:lnTo>
                        <a:pt x="135" y="1"/>
                      </a:lnTo>
                      <a:lnTo>
                        <a:pt x="141" y="1"/>
                      </a:lnTo>
                      <a:lnTo>
                        <a:pt x="146" y="0"/>
                      </a:lnTo>
                      <a:lnTo>
                        <a:pt x="152" y="2"/>
                      </a:lnTo>
                      <a:lnTo>
                        <a:pt x="168" y="2"/>
                      </a:lnTo>
                      <a:lnTo>
                        <a:pt x="169" y="4"/>
                      </a:lnTo>
                      <a:lnTo>
                        <a:pt x="174" y="2"/>
                      </a:lnTo>
                      <a:lnTo>
                        <a:pt x="176" y="7"/>
                      </a:lnTo>
                      <a:lnTo>
                        <a:pt x="183" y="9"/>
                      </a:lnTo>
                      <a:lnTo>
                        <a:pt x="194" y="17"/>
                      </a:lnTo>
                      <a:lnTo>
                        <a:pt x="195" y="23"/>
                      </a:lnTo>
                      <a:lnTo>
                        <a:pt x="202" y="31"/>
                      </a:lnTo>
                      <a:lnTo>
                        <a:pt x="206" y="29"/>
                      </a:lnTo>
                      <a:lnTo>
                        <a:pt x="212" y="28"/>
                      </a:lnTo>
                      <a:lnTo>
                        <a:pt x="212" y="32"/>
                      </a:lnTo>
                      <a:lnTo>
                        <a:pt x="216" y="33"/>
                      </a:lnTo>
                      <a:lnTo>
                        <a:pt x="221" y="29"/>
                      </a:lnTo>
                      <a:lnTo>
                        <a:pt x="223" y="29"/>
                      </a:lnTo>
                      <a:lnTo>
                        <a:pt x="233" y="44"/>
                      </a:lnTo>
                      <a:lnTo>
                        <a:pt x="238" y="54"/>
                      </a:lnTo>
                      <a:lnTo>
                        <a:pt x="238" y="58"/>
                      </a:lnTo>
                      <a:lnTo>
                        <a:pt x="242" y="59"/>
                      </a:lnTo>
                      <a:lnTo>
                        <a:pt x="245" y="64"/>
                      </a:lnTo>
                      <a:lnTo>
                        <a:pt x="245" y="66"/>
                      </a:lnTo>
                      <a:lnTo>
                        <a:pt x="248" y="68"/>
                      </a:lnTo>
                      <a:lnTo>
                        <a:pt x="251" y="66"/>
                      </a:lnTo>
                      <a:lnTo>
                        <a:pt x="253" y="66"/>
                      </a:lnTo>
                      <a:lnTo>
                        <a:pt x="255" y="74"/>
                      </a:lnTo>
                      <a:lnTo>
                        <a:pt x="258" y="75"/>
                      </a:lnTo>
                      <a:lnTo>
                        <a:pt x="260" y="79"/>
                      </a:lnTo>
                      <a:lnTo>
                        <a:pt x="256" y="80"/>
                      </a:lnTo>
                      <a:lnTo>
                        <a:pt x="256" y="81"/>
                      </a:lnTo>
                      <a:lnTo>
                        <a:pt x="261" y="82"/>
                      </a:lnTo>
                      <a:lnTo>
                        <a:pt x="264" y="86"/>
                      </a:lnTo>
                      <a:lnTo>
                        <a:pt x="267" y="88"/>
                      </a:lnTo>
                      <a:lnTo>
                        <a:pt x="271" y="88"/>
                      </a:lnTo>
                      <a:lnTo>
                        <a:pt x="277" y="91"/>
                      </a:lnTo>
                      <a:lnTo>
                        <a:pt x="280" y="95"/>
                      </a:lnTo>
                      <a:lnTo>
                        <a:pt x="281" y="99"/>
                      </a:lnTo>
                      <a:lnTo>
                        <a:pt x="283" y="101"/>
                      </a:lnTo>
                      <a:lnTo>
                        <a:pt x="289" y="103"/>
                      </a:lnTo>
                      <a:lnTo>
                        <a:pt x="296" y="109"/>
                      </a:lnTo>
                      <a:lnTo>
                        <a:pt x="298" y="112"/>
                      </a:lnTo>
                      <a:lnTo>
                        <a:pt x="299" y="115"/>
                      </a:lnTo>
                      <a:lnTo>
                        <a:pt x="297" y="123"/>
                      </a:lnTo>
                      <a:lnTo>
                        <a:pt x="297" y="129"/>
                      </a:lnTo>
                      <a:lnTo>
                        <a:pt x="299" y="129"/>
                      </a:lnTo>
                      <a:lnTo>
                        <a:pt x="301" y="133"/>
                      </a:lnTo>
                      <a:lnTo>
                        <a:pt x="302" y="133"/>
                      </a:lnTo>
                      <a:lnTo>
                        <a:pt x="305" y="136"/>
                      </a:lnTo>
                      <a:lnTo>
                        <a:pt x="307" y="144"/>
                      </a:lnTo>
                      <a:lnTo>
                        <a:pt x="307" y="150"/>
                      </a:lnTo>
                      <a:lnTo>
                        <a:pt x="309" y="156"/>
                      </a:lnTo>
                      <a:lnTo>
                        <a:pt x="310" y="160"/>
                      </a:lnTo>
                      <a:lnTo>
                        <a:pt x="305" y="167"/>
                      </a:lnTo>
                      <a:lnTo>
                        <a:pt x="305" y="169"/>
                      </a:lnTo>
                      <a:lnTo>
                        <a:pt x="313" y="181"/>
                      </a:lnTo>
                      <a:lnTo>
                        <a:pt x="315" y="187"/>
                      </a:lnTo>
                      <a:lnTo>
                        <a:pt x="316" y="188"/>
                      </a:lnTo>
                      <a:lnTo>
                        <a:pt x="320" y="188"/>
                      </a:lnTo>
                      <a:lnTo>
                        <a:pt x="323" y="185"/>
                      </a:lnTo>
                      <a:lnTo>
                        <a:pt x="328" y="185"/>
                      </a:lnTo>
                      <a:lnTo>
                        <a:pt x="328" y="189"/>
                      </a:lnTo>
                      <a:lnTo>
                        <a:pt x="331" y="193"/>
                      </a:lnTo>
                      <a:lnTo>
                        <a:pt x="332" y="197"/>
                      </a:lnTo>
                      <a:lnTo>
                        <a:pt x="335" y="199"/>
                      </a:lnTo>
                      <a:lnTo>
                        <a:pt x="337" y="204"/>
                      </a:lnTo>
                      <a:lnTo>
                        <a:pt x="341" y="209"/>
                      </a:lnTo>
                      <a:lnTo>
                        <a:pt x="342" y="212"/>
                      </a:lnTo>
                      <a:lnTo>
                        <a:pt x="341" y="212"/>
                      </a:lnTo>
                      <a:lnTo>
                        <a:pt x="340" y="214"/>
                      </a:lnTo>
                      <a:lnTo>
                        <a:pt x="342" y="217"/>
                      </a:lnTo>
                      <a:lnTo>
                        <a:pt x="342" y="221"/>
                      </a:lnTo>
                      <a:lnTo>
                        <a:pt x="339" y="225"/>
                      </a:lnTo>
                      <a:lnTo>
                        <a:pt x="340" y="232"/>
                      </a:lnTo>
                      <a:lnTo>
                        <a:pt x="344" y="236"/>
                      </a:lnTo>
                      <a:lnTo>
                        <a:pt x="344" y="238"/>
                      </a:lnTo>
                      <a:lnTo>
                        <a:pt x="341" y="239"/>
                      </a:lnTo>
                      <a:lnTo>
                        <a:pt x="331" y="239"/>
                      </a:lnTo>
                      <a:lnTo>
                        <a:pt x="325" y="242"/>
                      </a:lnTo>
                      <a:lnTo>
                        <a:pt x="321" y="242"/>
                      </a:lnTo>
                      <a:lnTo>
                        <a:pt x="310" y="241"/>
                      </a:lnTo>
                      <a:lnTo>
                        <a:pt x="308" y="242"/>
                      </a:lnTo>
                      <a:lnTo>
                        <a:pt x="301" y="242"/>
                      </a:lnTo>
                      <a:lnTo>
                        <a:pt x="293" y="244"/>
                      </a:lnTo>
                      <a:lnTo>
                        <a:pt x="287" y="244"/>
                      </a:lnTo>
                      <a:lnTo>
                        <a:pt x="282" y="242"/>
                      </a:lnTo>
                      <a:lnTo>
                        <a:pt x="278" y="242"/>
                      </a:lnTo>
                      <a:lnTo>
                        <a:pt x="271" y="239"/>
                      </a:lnTo>
                      <a:lnTo>
                        <a:pt x="264" y="239"/>
                      </a:lnTo>
                      <a:lnTo>
                        <a:pt x="258" y="233"/>
                      </a:lnTo>
                      <a:lnTo>
                        <a:pt x="255" y="235"/>
                      </a:lnTo>
                      <a:lnTo>
                        <a:pt x="255" y="238"/>
                      </a:lnTo>
                      <a:lnTo>
                        <a:pt x="248" y="237"/>
                      </a:lnTo>
                      <a:lnTo>
                        <a:pt x="248" y="231"/>
                      </a:lnTo>
                      <a:lnTo>
                        <a:pt x="245" y="228"/>
                      </a:lnTo>
                      <a:lnTo>
                        <a:pt x="237" y="227"/>
                      </a:lnTo>
                      <a:lnTo>
                        <a:pt x="231" y="228"/>
                      </a:lnTo>
                      <a:lnTo>
                        <a:pt x="226" y="225"/>
                      </a:lnTo>
                      <a:lnTo>
                        <a:pt x="212" y="224"/>
                      </a:lnTo>
                      <a:lnTo>
                        <a:pt x="162" y="224"/>
                      </a:lnTo>
                      <a:lnTo>
                        <a:pt x="159" y="225"/>
                      </a:lnTo>
                      <a:lnTo>
                        <a:pt x="135" y="225"/>
                      </a:lnTo>
                      <a:lnTo>
                        <a:pt x="122" y="231"/>
                      </a:lnTo>
                      <a:lnTo>
                        <a:pt x="111" y="236"/>
                      </a:lnTo>
                      <a:lnTo>
                        <a:pt x="102" y="238"/>
                      </a:lnTo>
                      <a:lnTo>
                        <a:pt x="72" y="237"/>
                      </a:lnTo>
                      <a:lnTo>
                        <a:pt x="68" y="239"/>
                      </a:lnTo>
                      <a:lnTo>
                        <a:pt x="57" y="244"/>
                      </a:lnTo>
                      <a:lnTo>
                        <a:pt x="50" y="244"/>
                      </a:lnTo>
                      <a:lnTo>
                        <a:pt x="46" y="243"/>
                      </a:lnTo>
                      <a:lnTo>
                        <a:pt x="45" y="241"/>
                      </a:lnTo>
                      <a:lnTo>
                        <a:pt x="43" y="242"/>
                      </a:lnTo>
                      <a:lnTo>
                        <a:pt x="44" y="241"/>
                      </a:lnTo>
                      <a:lnTo>
                        <a:pt x="41" y="239"/>
                      </a:lnTo>
                      <a:lnTo>
                        <a:pt x="43" y="205"/>
                      </a:lnTo>
                      <a:lnTo>
                        <a:pt x="47" y="199"/>
                      </a:lnTo>
                      <a:lnTo>
                        <a:pt x="86" y="195"/>
                      </a:lnTo>
                      <a:lnTo>
                        <a:pt x="94" y="195"/>
                      </a:lnTo>
                      <a:lnTo>
                        <a:pt x="95" y="195"/>
                      </a:lnTo>
                      <a:lnTo>
                        <a:pt x="98" y="188"/>
                      </a:lnTo>
                      <a:lnTo>
                        <a:pt x="103" y="187"/>
                      </a:lnTo>
                      <a:lnTo>
                        <a:pt x="106" y="188"/>
                      </a:lnTo>
                      <a:lnTo>
                        <a:pt x="119" y="187"/>
                      </a:lnTo>
                      <a:lnTo>
                        <a:pt x="127" y="183"/>
                      </a:lnTo>
                      <a:lnTo>
                        <a:pt x="131" y="178"/>
                      </a:lnTo>
                      <a:lnTo>
                        <a:pt x="133" y="177"/>
                      </a:lnTo>
                      <a:lnTo>
                        <a:pt x="140" y="178"/>
                      </a:lnTo>
                      <a:lnTo>
                        <a:pt x="143" y="182"/>
                      </a:lnTo>
                      <a:lnTo>
                        <a:pt x="151" y="184"/>
                      </a:lnTo>
                      <a:lnTo>
                        <a:pt x="159" y="189"/>
                      </a:lnTo>
                      <a:lnTo>
                        <a:pt x="167" y="190"/>
                      </a:lnTo>
                      <a:lnTo>
                        <a:pt x="175" y="194"/>
                      </a:lnTo>
                      <a:lnTo>
                        <a:pt x="183" y="194"/>
                      </a:lnTo>
                      <a:lnTo>
                        <a:pt x="185" y="195"/>
                      </a:lnTo>
                      <a:lnTo>
                        <a:pt x="191" y="192"/>
                      </a:lnTo>
                      <a:lnTo>
                        <a:pt x="203" y="189"/>
                      </a:lnTo>
                      <a:lnTo>
                        <a:pt x="207" y="185"/>
                      </a:lnTo>
                      <a:lnTo>
                        <a:pt x="207" y="182"/>
                      </a:lnTo>
                      <a:lnTo>
                        <a:pt x="207" y="177"/>
                      </a:lnTo>
                      <a:lnTo>
                        <a:pt x="206" y="177"/>
                      </a:lnTo>
                      <a:lnTo>
                        <a:pt x="203" y="177"/>
                      </a:lnTo>
                      <a:lnTo>
                        <a:pt x="200" y="176"/>
                      </a:lnTo>
                      <a:lnTo>
                        <a:pt x="195" y="176"/>
                      </a:lnTo>
                      <a:lnTo>
                        <a:pt x="191" y="177"/>
                      </a:lnTo>
                      <a:lnTo>
                        <a:pt x="180" y="182"/>
                      </a:lnTo>
                      <a:lnTo>
                        <a:pt x="175" y="181"/>
                      </a:lnTo>
                      <a:lnTo>
                        <a:pt x="169" y="178"/>
                      </a:lnTo>
                      <a:lnTo>
                        <a:pt x="165" y="172"/>
                      </a:lnTo>
                      <a:lnTo>
                        <a:pt x="164" y="171"/>
                      </a:lnTo>
                      <a:lnTo>
                        <a:pt x="152" y="171"/>
                      </a:lnTo>
                      <a:lnTo>
                        <a:pt x="146" y="163"/>
                      </a:lnTo>
                      <a:lnTo>
                        <a:pt x="140" y="162"/>
                      </a:lnTo>
                      <a:lnTo>
                        <a:pt x="137" y="161"/>
                      </a:lnTo>
                      <a:lnTo>
                        <a:pt x="131" y="162"/>
                      </a:lnTo>
                      <a:lnTo>
                        <a:pt x="126" y="165"/>
                      </a:lnTo>
                      <a:lnTo>
                        <a:pt x="120" y="163"/>
                      </a:lnTo>
                      <a:lnTo>
                        <a:pt x="115" y="168"/>
                      </a:lnTo>
                      <a:lnTo>
                        <a:pt x="111" y="174"/>
                      </a:lnTo>
                      <a:lnTo>
                        <a:pt x="55" y="174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12" name="Freeform 48"/>
                <p:cNvSpPr>
                  <a:spLocks noChangeAspect="1"/>
                </p:cNvSpPr>
                <p:nvPr/>
              </p:nvSpPr>
              <p:spPr bwMode="gray">
                <a:xfrm>
                  <a:off x="5276055" y="3708747"/>
                  <a:ext cx="190500" cy="187325"/>
                </a:xfrm>
                <a:custGeom>
                  <a:avLst/>
                  <a:gdLst/>
                  <a:ahLst/>
                  <a:cxnLst>
                    <a:cxn ang="0">
                      <a:pos x="450" y="144"/>
                    </a:cxn>
                    <a:cxn ang="0">
                      <a:pos x="521" y="238"/>
                    </a:cxn>
                    <a:cxn ang="0">
                      <a:pos x="505" y="292"/>
                    </a:cxn>
                    <a:cxn ang="0">
                      <a:pos x="538" y="325"/>
                    </a:cxn>
                    <a:cxn ang="0">
                      <a:pos x="537" y="349"/>
                    </a:cxn>
                    <a:cxn ang="0">
                      <a:pos x="536" y="380"/>
                    </a:cxn>
                    <a:cxn ang="0">
                      <a:pos x="528" y="402"/>
                    </a:cxn>
                    <a:cxn ang="0">
                      <a:pos x="542" y="432"/>
                    </a:cxn>
                    <a:cxn ang="0">
                      <a:pos x="550" y="467"/>
                    </a:cxn>
                    <a:cxn ang="0">
                      <a:pos x="561" y="488"/>
                    </a:cxn>
                    <a:cxn ang="0">
                      <a:pos x="587" y="514"/>
                    </a:cxn>
                    <a:cxn ang="0">
                      <a:pos x="593" y="526"/>
                    </a:cxn>
                    <a:cxn ang="0">
                      <a:pos x="541" y="557"/>
                    </a:cxn>
                    <a:cxn ang="0">
                      <a:pos x="476" y="564"/>
                    </a:cxn>
                    <a:cxn ang="0">
                      <a:pos x="436" y="583"/>
                    </a:cxn>
                    <a:cxn ang="0">
                      <a:pos x="378" y="589"/>
                    </a:cxn>
                    <a:cxn ang="0">
                      <a:pos x="355" y="580"/>
                    </a:cxn>
                    <a:cxn ang="0">
                      <a:pos x="331" y="584"/>
                    </a:cxn>
                    <a:cxn ang="0">
                      <a:pos x="280" y="567"/>
                    </a:cxn>
                    <a:cxn ang="0">
                      <a:pos x="270" y="531"/>
                    </a:cxn>
                    <a:cxn ang="0">
                      <a:pos x="249" y="476"/>
                    </a:cxn>
                    <a:cxn ang="0">
                      <a:pos x="229" y="473"/>
                    </a:cxn>
                    <a:cxn ang="0">
                      <a:pos x="208" y="475"/>
                    </a:cxn>
                    <a:cxn ang="0">
                      <a:pos x="178" y="459"/>
                    </a:cxn>
                    <a:cxn ang="0">
                      <a:pos x="125" y="440"/>
                    </a:cxn>
                    <a:cxn ang="0">
                      <a:pos x="95" y="418"/>
                    </a:cxn>
                    <a:cxn ang="0">
                      <a:pos x="65" y="386"/>
                    </a:cxn>
                    <a:cxn ang="0">
                      <a:pos x="49" y="328"/>
                    </a:cxn>
                    <a:cxn ang="0">
                      <a:pos x="11" y="278"/>
                    </a:cxn>
                    <a:cxn ang="0">
                      <a:pos x="9" y="231"/>
                    </a:cxn>
                    <a:cxn ang="0">
                      <a:pos x="0" y="187"/>
                    </a:cxn>
                    <a:cxn ang="0">
                      <a:pos x="39" y="159"/>
                    </a:cxn>
                    <a:cxn ang="0">
                      <a:pos x="64" y="121"/>
                    </a:cxn>
                    <a:cxn ang="0">
                      <a:pos x="52" y="102"/>
                    </a:cxn>
                    <a:cxn ang="0">
                      <a:pos x="49" y="83"/>
                    </a:cxn>
                    <a:cxn ang="0">
                      <a:pos x="66" y="46"/>
                    </a:cxn>
                    <a:cxn ang="0">
                      <a:pos x="66" y="5"/>
                    </a:cxn>
                    <a:cxn ang="0">
                      <a:pos x="119" y="7"/>
                    </a:cxn>
                    <a:cxn ang="0">
                      <a:pos x="118" y="83"/>
                    </a:cxn>
                    <a:cxn ang="0">
                      <a:pos x="133" y="88"/>
                    </a:cxn>
                    <a:cxn ang="0">
                      <a:pos x="148" y="75"/>
                    </a:cxn>
                    <a:cxn ang="0">
                      <a:pos x="173" y="86"/>
                    </a:cxn>
                    <a:cxn ang="0">
                      <a:pos x="186" y="84"/>
                    </a:cxn>
                    <a:cxn ang="0">
                      <a:pos x="214" y="79"/>
                    </a:cxn>
                    <a:cxn ang="0">
                      <a:pos x="209" y="66"/>
                    </a:cxn>
                    <a:cxn ang="0">
                      <a:pos x="209" y="48"/>
                    </a:cxn>
                    <a:cxn ang="0">
                      <a:pos x="225" y="35"/>
                    </a:cxn>
                    <a:cxn ang="0">
                      <a:pos x="238" y="21"/>
                    </a:cxn>
                    <a:cxn ang="0">
                      <a:pos x="251" y="0"/>
                    </a:cxn>
                  </a:cxnLst>
                  <a:rect l="0" t="0" r="r" b="b"/>
                  <a:pathLst>
                    <a:path w="596" h="591">
                      <a:moveTo>
                        <a:pt x="442" y="112"/>
                      </a:moveTo>
                      <a:lnTo>
                        <a:pt x="445" y="117"/>
                      </a:lnTo>
                      <a:lnTo>
                        <a:pt x="445" y="125"/>
                      </a:lnTo>
                      <a:lnTo>
                        <a:pt x="450" y="144"/>
                      </a:lnTo>
                      <a:lnTo>
                        <a:pt x="453" y="155"/>
                      </a:lnTo>
                      <a:lnTo>
                        <a:pt x="531" y="201"/>
                      </a:lnTo>
                      <a:lnTo>
                        <a:pt x="528" y="207"/>
                      </a:lnTo>
                      <a:lnTo>
                        <a:pt x="521" y="238"/>
                      </a:lnTo>
                      <a:lnTo>
                        <a:pt x="517" y="244"/>
                      </a:lnTo>
                      <a:lnTo>
                        <a:pt x="514" y="256"/>
                      </a:lnTo>
                      <a:lnTo>
                        <a:pt x="504" y="281"/>
                      </a:lnTo>
                      <a:lnTo>
                        <a:pt x="505" y="292"/>
                      </a:lnTo>
                      <a:lnTo>
                        <a:pt x="507" y="298"/>
                      </a:lnTo>
                      <a:lnTo>
                        <a:pt x="523" y="309"/>
                      </a:lnTo>
                      <a:lnTo>
                        <a:pt x="530" y="317"/>
                      </a:lnTo>
                      <a:lnTo>
                        <a:pt x="538" y="325"/>
                      </a:lnTo>
                      <a:lnTo>
                        <a:pt x="544" y="336"/>
                      </a:lnTo>
                      <a:lnTo>
                        <a:pt x="544" y="341"/>
                      </a:lnTo>
                      <a:lnTo>
                        <a:pt x="542" y="342"/>
                      </a:lnTo>
                      <a:lnTo>
                        <a:pt x="537" y="349"/>
                      </a:lnTo>
                      <a:lnTo>
                        <a:pt x="536" y="362"/>
                      </a:lnTo>
                      <a:lnTo>
                        <a:pt x="533" y="368"/>
                      </a:lnTo>
                      <a:lnTo>
                        <a:pt x="537" y="374"/>
                      </a:lnTo>
                      <a:lnTo>
                        <a:pt x="536" y="380"/>
                      </a:lnTo>
                      <a:lnTo>
                        <a:pt x="538" y="385"/>
                      </a:lnTo>
                      <a:lnTo>
                        <a:pt x="537" y="395"/>
                      </a:lnTo>
                      <a:lnTo>
                        <a:pt x="531" y="395"/>
                      </a:lnTo>
                      <a:lnTo>
                        <a:pt x="528" y="402"/>
                      </a:lnTo>
                      <a:lnTo>
                        <a:pt x="531" y="412"/>
                      </a:lnTo>
                      <a:lnTo>
                        <a:pt x="537" y="425"/>
                      </a:lnTo>
                      <a:lnTo>
                        <a:pt x="542" y="429"/>
                      </a:lnTo>
                      <a:lnTo>
                        <a:pt x="542" y="432"/>
                      </a:lnTo>
                      <a:lnTo>
                        <a:pt x="538" y="435"/>
                      </a:lnTo>
                      <a:lnTo>
                        <a:pt x="550" y="455"/>
                      </a:lnTo>
                      <a:lnTo>
                        <a:pt x="552" y="460"/>
                      </a:lnTo>
                      <a:lnTo>
                        <a:pt x="550" y="467"/>
                      </a:lnTo>
                      <a:lnTo>
                        <a:pt x="555" y="472"/>
                      </a:lnTo>
                      <a:lnTo>
                        <a:pt x="558" y="478"/>
                      </a:lnTo>
                      <a:lnTo>
                        <a:pt x="558" y="484"/>
                      </a:lnTo>
                      <a:lnTo>
                        <a:pt x="561" y="488"/>
                      </a:lnTo>
                      <a:lnTo>
                        <a:pt x="561" y="497"/>
                      </a:lnTo>
                      <a:lnTo>
                        <a:pt x="573" y="503"/>
                      </a:lnTo>
                      <a:lnTo>
                        <a:pt x="577" y="513"/>
                      </a:lnTo>
                      <a:lnTo>
                        <a:pt x="587" y="514"/>
                      </a:lnTo>
                      <a:lnTo>
                        <a:pt x="592" y="518"/>
                      </a:lnTo>
                      <a:lnTo>
                        <a:pt x="595" y="519"/>
                      </a:lnTo>
                      <a:lnTo>
                        <a:pt x="596" y="525"/>
                      </a:lnTo>
                      <a:lnTo>
                        <a:pt x="593" y="526"/>
                      </a:lnTo>
                      <a:lnTo>
                        <a:pt x="579" y="536"/>
                      </a:lnTo>
                      <a:lnTo>
                        <a:pt x="564" y="550"/>
                      </a:lnTo>
                      <a:lnTo>
                        <a:pt x="560" y="552"/>
                      </a:lnTo>
                      <a:lnTo>
                        <a:pt x="541" y="557"/>
                      </a:lnTo>
                      <a:lnTo>
                        <a:pt x="507" y="569"/>
                      </a:lnTo>
                      <a:lnTo>
                        <a:pt x="499" y="570"/>
                      </a:lnTo>
                      <a:lnTo>
                        <a:pt x="489" y="570"/>
                      </a:lnTo>
                      <a:lnTo>
                        <a:pt x="476" y="564"/>
                      </a:lnTo>
                      <a:lnTo>
                        <a:pt x="467" y="567"/>
                      </a:lnTo>
                      <a:lnTo>
                        <a:pt x="453" y="568"/>
                      </a:lnTo>
                      <a:lnTo>
                        <a:pt x="440" y="581"/>
                      </a:lnTo>
                      <a:lnTo>
                        <a:pt x="436" y="583"/>
                      </a:lnTo>
                      <a:lnTo>
                        <a:pt x="429" y="583"/>
                      </a:lnTo>
                      <a:lnTo>
                        <a:pt x="398" y="581"/>
                      </a:lnTo>
                      <a:lnTo>
                        <a:pt x="387" y="589"/>
                      </a:lnTo>
                      <a:lnTo>
                        <a:pt x="378" y="589"/>
                      </a:lnTo>
                      <a:lnTo>
                        <a:pt x="371" y="591"/>
                      </a:lnTo>
                      <a:lnTo>
                        <a:pt x="366" y="590"/>
                      </a:lnTo>
                      <a:lnTo>
                        <a:pt x="361" y="588"/>
                      </a:lnTo>
                      <a:lnTo>
                        <a:pt x="355" y="580"/>
                      </a:lnTo>
                      <a:lnTo>
                        <a:pt x="348" y="578"/>
                      </a:lnTo>
                      <a:lnTo>
                        <a:pt x="340" y="578"/>
                      </a:lnTo>
                      <a:lnTo>
                        <a:pt x="334" y="583"/>
                      </a:lnTo>
                      <a:lnTo>
                        <a:pt x="331" y="584"/>
                      </a:lnTo>
                      <a:lnTo>
                        <a:pt x="290" y="583"/>
                      </a:lnTo>
                      <a:lnTo>
                        <a:pt x="290" y="579"/>
                      </a:lnTo>
                      <a:lnTo>
                        <a:pt x="285" y="570"/>
                      </a:lnTo>
                      <a:lnTo>
                        <a:pt x="280" y="567"/>
                      </a:lnTo>
                      <a:lnTo>
                        <a:pt x="275" y="559"/>
                      </a:lnTo>
                      <a:lnTo>
                        <a:pt x="274" y="557"/>
                      </a:lnTo>
                      <a:lnTo>
                        <a:pt x="275" y="538"/>
                      </a:lnTo>
                      <a:lnTo>
                        <a:pt x="270" y="531"/>
                      </a:lnTo>
                      <a:lnTo>
                        <a:pt x="269" y="513"/>
                      </a:lnTo>
                      <a:lnTo>
                        <a:pt x="264" y="494"/>
                      </a:lnTo>
                      <a:lnTo>
                        <a:pt x="261" y="487"/>
                      </a:lnTo>
                      <a:lnTo>
                        <a:pt x="249" y="476"/>
                      </a:lnTo>
                      <a:lnTo>
                        <a:pt x="237" y="472"/>
                      </a:lnTo>
                      <a:lnTo>
                        <a:pt x="232" y="480"/>
                      </a:lnTo>
                      <a:lnTo>
                        <a:pt x="230" y="476"/>
                      </a:lnTo>
                      <a:lnTo>
                        <a:pt x="229" y="473"/>
                      </a:lnTo>
                      <a:lnTo>
                        <a:pt x="226" y="472"/>
                      </a:lnTo>
                      <a:lnTo>
                        <a:pt x="221" y="472"/>
                      </a:lnTo>
                      <a:lnTo>
                        <a:pt x="210" y="476"/>
                      </a:lnTo>
                      <a:lnTo>
                        <a:pt x="208" y="475"/>
                      </a:lnTo>
                      <a:lnTo>
                        <a:pt x="203" y="468"/>
                      </a:lnTo>
                      <a:lnTo>
                        <a:pt x="193" y="470"/>
                      </a:lnTo>
                      <a:lnTo>
                        <a:pt x="182" y="462"/>
                      </a:lnTo>
                      <a:lnTo>
                        <a:pt x="178" y="459"/>
                      </a:lnTo>
                      <a:lnTo>
                        <a:pt x="176" y="456"/>
                      </a:lnTo>
                      <a:lnTo>
                        <a:pt x="165" y="456"/>
                      </a:lnTo>
                      <a:lnTo>
                        <a:pt x="154" y="452"/>
                      </a:lnTo>
                      <a:lnTo>
                        <a:pt x="125" y="440"/>
                      </a:lnTo>
                      <a:lnTo>
                        <a:pt x="117" y="438"/>
                      </a:lnTo>
                      <a:lnTo>
                        <a:pt x="109" y="434"/>
                      </a:lnTo>
                      <a:lnTo>
                        <a:pt x="105" y="427"/>
                      </a:lnTo>
                      <a:lnTo>
                        <a:pt x="95" y="418"/>
                      </a:lnTo>
                      <a:lnTo>
                        <a:pt x="87" y="416"/>
                      </a:lnTo>
                      <a:lnTo>
                        <a:pt x="81" y="417"/>
                      </a:lnTo>
                      <a:lnTo>
                        <a:pt x="70" y="398"/>
                      </a:lnTo>
                      <a:lnTo>
                        <a:pt x="65" y="386"/>
                      </a:lnTo>
                      <a:lnTo>
                        <a:pt x="58" y="374"/>
                      </a:lnTo>
                      <a:lnTo>
                        <a:pt x="49" y="352"/>
                      </a:lnTo>
                      <a:lnTo>
                        <a:pt x="50" y="338"/>
                      </a:lnTo>
                      <a:lnTo>
                        <a:pt x="49" y="328"/>
                      </a:lnTo>
                      <a:lnTo>
                        <a:pt x="31" y="310"/>
                      </a:lnTo>
                      <a:lnTo>
                        <a:pt x="9" y="298"/>
                      </a:lnTo>
                      <a:lnTo>
                        <a:pt x="6" y="284"/>
                      </a:lnTo>
                      <a:lnTo>
                        <a:pt x="11" y="278"/>
                      </a:lnTo>
                      <a:lnTo>
                        <a:pt x="15" y="272"/>
                      </a:lnTo>
                      <a:lnTo>
                        <a:pt x="11" y="258"/>
                      </a:lnTo>
                      <a:lnTo>
                        <a:pt x="9" y="246"/>
                      </a:lnTo>
                      <a:lnTo>
                        <a:pt x="9" y="231"/>
                      </a:lnTo>
                      <a:lnTo>
                        <a:pt x="5" y="225"/>
                      </a:lnTo>
                      <a:lnTo>
                        <a:pt x="1" y="222"/>
                      </a:lnTo>
                      <a:lnTo>
                        <a:pt x="0" y="206"/>
                      </a:lnTo>
                      <a:lnTo>
                        <a:pt x="0" y="187"/>
                      </a:lnTo>
                      <a:lnTo>
                        <a:pt x="3" y="186"/>
                      </a:lnTo>
                      <a:lnTo>
                        <a:pt x="14" y="183"/>
                      </a:lnTo>
                      <a:lnTo>
                        <a:pt x="28" y="179"/>
                      </a:lnTo>
                      <a:lnTo>
                        <a:pt x="39" y="159"/>
                      </a:lnTo>
                      <a:lnTo>
                        <a:pt x="44" y="153"/>
                      </a:lnTo>
                      <a:lnTo>
                        <a:pt x="50" y="139"/>
                      </a:lnTo>
                      <a:lnTo>
                        <a:pt x="60" y="127"/>
                      </a:lnTo>
                      <a:lnTo>
                        <a:pt x="64" y="121"/>
                      </a:lnTo>
                      <a:lnTo>
                        <a:pt x="64" y="113"/>
                      </a:lnTo>
                      <a:lnTo>
                        <a:pt x="62" y="107"/>
                      </a:lnTo>
                      <a:lnTo>
                        <a:pt x="58" y="104"/>
                      </a:lnTo>
                      <a:lnTo>
                        <a:pt x="52" y="102"/>
                      </a:lnTo>
                      <a:lnTo>
                        <a:pt x="48" y="99"/>
                      </a:lnTo>
                      <a:lnTo>
                        <a:pt x="48" y="95"/>
                      </a:lnTo>
                      <a:lnTo>
                        <a:pt x="48" y="89"/>
                      </a:lnTo>
                      <a:lnTo>
                        <a:pt x="49" y="83"/>
                      </a:lnTo>
                      <a:lnTo>
                        <a:pt x="54" y="78"/>
                      </a:lnTo>
                      <a:lnTo>
                        <a:pt x="65" y="63"/>
                      </a:lnTo>
                      <a:lnTo>
                        <a:pt x="68" y="53"/>
                      </a:lnTo>
                      <a:lnTo>
                        <a:pt x="66" y="46"/>
                      </a:lnTo>
                      <a:lnTo>
                        <a:pt x="62" y="31"/>
                      </a:lnTo>
                      <a:lnTo>
                        <a:pt x="49" y="10"/>
                      </a:lnTo>
                      <a:lnTo>
                        <a:pt x="44" y="3"/>
                      </a:lnTo>
                      <a:lnTo>
                        <a:pt x="66" y="5"/>
                      </a:lnTo>
                      <a:lnTo>
                        <a:pt x="73" y="2"/>
                      </a:lnTo>
                      <a:lnTo>
                        <a:pt x="73" y="0"/>
                      </a:lnTo>
                      <a:lnTo>
                        <a:pt x="118" y="0"/>
                      </a:lnTo>
                      <a:lnTo>
                        <a:pt x="119" y="7"/>
                      </a:lnTo>
                      <a:lnTo>
                        <a:pt x="118" y="26"/>
                      </a:lnTo>
                      <a:lnTo>
                        <a:pt x="114" y="40"/>
                      </a:lnTo>
                      <a:lnTo>
                        <a:pt x="113" y="61"/>
                      </a:lnTo>
                      <a:lnTo>
                        <a:pt x="118" y="83"/>
                      </a:lnTo>
                      <a:lnTo>
                        <a:pt x="117" y="90"/>
                      </a:lnTo>
                      <a:lnTo>
                        <a:pt x="122" y="99"/>
                      </a:lnTo>
                      <a:lnTo>
                        <a:pt x="129" y="95"/>
                      </a:lnTo>
                      <a:lnTo>
                        <a:pt x="133" y="88"/>
                      </a:lnTo>
                      <a:lnTo>
                        <a:pt x="139" y="86"/>
                      </a:lnTo>
                      <a:lnTo>
                        <a:pt x="138" y="78"/>
                      </a:lnTo>
                      <a:lnTo>
                        <a:pt x="143" y="72"/>
                      </a:lnTo>
                      <a:lnTo>
                        <a:pt x="148" y="75"/>
                      </a:lnTo>
                      <a:lnTo>
                        <a:pt x="157" y="85"/>
                      </a:lnTo>
                      <a:lnTo>
                        <a:pt x="163" y="90"/>
                      </a:lnTo>
                      <a:lnTo>
                        <a:pt x="170" y="86"/>
                      </a:lnTo>
                      <a:lnTo>
                        <a:pt x="173" y="86"/>
                      </a:lnTo>
                      <a:lnTo>
                        <a:pt x="176" y="107"/>
                      </a:lnTo>
                      <a:lnTo>
                        <a:pt x="183" y="101"/>
                      </a:lnTo>
                      <a:lnTo>
                        <a:pt x="182" y="94"/>
                      </a:lnTo>
                      <a:lnTo>
                        <a:pt x="186" y="84"/>
                      </a:lnTo>
                      <a:lnTo>
                        <a:pt x="189" y="83"/>
                      </a:lnTo>
                      <a:lnTo>
                        <a:pt x="200" y="83"/>
                      </a:lnTo>
                      <a:lnTo>
                        <a:pt x="205" y="83"/>
                      </a:lnTo>
                      <a:lnTo>
                        <a:pt x="214" y="79"/>
                      </a:lnTo>
                      <a:lnTo>
                        <a:pt x="225" y="72"/>
                      </a:lnTo>
                      <a:lnTo>
                        <a:pt x="226" y="69"/>
                      </a:lnTo>
                      <a:lnTo>
                        <a:pt x="224" y="64"/>
                      </a:lnTo>
                      <a:lnTo>
                        <a:pt x="209" y="66"/>
                      </a:lnTo>
                      <a:lnTo>
                        <a:pt x="200" y="62"/>
                      </a:lnTo>
                      <a:lnTo>
                        <a:pt x="202" y="58"/>
                      </a:lnTo>
                      <a:lnTo>
                        <a:pt x="211" y="52"/>
                      </a:lnTo>
                      <a:lnTo>
                        <a:pt x="209" y="48"/>
                      </a:lnTo>
                      <a:lnTo>
                        <a:pt x="211" y="46"/>
                      </a:lnTo>
                      <a:lnTo>
                        <a:pt x="219" y="46"/>
                      </a:lnTo>
                      <a:lnTo>
                        <a:pt x="220" y="42"/>
                      </a:lnTo>
                      <a:lnTo>
                        <a:pt x="225" y="35"/>
                      </a:lnTo>
                      <a:lnTo>
                        <a:pt x="226" y="30"/>
                      </a:lnTo>
                      <a:lnTo>
                        <a:pt x="231" y="29"/>
                      </a:lnTo>
                      <a:lnTo>
                        <a:pt x="234" y="20"/>
                      </a:lnTo>
                      <a:lnTo>
                        <a:pt x="238" y="21"/>
                      </a:lnTo>
                      <a:lnTo>
                        <a:pt x="240" y="18"/>
                      </a:lnTo>
                      <a:lnTo>
                        <a:pt x="236" y="12"/>
                      </a:lnTo>
                      <a:lnTo>
                        <a:pt x="240" y="5"/>
                      </a:lnTo>
                      <a:lnTo>
                        <a:pt x="251" y="0"/>
                      </a:lnTo>
                      <a:lnTo>
                        <a:pt x="442" y="112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13" name="Freeform 49"/>
                <p:cNvSpPr>
                  <a:spLocks noChangeAspect="1"/>
                </p:cNvSpPr>
                <p:nvPr/>
              </p:nvSpPr>
              <p:spPr bwMode="gray">
                <a:xfrm>
                  <a:off x="4528343" y="3518247"/>
                  <a:ext cx="52388" cy="52388"/>
                </a:xfrm>
                <a:custGeom>
                  <a:avLst/>
                  <a:gdLst/>
                  <a:ahLst/>
                  <a:cxnLst>
                    <a:cxn ang="0">
                      <a:pos x="8" y="51"/>
                    </a:cxn>
                    <a:cxn ang="0">
                      <a:pos x="17" y="50"/>
                    </a:cxn>
                    <a:cxn ang="0">
                      <a:pos x="23" y="39"/>
                    </a:cxn>
                    <a:cxn ang="0">
                      <a:pos x="32" y="37"/>
                    </a:cxn>
                    <a:cxn ang="0">
                      <a:pos x="37" y="31"/>
                    </a:cxn>
                    <a:cxn ang="0">
                      <a:pos x="46" y="16"/>
                    </a:cxn>
                    <a:cxn ang="0">
                      <a:pos x="49" y="6"/>
                    </a:cxn>
                    <a:cxn ang="0">
                      <a:pos x="61" y="7"/>
                    </a:cxn>
                    <a:cxn ang="0">
                      <a:pos x="70" y="5"/>
                    </a:cxn>
                    <a:cxn ang="0">
                      <a:pos x="76" y="0"/>
                    </a:cxn>
                    <a:cxn ang="0">
                      <a:pos x="115" y="1"/>
                    </a:cxn>
                    <a:cxn ang="0">
                      <a:pos x="125" y="12"/>
                    </a:cxn>
                    <a:cxn ang="0">
                      <a:pos x="134" y="21"/>
                    </a:cxn>
                    <a:cxn ang="0">
                      <a:pos x="136" y="27"/>
                    </a:cxn>
                    <a:cxn ang="0">
                      <a:pos x="135" y="32"/>
                    </a:cxn>
                    <a:cxn ang="0">
                      <a:pos x="145" y="35"/>
                    </a:cxn>
                    <a:cxn ang="0">
                      <a:pos x="143" y="40"/>
                    </a:cxn>
                    <a:cxn ang="0">
                      <a:pos x="143" y="45"/>
                    </a:cxn>
                    <a:cxn ang="0">
                      <a:pos x="146" y="53"/>
                    </a:cxn>
                    <a:cxn ang="0">
                      <a:pos x="152" y="60"/>
                    </a:cxn>
                    <a:cxn ang="0">
                      <a:pos x="153" y="71"/>
                    </a:cxn>
                    <a:cxn ang="0">
                      <a:pos x="146" y="85"/>
                    </a:cxn>
                    <a:cxn ang="0">
                      <a:pos x="143" y="92"/>
                    </a:cxn>
                    <a:cxn ang="0">
                      <a:pos x="162" y="82"/>
                    </a:cxn>
                    <a:cxn ang="0">
                      <a:pos x="164" y="85"/>
                    </a:cxn>
                    <a:cxn ang="0">
                      <a:pos x="163" y="93"/>
                    </a:cxn>
                    <a:cxn ang="0">
                      <a:pos x="167" y="98"/>
                    </a:cxn>
                    <a:cxn ang="0">
                      <a:pos x="152" y="105"/>
                    </a:cxn>
                    <a:cxn ang="0">
                      <a:pos x="150" y="123"/>
                    </a:cxn>
                    <a:cxn ang="0">
                      <a:pos x="143" y="129"/>
                    </a:cxn>
                    <a:cxn ang="0">
                      <a:pos x="136" y="136"/>
                    </a:cxn>
                    <a:cxn ang="0">
                      <a:pos x="121" y="146"/>
                    </a:cxn>
                    <a:cxn ang="0">
                      <a:pos x="113" y="148"/>
                    </a:cxn>
                    <a:cxn ang="0">
                      <a:pos x="112" y="156"/>
                    </a:cxn>
                    <a:cxn ang="0">
                      <a:pos x="108" y="163"/>
                    </a:cxn>
                    <a:cxn ang="0">
                      <a:pos x="102" y="166"/>
                    </a:cxn>
                    <a:cxn ang="0">
                      <a:pos x="61" y="147"/>
                    </a:cxn>
                    <a:cxn ang="0">
                      <a:pos x="51" y="140"/>
                    </a:cxn>
                    <a:cxn ang="0">
                      <a:pos x="32" y="124"/>
                    </a:cxn>
                    <a:cxn ang="0">
                      <a:pos x="23" y="118"/>
                    </a:cxn>
                    <a:cxn ang="0">
                      <a:pos x="22" y="110"/>
                    </a:cxn>
                    <a:cxn ang="0">
                      <a:pos x="16" y="102"/>
                    </a:cxn>
                    <a:cxn ang="0">
                      <a:pos x="5" y="93"/>
                    </a:cxn>
                    <a:cxn ang="0">
                      <a:pos x="8" y="86"/>
                    </a:cxn>
                    <a:cxn ang="0">
                      <a:pos x="13" y="87"/>
                    </a:cxn>
                    <a:cxn ang="0">
                      <a:pos x="11" y="82"/>
                    </a:cxn>
                    <a:cxn ang="0">
                      <a:pos x="5" y="78"/>
                    </a:cxn>
                    <a:cxn ang="0">
                      <a:pos x="5" y="65"/>
                    </a:cxn>
                    <a:cxn ang="0">
                      <a:pos x="0" y="60"/>
                    </a:cxn>
                    <a:cxn ang="0">
                      <a:pos x="2" y="49"/>
                    </a:cxn>
                  </a:cxnLst>
                  <a:rect l="0" t="0" r="r" b="b"/>
                  <a:pathLst>
                    <a:path w="167" h="166">
                      <a:moveTo>
                        <a:pt x="2" y="49"/>
                      </a:moveTo>
                      <a:lnTo>
                        <a:pt x="8" y="51"/>
                      </a:lnTo>
                      <a:lnTo>
                        <a:pt x="14" y="51"/>
                      </a:lnTo>
                      <a:lnTo>
                        <a:pt x="17" y="50"/>
                      </a:lnTo>
                      <a:lnTo>
                        <a:pt x="19" y="49"/>
                      </a:lnTo>
                      <a:lnTo>
                        <a:pt x="23" y="39"/>
                      </a:lnTo>
                      <a:lnTo>
                        <a:pt x="28" y="39"/>
                      </a:lnTo>
                      <a:lnTo>
                        <a:pt x="32" y="37"/>
                      </a:lnTo>
                      <a:lnTo>
                        <a:pt x="32" y="32"/>
                      </a:lnTo>
                      <a:lnTo>
                        <a:pt x="37" y="31"/>
                      </a:lnTo>
                      <a:lnTo>
                        <a:pt x="43" y="23"/>
                      </a:lnTo>
                      <a:lnTo>
                        <a:pt x="46" y="16"/>
                      </a:lnTo>
                      <a:lnTo>
                        <a:pt x="45" y="7"/>
                      </a:lnTo>
                      <a:lnTo>
                        <a:pt x="49" y="6"/>
                      </a:lnTo>
                      <a:lnTo>
                        <a:pt x="57" y="5"/>
                      </a:lnTo>
                      <a:lnTo>
                        <a:pt x="61" y="7"/>
                      </a:lnTo>
                      <a:lnTo>
                        <a:pt x="65" y="7"/>
                      </a:lnTo>
                      <a:lnTo>
                        <a:pt x="70" y="5"/>
                      </a:lnTo>
                      <a:lnTo>
                        <a:pt x="76" y="5"/>
                      </a:lnTo>
                      <a:lnTo>
                        <a:pt x="76" y="0"/>
                      </a:lnTo>
                      <a:lnTo>
                        <a:pt x="102" y="0"/>
                      </a:lnTo>
                      <a:lnTo>
                        <a:pt x="115" y="1"/>
                      </a:lnTo>
                      <a:lnTo>
                        <a:pt x="119" y="8"/>
                      </a:lnTo>
                      <a:lnTo>
                        <a:pt x="125" y="12"/>
                      </a:lnTo>
                      <a:lnTo>
                        <a:pt x="129" y="17"/>
                      </a:lnTo>
                      <a:lnTo>
                        <a:pt x="134" y="21"/>
                      </a:lnTo>
                      <a:lnTo>
                        <a:pt x="134" y="23"/>
                      </a:lnTo>
                      <a:lnTo>
                        <a:pt x="136" y="27"/>
                      </a:lnTo>
                      <a:lnTo>
                        <a:pt x="135" y="29"/>
                      </a:lnTo>
                      <a:lnTo>
                        <a:pt x="135" y="32"/>
                      </a:lnTo>
                      <a:lnTo>
                        <a:pt x="142" y="34"/>
                      </a:lnTo>
                      <a:lnTo>
                        <a:pt x="145" y="35"/>
                      </a:lnTo>
                      <a:lnTo>
                        <a:pt x="145" y="38"/>
                      </a:lnTo>
                      <a:lnTo>
                        <a:pt x="143" y="40"/>
                      </a:lnTo>
                      <a:lnTo>
                        <a:pt x="145" y="45"/>
                      </a:lnTo>
                      <a:lnTo>
                        <a:pt x="143" y="45"/>
                      </a:lnTo>
                      <a:lnTo>
                        <a:pt x="145" y="50"/>
                      </a:lnTo>
                      <a:lnTo>
                        <a:pt x="146" y="53"/>
                      </a:lnTo>
                      <a:lnTo>
                        <a:pt x="151" y="56"/>
                      </a:lnTo>
                      <a:lnTo>
                        <a:pt x="152" y="60"/>
                      </a:lnTo>
                      <a:lnTo>
                        <a:pt x="155" y="70"/>
                      </a:lnTo>
                      <a:lnTo>
                        <a:pt x="153" y="71"/>
                      </a:lnTo>
                      <a:lnTo>
                        <a:pt x="148" y="74"/>
                      </a:lnTo>
                      <a:lnTo>
                        <a:pt x="146" y="85"/>
                      </a:lnTo>
                      <a:lnTo>
                        <a:pt x="143" y="90"/>
                      </a:lnTo>
                      <a:lnTo>
                        <a:pt x="143" y="92"/>
                      </a:lnTo>
                      <a:lnTo>
                        <a:pt x="156" y="87"/>
                      </a:lnTo>
                      <a:lnTo>
                        <a:pt x="162" y="82"/>
                      </a:lnTo>
                      <a:lnTo>
                        <a:pt x="163" y="82"/>
                      </a:lnTo>
                      <a:lnTo>
                        <a:pt x="164" y="85"/>
                      </a:lnTo>
                      <a:lnTo>
                        <a:pt x="164" y="88"/>
                      </a:lnTo>
                      <a:lnTo>
                        <a:pt x="163" y="93"/>
                      </a:lnTo>
                      <a:lnTo>
                        <a:pt x="167" y="97"/>
                      </a:lnTo>
                      <a:lnTo>
                        <a:pt x="167" y="98"/>
                      </a:lnTo>
                      <a:lnTo>
                        <a:pt x="157" y="99"/>
                      </a:lnTo>
                      <a:lnTo>
                        <a:pt x="152" y="105"/>
                      </a:lnTo>
                      <a:lnTo>
                        <a:pt x="150" y="107"/>
                      </a:lnTo>
                      <a:lnTo>
                        <a:pt x="150" y="123"/>
                      </a:lnTo>
                      <a:lnTo>
                        <a:pt x="146" y="124"/>
                      </a:lnTo>
                      <a:lnTo>
                        <a:pt x="143" y="129"/>
                      </a:lnTo>
                      <a:lnTo>
                        <a:pt x="140" y="129"/>
                      </a:lnTo>
                      <a:lnTo>
                        <a:pt x="136" y="136"/>
                      </a:lnTo>
                      <a:lnTo>
                        <a:pt x="130" y="137"/>
                      </a:lnTo>
                      <a:lnTo>
                        <a:pt x="121" y="146"/>
                      </a:lnTo>
                      <a:lnTo>
                        <a:pt x="118" y="148"/>
                      </a:lnTo>
                      <a:lnTo>
                        <a:pt x="113" y="148"/>
                      </a:lnTo>
                      <a:lnTo>
                        <a:pt x="112" y="151"/>
                      </a:lnTo>
                      <a:lnTo>
                        <a:pt x="112" y="156"/>
                      </a:lnTo>
                      <a:lnTo>
                        <a:pt x="109" y="157"/>
                      </a:lnTo>
                      <a:lnTo>
                        <a:pt x="108" y="163"/>
                      </a:lnTo>
                      <a:lnTo>
                        <a:pt x="103" y="166"/>
                      </a:lnTo>
                      <a:lnTo>
                        <a:pt x="102" y="166"/>
                      </a:lnTo>
                      <a:lnTo>
                        <a:pt x="91" y="163"/>
                      </a:lnTo>
                      <a:lnTo>
                        <a:pt x="61" y="147"/>
                      </a:lnTo>
                      <a:lnTo>
                        <a:pt x="53" y="146"/>
                      </a:lnTo>
                      <a:lnTo>
                        <a:pt x="51" y="140"/>
                      </a:lnTo>
                      <a:lnTo>
                        <a:pt x="48" y="135"/>
                      </a:lnTo>
                      <a:lnTo>
                        <a:pt x="32" y="124"/>
                      </a:lnTo>
                      <a:lnTo>
                        <a:pt x="24" y="120"/>
                      </a:lnTo>
                      <a:lnTo>
                        <a:pt x="23" y="118"/>
                      </a:lnTo>
                      <a:lnTo>
                        <a:pt x="23" y="113"/>
                      </a:lnTo>
                      <a:lnTo>
                        <a:pt x="22" y="110"/>
                      </a:lnTo>
                      <a:lnTo>
                        <a:pt x="22" y="107"/>
                      </a:lnTo>
                      <a:lnTo>
                        <a:pt x="16" y="102"/>
                      </a:lnTo>
                      <a:lnTo>
                        <a:pt x="10" y="102"/>
                      </a:lnTo>
                      <a:lnTo>
                        <a:pt x="5" y="93"/>
                      </a:lnTo>
                      <a:lnTo>
                        <a:pt x="5" y="86"/>
                      </a:lnTo>
                      <a:lnTo>
                        <a:pt x="8" y="86"/>
                      </a:lnTo>
                      <a:lnTo>
                        <a:pt x="10" y="87"/>
                      </a:lnTo>
                      <a:lnTo>
                        <a:pt x="13" y="87"/>
                      </a:lnTo>
                      <a:lnTo>
                        <a:pt x="13" y="86"/>
                      </a:lnTo>
                      <a:lnTo>
                        <a:pt x="11" y="82"/>
                      </a:lnTo>
                      <a:lnTo>
                        <a:pt x="7" y="81"/>
                      </a:lnTo>
                      <a:lnTo>
                        <a:pt x="5" y="78"/>
                      </a:lnTo>
                      <a:lnTo>
                        <a:pt x="6" y="71"/>
                      </a:lnTo>
                      <a:lnTo>
                        <a:pt x="5" y="65"/>
                      </a:lnTo>
                      <a:lnTo>
                        <a:pt x="3" y="62"/>
                      </a:lnTo>
                      <a:lnTo>
                        <a:pt x="0" y="60"/>
                      </a:lnTo>
                      <a:lnTo>
                        <a:pt x="0" y="55"/>
                      </a:lnTo>
                      <a:lnTo>
                        <a:pt x="2" y="49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14" name="Freeform 50"/>
                <p:cNvSpPr>
                  <a:spLocks noChangeAspect="1"/>
                </p:cNvSpPr>
                <p:nvPr/>
              </p:nvSpPr>
              <p:spPr bwMode="gray">
                <a:xfrm>
                  <a:off x="4610893" y="3505547"/>
                  <a:ext cx="106363" cy="111125"/>
                </a:xfrm>
                <a:custGeom>
                  <a:avLst/>
                  <a:gdLst/>
                  <a:ahLst/>
                  <a:cxnLst>
                    <a:cxn ang="0">
                      <a:pos x="97" y="342"/>
                    </a:cxn>
                    <a:cxn ang="0">
                      <a:pos x="173" y="317"/>
                    </a:cxn>
                    <a:cxn ang="0">
                      <a:pos x="258" y="307"/>
                    </a:cxn>
                    <a:cxn ang="0">
                      <a:pos x="301" y="315"/>
                    </a:cxn>
                    <a:cxn ang="0">
                      <a:pos x="317" y="310"/>
                    </a:cxn>
                    <a:cxn ang="0">
                      <a:pos x="318" y="280"/>
                    </a:cxn>
                    <a:cxn ang="0">
                      <a:pos x="296" y="238"/>
                    </a:cxn>
                    <a:cxn ang="0">
                      <a:pos x="307" y="199"/>
                    </a:cxn>
                    <a:cxn ang="0">
                      <a:pos x="318" y="161"/>
                    </a:cxn>
                    <a:cxn ang="0">
                      <a:pos x="332" y="144"/>
                    </a:cxn>
                    <a:cxn ang="0">
                      <a:pos x="327" y="95"/>
                    </a:cxn>
                    <a:cxn ang="0">
                      <a:pos x="326" y="82"/>
                    </a:cxn>
                    <a:cxn ang="0">
                      <a:pos x="322" y="70"/>
                    </a:cxn>
                    <a:cxn ang="0">
                      <a:pos x="307" y="54"/>
                    </a:cxn>
                    <a:cxn ang="0">
                      <a:pos x="290" y="48"/>
                    </a:cxn>
                    <a:cxn ang="0">
                      <a:pos x="250" y="49"/>
                    </a:cxn>
                    <a:cxn ang="0">
                      <a:pos x="230" y="61"/>
                    </a:cxn>
                    <a:cxn ang="0">
                      <a:pos x="218" y="57"/>
                    </a:cxn>
                    <a:cxn ang="0">
                      <a:pos x="205" y="50"/>
                    </a:cxn>
                    <a:cxn ang="0">
                      <a:pos x="197" y="39"/>
                    </a:cxn>
                    <a:cxn ang="0">
                      <a:pos x="188" y="30"/>
                    </a:cxn>
                    <a:cxn ang="0">
                      <a:pos x="173" y="25"/>
                    </a:cxn>
                    <a:cxn ang="0">
                      <a:pos x="154" y="16"/>
                    </a:cxn>
                    <a:cxn ang="0">
                      <a:pos x="140" y="27"/>
                    </a:cxn>
                    <a:cxn ang="0">
                      <a:pos x="129" y="10"/>
                    </a:cxn>
                    <a:cxn ang="0">
                      <a:pos x="124" y="1"/>
                    </a:cxn>
                    <a:cxn ang="0">
                      <a:pos x="108" y="5"/>
                    </a:cxn>
                    <a:cxn ang="0">
                      <a:pos x="105" y="18"/>
                    </a:cxn>
                    <a:cxn ang="0">
                      <a:pos x="86" y="27"/>
                    </a:cxn>
                    <a:cxn ang="0">
                      <a:pos x="73" y="25"/>
                    </a:cxn>
                    <a:cxn ang="0">
                      <a:pos x="65" y="27"/>
                    </a:cxn>
                    <a:cxn ang="0">
                      <a:pos x="53" y="18"/>
                    </a:cxn>
                    <a:cxn ang="0">
                      <a:pos x="42" y="25"/>
                    </a:cxn>
                    <a:cxn ang="0">
                      <a:pos x="26" y="39"/>
                    </a:cxn>
                    <a:cxn ang="0">
                      <a:pos x="24" y="70"/>
                    </a:cxn>
                    <a:cxn ang="0">
                      <a:pos x="37" y="90"/>
                    </a:cxn>
                    <a:cxn ang="0">
                      <a:pos x="42" y="97"/>
                    </a:cxn>
                    <a:cxn ang="0">
                      <a:pos x="41" y="111"/>
                    </a:cxn>
                    <a:cxn ang="0">
                      <a:pos x="47" y="125"/>
                    </a:cxn>
                    <a:cxn ang="0">
                      <a:pos x="41" y="129"/>
                    </a:cxn>
                    <a:cxn ang="0">
                      <a:pos x="17" y="128"/>
                    </a:cxn>
                    <a:cxn ang="0">
                      <a:pos x="17" y="139"/>
                    </a:cxn>
                    <a:cxn ang="0">
                      <a:pos x="31" y="145"/>
                    </a:cxn>
                    <a:cxn ang="0">
                      <a:pos x="28" y="152"/>
                    </a:cxn>
                    <a:cxn ang="0">
                      <a:pos x="22" y="177"/>
                    </a:cxn>
                    <a:cxn ang="0">
                      <a:pos x="8" y="192"/>
                    </a:cxn>
                    <a:cxn ang="0">
                      <a:pos x="17" y="202"/>
                    </a:cxn>
                    <a:cxn ang="0">
                      <a:pos x="0" y="233"/>
                    </a:cxn>
                    <a:cxn ang="0">
                      <a:pos x="8" y="236"/>
                    </a:cxn>
                    <a:cxn ang="0">
                      <a:pos x="22" y="245"/>
                    </a:cxn>
                    <a:cxn ang="0">
                      <a:pos x="38" y="256"/>
                    </a:cxn>
                    <a:cxn ang="0">
                      <a:pos x="52" y="267"/>
                    </a:cxn>
                    <a:cxn ang="0">
                      <a:pos x="65" y="280"/>
                    </a:cxn>
                    <a:cxn ang="0">
                      <a:pos x="66" y="300"/>
                    </a:cxn>
                    <a:cxn ang="0">
                      <a:pos x="57" y="311"/>
                    </a:cxn>
                    <a:cxn ang="0">
                      <a:pos x="57" y="350"/>
                    </a:cxn>
                  </a:cxnLst>
                  <a:rect l="0" t="0" r="r" b="b"/>
                  <a:pathLst>
                    <a:path w="337" h="354">
                      <a:moveTo>
                        <a:pt x="57" y="350"/>
                      </a:moveTo>
                      <a:lnTo>
                        <a:pt x="58" y="353"/>
                      </a:lnTo>
                      <a:lnTo>
                        <a:pt x="74" y="354"/>
                      </a:lnTo>
                      <a:lnTo>
                        <a:pt x="97" y="342"/>
                      </a:lnTo>
                      <a:lnTo>
                        <a:pt x="121" y="332"/>
                      </a:lnTo>
                      <a:lnTo>
                        <a:pt x="135" y="326"/>
                      </a:lnTo>
                      <a:lnTo>
                        <a:pt x="160" y="318"/>
                      </a:lnTo>
                      <a:lnTo>
                        <a:pt x="173" y="317"/>
                      </a:lnTo>
                      <a:lnTo>
                        <a:pt x="208" y="311"/>
                      </a:lnTo>
                      <a:lnTo>
                        <a:pt x="219" y="310"/>
                      </a:lnTo>
                      <a:lnTo>
                        <a:pt x="240" y="307"/>
                      </a:lnTo>
                      <a:lnTo>
                        <a:pt x="258" y="307"/>
                      </a:lnTo>
                      <a:lnTo>
                        <a:pt x="274" y="312"/>
                      </a:lnTo>
                      <a:lnTo>
                        <a:pt x="295" y="316"/>
                      </a:lnTo>
                      <a:lnTo>
                        <a:pt x="299" y="316"/>
                      </a:lnTo>
                      <a:lnTo>
                        <a:pt x="301" y="315"/>
                      </a:lnTo>
                      <a:lnTo>
                        <a:pt x="305" y="308"/>
                      </a:lnTo>
                      <a:lnTo>
                        <a:pt x="307" y="307"/>
                      </a:lnTo>
                      <a:lnTo>
                        <a:pt x="313" y="307"/>
                      </a:lnTo>
                      <a:lnTo>
                        <a:pt x="317" y="310"/>
                      </a:lnTo>
                      <a:lnTo>
                        <a:pt x="323" y="308"/>
                      </a:lnTo>
                      <a:lnTo>
                        <a:pt x="323" y="294"/>
                      </a:lnTo>
                      <a:lnTo>
                        <a:pt x="321" y="281"/>
                      </a:lnTo>
                      <a:lnTo>
                        <a:pt x="318" y="280"/>
                      </a:lnTo>
                      <a:lnTo>
                        <a:pt x="311" y="279"/>
                      </a:lnTo>
                      <a:lnTo>
                        <a:pt x="307" y="274"/>
                      </a:lnTo>
                      <a:lnTo>
                        <a:pt x="304" y="258"/>
                      </a:lnTo>
                      <a:lnTo>
                        <a:pt x="296" y="238"/>
                      </a:lnTo>
                      <a:lnTo>
                        <a:pt x="296" y="230"/>
                      </a:lnTo>
                      <a:lnTo>
                        <a:pt x="297" y="213"/>
                      </a:lnTo>
                      <a:lnTo>
                        <a:pt x="301" y="206"/>
                      </a:lnTo>
                      <a:lnTo>
                        <a:pt x="307" y="199"/>
                      </a:lnTo>
                      <a:lnTo>
                        <a:pt x="310" y="194"/>
                      </a:lnTo>
                      <a:lnTo>
                        <a:pt x="310" y="183"/>
                      </a:lnTo>
                      <a:lnTo>
                        <a:pt x="312" y="174"/>
                      </a:lnTo>
                      <a:lnTo>
                        <a:pt x="318" y="161"/>
                      </a:lnTo>
                      <a:lnTo>
                        <a:pt x="322" y="152"/>
                      </a:lnTo>
                      <a:lnTo>
                        <a:pt x="324" y="150"/>
                      </a:lnTo>
                      <a:lnTo>
                        <a:pt x="328" y="145"/>
                      </a:lnTo>
                      <a:lnTo>
                        <a:pt x="332" y="144"/>
                      </a:lnTo>
                      <a:lnTo>
                        <a:pt x="332" y="139"/>
                      </a:lnTo>
                      <a:lnTo>
                        <a:pt x="337" y="138"/>
                      </a:lnTo>
                      <a:lnTo>
                        <a:pt x="334" y="122"/>
                      </a:lnTo>
                      <a:lnTo>
                        <a:pt x="327" y="95"/>
                      </a:lnTo>
                      <a:lnTo>
                        <a:pt x="324" y="91"/>
                      </a:lnTo>
                      <a:lnTo>
                        <a:pt x="321" y="90"/>
                      </a:lnTo>
                      <a:lnTo>
                        <a:pt x="321" y="87"/>
                      </a:lnTo>
                      <a:lnTo>
                        <a:pt x="326" y="82"/>
                      </a:lnTo>
                      <a:lnTo>
                        <a:pt x="323" y="77"/>
                      </a:lnTo>
                      <a:lnTo>
                        <a:pt x="324" y="74"/>
                      </a:lnTo>
                      <a:lnTo>
                        <a:pt x="324" y="68"/>
                      </a:lnTo>
                      <a:lnTo>
                        <a:pt x="322" y="70"/>
                      </a:lnTo>
                      <a:lnTo>
                        <a:pt x="316" y="70"/>
                      </a:lnTo>
                      <a:lnTo>
                        <a:pt x="313" y="69"/>
                      </a:lnTo>
                      <a:lnTo>
                        <a:pt x="308" y="59"/>
                      </a:lnTo>
                      <a:lnTo>
                        <a:pt x="307" y="54"/>
                      </a:lnTo>
                      <a:lnTo>
                        <a:pt x="302" y="53"/>
                      </a:lnTo>
                      <a:lnTo>
                        <a:pt x="296" y="43"/>
                      </a:lnTo>
                      <a:lnTo>
                        <a:pt x="295" y="43"/>
                      </a:lnTo>
                      <a:lnTo>
                        <a:pt x="290" y="48"/>
                      </a:lnTo>
                      <a:lnTo>
                        <a:pt x="279" y="43"/>
                      </a:lnTo>
                      <a:lnTo>
                        <a:pt x="272" y="43"/>
                      </a:lnTo>
                      <a:lnTo>
                        <a:pt x="262" y="46"/>
                      </a:lnTo>
                      <a:lnTo>
                        <a:pt x="250" y="49"/>
                      </a:lnTo>
                      <a:lnTo>
                        <a:pt x="242" y="52"/>
                      </a:lnTo>
                      <a:lnTo>
                        <a:pt x="236" y="53"/>
                      </a:lnTo>
                      <a:lnTo>
                        <a:pt x="234" y="59"/>
                      </a:lnTo>
                      <a:lnTo>
                        <a:pt x="230" y="61"/>
                      </a:lnTo>
                      <a:lnTo>
                        <a:pt x="223" y="58"/>
                      </a:lnTo>
                      <a:lnTo>
                        <a:pt x="221" y="54"/>
                      </a:lnTo>
                      <a:lnTo>
                        <a:pt x="220" y="54"/>
                      </a:lnTo>
                      <a:lnTo>
                        <a:pt x="218" y="57"/>
                      </a:lnTo>
                      <a:lnTo>
                        <a:pt x="214" y="57"/>
                      </a:lnTo>
                      <a:lnTo>
                        <a:pt x="214" y="58"/>
                      </a:lnTo>
                      <a:lnTo>
                        <a:pt x="207" y="54"/>
                      </a:lnTo>
                      <a:lnTo>
                        <a:pt x="205" y="50"/>
                      </a:lnTo>
                      <a:lnTo>
                        <a:pt x="202" y="47"/>
                      </a:lnTo>
                      <a:lnTo>
                        <a:pt x="198" y="47"/>
                      </a:lnTo>
                      <a:lnTo>
                        <a:pt x="198" y="42"/>
                      </a:lnTo>
                      <a:lnTo>
                        <a:pt x="197" y="39"/>
                      </a:lnTo>
                      <a:lnTo>
                        <a:pt x="194" y="38"/>
                      </a:lnTo>
                      <a:lnTo>
                        <a:pt x="191" y="32"/>
                      </a:lnTo>
                      <a:lnTo>
                        <a:pt x="189" y="31"/>
                      </a:lnTo>
                      <a:lnTo>
                        <a:pt x="188" y="30"/>
                      </a:lnTo>
                      <a:lnTo>
                        <a:pt x="187" y="25"/>
                      </a:lnTo>
                      <a:lnTo>
                        <a:pt x="187" y="23"/>
                      </a:lnTo>
                      <a:lnTo>
                        <a:pt x="184" y="22"/>
                      </a:lnTo>
                      <a:lnTo>
                        <a:pt x="173" y="25"/>
                      </a:lnTo>
                      <a:lnTo>
                        <a:pt x="171" y="23"/>
                      </a:lnTo>
                      <a:lnTo>
                        <a:pt x="167" y="17"/>
                      </a:lnTo>
                      <a:lnTo>
                        <a:pt x="165" y="16"/>
                      </a:lnTo>
                      <a:lnTo>
                        <a:pt x="154" y="16"/>
                      </a:lnTo>
                      <a:lnTo>
                        <a:pt x="150" y="16"/>
                      </a:lnTo>
                      <a:lnTo>
                        <a:pt x="148" y="23"/>
                      </a:lnTo>
                      <a:lnTo>
                        <a:pt x="144" y="23"/>
                      </a:lnTo>
                      <a:lnTo>
                        <a:pt x="140" y="27"/>
                      </a:lnTo>
                      <a:lnTo>
                        <a:pt x="130" y="27"/>
                      </a:lnTo>
                      <a:lnTo>
                        <a:pt x="132" y="25"/>
                      </a:lnTo>
                      <a:lnTo>
                        <a:pt x="130" y="14"/>
                      </a:lnTo>
                      <a:lnTo>
                        <a:pt x="129" y="10"/>
                      </a:lnTo>
                      <a:lnTo>
                        <a:pt x="129" y="9"/>
                      </a:lnTo>
                      <a:lnTo>
                        <a:pt x="129" y="4"/>
                      </a:lnTo>
                      <a:lnTo>
                        <a:pt x="127" y="0"/>
                      </a:lnTo>
                      <a:lnTo>
                        <a:pt x="124" y="1"/>
                      </a:lnTo>
                      <a:lnTo>
                        <a:pt x="118" y="1"/>
                      </a:lnTo>
                      <a:lnTo>
                        <a:pt x="116" y="9"/>
                      </a:lnTo>
                      <a:lnTo>
                        <a:pt x="114" y="9"/>
                      </a:lnTo>
                      <a:lnTo>
                        <a:pt x="108" y="5"/>
                      </a:lnTo>
                      <a:lnTo>
                        <a:pt x="106" y="5"/>
                      </a:lnTo>
                      <a:lnTo>
                        <a:pt x="103" y="9"/>
                      </a:lnTo>
                      <a:lnTo>
                        <a:pt x="103" y="12"/>
                      </a:lnTo>
                      <a:lnTo>
                        <a:pt x="105" y="18"/>
                      </a:lnTo>
                      <a:lnTo>
                        <a:pt x="103" y="21"/>
                      </a:lnTo>
                      <a:lnTo>
                        <a:pt x="92" y="21"/>
                      </a:lnTo>
                      <a:lnTo>
                        <a:pt x="86" y="23"/>
                      </a:lnTo>
                      <a:lnTo>
                        <a:pt x="86" y="27"/>
                      </a:lnTo>
                      <a:lnTo>
                        <a:pt x="84" y="32"/>
                      </a:lnTo>
                      <a:lnTo>
                        <a:pt x="80" y="32"/>
                      </a:lnTo>
                      <a:lnTo>
                        <a:pt x="76" y="30"/>
                      </a:lnTo>
                      <a:lnTo>
                        <a:pt x="73" y="25"/>
                      </a:lnTo>
                      <a:lnTo>
                        <a:pt x="70" y="25"/>
                      </a:lnTo>
                      <a:lnTo>
                        <a:pt x="68" y="26"/>
                      </a:lnTo>
                      <a:lnTo>
                        <a:pt x="66" y="27"/>
                      </a:lnTo>
                      <a:lnTo>
                        <a:pt x="65" y="27"/>
                      </a:lnTo>
                      <a:lnTo>
                        <a:pt x="64" y="21"/>
                      </a:lnTo>
                      <a:lnTo>
                        <a:pt x="60" y="16"/>
                      </a:lnTo>
                      <a:lnTo>
                        <a:pt x="57" y="15"/>
                      </a:lnTo>
                      <a:lnTo>
                        <a:pt x="53" y="18"/>
                      </a:lnTo>
                      <a:lnTo>
                        <a:pt x="48" y="17"/>
                      </a:lnTo>
                      <a:lnTo>
                        <a:pt x="46" y="18"/>
                      </a:lnTo>
                      <a:lnTo>
                        <a:pt x="43" y="21"/>
                      </a:lnTo>
                      <a:lnTo>
                        <a:pt x="42" y="25"/>
                      </a:lnTo>
                      <a:lnTo>
                        <a:pt x="39" y="28"/>
                      </a:lnTo>
                      <a:lnTo>
                        <a:pt x="33" y="30"/>
                      </a:lnTo>
                      <a:lnTo>
                        <a:pt x="32" y="32"/>
                      </a:lnTo>
                      <a:lnTo>
                        <a:pt x="26" y="39"/>
                      </a:lnTo>
                      <a:lnTo>
                        <a:pt x="25" y="42"/>
                      </a:lnTo>
                      <a:lnTo>
                        <a:pt x="22" y="44"/>
                      </a:lnTo>
                      <a:lnTo>
                        <a:pt x="24" y="53"/>
                      </a:lnTo>
                      <a:lnTo>
                        <a:pt x="24" y="70"/>
                      </a:lnTo>
                      <a:lnTo>
                        <a:pt x="24" y="73"/>
                      </a:lnTo>
                      <a:lnTo>
                        <a:pt x="31" y="76"/>
                      </a:lnTo>
                      <a:lnTo>
                        <a:pt x="38" y="76"/>
                      </a:lnTo>
                      <a:lnTo>
                        <a:pt x="37" y="90"/>
                      </a:lnTo>
                      <a:lnTo>
                        <a:pt x="41" y="89"/>
                      </a:lnTo>
                      <a:lnTo>
                        <a:pt x="44" y="93"/>
                      </a:lnTo>
                      <a:lnTo>
                        <a:pt x="44" y="96"/>
                      </a:lnTo>
                      <a:lnTo>
                        <a:pt x="42" y="97"/>
                      </a:lnTo>
                      <a:lnTo>
                        <a:pt x="38" y="101"/>
                      </a:lnTo>
                      <a:lnTo>
                        <a:pt x="35" y="109"/>
                      </a:lnTo>
                      <a:lnTo>
                        <a:pt x="37" y="109"/>
                      </a:lnTo>
                      <a:lnTo>
                        <a:pt x="41" y="111"/>
                      </a:lnTo>
                      <a:lnTo>
                        <a:pt x="44" y="111"/>
                      </a:lnTo>
                      <a:lnTo>
                        <a:pt x="44" y="117"/>
                      </a:lnTo>
                      <a:lnTo>
                        <a:pt x="47" y="120"/>
                      </a:lnTo>
                      <a:lnTo>
                        <a:pt x="47" y="125"/>
                      </a:lnTo>
                      <a:lnTo>
                        <a:pt x="48" y="134"/>
                      </a:lnTo>
                      <a:lnTo>
                        <a:pt x="47" y="134"/>
                      </a:lnTo>
                      <a:lnTo>
                        <a:pt x="44" y="128"/>
                      </a:lnTo>
                      <a:lnTo>
                        <a:pt x="41" y="129"/>
                      </a:lnTo>
                      <a:lnTo>
                        <a:pt x="38" y="129"/>
                      </a:lnTo>
                      <a:lnTo>
                        <a:pt x="35" y="125"/>
                      </a:lnTo>
                      <a:lnTo>
                        <a:pt x="26" y="124"/>
                      </a:lnTo>
                      <a:lnTo>
                        <a:pt x="17" y="128"/>
                      </a:lnTo>
                      <a:lnTo>
                        <a:pt x="17" y="129"/>
                      </a:lnTo>
                      <a:lnTo>
                        <a:pt x="19" y="129"/>
                      </a:lnTo>
                      <a:lnTo>
                        <a:pt x="20" y="134"/>
                      </a:lnTo>
                      <a:lnTo>
                        <a:pt x="17" y="139"/>
                      </a:lnTo>
                      <a:lnTo>
                        <a:pt x="20" y="141"/>
                      </a:lnTo>
                      <a:lnTo>
                        <a:pt x="26" y="141"/>
                      </a:lnTo>
                      <a:lnTo>
                        <a:pt x="30" y="141"/>
                      </a:lnTo>
                      <a:lnTo>
                        <a:pt x="31" y="145"/>
                      </a:lnTo>
                      <a:lnTo>
                        <a:pt x="30" y="147"/>
                      </a:lnTo>
                      <a:lnTo>
                        <a:pt x="32" y="147"/>
                      </a:lnTo>
                      <a:lnTo>
                        <a:pt x="33" y="150"/>
                      </a:lnTo>
                      <a:lnTo>
                        <a:pt x="28" y="152"/>
                      </a:lnTo>
                      <a:lnTo>
                        <a:pt x="27" y="157"/>
                      </a:lnTo>
                      <a:lnTo>
                        <a:pt x="27" y="166"/>
                      </a:lnTo>
                      <a:lnTo>
                        <a:pt x="22" y="172"/>
                      </a:lnTo>
                      <a:lnTo>
                        <a:pt x="22" y="177"/>
                      </a:lnTo>
                      <a:lnTo>
                        <a:pt x="9" y="176"/>
                      </a:lnTo>
                      <a:lnTo>
                        <a:pt x="5" y="178"/>
                      </a:lnTo>
                      <a:lnTo>
                        <a:pt x="6" y="183"/>
                      </a:lnTo>
                      <a:lnTo>
                        <a:pt x="8" y="192"/>
                      </a:lnTo>
                      <a:lnTo>
                        <a:pt x="10" y="193"/>
                      </a:lnTo>
                      <a:lnTo>
                        <a:pt x="12" y="197"/>
                      </a:lnTo>
                      <a:lnTo>
                        <a:pt x="12" y="198"/>
                      </a:lnTo>
                      <a:lnTo>
                        <a:pt x="17" y="202"/>
                      </a:lnTo>
                      <a:lnTo>
                        <a:pt x="14" y="217"/>
                      </a:lnTo>
                      <a:lnTo>
                        <a:pt x="12" y="220"/>
                      </a:lnTo>
                      <a:lnTo>
                        <a:pt x="4" y="227"/>
                      </a:lnTo>
                      <a:lnTo>
                        <a:pt x="0" y="233"/>
                      </a:lnTo>
                      <a:lnTo>
                        <a:pt x="0" y="235"/>
                      </a:lnTo>
                      <a:lnTo>
                        <a:pt x="3" y="235"/>
                      </a:lnTo>
                      <a:lnTo>
                        <a:pt x="4" y="237"/>
                      </a:lnTo>
                      <a:lnTo>
                        <a:pt x="8" y="236"/>
                      </a:lnTo>
                      <a:lnTo>
                        <a:pt x="9" y="238"/>
                      </a:lnTo>
                      <a:lnTo>
                        <a:pt x="11" y="240"/>
                      </a:lnTo>
                      <a:lnTo>
                        <a:pt x="15" y="240"/>
                      </a:lnTo>
                      <a:lnTo>
                        <a:pt x="22" y="245"/>
                      </a:lnTo>
                      <a:lnTo>
                        <a:pt x="32" y="245"/>
                      </a:lnTo>
                      <a:lnTo>
                        <a:pt x="35" y="245"/>
                      </a:lnTo>
                      <a:lnTo>
                        <a:pt x="38" y="252"/>
                      </a:lnTo>
                      <a:lnTo>
                        <a:pt x="38" y="256"/>
                      </a:lnTo>
                      <a:lnTo>
                        <a:pt x="41" y="257"/>
                      </a:lnTo>
                      <a:lnTo>
                        <a:pt x="44" y="262"/>
                      </a:lnTo>
                      <a:lnTo>
                        <a:pt x="46" y="265"/>
                      </a:lnTo>
                      <a:lnTo>
                        <a:pt x="52" y="267"/>
                      </a:lnTo>
                      <a:lnTo>
                        <a:pt x="57" y="272"/>
                      </a:lnTo>
                      <a:lnTo>
                        <a:pt x="63" y="270"/>
                      </a:lnTo>
                      <a:lnTo>
                        <a:pt x="63" y="275"/>
                      </a:lnTo>
                      <a:lnTo>
                        <a:pt x="65" y="280"/>
                      </a:lnTo>
                      <a:lnTo>
                        <a:pt x="66" y="286"/>
                      </a:lnTo>
                      <a:lnTo>
                        <a:pt x="64" y="294"/>
                      </a:lnTo>
                      <a:lnTo>
                        <a:pt x="66" y="299"/>
                      </a:lnTo>
                      <a:lnTo>
                        <a:pt x="66" y="300"/>
                      </a:lnTo>
                      <a:lnTo>
                        <a:pt x="62" y="300"/>
                      </a:lnTo>
                      <a:lnTo>
                        <a:pt x="60" y="303"/>
                      </a:lnTo>
                      <a:lnTo>
                        <a:pt x="60" y="311"/>
                      </a:lnTo>
                      <a:lnTo>
                        <a:pt x="57" y="311"/>
                      </a:lnTo>
                      <a:lnTo>
                        <a:pt x="57" y="313"/>
                      </a:lnTo>
                      <a:lnTo>
                        <a:pt x="57" y="318"/>
                      </a:lnTo>
                      <a:lnTo>
                        <a:pt x="55" y="323"/>
                      </a:lnTo>
                      <a:lnTo>
                        <a:pt x="57" y="35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15" name="Freeform 51"/>
                <p:cNvSpPr>
                  <a:spLocks noChangeAspect="1"/>
                </p:cNvSpPr>
                <p:nvPr/>
              </p:nvSpPr>
              <p:spPr bwMode="gray">
                <a:xfrm>
                  <a:off x="4756943" y="3497609"/>
                  <a:ext cx="38100" cy="90488"/>
                </a:xfrm>
                <a:custGeom>
                  <a:avLst/>
                  <a:gdLst/>
                  <a:ahLst/>
                  <a:cxnLst>
                    <a:cxn ang="0">
                      <a:pos x="80" y="281"/>
                    </a:cxn>
                    <a:cxn ang="0">
                      <a:pos x="77" y="279"/>
                    </a:cxn>
                    <a:cxn ang="0">
                      <a:pos x="61" y="262"/>
                    </a:cxn>
                    <a:cxn ang="0">
                      <a:pos x="53" y="252"/>
                    </a:cxn>
                    <a:cxn ang="0">
                      <a:pos x="48" y="241"/>
                    </a:cxn>
                    <a:cxn ang="0">
                      <a:pos x="47" y="231"/>
                    </a:cxn>
                    <a:cxn ang="0">
                      <a:pos x="46" y="209"/>
                    </a:cxn>
                    <a:cxn ang="0">
                      <a:pos x="47" y="188"/>
                    </a:cxn>
                    <a:cxn ang="0">
                      <a:pos x="43" y="148"/>
                    </a:cxn>
                    <a:cxn ang="0">
                      <a:pos x="42" y="114"/>
                    </a:cxn>
                    <a:cxn ang="0">
                      <a:pos x="41" y="101"/>
                    </a:cxn>
                    <a:cxn ang="0">
                      <a:pos x="38" y="95"/>
                    </a:cxn>
                    <a:cxn ang="0">
                      <a:pos x="34" y="89"/>
                    </a:cxn>
                    <a:cxn ang="0">
                      <a:pos x="32" y="68"/>
                    </a:cxn>
                    <a:cxn ang="0">
                      <a:pos x="29" y="53"/>
                    </a:cxn>
                    <a:cxn ang="0">
                      <a:pos x="25" y="48"/>
                    </a:cxn>
                    <a:cxn ang="0">
                      <a:pos x="18" y="41"/>
                    </a:cxn>
                    <a:cxn ang="0">
                      <a:pos x="14" y="33"/>
                    </a:cxn>
                    <a:cxn ang="0">
                      <a:pos x="5" y="27"/>
                    </a:cxn>
                    <a:cxn ang="0">
                      <a:pos x="4" y="21"/>
                    </a:cxn>
                    <a:cxn ang="0">
                      <a:pos x="8" y="16"/>
                    </a:cxn>
                    <a:cxn ang="0">
                      <a:pos x="8" y="11"/>
                    </a:cxn>
                    <a:cxn ang="0">
                      <a:pos x="11" y="6"/>
                    </a:cxn>
                    <a:cxn ang="0">
                      <a:pos x="10" y="5"/>
                    </a:cxn>
                    <a:cxn ang="0">
                      <a:pos x="2" y="4"/>
                    </a:cxn>
                    <a:cxn ang="0">
                      <a:pos x="0" y="3"/>
                    </a:cxn>
                    <a:cxn ang="0">
                      <a:pos x="0" y="0"/>
                    </a:cxn>
                    <a:cxn ang="0">
                      <a:pos x="0" y="1"/>
                    </a:cxn>
                    <a:cxn ang="0">
                      <a:pos x="35" y="6"/>
                    </a:cxn>
                    <a:cxn ang="0">
                      <a:pos x="38" y="11"/>
                    </a:cxn>
                    <a:cxn ang="0">
                      <a:pos x="42" y="11"/>
                    </a:cxn>
                    <a:cxn ang="0">
                      <a:pos x="45" y="8"/>
                    </a:cxn>
                    <a:cxn ang="0">
                      <a:pos x="59" y="9"/>
                    </a:cxn>
                    <a:cxn ang="0">
                      <a:pos x="61" y="8"/>
                    </a:cxn>
                    <a:cxn ang="0">
                      <a:pos x="58" y="10"/>
                    </a:cxn>
                    <a:cxn ang="0">
                      <a:pos x="57" y="17"/>
                    </a:cxn>
                    <a:cxn ang="0">
                      <a:pos x="53" y="25"/>
                    </a:cxn>
                    <a:cxn ang="0">
                      <a:pos x="52" y="35"/>
                    </a:cxn>
                    <a:cxn ang="0">
                      <a:pos x="52" y="43"/>
                    </a:cxn>
                    <a:cxn ang="0">
                      <a:pos x="57" y="47"/>
                    </a:cxn>
                    <a:cxn ang="0">
                      <a:pos x="63" y="51"/>
                    </a:cxn>
                    <a:cxn ang="0">
                      <a:pos x="67" y="51"/>
                    </a:cxn>
                    <a:cxn ang="0">
                      <a:pos x="72" y="53"/>
                    </a:cxn>
                    <a:cxn ang="0">
                      <a:pos x="84" y="69"/>
                    </a:cxn>
                    <a:cxn ang="0">
                      <a:pos x="93" y="89"/>
                    </a:cxn>
                    <a:cxn ang="0">
                      <a:pos x="99" y="110"/>
                    </a:cxn>
                    <a:cxn ang="0">
                      <a:pos x="102" y="119"/>
                    </a:cxn>
                    <a:cxn ang="0">
                      <a:pos x="104" y="125"/>
                    </a:cxn>
                    <a:cxn ang="0">
                      <a:pos x="106" y="134"/>
                    </a:cxn>
                    <a:cxn ang="0">
                      <a:pos x="108" y="145"/>
                    </a:cxn>
                    <a:cxn ang="0">
                      <a:pos x="110" y="164"/>
                    </a:cxn>
                    <a:cxn ang="0">
                      <a:pos x="110" y="215"/>
                    </a:cxn>
                    <a:cxn ang="0">
                      <a:pos x="106" y="238"/>
                    </a:cxn>
                    <a:cxn ang="0">
                      <a:pos x="106" y="248"/>
                    </a:cxn>
                    <a:cxn ang="0">
                      <a:pos x="110" y="261"/>
                    </a:cxn>
                    <a:cxn ang="0">
                      <a:pos x="112" y="268"/>
                    </a:cxn>
                    <a:cxn ang="0">
                      <a:pos x="113" y="269"/>
                    </a:cxn>
                    <a:cxn ang="0">
                      <a:pos x="120" y="270"/>
                    </a:cxn>
                    <a:cxn ang="0">
                      <a:pos x="99" y="275"/>
                    </a:cxn>
                    <a:cxn ang="0">
                      <a:pos x="80" y="281"/>
                    </a:cxn>
                  </a:cxnLst>
                  <a:rect l="0" t="0" r="r" b="b"/>
                  <a:pathLst>
                    <a:path w="120" h="281">
                      <a:moveTo>
                        <a:pt x="80" y="281"/>
                      </a:moveTo>
                      <a:lnTo>
                        <a:pt x="77" y="279"/>
                      </a:lnTo>
                      <a:lnTo>
                        <a:pt x="61" y="262"/>
                      </a:lnTo>
                      <a:lnTo>
                        <a:pt x="53" y="252"/>
                      </a:lnTo>
                      <a:lnTo>
                        <a:pt x="48" y="241"/>
                      </a:lnTo>
                      <a:lnTo>
                        <a:pt x="47" y="231"/>
                      </a:lnTo>
                      <a:lnTo>
                        <a:pt x="46" y="209"/>
                      </a:lnTo>
                      <a:lnTo>
                        <a:pt x="47" y="188"/>
                      </a:lnTo>
                      <a:lnTo>
                        <a:pt x="43" y="148"/>
                      </a:lnTo>
                      <a:lnTo>
                        <a:pt x="42" y="114"/>
                      </a:lnTo>
                      <a:lnTo>
                        <a:pt x="41" y="101"/>
                      </a:lnTo>
                      <a:lnTo>
                        <a:pt x="38" y="95"/>
                      </a:lnTo>
                      <a:lnTo>
                        <a:pt x="34" y="89"/>
                      </a:lnTo>
                      <a:lnTo>
                        <a:pt x="32" y="68"/>
                      </a:lnTo>
                      <a:lnTo>
                        <a:pt x="29" y="53"/>
                      </a:lnTo>
                      <a:lnTo>
                        <a:pt x="25" y="48"/>
                      </a:lnTo>
                      <a:lnTo>
                        <a:pt x="18" y="41"/>
                      </a:lnTo>
                      <a:lnTo>
                        <a:pt x="14" y="33"/>
                      </a:lnTo>
                      <a:lnTo>
                        <a:pt x="5" y="27"/>
                      </a:lnTo>
                      <a:lnTo>
                        <a:pt x="4" y="21"/>
                      </a:lnTo>
                      <a:lnTo>
                        <a:pt x="8" y="16"/>
                      </a:lnTo>
                      <a:lnTo>
                        <a:pt x="8" y="11"/>
                      </a:lnTo>
                      <a:lnTo>
                        <a:pt x="11" y="6"/>
                      </a:lnTo>
                      <a:lnTo>
                        <a:pt x="10" y="5"/>
                      </a:lnTo>
                      <a:lnTo>
                        <a:pt x="2" y="4"/>
                      </a:lnTo>
                      <a:lnTo>
                        <a:pt x="0" y="3"/>
                      </a:lnTo>
                      <a:lnTo>
                        <a:pt x="0" y="0"/>
                      </a:lnTo>
                      <a:lnTo>
                        <a:pt x="0" y="1"/>
                      </a:lnTo>
                      <a:lnTo>
                        <a:pt x="35" y="6"/>
                      </a:lnTo>
                      <a:lnTo>
                        <a:pt x="38" y="11"/>
                      </a:lnTo>
                      <a:lnTo>
                        <a:pt x="42" y="11"/>
                      </a:lnTo>
                      <a:lnTo>
                        <a:pt x="45" y="8"/>
                      </a:lnTo>
                      <a:lnTo>
                        <a:pt x="59" y="9"/>
                      </a:lnTo>
                      <a:lnTo>
                        <a:pt x="61" y="8"/>
                      </a:lnTo>
                      <a:lnTo>
                        <a:pt x="58" y="10"/>
                      </a:lnTo>
                      <a:lnTo>
                        <a:pt x="57" y="17"/>
                      </a:lnTo>
                      <a:lnTo>
                        <a:pt x="53" y="25"/>
                      </a:lnTo>
                      <a:lnTo>
                        <a:pt x="52" y="35"/>
                      </a:lnTo>
                      <a:lnTo>
                        <a:pt x="52" y="43"/>
                      </a:lnTo>
                      <a:lnTo>
                        <a:pt x="57" y="47"/>
                      </a:lnTo>
                      <a:lnTo>
                        <a:pt x="63" y="51"/>
                      </a:lnTo>
                      <a:lnTo>
                        <a:pt x="67" y="51"/>
                      </a:lnTo>
                      <a:lnTo>
                        <a:pt x="72" y="53"/>
                      </a:lnTo>
                      <a:lnTo>
                        <a:pt x="84" y="69"/>
                      </a:lnTo>
                      <a:lnTo>
                        <a:pt x="93" y="89"/>
                      </a:lnTo>
                      <a:lnTo>
                        <a:pt x="99" y="110"/>
                      </a:lnTo>
                      <a:lnTo>
                        <a:pt x="102" y="119"/>
                      </a:lnTo>
                      <a:lnTo>
                        <a:pt x="104" y="125"/>
                      </a:lnTo>
                      <a:lnTo>
                        <a:pt x="106" y="134"/>
                      </a:lnTo>
                      <a:lnTo>
                        <a:pt x="108" y="145"/>
                      </a:lnTo>
                      <a:lnTo>
                        <a:pt x="110" y="164"/>
                      </a:lnTo>
                      <a:lnTo>
                        <a:pt x="110" y="215"/>
                      </a:lnTo>
                      <a:lnTo>
                        <a:pt x="106" y="238"/>
                      </a:lnTo>
                      <a:lnTo>
                        <a:pt x="106" y="248"/>
                      </a:lnTo>
                      <a:lnTo>
                        <a:pt x="110" y="261"/>
                      </a:lnTo>
                      <a:lnTo>
                        <a:pt x="112" y="268"/>
                      </a:lnTo>
                      <a:lnTo>
                        <a:pt x="113" y="269"/>
                      </a:lnTo>
                      <a:lnTo>
                        <a:pt x="120" y="270"/>
                      </a:lnTo>
                      <a:lnTo>
                        <a:pt x="99" y="275"/>
                      </a:lnTo>
                      <a:lnTo>
                        <a:pt x="80" y="281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16" name="Freeform 52"/>
                <p:cNvSpPr>
                  <a:spLocks noChangeAspect="1"/>
                </p:cNvSpPr>
                <p:nvPr/>
              </p:nvSpPr>
              <p:spPr bwMode="gray">
                <a:xfrm>
                  <a:off x="4972842" y="3600797"/>
                  <a:ext cx="331788" cy="323850"/>
                </a:xfrm>
                <a:custGeom>
                  <a:avLst/>
                  <a:gdLst/>
                  <a:ahLst/>
                  <a:cxnLst>
                    <a:cxn ang="0">
                      <a:pos x="960" y="671"/>
                    </a:cxn>
                    <a:cxn ang="0">
                      <a:pos x="939" y="609"/>
                    </a:cxn>
                    <a:cxn ang="0">
                      <a:pos x="933" y="528"/>
                    </a:cxn>
                    <a:cxn ang="0">
                      <a:pos x="933" y="488"/>
                    </a:cxn>
                    <a:cxn ang="0">
                      <a:pos x="927" y="435"/>
                    </a:cxn>
                    <a:cxn ang="0">
                      <a:pos x="934" y="392"/>
                    </a:cxn>
                    <a:cxn ang="0">
                      <a:pos x="960" y="337"/>
                    </a:cxn>
                    <a:cxn ang="0">
                      <a:pos x="979" y="248"/>
                    </a:cxn>
                    <a:cxn ang="0">
                      <a:pos x="1015" y="202"/>
                    </a:cxn>
                    <a:cxn ang="0">
                      <a:pos x="1043" y="167"/>
                    </a:cxn>
                    <a:cxn ang="0">
                      <a:pos x="1020" y="143"/>
                    </a:cxn>
                    <a:cxn ang="0">
                      <a:pos x="1019" y="90"/>
                    </a:cxn>
                    <a:cxn ang="0">
                      <a:pos x="955" y="36"/>
                    </a:cxn>
                    <a:cxn ang="0">
                      <a:pos x="892" y="52"/>
                    </a:cxn>
                    <a:cxn ang="0">
                      <a:pos x="839" y="5"/>
                    </a:cxn>
                    <a:cxn ang="0">
                      <a:pos x="771" y="0"/>
                    </a:cxn>
                    <a:cxn ang="0">
                      <a:pos x="697" y="16"/>
                    </a:cxn>
                    <a:cxn ang="0">
                      <a:pos x="676" y="10"/>
                    </a:cxn>
                    <a:cxn ang="0">
                      <a:pos x="601" y="27"/>
                    </a:cxn>
                    <a:cxn ang="0">
                      <a:pos x="509" y="53"/>
                    </a:cxn>
                    <a:cxn ang="0">
                      <a:pos x="436" y="25"/>
                    </a:cxn>
                    <a:cxn ang="0">
                      <a:pos x="384" y="16"/>
                    </a:cxn>
                    <a:cxn ang="0">
                      <a:pos x="359" y="75"/>
                    </a:cxn>
                    <a:cxn ang="0">
                      <a:pos x="326" y="159"/>
                    </a:cxn>
                    <a:cxn ang="0">
                      <a:pos x="298" y="327"/>
                    </a:cxn>
                    <a:cxn ang="0">
                      <a:pos x="217" y="423"/>
                    </a:cxn>
                    <a:cxn ang="0">
                      <a:pos x="181" y="516"/>
                    </a:cxn>
                    <a:cxn ang="0">
                      <a:pos x="112" y="531"/>
                    </a:cxn>
                    <a:cxn ang="0">
                      <a:pos x="68" y="551"/>
                    </a:cxn>
                    <a:cxn ang="0">
                      <a:pos x="18" y="560"/>
                    </a:cxn>
                    <a:cxn ang="0">
                      <a:pos x="3" y="612"/>
                    </a:cxn>
                    <a:cxn ang="0">
                      <a:pos x="9" y="624"/>
                    </a:cxn>
                    <a:cxn ang="0">
                      <a:pos x="70" y="606"/>
                    </a:cxn>
                    <a:cxn ang="0">
                      <a:pos x="155" y="606"/>
                    </a:cxn>
                    <a:cxn ang="0">
                      <a:pos x="225" y="613"/>
                    </a:cxn>
                    <a:cxn ang="0">
                      <a:pos x="244" y="654"/>
                    </a:cxn>
                    <a:cxn ang="0">
                      <a:pos x="289" y="727"/>
                    </a:cxn>
                    <a:cxn ang="0">
                      <a:pos x="366" y="725"/>
                    </a:cxn>
                    <a:cxn ang="0">
                      <a:pos x="393" y="694"/>
                    </a:cxn>
                    <a:cxn ang="0">
                      <a:pos x="444" y="664"/>
                    </a:cxn>
                    <a:cxn ang="0">
                      <a:pos x="520" y="699"/>
                    </a:cxn>
                    <a:cxn ang="0">
                      <a:pos x="527" y="781"/>
                    </a:cxn>
                    <a:cxn ang="0">
                      <a:pos x="541" y="850"/>
                    </a:cxn>
                    <a:cxn ang="0">
                      <a:pos x="531" y="894"/>
                    </a:cxn>
                    <a:cxn ang="0">
                      <a:pos x="549" y="908"/>
                    </a:cxn>
                    <a:cxn ang="0">
                      <a:pos x="613" y="891"/>
                    </a:cxn>
                    <a:cxn ang="0">
                      <a:pos x="645" y="882"/>
                    </a:cxn>
                    <a:cxn ang="0">
                      <a:pos x="667" y="903"/>
                    </a:cxn>
                    <a:cxn ang="0">
                      <a:pos x="697" y="901"/>
                    </a:cxn>
                    <a:cxn ang="0">
                      <a:pos x="736" y="925"/>
                    </a:cxn>
                    <a:cxn ang="0">
                      <a:pos x="799" y="934"/>
                    </a:cxn>
                    <a:cxn ang="0">
                      <a:pos x="858" y="961"/>
                    </a:cxn>
                    <a:cxn ang="0">
                      <a:pos x="898" y="999"/>
                    </a:cxn>
                    <a:cxn ang="0">
                      <a:pos x="941" y="1010"/>
                    </a:cxn>
                    <a:cxn ang="0">
                      <a:pos x="959" y="1018"/>
                    </a:cxn>
                    <a:cxn ang="0">
                      <a:pos x="956" y="958"/>
                    </a:cxn>
                    <a:cxn ang="0">
                      <a:pos x="911" y="955"/>
                    </a:cxn>
                    <a:cxn ang="0">
                      <a:pos x="895" y="917"/>
                    </a:cxn>
                    <a:cxn ang="0">
                      <a:pos x="912" y="820"/>
                    </a:cxn>
                    <a:cxn ang="0">
                      <a:pos x="914" y="772"/>
                    </a:cxn>
                    <a:cxn ang="0">
                      <a:pos x="941" y="748"/>
                    </a:cxn>
                  </a:cxnLst>
                  <a:rect l="0" t="0" r="r" b="b"/>
                  <a:pathLst>
                    <a:path w="1045" h="1018">
                      <a:moveTo>
                        <a:pt x="1003" y="735"/>
                      </a:moveTo>
                      <a:lnTo>
                        <a:pt x="995" y="700"/>
                      </a:lnTo>
                      <a:lnTo>
                        <a:pt x="986" y="688"/>
                      </a:lnTo>
                      <a:lnTo>
                        <a:pt x="972" y="684"/>
                      </a:lnTo>
                      <a:lnTo>
                        <a:pt x="960" y="671"/>
                      </a:lnTo>
                      <a:lnTo>
                        <a:pt x="952" y="662"/>
                      </a:lnTo>
                      <a:lnTo>
                        <a:pt x="945" y="646"/>
                      </a:lnTo>
                      <a:lnTo>
                        <a:pt x="940" y="639"/>
                      </a:lnTo>
                      <a:lnTo>
                        <a:pt x="936" y="622"/>
                      </a:lnTo>
                      <a:lnTo>
                        <a:pt x="939" y="609"/>
                      </a:lnTo>
                      <a:lnTo>
                        <a:pt x="939" y="597"/>
                      </a:lnTo>
                      <a:lnTo>
                        <a:pt x="933" y="585"/>
                      </a:lnTo>
                      <a:lnTo>
                        <a:pt x="927" y="566"/>
                      </a:lnTo>
                      <a:lnTo>
                        <a:pt x="928" y="551"/>
                      </a:lnTo>
                      <a:lnTo>
                        <a:pt x="933" y="528"/>
                      </a:lnTo>
                      <a:lnTo>
                        <a:pt x="932" y="517"/>
                      </a:lnTo>
                      <a:lnTo>
                        <a:pt x="928" y="520"/>
                      </a:lnTo>
                      <a:lnTo>
                        <a:pt x="927" y="515"/>
                      </a:lnTo>
                      <a:lnTo>
                        <a:pt x="928" y="503"/>
                      </a:lnTo>
                      <a:lnTo>
                        <a:pt x="933" y="488"/>
                      </a:lnTo>
                      <a:lnTo>
                        <a:pt x="934" y="478"/>
                      </a:lnTo>
                      <a:lnTo>
                        <a:pt x="938" y="471"/>
                      </a:lnTo>
                      <a:lnTo>
                        <a:pt x="935" y="447"/>
                      </a:lnTo>
                      <a:lnTo>
                        <a:pt x="933" y="441"/>
                      </a:lnTo>
                      <a:lnTo>
                        <a:pt x="927" y="435"/>
                      </a:lnTo>
                      <a:lnTo>
                        <a:pt x="922" y="428"/>
                      </a:lnTo>
                      <a:lnTo>
                        <a:pt x="920" y="424"/>
                      </a:lnTo>
                      <a:lnTo>
                        <a:pt x="920" y="417"/>
                      </a:lnTo>
                      <a:lnTo>
                        <a:pt x="930" y="403"/>
                      </a:lnTo>
                      <a:lnTo>
                        <a:pt x="934" y="392"/>
                      </a:lnTo>
                      <a:lnTo>
                        <a:pt x="941" y="379"/>
                      </a:lnTo>
                      <a:lnTo>
                        <a:pt x="949" y="367"/>
                      </a:lnTo>
                      <a:lnTo>
                        <a:pt x="956" y="360"/>
                      </a:lnTo>
                      <a:lnTo>
                        <a:pt x="959" y="358"/>
                      </a:lnTo>
                      <a:lnTo>
                        <a:pt x="960" y="337"/>
                      </a:lnTo>
                      <a:lnTo>
                        <a:pt x="962" y="309"/>
                      </a:lnTo>
                      <a:lnTo>
                        <a:pt x="962" y="295"/>
                      </a:lnTo>
                      <a:lnTo>
                        <a:pt x="970" y="264"/>
                      </a:lnTo>
                      <a:lnTo>
                        <a:pt x="976" y="253"/>
                      </a:lnTo>
                      <a:lnTo>
                        <a:pt x="979" y="248"/>
                      </a:lnTo>
                      <a:lnTo>
                        <a:pt x="992" y="234"/>
                      </a:lnTo>
                      <a:lnTo>
                        <a:pt x="1003" y="221"/>
                      </a:lnTo>
                      <a:lnTo>
                        <a:pt x="1009" y="215"/>
                      </a:lnTo>
                      <a:lnTo>
                        <a:pt x="1011" y="209"/>
                      </a:lnTo>
                      <a:lnTo>
                        <a:pt x="1015" y="202"/>
                      </a:lnTo>
                      <a:lnTo>
                        <a:pt x="1026" y="197"/>
                      </a:lnTo>
                      <a:lnTo>
                        <a:pt x="1032" y="192"/>
                      </a:lnTo>
                      <a:lnTo>
                        <a:pt x="1041" y="183"/>
                      </a:lnTo>
                      <a:lnTo>
                        <a:pt x="1045" y="175"/>
                      </a:lnTo>
                      <a:lnTo>
                        <a:pt x="1043" y="167"/>
                      </a:lnTo>
                      <a:lnTo>
                        <a:pt x="1041" y="162"/>
                      </a:lnTo>
                      <a:lnTo>
                        <a:pt x="1032" y="160"/>
                      </a:lnTo>
                      <a:lnTo>
                        <a:pt x="1027" y="156"/>
                      </a:lnTo>
                      <a:lnTo>
                        <a:pt x="1022" y="151"/>
                      </a:lnTo>
                      <a:lnTo>
                        <a:pt x="1020" y="143"/>
                      </a:lnTo>
                      <a:lnTo>
                        <a:pt x="1019" y="121"/>
                      </a:lnTo>
                      <a:lnTo>
                        <a:pt x="1022" y="103"/>
                      </a:lnTo>
                      <a:lnTo>
                        <a:pt x="1025" y="94"/>
                      </a:lnTo>
                      <a:lnTo>
                        <a:pt x="1025" y="90"/>
                      </a:lnTo>
                      <a:lnTo>
                        <a:pt x="1019" y="90"/>
                      </a:lnTo>
                      <a:lnTo>
                        <a:pt x="1013" y="85"/>
                      </a:lnTo>
                      <a:lnTo>
                        <a:pt x="1004" y="76"/>
                      </a:lnTo>
                      <a:lnTo>
                        <a:pt x="990" y="68"/>
                      </a:lnTo>
                      <a:lnTo>
                        <a:pt x="966" y="42"/>
                      </a:lnTo>
                      <a:lnTo>
                        <a:pt x="955" y="36"/>
                      </a:lnTo>
                      <a:lnTo>
                        <a:pt x="943" y="46"/>
                      </a:lnTo>
                      <a:lnTo>
                        <a:pt x="932" y="47"/>
                      </a:lnTo>
                      <a:lnTo>
                        <a:pt x="905" y="41"/>
                      </a:lnTo>
                      <a:lnTo>
                        <a:pt x="898" y="49"/>
                      </a:lnTo>
                      <a:lnTo>
                        <a:pt x="892" y="52"/>
                      </a:lnTo>
                      <a:lnTo>
                        <a:pt x="869" y="43"/>
                      </a:lnTo>
                      <a:lnTo>
                        <a:pt x="864" y="33"/>
                      </a:lnTo>
                      <a:lnTo>
                        <a:pt x="858" y="25"/>
                      </a:lnTo>
                      <a:lnTo>
                        <a:pt x="846" y="16"/>
                      </a:lnTo>
                      <a:lnTo>
                        <a:pt x="839" y="5"/>
                      </a:lnTo>
                      <a:lnTo>
                        <a:pt x="811" y="5"/>
                      </a:lnTo>
                      <a:lnTo>
                        <a:pt x="803" y="16"/>
                      </a:lnTo>
                      <a:lnTo>
                        <a:pt x="791" y="9"/>
                      </a:lnTo>
                      <a:lnTo>
                        <a:pt x="784" y="16"/>
                      </a:lnTo>
                      <a:lnTo>
                        <a:pt x="771" y="0"/>
                      </a:lnTo>
                      <a:lnTo>
                        <a:pt x="756" y="5"/>
                      </a:lnTo>
                      <a:lnTo>
                        <a:pt x="733" y="9"/>
                      </a:lnTo>
                      <a:lnTo>
                        <a:pt x="713" y="4"/>
                      </a:lnTo>
                      <a:lnTo>
                        <a:pt x="709" y="16"/>
                      </a:lnTo>
                      <a:lnTo>
                        <a:pt x="697" y="16"/>
                      </a:lnTo>
                      <a:lnTo>
                        <a:pt x="690" y="19"/>
                      </a:lnTo>
                      <a:lnTo>
                        <a:pt x="682" y="16"/>
                      </a:lnTo>
                      <a:lnTo>
                        <a:pt x="683" y="16"/>
                      </a:lnTo>
                      <a:lnTo>
                        <a:pt x="682" y="10"/>
                      </a:lnTo>
                      <a:lnTo>
                        <a:pt x="676" y="10"/>
                      </a:lnTo>
                      <a:lnTo>
                        <a:pt x="665" y="16"/>
                      </a:lnTo>
                      <a:lnTo>
                        <a:pt x="639" y="21"/>
                      </a:lnTo>
                      <a:lnTo>
                        <a:pt x="628" y="27"/>
                      </a:lnTo>
                      <a:lnTo>
                        <a:pt x="610" y="32"/>
                      </a:lnTo>
                      <a:lnTo>
                        <a:pt x="601" y="27"/>
                      </a:lnTo>
                      <a:lnTo>
                        <a:pt x="583" y="24"/>
                      </a:lnTo>
                      <a:lnTo>
                        <a:pt x="569" y="32"/>
                      </a:lnTo>
                      <a:lnTo>
                        <a:pt x="567" y="49"/>
                      </a:lnTo>
                      <a:lnTo>
                        <a:pt x="559" y="53"/>
                      </a:lnTo>
                      <a:lnTo>
                        <a:pt x="509" y="53"/>
                      </a:lnTo>
                      <a:lnTo>
                        <a:pt x="486" y="47"/>
                      </a:lnTo>
                      <a:lnTo>
                        <a:pt x="472" y="37"/>
                      </a:lnTo>
                      <a:lnTo>
                        <a:pt x="465" y="46"/>
                      </a:lnTo>
                      <a:lnTo>
                        <a:pt x="457" y="43"/>
                      </a:lnTo>
                      <a:lnTo>
                        <a:pt x="436" y="25"/>
                      </a:lnTo>
                      <a:lnTo>
                        <a:pt x="434" y="16"/>
                      </a:lnTo>
                      <a:lnTo>
                        <a:pt x="427" y="6"/>
                      </a:lnTo>
                      <a:lnTo>
                        <a:pt x="411" y="5"/>
                      </a:lnTo>
                      <a:lnTo>
                        <a:pt x="397" y="5"/>
                      </a:lnTo>
                      <a:lnTo>
                        <a:pt x="384" y="16"/>
                      </a:lnTo>
                      <a:lnTo>
                        <a:pt x="378" y="22"/>
                      </a:lnTo>
                      <a:lnTo>
                        <a:pt x="371" y="37"/>
                      </a:lnTo>
                      <a:lnTo>
                        <a:pt x="363" y="42"/>
                      </a:lnTo>
                      <a:lnTo>
                        <a:pt x="360" y="56"/>
                      </a:lnTo>
                      <a:lnTo>
                        <a:pt x="359" y="75"/>
                      </a:lnTo>
                      <a:lnTo>
                        <a:pt x="362" y="84"/>
                      </a:lnTo>
                      <a:lnTo>
                        <a:pt x="349" y="86"/>
                      </a:lnTo>
                      <a:lnTo>
                        <a:pt x="352" y="103"/>
                      </a:lnTo>
                      <a:lnTo>
                        <a:pt x="347" y="122"/>
                      </a:lnTo>
                      <a:lnTo>
                        <a:pt x="326" y="159"/>
                      </a:lnTo>
                      <a:lnTo>
                        <a:pt x="316" y="183"/>
                      </a:lnTo>
                      <a:lnTo>
                        <a:pt x="307" y="227"/>
                      </a:lnTo>
                      <a:lnTo>
                        <a:pt x="306" y="293"/>
                      </a:lnTo>
                      <a:lnTo>
                        <a:pt x="299" y="323"/>
                      </a:lnTo>
                      <a:lnTo>
                        <a:pt x="298" y="327"/>
                      </a:lnTo>
                      <a:lnTo>
                        <a:pt x="283" y="340"/>
                      </a:lnTo>
                      <a:lnTo>
                        <a:pt x="264" y="350"/>
                      </a:lnTo>
                      <a:lnTo>
                        <a:pt x="247" y="366"/>
                      </a:lnTo>
                      <a:lnTo>
                        <a:pt x="224" y="402"/>
                      </a:lnTo>
                      <a:lnTo>
                        <a:pt x="217" y="423"/>
                      </a:lnTo>
                      <a:lnTo>
                        <a:pt x="213" y="444"/>
                      </a:lnTo>
                      <a:lnTo>
                        <a:pt x="213" y="462"/>
                      </a:lnTo>
                      <a:lnTo>
                        <a:pt x="209" y="480"/>
                      </a:lnTo>
                      <a:lnTo>
                        <a:pt x="196" y="501"/>
                      </a:lnTo>
                      <a:lnTo>
                        <a:pt x="181" y="516"/>
                      </a:lnTo>
                      <a:lnTo>
                        <a:pt x="167" y="523"/>
                      </a:lnTo>
                      <a:lnTo>
                        <a:pt x="144" y="544"/>
                      </a:lnTo>
                      <a:lnTo>
                        <a:pt x="123" y="552"/>
                      </a:lnTo>
                      <a:lnTo>
                        <a:pt x="113" y="549"/>
                      </a:lnTo>
                      <a:lnTo>
                        <a:pt x="112" y="531"/>
                      </a:lnTo>
                      <a:lnTo>
                        <a:pt x="110" y="526"/>
                      </a:lnTo>
                      <a:lnTo>
                        <a:pt x="96" y="530"/>
                      </a:lnTo>
                      <a:lnTo>
                        <a:pt x="83" y="532"/>
                      </a:lnTo>
                      <a:lnTo>
                        <a:pt x="75" y="538"/>
                      </a:lnTo>
                      <a:lnTo>
                        <a:pt x="68" y="551"/>
                      </a:lnTo>
                      <a:lnTo>
                        <a:pt x="56" y="554"/>
                      </a:lnTo>
                      <a:lnTo>
                        <a:pt x="40" y="544"/>
                      </a:lnTo>
                      <a:lnTo>
                        <a:pt x="36" y="546"/>
                      </a:lnTo>
                      <a:lnTo>
                        <a:pt x="27" y="552"/>
                      </a:lnTo>
                      <a:lnTo>
                        <a:pt x="18" y="560"/>
                      </a:lnTo>
                      <a:lnTo>
                        <a:pt x="14" y="576"/>
                      </a:lnTo>
                      <a:lnTo>
                        <a:pt x="11" y="591"/>
                      </a:lnTo>
                      <a:lnTo>
                        <a:pt x="10" y="603"/>
                      </a:lnTo>
                      <a:lnTo>
                        <a:pt x="2" y="608"/>
                      </a:lnTo>
                      <a:lnTo>
                        <a:pt x="3" y="612"/>
                      </a:lnTo>
                      <a:lnTo>
                        <a:pt x="3" y="619"/>
                      </a:lnTo>
                      <a:lnTo>
                        <a:pt x="0" y="625"/>
                      </a:lnTo>
                      <a:lnTo>
                        <a:pt x="2" y="629"/>
                      </a:lnTo>
                      <a:lnTo>
                        <a:pt x="3" y="627"/>
                      </a:lnTo>
                      <a:lnTo>
                        <a:pt x="9" y="624"/>
                      </a:lnTo>
                      <a:lnTo>
                        <a:pt x="27" y="619"/>
                      </a:lnTo>
                      <a:lnTo>
                        <a:pt x="41" y="612"/>
                      </a:lnTo>
                      <a:lnTo>
                        <a:pt x="54" y="607"/>
                      </a:lnTo>
                      <a:lnTo>
                        <a:pt x="63" y="607"/>
                      </a:lnTo>
                      <a:lnTo>
                        <a:pt x="70" y="606"/>
                      </a:lnTo>
                      <a:lnTo>
                        <a:pt x="94" y="607"/>
                      </a:lnTo>
                      <a:lnTo>
                        <a:pt x="116" y="605"/>
                      </a:lnTo>
                      <a:lnTo>
                        <a:pt x="123" y="607"/>
                      </a:lnTo>
                      <a:lnTo>
                        <a:pt x="142" y="608"/>
                      </a:lnTo>
                      <a:lnTo>
                        <a:pt x="155" y="606"/>
                      </a:lnTo>
                      <a:lnTo>
                        <a:pt x="169" y="606"/>
                      </a:lnTo>
                      <a:lnTo>
                        <a:pt x="202" y="603"/>
                      </a:lnTo>
                      <a:lnTo>
                        <a:pt x="218" y="605"/>
                      </a:lnTo>
                      <a:lnTo>
                        <a:pt x="220" y="606"/>
                      </a:lnTo>
                      <a:lnTo>
                        <a:pt x="225" y="613"/>
                      </a:lnTo>
                      <a:lnTo>
                        <a:pt x="229" y="614"/>
                      </a:lnTo>
                      <a:lnTo>
                        <a:pt x="233" y="613"/>
                      </a:lnTo>
                      <a:lnTo>
                        <a:pt x="237" y="622"/>
                      </a:lnTo>
                      <a:lnTo>
                        <a:pt x="242" y="640"/>
                      </a:lnTo>
                      <a:lnTo>
                        <a:pt x="244" y="654"/>
                      </a:lnTo>
                      <a:lnTo>
                        <a:pt x="245" y="659"/>
                      </a:lnTo>
                      <a:lnTo>
                        <a:pt x="252" y="671"/>
                      </a:lnTo>
                      <a:lnTo>
                        <a:pt x="256" y="687"/>
                      </a:lnTo>
                      <a:lnTo>
                        <a:pt x="268" y="700"/>
                      </a:lnTo>
                      <a:lnTo>
                        <a:pt x="289" y="727"/>
                      </a:lnTo>
                      <a:lnTo>
                        <a:pt x="301" y="732"/>
                      </a:lnTo>
                      <a:lnTo>
                        <a:pt x="315" y="732"/>
                      </a:lnTo>
                      <a:lnTo>
                        <a:pt x="336" y="725"/>
                      </a:lnTo>
                      <a:lnTo>
                        <a:pt x="349" y="722"/>
                      </a:lnTo>
                      <a:lnTo>
                        <a:pt x="366" y="725"/>
                      </a:lnTo>
                      <a:lnTo>
                        <a:pt x="386" y="725"/>
                      </a:lnTo>
                      <a:lnTo>
                        <a:pt x="389" y="710"/>
                      </a:lnTo>
                      <a:lnTo>
                        <a:pt x="390" y="703"/>
                      </a:lnTo>
                      <a:lnTo>
                        <a:pt x="392" y="698"/>
                      </a:lnTo>
                      <a:lnTo>
                        <a:pt x="393" y="694"/>
                      </a:lnTo>
                      <a:lnTo>
                        <a:pt x="395" y="689"/>
                      </a:lnTo>
                      <a:lnTo>
                        <a:pt x="396" y="678"/>
                      </a:lnTo>
                      <a:lnTo>
                        <a:pt x="398" y="670"/>
                      </a:lnTo>
                      <a:lnTo>
                        <a:pt x="441" y="670"/>
                      </a:lnTo>
                      <a:lnTo>
                        <a:pt x="444" y="664"/>
                      </a:lnTo>
                      <a:lnTo>
                        <a:pt x="467" y="664"/>
                      </a:lnTo>
                      <a:lnTo>
                        <a:pt x="466" y="686"/>
                      </a:lnTo>
                      <a:lnTo>
                        <a:pt x="514" y="687"/>
                      </a:lnTo>
                      <a:lnTo>
                        <a:pt x="518" y="691"/>
                      </a:lnTo>
                      <a:lnTo>
                        <a:pt x="520" y="699"/>
                      </a:lnTo>
                      <a:lnTo>
                        <a:pt x="522" y="731"/>
                      </a:lnTo>
                      <a:lnTo>
                        <a:pt x="525" y="743"/>
                      </a:lnTo>
                      <a:lnTo>
                        <a:pt x="525" y="759"/>
                      </a:lnTo>
                      <a:lnTo>
                        <a:pt x="527" y="775"/>
                      </a:lnTo>
                      <a:lnTo>
                        <a:pt x="527" y="781"/>
                      </a:lnTo>
                      <a:lnTo>
                        <a:pt x="524" y="792"/>
                      </a:lnTo>
                      <a:lnTo>
                        <a:pt x="524" y="806"/>
                      </a:lnTo>
                      <a:lnTo>
                        <a:pt x="526" y="815"/>
                      </a:lnTo>
                      <a:lnTo>
                        <a:pt x="535" y="829"/>
                      </a:lnTo>
                      <a:lnTo>
                        <a:pt x="541" y="850"/>
                      </a:lnTo>
                      <a:lnTo>
                        <a:pt x="547" y="866"/>
                      </a:lnTo>
                      <a:lnTo>
                        <a:pt x="547" y="874"/>
                      </a:lnTo>
                      <a:lnTo>
                        <a:pt x="542" y="881"/>
                      </a:lnTo>
                      <a:lnTo>
                        <a:pt x="531" y="892"/>
                      </a:lnTo>
                      <a:lnTo>
                        <a:pt x="531" y="894"/>
                      </a:lnTo>
                      <a:lnTo>
                        <a:pt x="532" y="897"/>
                      </a:lnTo>
                      <a:lnTo>
                        <a:pt x="534" y="898"/>
                      </a:lnTo>
                      <a:lnTo>
                        <a:pt x="537" y="899"/>
                      </a:lnTo>
                      <a:lnTo>
                        <a:pt x="543" y="907"/>
                      </a:lnTo>
                      <a:lnTo>
                        <a:pt x="549" y="908"/>
                      </a:lnTo>
                      <a:lnTo>
                        <a:pt x="552" y="907"/>
                      </a:lnTo>
                      <a:lnTo>
                        <a:pt x="554" y="901"/>
                      </a:lnTo>
                      <a:lnTo>
                        <a:pt x="557" y="893"/>
                      </a:lnTo>
                      <a:lnTo>
                        <a:pt x="562" y="891"/>
                      </a:lnTo>
                      <a:lnTo>
                        <a:pt x="613" y="891"/>
                      </a:lnTo>
                      <a:lnTo>
                        <a:pt x="623" y="887"/>
                      </a:lnTo>
                      <a:lnTo>
                        <a:pt x="632" y="890"/>
                      </a:lnTo>
                      <a:lnTo>
                        <a:pt x="634" y="890"/>
                      </a:lnTo>
                      <a:lnTo>
                        <a:pt x="644" y="882"/>
                      </a:lnTo>
                      <a:lnTo>
                        <a:pt x="645" y="882"/>
                      </a:lnTo>
                      <a:lnTo>
                        <a:pt x="655" y="880"/>
                      </a:lnTo>
                      <a:lnTo>
                        <a:pt x="659" y="880"/>
                      </a:lnTo>
                      <a:lnTo>
                        <a:pt x="661" y="881"/>
                      </a:lnTo>
                      <a:lnTo>
                        <a:pt x="667" y="891"/>
                      </a:lnTo>
                      <a:lnTo>
                        <a:pt x="667" y="903"/>
                      </a:lnTo>
                      <a:lnTo>
                        <a:pt x="669" y="908"/>
                      </a:lnTo>
                      <a:lnTo>
                        <a:pt x="672" y="908"/>
                      </a:lnTo>
                      <a:lnTo>
                        <a:pt x="686" y="902"/>
                      </a:lnTo>
                      <a:lnTo>
                        <a:pt x="691" y="901"/>
                      </a:lnTo>
                      <a:lnTo>
                        <a:pt x="697" y="901"/>
                      </a:lnTo>
                      <a:lnTo>
                        <a:pt x="708" y="896"/>
                      </a:lnTo>
                      <a:lnTo>
                        <a:pt x="714" y="904"/>
                      </a:lnTo>
                      <a:lnTo>
                        <a:pt x="718" y="913"/>
                      </a:lnTo>
                      <a:lnTo>
                        <a:pt x="723" y="919"/>
                      </a:lnTo>
                      <a:lnTo>
                        <a:pt x="736" y="925"/>
                      </a:lnTo>
                      <a:lnTo>
                        <a:pt x="748" y="933"/>
                      </a:lnTo>
                      <a:lnTo>
                        <a:pt x="766" y="940"/>
                      </a:lnTo>
                      <a:lnTo>
                        <a:pt x="778" y="941"/>
                      </a:lnTo>
                      <a:lnTo>
                        <a:pt x="787" y="939"/>
                      </a:lnTo>
                      <a:lnTo>
                        <a:pt x="799" y="934"/>
                      </a:lnTo>
                      <a:lnTo>
                        <a:pt x="809" y="931"/>
                      </a:lnTo>
                      <a:lnTo>
                        <a:pt x="814" y="933"/>
                      </a:lnTo>
                      <a:lnTo>
                        <a:pt x="833" y="951"/>
                      </a:lnTo>
                      <a:lnTo>
                        <a:pt x="847" y="957"/>
                      </a:lnTo>
                      <a:lnTo>
                        <a:pt x="858" y="961"/>
                      </a:lnTo>
                      <a:lnTo>
                        <a:pt x="869" y="962"/>
                      </a:lnTo>
                      <a:lnTo>
                        <a:pt x="876" y="968"/>
                      </a:lnTo>
                      <a:lnTo>
                        <a:pt x="881" y="980"/>
                      </a:lnTo>
                      <a:lnTo>
                        <a:pt x="885" y="987"/>
                      </a:lnTo>
                      <a:lnTo>
                        <a:pt x="898" y="999"/>
                      </a:lnTo>
                      <a:lnTo>
                        <a:pt x="912" y="1007"/>
                      </a:lnTo>
                      <a:lnTo>
                        <a:pt x="922" y="1011"/>
                      </a:lnTo>
                      <a:lnTo>
                        <a:pt x="932" y="1012"/>
                      </a:lnTo>
                      <a:lnTo>
                        <a:pt x="935" y="1012"/>
                      </a:lnTo>
                      <a:lnTo>
                        <a:pt x="941" y="1010"/>
                      </a:lnTo>
                      <a:lnTo>
                        <a:pt x="945" y="1009"/>
                      </a:lnTo>
                      <a:lnTo>
                        <a:pt x="946" y="1010"/>
                      </a:lnTo>
                      <a:lnTo>
                        <a:pt x="951" y="1017"/>
                      </a:lnTo>
                      <a:lnTo>
                        <a:pt x="955" y="1018"/>
                      </a:lnTo>
                      <a:lnTo>
                        <a:pt x="959" y="1018"/>
                      </a:lnTo>
                      <a:lnTo>
                        <a:pt x="961" y="1016"/>
                      </a:lnTo>
                      <a:lnTo>
                        <a:pt x="961" y="1009"/>
                      </a:lnTo>
                      <a:lnTo>
                        <a:pt x="960" y="1001"/>
                      </a:lnTo>
                      <a:lnTo>
                        <a:pt x="959" y="966"/>
                      </a:lnTo>
                      <a:lnTo>
                        <a:pt x="956" y="958"/>
                      </a:lnTo>
                      <a:lnTo>
                        <a:pt x="950" y="957"/>
                      </a:lnTo>
                      <a:lnTo>
                        <a:pt x="941" y="962"/>
                      </a:lnTo>
                      <a:lnTo>
                        <a:pt x="930" y="960"/>
                      </a:lnTo>
                      <a:lnTo>
                        <a:pt x="918" y="960"/>
                      </a:lnTo>
                      <a:lnTo>
                        <a:pt x="911" y="955"/>
                      </a:lnTo>
                      <a:lnTo>
                        <a:pt x="901" y="942"/>
                      </a:lnTo>
                      <a:lnTo>
                        <a:pt x="895" y="936"/>
                      </a:lnTo>
                      <a:lnTo>
                        <a:pt x="893" y="934"/>
                      </a:lnTo>
                      <a:lnTo>
                        <a:pt x="892" y="924"/>
                      </a:lnTo>
                      <a:lnTo>
                        <a:pt x="895" y="917"/>
                      </a:lnTo>
                      <a:lnTo>
                        <a:pt x="897" y="905"/>
                      </a:lnTo>
                      <a:lnTo>
                        <a:pt x="912" y="866"/>
                      </a:lnTo>
                      <a:lnTo>
                        <a:pt x="913" y="859"/>
                      </a:lnTo>
                      <a:lnTo>
                        <a:pt x="914" y="834"/>
                      </a:lnTo>
                      <a:lnTo>
                        <a:pt x="912" y="820"/>
                      </a:lnTo>
                      <a:lnTo>
                        <a:pt x="905" y="801"/>
                      </a:lnTo>
                      <a:lnTo>
                        <a:pt x="905" y="791"/>
                      </a:lnTo>
                      <a:lnTo>
                        <a:pt x="907" y="788"/>
                      </a:lnTo>
                      <a:lnTo>
                        <a:pt x="909" y="779"/>
                      </a:lnTo>
                      <a:lnTo>
                        <a:pt x="914" y="772"/>
                      </a:lnTo>
                      <a:lnTo>
                        <a:pt x="922" y="758"/>
                      </a:lnTo>
                      <a:lnTo>
                        <a:pt x="924" y="756"/>
                      </a:lnTo>
                      <a:lnTo>
                        <a:pt x="929" y="752"/>
                      </a:lnTo>
                      <a:lnTo>
                        <a:pt x="932" y="752"/>
                      </a:lnTo>
                      <a:lnTo>
                        <a:pt x="941" y="748"/>
                      </a:lnTo>
                      <a:lnTo>
                        <a:pt x="1003" y="735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sp>
              <p:nvSpPr>
                <p:cNvPr id="217" name="Freeform 134"/>
                <p:cNvSpPr>
                  <a:spLocks noChangeAspect="1"/>
                </p:cNvSpPr>
                <p:nvPr/>
              </p:nvSpPr>
              <p:spPr bwMode="gray">
                <a:xfrm>
                  <a:off x="5488780" y="3469034"/>
                  <a:ext cx="25400" cy="33338"/>
                </a:xfrm>
                <a:custGeom>
                  <a:avLst/>
                  <a:gdLst/>
                  <a:ahLst/>
                  <a:cxnLst>
                    <a:cxn ang="0">
                      <a:pos x="65" y="0"/>
                    </a:cxn>
                    <a:cxn ang="0">
                      <a:pos x="48" y="11"/>
                    </a:cxn>
                    <a:cxn ang="0">
                      <a:pos x="33" y="19"/>
                    </a:cxn>
                    <a:cxn ang="0">
                      <a:pos x="28" y="25"/>
                    </a:cxn>
                    <a:cxn ang="0">
                      <a:pos x="22" y="29"/>
                    </a:cxn>
                    <a:cxn ang="0">
                      <a:pos x="17" y="51"/>
                    </a:cxn>
                    <a:cxn ang="0">
                      <a:pos x="15" y="62"/>
                    </a:cxn>
                    <a:cxn ang="0">
                      <a:pos x="9" y="74"/>
                    </a:cxn>
                    <a:cxn ang="0">
                      <a:pos x="0" y="85"/>
                    </a:cxn>
                    <a:cxn ang="0">
                      <a:pos x="0" y="88"/>
                    </a:cxn>
                    <a:cxn ang="0">
                      <a:pos x="1" y="97"/>
                    </a:cxn>
                    <a:cxn ang="0">
                      <a:pos x="7" y="103"/>
                    </a:cxn>
                    <a:cxn ang="0">
                      <a:pos x="20" y="105"/>
                    </a:cxn>
                    <a:cxn ang="0">
                      <a:pos x="24" y="102"/>
                    </a:cxn>
                    <a:cxn ang="0">
                      <a:pos x="31" y="105"/>
                    </a:cxn>
                    <a:cxn ang="0">
                      <a:pos x="32" y="103"/>
                    </a:cxn>
                    <a:cxn ang="0">
                      <a:pos x="33" y="100"/>
                    </a:cxn>
                    <a:cxn ang="0">
                      <a:pos x="45" y="96"/>
                    </a:cxn>
                    <a:cxn ang="0">
                      <a:pos x="50" y="97"/>
                    </a:cxn>
                    <a:cxn ang="0">
                      <a:pos x="59" y="105"/>
                    </a:cxn>
                    <a:cxn ang="0">
                      <a:pos x="59" y="106"/>
                    </a:cxn>
                    <a:cxn ang="0">
                      <a:pos x="61" y="100"/>
                    </a:cxn>
                    <a:cxn ang="0">
                      <a:pos x="71" y="88"/>
                    </a:cxn>
                    <a:cxn ang="0">
                      <a:pos x="76" y="76"/>
                    </a:cxn>
                    <a:cxn ang="0">
                      <a:pos x="79" y="74"/>
                    </a:cxn>
                    <a:cxn ang="0">
                      <a:pos x="76" y="72"/>
                    </a:cxn>
                    <a:cxn ang="0">
                      <a:pos x="74" y="72"/>
                    </a:cxn>
                    <a:cxn ang="0">
                      <a:pos x="71" y="69"/>
                    </a:cxn>
                    <a:cxn ang="0">
                      <a:pos x="64" y="70"/>
                    </a:cxn>
                    <a:cxn ang="0">
                      <a:pos x="56" y="69"/>
                    </a:cxn>
                    <a:cxn ang="0">
                      <a:pos x="48" y="72"/>
                    </a:cxn>
                    <a:cxn ang="0">
                      <a:pos x="47" y="74"/>
                    </a:cxn>
                    <a:cxn ang="0">
                      <a:pos x="44" y="75"/>
                    </a:cxn>
                    <a:cxn ang="0">
                      <a:pos x="40" y="74"/>
                    </a:cxn>
                    <a:cxn ang="0">
                      <a:pos x="38" y="70"/>
                    </a:cxn>
                    <a:cxn ang="0">
                      <a:pos x="39" y="69"/>
                    </a:cxn>
                    <a:cxn ang="0">
                      <a:pos x="44" y="70"/>
                    </a:cxn>
                    <a:cxn ang="0">
                      <a:pos x="47" y="70"/>
                    </a:cxn>
                    <a:cxn ang="0">
                      <a:pos x="48" y="67"/>
                    </a:cxn>
                    <a:cxn ang="0">
                      <a:pos x="53" y="59"/>
                    </a:cxn>
                    <a:cxn ang="0">
                      <a:pos x="56" y="57"/>
                    </a:cxn>
                    <a:cxn ang="0">
                      <a:pos x="61" y="57"/>
                    </a:cxn>
                    <a:cxn ang="0">
                      <a:pos x="66" y="51"/>
                    </a:cxn>
                    <a:cxn ang="0">
                      <a:pos x="77" y="48"/>
                    </a:cxn>
                    <a:cxn ang="0">
                      <a:pos x="83" y="45"/>
                    </a:cxn>
                    <a:cxn ang="0">
                      <a:pos x="83" y="38"/>
                    </a:cxn>
                    <a:cxn ang="0">
                      <a:pos x="81" y="22"/>
                    </a:cxn>
                    <a:cxn ang="0">
                      <a:pos x="80" y="20"/>
                    </a:cxn>
                    <a:cxn ang="0">
                      <a:pos x="75" y="16"/>
                    </a:cxn>
                    <a:cxn ang="0">
                      <a:pos x="71" y="9"/>
                    </a:cxn>
                    <a:cxn ang="0">
                      <a:pos x="67" y="5"/>
                    </a:cxn>
                    <a:cxn ang="0">
                      <a:pos x="65" y="0"/>
                    </a:cxn>
                  </a:cxnLst>
                  <a:rect l="0" t="0" r="r" b="b"/>
                  <a:pathLst>
                    <a:path w="83" h="106">
                      <a:moveTo>
                        <a:pt x="65" y="0"/>
                      </a:moveTo>
                      <a:lnTo>
                        <a:pt x="48" y="11"/>
                      </a:lnTo>
                      <a:lnTo>
                        <a:pt x="33" y="19"/>
                      </a:lnTo>
                      <a:lnTo>
                        <a:pt x="28" y="25"/>
                      </a:lnTo>
                      <a:lnTo>
                        <a:pt x="22" y="29"/>
                      </a:lnTo>
                      <a:lnTo>
                        <a:pt x="17" y="51"/>
                      </a:lnTo>
                      <a:lnTo>
                        <a:pt x="15" y="62"/>
                      </a:lnTo>
                      <a:lnTo>
                        <a:pt x="9" y="74"/>
                      </a:lnTo>
                      <a:lnTo>
                        <a:pt x="0" y="85"/>
                      </a:lnTo>
                      <a:lnTo>
                        <a:pt x="0" y="88"/>
                      </a:lnTo>
                      <a:lnTo>
                        <a:pt x="1" y="97"/>
                      </a:lnTo>
                      <a:lnTo>
                        <a:pt x="7" y="103"/>
                      </a:lnTo>
                      <a:lnTo>
                        <a:pt x="20" y="105"/>
                      </a:lnTo>
                      <a:lnTo>
                        <a:pt x="24" y="102"/>
                      </a:lnTo>
                      <a:lnTo>
                        <a:pt x="31" y="105"/>
                      </a:lnTo>
                      <a:lnTo>
                        <a:pt x="32" y="103"/>
                      </a:lnTo>
                      <a:lnTo>
                        <a:pt x="33" y="100"/>
                      </a:lnTo>
                      <a:lnTo>
                        <a:pt x="45" y="96"/>
                      </a:lnTo>
                      <a:lnTo>
                        <a:pt x="50" y="97"/>
                      </a:lnTo>
                      <a:lnTo>
                        <a:pt x="59" y="105"/>
                      </a:lnTo>
                      <a:lnTo>
                        <a:pt x="59" y="106"/>
                      </a:lnTo>
                      <a:lnTo>
                        <a:pt x="61" y="100"/>
                      </a:lnTo>
                      <a:lnTo>
                        <a:pt x="71" y="88"/>
                      </a:lnTo>
                      <a:lnTo>
                        <a:pt x="76" y="76"/>
                      </a:lnTo>
                      <a:lnTo>
                        <a:pt x="79" y="74"/>
                      </a:lnTo>
                      <a:lnTo>
                        <a:pt x="76" y="72"/>
                      </a:lnTo>
                      <a:lnTo>
                        <a:pt x="74" y="72"/>
                      </a:lnTo>
                      <a:lnTo>
                        <a:pt x="71" y="69"/>
                      </a:lnTo>
                      <a:lnTo>
                        <a:pt x="64" y="70"/>
                      </a:lnTo>
                      <a:lnTo>
                        <a:pt x="56" y="69"/>
                      </a:lnTo>
                      <a:lnTo>
                        <a:pt x="48" y="72"/>
                      </a:lnTo>
                      <a:lnTo>
                        <a:pt x="47" y="74"/>
                      </a:lnTo>
                      <a:lnTo>
                        <a:pt x="44" y="75"/>
                      </a:lnTo>
                      <a:lnTo>
                        <a:pt x="40" y="74"/>
                      </a:lnTo>
                      <a:lnTo>
                        <a:pt x="38" y="70"/>
                      </a:lnTo>
                      <a:lnTo>
                        <a:pt x="39" y="69"/>
                      </a:lnTo>
                      <a:lnTo>
                        <a:pt x="44" y="70"/>
                      </a:lnTo>
                      <a:lnTo>
                        <a:pt x="47" y="70"/>
                      </a:lnTo>
                      <a:lnTo>
                        <a:pt x="48" y="67"/>
                      </a:lnTo>
                      <a:lnTo>
                        <a:pt x="53" y="59"/>
                      </a:lnTo>
                      <a:lnTo>
                        <a:pt x="56" y="57"/>
                      </a:lnTo>
                      <a:lnTo>
                        <a:pt x="61" y="57"/>
                      </a:lnTo>
                      <a:lnTo>
                        <a:pt x="66" y="51"/>
                      </a:lnTo>
                      <a:lnTo>
                        <a:pt x="77" y="48"/>
                      </a:lnTo>
                      <a:lnTo>
                        <a:pt x="83" y="45"/>
                      </a:lnTo>
                      <a:lnTo>
                        <a:pt x="83" y="38"/>
                      </a:lnTo>
                      <a:lnTo>
                        <a:pt x="81" y="22"/>
                      </a:lnTo>
                      <a:lnTo>
                        <a:pt x="80" y="20"/>
                      </a:lnTo>
                      <a:lnTo>
                        <a:pt x="75" y="16"/>
                      </a:lnTo>
                      <a:lnTo>
                        <a:pt x="71" y="9"/>
                      </a:lnTo>
                      <a:lnTo>
                        <a:pt x="67" y="5"/>
                      </a:lnTo>
                      <a:lnTo>
                        <a:pt x="65" y="0"/>
                      </a:lnTo>
                      <a:close/>
                    </a:path>
                  </a:pathLst>
                </a:custGeom>
                <a:grpFill/>
                <a:ln w="6350" cap="flat" cmpd="sng">
                  <a:solidFill>
                    <a:schemeClr val="bg1"/>
                  </a:solidFill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/>
                <a:lstStyle/>
                <a:p>
                  <a:endParaRPr lang="en-US" sz="975" dirty="0"/>
                </a:p>
              </p:txBody>
            </p:sp>
            <p:grpSp>
              <p:nvGrpSpPr>
                <p:cNvPr id="218" name="Group 364"/>
                <p:cNvGrpSpPr>
                  <a:grpSpLocks noChangeAspect="1"/>
                </p:cNvGrpSpPr>
                <p:nvPr/>
              </p:nvGrpSpPr>
              <p:grpSpPr bwMode="gray">
                <a:xfrm>
                  <a:off x="5141117" y="3280172"/>
                  <a:ext cx="289379" cy="349200"/>
                  <a:chOff x="3548063" y="12700"/>
                  <a:chExt cx="5667375" cy="6838950"/>
                </a:xfrm>
                <a:grpFill/>
              </p:grpSpPr>
              <p:sp>
                <p:nvSpPr>
                  <p:cNvPr id="219" name="Freeform 6"/>
                  <p:cNvSpPr/>
                  <p:nvPr/>
                </p:nvSpPr>
                <p:spPr bwMode="gray">
                  <a:xfrm>
                    <a:off x="4084638" y="3873500"/>
                    <a:ext cx="4257675" cy="2978150"/>
                  </a:xfrm>
                  <a:custGeom>
                    <a:avLst/>
                    <a:gdLst/>
                    <a:ahLst/>
                    <a:cxnLst>
                      <a:cxn ang="0">
                        <a:pos x="48" y="773"/>
                      </a:cxn>
                      <a:cxn ang="0">
                        <a:pos x="161" y="852"/>
                      </a:cxn>
                      <a:cxn ang="0">
                        <a:pos x="327" y="893"/>
                      </a:cxn>
                      <a:cxn ang="0">
                        <a:pos x="367" y="981"/>
                      </a:cxn>
                      <a:cxn ang="0">
                        <a:pos x="535" y="1117"/>
                      </a:cxn>
                      <a:cxn ang="0">
                        <a:pos x="626" y="1220"/>
                      </a:cxn>
                      <a:cxn ang="0">
                        <a:pos x="678" y="1341"/>
                      </a:cxn>
                      <a:cxn ang="0">
                        <a:pos x="854" y="1468"/>
                      </a:cxn>
                      <a:cxn ang="0">
                        <a:pos x="909" y="1581"/>
                      </a:cxn>
                      <a:cxn ang="0">
                        <a:pos x="1000" y="1688"/>
                      </a:cxn>
                      <a:cxn ang="0">
                        <a:pos x="1141" y="1680"/>
                      </a:cxn>
                      <a:cxn ang="0">
                        <a:pos x="1339" y="1660"/>
                      </a:cxn>
                      <a:cxn ang="0">
                        <a:pos x="1531" y="1816"/>
                      </a:cxn>
                      <a:cxn ang="0">
                        <a:pos x="1614" y="1872"/>
                      </a:cxn>
                      <a:cxn ang="0">
                        <a:pos x="1741" y="1860"/>
                      </a:cxn>
                      <a:cxn ang="0">
                        <a:pos x="1850" y="1876"/>
                      </a:cxn>
                      <a:cxn ang="0">
                        <a:pos x="2024" y="1836"/>
                      </a:cxn>
                      <a:cxn ang="0">
                        <a:pos x="2268" y="1775"/>
                      </a:cxn>
                      <a:cxn ang="0">
                        <a:pos x="2420" y="1664"/>
                      </a:cxn>
                      <a:cxn ang="0">
                        <a:pos x="2674" y="1664"/>
                      </a:cxn>
                      <a:cxn ang="0">
                        <a:pos x="2678" y="1511"/>
                      </a:cxn>
                      <a:cxn ang="0">
                        <a:pos x="2523" y="1448"/>
                      </a:cxn>
                      <a:cxn ang="0">
                        <a:pos x="2444" y="1260"/>
                      </a:cxn>
                      <a:cxn ang="0">
                        <a:pos x="2311" y="1137"/>
                      </a:cxn>
                      <a:cxn ang="0">
                        <a:pos x="2248" y="1028"/>
                      </a:cxn>
                      <a:cxn ang="0">
                        <a:pos x="2137" y="1000"/>
                      </a:cxn>
                      <a:cxn ang="0">
                        <a:pos x="2060" y="957"/>
                      </a:cxn>
                      <a:cxn ang="0">
                        <a:pos x="2101" y="852"/>
                      </a:cxn>
                      <a:cxn ang="0">
                        <a:pos x="2272" y="824"/>
                      </a:cxn>
                      <a:cxn ang="0">
                        <a:pos x="2307" y="608"/>
                      </a:cxn>
                      <a:cxn ang="0">
                        <a:pos x="2284" y="481"/>
                      </a:cxn>
                      <a:cxn ang="0">
                        <a:pos x="2115" y="123"/>
                      </a:cxn>
                      <a:cxn ang="0">
                        <a:pos x="2020" y="60"/>
                      </a:cxn>
                      <a:cxn ang="0">
                        <a:pos x="1947" y="254"/>
                      </a:cxn>
                      <a:cxn ang="0">
                        <a:pos x="1713" y="551"/>
                      </a:cxn>
                      <a:cxn ang="0">
                        <a:pos x="1412" y="428"/>
                      </a:cxn>
                      <a:cxn ang="0">
                        <a:pos x="1222" y="561"/>
                      </a:cxn>
                      <a:cxn ang="0">
                        <a:pos x="965" y="586"/>
                      </a:cxn>
                      <a:cxn ang="0">
                        <a:pos x="632" y="598"/>
                      </a:cxn>
                      <a:cxn ang="0">
                        <a:pos x="521" y="408"/>
                      </a:cxn>
                      <a:cxn ang="0">
                        <a:pos x="299" y="555"/>
                      </a:cxn>
                      <a:cxn ang="0">
                        <a:pos x="18" y="583"/>
                      </a:cxn>
                    </a:cxnLst>
                    <a:rect l="0" t="0" r="r" b="b"/>
                    <a:pathLst>
                      <a:path w="2682" h="1876">
                        <a:moveTo>
                          <a:pt x="0" y="682"/>
                        </a:moveTo>
                        <a:lnTo>
                          <a:pt x="8" y="733"/>
                        </a:lnTo>
                        <a:lnTo>
                          <a:pt x="48" y="773"/>
                        </a:lnTo>
                        <a:lnTo>
                          <a:pt x="92" y="777"/>
                        </a:lnTo>
                        <a:lnTo>
                          <a:pt x="143" y="792"/>
                        </a:lnTo>
                        <a:lnTo>
                          <a:pt x="161" y="852"/>
                        </a:lnTo>
                        <a:lnTo>
                          <a:pt x="204" y="866"/>
                        </a:lnTo>
                        <a:lnTo>
                          <a:pt x="296" y="866"/>
                        </a:lnTo>
                        <a:lnTo>
                          <a:pt x="327" y="893"/>
                        </a:lnTo>
                        <a:lnTo>
                          <a:pt x="367" y="921"/>
                        </a:lnTo>
                        <a:lnTo>
                          <a:pt x="371" y="941"/>
                        </a:lnTo>
                        <a:lnTo>
                          <a:pt x="367" y="981"/>
                        </a:lnTo>
                        <a:lnTo>
                          <a:pt x="391" y="1024"/>
                        </a:lnTo>
                        <a:lnTo>
                          <a:pt x="466" y="1072"/>
                        </a:lnTo>
                        <a:lnTo>
                          <a:pt x="535" y="1117"/>
                        </a:lnTo>
                        <a:lnTo>
                          <a:pt x="563" y="1157"/>
                        </a:lnTo>
                        <a:lnTo>
                          <a:pt x="606" y="1181"/>
                        </a:lnTo>
                        <a:lnTo>
                          <a:pt x="626" y="1220"/>
                        </a:lnTo>
                        <a:lnTo>
                          <a:pt x="642" y="1264"/>
                        </a:lnTo>
                        <a:lnTo>
                          <a:pt x="670" y="1300"/>
                        </a:lnTo>
                        <a:lnTo>
                          <a:pt x="678" y="1341"/>
                        </a:lnTo>
                        <a:lnTo>
                          <a:pt x="713" y="1353"/>
                        </a:lnTo>
                        <a:lnTo>
                          <a:pt x="830" y="1432"/>
                        </a:lnTo>
                        <a:lnTo>
                          <a:pt x="854" y="1468"/>
                        </a:lnTo>
                        <a:lnTo>
                          <a:pt x="858" y="1511"/>
                        </a:lnTo>
                        <a:lnTo>
                          <a:pt x="882" y="1539"/>
                        </a:lnTo>
                        <a:lnTo>
                          <a:pt x="909" y="1581"/>
                        </a:lnTo>
                        <a:lnTo>
                          <a:pt x="957" y="1616"/>
                        </a:lnTo>
                        <a:lnTo>
                          <a:pt x="981" y="1648"/>
                        </a:lnTo>
                        <a:lnTo>
                          <a:pt x="1000" y="1688"/>
                        </a:lnTo>
                        <a:lnTo>
                          <a:pt x="1092" y="1723"/>
                        </a:lnTo>
                        <a:lnTo>
                          <a:pt x="1115" y="1712"/>
                        </a:lnTo>
                        <a:lnTo>
                          <a:pt x="1141" y="1680"/>
                        </a:lnTo>
                        <a:lnTo>
                          <a:pt x="1248" y="1704"/>
                        </a:lnTo>
                        <a:lnTo>
                          <a:pt x="1292" y="1700"/>
                        </a:lnTo>
                        <a:lnTo>
                          <a:pt x="1339" y="1660"/>
                        </a:lnTo>
                        <a:lnTo>
                          <a:pt x="1383" y="1684"/>
                        </a:lnTo>
                        <a:lnTo>
                          <a:pt x="1476" y="1787"/>
                        </a:lnTo>
                        <a:lnTo>
                          <a:pt x="1531" y="1816"/>
                        </a:lnTo>
                        <a:lnTo>
                          <a:pt x="1567" y="1852"/>
                        </a:lnTo>
                        <a:lnTo>
                          <a:pt x="1591" y="1872"/>
                        </a:lnTo>
                        <a:lnTo>
                          <a:pt x="1614" y="1872"/>
                        </a:lnTo>
                        <a:lnTo>
                          <a:pt x="1642" y="1852"/>
                        </a:lnTo>
                        <a:lnTo>
                          <a:pt x="1697" y="1848"/>
                        </a:lnTo>
                        <a:lnTo>
                          <a:pt x="1741" y="1860"/>
                        </a:lnTo>
                        <a:lnTo>
                          <a:pt x="1779" y="1852"/>
                        </a:lnTo>
                        <a:lnTo>
                          <a:pt x="1826" y="1848"/>
                        </a:lnTo>
                        <a:lnTo>
                          <a:pt x="1850" y="1876"/>
                        </a:lnTo>
                        <a:lnTo>
                          <a:pt x="1917" y="1860"/>
                        </a:lnTo>
                        <a:lnTo>
                          <a:pt x="1973" y="1856"/>
                        </a:lnTo>
                        <a:lnTo>
                          <a:pt x="2024" y="1836"/>
                        </a:lnTo>
                        <a:lnTo>
                          <a:pt x="2086" y="1844"/>
                        </a:lnTo>
                        <a:lnTo>
                          <a:pt x="2161" y="1844"/>
                        </a:lnTo>
                        <a:lnTo>
                          <a:pt x="2268" y="1775"/>
                        </a:lnTo>
                        <a:lnTo>
                          <a:pt x="2331" y="1700"/>
                        </a:lnTo>
                        <a:lnTo>
                          <a:pt x="2379" y="1668"/>
                        </a:lnTo>
                        <a:lnTo>
                          <a:pt x="2420" y="1664"/>
                        </a:lnTo>
                        <a:lnTo>
                          <a:pt x="2539" y="1676"/>
                        </a:lnTo>
                        <a:lnTo>
                          <a:pt x="2591" y="1676"/>
                        </a:lnTo>
                        <a:lnTo>
                          <a:pt x="2674" y="1664"/>
                        </a:lnTo>
                        <a:lnTo>
                          <a:pt x="2678" y="1577"/>
                        </a:lnTo>
                        <a:lnTo>
                          <a:pt x="2682" y="1539"/>
                        </a:lnTo>
                        <a:lnTo>
                          <a:pt x="2678" y="1511"/>
                        </a:lnTo>
                        <a:lnTo>
                          <a:pt x="2650" y="1492"/>
                        </a:lnTo>
                        <a:lnTo>
                          <a:pt x="2555" y="1472"/>
                        </a:lnTo>
                        <a:lnTo>
                          <a:pt x="2523" y="1448"/>
                        </a:lnTo>
                        <a:lnTo>
                          <a:pt x="2503" y="1412"/>
                        </a:lnTo>
                        <a:lnTo>
                          <a:pt x="2464" y="1307"/>
                        </a:lnTo>
                        <a:lnTo>
                          <a:pt x="2444" y="1260"/>
                        </a:lnTo>
                        <a:lnTo>
                          <a:pt x="2424" y="1220"/>
                        </a:lnTo>
                        <a:lnTo>
                          <a:pt x="2339" y="1169"/>
                        </a:lnTo>
                        <a:lnTo>
                          <a:pt x="2311" y="1137"/>
                        </a:lnTo>
                        <a:lnTo>
                          <a:pt x="2288" y="1105"/>
                        </a:lnTo>
                        <a:lnTo>
                          <a:pt x="2280" y="1068"/>
                        </a:lnTo>
                        <a:lnTo>
                          <a:pt x="2248" y="1028"/>
                        </a:lnTo>
                        <a:lnTo>
                          <a:pt x="2212" y="1008"/>
                        </a:lnTo>
                        <a:lnTo>
                          <a:pt x="2169" y="993"/>
                        </a:lnTo>
                        <a:lnTo>
                          <a:pt x="2137" y="1000"/>
                        </a:lnTo>
                        <a:lnTo>
                          <a:pt x="2105" y="973"/>
                        </a:lnTo>
                        <a:lnTo>
                          <a:pt x="2082" y="973"/>
                        </a:lnTo>
                        <a:lnTo>
                          <a:pt x="2060" y="957"/>
                        </a:lnTo>
                        <a:lnTo>
                          <a:pt x="2078" y="925"/>
                        </a:lnTo>
                        <a:lnTo>
                          <a:pt x="2101" y="905"/>
                        </a:lnTo>
                        <a:lnTo>
                          <a:pt x="2101" y="852"/>
                        </a:lnTo>
                        <a:lnTo>
                          <a:pt x="2141" y="836"/>
                        </a:lnTo>
                        <a:lnTo>
                          <a:pt x="2228" y="844"/>
                        </a:lnTo>
                        <a:lnTo>
                          <a:pt x="2272" y="824"/>
                        </a:lnTo>
                        <a:lnTo>
                          <a:pt x="2299" y="800"/>
                        </a:lnTo>
                        <a:lnTo>
                          <a:pt x="2307" y="741"/>
                        </a:lnTo>
                        <a:lnTo>
                          <a:pt x="2307" y="608"/>
                        </a:lnTo>
                        <a:lnTo>
                          <a:pt x="2295" y="608"/>
                        </a:lnTo>
                        <a:lnTo>
                          <a:pt x="2264" y="608"/>
                        </a:lnTo>
                        <a:lnTo>
                          <a:pt x="2284" y="481"/>
                        </a:lnTo>
                        <a:lnTo>
                          <a:pt x="2204" y="371"/>
                        </a:lnTo>
                        <a:lnTo>
                          <a:pt x="2131" y="329"/>
                        </a:lnTo>
                        <a:lnTo>
                          <a:pt x="2115" y="123"/>
                        </a:lnTo>
                        <a:lnTo>
                          <a:pt x="2137" y="16"/>
                        </a:lnTo>
                        <a:lnTo>
                          <a:pt x="2026" y="0"/>
                        </a:lnTo>
                        <a:lnTo>
                          <a:pt x="2020" y="60"/>
                        </a:lnTo>
                        <a:lnTo>
                          <a:pt x="1899" y="79"/>
                        </a:lnTo>
                        <a:lnTo>
                          <a:pt x="1947" y="139"/>
                        </a:lnTo>
                        <a:lnTo>
                          <a:pt x="1947" y="254"/>
                        </a:lnTo>
                        <a:lnTo>
                          <a:pt x="1957" y="285"/>
                        </a:lnTo>
                        <a:lnTo>
                          <a:pt x="1862" y="345"/>
                        </a:lnTo>
                        <a:lnTo>
                          <a:pt x="1713" y="551"/>
                        </a:lnTo>
                        <a:lnTo>
                          <a:pt x="1630" y="571"/>
                        </a:lnTo>
                        <a:lnTo>
                          <a:pt x="1567" y="513"/>
                        </a:lnTo>
                        <a:lnTo>
                          <a:pt x="1412" y="428"/>
                        </a:lnTo>
                        <a:lnTo>
                          <a:pt x="1329" y="466"/>
                        </a:lnTo>
                        <a:lnTo>
                          <a:pt x="1333" y="555"/>
                        </a:lnTo>
                        <a:lnTo>
                          <a:pt x="1222" y="561"/>
                        </a:lnTo>
                        <a:lnTo>
                          <a:pt x="1159" y="630"/>
                        </a:lnTo>
                        <a:lnTo>
                          <a:pt x="1006" y="630"/>
                        </a:lnTo>
                        <a:lnTo>
                          <a:pt x="965" y="586"/>
                        </a:lnTo>
                        <a:lnTo>
                          <a:pt x="795" y="583"/>
                        </a:lnTo>
                        <a:lnTo>
                          <a:pt x="715" y="624"/>
                        </a:lnTo>
                        <a:lnTo>
                          <a:pt x="632" y="598"/>
                        </a:lnTo>
                        <a:lnTo>
                          <a:pt x="610" y="519"/>
                        </a:lnTo>
                        <a:lnTo>
                          <a:pt x="547" y="472"/>
                        </a:lnTo>
                        <a:lnTo>
                          <a:pt x="521" y="408"/>
                        </a:lnTo>
                        <a:lnTo>
                          <a:pt x="357" y="444"/>
                        </a:lnTo>
                        <a:lnTo>
                          <a:pt x="367" y="497"/>
                        </a:lnTo>
                        <a:lnTo>
                          <a:pt x="299" y="555"/>
                        </a:lnTo>
                        <a:lnTo>
                          <a:pt x="204" y="535"/>
                        </a:lnTo>
                        <a:lnTo>
                          <a:pt x="125" y="577"/>
                        </a:lnTo>
                        <a:lnTo>
                          <a:pt x="18" y="583"/>
                        </a:lnTo>
                        <a:lnTo>
                          <a:pt x="8" y="620"/>
                        </a:lnTo>
                        <a:lnTo>
                          <a:pt x="0" y="682"/>
                        </a:lnTo>
                        <a:close/>
                      </a:path>
                    </a:pathLst>
                  </a:custGeom>
                  <a:grpFill/>
                  <a:ln w="6350" cap="flat" cmpd="sng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/>
                  <a:lstStyle/>
                  <a:p>
                    <a:endParaRPr lang="en-GB" sz="975" dirty="0"/>
                  </a:p>
                </p:txBody>
              </p:sp>
              <p:sp>
                <p:nvSpPr>
                  <p:cNvPr id="220" name="Freeform 9"/>
                  <p:cNvSpPr/>
                  <p:nvPr/>
                </p:nvSpPr>
                <p:spPr bwMode="gray">
                  <a:xfrm>
                    <a:off x="3548063" y="12700"/>
                    <a:ext cx="5667375" cy="4860925"/>
                  </a:xfrm>
                  <a:custGeom>
                    <a:avLst/>
                    <a:gdLst/>
                    <a:ahLst/>
                    <a:cxnLst>
                      <a:cxn ang="0">
                        <a:pos x="158" y="2581"/>
                      </a:cxn>
                      <a:cxn ang="0">
                        <a:pos x="200" y="2618"/>
                      </a:cxn>
                      <a:cxn ang="0">
                        <a:pos x="178" y="2702"/>
                      </a:cxn>
                      <a:cxn ang="0">
                        <a:pos x="346" y="2917"/>
                      </a:cxn>
                      <a:cxn ang="0">
                        <a:pos x="463" y="3009"/>
                      </a:cxn>
                      <a:cxn ang="0">
                        <a:pos x="705" y="2929"/>
                      </a:cxn>
                      <a:cxn ang="0">
                        <a:pos x="885" y="2904"/>
                      </a:cxn>
                      <a:cxn ang="0">
                        <a:pos x="1053" y="3056"/>
                      </a:cxn>
                      <a:cxn ang="0">
                        <a:pos x="1344" y="3062"/>
                      </a:cxn>
                      <a:cxn ang="0">
                        <a:pos x="1671" y="2987"/>
                      </a:cxn>
                      <a:cxn ang="0">
                        <a:pos x="1905" y="2945"/>
                      </a:cxn>
                      <a:cxn ang="0">
                        <a:pos x="2200" y="2777"/>
                      </a:cxn>
                      <a:cxn ang="0">
                        <a:pos x="2285" y="2571"/>
                      </a:cxn>
                      <a:cxn ang="0">
                        <a:pos x="2364" y="2432"/>
                      </a:cxn>
                      <a:cxn ang="0">
                        <a:pos x="2469" y="2761"/>
                      </a:cxn>
                      <a:cxn ang="0">
                        <a:pos x="2602" y="3040"/>
                      </a:cxn>
                      <a:cxn ang="0">
                        <a:pos x="2645" y="2997"/>
                      </a:cxn>
                      <a:cxn ang="0">
                        <a:pos x="2661" y="2866"/>
                      </a:cxn>
                      <a:cxn ang="0">
                        <a:pos x="2689" y="2805"/>
                      </a:cxn>
                      <a:cxn ang="0">
                        <a:pos x="2786" y="2737"/>
                      </a:cxn>
                      <a:cxn ang="0">
                        <a:pos x="2845" y="2557"/>
                      </a:cxn>
                      <a:cxn ang="0">
                        <a:pos x="3053" y="2317"/>
                      </a:cxn>
                      <a:cxn ang="0">
                        <a:pos x="3152" y="1998"/>
                      </a:cxn>
                      <a:cxn ang="0">
                        <a:pos x="3156" y="1790"/>
                      </a:cxn>
                      <a:cxn ang="0">
                        <a:pos x="3231" y="1519"/>
                      </a:cxn>
                      <a:cxn ang="0">
                        <a:pos x="3263" y="1371"/>
                      </a:cxn>
                      <a:cxn ang="0">
                        <a:pos x="3368" y="1319"/>
                      </a:cxn>
                      <a:cxn ang="0">
                        <a:pos x="3534" y="1244"/>
                      </a:cxn>
                      <a:cxn ang="0">
                        <a:pos x="3558" y="1115"/>
                      </a:cxn>
                      <a:cxn ang="0">
                        <a:pos x="3507" y="1107"/>
                      </a:cxn>
                      <a:cxn ang="0">
                        <a:pos x="3435" y="1032"/>
                      </a:cxn>
                      <a:cxn ang="0">
                        <a:pos x="3334" y="960"/>
                      </a:cxn>
                      <a:cxn ang="0">
                        <a:pos x="3295" y="616"/>
                      </a:cxn>
                      <a:cxn ang="0">
                        <a:pos x="3291" y="436"/>
                      </a:cxn>
                      <a:cxn ang="0">
                        <a:pos x="3224" y="255"/>
                      </a:cxn>
                      <a:cxn ang="0">
                        <a:pos x="3097" y="121"/>
                      </a:cxn>
                      <a:cxn ang="0">
                        <a:pos x="2948" y="0"/>
                      </a:cxn>
                      <a:cxn ang="0">
                        <a:pos x="2758" y="180"/>
                      </a:cxn>
                      <a:cxn ang="0">
                        <a:pos x="2507" y="313"/>
                      </a:cxn>
                      <a:cxn ang="0">
                        <a:pos x="2075" y="212"/>
                      </a:cxn>
                      <a:cxn ang="0">
                        <a:pos x="2043" y="208"/>
                      </a:cxn>
                      <a:cxn ang="0">
                        <a:pos x="1697" y="255"/>
                      </a:cxn>
                      <a:cxn ang="0">
                        <a:pos x="1083" y="255"/>
                      </a:cxn>
                      <a:cxn ang="0">
                        <a:pos x="669" y="463"/>
                      </a:cxn>
                      <a:cxn ang="0">
                        <a:pos x="465" y="824"/>
                      </a:cxn>
                      <a:cxn ang="0">
                        <a:pos x="465" y="1472"/>
                      </a:cxn>
                      <a:cxn ang="0">
                        <a:pos x="319" y="1668"/>
                      </a:cxn>
                      <a:cxn ang="0">
                        <a:pos x="232" y="1683"/>
                      </a:cxn>
                      <a:cxn ang="0">
                        <a:pos x="200" y="1806"/>
                      </a:cxn>
                      <a:cxn ang="0">
                        <a:pos x="91" y="1994"/>
                      </a:cxn>
                      <a:cxn ang="0">
                        <a:pos x="87" y="2050"/>
                      </a:cxn>
                      <a:cxn ang="0">
                        <a:pos x="36" y="2125"/>
                      </a:cxn>
                      <a:cxn ang="0">
                        <a:pos x="4" y="2258"/>
                      </a:cxn>
                      <a:cxn ang="0">
                        <a:pos x="12" y="2341"/>
                      </a:cxn>
                      <a:cxn ang="0">
                        <a:pos x="91" y="2383"/>
                      </a:cxn>
                    </a:cxnLst>
                    <a:rect l="0" t="0" r="r" b="b"/>
                    <a:pathLst>
                      <a:path w="3570" h="3062">
                        <a:moveTo>
                          <a:pt x="91" y="2383"/>
                        </a:moveTo>
                        <a:lnTo>
                          <a:pt x="111" y="2446"/>
                        </a:lnTo>
                        <a:lnTo>
                          <a:pt x="158" y="2581"/>
                        </a:lnTo>
                        <a:lnTo>
                          <a:pt x="162" y="2589"/>
                        </a:lnTo>
                        <a:lnTo>
                          <a:pt x="188" y="2599"/>
                        </a:lnTo>
                        <a:lnTo>
                          <a:pt x="200" y="2618"/>
                        </a:lnTo>
                        <a:lnTo>
                          <a:pt x="212" y="2654"/>
                        </a:lnTo>
                        <a:lnTo>
                          <a:pt x="212" y="2686"/>
                        </a:lnTo>
                        <a:lnTo>
                          <a:pt x="178" y="2702"/>
                        </a:lnTo>
                        <a:lnTo>
                          <a:pt x="216" y="2761"/>
                        </a:lnTo>
                        <a:lnTo>
                          <a:pt x="283" y="2834"/>
                        </a:lnTo>
                        <a:lnTo>
                          <a:pt x="346" y="2917"/>
                        </a:lnTo>
                        <a:lnTo>
                          <a:pt x="366" y="2981"/>
                        </a:lnTo>
                        <a:lnTo>
                          <a:pt x="356" y="3015"/>
                        </a:lnTo>
                        <a:lnTo>
                          <a:pt x="463" y="3009"/>
                        </a:lnTo>
                        <a:lnTo>
                          <a:pt x="542" y="2967"/>
                        </a:lnTo>
                        <a:lnTo>
                          <a:pt x="637" y="2987"/>
                        </a:lnTo>
                        <a:lnTo>
                          <a:pt x="705" y="2929"/>
                        </a:lnTo>
                        <a:lnTo>
                          <a:pt x="695" y="2876"/>
                        </a:lnTo>
                        <a:lnTo>
                          <a:pt x="859" y="2840"/>
                        </a:lnTo>
                        <a:lnTo>
                          <a:pt x="885" y="2904"/>
                        </a:lnTo>
                        <a:lnTo>
                          <a:pt x="948" y="2951"/>
                        </a:lnTo>
                        <a:lnTo>
                          <a:pt x="970" y="3030"/>
                        </a:lnTo>
                        <a:lnTo>
                          <a:pt x="1053" y="3056"/>
                        </a:lnTo>
                        <a:lnTo>
                          <a:pt x="1133" y="3015"/>
                        </a:lnTo>
                        <a:lnTo>
                          <a:pt x="1303" y="3018"/>
                        </a:lnTo>
                        <a:lnTo>
                          <a:pt x="1344" y="3062"/>
                        </a:lnTo>
                        <a:lnTo>
                          <a:pt x="1497" y="3062"/>
                        </a:lnTo>
                        <a:lnTo>
                          <a:pt x="1560" y="2993"/>
                        </a:lnTo>
                        <a:lnTo>
                          <a:pt x="1671" y="2987"/>
                        </a:lnTo>
                        <a:lnTo>
                          <a:pt x="1667" y="2898"/>
                        </a:lnTo>
                        <a:lnTo>
                          <a:pt x="1750" y="2860"/>
                        </a:lnTo>
                        <a:lnTo>
                          <a:pt x="1905" y="2945"/>
                        </a:lnTo>
                        <a:lnTo>
                          <a:pt x="1968" y="3003"/>
                        </a:lnTo>
                        <a:lnTo>
                          <a:pt x="2051" y="2983"/>
                        </a:lnTo>
                        <a:lnTo>
                          <a:pt x="2200" y="2777"/>
                        </a:lnTo>
                        <a:lnTo>
                          <a:pt x="2295" y="2717"/>
                        </a:lnTo>
                        <a:lnTo>
                          <a:pt x="2285" y="2686"/>
                        </a:lnTo>
                        <a:lnTo>
                          <a:pt x="2285" y="2571"/>
                        </a:lnTo>
                        <a:lnTo>
                          <a:pt x="2237" y="2511"/>
                        </a:lnTo>
                        <a:lnTo>
                          <a:pt x="2358" y="2492"/>
                        </a:lnTo>
                        <a:lnTo>
                          <a:pt x="2364" y="2432"/>
                        </a:lnTo>
                        <a:lnTo>
                          <a:pt x="2475" y="2448"/>
                        </a:lnTo>
                        <a:lnTo>
                          <a:pt x="2453" y="2555"/>
                        </a:lnTo>
                        <a:lnTo>
                          <a:pt x="2469" y="2761"/>
                        </a:lnTo>
                        <a:lnTo>
                          <a:pt x="2542" y="2803"/>
                        </a:lnTo>
                        <a:lnTo>
                          <a:pt x="2622" y="2913"/>
                        </a:lnTo>
                        <a:lnTo>
                          <a:pt x="2602" y="3040"/>
                        </a:lnTo>
                        <a:lnTo>
                          <a:pt x="2633" y="3040"/>
                        </a:lnTo>
                        <a:lnTo>
                          <a:pt x="2645" y="3040"/>
                        </a:lnTo>
                        <a:lnTo>
                          <a:pt x="2645" y="2997"/>
                        </a:lnTo>
                        <a:lnTo>
                          <a:pt x="2661" y="2933"/>
                        </a:lnTo>
                        <a:lnTo>
                          <a:pt x="2669" y="2890"/>
                        </a:lnTo>
                        <a:lnTo>
                          <a:pt x="2661" y="2866"/>
                        </a:lnTo>
                        <a:lnTo>
                          <a:pt x="2661" y="2822"/>
                        </a:lnTo>
                        <a:lnTo>
                          <a:pt x="2677" y="2830"/>
                        </a:lnTo>
                        <a:lnTo>
                          <a:pt x="2689" y="2805"/>
                        </a:lnTo>
                        <a:lnTo>
                          <a:pt x="2717" y="2757"/>
                        </a:lnTo>
                        <a:lnTo>
                          <a:pt x="2742" y="2737"/>
                        </a:lnTo>
                        <a:lnTo>
                          <a:pt x="2786" y="2737"/>
                        </a:lnTo>
                        <a:lnTo>
                          <a:pt x="2806" y="2717"/>
                        </a:lnTo>
                        <a:lnTo>
                          <a:pt x="2826" y="2610"/>
                        </a:lnTo>
                        <a:lnTo>
                          <a:pt x="2845" y="2557"/>
                        </a:lnTo>
                        <a:lnTo>
                          <a:pt x="2984" y="2363"/>
                        </a:lnTo>
                        <a:lnTo>
                          <a:pt x="3020" y="2325"/>
                        </a:lnTo>
                        <a:lnTo>
                          <a:pt x="3053" y="2317"/>
                        </a:lnTo>
                        <a:lnTo>
                          <a:pt x="3081" y="2286"/>
                        </a:lnTo>
                        <a:lnTo>
                          <a:pt x="3152" y="2062"/>
                        </a:lnTo>
                        <a:lnTo>
                          <a:pt x="3152" y="1998"/>
                        </a:lnTo>
                        <a:lnTo>
                          <a:pt x="3140" y="1935"/>
                        </a:lnTo>
                        <a:lnTo>
                          <a:pt x="3140" y="1858"/>
                        </a:lnTo>
                        <a:lnTo>
                          <a:pt x="3156" y="1790"/>
                        </a:lnTo>
                        <a:lnTo>
                          <a:pt x="3184" y="1735"/>
                        </a:lnTo>
                        <a:lnTo>
                          <a:pt x="3220" y="1602"/>
                        </a:lnTo>
                        <a:lnTo>
                          <a:pt x="3231" y="1519"/>
                        </a:lnTo>
                        <a:lnTo>
                          <a:pt x="3231" y="1487"/>
                        </a:lnTo>
                        <a:lnTo>
                          <a:pt x="3247" y="1406"/>
                        </a:lnTo>
                        <a:lnTo>
                          <a:pt x="3263" y="1371"/>
                        </a:lnTo>
                        <a:lnTo>
                          <a:pt x="3315" y="1367"/>
                        </a:lnTo>
                        <a:lnTo>
                          <a:pt x="3350" y="1347"/>
                        </a:lnTo>
                        <a:lnTo>
                          <a:pt x="3368" y="1319"/>
                        </a:lnTo>
                        <a:lnTo>
                          <a:pt x="3451" y="1279"/>
                        </a:lnTo>
                        <a:lnTo>
                          <a:pt x="3483" y="1268"/>
                        </a:lnTo>
                        <a:lnTo>
                          <a:pt x="3534" y="1244"/>
                        </a:lnTo>
                        <a:lnTo>
                          <a:pt x="3562" y="1186"/>
                        </a:lnTo>
                        <a:lnTo>
                          <a:pt x="3570" y="1151"/>
                        </a:lnTo>
                        <a:lnTo>
                          <a:pt x="3558" y="1115"/>
                        </a:lnTo>
                        <a:lnTo>
                          <a:pt x="3538" y="1115"/>
                        </a:lnTo>
                        <a:lnTo>
                          <a:pt x="3527" y="1099"/>
                        </a:lnTo>
                        <a:lnTo>
                          <a:pt x="3507" y="1107"/>
                        </a:lnTo>
                        <a:lnTo>
                          <a:pt x="3491" y="1060"/>
                        </a:lnTo>
                        <a:lnTo>
                          <a:pt x="3463" y="1036"/>
                        </a:lnTo>
                        <a:lnTo>
                          <a:pt x="3435" y="1032"/>
                        </a:lnTo>
                        <a:lnTo>
                          <a:pt x="3376" y="1008"/>
                        </a:lnTo>
                        <a:lnTo>
                          <a:pt x="3354" y="988"/>
                        </a:lnTo>
                        <a:lnTo>
                          <a:pt x="3334" y="960"/>
                        </a:lnTo>
                        <a:lnTo>
                          <a:pt x="3307" y="840"/>
                        </a:lnTo>
                        <a:lnTo>
                          <a:pt x="3295" y="749"/>
                        </a:lnTo>
                        <a:lnTo>
                          <a:pt x="3295" y="616"/>
                        </a:lnTo>
                        <a:lnTo>
                          <a:pt x="3291" y="459"/>
                        </a:lnTo>
                        <a:lnTo>
                          <a:pt x="3303" y="463"/>
                        </a:lnTo>
                        <a:lnTo>
                          <a:pt x="3291" y="436"/>
                        </a:lnTo>
                        <a:lnTo>
                          <a:pt x="3231" y="368"/>
                        </a:lnTo>
                        <a:lnTo>
                          <a:pt x="3228" y="317"/>
                        </a:lnTo>
                        <a:lnTo>
                          <a:pt x="3224" y="255"/>
                        </a:lnTo>
                        <a:lnTo>
                          <a:pt x="3180" y="192"/>
                        </a:lnTo>
                        <a:lnTo>
                          <a:pt x="3140" y="172"/>
                        </a:lnTo>
                        <a:lnTo>
                          <a:pt x="3097" y="121"/>
                        </a:lnTo>
                        <a:lnTo>
                          <a:pt x="3053" y="97"/>
                        </a:lnTo>
                        <a:lnTo>
                          <a:pt x="2996" y="73"/>
                        </a:lnTo>
                        <a:lnTo>
                          <a:pt x="2948" y="0"/>
                        </a:lnTo>
                        <a:lnTo>
                          <a:pt x="2861" y="77"/>
                        </a:lnTo>
                        <a:lnTo>
                          <a:pt x="2806" y="57"/>
                        </a:lnTo>
                        <a:lnTo>
                          <a:pt x="2758" y="180"/>
                        </a:lnTo>
                        <a:lnTo>
                          <a:pt x="2645" y="208"/>
                        </a:lnTo>
                        <a:lnTo>
                          <a:pt x="2614" y="305"/>
                        </a:lnTo>
                        <a:lnTo>
                          <a:pt x="2507" y="313"/>
                        </a:lnTo>
                        <a:lnTo>
                          <a:pt x="2435" y="261"/>
                        </a:lnTo>
                        <a:lnTo>
                          <a:pt x="2055" y="255"/>
                        </a:lnTo>
                        <a:lnTo>
                          <a:pt x="2075" y="212"/>
                        </a:lnTo>
                        <a:lnTo>
                          <a:pt x="2063" y="212"/>
                        </a:lnTo>
                        <a:lnTo>
                          <a:pt x="2055" y="208"/>
                        </a:lnTo>
                        <a:lnTo>
                          <a:pt x="2043" y="208"/>
                        </a:lnTo>
                        <a:lnTo>
                          <a:pt x="2016" y="255"/>
                        </a:lnTo>
                        <a:lnTo>
                          <a:pt x="1905" y="255"/>
                        </a:lnTo>
                        <a:lnTo>
                          <a:pt x="1697" y="255"/>
                        </a:lnTo>
                        <a:lnTo>
                          <a:pt x="1491" y="255"/>
                        </a:lnTo>
                        <a:lnTo>
                          <a:pt x="1283" y="255"/>
                        </a:lnTo>
                        <a:lnTo>
                          <a:pt x="1083" y="255"/>
                        </a:lnTo>
                        <a:lnTo>
                          <a:pt x="877" y="255"/>
                        </a:lnTo>
                        <a:lnTo>
                          <a:pt x="669" y="255"/>
                        </a:lnTo>
                        <a:lnTo>
                          <a:pt x="669" y="463"/>
                        </a:lnTo>
                        <a:lnTo>
                          <a:pt x="669" y="695"/>
                        </a:lnTo>
                        <a:lnTo>
                          <a:pt x="465" y="695"/>
                        </a:lnTo>
                        <a:lnTo>
                          <a:pt x="465" y="824"/>
                        </a:lnTo>
                        <a:lnTo>
                          <a:pt x="465" y="1044"/>
                        </a:lnTo>
                        <a:lnTo>
                          <a:pt x="465" y="1256"/>
                        </a:lnTo>
                        <a:lnTo>
                          <a:pt x="465" y="1472"/>
                        </a:lnTo>
                        <a:lnTo>
                          <a:pt x="457" y="1664"/>
                        </a:lnTo>
                        <a:lnTo>
                          <a:pt x="434" y="1668"/>
                        </a:lnTo>
                        <a:lnTo>
                          <a:pt x="319" y="1668"/>
                        </a:lnTo>
                        <a:lnTo>
                          <a:pt x="283" y="1672"/>
                        </a:lnTo>
                        <a:lnTo>
                          <a:pt x="236" y="1679"/>
                        </a:lnTo>
                        <a:lnTo>
                          <a:pt x="232" y="1683"/>
                        </a:lnTo>
                        <a:lnTo>
                          <a:pt x="220" y="1719"/>
                        </a:lnTo>
                        <a:lnTo>
                          <a:pt x="216" y="1763"/>
                        </a:lnTo>
                        <a:lnTo>
                          <a:pt x="200" y="1806"/>
                        </a:lnTo>
                        <a:lnTo>
                          <a:pt x="154" y="1874"/>
                        </a:lnTo>
                        <a:lnTo>
                          <a:pt x="91" y="1943"/>
                        </a:lnTo>
                        <a:lnTo>
                          <a:pt x="91" y="1994"/>
                        </a:lnTo>
                        <a:lnTo>
                          <a:pt x="95" y="2026"/>
                        </a:lnTo>
                        <a:lnTo>
                          <a:pt x="91" y="2046"/>
                        </a:lnTo>
                        <a:lnTo>
                          <a:pt x="87" y="2050"/>
                        </a:lnTo>
                        <a:lnTo>
                          <a:pt x="55" y="2070"/>
                        </a:lnTo>
                        <a:lnTo>
                          <a:pt x="43" y="2086"/>
                        </a:lnTo>
                        <a:lnTo>
                          <a:pt x="36" y="2125"/>
                        </a:lnTo>
                        <a:lnTo>
                          <a:pt x="36" y="2179"/>
                        </a:lnTo>
                        <a:lnTo>
                          <a:pt x="28" y="2214"/>
                        </a:lnTo>
                        <a:lnTo>
                          <a:pt x="4" y="2258"/>
                        </a:lnTo>
                        <a:lnTo>
                          <a:pt x="0" y="2278"/>
                        </a:lnTo>
                        <a:lnTo>
                          <a:pt x="0" y="2341"/>
                        </a:lnTo>
                        <a:lnTo>
                          <a:pt x="12" y="2341"/>
                        </a:lnTo>
                        <a:lnTo>
                          <a:pt x="32" y="2337"/>
                        </a:lnTo>
                        <a:lnTo>
                          <a:pt x="95" y="2321"/>
                        </a:lnTo>
                        <a:lnTo>
                          <a:pt x="91" y="2383"/>
                        </a:lnTo>
                        <a:close/>
                      </a:path>
                    </a:pathLst>
                  </a:custGeom>
                  <a:grpFill/>
                  <a:ln w="6350" cap="flat" cmpd="sng">
                    <a:solidFill>
                      <a:schemeClr val="bg1"/>
                    </a:solidFill>
                    <a:prstDash val="solid"/>
                    <a:round/>
                    <a:headEnd type="none" w="med" len="med"/>
                    <a:tailEnd type="none" w="med" len="med"/>
                  </a:ln>
                  <a:effectLst/>
                </p:spPr>
                <p:txBody>
                  <a:bodyPr/>
                  <a:lstStyle/>
                  <a:p>
                    <a:endParaRPr lang="en-GB" sz="975" dirty="0"/>
                  </a:p>
                </p:txBody>
              </p:sp>
            </p:grpSp>
          </p:grpSp>
        </p:grpSp>
        <p:sp>
          <p:nvSpPr>
            <p:cNvPr id="416" name="Oval 415"/>
            <p:cNvSpPr/>
            <p:nvPr/>
          </p:nvSpPr>
          <p:spPr>
            <a:xfrm>
              <a:off x="9732133" y="4799572"/>
              <a:ext cx="946861" cy="946861"/>
            </a:xfrm>
            <a:prstGeom prst="ellipse">
              <a:avLst/>
            </a:prstGeom>
            <a:solidFill>
              <a:schemeClr val="accent4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5"/>
            </a:p>
          </p:txBody>
        </p:sp>
        <p:sp>
          <p:nvSpPr>
            <p:cNvPr id="417" name="Oval 416"/>
            <p:cNvSpPr/>
            <p:nvPr/>
          </p:nvSpPr>
          <p:spPr>
            <a:xfrm>
              <a:off x="9764758" y="4832197"/>
              <a:ext cx="881611" cy="88161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bg1"/>
                  </a:solidFill>
                  <a:latin typeface="+mn-ea"/>
                </a:rPr>
                <a:t>95%</a:t>
              </a:r>
            </a:p>
          </p:txBody>
        </p:sp>
        <p:sp>
          <p:nvSpPr>
            <p:cNvPr id="418" name="Oval 417"/>
            <p:cNvSpPr/>
            <p:nvPr/>
          </p:nvSpPr>
          <p:spPr>
            <a:xfrm>
              <a:off x="6182177" y="3863355"/>
              <a:ext cx="946861" cy="946861"/>
            </a:xfrm>
            <a:prstGeom prst="ellipse">
              <a:avLst/>
            </a:prstGeom>
            <a:solidFill>
              <a:schemeClr val="accent2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5"/>
            </a:p>
          </p:txBody>
        </p:sp>
        <p:sp>
          <p:nvSpPr>
            <p:cNvPr id="419" name="Oval 418"/>
            <p:cNvSpPr/>
            <p:nvPr/>
          </p:nvSpPr>
          <p:spPr>
            <a:xfrm>
              <a:off x="6214802" y="3895980"/>
              <a:ext cx="881611" cy="881611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bg1"/>
                  </a:solidFill>
                  <a:latin typeface="+mn-ea"/>
                </a:rPr>
                <a:t>60%</a:t>
              </a:r>
            </a:p>
          </p:txBody>
        </p:sp>
        <p:sp>
          <p:nvSpPr>
            <p:cNvPr id="420" name="Oval 419"/>
            <p:cNvSpPr/>
            <p:nvPr/>
          </p:nvSpPr>
          <p:spPr>
            <a:xfrm>
              <a:off x="7977810" y="5081729"/>
              <a:ext cx="946861" cy="946861"/>
            </a:xfrm>
            <a:prstGeom prst="ellipse">
              <a:avLst/>
            </a:prstGeom>
            <a:solidFill>
              <a:schemeClr val="accent3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5"/>
            </a:p>
          </p:txBody>
        </p:sp>
        <p:sp>
          <p:nvSpPr>
            <p:cNvPr id="421" name="Oval 420"/>
            <p:cNvSpPr/>
            <p:nvPr/>
          </p:nvSpPr>
          <p:spPr>
            <a:xfrm>
              <a:off x="8010435" y="5114354"/>
              <a:ext cx="881611" cy="881611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>
                  <a:solidFill>
                    <a:schemeClr val="bg1"/>
                  </a:solidFill>
                  <a:latin typeface="+mn-ea"/>
                </a:rPr>
                <a:t>75%</a:t>
              </a:r>
            </a:p>
          </p:txBody>
        </p:sp>
        <p:sp>
          <p:nvSpPr>
            <p:cNvPr id="422" name="Oval 421"/>
            <p:cNvSpPr/>
            <p:nvPr/>
          </p:nvSpPr>
          <p:spPr>
            <a:xfrm>
              <a:off x="9394762" y="2525229"/>
              <a:ext cx="946861" cy="946861"/>
            </a:xfrm>
            <a:prstGeom prst="ellipse">
              <a:avLst/>
            </a:prstGeom>
            <a:solidFill>
              <a:schemeClr val="accent1">
                <a:alpha val="7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/>
            </a:p>
          </p:txBody>
        </p:sp>
        <p:sp>
          <p:nvSpPr>
            <p:cNvPr id="423" name="Oval 422"/>
            <p:cNvSpPr/>
            <p:nvPr/>
          </p:nvSpPr>
          <p:spPr>
            <a:xfrm>
              <a:off x="9427387" y="2557854"/>
              <a:ext cx="881611" cy="88161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solidFill>
                    <a:schemeClr val="bg1"/>
                  </a:solidFill>
                  <a:latin typeface="+mn-ea"/>
                </a:rPr>
                <a:t>45%</a:t>
              </a:r>
            </a:p>
          </p:txBody>
        </p:sp>
      </p:grpSp>
      <p:sp>
        <p:nvSpPr>
          <p:cNvPr id="427" name="Rectangle 164"/>
          <p:cNvSpPr/>
          <p:nvPr/>
        </p:nvSpPr>
        <p:spPr>
          <a:xfrm>
            <a:off x="2710942" y="1328121"/>
            <a:ext cx="1660727" cy="10964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点击添加标题</a:t>
            </a:r>
            <a:endParaRPr lang="en-US" sz="105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en-US" altLang="zh-CN" sz="825" dirty="0">
                <a:solidFill>
                  <a:schemeClr val="bg1"/>
                </a:solidFill>
                <a:latin typeface="+mn-ea"/>
                <a:sym typeface="Gill Sans" charset="0"/>
              </a:rPr>
              <a:t>Office2010</a:t>
            </a:r>
            <a:r>
              <a:rPr lang="zh-CN" altLang="en-US" sz="825" dirty="0">
                <a:solidFill>
                  <a:schemeClr val="bg1"/>
                </a:solidFill>
                <a:latin typeface="+mn-ea"/>
                <a:sym typeface="Gill Sans" charset="0"/>
              </a:rPr>
              <a:t>及以上版本，单击选中图片，右键，设置图片格式，填充，图片或纹理填充，文件</a:t>
            </a:r>
            <a:r>
              <a:rPr lang="en-US" altLang="zh-CN" sz="825" dirty="0">
                <a:solidFill>
                  <a:schemeClr val="bg1"/>
                </a:solidFill>
                <a:latin typeface="+mn-ea"/>
                <a:sym typeface="Gill Sans" charset="0"/>
              </a:rPr>
              <a:t>,</a:t>
            </a:r>
            <a:r>
              <a:rPr lang="zh-CN" altLang="en-US" sz="825" dirty="0">
                <a:solidFill>
                  <a:schemeClr val="bg1"/>
                </a:solidFill>
                <a:latin typeface="+mn-ea"/>
                <a:sym typeface="Gill Sans" charset="0"/>
              </a:rPr>
              <a:t>选择您需要的图片即可</a:t>
            </a:r>
            <a:endParaRPr lang="en-US" altLang="zh-CN" sz="825" dirty="0">
              <a:solidFill>
                <a:schemeClr val="bg1"/>
              </a:solidFill>
              <a:latin typeface="+mn-ea"/>
              <a:cs typeface="Lato Light" charset="0"/>
              <a:sym typeface="Lato Light" charset="0"/>
            </a:endParaRPr>
          </a:p>
        </p:txBody>
      </p:sp>
      <p:sp>
        <p:nvSpPr>
          <p:cNvPr id="426" name="关于我们"/>
          <p:cNvSpPr/>
          <p:nvPr/>
        </p:nvSpPr>
        <p:spPr>
          <a:xfrm>
            <a:off x="476837" y="259132"/>
            <a:ext cx="2183236" cy="400110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+mn-ea"/>
              </a:rPr>
              <a:t>3.3 </a:t>
            </a: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工作成果展示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矩形 19"/>
          <p:cNvSpPr/>
          <p:nvPr/>
        </p:nvSpPr>
        <p:spPr>
          <a:xfrm>
            <a:off x="1" y="2671033"/>
            <a:ext cx="9143999" cy="1738953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19" name="矩形 18"/>
          <p:cNvSpPr/>
          <p:nvPr/>
        </p:nvSpPr>
        <p:spPr>
          <a:xfrm>
            <a:off x="1" y="889573"/>
            <a:ext cx="9143999" cy="1738953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975"/>
          </a:p>
        </p:txBody>
      </p:sp>
      <p:sp>
        <p:nvSpPr>
          <p:cNvPr id="4" name="Hexagon 10"/>
          <p:cNvSpPr/>
          <p:nvPr/>
        </p:nvSpPr>
        <p:spPr>
          <a:xfrm>
            <a:off x="-801797" y="889573"/>
            <a:ext cx="3591962" cy="1723502"/>
          </a:xfrm>
          <a:prstGeom prst="hexagon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5"/>
          </a:p>
        </p:txBody>
      </p:sp>
      <p:sp>
        <p:nvSpPr>
          <p:cNvPr id="5" name="Hexagon 11"/>
          <p:cNvSpPr/>
          <p:nvPr/>
        </p:nvSpPr>
        <p:spPr>
          <a:xfrm>
            <a:off x="6353836" y="2670516"/>
            <a:ext cx="3591962" cy="1723502"/>
          </a:xfrm>
          <a:prstGeom prst="hexagon">
            <a:avLst/>
          </a:prstGeom>
          <a:solidFill>
            <a:schemeClr val="accent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75"/>
          </a:p>
        </p:txBody>
      </p:sp>
      <p:sp>
        <p:nvSpPr>
          <p:cNvPr id="14" name="Freeform 1076"/>
          <p:cNvSpPr>
            <a:spLocks noChangeAspect="1"/>
          </p:cNvSpPr>
          <p:nvPr/>
        </p:nvSpPr>
        <p:spPr bwMode="auto">
          <a:xfrm rot="356891">
            <a:off x="8010820" y="3069093"/>
            <a:ext cx="783000" cy="926347"/>
          </a:xfrm>
          <a:custGeom>
            <a:avLst/>
            <a:gdLst>
              <a:gd name="T0" fmla="*/ 164 w 327"/>
              <a:gd name="T1" fmla="*/ 264 h 381"/>
              <a:gd name="T2" fmla="*/ 129 w 327"/>
              <a:gd name="T3" fmla="*/ 277 h 381"/>
              <a:gd name="T4" fmla="*/ 109 w 327"/>
              <a:gd name="T5" fmla="*/ 256 h 381"/>
              <a:gd name="T6" fmla="*/ 97 w 327"/>
              <a:gd name="T7" fmla="*/ 274 h 381"/>
              <a:gd name="T8" fmla="*/ 74 w 327"/>
              <a:gd name="T9" fmla="*/ 274 h 381"/>
              <a:gd name="T10" fmla="*/ 65 w 327"/>
              <a:gd name="T11" fmla="*/ 254 h 381"/>
              <a:gd name="T12" fmla="*/ 54 w 327"/>
              <a:gd name="T13" fmla="*/ 224 h 381"/>
              <a:gd name="T14" fmla="*/ 35 w 327"/>
              <a:gd name="T15" fmla="*/ 223 h 381"/>
              <a:gd name="T16" fmla="*/ 13 w 327"/>
              <a:gd name="T17" fmla="*/ 180 h 381"/>
              <a:gd name="T18" fmla="*/ 0 w 327"/>
              <a:gd name="T19" fmla="*/ 158 h 381"/>
              <a:gd name="T20" fmla="*/ 10 w 327"/>
              <a:gd name="T21" fmla="*/ 149 h 381"/>
              <a:gd name="T22" fmla="*/ 13 w 327"/>
              <a:gd name="T23" fmla="*/ 145 h 381"/>
              <a:gd name="T24" fmla="*/ 36 w 327"/>
              <a:gd name="T25" fmla="*/ 111 h 381"/>
              <a:gd name="T26" fmla="*/ 35 w 327"/>
              <a:gd name="T27" fmla="*/ 85 h 381"/>
              <a:gd name="T28" fmla="*/ 42 w 327"/>
              <a:gd name="T29" fmla="*/ 72 h 381"/>
              <a:gd name="T30" fmla="*/ 59 w 327"/>
              <a:gd name="T31" fmla="*/ 69 h 381"/>
              <a:gd name="T32" fmla="*/ 65 w 327"/>
              <a:gd name="T33" fmla="*/ 61 h 381"/>
              <a:gd name="T34" fmla="*/ 59 w 327"/>
              <a:gd name="T35" fmla="*/ 48 h 381"/>
              <a:gd name="T36" fmla="*/ 68 w 327"/>
              <a:gd name="T37" fmla="*/ 35 h 381"/>
              <a:gd name="T38" fmla="*/ 68 w 327"/>
              <a:gd name="T39" fmla="*/ 10 h 381"/>
              <a:gd name="T40" fmla="*/ 80 w 327"/>
              <a:gd name="T41" fmla="*/ 4 h 381"/>
              <a:gd name="T42" fmla="*/ 101 w 327"/>
              <a:gd name="T43" fmla="*/ 15 h 381"/>
              <a:gd name="T44" fmla="*/ 129 w 327"/>
              <a:gd name="T45" fmla="*/ 21 h 381"/>
              <a:gd name="T46" fmla="*/ 146 w 327"/>
              <a:gd name="T47" fmla="*/ 0 h 381"/>
              <a:gd name="T48" fmla="*/ 168 w 327"/>
              <a:gd name="T49" fmla="*/ 18 h 381"/>
              <a:gd name="T50" fmla="*/ 158 w 327"/>
              <a:gd name="T51" fmla="*/ 26 h 381"/>
              <a:gd name="T52" fmla="*/ 146 w 327"/>
              <a:gd name="T53" fmla="*/ 43 h 381"/>
              <a:gd name="T54" fmla="*/ 129 w 327"/>
              <a:gd name="T55" fmla="*/ 48 h 381"/>
              <a:gd name="T56" fmla="*/ 123 w 327"/>
              <a:gd name="T57" fmla="*/ 53 h 381"/>
              <a:gd name="T58" fmla="*/ 140 w 327"/>
              <a:gd name="T59" fmla="*/ 62 h 381"/>
              <a:gd name="T60" fmla="*/ 170 w 327"/>
              <a:gd name="T61" fmla="*/ 48 h 381"/>
              <a:gd name="T62" fmla="*/ 221 w 327"/>
              <a:gd name="T63" fmla="*/ 70 h 381"/>
              <a:gd name="T64" fmla="*/ 227 w 327"/>
              <a:gd name="T65" fmla="*/ 115 h 381"/>
              <a:gd name="T66" fmla="*/ 206 w 327"/>
              <a:gd name="T67" fmla="*/ 115 h 381"/>
              <a:gd name="T68" fmla="*/ 204 w 327"/>
              <a:gd name="T69" fmla="*/ 129 h 381"/>
              <a:gd name="T70" fmla="*/ 215 w 327"/>
              <a:gd name="T71" fmla="*/ 148 h 381"/>
              <a:gd name="T72" fmla="*/ 206 w 327"/>
              <a:gd name="T73" fmla="*/ 158 h 381"/>
              <a:gd name="T74" fmla="*/ 217 w 327"/>
              <a:gd name="T75" fmla="*/ 176 h 381"/>
              <a:gd name="T76" fmla="*/ 200 w 327"/>
              <a:gd name="T77" fmla="*/ 198 h 381"/>
              <a:gd name="T78" fmla="*/ 192 w 327"/>
              <a:gd name="T79" fmla="*/ 187 h 381"/>
              <a:gd name="T80" fmla="*/ 168 w 327"/>
              <a:gd name="T81" fmla="*/ 254 h 381"/>
              <a:gd name="T82" fmla="*/ 164 w 327"/>
              <a:gd name="T83" fmla="*/ 264 h 381"/>
              <a:gd name="T84" fmla="*/ 164 w 327"/>
              <a:gd name="T85" fmla="*/ 264 h 381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w 327"/>
              <a:gd name="T130" fmla="*/ 0 h 381"/>
              <a:gd name="T131" fmla="*/ 327 w 327"/>
              <a:gd name="T132" fmla="*/ 381 h 381"/>
            </a:gdLst>
            <a:ahLst/>
            <a:cxnLst>
              <a:cxn ang="T86">
                <a:pos x="T0" y="T1"/>
              </a:cxn>
              <a:cxn ang="T87">
                <a:pos x="T2" y="T3"/>
              </a:cxn>
              <a:cxn ang="T88">
                <a:pos x="T4" y="T5"/>
              </a:cxn>
              <a:cxn ang="T89">
                <a:pos x="T6" y="T7"/>
              </a:cxn>
              <a:cxn ang="T90">
                <a:pos x="T8" y="T9"/>
              </a:cxn>
              <a:cxn ang="T91">
                <a:pos x="T10" y="T11"/>
              </a:cxn>
              <a:cxn ang="T92">
                <a:pos x="T12" y="T13"/>
              </a:cxn>
              <a:cxn ang="T93">
                <a:pos x="T14" y="T15"/>
              </a:cxn>
              <a:cxn ang="T94">
                <a:pos x="T16" y="T17"/>
              </a:cxn>
              <a:cxn ang="T95">
                <a:pos x="T18" y="T19"/>
              </a:cxn>
              <a:cxn ang="T96">
                <a:pos x="T20" y="T21"/>
              </a:cxn>
              <a:cxn ang="T97">
                <a:pos x="T22" y="T23"/>
              </a:cxn>
              <a:cxn ang="T98">
                <a:pos x="T24" y="T25"/>
              </a:cxn>
              <a:cxn ang="T99">
                <a:pos x="T26" y="T27"/>
              </a:cxn>
              <a:cxn ang="T100">
                <a:pos x="T28" y="T29"/>
              </a:cxn>
              <a:cxn ang="T101">
                <a:pos x="T30" y="T31"/>
              </a:cxn>
              <a:cxn ang="T102">
                <a:pos x="T32" y="T33"/>
              </a:cxn>
              <a:cxn ang="T103">
                <a:pos x="T34" y="T35"/>
              </a:cxn>
              <a:cxn ang="T104">
                <a:pos x="T36" y="T37"/>
              </a:cxn>
              <a:cxn ang="T105">
                <a:pos x="T38" y="T39"/>
              </a:cxn>
              <a:cxn ang="T106">
                <a:pos x="T40" y="T41"/>
              </a:cxn>
              <a:cxn ang="T107">
                <a:pos x="T42" y="T43"/>
              </a:cxn>
              <a:cxn ang="T108">
                <a:pos x="T44" y="T45"/>
              </a:cxn>
              <a:cxn ang="T109">
                <a:pos x="T46" y="T47"/>
              </a:cxn>
              <a:cxn ang="T110">
                <a:pos x="T48" y="T49"/>
              </a:cxn>
              <a:cxn ang="T111">
                <a:pos x="T50" y="T51"/>
              </a:cxn>
              <a:cxn ang="T112">
                <a:pos x="T52" y="T53"/>
              </a:cxn>
              <a:cxn ang="T113">
                <a:pos x="T54" y="T55"/>
              </a:cxn>
              <a:cxn ang="T114">
                <a:pos x="T56" y="T57"/>
              </a:cxn>
              <a:cxn ang="T115">
                <a:pos x="T58" y="T59"/>
              </a:cxn>
              <a:cxn ang="T116">
                <a:pos x="T60" y="T61"/>
              </a:cxn>
              <a:cxn ang="T117">
                <a:pos x="T62" y="T63"/>
              </a:cxn>
              <a:cxn ang="T118">
                <a:pos x="T64" y="T65"/>
              </a:cxn>
              <a:cxn ang="T119">
                <a:pos x="T66" y="T67"/>
              </a:cxn>
              <a:cxn ang="T120">
                <a:pos x="T68" y="T69"/>
              </a:cxn>
              <a:cxn ang="T121">
                <a:pos x="T70" y="T71"/>
              </a:cxn>
              <a:cxn ang="T122">
                <a:pos x="T72" y="T73"/>
              </a:cxn>
              <a:cxn ang="T123">
                <a:pos x="T74" y="T75"/>
              </a:cxn>
              <a:cxn ang="T124">
                <a:pos x="T76" y="T77"/>
              </a:cxn>
              <a:cxn ang="T125">
                <a:pos x="T78" y="T79"/>
              </a:cxn>
              <a:cxn ang="T126">
                <a:pos x="T80" y="T81"/>
              </a:cxn>
              <a:cxn ang="T127">
                <a:pos x="T82" y="T83"/>
              </a:cxn>
              <a:cxn ang="T128">
                <a:pos x="T84" y="T85"/>
              </a:cxn>
            </a:cxnLst>
            <a:rect l="T129" t="T130" r="T131" b="T132"/>
            <a:pathLst>
              <a:path w="327" h="381">
                <a:moveTo>
                  <a:pt x="236" y="361"/>
                </a:moveTo>
                <a:lnTo>
                  <a:pt x="186" y="380"/>
                </a:lnTo>
                <a:lnTo>
                  <a:pt x="157" y="351"/>
                </a:lnTo>
                <a:lnTo>
                  <a:pt x="139" y="375"/>
                </a:lnTo>
                <a:lnTo>
                  <a:pt x="107" y="375"/>
                </a:lnTo>
                <a:lnTo>
                  <a:pt x="93" y="348"/>
                </a:lnTo>
                <a:lnTo>
                  <a:pt x="78" y="308"/>
                </a:lnTo>
                <a:lnTo>
                  <a:pt x="50" y="305"/>
                </a:lnTo>
                <a:lnTo>
                  <a:pt x="19" y="247"/>
                </a:lnTo>
                <a:lnTo>
                  <a:pt x="0" y="218"/>
                </a:lnTo>
                <a:lnTo>
                  <a:pt x="14" y="204"/>
                </a:lnTo>
                <a:lnTo>
                  <a:pt x="19" y="199"/>
                </a:lnTo>
                <a:lnTo>
                  <a:pt x="52" y="152"/>
                </a:lnTo>
                <a:lnTo>
                  <a:pt x="50" y="115"/>
                </a:lnTo>
                <a:lnTo>
                  <a:pt x="60" y="99"/>
                </a:lnTo>
                <a:lnTo>
                  <a:pt x="86" y="95"/>
                </a:lnTo>
                <a:lnTo>
                  <a:pt x="93" y="84"/>
                </a:lnTo>
                <a:lnTo>
                  <a:pt x="84" y="66"/>
                </a:lnTo>
                <a:lnTo>
                  <a:pt x="98" y="48"/>
                </a:lnTo>
                <a:lnTo>
                  <a:pt x="98" y="13"/>
                </a:lnTo>
                <a:lnTo>
                  <a:pt x="115" y="4"/>
                </a:lnTo>
                <a:lnTo>
                  <a:pt x="146" y="21"/>
                </a:lnTo>
                <a:lnTo>
                  <a:pt x="184" y="28"/>
                </a:lnTo>
                <a:lnTo>
                  <a:pt x="210" y="0"/>
                </a:lnTo>
                <a:lnTo>
                  <a:pt x="240" y="24"/>
                </a:lnTo>
                <a:lnTo>
                  <a:pt x="227" y="35"/>
                </a:lnTo>
                <a:lnTo>
                  <a:pt x="210" y="59"/>
                </a:lnTo>
                <a:lnTo>
                  <a:pt x="186" y="66"/>
                </a:lnTo>
                <a:lnTo>
                  <a:pt x="177" y="72"/>
                </a:lnTo>
                <a:lnTo>
                  <a:pt x="201" y="86"/>
                </a:lnTo>
                <a:lnTo>
                  <a:pt x="244" y="66"/>
                </a:lnTo>
                <a:lnTo>
                  <a:pt x="317" y="97"/>
                </a:lnTo>
                <a:lnTo>
                  <a:pt x="326" y="158"/>
                </a:lnTo>
                <a:lnTo>
                  <a:pt x="295" y="158"/>
                </a:lnTo>
                <a:lnTo>
                  <a:pt x="292" y="177"/>
                </a:lnTo>
                <a:lnTo>
                  <a:pt x="308" y="202"/>
                </a:lnTo>
                <a:lnTo>
                  <a:pt x="295" y="218"/>
                </a:lnTo>
                <a:lnTo>
                  <a:pt x="311" y="242"/>
                </a:lnTo>
                <a:lnTo>
                  <a:pt x="287" y="271"/>
                </a:lnTo>
                <a:lnTo>
                  <a:pt x="275" y="257"/>
                </a:lnTo>
                <a:lnTo>
                  <a:pt x="240" y="348"/>
                </a:lnTo>
                <a:lnTo>
                  <a:pt x="236" y="361"/>
                </a:lnTo>
              </a:path>
            </a:pathLst>
          </a:custGeom>
          <a:solidFill>
            <a:schemeClr val="bg1"/>
          </a:solidFill>
          <a:ln w="63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zh-CN" altLang="en-US" sz="525"/>
          </a:p>
        </p:txBody>
      </p:sp>
      <p:sp>
        <p:nvSpPr>
          <p:cNvPr id="16" name="Freeform 1069"/>
          <p:cNvSpPr>
            <a:spLocks noChangeAspect="1"/>
          </p:cNvSpPr>
          <p:nvPr/>
        </p:nvSpPr>
        <p:spPr bwMode="auto">
          <a:xfrm rot="356891">
            <a:off x="265758" y="1302401"/>
            <a:ext cx="1053000" cy="897844"/>
          </a:xfrm>
          <a:custGeom>
            <a:avLst/>
            <a:gdLst>
              <a:gd name="T0" fmla="*/ 132 w 648"/>
              <a:gd name="T1" fmla="*/ 58 h 546"/>
              <a:gd name="T2" fmla="*/ 139 w 648"/>
              <a:gd name="T3" fmla="*/ 31 h 546"/>
              <a:gd name="T4" fmla="*/ 180 w 648"/>
              <a:gd name="T5" fmla="*/ 47 h 546"/>
              <a:gd name="T6" fmla="*/ 180 w 648"/>
              <a:gd name="T7" fmla="*/ 25 h 546"/>
              <a:gd name="T8" fmla="*/ 197 w 648"/>
              <a:gd name="T9" fmla="*/ 4 h 546"/>
              <a:gd name="T10" fmla="*/ 244 w 648"/>
              <a:gd name="T11" fmla="*/ 0 h 546"/>
              <a:gd name="T12" fmla="*/ 285 w 648"/>
              <a:gd name="T13" fmla="*/ 4 h 546"/>
              <a:gd name="T14" fmla="*/ 281 w 648"/>
              <a:gd name="T15" fmla="*/ 29 h 546"/>
              <a:gd name="T16" fmla="*/ 267 w 648"/>
              <a:gd name="T17" fmla="*/ 59 h 546"/>
              <a:gd name="T18" fmla="*/ 338 w 648"/>
              <a:gd name="T19" fmla="*/ 40 h 546"/>
              <a:gd name="T20" fmla="*/ 365 w 648"/>
              <a:gd name="T21" fmla="*/ 47 h 546"/>
              <a:gd name="T22" fmla="*/ 360 w 648"/>
              <a:gd name="T23" fmla="*/ 24 h 546"/>
              <a:gd name="T24" fmla="*/ 408 w 648"/>
              <a:gd name="T25" fmla="*/ 39 h 546"/>
              <a:gd name="T26" fmla="*/ 436 w 648"/>
              <a:gd name="T27" fmla="*/ 59 h 546"/>
              <a:gd name="T28" fmla="*/ 441 w 648"/>
              <a:gd name="T29" fmla="*/ 111 h 546"/>
              <a:gd name="T30" fmla="*/ 421 w 648"/>
              <a:gd name="T31" fmla="*/ 134 h 546"/>
              <a:gd name="T32" fmla="*/ 382 w 648"/>
              <a:gd name="T33" fmla="*/ 170 h 546"/>
              <a:gd name="T34" fmla="*/ 362 w 648"/>
              <a:gd name="T35" fmla="*/ 177 h 546"/>
              <a:gd name="T36" fmla="*/ 352 w 648"/>
              <a:gd name="T37" fmla="*/ 182 h 546"/>
              <a:gd name="T38" fmla="*/ 320 w 648"/>
              <a:gd name="T39" fmla="*/ 192 h 546"/>
              <a:gd name="T40" fmla="*/ 295 w 648"/>
              <a:gd name="T41" fmla="*/ 196 h 546"/>
              <a:gd name="T42" fmla="*/ 235 w 648"/>
              <a:gd name="T43" fmla="*/ 188 h 546"/>
              <a:gd name="T44" fmla="*/ 242 w 648"/>
              <a:gd name="T45" fmla="*/ 233 h 546"/>
              <a:gd name="T46" fmla="*/ 203 w 648"/>
              <a:gd name="T47" fmla="*/ 263 h 546"/>
              <a:gd name="T48" fmla="*/ 164 w 648"/>
              <a:gd name="T49" fmla="*/ 277 h 546"/>
              <a:gd name="T50" fmla="*/ 117 w 648"/>
              <a:gd name="T51" fmla="*/ 295 h 546"/>
              <a:gd name="T52" fmla="*/ 44 w 648"/>
              <a:gd name="T53" fmla="*/ 331 h 546"/>
              <a:gd name="T54" fmla="*/ 54 w 648"/>
              <a:gd name="T55" fmla="*/ 381 h 546"/>
              <a:gd name="T56" fmla="*/ 20 w 648"/>
              <a:gd name="T57" fmla="*/ 394 h 546"/>
              <a:gd name="T58" fmla="*/ 4 w 648"/>
              <a:gd name="T59" fmla="*/ 324 h 546"/>
              <a:gd name="T60" fmla="*/ 19 w 648"/>
              <a:gd name="T61" fmla="*/ 284 h 546"/>
              <a:gd name="T62" fmla="*/ 37 w 648"/>
              <a:gd name="T63" fmla="*/ 264 h 546"/>
              <a:gd name="T64" fmla="*/ 60 w 648"/>
              <a:gd name="T65" fmla="*/ 231 h 546"/>
              <a:gd name="T66" fmla="*/ 94 w 648"/>
              <a:gd name="T67" fmla="*/ 164 h 546"/>
              <a:gd name="T68" fmla="*/ 121 w 648"/>
              <a:gd name="T69" fmla="*/ 112 h 546"/>
              <a:gd name="T70" fmla="*/ 121 w 648"/>
              <a:gd name="T71" fmla="*/ 68 h 54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w 648"/>
              <a:gd name="T109" fmla="*/ 0 h 546"/>
              <a:gd name="T110" fmla="*/ 648 w 648"/>
              <a:gd name="T111" fmla="*/ 546 h 54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T108" t="T109" r="T110" b="T111"/>
            <a:pathLst>
              <a:path w="648" h="546">
                <a:moveTo>
                  <a:pt x="172" y="93"/>
                </a:moveTo>
                <a:lnTo>
                  <a:pt x="189" y="79"/>
                </a:lnTo>
                <a:lnTo>
                  <a:pt x="189" y="53"/>
                </a:lnTo>
                <a:lnTo>
                  <a:pt x="198" y="43"/>
                </a:lnTo>
                <a:lnTo>
                  <a:pt x="220" y="46"/>
                </a:lnTo>
                <a:lnTo>
                  <a:pt x="257" y="64"/>
                </a:lnTo>
                <a:lnTo>
                  <a:pt x="263" y="50"/>
                </a:lnTo>
                <a:lnTo>
                  <a:pt x="255" y="35"/>
                </a:lnTo>
                <a:lnTo>
                  <a:pt x="257" y="24"/>
                </a:lnTo>
                <a:lnTo>
                  <a:pt x="281" y="4"/>
                </a:lnTo>
                <a:lnTo>
                  <a:pt x="322" y="16"/>
                </a:lnTo>
                <a:lnTo>
                  <a:pt x="346" y="0"/>
                </a:lnTo>
                <a:lnTo>
                  <a:pt x="364" y="17"/>
                </a:lnTo>
                <a:lnTo>
                  <a:pt x="406" y="6"/>
                </a:lnTo>
                <a:lnTo>
                  <a:pt x="415" y="21"/>
                </a:lnTo>
                <a:lnTo>
                  <a:pt x="401" y="40"/>
                </a:lnTo>
                <a:lnTo>
                  <a:pt x="379" y="72"/>
                </a:lnTo>
                <a:lnTo>
                  <a:pt x="379" y="81"/>
                </a:lnTo>
                <a:lnTo>
                  <a:pt x="392" y="91"/>
                </a:lnTo>
                <a:lnTo>
                  <a:pt x="480" y="55"/>
                </a:lnTo>
                <a:lnTo>
                  <a:pt x="511" y="72"/>
                </a:lnTo>
                <a:lnTo>
                  <a:pt x="520" y="64"/>
                </a:lnTo>
                <a:lnTo>
                  <a:pt x="511" y="43"/>
                </a:lnTo>
                <a:lnTo>
                  <a:pt x="513" y="33"/>
                </a:lnTo>
                <a:lnTo>
                  <a:pt x="570" y="43"/>
                </a:lnTo>
                <a:lnTo>
                  <a:pt x="580" y="53"/>
                </a:lnTo>
                <a:lnTo>
                  <a:pt x="596" y="50"/>
                </a:lnTo>
                <a:lnTo>
                  <a:pt x="620" y="81"/>
                </a:lnTo>
                <a:lnTo>
                  <a:pt x="647" y="139"/>
                </a:lnTo>
                <a:lnTo>
                  <a:pt x="628" y="152"/>
                </a:lnTo>
                <a:lnTo>
                  <a:pt x="613" y="180"/>
                </a:lnTo>
                <a:lnTo>
                  <a:pt x="600" y="185"/>
                </a:lnTo>
                <a:lnTo>
                  <a:pt x="587" y="212"/>
                </a:lnTo>
                <a:lnTo>
                  <a:pt x="544" y="233"/>
                </a:lnTo>
                <a:lnTo>
                  <a:pt x="526" y="225"/>
                </a:lnTo>
                <a:lnTo>
                  <a:pt x="515" y="243"/>
                </a:lnTo>
                <a:lnTo>
                  <a:pt x="515" y="250"/>
                </a:lnTo>
                <a:lnTo>
                  <a:pt x="502" y="250"/>
                </a:lnTo>
                <a:lnTo>
                  <a:pt x="478" y="250"/>
                </a:lnTo>
                <a:lnTo>
                  <a:pt x="456" y="265"/>
                </a:lnTo>
                <a:lnTo>
                  <a:pt x="441" y="255"/>
                </a:lnTo>
                <a:lnTo>
                  <a:pt x="421" y="269"/>
                </a:lnTo>
                <a:lnTo>
                  <a:pt x="373" y="289"/>
                </a:lnTo>
                <a:lnTo>
                  <a:pt x="334" y="258"/>
                </a:lnTo>
                <a:lnTo>
                  <a:pt x="332" y="282"/>
                </a:lnTo>
                <a:lnTo>
                  <a:pt x="344" y="320"/>
                </a:lnTo>
                <a:lnTo>
                  <a:pt x="310" y="335"/>
                </a:lnTo>
                <a:lnTo>
                  <a:pt x="289" y="361"/>
                </a:lnTo>
                <a:lnTo>
                  <a:pt x="253" y="371"/>
                </a:lnTo>
                <a:lnTo>
                  <a:pt x="233" y="380"/>
                </a:lnTo>
                <a:lnTo>
                  <a:pt x="193" y="380"/>
                </a:lnTo>
                <a:lnTo>
                  <a:pt x="167" y="406"/>
                </a:lnTo>
                <a:lnTo>
                  <a:pt x="98" y="430"/>
                </a:lnTo>
                <a:lnTo>
                  <a:pt x="62" y="455"/>
                </a:lnTo>
                <a:lnTo>
                  <a:pt x="45" y="472"/>
                </a:lnTo>
                <a:lnTo>
                  <a:pt x="78" y="525"/>
                </a:lnTo>
                <a:lnTo>
                  <a:pt x="55" y="545"/>
                </a:lnTo>
                <a:lnTo>
                  <a:pt x="29" y="542"/>
                </a:lnTo>
                <a:lnTo>
                  <a:pt x="0" y="486"/>
                </a:lnTo>
                <a:lnTo>
                  <a:pt x="5" y="445"/>
                </a:lnTo>
                <a:lnTo>
                  <a:pt x="5" y="426"/>
                </a:lnTo>
                <a:lnTo>
                  <a:pt x="27" y="390"/>
                </a:lnTo>
                <a:lnTo>
                  <a:pt x="55" y="383"/>
                </a:lnTo>
                <a:lnTo>
                  <a:pt x="53" y="364"/>
                </a:lnTo>
                <a:lnTo>
                  <a:pt x="82" y="351"/>
                </a:lnTo>
                <a:lnTo>
                  <a:pt x="86" y="318"/>
                </a:lnTo>
                <a:lnTo>
                  <a:pt x="136" y="277"/>
                </a:lnTo>
                <a:lnTo>
                  <a:pt x="134" y="225"/>
                </a:lnTo>
                <a:lnTo>
                  <a:pt x="174" y="173"/>
                </a:lnTo>
                <a:lnTo>
                  <a:pt x="172" y="154"/>
                </a:lnTo>
                <a:lnTo>
                  <a:pt x="184" y="137"/>
                </a:lnTo>
                <a:lnTo>
                  <a:pt x="172" y="93"/>
                </a:lnTo>
              </a:path>
            </a:pathLst>
          </a:custGeom>
          <a:solidFill>
            <a:schemeClr val="bg1"/>
          </a:solidFill>
          <a:ln w="6350" cap="flat" cmpd="sng">
            <a:solidFill>
              <a:schemeClr val="bg1"/>
            </a:solidFill>
            <a:prstDash val="solid"/>
            <a:round/>
            <a:headEnd type="none" w="sm" len="sm"/>
            <a:tailEnd type="none" w="sm" len="sm"/>
          </a:ln>
        </p:spPr>
        <p:txBody>
          <a:bodyPr/>
          <a:lstStyle/>
          <a:p>
            <a:endParaRPr lang="zh-CN" altLang="en-US" sz="525"/>
          </a:p>
        </p:txBody>
      </p:sp>
      <p:sp>
        <p:nvSpPr>
          <p:cNvPr id="17" name="Text Placeholder 5"/>
          <p:cNvSpPr txBox="1"/>
          <p:nvPr/>
        </p:nvSpPr>
        <p:spPr>
          <a:xfrm>
            <a:off x="1369444" y="1350353"/>
            <a:ext cx="1366760" cy="90203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9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点击输入简要文字内容文字内容概括精炼，不用多余的文字修饰，言短意赅的</a:t>
            </a:r>
            <a:endParaRPr lang="en-US" altLang="zh-CN" sz="9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8" name="Text Placeholder 5"/>
          <p:cNvSpPr txBox="1"/>
          <p:nvPr/>
        </p:nvSpPr>
        <p:spPr>
          <a:xfrm>
            <a:off x="6598169" y="3089492"/>
            <a:ext cx="1366760" cy="902036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9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点击输入简要文字内容文字内容概括精炼，不用多余的文字修饰，言短意赅的</a:t>
            </a:r>
            <a:endParaRPr lang="en-US" altLang="zh-CN" sz="9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2" name="关于我们"/>
          <p:cNvSpPr/>
          <p:nvPr/>
        </p:nvSpPr>
        <p:spPr>
          <a:xfrm>
            <a:off x="476837" y="259132"/>
            <a:ext cx="2183236" cy="40011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+mn-ea"/>
              </a:rPr>
              <a:t>3.4 </a:t>
            </a: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工作成果展示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1"/>
          <p:cNvSpPr txBox="1">
            <a:spLocks noChangeArrowheads="1"/>
          </p:cNvSpPr>
          <p:nvPr/>
        </p:nvSpPr>
        <p:spPr bwMode="auto">
          <a:xfrm>
            <a:off x="1960305" y="2061289"/>
            <a:ext cx="5223390" cy="92333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9pPr>
          </a:lstStyle>
          <a:p>
            <a:pPr algn="ctr" eaLnBrk="1" hangingPunct="1"/>
            <a:r>
              <a:rPr lang="zh-CN" altLang="en-US" sz="5400" dirty="0">
                <a:ln>
                  <a:solidFill>
                    <a:schemeClr val="bg1"/>
                  </a:solidFill>
                </a:ln>
                <a:pattFill prst="wdUpDiag">
                  <a:fgClr>
                    <a:schemeClr val="accent4">
                      <a:lumMod val="60000"/>
                      <a:lumOff val="40000"/>
                    </a:schemeClr>
                  </a:fgClr>
                  <a:bgClr>
                    <a:schemeClr val="accent4"/>
                  </a:bgClr>
                </a:patt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海报体W12(P)" panose="040B0C00000000000000" charset="-122"/>
                <a:ea typeface="华康海报体W12(P)" panose="040B0C00000000000000" charset="-122"/>
              </a:rPr>
              <a:t>明年工作计划</a:t>
            </a:r>
          </a:p>
        </p:txBody>
      </p:sp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1847692" y="3049832"/>
            <a:ext cx="5448615" cy="75251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chemeClr val="accent4"/>
                </a:solidFill>
                <a:latin typeface="+mn-ea"/>
                <a:ea typeface="+mn-ea"/>
              </a:rPr>
              <a:t>您的内容打在这里，或者通过复制您的文本后，在此框中选择粘贴，并选择只保留文字。您的内容打在这里，或者通过复制您的文本后，在此框中选择粘贴并选择</a:t>
            </a:r>
            <a:endParaRPr lang="en-US" altLang="zh-CN" sz="1100" dirty="0">
              <a:solidFill>
                <a:schemeClr val="accent4"/>
              </a:solidFill>
              <a:latin typeface="+mn-ea"/>
              <a:ea typeface="+mn-ea"/>
            </a:endParaRPr>
          </a:p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chemeClr val="accent4"/>
                </a:solidFill>
                <a:latin typeface="+mn-ea"/>
                <a:ea typeface="+mn-ea"/>
              </a:rPr>
              <a:t>只保留文字。您的内容打在这里，或者通过复制</a:t>
            </a:r>
            <a:endParaRPr lang="en-US" altLang="zh-CN" sz="1100" dirty="0">
              <a:solidFill>
                <a:schemeClr val="accent4"/>
              </a:solidFill>
              <a:latin typeface="+mn-ea"/>
              <a:ea typeface="+mn-ea"/>
            </a:endParaRPr>
          </a:p>
        </p:txBody>
      </p:sp>
      <p:sp>
        <p:nvSpPr>
          <p:cNvPr id="6" name="文本框 16"/>
          <p:cNvSpPr txBox="1"/>
          <p:nvPr/>
        </p:nvSpPr>
        <p:spPr bwMode="auto">
          <a:xfrm>
            <a:off x="3611245" y="733835"/>
            <a:ext cx="1921510" cy="14325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800" dirty="0">
                <a:ln>
                  <a:solidFill>
                    <a:schemeClr val="bg1"/>
                  </a:solidFill>
                </a:ln>
                <a:pattFill prst="wdUpDiag">
                  <a:fgClr>
                    <a:schemeClr val="accent4">
                      <a:lumMod val="60000"/>
                      <a:lumOff val="40000"/>
                    </a:schemeClr>
                  </a:fgClr>
                  <a:bgClr>
                    <a:schemeClr val="accent4"/>
                  </a:bgClr>
                </a:patt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海报体W12(P)" panose="040B0C00000000000000" charset="-122"/>
                <a:ea typeface="华康海报体W12(P)" panose="040B0C00000000000000" charset="-122"/>
                <a:cs typeface="Mongolian Baiti" panose="03000500000000000000" pitchFamily="66" charset="0"/>
              </a:rPr>
              <a:t>04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MH_SubTitle_1"/>
          <p:cNvSpPr/>
          <p:nvPr>
            <p:custDataLst>
              <p:tags r:id="rId1"/>
            </p:custDataLst>
          </p:nvPr>
        </p:nvSpPr>
        <p:spPr>
          <a:xfrm>
            <a:off x="392503" y="2879619"/>
            <a:ext cx="1806734" cy="420171"/>
          </a:xfrm>
          <a:prstGeom prst="rect">
            <a:avLst/>
          </a:prstGeom>
          <a:solidFill>
            <a:schemeClr val="accent1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>
            <a:normAutofit/>
          </a:bodyPr>
          <a:lstStyle/>
          <a:p>
            <a:pPr algn="ctr">
              <a:defRPr/>
            </a:pPr>
            <a:r>
              <a:rPr lang="zh-CN" altLang="en-US" sz="1050" kern="0" dirty="0">
                <a:solidFill>
                  <a:schemeClr val="bg1"/>
                </a:solidFill>
              </a:rPr>
              <a:t>添加标题</a:t>
            </a:r>
            <a:endParaRPr lang="en-US" altLang="zh-CN" sz="1050" kern="0" dirty="0">
              <a:solidFill>
                <a:schemeClr val="bg1"/>
              </a:solidFill>
            </a:endParaRPr>
          </a:p>
        </p:txBody>
      </p:sp>
      <p:sp>
        <p:nvSpPr>
          <p:cNvPr id="50" name="MH_Other_1"/>
          <p:cNvSpPr/>
          <p:nvPr>
            <p:custDataLst>
              <p:tags r:id="rId2"/>
            </p:custDataLst>
          </p:nvPr>
        </p:nvSpPr>
        <p:spPr>
          <a:xfrm rot="18865419">
            <a:off x="1973395" y="2758820"/>
            <a:ext cx="805328" cy="294120"/>
          </a:xfrm>
          <a:custGeom>
            <a:avLst/>
            <a:gdLst>
              <a:gd name="connsiteX0" fmla="*/ 731515 w 731515"/>
              <a:gd name="connsiteY0" fmla="*/ 0 h 267350"/>
              <a:gd name="connsiteX1" fmla="*/ 458731 w 731515"/>
              <a:gd name="connsiteY1" fmla="*/ 267350 h 267350"/>
              <a:gd name="connsiteX2" fmla="*/ 0 w 731515"/>
              <a:gd name="connsiteY2" fmla="*/ 267350 h 267350"/>
              <a:gd name="connsiteX3" fmla="*/ 270527 w 731515"/>
              <a:gd name="connsiteY3" fmla="*/ 2211 h 267350"/>
              <a:gd name="connsiteX4" fmla="*/ 268360 w 731515"/>
              <a:gd name="connsiteY4" fmla="*/ 0 h 267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15" h="267350">
                <a:moveTo>
                  <a:pt x="731515" y="0"/>
                </a:moveTo>
                <a:lnTo>
                  <a:pt x="458731" y="267350"/>
                </a:lnTo>
                <a:lnTo>
                  <a:pt x="0" y="267350"/>
                </a:lnTo>
                <a:lnTo>
                  <a:pt x="270527" y="2211"/>
                </a:lnTo>
                <a:lnTo>
                  <a:pt x="26836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sz="1050" kern="0">
              <a:solidFill>
                <a:schemeClr val="bg1"/>
              </a:solidFill>
              <a:latin typeface="Times New Roman" panose="02020603050405020304"/>
              <a:ea typeface="幼圆" panose="02010509060101010101" charset="-122"/>
            </a:endParaRPr>
          </a:p>
        </p:txBody>
      </p:sp>
      <p:sp>
        <p:nvSpPr>
          <p:cNvPr id="51" name="MH_SubTitle_2"/>
          <p:cNvSpPr/>
          <p:nvPr>
            <p:custDataLst>
              <p:tags r:id="rId3"/>
            </p:custDataLst>
          </p:nvPr>
        </p:nvSpPr>
        <p:spPr>
          <a:xfrm>
            <a:off x="2552880" y="2513721"/>
            <a:ext cx="1806734" cy="420171"/>
          </a:xfrm>
          <a:prstGeom prst="rect">
            <a:avLst/>
          </a:prstGeom>
          <a:solidFill>
            <a:schemeClr val="accent2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>
            <a:normAutofit/>
          </a:bodyPr>
          <a:lstStyle/>
          <a:p>
            <a:pPr algn="ctr">
              <a:defRPr/>
            </a:pPr>
            <a:r>
              <a:rPr lang="zh-CN" altLang="en-US" sz="1050" kern="0" dirty="0">
                <a:solidFill>
                  <a:schemeClr val="bg1"/>
                </a:solidFill>
              </a:rPr>
              <a:t>添加标题</a:t>
            </a:r>
            <a:endParaRPr lang="en-US" altLang="zh-CN" sz="1050" kern="0" dirty="0">
              <a:solidFill>
                <a:schemeClr val="bg1"/>
              </a:solidFill>
            </a:endParaRPr>
          </a:p>
        </p:txBody>
      </p:sp>
      <p:sp>
        <p:nvSpPr>
          <p:cNvPr id="52" name="MH_SubTitle_3"/>
          <p:cNvSpPr/>
          <p:nvPr>
            <p:custDataLst>
              <p:tags r:id="rId4"/>
            </p:custDataLst>
          </p:nvPr>
        </p:nvSpPr>
        <p:spPr>
          <a:xfrm>
            <a:off x="4713260" y="2879619"/>
            <a:ext cx="1806734" cy="420171"/>
          </a:xfrm>
          <a:prstGeom prst="rect">
            <a:avLst/>
          </a:prstGeom>
          <a:solidFill>
            <a:schemeClr val="accent3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>
            <a:normAutofit/>
          </a:bodyPr>
          <a:lstStyle/>
          <a:p>
            <a:pPr algn="ctr">
              <a:defRPr/>
            </a:pPr>
            <a:r>
              <a:rPr lang="zh-CN" altLang="en-US" sz="1050" kern="0" dirty="0">
                <a:solidFill>
                  <a:schemeClr val="bg1"/>
                </a:solidFill>
              </a:rPr>
              <a:t>添加标题</a:t>
            </a:r>
            <a:endParaRPr lang="en-US" altLang="zh-CN" sz="1050" kern="0" dirty="0">
              <a:solidFill>
                <a:schemeClr val="bg1"/>
              </a:solidFill>
            </a:endParaRPr>
          </a:p>
        </p:txBody>
      </p:sp>
      <p:sp>
        <p:nvSpPr>
          <p:cNvPr id="53" name="MH_Other_2"/>
          <p:cNvSpPr/>
          <p:nvPr>
            <p:custDataLst>
              <p:tags r:id="rId5"/>
            </p:custDataLst>
          </p:nvPr>
        </p:nvSpPr>
        <p:spPr>
          <a:xfrm rot="18865419">
            <a:off x="6294150" y="2758820"/>
            <a:ext cx="805328" cy="294120"/>
          </a:xfrm>
          <a:custGeom>
            <a:avLst/>
            <a:gdLst>
              <a:gd name="connsiteX0" fmla="*/ 731515 w 731515"/>
              <a:gd name="connsiteY0" fmla="*/ 0 h 267350"/>
              <a:gd name="connsiteX1" fmla="*/ 458731 w 731515"/>
              <a:gd name="connsiteY1" fmla="*/ 267350 h 267350"/>
              <a:gd name="connsiteX2" fmla="*/ 0 w 731515"/>
              <a:gd name="connsiteY2" fmla="*/ 267350 h 267350"/>
              <a:gd name="connsiteX3" fmla="*/ 270527 w 731515"/>
              <a:gd name="connsiteY3" fmla="*/ 2211 h 267350"/>
              <a:gd name="connsiteX4" fmla="*/ 268360 w 731515"/>
              <a:gd name="connsiteY4" fmla="*/ 0 h 267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15" h="267350">
                <a:moveTo>
                  <a:pt x="731515" y="0"/>
                </a:moveTo>
                <a:lnTo>
                  <a:pt x="458731" y="267350"/>
                </a:lnTo>
                <a:lnTo>
                  <a:pt x="0" y="267350"/>
                </a:lnTo>
                <a:lnTo>
                  <a:pt x="270527" y="2211"/>
                </a:lnTo>
                <a:lnTo>
                  <a:pt x="268360" y="0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sz="1050" kern="0">
              <a:solidFill>
                <a:schemeClr val="bg1"/>
              </a:solidFill>
              <a:latin typeface="Times New Roman" panose="02020603050405020304"/>
              <a:ea typeface="幼圆" panose="02010509060101010101" charset="-122"/>
            </a:endParaRPr>
          </a:p>
        </p:txBody>
      </p:sp>
      <p:sp>
        <p:nvSpPr>
          <p:cNvPr id="55" name="MH_SubTitle_4"/>
          <p:cNvSpPr/>
          <p:nvPr>
            <p:custDataLst>
              <p:tags r:id="rId6"/>
            </p:custDataLst>
          </p:nvPr>
        </p:nvSpPr>
        <p:spPr>
          <a:xfrm>
            <a:off x="6873637" y="2513721"/>
            <a:ext cx="1806734" cy="420171"/>
          </a:xfrm>
          <a:prstGeom prst="rect">
            <a:avLst/>
          </a:prstGeom>
          <a:solidFill>
            <a:schemeClr val="accent4">
              <a:alpha val="6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>
            <a:normAutofit/>
          </a:bodyPr>
          <a:lstStyle/>
          <a:p>
            <a:pPr algn="ctr">
              <a:defRPr/>
            </a:pPr>
            <a:r>
              <a:rPr lang="zh-CN" altLang="en-US" sz="1050" kern="0" dirty="0">
                <a:solidFill>
                  <a:schemeClr val="bg1"/>
                </a:solidFill>
              </a:rPr>
              <a:t>添加标题</a:t>
            </a:r>
            <a:endParaRPr lang="en-US" altLang="zh-CN" sz="1050" kern="0" dirty="0">
              <a:solidFill>
                <a:schemeClr val="bg1"/>
              </a:solidFill>
            </a:endParaRPr>
          </a:p>
        </p:txBody>
      </p:sp>
      <p:sp>
        <p:nvSpPr>
          <p:cNvPr id="56" name="MH_Other_3"/>
          <p:cNvSpPr/>
          <p:nvPr>
            <p:custDataLst>
              <p:tags r:id="rId7"/>
            </p:custDataLst>
          </p:nvPr>
        </p:nvSpPr>
        <p:spPr>
          <a:xfrm rot="2734581" flipH="1">
            <a:off x="4133772" y="2758820"/>
            <a:ext cx="805328" cy="294120"/>
          </a:xfrm>
          <a:custGeom>
            <a:avLst/>
            <a:gdLst>
              <a:gd name="connsiteX0" fmla="*/ 731515 w 731515"/>
              <a:gd name="connsiteY0" fmla="*/ 0 h 267350"/>
              <a:gd name="connsiteX1" fmla="*/ 458731 w 731515"/>
              <a:gd name="connsiteY1" fmla="*/ 267350 h 267350"/>
              <a:gd name="connsiteX2" fmla="*/ 0 w 731515"/>
              <a:gd name="connsiteY2" fmla="*/ 267350 h 267350"/>
              <a:gd name="connsiteX3" fmla="*/ 270527 w 731515"/>
              <a:gd name="connsiteY3" fmla="*/ 2211 h 267350"/>
              <a:gd name="connsiteX4" fmla="*/ 268360 w 731515"/>
              <a:gd name="connsiteY4" fmla="*/ 0 h 2673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1515" h="267350">
                <a:moveTo>
                  <a:pt x="731515" y="0"/>
                </a:moveTo>
                <a:lnTo>
                  <a:pt x="458731" y="267350"/>
                </a:lnTo>
                <a:lnTo>
                  <a:pt x="0" y="267350"/>
                </a:lnTo>
                <a:lnTo>
                  <a:pt x="270527" y="2211"/>
                </a:lnTo>
                <a:lnTo>
                  <a:pt x="268360" y="0"/>
                </a:ln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anchor="ctr"/>
          <a:lstStyle/>
          <a:p>
            <a:pPr algn="ctr">
              <a:defRPr/>
            </a:pPr>
            <a:endParaRPr lang="zh-CN" altLang="en-US" sz="1050" kern="0">
              <a:solidFill>
                <a:schemeClr val="bg1"/>
              </a:solidFill>
              <a:latin typeface="Times New Roman" panose="02020603050405020304"/>
              <a:ea typeface="幼圆" panose="02010509060101010101" charset="-122"/>
            </a:endParaRPr>
          </a:p>
        </p:txBody>
      </p:sp>
      <p:sp>
        <p:nvSpPr>
          <p:cNvPr id="57" name="MH_Other_4"/>
          <p:cNvSpPr txBox="1">
            <a:spLocks noChangeArrowheads="1"/>
          </p:cNvSpPr>
          <p:nvPr>
            <p:custDataLst>
              <p:tags r:id="rId8"/>
            </p:custDataLst>
          </p:nvPr>
        </p:nvSpPr>
        <p:spPr bwMode="auto">
          <a:xfrm>
            <a:off x="392503" y="2322120"/>
            <a:ext cx="1806734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 dirty="0">
                <a:solidFill>
                  <a:schemeClr val="bg1"/>
                </a:solidFill>
                <a:latin typeface="Impact" panose="020B0806030902050204" pitchFamily="34" charset="0"/>
                <a:ea typeface="幼圆" panose="02010509060101010101" charset="-122"/>
              </a:rPr>
              <a:t>1</a:t>
            </a:r>
            <a:endParaRPr lang="zh-CN" altLang="en-US" sz="3600" dirty="0">
              <a:solidFill>
                <a:schemeClr val="bg1"/>
              </a:solidFill>
              <a:latin typeface="Impact" panose="020B0806030902050204" pitchFamily="34" charset="0"/>
              <a:ea typeface="幼圆" panose="02010509060101010101" charset="-122"/>
            </a:endParaRPr>
          </a:p>
        </p:txBody>
      </p:sp>
      <p:sp>
        <p:nvSpPr>
          <p:cNvPr id="58" name="MH_Other_5"/>
          <p:cNvSpPr txBox="1">
            <a:spLocks noChangeArrowheads="1"/>
          </p:cNvSpPr>
          <p:nvPr>
            <p:custDataLst>
              <p:tags r:id="rId9"/>
            </p:custDataLst>
          </p:nvPr>
        </p:nvSpPr>
        <p:spPr bwMode="auto">
          <a:xfrm>
            <a:off x="4713260" y="2322120"/>
            <a:ext cx="1806734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>
                <a:solidFill>
                  <a:schemeClr val="bg1"/>
                </a:solidFill>
                <a:latin typeface="Impact" panose="020B0806030902050204" pitchFamily="34" charset="0"/>
                <a:ea typeface="幼圆" panose="02010509060101010101" charset="-122"/>
              </a:rPr>
              <a:t>3</a:t>
            </a:r>
            <a:endParaRPr lang="zh-CN" altLang="en-US" sz="3600">
              <a:solidFill>
                <a:schemeClr val="bg1"/>
              </a:solidFill>
              <a:latin typeface="Impact" panose="020B0806030902050204" pitchFamily="34" charset="0"/>
              <a:ea typeface="幼圆" panose="02010509060101010101" charset="-122"/>
            </a:endParaRPr>
          </a:p>
        </p:txBody>
      </p:sp>
      <p:sp>
        <p:nvSpPr>
          <p:cNvPr id="59" name="MH_Other_6"/>
          <p:cNvSpPr txBox="1">
            <a:spLocks noChangeArrowheads="1"/>
          </p:cNvSpPr>
          <p:nvPr>
            <p:custDataLst>
              <p:tags r:id="rId10"/>
            </p:custDataLst>
          </p:nvPr>
        </p:nvSpPr>
        <p:spPr bwMode="auto">
          <a:xfrm>
            <a:off x="2552880" y="2946146"/>
            <a:ext cx="1806734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>
                <a:solidFill>
                  <a:schemeClr val="bg1"/>
                </a:solidFill>
                <a:latin typeface="Impact" panose="020B0806030902050204" pitchFamily="34" charset="0"/>
                <a:ea typeface="幼圆" panose="02010509060101010101" charset="-122"/>
              </a:rPr>
              <a:t>2</a:t>
            </a:r>
            <a:endParaRPr lang="zh-CN" altLang="en-US" sz="3600">
              <a:solidFill>
                <a:schemeClr val="bg1"/>
              </a:solidFill>
              <a:latin typeface="Impact" panose="020B0806030902050204" pitchFamily="34" charset="0"/>
              <a:ea typeface="幼圆" panose="02010509060101010101" charset="-122"/>
            </a:endParaRPr>
          </a:p>
        </p:txBody>
      </p:sp>
      <p:sp>
        <p:nvSpPr>
          <p:cNvPr id="60" name="MH_Other_7"/>
          <p:cNvSpPr txBox="1"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6873637" y="2946146"/>
            <a:ext cx="1806734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defRPr/>
            </a:pPr>
            <a:r>
              <a:rPr lang="en-US" altLang="zh-CN" sz="3600">
                <a:solidFill>
                  <a:schemeClr val="bg1"/>
                </a:solidFill>
                <a:latin typeface="Impact" panose="020B0806030902050204" pitchFamily="34" charset="0"/>
                <a:ea typeface="幼圆" panose="02010509060101010101" charset="-122"/>
              </a:rPr>
              <a:t>4</a:t>
            </a:r>
            <a:endParaRPr lang="zh-CN" altLang="en-US" sz="3600">
              <a:solidFill>
                <a:schemeClr val="bg1"/>
              </a:solidFill>
              <a:latin typeface="Impact" panose="020B0806030902050204" pitchFamily="34" charset="0"/>
              <a:ea typeface="幼圆" panose="02010509060101010101" charset="-122"/>
            </a:endParaRPr>
          </a:p>
        </p:txBody>
      </p:sp>
      <p:sp>
        <p:nvSpPr>
          <p:cNvPr id="61" name="Text Box 10"/>
          <p:cNvSpPr txBox="1">
            <a:spLocks noChangeArrowheads="1"/>
          </p:cNvSpPr>
          <p:nvPr/>
        </p:nvSpPr>
        <p:spPr bwMode="auto">
          <a:xfrm>
            <a:off x="406399" y="3448578"/>
            <a:ext cx="1778939" cy="87732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</a:rPr>
              <a:t>您的内容打在这里，或者通过复制您的文本后，在此框中选择粘贴，并选择只保留文字，您的内容打在这里或者粘贴</a:t>
            </a:r>
          </a:p>
        </p:txBody>
      </p:sp>
      <p:sp>
        <p:nvSpPr>
          <p:cNvPr id="62" name="Text Box 10"/>
          <p:cNvSpPr txBox="1">
            <a:spLocks noChangeArrowheads="1"/>
          </p:cNvSpPr>
          <p:nvPr/>
        </p:nvSpPr>
        <p:spPr bwMode="auto">
          <a:xfrm>
            <a:off x="4699361" y="3448578"/>
            <a:ext cx="1778939" cy="87732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</a:rPr>
              <a:t>您的内容打在这里，或者通过复制您的文本后，在此框中选择粘贴，并选择只保留文字，您的内容打在这里或者粘贴</a:t>
            </a:r>
          </a:p>
        </p:txBody>
      </p:sp>
      <p:sp>
        <p:nvSpPr>
          <p:cNvPr id="63" name="Text Box 10"/>
          <p:cNvSpPr txBox="1">
            <a:spLocks noChangeArrowheads="1"/>
          </p:cNvSpPr>
          <p:nvPr/>
        </p:nvSpPr>
        <p:spPr bwMode="auto">
          <a:xfrm>
            <a:off x="2608233" y="1484206"/>
            <a:ext cx="1778939" cy="87732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</a:rPr>
              <a:t>您的内容打在这里，或者通过复制您的文本后，在此框中选择粘贴，并选择只保留文字，您的内容打在这里或者粘贴</a:t>
            </a:r>
          </a:p>
        </p:txBody>
      </p:sp>
      <p:sp>
        <p:nvSpPr>
          <p:cNvPr id="64" name="Text Box 10"/>
          <p:cNvSpPr txBox="1">
            <a:spLocks noChangeArrowheads="1"/>
          </p:cNvSpPr>
          <p:nvPr/>
        </p:nvSpPr>
        <p:spPr bwMode="auto">
          <a:xfrm>
            <a:off x="6887533" y="1540855"/>
            <a:ext cx="1778939" cy="877329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square" lIns="45720" tIns="22860" rIns="45720" bIns="22860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900" dirty="0">
                <a:solidFill>
                  <a:schemeClr val="bg1"/>
                </a:solidFill>
                <a:latin typeface="微软雅黑" panose="020B0503020204020204" pitchFamily="34" charset="-122"/>
              </a:rPr>
              <a:t>您的内容打在这里，或者通过复制您的文本后，在此框中选择粘贴，并选择只保留文字，您的内容打在这里或者粘贴</a:t>
            </a:r>
          </a:p>
        </p:txBody>
      </p:sp>
      <p:sp>
        <p:nvSpPr>
          <p:cNvPr id="19" name="关于我们"/>
          <p:cNvSpPr/>
          <p:nvPr/>
        </p:nvSpPr>
        <p:spPr>
          <a:xfrm>
            <a:off x="476837" y="259132"/>
            <a:ext cx="2183236" cy="400110"/>
          </a:xfrm>
          <a:prstGeom prst="rect">
            <a:avLst/>
          </a:prstGeom>
          <a:blipFill>
            <a:blip r:embed="rId14"/>
            <a:stretch>
              <a:fillRect/>
            </a:stretch>
          </a:blipFill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+mn-ea"/>
              </a:rPr>
              <a:t>4.1 </a:t>
            </a: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明年工作计划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文本框 26"/>
          <p:cNvSpPr txBox="1"/>
          <p:nvPr/>
        </p:nvSpPr>
        <p:spPr>
          <a:xfrm>
            <a:off x="4719789" y="1155448"/>
            <a:ext cx="33825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壹、年度工作概述</a:t>
            </a:r>
          </a:p>
        </p:txBody>
      </p:sp>
      <p:sp>
        <p:nvSpPr>
          <p:cNvPr id="31" name="文本框 30"/>
          <p:cNvSpPr txBox="1"/>
          <p:nvPr/>
        </p:nvSpPr>
        <p:spPr>
          <a:xfrm>
            <a:off x="4719790" y="1975442"/>
            <a:ext cx="33825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2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贰、工作完成情况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4719790" y="2795436"/>
            <a:ext cx="33825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3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叁、工作成果展示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4719789" y="3615430"/>
            <a:ext cx="338259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2800" dirty="0">
                <a:solidFill>
                  <a:schemeClr val="accent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肆、明年工作计划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412297" y="3257101"/>
            <a:ext cx="31617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accent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目录 </a:t>
            </a:r>
            <a:r>
              <a:rPr lang="en-US" altLang="zh-CN" sz="3200" dirty="0">
                <a:solidFill>
                  <a:schemeClr val="accent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/ </a:t>
            </a:r>
            <a:r>
              <a:rPr lang="en-US" altLang="zh-CN" sz="2800" dirty="0">
                <a:solidFill>
                  <a:schemeClr val="accent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Contents</a:t>
            </a:r>
            <a:r>
              <a:rPr lang="en-US" altLang="zh-CN" sz="3200" dirty="0">
                <a:solidFill>
                  <a:schemeClr val="accent4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rPr>
              <a:t> </a:t>
            </a:r>
            <a:endParaRPr lang="zh-CN" altLang="en-US" sz="3200" dirty="0">
              <a:solidFill>
                <a:schemeClr val="accent4"/>
              </a:solidFill>
              <a:latin typeface="方正清刻本悦宋简体" panose="02000000000000000000" pitchFamily="2" charset="-122"/>
              <a:ea typeface="方正清刻本悦宋简体" panose="02000000000000000000" pitchFamily="2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3933" y="1238900"/>
            <a:ext cx="1996303" cy="199630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6000" advClick="0" advTm="0">
        <p15:prstTrans prst="curtains"/>
      </p:transition>
    </mc:Choice>
    <mc:Fallback xmlns="">
      <p:transition spd="slow" advClick="0" advTm="0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/>
          <p:cNvSpPr txBox="1"/>
          <p:nvPr/>
        </p:nvSpPr>
        <p:spPr>
          <a:xfrm>
            <a:off x="5736610" y="2067410"/>
            <a:ext cx="3067954" cy="21720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spcBef>
                <a:spcPts val="0"/>
              </a:spcBef>
              <a:buNone/>
            </a:pPr>
            <a:r>
              <a:rPr lang="zh-CN" altLang="en-US" sz="1000" dirty="0">
                <a:solidFill>
                  <a:schemeClr val="bg1"/>
                </a:solidFill>
                <a:latin typeface="微软雅黑" panose="020B0503020204020204" pitchFamily="34" charset="-122"/>
              </a:rPr>
              <a:t>您的内容打在这里，或者通过复制您的文本后，在此框中选择粘贴，并选择只保留文字；您的内容打在这里，或者通过复制您的文本后，在此框中选择粘贴，并选择只保留文字；您的内容打在这里，或者通过复制您的文本后，在此框中选择粘贴，并选择只保留文字；您的内容打在这里，或者通过复制您的文本后，在此框中选择粘贴，并选择只保留文字；您的内容打在这里，或者通过复制您的文本后，在此框中选择粘贴，并选择只保留文字</a:t>
            </a:r>
            <a:endParaRPr lang="id-ID" altLang="zh-CN" sz="1000" dirty="0">
              <a:solidFill>
                <a:schemeClr val="bg1"/>
              </a:solidFill>
              <a:ea typeface="Open Sans Light" panose="020B0306030504020204" pitchFamily="34" charset="0"/>
              <a:cs typeface="Open Sans Light" panose="020B0306030504020204" pitchFamily="34" charset="0"/>
            </a:endParaRPr>
          </a:p>
          <a:p>
            <a:pPr>
              <a:lnSpc>
                <a:spcPct val="120000"/>
              </a:lnSpc>
            </a:pPr>
            <a:endParaRPr lang="id-ID" altLang="zh-CN" sz="1000" dirty="0">
              <a:solidFill>
                <a:schemeClr val="bg1"/>
              </a:solidFill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727065" y="1711036"/>
            <a:ext cx="18721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添加您的标题</a:t>
            </a:r>
          </a:p>
        </p:txBody>
      </p:sp>
      <p:graphicFrame>
        <p:nvGraphicFramePr>
          <p:cNvPr id="8" name="Chart 1"/>
          <p:cNvGraphicFramePr/>
          <p:nvPr/>
        </p:nvGraphicFramePr>
        <p:xfrm>
          <a:off x="578203" y="1267400"/>
          <a:ext cx="4609271" cy="30275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关于我们"/>
          <p:cNvSpPr/>
          <p:nvPr/>
        </p:nvSpPr>
        <p:spPr>
          <a:xfrm>
            <a:off x="476837" y="259132"/>
            <a:ext cx="2183236" cy="400110"/>
          </a:xfrm>
          <a:prstGeom prst="rect">
            <a:avLst/>
          </a:prstGeom>
          <a:blipFill>
            <a:blip r:embed="rId5"/>
            <a:stretch>
              <a:fillRect/>
            </a:stretch>
          </a:blipFill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+mn-ea"/>
              </a:rPr>
              <a:t>4.1 </a:t>
            </a: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明年工作计划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Click="0" advTm="0">
        <p14:gallery dir="l"/>
      </p:transition>
    </mc:Choice>
    <mc:Fallback xmlns="">
      <p:transition spd="slow" advClick="0" advTm="0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9" name="组合 6"/>
          <p:cNvGrpSpPr/>
          <p:nvPr/>
        </p:nvGrpSpPr>
        <p:grpSpPr>
          <a:xfrm>
            <a:off x="2479704" y="611075"/>
            <a:ext cx="3959182" cy="3295736"/>
            <a:chOff x="2857264" y="964881"/>
            <a:chExt cx="6531435" cy="5436953"/>
          </a:xfrm>
          <a:solidFill>
            <a:schemeClr val="bg1">
              <a:lumMod val="85000"/>
            </a:schemeClr>
          </a:solidFill>
        </p:grpSpPr>
        <p:sp>
          <p:nvSpPr>
            <p:cNvPr id="100" name="Freeform 1066"/>
            <p:cNvSpPr/>
            <p:nvPr/>
          </p:nvSpPr>
          <p:spPr bwMode="auto">
            <a:xfrm rot="356891">
              <a:off x="7599777" y="4860188"/>
              <a:ext cx="553743" cy="711899"/>
            </a:xfrm>
            <a:custGeom>
              <a:avLst/>
              <a:gdLst>
                <a:gd name="T0" fmla="*/ 0 w 369"/>
                <a:gd name="T1" fmla="*/ 261 h 465"/>
                <a:gd name="T2" fmla="*/ 9 w 369"/>
                <a:gd name="T3" fmla="*/ 201 h 465"/>
                <a:gd name="T4" fmla="*/ 18 w 369"/>
                <a:gd name="T5" fmla="*/ 187 h 465"/>
                <a:gd name="T6" fmla="*/ 23 w 369"/>
                <a:gd name="T7" fmla="*/ 171 h 465"/>
                <a:gd name="T8" fmla="*/ 33 w 369"/>
                <a:gd name="T9" fmla="*/ 146 h 465"/>
                <a:gd name="T10" fmla="*/ 27 w 369"/>
                <a:gd name="T11" fmla="*/ 136 h 465"/>
                <a:gd name="T12" fmla="*/ 28 w 369"/>
                <a:gd name="T13" fmla="*/ 116 h 465"/>
                <a:gd name="T14" fmla="*/ 54 w 369"/>
                <a:gd name="T15" fmla="*/ 86 h 465"/>
                <a:gd name="T16" fmla="*/ 52 w 369"/>
                <a:gd name="T17" fmla="*/ 63 h 465"/>
                <a:gd name="T18" fmla="*/ 69 w 369"/>
                <a:gd name="T19" fmla="*/ 33 h 465"/>
                <a:gd name="T20" fmla="*/ 86 w 369"/>
                <a:gd name="T21" fmla="*/ 39 h 465"/>
                <a:gd name="T22" fmla="*/ 118 w 369"/>
                <a:gd name="T23" fmla="*/ 13 h 465"/>
                <a:gd name="T24" fmla="*/ 125 w 369"/>
                <a:gd name="T25" fmla="*/ 0 h 465"/>
                <a:gd name="T26" fmla="*/ 145 w 369"/>
                <a:gd name="T27" fmla="*/ 3 h 465"/>
                <a:gd name="T28" fmla="*/ 155 w 369"/>
                <a:gd name="T29" fmla="*/ 32 h 465"/>
                <a:gd name="T30" fmla="*/ 164 w 369"/>
                <a:gd name="T31" fmla="*/ 51 h 465"/>
                <a:gd name="T32" fmla="*/ 186 w 369"/>
                <a:gd name="T33" fmla="*/ 51 h 465"/>
                <a:gd name="T34" fmla="*/ 199 w 369"/>
                <a:gd name="T35" fmla="*/ 33 h 465"/>
                <a:gd name="T36" fmla="*/ 218 w 369"/>
                <a:gd name="T37" fmla="*/ 55 h 465"/>
                <a:gd name="T38" fmla="*/ 254 w 369"/>
                <a:gd name="T39" fmla="*/ 41 h 465"/>
                <a:gd name="T40" fmla="*/ 232 w 369"/>
                <a:gd name="T41" fmla="*/ 96 h 465"/>
                <a:gd name="T42" fmla="*/ 218 w 369"/>
                <a:gd name="T43" fmla="*/ 90 h 465"/>
                <a:gd name="T44" fmla="*/ 210 w 369"/>
                <a:gd name="T45" fmla="*/ 95 h 465"/>
                <a:gd name="T46" fmla="*/ 210 w 369"/>
                <a:gd name="T47" fmla="*/ 100 h 465"/>
                <a:gd name="T48" fmla="*/ 219 w 369"/>
                <a:gd name="T49" fmla="*/ 114 h 465"/>
                <a:gd name="T50" fmla="*/ 217 w 369"/>
                <a:gd name="T51" fmla="*/ 165 h 465"/>
                <a:gd name="T52" fmla="*/ 219 w 369"/>
                <a:gd name="T53" fmla="*/ 181 h 465"/>
                <a:gd name="T54" fmla="*/ 217 w 369"/>
                <a:gd name="T55" fmla="*/ 185 h 465"/>
                <a:gd name="T56" fmla="*/ 203 w 369"/>
                <a:gd name="T57" fmla="*/ 182 h 465"/>
                <a:gd name="T58" fmla="*/ 194 w 369"/>
                <a:gd name="T59" fmla="*/ 193 h 465"/>
                <a:gd name="T60" fmla="*/ 201 w 369"/>
                <a:gd name="T61" fmla="*/ 205 h 465"/>
                <a:gd name="T62" fmla="*/ 184 w 369"/>
                <a:gd name="T63" fmla="*/ 223 h 465"/>
                <a:gd name="T64" fmla="*/ 186 w 369"/>
                <a:gd name="T65" fmla="*/ 229 h 465"/>
                <a:gd name="T66" fmla="*/ 170 w 369"/>
                <a:gd name="T67" fmla="*/ 239 h 465"/>
                <a:gd name="T68" fmla="*/ 173 w 369"/>
                <a:gd name="T69" fmla="*/ 250 h 465"/>
                <a:gd name="T70" fmla="*/ 167 w 369"/>
                <a:gd name="T71" fmla="*/ 259 h 465"/>
                <a:gd name="T72" fmla="*/ 145 w 369"/>
                <a:gd name="T73" fmla="*/ 259 h 465"/>
                <a:gd name="T74" fmla="*/ 133 w 369"/>
                <a:gd name="T75" fmla="*/ 269 h 465"/>
                <a:gd name="T76" fmla="*/ 131 w 369"/>
                <a:gd name="T77" fmla="*/ 275 h 465"/>
                <a:gd name="T78" fmla="*/ 141 w 369"/>
                <a:gd name="T79" fmla="*/ 283 h 465"/>
                <a:gd name="T80" fmla="*/ 130 w 369"/>
                <a:gd name="T81" fmla="*/ 302 h 465"/>
                <a:gd name="T82" fmla="*/ 114 w 369"/>
                <a:gd name="T83" fmla="*/ 323 h 465"/>
                <a:gd name="T84" fmla="*/ 109 w 369"/>
                <a:gd name="T85" fmla="*/ 322 h 465"/>
                <a:gd name="T86" fmla="*/ 92 w 369"/>
                <a:gd name="T87" fmla="*/ 340 h 465"/>
                <a:gd name="T88" fmla="*/ 74 w 369"/>
                <a:gd name="T89" fmla="*/ 297 h 465"/>
                <a:gd name="T90" fmla="*/ 57 w 369"/>
                <a:gd name="T91" fmla="*/ 275 h 465"/>
                <a:gd name="T92" fmla="*/ 46 w 369"/>
                <a:gd name="T93" fmla="*/ 276 h 465"/>
                <a:gd name="T94" fmla="*/ 39 w 369"/>
                <a:gd name="T95" fmla="*/ 269 h 465"/>
                <a:gd name="T96" fmla="*/ 0 w 369"/>
                <a:gd name="T97" fmla="*/ 261 h 465"/>
                <a:gd name="T98" fmla="*/ 0 w 369"/>
                <a:gd name="T99" fmla="*/ 261 h 46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369"/>
                <a:gd name="T151" fmla="*/ 0 h 465"/>
                <a:gd name="T152" fmla="*/ 369 w 369"/>
                <a:gd name="T153" fmla="*/ 465 h 46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369" h="465">
                  <a:moveTo>
                    <a:pt x="0" y="357"/>
                  </a:moveTo>
                  <a:lnTo>
                    <a:pt x="12" y="275"/>
                  </a:lnTo>
                  <a:lnTo>
                    <a:pt x="26" y="256"/>
                  </a:lnTo>
                  <a:lnTo>
                    <a:pt x="33" y="234"/>
                  </a:lnTo>
                  <a:lnTo>
                    <a:pt x="48" y="200"/>
                  </a:lnTo>
                  <a:lnTo>
                    <a:pt x="38" y="186"/>
                  </a:lnTo>
                  <a:lnTo>
                    <a:pt x="41" y="159"/>
                  </a:lnTo>
                  <a:lnTo>
                    <a:pt x="78" y="116"/>
                  </a:lnTo>
                  <a:lnTo>
                    <a:pt x="76" y="87"/>
                  </a:lnTo>
                  <a:lnTo>
                    <a:pt x="100" y="46"/>
                  </a:lnTo>
                  <a:lnTo>
                    <a:pt x="124" y="53"/>
                  </a:lnTo>
                  <a:lnTo>
                    <a:pt x="172" y="17"/>
                  </a:lnTo>
                  <a:lnTo>
                    <a:pt x="181" y="0"/>
                  </a:lnTo>
                  <a:lnTo>
                    <a:pt x="210" y="3"/>
                  </a:lnTo>
                  <a:lnTo>
                    <a:pt x="225" y="43"/>
                  </a:lnTo>
                  <a:lnTo>
                    <a:pt x="238" y="70"/>
                  </a:lnTo>
                  <a:lnTo>
                    <a:pt x="270" y="70"/>
                  </a:lnTo>
                  <a:lnTo>
                    <a:pt x="289" y="46"/>
                  </a:lnTo>
                  <a:lnTo>
                    <a:pt x="317" y="75"/>
                  </a:lnTo>
                  <a:lnTo>
                    <a:pt x="368" y="56"/>
                  </a:lnTo>
                  <a:lnTo>
                    <a:pt x="337" y="132"/>
                  </a:lnTo>
                  <a:lnTo>
                    <a:pt x="317" y="123"/>
                  </a:lnTo>
                  <a:lnTo>
                    <a:pt x="304" y="130"/>
                  </a:lnTo>
                  <a:lnTo>
                    <a:pt x="304" y="136"/>
                  </a:lnTo>
                  <a:lnTo>
                    <a:pt x="318" y="156"/>
                  </a:lnTo>
                  <a:lnTo>
                    <a:pt x="315" y="225"/>
                  </a:lnTo>
                  <a:lnTo>
                    <a:pt x="318" y="247"/>
                  </a:lnTo>
                  <a:lnTo>
                    <a:pt x="315" y="253"/>
                  </a:lnTo>
                  <a:lnTo>
                    <a:pt x="294" y="249"/>
                  </a:lnTo>
                  <a:lnTo>
                    <a:pt x="282" y="263"/>
                  </a:lnTo>
                  <a:lnTo>
                    <a:pt x="292" y="280"/>
                  </a:lnTo>
                  <a:lnTo>
                    <a:pt x="267" y="304"/>
                  </a:lnTo>
                  <a:lnTo>
                    <a:pt x="270" y="313"/>
                  </a:lnTo>
                  <a:lnTo>
                    <a:pt x="246" y="326"/>
                  </a:lnTo>
                  <a:lnTo>
                    <a:pt x="251" y="343"/>
                  </a:lnTo>
                  <a:lnTo>
                    <a:pt x="242" y="353"/>
                  </a:lnTo>
                  <a:lnTo>
                    <a:pt x="210" y="353"/>
                  </a:lnTo>
                  <a:lnTo>
                    <a:pt x="192" y="368"/>
                  </a:lnTo>
                  <a:lnTo>
                    <a:pt x="189" y="375"/>
                  </a:lnTo>
                  <a:lnTo>
                    <a:pt x="205" y="386"/>
                  </a:lnTo>
                  <a:lnTo>
                    <a:pt x="188" y="413"/>
                  </a:lnTo>
                  <a:lnTo>
                    <a:pt x="165" y="442"/>
                  </a:lnTo>
                  <a:lnTo>
                    <a:pt x="157" y="439"/>
                  </a:lnTo>
                  <a:lnTo>
                    <a:pt x="133" y="464"/>
                  </a:lnTo>
                  <a:lnTo>
                    <a:pt x="107" y="406"/>
                  </a:lnTo>
                  <a:lnTo>
                    <a:pt x="83" y="375"/>
                  </a:lnTo>
                  <a:lnTo>
                    <a:pt x="67" y="377"/>
                  </a:lnTo>
                  <a:lnTo>
                    <a:pt x="57" y="368"/>
                  </a:lnTo>
                  <a:lnTo>
                    <a:pt x="0" y="357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01" name="Freeform 1067"/>
            <p:cNvSpPr/>
            <p:nvPr/>
          </p:nvSpPr>
          <p:spPr bwMode="auto">
            <a:xfrm rot="356891">
              <a:off x="7321695" y="5738911"/>
              <a:ext cx="107012" cy="73059"/>
            </a:xfrm>
            <a:custGeom>
              <a:avLst/>
              <a:gdLst>
                <a:gd name="T0" fmla="*/ 4 w 72"/>
                <a:gd name="T1" fmla="*/ 9 h 50"/>
                <a:gd name="T2" fmla="*/ 20 w 72"/>
                <a:gd name="T3" fmla="*/ 13 h 50"/>
                <a:gd name="T4" fmla="*/ 39 w 72"/>
                <a:gd name="T5" fmla="*/ 0 h 50"/>
                <a:gd name="T6" fmla="*/ 47 w 72"/>
                <a:gd name="T7" fmla="*/ 23 h 50"/>
                <a:gd name="T8" fmla="*/ 28 w 72"/>
                <a:gd name="T9" fmla="*/ 31 h 50"/>
                <a:gd name="T10" fmla="*/ 4 w 72"/>
                <a:gd name="T11" fmla="*/ 29 h 50"/>
                <a:gd name="T12" fmla="*/ 0 w 72"/>
                <a:gd name="T13" fmla="*/ 13 h 50"/>
                <a:gd name="T14" fmla="*/ 4 w 72"/>
                <a:gd name="T15" fmla="*/ 9 h 50"/>
                <a:gd name="T16" fmla="*/ 4 w 72"/>
                <a:gd name="T17" fmla="*/ 9 h 5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72"/>
                <a:gd name="T28" fmla="*/ 0 h 50"/>
                <a:gd name="T29" fmla="*/ 72 w 72"/>
                <a:gd name="T30" fmla="*/ 50 h 5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72" h="50">
                  <a:moveTo>
                    <a:pt x="6" y="14"/>
                  </a:moveTo>
                  <a:lnTo>
                    <a:pt x="30" y="21"/>
                  </a:lnTo>
                  <a:lnTo>
                    <a:pt x="59" y="0"/>
                  </a:lnTo>
                  <a:lnTo>
                    <a:pt x="71" y="36"/>
                  </a:lnTo>
                  <a:lnTo>
                    <a:pt x="42" y="49"/>
                  </a:lnTo>
                  <a:lnTo>
                    <a:pt x="6" y="47"/>
                  </a:lnTo>
                  <a:lnTo>
                    <a:pt x="0" y="21"/>
                  </a:lnTo>
                  <a:lnTo>
                    <a:pt x="6" y="14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02" name="Freeform 1068"/>
            <p:cNvSpPr/>
            <p:nvPr/>
          </p:nvSpPr>
          <p:spPr bwMode="auto">
            <a:xfrm rot="356891">
              <a:off x="8179615" y="5266879"/>
              <a:ext cx="193639" cy="518208"/>
            </a:xfrm>
            <a:custGeom>
              <a:avLst/>
              <a:gdLst>
                <a:gd name="T0" fmla="*/ 88 w 129"/>
                <a:gd name="T1" fmla="*/ 68 h 338"/>
                <a:gd name="T2" fmla="*/ 70 w 129"/>
                <a:gd name="T3" fmla="*/ 176 h 338"/>
                <a:gd name="T4" fmla="*/ 62 w 129"/>
                <a:gd name="T5" fmla="*/ 210 h 338"/>
                <a:gd name="T6" fmla="*/ 62 w 129"/>
                <a:gd name="T7" fmla="*/ 238 h 338"/>
                <a:gd name="T8" fmla="*/ 54 w 129"/>
                <a:gd name="T9" fmla="*/ 247 h 338"/>
                <a:gd name="T10" fmla="*/ 36 w 129"/>
                <a:gd name="T11" fmla="*/ 217 h 338"/>
                <a:gd name="T12" fmla="*/ 16 w 129"/>
                <a:gd name="T13" fmla="*/ 201 h 338"/>
                <a:gd name="T14" fmla="*/ 0 w 129"/>
                <a:gd name="T15" fmla="*/ 154 h 338"/>
                <a:gd name="T16" fmla="*/ 2 w 129"/>
                <a:gd name="T17" fmla="*/ 109 h 338"/>
                <a:gd name="T18" fmla="*/ 30 w 129"/>
                <a:gd name="T19" fmla="*/ 30 h 338"/>
                <a:gd name="T20" fmla="*/ 63 w 129"/>
                <a:gd name="T21" fmla="*/ 0 h 338"/>
                <a:gd name="T22" fmla="*/ 84 w 129"/>
                <a:gd name="T23" fmla="*/ 11 h 338"/>
                <a:gd name="T24" fmla="*/ 88 w 129"/>
                <a:gd name="T25" fmla="*/ 68 h 338"/>
                <a:gd name="T26" fmla="*/ 88 w 129"/>
                <a:gd name="T27" fmla="*/ 68 h 33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129"/>
                <a:gd name="T43" fmla="*/ 0 h 338"/>
                <a:gd name="T44" fmla="*/ 129 w 129"/>
                <a:gd name="T45" fmla="*/ 338 h 338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129" h="338">
                  <a:moveTo>
                    <a:pt x="128" y="92"/>
                  </a:moveTo>
                  <a:lnTo>
                    <a:pt x="101" y="239"/>
                  </a:lnTo>
                  <a:lnTo>
                    <a:pt x="89" y="286"/>
                  </a:lnTo>
                  <a:lnTo>
                    <a:pt x="89" y="325"/>
                  </a:lnTo>
                  <a:lnTo>
                    <a:pt x="78" y="337"/>
                  </a:lnTo>
                  <a:lnTo>
                    <a:pt x="52" y="296"/>
                  </a:lnTo>
                  <a:lnTo>
                    <a:pt x="23" y="274"/>
                  </a:lnTo>
                  <a:lnTo>
                    <a:pt x="0" y="209"/>
                  </a:lnTo>
                  <a:lnTo>
                    <a:pt x="2" y="149"/>
                  </a:lnTo>
                  <a:lnTo>
                    <a:pt x="44" y="41"/>
                  </a:lnTo>
                  <a:lnTo>
                    <a:pt x="91" y="0"/>
                  </a:lnTo>
                  <a:lnTo>
                    <a:pt x="121" y="14"/>
                  </a:lnTo>
                  <a:lnTo>
                    <a:pt x="128" y="92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03" name="Freeform 1069"/>
            <p:cNvSpPr/>
            <p:nvPr/>
          </p:nvSpPr>
          <p:spPr bwMode="auto">
            <a:xfrm rot="356891">
              <a:off x="6768803" y="5294867"/>
              <a:ext cx="978393" cy="834231"/>
            </a:xfrm>
            <a:custGeom>
              <a:avLst/>
              <a:gdLst>
                <a:gd name="T0" fmla="*/ 132 w 648"/>
                <a:gd name="T1" fmla="*/ 58 h 546"/>
                <a:gd name="T2" fmla="*/ 139 w 648"/>
                <a:gd name="T3" fmla="*/ 31 h 546"/>
                <a:gd name="T4" fmla="*/ 180 w 648"/>
                <a:gd name="T5" fmla="*/ 47 h 546"/>
                <a:gd name="T6" fmla="*/ 180 w 648"/>
                <a:gd name="T7" fmla="*/ 25 h 546"/>
                <a:gd name="T8" fmla="*/ 197 w 648"/>
                <a:gd name="T9" fmla="*/ 4 h 546"/>
                <a:gd name="T10" fmla="*/ 244 w 648"/>
                <a:gd name="T11" fmla="*/ 0 h 546"/>
                <a:gd name="T12" fmla="*/ 285 w 648"/>
                <a:gd name="T13" fmla="*/ 4 h 546"/>
                <a:gd name="T14" fmla="*/ 281 w 648"/>
                <a:gd name="T15" fmla="*/ 29 h 546"/>
                <a:gd name="T16" fmla="*/ 267 w 648"/>
                <a:gd name="T17" fmla="*/ 59 h 546"/>
                <a:gd name="T18" fmla="*/ 338 w 648"/>
                <a:gd name="T19" fmla="*/ 40 h 546"/>
                <a:gd name="T20" fmla="*/ 365 w 648"/>
                <a:gd name="T21" fmla="*/ 47 h 546"/>
                <a:gd name="T22" fmla="*/ 360 w 648"/>
                <a:gd name="T23" fmla="*/ 24 h 546"/>
                <a:gd name="T24" fmla="*/ 408 w 648"/>
                <a:gd name="T25" fmla="*/ 39 h 546"/>
                <a:gd name="T26" fmla="*/ 436 w 648"/>
                <a:gd name="T27" fmla="*/ 59 h 546"/>
                <a:gd name="T28" fmla="*/ 441 w 648"/>
                <a:gd name="T29" fmla="*/ 111 h 546"/>
                <a:gd name="T30" fmla="*/ 421 w 648"/>
                <a:gd name="T31" fmla="*/ 134 h 546"/>
                <a:gd name="T32" fmla="*/ 382 w 648"/>
                <a:gd name="T33" fmla="*/ 170 h 546"/>
                <a:gd name="T34" fmla="*/ 362 w 648"/>
                <a:gd name="T35" fmla="*/ 177 h 546"/>
                <a:gd name="T36" fmla="*/ 352 w 648"/>
                <a:gd name="T37" fmla="*/ 182 h 546"/>
                <a:gd name="T38" fmla="*/ 320 w 648"/>
                <a:gd name="T39" fmla="*/ 192 h 546"/>
                <a:gd name="T40" fmla="*/ 295 w 648"/>
                <a:gd name="T41" fmla="*/ 196 h 546"/>
                <a:gd name="T42" fmla="*/ 235 w 648"/>
                <a:gd name="T43" fmla="*/ 188 h 546"/>
                <a:gd name="T44" fmla="*/ 242 w 648"/>
                <a:gd name="T45" fmla="*/ 233 h 546"/>
                <a:gd name="T46" fmla="*/ 203 w 648"/>
                <a:gd name="T47" fmla="*/ 263 h 546"/>
                <a:gd name="T48" fmla="*/ 164 w 648"/>
                <a:gd name="T49" fmla="*/ 277 h 546"/>
                <a:gd name="T50" fmla="*/ 117 w 648"/>
                <a:gd name="T51" fmla="*/ 295 h 546"/>
                <a:gd name="T52" fmla="*/ 44 w 648"/>
                <a:gd name="T53" fmla="*/ 331 h 546"/>
                <a:gd name="T54" fmla="*/ 54 w 648"/>
                <a:gd name="T55" fmla="*/ 381 h 546"/>
                <a:gd name="T56" fmla="*/ 20 w 648"/>
                <a:gd name="T57" fmla="*/ 394 h 546"/>
                <a:gd name="T58" fmla="*/ 4 w 648"/>
                <a:gd name="T59" fmla="*/ 324 h 546"/>
                <a:gd name="T60" fmla="*/ 19 w 648"/>
                <a:gd name="T61" fmla="*/ 284 h 546"/>
                <a:gd name="T62" fmla="*/ 37 w 648"/>
                <a:gd name="T63" fmla="*/ 264 h 546"/>
                <a:gd name="T64" fmla="*/ 60 w 648"/>
                <a:gd name="T65" fmla="*/ 231 h 546"/>
                <a:gd name="T66" fmla="*/ 94 w 648"/>
                <a:gd name="T67" fmla="*/ 164 h 546"/>
                <a:gd name="T68" fmla="*/ 121 w 648"/>
                <a:gd name="T69" fmla="*/ 112 h 546"/>
                <a:gd name="T70" fmla="*/ 121 w 648"/>
                <a:gd name="T71" fmla="*/ 68 h 54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648"/>
                <a:gd name="T109" fmla="*/ 0 h 546"/>
                <a:gd name="T110" fmla="*/ 648 w 648"/>
                <a:gd name="T111" fmla="*/ 546 h 54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648" h="546">
                  <a:moveTo>
                    <a:pt x="172" y="93"/>
                  </a:moveTo>
                  <a:lnTo>
                    <a:pt x="189" y="79"/>
                  </a:lnTo>
                  <a:lnTo>
                    <a:pt x="189" y="53"/>
                  </a:lnTo>
                  <a:lnTo>
                    <a:pt x="198" y="43"/>
                  </a:lnTo>
                  <a:lnTo>
                    <a:pt x="220" y="46"/>
                  </a:lnTo>
                  <a:lnTo>
                    <a:pt x="257" y="64"/>
                  </a:lnTo>
                  <a:lnTo>
                    <a:pt x="263" y="50"/>
                  </a:lnTo>
                  <a:lnTo>
                    <a:pt x="255" y="35"/>
                  </a:lnTo>
                  <a:lnTo>
                    <a:pt x="257" y="24"/>
                  </a:lnTo>
                  <a:lnTo>
                    <a:pt x="281" y="4"/>
                  </a:lnTo>
                  <a:lnTo>
                    <a:pt x="322" y="16"/>
                  </a:lnTo>
                  <a:lnTo>
                    <a:pt x="346" y="0"/>
                  </a:lnTo>
                  <a:lnTo>
                    <a:pt x="364" y="17"/>
                  </a:lnTo>
                  <a:lnTo>
                    <a:pt x="406" y="6"/>
                  </a:lnTo>
                  <a:lnTo>
                    <a:pt x="415" y="21"/>
                  </a:lnTo>
                  <a:lnTo>
                    <a:pt x="401" y="40"/>
                  </a:lnTo>
                  <a:lnTo>
                    <a:pt x="379" y="72"/>
                  </a:lnTo>
                  <a:lnTo>
                    <a:pt x="379" y="81"/>
                  </a:lnTo>
                  <a:lnTo>
                    <a:pt x="392" y="91"/>
                  </a:lnTo>
                  <a:lnTo>
                    <a:pt x="480" y="55"/>
                  </a:lnTo>
                  <a:lnTo>
                    <a:pt x="511" y="72"/>
                  </a:lnTo>
                  <a:lnTo>
                    <a:pt x="520" y="64"/>
                  </a:lnTo>
                  <a:lnTo>
                    <a:pt x="511" y="43"/>
                  </a:lnTo>
                  <a:lnTo>
                    <a:pt x="513" y="33"/>
                  </a:lnTo>
                  <a:lnTo>
                    <a:pt x="570" y="43"/>
                  </a:lnTo>
                  <a:lnTo>
                    <a:pt x="580" y="53"/>
                  </a:lnTo>
                  <a:lnTo>
                    <a:pt x="596" y="50"/>
                  </a:lnTo>
                  <a:lnTo>
                    <a:pt x="620" y="81"/>
                  </a:lnTo>
                  <a:lnTo>
                    <a:pt x="647" y="139"/>
                  </a:lnTo>
                  <a:lnTo>
                    <a:pt x="628" y="152"/>
                  </a:lnTo>
                  <a:lnTo>
                    <a:pt x="613" y="180"/>
                  </a:lnTo>
                  <a:lnTo>
                    <a:pt x="600" y="185"/>
                  </a:lnTo>
                  <a:lnTo>
                    <a:pt x="587" y="212"/>
                  </a:lnTo>
                  <a:lnTo>
                    <a:pt x="544" y="233"/>
                  </a:lnTo>
                  <a:lnTo>
                    <a:pt x="526" y="225"/>
                  </a:lnTo>
                  <a:lnTo>
                    <a:pt x="515" y="243"/>
                  </a:lnTo>
                  <a:lnTo>
                    <a:pt x="515" y="250"/>
                  </a:lnTo>
                  <a:lnTo>
                    <a:pt x="502" y="250"/>
                  </a:lnTo>
                  <a:lnTo>
                    <a:pt x="478" y="250"/>
                  </a:lnTo>
                  <a:lnTo>
                    <a:pt x="456" y="265"/>
                  </a:lnTo>
                  <a:lnTo>
                    <a:pt x="441" y="255"/>
                  </a:lnTo>
                  <a:lnTo>
                    <a:pt x="421" y="269"/>
                  </a:lnTo>
                  <a:lnTo>
                    <a:pt x="373" y="289"/>
                  </a:lnTo>
                  <a:lnTo>
                    <a:pt x="334" y="258"/>
                  </a:lnTo>
                  <a:lnTo>
                    <a:pt x="332" y="282"/>
                  </a:lnTo>
                  <a:lnTo>
                    <a:pt x="344" y="320"/>
                  </a:lnTo>
                  <a:lnTo>
                    <a:pt x="310" y="335"/>
                  </a:lnTo>
                  <a:lnTo>
                    <a:pt x="289" y="361"/>
                  </a:lnTo>
                  <a:lnTo>
                    <a:pt x="253" y="371"/>
                  </a:lnTo>
                  <a:lnTo>
                    <a:pt x="233" y="380"/>
                  </a:lnTo>
                  <a:lnTo>
                    <a:pt x="193" y="380"/>
                  </a:lnTo>
                  <a:lnTo>
                    <a:pt x="167" y="406"/>
                  </a:lnTo>
                  <a:lnTo>
                    <a:pt x="98" y="430"/>
                  </a:lnTo>
                  <a:lnTo>
                    <a:pt x="62" y="455"/>
                  </a:lnTo>
                  <a:lnTo>
                    <a:pt x="45" y="472"/>
                  </a:lnTo>
                  <a:lnTo>
                    <a:pt x="78" y="525"/>
                  </a:lnTo>
                  <a:lnTo>
                    <a:pt x="55" y="545"/>
                  </a:lnTo>
                  <a:lnTo>
                    <a:pt x="29" y="542"/>
                  </a:lnTo>
                  <a:lnTo>
                    <a:pt x="0" y="486"/>
                  </a:lnTo>
                  <a:lnTo>
                    <a:pt x="5" y="445"/>
                  </a:lnTo>
                  <a:lnTo>
                    <a:pt x="5" y="426"/>
                  </a:lnTo>
                  <a:lnTo>
                    <a:pt x="27" y="390"/>
                  </a:lnTo>
                  <a:lnTo>
                    <a:pt x="55" y="383"/>
                  </a:lnTo>
                  <a:lnTo>
                    <a:pt x="53" y="364"/>
                  </a:lnTo>
                  <a:lnTo>
                    <a:pt x="82" y="351"/>
                  </a:lnTo>
                  <a:lnTo>
                    <a:pt x="86" y="318"/>
                  </a:lnTo>
                  <a:lnTo>
                    <a:pt x="136" y="277"/>
                  </a:lnTo>
                  <a:lnTo>
                    <a:pt x="134" y="225"/>
                  </a:lnTo>
                  <a:lnTo>
                    <a:pt x="174" y="173"/>
                  </a:lnTo>
                  <a:lnTo>
                    <a:pt x="172" y="154"/>
                  </a:lnTo>
                  <a:lnTo>
                    <a:pt x="184" y="137"/>
                  </a:lnTo>
                  <a:lnTo>
                    <a:pt x="172" y="93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04" name="Freeform 1070"/>
            <p:cNvSpPr/>
            <p:nvPr/>
          </p:nvSpPr>
          <p:spPr bwMode="auto">
            <a:xfrm rot="356891">
              <a:off x="6048598" y="5137838"/>
              <a:ext cx="1015760" cy="747577"/>
            </a:xfrm>
            <a:custGeom>
              <a:avLst/>
              <a:gdLst>
                <a:gd name="T0" fmla="*/ 21 w 673"/>
                <a:gd name="T1" fmla="*/ 137 h 490"/>
                <a:gd name="T2" fmla="*/ 52 w 673"/>
                <a:gd name="T3" fmla="*/ 123 h 490"/>
                <a:gd name="T4" fmla="*/ 102 w 673"/>
                <a:gd name="T5" fmla="*/ 136 h 490"/>
                <a:gd name="T6" fmla="*/ 110 w 673"/>
                <a:gd name="T7" fmla="*/ 113 h 490"/>
                <a:gd name="T8" fmla="*/ 179 w 673"/>
                <a:gd name="T9" fmla="*/ 86 h 490"/>
                <a:gd name="T10" fmla="*/ 235 w 673"/>
                <a:gd name="T11" fmla="*/ 70 h 490"/>
                <a:gd name="T12" fmla="*/ 259 w 673"/>
                <a:gd name="T13" fmla="*/ 75 h 490"/>
                <a:gd name="T14" fmla="*/ 276 w 673"/>
                <a:gd name="T15" fmla="*/ 62 h 490"/>
                <a:gd name="T16" fmla="*/ 284 w 673"/>
                <a:gd name="T17" fmla="*/ 48 h 490"/>
                <a:gd name="T18" fmla="*/ 307 w 673"/>
                <a:gd name="T19" fmla="*/ 31 h 490"/>
                <a:gd name="T20" fmla="*/ 338 w 673"/>
                <a:gd name="T21" fmla="*/ 13 h 490"/>
                <a:gd name="T22" fmla="*/ 350 w 673"/>
                <a:gd name="T23" fmla="*/ 29 h 490"/>
                <a:gd name="T24" fmla="*/ 380 w 673"/>
                <a:gd name="T25" fmla="*/ 6 h 490"/>
                <a:gd name="T26" fmla="*/ 412 w 673"/>
                <a:gd name="T27" fmla="*/ 6 h 490"/>
                <a:gd name="T28" fmla="*/ 427 w 673"/>
                <a:gd name="T29" fmla="*/ 32 h 490"/>
                <a:gd name="T30" fmla="*/ 408 w 673"/>
                <a:gd name="T31" fmla="*/ 78 h 490"/>
                <a:gd name="T32" fmla="*/ 408 w 673"/>
                <a:gd name="T33" fmla="*/ 99 h 490"/>
                <a:gd name="T34" fmla="*/ 439 w 673"/>
                <a:gd name="T35" fmla="*/ 115 h 490"/>
                <a:gd name="T36" fmla="*/ 463 w 673"/>
                <a:gd name="T37" fmla="*/ 107 h 490"/>
                <a:gd name="T38" fmla="*/ 463 w 673"/>
                <a:gd name="T39" fmla="*/ 152 h 490"/>
                <a:gd name="T40" fmla="*/ 435 w 673"/>
                <a:gd name="T41" fmla="*/ 202 h 490"/>
                <a:gd name="T42" fmla="*/ 402 w 673"/>
                <a:gd name="T43" fmla="*/ 269 h 490"/>
                <a:gd name="T44" fmla="*/ 379 w 673"/>
                <a:gd name="T45" fmla="*/ 303 h 490"/>
                <a:gd name="T46" fmla="*/ 361 w 673"/>
                <a:gd name="T47" fmla="*/ 322 h 490"/>
                <a:gd name="T48" fmla="*/ 306 w 673"/>
                <a:gd name="T49" fmla="*/ 354 h 490"/>
                <a:gd name="T50" fmla="*/ 262 w 673"/>
                <a:gd name="T51" fmla="*/ 329 h 490"/>
                <a:gd name="T52" fmla="*/ 217 w 673"/>
                <a:gd name="T53" fmla="*/ 352 h 490"/>
                <a:gd name="T54" fmla="*/ 148 w 673"/>
                <a:gd name="T55" fmla="*/ 325 h 490"/>
                <a:gd name="T56" fmla="*/ 150 w 673"/>
                <a:gd name="T57" fmla="*/ 274 h 490"/>
                <a:gd name="T58" fmla="*/ 118 w 673"/>
                <a:gd name="T59" fmla="*/ 263 h 490"/>
                <a:gd name="T60" fmla="*/ 93 w 673"/>
                <a:gd name="T61" fmla="*/ 263 h 490"/>
                <a:gd name="T62" fmla="*/ 82 w 673"/>
                <a:gd name="T63" fmla="*/ 225 h 490"/>
                <a:gd name="T64" fmla="*/ 103 w 673"/>
                <a:gd name="T65" fmla="*/ 220 h 490"/>
                <a:gd name="T66" fmla="*/ 102 w 673"/>
                <a:gd name="T67" fmla="*/ 188 h 490"/>
                <a:gd name="T68" fmla="*/ 40 w 673"/>
                <a:gd name="T69" fmla="*/ 163 h 490"/>
                <a:gd name="T70" fmla="*/ 11 w 673"/>
                <a:gd name="T71" fmla="*/ 163 h 490"/>
                <a:gd name="T72" fmla="*/ 2 w 673"/>
                <a:gd name="T73" fmla="*/ 136 h 490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673"/>
                <a:gd name="T112" fmla="*/ 0 h 490"/>
                <a:gd name="T113" fmla="*/ 673 w 673"/>
                <a:gd name="T114" fmla="*/ 490 h 490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673" h="490">
                  <a:moveTo>
                    <a:pt x="2" y="187"/>
                  </a:moveTo>
                  <a:lnTo>
                    <a:pt x="30" y="189"/>
                  </a:lnTo>
                  <a:lnTo>
                    <a:pt x="61" y="161"/>
                  </a:lnTo>
                  <a:lnTo>
                    <a:pt x="74" y="170"/>
                  </a:lnTo>
                  <a:lnTo>
                    <a:pt x="133" y="194"/>
                  </a:lnTo>
                  <a:lnTo>
                    <a:pt x="145" y="187"/>
                  </a:lnTo>
                  <a:lnTo>
                    <a:pt x="147" y="167"/>
                  </a:lnTo>
                  <a:lnTo>
                    <a:pt x="157" y="156"/>
                  </a:lnTo>
                  <a:lnTo>
                    <a:pt x="241" y="101"/>
                  </a:lnTo>
                  <a:lnTo>
                    <a:pt x="256" y="119"/>
                  </a:lnTo>
                  <a:lnTo>
                    <a:pt x="306" y="134"/>
                  </a:lnTo>
                  <a:lnTo>
                    <a:pt x="334" y="97"/>
                  </a:lnTo>
                  <a:lnTo>
                    <a:pt x="348" y="105"/>
                  </a:lnTo>
                  <a:lnTo>
                    <a:pt x="368" y="105"/>
                  </a:lnTo>
                  <a:lnTo>
                    <a:pt x="368" y="95"/>
                  </a:lnTo>
                  <a:lnTo>
                    <a:pt x="394" y="86"/>
                  </a:lnTo>
                  <a:lnTo>
                    <a:pt x="394" y="77"/>
                  </a:lnTo>
                  <a:lnTo>
                    <a:pt x="405" y="66"/>
                  </a:lnTo>
                  <a:lnTo>
                    <a:pt x="411" y="69"/>
                  </a:lnTo>
                  <a:lnTo>
                    <a:pt x="437" y="42"/>
                  </a:lnTo>
                  <a:lnTo>
                    <a:pt x="460" y="48"/>
                  </a:lnTo>
                  <a:lnTo>
                    <a:pt x="482" y="18"/>
                  </a:lnTo>
                  <a:lnTo>
                    <a:pt x="492" y="42"/>
                  </a:lnTo>
                  <a:lnTo>
                    <a:pt x="499" y="40"/>
                  </a:lnTo>
                  <a:lnTo>
                    <a:pt x="534" y="6"/>
                  </a:lnTo>
                  <a:lnTo>
                    <a:pt x="542" y="9"/>
                  </a:lnTo>
                  <a:lnTo>
                    <a:pt x="558" y="0"/>
                  </a:lnTo>
                  <a:lnTo>
                    <a:pt x="587" y="9"/>
                  </a:lnTo>
                  <a:lnTo>
                    <a:pt x="587" y="40"/>
                  </a:lnTo>
                  <a:lnTo>
                    <a:pt x="609" y="44"/>
                  </a:lnTo>
                  <a:lnTo>
                    <a:pt x="602" y="74"/>
                  </a:lnTo>
                  <a:lnTo>
                    <a:pt x="582" y="108"/>
                  </a:lnTo>
                  <a:lnTo>
                    <a:pt x="573" y="136"/>
                  </a:lnTo>
                  <a:lnTo>
                    <a:pt x="582" y="136"/>
                  </a:lnTo>
                  <a:lnTo>
                    <a:pt x="606" y="115"/>
                  </a:lnTo>
                  <a:lnTo>
                    <a:pt x="626" y="158"/>
                  </a:lnTo>
                  <a:lnTo>
                    <a:pt x="642" y="148"/>
                  </a:lnTo>
                  <a:lnTo>
                    <a:pt x="659" y="148"/>
                  </a:lnTo>
                  <a:lnTo>
                    <a:pt x="672" y="192"/>
                  </a:lnTo>
                  <a:lnTo>
                    <a:pt x="659" y="209"/>
                  </a:lnTo>
                  <a:lnTo>
                    <a:pt x="661" y="228"/>
                  </a:lnTo>
                  <a:lnTo>
                    <a:pt x="621" y="280"/>
                  </a:lnTo>
                  <a:lnTo>
                    <a:pt x="624" y="332"/>
                  </a:lnTo>
                  <a:lnTo>
                    <a:pt x="573" y="372"/>
                  </a:lnTo>
                  <a:lnTo>
                    <a:pt x="569" y="406"/>
                  </a:lnTo>
                  <a:lnTo>
                    <a:pt x="540" y="418"/>
                  </a:lnTo>
                  <a:lnTo>
                    <a:pt x="542" y="438"/>
                  </a:lnTo>
                  <a:lnTo>
                    <a:pt x="514" y="445"/>
                  </a:lnTo>
                  <a:lnTo>
                    <a:pt x="492" y="480"/>
                  </a:lnTo>
                  <a:lnTo>
                    <a:pt x="435" y="489"/>
                  </a:lnTo>
                  <a:lnTo>
                    <a:pt x="405" y="467"/>
                  </a:lnTo>
                  <a:lnTo>
                    <a:pt x="374" y="454"/>
                  </a:lnTo>
                  <a:lnTo>
                    <a:pt x="344" y="485"/>
                  </a:lnTo>
                  <a:lnTo>
                    <a:pt x="310" y="487"/>
                  </a:lnTo>
                  <a:lnTo>
                    <a:pt x="280" y="489"/>
                  </a:lnTo>
                  <a:lnTo>
                    <a:pt x="210" y="449"/>
                  </a:lnTo>
                  <a:lnTo>
                    <a:pt x="197" y="414"/>
                  </a:lnTo>
                  <a:lnTo>
                    <a:pt x="214" y="379"/>
                  </a:lnTo>
                  <a:lnTo>
                    <a:pt x="195" y="363"/>
                  </a:lnTo>
                  <a:lnTo>
                    <a:pt x="169" y="363"/>
                  </a:lnTo>
                  <a:lnTo>
                    <a:pt x="162" y="357"/>
                  </a:lnTo>
                  <a:lnTo>
                    <a:pt x="133" y="363"/>
                  </a:lnTo>
                  <a:lnTo>
                    <a:pt x="105" y="344"/>
                  </a:lnTo>
                  <a:lnTo>
                    <a:pt x="116" y="312"/>
                  </a:lnTo>
                  <a:lnTo>
                    <a:pt x="138" y="310"/>
                  </a:lnTo>
                  <a:lnTo>
                    <a:pt x="147" y="304"/>
                  </a:lnTo>
                  <a:lnTo>
                    <a:pt x="153" y="276"/>
                  </a:lnTo>
                  <a:lnTo>
                    <a:pt x="145" y="260"/>
                  </a:lnTo>
                  <a:lnTo>
                    <a:pt x="70" y="247"/>
                  </a:lnTo>
                  <a:lnTo>
                    <a:pt x="57" y="225"/>
                  </a:lnTo>
                  <a:lnTo>
                    <a:pt x="35" y="225"/>
                  </a:lnTo>
                  <a:lnTo>
                    <a:pt x="16" y="225"/>
                  </a:lnTo>
                  <a:lnTo>
                    <a:pt x="0" y="201"/>
                  </a:lnTo>
                  <a:lnTo>
                    <a:pt x="2" y="187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05" name="Freeform 1071"/>
            <p:cNvSpPr/>
            <p:nvPr/>
          </p:nvSpPr>
          <p:spPr bwMode="auto">
            <a:xfrm rot="356891">
              <a:off x="6584534" y="6099406"/>
              <a:ext cx="324432" cy="302428"/>
            </a:xfrm>
            <a:custGeom>
              <a:avLst/>
              <a:gdLst>
                <a:gd name="T0" fmla="*/ 152 w 214"/>
                <a:gd name="T1" fmla="*/ 24 h 199"/>
                <a:gd name="T2" fmla="*/ 123 w 214"/>
                <a:gd name="T3" fmla="*/ 75 h 199"/>
                <a:gd name="T4" fmla="*/ 123 w 214"/>
                <a:gd name="T5" fmla="*/ 96 h 199"/>
                <a:gd name="T6" fmla="*/ 68 w 214"/>
                <a:gd name="T7" fmla="*/ 141 h 199"/>
                <a:gd name="T8" fmla="*/ 10 w 214"/>
                <a:gd name="T9" fmla="*/ 123 h 199"/>
                <a:gd name="T10" fmla="*/ 0 w 214"/>
                <a:gd name="T11" fmla="*/ 80 h 199"/>
                <a:gd name="T12" fmla="*/ 4 w 214"/>
                <a:gd name="T13" fmla="*/ 61 h 199"/>
                <a:gd name="T14" fmla="*/ 33 w 214"/>
                <a:gd name="T15" fmla="*/ 30 h 199"/>
                <a:gd name="T16" fmla="*/ 44 w 214"/>
                <a:gd name="T17" fmla="*/ 20 h 199"/>
                <a:gd name="T18" fmla="*/ 96 w 214"/>
                <a:gd name="T19" fmla="*/ 11 h 199"/>
                <a:gd name="T20" fmla="*/ 119 w 214"/>
                <a:gd name="T21" fmla="*/ 9 h 199"/>
                <a:gd name="T22" fmla="*/ 127 w 214"/>
                <a:gd name="T23" fmla="*/ 0 h 199"/>
                <a:gd name="T24" fmla="*/ 144 w 214"/>
                <a:gd name="T25" fmla="*/ 4 h 199"/>
                <a:gd name="T26" fmla="*/ 152 w 214"/>
                <a:gd name="T27" fmla="*/ 24 h 199"/>
                <a:gd name="T28" fmla="*/ 152 w 214"/>
                <a:gd name="T29" fmla="*/ 24 h 19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14"/>
                <a:gd name="T46" fmla="*/ 0 h 199"/>
                <a:gd name="T47" fmla="*/ 214 w 214"/>
                <a:gd name="T48" fmla="*/ 199 h 19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14" h="199">
                  <a:moveTo>
                    <a:pt x="213" y="34"/>
                  </a:moveTo>
                  <a:lnTo>
                    <a:pt x="174" y="105"/>
                  </a:lnTo>
                  <a:lnTo>
                    <a:pt x="174" y="134"/>
                  </a:lnTo>
                  <a:lnTo>
                    <a:pt x="95" y="198"/>
                  </a:lnTo>
                  <a:lnTo>
                    <a:pt x="14" y="171"/>
                  </a:lnTo>
                  <a:lnTo>
                    <a:pt x="0" y="111"/>
                  </a:lnTo>
                  <a:lnTo>
                    <a:pt x="4" y="85"/>
                  </a:lnTo>
                  <a:lnTo>
                    <a:pt x="47" y="41"/>
                  </a:lnTo>
                  <a:lnTo>
                    <a:pt x="62" y="28"/>
                  </a:lnTo>
                  <a:lnTo>
                    <a:pt x="135" y="14"/>
                  </a:lnTo>
                  <a:lnTo>
                    <a:pt x="167" y="12"/>
                  </a:lnTo>
                  <a:lnTo>
                    <a:pt x="178" y="0"/>
                  </a:lnTo>
                  <a:lnTo>
                    <a:pt x="202" y="5"/>
                  </a:lnTo>
                  <a:lnTo>
                    <a:pt x="213" y="34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09" name="Freeform 1072"/>
            <p:cNvSpPr/>
            <p:nvPr/>
          </p:nvSpPr>
          <p:spPr bwMode="auto">
            <a:xfrm rot="356891">
              <a:off x="5139912" y="4655943"/>
              <a:ext cx="1165238" cy="1230106"/>
            </a:xfrm>
            <a:custGeom>
              <a:avLst/>
              <a:gdLst>
                <a:gd name="T0" fmla="*/ 472 w 773"/>
                <a:gd name="T1" fmla="*/ 91 h 806"/>
                <a:gd name="T2" fmla="*/ 436 w 773"/>
                <a:gd name="T3" fmla="*/ 101 h 806"/>
                <a:gd name="T4" fmla="*/ 419 w 773"/>
                <a:gd name="T5" fmla="*/ 72 h 806"/>
                <a:gd name="T6" fmla="*/ 410 w 773"/>
                <a:gd name="T7" fmla="*/ 51 h 806"/>
                <a:gd name="T8" fmla="*/ 382 w 773"/>
                <a:gd name="T9" fmla="*/ 52 h 806"/>
                <a:gd name="T10" fmla="*/ 369 w 773"/>
                <a:gd name="T11" fmla="*/ 75 h 806"/>
                <a:gd name="T12" fmla="*/ 369 w 773"/>
                <a:gd name="T13" fmla="*/ 102 h 806"/>
                <a:gd name="T14" fmla="*/ 337 w 773"/>
                <a:gd name="T15" fmla="*/ 202 h 806"/>
                <a:gd name="T16" fmla="*/ 310 w 773"/>
                <a:gd name="T17" fmla="*/ 210 h 806"/>
                <a:gd name="T18" fmla="*/ 259 w 773"/>
                <a:gd name="T19" fmla="*/ 224 h 806"/>
                <a:gd name="T20" fmla="*/ 184 w 773"/>
                <a:gd name="T21" fmla="*/ 101 h 806"/>
                <a:gd name="T22" fmla="*/ 158 w 773"/>
                <a:gd name="T23" fmla="*/ 82 h 806"/>
                <a:gd name="T24" fmla="*/ 153 w 773"/>
                <a:gd name="T25" fmla="*/ 52 h 806"/>
                <a:gd name="T26" fmla="*/ 116 w 773"/>
                <a:gd name="T27" fmla="*/ 72 h 806"/>
                <a:gd name="T28" fmla="*/ 101 w 773"/>
                <a:gd name="T29" fmla="*/ 0 h 806"/>
                <a:gd name="T30" fmla="*/ 75 w 773"/>
                <a:gd name="T31" fmla="*/ 29 h 806"/>
                <a:gd name="T32" fmla="*/ 72 w 773"/>
                <a:gd name="T33" fmla="*/ 74 h 806"/>
                <a:gd name="T34" fmla="*/ 55 w 773"/>
                <a:gd name="T35" fmla="*/ 66 h 806"/>
                <a:gd name="T36" fmla="*/ 55 w 773"/>
                <a:gd name="T37" fmla="*/ 118 h 806"/>
                <a:gd name="T38" fmla="*/ 75 w 773"/>
                <a:gd name="T39" fmla="*/ 125 h 806"/>
                <a:gd name="T40" fmla="*/ 74 w 773"/>
                <a:gd name="T41" fmla="*/ 239 h 806"/>
                <a:gd name="T42" fmla="*/ 12 w 773"/>
                <a:gd name="T43" fmla="*/ 313 h 806"/>
                <a:gd name="T44" fmla="*/ 0 w 773"/>
                <a:gd name="T45" fmla="*/ 333 h 806"/>
                <a:gd name="T46" fmla="*/ 2 w 773"/>
                <a:gd name="T47" fmla="*/ 378 h 806"/>
                <a:gd name="T48" fmla="*/ 35 w 773"/>
                <a:gd name="T49" fmla="*/ 374 h 806"/>
                <a:gd name="T50" fmla="*/ 72 w 773"/>
                <a:gd name="T51" fmla="*/ 388 h 806"/>
                <a:gd name="T52" fmla="*/ 82 w 773"/>
                <a:gd name="T53" fmla="*/ 428 h 806"/>
                <a:gd name="T54" fmla="*/ 112 w 773"/>
                <a:gd name="T55" fmla="*/ 438 h 806"/>
                <a:gd name="T56" fmla="*/ 110 w 773"/>
                <a:gd name="T57" fmla="*/ 463 h 806"/>
                <a:gd name="T58" fmla="*/ 99 w 773"/>
                <a:gd name="T59" fmla="*/ 504 h 806"/>
                <a:gd name="T60" fmla="*/ 121 w 773"/>
                <a:gd name="T61" fmla="*/ 513 h 806"/>
                <a:gd name="T62" fmla="*/ 144 w 773"/>
                <a:gd name="T63" fmla="*/ 532 h 806"/>
                <a:gd name="T64" fmla="*/ 185 w 773"/>
                <a:gd name="T65" fmla="*/ 559 h 806"/>
                <a:gd name="T66" fmla="*/ 226 w 773"/>
                <a:gd name="T67" fmla="*/ 546 h 806"/>
                <a:gd name="T68" fmla="*/ 229 w 773"/>
                <a:gd name="T69" fmla="*/ 574 h 806"/>
                <a:gd name="T70" fmla="*/ 255 w 773"/>
                <a:gd name="T71" fmla="*/ 579 h 806"/>
                <a:gd name="T72" fmla="*/ 266 w 773"/>
                <a:gd name="T73" fmla="*/ 577 h 806"/>
                <a:gd name="T74" fmla="*/ 256 w 773"/>
                <a:gd name="T75" fmla="*/ 504 h 806"/>
                <a:gd name="T76" fmla="*/ 289 w 773"/>
                <a:gd name="T77" fmla="*/ 490 h 806"/>
                <a:gd name="T78" fmla="*/ 310 w 773"/>
                <a:gd name="T79" fmla="*/ 472 h 806"/>
                <a:gd name="T80" fmla="*/ 361 w 773"/>
                <a:gd name="T81" fmla="*/ 472 h 806"/>
                <a:gd name="T82" fmla="*/ 384 w 773"/>
                <a:gd name="T83" fmla="*/ 470 h 806"/>
                <a:gd name="T84" fmla="*/ 405 w 773"/>
                <a:gd name="T85" fmla="*/ 485 h 806"/>
                <a:gd name="T86" fmla="*/ 422 w 773"/>
                <a:gd name="T87" fmla="*/ 464 h 806"/>
                <a:gd name="T88" fmla="*/ 445 w 773"/>
                <a:gd name="T89" fmla="*/ 465 h 806"/>
                <a:gd name="T90" fmla="*/ 475 w 773"/>
                <a:gd name="T91" fmla="*/ 430 h 806"/>
                <a:gd name="T92" fmla="*/ 506 w 773"/>
                <a:gd name="T93" fmla="*/ 437 h 806"/>
                <a:gd name="T94" fmla="*/ 529 w 773"/>
                <a:gd name="T95" fmla="*/ 411 h 806"/>
                <a:gd name="T96" fmla="*/ 540 w 773"/>
                <a:gd name="T97" fmla="*/ 387 h 806"/>
                <a:gd name="T98" fmla="*/ 481 w 773"/>
                <a:gd name="T99" fmla="*/ 366 h 806"/>
                <a:gd name="T100" fmla="*/ 457 w 773"/>
                <a:gd name="T101" fmla="*/ 350 h 806"/>
                <a:gd name="T102" fmla="*/ 431 w 773"/>
                <a:gd name="T103" fmla="*/ 332 h 806"/>
                <a:gd name="T104" fmla="*/ 439 w 773"/>
                <a:gd name="T105" fmla="*/ 284 h 806"/>
                <a:gd name="T106" fmla="*/ 436 w 773"/>
                <a:gd name="T107" fmla="*/ 196 h 806"/>
                <a:gd name="T108" fmla="*/ 390 w 773"/>
                <a:gd name="T109" fmla="*/ 199 h 806"/>
                <a:gd name="T110" fmla="*/ 382 w 773"/>
                <a:gd name="T111" fmla="*/ 167 h 806"/>
                <a:gd name="T112" fmla="*/ 392 w 773"/>
                <a:gd name="T113" fmla="*/ 136 h 806"/>
                <a:gd name="T114" fmla="*/ 419 w 773"/>
                <a:gd name="T115" fmla="*/ 134 h 806"/>
                <a:gd name="T116" fmla="*/ 467 w 773"/>
                <a:gd name="T117" fmla="*/ 134 h 806"/>
                <a:gd name="T118" fmla="*/ 477 w 773"/>
                <a:gd name="T119" fmla="*/ 107 h 80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773"/>
                <a:gd name="T181" fmla="*/ 0 h 806"/>
                <a:gd name="T182" fmla="*/ 773 w 773"/>
                <a:gd name="T183" fmla="*/ 806 h 80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773" h="806">
                  <a:moveTo>
                    <a:pt x="682" y="148"/>
                  </a:moveTo>
                  <a:lnTo>
                    <a:pt x="675" y="125"/>
                  </a:lnTo>
                  <a:lnTo>
                    <a:pt x="656" y="119"/>
                  </a:lnTo>
                  <a:lnTo>
                    <a:pt x="623" y="139"/>
                  </a:lnTo>
                  <a:lnTo>
                    <a:pt x="601" y="127"/>
                  </a:lnTo>
                  <a:lnTo>
                    <a:pt x="599" y="99"/>
                  </a:lnTo>
                  <a:lnTo>
                    <a:pt x="587" y="86"/>
                  </a:lnTo>
                  <a:lnTo>
                    <a:pt x="587" y="70"/>
                  </a:lnTo>
                  <a:lnTo>
                    <a:pt x="557" y="64"/>
                  </a:lnTo>
                  <a:lnTo>
                    <a:pt x="548" y="72"/>
                  </a:lnTo>
                  <a:lnTo>
                    <a:pt x="553" y="95"/>
                  </a:lnTo>
                  <a:lnTo>
                    <a:pt x="529" y="105"/>
                  </a:lnTo>
                  <a:lnTo>
                    <a:pt x="522" y="122"/>
                  </a:lnTo>
                  <a:lnTo>
                    <a:pt x="529" y="141"/>
                  </a:lnTo>
                  <a:lnTo>
                    <a:pt x="474" y="204"/>
                  </a:lnTo>
                  <a:lnTo>
                    <a:pt x="482" y="279"/>
                  </a:lnTo>
                  <a:lnTo>
                    <a:pt x="455" y="302"/>
                  </a:lnTo>
                  <a:lnTo>
                    <a:pt x="443" y="289"/>
                  </a:lnTo>
                  <a:lnTo>
                    <a:pt x="390" y="320"/>
                  </a:lnTo>
                  <a:lnTo>
                    <a:pt x="371" y="308"/>
                  </a:lnTo>
                  <a:lnTo>
                    <a:pt x="294" y="161"/>
                  </a:lnTo>
                  <a:lnTo>
                    <a:pt x="263" y="139"/>
                  </a:lnTo>
                  <a:lnTo>
                    <a:pt x="239" y="132"/>
                  </a:lnTo>
                  <a:lnTo>
                    <a:pt x="227" y="112"/>
                  </a:lnTo>
                  <a:lnTo>
                    <a:pt x="241" y="90"/>
                  </a:lnTo>
                  <a:lnTo>
                    <a:pt x="219" y="72"/>
                  </a:lnTo>
                  <a:lnTo>
                    <a:pt x="193" y="95"/>
                  </a:lnTo>
                  <a:lnTo>
                    <a:pt x="167" y="99"/>
                  </a:lnTo>
                  <a:lnTo>
                    <a:pt x="148" y="19"/>
                  </a:lnTo>
                  <a:lnTo>
                    <a:pt x="144" y="0"/>
                  </a:lnTo>
                  <a:lnTo>
                    <a:pt x="117" y="33"/>
                  </a:lnTo>
                  <a:lnTo>
                    <a:pt x="107" y="40"/>
                  </a:lnTo>
                  <a:lnTo>
                    <a:pt x="109" y="90"/>
                  </a:lnTo>
                  <a:lnTo>
                    <a:pt x="103" y="101"/>
                  </a:lnTo>
                  <a:lnTo>
                    <a:pt x="89" y="101"/>
                  </a:lnTo>
                  <a:lnTo>
                    <a:pt x="79" y="90"/>
                  </a:lnTo>
                  <a:lnTo>
                    <a:pt x="65" y="105"/>
                  </a:lnTo>
                  <a:lnTo>
                    <a:pt x="79" y="163"/>
                  </a:lnTo>
                  <a:lnTo>
                    <a:pt x="93" y="163"/>
                  </a:lnTo>
                  <a:lnTo>
                    <a:pt x="107" y="172"/>
                  </a:lnTo>
                  <a:lnTo>
                    <a:pt x="112" y="207"/>
                  </a:lnTo>
                  <a:lnTo>
                    <a:pt x="105" y="329"/>
                  </a:lnTo>
                  <a:lnTo>
                    <a:pt x="21" y="404"/>
                  </a:lnTo>
                  <a:lnTo>
                    <a:pt x="17" y="433"/>
                  </a:lnTo>
                  <a:lnTo>
                    <a:pt x="2" y="445"/>
                  </a:lnTo>
                  <a:lnTo>
                    <a:pt x="0" y="460"/>
                  </a:lnTo>
                  <a:lnTo>
                    <a:pt x="12" y="496"/>
                  </a:lnTo>
                  <a:lnTo>
                    <a:pt x="2" y="522"/>
                  </a:lnTo>
                  <a:lnTo>
                    <a:pt x="9" y="527"/>
                  </a:lnTo>
                  <a:lnTo>
                    <a:pt x="50" y="515"/>
                  </a:lnTo>
                  <a:lnTo>
                    <a:pt x="109" y="512"/>
                  </a:lnTo>
                  <a:lnTo>
                    <a:pt x="103" y="536"/>
                  </a:lnTo>
                  <a:lnTo>
                    <a:pt x="114" y="558"/>
                  </a:lnTo>
                  <a:lnTo>
                    <a:pt x="117" y="590"/>
                  </a:lnTo>
                  <a:lnTo>
                    <a:pt x="124" y="602"/>
                  </a:lnTo>
                  <a:lnTo>
                    <a:pt x="160" y="604"/>
                  </a:lnTo>
                  <a:lnTo>
                    <a:pt x="175" y="616"/>
                  </a:lnTo>
                  <a:lnTo>
                    <a:pt x="158" y="638"/>
                  </a:lnTo>
                  <a:lnTo>
                    <a:pt x="155" y="664"/>
                  </a:lnTo>
                  <a:lnTo>
                    <a:pt x="142" y="695"/>
                  </a:lnTo>
                  <a:lnTo>
                    <a:pt x="151" y="705"/>
                  </a:lnTo>
                  <a:lnTo>
                    <a:pt x="172" y="708"/>
                  </a:lnTo>
                  <a:lnTo>
                    <a:pt x="210" y="722"/>
                  </a:lnTo>
                  <a:lnTo>
                    <a:pt x="206" y="734"/>
                  </a:lnTo>
                  <a:lnTo>
                    <a:pt x="230" y="772"/>
                  </a:lnTo>
                  <a:lnTo>
                    <a:pt x="265" y="772"/>
                  </a:lnTo>
                  <a:lnTo>
                    <a:pt x="309" y="747"/>
                  </a:lnTo>
                  <a:lnTo>
                    <a:pt x="323" y="754"/>
                  </a:lnTo>
                  <a:lnTo>
                    <a:pt x="323" y="770"/>
                  </a:lnTo>
                  <a:lnTo>
                    <a:pt x="328" y="792"/>
                  </a:lnTo>
                  <a:lnTo>
                    <a:pt x="340" y="802"/>
                  </a:lnTo>
                  <a:lnTo>
                    <a:pt x="364" y="799"/>
                  </a:lnTo>
                  <a:lnTo>
                    <a:pt x="373" y="805"/>
                  </a:lnTo>
                  <a:lnTo>
                    <a:pt x="381" y="796"/>
                  </a:lnTo>
                  <a:lnTo>
                    <a:pt x="381" y="761"/>
                  </a:lnTo>
                  <a:lnTo>
                    <a:pt x="366" y="696"/>
                  </a:lnTo>
                  <a:lnTo>
                    <a:pt x="376" y="677"/>
                  </a:lnTo>
                  <a:lnTo>
                    <a:pt x="414" y="677"/>
                  </a:lnTo>
                  <a:lnTo>
                    <a:pt x="423" y="677"/>
                  </a:lnTo>
                  <a:lnTo>
                    <a:pt x="443" y="652"/>
                  </a:lnTo>
                  <a:lnTo>
                    <a:pt x="495" y="670"/>
                  </a:lnTo>
                  <a:lnTo>
                    <a:pt x="517" y="650"/>
                  </a:lnTo>
                  <a:lnTo>
                    <a:pt x="529" y="662"/>
                  </a:lnTo>
                  <a:lnTo>
                    <a:pt x="550" y="648"/>
                  </a:lnTo>
                  <a:lnTo>
                    <a:pt x="570" y="669"/>
                  </a:lnTo>
                  <a:lnTo>
                    <a:pt x="579" y="669"/>
                  </a:lnTo>
                  <a:lnTo>
                    <a:pt x="585" y="657"/>
                  </a:lnTo>
                  <a:lnTo>
                    <a:pt x="603" y="640"/>
                  </a:lnTo>
                  <a:lnTo>
                    <a:pt x="611" y="646"/>
                  </a:lnTo>
                  <a:lnTo>
                    <a:pt x="636" y="642"/>
                  </a:lnTo>
                  <a:lnTo>
                    <a:pt x="660" y="621"/>
                  </a:lnTo>
                  <a:lnTo>
                    <a:pt x="680" y="593"/>
                  </a:lnTo>
                  <a:lnTo>
                    <a:pt x="709" y="587"/>
                  </a:lnTo>
                  <a:lnTo>
                    <a:pt x="723" y="602"/>
                  </a:lnTo>
                  <a:lnTo>
                    <a:pt x="735" y="571"/>
                  </a:lnTo>
                  <a:lnTo>
                    <a:pt x="757" y="568"/>
                  </a:lnTo>
                  <a:lnTo>
                    <a:pt x="766" y="563"/>
                  </a:lnTo>
                  <a:lnTo>
                    <a:pt x="772" y="534"/>
                  </a:lnTo>
                  <a:lnTo>
                    <a:pt x="763" y="518"/>
                  </a:lnTo>
                  <a:lnTo>
                    <a:pt x="689" y="505"/>
                  </a:lnTo>
                  <a:lnTo>
                    <a:pt x="675" y="483"/>
                  </a:lnTo>
                  <a:lnTo>
                    <a:pt x="654" y="483"/>
                  </a:lnTo>
                  <a:lnTo>
                    <a:pt x="634" y="483"/>
                  </a:lnTo>
                  <a:lnTo>
                    <a:pt x="618" y="459"/>
                  </a:lnTo>
                  <a:lnTo>
                    <a:pt x="620" y="445"/>
                  </a:lnTo>
                  <a:lnTo>
                    <a:pt x="629" y="392"/>
                  </a:lnTo>
                  <a:lnTo>
                    <a:pt x="601" y="363"/>
                  </a:lnTo>
                  <a:lnTo>
                    <a:pt x="623" y="271"/>
                  </a:lnTo>
                  <a:lnTo>
                    <a:pt x="608" y="257"/>
                  </a:lnTo>
                  <a:lnTo>
                    <a:pt x="558" y="274"/>
                  </a:lnTo>
                  <a:lnTo>
                    <a:pt x="548" y="253"/>
                  </a:lnTo>
                  <a:lnTo>
                    <a:pt x="548" y="231"/>
                  </a:lnTo>
                  <a:lnTo>
                    <a:pt x="537" y="221"/>
                  </a:lnTo>
                  <a:lnTo>
                    <a:pt x="561" y="187"/>
                  </a:lnTo>
                  <a:lnTo>
                    <a:pt x="587" y="196"/>
                  </a:lnTo>
                  <a:lnTo>
                    <a:pt x="599" y="185"/>
                  </a:lnTo>
                  <a:lnTo>
                    <a:pt x="647" y="192"/>
                  </a:lnTo>
                  <a:lnTo>
                    <a:pt x="668" y="185"/>
                  </a:lnTo>
                  <a:lnTo>
                    <a:pt x="682" y="148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10" name="Freeform 1073"/>
            <p:cNvSpPr/>
            <p:nvPr/>
          </p:nvSpPr>
          <p:spPr bwMode="auto">
            <a:xfrm rot="356891">
              <a:off x="7280605" y="4604858"/>
              <a:ext cx="611495" cy="861415"/>
            </a:xfrm>
            <a:custGeom>
              <a:avLst/>
              <a:gdLst>
                <a:gd name="T0" fmla="*/ 6 w 404"/>
                <a:gd name="T1" fmla="*/ 89 h 566"/>
                <a:gd name="T2" fmla="*/ 25 w 404"/>
                <a:gd name="T3" fmla="*/ 125 h 566"/>
                <a:gd name="T4" fmla="*/ 26 w 404"/>
                <a:gd name="T5" fmla="*/ 144 h 566"/>
                <a:gd name="T6" fmla="*/ 16 w 404"/>
                <a:gd name="T7" fmla="*/ 163 h 566"/>
                <a:gd name="T8" fmla="*/ 4 w 404"/>
                <a:gd name="T9" fmla="*/ 174 h 566"/>
                <a:gd name="T10" fmla="*/ 0 w 404"/>
                <a:gd name="T11" fmla="*/ 210 h 566"/>
                <a:gd name="T12" fmla="*/ 4 w 404"/>
                <a:gd name="T13" fmla="*/ 214 h 566"/>
                <a:gd name="T14" fmla="*/ 12 w 404"/>
                <a:gd name="T15" fmla="*/ 211 h 566"/>
                <a:gd name="T16" fmla="*/ 16 w 404"/>
                <a:gd name="T17" fmla="*/ 214 h 566"/>
                <a:gd name="T18" fmla="*/ 16 w 404"/>
                <a:gd name="T19" fmla="*/ 236 h 566"/>
                <a:gd name="T20" fmla="*/ 26 w 404"/>
                <a:gd name="T21" fmla="*/ 261 h 566"/>
                <a:gd name="T22" fmla="*/ 37 w 404"/>
                <a:gd name="T23" fmla="*/ 265 h 566"/>
                <a:gd name="T24" fmla="*/ 38 w 404"/>
                <a:gd name="T25" fmla="*/ 304 h 566"/>
                <a:gd name="T26" fmla="*/ 33 w 404"/>
                <a:gd name="T27" fmla="*/ 330 h 566"/>
                <a:gd name="T28" fmla="*/ 38 w 404"/>
                <a:gd name="T29" fmla="*/ 341 h 566"/>
                <a:gd name="T30" fmla="*/ 50 w 404"/>
                <a:gd name="T31" fmla="*/ 353 h 566"/>
                <a:gd name="T32" fmla="*/ 81 w 404"/>
                <a:gd name="T33" fmla="*/ 345 h 566"/>
                <a:gd name="T34" fmla="*/ 87 w 404"/>
                <a:gd name="T35" fmla="*/ 356 h 566"/>
                <a:gd name="T36" fmla="*/ 77 w 404"/>
                <a:gd name="T37" fmla="*/ 369 h 566"/>
                <a:gd name="T38" fmla="*/ 62 w 404"/>
                <a:gd name="T39" fmla="*/ 392 h 566"/>
                <a:gd name="T40" fmla="*/ 62 w 404"/>
                <a:gd name="T41" fmla="*/ 399 h 566"/>
                <a:gd name="T42" fmla="*/ 70 w 404"/>
                <a:gd name="T43" fmla="*/ 406 h 566"/>
                <a:gd name="T44" fmla="*/ 134 w 404"/>
                <a:gd name="T45" fmla="*/ 381 h 566"/>
                <a:gd name="T46" fmla="*/ 155 w 404"/>
                <a:gd name="T47" fmla="*/ 392 h 566"/>
                <a:gd name="T48" fmla="*/ 161 w 404"/>
                <a:gd name="T49" fmla="*/ 387 h 566"/>
                <a:gd name="T50" fmla="*/ 155 w 404"/>
                <a:gd name="T51" fmla="*/ 372 h 566"/>
                <a:gd name="T52" fmla="*/ 157 w 404"/>
                <a:gd name="T53" fmla="*/ 365 h 566"/>
                <a:gd name="T54" fmla="*/ 166 w 404"/>
                <a:gd name="T55" fmla="*/ 305 h 566"/>
                <a:gd name="T56" fmla="*/ 175 w 404"/>
                <a:gd name="T57" fmla="*/ 292 h 566"/>
                <a:gd name="T58" fmla="*/ 179 w 404"/>
                <a:gd name="T59" fmla="*/ 276 h 566"/>
                <a:gd name="T60" fmla="*/ 191 w 404"/>
                <a:gd name="T61" fmla="*/ 252 h 566"/>
                <a:gd name="T62" fmla="*/ 184 w 404"/>
                <a:gd name="T63" fmla="*/ 243 h 566"/>
                <a:gd name="T64" fmla="*/ 185 w 404"/>
                <a:gd name="T65" fmla="*/ 222 h 566"/>
                <a:gd name="T66" fmla="*/ 212 w 404"/>
                <a:gd name="T67" fmla="*/ 191 h 566"/>
                <a:gd name="T68" fmla="*/ 210 w 404"/>
                <a:gd name="T69" fmla="*/ 171 h 566"/>
                <a:gd name="T70" fmla="*/ 227 w 404"/>
                <a:gd name="T71" fmla="*/ 142 h 566"/>
                <a:gd name="T72" fmla="*/ 244 w 404"/>
                <a:gd name="T73" fmla="*/ 146 h 566"/>
                <a:gd name="T74" fmla="*/ 278 w 404"/>
                <a:gd name="T75" fmla="*/ 120 h 566"/>
                <a:gd name="T76" fmla="*/ 285 w 404"/>
                <a:gd name="T77" fmla="*/ 107 h 566"/>
                <a:gd name="T78" fmla="*/ 263 w 404"/>
                <a:gd name="T79" fmla="*/ 66 h 566"/>
                <a:gd name="T80" fmla="*/ 250 w 404"/>
                <a:gd name="T81" fmla="*/ 46 h 566"/>
                <a:gd name="T82" fmla="*/ 259 w 404"/>
                <a:gd name="T83" fmla="*/ 36 h 566"/>
                <a:gd name="T84" fmla="*/ 246 w 404"/>
                <a:gd name="T85" fmla="*/ 24 h 566"/>
                <a:gd name="T86" fmla="*/ 214 w 404"/>
                <a:gd name="T87" fmla="*/ 24 h 566"/>
                <a:gd name="T88" fmla="*/ 199 w 404"/>
                <a:gd name="T89" fmla="*/ 8 h 566"/>
                <a:gd name="T90" fmla="*/ 173 w 404"/>
                <a:gd name="T91" fmla="*/ 35 h 566"/>
                <a:gd name="T92" fmla="*/ 164 w 404"/>
                <a:gd name="T93" fmla="*/ 30 h 566"/>
                <a:gd name="T94" fmla="*/ 175 w 404"/>
                <a:gd name="T95" fmla="*/ 10 h 566"/>
                <a:gd name="T96" fmla="*/ 173 w 404"/>
                <a:gd name="T97" fmla="*/ 4 h 566"/>
                <a:gd name="T98" fmla="*/ 164 w 404"/>
                <a:gd name="T99" fmla="*/ 0 h 566"/>
                <a:gd name="T100" fmla="*/ 134 w 404"/>
                <a:gd name="T101" fmla="*/ 17 h 566"/>
                <a:gd name="T102" fmla="*/ 107 w 404"/>
                <a:gd name="T103" fmla="*/ 25 h 566"/>
                <a:gd name="T104" fmla="*/ 87 w 404"/>
                <a:gd name="T105" fmla="*/ 24 h 566"/>
                <a:gd name="T106" fmla="*/ 45 w 404"/>
                <a:gd name="T107" fmla="*/ 65 h 566"/>
                <a:gd name="T108" fmla="*/ 21 w 404"/>
                <a:gd name="T109" fmla="*/ 73 h 566"/>
                <a:gd name="T110" fmla="*/ 6 w 404"/>
                <a:gd name="T111" fmla="*/ 89 h 566"/>
                <a:gd name="T112" fmla="*/ 6 w 404"/>
                <a:gd name="T113" fmla="*/ 89 h 56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404"/>
                <a:gd name="T172" fmla="*/ 0 h 566"/>
                <a:gd name="T173" fmla="*/ 404 w 404"/>
                <a:gd name="T174" fmla="*/ 566 h 56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404" h="566">
                  <a:moveTo>
                    <a:pt x="9" y="124"/>
                  </a:moveTo>
                  <a:lnTo>
                    <a:pt x="35" y="174"/>
                  </a:lnTo>
                  <a:lnTo>
                    <a:pt x="37" y="201"/>
                  </a:lnTo>
                  <a:lnTo>
                    <a:pt x="23" y="227"/>
                  </a:lnTo>
                  <a:lnTo>
                    <a:pt x="4" y="242"/>
                  </a:lnTo>
                  <a:lnTo>
                    <a:pt x="0" y="291"/>
                  </a:lnTo>
                  <a:lnTo>
                    <a:pt x="6" y="298"/>
                  </a:lnTo>
                  <a:lnTo>
                    <a:pt x="18" y="293"/>
                  </a:lnTo>
                  <a:lnTo>
                    <a:pt x="23" y="298"/>
                  </a:lnTo>
                  <a:lnTo>
                    <a:pt x="23" y="329"/>
                  </a:lnTo>
                  <a:lnTo>
                    <a:pt x="37" y="363"/>
                  </a:lnTo>
                  <a:lnTo>
                    <a:pt x="52" y="370"/>
                  </a:lnTo>
                  <a:lnTo>
                    <a:pt x="54" y="423"/>
                  </a:lnTo>
                  <a:lnTo>
                    <a:pt x="46" y="459"/>
                  </a:lnTo>
                  <a:lnTo>
                    <a:pt x="54" y="474"/>
                  </a:lnTo>
                  <a:lnTo>
                    <a:pt x="71" y="491"/>
                  </a:lnTo>
                  <a:lnTo>
                    <a:pt x="114" y="480"/>
                  </a:lnTo>
                  <a:lnTo>
                    <a:pt x="123" y="495"/>
                  </a:lnTo>
                  <a:lnTo>
                    <a:pt x="109" y="514"/>
                  </a:lnTo>
                  <a:lnTo>
                    <a:pt x="87" y="546"/>
                  </a:lnTo>
                  <a:lnTo>
                    <a:pt x="87" y="555"/>
                  </a:lnTo>
                  <a:lnTo>
                    <a:pt x="100" y="565"/>
                  </a:lnTo>
                  <a:lnTo>
                    <a:pt x="188" y="529"/>
                  </a:lnTo>
                  <a:lnTo>
                    <a:pt x="219" y="546"/>
                  </a:lnTo>
                  <a:lnTo>
                    <a:pt x="228" y="538"/>
                  </a:lnTo>
                  <a:lnTo>
                    <a:pt x="219" y="517"/>
                  </a:lnTo>
                  <a:lnTo>
                    <a:pt x="221" y="507"/>
                  </a:lnTo>
                  <a:lnTo>
                    <a:pt x="234" y="425"/>
                  </a:lnTo>
                  <a:lnTo>
                    <a:pt x="247" y="406"/>
                  </a:lnTo>
                  <a:lnTo>
                    <a:pt x="254" y="384"/>
                  </a:lnTo>
                  <a:lnTo>
                    <a:pt x="269" y="350"/>
                  </a:lnTo>
                  <a:lnTo>
                    <a:pt x="260" y="337"/>
                  </a:lnTo>
                  <a:lnTo>
                    <a:pt x="262" y="309"/>
                  </a:lnTo>
                  <a:lnTo>
                    <a:pt x="300" y="266"/>
                  </a:lnTo>
                  <a:lnTo>
                    <a:pt x="297" y="238"/>
                  </a:lnTo>
                  <a:lnTo>
                    <a:pt x="321" y="196"/>
                  </a:lnTo>
                  <a:lnTo>
                    <a:pt x="345" y="203"/>
                  </a:lnTo>
                  <a:lnTo>
                    <a:pt x="393" y="168"/>
                  </a:lnTo>
                  <a:lnTo>
                    <a:pt x="403" y="150"/>
                  </a:lnTo>
                  <a:lnTo>
                    <a:pt x="372" y="93"/>
                  </a:lnTo>
                  <a:lnTo>
                    <a:pt x="352" y="64"/>
                  </a:lnTo>
                  <a:lnTo>
                    <a:pt x="367" y="50"/>
                  </a:lnTo>
                  <a:lnTo>
                    <a:pt x="348" y="33"/>
                  </a:lnTo>
                  <a:lnTo>
                    <a:pt x="302" y="33"/>
                  </a:lnTo>
                  <a:lnTo>
                    <a:pt x="281" y="11"/>
                  </a:lnTo>
                  <a:lnTo>
                    <a:pt x="245" y="48"/>
                  </a:lnTo>
                  <a:lnTo>
                    <a:pt x="231" y="42"/>
                  </a:lnTo>
                  <a:lnTo>
                    <a:pt x="247" y="13"/>
                  </a:lnTo>
                  <a:lnTo>
                    <a:pt x="245" y="4"/>
                  </a:lnTo>
                  <a:lnTo>
                    <a:pt x="231" y="0"/>
                  </a:lnTo>
                  <a:lnTo>
                    <a:pt x="188" y="24"/>
                  </a:lnTo>
                  <a:lnTo>
                    <a:pt x="152" y="35"/>
                  </a:lnTo>
                  <a:lnTo>
                    <a:pt x="124" y="33"/>
                  </a:lnTo>
                  <a:lnTo>
                    <a:pt x="63" y="90"/>
                  </a:lnTo>
                  <a:lnTo>
                    <a:pt x="30" y="101"/>
                  </a:lnTo>
                  <a:lnTo>
                    <a:pt x="9" y="124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11" name="Freeform 1074"/>
            <p:cNvSpPr/>
            <p:nvPr/>
          </p:nvSpPr>
          <p:spPr bwMode="auto">
            <a:xfrm rot="356891">
              <a:off x="6661813" y="4626818"/>
              <a:ext cx="699821" cy="800250"/>
            </a:xfrm>
            <a:custGeom>
              <a:avLst/>
              <a:gdLst>
                <a:gd name="T0" fmla="*/ 277 w 465"/>
                <a:gd name="T1" fmla="*/ 47 h 524"/>
                <a:gd name="T2" fmla="*/ 271 w 465"/>
                <a:gd name="T3" fmla="*/ 13 h 524"/>
                <a:gd name="T4" fmla="*/ 247 w 465"/>
                <a:gd name="T5" fmla="*/ 19 h 524"/>
                <a:gd name="T6" fmla="*/ 229 w 465"/>
                <a:gd name="T7" fmla="*/ 31 h 524"/>
                <a:gd name="T8" fmla="*/ 213 w 465"/>
                <a:gd name="T9" fmla="*/ 18 h 524"/>
                <a:gd name="T10" fmla="*/ 183 w 465"/>
                <a:gd name="T11" fmla="*/ 22 h 524"/>
                <a:gd name="T12" fmla="*/ 88 w 465"/>
                <a:gd name="T13" fmla="*/ 0 h 524"/>
                <a:gd name="T14" fmla="*/ 94 w 465"/>
                <a:gd name="T15" fmla="*/ 25 h 524"/>
                <a:gd name="T16" fmla="*/ 51 w 465"/>
                <a:gd name="T17" fmla="*/ 25 h 524"/>
                <a:gd name="T18" fmla="*/ 15 w 465"/>
                <a:gd name="T19" fmla="*/ 72 h 524"/>
                <a:gd name="T20" fmla="*/ 30 w 465"/>
                <a:gd name="T21" fmla="*/ 181 h 524"/>
                <a:gd name="T22" fmla="*/ 4 w 465"/>
                <a:gd name="T23" fmla="*/ 221 h 524"/>
                <a:gd name="T24" fmla="*/ 40 w 465"/>
                <a:gd name="T25" fmla="*/ 227 h 524"/>
                <a:gd name="T26" fmla="*/ 46 w 465"/>
                <a:gd name="T27" fmla="*/ 295 h 524"/>
                <a:gd name="T28" fmla="*/ 78 w 465"/>
                <a:gd name="T29" fmla="*/ 277 h 524"/>
                <a:gd name="T30" fmla="*/ 89 w 465"/>
                <a:gd name="T31" fmla="*/ 293 h 524"/>
                <a:gd name="T32" fmla="*/ 120 w 465"/>
                <a:gd name="T33" fmla="*/ 271 h 524"/>
                <a:gd name="T34" fmla="*/ 151 w 465"/>
                <a:gd name="T35" fmla="*/ 271 h 524"/>
                <a:gd name="T36" fmla="*/ 166 w 465"/>
                <a:gd name="T37" fmla="*/ 297 h 524"/>
                <a:gd name="T38" fmla="*/ 148 w 465"/>
                <a:gd name="T39" fmla="*/ 342 h 524"/>
                <a:gd name="T40" fmla="*/ 148 w 465"/>
                <a:gd name="T41" fmla="*/ 363 h 524"/>
                <a:gd name="T42" fmla="*/ 178 w 465"/>
                <a:gd name="T43" fmla="*/ 379 h 524"/>
                <a:gd name="T44" fmla="*/ 201 w 465"/>
                <a:gd name="T45" fmla="*/ 371 h 524"/>
                <a:gd name="T46" fmla="*/ 213 w 465"/>
                <a:gd name="T47" fmla="*/ 342 h 524"/>
                <a:gd name="T48" fmla="*/ 235 w 465"/>
                <a:gd name="T49" fmla="*/ 338 h 524"/>
                <a:gd name="T50" fmla="*/ 265 w 465"/>
                <a:gd name="T51" fmla="*/ 341 h 524"/>
                <a:gd name="T52" fmla="*/ 260 w 465"/>
                <a:gd name="T53" fmla="*/ 322 h 524"/>
                <a:gd name="T54" fmla="*/ 307 w 465"/>
                <a:gd name="T55" fmla="*/ 315 h 524"/>
                <a:gd name="T56" fmla="*/ 317 w 465"/>
                <a:gd name="T57" fmla="*/ 293 h 524"/>
                <a:gd name="T58" fmla="*/ 320 w 465"/>
                <a:gd name="T59" fmla="*/ 228 h 524"/>
                <a:gd name="T60" fmla="*/ 301 w 465"/>
                <a:gd name="T61" fmla="*/ 199 h 524"/>
                <a:gd name="T62" fmla="*/ 297 w 465"/>
                <a:gd name="T63" fmla="*/ 173 h 524"/>
                <a:gd name="T64" fmla="*/ 284 w 465"/>
                <a:gd name="T65" fmla="*/ 172 h 524"/>
                <a:gd name="T66" fmla="*/ 301 w 465"/>
                <a:gd name="T67" fmla="*/ 125 h 524"/>
                <a:gd name="T68" fmla="*/ 308 w 465"/>
                <a:gd name="T69" fmla="*/ 86 h 524"/>
                <a:gd name="T70" fmla="*/ 291 w 465"/>
                <a:gd name="T71" fmla="*/ 50 h 524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465"/>
                <a:gd name="T109" fmla="*/ 0 h 524"/>
                <a:gd name="T110" fmla="*/ 465 w 465"/>
                <a:gd name="T111" fmla="*/ 524 h 524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465" h="524">
                  <a:moveTo>
                    <a:pt x="418" y="69"/>
                  </a:moveTo>
                  <a:lnTo>
                    <a:pt x="398" y="64"/>
                  </a:lnTo>
                  <a:lnTo>
                    <a:pt x="389" y="50"/>
                  </a:lnTo>
                  <a:lnTo>
                    <a:pt x="389" y="19"/>
                  </a:lnTo>
                  <a:lnTo>
                    <a:pt x="378" y="4"/>
                  </a:lnTo>
                  <a:lnTo>
                    <a:pt x="356" y="26"/>
                  </a:lnTo>
                  <a:lnTo>
                    <a:pt x="346" y="42"/>
                  </a:lnTo>
                  <a:lnTo>
                    <a:pt x="330" y="42"/>
                  </a:lnTo>
                  <a:lnTo>
                    <a:pt x="325" y="18"/>
                  </a:lnTo>
                  <a:lnTo>
                    <a:pt x="306" y="24"/>
                  </a:lnTo>
                  <a:lnTo>
                    <a:pt x="280" y="42"/>
                  </a:lnTo>
                  <a:lnTo>
                    <a:pt x="262" y="31"/>
                  </a:lnTo>
                  <a:lnTo>
                    <a:pt x="227" y="6"/>
                  </a:lnTo>
                  <a:lnTo>
                    <a:pt x="126" y="0"/>
                  </a:lnTo>
                  <a:lnTo>
                    <a:pt x="116" y="11"/>
                  </a:lnTo>
                  <a:lnTo>
                    <a:pt x="136" y="35"/>
                  </a:lnTo>
                  <a:lnTo>
                    <a:pt x="112" y="50"/>
                  </a:lnTo>
                  <a:lnTo>
                    <a:pt x="74" y="35"/>
                  </a:lnTo>
                  <a:lnTo>
                    <a:pt x="35" y="69"/>
                  </a:lnTo>
                  <a:lnTo>
                    <a:pt x="21" y="99"/>
                  </a:lnTo>
                  <a:lnTo>
                    <a:pt x="24" y="172"/>
                  </a:lnTo>
                  <a:lnTo>
                    <a:pt x="43" y="249"/>
                  </a:lnTo>
                  <a:lnTo>
                    <a:pt x="0" y="298"/>
                  </a:lnTo>
                  <a:lnTo>
                    <a:pt x="4" y="305"/>
                  </a:lnTo>
                  <a:lnTo>
                    <a:pt x="43" y="293"/>
                  </a:lnTo>
                  <a:lnTo>
                    <a:pt x="57" y="311"/>
                  </a:lnTo>
                  <a:lnTo>
                    <a:pt x="45" y="366"/>
                  </a:lnTo>
                  <a:lnTo>
                    <a:pt x="67" y="406"/>
                  </a:lnTo>
                  <a:lnTo>
                    <a:pt x="90" y="412"/>
                  </a:lnTo>
                  <a:lnTo>
                    <a:pt x="112" y="382"/>
                  </a:lnTo>
                  <a:lnTo>
                    <a:pt x="122" y="406"/>
                  </a:lnTo>
                  <a:lnTo>
                    <a:pt x="129" y="404"/>
                  </a:lnTo>
                  <a:lnTo>
                    <a:pt x="164" y="370"/>
                  </a:lnTo>
                  <a:lnTo>
                    <a:pt x="172" y="373"/>
                  </a:lnTo>
                  <a:lnTo>
                    <a:pt x="188" y="364"/>
                  </a:lnTo>
                  <a:lnTo>
                    <a:pt x="217" y="373"/>
                  </a:lnTo>
                  <a:lnTo>
                    <a:pt x="217" y="404"/>
                  </a:lnTo>
                  <a:lnTo>
                    <a:pt x="238" y="408"/>
                  </a:lnTo>
                  <a:lnTo>
                    <a:pt x="232" y="438"/>
                  </a:lnTo>
                  <a:lnTo>
                    <a:pt x="212" y="472"/>
                  </a:lnTo>
                  <a:lnTo>
                    <a:pt x="203" y="501"/>
                  </a:lnTo>
                  <a:lnTo>
                    <a:pt x="212" y="501"/>
                  </a:lnTo>
                  <a:lnTo>
                    <a:pt x="236" y="479"/>
                  </a:lnTo>
                  <a:lnTo>
                    <a:pt x="256" y="523"/>
                  </a:lnTo>
                  <a:lnTo>
                    <a:pt x="272" y="512"/>
                  </a:lnTo>
                  <a:lnTo>
                    <a:pt x="289" y="512"/>
                  </a:lnTo>
                  <a:lnTo>
                    <a:pt x="306" y="498"/>
                  </a:lnTo>
                  <a:lnTo>
                    <a:pt x="306" y="472"/>
                  </a:lnTo>
                  <a:lnTo>
                    <a:pt x="315" y="463"/>
                  </a:lnTo>
                  <a:lnTo>
                    <a:pt x="337" y="465"/>
                  </a:lnTo>
                  <a:lnTo>
                    <a:pt x="374" y="483"/>
                  </a:lnTo>
                  <a:lnTo>
                    <a:pt x="380" y="470"/>
                  </a:lnTo>
                  <a:lnTo>
                    <a:pt x="372" y="455"/>
                  </a:lnTo>
                  <a:lnTo>
                    <a:pt x="374" y="443"/>
                  </a:lnTo>
                  <a:lnTo>
                    <a:pt x="398" y="423"/>
                  </a:lnTo>
                  <a:lnTo>
                    <a:pt x="440" y="435"/>
                  </a:lnTo>
                  <a:lnTo>
                    <a:pt x="464" y="419"/>
                  </a:lnTo>
                  <a:lnTo>
                    <a:pt x="456" y="404"/>
                  </a:lnTo>
                  <a:lnTo>
                    <a:pt x="464" y="368"/>
                  </a:lnTo>
                  <a:lnTo>
                    <a:pt x="461" y="315"/>
                  </a:lnTo>
                  <a:lnTo>
                    <a:pt x="446" y="308"/>
                  </a:lnTo>
                  <a:lnTo>
                    <a:pt x="433" y="274"/>
                  </a:lnTo>
                  <a:lnTo>
                    <a:pt x="433" y="243"/>
                  </a:lnTo>
                  <a:lnTo>
                    <a:pt x="427" y="238"/>
                  </a:lnTo>
                  <a:lnTo>
                    <a:pt x="416" y="243"/>
                  </a:lnTo>
                  <a:lnTo>
                    <a:pt x="409" y="236"/>
                  </a:lnTo>
                  <a:lnTo>
                    <a:pt x="413" y="187"/>
                  </a:lnTo>
                  <a:lnTo>
                    <a:pt x="433" y="172"/>
                  </a:lnTo>
                  <a:lnTo>
                    <a:pt x="446" y="146"/>
                  </a:lnTo>
                  <a:lnTo>
                    <a:pt x="444" y="119"/>
                  </a:lnTo>
                  <a:lnTo>
                    <a:pt x="418" y="69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12" name="Freeform 1075"/>
            <p:cNvSpPr/>
            <p:nvPr/>
          </p:nvSpPr>
          <p:spPr bwMode="auto">
            <a:xfrm rot="356891">
              <a:off x="5976673" y="4714860"/>
              <a:ext cx="781355" cy="700005"/>
            </a:xfrm>
            <a:custGeom>
              <a:avLst/>
              <a:gdLst>
                <a:gd name="T0" fmla="*/ 100 w 520"/>
                <a:gd name="T1" fmla="*/ 110 h 459"/>
                <a:gd name="T2" fmla="*/ 91 w 520"/>
                <a:gd name="T3" fmla="*/ 137 h 459"/>
                <a:gd name="T4" fmla="*/ 75 w 520"/>
                <a:gd name="T5" fmla="*/ 143 h 459"/>
                <a:gd name="T6" fmla="*/ 42 w 520"/>
                <a:gd name="T7" fmla="*/ 137 h 459"/>
                <a:gd name="T8" fmla="*/ 35 w 520"/>
                <a:gd name="T9" fmla="*/ 145 h 459"/>
                <a:gd name="T10" fmla="*/ 17 w 520"/>
                <a:gd name="T11" fmla="*/ 138 h 459"/>
                <a:gd name="T12" fmla="*/ 0 w 520"/>
                <a:gd name="T13" fmla="*/ 163 h 459"/>
                <a:gd name="T14" fmla="*/ 8 w 520"/>
                <a:gd name="T15" fmla="*/ 171 h 459"/>
                <a:gd name="T16" fmla="*/ 8 w 520"/>
                <a:gd name="T17" fmla="*/ 187 h 459"/>
                <a:gd name="T18" fmla="*/ 15 w 520"/>
                <a:gd name="T19" fmla="*/ 201 h 459"/>
                <a:gd name="T20" fmla="*/ 49 w 520"/>
                <a:gd name="T21" fmla="*/ 190 h 459"/>
                <a:gd name="T22" fmla="*/ 58 w 520"/>
                <a:gd name="T23" fmla="*/ 200 h 459"/>
                <a:gd name="T24" fmla="*/ 44 w 520"/>
                <a:gd name="T25" fmla="*/ 267 h 459"/>
                <a:gd name="T26" fmla="*/ 64 w 520"/>
                <a:gd name="T27" fmla="*/ 287 h 459"/>
                <a:gd name="T28" fmla="*/ 58 w 520"/>
                <a:gd name="T29" fmla="*/ 327 h 459"/>
                <a:gd name="T30" fmla="*/ 78 w 520"/>
                <a:gd name="T31" fmla="*/ 328 h 459"/>
                <a:gd name="T32" fmla="*/ 98 w 520"/>
                <a:gd name="T33" fmla="*/ 307 h 459"/>
                <a:gd name="T34" fmla="*/ 107 w 520"/>
                <a:gd name="T35" fmla="*/ 313 h 459"/>
                <a:gd name="T36" fmla="*/ 148 w 520"/>
                <a:gd name="T37" fmla="*/ 331 h 459"/>
                <a:gd name="T38" fmla="*/ 157 w 520"/>
                <a:gd name="T39" fmla="*/ 327 h 459"/>
                <a:gd name="T40" fmla="*/ 158 w 520"/>
                <a:gd name="T41" fmla="*/ 311 h 459"/>
                <a:gd name="T42" fmla="*/ 165 w 520"/>
                <a:gd name="T43" fmla="*/ 302 h 459"/>
                <a:gd name="T44" fmla="*/ 223 w 520"/>
                <a:gd name="T45" fmla="*/ 264 h 459"/>
                <a:gd name="T46" fmla="*/ 234 w 520"/>
                <a:gd name="T47" fmla="*/ 277 h 459"/>
                <a:gd name="T48" fmla="*/ 268 w 520"/>
                <a:gd name="T49" fmla="*/ 287 h 459"/>
                <a:gd name="T50" fmla="*/ 288 w 520"/>
                <a:gd name="T51" fmla="*/ 261 h 459"/>
                <a:gd name="T52" fmla="*/ 296 w 520"/>
                <a:gd name="T53" fmla="*/ 267 h 459"/>
                <a:gd name="T54" fmla="*/ 311 w 520"/>
                <a:gd name="T55" fmla="*/ 267 h 459"/>
                <a:gd name="T56" fmla="*/ 311 w 520"/>
                <a:gd name="T57" fmla="*/ 259 h 459"/>
                <a:gd name="T58" fmla="*/ 329 w 520"/>
                <a:gd name="T59" fmla="*/ 252 h 459"/>
                <a:gd name="T60" fmla="*/ 329 w 520"/>
                <a:gd name="T61" fmla="*/ 246 h 459"/>
                <a:gd name="T62" fmla="*/ 336 w 520"/>
                <a:gd name="T63" fmla="*/ 238 h 459"/>
                <a:gd name="T64" fmla="*/ 341 w 520"/>
                <a:gd name="T65" fmla="*/ 240 h 459"/>
                <a:gd name="T66" fmla="*/ 359 w 520"/>
                <a:gd name="T67" fmla="*/ 221 h 459"/>
                <a:gd name="T68" fmla="*/ 344 w 520"/>
                <a:gd name="T69" fmla="*/ 192 h 459"/>
                <a:gd name="T70" fmla="*/ 351 w 520"/>
                <a:gd name="T71" fmla="*/ 152 h 459"/>
                <a:gd name="T72" fmla="*/ 342 w 520"/>
                <a:gd name="T73" fmla="*/ 138 h 459"/>
                <a:gd name="T74" fmla="*/ 315 w 520"/>
                <a:gd name="T75" fmla="*/ 147 h 459"/>
                <a:gd name="T76" fmla="*/ 312 w 520"/>
                <a:gd name="T77" fmla="*/ 143 h 459"/>
                <a:gd name="T78" fmla="*/ 342 w 520"/>
                <a:gd name="T79" fmla="*/ 107 h 459"/>
                <a:gd name="T80" fmla="*/ 329 w 520"/>
                <a:gd name="T81" fmla="*/ 51 h 459"/>
                <a:gd name="T82" fmla="*/ 309 w 520"/>
                <a:gd name="T83" fmla="*/ 67 h 459"/>
                <a:gd name="T84" fmla="*/ 291 w 520"/>
                <a:gd name="T85" fmla="*/ 48 h 459"/>
                <a:gd name="T86" fmla="*/ 274 w 520"/>
                <a:gd name="T87" fmla="*/ 24 h 459"/>
                <a:gd name="T88" fmla="*/ 273 w 520"/>
                <a:gd name="T89" fmla="*/ 10 h 459"/>
                <a:gd name="T90" fmla="*/ 261 w 520"/>
                <a:gd name="T91" fmla="*/ 6 h 459"/>
                <a:gd name="T92" fmla="*/ 248 w 520"/>
                <a:gd name="T93" fmla="*/ 12 h 459"/>
                <a:gd name="T94" fmla="*/ 225 w 520"/>
                <a:gd name="T95" fmla="*/ 0 h 459"/>
                <a:gd name="T96" fmla="*/ 213 w 520"/>
                <a:gd name="T97" fmla="*/ 28 h 459"/>
                <a:gd name="T98" fmla="*/ 195 w 520"/>
                <a:gd name="T99" fmla="*/ 29 h 459"/>
                <a:gd name="T100" fmla="*/ 180 w 520"/>
                <a:gd name="T101" fmla="*/ 51 h 459"/>
                <a:gd name="T102" fmla="*/ 172 w 520"/>
                <a:gd name="T103" fmla="*/ 46 h 459"/>
                <a:gd name="T104" fmla="*/ 158 w 520"/>
                <a:gd name="T105" fmla="*/ 51 h 459"/>
                <a:gd name="T106" fmla="*/ 136 w 520"/>
                <a:gd name="T107" fmla="*/ 39 h 459"/>
                <a:gd name="T108" fmla="*/ 119 w 520"/>
                <a:gd name="T109" fmla="*/ 59 h 459"/>
                <a:gd name="T110" fmla="*/ 119 w 520"/>
                <a:gd name="T111" fmla="*/ 68 h 459"/>
                <a:gd name="T112" fmla="*/ 152 w 520"/>
                <a:gd name="T113" fmla="*/ 89 h 459"/>
                <a:gd name="T114" fmla="*/ 160 w 520"/>
                <a:gd name="T115" fmla="*/ 102 h 459"/>
                <a:gd name="T116" fmla="*/ 136 w 520"/>
                <a:gd name="T117" fmla="*/ 111 h 459"/>
                <a:gd name="T118" fmla="*/ 100 w 520"/>
                <a:gd name="T119" fmla="*/ 110 h 459"/>
                <a:gd name="T120" fmla="*/ 100 w 520"/>
                <a:gd name="T121" fmla="*/ 110 h 45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520"/>
                <a:gd name="T184" fmla="*/ 0 h 459"/>
                <a:gd name="T185" fmla="*/ 520 w 520"/>
                <a:gd name="T186" fmla="*/ 459 h 459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520" h="459">
                  <a:moveTo>
                    <a:pt x="145" y="153"/>
                  </a:moveTo>
                  <a:lnTo>
                    <a:pt x="131" y="190"/>
                  </a:lnTo>
                  <a:lnTo>
                    <a:pt x="109" y="197"/>
                  </a:lnTo>
                  <a:lnTo>
                    <a:pt x="61" y="190"/>
                  </a:lnTo>
                  <a:lnTo>
                    <a:pt x="50" y="201"/>
                  </a:lnTo>
                  <a:lnTo>
                    <a:pt x="24" y="192"/>
                  </a:lnTo>
                  <a:lnTo>
                    <a:pt x="0" y="226"/>
                  </a:lnTo>
                  <a:lnTo>
                    <a:pt x="11" y="236"/>
                  </a:lnTo>
                  <a:lnTo>
                    <a:pt x="11" y="258"/>
                  </a:lnTo>
                  <a:lnTo>
                    <a:pt x="21" y="279"/>
                  </a:lnTo>
                  <a:lnTo>
                    <a:pt x="70" y="263"/>
                  </a:lnTo>
                  <a:lnTo>
                    <a:pt x="85" y="276"/>
                  </a:lnTo>
                  <a:lnTo>
                    <a:pt x="64" y="369"/>
                  </a:lnTo>
                  <a:lnTo>
                    <a:pt x="92" y="398"/>
                  </a:lnTo>
                  <a:lnTo>
                    <a:pt x="83" y="451"/>
                  </a:lnTo>
                  <a:lnTo>
                    <a:pt x="112" y="453"/>
                  </a:lnTo>
                  <a:lnTo>
                    <a:pt x="142" y="424"/>
                  </a:lnTo>
                  <a:lnTo>
                    <a:pt x="155" y="433"/>
                  </a:lnTo>
                  <a:lnTo>
                    <a:pt x="214" y="458"/>
                  </a:lnTo>
                  <a:lnTo>
                    <a:pt x="226" y="451"/>
                  </a:lnTo>
                  <a:lnTo>
                    <a:pt x="228" y="431"/>
                  </a:lnTo>
                  <a:lnTo>
                    <a:pt x="238" y="419"/>
                  </a:lnTo>
                  <a:lnTo>
                    <a:pt x="322" y="364"/>
                  </a:lnTo>
                  <a:lnTo>
                    <a:pt x="337" y="383"/>
                  </a:lnTo>
                  <a:lnTo>
                    <a:pt x="387" y="398"/>
                  </a:lnTo>
                  <a:lnTo>
                    <a:pt x="416" y="361"/>
                  </a:lnTo>
                  <a:lnTo>
                    <a:pt x="429" y="369"/>
                  </a:lnTo>
                  <a:lnTo>
                    <a:pt x="449" y="369"/>
                  </a:lnTo>
                  <a:lnTo>
                    <a:pt x="449" y="358"/>
                  </a:lnTo>
                  <a:lnTo>
                    <a:pt x="475" y="349"/>
                  </a:lnTo>
                  <a:lnTo>
                    <a:pt x="475" y="340"/>
                  </a:lnTo>
                  <a:lnTo>
                    <a:pt x="486" y="329"/>
                  </a:lnTo>
                  <a:lnTo>
                    <a:pt x="492" y="332"/>
                  </a:lnTo>
                  <a:lnTo>
                    <a:pt x="519" y="305"/>
                  </a:lnTo>
                  <a:lnTo>
                    <a:pt x="497" y="265"/>
                  </a:lnTo>
                  <a:lnTo>
                    <a:pt x="508" y="209"/>
                  </a:lnTo>
                  <a:lnTo>
                    <a:pt x="494" y="192"/>
                  </a:lnTo>
                  <a:lnTo>
                    <a:pt x="456" y="204"/>
                  </a:lnTo>
                  <a:lnTo>
                    <a:pt x="451" y="197"/>
                  </a:lnTo>
                  <a:lnTo>
                    <a:pt x="494" y="148"/>
                  </a:lnTo>
                  <a:lnTo>
                    <a:pt x="475" y="71"/>
                  </a:lnTo>
                  <a:lnTo>
                    <a:pt x="446" y="93"/>
                  </a:lnTo>
                  <a:lnTo>
                    <a:pt x="420" y="66"/>
                  </a:lnTo>
                  <a:lnTo>
                    <a:pt x="396" y="33"/>
                  </a:lnTo>
                  <a:lnTo>
                    <a:pt x="394" y="13"/>
                  </a:lnTo>
                  <a:lnTo>
                    <a:pt x="377" y="9"/>
                  </a:lnTo>
                  <a:lnTo>
                    <a:pt x="357" y="16"/>
                  </a:lnTo>
                  <a:lnTo>
                    <a:pt x="324" y="0"/>
                  </a:lnTo>
                  <a:lnTo>
                    <a:pt x="308" y="38"/>
                  </a:lnTo>
                  <a:lnTo>
                    <a:pt x="281" y="40"/>
                  </a:lnTo>
                  <a:lnTo>
                    <a:pt x="260" y="71"/>
                  </a:lnTo>
                  <a:lnTo>
                    <a:pt x="248" y="64"/>
                  </a:lnTo>
                  <a:lnTo>
                    <a:pt x="228" y="71"/>
                  </a:lnTo>
                  <a:lnTo>
                    <a:pt x="197" y="53"/>
                  </a:lnTo>
                  <a:lnTo>
                    <a:pt x="173" y="81"/>
                  </a:lnTo>
                  <a:lnTo>
                    <a:pt x="173" y="95"/>
                  </a:lnTo>
                  <a:lnTo>
                    <a:pt x="221" y="122"/>
                  </a:lnTo>
                  <a:lnTo>
                    <a:pt x="232" y="141"/>
                  </a:lnTo>
                  <a:lnTo>
                    <a:pt x="197" y="154"/>
                  </a:lnTo>
                  <a:lnTo>
                    <a:pt x="145" y="153"/>
                  </a:lnTo>
                </a:path>
              </a:pathLst>
            </a:custGeom>
            <a:solidFill>
              <a:schemeClr val="bg1">
                <a:lumMod val="85000"/>
              </a:schemeClr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13" name="Freeform 1076"/>
            <p:cNvSpPr/>
            <p:nvPr/>
          </p:nvSpPr>
          <p:spPr bwMode="auto">
            <a:xfrm rot="356891">
              <a:off x="7850676" y="4416444"/>
              <a:ext cx="492593" cy="582772"/>
            </a:xfrm>
            <a:custGeom>
              <a:avLst/>
              <a:gdLst>
                <a:gd name="T0" fmla="*/ 164 w 327"/>
                <a:gd name="T1" fmla="*/ 264 h 381"/>
                <a:gd name="T2" fmla="*/ 129 w 327"/>
                <a:gd name="T3" fmla="*/ 277 h 381"/>
                <a:gd name="T4" fmla="*/ 109 w 327"/>
                <a:gd name="T5" fmla="*/ 256 h 381"/>
                <a:gd name="T6" fmla="*/ 97 w 327"/>
                <a:gd name="T7" fmla="*/ 274 h 381"/>
                <a:gd name="T8" fmla="*/ 74 w 327"/>
                <a:gd name="T9" fmla="*/ 274 h 381"/>
                <a:gd name="T10" fmla="*/ 65 w 327"/>
                <a:gd name="T11" fmla="*/ 254 h 381"/>
                <a:gd name="T12" fmla="*/ 54 w 327"/>
                <a:gd name="T13" fmla="*/ 224 h 381"/>
                <a:gd name="T14" fmla="*/ 35 w 327"/>
                <a:gd name="T15" fmla="*/ 223 h 381"/>
                <a:gd name="T16" fmla="*/ 13 w 327"/>
                <a:gd name="T17" fmla="*/ 180 h 381"/>
                <a:gd name="T18" fmla="*/ 0 w 327"/>
                <a:gd name="T19" fmla="*/ 158 h 381"/>
                <a:gd name="T20" fmla="*/ 10 w 327"/>
                <a:gd name="T21" fmla="*/ 149 h 381"/>
                <a:gd name="T22" fmla="*/ 13 w 327"/>
                <a:gd name="T23" fmla="*/ 145 h 381"/>
                <a:gd name="T24" fmla="*/ 36 w 327"/>
                <a:gd name="T25" fmla="*/ 111 h 381"/>
                <a:gd name="T26" fmla="*/ 35 w 327"/>
                <a:gd name="T27" fmla="*/ 85 h 381"/>
                <a:gd name="T28" fmla="*/ 42 w 327"/>
                <a:gd name="T29" fmla="*/ 72 h 381"/>
                <a:gd name="T30" fmla="*/ 59 w 327"/>
                <a:gd name="T31" fmla="*/ 69 h 381"/>
                <a:gd name="T32" fmla="*/ 65 w 327"/>
                <a:gd name="T33" fmla="*/ 61 h 381"/>
                <a:gd name="T34" fmla="*/ 59 w 327"/>
                <a:gd name="T35" fmla="*/ 48 h 381"/>
                <a:gd name="T36" fmla="*/ 68 w 327"/>
                <a:gd name="T37" fmla="*/ 35 h 381"/>
                <a:gd name="T38" fmla="*/ 68 w 327"/>
                <a:gd name="T39" fmla="*/ 10 h 381"/>
                <a:gd name="T40" fmla="*/ 80 w 327"/>
                <a:gd name="T41" fmla="*/ 4 h 381"/>
                <a:gd name="T42" fmla="*/ 101 w 327"/>
                <a:gd name="T43" fmla="*/ 15 h 381"/>
                <a:gd name="T44" fmla="*/ 129 w 327"/>
                <a:gd name="T45" fmla="*/ 21 h 381"/>
                <a:gd name="T46" fmla="*/ 146 w 327"/>
                <a:gd name="T47" fmla="*/ 0 h 381"/>
                <a:gd name="T48" fmla="*/ 168 w 327"/>
                <a:gd name="T49" fmla="*/ 18 h 381"/>
                <a:gd name="T50" fmla="*/ 158 w 327"/>
                <a:gd name="T51" fmla="*/ 26 h 381"/>
                <a:gd name="T52" fmla="*/ 146 w 327"/>
                <a:gd name="T53" fmla="*/ 43 h 381"/>
                <a:gd name="T54" fmla="*/ 129 w 327"/>
                <a:gd name="T55" fmla="*/ 48 h 381"/>
                <a:gd name="T56" fmla="*/ 123 w 327"/>
                <a:gd name="T57" fmla="*/ 53 h 381"/>
                <a:gd name="T58" fmla="*/ 140 w 327"/>
                <a:gd name="T59" fmla="*/ 62 h 381"/>
                <a:gd name="T60" fmla="*/ 170 w 327"/>
                <a:gd name="T61" fmla="*/ 48 h 381"/>
                <a:gd name="T62" fmla="*/ 221 w 327"/>
                <a:gd name="T63" fmla="*/ 70 h 381"/>
                <a:gd name="T64" fmla="*/ 227 w 327"/>
                <a:gd name="T65" fmla="*/ 115 h 381"/>
                <a:gd name="T66" fmla="*/ 206 w 327"/>
                <a:gd name="T67" fmla="*/ 115 h 381"/>
                <a:gd name="T68" fmla="*/ 204 w 327"/>
                <a:gd name="T69" fmla="*/ 129 h 381"/>
                <a:gd name="T70" fmla="*/ 215 w 327"/>
                <a:gd name="T71" fmla="*/ 148 h 381"/>
                <a:gd name="T72" fmla="*/ 206 w 327"/>
                <a:gd name="T73" fmla="*/ 158 h 381"/>
                <a:gd name="T74" fmla="*/ 217 w 327"/>
                <a:gd name="T75" fmla="*/ 176 h 381"/>
                <a:gd name="T76" fmla="*/ 200 w 327"/>
                <a:gd name="T77" fmla="*/ 198 h 381"/>
                <a:gd name="T78" fmla="*/ 192 w 327"/>
                <a:gd name="T79" fmla="*/ 187 h 381"/>
                <a:gd name="T80" fmla="*/ 168 w 327"/>
                <a:gd name="T81" fmla="*/ 254 h 381"/>
                <a:gd name="T82" fmla="*/ 164 w 327"/>
                <a:gd name="T83" fmla="*/ 264 h 381"/>
                <a:gd name="T84" fmla="*/ 164 w 327"/>
                <a:gd name="T85" fmla="*/ 264 h 381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327"/>
                <a:gd name="T130" fmla="*/ 0 h 381"/>
                <a:gd name="T131" fmla="*/ 327 w 327"/>
                <a:gd name="T132" fmla="*/ 381 h 381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327" h="381">
                  <a:moveTo>
                    <a:pt x="236" y="361"/>
                  </a:moveTo>
                  <a:lnTo>
                    <a:pt x="186" y="380"/>
                  </a:lnTo>
                  <a:lnTo>
                    <a:pt x="157" y="351"/>
                  </a:lnTo>
                  <a:lnTo>
                    <a:pt x="139" y="375"/>
                  </a:lnTo>
                  <a:lnTo>
                    <a:pt x="107" y="375"/>
                  </a:lnTo>
                  <a:lnTo>
                    <a:pt x="93" y="348"/>
                  </a:lnTo>
                  <a:lnTo>
                    <a:pt x="78" y="308"/>
                  </a:lnTo>
                  <a:lnTo>
                    <a:pt x="50" y="305"/>
                  </a:lnTo>
                  <a:lnTo>
                    <a:pt x="19" y="247"/>
                  </a:lnTo>
                  <a:lnTo>
                    <a:pt x="0" y="218"/>
                  </a:lnTo>
                  <a:lnTo>
                    <a:pt x="14" y="204"/>
                  </a:lnTo>
                  <a:lnTo>
                    <a:pt x="19" y="199"/>
                  </a:lnTo>
                  <a:lnTo>
                    <a:pt x="52" y="152"/>
                  </a:lnTo>
                  <a:lnTo>
                    <a:pt x="50" y="115"/>
                  </a:lnTo>
                  <a:lnTo>
                    <a:pt x="60" y="99"/>
                  </a:lnTo>
                  <a:lnTo>
                    <a:pt x="86" y="95"/>
                  </a:lnTo>
                  <a:lnTo>
                    <a:pt x="93" y="84"/>
                  </a:lnTo>
                  <a:lnTo>
                    <a:pt x="84" y="66"/>
                  </a:lnTo>
                  <a:lnTo>
                    <a:pt x="98" y="48"/>
                  </a:lnTo>
                  <a:lnTo>
                    <a:pt x="98" y="13"/>
                  </a:lnTo>
                  <a:lnTo>
                    <a:pt x="115" y="4"/>
                  </a:lnTo>
                  <a:lnTo>
                    <a:pt x="146" y="21"/>
                  </a:lnTo>
                  <a:lnTo>
                    <a:pt x="184" y="28"/>
                  </a:lnTo>
                  <a:lnTo>
                    <a:pt x="210" y="0"/>
                  </a:lnTo>
                  <a:lnTo>
                    <a:pt x="240" y="24"/>
                  </a:lnTo>
                  <a:lnTo>
                    <a:pt x="227" y="35"/>
                  </a:lnTo>
                  <a:lnTo>
                    <a:pt x="210" y="59"/>
                  </a:lnTo>
                  <a:lnTo>
                    <a:pt x="186" y="66"/>
                  </a:lnTo>
                  <a:lnTo>
                    <a:pt x="177" y="72"/>
                  </a:lnTo>
                  <a:lnTo>
                    <a:pt x="201" y="86"/>
                  </a:lnTo>
                  <a:lnTo>
                    <a:pt x="244" y="66"/>
                  </a:lnTo>
                  <a:lnTo>
                    <a:pt x="317" y="97"/>
                  </a:lnTo>
                  <a:lnTo>
                    <a:pt x="326" y="158"/>
                  </a:lnTo>
                  <a:lnTo>
                    <a:pt x="295" y="158"/>
                  </a:lnTo>
                  <a:lnTo>
                    <a:pt x="292" y="177"/>
                  </a:lnTo>
                  <a:lnTo>
                    <a:pt x="308" y="202"/>
                  </a:lnTo>
                  <a:lnTo>
                    <a:pt x="295" y="218"/>
                  </a:lnTo>
                  <a:lnTo>
                    <a:pt x="311" y="242"/>
                  </a:lnTo>
                  <a:lnTo>
                    <a:pt x="287" y="271"/>
                  </a:lnTo>
                  <a:lnTo>
                    <a:pt x="275" y="257"/>
                  </a:lnTo>
                  <a:lnTo>
                    <a:pt x="240" y="348"/>
                  </a:lnTo>
                  <a:lnTo>
                    <a:pt x="236" y="361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14" name="Freeform 1077"/>
            <p:cNvSpPr/>
            <p:nvPr/>
          </p:nvSpPr>
          <p:spPr bwMode="auto">
            <a:xfrm rot="356891">
              <a:off x="7425225" y="3948355"/>
              <a:ext cx="613193" cy="742482"/>
            </a:xfrm>
            <a:custGeom>
              <a:avLst/>
              <a:gdLst>
                <a:gd name="T0" fmla="*/ 68 w 406"/>
                <a:gd name="T1" fmla="*/ 0 h 488"/>
                <a:gd name="T2" fmla="*/ 116 w 406"/>
                <a:gd name="T3" fmla="*/ 30 h 488"/>
                <a:gd name="T4" fmla="*/ 155 w 406"/>
                <a:gd name="T5" fmla="*/ 47 h 488"/>
                <a:gd name="T6" fmla="*/ 174 w 406"/>
                <a:gd name="T7" fmla="*/ 50 h 488"/>
                <a:gd name="T8" fmla="*/ 183 w 406"/>
                <a:gd name="T9" fmla="*/ 93 h 488"/>
                <a:gd name="T10" fmla="*/ 213 w 406"/>
                <a:gd name="T11" fmla="*/ 111 h 488"/>
                <a:gd name="T12" fmla="*/ 237 w 406"/>
                <a:gd name="T13" fmla="*/ 96 h 488"/>
                <a:gd name="T14" fmla="*/ 245 w 406"/>
                <a:gd name="T15" fmla="*/ 120 h 488"/>
                <a:gd name="T16" fmla="*/ 217 w 406"/>
                <a:gd name="T17" fmla="*/ 135 h 488"/>
                <a:gd name="T18" fmla="*/ 205 w 406"/>
                <a:gd name="T19" fmla="*/ 159 h 488"/>
                <a:gd name="T20" fmla="*/ 237 w 406"/>
                <a:gd name="T21" fmla="*/ 188 h 488"/>
                <a:gd name="T22" fmla="*/ 285 w 406"/>
                <a:gd name="T23" fmla="*/ 211 h 488"/>
                <a:gd name="T24" fmla="*/ 275 w 406"/>
                <a:gd name="T25" fmla="*/ 250 h 488"/>
                <a:gd name="T26" fmla="*/ 276 w 406"/>
                <a:gd name="T27" fmla="*/ 271 h 488"/>
                <a:gd name="T28" fmla="*/ 251 w 406"/>
                <a:gd name="T29" fmla="*/ 286 h 488"/>
                <a:gd name="T30" fmla="*/ 229 w 406"/>
                <a:gd name="T31" fmla="*/ 346 h 488"/>
                <a:gd name="T32" fmla="*/ 213 w 406"/>
                <a:gd name="T33" fmla="*/ 337 h 488"/>
                <a:gd name="T34" fmla="*/ 165 w 406"/>
                <a:gd name="T35" fmla="*/ 321 h 488"/>
                <a:gd name="T36" fmla="*/ 130 w 406"/>
                <a:gd name="T37" fmla="*/ 343 h 488"/>
                <a:gd name="T38" fmla="*/ 140 w 406"/>
                <a:gd name="T39" fmla="*/ 316 h 488"/>
                <a:gd name="T40" fmla="*/ 99 w 406"/>
                <a:gd name="T41" fmla="*/ 330 h 488"/>
                <a:gd name="T42" fmla="*/ 79 w 406"/>
                <a:gd name="T43" fmla="*/ 256 h 488"/>
                <a:gd name="T44" fmla="*/ 60 w 406"/>
                <a:gd name="T45" fmla="*/ 244 h 488"/>
                <a:gd name="T46" fmla="*/ 46 w 406"/>
                <a:gd name="T47" fmla="*/ 207 h 488"/>
                <a:gd name="T48" fmla="*/ 64 w 406"/>
                <a:gd name="T49" fmla="*/ 182 h 488"/>
                <a:gd name="T50" fmla="*/ 53 w 406"/>
                <a:gd name="T51" fmla="*/ 147 h 488"/>
                <a:gd name="T52" fmla="*/ 17 w 406"/>
                <a:gd name="T53" fmla="*/ 143 h 488"/>
                <a:gd name="T54" fmla="*/ 17 w 406"/>
                <a:gd name="T55" fmla="*/ 108 h 488"/>
                <a:gd name="T56" fmla="*/ 32 w 406"/>
                <a:gd name="T57" fmla="*/ 80 h 488"/>
                <a:gd name="T58" fmla="*/ 37 w 406"/>
                <a:gd name="T59" fmla="*/ 42 h 488"/>
                <a:gd name="T60" fmla="*/ 60 w 406"/>
                <a:gd name="T61" fmla="*/ 65 h 488"/>
                <a:gd name="T62" fmla="*/ 85 w 406"/>
                <a:gd name="T63" fmla="*/ 45 h 488"/>
                <a:gd name="T64" fmla="*/ 60 w 406"/>
                <a:gd name="T65" fmla="*/ 17 h 488"/>
                <a:gd name="T66" fmla="*/ 56 w 406"/>
                <a:gd name="T67" fmla="*/ 4 h 488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406"/>
                <a:gd name="T103" fmla="*/ 0 h 488"/>
                <a:gd name="T104" fmla="*/ 406 w 406"/>
                <a:gd name="T105" fmla="*/ 488 h 488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406" h="488">
                  <a:moveTo>
                    <a:pt x="80" y="4"/>
                  </a:moveTo>
                  <a:lnTo>
                    <a:pt x="96" y="0"/>
                  </a:lnTo>
                  <a:lnTo>
                    <a:pt x="144" y="19"/>
                  </a:lnTo>
                  <a:lnTo>
                    <a:pt x="165" y="41"/>
                  </a:lnTo>
                  <a:lnTo>
                    <a:pt x="205" y="52"/>
                  </a:lnTo>
                  <a:lnTo>
                    <a:pt x="220" y="66"/>
                  </a:lnTo>
                  <a:lnTo>
                    <a:pt x="242" y="62"/>
                  </a:lnTo>
                  <a:lnTo>
                    <a:pt x="247" y="70"/>
                  </a:lnTo>
                  <a:lnTo>
                    <a:pt x="240" y="117"/>
                  </a:lnTo>
                  <a:lnTo>
                    <a:pt x="261" y="130"/>
                  </a:lnTo>
                  <a:lnTo>
                    <a:pt x="271" y="147"/>
                  </a:lnTo>
                  <a:lnTo>
                    <a:pt x="304" y="154"/>
                  </a:lnTo>
                  <a:lnTo>
                    <a:pt x="316" y="132"/>
                  </a:lnTo>
                  <a:lnTo>
                    <a:pt x="337" y="134"/>
                  </a:lnTo>
                  <a:lnTo>
                    <a:pt x="350" y="151"/>
                  </a:lnTo>
                  <a:lnTo>
                    <a:pt x="347" y="168"/>
                  </a:lnTo>
                  <a:lnTo>
                    <a:pt x="308" y="172"/>
                  </a:lnTo>
                  <a:lnTo>
                    <a:pt x="308" y="189"/>
                  </a:lnTo>
                  <a:lnTo>
                    <a:pt x="308" y="202"/>
                  </a:lnTo>
                  <a:lnTo>
                    <a:pt x="292" y="221"/>
                  </a:lnTo>
                  <a:lnTo>
                    <a:pt x="304" y="240"/>
                  </a:lnTo>
                  <a:lnTo>
                    <a:pt x="337" y="262"/>
                  </a:lnTo>
                  <a:lnTo>
                    <a:pt x="338" y="288"/>
                  </a:lnTo>
                  <a:lnTo>
                    <a:pt x="405" y="295"/>
                  </a:lnTo>
                  <a:lnTo>
                    <a:pt x="405" y="330"/>
                  </a:lnTo>
                  <a:lnTo>
                    <a:pt x="391" y="348"/>
                  </a:lnTo>
                  <a:lnTo>
                    <a:pt x="400" y="366"/>
                  </a:lnTo>
                  <a:lnTo>
                    <a:pt x="393" y="377"/>
                  </a:lnTo>
                  <a:lnTo>
                    <a:pt x="367" y="381"/>
                  </a:lnTo>
                  <a:lnTo>
                    <a:pt x="356" y="397"/>
                  </a:lnTo>
                  <a:lnTo>
                    <a:pt x="359" y="434"/>
                  </a:lnTo>
                  <a:lnTo>
                    <a:pt x="326" y="481"/>
                  </a:lnTo>
                  <a:lnTo>
                    <a:pt x="321" y="487"/>
                  </a:lnTo>
                  <a:lnTo>
                    <a:pt x="302" y="469"/>
                  </a:lnTo>
                  <a:lnTo>
                    <a:pt x="256" y="469"/>
                  </a:lnTo>
                  <a:lnTo>
                    <a:pt x="235" y="447"/>
                  </a:lnTo>
                  <a:lnTo>
                    <a:pt x="199" y="484"/>
                  </a:lnTo>
                  <a:lnTo>
                    <a:pt x="185" y="478"/>
                  </a:lnTo>
                  <a:lnTo>
                    <a:pt x="201" y="450"/>
                  </a:lnTo>
                  <a:lnTo>
                    <a:pt x="199" y="440"/>
                  </a:lnTo>
                  <a:lnTo>
                    <a:pt x="185" y="436"/>
                  </a:lnTo>
                  <a:lnTo>
                    <a:pt x="141" y="460"/>
                  </a:lnTo>
                  <a:lnTo>
                    <a:pt x="100" y="381"/>
                  </a:lnTo>
                  <a:lnTo>
                    <a:pt x="113" y="356"/>
                  </a:lnTo>
                  <a:lnTo>
                    <a:pt x="108" y="348"/>
                  </a:lnTo>
                  <a:lnTo>
                    <a:pt x="86" y="341"/>
                  </a:lnTo>
                  <a:lnTo>
                    <a:pt x="50" y="320"/>
                  </a:lnTo>
                  <a:lnTo>
                    <a:pt x="65" y="288"/>
                  </a:lnTo>
                  <a:lnTo>
                    <a:pt x="86" y="277"/>
                  </a:lnTo>
                  <a:lnTo>
                    <a:pt x="91" y="253"/>
                  </a:lnTo>
                  <a:lnTo>
                    <a:pt x="82" y="209"/>
                  </a:lnTo>
                  <a:lnTo>
                    <a:pt x="77" y="204"/>
                  </a:lnTo>
                  <a:lnTo>
                    <a:pt x="56" y="226"/>
                  </a:lnTo>
                  <a:lnTo>
                    <a:pt x="24" y="200"/>
                  </a:lnTo>
                  <a:lnTo>
                    <a:pt x="0" y="170"/>
                  </a:lnTo>
                  <a:lnTo>
                    <a:pt x="24" y="151"/>
                  </a:lnTo>
                  <a:lnTo>
                    <a:pt x="29" y="120"/>
                  </a:lnTo>
                  <a:lnTo>
                    <a:pt x="45" y="110"/>
                  </a:lnTo>
                  <a:lnTo>
                    <a:pt x="43" y="67"/>
                  </a:lnTo>
                  <a:lnTo>
                    <a:pt x="53" y="59"/>
                  </a:lnTo>
                  <a:lnTo>
                    <a:pt x="74" y="72"/>
                  </a:lnTo>
                  <a:lnTo>
                    <a:pt x="86" y="90"/>
                  </a:lnTo>
                  <a:lnTo>
                    <a:pt x="113" y="72"/>
                  </a:lnTo>
                  <a:lnTo>
                    <a:pt x="122" y="62"/>
                  </a:lnTo>
                  <a:lnTo>
                    <a:pt x="117" y="41"/>
                  </a:lnTo>
                  <a:lnTo>
                    <a:pt x="86" y="24"/>
                  </a:lnTo>
                  <a:lnTo>
                    <a:pt x="80" y="4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15" name="Freeform 1078"/>
            <p:cNvSpPr/>
            <p:nvPr/>
          </p:nvSpPr>
          <p:spPr bwMode="auto">
            <a:xfrm rot="356891">
              <a:off x="8201370" y="4356552"/>
              <a:ext cx="108710" cy="113836"/>
            </a:xfrm>
            <a:custGeom>
              <a:avLst/>
              <a:gdLst>
                <a:gd name="T0" fmla="*/ 19 w 73"/>
                <a:gd name="T1" fmla="*/ 51 h 76"/>
                <a:gd name="T2" fmla="*/ 0 w 73"/>
                <a:gd name="T3" fmla="*/ 34 h 76"/>
                <a:gd name="T4" fmla="*/ 9 w 73"/>
                <a:gd name="T5" fmla="*/ 23 h 76"/>
                <a:gd name="T6" fmla="*/ 16 w 73"/>
                <a:gd name="T7" fmla="*/ 0 h 76"/>
                <a:gd name="T8" fmla="*/ 38 w 73"/>
                <a:gd name="T9" fmla="*/ 9 h 76"/>
                <a:gd name="T10" fmla="*/ 48 w 73"/>
                <a:gd name="T11" fmla="*/ 24 h 76"/>
                <a:gd name="T12" fmla="*/ 40 w 73"/>
                <a:gd name="T13" fmla="*/ 34 h 76"/>
                <a:gd name="T14" fmla="*/ 19 w 73"/>
                <a:gd name="T15" fmla="*/ 51 h 76"/>
                <a:gd name="T16" fmla="*/ 19 w 73"/>
                <a:gd name="T17" fmla="*/ 51 h 7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73"/>
                <a:gd name="T28" fmla="*/ 0 h 76"/>
                <a:gd name="T29" fmla="*/ 73 w 73"/>
                <a:gd name="T30" fmla="*/ 76 h 7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73" h="76">
                  <a:moveTo>
                    <a:pt x="29" y="75"/>
                  </a:moveTo>
                  <a:lnTo>
                    <a:pt x="0" y="50"/>
                  </a:lnTo>
                  <a:lnTo>
                    <a:pt x="12" y="33"/>
                  </a:lnTo>
                  <a:lnTo>
                    <a:pt x="24" y="0"/>
                  </a:lnTo>
                  <a:lnTo>
                    <a:pt x="56" y="13"/>
                  </a:lnTo>
                  <a:lnTo>
                    <a:pt x="72" y="35"/>
                  </a:lnTo>
                  <a:lnTo>
                    <a:pt x="60" y="50"/>
                  </a:lnTo>
                  <a:lnTo>
                    <a:pt x="29" y="75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16" name="Freeform 1079"/>
            <p:cNvSpPr/>
            <p:nvPr/>
          </p:nvSpPr>
          <p:spPr bwMode="auto">
            <a:xfrm rot="356891">
              <a:off x="7589945" y="3858013"/>
              <a:ext cx="721903" cy="586169"/>
            </a:xfrm>
            <a:custGeom>
              <a:avLst/>
              <a:gdLst>
                <a:gd name="T0" fmla="*/ 312 w 478"/>
                <a:gd name="T1" fmla="*/ 219 h 385"/>
                <a:gd name="T2" fmla="*/ 304 w 478"/>
                <a:gd name="T3" fmla="*/ 243 h 385"/>
                <a:gd name="T4" fmla="*/ 295 w 478"/>
                <a:gd name="T5" fmla="*/ 255 h 385"/>
                <a:gd name="T6" fmla="*/ 277 w 478"/>
                <a:gd name="T7" fmla="*/ 276 h 385"/>
                <a:gd name="T8" fmla="*/ 251 w 478"/>
                <a:gd name="T9" fmla="*/ 272 h 385"/>
                <a:gd name="T10" fmla="*/ 229 w 478"/>
                <a:gd name="T11" fmla="*/ 259 h 385"/>
                <a:gd name="T12" fmla="*/ 217 w 478"/>
                <a:gd name="T13" fmla="*/ 266 h 385"/>
                <a:gd name="T14" fmla="*/ 170 w 478"/>
                <a:gd name="T15" fmla="*/ 260 h 385"/>
                <a:gd name="T16" fmla="*/ 169 w 478"/>
                <a:gd name="T17" fmla="*/ 241 h 385"/>
                <a:gd name="T18" fmla="*/ 146 w 478"/>
                <a:gd name="T19" fmla="*/ 225 h 385"/>
                <a:gd name="T20" fmla="*/ 138 w 478"/>
                <a:gd name="T21" fmla="*/ 211 h 385"/>
                <a:gd name="T22" fmla="*/ 148 w 478"/>
                <a:gd name="T23" fmla="*/ 197 h 385"/>
                <a:gd name="T24" fmla="*/ 148 w 478"/>
                <a:gd name="T25" fmla="*/ 189 h 385"/>
                <a:gd name="T26" fmla="*/ 148 w 478"/>
                <a:gd name="T27" fmla="*/ 177 h 385"/>
                <a:gd name="T28" fmla="*/ 176 w 478"/>
                <a:gd name="T29" fmla="*/ 174 h 385"/>
                <a:gd name="T30" fmla="*/ 178 w 478"/>
                <a:gd name="T31" fmla="*/ 161 h 385"/>
                <a:gd name="T32" fmla="*/ 169 w 478"/>
                <a:gd name="T33" fmla="*/ 149 h 385"/>
                <a:gd name="T34" fmla="*/ 155 w 478"/>
                <a:gd name="T35" fmla="*/ 148 h 385"/>
                <a:gd name="T36" fmla="*/ 146 w 478"/>
                <a:gd name="T37" fmla="*/ 163 h 385"/>
                <a:gd name="T38" fmla="*/ 124 w 478"/>
                <a:gd name="T39" fmla="*/ 159 h 385"/>
                <a:gd name="T40" fmla="*/ 116 w 478"/>
                <a:gd name="T41" fmla="*/ 145 h 385"/>
                <a:gd name="T42" fmla="*/ 101 w 478"/>
                <a:gd name="T43" fmla="*/ 136 h 385"/>
                <a:gd name="T44" fmla="*/ 105 w 478"/>
                <a:gd name="T45" fmla="*/ 102 h 385"/>
                <a:gd name="T46" fmla="*/ 103 w 478"/>
                <a:gd name="T47" fmla="*/ 97 h 385"/>
                <a:gd name="T48" fmla="*/ 87 w 478"/>
                <a:gd name="T49" fmla="*/ 100 h 385"/>
                <a:gd name="T50" fmla="*/ 76 w 478"/>
                <a:gd name="T51" fmla="*/ 90 h 385"/>
                <a:gd name="T52" fmla="*/ 48 w 478"/>
                <a:gd name="T53" fmla="*/ 82 h 385"/>
                <a:gd name="T54" fmla="*/ 34 w 478"/>
                <a:gd name="T55" fmla="*/ 65 h 385"/>
                <a:gd name="T56" fmla="*/ 0 w 478"/>
                <a:gd name="T57" fmla="*/ 52 h 385"/>
                <a:gd name="T58" fmla="*/ 4 w 478"/>
                <a:gd name="T59" fmla="*/ 36 h 385"/>
                <a:gd name="T60" fmla="*/ 17 w 478"/>
                <a:gd name="T61" fmla="*/ 30 h 385"/>
                <a:gd name="T62" fmla="*/ 41 w 478"/>
                <a:gd name="T63" fmla="*/ 52 h 385"/>
                <a:gd name="T64" fmla="*/ 48 w 478"/>
                <a:gd name="T65" fmla="*/ 52 h 385"/>
                <a:gd name="T66" fmla="*/ 72 w 478"/>
                <a:gd name="T67" fmla="*/ 49 h 385"/>
                <a:gd name="T68" fmla="*/ 85 w 478"/>
                <a:gd name="T69" fmla="*/ 38 h 385"/>
                <a:gd name="T70" fmla="*/ 104 w 478"/>
                <a:gd name="T71" fmla="*/ 53 h 385"/>
                <a:gd name="T72" fmla="*/ 112 w 478"/>
                <a:gd name="T73" fmla="*/ 39 h 385"/>
                <a:gd name="T74" fmla="*/ 114 w 478"/>
                <a:gd name="T75" fmla="*/ 31 h 385"/>
                <a:gd name="T76" fmla="*/ 130 w 478"/>
                <a:gd name="T77" fmla="*/ 22 h 385"/>
                <a:gd name="T78" fmla="*/ 132 w 478"/>
                <a:gd name="T79" fmla="*/ 4 h 385"/>
                <a:gd name="T80" fmla="*/ 148 w 478"/>
                <a:gd name="T81" fmla="*/ 0 h 385"/>
                <a:gd name="T82" fmla="*/ 188 w 478"/>
                <a:gd name="T83" fmla="*/ 26 h 385"/>
                <a:gd name="T84" fmla="*/ 215 w 478"/>
                <a:gd name="T85" fmla="*/ 38 h 385"/>
                <a:gd name="T86" fmla="*/ 269 w 478"/>
                <a:gd name="T87" fmla="*/ 128 h 385"/>
                <a:gd name="T88" fmla="*/ 266 w 478"/>
                <a:gd name="T89" fmla="*/ 138 h 385"/>
                <a:gd name="T90" fmla="*/ 301 w 478"/>
                <a:gd name="T91" fmla="*/ 156 h 385"/>
                <a:gd name="T92" fmla="*/ 310 w 478"/>
                <a:gd name="T93" fmla="*/ 171 h 385"/>
                <a:gd name="T94" fmla="*/ 327 w 478"/>
                <a:gd name="T95" fmla="*/ 179 h 385"/>
                <a:gd name="T96" fmla="*/ 335 w 478"/>
                <a:gd name="T97" fmla="*/ 194 h 385"/>
                <a:gd name="T98" fmla="*/ 325 w 478"/>
                <a:gd name="T99" fmla="*/ 199 h 385"/>
                <a:gd name="T100" fmla="*/ 308 w 478"/>
                <a:gd name="T101" fmla="*/ 194 h 385"/>
                <a:gd name="T102" fmla="*/ 282 w 478"/>
                <a:gd name="T103" fmla="*/ 194 h 385"/>
                <a:gd name="T104" fmla="*/ 259 w 478"/>
                <a:gd name="T105" fmla="*/ 185 h 385"/>
                <a:gd name="T106" fmla="*/ 249 w 478"/>
                <a:gd name="T107" fmla="*/ 194 h 385"/>
                <a:gd name="T108" fmla="*/ 270 w 478"/>
                <a:gd name="T109" fmla="*/ 199 h 385"/>
                <a:gd name="T110" fmla="*/ 293 w 478"/>
                <a:gd name="T111" fmla="*/ 210 h 385"/>
                <a:gd name="T112" fmla="*/ 312 w 478"/>
                <a:gd name="T113" fmla="*/ 219 h 385"/>
                <a:gd name="T114" fmla="*/ 312 w 478"/>
                <a:gd name="T115" fmla="*/ 219 h 38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478"/>
                <a:gd name="T175" fmla="*/ 0 h 385"/>
                <a:gd name="T176" fmla="*/ 478 w 478"/>
                <a:gd name="T177" fmla="*/ 385 h 385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478" h="385">
                  <a:moveTo>
                    <a:pt x="444" y="304"/>
                  </a:moveTo>
                  <a:lnTo>
                    <a:pt x="433" y="337"/>
                  </a:lnTo>
                  <a:lnTo>
                    <a:pt x="420" y="355"/>
                  </a:lnTo>
                  <a:lnTo>
                    <a:pt x="394" y="384"/>
                  </a:lnTo>
                  <a:lnTo>
                    <a:pt x="356" y="377"/>
                  </a:lnTo>
                  <a:lnTo>
                    <a:pt x="326" y="359"/>
                  </a:lnTo>
                  <a:lnTo>
                    <a:pt x="308" y="369"/>
                  </a:lnTo>
                  <a:lnTo>
                    <a:pt x="242" y="362"/>
                  </a:lnTo>
                  <a:lnTo>
                    <a:pt x="241" y="335"/>
                  </a:lnTo>
                  <a:lnTo>
                    <a:pt x="208" y="313"/>
                  </a:lnTo>
                  <a:lnTo>
                    <a:pt x="196" y="294"/>
                  </a:lnTo>
                  <a:lnTo>
                    <a:pt x="212" y="275"/>
                  </a:lnTo>
                  <a:lnTo>
                    <a:pt x="212" y="262"/>
                  </a:lnTo>
                  <a:lnTo>
                    <a:pt x="212" y="245"/>
                  </a:lnTo>
                  <a:lnTo>
                    <a:pt x="251" y="241"/>
                  </a:lnTo>
                  <a:lnTo>
                    <a:pt x="253" y="224"/>
                  </a:lnTo>
                  <a:lnTo>
                    <a:pt x="241" y="207"/>
                  </a:lnTo>
                  <a:lnTo>
                    <a:pt x="220" y="205"/>
                  </a:lnTo>
                  <a:lnTo>
                    <a:pt x="208" y="227"/>
                  </a:lnTo>
                  <a:lnTo>
                    <a:pt x="175" y="220"/>
                  </a:lnTo>
                  <a:lnTo>
                    <a:pt x="165" y="202"/>
                  </a:lnTo>
                  <a:lnTo>
                    <a:pt x="144" y="190"/>
                  </a:lnTo>
                  <a:lnTo>
                    <a:pt x="150" y="142"/>
                  </a:lnTo>
                  <a:lnTo>
                    <a:pt x="146" y="134"/>
                  </a:lnTo>
                  <a:lnTo>
                    <a:pt x="124" y="139"/>
                  </a:lnTo>
                  <a:lnTo>
                    <a:pt x="109" y="125"/>
                  </a:lnTo>
                  <a:lnTo>
                    <a:pt x="69" y="114"/>
                  </a:lnTo>
                  <a:lnTo>
                    <a:pt x="48" y="92"/>
                  </a:lnTo>
                  <a:lnTo>
                    <a:pt x="0" y="72"/>
                  </a:lnTo>
                  <a:lnTo>
                    <a:pt x="4" y="50"/>
                  </a:lnTo>
                  <a:lnTo>
                    <a:pt x="24" y="41"/>
                  </a:lnTo>
                  <a:lnTo>
                    <a:pt x="59" y="72"/>
                  </a:lnTo>
                  <a:lnTo>
                    <a:pt x="69" y="72"/>
                  </a:lnTo>
                  <a:lnTo>
                    <a:pt x="102" y="68"/>
                  </a:lnTo>
                  <a:lnTo>
                    <a:pt x="122" y="53"/>
                  </a:lnTo>
                  <a:lnTo>
                    <a:pt x="148" y="74"/>
                  </a:lnTo>
                  <a:lnTo>
                    <a:pt x="160" y="55"/>
                  </a:lnTo>
                  <a:lnTo>
                    <a:pt x="162" y="43"/>
                  </a:lnTo>
                  <a:lnTo>
                    <a:pt x="184" y="31"/>
                  </a:lnTo>
                  <a:lnTo>
                    <a:pt x="189" y="4"/>
                  </a:lnTo>
                  <a:lnTo>
                    <a:pt x="212" y="0"/>
                  </a:lnTo>
                  <a:lnTo>
                    <a:pt x="267" y="36"/>
                  </a:lnTo>
                  <a:lnTo>
                    <a:pt x="306" y="53"/>
                  </a:lnTo>
                  <a:lnTo>
                    <a:pt x="383" y="178"/>
                  </a:lnTo>
                  <a:lnTo>
                    <a:pt x="378" y="192"/>
                  </a:lnTo>
                  <a:lnTo>
                    <a:pt x="428" y="216"/>
                  </a:lnTo>
                  <a:lnTo>
                    <a:pt x="442" y="238"/>
                  </a:lnTo>
                  <a:lnTo>
                    <a:pt x="466" y="249"/>
                  </a:lnTo>
                  <a:lnTo>
                    <a:pt x="477" y="270"/>
                  </a:lnTo>
                  <a:lnTo>
                    <a:pt x="462" y="277"/>
                  </a:lnTo>
                  <a:lnTo>
                    <a:pt x="438" y="269"/>
                  </a:lnTo>
                  <a:lnTo>
                    <a:pt x="400" y="269"/>
                  </a:lnTo>
                  <a:lnTo>
                    <a:pt x="368" y="258"/>
                  </a:lnTo>
                  <a:lnTo>
                    <a:pt x="354" y="269"/>
                  </a:lnTo>
                  <a:lnTo>
                    <a:pt x="385" y="277"/>
                  </a:lnTo>
                  <a:lnTo>
                    <a:pt x="416" y="291"/>
                  </a:lnTo>
                  <a:lnTo>
                    <a:pt x="444" y="304"/>
                  </a:lnTo>
                </a:path>
              </a:pathLst>
            </a:custGeom>
            <a:solidFill>
              <a:schemeClr val="accent3"/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17" name="Freeform 1080"/>
            <p:cNvSpPr/>
            <p:nvPr/>
          </p:nvSpPr>
          <p:spPr bwMode="auto">
            <a:xfrm rot="356891">
              <a:off x="6638049" y="4162230"/>
              <a:ext cx="986884" cy="626946"/>
            </a:xfrm>
            <a:custGeom>
              <a:avLst/>
              <a:gdLst>
                <a:gd name="T0" fmla="*/ 63 w 654"/>
                <a:gd name="T1" fmla="*/ 275 h 411"/>
                <a:gd name="T2" fmla="*/ 116 w 654"/>
                <a:gd name="T3" fmla="*/ 261 h 411"/>
                <a:gd name="T4" fmla="*/ 120 w 654"/>
                <a:gd name="T5" fmla="*/ 233 h 411"/>
                <a:gd name="T6" fmla="*/ 198 w 654"/>
                <a:gd name="T7" fmla="*/ 230 h 411"/>
                <a:gd name="T8" fmla="*/ 235 w 654"/>
                <a:gd name="T9" fmla="*/ 256 h 411"/>
                <a:gd name="T10" fmla="*/ 267 w 654"/>
                <a:gd name="T11" fmla="*/ 238 h 411"/>
                <a:gd name="T12" fmla="*/ 281 w 654"/>
                <a:gd name="T13" fmla="*/ 256 h 411"/>
                <a:gd name="T14" fmla="*/ 304 w 654"/>
                <a:gd name="T15" fmla="*/ 228 h 411"/>
                <a:gd name="T16" fmla="*/ 311 w 654"/>
                <a:gd name="T17" fmla="*/ 261 h 411"/>
                <a:gd name="T18" fmla="*/ 331 w 654"/>
                <a:gd name="T19" fmla="*/ 275 h 411"/>
                <a:gd name="T20" fmla="*/ 370 w 654"/>
                <a:gd name="T21" fmla="*/ 250 h 411"/>
                <a:gd name="T22" fmla="*/ 433 w 654"/>
                <a:gd name="T23" fmla="*/ 210 h 411"/>
                <a:gd name="T24" fmla="*/ 428 w 654"/>
                <a:gd name="T25" fmla="*/ 145 h 411"/>
                <a:gd name="T26" fmla="*/ 434 w 654"/>
                <a:gd name="T27" fmla="*/ 122 h 411"/>
                <a:gd name="T28" fmla="*/ 393 w 654"/>
                <a:gd name="T29" fmla="*/ 101 h 411"/>
                <a:gd name="T30" fmla="*/ 364 w 654"/>
                <a:gd name="T31" fmla="*/ 101 h 411"/>
                <a:gd name="T32" fmla="*/ 322 w 654"/>
                <a:gd name="T33" fmla="*/ 84 h 411"/>
                <a:gd name="T34" fmla="*/ 298 w 654"/>
                <a:gd name="T35" fmla="*/ 57 h 411"/>
                <a:gd name="T36" fmla="*/ 275 w 654"/>
                <a:gd name="T37" fmla="*/ 56 h 411"/>
                <a:gd name="T38" fmla="*/ 224 w 654"/>
                <a:gd name="T39" fmla="*/ 56 h 411"/>
                <a:gd name="T40" fmla="*/ 131 w 654"/>
                <a:gd name="T41" fmla="*/ 0 h 411"/>
                <a:gd name="T42" fmla="*/ 112 w 654"/>
                <a:gd name="T43" fmla="*/ 6 h 411"/>
                <a:gd name="T44" fmla="*/ 54 w 654"/>
                <a:gd name="T45" fmla="*/ 6 h 411"/>
                <a:gd name="T46" fmla="*/ 63 w 654"/>
                <a:gd name="T47" fmla="*/ 28 h 411"/>
                <a:gd name="T48" fmla="*/ 88 w 654"/>
                <a:gd name="T49" fmla="*/ 35 h 411"/>
                <a:gd name="T50" fmla="*/ 60 w 654"/>
                <a:gd name="T51" fmla="*/ 56 h 411"/>
                <a:gd name="T52" fmla="*/ 60 w 654"/>
                <a:gd name="T53" fmla="*/ 82 h 411"/>
                <a:gd name="T54" fmla="*/ 76 w 654"/>
                <a:gd name="T55" fmla="*/ 107 h 411"/>
                <a:gd name="T56" fmla="*/ 97 w 654"/>
                <a:gd name="T57" fmla="*/ 163 h 411"/>
                <a:gd name="T58" fmla="*/ 83 w 654"/>
                <a:gd name="T59" fmla="*/ 172 h 411"/>
                <a:gd name="T60" fmla="*/ 12 w 654"/>
                <a:gd name="T61" fmla="*/ 201 h 411"/>
                <a:gd name="T62" fmla="*/ 10 w 654"/>
                <a:gd name="T63" fmla="*/ 226 h 411"/>
                <a:gd name="T64" fmla="*/ 23 w 654"/>
                <a:gd name="T65" fmla="*/ 257 h 411"/>
                <a:gd name="T66" fmla="*/ 53 w 654"/>
                <a:gd name="T67" fmla="*/ 296 h 41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654"/>
                <a:gd name="T103" fmla="*/ 0 h 411"/>
                <a:gd name="T104" fmla="*/ 654 w 654"/>
                <a:gd name="T105" fmla="*/ 411 h 411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654" h="411">
                  <a:moveTo>
                    <a:pt x="76" y="410"/>
                  </a:moveTo>
                  <a:lnTo>
                    <a:pt x="90" y="380"/>
                  </a:lnTo>
                  <a:lnTo>
                    <a:pt x="129" y="346"/>
                  </a:lnTo>
                  <a:lnTo>
                    <a:pt x="166" y="361"/>
                  </a:lnTo>
                  <a:lnTo>
                    <a:pt x="190" y="346"/>
                  </a:lnTo>
                  <a:lnTo>
                    <a:pt x="171" y="322"/>
                  </a:lnTo>
                  <a:lnTo>
                    <a:pt x="181" y="310"/>
                  </a:lnTo>
                  <a:lnTo>
                    <a:pt x="282" y="317"/>
                  </a:lnTo>
                  <a:lnTo>
                    <a:pt x="317" y="342"/>
                  </a:lnTo>
                  <a:lnTo>
                    <a:pt x="335" y="353"/>
                  </a:lnTo>
                  <a:lnTo>
                    <a:pt x="361" y="335"/>
                  </a:lnTo>
                  <a:lnTo>
                    <a:pt x="380" y="329"/>
                  </a:lnTo>
                  <a:lnTo>
                    <a:pt x="385" y="353"/>
                  </a:lnTo>
                  <a:lnTo>
                    <a:pt x="401" y="353"/>
                  </a:lnTo>
                  <a:lnTo>
                    <a:pt x="411" y="337"/>
                  </a:lnTo>
                  <a:lnTo>
                    <a:pt x="433" y="315"/>
                  </a:lnTo>
                  <a:lnTo>
                    <a:pt x="444" y="330"/>
                  </a:lnTo>
                  <a:lnTo>
                    <a:pt x="444" y="361"/>
                  </a:lnTo>
                  <a:lnTo>
                    <a:pt x="454" y="375"/>
                  </a:lnTo>
                  <a:lnTo>
                    <a:pt x="473" y="380"/>
                  </a:lnTo>
                  <a:lnTo>
                    <a:pt x="495" y="357"/>
                  </a:lnTo>
                  <a:lnTo>
                    <a:pt x="528" y="346"/>
                  </a:lnTo>
                  <a:lnTo>
                    <a:pt x="588" y="289"/>
                  </a:lnTo>
                  <a:lnTo>
                    <a:pt x="617" y="291"/>
                  </a:lnTo>
                  <a:lnTo>
                    <a:pt x="653" y="279"/>
                  </a:lnTo>
                  <a:lnTo>
                    <a:pt x="611" y="200"/>
                  </a:lnTo>
                  <a:lnTo>
                    <a:pt x="624" y="176"/>
                  </a:lnTo>
                  <a:lnTo>
                    <a:pt x="619" y="168"/>
                  </a:lnTo>
                  <a:lnTo>
                    <a:pt x="598" y="161"/>
                  </a:lnTo>
                  <a:lnTo>
                    <a:pt x="561" y="139"/>
                  </a:lnTo>
                  <a:lnTo>
                    <a:pt x="543" y="127"/>
                  </a:lnTo>
                  <a:lnTo>
                    <a:pt x="519" y="139"/>
                  </a:lnTo>
                  <a:lnTo>
                    <a:pt x="492" y="117"/>
                  </a:lnTo>
                  <a:lnTo>
                    <a:pt x="458" y="117"/>
                  </a:lnTo>
                  <a:lnTo>
                    <a:pt x="432" y="101"/>
                  </a:lnTo>
                  <a:lnTo>
                    <a:pt x="425" y="79"/>
                  </a:lnTo>
                  <a:lnTo>
                    <a:pt x="411" y="66"/>
                  </a:lnTo>
                  <a:lnTo>
                    <a:pt x="392" y="77"/>
                  </a:lnTo>
                  <a:lnTo>
                    <a:pt x="375" y="69"/>
                  </a:lnTo>
                  <a:lnTo>
                    <a:pt x="320" y="77"/>
                  </a:lnTo>
                  <a:lnTo>
                    <a:pt x="260" y="64"/>
                  </a:lnTo>
                  <a:lnTo>
                    <a:pt x="188" y="0"/>
                  </a:lnTo>
                  <a:lnTo>
                    <a:pt x="169" y="16"/>
                  </a:lnTo>
                  <a:lnTo>
                    <a:pt x="160" y="9"/>
                  </a:lnTo>
                  <a:lnTo>
                    <a:pt x="145" y="9"/>
                  </a:lnTo>
                  <a:lnTo>
                    <a:pt x="78" y="9"/>
                  </a:lnTo>
                  <a:lnTo>
                    <a:pt x="69" y="17"/>
                  </a:lnTo>
                  <a:lnTo>
                    <a:pt x="90" y="38"/>
                  </a:lnTo>
                  <a:lnTo>
                    <a:pt x="109" y="42"/>
                  </a:lnTo>
                  <a:lnTo>
                    <a:pt x="126" y="48"/>
                  </a:lnTo>
                  <a:lnTo>
                    <a:pt x="118" y="62"/>
                  </a:lnTo>
                  <a:lnTo>
                    <a:pt x="85" y="77"/>
                  </a:lnTo>
                  <a:lnTo>
                    <a:pt x="78" y="103"/>
                  </a:lnTo>
                  <a:lnTo>
                    <a:pt x="85" y="112"/>
                  </a:lnTo>
                  <a:lnTo>
                    <a:pt x="90" y="146"/>
                  </a:lnTo>
                  <a:lnTo>
                    <a:pt x="109" y="147"/>
                  </a:lnTo>
                  <a:lnTo>
                    <a:pt x="129" y="173"/>
                  </a:lnTo>
                  <a:lnTo>
                    <a:pt x="138" y="225"/>
                  </a:lnTo>
                  <a:lnTo>
                    <a:pt x="131" y="243"/>
                  </a:lnTo>
                  <a:lnTo>
                    <a:pt x="118" y="238"/>
                  </a:lnTo>
                  <a:lnTo>
                    <a:pt x="81" y="267"/>
                  </a:lnTo>
                  <a:lnTo>
                    <a:pt x="17" y="278"/>
                  </a:lnTo>
                  <a:lnTo>
                    <a:pt x="0" y="295"/>
                  </a:lnTo>
                  <a:lnTo>
                    <a:pt x="13" y="313"/>
                  </a:lnTo>
                  <a:lnTo>
                    <a:pt x="16" y="351"/>
                  </a:lnTo>
                  <a:lnTo>
                    <a:pt x="33" y="355"/>
                  </a:lnTo>
                  <a:lnTo>
                    <a:pt x="76" y="410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18" name="Freeform 1081"/>
            <p:cNvSpPr/>
            <p:nvPr/>
          </p:nvSpPr>
          <p:spPr bwMode="auto">
            <a:xfrm rot="356891">
              <a:off x="5248636" y="3956266"/>
              <a:ext cx="1584791" cy="1219913"/>
            </a:xfrm>
            <a:custGeom>
              <a:avLst/>
              <a:gdLst>
                <a:gd name="T0" fmla="*/ 286 w 1051"/>
                <a:gd name="T1" fmla="*/ 49 h 799"/>
                <a:gd name="T2" fmla="*/ 274 w 1051"/>
                <a:gd name="T3" fmla="*/ 18 h 799"/>
                <a:gd name="T4" fmla="*/ 320 w 1051"/>
                <a:gd name="T5" fmla="*/ 0 h 799"/>
                <a:gd name="T6" fmla="*/ 329 w 1051"/>
                <a:gd name="T7" fmla="*/ 33 h 799"/>
                <a:gd name="T8" fmla="*/ 373 w 1051"/>
                <a:gd name="T9" fmla="*/ 72 h 799"/>
                <a:gd name="T10" fmla="*/ 396 w 1051"/>
                <a:gd name="T11" fmla="*/ 72 h 799"/>
                <a:gd name="T12" fmla="*/ 414 w 1051"/>
                <a:gd name="T13" fmla="*/ 108 h 799"/>
                <a:gd name="T14" fmla="*/ 460 w 1051"/>
                <a:gd name="T15" fmla="*/ 103 h 799"/>
                <a:gd name="T16" fmla="*/ 481 w 1051"/>
                <a:gd name="T17" fmla="*/ 85 h 799"/>
                <a:gd name="T18" fmla="*/ 495 w 1051"/>
                <a:gd name="T19" fmla="*/ 103 h 799"/>
                <a:gd name="T20" fmla="*/ 545 w 1051"/>
                <a:gd name="T21" fmla="*/ 97 h 799"/>
                <a:gd name="T22" fmla="*/ 555 w 1051"/>
                <a:gd name="T23" fmla="*/ 111 h 799"/>
                <a:gd name="T24" fmla="*/ 607 w 1051"/>
                <a:gd name="T25" fmla="*/ 133 h 799"/>
                <a:gd name="T26" fmla="*/ 670 w 1051"/>
                <a:gd name="T27" fmla="*/ 141 h 799"/>
                <a:gd name="T28" fmla="*/ 700 w 1051"/>
                <a:gd name="T29" fmla="*/ 150 h 799"/>
                <a:gd name="T30" fmla="*/ 727 w 1051"/>
                <a:gd name="T31" fmla="*/ 170 h 799"/>
                <a:gd name="T32" fmla="*/ 730 w 1051"/>
                <a:gd name="T33" fmla="*/ 220 h 799"/>
                <a:gd name="T34" fmla="*/ 694 w 1051"/>
                <a:gd name="T35" fmla="*/ 238 h 799"/>
                <a:gd name="T36" fmla="*/ 637 w 1051"/>
                <a:gd name="T37" fmla="*/ 259 h 799"/>
                <a:gd name="T38" fmla="*/ 649 w 1051"/>
                <a:gd name="T39" fmla="*/ 298 h 799"/>
                <a:gd name="T40" fmla="*/ 692 w 1051"/>
                <a:gd name="T41" fmla="*/ 341 h 799"/>
                <a:gd name="T42" fmla="*/ 672 w 1051"/>
                <a:gd name="T43" fmla="*/ 411 h 799"/>
                <a:gd name="T44" fmla="*/ 637 w 1051"/>
                <a:gd name="T45" fmla="*/ 368 h 799"/>
                <a:gd name="T46" fmla="*/ 624 w 1051"/>
                <a:gd name="T47" fmla="*/ 350 h 799"/>
                <a:gd name="T48" fmla="*/ 587 w 1051"/>
                <a:gd name="T49" fmla="*/ 343 h 799"/>
                <a:gd name="T50" fmla="*/ 557 w 1051"/>
                <a:gd name="T51" fmla="*/ 372 h 799"/>
                <a:gd name="T52" fmla="*/ 533 w 1051"/>
                <a:gd name="T53" fmla="*/ 390 h 799"/>
                <a:gd name="T54" fmla="*/ 498 w 1051"/>
                <a:gd name="T55" fmla="*/ 382 h 799"/>
                <a:gd name="T56" fmla="*/ 481 w 1051"/>
                <a:gd name="T57" fmla="*/ 412 h 799"/>
                <a:gd name="T58" fmla="*/ 522 w 1051"/>
                <a:gd name="T59" fmla="*/ 446 h 799"/>
                <a:gd name="T60" fmla="*/ 461 w 1051"/>
                <a:gd name="T61" fmla="*/ 455 h 799"/>
                <a:gd name="T62" fmla="*/ 443 w 1051"/>
                <a:gd name="T63" fmla="*/ 433 h 799"/>
                <a:gd name="T64" fmla="*/ 404 w 1051"/>
                <a:gd name="T65" fmla="*/ 439 h 799"/>
                <a:gd name="T66" fmla="*/ 396 w 1051"/>
                <a:gd name="T67" fmla="*/ 410 h 799"/>
                <a:gd name="T68" fmla="*/ 375 w 1051"/>
                <a:gd name="T69" fmla="*/ 394 h 799"/>
                <a:gd name="T70" fmla="*/ 370 w 1051"/>
                <a:gd name="T71" fmla="*/ 416 h 799"/>
                <a:gd name="T72" fmla="*/ 349 w 1051"/>
                <a:gd name="T73" fmla="*/ 434 h 799"/>
                <a:gd name="T74" fmla="*/ 315 w 1051"/>
                <a:gd name="T75" fmla="*/ 495 h 799"/>
                <a:gd name="T76" fmla="*/ 303 w 1051"/>
                <a:gd name="T77" fmla="*/ 566 h 799"/>
                <a:gd name="T78" fmla="*/ 257 w 1051"/>
                <a:gd name="T79" fmla="*/ 579 h 799"/>
                <a:gd name="T80" fmla="*/ 190 w 1051"/>
                <a:gd name="T81" fmla="*/ 464 h 799"/>
                <a:gd name="T82" fmla="*/ 152 w 1051"/>
                <a:gd name="T83" fmla="*/ 442 h 799"/>
                <a:gd name="T84" fmla="*/ 153 w 1051"/>
                <a:gd name="T85" fmla="*/ 412 h 799"/>
                <a:gd name="T86" fmla="*/ 120 w 1051"/>
                <a:gd name="T87" fmla="*/ 416 h 799"/>
                <a:gd name="T88" fmla="*/ 88 w 1051"/>
                <a:gd name="T89" fmla="*/ 361 h 799"/>
                <a:gd name="T90" fmla="*/ 83 w 1051"/>
                <a:gd name="T91" fmla="*/ 254 h 799"/>
                <a:gd name="T92" fmla="*/ 78 w 1051"/>
                <a:gd name="T93" fmla="*/ 197 h 799"/>
                <a:gd name="T94" fmla="*/ 0 w 1051"/>
                <a:gd name="T95" fmla="*/ 95 h 799"/>
                <a:gd name="T96" fmla="*/ 11 w 1051"/>
                <a:gd name="T97" fmla="*/ 67 h 799"/>
                <a:gd name="T98" fmla="*/ 115 w 1051"/>
                <a:gd name="T99" fmla="*/ 72 h 799"/>
                <a:gd name="T100" fmla="*/ 148 w 1051"/>
                <a:gd name="T101" fmla="*/ 79 h 799"/>
                <a:gd name="T102" fmla="*/ 203 w 1051"/>
                <a:gd name="T103" fmla="*/ 107 h 799"/>
                <a:gd name="T104" fmla="*/ 210 w 1051"/>
                <a:gd name="T105" fmla="*/ 75 h 799"/>
                <a:gd name="T106" fmla="*/ 243 w 1051"/>
                <a:gd name="T107" fmla="*/ 81 h 799"/>
                <a:gd name="T108" fmla="*/ 277 w 1051"/>
                <a:gd name="T109" fmla="*/ 74 h 799"/>
                <a:gd name="T110" fmla="*/ 277 w 1051"/>
                <a:gd name="T111" fmla="*/ 72 h 7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051"/>
                <a:gd name="T169" fmla="*/ 0 h 799"/>
                <a:gd name="T170" fmla="*/ 1051 w 1051"/>
                <a:gd name="T171" fmla="*/ 799 h 7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051" h="799">
                  <a:moveTo>
                    <a:pt x="396" y="99"/>
                  </a:moveTo>
                  <a:lnTo>
                    <a:pt x="409" y="67"/>
                  </a:lnTo>
                  <a:lnTo>
                    <a:pt x="394" y="50"/>
                  </a:lnTo>
                  <a:lnTo>
                    <a:pt x="392" y="24"/>
                  </a:lnTo>
                  <a:lnTo>
                    <a:pt x="447" y="0"/>
                  </a:lnTo>
                  <a:lnTo>
                    <a:pt x="459" y="0"/>
                  </a:lnTo>
                  <a:lnTo>
                    <a:pt x="468" y="19"/>
                  </a:lnTo>
                  <a:lnTo>
                    <a:pt x="471" y="46"/>
                  </a:lnTo>
                  <a:lnTo>
                    <a:pt x="497" y="63"/>
                  </a:lnTo>
                  <a:lnTo>
                    <a:pt x="533" y="99"/>
                  </a:lnTo>
                  <a:lnTo>
                    <a:pt x="552" y="85"/>
                  </a:lnTo>
                  <a:lnTo>
                    <a:pt x="565" y="99"/>
                  </a:lnTo>
                  <a:lnTo>
                    <a:pt x="569" y="133"/>
                  </a:lnTo>
                  <a:lnTo>
                    <a:pt x="591" y="149"/>
                  </a:lnTo>
                  <a:lnTo>
                    <a:pt x="648" y="154"/>
                  </a:lnTo>
                  <a:lnTo>
                    <a:pt x="657" y="142"/>
                  </a:lnTo>
                  <a:lnTo>
                    <a:pt x="655" y="127"/>
                  </a:lnTo>
                  <a:lnTo>
                    <a:pt x="688" y="118"/>
                  </a:lnTo>
                  <a:lnTo>
                    <a:pt x="705" y="123"/>
                  </a:lnTo>
                  <a:lnTo>
                    <a:pt x="708" y="142"/>
                  </a:lnTo>
                  <a:lnTo>
                    <a:pt x="722" y="145"/>
                  </a:lnTo>
                  <a:lnTo>
                    <a:pt x="780" y="133"/>
                  </a:lnTo>
                  <a:lnTo>
                    <a:pt x="791" y="138"/>
                  </a:lnTo>
                  <a:lnTo>
                    <a:pt x="793" y="154"/>
                  </a:lnTo>
                  <a:lnTo>
                    <a:pt x="817" y="160"/>
                  </a:lnTo>
                  <a:lnTo>
                    <a:pt x="868" y="184"/>
                  </a:lnTo>
                  <a:lnTo>
                    <a:pt x="896" y="173"/>
                  </a:lnTo>
                  <a:lnTo>
                    <a:pt x="957" y="195"/>
                  </a:lnTo>
                  <a:lnTo>
                    <a:pt x="971" y="213"/>
                  </a:lnTo>
                  <a:lnTo>
                    <a:pt x="1001" y="207"/>
                  </a:lnTo>
                  <a:lnTo>
                    <a:pt x="1021" y="208"/>
                  </a:lnTo>
                  <a:lnTo>
                    <a:pt x="1040" y="234"/>
                  </a:lnTo>
                  <a:lnTo>
                    <a:pt x="1050" y="286"/>
                  </a:lnTo>
                  <a:lnTo>
                    <a:pt x="1043" y="304"/>
                  </a:lnTo>
                  <a:lnTo>
                    <a:pt x="1030" y="299"/>
                  </a:lnTo>
                  <a:lnTo>
                    <a:pt x="992" y="328"/>
                  </a:lnTo>
                  <a:lnTo>
                    <a:pt x="928" y="339"/>
                  </a:lnTo>
                  <a:lnTo>
                    <a:pt x="911" y="356"/>
                  </a:lnTo>
                  <a:lnTo>
                    <a:pt x="925" y="374"/>
                  </a:lnTo>
                  <a:lnTo>
                    <a:pt x="927" y="412"/>
                  </a:lnTo>
                  <a:lnTo>
                    <a:pt x="944" y="416"/>
                  </a:lnTo>
                  <a:lnTo>
                    <a:pt x="988" y="470"/>
                  </a:lnTo>
                  <a:lnTo>
                    <a:pt x="990" y="544"/>
                  </a:lnTo>
                  <a:lnTo>
                    <a:pt x="961" y="566"/>
                  </a:lnTo>
                  <a:lnTo>
                    <a:pt x="935" y="540"/>
                  </a:lnTo>
                  <a:lnTo>
                    <a:pt x="911" y="506"/>
                  </a:lnTo>
                  <a:lnTo>
                    <a:pt x="909" y="487"/>
                  </a:lnTo>
                  <a:lnTo>
                    <a:pt x="892" y="482"/>
                  </a:lnTo>
                  <a:lnTo>
                    <a:pt x="872" y="489"/>
                  </a:lnTo>
                  <a:lnTo>
                    <a:pt x="839" y="473"/>
                  </a:lnTo>
                  <a:lnTo>
                    <a:pt x="823" y="511"/>
                  </a:lnTo>
                  <a:lnTo>
                    <a:pt x="796" y="513"/>
                  </a:lnTo>
                  <a:lnTo>
                    <a:pt x="775" y="544"/>
                  </a:lnTo>
                  <a:lnTo>
                    <a:pt x="762" y="537"/>
                  </a:lnTo>
                  <a:lnTo>
                    <a:pt x="743" y="544"/>
                  </a:lnTo>
                  <a:lnTo>
                    <a:pt x="712" y="526"/>
                  </a:lnTo>
                  <a:lnTo>
                    <a:pt x="688" y="555"/>
                  </a:lnTo>
                  <a:lnTo>
                    <a:pt x="688" y="568"/>
                  </a:lnTo>
                  <a:lnTo>
                    <a:pt x="736" y="595"/>
                  </a:lnTo>
                  <a:lnTo>
                    <a:pt x="746" y="614"/>
                  </a:lnTo>
                  <a:lnTo>
                    <a:pt x="712" y="627"/>
                  </a:lnTo>
                  <a:lnTo>
                    <a:pt x="659" y="626"/>
                  </a:lnTo>
                  <a:lnTo>
                    <a:pt x="653" y="603"/>
                  </a:lnTo>
                  <a:lnTo>
                    <a:pt x="633" y="597"/>
                  </a:lnTo>
                  <a:lnTo>
                    <a:pt x="600" y="617"/>
                  </a:lnTo>
                  <a:lnTo>
                    <a:pt x="578" y="605"/>
                  </a:lnTo>
                  <a:lnTo>
                    <a:pt x="576" y="576"/>
                  </a:lnTo>
                  <a:lnTo>
                    <a:pt x="565" y="564"/>
                  </a:lnTo>
                  <a:lnTo>
                    <a:pt x="565" y="548"/>
                  </a:lnTo>
                  <a:lnTo>
                    <a:pt x="535" y="542"/>
                  </a:lnTo>
                  <a:lnTo>
                    <a:pt x="526" y="550"/>
                  </a:lnTo>
                  <a:lnTo>
                    <a:pt x="530" y="573"/>
                  </a:lnTo>
                  <a:lnTo>
                    <a:pt x="506" y="583"/>
                  </a:lnTo>
                  <a:lnTo>
                    <a:pt x="499" y="599"/>
                  </a:lnTo>
                  <a:lnTo>
                    <a:pt x="506" y="619"/>
                  </a:lnTo>
                  <a:lnTo>
                    <a:pt x="451" y="682"/>
                  </a:lnTo>
                  <a:lnTo>
                    <a:pt x="459" y="757"/>
                  </a:lnTo>
                  <a:lnTo>
                    <a:pt x="433" y="780"/>
                  </a:lnTo>
                  <a:lnTo>
                    <a:pt x="420" y="766"/>
                  </a:lnTo>
                  <a:lnTo>
                    <a:pt x="368" y="798"/>
                  </a:lnTo>
                  <a:lnTo>
                    <a:pt x="348" y="786"/>
                  </a:lnTo>
                  <a:lnTo>
                    <a:pt x="272" y="639"/>
                  </a:lnTo>
                  <a:lnTo>
                    <a:pt x="241" y="617"/>
                  </a:lnTo>
                  <a:lnTo>
                    <a:pt x="217" y="610"/>
                  </a:lnTo>
                  <a:lnTo>
                    <a:pt x="205" y="590"/>
                  </a:lnTo>
                  <a:lnTo>
                    <a:pt x="219" y="568"/>
                  </a:lnTo>
                  <a:lnTo>
                    <a:pt x="197" y="550"/>
                  </a:lnTo>
                  <a:lnTo>
                    <a:pt x="171" y="573"/>
                  </a:lnTo>
                  <a:lnTo>
                    <a:pt x="145" y="576"/>
                  </a:lnTo>
                  <a:lnTo>
                    <a:pt x="126" y="497"/>
                  </a:lnTo>
                  <a:lnTo>
                    <a:pt x="122" y="477"/>
                  </a:lnTo>
                  <a:lnTo>
                    <a:pt x="118" y="350"/>
                  </a:lnTo>
                  <a:lnTo>
                    <a:pt x="93" y="286"/>
                  </a:lnTo>
                  <a:lnTo>
                    <a:pt x="112" y="272"/>
                  </a:lnTo>
                  <a:lnTo>
                    <a:pt x="61" y="180"/>
                  </a:lnTo>
                  <a:lnTo>
                    <a:pt x="0" y="131"/>
                  </a:lnTo>
                  <a:lnTo>
                    <a:pt x="9" y="103"/>
                  </a:lnTo>
                  <a:lnTo>
                    <a:pt x="16" y="94"/>
                  </a:lnTo>
                  <a:lnTo>
                    <a:pt x="105" y="80"/>
                  </a:lnTo>
                  <a:lnTo>
                    <a:pt x="164" y="99"/>
                  </a:lnTo>
                  <a:lnTo>
                    <a:pt x="199" y="87"/>
                  </a:lnTo>
                  <a:lnTo>
                    <a:pt x="212" y="109"/>
                  </a:lnTo>
                  <a:lnTo>
                    <a:pt x="256" y="154"/>
                  </a:lnTo>
                  <a:lnTo>
                    <a:pt x="291" y="147"/>
                  </a:lnTo>
                  <a:lnTo>
                    <a:pt x="291" y="120"/>
                  </a:lnTo>
                  <a:lnTo>
                    <a:pt x="300" y="103"/>
                  </a:lnTo>
                  <a:lnTo>
                    <a:pt x="335" y="89"/>
                  </a:lnTo>
                  <a:lnTo>
                    <a:pt x="348" y="111"/>
                  </a:lnTo>
                  <a:lnTo>
                    <a:pt x="368" y="96"/>
                  </a:lnTo>
                  <a:lnTo>
                    <a:pt x="396" y="101"/>
                  </a:lnTo>
                  <a:lnTo>
                    <a:pt x="396" y="99"/>
                  </a:lnTo>
                </a:path>
              </a:pathLst>
            </a:custGeom>
            <a:solidFill>
              <a:schemeClr val="accent2"/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19" name="Freeform 1082"/>
            <p:cNvSpPr/>
            <p:nvPr/>
          </p:nvSpPr>
          <p:spPr bwMode="auto">
            <a:xfrm rot="356891">
              <a:off x="2993399" y="3304327"/>
              <a:ext cx="2491840" cy="1376224"/>
            </a:xfrm>
            <a:custGeom>
              <a:avLst/>
              <a:gdLst>
                <a:gd name="T0" fmla="*/ 703 w 1652"/>
                <a:gd name="T1" fmla="*/ 622 h 902"/>
                <a:gd name="T2" fmla="*/ 722 w 1652"/>
                <a:gd name="T3" fmla="*/ 644 h 902"/>
                <a:gd name="T4" fmla="*/ 780 w 1652"/>
                <a:gd name="T5" fmla="*/ 622 h 902"/>
                <a:gd name="T6" fmla="*/ 817 w 1652"/>
                <a:gd name="T7" fmla="*/ 594 h 902"/>
                <a:gd name="T8" fmla="*/ 862 w 1652"/>
                <a:gd name="T9" fmla="*/ 577 h 902"/>
                <a:gd name="T10" fmla="*/ 908 w 1652"/>
                <a:gd name="T11" fmla="*/ 560 h 902"/>
                <a:gd name="T12" fmla="*/ 983 w 1652"/>
                <a:gd name="T13" fmla="*/ 548 h 902"/>
                <a:gd name="T14" fmla="*/ 985 w 1652"/>
                <a:gd name="T15" fmla="*/ 577 h 902"/>
                <a:gd name="T16" fmla="*/ 1008 w 1652"/>
                <a:gd name="T17" fmla="*/ 581 h 902"/>
                <a:gd name="T18" fmla="*/ 993 w 1652"/>
                <a:gd name="T19" fmla="*/ 618 h 902"/>
                <a:gd name="T20" fmla="*/ 1008 w 1652"/>
                <a:gd name="T21" fmla="*/ 622 h 902"/>
                <a:gd name="T22" fmla="*/ 1072 w 1652"/>
                <a:gd name="T23" fmla="*/ 618 h 902"/>
                <a:gd name="T24" fmla="*/ 1110 w 1652"/>
                <a:gd name="T25" fmla="*/ 631 h 902"/>
                <a:gd name="T26" fmla="*/ 1127 w 1652"/>
                <a:gd name="T27" fmla="*/ 638 h 902"/>
                <a:gd name="T28" fmla="*/ 1130 w 1652"/>
                <a:gd name="T29" fmla="*/ 594 h 902"/>
                <a:gd name="T30" fmla="*/ 1156 w 1652"/>
                <a:gd name="T31" fmla="*/ 566 h 902"/>
                <a:gd name="T32" fmla="*/ 1136 w 1652"/>
                <a:gd name="T33" fmla="*/ 427 h 902"/>
                <a:gd name="T34" fmla="*/ 1114 w 1652"/>
                <a:gd name="T35" fmla="*/ 350 h 902"/>
                <a:gd name="T36" fmla="*/ 1059 w 1652"/>
                <a:gd name="T37" fmla="*/ 322 h 902"/>
                <a:gd name="T38" fmla="*/ 1023 w 1652"/>
                <a:gd name="T39" fmla="*/ 392 h 902"/>
                <a:gd name="T40" fmla="*/ 956 w 1652"/>
                <a:gd name="T41" fmla="*/ 356 h 902"/>
                <a:gd name="T42" fmla="*/ 835 w 1652"/>
                <a:gd name="T43" fmla="*/ 310 h 902"/>
                <a:gd name="T44" fmla="*/ 784 w 1652"/>
                <a:gd name="T45" fmla="*/ 302 h 902"/>
                <a:gd name="T46" fmla="*/ 685 w 1652"/>
                <a:gd name="T47" fmla="*/ 259 h 902"/>
                <a:gd name="T48" fmla="*/ 638 w 1652"/>
                <a:gd name="T49" fmla="*/ 140 h 902"/>
                <a:gd name="T50" fmla="*/ 656 w 1652"/>
                <a:gd name="T51" fmla="*/ 102 h 902"/>
                <a:gd name="T52" fmla="*/ 654 w 1652"/>
                <a:gd name="T53" fmla="*/ 51 h 902"/>
                <a:gd name="T54" fmla="*/ 662 w 1652"/>
                <a:gd name="T55" fmla="*/ 25 h 902"/>
                <a:gd name="T56" fmla="*/ 576 w 1652"/>
                <a:gd name="T57" fmla="*/ 0 h 902"/>
                <a:gd name="T58" fmla="*/ 514 w 1652"/>
                <a:gd name="T59" fmla="*/ 8 h 902"/>
                <a:gd name="T60" fmla="*/ 434 w 1652"/>
                <a:gd name="T61" fmla="*/ 35 h 902"/>
                <a:gd name="T62" fmla="*/ 359 w 1652"/>
                <a:gd name="T63" fmla="*/ 45 h 902"/>
                <a:gd name="T64" fmla="*/ 306 w 1652"/>
                <a:gd name="T65" fmla="*/ 15 h 902"/>
                <a:gd name="T66" fmla="*/ 222 w 1652"/>
                <a:gd name="T67" fmla="*/ 31 h 902"/>
                <a:gd name="T68" fmla="*/ 187 w 1652"/>
                <a:gd name="T69" fmla="*/ 12 h 902"/>
                <a:gd name="T70" fmla="*/ 123 w 1652"/>
                <a:gd name="T71" fmla="*/ 20 h 902"/>
                <a:gd name="T72" fmla="*/ 93 w 1652"/>
                <a:gd name="T73" fmla="*/ 62 h 902"/>
                <a:gd name="T74" fmla="*/ 76 w 1652"/>
                <a:gd name="T75" fmla="*/ 84 h 902"/>
                <a:gd name="T76" fmla="*/ 54 w 1652"/>
                <a:gd name="T77" fmla="*/ 96 h 902"/>
                <a:gd name="T78" fmla="*/ 44 w 1652"/>
                <a:gd name="T79" fmla="*/ 113 h 902"/>
                <a:gd name="T80" fmla="*/ 62 w 1652"/>
                <a:gd name="T81" fmla="*/ 150 h 902"/>
                <a:gd name="T82" fmla="*/ 59 w 1652"/>
                <a:gd name="T83" fmla="*/ 188 h 902"/>
                <a:gd name="T84" fmla="*/ 17 w 1652"/>
                <a:gd name="T85" fmla="*/ 176 h 902"/>
                <a:gd name="T86" fmla="*/ 0 w 1652"/>
                <a:gd name="T87" fmla="*/ 189 h 902"/>
                <a:gd name="T88" fmla="*/ 9 w 1652"/>
                <a:gd name="T89" fmla="*/ 225 h 902"/>
                <a:gd name="T90" fmla="*/ 6 w 1652"/>
                <a:gd name="T91" fmla="*/ 258 h 902"/>
                <a:gd name="T92" fmla="*/ 24 w 1652"/>
                <a:gd name="T93" fmla="*/ 270 h 902"/>
                <a:gd name="T94" fmla="*/ 76 w 1652"/>
                <a:gd name="T95" fmla="*/ 321 h 902"/>
                <a:gd name="T96" fmla="*/ 107 w 1652"/>
                <a:gd name="T97" fmla="*/ 367 h 902"/>
                <a:gd name="T98" fmla="*/ 127 w 1652"/>
                <a:gd name="T99" fmla="*/ 383 h 902"/>
                <a:gd name="T100" fmla="*/ 163 w 1652"/>
                <a:gd name="T101" fmla="*/ 380 h 902"/>
                <a:gd name="T102" fmla="*/ 244 w 1652"/>
                <a:gd name="T103" fmla="*/ 474 h 902"/>
                <a:gd name="T104" fmla="*/ 270 w 1652"/>
                <a:gd name="T105" fmla="*/ 465 h 902"/>
                <a:gd name="T106" fmla="*/ 278 w 1652"/>
                <a:gd name="T107" fmla="*/ 502 h 902"/>
                <a:gd name="T108" fmla="*/ 328 w 1652"/>
                <a:gd name="T109" fmla="*/ 524 h 902"/>
                <a:gd name="T110" fmla="*/ 369 w 1652"/>
                <a:gd name="T111" fmla="*/ 568 h 902"/>
                <a:gd name="T112" fmla="*/ 377 w 1652"/>
                <a:gd name="T113" fmla="*/ 588 h 902"/>
                <a:gd name="T114" fmla="*/ 425 w 1652"/>
                <a:gd name="T115" fmla="*/ 585 h 902"/>
                <a:gd name="T116" fmla="*/ 504 w 1652"/>
                <a:gd name="T117" fmla="*/ 604 h 902"/>
                <a:gd name="T118" fmla="*/ 541 w 1652"/>
                <a:gd name="T119" fmla="*/ 615 h 902"/>
                <a:gd name="T120" fmla="*/ 543 w 1652"/>
                <a:gd name="T121" fmla="*/ 652 h 902"/>
                <a:gd name="T122" fmla="*/ 611 w 1652"/>
                <a:gd name="T123" fmla="*/ 596 h 902"/>
                <a:gd name="T124" fmla="*/ 666 w 1652"/>
                <a:gd name="T125" fmla="*/ 618 h 90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652"/>
                <a:gd name="T190" fmla="*/ 0 h 902"/>
                <a:gd name="T191" fmla="*/ 1652 w 1652"/>
                <a:gd name="T192" fmla="*/ 902 h 902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652" h="902">
                  <a:moveTo>
                    <a:pt x="952" y="853"/>
                  </a:moveTo>
                  <a:lnTo>
                    <a:pt x="1005" y="860"/>
                  </a:lnTo>
                  <a:lnTo>
                    <a:pt x="1023" y="884"/>
                  </a:lnTo>
                  <a:lnTo>
                    <a:pt x="1031" y="889"/>
                  </a:lnTo>
                  <a:lnTo>
                    <a:pt x="1110" y="874"/>
                  </a:lnTo>
                  <a:lnTo>
                    <a:pt x="1114" y="860"/>
                  </a:lnTo>
                  <a:lnTo>
                    <a:pt x="1129" y="851"/>
                  </a:lnTo>
                  <a:lnTo>
                    <a:pt x="1167" y="821"/>
                  </a:lnTo>
                  <a:lnTo>
                    <a:pt x="1200" y="816"/>
                  </a:lnTo>
                  <a:lnTo>
                    <a:pt x="1231" y="797"/>
                  </a:lnTo>
                  <a:lnTo>
                    <a:pt x="1289" y="763"/>
                  </a:lnTo>
                  <a:lnTo>
                    <a:pt x="1296" y="774"/>
                  </a:lnTo>
                  <a:lnTo>
                    <a:pt x="1340" y="790"/>
                  </a:lnTo>
                  <a:lnTo>
                    <a:pt x="1404" y="756"/>
                  </a:lnTo>
                  <a:lnTo>
                    <a:pt x="1423" y="770"/>
                  </a:lnTo>
                  <a:lnTo>
                    <a:pt x="1406" y="797"/>
                  </a:lnTo>
                  <a:lnTo>
                    <a:pt x="1413" y="803"/>
                  </a:lnTo>
                  <a:lnTo>
                    <a:pt x="1439" y="803"/>
                  </a:lnTo>
                  <a:lnTo>
                    <a:pt x="1440" y="814"/>
                  </a:lnTo>
                  <a:lnTo>
                    <a:pt x="1418" y="853"/>
                  </a:lnTo>
                  <a:lnTo>
                    <a:pt x="1425" y="860"/>
                  </a:lnTo>
                  <a:lnTo>
                    <a:pt x="1439" y="860"/>
                  </a:lnTo>
                  <a:lnTo>
                    <a:pt x="1502" y="877"/>
                  </a:lnTo>
                  <a:lnTo>
                    <a:pt x="1530" y="853"/>
                  </a:lnTo>
                  <a:lnTo>
                    <a:pt x="1572" y="887"/>
                  </a:lnTo>
                  <a:lnTo>
                    <a:pt x="1585" y="872"/>
                  </a:lnTo>
                  <a:lnTo>
                    <a:pt x="1596" y="882"/>
                  </a:lnTo>
                  <a:lnTo>
                    <a:pt x="1609" y="882"/>
                  </a:lnTo>
                  <a:lnTo>
                    <a:pt x="1616" y="872"/>
                  </a:lnTo>
                  <a:lnTo>
                    <a:pt x="1614" y="821"/>
                  </a:lnTo>
                  <a:lnTo>
                    <a:pt x="1624" y="814"/>
                  </a:lnTo>
                  <a:lnTo>
                    <a:pt x="1651" y="781"/>
                  </a:lnTo>
                  <a:lnTo>
                    <a:pt x="1647" y="653"/>
                  </a:lnTo>
                  <a:lnTo>
                    <a:pt x="1622" y="589"/>
                  </a:lnTo>
                  <a:lnTo>
                    <a:pt x="1640" y="576"/>
                  </a:lnTo>
                  <a:lnTo>
                    <a:pt x="1590" y="483"/>
                  </a:lnTo>
                  <a:lnTo>
                    <a:pt x="1528" y="434"/>
                  </a:lnTo>
                  <a:lnTo>
                    <a:pt x="1511" y="445"/>
                  </a:lnTo>
                  <a:lnTo>
                    <a:pt x="1513" y="474"/>
                  </a:lnTo>
                  <a:lnTo>
                    <a:pt x="1461" y="542"/>
                  </a:lnTo>
                  <a:lnTo>
                    <a:pt x="1373" y="525"/>
                  </a:lnTo>
                  <a:lnTo>
                    <a:pt x="1366" y="491"/>
                  </a:lnTo>
                  <a:lnTo>
                    <a:pt x="1311" y="448"/>
                  </a:lnTo>
                  <a:lnTo>
                    <a:pt x="1191" y="428"/>
                  </a:lnTo>
                  <a:lnTo>
                    <a:pt x="1138" y="419"/>
                  </a:lnTo>
                  <a:lnTo>
                    <a:pt x="1119" y="417"/>
                  </a:lnTo>
                  <a:lnTo>
                    <a:pt x="1073" y="380"/>
                  </a:lnTo>
                  <a:lnTo>
                    <a:pt x="978" y="357"/>
                  </a:lnTo>
                  <a:lnTo>
                    <a:pt x="913" y="229"/>
                  </a:lnTo>
                  <a:lnTo>
                    <a:pt x="911" y="194"/>
                  </a:lnTo>
                  <a:lnTo>
                    <a:pt x="937" y="180"/>
                  </a:lnTo>
                  <a:lnTo>
                    <a:pt x="937" y="141"/>
                  </a:lnTo>
                  <a:lnTo>
                    <a:pt x="956" y="93"/>
                  </a:lnTo>
                  <a:lnTo>
                    <a:pt x="935" y="70"/>
                  </a:lnTo>
                  <a:lnTo>
                    <a:pt x="963" y="46"/>
                  </a:lnTo>
                  <a:lnTo>
                    <a:pt x="945" y="35"/>
                  </a:lnTo>
                  <a:lnTo>
                    <a:pt x="902" y="35"/>
                  </a:lnTo>
                  <a:lnTo>
                    <a:pt x="823" y="0"/>
                  </a:lnTo>
                  <a:lnTo>
                    <a:pt x="772" y="0"/>
                  </a:lnTo>
                  <a:lnTo>
                    <a:pt x="734" y="11"/>
                  </a:lnTo>
                  <a:lnTo>
                    <a:pt x="689" y="11"/>
                  </a:lnTo>
                  <a:lnTo>
                    <a:pt x="621" y="48"/>
                  </a:lnTo>
                  <a:lnTo>
                    <a:pt x="567" y="42"/>
                  </a:lnTo>
                  <a:lnTo>
                    <a:pt x="512" y="62"/>
                  </a:lnTo>
                  <a:lnTo>
                    <a:pt x="466" y="46"/>
                  </a:lnTo>
                  <a:lnTo>
                    <a:pt x="437" y="21"/>
                  </a:lnTo>
                  <a:lnTo>
                    <a:pt x="365" y="11"/>
                  </a:lnTo>
                  <a:lnTo>
                    <a:pt x="317" y="43"/>
                  </a:lnTo>
                  <a:lnTo>
                    <a:pt x="291" y="33"/>
                  </a:lnTo>
                  <a:lnTo>
                    <a:pt x="268" y="16"/>
                  </a:lnTo>
                  <a:lnTo>
                    <a:pt x="217" y="2"/>
                  </a:lnTo>
                  <a:lnTo>
                    <a:pt x="177" y="28"/>
                  </a:lnTo>
                  <a:lnTo>
                    <a:pt x="164" y="69"/>
                  </a:lnTo>
                  <a:lnTo>
                    <a:pt x="133" y="86"/>
                  </a:lnTo>
                  <a:lnTo>
                    <a:pt x="129" y="110"/>
                  </a:lnTo>
                  <a:lnTo>
                    <a:pt x="109" y="117"/>
                  </a:lnTo>
                  <a:lnTo>
                    <a:pt x="86" y="115"/>
                  </a:lnTo>
                  <a:lnTo>
                    <a:pt x="78" y="132"/>
                  </a:lnTo>
                  <a:lnTo>
                    <a:pt x="74" y="156"/>
                  </a:lnTo>
                  <a:lnTo>
                    <a:pt x="62" y="156"/>
                  </a:lnTo>
                  <a:lnTo>
                    <a:pt x="62" y="180"/>
                  </a:lnTo>
                  <a:lnTo>
                    <a:pt x="89" y="207"/>
                  </a:lnTo>
                  <a:lnTo>
                    <a:pt x="89" y="245"/>
                  </a:lnTo>
                  <a:lnTo>
                    <a:pt x="83" y="260"/>
                  </a:lnTo>
                  <a:lnTo>
                    <a:pt x="43" y="265"/>
                  </a:lnTo>
                  <a:lnTo>
                    <a:pt x="24" y="243"/>
                  </a:lnTo>
                  <a:lnTo>
                    <a:pt x="2" y="245"/>
                  </a:lnTo>
                  <a:lnTo>
                    <a:pt x="0" y="262"/>
                  </a:lnTo>
                  <a:lnTo>
                    <a:pt x="10" y="291"/>
                  </a:lnTo>
                  <a:lnTo>
                    <a:pt x="12" y="311"/>
                  </a:lnTo>
                  <a:lnTo>
                    <a:pt x="12" y="337"/>
                  </a:lnTo>
                  <a:lnTo>
                    <a:pt x="9" y="356"/>
                  </a:lnTo>
                  <a:lnTo>
                    <a:pt x="10" y="371"/>
                  </a:lnTo>
                  <a:lnTo>
                    <a:pt x="34" y="373"/>
                  </a:lnTo>
                  <a:lnTo>
                    <a:pt x="50" y="397"/>
                  </a:lnTo>
                  <a:lnTo>
                    <a:pt x="109" y="443"/>
                  </a:lnTo>
                  <a:lnTo>
                    <a:pt x="109" y="459"/>
                  </a:lnTo>
                  <a:lnTo>
                    <a:pt x="153" y="508"/>
                  </a:lnTo>
                  <a:lnTo>
                    <a:pt x="165" y="525"/>
                  </a:lnTo>
                  <a:lnTo>
                    <a:pt x="181" y="530"/>
                  </a:lnTo>
                  <a:lnTo>
                    <a:pt x="208" y="503"/>
                  </a:lnTo>
                  <a:lnTo>
                    <a:pt x="232" y="525"/>
                  </a:lnTo>
                  <a:lnTo>
                    <a:pt x="332" y="611"/>
                  </a:lnTo>
                  <a:lnTo>
                    <a:pt x="349" y="655"/>
                  </a:lnTo>
                  <a:lnTo>
                    <a:pt x="372" y="655"/>
                  </a:lnTo>
                  <a:lnTo>
                    <a:pt x="385" y="642"/>
                  </a:lnTo>
                  <a:lnTo>
                    <a:pt x="396" y="653"/>
                  </a:lnTo>
                  <a:lnTo>
                    <a:pt x="396" y="693"/>
                  </a:lnTo>
                  <a:lnTo>
                    <a:pt x="455" y="725"/>
                  </a:lnTo>
                  <a:lnTo>
                    <a:pt x="468" y="723"/>
                  </a:lnTo>
                  <a:lnTo>
                    <a:pt x="476" y="756"/>
                  </a:lnTo>
                  <a:lnTo>
                    <a:pt x="528" y="785"/>
                  </a:lnTo>
                  <a:lnTo>
                    <a:pt x="529" y="805"/>
                  </a:lnTo>
                  <a:lnTo>
                    <a:pt x="538" y="812"/>
                  </a:lnTo>
                  <a:lnTo>
                    <a:pt x="581" y="809"/>
                  </a:lnTo>
                  <a:lnTo>
                    <a:pt x="607" y="809"/>
                  </a:lnTo>
                  <a:lnTo>
                    <a:pt x="641" y="836"/>
                  </a:lnTo>
                  <a:lnTo>
                    <a:pt x="720" y="834"/>
                  </a:lnTo>
                  <a:lnTo>
                    <a:pt x="762" y="831"/>
                  </a:lnTo>
                  <a:lnTo>
                    <a:pt x="772" y="850"/>
                  </a:lnTo>
                  <a:lnTo>
                    <a:pt x="763" y="887"/>
                  </a:lnTo>
                  <a:lnTo>
                    <a:pt x="775" y="901"/>
                  </a:lnTo>
                  <a:lnTo>
                    <a:pt x="818" y="862"/>
                  </a:lnTo>
                  <a:lnTo>
                    <a:pt x="873" y="823"/>
                  </a:lnTo>
                  <a:lnTo>
                    <a:pt x="913" y="829"/>
                  </a:lnTo>
                  <a:lnTo>
                    <a:pt x="952" y="853"/>
                  </a:lnTo>
                </a:path>
              </a:pathLst>
            </a:custGeom>
            <a:solidFill>
              <a:schemeClr val="accent5"/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20" name="Freeform 1083"/>
            <p:cNvSpPr/>
            <p:nvPr/>
          </p:nvSpPr>
          <p:spPr bwMode="auto">
            <a:xfrm rot="356891">
              <a:off x="4410631" y="3056858"/>
              <a:ext cx="1606872" cy="1174038"/>
            </a:xfrm>
            <a:custGeom>
              <a:avLst/>
              <a:gdLst>
                <a:gd name="T0" fmla="*/ 59 w 1067"/>
                <a:gd name="T1" fmla="*/ 207 h 770"/>
                <a:gd name="T2" fmla="*/ 96 w 1067"/>
                <a:gd name="T3" fmla="*/ 185 h 770"/>
                <a:gd name="T4" fmla="*/ 80 w 1067"/>
                <a:gd name="T5" fmla="*/ 172 h 770"/>
                <a:gd name="T6" fmla="*/ 103 w 1067"/>
                <a:gd name="T7" fmla="*/ 152 h 770"/>
                <a:gd name="T8" fmla="*/ 74 w 1067"/>
                <a:gd name="T9" fmla="*/ 91 h 770"/>
                <a:gd name="T10" fmla="*/ 93 w 1067"/>
                <a:gd name="T11" fmla="*/ 36 h 770"/>
                <a:gd name="T12" fmla="*/ 242 w 1067"/>
                <a:gd name="T13" fmla="*/ 0 h 770"/>
                <a:gd name="T14" fmla="*/ 333 w 1067"/>
                <a:gd name="T15" fmla="*/ 20 h 770"/>
                <a:gd name="T16" fmla="*/ 386 w 1067"/>
                <a:gd name="T17" fmla="*/ 52 h 770"/>
                <a:gd name="T18" fmla="*/ 436 w 1067"/>
                <a:gd name="T19" fmla="*/ 31 h 770"/>
                <a:gd name="T20" fmla="*/ 501 w 1067"/>
                <a:gd name="T21" fmla="*/ 24 h 770"/>
                <a:gd name="T22" fmla="*/ 584 w 1067"/>
                <a:gd name="T23" fmla="*/ 47 h 770"/>
                <a:gd name="T24" fmla="*/ 636 w 1067"/>
                <a:gd name="T25" fmla="*/ 109 h 770"/>
                <a:gd name="T26" fmla="*/ 683 w 1067"/>
                <a:gd name="T27" fmla="*/ 127 h 770"/>
                <a:gd name="T28" fmla="*/ 729 w 1067"/>
                <a:gd name="T29" fmla="*/ 214 h 770"/>
                <a:gd name="T30" fmla="*/ 739 w 1067"/>
                <a:gd name="T31" fmla="*/ 273 h 770"/>
                <a:gd name="T32" fmla="*/ 713 w 1067"/>
                <a:gd name="T33" fmla="*/ 315 h 770"/>
                <a:gd name="T34" fmla="*/ 685 w 1067"/>
                <a:gd name="T35" fmla="*/ 342 h 770"/>
                <a:gd name="T36" fmla="*/ 673 w 1067"/>
                <a:gd name="T37" fmla="*/ 380 h 770"/>
                <a:gd name="T38" fmla="*/ 641 w 1067"/>
                <a:gd name="T39" fmla="*/ 362 h 770"/>
                <a:gd name="T40" fmla="*/ 643 w 1067"/>
                <a:gd name="T41" fmla="*/ 391 h 770"/>
                <a:gd name="T42" fmla="*/ 691 w 1067"/>
                <a:gd name="T43" fmla="*/ 419 h 770"/>
                <a:gd name="T44" fmla="*/ 715 w 1067"/>
                <a:gd name="T45" fmla="*/ 432 h 770"/>
                <a:gd name="T46" fmla="*/ 706 w 1067"/>
                <a:gd name="T47" fmla="*/ 455 h 770"/>
                <a:gd name="T48" fmla="*/ 673 w 1067"/>
                <a:gd name="T49" fmla="*/ 463 h 770"/>
                <a:gd name="T50" fmla="*/ 639 w 1067"/>
                <a:gd name="T51" fmla="*/ 458 h 770"/>
                <a:gd name="T52" fmla="*/ 633 w 1067"/>
                <a:gd name="T53" fmla="*/ 489 h 770"/>
                <a:gd name="T54" fmla="*/ 578 w 1067"/>
                <a:gd name="T55" fmla="*/ 461 h 770"/>
                <a:gd name="T56" fmla="*/ 544 w 1067"/>
                <a:gd name="T57" fmla="*/ 454 h 770"/>
                <a:gd name="T58" fmla="*/ 440 w 1067"/>
                <a:gd name="T59" fmla="*/ 450 h 770"/>
                <a:gd name="T60" fmla="*/ 429 w 1067"/>
                <a:gd name="T61" fmla="*/ 477 h 770"/>
                <a:gd name="T62" fmla="*/ 419 w 1067"/>
                <a:gd name="T63" fmla="*/ 506 h 770"/>
                <a:gd name="T64" fmla="*/ 322 w 1067"/>
                <a:gd name="T65" fmla="*/ 543 h 770"/>
                <a:gd name="T66" fmla="*/ 278 w 1067"/>
                <a:gd name="T67" fmla="*/ 487 h 770"/>
                <a:gd name="T68" fmla="*/ 158 w 1067"/>
                <a:gd name="T69" fmla="*/ 467 h 770"/>
                <a:gd name="T70" fmla="*/ 113 w 1067"/>
                <a:gd name="T71" fmla="*/ 438 h 770"/>
                <a:gd name="T72" fmla="*/ 2 w 1067"/>
                <a:gd name="T73" fmla="*/ 328 h 770"/>
                <a:gd name="T74" fmla="*/ 18 w 1067"/>
                <a:gd name="T75" fmla="*/ 294 h 770"/>
                <a:gd name="T76" fmla="*/ 31 w 1067"/>
                <a:gd name="T77" fmla="*/ 232 h 770"/>
                <a:gd name="T78" fmla="*/ 36 w 1067"/>
                <a:gd name="T79" fmla="*/ 197 h 770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1067"/>
                <a:gd name="T121" fmla="*/ 0 h 770"/>
                <a:gd name="T122" fmla="*/ 1067 w 1067"/>
                <a:gd name="T123" fmla="*/ 770 h 770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1067" h="770">
                  <a:moveTo>
                    <a:pt x="52" y="272"/>
                  </a:moveTo>
                  <a:lnTo>
                    <a:pt x="86" y="286"/>
                  </a:lnTo>
                  <a:lnTo>
                    <a:pt x="146" y="267"/>
                  </a:lnTo>
                  <a:lnTo>
                    <a:pt x="138" y="255"/>
                  </a:lnTo>
                  <a:lnTo>
                    <a:pt x="122" y="255"/>
                  </a:lnTo>
                  <a:lnTo>
                    <a:pt x="115" y="238"/>
                  </a:lnTo>
                  <a:lnTo>
                    <a:pt x="119" y="222"/>
                  </a:lnTo>
                  <a:lnTo>
                    <a:pt x="148" y="209"/>
                  </a:lnTo>
                  <a:lnTo>
                    <a:pt x="167" y="176"/>
                  </a:lnTo>
                  <a:lnTo>
                    <a:pt x="107" y="125"/>
                  </a:lnTo>
                  <a:lnTo>
                    <a:pt x="105" y="72"/>
                  </a:lnTo>
                  <a:lnTo>
                    <a:pt x="133" y="50"/>
                  </a:lnTo>
                  <a:lnTo>
                    <a:pt x="334" y="10"/>
                  </a:lnTo>
                  <a:lnTo>
                    <a:pt x="347" y="0"/>
                  </a:lnTo>
                  <a:lnTo>
                    <a:pt x="378" y="4"/>
                  </a:lnTo>
                  <a:lnTo>
                    <a:pt x="478" y="28"/>
                  </a:lnTo>
                  <a:lnTo>
                    <a:pt x="509" y="46"/>
                  </a:lnTo>
                  <a:lnTo>
                    <a:pt x="554" y="72"/>
                  </a:lnTo>
                  <a:lnTo>
                    <a:pt x="581" y="70"/>
                  </a:lnTo>
                  <a:lnTo>
                    <a:pt x="626" y="43"/>
                  </a:lnTo>
                  <a:lnTo>
                    <a:pt x="683" y="52"/>
                  </a:lnTo>
                  <a:lnTo>
                    <a:pt x="719" y="33"/>
                  </a:lnTo>
                  <a:lnTo>
                    <a:pt x="796" y="81"/>
                  </a:lnTo>
                  <a:lnTo>
                    <a:pt x="838" y="65"/>
                  </a:lnTo>
                  <a:lnTo>
                    <a:pt x="860" y="118"/>
                  </a:lnTo>
                  <a:lnTo>
                    <a:pt x="912" y="151"/>
                  </a:lnTo>
                  <a:lnTo>
                    <a:pt x="951" y="187"/>
                  </a:lnTo>
                  <a:lnTo>
                    <a:pt x="980" y="176"/>
                  </a:lnTo>
                  <a:lnTo>
                    <a:pt x="1035" y="248"/>
                  </a:lnTo>
                  <a:lnTo>
                    <a:pt x="1046" y="295"/>
                  </a:lnTo>
                  <a:lnTo>
                    <a:pt x="1066" y="323"/>
                  </a:lnTo>
                  <a:lnTo>
                    <a:pt x="1059" y="378"/>
                  </a:lnTo>
                  <a:lnTo>
                    <a:pt x="1015" y="414"/>
                  </a:lnTo>
                  <a:lnTo>
                    <a:pt x="1023" y="436"/>
                  </a:lnTo>
                  <a:lnTo>
                    <a:pt x="1006" y="453"/>
                  </a:lnTo>
                  <a:lnTo>
                    <a:pt x="984" y="474"/>
                  </a:lnTo>
                  <a:lnTo>
                    <a:pt x="984" y="511"/>
                  </a:lnTo>
                  <a:lnTo>
                    <a:pt x="965" y="527"/>
                  </a:lnTo>
                  <a:lnTo>
                    <a:pt x="941" y="520"/>
                  </a:lnTo>
                  <a:lnTo>
                    <a:pt x="920" y="500"/>
                  </a:lnTo>
                  <a:lnTo>
                    <a:pt x="910" y="522"/>
                  </a:lnTo>
                  <a:lnTo>
                    <a:pt x="923" y="542"/>
                  </a:lnTo>
                  <a:lnTo>
                    <a:pt x="958" y="546"/>
                  </a:lnTo>
                  <a:lnTo>
                    <a:pt x="991" y="580"/>
                  </a:lnTo>
                  <a:lnTo>
                    <a:pt x="1011" y="580"/>
                  </a:lnTo>
                  <a:lnTo>
                    <a:pt x="1026" y="597"/>
                  </a:lnTo>
                  <a:lnTo>
                    <a:pt x="1013" y="628"/>
                  </a:lnTo>
                  <a:lnTo>
                    <a:pt x="1013" y="630"/>
                  </a:lnTo>
                  <a:lnTo>
                    <a:pt x="984" y="626"/>
                  </a:lnTo>
                  <a:lnTo>
                    <a:pt x="965" y="641"/>
                  </a:lnTo>
                  <a:lnTo>
                    <a:pt x="951" y="619"/>
                  </a:lnTo>
                  <a:lnTo>
                    <a:pt x="917" y="633"/>
                  </a:lnTo>
                  <a:lnTo>
                    <a:pt x="908" y="650"/>
                  </a:lnTo>
                  <a:lnTo>
                    <a:pt x="908" y="676"/>
                  </a:lnTo>
                  <a:lnTo>
                    <a:pt x="872" y="683"/>
                  </a:lnTo>
                  <a:lnTo>
                    <a:pt x="829" y="638"/>
                  </a:lnTo>
                  <a:lnTo>
                    <a:pt x="815" y="617"/>
                  </a:lnTo>
                  <a:lnTo>
                    <a:pt x="781" y="628"/>
                  </a:lnTo>
                  <a:lnTo>
                    <a:pt x="722" y="610"/>
                  </a:lnTo>
                  <a:lnTo>
                    <a:pt x="632" y="623"/>
                  </a:lnTo>
                  <a:lnTo>
                    <a:pt x="626" y="633"/>
                  </a:lnTo>
                  <a:lnTo>
                    <a:pt x="616" y="660"/>
                  </a:lnTo>
                  <a:lnTo>
                    <a:pt x="599" y="672"/>
                  </a:lnTo>
                  <a:lnTo>
                    <a:pt x="602" y="701"/>
                  </a:lnTo>
                  <a:lnTo>
                    <a:pt x="549" y="769"/>
                  </a:lnTo>
                  <a:lnTo>
                    <a:pt x="461" y="751"/>
                  </a:lnTo>
                  <a:lnTo>
                    <a:pt x="454" y="718"/>
                  </a:lnTo>
                  <a:lnTo>
                    <a:pt x="399" y="674"/>
                  </a:lnTo>
                  <a:lnTo>
                    <a:pt x="279" y="655"/>
                  </a:lnTo>
                  <a:lnTo>
                    <a:pt x="227" y="645"/>
                  </a:lnTo>
                  <a:lnTo>
                    <a:pt x="207" y="643"/>
                  </a:lnTo>
                  <a:lnTo>
                    <a:pt x="162" y="606"/>
                  </a:lnTo>
                  <a:lnTo>
                    <a:pt x="67" y="583"/>
                  </a:lnTo>
                  <a:lnTo>
                    <a:pt x="2" y="455"/>
                  </a:lnTo>
                  <a:lnTo>
                    <a:pt x="0" y="421"/>
                  </a:lnTo>
                  <a:lnTo>
                    <a:pt x="26" y="407"/>
                  </a:lnTo>
                  <a:lnTo>
                    <a:pt x="26" y="368"/>
                  </a:lnTo>
                  <a:lnTo>
                    <a:pt x="45" y="320"/>
                  </a:lnTo>
                  <a:lnTo>
                    <a:pt x="23" y="297"/>
                  </a:lnTo>
                  <a:lnTo>
                    <a:pt x="52" y="272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21" name="Freeform 1084"/>
            <p:cNvSpPr/>
            <p:nvPr/>
          </p:nvSpPr>
          <p:spPr bwMode="auto">
            <a:xfrm rot="356891">
              <a:off x="4992195" y="2650480"/>
              <a:ext cx="1741062" cy="1517244"/>
            </a:xfrm>
            <a:custGeom>
              <a:avLst/>
              <a:gdLst>
                <a:gd name="T0" fmla="*/ 4 w 1155"/>
                <a:gd name="T1" fmla="*/ 115 h 994"/>
                <a:gd name="T2" fmla="*/ 123 w 1155"/>
                <a:gd name="T3" fmla="*/ 46 h 994"/>
                <a:gd name="T4" fmla="*/ 157 w 1155"/>
                <a:gd name="T5" fmla="*/ 0 h 994"/>
                <a:gd name="T6" fmla="*/ 203 w 1155"/>
                <a:gd name="T7" fmla="*/ 25 h 994"/>
                <a:gd name="T8" fmla="*/ 239 w 1155"/>
                <a:gd name="T9" fmla="*/ 146 h 994"/>
                <a:gd name="T10" fmla="*/ 336 w 1155"/>
                <a:gd name="T11" fmla="*/ 137 h 994"/>
                <a:gd name="T12" fmla="*/ 351 w 1155"/>
                <a:gd name="T13" fmla="*/ 169 h 994"/>
                <a:gd name="T14" fmla="*/ 359 w 1155"/>
                <a:gd name="T15" fmla="*/ 234 h 994"/>
                <a:gd name="T16" fmla="*/ 375 w 1155"/>
                <a:gd name="T17" fmla="*/ 252 h 994"/>
                <a:gd name="T18" fmla="*/ 471 w 1155"/>
                <a:gd name="T19" fmla="*/ 271 h 994"/>
                <a:gd name="T20" fmla="*/ 554 w 1155"/>
                <a:gd name="T21" fmla="*/ 267 h 994"/>
                <a:gd name="T22" fmla="*/ 528 w 1155"/>
                <a:gd name="T23" fmla="*/ 314 h 994"/>
                <a:gd name="T24" fmla="*/ 556 w 1155"/>
                <a:gd name="T25" fmla="*/ 378 h 994"/>
                <a:gd name="T26" fmla="*/ 622 w 1155"/>
                <a:gd name="T27" fmla="*/ 468 h 994"/>
                <a:gd name="T28" fmla="*/ 647 w 1155"/>
                <a:gd name="T29" fmla="*/ 516 h 994"/>
                <a:gd name="T30" fmla="*/ 681 w 1155"/>
                <a:gd name="T31" fmla="*/ 500 h 994"/>
                <a:gd name="T32" fmla="*/ 692 w 1155"/>
                <a:gd name="T33" fmla="*/ 458 h 994"/>
                <a:gd name="T34" fmla="*/ 697 w 1155"/>
                <a:gd name="T35" fmla="*/ 389 h 994"/>
                <a:gd name="T36" fmla="*/ 727 w 1155"/>
                <a:gd name="T37" fmla="*/ 403 h 994"/>
                <a:gd name="T38" fmla="*/ 807 w 1155"/>
                <a:gd name="T39" fmla="*/ 464 h 994"/>
                <a:gd name="T40" fmla="*/ 796 w 1155"/>
                <a:gd name="T41" fmla="*/ 519 h 994"/>
                <a:gd name="T42" fmla="*/ 754 w 1155"/>
                <a:gd name="T43" fmla="*/ 534 h 994"/>
                <a:gd name="T44" fmla="*/ 710 w 1155"/>
                <a:gd name="T45" fmla="*/ 540 h 994"/>
                <a:gd name="T46" fmla="*/ 690 w 1155"/>
                <a:gd name="T47" fmla="*/ 556 h 994"/>
                <a:gd name="T48" fmla="*/ 697 w 1155"/>
                <a:gd name="T49" fmla="*/ 596 h 994"/>
                <a:gd name="T50" fmla="*/ 687 w 1155"/>
                <a:gd name="T51" fmla="*/ 646 h 994"/>
                <a:gd name="T52" fmla="*/ 662 w 1155"/>
                <a:gd name="T53" fmla="*/ 671 h 994"/>
                <a:gd name="T54" fmla="*/ 634 w 1155"/>
                <a:gd name="T55" fmla="*/ 711 h 994"/>
                <a:gd name="T56" fmla="*/ 572 w 1155"/>
                <a:gd name="T57" fmla="*/ 704 h 994"/>
                <a:gd name="T58" fmla="*/ 547 w 1155"/>
                <a:gd name="T59" fmla="*/ 679 h 994"/>
                <a:gd name="T60" fmla="*/ 501 w 1155"/>
                <a:gd name="T61" fmla="*/ 623 h 994"/>
                <a:gd name="T62" fmla="*/ 448 w 1155"/>
                <a:gd name="T63" fmla="*/ 624 h 994"/>
                <a:gd name="T64" fmla="*/ 413 w 1155"/>
                <a:gd name="T65" fmla="*/ 620 h 994"/>
                <a:gd name="T66" fmla="*/ 387 w 1155"/>
                <a:gd name="T67" fmla="*/ 587 h 994"/>
                <a:gd name="T68" fmla="*/ 431 w 1155"/>
                <a:gd name="T69" fmla="*/ 595 h 994"/>
                <a:gd name="T70" fmla="*/ 458 w 1155"/>
                <a:gd name="T71" fmla="*/ 540 h 994"/>
                <a:gd name="T72" fmla="*/ 487 w 1155"/>
                <a:gd name="T73" fmla="*/ 458 h 994"/>
                <a:gd name="T74" fmla="*/ 429 w 1155"/>
                <a:gd name="T75" fmla="*/ 351 h 994"/>
                <a:gd name="T76" fmla="*/ 344 w 1155"/>
                <a:gd name="T77" fmla="*/ 310 h 994"/>
                <a:gd name="T78" fmla="*/ 246 w 1155"/>
                <a:gd name="T79" fmla="*/ 248 h 994"/>
                <a:gd name="T80" fmla="*/ 149 w 1155"/>
                <a:gd name="T81" fmla="*/ 274 h 994"/>
                <a:gd name="T82" fmla="*/ 77 w 1155"/>
                <a:gd name="T83" fmla="*/ 244 h 99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155"/>
                <a:gd name="T127" fmla="*/ 0 h 994"/>
                <a:gd name="T128" fmla="*/ 1155 w 1155"/>
                <a:gd name="T129" fmla="*/ 994 h 99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155" h="994">
                  <a:moveTo>
                    <a:pt x="10" y="313"/>
                  </a:moveTo>
                  <a:lnTo>
                    <a:pt x="0" y="185"/>
                  </a:lnTo>
                  <a:lnTo>
                    <a:pt x="5" y="158"/>
                  </a:lnTo>
                  <a:lnTo>
                    <a:pt x="43" y="140"/>
                  </a:lnTo>
                  <a:lnTo>
                    <a:pt x="96" y="96"/>
                  </a:lnTo>
                  <a:lnTo>
                    <a:pt x="177" y="63"/>
                  </a:lnTo>
                  <a:lnTo>
                    <a:pt x="210" y="48"/>
                  </a:lnTo>
                  <a:lnTo>
                    <a:pt x="210" y="17"/>
                  </a:lnTo>
                  <a:lnTo>
                    <a:pt x="225" y="0"/>
                  </a:lnTo>
                  <a:lnTo>
                    <a:pt x="239" y="2"/>
                  </a:lnTo>
                  <a:lnTo>
                    <a:pt x="292" y="10"/>
                  </a:lnTo>
                  <a:lnTo>
                    <a:pt x="291" y="34"/>
                  </a:lnTo>
                  <a:lnTo>
                    <a:pt x="301" y="72"/>
                  </a:lnTo>
                  <a:lnTo>
                    <a:pt x="295" y="134"/>
                  </a:lnTo>
                  <a:lnTo>
                    <a:pt x="341" y="202"/>
                  </a:lnTo>
                  <a:lnTo>
                    <a:pt x="365" y="217"/>
                  </a:lnTo>
                  <a:lnTo>
                    <a:pt x="402" y="188"/>
                  </a:lnTo>
                  <a:lnTo>
                    <a:pt x="481" y="188"/>
                  </a:lnTo>
                  <a:lnTo>
                    <a:pt x="500" y="195"/>
                  </a:lnTo>
                  <a:lnTo>
                    <a:pt x="512" y="213"/>
                  </a:lnTo>
                  <a:lnTo>
                    <a:pt x="503" y="233"/>
                  </a:lnTo>
                  <a:lnTo>
                    <a:pt x="459" y="268"/>
                  </a:lnTo>
                  <a:lnTo>
                    <a:pt x="464" y="286"/>
                  </a:lnTo>
                  <a:lnTo>
                    <a:pt x="514" y="323"/>
                  </a:lnTo>
                  <a:lnTo>
                    <a:pt x="534" y="323"/>
                  </a:lnTo>
                  <a:lnTo>
                    <a:pt x="540" y="332"/>
                  </a:lnTo>
                  <a:lnTo>
                    <a:pt x="536" y="347"/>
                  </a:lnTo>
                  <a:lnTo>
                    <a:pt x="567" y="372"/>
                  </a:lnTo>
                  <a:lnTo>
                    <a:pt x="639" y="383"/>
                  </a:lnTo>
                  <a:lnTo>
                    <a:pt x="674" y="374"/>
                  </a:lnTo>
                  <a:lnTo>
                    <a:pt x="718" y="330"/>
                  </a:lnTo>
                  <a:lnTo>
                    <a:pt x="770" y="335"/>
                  </a:lnTo>
                  <a:lnTo>
                    <a:pt x="792" y="368"/>
                  </a:lnTo>
                  <a:lnTo>
                    <a:pt x="780" y="398"/>
                  </a:lnTo>
                  <a:lnTo>
                    <a:pt x="784" y="417"/>
                  </a:lnTo>
                  <a:lnTo>
                    <a:pt x="755" y="434"/>
                  </a:lnTo>
                  <a:lnTo>
                    <a:pt x="742" y="449"/>
                  </a:lnTo>
                  <a:lnTo>
                    <a:pt x="746" y="487"/>
                  </a:lnTo>
                  <a:lnTo>
                    <a:pt x="797" y="522"/>
                  </a:lnTo>
                  <a:lnTo>
                    <a:pt x="818" y="518"/>
                  </a:lnTo>
                  <a:lnTo>
                    <a:pt x="878" y="590"/>
                  </a:lnTo>
                  <a:lnTo>
                    <a:pt x="890" y="646"/>
                  </a:lnTo>
                  <a:lnTo>
                    <a:pt x="885" y="672"/>
                  </a:lnTo>
                  <a:lnTo>
                    <a:pt x="926" y="694"/>
                  </a:lnTo>
                  <a:lnTo>
                    <a:pt x="926" y="711"/>
                  </a:lnTo>
                  <a:lnTo>
                    <a:pt x="964" y="721"/>
                  </a:lnTo>
                  <a:lnTo>
                    <a:pt x="974" y="721"/>
                  </a:lnTo>
                  <a:lnTo>
                    <a:pt x="974" y="690"/>
                  </a:lnTo>
                  <a:lnTo>
                    <a:pt x="1003" y="685"/>
                  </a:lnTo>
                  <a:lnTo>
                    <a:pt x="1009" y="648"/>
                  </a:lnTo>
                  <a:lnTo>
                    <a:pt x="990" y="632"/>
                  </a:lnTo>
                  <a:lnTo>
                    <a:pt x="974" y="617"/>
                  </a:lnTo>
                  <a:lnTo>
                    <a:pt x="981" y="547"/>
                  </a:lnTo>
                  <a:lnTo>
                    <a:pt x="996" y="537"/>
                  </a:lnTo>
                  <a:lnTo>
                    <a:pt x="1022" y="549"/>
                  </a:lnTo>
                  <a:lnTo>
                    <a:pt x="1033" y="544"/>
                  </a:lnTo>
                  <a:lnTo>
                    <a:pt x="1040" y="557"/>
                  </a:lnTo>
                  <a:lnTo>
                    <a:pt x="1110" y="593"/>
                  </a:lnTo>
                  <a:lnTo>
                    <a:pt x="1148" y="617"/>
                  </a:lnTo>
                  <a:lnTo>
                    <a:pt x="1154" y="639"/>
                  </a:lnTo>
                  <a:lnTo>
                    <a:pt x="1134" y="668"/>
                  </a:lnTo>
                  <a:lnTo>
                    <a:pt x="1145" y="701"/>
                  </a:lnTo>
                  <a:lnTo>
                    <a:pt x="1139" y="716"/>
                  </a:lnTo>
                  <a:lnTo>
                    <a:pt x="1086" y="721"/>
                  </a:lnTo>
                  <a:lnTo>
                    <a:pt x="1075" y="728"/>
                  </a:lnTo>
                  <a:lnTo>
                    <a:pt x="1079" y="736"/>
                  </a:lnTo>
                  <a:lnTo>
                    <a:pt x="1079" y="752"/>
                  </a:lnTo>
                  <a:lnTo>
                    <a:pt x="1038" y="756"/>
                  </a:lnTo>
                  <a:lnTo>
                    <a:pt x="1016" y="745"/>
                  </a:lnTo>
                  <a:lnTo>
                    <a:pt x="988" y="745"/>
                  </a:lnTo>
                  <a:lnTo>
                    <a:pt x="983" y="752"/>
                  </a:lnTo>
                  <a:lnTo>
                    <a:pt x="988" y="767"/>
                  </a:lnTo>
                  <a:lnTo>
                    <a:pt x="974" y="783"/>
                  </a:lnTo>
                  <a:lnTo>
                    <a:pt x="969" y="800"/>
                  </a:lnTo>
                  <a:lnTo>
                    <a:pt x="996" y="822"/>
                  </a:lnTo>
                  <a:lnTo>
                    <a:pt x="976" y="862"/>
                  </a:lnTo>
                  <a:lnTo>
                    <a:pt x="985" y="882"/>
                  </a:lnTo>
                  <a:lnTo>
                    <a:pt x="983" y="891"/>
                  </a:lnTo>
                  <a:lnTo>
                    <a:pt x="952" y="891"/>
                  </a:lnTo>
                  <a:lnTo>
                    <a:pt x="930" y="901"/>
                  </a:lnTo>
                  <a:lnTo>
                    <a:pt x="948" y="926"/>
                  </a:lnTo>
                  <a:lnTo>
                    <a:pt x="937" y="957"/>
                  </a:lnTo>
                  <a:lnTo>
                    <a:pt x="904" y="966"/>
                  </a:lnTo>
                  <a:lnTo>
                    <a:pt x="906" y="981"/>
                  </a:lnTo>
                  <a:lnTo>
                    <a:pt x="897" y="993"/>
                  </a:lnTo>
                  <a:lnTo>
                    <a:pt x="840" y="988"/>
                  </a:lnTo>
                  <a:lnTo>
                    <a:pt x="818" y="972"/>
                  </a:lnTo>
                  <a:lnTo>
                    <a:pt x="814" y="937"/>
                  </a:lnTo>
                  <a:lnTo>
                    <a:pt x="801" y="923"/>
                  </a:lnTo>
                  <a:lnTo>
                    <a:pt x="782" y="937"/>
                  </a:lnTo>
                  <a:lnTo>
                    <a:pt x="746" y="901"/>
                  </a:lnTo>
                  <a:lnTo>
                    <a:pt x="720" y="884"/>
                  </a:lnTo>
                  <a:lnTo>
                    <a:pt x="718" y="858"/>
                  </a:lnTo>
                  <a:lnTo>
                    <a:pt x="709" y="838"/>
                  </a:lnTo>
                  <a:lnTo>
                    <a:pt x="696" y="838"/>
                  </a:lnTo>
                  <a:lnTo>
                    <a:pt x="641" y="862"/>
                  </a:lnTo>
                  <a:lnTo>
                    <a:pt x="643" y="889"/>
                  </a:lnTo>
                  <a:lnTo>
                    <a:pt x="624" y="889"/>
                  </a:lnTo>
                  <a:lnTo>
                    <a:pt x="591" y="855"/>
                  </a:lnTo>
                  <a:lnTo>
                    <a:pt x="555" y="851"/>
                  </a:lnTo>
                  <a:lnTo>
                    <a:pt x="543" y="831"/>
                  </a:lnTo>
                  <a:lnTo>
                    <a:pt x="553" y="809"/>
                  </a:lnTo>
                  <a:lnTo>
                    <a:pt x="574" y="829"/>
                  </a:lnTo>
                  <a:lnTo>
                    <a:pt x="598" y="836"/>
                  </a:lnTo>
                  <a:lnTo>
                    <a:pt x="617" y="820"/>
                  </a:lnTo>
                  <a:lnTo>
                    <a:pt x="617" y="783"/>
                  </a:lnTo>
                  <a:lnTo>
                    <a:pt x="639" y="762"/>
                  </a:lnTo>
                  <a:lnTo>
                    <a:pt x="656" y="745"/>
                  </a:lnTo>
                  <a:lnTo>
                    <a:pt x="648" y="723"/>
                  </a:lnTo>
                  <a:lnTo>
                    <a:pt x="691" y="687"/>
                  </a:lnTo>
                  <a:lnTo>
                    <a:pt x="698" y="632"/>
                  </a:lnTo>
                  <a:lnTo>
                    <a:pt x="679" y="604"/>
                  </a:lnTo>
                  <a:lnTo>
                    <a:pt x="667" y="557"/>
                  </a:lnTo>
                  <a:lnTo>
                    <a:pt x="613" y="484"/>
                  </a:lnTo>
                  <a:lnTo>
                    <a:pt x="584" y="496"/>
                  </a:lnTo>
                  <a:lnTo>
                    <a:pt x="545" y="460"/>
                  </a:lnTo>
                  <a:lnTo>
                    <a:pt x="492" y="427"/>
                  </a:lnTo>
                  <a:lnTo>
                    <a:pt x="471" y="374"/>
                  </a:lnTo>
                  <a:lnTo>
                    <a:pt x="428" y="390"/>
                  </a:lnTo>
                  <a:lnTo>
                    <a:pt x="352" y="342"/>
                  </a:lnTo>
                  <a:lnTo>
                    <a:pt x="315" y="361"/>
                  </a:lnTo>
                  <a:lnTo>
                    <a:pt x="258" y="352"/>
                  </a:lnTo>
                  <a:lnTo>
                    <a:pt x="213" y="378"/>
                  </a:lnTo>
                  <a:lnTo>
                    <a:pt x="186" y="381"/>
                  </a:lnTo>
                  <a:lnTo>
                    <a:pt x="141" y="354"/>
                  </a:lnTo>
                  <a:lnTo>
                    <a:pt x="110" y="337"/>
                  </a:lnTo>
                  <a:lnTo>
                    <a:pt x="10" y="313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22" name="Freeform 1085"/>
            <p:cNvSpPr/>
            <p:nvPr/>
          </p:nvSpPr>
          <p:spPr bwMode="auto">
            <a:xfrm rot="356891">
              <a:off x="2857264" y="1387863"/>
              <a:ext cx="2571675" cy="1991278"/>
            </a:xfrm>
            <a:custGeom>
              <a:avLst/>
              <a:gdLst>
                <a:gd name="T0" fmla="*/ 818 w 1707"/>
                <a:gd name="T1" fmla="*/ 31 h 1305"/>
                <a:gd name="T2" fmla="*/ 854 w 1707"/>
                <a:gd name="T3" fmla="*/ 80 h 1305"/>
                <a:gd name="T4" fmla="*/ 906 w 1707"/>
                <a:gd name="T5" fmla="*/ 115 h 1305"/>
                <a:gd name="T6" fmla="*/ 950 w 1707"/>
                <a:gd name="T7" fmla="*/ 206 h 1305"/>
                <a:gd name="T8" fmla="*/ 926 w 1707"/>
                <a:gd name="T9" fmla="*/ 278 h 1305"/>
                <a:gd name="T10" fmla="*/ 1054 w 1707"/>
                <a:gd name="T11" fmla="*/ 338 h 1305"/>
                <a:gd name="T12" fmla="*/ 1144 w 1707"/>
                <a:gd name="T13" fmla="*/ 408 h 1305"/>
                <a:gd name="T14" fmla="*/ 1190 w 1707"/>
                <a:gd name="T15" fmla="*/ 511 h 1305"/>
                <a:gd name="T16" fmla="*/ 1157 w 1707"/>
                <a:gd name="T17" fmla="*/ 558 h 1305"/>
                <a:gd name="T18" fmla="*/ 1037 w 1707"/>
                <a:gd name="T19" fmla="*/ 627 h 1305"/>
                <a:gd name="T20" fmla="*/ 1019 w 1707"/>
                <a:gd name="T21" fmla="*/ 735 h 1305"/>
                <a:gd name="T22" fmla="*/ 849 w 1707"/>
                <a:gd name="T23" fmla="*/ 788 h 1305"/>
                <a:gd name="T24" fmla="*/ 880 w 1707"/>
                <a:gd name="T25" fmla="*/ 886 h 1305"/>
                <a:gd name="T26" fmla="*/ 860 w 1707"/>
                <a:gd name="T27" fmla="*/ 921 h 1305"/>
                <a:gd name="T28" fmla="*/ 836 w 1707"/>
                <a:gd name="T29" fmla="*/ 942 h 1305"/>
                <a:gd name="T30" fmla="*/ 769 w 1707"/>
                <a:gd name="T31" fmla="*/ 925 h 1305"/>
                <a:gd name="T32" fmla="*/ 652 w 1707"/>
                <a:gd name="T33" fmla="*/ 907 h 1305"/>
                <a:gd name="T34" fmla="*/ 536 w 1707"/>
                <a:gd name="T35" fmla="*/ 930 h 1305"/>
                <a:gd name="T36" fmla="*/ 446 w 1707"/>
                <a:gd name="T37" fmla="*/ 914 h 1305"/>
                <a:gd name="T38" fmla="*/ 343 w 1707"/>
                <a:gd name="T39" fmla="*/ 923 h 1305"/>
                <a:gd name="T40" fmla="*/ 286 w 1707"/>
                <a:gd name="T41" fmla="*/ 894 h 1305"/>
                <a:gd name="T42" fmla="*/ 224 w 1707"/>
                <a:gd name="T43" fmla="*/ 850 h 1305"/>
                <a:gd name="T44" fmla="*/ 91 w 1707"/>
                <a:gd name="T45" fmla="*/ 824 h 1305"/>
                <a:gd name="T46" fmla="*/ 73 w 1707"/>
                <a:gd name="T47" fmla="*/ 771 h 1305"/>
                <a:gd name="T48" fmla="*/ 45 w 1707"/>
                <a:gd name="T49" fmla="*/ 733 h 1305"/>
                <a:gd name="T50" fmla="*/ 27 w 1707"/>
                <a:gd name="T51" fmla="*/ 696 h 1305"/>
                <a:gd name="T52" fmla="*/ 45 w 1707"/>
                <a:gd name="T53" fmla="*/ 653 h 1305"/>
                <a:gd name="T54" fmla="*/ 7 w 1707"/>
                <a:gd name="T55" fmla="*/ 601 h 1305"/>
                <a:gd name="T56" fmla="*/ 4 w 1707"/>
                <a:gd name="T57" fmla="*/ 544 h 1305"/>
                <a:gd name="T58" fmla="*/ 27 w 1707"/>
                <a:gd name="T59" fmla="*/ 508 h 1305"/>
                <a:gd name="T60" fmla="*/ 94 w 1707"/>
                <a:gd name="T61" fmla="*/ 484 h 1305"/>
                <a:gd name="T62" fmla="*/ 127 w 1707"/>
                <a:gd name="T63" fmla="*/ 487 h 1305"/>
                <a:gd name="T64" fmla="*/ 163 w 1707"/>
                <a:gd name="T65" fmla="*/ 507 h 1305"/>
                <a:gd name="T66" fmla="*/ 286 w 1707"/>
                <a:gd name="T67" fmla="*/ 463 h 1305"/>
                <a:gd name="T68" fmla="*/ 387 w 1707"/>
                <a:gd name="T69" fmla="*/ 394 h 1305"/>
                <a:gd name="T70" fmla="*/ 420 w 1707"/>
                <a:gd name="T71" fmla="*/ 363 h 1305"/>
                <a:gd name="T72" fmla="*/ 401 w 1707"/>
                <a:gd name="T73" fmla="*/ 248 h 1305"/>
                <a:gd name="T74" fmla="*/ 490 w 1707"/>
                <a:gd name="T75" fmla="*/ 226 h 1305"/>
                <a:gd name="T76" fmla="*/ 531 w 1707"/>
                <a:gd name="T77" fmla="*/ 248 h 1305"/>
                <a:gd name="T78" fmla="*/ 577 w 1707"/>
                <a:gd name="T79" fmla="*/ 118 h 1305"/>
                <a:gd name="T80" fmla="*/ 649 w 1707"/>
                <a:gd name="T81" fmla="*/ 136 h 1305"/>
                <a:gd name="T82" fmla="*/ 711 w 1707"/>
                <a:gd name="T83" fmla="*/ 60 h 1305"/>
                <a:gd name="T84" fmla="*/ 766 w 1707"/>
                <a:gd name="T85" fmla="*/ 26 h 1305"/>
                <a:gd name="T86" fmla="*/ 812 w 1707"/>
                <a:gd name="T87" fmla="*/ 7 h 1305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1707"/>
                <a:gd name="T133" fmla="*/ 0 h 1305"/>
                <a:gd name="T134" fmla="*/ 1707 w 1707"/>
                <a:gd name="T135" fmla="*/ 1305 h 1305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1707" h="1305">
                  <a:moveTo>
                    <a:pt x="1165" y="10"/>
                  </a:moveTo>
                  <a:lnTo>
                    <a:pt x="1182" y="10"/>
                  </a:lnTo>
                  <a:lnTo>
                    <a:pt x="1172" y="43"/>
                  </a:lnTo>
                  <a:lnTo>
                    <a:pt x="1186" y="63"/>
                  </a:lnTo>
                  <a:lnTo>
                    <a:pt x="1189" y="77"/>
                  </a:lnTo>
                  <a:lnTo>
                    <a:pt x="1224" y="110"/>
                  </a:lnTo>
                  <a:lnTo>
                    <a:pt x="1232" y="138"/>
                  </a:lnTo>
                  <a:lnTo>
                    <a:pt x="1278" y="140"/>
                  </a:lnTo>
                  <a:lnTo>
                    <a:pt x="1298" y="158"/>
                  </a:lnTo>
                  <a:lnTo>
                    <a:pt x="1309" y="158"/>
                  </a:lnTo>
                  <a:lnTo>
                    <a:pt x="1335" y="215"/>
                  </a:lnTo>
                  <a:lnTo>
                    <a:pt x="1361" y="284"/>
                  </a:lnTo>
                  <a:lnTo>
                    <a:pt x="1349" y="326"/>
                  </a:lnTo>
                  <a:lnTo>
                    <a:pt x="1351" y="342"/>
                  </a:lnTo>
                  <a:lnTo>
                    <a:pt x="1327" y="383"/>
                  </a:lnTo>
                  <a:lnTo>
                    <a:pt x="1333" y="417"/>
                  </a:lnTo>
                  <a:lnTo>
                    <a:pt x="1418" y="453"/>
                  </a:lnTo>
                  <a:lnTo>
                    <a:pt x="1511" y="467"/>
                  </a:lnTo>
                  <a:lnTo>
                    <a:pt x="1607" y="533"/>
                  </a:lnTo>
                  <a:lnTo>
                    <a:pt x="1638" y="544"/>
                  </a:lnTo>
                  <a:lnTo>
                    <a:pt x="1640" y="562"/>
                  </a:lnTo>
                  <a:lnTo>
                    <a:pt x="1660" y="604"/>
                  </a:lnTo>
                  <a:lnTo>
                    <a:pt x="1679" y="658"/>
                  </a:lnTo>
                  <a:lnTo>
                    <a:pt x="1706" y="706"/>
                  </a:lnTo>
                  <a:lnTo>
                    <a:pt x="1691" y="723"/>
                  </a:lnTo>
                  <a:lnTo>
                    <a:pt x="1691" y="754"/>
                  </a:lnTo>
                  <a:lnTo>
                    <a:pt x="1657" y="769"/>
                  </a:lnTo>
                  <a:lnTo>
                    <a:pt x="1576" y="802"/>
                  </a:lnTo>
                  <a:lnTo>
                    <a:pt x="1524" y="846"/>
                  </a:lnTo>
                  <a:lnTo>
                    <a:pt x="1486" y="865"/>
                  </a:lnTo>
                  <a:lnTo>
                    <a:pt x="1480" y="891"/>
                  </a:lnTo>
                  <a:lnTo>
                    <a:pt x="1491" y="1019"/>
                  </a:lnTo>
                  <a:lnTo>
                    <a:pt x="1460" y="1014"/>
                  </a:lnTo>
                  <a:lnTo>
                    <a:pt x="1447" y="1025"/>
                  </a:lnTo>
                  <a:lnTo>
                    <a:pt x="1246" y="1065"/>
                  </a:lnTo>
                  <a:lnTo>
                    <a:pt x="1217" y="1087"/>
                  </a:lnTo>
                  <a:lnTo>
                    <a:pt x="1220" y="1140"/>
                  </a:lnTo>
                  <a:lnTo>
                    <a:pt x="1280" y="1191"/>
                  </a:lnTo>
                  <a:lnTo>
                    <a:pt x="1261" y="1224"/>
                  </a:lnTo>
                  <a:lnTo>
                    <a:pt x="1232" y="1237"/>
                  </a:lnTo>
                  <a:lnTo>
                    <a:pt x="1228" y="1253"/>
                  </a:lnTo>
                  <a:lnTo>
                    <a:pt x="1234" y="1270"/>
                  </a:lnTo>
                  <a:lnTo>
                    <a:pt x="1250" y="1270"/>
                  </a:lnTo>
                  <a:lnTo>
                    <a:pt x="1258" y="1282"/>
                  </a:lnTo>
                  <a:lnTo>
                    <a:pt x="1199" y="1301"/>
                  </a:lnTo>
                  <a:lnTo>
                    <a:pt x="1165" y="1287"/>
                  </a:lnTo>
                  <a:lnTo>
                    <a:pt x="1146" y="1277"/>
                  </a:lnTo>
                  <a:lnTo>
                    <a:pt x="1103" y="1277"/>
                  </a:lnTo>
                  <a:lnTo>
                    <a:pt x="1024" y="1241"/>
                  </a:lnTo>
                  <a:lnTo>
                    <a:pt x="974" y="1241"/>
                  </a:lnTo>
                  <a:lnTo>
                    <a:pt x="935" y="1253"/>
                  </a:lnTo>
                  <a:lnTo>
                    <a:pt x="890" y="1253"/>
                  </a:lnTo>
                  <a:lnTo>
                    <a:pt x="823" y="1290"/>
                  </a:lnTo>
                  <a:lnTo>
                    <a:pt x="768" y="1284"/>
                  </a:lnTo>
                  <a:lnTo>
                    <a:pt x="713" y="1304"/>
                  </a:lnTo>
                  <a:lnTo>
                    <a:pt x="667" y="1287"/>
                  </a:lnTo>
                  <a:lnTo>
                    <a:pt x="639" y="1263"/>
                  </a:lnTo>
                  <a:lnTo>
                    <a:pt x="567" y="1253"/>
                  </a:lnTo>
                  <a:lnTo>
                    <a:pt x="519" y="1285"/>
                  </a:lnTo>
                  <a:lnTo>
                    <a:pt x="492" y="1275"/>
                  </a:lnTo>
                  <a:lnTo>
                    <a:pt x="469" y="1257"/>
                  </a:lnTo>
                  <a:lnTo>
                    <a:pt x="418" y="1244"/>
                  </a:lnTo>
                  <a:lnTo>
                    <a:pt x="409" y="1234"/>
                  </a:lnTo>
                  <a:lnTo>
                    <a:pt x="387" y="1232"/>
                  </a:lnTo>
                  <a:lnTo>
                    <a:pt x="354" y="1181"/>
                  </a:lnTo>
                  <a:lnTo>
                    <a:pt x="321" y="1173"/>
                  </a:lnTo>
                  <a:lnTo>
                    <a:pt x="235" y="1200"/>
                  </a:lnTo>
                  <a:lnTo>
                    <a:pt x="203" y="1191"/>
                  </a:lnTo>
                  <a:lnTo>
                    <a:pt x="131" y="1138"/>
                  </a:lnTo>
                  <a:lnTo>
                    <a:pt x="110" y="1135"/>
                  </a:lnTo>
                  <a:lnTo>
                    <a:pt x="93" y="1101"/>
                  </a:lnTo>
                  <a:lnTo>
                    <a:pt x="105" y="1065"/>
                  </a:lnTo>
                  <a:lnTo>
                    <a:pt x="102" y="1048"/>
                  </a:lnTo>
                  <a:lnTo>
                    <a:pt x="76" y="1029"/>
                  </a:lnTo>
                  <a:lnTo>
                    <a:pt x="65" y="1012"/>
                  </a:lnTo>
                  <a:lnTo>
                    <a:pt x="10" y="981"/>
                  </a:lnTo>
                  <a:lnTo>
                    <a:pt x="10" y="972"/>
                  </a:lnTo>
                  <a:lnTo>
                    <a:pt x="38" y="961"/>
                  </a:lnTo>
                  <a:lnTo>
                    <a:pt x="53" y="971"/>
                  </a:lnTo>
                  <a:lnTo>
                    <a:pt x="69" y="954"/>
                  </a:lnTo>
                  <a:lnTo>
                    <a:pt x="65" y="901"/>
                  </a:lnTo>
                  <a:lnTo>
                    <a:pt x="69" y="858"/>
                  </a:lnTo>
                  <a:lnTo>
                    <a:pt x="32" y="822"/>
                  </a:lnTo>
                  <a:lnTo>
                    <a:pt x="10" y="829"/>
                  </a:lnTo>
                  <a:lnTo>
                    <a:pt x="0" y="802"/>
                  </a:lnTo>
                  <a:lnTo>
                    <a:pt x="14" y="776"/>
                  </a:lnTo>
                  <a:lnTo>
                    <a:pt x="5" y="752"/>
                  </a:lnTo>
                  <a:lnTo>
                    <a:pt x="29" y="730"/>
                  </a:lnTo>
                  <a:lnTo>
                    <a:pt x="38" y="721"/>
                  </a:lnTo>
                  <a:lnTo>
                    <a:pt x="38" y="701"/>
                  </a:lnTo>
                  <a:lnTo>
                    <a:pt x="72" y="685"/>
                  </a:lnTo>
                  <a:lnTo>
                    <a:pt x="105" y="679"/>
                  </a:lnTo>
                  <a:lnTo>
                    <a:pt x="134" y="668"/>
                  </a:lnTo>
                  <a:lnTo>
                    <a:pt x="158" y="675"/>
                  </a:lnTo>
                  <a:lnTo>
                    <a:pt x="177" y="668"/>
                  </a:lnTo>
                  <a:lnTo>
                    <a:pt x="181" y="672"/>
                  </a:lnTo>
                  <a:lnTo>
                    <a:pt x="185" y="694"/>
                  </a:lnTo>
                  <a:lnTo>
                    <a:pt x="201" y="701"/>
                  </a:lnTo>
                  <a:lnTo>
                    <a:pt x="235" y="699"/>
                  </a:lnTo>
                  <a:lnTo>
                    <a:pt x="280" y="653"/>
                  </a:lnTo>
                  <a:lnTo>
                    <a:pt x="365" y="670"/>
                  </a:lnTo>
                  <a:lnTo>
                    <a:pt x="409" y="639"/>
                  </a:lnTo>
                  <a:lnTo>
                    <a:pt x="536" y="610"/>
                  </a:lnTo>
                  <a:lnTo>
                    <a:pt x="545" y="593"/>
                  </a:lnTo>
                  <a:lnTo>
                    <a:pt x="555" y="544"/>
                  </a:lnTo>
                  <a:lnTo>
                    <a:pt x="591" y="516"/>
                  </a:lnTo>
                  <a:lnTo>
                    <a:pt x="601" y="516"/>
                  </a:lnTo>
                  <a:lnTo>
                    <a:pt x="601" y="501"/>
                  </a:lnTo>
                  <a:lnTo>
                    <a:pt x="603" y="378"/>
                  </a:lnTo>
                  <a:lnTo>
                    <a:pt x="610" y="352"/>
                  </a:lnTo>
                  <a:lnTo>
                    <a:pt x="575" y="342"/>
                  </a:lnTo>
                  <a:lnTo>
                    <a:pt x="574" y="330"/>
                  </a:lnTo>
                  <a:lnTo>
                    <a:pt x="610" y="320"/>
                  </a:lnTo>
                  <a:lnTo>
                    <a:pt x="704" y="313"/>
                  </a:lnTo>
                  <a:lnTo>
                    <a:pt x="720" y="330"/>
                  </a:lnTo>
                  <a:lnTo>
                    <a:pt x="753" y="339"/>
                  </a:lnTo>
                  <a:lnTo>
                    <a:pt x="761" y="342"/>
                  </a:lnTo>
                  <a:lnTo>
                    <a:pt x="775" y="323"/>
                  </a:lnTo>
                  <a:lnTo>
                    <a:pt x="756" y="306"/>
                  </a:lnTo>
                  <a:lnTo>
                    <a:pt x="827" y="163"/>
                  </a:lnTo>
                  <a:lnTo>
                    <a:pt x="838" y="154"/>
                  </a:lnTo>
                  <a:lnTo>
                    <a:pt x="902" y="187"/>
                  </a:lnTo>
                  <a:lnTo>
                    <a:pt x="930" y="187"/>
                  </a:lnTo>
                  <a:lnTo>
                    <a:pt x="943" y="205"/>
                  </a:lnTo>
                  <a:lnTo>
                    <a:pt x="1005" y="185"/>
                  </a:lnTo>
                  <a:lnTo>
                    <a:pt x="1019" y="84"/>
                  </a:lnTo>
                  <a:lnTo>
                    <a:pt x="1046" y="65"/>
                  </a:lnTo>
                  <a:lnTo>
                    <a:pt x="1077" y="63"/>
                  </a:lnTo>
                  <a:lnTo>
                    <a:pt x="1098" y="36"/>
                  </a:lnTo>
                  <a:lnTo>
                    <a:pt x="1107" y="10"/>
                  </a:lnTo>
                  <a:lnTo>
                    <a:pt x="1125" y="0"/>
                  </a:lnTo>
                  <a:lnTo>
                    <a:pt x="1165" y="10"/>
                  </a:lnTo>
                </a:path>
              </a:pathLst>
            </a:custGeom>
            <a:solidFill>
              <a:schemeClr val="accent1"/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23" name="Freeform 1086"/>
            <p:cNvSpPr/>
            <p:nvPr/>
          </p:nvSpPr>
          <p:spPr bwMode="auto">
            <a:xfrm rot="356891">
              <a:off x="6361154" y="3183719"/>
              <a:ext cx="633576" cy="1160447"/>
            </a:xfrm>
            <a:custGeom>
              <a:avLst/>
              <a:gdLst>
                <a:gd name="T0" fmla="*/ 244 w 420"/>
                <a:gd name="T1" fmla="*/ 328 h 761"/>
                <a:gd name="T2" fmla="*/ 238 w 420"/>
                <a:gd name="T3" fmla="*/ 185 h 761"/>
                <a:gd name="T4" fmla="*/ 258 w 420"/>
                <a:gd name="T5" fmla="*/ 137 h 761"/>
                <a:gd name="T6" fmla="*/ 257 w 420"/>
                <a:gd name="T7" fmla="*/ 74 h 761"/>
                <a:gd name="T8" fmla="*/ 268 w 420"/>
                <a:gd name="T9" fmla="*/ 28 h 761"/>
                <a:gd name="T10" fmla="*/ 259 w 420"/>
                <a:gd name="T11" fmla="*/ 0 h 761"/>
                <a:gd name="T12" fmla="*/ 215 w 420"/>
                <a:gd name="T13" fmla="*/ 15 h 761"/>
                <a:gd name="T14" fmla="*/ 200 w 420"/>
                <a:gd name="T15" fmla="*/ 56 h 761"/>
                <a:gd name="T16" fmla="*/ 183 w 420"/>
                <a:gd name="T17" fmla="*/ 69 h 761"/>
                <a:gd name="T18" fmla="*/ 125 w 420"/>
                <a:gd name="T19" fmla="*/ 139 h 761"/>
                <a:gd name="T20" fmla="*/ 82 w 420"/>
                <a:gd name="T21" fmla="*/ 137 h 761"/>
                <a:gd name="T22" fmla="*/ 72 w 420"/>
                <a:gd name="T23" fmla="*/ 183 h 761"/>
                <a:gd name="T24" fmla="*/ 125 w 420"/>
                <a:gd name="T25" fmla="*/ 217 h 761"/>
                <a:gd name="T26" fmla="*/ 156 w 420"/>
                <a:gd name="T27" fmla="*/ 250 h 761"/>
                <a:gd name="T28" fmla="*/ 151 w 420"/>
                <a:gd name="T29" fmla="*/ 295 h 761"/>
                <a:gd name="T30" fmla="*/ 109 w 420"/>
                <a:gd name="T31" fmla="*/ 311 h 761"/>
                <a:gd name="T32" fmla="*/ 103 w 420"/>
                <a:gd name="T33" fmla="*/ 320 h 761"/>
                <a:gd name="T34" fmla="*/ 75 w 420"/>
                <a:gd name="T35" fmla="*/ 336 h 761"/>
                <a:gd name="T36" fmla="*/ 40 w 420"/>
                <a:gd name="T37" fmla="*/ 328 h 761"/>
                <a:gd name="T38" fmla="*/ 40 w 420"/>
                <a:gd name="T39" fmla="*/ 343 h 761"/>
                <a:gd name="T40" fmla="*/ 27 w 420"/>
                <a:gd name="T41" fmla="*/ 367 h 761"/>
                <a:gd name="T42" fmla="*/ 32 w 420"/>
                <a:gd name="T43" fmla="*/ 413 h 761"/>
                <a:gd name="T44" fmla="*/ 36 w 420"/>
                <a:gd name="T45" fmla="*/ 433 h 761"/>
                <a:gd name="T46" fmla="*/ 0 w 420"/>
                <a:gd name="T47" fmla="*/ 441 h 761"/>
                <a:gd name="T48" fmla="*/ 4 w 420"/>
                <a:gd name="T49" fmla="*/ 481 h 761"/>
                <a:gd name="T50" fmla="*/ 18 w 420"/>
                <a:gd name="T51" fmla="*/ 498 h 761"/>
                <a:gd name="T52" fmla="*/ 68 w 420"/>
                <a:gd name="T53" fmla="*/ 491 h 761"/>
                <a:gd name="T54" fmla="*/ 78 w 420"/>
                <a:gd name="T55" fmla="*/ 507 h 761"/>
                <a:gd name="T56" fmla="*/ 131 w 420"/>
                <a:gd name="T57" fmla="*/ 529 h 761"/>
                <a:gd name="T58" fmla="*/ 193 w 420"/>
                <a:gd name="T59" fmla="*/ 537 h 761"/>
                <a:gd name="T60" fmla="*/ 224 w 420"/>
                <a:gd name="T61" fmla="*/ 546 h 761"/>
                <a:gd name="T62" fmla="*/ 216 w 420"/>
                <a:gd name="T63" fmla="*/ 514 h 761"/>
                <a:gd name="T64" fmla="*/ 244 w 420"/>
                <a:gd name="T65" fmla="*/ 484 h 761"/>
                <a:gd name="T66" fmla="*/ 238 w 420"/>
                <a:gd name="T67" fmla="*/ 469 h 761"/>
                <a:gd name="T68" fmla="*/ 210 w 420"/>
                <a:gd name="T69" fmla="*/ 451 h 761"/>
                <a:gd name="T70" fmla="*/ 263 w 420"/>
                <a:gd name="T71" fmla="*/ 446 h 761"/>
                <a:gd name="T72" fmla="*/ 279 w 420"/>
                <a:gd name="T73" fmla="*/ 451 h 761"/>
                <a:gd name="T74" fmla="*/ 293 w 420"/>
                <a:gd name="T75" fmla="*/ 420 h 761"/>
                <a:gd name="T76" fmla="*/ 251 w 420"/>
                <a:gd name="T77" fmla="*/ 347 h 761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420"/>
                <a:gd name="T118" fmla="*/ 0 h 761"/>
                <a:gd name="T119" fmla="*/ 420 w 420"/>
                <a:gd name="T120" fmla="*/ 761 h 761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420" h="761">
                  <a:moveTo>
                    <a:pt x="359" y="480"/>
                  </a:moveTo>
                  <a:lnTo>
                    <a:pt x="349" y="453"/>
                  </a:lnTo>
                  <a:lnTo>
                    <a:pt x="368" y="385"/>
                  </a:lnTo>
                  <a:lnTo>
                    <a:pt x="340" y="255"/>
                  </a:lnTo>
                  <a:lnTo>
                    <a:pt x="359" y="222"/>
                  </a:lnTo>
                  <a:lnTo>
                    <a:pt x="368" y="191"/>
                  </a:lnTo>
                  <a:lnTo>
                    <a:pt x="342" y="138"/>
                  </a:lnTo>
                  <a:lnTo>
                    <a:pt x="366" y="101"/>
                  </a:lnTo>
                  <a:lnTo>
                    <a:pt x="370" y="65"/>
                  </a:lnTo>
                  <a:lnTo>
                    <a:pt x="383" y="39"/>
                  </a:lnTo>
                  <a:lnTo>
                    <a:pt x="381" y="8"/>
                  </a:lnTo>
                  <a:lnTo>
                    <a:pt x="370" y="0"/>
                  </a:lnTo>
                  <a:lnTo>
                    <a:pt x="352" y="19"/>
                  </a:lnTo>
                  <a:lnTo>
                    <a:pt x="306" y="21"/>
                  </a:lnTo>
                  <a:lnTo>
                    <a:pt x="282" y="56"/>
                  </a:lnTo>
                  <a:lnTo>
                    <a:pt x="285" y="77"/>
                  </a:lnTo>
                  <a:lnTo>
                    <a:pt x="280" y="89"/>
                  </a:lnTo>
                  <a:lnTo>
                    <a:pt x="261" y="96"/>
                  </a:lnTo>
                  <a:lnTo>
                    <a:pt x="188" y="200"/>
                  </a:lnTo>
                  <a:lnTo>
                    <a:pt x="179" y="193"/>
                  </a:lnTo>
                  <a:lnTo>
                    <a:pt x="160" y="188"/>
                  </a:lnTo>
                  <a:lnTo>
                    <a:pt x="117" y="191"/>
                  </a:lnTo>
                  <a:lnTo>
                    <a:pt x="105" y="210"/>
                  </a:lnTo>
                  <a:lnTo>
                    <a:pt x="103" y="253"/>
                  </a:lnTo>
                  <a:lnTo>
                    <a:pt x="109" y="266"/>
                  </a:lnTo>
                  <a:lnTo>
                    <a:pt x="179" y="301"/>
                  </a:lnTo>
                  <a:lnTo>
                    <a:pt x="217" y="325"/>
                  </a:lnTo>
                  <a:lnTo>
                    <a:pt x="223" y="347"/>
                  </a:lnTo>
                  <a:lnTo>
                    <a:pt x="203" y="376"/>
                  </a:lnTo>
                  <a:lnTo>
                    <a:pt x="215" y="409"/>
                  </a:lnTo>
                  <a:lnTo>
                    <a:pt x="208" y="424"/>
                  </a:lnTo>
                  <a:lnTo>
                    <a:pt x="155" y="429"/>
                  </a:lnTo>
                  <a:lnTo>
                    <a:pt x="144" y="436"/>
                  </a:lnTo>
                  <a:lnTo>
                    <a:pt x="148" y="444"/>
                  </a:lnTo>
                  <a:lnTo>
                    <a:pt x="148" y="460"/>
                  </a:lnTo>
                  <a:lnTo>
                    <a:pt x="107" y="465"/>
                  </a:lnTo>
                  <a:lnTo>
                    <a:pt x="85" y="453"/>
                  </a:lnTo>
                  <a:lnTo>
                    <a:pt x="57" y="453"/>
                  </a:lnTo>
                  <a:lnTo>
                    <a:pt x="52" y="460"/>
                  </a:lnTo>
                  <a:lnTo>
                    <a:pt x="57" y="475"/>
                  </a:lnTo>
                  <a:lnTo>
                    <a:pt x="43" y="491"/>
                  </a:lnTo>
                  <a:lnTo>
                    <a:pt x="38" y="508"/>
                  </a:lnTo>
                  <a:lnTo>
                    <a:pt x="65" y="530"/>
                  </a:lnTo>
                  <a:lnTo>
                    <a:pt x="45" y="571"/>
                  </a:lnTo>
                  <a:lnTo>
                    <a:pt x="54" y="590"/>
                  </a:lnTo>
                  <a:lnTo>
                    <a:pt x="52" y="599"/>
                  </a:lnTo>
                  <a:lnTo>
                    <a:pt x="21" y="599"/>
                  </a:lnTo>
                  <a:lnTo>
                    <a:pt x="0" y="610"/>
                  </a:lnTo>
                  <a:lnTo>
                    <a:pt x="17" y="634"/>
                  </a:lnTo>
                  <a:lnTo>
                    <a:pt x="6" y="665"/>
                  </a:lnTo>
                  <a:lnTo>
                    <a:pt x="24" y="670"/>
                  </a:lnTo>
                  <a:lnTo>
                    <a:pt x="26" y="689"/>
                  </a:lnTo>
                  <a:lnTo>
                    <a:pt x="41" y="692"/>
                  </a:lnTo>
                  <a:lnTo>
                    <a:pt x="98" y="680"/>
                  </a:lnTo>
                  <a:lnTo>
                    <a:pt x="109" y="685"/>
                  </a:lnTo>
                  <a:lnTo>
                    <a:pt x="112" y="701"/>
                  </a:lnTo>
                  <a:lnTo>
                    <a:pt x="136" y="707"/>
                  </a:lnTo>
                  <a:lnTo>
                    <a:pt x="186" y="731"/>
                  </a:lnTo>
                  <a:lnTo>
                    <a:pt x="215" y="720"/>
                  </a:lnTo>
                  <a:lnTo>
                    <a:pt x="275" y="742"/>
                  </a:lnTo>
                  <a:lnTo>
                    <a:pt x="289" y="760"/>
                  </a:lnTo>
                  <a:lnTo>
                    <a:pt x="320" y="754"/>
                  </a:lnTo>
                  <a:lnTo>
                    <a:pt x="315" y="720"/>
                  </a:lnTo>
                  <a:lnTo>
                    <a:pt x="309" y="711"/>
                  </a:lnTo>
                  <a:lnTo>
                    <a:pt x="315" y="685"/>
                  </a:lnTo>
                  <a:lnTo>
                    <a:pt x="349" y="670"/>
                  </a:lnTo>
                  <a:lnTo>
                    <a:pt x="357" y="656"/>
                  </a:lnTo>
                  <a:lnTo>
                    <a:pt x="340" y="650"/>
                  </a:lnTo>
                  <a:lnTo>
                    <a:pt x="320" y="646"/>
                  </a:lnTo>
                  <a:lnTo>
                    <a:pt x="299" y="625"/>
                  </a:lnTo>
                  <a:lnTo>
                    <a:pt x="309" y="617"/>
                  </a:lnTo>
                  <a:lnTo>
                    <a:pt x="375" y="617"/>
                  </a:lnTo>
                  <a:lnTo>
                    <a:pt x="390" y="617"/>
                  </a:lnTo>
                  <a:lnTo>
                    <a:pt x="399" y="624"/>
                  </a:lnTo>
                  <a:lnTo>
                    <a:pt x="419" y="608"/>
                  </a:lnTo>
                  <a:lnTo>
                    <a:pt x="419" y="581"/>
                  </a:lnTo>
                  <a:lnTo>
                    <a:pt x="359" y="491"/>
                  </a:lnTo>
                  <a:lnTo>
                    <a:pt x="359" y="480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24" name="Freeform 1087"/>
            <p:cNvSpPr/>
            <p:nvPr/>
          </p:nvSpPr>
          <p:spPr bwMode="auto">
            <a:xfrm rot="356891">
              <a:off x="6878257" y="3682185"/>
              <a:ext cx="764367" cy="701703"/>
            </a:xfrm>
            <a:custGeom>
              <a:avLst/>
              <a:gdLst>
                <a:gd name="T0" fmla="*/ 41 w 506"/>
                <a:gd name="T1" fmla="*/ 231 h 460"/>
                <a:gd name="T2" fmla="*/ 92 w 506"/>
                <a:gd name="T3" fmla="*/ 278 h 460"/>
                <a:gd name="T4" fmla="*/ 134 w 506"/>
                <a:gd name="T5" fmla="*/ 287 h 460"/>
                <a:gd name="T6" fmla="*/ 173 w 506"/>
                <a:gd name="T7" fmla="*/ 280 h 460"/>
                <a:gd name="T8" fmla="*/ 185 w 506"/>
                <a:gd name="T9" fmla="*/ 287 h 460"/>
                <a:gd name="T10" fmla="*/ 198 w 506"/>
                <a:gd name="T11" fmla="*/ 280 h 460"/>
                <a:gd name="T12" fmla="*/ 208 w 506"/>
                <a:gd name="T13" fmla="*/ 288 h 460"/>
                <a:gd name="T14" fmla="*/ 213 w 506"/>
                <a:gd name="T15" fmla="*/ 304 h 460"/>
                <a:gd name="T16" fmla="*/ 232 w 506"/>
                <a:gd name="T17" fmla="*/ 316 h 460"/>
                <a:gd name="T18" fmla="*/ 256 w 506"/>
                <a:gd name="T19" fmla="*/ 316 h 460"/>
                <a:gd name="T20" fmla="*/ 275 w 506"/>
                <a:gd name="T21" fmla="*/ 332 h 460"/>
                <a:gd name="T22" fmla="*/ 291 w 506"/>
                <a:gd name="T23" fmla="*/ 323 h 460"/>
                <a:gd name="T24" fmla="*/ 304 w 506"/>
                <a:gd name="T25" fmla="*/ 332 h 460"/>
                <a:gd name="T26" fmla="*/ 315 w 506"/>
                <a:gd name="T27" fmla="*/ 309 h 460"/>
                <a:gd name="T28" fmla="*/ 330 w 506"/>
                <a:gd name="T29" fmla="*/ 301 h 460"/>
                <a:gd name="T30" fmla="*/ 333 w 506"/>
                <a:gd name="T31" fmla="*/ 284 h 460"/>
                <a:gd name="T32" fmla="*/ 326 w 506"/>
                <a:gd name="T33" fmla="*/ 251 h 460"/>
                <a:gd name="T34" fmla="*/ 324 w 506"/>
                <a:gd name="T35" fmla="*/ 249 h 460"/>
                <a:gd name="T36" fmla="*/ 309 w 506"/>
                <a:gd name="T37" fmla="*/ 264 h 460"/>
                <a:gd name="T38" fmla="*/ 285 w 506"/>
                <a:gd name="T39" fmla="*/ 245 h 460"/>
                <a:gd name="T40" fmla="*/ 269 w 506"/>
                <a:gd name="T41" fmla="*/ 224 h 460"/>
                <a:gd name="T42" fmla="*/ 285 w 506"/>
                <a:gd name="T43" fmla="*/ 210 h 460"/>
                <a:gd name="T44" fmla="*/ 289 w 506"/>
                <a:gd name="T45" fmla="*/ 188 h 460"/>
                <a:gd name="T46" fmla="*/ 301 w 506"/>
                <a:gd name="T47" fmla="*/ 180 h 460"/>
                <a:gd name="T48" fmla="*/ 299 w 506"/>
                <a:gd name="T49" fmla="*/ 150 h 460"/>
                <a:gd name="T50" fmla="*/ 307 w 506"/>
                <a:gd name="T51" fmla="*/ 145 h 460"/>
                <a:gd name="T52" fmla="*/ 321 w 506"/>
                <a:gd name="T53" fmla="*/ 153 h 460"/>
                <a:gd name="T54" fmla="*/ 330 w 506"/>
                <a:gd name="T55" fmla="*/ 167 h 460"/>
                <a:gd name="T56" fmla="*/ 348 w 506"/>
                <a:gd name="T57" fmla="*/ 153 h 460"/>
                <a:gd name="T58" fmla="*/ 355 w 506"/>
                <a:gd name="T59" fmla="*/ 145 h 460"/>
                <a:gd name="T60" fmla="*/ 352 w 506"/>
                <a:gd name="T61" fmla="*/ 130 h 460"/>
                <a:gd name="T62" fmla="*/ 330 w 506"/>
                <a:gd name="T63" fmla="*/ 118 h 460"/>
                <a:gd name="T64" fmla="*/ 325 w 506"/>
                <a:gd name="T65" fmla="*/ 103 h 460"/>
                <a:gd name="T66" fmla="*/ 286 w 506"/>
                <a:gd name="T67" fmla="*/ 109 h 460"/>
                <a:gd name="T68" fmla="*/ 262 w 506"/>
                <a:gd name="T69" fmla="*/ 86 h 460"/>
                <a:gd name="T70" fmla="*/ 251 w 506"/>
                <a:gd name="T71" fmla="*/ 83 h 460"/>
                <a:gd name="T72" fmla="*/ 251 w 506"/>
                <a:gd name="T73" fmla="*/ 68 h 460"/>
                <a:gd name="T74" fmla="*/ 305 w 506"/>
                <a:gd name="T75" fmla="*/ 6 h 460"/>
                <a:gd name="T76" fmla="*/ 285 w 506"/>
                <a:gd name="T77" fmla="*/ 12 h 460"/>
                <a:gd name="T78" fmla="*/ 273 w 506"/>
                <a:gd name="T79" fmla="*/ 20 h 460"/>
                <a:gd name="T80" fmla="*/ 269 w 506"/>
                <a:gd name="T81" fmla="*/ 13 h 460"/>
                <a:gd name="T82" fmla="*/ 269 w 506"/>
                <a:gd name="T83" fmla="*/ 4 h 460"/>
                <a:gd name="T84" fmla="*/ 259 w 506"/>
                <a:gd name="T85" fmla="*/ 0 h 460"/>
                <a:gd name="T86" fmla="*/ 234 w 506"/>
                <a:gd name="T87" fmla="*/ 10 h 460"/>
                <a:gd name="T88" fmla="*/ 173 w 506"/>
                <a:gd name="T89" fmla="*/ 2 h 460"/>
                <a:gd name="T90" fmla="*/ 169 w 506"/>
                <a:gd name="T91" fmla="*/ 54 h 460"/>
                <a:gd name="T92" fmla="*/ 140 w 506"/>
                <a:gd name="T93" fmla="*/ 78 h 460"/>
                <a:gd name="T94" fmla="*/ 100 w 506"/>
                <a:gd name="T95" fmla="*/ 86 h 460"/>
                <a:gd name="T96" fmla="*/ 45 w 506"/>
                <a:gd name="T97" fmla="*/ 126 h 460"/>
                <a:gd name="T98" fmla="*/ 0 w 506"/>
                <a:gd name="T99" fmla="*/ 138 h 460"/>
                <a:gd name="T100" fmla="*/ 0 w 506"/>
                <a:gd name="T101" fmla="*/ 146 h 460"/>
                <a:gd name="T102" fmla="*/ 41 w 506"/>
                <a:gd name="T103" fmla="*/ 212 h 460"/>
                <a:gd name="T104" fmla="*/ 41 w 506"/>
                <a:gd name="T105" fmla="*/ 231 h 460"/>
                <a:gd name="T106" fmla="*/ 41 w 506"/>
                <a:gd name="T107" fmla="*/ 231 h 46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506"/>
                <a:gd name="T163" fmla="*/ 0 h 460"/>
                <a:gd name="T164" fmla="*/ 506 w 506"/>
                <a:gd name="T165" fmla="*/ 460 h 460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506" h="460">
                  <a:moveTo>
                    <a:pt x="59" y="319"/>
                  </a:moveTo>
                  <a:lnTo>
                    <a:pt x="131" y="384"/>
                  </a:lnTo>
                  <a:lnTo>
                    <a:pt x="191" y="396"/>
                  </a:lnTo>
                  <a:lnTo>
                    <a:pt x="246" y="388"/>
                  </a:lnTo>
                  <a:lnTo>
                    <a:pt x="263" y="396"/>
                  </a:lnTo>
                  <a:lnTo>
                    <a:pt x="282" y="386"/>
                  </a:lnTo>
                  <a:lnTo>
                    <a:pt x="296" y="399"/>
                  </a:lnTo>
                  <a:lnTo>
                    <a:pt x="303" y="421"/>
                  </a:lnTo>
                  <a:lnTo>
                    <a:pt x="329" y="437"/>
                  </a:lnTo>
                  <a:lnTo>
                    <a:pt x="364" y="437"/>
                  </a:lnTo>
                  <a:lnTo>
                    <a:pt x="390" y="459"/>
                  </a:lnTo>
                  <a:lnTo>
                    <a:pt x="414" y="447"/>
                  </a:lnTo>
                  <a:lnTo>
                    <a:pt x="432" y="459"/>
                  </a:lnTo>
                  <a:lnTo>
                    <a:pt x="447" y="427"/>
                  </a:lnTo>
                  <a:lnTo>
                    <a:pt x="469" y="416"/>
                  </a:lnTo>
                  <a:lnTo>
                    <a:pt x="474" y="392"/>
                  </a:lnTo>
                  <a:lnTo>
                    <a:pt x="464" y="348"/>
                  </a:lnTo>
                  <a:lnTo>
                    <a:pt x="460" y="343"/>
                  </a:lnTo>
                  <a:lnTo>
                    <a:pt x="438" y="365"/>
                  </a:lnTo>
                  <a:lnTo>
                    <a:pt x="406" y="339"/>
                  </a:lnTo>
                  <a:lnTo>
                    <a:pt x="382" y="309"/>
                  </a:lnTo>
                  <a:lnTo>
                    <a:pt x="406" y="291"/>
                  </a:lnTo>
                  <a:lnTo>
                    <a:pt x="412" y="259"/>
                  </a:lnTo>
                  <a:lnTo>
                    <a:pt x="428" y="249"/>
                  </a:lnTo>
                  <a:lnTo>
                    <a:pt x="425" y="207"/>
                  </a:lnTo>
                  <a:lnTo>
                    <a:pt x="436" y="199"/>
                  </a:lnTo>
                  <a:lnTo>
                    <a:pt x="456" y="211"/>
                  </a:lnTo>
                  <a:lnTo>
                    <a:pt x="469" y="230"/>
                  </a:lnTo>
                  <a:lnTo>
                    <a:pt x="495" y="211"/>
                  </a:lnTo>
                  <a:lnTo>
                    <a:pt x="505" y="201"/>
                  </a:lnTo>
                  <a:lnTo>
                    <a:pt x="500" y="180"/>
                  </a:lnTo>
                  <a:lnTo>
                    <a:pt x="469" y="163"/>
                  </a:lnTo>
                  <a:lnTo>
                    <a:pt x="462" y="143"/>
                  </a:lnTo>
                  <a:lnTo>
                    <a:pt x="407" y="150"/>
                  </a:lnTo>
                  <a:lnTo>
                    <a:pt x="373" y="119"/>
                  </a:lnTo>
                  <a:lnTo>
                    <a:pt x="357" y="115"/>
                  </a:lnTo>
                  <a:lnTo>
                    <a:pt x="357" y="95"/>
                  </a:lnTo>
                  <a:lnTo>
                    <a:pt x="434" y="9"/>
                  </a:lnTo>
                  <a:lnTo>
                    <a:pt x="406" y="16"/>
                  </a:lnTo>
                  <a:lnTo>
                    <a:pt x="388" y="28"/>
                  </a:lnTo>
                  <a:lnTo>
                    <a:pt x="382" y="18"/>
                  </a:lnTo>
                  <a:lnTo>
                    <a:pt x="382" y="4"/>
                  </a:lnTo>
                  <a:lnTo>
                    <a:pt x="368" y="0"/>
                  </a:lnTo>
                  <a:lnTo>
                    <a:pt x="333" y="13"/>
                  </a:lnTo>
                  <a:lnTo>
                    <a:pt x="246" y="2"/>
                  </a:lnTo>
                  <a:lnTo>
                    <a:pt x="241" y="75"/>
                  </a:lnTo>
                  <a:lnTo>
                    <a:pt x="199" y="108"/>
                  </a:lnTo>
                  <a:lnTo>
                    <a:pt x="143" y="119"/>
                  </a:lnTo>
                  <a:lnTo>
                    <a:pt x="64" y="174"/>
                  </a:lnTo>
                  <a:lnTo>
                    <a:pt x="0" y="192"/>
                  </a:lnTo>
                  <a:lnTo>
                    <a:pt x="0" y="203"/>
                  </a:lnTo>
                  <a:lnTo>
                    <a:pt x="59" y="293"/>
                  </a:lnTo>
                  <a:lnTo>
                    <a:pt x="59" y="319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25" name="Freeform 1088"/>
            <p:cNvSpPr/>
            <p:nvPr/>
          </p:nvSpPr>
          <p:spPr bwMode="auto">
            <a:xfrm rot="356891">
              <a:off x="6903931" y="3036605"/>
              <a:ext cx="441635" cy="925978"/>
            </a:xfrm>
            <a:custGeom>
              <a:avLst/>
              <a:gdLst>
                <a:gd name="T0" fmla="*/ 13 w 292"/>
                <a:gd name="T1" fmla="*/ 440 h 606"/>
                <a:gd name="T2" fmla="*/ 59 w 292"/>
                <a:gd name="T3" fmla="*/ 427 h 606"/>
                <a:gd name="T4" fmla="*/ 114 w 292"/>
                <a:gd name="T5" fmla="*/ 387 h 606"/>
                <a:gd name="T6" fmla="*/ 153 w 292"/>
                <a:gd name="T7" fmla="*/ 379 h 606"/>
                <a:gd name="T8" fmla="*/ 184 w 292"/>
                <a:gd name="T9" fmla="*/ 355 h 606"/>
                <a:gd name="T10" fmla="*/ 186 w 292"/>
                <a:gd name="T11" fmla="*/ 301 h 606"/>
                <a:gd name="T12" fmla="*/ 172 w 292"/>
                <a:gd name="T13" fmla="*/ 282 h 606"/>
                <a:gd name="T14" fmla="*/ 177 w 292"/>
                <a:gd name="T15" fmla="*/ 266 h 606"/>
                <a:gd name="T16" fmla="*/ 186 w 292"/>
                <a:gd name="T17" fmla="*/ 252 h 606"/>
                <a:gd name="T18" fmla="*/ 191 w 292"/>
                <a:gd name="T19" fmla="*/ 229 h 606"/>
                <a:gd name="T20" fmla="*/ 199 w 292"/>
                <a:gd name="T21" fmla="*/ 213 h 606"/>
                <a:gd name="T22" fmla="*/ 184 w 292"/>
                <a:gd name="T23" fmla="*/ 182 h 606"/>
                <a:gd name="T24" fmla="*/ 162 w 292"/>
                <a:gd name="T25" fmla="*/ 156 h 606"/>
                <a:gd name="T26" fmla="*/ 174 w 292"/>
                <a:gd name="T27" fmla="*/ 113 h 606"/>
                <a:gd name="T28" fmla="*/ 200 w 292"/>
                <a:gd name="T29" fmla="*/ 96 h 606"/>
                <a:gd name="T30" fmla="*/ 206 w 292"/>
                <a:gd name="T31" fmla="*/ 68 h 606"/>
                <a:gd name="T32" fmla="*/ 194 w 292"/>
                <a:gd name="T33" fmla="*/ 45 h 606"/>
                <a:gd name="T34" fmla="*/ 194 w 292"/>
                <a:gd name="T35" fmla="*/ 15 h 606"/>
                <a:gd name="T36" fmla="*/ 177 w 292"/>
                <a:gd name="T37" fmla="*/ 0 h 606"/>
                <a:gd name="T38" fmla="*/ 137 w 292"/>
                <a:gd name="T39" fmla="*/ 20 h 606"/>
                <a:gd name="T40" fmla="*/ 132 w 292"/>
                <a:gd name="T41" fmla="*/ 14 h 606"/>
                <a:gd name="T42" fmla="*/ 110 w 292"/>
                <a:gd name="T43" fmla="*/ 31 h 606"/>
                <a:gd name="T44" fmla="*/ 93 w 292"/>
                <a:gd name="T45" fmla="*/ 29 h 606"/>
                <a:gd name="T46" fmla="*/ 59 w 292"/>
                <a:gd name="T47" fmla="*/ 80 h 606"/>
                <a:gd name="T48" fmla="*/ 47 w 292"/>
                <a:gd name="T49" fmla="*/ 80 h 606"/>
                <a:gd name="T50" fmla="*/ 29 w 292"/>
                <a:gd name="T51" fmla="*/ 96 h 606"/>
                <a:gd name="T52" fmla="*/ 30 w 292"/>
                <a:gd name="T53" fmla="*/ 119 h 606"/>
                <a:gd name="T54" fmla="*/ 21 w 292"/>
                <a:gd name="T55" fmla="*/ 138 h 606"/>
                <a:gd name="T56" fmla="*/ 18 w 292"/>
                <a:gd name="T57" fmla="*/ 164 h 606"/>
                <a:gd name="T58" fmla="*/ 2 w 292"/>
                <a:gd name="T59" fmla="*/ 191 h 606"/>
                <a:gd name="T60" fmla="*/ 20 w 292"/>
                <a:gd name="T61" fmla="*/ 229 h 606"/>
                <a:gd name="T62" fmla="*/ 13 w 292"/>
                <a:gd name="T63" fmla="*/ 252 h 606"/>
                <a:gd name="T64" fmla="*/ 0 w 292"/>
                <a:gd name="T65" fmla="*/ 277 h 606"/>
                <a:gd name="T66" fmla="*/ 20 w 292"/>
                <a:gd name="T67" fmla="*/ 371 h 606"/>
                <a:gd name="T68" fmla="*/ 6 w 292"/>
                <a:gd name="T69" fmla="*/ 421 h 606"/>
                <a:gd name="T70" fmla="*/ 13 w 292"/>
                <a:gd name="T71" fmla="*/ 440 h 606"/>
                <a:gd name="T72" fmla="*/ 13 w 292"/>
                <a:gd name="T73" fmla="*/ 440 h 60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292"/>
                <a:gd name="T112" fmla="*/ 0 h 606"/>
                <a:gd name="T113" fmla="*/ 292 w 292"/>
                <a:gd name="T114" fmla="*/ 606 h 60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292" h="606">
                  <a:moveTo>
                    <a:pt x="19" y="605"/>
                  </a:moveTo>
                  <a:lnTo>
                    <a:pt x="83" y="587"/>
                  </a:lnTo>
                  <a:lnTo>
                    <a:pt x="162" y="532"/>
                  </a:lnTo>
                  <a:lnTo>
                    <a:pt x="217" y="520"/>
                  </a:lnTo>
                  <a:lnTo>
                    <a:pt x="260" y="488"/>
                  </a:lnTo>
                  <a:lnTo>
                    <a:pt x="264" y="414"/>
                  </a:lnTo>
                  <a:lnTo>
                    <a:pt x="244" y="388"/>
                  </a:lnTo>
                  <a:lnTo>
                    <a:pt x="251" y="366"/>
                  </a:lnTo>
                  <a:lnTo>
                    <a:pt x="264" y="346"/>
                  </a:lnTo>
                  <a:lnTo>
                    <a:pt x="269" y="315"/>
                  </a:lnTo>
                  <a:lnTo>
                    <a:pt x="281" y="293"/>
                  </a:lnTo>
                  <a:lnTo>
                    <a:pt x="260" y="250"/>
                  </a:lnTo>
                  <a:lnTo>
                    <a:pt x="229" y="214"/>
                  </a:lnTo>
                  <a:lnTo>
                    <a:pt x="246" y="156"/>
                  </a:lnTo>
                  <a:lnTo>
                    <a:pt x="284" y="132"/>
                  </a:lnTo>
                  <a:lnTo>
                    <a:pt x="291" y="95"/>
                  </a:lnTo>
                  <a:lnTo>
                    <a:pt x="275" y="62"/>
                  </a:lnTo>
                  <a:lnTo>
                    <a:pt x="275" y="21"/>
                  </a:lnTo>
                  <a:lnTo>
                    <a:pt x="251" y="0"/>
                  </a:lnTo>
                  <a:lnTo>
                    <a:pt x="194" y="28"/>
                  </a:lnTo>
                  <a:lnTo>
                    <a:pt x="186" y="20"/>
                  </a:lnTo>
                  <a:lnTo>
                    <a:pt x="155" y="42"/>
                  </a:lnTo>
                  <a:lnTo>
                    <a:pt x="131" y="40"/>
                  </a:lnTo>
                  <a:lnTo>
                    <a:pt x="83" y="110"/>
                  </a:lnTo>
                  <a:lnTo>
                    <a:pt x="67" y="110"/>
                  </a:lnTo>
                  <a:lnTo>
                    <a:pt x="41" y="132"/>
                  </a:lnTo>
                  <a:lnTo>
                    <a:pt x="43" y="163"/>
                  </a:lnTo>
                  <a:lnTo>
                    <a:pt x="30" y="190"/>
                  </a:lnTo>
                  <a:lnTo>
                    <a:pt x="26" y="225"/>
                  </a:lnTo>
                  <a:lnTo>
                    <a:pt x="2" y="262"/>
                  </a:lnTo>
                  <a:lnTo>
                    <a:pt x="28" y="315"/>
                  </a:lnTo>
                  <a:lnTo>
                    <a:pt x="19" y="346"/>
                  </a:lnTo>
                  <a:lnTo>
                    <a:pt x="0" y="380"/>
                  </a:lnTo>
                  <a:lnTo>
                    <a:pt x="28" y="510"/>
                  </a:lnTo>
                  <a:lnTo>
                    <a:pt x="9" y="578"/>
                  </a:lnTo>
                  <a:lnTo>
                    <a:pt x="19" y="605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26" name="Freeform 1089"/>
            <p:cNvSpPr/>
            <p:nvPr/>
          </p:nvSpPr>
          <p:spPr bwMode="auto">
            <a:xfrm rot="356891">
              <a:off x="7455721" y="3400310"/>
              <a:ext cx="828914" cy="575977"/>
            </a:xfrm>
            <a:custGeom>
              <a:avLst/>
              <a:gdLst>
                <a:gd name="T0" fmla="*/ 85 w 549"/>
                <a:gd name="T1" fmla="*/ 263 h 378"/>
                <a:gd name="T2" fmla="*/ 88 w 549"/>
                <a:gd name="T3" fmla="*/ 248 h 378"/>
                <a:gd name="T4" fmla="*/ 102 w 549"/>
                <a:gd name="T5" fmla="*/ 241 h 378"/>
                <a:gd name="T6" fmla="*/ 126 w 549"/>
                <a:gd name="T7" fmla="*/ 263 h 378"/>
                <a:gd name="T8" fmla="*/ 134 w 549"/>
                <a:gd name="T9" fmla="*/ 263 h 378"/>
                <a:gd name="T10" fmla="*/ 157 w 549"/>
                <a:gd name="T11" fmla="*/ 260 h 378"/>
                <a:gd name="T12" fmla="*/ 171 w 549"/>
                <a:gd name="T13" fmla="*/ 248 h 378"/>
                <a:gd name="T14" fmla="*/ 188 w 549"/>
                <a:gd name="T15" fmla="*/ 265 h 378"/>
                <a:gd name="T16" fmla="*/ 197 w 549"/>
                <a:gd name="T17" fmla="*/ 251 h 378"/>
                <a:gd name="T18" fmla="*/ 199 w 549"/>
                <a:gd name="T19" fmla="*/ 242 h 378"/>
                <a:gd name="T20" fmla="*/ 214 w 549"/>
                <a:gd name="T21" fmla="*/ 234 h 378"/>
                <a:gd name="T22" fmla="*/ 218 w 549"/>
                <a:gd name="T23" fmla="*/ 214 h 378"/>
                <a:gd name="T24" fmla="*/ 235 w 549"/>
                <a:gd name="T25" fmla="*/ 212 h 378"/>
                <a:gd name="T26" fmla="*/ 276 w 549"/>
                <a:gd name="T27" fmla="*/ 136 h 378"/>
                <a:gd name="T28" fmla="*/ 269 w 549"/>
                <a:gd name="T29" fmla="*/ 124 h 378"/>
                <a:gd name="T30" fmla="*/ 276 w 549"/>
                <a:gd name="T31" fmla="*/ 115 h 378"/>
                <a:gd name="T32" fmla="*/ 287 w 549"/>
                <a:gd name="T33" fmla="*/ 119 h 378"/>
                <a:gd name="T34" fmla="*/ 300 w 549"/>
                <a:gd name="T35" fmla="*/ 111 h 378"/>
                <a:gd name="T36" fmla="*/ 308 w 549"/>
                <a:gd name="T37" fmla="*/ 93 h 378"/>
                <a:gd name="T38" fmla="*/ 344 w 549"/>
                <a:gd name="T39" fmla="*/ 59 h 378"/>
                <a:gd name="T40" fmla="*/ 371 w 549"/>
                <a:gd name="T41" fmla="*/ 50 h 378"/>
                <a:gd name="T42" fmla="*/ 385 w 549"/>
                <a:gd name="T43" fmla="*/ 38 h 378"/>
                <a:gd name="T44" fmla="*/ 380 w 549"/>
                <a:gd name="T45" fmla="*/ 12 h 378"/>
                <a:gd name="T46" fmla="*/ 362 w 549"/>
                <a:gd name="T47" fmla="*/ 10 h 378"/>
                <a:gd name="T48" fmla="*/ 320 w 549"/>
                <a:gd name="T49" fmla="*/ 13 h 378"/>
                <a:gd name="T50" fmla="*/ 292 w 549"/>
                <a:gd name="T51" fmla="*/ 0 h 378"/>
                <a:gd name="T52" fmla="*/ 274 w 549"/>
                <a:gd name="T53" fmla="*/ 4 h 378"/>
                <a:gd name="T54" fmla="*/ 231 w 549"/>
                <a:gd name="T55" fmla="*/ 59 h 378"/>
                <a:gd name="T56" fmla="*/ 218 w 549"/>
                <a:gd name="T57" fmla="*/ 68 h 378"/>
                <a:gd name="T58" fmla="*/ 191 w 549"/>
                <a:gd name="T59" fmla="*/ 56 h 378"/>
                <a:gd name="T60" fmla="*/ 188 w 549"/>
                <a:gd name="T61" fmla="*/ 41 h 378"/>
                <a:gd name="T62" fmla="*/ 182 w 549"/>
                <a:gd name="T63" fmla="*/ 15 h 378"/>
                <a:gd name="T64" fmla="*/ 167 w 549"/>
                <a:gd name="T65" fmla="*/ 6 h 378"/>
                <a:gd name="T66" fmla="*/ 143 w 549"/>
                <a:gd name="T67" fmla="*/ 12 h 378"/>
                <a:gd name="T68" fmla="*/ 127 w 549"/>
                <a:gd name="T69" fmla="*/ 2 h 378"/>
                <a:gd name="T70" fmla="*/ 104 w 549"/>
                <a:gd name="T71" fmla="*/ 31 h 378"/>
                <a:gd name="T72" fmla="*/ 80 w 549"/>
                <a:gd name="T73" fmla="*/ 38 h 378"/>
                <a:gd name="T74" fmla="*/ 46 w 549"/>
                <a:gd name="T75" fmla="*/ 69 h 378"/>
                <a:gd name="T76" fmla="*/ 10 w 549"/>
                <a:gd name="T77" fmla="*/ 140 h 378"/>
                <a:gd name="T78" fmla="*/ 18 w 549"/>
                <a:gd name="T79" fmla="*/ 159 h 378"/>
                <a:gd name="T80" fmla="*/ 18 w 549"/>
                <a:gd name="T81" fmla="*/ 167 h 378"/>
                <a:gd name="T82" fmla="*/ 18 w 549"/>
                <a:gd name="T83" fmla="*/ 176 h 378"/>
                <a:gd name="T84" fmla="*/ 21 w 549"/>
                <a:gd name="T85" fmla="*/ 184 h 378"/>
                <a:gd name="T86" fmla="*/ 35 w 549"/>
                <a:gd name="T87" fmla="*/ 175 h 378"/>
                <a:gd name="T88" fmla="*/ 53 w 549"/>
                <a:gd name="T89" fmla="*/ 170 h 378"/>
                <a:gd name="T90" fmla="*/ 0 w 549"/>
                <a:gd name="T91" fmla="*/ 231 h 378"/>
                <a:gd name="T92" fmla="*/ 0 w 549"/>
                <a:gd name="T93" fmla="*/ 246 h 378"/>
                <a:gd name="T94" fmla="*/ 11 w 549"/>
                <a:gd name="T95" fmla="*/ 248 h 378"/>
                <a:gd name="T96" fmla="*/ 35 w 549"/>
                <a:gd name="T97" fmla="*/ 272 h 378"/>
                <a:gd name="T98" fmla="*/ 74 w 549"/>
                <a:gd name="T99" fmla="*/ 267 h 378"/>
                <a:gd name="T100" fmla="*/ 85 w 549"/>
                <a:gd name="T101" fmla="*/ 263 h 378"/>
                <a:gd name="T102" fmla="*/ 85 w 549"/>
                <a:gd name="T103" fmla="*/ 263 h 378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w 549"/>
                <a:gd name="T157" fmla="*/ 0 h 378"/>
                <a:gd name="T158" fmla="*/ 549 w 549"/>
                <a:gd name="T159" fmla="*/ 378 h 378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T156" t="T157" r="T158" b="T159"/>
              <a:pathLst>
                <a:path w="549" h="378">
                  <a:moveTo>
                    <a:pt x="121" y="365"/>
                  </a:moveTo>
                  <a:lnTo>
                    <a:pt x="125" y="343"/>
                  </a:lnTo>
                  <a:lnTo>
                    <a:pt x="145" y="334"/>
                  </a:lnTo>
                  <a:lnTo>
                    <a:pt x="180" y="365"/>
                  </a:lnTo>
                  <a:lnTo>
                    <a:pt x="191" y="365"/>
                  </a:lnTo>
                  <a:lnTo>
                    <a:pt x="224" y="360"/>
                  </a:lnTo>
                  <a:lnTo>
                    <a:pt x="243" y="345"/>
                  </a:lnTo>
                  <a:lnTo>
                    <a:pt x="269" y="367"/>
                  </a:lnTo>
                  <a:lnTo>
                    <a:pt x="281" y="348"/>
                  </a:lnTo>
                  <a:lnTo>
                    <a:pt x="283" y="336"/>
                  </a:lnTo>
                  <a:lnTo>
                    <a:pt x="305" y="324"/>
                  </a:lnTo>
                  <a:lnTo>
                    <a:pt x="311" y="297"/>
                  </a:lnTo>
                  <a:lnTo>
                    <a:pt x="334" y="293"/>
                  </a:lnTo>
                  <a:lnTo>
                    <a:pt x="394" y="189"/>
                  </a:lnTo>
                  <a:lnTo>
                    <a:pt x="384" y="172"/>
                  </a:lnTo>
                  <a:lnTo>
                    <a:pt x="394" y="160"/>
                  </a:lnTo>
                  <a:lnTo>
                    <a:pt x="408" y="165"/>
                  </a:lnTo>
                  <a:lnTo>
                    <a:pt x="427" y="154"/>
                  </a:lnTo>
                  <a:lnTo>
                    <a:pt x="439" y="129"/>
                  </a:lnTo>
                  <a:lnTo>
                    <a:pt x="489" y="83"/>
                  </a:lnTo>
                  <a:lnTo>
                    <a:pt x="528" y="70"/>
                  </a:lnTo>
                  <a:lnTo>
                    <a:pt x="548" y="52"/>
                  </a:lnTo>
                  <a:lnTo>
                    <a:pt x="542" y="16"/>
                  </a:lnTo>
                  <a:lnTo>
                    <a:pt x="515" y="13"/>
                  </a:lnTo>
                  <a:lnTo>
                    <a:pt x="456" y="19"/>
                  </a:lnTo>
                  <a:lnTo>
                    <a:pt x="415" y="0"/>
                  </a:lnTo>
                  <a:lnTo>
                    <a:pt x="390" y="4"/>
                  </a:lnTo>
                  <a:lnTo>
                    <a:pt x="329" y="83"/>
                  </a:lnTo>
                  <a:lnTo>
                    <a:pt x="311" y="95"/>
                  </a:lnTo>
                  <a:lnTo>
                    <a:pt x="272" y="77"/>
                  </a:lnTo>
                  <a:lnTo>
                    <a:pt x="269" y="57"/>
                  </a:lnTo>
                  <a:lnTo>
                    <a:pt x="260" y="21"/>
                  </a:lnTo>
                  <a:lnTo>
                    <a:pt x="239" y="9"/>
                  </a:lnTo>
                  <a:lnTo>
                    <a:pt x="204" y="17"/>
                  </a:lnTo>
                  <a:lnTo>
                    <a:pt x="181" y="2"/>
                  </a:lnTo>
                  <a:lnTo>
                    <a:pt x="149" y="43"/>
                  </a:lnTo>
                  <a:lnTo>
                    <a:pt x="114" y="52"/>
                  </a:lnTo>
                  <a:lnTo>
                    <a:pt x="66" y="96"/>
                  </a:lnTo>
                  <a:lnTo>
                    <a:pt x="13" y="194"/>
                  </a:lnTo>
                  <a:lnTo>
                    <a:pt x="26" y="220"/>
                  </a:lnTo>
                  <a:lnTo>
                    <a:pt x="25" y="231"/>
                  </a:lnTo>
                  <a:lnTo>
                    <a:pt x="25" y="244"/>
                  </a:lnTo>
                  <a:lnTo>
                    <a:pt x="30" y="255"/>
                  </a:lnTo>
                  <a:lnTo>
                    <a:pt x="49" y="242"/>
                  </a:lnTo>
                  <a:lnTo>
                    <a:pt x="76" y="235"/>
                  </a:lnTo>
                  <a:lnTo>
                    <a:pt x="0" y="321"/>
                  </a:lnTo>
                  <a:lnTo>
                    <a:pt x="0" y="341"/>
                  </a:lnTo>
                  <a:lnTo>
                    <a:pt x="16" y="345"/>
                  </a:lnTo>
                  <a:lnTo>
                    <a:pt x="50" y="377"/>
                  </a:lnTo>
                  <a:lnTo>
                    <a:pt x="105" y="370"/>
                  </a:lnTo>
                  <a:lnTo>
                    <a:pt x="121" y="365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27" name="Freeform 1090"/>
            <p:cNvSpPr/>
            <p:nvPr/>
          </p:nvSpPr>
          <p:spPr bwMode="auto">
            <a:xfrm rot="356891">
              <a:off x="7270097" y="2735720"/>
              <a:ext cx="684534" cy="1002436"/>
            </a:xfrm>
            <a:custGeom>
              <a:avLst/>
              <a:gdLst>
                <a:gd name="T0" fmla="*/ 125 w 455"/>
                <a:gd name="T1" fmla="*/ 459 h 658"/>
                <a:gd name="T2" fmla="*/ 152 w 455"/>
                <a:gd name="T3" fmla="*/ 369 h 658"/>
                <a:gd name="T4" fmla="*/ 210 w 455"/>
                <a:gd name="T5" fmla="*/ 331 h 658"/>
                <a:gd name="T6" fmla="*/ 223 w 455"/>
                <a:gd name="T7" fmla="*/ 295 h 658"/>
                <a:gd name="T8" fmla="*/ 198 w 455"/>
                <a:gd name="T9" fmla="*/ 282 h 658"/>
                <a:gd name="T10" fmla="*/ 167 w 455"/>
                <a:gd name="T11" fmla="*/ 265 h 658"/>
                <a:gd name="T12" fmla="*/ 151 w 455"/>
                <a:gd name="T13" fmla="*/ 221 h 658"/>
                <a:gd name="T14" fmla="*/ 122 w 455"/>
                <a:gd name="T15" fmla="*/ 223 h 658"/>
                <a:gd name="T16" fmla="*/ 91 w 455"/>
                <a:gd name="T17" fmla="*/ 216 h 658"/>
                <a:gd name="T18" fmla="*/ 113 w 455"/>
                <a:gd name="T19" fmla="*/ 168 h 658"/>
                <a:gd name="T20" fmla="*/ 139 w 455"/>
                <a:gd name="T21" fmla="*/ 120 h 658"/>
                <a:gd name="T22" fmla="*/ 182 w 455"/>
                <a:gd name="T23" fmla="*/ 140 h 658"/>
                <a:gd name="T24" fmla="*/ 199 w 455"/>
                <a:gd name="T25" fmla="*/ 171 h 658"/>
                <a:gd name="T26" fmla="*/ 203 w 455"/>
                <a:gd name="T27" fmla="*/ 199 h 658"/>
                <a:gd name="T28" fmla="*/ 228 w 455"/>
                <a:gd name="T29" fmla="*/ 229 h 658"/>
                <a:gd name="T30" fmla="*/ 289 w 455"/>
                <a:gd name="T31" fmla="*/ 212 h 658"/>
                <a:gd name="T32" fmla="*/ 315 w 455"/>
                <a:gd name="T33" fmla="*/ 157 h 658"/>
                <a:gd name="T34" fmla="*/ 283 w 455"/>
                <a:gd name="T35" fmla="*/ 128 h 658"/>
                <a:gd name="T36" fmla="*/ 267 w 455"/>
                <a:gd name="T37" fmla="*/ 82 h 658"/>
                <a:gd name="T38" fmla="*/ 210 w 455"/>
                <a:gd name="T39" fmla="*/ 52 h 658"/>
                <a:gd name="T40" fmla="*/ 178 w 455"/>
                <a:gd name="T41" fmla="*/ 0 h 658"/>
                <a:gd name="T42" fmla="*/ 139 w 455"/>
                <a:gd name="T43" fmla="*/ 30 h 658"/>
                <a:gd name="T44" fmla="*/ 141 w 455"/>
                <a:gd name="T45" fmla="*/ 53 h 658"/>
                <a:gd name="T46" fmla="*/ 102 w 455"/>
                <a:gd name="T47" fmla="*/ 66 h 658"/>
                <a:gd name="T48" fmla="*/ 81 w 455"/>
                <a:gd name="T49" fmla="*/ 74 h 658"/>
                <a:gd name="T50" fmla="*/ 45 w 455"/>
                <a:gd name="T51" fmla="*/ 84 h 658"/>
                <a:gd name="T52" fmla="*/ 36 w 455"/>
                <a:gd name="T53" fmla="*/ 53 h 658"/>
                <a:gd name="T54" fmla="*/ 6 w 455"/>
                <a:gd name="T55" fmla="*/ 97 h 658"/>
                <a:gd name="T56" fmla="*/ 19 w 455"/>
                <a:gd name="T57" fmla="*/ 167 h 658"/>
                <a:gd name="T58" fmla="*/ 36 w 455"/>
                <a:gd name="T59" fmla="*/ 212 h 658"/>
                <a:gd name="T60" fmla="*/ 43 w 455"/>
                <a:gd name="T61" fmla="*/ 261 h 658"/>
                <a:gd name="T62" fmla="*/ 4 w 455"/>
                <a:gd name="T63" fmla="*/ 321 h 658"/>
                <a:gd name="T64" fmla="*/ 41 w 455"/>
                <a:gd name="T65" fmla="*/ 377 h 658"/>
                <a:gd name="T66" fmla="*/ 29 w 455"/>
                <a:gd name="T67" fmla="*/ 416 h 658"/>
                <a:gd name="T68" fmla="*/ 15 w 455"/>
                <a:gd name="T69" fmla="*/ 447 h 658"/>
                <a:gd name="T70" fmla="*/ 89 w 455"/>
                <a:gd name="T71" fmla="*/ 473 h 658"/>
                <a:gd name="T72" fmla="*/ 124 w 455"/>
                <a:gd name="T73" fmla="*/ 466 h 65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455"/>
                <a:gd name="T112" fmla="*/ 0 h 658"/>
                <a:gd name="T113" fmla="*/ 455 w 455"/>
                <a:gd name="T114" fmla="*/ 658 h 658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455" h="658">
                  <a:moveTo>
                    <a:pt x="178" y="647"/>
                  </a:moveTo>
                  <a:lnTo>
                    <a:pt x="179" y="637"/>
                  </a:lnTo>
                  <a:lnTo>
                    <a:pt x="166" y="610"/>
                  </a:lnTo>
                  <a:lnTo>
                    <a:pt x="219" y="513"/>
                  </a:lnTo>
                  <a:lnTo>
                    <a:pt x="267" y="469"/>
                  </a:lnTo>
                  <a:lnTo>
                    <a:pt x="303" y="460"/>
                  </a:lnTo>
                  <a:lnTo>
                    <a:pt x="335" y="418"/>
                  </a:lnTo>
                  <a:lnTo>
                    <a:pt x="322" y="409"/>
                  </a:lnTo>
                  <a:lnTo>
                    <a:pt x="311" y="379"/>
                  </a:lnTo>
                  <a:lnTo>
                    <a:pt x="284" y="390"/>
                  </a:lnTo>
                  <a:lnTo>
                    <a:pt x="243" y="379"/>
                  </a:lnTo>
                  <a:lnTo>
                    <a:pt x="241" y="368"/>
                  </a:lnTo>
                  <a:lnTo>
                    <a:pt x="239" y="298"/>
                  </a:lnTo>
                  <a:lnTo>
                    <a:pt x="217" y="306"/>
                  </a:lnTo>
                  <a:lnTo>
                    <a:pt x="203" y="319"/>
                  </a:lnTo>
                  <a:lnTo>
                    <a:pt x="176" y="310"/>
                  </a:lnTo>
                  <a:lnTo>
                    <a:pt x="138" y="317"/>
                  </a:lnTo>
                  <a:lnTo>
                    <a:pt x="131" y="300"/>
                  </a:lnTo>
                  <a:lnTo>
                    <a:pt x="136" y="266"/>
                  </a:lnTo>
                  <a:lnTo>
                    <a:pt x="164" y="233"/>
                  </a:lnTo>
                  <a:lnTo>
                    <a:pt x="171" y="196"/>
                  </a:lnTo>
                  <a:lnTo>
                    <a:pt x="200" y="167"/>
                  </a:lnTo>
                  <a:lnTo>
                    <a:pt x="250" y="194"/>
                  </a:lnTo>
                  <a:lnTo>
                    <a:pt x="263" y="194"/>
                  </a:lnTo>
                  <a:lnTo>
                    <a:pt x="272" y="231"/>
                  </a:lnTo>
                  <a:lnTo>
                    <a:pt x="287" y="238"/>
                  </a:lnTo>
                  <a:lnTo>
                    <a:pt x="293" y="262"/>
                  </a:lnTo>
                  <a:lnTo>
                    <a:pt x="291" y="277"/>
                  </a:lnTo>
                  <a:lnTo>
                    <a:pt x="322" y="300"/>
                  </a:lnTo>
                  <a:lnTo>
                    <a:pt x="327" y="317"/>
                  </a:lnTo>
                  <a:lnTo>
                    <a:pt x="353" y="329"/>
                  </a:lnTo>
                  <a:lnTo>
                    <a:pt x="416" y="293"/>
                  </a:lnTo>
                  <a:lnTo>
                    <a:pt x="416" y="273"/>
                  </a:lnTo>
                  <a:lnTo>
                    <a:pt x="454" y="218"/>
                  </a:lnTo>
                  <a:lnTo>
                    <a:pt x="427" y="180"/>
                  </a:lnTo>
                  <a:lnTo>
                    <a:pt x="408" y="178"/>
                  </a:lnTo>
                  <a:lnTo>
                    <a:pt x="370" y="154"/>
                  </a:lnTo>
                  <a:lnTo>
                    <a:pt x="384" y="115"/>
                  </a:lnTo>
                  <a:lnTo>
                    <a:pt x="327" y="110"/>
                  </a:lnTo>
                  <a:lnTo>
                    <a:pt x="303" y="72"/>
                  </a:lnTo>
                  <a:lnTo>
                    <a:pt x="305" y="52"/>
                  </a:lnTo>
                  <a:lnTo>
                    <a:pt x="256" y="0"/>
                  </a:lnTo>
                  <a:lnTo>
                    <a:pt x="226" y="16"/>
                  </a:lnTo>
                  <a:lnTo>
                    <a:pt x="200" y="42"/>
                  </a:lnTo>
                  <a:lnTo>
                    <a:pt x="208" y="62"/>
                  </a:lnTo>
                  <a:lnTo>
                    <a:pt x="202" y="74"/>
                  </a:lnTo>
                  <a:lnTo>
                    <a:pt x="164" y="77"/>
                  </a:lnTo>
                  <a:lnTo>
                    <a:pt x="147" y="93"/>
                  </a:lnTo>
                  <a:lnTo>
                    <a:pt x="131" y="86"/>
                  </a:lnTo>
                  <a:lnTo>
                    <a:pt x="116" y="101"/>
                  </a:lnTo>
                  <a:lnTo>
                    <a:pt x="81" y="127"/>
                  </a:lnTo>
                  <a:lnTo>
                    <a:pt x="66" y="117"/>
                  </a:lnTo>
                  <a:lnTo>
                    <a:pt x="66" y="81"/>
                  </a:lnTo>
                  <a:lnTo>
                    <a:pt x="52" y="74"/>
                  </a:lnTo>
                  <a:lnTo>
                    <a:pt x="33" y="83"/>
                  </a:lnTo>
                  <a:lnTo>
                    <a:pt x="9" y="134"/>
                  </a:lnTo>
                  <a:lnTo>
                    <a:pt x="0" y="182"/>
                  </a:lnTo>
                  <a:lnTo>
                    <a:pt x="28" y="231"/>
                  </a:lnTo>
                  <a:lnTo>
                    <a:pt x="52" y="253"/>
                  </a:lnTo>
                  <a:lnTo>
                    <a:pt x="52" y="293"/>
                  </a:lnTo>
                  <a:lnTo>
                    <a:pt x="68" y="326"/>
                  </a:lnTo>
                  <a:lnTo>
                    <a:pt x="61" y="363"/>
                  </a:lnTo>
                  <a:lnTo>
                    <a:pt x="24" y="387"/>
                  </a:lnTo>
                  <a:lnTo>
                    <a:pt x="6" y="445"/>
                  </a:lnTo>
                  <a:lnTo>
                    <a:pt x="37" y="480"/>
                  </a:lnTo>
                  <a:lnTo>
                    <a:pt x="59" y="524"/>
                  </a:lnTo>
                  <a:lnTo>
                    <a:pt x="46" y="546"/>
                  </a:lnTo>
                  <a:lnTo>
                    <a:pt x="42" y="577"/>
                  </a:lnTo>
                  <a:lnTo>
                    <a:pt x="28" y="597"/>
                  </a:lnTo>
                  <a:lnTo>
                    <a:pt x="21" y="619"/>
                  </a:lnTo>
                  <a:lnTo>
                    <a:pt x="42" y="645"/>
                  </a:lnTo>
                  <a:lnTo>
                    <a:pt x="129" y="657"/>
                  </a:lnTo>
                  <a:lnTo>
                    <a:pt x="164" y="643"/>
                  </a:lnTo>
                  <a:lnTo>
                    <a:pt x="178" y="647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28" name="Freeform 1091"/>
            <p:cNvSpPr/>
            <p:nvPr/>
          </p:nvSpPr>
          <p:spPr bwMode="auto">
            <a:xfrm rot="356891">
              <a:off x="7632736" y="3094679"/>
              <a:ext cx="134190" cy="244663"/>
            </a:xfrm>
            <a:custGeom>
              <a:avLst/>
              <a:gdLst>
                <a:gd name="T0" fmla="*/ 51 w 89"/>
                <a:gd name="T1" fmla="*/ 108 h 160"/>
                <a:gd name="T2" fmla="*/ 32 w 89"/>
                <a:gd name="T3" fmla="*/ 116 h 160"/>
                <a:gd name="T4" fmla="*/ 4 w 89"/>
                <a:gd name="T5" fmla="*/ 108 h 160"/>
                <a:gd name="T6" fmla="*/ 2 w 89"/>
                <a:gd name="T7" fmla="*/ 100 h 160"/>
                <a:gd name="T8" fmla="*/ 0 w 89"/>
                <a:gd name="T9" fmla="*/ 48 h 160"/>
                <a:gd name="T10" fmla="*/ 20 w 89"/>
                <a:gd name="T11" fmla="*/ 39 h 160"/>
                <a:gd name="T12" fmla="*/ 17 w 89"/>
                <a:gd name="T13" fmla="*/ 29 h 160"/>
                <a:gd name="T14" fmla="*/ 21 w 89"/>
                <a:gd name="T15" fmla="*/ 10 h 160"/>
                <a:gd name="T16" fmla="*/ 23 w 89"/>
                <a:gd name="T17" fmla="*/ 0 h 160"/>
                <a:gd name="T18" fmla="*/ 34 w 89"/>
                <a:gd name="T19" fmla="*/ 5 h 160"/>
                <a:gd name="T20" fmla="*/ 38 w 89"/>
                <a:gd name="T21" fmla="*/ 23 h 160"/>
                <a:gd name="T22" fmla="*/ 36 w 89"/>
                <a:gd name="T23" fmla="*/ 33 h 160"/>
                <a:gd name="T24" fmla="*/ 59 w 89"/>
                <a:gd name="T25" fmla="*/ 50 h 160"/>
                <a:gd name="T26" fmla="*/ 61 w 89"/>
                <a:gd name="T27" fmla="*/ 62 h 160"/>
                <a:gd name="T28" fmla="*/ 48 w 89"/>
                <a:gd name="T29" fmla="*/ 72 h 160"/>
                <a:gd name="T30" fmla="*/ 45 w 89"/>
                <a:gd name="T31" fmla="*/ 93 h 160"/>
                <a:gd name="T32" fmla="*/ 51 w 89"/>
                <a:gd name="T33" fmla="*/ 108 h 160"/>
                <a:gd name="T34" fmla="*/ 51 w 89"/>
                <a:gd name="T35" fmla="*/ 108 h 16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89"/>
                <a:gd name="T55" fmla="*/ 0 h 160"/>
                <a:gd name="T56" fmla="*/ 89 w 89"/>
                <a:gd name="T57" fmla="*/ 160 h 160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89" h="160">
                  <a:moveTo>
                    <a:pt x="72" y="148"/>
                  </a:moveTo>
                  <a:lnTo>
                    <a:pt x="45" y="159"/>
                  </a:lnTo>
                  <a:lnTo>
                    <a:pt x="4" y="148"/>
                  </a:lnTo>
                  <a:lnTo>
                    <a:pt x="2" y="137"/>
                  </a:lnTo>
                  <a:lnTo>
                    <a:pt x="0" y="66"/>
                  </a:lnTo>
                  <a:lnTo>
                    <a:pt x="28" y="53"/>
                  </a:lnTo>
                  <a:lnTo>
                    <a:pt x="24" y="40"/>
                  </a:lnTo>
                  <a:lnTo>
                    <a:pt x="30" y="13"/>
                  </a:lnTo>
                  <a:lnTo>
                    <a:pt x="33" y="0"/>
                  </a:lnTo>
                  <a:lnTo>
                    <a:pt x="48" y="6"/>
                  </a:lnTo>
                  <a:lnTo>
                    <a:pt x="54" y="31"/>
                  </a:lnTo>
                  <a:lnTo>
                    <a:pt x="52" y="46"/>
                  </a:lnTo>
                  <a:lnTo>
                    <a:pt x="83" y="69"/>
                  </a:lnTo>
                  <a:lnTo>
                    <a:pt x="88" y="86"/>
                  </a:lnTo>
                  <a:lnTo>
                    <a:pt x="69" y="99"/>
                  </a:lnTo>
                  <a:lnTo>
                    <a:pt x="64" y="127"/>
                  </a:lnTo>
                  <a:lnTo>
                    <a:pt x="72" y="148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29" name="Freeform 1092"/>
            <p:cNvSpPr/>
            <p:nvPr/>
          </p:nvSpPr>
          <p:spPr bwMode="auto">
            <a:xfrm rot="356891">
              <a:off x="7480809" y="2987315"/>
              <a:ext cx="214022" cy="232769"/>
            </a:xfrm>
            <a:custGeom>
              <a:avLst/>
              <a:gdLst>
                <a:gd name="T0" fmla="*/ 75 w 142"/>
                <a:gd name="T1" fmla="*/ 93 h 153"/>
                <a:gd name="T2" fmla="*/ 74 w 142"/>
                <a:gd name="T3" fmla="*/ 78 h 153"/>
                <a:gd name="T4" fmla="*/ 68 w 142"/>
                <a:gd name="T5" fmla="*/ 65 h 153"/>
                <a:gd name="T6" fmla="*/ 96 w 142"/>
                <a:gd name="T7" fmla="*/ 56 h 153"/>
                <a:gd name="T8" fmla="*/ 98 w 142"/>
                <a:gd name="T9" fmla="*/ 45 h 153"/>
                <a:gd name="T10" fmla="*/ 91 w 142"/>
                <a:gd name="T11" fmla="*/ 19 h 153"/>
                <a:gd name="T12" fmla="*/ 83 w 142"/>
                <a:gd name="T13" fmla="*/ 19 h 153"/>
                <a:gd name="T14" fmla="*/ 47 w 142"/>
                <a:gd name="T15" fmla="*/ 0 h 153"/>
                <a:gd name="T16" fmla="*/ 28 w 142"/>
                <a:gd name="T17" fmla="*/ 20 h 153"/>
                <a:gd name="T18" fmla="*/ 23 w 142"/>
                <a:gd name="T19" fmla="*/ 47 h 153"/>
                <a:gd name="T20" fmla="*/ 4 w 142"/>
                <a:gd name="T21" fmla="*/ 72 h 153"/>
                <a:gd name="T22" fmla="*/ 0 w 142"/>
                <a:gd name="T23" fmla="*/ 95 h 153"/>
                <a:gd name="T24" fmla="*/ 4 w 142"/>
                <a:gd name="T25" fmla="*/ 107 h 153"/>
                <a:gd name="T26" fmla="*/ 31 w 142"/>
                <a:gd name="T27" fmla="*/ 102 h 153"/>
                <a:gd name="T28" fmla="*/ 51 w 142"/>
                <a:gd name="T29" fmla="*/ 109 h 153"/>
                <a:gd name="T30" fmla="*/ 59 w 142"/>
                <a:gd name="T31" fmla="*/ 99 h 153"/>
                <a:gd name="T32" fmla="*/ 75 w 142"/>
                <a:gd name="T33" fmla="*/ 93 h 153"/>
                <a:gd name="T34" fmla="*/ 75 w 142"/>
                <a:gd name="T35" fmla="*/ 93 h 153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42"/>
                <a:gd name="T55" fmla="*/ 0 h 153"/>
                <a:gd name="T56" fmla="*/ 142 w 142"/>
                <a:gd name="T57" fmla="*/ 153 h 153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42" h="153">
                  <a:moveTo>
                    <a:pt x="107" y="130"/>
                  </a:moveTo>
                  <a:lnTo>
                    <a:pt x="105" y="108"/>
                  </a:lnTo>
                  <a:lnTo>
                    <a:pt x="98" y="92"/>
                  </a:lnTo>
                  <a:lnTo>
                    <a:pt x="138" y="77"/>
                  </a:lnTo>
                  <a:lnTo>
                    <a:pt x="141" y="63"/>
                  </a:lnTo>
                  <a:lnTo>
                    <a:pt x="131" y="26"/>
                  </a:lnTo>
                  <a:lnTo>
                    <a:pt x="119" y="26"/>
                  </a:lnTo>
                  <a:lnTo>
                    <a:pt x="68" y="0"/>
                  </a:lnTo>
                  <a:lnTo>
                    <a:pt x="40" y="28"/>
                  </a:lnTo>
                  <a:lnTo>
                    <a:pt x="33" y="65"/>
                  </a:lnTo>
                  <a:lnTo>
                    <a:pt x="4" y="99"/>
                  </a:lnTo>
                  <a:lnTo>
                    <a:pt x="0" y="132"/>
                  </a:lnTo>
                  <a:lnTo>
                    <a:pt x="6" y="149"/>
                  </a:lnTo>
                  <a:lnTo>
                    <a:pt x="44" y="142"/>
                  </a:lnTo>
                  <a:lnTo>
                    <a:pt x="72" y="152"/>
                  </a:lnTo>
                  <a:lnTo>
                    <a:pt x="85" y="138"/>
                  </a:lnTo>
                  <a:lnTo>
                    <a:pt x="107" y="130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30" name="Freeform 1093"/>
            <p:cNvSpPr/>
            <p:nvPr/>
          </p:nvSpPr>
          <p:spPr bwMode="auto">
            <a:xfrm rot="356891">
              <a:off x="6218349" y="3198611"/>
              <a:ext cx="348213" cy="611655"/>
            </a:xfrm>
            <a:custGeom>
              <a:avLst/>
              <a:gdLst>
                <a:gd name="T0" fmla="*/ 152 w 230"/>
                <a:gd name="T1" fmla="*/ 163 h 400"/>
                <a:gd name="T2" fmla="*/ 153 w 230"/>
                <a:gd name="T3" fmla="*/ 131 h 400"/>
                <a:gd name="T4" fmla="*/ 162 w 230"/>
                <a:gd name="T5" fmla="*/ 117 h 400"/>
                <a:gd name="T6" fmla="*/ 158 w 230"/>
                <a:gd name="T7" fmla="*/ 103 h 400"/>
                <a:gd name="T8" fmla="*/ 107 w 230"/>
                <a:gd name="T9" fmla="*/ 84 h 400"/>
                <a:gd name="T10" fmla="*/ 111 w 230"/>
                <a:gd name="T11" fmla="*/ 62 h 400"/>
                <a:gd name="T12" fmla="*/ 127 w 230"/>
                <a:gd name="T13" fmla="*/ 40 h 400"/>
                <a:gd name="T14" fmla="*/ 118 w 230"/>
                <a:gd name="T15" fmla="*/ 5 h 400"/>
                <a:gd name="T16" fmla="*/ 113 w 230"/>
                <a:gd name="T17" fmla="*/ 0 h 400"/>
                <a:gd name="T18" fmla="*/ 80 w 230"/>
                <a:gd name="T19" fmla="*/ 23 h 400"/>
                <a:gd name="T20" fmla="*/ 65 w 230"/>
                <a:gd name="T21" fmla="*/ 74 h 400"/>
                <a:gd name="T22" fmla="*/ 61 w 230"/>
                <a:gd name="T23" fmla="*/ 110 h 400"/>
                <a:gd name="T24" fmla="*/ 33 w 230"/>
                <a:gd name="T25" fmla="*/ 131 h 400"/>
                <a:gd name="T26" fmla="*/ 19 w 230"/>
                <a:gd name="T27" fmla="*/ 138 h 400"/>
                <a:gd name="T28" fmla="*/ 0 w 230"/>
                <a:gd name="T29" fmla="*/ 142 h 400"/>
                <a:gd name="T30" fmla="*/ 42 w 230"/>
                <a:gd name="T31" fmla="*/ 196 h 400"/>
                <a:gd name="T32" fmla="*/ 50 w 230"/>
                <a:gd name="T33" fmla="*/ 237 h 400"/>
                <a:gd name="T34" fmla="*/ 47 w 230"/>
                <a:gd name="T35" fmla="*/ 256 h 400"/>
                <a:gd name="T36" fmla="*/ 76 w 230"/>
                <a:gd name="T37" fmla="*/ 272 h 400"/>
                <a:gd name="T38" fmla="*/ 76 w 230"/>
                <a:gd name="T39" fmla="*/ 284 h 400"/>
                <a:gd name="T40" fmla="*/ 102 w 230"/>
                <a:gd name="T41" fmla="*/ 291 h 400"/>
                <a:gd name="T42" fmla="*/ 109 w 230"/>
                <a:gd name="T43" fmla="*/ 291 h 400"/>
                <a:gd name="T44" fmla="*/ 109 w 230"/>
                <a:gd name="T45" fmla="*/ 267 h 400"/>
                <a:gd name="T46" fmla="*/ 129 w 230"/>
                <a:gd name="T47" fmla="*/ 265 h 400"/>
                <a:gd name="T48" fmla="*/ 135 w 230"/>
                <a:gd name="T49" fmla="*/ 238 h 400"/>
                <a:gd name="T50" fmla="*/ 120 w 230"/>
                <a:gd name="T51" fmla="*/ 226 h 400"/>
                <a:gd name="T52" fmla="*/ 109 w 230"/>
                <a:gd name="T53" fmla="*/ 215 h 400"/>
                <a:gd name="T54" fmla="*/ 114 w 230"/>
                <a:gd name="T55" fmla="*/ 164 h 400"/>
                <a:gd name="T56" fmla="*/ 125 w 230"/>
                <a:gd name="T57" fmla="*/ 158 h 400"/>
                <a:gd name="T58" fmla="*/ 143 w 230"/>
                <a:gd name="T59" fmla="*/ 166 h 400"/>
                <a:gd name="T60" fmla="*/ 152 w 230"/>
                <a:gd name="T61" fmla="*/ 163 h 400"/>
                <a:gd name="T62" fmla="*/ 152 w 230"/>
                <a:gd name="T63" fmla="*/ 163 h 400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30"/>
                <a:gd name="T97" fmla="*/ 0 h 400"/>
                <a:gd name="T98" fmla="*/ 230 w 230"/>
                <a:gd name="T99" fmla="*/ 400 h 400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30" h="400">
                  <a:moveTo>
                    <a:pt x="214" y="223"/>
                  </a:moveTo>
                  <a:lnTo>
                    <a:pt x="216" y="180"/>
                  </a:lnTo>
                  <a:lnTo>
                    <a:pt x="229" y="160"/>
                  </a:lnTo>
                  <a:lnTo>
                    <a:pt x="223" y="141"/>
                  </a:lnTo>
                  <a:lnTo>
                    <a:pt x="152" y="114"/>
                  </a:lnTo>
                  <a:lnTo>
                    <a:pt x="157" y="86"/>
                  </a:lnTo>
                  <a:lnTo>
                    <a:pt x="178" y="55"/>
                  </a:lnTo>
                  <a:lnTo>
                    <a:pt x="166" y="6"/>
                  </a:lnTo>
                  <a:lnTo>
                    <a:pt x="159" y="0"/>
                  </a:lnTo>
                  <a:lnTo>
                    <a:pt x="113" y="31"/>
                  </a:lnTo>
                  <a:lnTo>
                    <a:pt x="92" y="101"/>
                  </a:lnTo>
                  <a:lnTo>
                    <a:pt x="85" y="150"/>
                  </a:lnTo>
                  <a:lnTo>
                    <a:pt x="47" y="180"/>
                  </a:lnTo>
                  <a:lnTo>
                    <a:pt x="26" y="189"/>
                  </a:lnTo>
                  <a:lnTo>
                    <a:pt x="0" y="196"/>
                  </a:lnTo>
                  <a:lnTo>
                    <a:pt x="59" y="269"/>
                  </a:lnTo>
                  <a:lnTo>
                    <a:pt x="71" y="324"/>
                  </a:lnTo>
                  <a:lnTo>
                    <a:pt x="66" y="350"/>
                  </a:lnTo>
                  <a:lnTo>
                    <a:pt x="107" y="372"/>
                  </a:lnTo>
                  <a:lnTo>
                    <a:pt x="107" y="389"/>
                  </a:lnTo>
                  <a:lnTo>
                    <a:pt x="144" y="399"/>
                  </a:lnTo>
                  <a:lnTo>
                    <a:pt x="154" y="399"/>
                  </a:lnTo>
                  <a:lnTo>
                    <a:pt x="154" y="367"/>
                  </a:lnTo>
                  <a:lnTo>
                    <a:pt x="183" y="363"/>
                  </a:lnTo>
                  <a:lnTo>
                    <a:pt x="190" y="326"/>
                  </a:lnTo>
                  <a:lnTo>
                    <a:pt x="170" y="310"/>
                  </a:lnTo>
                  <a:lnTo>
                    <a:pt x="154" y="295"/>
                  </a:lnTo>
                  <a:lnTo>
                    <a:pt x="161" y="225"/>
                  </a:lnTo>
                  <a:lnTo>
                    <a:pt x="176" y="216"/>
                  </a:lnTo>
                  <a:lnTo>
                    <a:pt x="202" y="227"/>
                  </a:lnTo>
                  <a:lnTo>
                    <a:pt x="214" y="223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31" name="Freeform 1094"/>
            <p:cNvSpPr/>
            <p:nvPr/>
          </p:nvSpPr>
          <p:spPr bwMode="auto">
            <a:xfrm rot="356891">
              <a:off x="5556958" y="964881"/>
              <a:ext cx="2826463" cy="2594437"/>
            </a:xfrm>
            <a:custGeom>
              <a:avLst/>
              <a:gdLst>
                <a:gd name="T0" fmla="*/ 428 w 1876"/>
                <a:gd name="T1" fmla="*/ 1194 h 1700"/>
                <a:gd name="T2" fmla="*/ 484 w 1876"/>
                <a:gd name="T3" fmla="*/ 1090 h 1700"/>
                <a:gd name="T4" fmla="*/ 524 w 1876"/>
                <a:gd name="T5" fmla="*/ 1187 h 1700"/>
                <a:gd name="T6" fmla="*/ 577 w 1876"/>
                <a:gd name="T7" fmla="*/ 1208 h 1700"/>
                <a:gd name="T8" fmla="*/ 644 w 1876"/>
                <a:gd name="T9" fmla="*/ 1104 h 1700"/>
                <a:gd name="T10" fmla="*/ 712 w 1876"/>
                <a:gd name="T11" fmla="*/ 1069 h 1700"/>
                <a:gd name="T12" fmla="*/ 791 w 1876"/>
                <a:gd name="T13" fmla="*/ 1003 h 1700"/>
                <a:gd name="T14" fmla="*/ 839 w 1876"/>
                <a:gd name="T15" fmla="*/ 938 h 1700"/>
                <a:gd name="T16" fmla="*/ 885 w 1876"/>
                <a:gd name="T17" fmla="*/ 865 h 1700"/>
                <a:gd name="T18" fmla="*/ 930 w 1876"/>
                <a:gd name="T19" fmla="*/ 868 h 1700"/>
                <a:gd name="T20" fmla="*/ 985 w 1876"/>
                <a:gd name="T21" fmla="*/ 851 h 1700"/>
                <a:gd name="T22" fmla="*/ 1052 w 1876"/>
                <a:gd name="T23" fmla="*/ 844 h 1700"/>
                <a:gd name="T24" fmla="*/ 1116 w 1876"/>
                <a:gd name="T25" fmla="*/ 869 h 1700"/>
                <a:gd name="T26" fmla="*/ 1150 w 1876"/>
                <a:gd name="T27" fmla="*/ 843 h 1700"/>
                <a:gd name="T28" fmla="*/ 1217 w 1876"/>
                <a:gd name="T29" fmla="*/ 777 h 1700"/>
                <a:gd name="T30" fmla="*/ 1276 w 1876"/>
                <a:gd name="T31" fmla="*/ 743 h 1700"/>
                <a:gd name="T32" fmla="*/ 1291 w 1876"/>
                <a:gd name="T33" fmla="*/ 686 h 1700"/>
                <a:gd name="T34" fmla="*/ 1220 w 1876"/>
                <a:gd name="T35" fmla="*/ 646 h 1700"/>
                <a:gd name="T36" fmla="*/ 1202 w 1876"/>
                <a:gd name="T37" fmla="*/ 564 h 1700"/>
                <a:gd name="T38" fmla="*/ 1224 w 1876"/>
                <a:gd name="T39" fmla="*/ 536 h 1700"/>
                <a:gd name="T40" fmla="*/ 1232 w 1876"/>
                <a:gd name="T41" fmla="*/ 473 h 1700"/>
                <a:gd name="T42" fmla="*/ 1232 w 1876"/>
                <a:gd name="T43" fmla="*/ 457 h 1700"/>
                <a:gd name="T44" fmla="*/ 1250 w 1876"/>
                <a:gd name="T45" fmla="*/ 336 h 1700"/>
                <a:gd name="T46" fmla="*/ 1275 w 1876"/>
                <a:gd name="T47" fmla="*/ 348 h 1700"/>
                <a:gd name="T48" fmla="*/ 1284 w 1876"/>
                <a:gd name="T49" fmla="*/ 191 h 1700"/>
                <a:gd name="T50" fmla="*/ 1200 w 1876"/>
                <a:gd name="T51" fmla="*/ 124 h 1700"/>
                <a:gd name="T52" fmla="*/ 1135 w 1876"/>
                <a:gd name="T53" fmla="*/ 83 h 1700"/>
                <a:gd name="T54" fmla="*/ 1072 w 1876"/>
                <a:gd name="T55" fmla="*/ 63 h 1700"/>
                <a:gd name="T56" fmla="*/ 1061 w 1876"/>
                <a:gd name="T57" fmla="*/ 0 h 1700"/>
                <a:gd name="T58" fmla="*/ 1035 w 1876"/>
                <a:gd name="T59" fmla="*/ 63 h 1700"/>
                <a:gd name="T60" fmla="*/ 1004 w 1876"/>
                <a:gd name="T61" fmla="*/ 232 h 1700"/>
                <a:gd name="T62" fmla="*/ 918 w 1876"/>
                <a:gd name="T63" fmla="*/ 298 h 1700"/>
                <a:gd name="T64" fmla="*/ 861 w 1876"/>
                <a:gd name="T65" fmla="*/ 419 h 1700"/>
                <a:gd name="T66" fmla="*/ 950 w 1876"/>
                <a:gd name="T67" fmla="*/ 440 h 1700"/>
                <a:gd name="T68" fmla="*/ 1076 w 1876"/>
                <a:gd name="T69" fmla="*/ 484 h 1700"/>
                <a:gd name="T70" fmla="*/ 987 w 1876"/>
                <a:gd name="T71" fmla="*/ 523 h 1700"/>
                <a:gd name="T72" fmla="*/ 915 w 1876"/>
                <a:gd name="T73" fmla="*/ 573 h 1700"/>
                <a:gd name="T74" fmla="*/ 820 w 1876"/>
                <a:gd name="T75" fmla="*/ 663 h 1700"/>
                <a:gd name="T76" fmla="*/ 707 w 1876"/>
                <a:gd name="T77" fmla="*/ 680 h 1700"/>
                <a:gd name="T78" fmla="*/ 683 w 1876"/>
                <a:gd name="T79" fmla="*/ 794 h 1700"/>
                <a:gd name="T80" fmla="*/ 508 w 1876"/>
                <a:gd name="T81" fmla="*/ 871 h 1700"/>
                <a:gd name="T82" fmla="*/ 361 w 1876"/>
                <a:gd name="T83" fmla="*/ 919 h 1700"/>
                <a:gd name="T84" fmla="*/ 130 w 1876"/>
                <a:gd name="T85" fmla="*/ 863 h 1700"/>
                <a:gd name="T86" fmla="*/ 7 w 1876"/>
                <a:gd name="T87" fmla="*/ 905 h 1700"/>
                <a:gd name="T88" fmla="*/ 77 w 1876"/>
                <a:gd name="T89" fmla="*/ 988 h 1700"/>
                <a:gd name="T90" fmla="*/ 147 w 1876"/>
                <a:gd name="T91" fmla="*/ 1021 h 1700"/>
                <a:gd name="T92" fmla="*/ 169 w 1876"/>
                <a:gd name="T93" fmla="*/ 1086 h 1700"/>
                <a:gd name="T94" fmla="*/ 242 w 1876"/>
                <a:gd name="T95" fmla="*/ 1130 h 1700"/>
                <a:gd name="T96" fmla="*/ 349 w 1876"/>
                <a:gd name="T97" fmla="*/ 1119 h 1700"/>
                <a:gd name="T98" fmla="*/ 314 w 1876"/>
                <a:gd name="T99" fmla="*/ 1178 h 1700"/>
                <a:gd name="T100" fmla="*/ 367 w 1876"/>
                <a:gd name="T101" fmla="*/ 1228 h 1700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w 1876"/>
                <a:gd name="T154" fmla="*/ 0 h 1700"/>
                <a:gd name="T155" fmla="*/ 1876 w 1876"/>
                <a:gd name="T156" fmla="*/ 1700 h 1700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T153" t="T154" r="T155" b="T156"/>
              <a:pathLst>
                <a:path w="1876" h="1700">
                  <a:moveTo>
                    <a:pt x="527" y="1694"/>
                  </a:moveTo>
                  <a:lnTo>
                    <a:pt x="553" y="1687"/>
                  </a:lnTo>
                  <a:lnTo>
                    <a:pt x="575" y="1678"/>
                  </a:lnTo>
                  <a:lnTo>
                    <a:pt x="613" y="1648"/>
                  </a:lnTo>
                  <a:lnTo>
                    <a:pt x="620" y="1598"/>
                  </a:lnTo>
                  <a:lnTo>
                    <a:pt x="641" y="1528"/>
                  </a:lnTo>
                  <a:lnTo>
                    <a:pt x="687" y="1497"/>
                  </a:lnTo>
                  <a:lnTo>
                    <a:pt x="694" y="1504"/>
                  </a:lnTo>
                  <a:lnTo>
                    <a:pt x="706" y="1552"/>
                  </a:lnTo>
                  <a:lnTo>
                    <a:pt x="685" y="1583"/>
                  </a:lnTo>
                  <a:lnTo>
                    <a:pt x="680" y="1612"/>
                  </a:lnTo>
                  <a:lnTo>
                    <a:pt x="751" y="1639"/>
                  </a:lnTo>
                  <a:lnTo>
                    <a:pt x="757" y="1658"/>
                  </a:lnTo>
                  <a:lnTo>
                    <a:pt x="799" y="1656"/>
                  </a:lnTo>
                  <a:lnTo>
                    <a:pt x="819" y="1660"/>
                  </a:lnTo>
                  <a:lnTo>
                    <a:pt x="828" y="1667"/>
                  </a:lnTo>
                  <a:lnTo>
                    <a:pt x="900" y="1564"/>
                  </a:lnTo>
                  <a:lnTo>
                    <a:pt x="919" y="1557"/>
                  </a:lnTo>
                  <a:lnTo>
                    <a:pt x="924" y="1544"/>
                  </a:lnTo>
                  <a:lnTo>
                    <a:pt x="922" y="1523"/>
                  </a:lnTo>
                  <a:lnTo>
                    <a:pt x="946" y="1489"/>
                  </a:lnTo>
                  <a:lnTo>
                    <a:pt x="991" y="1487"/>
                  </a:lnTo>
                  <a:lnTo>
                    <a:pt x="1010" y="1467"/>
                  </a:lnTo>
                  <a:lnTo>
                    <a:pt x="1020" y="1475"/>
                  </a:lnTo>
                  <a:lnTo>
                    <a:pt x="1046" y="1453"/>
                  </a:lnTo>
                  <a:lnTo>
                    <a:pt x="1062" y="1453"/>
                  </a:lnTo>
                  <a:lnTo>
                    <a:pt x="1110" y="1383"/>
                  </a:lnTo>
                  <a:lnTo>
                    <a:pt x="1134" y="1385"/>
                  </a:lnTo>
                  <a:lnTo>
                    <a:pt x="1165" y="1363"/>
                  </a:lnTo>
                  <a:lnTo>
                    <a:pt x="1173" y="1371"/>
                  </a:lnTo>
                  <a:lnTo>
                    <a:pt x="1230" y="1343"/>
                  </a:lnTo>
                  <a:lnTo>
                    <a:pt x="1202" y="1294"/>
                  </a:lnTo>
                  <a:lnTo>
                    <a:pt x="1211" y="1246"/>
                  </a:lnTo>
                  <a:lnTo>
                    <a:pt x="1235" y="1195"/>
                  </a:lnTo>
                  <a:lnTo>
                    <a:pt x="1254" y="1186"/>
                  </a:lnTo>
                  <a:lnTo>
                    <a:pt x="1268" y="1193"/>
                  </a:lnTo>
                  <a:lnTo>
                    <a:pt x="1268" y="1229"/>
                  </a:lnTo>
                  <a:lnTo>
                    <a:pt x="1283" y="1239"/>
                  </a:lnTo>
                  <a:lnTo>
                    <a:pt x="1319" y="1212"/>
                  </a:lnTo>
                  <a:lnTo>
                    <a:pt x="1333" y="1197"/>
                  </a:lnTo>
                  <a:lnTo>
                    <a:pt x="1349" y="1204"/>
                  </a:lnTo>
                  <a:lnTo>
                    <a:pt x="1367" y="1188"/>
                  </a:lnTo>
                  <a:lnTo>
                    <a:pt x="1404" y="1186"/>
                  </a:lnTo>
                  <a:lnTo>
                    <a:pt x="1410" y="1173"/>
                  </a:lnTo>
                  <a:lnTo>
                    <a:pt x="1402" y="1154"/>
                  </a:lnTo>
                  <a:lnTo>
                    <a:pt x="1428" y="1127"/>
                  </a:lnTo>
                  <a:lnTo>
                    <a:pt x="1458" y="1111"/>
                  </a:lnTo>
                  <a:lnTo>
                    <a:pt x="1507" y="1164"/>
                  </a:lnTo>
                  <a:lnTo>
                    <a:pt x="1505" y="1184"/>
                  </a:lnTo>
                  <a:lnTo>
                    <a:pt x="1529" y="1222"/>
                  </a:lnTo>
                  <a:lnTo>
                    <a:pt x="1586" y="1226"/>
                  </a:lnTo>
                  <a:lnTo>
                    <a:pt x="1599" y="1200"/>
                  </a:lnTo>
                  <a:lnTo>
                    <a:pt x="1584" y="1123"/>
                  </a:lnTo>
                  <a:lnTo>
                    <a:pt x="1597" y="1109"/>
                  </a:lnTo>
                  <a:lnTo>
                    <a:pt x="1623" y="1127"/>
                  </a:lnTo>
                  <a:lnTo>
                    <a:pt x="1647" y="1162"/>
                  </a:lnTo>
                  <a:lnTo>
                    <a:pt x="1685" y="1104"/>
                  </a:lnTo>
                  <a:lnTo>
                    <a:pt x="1702" y="1101"/>
                  </a:lnTo>
                  <a:lnTo>
                    <a:pt x="1730" y="1072"/>
                  </a:lnTo>
                  <a:lnTo>
                    <a:pt x="1744" y="1072"/>
                  </a:lnTo>
                  <a:lnTo>
                    <a:pt x="1768" y="1048"/>
                  </a:lnTo>
                  <a:lnTo>
                    <a:pt x="1781" y="1048"/>
                  </a:lnTo>
                  <a:lnTo>
                    <a:pt x="1794" y="1025"/>
                  </a:lnTo>
                  <a:lnTo>
                    <a:pt x="1829" y="1025"/>
                  </a:lnTo>
                  <a:lnTo>
                    <a:pt x="1860" y="995"/>
                  </a:lnTo>
                  <a:lnTo>
                    <a:pt x="1875" y="979"/>
                  </a:lnTo>
                  <a:lnTo>
                    <a:pt x="1875" y="961"/>
                  </a:lnTo>
                  <a:lnTo>
                    <a:pt x="1850" y="947"/>
                  </a:lnTo>
                  <a:lnTo>
                    <a:pt x="1850" y="915"/>
                  </a:lnTo>
                  <a:lnTo>
                    <a:pt x="1805" y="858"/>
                  </a:lnTo>
                  <a:lnTo>
                    <a:pt x="1761" y="899"/>
                  </a:lnTo>
                  <a:lnTo>
                    <a:pt x="1748" y="891"/>
                  </a:lnTo>
                  <a:lnTo>
                    <a:pt x="1745" y="867"/>
                  </a:lnTo>
                  <a:lnTo>
                    <a:pt x="1728" y="840"/>
                  </a:lnTo>
                  <a:lnTo>
                    <a:pt x="1723" y="809"/>
                  </a:lnTo>
                  <a:lnTo>
                    <a:pt x="1723" y="778"/>
                  </a:lnTo>
                  <a:lnTo>
                    <a:pt x="1693" y="756"/>
                  </a:lnTo>
                  <a:lnTo>
                    <a:pt x="1689" y="742"/>
                  </a:lnTo>
                  <a:lnTo>
                    <a:pt x="1697" y="723"/>
                  </a:lnTo>
                  <a:lnTo>
                    <a:pt x="1754" y="740"/>
                  </a:lnTo>
                  <a:lnTo>
                    <a:pt x="1757" y="711"/>
                  </a:lnTo>
                  <a:lnTo>
                    <a:pt x="1776" y="689"/>
                  </a:lnTo>
                  <a:lnTo>
                    <a:pt x="1764" y="677"/>
                  </a:lnTo>
                  <a:lnTo>
                    <a:pt x="1766" y="653"/>
                  </a:lnTo>
                  <a:lnTo>
                    <a:pt x="1794" y="639"/>
                  </a:lnTo>
                  <a:lnTo>
                    <a:pt x="1800" y="631"/>
                  </a:lnTo>
                  <a:lnTo>
                    <a:pt x="1797" y="622"/>
                  </a:lnTo>
                  <a:lnTo>
                    <a:pt x="1766" y="631"/>
                  </a:lnTo>
                  <a:lnTo>
                    <a:pt x="1711" y="590"/>
                  </a:lnTo>
                  <a:lnTo>
                    <a:pt x="1709" y="580"/>
                  </a:lnTo>
                  <a:lnTo>
                    <a:pt x="1735" y="547"/>
                  </a:lnTo>
                  <a:lnTo>
                    <a:pt x="1790" y="463"/>
                  </a:lnTo>
                  <a:lnTo>
                    <a:pt x="1794" y="456"/>
                  </a:lnTo>
                  <a:lnTo>
                    <a:pt x="1802" y="456"/>
                  </a:lnTo>
                  <a:lnTo>
                    <a:pt x="1821" y="478"/>
                  </a:lnTo>
                  <a:lnTo>
                    <a:pt x="1826" y="480"/>
                  </a:lnTo>
                  <a:lnTo>
                    <a:pt x="1826" y="378"/>
                  </a:lnTo>
                  <a:lnTo>
                    <a:pt x="1845" y="370"/>
                  </a:lnTo>
                  <a:lnTo>
                    <a:pt x="1845" y="330"/>
                  </a:lnTo>
                  <a:lnTo>
                    <a:pt x="1840" y="264"/>
                  </a:lnTo>
                  <a:lnTo>
                    <a:pt x="1862" y="176"/>
                  </a:lnTo>
                  <a:lnTo>
                    <a:pt x="1797" y="125"/>
                  </a:lnTo>
                  <a:lnTo>
                    <a:pt x="1745" y="169"/>
                  </a:lnTo>
                  <a:lnTo>
                    <a:pt x="1719" y="171"/>
                  </a:lnTo>
                  <a:lnTo>
                    <a:pt x="1706" y="187"/>
                  </a:lnTo>
                  <a:lnTo>
                    <a:pt x="1663" y="180"/>
                  </a:lnTo>
                  <a:lnTo>
                    <a:pt x="1640" y="154"/>
                  </a:lnTo>
                  <a:lnTo>
                    <a:pt x="1627" y="114"/>
                  </a:lnTo>
                  <a:lnTo>
                    <a:pt x="1630" y="99"/>
                  </a:lnTo>
                  <a:lnTo>
                    <a:pt x="1594" y="77"/>
                  </a:lnTo>
                  <a:lnTo>
                    <a:pt x="1575" y="110"/>
                  </a:lnTo>
                  <a:lnTo>
                    <a:pt x="1537" y="87"/>
                  </a:lnTo>
                  <a:lnTo>
                    <a:pt x="1531" y="81"/>
                  </a:lnTo>
                  <a:lnTo>
                    <a:pt x="1553" y="21"/>
                  </a:lnTo>
                  <a:lnTo>
                    <a:pt x="1536" y="0"/>
                  </a:lnTo>
                  <a:lnTo>
                    <a:pt x="1520" y="0"/>
                  </a:lnTo>
                  <a:lnTo>
                    <a:pt x="1481" y="26"/>
                  </a:lnTo>
                  <a:lnTo>
                    <a:pt x="1448" y="77"/>
                  </a:lnTo>
                  <a:lnTo>
                    <a:pt x="1460" y="84"/>
                  </a:lnTo>
                  <a:lnTo>
                    <a:pt x="1484" y="87"/>
                  </a:lnTo>
                  <a:lnTo>
                    <a:pt x="1505" y="137"/>
                  </a:lnTo>
                  <a:lnTo>
                    <a:pt x="1494" y="158"/>
                  </a:lnTo>
                  <a:lnTo>
                    <a:pt x="1474" y="187"/>
                  </a:lnTo>
                  <a:lnTo>
                    <a:pt x="1439" y="320"/>
                  </a:lnTo>
                  <a:lnTo>
                    <a:pt x="1452" y="342"/>
                  </a:lnTo>
                  <a:lnTo>
                    <a:pt x="1441" y="359"/>
                  </a:lnTo>
                  <a:lnTo>
                    <a:pt x="1360" y="419"/>
                  </a:lnTo>
                  <a:lnTo>
                    <a:pt x="1316" y="412"/>
                  </a:lnTo>
                  <a:lnTo>
                    <a:pt x="1292" y="403"/>
                  </a:lnTo>
                  <a:lnTo>
                    <a:pt x="1288" y="414"/>
                  </a:lnTo>
                  <a:lnTo>
                    <a:pt x="1252" y="557"/>
                  </a:lnTo>
                  <a:lnTo>
                    <a:pt x="1235" y="578"/>
                  </a:lnTo>
                  <a:lnTo>
                    <a:pt x="1244" y="602"/>
                  </a:lnTo>
                  <a:lnTo>
                    <a:pt x="1266" y="622"/>
                  </a:lnTo>
                  <a:lnTo>
                    <a:pt x="1303" y="602"/>
                  </a:lnTo>
                  <a:lnTo>
                    <a:pt x="1362" y="607"/>
                  </a:lnTo>
                  <a:lnTo>
                    <a:pt x="1380" y="578"/>
                  </a:lnTo>
                  <a:lnTo>
                    <a:pt x="1410" y="569"/>
                  </a:lnTo>
                  <a:lnTo>
                    <a:pt x="1470" y="590"/>
                  </a:lnTo>
                  <a:lnTo>
                    <a:pt x="1542" y="668"/>
                  </a:lnTo>
                  <a:lnTo>
                    <a:pt x="1542" y="684"/>
                  </a:lnTo>
                  <a:lnTo>
                    <a:pt x="1527" y="694"/>
                  </a:lnTo>
                  <a:lnTo>
                    <a:pt x="1443" y="699"/>
                  </a:lnTo>
                  <a:lnTo>
                    <a:pt x="1415" y="721"/>
                  </a:lnTo>
                  <a:lnTo>
                    <a:pt x="1393" y="718"/>
                  </a:lnTo>
                  <a:lnTo>
                    <a:pt x="1378" y="742"/>
                  </a:lnTo>
                  <a:lnTo>
                    <a:pt x="1338" y="752"/>
                  </a:lnTo>
                  <a:lnTo>
                    <a:pt x="1312" y="790"/>
                  </a:lnTo>
                  <a:lnTo>
                    <a:pt x="1307" y="820"/>
                  </a:lnTo>
                  <a:lnTo>
                    <a:pt x="1250" y="858"/>
                  </a:lnTo>
                  <a:lnTo>
                    <a:pt x="1216" y="862"/>
                  </a:lnTo>
                  <a:lnTo>
                    <a:pt x="1176" y="915"/>
                  </a:lnTo>
                  <a:lnTo>
                    <a:pt x="1139" y="937"/>
                  </a:lnTo>
                  <a:lnTo>
                    <a:pt x="1067" y="921"/>
                  </a:lnTo>
                  <a:lnTo>
                    <a:pt x="1042" y="911"/>
                  </a:lnTo>
                  <a:lnTo>
                    <a:pt x="1014" y="939"/>
                  </a:lnTo>
                  <a:lnTo>
                    <a:pt x="1000" y="990"/>
                  </a:lnTo>
                  <a:lnTo>
                    <a:pt x="1041" y="1048"/>
                  </a:lnTo>
                  <a:lnTo>
                    <a:pt x="1014" y="1074"/>
                  </a:lnTo>
                  <a:lnTo>
                    <a:pt x="979" y="1096"/>
                  </a:lnTo>
                  <a:lnTo>
                    <a:pt x="926" y="1162"/>
                  </a:lnTo>
                  <a:lnTo>
                    <a:pt x="859" y="1193"/>
                  </a:lnTo>
                  <a:lnTo>
                    <a:pt x="747" y="1204"/>
                  </a:lnTo>
                  <a:lnTo>
                    <a:pt x="728" y="1202"/>
                  </a:lnTo>
                  <a:lnTo>
                    <a:pt x="599" y="1257"/>
                  </a:lnTo>
                  <a:lnTo>
                    <a:pt x="541" y="1294"/>
                  </a:lnTo>
                  <a:lnTo>
                    <a:pt x="522" y="1285"/>
                  </a:lnTo>
                  <a:lnTo>
                    <a:pt x="517" y="1268"/>
                  </a:lnTo>
                  <a:lnTo>
                    <a:pt x="438" y="1263"/>
                  </a:lnTo>
                  <a:lnTo>
                    <a:pt x="345" y="1234"/>
                  </a:lnTo>
                  <a:lnTo>
                    <a:pt x="321" y="1207"/>
                  </a:lnTo>
                  <a:lnTo>
                    <a:pt x="187" y="1191"/>
                  </a:lnTo>
                  <a:lnTo>
                    <a:pt x="163" y="1202"/>
                  </a:lnTo>
                  <a:lnTo>
                    <a:pt x="1" y="1186"/>
                  </a:lnTo>
                  <a:lnTo>
                    <a:pt x="0" y="1210"/>
                  </a:lnTo>
                  <a:lnTo>
                    <a:pt x="10" y="1248"/>
                  </a:lnTo>
                  <a:lnTo>
                    <a:pt x="3" y="1310"/>
                  </a:lnTo>
                  <a:lnTo>
                    <a:pt x="50" y="1378"/>
                  </a:lnTo>
                  <a:lnTo>
                    <a:pt x="74" y="1393"/>
                  </a:lnTo>
                  <a:lnTo>
                    <a:pt x="110" y="1364"/>
                  </a:lnTo>
                  <a:lnTo>
                    <a:pt x="189" y="1364"/>
                  </a:lnTo>
                  <a:lnTo>
                    <a:pt x="209" y="1371"/>
                  </a:lnTo>
                  <a:lnTo>
                    <a:pt x="220" y="1389"/>
                  </a:lnTo>
                  <a:lnTo>
                    <a:pt x="211" y="1409"/>
                  </a:lnTo>
                  <a:lnTo>
                    <a:pt x="168" y="1444"/>
                  </a:lnTo>
                  <a:lnTo>
                    <a:pt x="172" y="1462"/>
                  </a:lnTo>
                  <a:lnTo>
                    <a:pt x="223" y="1499"/>
                  </a:lnTo>
                  <a:lnTo>
                    <a:pt x="242" y="1499"/>
                  </a:lnTo>
                  <a:lnTo>
                    <a:pt x="249" y="1508"/>
                  </a:lnTo>
                  <a:lnTo>
                    <a:pt x="244" y="1523"/>
                  </a:lnTo>
                  <a:lnTo>
                    <a:pt x="275" y="1548"/>
                  </a:lnTo>
                  <a:lnTo>
                    <a:pt x="347" y="1559"/>
                  </a:lnTo>
                  <a:lnTo>
                    <a:pt x="383" y="1550"/>
                  </a:lnTo>
                  <a:lnTo>
                    <a:pt x="426" y="1506"/>
                  </a:lnTo>
                  <a:lnTo>
                    <a:pt x="479" y="1511"/>
                  </a:lnTo>
                  <a:lnTo>
                    <a:pt x="501" y="1544"/>
                  </a:lnTo>
                  <a:lnTo>
                    <a:pt x="488" y="1574"/>
                  </a:lnTo>
                  <a:lnTo>
                    <a:pt x="493" y="1593"/>
                  </a:lnTo>
                  <a:lnTo>
                    <a:pt x="464" y="1610"/>
                  </a:lnTo>
                  <a:lnTo>
                    <a:pt x="450" y="1625"/>
                  </a:lnTo>
                  <a:lnTo>
                    <a:pt x="455" y="1663"/>
                  </a:lnTo>
                  <a:lnTo>
                    <a:pt x="505" y="1699"/>
                  </a:lnTo>
                  <a:lnTo>
                    <a:pt x="527" y="1694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32" name="Freeform 1095"/>
            <p:cNvSpPr/>
            <p:nvPr/>
          </p:nvSpPr>
          <p:spPr bwMode="auto">
            <a:xfrm rot="356891">
              <a:off x="7865835" y="2548769"/>
              <a:ext cx="738890" cy="728890"/>
            </a:xfrm>
            <a:custGeom>
              <a:avLst/>
              <a:gdLst>
                <a:gd name="T0" fmla="*/ 283 w 491"/>
                <a:gd name="T1" fmla="*/ 240 h 478"/>
                <a:gd name="T2" fmla="*/ 319 w 491"/>
                <a:gd name="T3" fmla="*/ 184 h 478"/>
                <a:gd name="T4" fmla="*/ 341 w 491"/>
                <a:gd name="T5" fmla="*/ 156 h 478"/>
                <a:gd name="T6" fmla="*/ 338 w 491"/>
                <a:gd name="T7" fmla="*/ 129 h 478"/>
                <a:gd name="T8" fmla="*/ 314 w 491"/>
                <a:gd name="T9" fmla="*/ 101 h 478"/>
                <a:gd name="T10" fmla="*/ 310 w 491"/>
                <a:gd name="T11" fmla="*/ 76 h 478"/>
                <a:gd name="T12" fmla="*/ 267 w 491"/>
                <a:gd name="T13" fmla="*/ 14 h 478"/>
                <a:gd name="T14" fmla="*/ 265 w 491"/>
                <a:gd name="T15" fmla="*/ 20 h 478"/>
                <a:gd name="T16" fmla="*/ 255 w 491"/>
                <a:gd name="T17" fmla="*/ 31 h 478"/>
                <a:gd name="T18" fmla="*/ 237 w 491"/>
                <a:gd name="T19" fmla="*/ 8 h 478"/>
                <a:gd name="T20" fmla="*/ 210 w 491"/>
                <a:gd name="T21" fmla="*/ 0 h 478"/>
                <a:gd name="T22" fmla="*/ 210 w 491"/>
                <a:gd name="T23" fmla="*/ 8 h 478"/>
                <a:gd name="T24" fmla="*/ 210 w 491"/>
                <a:gd name="T25" fmla="*/ 20 h 478"/>
                <a:gd name="T26" fmla="*/ 198 w 491"/>
                <a:gd name="T27" fmla="*/ 31 h 478"/>
                <a:gd name="T28" fmla="*/ 177 w 491"/>
                <a:gd name="T29" fmla="*/ 53 h 478"/>
                <a:gd name="T30" fmla="*/ 154 w 491"/>
                <a:gd name="T31" fmla="*/ 53 h 478"/>
                <a:gd name="T32" fmla="*/ 144 w 491"/>
                <a:gd name="T33" fmla="*/ 70 h 478"/>
                <a:gd name="T34" fmla="*/ 136 w 491"/>
                <a:gd name="T35" fmla="*/ 70 h 478"/>
                <a:gd name="T36" fmla="*/ 119 w 491"/>
                <a:gd name="T37" fmla="*/ 88 h 478"/>
                <a:gd name="T38" fmla="*/ 109 w 491"/>
                <a:gd name="T39" fmla="*/ 88 h 478"/>
                <a:gd name="T40" fmla="*/ 89 w 491"/>
                <a:gd name="T41" fmla="*/ 109 h 478"/>
                <a:gd name="T42" fmla="*/ 77 w 491"/>
                <a:gd name="T43" fmla="*/ 111 h 478"/>
                <a:gd name="T44" fmla="*/ 51 w 491"/>
                <a:gd name="T45" fmla="*/ 153 h 478"/>
                <a:gd name="T46" fmla="*/ 35 w 491"/>
                <a:gd name="T47" fmla="*/ 128 h 478"/>
                <a:gd name="T48" fmla="*/ 16 w 491"/>
                <a:gd name="T49" fmla="*/ 115 h 478"/>
                <a:gd name="T50" fmla="*/ 8 w 491"/>
                <a:gd name="T51" fmla="*/ 124 h 478"/>
                <a:gd name="T52" fmla="*/ 18 w 491"/>
                <a:gd name="T53" fmla="*/ 180 h 478"/>
                <a:gd name="T54" fmla="*/ 10 w 491"/>
                <a:gd name="T55" fmla="*/ 200 h 478"/>
                <a:gd name="T56" fmla="*/ 0 w 491"/>
                <a:gd name="T57" fmla="*/ 228 h 478"/>
                <a:gd name="T58" fmla="*/ 26 w 491"/>
                <a:gd name="T59" fmla="*/ 245 h 478"/>
                <a:gd name="T60" fmla="*/ 39 w 491"/>
                <a:gd name="T61" fmla="*/ 248 h 478"/>
                <a:gd name="T62" fmla="*/ 58 w 491"/>
                <a:gd name="T63" fmla="*/ 275 h 478"/>
                <a:gd name="T64" fmla="*/ 71 w 491"/>
                <a:gd name="T65" fmla="*/ 266 h 478"/>
                <a:gd name="T66" fmla="*/ 93 w 491"/>
                <a:gd name="T67" fmla="*/ 240 h 478"/>
                <a:gd name="T68" fmla="*/ 113 w 491"/>
                <a:gd name="T69" fmla="*/ 201 h 478"/>
                <a:gd name="T70" fmla="*/ 151 w 491"/>
                <a:gd name="T71" fmla="*/ 193 h 478"/>
                <a:gd name="T72" fmla="*/ 174 w 491"/>
                <a:gd name="T73" fmla="*/ 216 h 478"/>
                <a:gd name="T74" fmla="*/ 156 w 491"/>
                <a:gd name="T75" fmla="*/ 256 h 478"/>
                <a:gd name="T76" fmla="*/ 136 w 491"/>
                <a:gd name="T77" fmla="*/ 291 h 478"/>
                <a:gd name="T78" fmla="*/ 155 w 491"/>
                <a:gd name="T79" fmla="*/ 304 h 478"/>
                <a:gd name="T80" fmla="*/ 154 w 491"/>
                <a:gd name="T81" fmla="*/ 321 h 478"/>
                <a:gd name="T82" fmla="*/ 137 w 491"/>
                <a:gd name="T83" fmla="*/ 337 h 478"/>
                <a:gd name="T84" fmla="*/ 141 w 491"/>
                <a:gd name="T85" fmla="*/ 345 h 478"/>
                <a:gd name="T86" fmla="*/ 168 w 491"/>
                <a:gd name="T87" fmla="*/ 330 h 478"/>
                <a:gd name="T88" fmla="*/ 207 w 491"/>
                <a:gd name="T89" fmla="*/ 278 h 478"/>
                <a:gd name="T90" fmla="*/ 264 w 491"/>
                <a:gd name="T91" fmla="*/ 243 h 478"/>
                <a:gd name="T92" fmla="*/ 283 w 491"/>
                <a:gd name="T93" fmla="*/ 240 h 478"/>
                <a:gd name="T94" fmla="*/ 283 w 491"/>
                <a:gd name="T95" fmla="*/ 240 h 478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491"/>
                <a:gd name="T145" fmla="*/ 0 h 478"/>
                <a:gd name="T146" fmla="*/ 491 w 491"/>
                <a:gd name="T147" fmla="*/ 478 h 478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491" h="478">
                  <a:moveTo>
                    <a:pt x="406" y="331"/>
                  </a:moveTo>
                  <a:lnTo>
                    <a:pt x="458" y="254"/>
                  </a:lnTo>
                  <a:lnTo>
                    <a:pt x="490" y="216"/>
                  </a:lnTo>
                  <a:lnTo>
                    <a:pt x="485" y="178"/>
                  </a:lnTo>
                  <a:lnTo>
                    <a:pt x="451" y="139"/>
                  </a:lnTo>
                  <a:lnTo>
                    <a:pt x="446" y="106"/>
                  </a:lnTo>
                  <a:lnTo>
                    <a:pt x="384" y="20"/>
                  </a:lnTo>
                  <a:lnTo>
                    <a:pt x="380" y="28"/>
                  </a:lnTo>
                  <a:lnTo>
                    <a:pt x="367" y="42"/>
                  </a:lnTo>
                  <a:lnTo>
                    <a:pt x="341" y="11"/>
                  </a:lnTo>
                  <a:lnTo>
                    <a:pt x="303" y="0"/>
                  </a:lnTo>
                  <a:lnTo>
                    <a:pt x="301" y="11"/>
                  </a:lnTo>
                  <a:lnTo>
                    <a:pt x="301" y="28"/>
                  </a:lnTo>
                  <a:lnTo>
                    <a:pt x="286" y="44"/>
                  </a:lnTo>
                  <a:lnTo>
                    <a:pt x="255" y="74"/>
                  </a:lnTo>
                  <a:lnTo>
                    <a:pt x="221" y="74"/>
                  </a:lnTo>
                  <a:lnTo>
                    <a:pt x="207" y="97"/>
                  </a:lnTo>
                  <a:lnTo>
                    <a:pt x="195" y="97"/>
                  </a:lnTo>
                  <a:lnTo>
                    <a:pt x="171" y="122"/>
                  </a:lnTo>
                  <a:lnTo>
                    <a:pt x="157" y="122"/>
                  </a:lnTo>
                  <a:lnTo>
                    <a:pt x="129" y="150"/>
                  </a:lnTo>
                  <a:lnTo>
                    <a:pt x="111" y="154"/>
                  </a:lnTo>
                  <a:lnTo>
                    <a:pt x="74" y="212"/>
                  </a:lnTo>
                  <a:lnTo>
                    <a:pt x="50" y="177"/>
                  </a:lnTo>
                  <a:lnTo>
                    <a:pt x="23" y="159"/>
                  </a:lnTo>
                  <a:lnTo>
                    <a:pt x="11" y="172"/>
                  </a:lnTo>
                  <a:lnTo>
                    <a:pt x="26" y="250"/>
                  </a:lnTo>
                  <a:lnTo>
                    <a:pt x="13" y="276"/>
                  </a:lnTo>
                  <a:lnTo>
                    <a:pt x="0" y="315"/>
                  </a:lnTo>
                  <a:lnTo>
                    <a:pt x="37" y="339"/>
                  </a:lnTo>
                  <a:lnTo>
                    <a:pt x="57" y="342"/>
                  </a:lnTo>
                  <a:lnTo>
                    <a:pt x="83" y="380"/>
                  </a:lnTo>
                  <a:lnTo>
                    <a:pt x="102" y="368"/>
                  </a:lnTo>
                  <a:lnTo>
                    <a:pt x="133" y="331"/>
                  </a:lnTo>
                  <a:lnTo>
                    <a:pt x="164" y="278"/>
                  </a:lnTo>
                  <a:lnTo>
                    <a:pt x="217" y="267"/>
                  </a:lnTo>
                  <a:lnTo>
                    <a:pt x="250" y="300"/>
                  </a:lnTo>
                  <a:lnTo>
                    <a:pt x="225" y="353"/>
                  </a:lnTo>
                  <a:lnTo>
                    <a:pt x="195" y="402"/>
                  </a:lnTo>
                  <a:lnTo>
                    <a:pt x="223" y="421"/>
                  </a:lnTo>
                  <a:lnTo>
                    <a:pt x="221" y="445"/>
                  </a:lnTo>
                  <a:lnTo>
                    <a:pt x="198" y="467"/>
                  </a:lnTo>
                  <a:lnTo>
                    <a:pt x="203" y="477"/>
                  </a:lnTo>
                  <a:lnTo>
                    <a:pt x="243" y="457"/>
                  </a:lnTo>
                  <a:lnTo>
                    <a:pt x="298" y="384"/>
                  </a:lnTo>
                  <a:lnTo>
                    <a:pt x="379" y="337"/>
                  </a:lnTo>
                  <a:lnTo>
                    <a:pt x="406" y="331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33" name="Freeform 1096"/>
            <p:cNvSpPr/>
            <p:nvPr/>
          </p:nvSpPr>
          <p:spPr bwMode="auto">
            <a:xfrm rot="356891">
              <a:off x="8080696" y="2174886"/>
              <a:ext cx="1066719" cy="745879"/>
            </a:xfrm>
            <a:custGeom>
              <a:avLst/>
              <a:gdLst>
                <a:gd name="T0" fmla="*/ 477 w 709"/>
                <a:gd name="T1" fmla="*/ 98 h 488"/>
                <a:gd name="T2" fmla="*/ 438 w 709"/>
                <a:gd name="T3" fmla="*/ 91 h 488"/>
                <a:gd name="T4" fmla="*/ 423 w 709"/>
                <a:gd name="T5" fmla="*/ 87 h 488"/>
                <a:gd name="T6" fmla="*/ 390 w 709"/>
                <a:gd name="T7" fmla="*/ 109 h 488"/>
                <a:gd name="T8" fmla="*/ 375 w 709"/>
                <a:gd name="T9" fmla="*/ 118 h 488"/>
                <a:gd name="T10" fmla="*/ 345 w 709"/>
                <a:gd name="T11" fmla="*/ 94 h 488"/>
                <a:gd name="T12" fmla="*/ 319 w 709"/>
                <a:gd name="T13" fmla="*/ 69 h 488"/>
                <a:gd name="T14" fmla="*/ 313 w 709"/>
                <a:gd name="T15" fmla="*/ 103 h 488"/>
                <a:gd name="T16" fmla="*/ 286 w 709"/>
                <a:gd name="T17" fmla="*/ 69 h 488"/>
                <a:gd name="T18" fmla="*/ 264 w 709"/>
                <a:gd name="T19" fmla="*/ 46 h 488"/>
                <a:gd name="T20" fmla="*/ 213 w 709"/>
                <a:gd name="T21" fmla="*/ 46 h 488"/>
                <a:gd name="T22" fmla="*/ 187 w 709"/>
                <a:gd name="T23" fmla="*/ 26 h 488"/>
                <a:gd name="T24" fmla="*/ 150 w 709"/>
                <a:gd name="T25" fmla="*/ 40 h 488"/>
                <a:gd name="T26" fmla="*/ 112 w 709"/>
                <a:gd name="T27" fmla="*/ 30 h 488"/>
                <a:gd name="T28" fmla="*/ 60 w 709"/>
                <a:gd name="T29" fmla="*/ 7 h 488"/>
                <a:gd name="T30" fmla="*/ 45 w 709"/>
                <a:gd name="T31" fmla="*/ 44 h 488"/>
                <a:gd name="T32" fmla="*/ 0 w 709"/>
                <a:gd name="T33" fmla="*/ 46 h 488"/>
                <a:gd name="T34" fmla="*/ 24 w 709"/>
                <a:gd name="T35" fmla="*/ 72 h 488"/>
                <a:gd name="T36" fmla="*/ 27 w 709"/>
                <a:gd name="T37" fmla="*/ 117 h 488"/>
                <a:gd name="T38" fmla="*/ 40 w 709"/>
                <a:gd name="T39" fmla="*/ 154 h 488"/>
                <a:gd name="T40" fmla="*/ 80 w 709"/>
                <a:gd name="T41" fmla="*/ 130 h 488"/>
                <a:gd name="T42" fmla="*/ 112 w 709"/>
                <a:gd name="T43" fmla="*/ 195 h 488"/>
                <a:gd name="T44" fmla="*/ 130 w 709"/>
                <a:gd name="T45" fmla="*/ 197 h 488"/>
                <a:gd name="T46" fmla="*/ 175 w 709"/>
                <a:gd name="T47" fmla="*/ 228 h 488"/>
                <a:gd name="T48" fmla="*/ 187 w 709"/>
                <a:gd name="T49" fmla="*/ 212 h 488"/>
                <a:gd name="T50" fmla="*/ 233 w 709"/>
                <a:gd name="T51" fmla="*/ 298 h 488"/>
                <a:gd name="T52" fmla="*/ 260 w 709"/>
                <a:gd name="T53" fmla="*/ 354 h 488"/>
                <a:gd name="T54" fmla="*/ 301 w 709"/>
                <a:gd name="T55" fmla="*/ 280 h 488"/>
                <a:gd name="T56" fmla="*/ 332 w 709"/>
                <a:gd name="T57" fmla="*/ 290 h 488"/>
                <a:gd name="T58" fmla="*/ 380 w 709"/>
                <a:gd name="T59" fmla="*/ 273 h 488"/>
                <a:gd name="T60" fmla="*/ 368 w 709"/>
                <a:gd name="T61" fmla="*/ 240 h 488"/>
                <a:gd name="T62" fmla="*/ 413 w 709"/>
                <a:gd name="T63" fmla="*/ 202 h 488"/>
                <a:gd name="T64" fmla="*/ 430 w 709"/>
                <a:gd name="T65" fmla="*/ 166 h 488"/>
                <a:gd name="T66" fmla="*/ 446 w 709"/>
                <a:gd name="T67" fmla="*/ 146 h 488"/>
                <a:gd name="T68" fmla="*/ 463 w 709"/>
                <a:gd name="T69" fmla="*/ 164 h 488"/>
                <a:gd name="T70" fmla="*/ 492 w 709"/>
                <a:gd name="T71" fmla="*/ 107 h 488"/>
                <a:gd name="T72" fmla="*/ 490 w 709"/>
                <a:gd name="T73" fmla="*/ 98 h 48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709"/>
                <a:gd name="T112" fmla="*/ 0 h 488"/>
                <a:gd name="T113" fmla="*/ 709 w 709"/>
                <a:gd name="T114" fmla="*/ 488 h 488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709" h="488">
                  <a:moveTo>
                    <a:pt x="704" y="135"/>
                  </a:moveTo>
                  <a:lnTo>
                    <a:pt x="686" y="135"/>
                  </a:lnTo>
                  <a:lnTo>
                    <a:pt x="664" y="135"/>
                  </a:lnTo>
                  <a:lnTo>
                    <a:pt x="631" y="125"/>
                  </a:lnTo>
                  <a:lnTo>
                    <a:pt x="620" y="105"/>
                  </a:lnTo>
                  <a:lnTo>
                    <a:pt x="609" y="120"/>
                  </a:lnTo>
                  <a:lnTo>
                    <a:pt x="594" y="110"/>
                  </a:lnTo>
                  <a:lnTo>
                    <a:pt x="561" y="149"/>
                  </a:lnTo>
                  <a:lnTo>
                    <a:pt x="554" y="161"/>
                  </a:lnTo>
                  <a:lnTo>
                    <a:pt x="539" y="162"/>
                  </a:lnTo>
                  <a:lnTo>
                    <a:pt x="517" y="138"/>
                  </a:lnTo>
                  <a:lnTo>
                    <a:pt x="496" y="130"/>
                  </a:lnTo>
                  <a:lnTo>
                    <a:pt x="473" y="85"/>
                  </a:lnTo>
                  <a:lnTo>
                    <a:pt x="458" y="96"/>
                  </a:lnTo>
                  <a:lnTo>
                    <a:pt x="462" y="135"/>
                  </a:lnTo>
                  <a:lnTo>
                    <a:pt x="451" y="142"/>
                  </a:lnTo>
                  <a:lnTo>
                    <a:pt x="422" y="110"/>
                  </a:lnTo>
                  <a:lnTo>
                    <a:pt x="412" y="96"/>
                  </a:lnTo>
                  <a:lnTo>
                    <a:pt x="390" y="96"/>
                  </a:lnTo>
                  <a:lnTo>
                    <a:pt x="379" y="63"/>
                  </a:lnTo>
                  <a:lnTo>
                    <a:pt x="348" y="48"/>
                  </a:lnTo>
                  <a:lnTo>
                    <a:pt x="307" y="63"/>
                  </a:lnTo>
                  <a:lnTo>
                    <a:pt x="290" y="61"/>
                  </a:lnTo>
                  <a:lnTo>
                    <a:pt x="269" y="36"/>
                  </a:lnTo>
                  <a:lnTo>
                    <a:pt x="237" y="55"/>
                  </a:lnTo>
                  <a:lnTo>
                    <a:pt x="216" y="55"/>
                  </a:lnTo>
                  <a:lnTo>
                    <a:pt x="194" y="65"/>
                  </a:lnTo>
                  <a:lnTo>
                    <a:pt x="161" y="41"/>
                  </a:lnTo>
                  <a:lnTo>
                    <a:pt x="139" y="0"/>
                  </a:lnTo>
                  <a:lnTo>
                    <a:pt x="87" y="10"/>
                  </a:lnTo>
                  <a:lnTo>
                    <a:pt x="67" y="32"/>
                  </a:lnTo>
                  <a:lnTo>
                    <a:pt x="65" y="61"/>
                  </a:lnTo>
                  <a:lnTo>
                    <a:pt x="8" y="43"/>
                  </a:lnTo>
                  <a:lnTo>
                    <a:pt x="0" y="63"/>
                  </a:lnTo>
                  <a:lnTo>
                    <a:pt x="3" y="77"/>
                  </a:lnTo>
                  <a:lnTo>
                    <a:pt x="34" y="99"/>
                  </a:lnTo>
                  <a:lnTo>
                    <a:pt x="34" y="130"/>
                  </a:lnTo>
                  <a:lnTo>
                    <a:pt x="38" y="161"/>
                  </a:lnTo>
                  <a:lnTo>
                    <a:pt x="56" y="187"/>
                  </a:lnTo>
                  <a:lnTo>
                    <a:pt x="58" y="211"/>
                  </a:lnTo>
                  <a:lnTo>
                    <a:pt x="72" y="219"/>
                  </a:lnTo>
                  <a:lnTo>
                    <a:pt x="115" y="178"/>
                  </a:lnTo>
                  <a:lnTo>
                    <a:pt x="161" y="236"/>
                  </a:lnTo>
                  <a:lnTo>
                    <a:pt x="161" y="268"/>
                  </a:lnTo>
                  <a:lnTo>
                    <a:pt x="185" y="282"/>
                  </a:lnTo>
                  <a:lnTo>
                    <a:pt x="187" y="270"/>
                  </a:lnTo>
                  <a:lnTo>
                    <a:pt x="225" y="282"/>
                  </a:lnTo>
                  <a:lnTo>
                    <a:pt x="252" y="313"/>
                  </a:lnTo>
                  <a:lnTo>
                    <a:pt x="264" y="299"/>
                  </a:lnTo>
                  <a:lnTo>
                    <a:pt x="269" y="291"/>
                  </a:lnTo>
                  <a:lnTo>
                    <a:pt x="331" y="376"/>
                  </a:lnTo>
                  <a:lnTo>
                    <a:pt x="335" y="409"/>
                  </a:lnTo>
                  <a:lnTo>
                    <a:pt x="370" y="449"/>
                  </a:lnTo>
                  <a:lnTo>
                    <a:pt x="374" y="487"/>
                  </a:lnTo>
                  <a:lnTo>
                    <a:pt x="405" y="467"/>
                  </a:lnTo>
                  <a:lnTo>
                    <a:pt x="434" y="385"/>
                  </a:lnTo>
                  <a:lnTo>
                    <a:pt x="446" y="381"/>
                  </a:lnTo>
                  <a:lnTo>
                    <a:pt x="477" y="398"/>
                  </a:lnTo>
                  <a:lnTo>
                    <a:pt x="528" y="392"/>
                  </a:lnTo>
                  <a:lnTo>
                    <a:pt x="546" y="376"/>
                  </a:lnTo>
                  <a:lnTo>
                    <a:pt x="522" y="339"/>
                  </a:lnTo>
                  <a:lnTo>
                    <a:pt x="528" y="330"/>
                  </a:lnTo>
                  <a:lnTo>
                    <a:pt x="577" y="315"/>
                  </a:lnTo>
                  <a:lnTo>
                    <a:pt x="594" y="277"/>
                  </a:lnTo>
                  <a:lnTo>
                    <a:pt x="620" y="265"/>
                  </a:lnTo>
                  <a:lnTo>
                    <a:pt x="620" y="229"/>
                  </a:lnTo>
                  <a:lnTo>
                    <a:pt x="627" y="204"/>
                  </a:lnTo>
                  <a:lnTo>
                    <a:pt x="642" y="200"/>
                  </a:lnTo>
                  <a:lnTo>
                    <a:pt x="654" y="214"/>
                  </a:lnTo>
                  <a:lnTo>
                    <a:pt x="666" y="224"/>
                  </a:lnTo>
                  <a:lnTo>
                    <a:pt x="699" y="180"/>
                  </a:lnTo>
                  <a:lnTo>
                    <a:pt x="708" y="147"/>
                  </a:lnTo>
                  <a:lnTo>
                    <a:pt x="704" y="135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34" name="Freeform 1097"/>
            <p:cNvSpPr/>
            <p:nvPr/>
          </p:nvSpPr>
          <p:spPr bwMode="auto">
            <a:xfrm rot="356891">
              <a:off x="7927905" y="1069078"/>
              <a:ext cx="1460794" cy="1354137"/>
            </a:xfrm>
            <a:custGeom>
              <a:avLst/>
              <a:gdLst>
                <a:gd name="T0" fmla="*/ 207 w 970"/>
                <a:gd name="T1" fmla="*/ 523 h 888"/>
                <a:gd name="T2" fmla="*/ 245 w 970"/>
                <a:gd name="T3" fmla="*/ 571 h 888"/>
                <a:gd name="T4" fmla="*/ 274 w 970"/>
                <a:gd name="T5" fmla="*/ 563 h 888"/>
                <a:gd name="T6" fmla="*/ 311 w 970"/>
                <a:gd name="T7" fmla="*/ 568 h 888"/>
                <a:gd name="T8" fmla="*/ 352 w 970"/>
                <a:gd name="T9" fmla="*/ 558 h 888"/>
                <a:gd name="T10" fmla="*/ 381 w 970"/>
                <a:gd name="T11" fmla="*/ 593 h 888"/>
                <a:gd name="T12" fmla="*/ 403 w 970"/>
                <a:gd name="T13" fmla="*/ 603 h 888"/>
                <a:gd name="T14" fmla="*/ 432 w 970"/>
                <a:gd name="T15" fmla="*/ 622 h 888"/>
                <a:gd name="T16" fmla="*/ 439 w 970"/>
                <a:gd name="T17" fmla="*/ 585 h 888"/>
                <a:gd name="T18" fmla="*/ 470 w 970"/>
                <a:gd name="T19" fmla="*/ 624 h 888"/>
                <a:gd name="T20" fmla="*/ 495 w 970"/>
                <a:gd name="T21" fmla="*/ 640 h 888"/>
                <a:gd name="T22" fmla="*/ 523 w 970"/>
                <a:gd name="T23" fmla="*/ 603 h 888"/>
                <a:gd name="T24" fmla="*/ 542 w 970"/>
                <a:gd name="T25" fmla="*/ 600 h 888"/>
                <a:gd name="T26" fmla="*/ 572 w 970"/>
                <a:gd name="T27" fmla="*/ 622 h 888"/>
                <a:gd name="T28" fmla="*/ 599 w 970"/>
                <a:gd name="T29" fmla="*/ 622 h 888"/>
                <a:gd name="T30" fmla="*/ 588 w 970"/>
                <a:gd name="T31" fmla="*/ 571 h 888"/>
                <a:gd name="T32" fmla="*/ 576 w 970"/>
                <a:gd name="T33" fmla="*/ 512 h 888"/>
                <a:gd name="T34" fmla="*/ 642 w 970"/>
                <a:gd name="T35" fmla="*/ 484 h 888"/>
                <a:gd name="T36" fmla="*/ 648 w 970"/>
                <a:gd name="T37" fmla="*/ 454 h 888"/>
                <a:gd name="T38" fmla="*/ 655 w 970"/>
                <a:gd name="T39" fmla="*/ 423 h 888"/>
                <a:gd name="T40" fmla="*/ 661 w 970"/>
                <a:gd name="T41" fmla="*/ 302 h 888"/>
                <a:gd name="T42" fmla="*/ 656 w 970"/>
                <a:gd name="T43" fmla="*/ 252 h 888"/>
                <a:gd name="T44" fmla="*/ 653 w 970"/>
                <a:gd name="T45" fmla="*/ 228 h 888"/>
                <a:gd name="T46" fmla="*/ 610 w 970"/>
                <a:gd name="T47" fmla="*/ 264 h 888"/>
                <a:gd name="T48" fmla="*/ 565 w 970"/>
                <a:gd name="T49" fmla="*/ 308 h 888"/>
                <a:gd name="T50" fmla="*/ 481 w 970"/>
                <a:gd name="T51" fmla="*/ 308 h 888"/>
                <a:gd name="T52" fmla="*/ 473 w 970"/>
                <a:gd name="T53" fmla="*/ 275 h 888"/>
                <a:gd name="T54" fmla="*/ 443 w 970"/>
                <a:gd name="T55" fmla="*/ 252 h 888"/>
                <a:gd name="T56" fmla="*/ 390 w 970"/>
                <a:gd name="T57" fmla="*/ 236 h 888"/>
                <a:gd name="T58" fmla="*/ 347 w 970"/>
                <a:gd name="T59" fmla="*/ 232 h 888"/>
                <a:gd name="T60" fmla="*/ 309 w 970"/>
                <a:gd name="T61" fmla="*/ 205 h 888"/>
                <a:gd name="T62" fmla="*/ 292 w 970"/>
                <a:gd name="T63" fmla="*/ 172 h 888"/>
                <a:gd name="T64" fmla="*/ 261 w 970"/>
                <a:gd name="T65" fmla="*/ 136 h 888"/>
                <a:gd name="T66" fmla="*/ 231 w 970"/>
                <a:gd name="T67" fmla="*/ 80 h 888"/>
                <a:gd name="T68" fmla="*/ 194 w 970"/>
                <a:gd name="T69" fmla="*/ 24 h 888"/>
                <a:gd name="T70" fmla="*/ 137 w 970"/>
                <a:gd name="T71" fmla="*/ 13 h 888"/>
                <a:gd name="T72" fmla="*/ 73 w 970"/>
                <a:gd name="T73" fmla="*/ 0 h 888"/>
                <a:gd name="T74" fmla="*/ 4 w 970"/>
                <a:gd name="T75" fmla="*/ 31 h 888"/>
                <a:gd name="T76" fmla="*/ 0 w 970"/>
                <a:gd name="T77" fmla="*/ 91 h 888"/>
                <a:gd name="T78" fmla="*/ 30 w 970"/>
                <a:gd name="T79" fmla="*/ 112 h 888"/>
                <a:gd name="T80" fmla="*/ 68 w 970"/>
                <a:gd name="T81" fmla="*/ 103 h 888"/>
                <a:gd name="T82" fmla="*/ 75 w 970"/>
                <a:gd name="T83" fmla="*/ 145 h 888"/>
                <a:gd name="T84" fmla="*/ 121 w 970"/>
                <a:gd name="T85" fmla="*/ 168 h 888"/>
                <a:gd name="T86" fmla="*/ 149 w 970"/>
                <a:gd name="T87" fmla="*/ 154 h 888"/>
                <a:gd name="T88" fmla="*/ 231 w 970"/>
                <a:gd name="T89" fmla="*/ 160 h 888"/>
                <a:gd name="T90" fmla="*/ 218 w 970"/>
                <a:gd name="T91" fmla="*/ 271 h 888"/>
                <a:gd name="T92" fmla="*/ 205 w 970"/>
                <a:gd name="T93" fmla="*/ 306 h 888"/>
                <a:gd name="T94" fmla="*/ 201 w 970"/>
                <a:gd name="T95" fmla="*/ 378 h 888"/>
                <a:gd name="T96" fmla="*/ 183 w 970"/>
                <a:gd name="T97" fmla="*/ 363 h 888"/>
                <a:gd name="T98" fmla="*/ 142 w 970"/>
                <a:gd name="T99" fmla="*/ 428 h 888"/>
                <a:gd name="T100" fmla="*/ 125 w 970"/>
                <a:gd name="T101" fmla="*/ 460 h 888"/>
                <a:gd name="T102" fmla="*/ 184 w 970"/>
                <a:gd name="T103" fmla="*/ 482 h 888"/>
                <a:gd name="T104" fmla="*/ 183 w 970"/>
                <a:gd name="T105" fmla="*/ 495 h 888"/>
                <a:gd name="T106" fmla="*/ 161 w 970"/>
                <a:gd name="T107" fmla="*/ 522 h 888"/>
                <a:gd name="T108" fmla="*/ 170 w 970"/>
                <a:gd name="T109" fmla="*/ 530 h 888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970"/>
                <a:gd name="T166" fmla="*/ 0 h 888"/>
                <a:gd name="T167" fmla="*/ 970 w 970"/>
                <a:gd name="T168" fmla="*/ 888 h 888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970" h="888">
                  <a:moveTo>
                    <a:pt x="244" y="734"/>
                  </a:moveTo>
                  <a:lnTo>
                    <a:pt x="297" y="724"/>
                  </a:lnTo>
                  <a:lnTo>
                    <a:pt x="318" y="766"/>
                  </a:lnTo>
                  <a:lnTo>
                    <a:pt x="351" y="790"/>
                  </a:lnTo>
                  <a:lnTo>
                    <a:pt x="373" y="779"/>
                  </a:lnTo>
                  <a:lnTo>
                    <a:pt x="394" y="779"/>
                  </a:lnTo>
                  <a:lnTo>
                    <a:pt x="426" y="761"/>
                  </a:lnTo>
                  <a:lnTo>
                    <a:pt x="447" y="785"/>
                  </a:lnTo>
                  <a:lnTo>
                    <a:pt x="463" y="787"/>
                  </a:lnTo>
                  <a:lnTo>
                    <a:pt x="505" y="772"/>
                  </a:lnTo>
                  <a:lnTo>
                    <a:pt x="535" y="787"/>
                  </a:lnTo>
                  <a:lnTo>
                    <a:pt x="547" y="821"/>
                  </a:lnTo>
                  <a:lnTo>
                    <a:pt x="569" y="821"/>
                  </a:lnTo>
                  <a:lnTo>
                    <a:pt x="579" y="835"/>
                  </a:lnTo>
                  <a:lnTo>
                    <a:pt x="607" y="867"/>
                  </a:lnTo>
                  <a:lnTo>
                    <a:pt x="619" y="860"/>
                  </a:lnTo>
                  <a:lnTo>
                    <a:pt x="614" y="821"/>
                  </a:lnTo>
                  <a:lnTo>
                    <a:pt x="629" y="809"/>
                  </a:lnTo>
                  <a:lnTo>
                    <a:pt x="652" y="854"/>
                  </a:lnTo>
                  <a:lnTo>
                    <a:pt x="674" y="862"/>
                  </a:lnTo>
                  <a:lnTo>
                    <a:pt x="695" y="887"/>
                  </a:lnTo>
                  <a:lnTo>
                    <a:pt x="710" y="885"/>
                  </a:lnTo>
                  <a:lnTo>
                    <a:pt x="717" y="874"/>
                  </a:lnTo>
                  <a:lnTo>
                    <a:pt x="750" y="835"/>
                  </a:lnTo>
                  <a:lnTo>
                    <a:pt x="765" y="845"/>
                  </a:lnTo>
                  <a:lnTo>
                    <a:pt x="777" y="830"/>
                  </a:lnTo>
                  <a:lnTo>
                    <a:pt x="787" y="850"/>
                  </a:lnTo>
                  <a:lnTo>
                    <a:pt x="820" y="860"/>
                  </a:lnTo>
                  <a:lnTo>
                    <a:pt x="842" y="860"/>
                  </a:lnTo>
                  <a:lnTo>
                    <a:pt x="860" y="860"/>
                  </a:lnTo>
                  <a:lnTo>
                    <a:pt x="849" y="845"/>
                  </a:lnTo>
                  <a:lnTo>
                    <a:pt x="844" y="790"/>
                  </a:lnTo>
                  <a:lnTo>
                    <a:pt x="805" y="730"/>
                  </a:lnTo>
                  <a:lnTo>
                    <a:pt x="827" y="708"/>
                  </a:lnTo>
                  <a:lnTo>
                    <a:pt x="849" y="669"/>
                  </a:lnTo>
                  <a:lnTo>
                    <a:pt x="921" y="669"/>
                  </a:lnTo>
                  <a:lnTo>
                    <a:pt x="937" y="657"/>
                  </a:lnTo>
                  <a:lnTo>
                    <a:pt x="930" y="628"/>
                  </a:lnTo>
                  <a:lnTo>
                    <a:pt x="947" y="600"/>
                  </a:lnTo>
                  <a:lnTo>
                    <a:pt x="941" y="585"/>
                  </a:lnTo>
                  <a:lnTo>
                    <a:pt x="947" y="558"/>
                  </a:lnTo>
                  <a:lnTo>
                    <a:pt x="947" y="419"/>
                  </a:lnTo>
                  <a:lnTo>
                    <a:pt x="969" y="375"/>
                  </a:lnTo>
                  <a:lnTo>
                    <a:pt x="942" y="349"/>
                  </a:lnTo>
                  <a:lnTo>
                    <a:pt x="947" y="331"/>
                  </a:lnTo>
                  <a:lnTo>
                    <a:pt x="937" y="315"/>
                  </a:lnTo>
                  <a:lnTo>
                    <a:pt x="908" y="327"/>
                  </a:lnTo>
                  <a:lnTo>
                    <a:pt x="875" y="365"/>
                  </a:lnTo>
                  <a:lnTo>
                    <a:pt x="842" y="380"/>
                  </a:lnTo>
                  <a:lnTo>
                    <a:pt x="810" y="426"/>
                  </a:lnTo>
                  <a:lnTo>
                    <a:pt x="729" y="452"/>
                  </a:lnTo>
                  <a:lnTo>
                    <a:pt x="691" y="426"/>
                  </a:lnTo>
                  <a:lnTo>
                    <a:pt x="695" y="408"/>
                  </a:lnTo>
                  <a:lnTo>
                    <a:pt x="678" y="380"/>
                  </a:lnTo>
                  <a:lnTo>
                    <a:pt x="667" y="349"/>
                  </a:lnTo>
                  <a:lnTo>
                    <a:pt x="636" y="349"/>
                  </a:lnTo>
                  <a:lnTo>
                    <a:pt x="581" y="320"/>
                  </a:lnTo>
                  <a:lnTo>
                    <a:pt x="559" y="327"/>
                  </a:lnTo>
                  <a:lnTo>
                    <a:pt x="535" y="315"/>
                  </a:lnTo>
                  <a:lnTo>
                    <a:pt x="497" y="320"/>
                  </a:lnTo>
                  <a:lnTo>
                    <a:pt x="463" y="309"/>
                  </a:lnTo>
                  <a:lnTo>
                    <a:pt x="444" y="283"/>
                  </a:lnTo>
                  <a:lnTo>
                    <a:pt x="426" y="261"/>
                  </a:lnTo>
                  <a:lnTo>
                    <a:pt x="418" y="238"/>
                  </a:lnTo>
                  <a:lnTo>
                    <a:pt x="394" y="209"/>
                  </a:lnTo>
                  <a:lnTo>
                    <a:pt x="375" y="187"/>
                  </a:lnTo>
                  <a:lnTo>
                    <a:pt x="341" y="137"/>
                  </a:lnTo>
                  <a:lnTo>
                    <a:pt x="330" y="110"/>
                  </a:lnTo>
                  <a:lnTo>
                    <a:pt x="291" y="59"/>
                  </a:lnTo>
                  <a:lnTo>
                    <a:pt x="279" y="33"/>
                  </a:lnTo>
                  <a:lnTo>
                    <a:pt x="229" y="6"/>
                  </a:lnTo>
                  <a:lnTo>
                    <a:pt x="196" y="18"/>
                  </a:lnTo>
                  <a:lnTo>
                    <a:pt x="167" y="11"/>
                  </a:lnTo>
                  <a:lnTo>
                    <a:pt x="105" y="0"/>
                  </a:lnTo>
                  <a:lnTo>
                    <a:pt x="19" y="28"/>
                  </a:lnTo>
                  <a:lnTo>
                    <a:pt x="4" y="44"/>
                  </a:lnTo>
                  <a:lnTo>
                    <a:pt x="21" y="66"/>
                  </a:lnTo>
                  <a:lnTo>
                    <a:pt x="0" y="126"/>
                  </a:lnTo>
                  <a:lnTo>
                    <a:pt x="5" y="132"/>
                  </a:lnTo>
                  <a:lnTo>
                    <a:pt x="43" y="155"/>
                  </a:lnTo>
                  <a:lnTo>
                    <a:pt x="62" y="122"/>
                  </a:lnTo>
                  <a:lnTo>
                    <a:pt x="98" y="143"/>
                  </a:lnTo>
                  <a:lnTo>
                    <a:pt x="95" y="158"/>
                  </a:lnTo>
                  <a:lnTo>
                    <a:pt x="108" y="199"/>
                  </a:lnTo>
                  <a:lnTo>
                    <a:pt x="131" y="225"/>
                  </a:lnTo>
                  <a:lnTo>
                    <a:pt x="174" y="232"/>
                  </a:lnTo>
                  <a:lnTo>
                    <a:pt x="187" y="216"/>
                  </a:lnTo>
                  <a:lnTo>
                    <a:pt x="213" y="214"/>
                  </a:lnTo>
                  <a:lnTo>
                    <a:pt x="265" y="170"/>
                  </a:lnTo>
                  <a:lnTo>
                    <a:pt x="330" y="221"/>
                  </a:lnTo>
                  <a:lnTo>
                    <a:pt x="308" y="309"/>
                  </a:lnTo>
                  <a:lnTo>
                    <a:pt x="313" y="375"/>
                  </a:lnTo>
                  <a:lnTo>
                    <a:pt x="313" y="415"/>
                  </a:lnTo>
                  <a:lnTo>
                    <a:pt x="294" y="423"/>
                  </a:lnTo>
                  <a:lnTo>
                    <a:pt x="294" y="525"/>
                  </a:lnTo>
                  <a:lnTo>
                    <a:pt x="289" y="522"/>
                  </a:lnTo>
                  <a:lnTo>
                    <a:pt x="270" y="501"/>
                  </a:lnTo>
                  <a:lnTo>
                    <a:pt x="262" y="501"/>
                  </a:lnTo>
                  <a:lnTo>
                    <a:pt x="258" y="508"/>
                  </a:lnTo>
                  <a:lnTo>
                    <a:pt x="203" y="592"/>
                  </a:lnTo>
                  <a:lnTo>
                    <a:pt x="177" y="625"/>
                  </a:lnTo>
                  <a:lnTo>
                    <a:pt x="179" y="635"/>
                  </a:lnTo>
                  <a:lnTo>
                    <a:pt x="234" y="676"/>
                  </a:lnTo>
                  <a:lnTo>
                    <a:pt x="265" y="666"/>
                  </a:lnTo>
                  <a:lnTo>
                    <a:pt x="268" y="676"/>
                  </a:lnTo>
                  <a:lnTo>
                    <a:pt x="262" y="684"/>
                  </a:lnTo>
                  <a:lnTo>
                    <a:pt x="234" y="698"/>
                  </a:lnTo>
                  <a:lnTo>
                    <a:pt x="231" y="722"/>
                  </a:lnTo>
                  <a:lnTo>
                    <a:pt x="244" y="734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35" name="Freeform 1098"/>
            <p:cNvSpPr/>
            <p:nvPr/>
          </p:nvSpPr>
          <p:spPr bwMode="auto">
            <a:xfrm rot="356891">
              <a:off x="7623705" y="3113584"/>
              <a:ext cx="64546" cy="81554"/>
            </a:xfrm>
            <a:custGeom>
              <a:avLst/>
              <a:gdLst>
                <a:gd name="T0" fmla="*/ 30 w 42"/>
                <a:gd name="T1" fmla="*/ 0 h 54"/>
                <a:gd name="T2" fmla="*/ 24 w 42"/>
                <a:gd name="T3" fmla="*/ 18 h 54"/>
                <a:gd name="T4" fmla="*/ 28 w 42"/>
                <a:gd name="T5" fmla="*/ 28 h 54"/>
                <a:gd name="T6" fmla="*/ 6 w 42"/>
                <a:gd name="T7" fmla="*/ 37 h 54"/>
                <a:gd name="T8" fmla="*/ 5 w 42"/>
                <a:gd name="T9" fmla="*/ 22 h 54"/>
                <a:gd name="T10" fmla="*/ 0 w 42"/>
                <a:gd name="T11" fmla="*/ 10 h 54"/>
                <a:gd name="T12" fmla="*/ 30 w 42"/>
                <a:gd name="T13" fmla="*/ 0 h 54"/>
                <a:gd name="T14" fmla="*/ 30 w 42"/>
                <a:gd name="T15" fmla="*/ 0 h 5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42"/>
                <a:gd name="T25" fmla="*/ 0 h 54"/>
                <a:gd name="T26" fmla="*/ 42 w 42"/>
                <a:gd name="T27" fmla="*/ 54 h 54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42" h="54">
                  <a:moveTo>
                    <a:pt x="41" y="0"/>
                  </a:moveTo>
                  <a:lnTo>
                    <a:pt x="33" y="26"/>
                  </a:lnTo>
                  <a:lnTo>
                    <a:pt x="38" y="39"/>
                  </a:lnTo>
                  <a:lnTo>
                    <a:pt x="9" y="53"/>
                  </a:lnTo>
                  <a:lnTo>
                    <a:pt x="7" y="31"/>
                  </a:lnTo>
                  <a:lnTo>
                    <a:pt x="0" y="14"/>
                  </a:lnTo>
                  <a:lnTo>
                    <a:pt x="41" y="0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  <p:sp>
          <p:nvSpPr>
            <p:cNvPr id="136" name="未知"/>
            <p:cNvSpPr/>
            <p:nvPr/>
          </p:nvSpPr>
          <p:spPr bwMode="auto">
            <a:xfrm rot="459960">
              <a:off x="6216472" y="4259879"/>
              <a:ext cx="630433" cy="615788"/>
            </a:xfrm>
            <a:custGeom>
              <a:avLst/>
              <a:gdLst>
                <a:gd name="T0" fmla="*/ 19050 w 360"/>
                <a:gd name="T1" fmla="*/ 393700 h 324"/>
                <a:gd name="T2" fmla="*/ 100013 w 360"/>
                <a:gd name="T3" fmla="*/ 455613 h 324"/>
                <a:gd name="T4" fmla="*/ 50800 w 360"/>
                <a:gd name="T5" fmla="*/ 417513 h 324"/>
                <a:gd name="T6" fmla="*/ 19050 w 360"/>
                <a:gd name="T7" fmla="*/ 384175 h 324"/>
                <a:gd name="T8" fmla="*/ 9525 w 360"/>
                <a:gd name="T9" fmla="*/ 336550 h 324"/>
                <a:gd name="T10" fmla="*/ 0 w 360"/>
                <a:gd name="T11" fmla="*/ 298450 h 324"/>
                <a:gd name="T12" fmla="*/ 42863 w 360"/>
                <a:gd name="T13" fmla="*/ 288925 h 324"/>
                <a:gd name="T14" fmla="*/ 95250 w 360"/>
                <a:gd name="T15" fmla="*/ 288925 h 324"/>
                <a:gd name="T16" fmla="*/ 104775 w 360"/>
                <a:gd name="T17" fmla="*/ 274638 h 324"/>
                <a:gd name="T18" fmla="*/ 142875 w 360"/>
                <a:gd name="T19" fmla="*/ 269875 h 324"/>
                <a:gd name="T20" fmla="*/ 185738 w 360"/>
                <a:gd name="T21" fmla="*/ 222250 h 324"/>
                <a:gd name="T22" fmla="*/ 204788 w 360"/>
                <a:gd name="T23" fmla="*/ 207963 h 324"/>
                <a:gd name="T24" fmla="*/ 242888 w 360"/>
                <a:gd name="T25" fmla="*/ 198438 h 324"/>
                <a:gd name="T26" fmla="*/ 271463 w 360"/>
                <a:gd name="T27" fmla="*/ 165100 h 324"/>
                <a:gd name="T28" fmla="*/ 319088 w 360"/>
                <a:gd name="T29" fmla="*/ 155575 h 324"/>
                <a:gd name="T30" fmla="*/ 319088 w 360"/>
                <a:gd name="T31" fmla="*/ 112713 h 324"/>
                <a:gd name="T32" fmla="*/ 342900 w 360"/>
                <a:gd name="T33" fmla="*/ 65088 h 324"/>
                <a:gd name="T34" fmla="*/ 352425 w 360"/>
                <a:gd name="T35" fmla="*/ 26988 h 324"/>
                <a:gd name="T36" fmla="*/ 358775 w 360"/>
                <a:gd name="T37" fmla="*/ 0 h 324"/>
                <a:gd name="T38" fmla="*/ 442913 w 360"/>
                <a:gd name="T39" fmla="*/ 30163 h 324"/>
                <a:gd name="T40" fmla="*/ 460375 w 360"/>
                <a:gd name="T41" fmla="*/ 53975 h 324"/>
                <a:gd name="T42" fmla="*/ 506413 w 360"/>
                <a:gd name="T43" fmla="*/ 42863 h 324"/>
                <a:gd name="T44" fmla="*/ 531813 w 360"/>
                <a:gd name="T45" fmla="*/ 49213 h 324"/>
                <a:gd name="T46" fmla="*/ 563563 w 360"/>
                <a:gd name="T47" fmla="*/ 79375 h 324"/>
                <a:gd name="T48" fmla="*/ 571500 w 360"/>
                <a:gd name="T49" fmla="*/ 144463 h 324"/>
                <a:gd name="T50" fmla="*/ 563563 w 360"/>
                <a:gd name="T51" fmla="*/ 169863 h 324"/>
                <a:gd name="T52" fmla="*/ 544513 w 360"/>
                <a:gd name="T53" fmla="*/ 163513 h 324"/>
                <a:gd name="T54" fmla="*/ 492125 w 360"/>
                <a:gd name="T55" fmla="*/ 204788 h 324"/>
                <a:gd name="T56" fmla="*/ 403225 w 360"/>
                <a:gd name="T57" fmla="*/ 219075 h 324"/>
                <a:gd name="T58" fmla="*/ 379413 w 360"/>
                <a:gd name="T59" fmla="*/ 242888 h 324"/>
                <a:gd name="T60" fmla="*/ 395288 w 360"/>
                <a:gd name="T61" fmla="*/ 265113 h 324"/>
                <a:gd name="T62" fmla="*/ 403225 w 360"/>
                <a:gd name="T63" fmla="*/ 314325 h 324"/>
                <a:gd name="T64" fmla="*/ 423863 w 360"/>
                <a:gd name="T65" fmla="*/ 322263 h 324"/>
                <a:gd name="T66" fmla="*/ 487363 w 360"/>
                <a:gd name="T67" fmla="*/ 393700 h 324"/>
                <a:gd name="T68" fmla="*/ 492125 w 360"/>
                <a:gd name="T69" fmla="*/ 490538 h 324"/>
                <a:gd name="T70" fmla="*/ 447675 w 360"/>
                <a:gd name="T71" fmla="*/ 514350 h 324"/>
                <a:gd name="T72" fmla="*/ 417513 w 360"/>
                <a:gd name="T73" fmla="*/ 484188 h 324"/>
                <a:gd name="T74" fmla="*/ 379413 w 360"/>
                <a:gd name="T75" fmla="*/ 434975 h 324"/>
                <a:gd name="T76" fmla="*/ 379413 w 360"/>
                <a:gd name="T77" fmla="*/ 411163 h 324"/>
                <a:gd name="T78" fmla="*/ 352425 w 360"/>
                <a:gd name="T79" fmla="*/ 404813 h 324"/>
                <a:gd name="T80" fmla="*/ 327025 w 360"/>
                <a:gd name="T81" fmla="*/ 417513 h 324"/>
                <a:gd name="T82" fmla="*/ 276225 w 360"/>
                <a:gd name="T83" fmla="*/ 393700 h 324"/>
                <a:gd name="T84" fmla="*/ 257175 w 360"/>
                <a:gd name="T85" fmla="*/ 442913 h 324"/>
                <a:gd name="T86" fmla="*/ 220663 w 360"/>
                <a:gd name="T87" fmla="*/ 447675 h 324"/>
                <a:gd name="T88" fmla="*/ 187325 w 360"/>
                <a:gd name="T89" fmla="*/ 490538 h 324"/>
                <a:gd name="T90" fmla="*/ 173038 w 360"/>
                <a:gd name="T91" fmla="*/ 477838 h 324"/>
                <a:gd name="T92" fmla="*/ 141288 w 360"/>
                <a:gd name="T93" fmla="*/ 490538 h 324"/>
                <a:gd name="T94" fmla="*/ 104775 w 360"/>
                <a:gd name="T95" fmla="*/ 465138 h 324"/>
                <a:gd name="T96" fmla="*/ 19050 w 360"/>
                <a:gd name="T97" fmla="*/ 393700 h 324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connsiteX0" fmla="*/ 1833 w 10000"/>
                <a:gd name="connsiteY0" fmla="*/ 9043 h 10000"/>
                <a:gd name="connsiteX1" fmla="*/ 1750 w 10000"/>
                <a:gd name="connsiteY1" fmla="*/ 8858 h 10000"/>
                <a:gd name="connsiteX2" fmla="*/ 889 w 10000"/>
                <a:gd name="connsiteY2" fmla="*/ 8117 h 10000"/>
                <a:gd name="connsiteX3" fmla="*/ 333 w 10000"/>
                <a:gd name="connsiteY3" fmla="*/ 7469 h 10000"/>
                <a:gd name="connsiteX4" fmla="*/ 167 w 10000"/>
                <a:gd name="connsiteY4" fmla="*/ 6543 h 10000"/>
                <a:gd name="connsiteX5" fmla="*/ 0 w 10000"/>
                <a:gd name="connsiteY5" fmla="*/ 5802 h 10000"/>
                <a:gd name="connsiteX6" fmla="*/ 750 w 10000"/>
                <a:gd name="connsiteY6" fmla="*/ 5617 h 10000"/>
                <a:gd name="connsiteX7" fmla="*/ 1667 w 10000"/>
                <a:gd name="connsiteY7" fmla="*/ 5617 h 10000"/>
                <a:gd name="connsiteX8" fmla="*/ 1833 w 10000"/>
                <a:gd name="connsiteY8" fmla="*/ 5340 h 10000"/>
                <a:gd name="connsiteX9" fmla="*/ 2500 w 10000"/>
                <a:gd name="connsiteY9" fmla="*/ 5247 h 10000"/>
                <a:gd name="connsiteX10" fmla="*/ 3250 w 10000"/>
                <a:gd name="connsiteY10" fmla="*/ 4321 h 10000"/>
                <a:gd name="connsiteX11" fmla="*/ 3583 w 10000"/>
                <a:gd name="connsiteY11" fmla="*/ 4043 h 10000"/>
                <a:gd name="connsiteX12" fmla="*/ 4250 w 10000"/>
                <a:gd name="connsiteY12" fmla="*/ 3858 h 10000"/>
                <a:gd name="connsiteX13" fmla="*/ 4750 w 10000"/>
                <a:gd name="connsiteY13" fmla="*/ 3210 h 10000"/>
                <a:gd name="connsiteX14" fmla="*/ 5583 w 10000"/>
                <a:gd name="connsiteY14" fmla="*/ 3025 h 10000"/>
                <a:gd name="connsiteX15" fmla="*/ 5583 w 10000"/>
                <a:gd name="connsiteY15" fmla="*/ 2191 h 10000"/>
                <a:gd name="connsiteX16" fmla="*/ 6000 w 10000"/>
                <a:gd name="connsiteY16" fmla="*/ 1265 h 10000"/>
                <a:gd name="connsiteX17" fmla="*/ 6167 w 10000"/>
                <a:gd name="connsiteY17" fmla="*/ 525 h 10000"/>
                <a:gd name="connsiteX18" fmla="*/ 6278 w 10000"/>
                <a:gd name="connsiteY18" fmla="*/ 0 h 10000"/>
                <a:gd name="connsiteX19" fmla="*/ 7750 w 10000"/>
                <a:gd name="connsiteY19" fmla="*/ 586 h 10000"/>
                <a:gd name="connsiteX20" fmla="*/ 8056 w 10000"/>
                <a:gd name="connsiteY20" fmla="*/ 1049 h 10000"/>
                <a:gd name="connsiteX21" fmla="*/ 8861 w 10000"/>
                <a:gd name="connsiteY21" fmla="*/ 833 h 10000"/>
                <a:gd name="connsiteX22" fmla="*/ 9306 w 10000"/>
                <a:gd name="connsiteY22" fmla="*/ 957 h 10000"/>
                <a:gd name="connsiteX23" fmla="*/ 9861 w 10000"/>
                <a:gd name="connsiteY23" fmla="*/ 1543 h 10000"/>
                <a:gd name="connsiteX24" fmla="*/ 10000 w 10000"/>
                <a:gd name="connsiteY24" fmla="*/ 2809 h 10000"/>
                <a:gd name="connsiteX25" fmla="*/ 9861 w 10000"/>
                <a:gd name="connsiteY25" fmla="*/ 3302 h 10000"/>
                <a:gd name="connsiteX26" fmla="*/ 9528 w 10000"/>
                <a:gd name="connsiteY26" fmla="*/ 3179 h 10000"/>
                <a:gd name="connsiteX27" fmla="*/ 8611 w 10000"/>
                <a:gd name="connsiteY27" fmla="*/ 3981 h 10000"/>
                <a:gd name="connsiteX28" fmla="*/ 7056 w 10000"/>
                <a:gd name="connsiteY28" fmla="*/ 4259 h 10000"/>
                <a:gd name="connsiteX29" fmla="*/ 6639 w 10000"/>
                <a:gd name="connsiteY29" fmla="*/ 4722 h 10000"/>
                <a:gd name="connsiteX30" fmla="*/ 6917 w 10000"/>
                <a:gd name="connsiteY30" fmla="*/ 5154 h 10000"/>
                <a:gd name="connsiteX31" fmla="*/ 7056 w 10000"/>
                <a:gd name="connsiteY31" fmla="*/ 6111 h 10000"/>
                <a:gd name="connsiteX32" fmla="*/ 7417 w 10000"/>
                <a:gd name="connsiteY32" fmla="*/ 6265 h 10000"/>
                <a:gd name="connsiteX33" fmla="*/ 8528 w 10000"/>
                <a:gd name="connsiteY33" fmla="*/ 7654 h 10000"/>
                <a:gd name="connsiteX34" fmla="*/ 8611 w 10000"/>
                <a:gd name="connsiteY34" fmla="*/ 9537 h 10000"/>
                <a:gd name="connsiteX35" fmla="*/ 7833 w 10000"/>
                <a:gd name="connsiteY35" fmla="*/ 10000 h 10000"/>
                <a:gd name="connsiteX36" fmla="*/ 7306 w 10000"/>
                <a:gd name="connsiteY36" fmla="*/ 9414 h 10000"/>
                <a:gd name="connsiteX37" fmla="*/ 6639 w 10000"/>
                <a:gd name="connsiteY37" fmla="*/ 8457 h 10000"/>
                <a:gd name="connsiteX38" fmla="*/ 6639 w 10000"/>
                <a:gd name="connsiteY38" fmla="*/ 7994 h 10000"/>
                <a:gd name="connsiteX39" fmla="*/ 6167 w 10000"/>
                <a:gd name="connsiteY39" fmla="*/ 7870 h 10000"/>
                <a:gd name="connsiteX40" fmla="*/ 5722 w 10000"/>
                <a:gd name="connsiteY40" fmla="*/ 8117 h 10000"/>
                <a:gd name="connsiteX41" fmla="*/ 4833 w 10000"/>
                <a:gd name="connsiteY41" fmla="*/ 7654 h 10000"/>
                <a:gd name="connsiteX42" fmla="*/ 4500 w 10000"/>
                <a:gd name="connsiteY42" fmla="*/ 8611 h 10000"/>
                <a:gd name="connsiteX43" fmla="*/ 3861 w 10000"/>
                <a:gd name="connsiteY43" fmla="*/ 8704 h 10000"/>
                <a:gd name="connsiteX44" fmla="*/ 3278 w 10000"/>
                <a:gd name="connsiteY44" fmla="*/ 9537 h 10000"/>
                <a:gd name="connsiteX45" fmla="*/ 3028 w 10000"/>
                <a:gd name="connsiteY45" fmla="*/ 9290 h 10000"/>
                <a:gd name="connsiteX46" fmla="*/ 2472 w 10000"/>
                <a:gd name="connsiteY46" fmla="*/ 9537 h 10000"/>
                <a:gd name="connsiteX47" fmla="*/ 1833 w 10000"/>
                <a:gd name="connsiteY47" fmla="*/ 9043 h 10000"/>
                <a:gd name="connsiteX0-1" fmla="*/ 1833 w 10000"/>
                <a:gd name="connsiteY0-2" fmla="*/ 9043 h 10000"/>
                <a:gd name="connsiteX1-3" fmla="*/ 889 w 10000"/>
                <a:gd name="connsiteY1-4" fmla="*/ 8117 h 10000"/>
                <a:gd name="connsiteX2-5" fmla="*/ 333 w 10000"/>
                <a:gd name="connsiteY2-6" fmla="*/ 7469 h 10000"/>
                <a:gd name="connsiteX3-7" fmla="*/ 167 w 10000"/>
                <a:gd name="connsiteY3-8" fmla="*/ 6543 h 10000"/>
                <a:gd name="connsiteX4-9" fmla="*/ 0 w 10000"/>
                <a:gd name="connsiteY4-10" fmla="*/ 5802 h 10000"/>
                <a:gd name="connsiteX5-11" fmla="*/ 750 w 10000"/>
                <a:gd name="connsiteY5-12" fmla="*/ 5617 h 10000"/>
                <a:gd name="connsiteX6-13" fmla="*/ 1667 w 10000"/>
                <a:gd name="connsiteY6-14" fmla="*/ 5617 h 10000"/>
                <a:gd name="connsiteX7-15" fmla="*/ 1833 w 10000"/>
                <a:gd name="connsiteY7-16" fmla="*/ 5340 h 10000"/>
                <a:gd name="connsiteX8-17" fmla="*/ 2500 w 10000"/>
                <a:gd name="connsiteY8-18" fmla="*/ 5247 h 10000"/>
                <a:gd name="connsiteX9-19" fmla="*/ 3250 w 10000"/>
                <a:gd name="connsiteY9-20" fmla="*/ 4321 h 10000"/>
                <a:gd name="connsiteX10-21" fmla="*/ 3583 w 10000"/>
                <a:gd name="connsiteY10-22" fmla="*/ 4043 h 10000"/>
                <a:gd name="connsiteX11-23" fmla="*/ 4250 w 10000"/>
                <a:gd name="connsiteY11-24" fmla="*/ 3858 h 10000"/>
                <a:gd name="connsiteX12-25" fmla="*/ 4750 w 10000"/>
                <a:gd name="connsiteY12-26" fmla="*/ 3210 h 10000"/>
                <a:gd name="connsiteX13-27" fmla="*/ 5583 w 10000"/>
                <a:gd name="connsiteY13-28" fmla="*/ 3025 h 10000"/>
                <a:gd name="connsiteX14-29" fmla="*/ 5583 w 10000"/>
                <a:gd name="connsiteY14-30" fmla="*/ 2191 h 10000"/>
                <a:gd name="connsiteX15-31" fmla="*/ 6000 w 10000"/>
                <a:gd name="connsiteY15-32" fmla="*/ 1265 h 10000"/>
                <a:gd name="connsiteX16-33" fmla="*/ 6167 w 10000"/>
                <a:gd name="connsiteY16-34" fmla="*/ 525 h 10000"/>
                <a:gd name="connsiteX17-35" fmla="*/ 6278 w 10000"/>
                <a:gd name="connsiteY17-36" fmla="*/ 0 h 10000"/>
                <a:gd name="connsiteX18-37" fmla="*/ 7750 w 10000"/>
                <a:gd name="connsiteY18-38" fmla="*/ 586 h 10000"/>
                <a:gd name="connsiteX19-39" fmla="*/ 8056 w 10000"/>
                <a:gd name="connsiteY19-40" fmla="*/ 1049 h 10000"/>
                <a:gd name="connsiteX20-41" fmla="*/ 8861 w 10000"/>
                <a:gd name="connsiteY20-42" fmla="*/ 833 h 10000"/>
                <a:gd name="connsiteX21-43" fmla="*/ 9306 w 10000"/>
                <a:gd name="connsiteY21-44" fmla="*/ 957 h 10000"/>
                <a:gd name="connsiteX22-45" fmla="*/ 9861 w 10000"/>
                <a:gd name="connsiteY22-46" fmla="*/ 1543 h 10000"/>
                <a:gd name="connsiteX23-47" fmla="*/ 10000 w 10000"/>
                <a:gd name="connsiteY23-48" fmla="*/ 2809 h 10000"/>
                <a:gd name="connsiteX24-49" fmla="*/ 9861 w 10000"/>
                <a:gd name="connsiteY24-50" fmla="*/ 3302 h 10000"/>
                <a:gd name="connsiteX25-51" fmla="*/ 9528 w 10000"/>
                <a:gd name="connsiteY25-52" fmla="*/ 3179 h 10000"/>
                <a:gd name="connsiteX26-53" fmla="*/ 8611 w 10000"/>
                <a:gd name="connsiteY26-54" fmla="*/ 3981 h 10000"/>
                <a:gd name="connsiteX27-55" fmla="*/ 7056 w 10000"/>
                <a:gd name="connsiteY27-56" fmla="*/ 4259 h 10000"/>
                <a:gd name="connsiteX28-57" fmla="*/ 6639 w 10000"/>
                <a:gd name="connsiteY28-58" fmla="*/ 4722 h 10000"/>
                <a:gd name="connsiteX29-59" fmla="*/ 6917 w 10000"/>
                <a:gd name="connsiteY29-60" fmla="*/ 5154 h 10000"/>
                <a:gd name="connsiteX30-61" fmla="*/ 7056 w 10000"/>
                <a:gd name="connsiteY30-62" fmla="*/ 6111 h 10000"/>
                <a:gd name="connsiteX31-63" fmla="*/ 7417 w 10000"/>
                <a:gd name="connsiteY31-64" fmla="*/ 6265 h 10000"/>
                <a:gd name="connsiteX32-65" fmla="*/ 8528 w 10000"/>
                <a:gd name="connsiteY32-66" fmla="*/ 7654 h 10000"/>
                <a:gd name="connsiteX33-67" fmla="*/ 8611 w 10000"/>
                <a:gd name="connsiteY33-68" fmla="*/ 9537 h 10000"/>
                <a:gd name="connsiteX34-69" fmla="*/ 7833 w 10000"/>
                <a:gd name="connsiteY34-70" fmla="*/ 10000 h 10000"/>
                <a:gd name="connsiteX35-71" fmla="*/ 7306 w 10000"/>
                <a:gd name="connsiteY35-72" fmla="*/ 9414 h 10000"/>
                <a:gd name="connsiteX36-73" fmla="*/ 6639 w 10000"/>
                <a:gd name="connsiteY36-74" fmla="*/ 8457 h 10000"/>
                <a:gd name="connsiteX37-75" fmla="*/ 6639 w 10000"/>
                <a:gd name="connsiteY37-76" fmla="*/ 7994 h 10000"/>
                <a:gd name="connsiteX38-77" fmla="*/ 6167 w 10000"/>
                <a:gd name="connsiteY38-78" fmla="*/ 7870 h 10000"/>
                <a:gd name="connsiteX39-79" fmla="*/ 5722 w 10000"/>
                <a:gd name="connsiteY39-80" fmla="*/ 8117 h 10000"/>
                <a:gd name="connsiteX40-81" fmla="*/ 4833 w 10000"/>
                <a:gd name="connsiteY40-82" fmla="*/ 7654 h 10000"/>
                <a:gd name="connsiteX41-83" fmla="*/ 4500 w 10000"/>
                <a:gd name="connsiteY41-84" fmla="*/ 8611 h 10000"/>
                <a:gd name="connsiteX42-85" fmla="*/ 3861 w 10000"/>
                <a:gd name="connsiteY42-86" fmla="*/ 8704 h 10000"/>
                <a:gd name="connsiteX43-87" fmla="*/ 3278 w 10000"/>
                <a:gd name="connsiteY43-88" fmla="*/ 9537 h 10000"/>
                <a:gd name="connsiteX44-89" fmla="*/ 3028 w 10000"/>
                <a:gd name="connsiteY44-90" fmla="*/ 9290 h 10000"/>
                <a:gd name="connsiteX45-91" fmla="*/ 2472 w 10000"/>
                <a:gd name="connsiteY45-92" fmla="*/ 9537 h 10000"/>
                <a:gd name="connsiteX46-93" fmla="*/ 1833 w 10000"/>
                <a:gd name="connsiteY46-94" fmla="*/ 9043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  <a:cxn ang="0">
                  <a:pos x="connsiteX25-51" y="connsiteY25-52"/>
                </a:cxn>
                <a:cxn ang="0">
                  <a:pos x="connsiteX26-53" y="connsiteY26-54"/>
                </a:cxn>
                <a:cxn ang="0">
                  <a:pos x="connsiteX27-55" y="connsiteY27-56"/>
                </a:cxn>
                <a:cxn ang="0">
                  <a:pos x="connsiteX28-57" y="connsiteY28-58"/>
                </a:cxn>
                <a:cxn ang="0">
                  <a:pos x="connsiteX29-59" y="connsiteY29-60"/>
                </a:cxn>
                <a:cxn ang="0">
                  <a:pos x="connsiteX30-61" y="connsiteY30-62"/>
                </a:cxn>
                <a:cxn ang="0">
                  <a:pos x="connsiteX31-63" y="connsiteY31-64"/>
                </a:cxn>
                <a:cxn ang="0">
                  <a:pos x="connsiteX32-65" y="connsiteY32-66"/>
                </a:cxn>
                <a:cxn ang="0">
                  <a:pos x="connsiteX33-67" y="connsiteY33-68"/>
                </a:cxn>
                <a:cxn ang="0">
                  <a:pos x="connsiteX34-69" y="connsiteY34-70"/>
                </a:cxn>
                <a:cxn ang="0">
                  <a:pos x="connsiteX35-71" y="connsiteY35-72"/>
                </a:cxn>
                <a:cxn ang="0">
                  <a:pos x="connsiteX36-73" y="connsiteY36-74"/>
                </a:cxn>
                <a:cxn ang="0">
                  <a:pos x="connsiteX37-75" y="connsiteY37-76"/>
                </a:cxn>
                <a:cxn ang="0">
                  <a:pos x="connsiteX38-77" y="connsiteY38-78"/>
                </a:cxn>
                <a:cxn ang="0">
                  <a:pos x="connsiteX39-79" y="connsiteY39-80"/>
                </a:cxn>
                <a:cxn ang="0">
                  <a:pos x="connsiteX40-81" y="connsiteY40-82"/>
                </a:cxn>
                <a:cxn ang="0">
                  <a:pos x="connsiteX41-83" y="connsiteY41-84"/>
                </a:cxn>
                <a:cxn ang="0">
                  <a:pos x="connsiteX42-85" y="connsiteY42-86"/>
                </a:cxn>
                <a:cxn ang="0">
                  <a:pos x="connsiteX43-87" y="connsiteY43-88"/>
                </a:cxn>
                <a:cxn ang="0">
                  <a:pos x="connsiteX44-89" y="connsiteY44-90"/>
                </a:cxn>
                <a:cxn ang="0">
                  <a:pos x="connsiteX45-91" y="connsiteY45-92"/>
                </a:cxn>
                <a:cxn ang="0">
                  <a:pos x="connsiteX46-93" y="connsiteY46-94"/>
                </a:cxn>
              </a:cxnLst>
              <a:rect l="l" t="t" r="r" b="b"/>
              <a:pathLst>
                <a:path w="10000" h="10000">
                  <a:moveTo>
                    <a:pt x="1833" y="9043"/>
                  </a:moveTo>
                  <a:cubicBezTo>
                    <a:pt x="1569" y="8807"/>
                    <a:pt x="1139" y="8379"/>
                    <a:pt x="889" y="8117"/>
                  </a:cubicBezTo>
                  <a:lnTo>
                    <a:pt x="333" y="7469"/>
                  </a:lnTo>
                  <a:cubicBezTo>
                    <a:pt x="278" y="7160"/>
                    <a:pt x="222" y="6852"/>
                    <a:pt x="167" y="6543"/>
                  </a:cubicBezTo>
                  <a:cubicBezTo>
                    <a:pt x="111" y="6296"/>
                    <a:pt x="56" y="6049"/>
                    <a:pt x="0" y="5802"/>
                  </a:cubicBezTo>
                  <a:lnTo>
                    <a:pt x="750" y="5617"/>
                  </a:lnTo>
                  <a:lnTo>
                    <a:pt x="1667" y="5617"/>
                  </a:lnTo>
                  <a:lnTo>
                    <a:pt x="1833" y="5340"/>
                  </a:lnTo>
                  <a:lnTo>
                    <a:pt x="2500" y="5247"/>
                  </a:lnTo>
                  <a:lnTo>
                    <a:pt x="3250" y="4321"/>
                  </a:lnTo>
                  <a:lnTo>
                    <a:pt x="3583" y="4043"/>
                  </a:lnTo>
                  <a:lnTo>
                    <a:pt x="4250" y="3858"/>
                  </a:lnTo>
                  <a:lnTo>
                    <a:pt x="4750" y="3210"/>
                  </a:lnTo>
                  <a:lnTo>
                    <a:pt x="5583" y="3025"/>
                  </a:lnTo>
                  <a:lnTo>
                    <a:pt x="5583" y="2191"/>
                  </a:lnTo>
                  <a:lnTo>
                    <a:pt x="6000" y="1265"/>
                  </a:lnTo>
                  <a:cubicBezTo>
                    <a:pt x="6056" y="1018"/>
                    <a:pt x="6111" y="772"/>
                    <a:pt x="6167" y="525"/>
                  </a:cubicBezTo>
                  <a:lnTo>
                    <a:pt x="6278" y="0"/>
                  </a:lnTo>
                  <a:lnTo>
                    <a:pt x="7750" y="586"/>
                  </a:lnTo>
                  <a:lnTo>
                    <a:pt x="8056" y="1049"/>
                  </a:lnTo>
                  <a:lnTo>
                    <a:pt x="8861" y="833"/>
                  </a:lnTo>
                  <a:lnTo>
                    <a:pt x="9306" y="957"/>
                  </a:lnTo>
                  <a:lnTo>
                    <a:pt x="9861" y="1543"/>
                  </a:lnTo>
                  <a:cubicBezTo>
                    <a:pt x="9907" y="1965"/>
                    <a:pt x="9954" y="2387"/>
                    <a:pt x="10000" y="2809"/>
                  </a:cubicBezTo>
                  <a:cubicBezTo>
                    <a:pt x="9954" y="2973"/>
                    <a:pt x="9907" y="3138"/>
                    <a:pt x="9861" y="3302"/>
                  </a:cubicBezTo>
                  <a:lnTo>
                    <a:pt x="9528" y="3179"/>
                  </a:lnTo>
                  <a:lnTo>
                    <a:pt x="8611" y="3981"/>
                  </a:lnTo>
                  <a:lnTo>
                    <a:pt x="7056" y="4259"/>
                  </a:lnTo>
                  <a:lnTo>
                    <a:pt x="6639" y="4722"/>
                  </a:lnTo>
                  <a:lnTo>
                    <a:pt x="6917" y="5154"/>
                  </a:lnTo>
                  <a:cubicBezTo>
                    <a:pt x="6963" y="5473"/>
                    <a:pt x="7010" y="5792"/>
                    <a:pt x="7056" y="6111"/>
                  </a:cubicBezTo>
                  <a:lnTo>
                    <a:pt x="7417" y="6265"/>
                  </a:lnTo>
                  <a:lnTo>
                    <a:pt x="8528" y="7654"/>
                  </a:lnTo>
                  <a:cubicBezTo>
                    <a:pt x="8556" y="8282"/>
                    <a:pt x="8583" y="8909"/>
                    <a:pt x="8611" y="9537"/>
                  </a:cubicBezTo>
                  <a:lnTo>
                    <a:pt x="7833" y="10000"/>
                  </a:lnTo>
                  <a:lnTo>
                    <a:pt x="7306" y="9414"/>
                  </a:lnTo>
                  <a:lnTo>
                    <a:pt x="6639" y="8457"/>
                  </a:lnTo>
                  <a:lnTo>
                    <a:pt x="6639" y="7994"/>
                  </a:lnTo>
                  <a:lnTo>
                    <a:pt x="6167" y="7870"/>
                  </a:lnTo>
                  <a:lnTo>
                    <a:pt x="5722" y="8117"/>
                  </a:lnTo>
                  <a:lnTo>
                    <a:pt x="4833" y="7654"/>
                  </a:lnTo>
                  <a:lnTo>
                    <a:pt x="4500" y="8611"/>
                  </a:lnTo>
                  <a:lnTo>
                    <a:pt x="3861" y="8704"/>
                  </a:lnTo>
                  <a:lnTo>
                    <a:pt x="3278" y="9537"/>
                  </a:lnTo>
                  <a:lnTo>
                    <a:pt x="3028" y="9290"/>
                  </a:lnTo>
                  <a:lnTo>
                    <a:pt x="2472" y="9537"/>
                  </a:lnTo>
                  <a:lnTo>
                    <a:pt x="1833" y="9043"/>
                  </a:lnTo>
                  <a:close/>
                </a:path>
              </a:pathLst>
            </a:custGeom>
            <a:solidFill>
              <a:schemeClr val="accent4"/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>
                <a:solidFill>
                  <a:schemeClr val="bg1"/>
                </a:solidFill>
              </a:endParaRPr>
            </a:p>
          </p:txBody>
        </p:sp>
      </p:grpSp>
      <p:cxnSp>
        <p:nvCxnSpPr>
          <p:cNvPr id="224" name="Elbow Connector 223"/>
          <p:cNvCxnSpPr/>
          <p:nvPr/>
        </p:nvCxnSpPr>
        <p:spPr>
          <a:xfrm rot="10800000" flipV="1">
            <a:off x="1291200" y="2370760"/>
            <a:ext cx="2007748" cy="1265531"/>
          </a:xfrm>
          <a:prstGeom prst="bentConnector2">
            <a:avLst/>
          </a:prstGeom>
          <a:ln w="3175" cmpd="sng">
            <a:solidFill>
              <a:schemeClr val="bg1">
                <a:lumMod val="95000"/>
              </a:schemeClr>
            </a:solidFill>
            <a:prstDash val="solid"/>
            <a:round/>
            <a:headEnd type="oval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5" name="Elbow Connector 234"/>
          <p:cNvCxnSpPr/>
          <p:nvPr/>
        </p:nvCxnSpPr>
        <p:spPr>
          <a:xfrm rot="16200000" flipH="1">
            <a:off x="3724491" y="3168431"/>
            <a:ext cx="1256368" cy="235805"/>
          </a:xfrm>
          <a:prstGeom prst="bentConnector3">
            <a:avLst>
              <a:gd name="adj1" fmla="val 50000"/>
            </a:avLst>
          </a:prstGeom>
          <a:ln w="3175" cmpd="sng">
            <a:solidFill>
              <a:schemeClr val="bg1">
                <a:lumMod val="95000"/>
              </a:schemeClr>
            </a:solidFill>
            <a:prstDash val="solid"/>
            <a:round/>
            <a:headEnd type="oval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1" name="Elbow Connector 220"/>
          <p:cNvCxnSpPr/>
          <p:nvPr/>
        </p:nvCxnSpPr>
        <p:spPr>
          <a:xfrm rot="10800000" flipV="1">
            <a:off x="1625440" y="1408515"/>
            <a:ext cx="1434224" cy="137724"/>
          </a:xfrm>
          <a:prstGeom prst="bentConnector3">
            <a:avLst>
              <a:gd name="adj1" fmla="val 50000"/>
            </a:avLst>
          </a:prstGeom>
          <a:ln w="3175" cmpd="sng">
            <a:solidFill>
              <a:schemeClr val="bg1">
                <a:lumMod val="95000"/>
              </a:schemeClr>
            </a:solidFill>
            <a:prstDash val="solid"/>
            <a:round/>
            <a:headEnd type="oval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2" name="Elbow Connector 231"/>
          <p:cNvCxnSpPr/>
          <p:nvPr/>
        </p:nvCxnSpPr>
        <p:spPr>
          <a:xfrm flipV="1">
            <a:off x="5567913" y="1983663"/>
            <a:ext cx="1620000" cy="481254"/>
          </a:xfrm>
          <a:prstGeom prst="bentConnector3">
            <a:avLst>
              <a:gd name="adj1" fmla="val 50000"/>
            </a:avLst>
          </a:prstGeom>
          <a:ln w="3175" cmpd="sng">
            <a:solidFill>
              <a:schemeClr val="bg1">
                <a:lumMod val="95000"/>
              </a:schemeClr>
            </a:solidFill>
            <a:prstDash val="solid"/>
            <a:round/>
            <a:headEnd type="oval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9" name="Elbow Connector 228"/>
          <p:cNvCxnSpPr/>
          <p:nvPr/>
        </p:nvCxnSpPr>
        <p:spPr>
          <a:xfrm>
            <a:off x="4712572" y="2855834"/>
            <a:ext cx="2459954" cy="435704"/>
          </a:xfrm>
          <a:prstGeom prst="bentConnector3">
            <a:avLst>
              <a:gd name="adj1" fmla="val 22828"/>
            </a:avLst>
          </a:prstGeom>
          <a:ln w="3175" cmpd="sng">
            <a:solidFill>
              <a:schemeClr val="bg1">
                <a:lumMod val="95000"/>
              </a:schemeClr>
            </a:solidFill>
            <a:prstDash val="solid"/>
            <a:round/>
            <a:headEnd type="oval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7" name="TextBox 7"/>
          <p:cNvSpPr txBox="1"/>
          <p:nvPr/>
        </p:nvSpPr>
        <p:spPr>
          <a:xfrm>
            <a:off x="7170475" y="2054082"/>
            <a:ext cx="1679611" cy="638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79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点击输入简要文字内容，文字内容概括精炼，不用多余的文字修饰，言短意赅的说明该项内容。</a:t>
            </a:r>
            <a:endParaRPr lang="en-US" altLang="zh-CN" sz="79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38" name="TextBox 8"/>
          <p:cNvSpPr txBox="1"/>
          <p:nvPr/>
        </p:nvSpPr>
        <p:spPr>
          <a:xfrm>
            <a:off x="7170476" y="1848101"/>
            <a:ext cx="756084" cy="242374"/>
          </a:xfrm>
          <a:prstGeom prst="rect">
            <a:avLst/>
          </a:prstGeom>
          <a:noFill/>
        </p:spPr>
        <p:txBody>
          <a:bodyPr wrap="square" t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华文黑体" pitchFamily="2" charset="-122"/>
              </a:rPr>
              <a:t>添加标题</a:t>
            </a:r>
          </a:p>
        </p:txBody>
      </p:sp>
      <p:sp>
        <p:nvSpPr>
          <p:cNvPr id="139" name="TextBox 7"/>
          <p:cNvSpPr txBox="1"/>
          <p:nvPr/>
        </p:nvSpPr>
        <p:spPr>
          <a:xfrm>
            <a:off x="7193391" y="3374901"/>
            <a:ext cx="1679611" cy="638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79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点击输入简要文字内容，文字内容概括精炼，不用多余的文字修饰，言短意赅的说明该项内容。</a:t>
            </a:r>
            <a:endParaRPr lang="en-US" altLang="zh-CN" sz="79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40" name="TextBox 8"/>
          <p:cNvSpPr txBox="1"/>
          <p:nvPr/>
        </p:nvSpPr>
        <p:spPr>
          <a:xfrm>
            <a:off x="7193392" y="3168919"/>
            <a:ext cx="756084" cy="242374"/>
          </a:xfrm>
          <a:prstGeom prst="rect">
            <a:avLst/>
          </a:prstGeom>
          <a:noFill/>
        </p:spPr>
        <p:txBody>
          <a:bodyPr wrap="square" t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华文黑体" pitchFamily="2" charset="-122"/>
              </a:rPr>
              <a:t>添加标题</a:t>
            </a:r>
          </a:p>
        </p:txBody>
      </p:sp>
      <p:sp>
        <p:nvSpPr>
          <p:cNvPr id="141" name="TextBox 7"/>
          <p:cNvSpPr txBox="1"/>
          <p:nvPr/>
        </p:nvSpPr>
        <p:spPr>
          <a:xfrm>
            <a:off x="3615931" y="4159872"/>
            <a:ext cx="1679611" cy="435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79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点击输入简要文字内容，文字内容概括精炼，不用多余的文字</a:t>
            </a:r>
            <a:endParaRPr lang="en-US" altLang="zh-CN" sz="79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20" name="TextBox 8"/>
          <p:cNvSpPr txBox="1"/>
          <p:nvPr/>
        </p:nvSpPr>
        <p:spPr>
          <a:xfrm>
            <a:off x="4077694" y="3953890"/>
            <a:ext cx="756084" cy="242374"/>
          </a:xfrm>
          <a:prstGeom prst="rect">
            <a:avLst/>
          </a:prstGeom>
          <a:noFill/>
        </p:spPr>
        <p:txBody>
          <a:bodyPr wrap="square" t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华文黑体" pitchFamily="2" charset="-122"/>
              </a:rPr>
              <a:t>添加标题</a:t>
            </a:r>
          </a:p>
        </p:txBody>
      </p:sp>
      <p:sp>
        <p:nvSpPr>
          <p:cNvPr id="236" name="TextBox 7"/>
          <p:cNvSpPr txBox="1"/>
          <p:nvPr/>
        </p:nvSpPr>
        <p:spPr>
          <a:xfrm>
            <a:off x="458508" y="3852576"/>
            <a:ext cx="1679611" cy="638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79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点击输入简要文字内容，文字内容概括精炼，不用多余的文字修饰，言短意赅的说明该项内容。</a:t>
            </a:r>
            <a:endParaRPr lang="en-US" altLang="zh-CN" sz="79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37" name="TextBox 8"/>
          <p:cNvSpPr txBox="1"/>
          <p:nvPr/>
        </p:nvSpPr>
        <p:spPr>
          <a:xfrm>
            <a:off x="920271" y="3646594"/>
            <a:ext cx="756084" cy="242374"/>
          </a:xfrm>
          <a:prstGeom prst="rect">
            <a:avLst/>
          </a:prstGeom>
          <a:noFill/>
        </p:spPr>
        <p:txBody>
          <a:bodyPr wrap="square" tIns="0" bIns="0" rtlCol="0" anchor="t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华文黑体" pitchFamily="2" charset="-122"/>
              </a:rPr>
              <a:t>添加标题</a:t>
            </a:r>
          </a:p>
        </p:txBody>
      </p:sp>
      <p:sp>
        <p:nvSpPr>
          <p:cNvPr id="238" name="TextBox 7"/>
          <p:cNvSpPr txBox="1"/>
          <p:nvPr/>
        </p:nvSpPr>
        <p:spPr>
          <a:xfrm>
            <a:off x="493059" y="1656169"/>
            <a:ext cx="1679611" cy="6380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79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点击输入简要文字内容，文字内容概括精炼，不用多余的文字修饰，言短意赅的说明该项内容。</a:t>
            </a:r>
            <a:endParaRPr lang="en-US" altLang="zh-CN" sz="79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39" name="TextBox 8"/>
          <p:cNvSpPr txBox="1"/>
          <p:nvPr/>
        </p:nvSpPr>
        <p:spPr>
          <a:xfrm>
            <a:off x="956468" y="1431991"/>
            <a:ext cx="756084" cy="242374"/>
          </a:xfrm>
          <a:prstGeom prst="rect">
            <a:avLst/>
          </a:prstGeom>
          <a:noFill/>
        </p:spPr>
        <p:txBody>
          <a:bodyPr wrap="square" tIns="0" bIns="0" rtlCol="0" anchor="t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  <a:cs typeface="华文黑体" pitchFamily="2" charset="-122"/>
              </a:rPr>
              <a:t>添加标题</a:t>
            </a:r>
          </a:p>
        </p:txBody>
      </p:sp>
      <p:sp>
        <p:nvSpPr>
          <p:cNvPr id="54" name="关于我们"/>
          <p:cNvSpPr/>
          <p:nvPr/>
        </p:nvSpPr>
        <p:spPr>
          <a:xfrm>
            <a:off x="476837" y="259132"/>
            <a:ext cx="2183236" cy="40011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+mn-ea"/>
              </a:rPr>
              <a:t>4.1 </a:t>
            </a: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明年工作计划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/>
          <p:nvPr/>
        </p:nvGraphicFramePr>
        <p:xfrm>
          <a:off x="283507" y="1488664"/>
          <a:ext cx="4538072" cy="26398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pSp>
        <p:nvGrpSpPr>
          <p:cNvPr id="4" name="Group 4"/>
          <p:cNvGrpSpPr/>
          <p:nvPr/>
        </p:nvGrpSpPr>
        <p:grpSpPr>
          <a:xfrm>
            <a:off x="1161718" y="4419198"/>
            <a:ext cx="800081" cy="230832"/>
            <a:chOff x="8335317" y="3564894"/>
            <a:chExt cx="1066775" cy="307776"/>
          </a:xfrm>
        </p:grpSpPr>
        <p:sp>
          <p:nvSpPr>
            <p:cNvPr id="13" name="TextBox 13"/>
            <p:cNvSpPr txBox="1"/>
            <p:nvPr/>
          </p:nvSpPr>
          <p:spPr>
            <a:xfrm>
              <a:off x="8335317" y="3564894"/>
              <a:ext cx="707887" cy="307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900" dirty="0">
                  <a:solidFill>
                    <a:schemeClr val="bg1"/>
                  </a:solidFill>
                  <a:latin typeface="+mn-ea"/>
                  <a:cs typeface="Open Sans Light" panose="020B0306030504020204" pitchFamily="34" charset="0"/>
                </a:rPr>
                <a:t>类型一</a:t>
              </a:r>
              <a:endParaRPr lang="en-US" sz="900" dirty="0">
                <a:solidFill>
                  <a:schemeClr val="bg1"/>
                </a:solidFill>
                <a:latin typeface="+mn-ea"/>
                <a:cs typeface="Open Sans Light" panose="020B0306030504020204" pitchFamily="34" charset="0"/>
              </a:endParaRPr>
            </a:p>
          </p:txBody>
        </p:sp>
        <p:sp>
          <p:nvSpPr>
            <p:cNvPr id="15" name="Flowchart: Data 15"/>
            <p:cNvSpPr/>
            <p:nvPr/>
          </p:nvSpPr>
          <p:spPr>
            <a:xfrm>
              <a:off x="9059207" y="3655842"/>
              <a:ext cx="342885" cy="95103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5">
                <a:solidFill>
                  <a:schemeClr val="bg1"/>
                </a:solidFill>
                <a:latin typeface="+mn-ea"/>
              </a:endParaRPr>
            </a:p>
          </p:txBody>
        </p:sp>
      </p:grpSp>
      <p:grpSp>
        <p:nvGrpSpPr>
          <p:cNvPr id="5" name="Group 5"/>
          <p:cNvGrpSpPr/>
          <p:nvPr/>
        </p:nvGrpSpPr>
        <p:grpSpPr>
          <a:xfrm>
            <a:off x="2883076" y="4419198"/>
            <a:ext cx="745217" cy="230832"/>
            <a:chOff x="8408469" y="3891336"/>
            <a:chExt cx="993623" cy="307776"/>
          </a:xfrm>
        </p:grpSpPr>
        <p:sp>
          <p:nvSpPr>
            <p:cNvPr id="8" name="Flowchart: Data 8"/>
            <p:cNvSpPr/>
            <p:nvPr/>
          </p:nvSpPr>
          <p:spPr>
            <a:xfrm>
              <a:off x="9059207" y="3983385"/>
              <a:ext cx="342885" cy="95103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975">
                <a:solidFill>
                  <a:schemeClr val="bg1"/>
                </a:solidFill>
                <a:latin typeface="+mn-ea"/>
              </a:endParaRPr>
            </a:p>
          </p:txBody>
        </p:sp>
        <p:sp>
          <p:nvSpPr>
            <p:cNvPr id="7" name="TextBox 7"/>
            <p:cNvSpPr txBox="1"/>
            <p:nvPr/>
          </p:nvSpPr>
          <p:spPr>
            <a:xfrm>
              <a:off x="8408469" y="3891336"/>
              <a:ext cx="707887" cy="30777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900" dirty="0">
                  <a:solidFill>
                    <a:schemeClr val="bg1"/>
                  </a:solidFill>
                  <a:latin typeface="+mn-ea"/>
                  <a:cs typeface="Open Sans Light" panose="020B0306030504020204" pitchFamily="34" charset="0"/>
                </a:rPr>
                <a:t>类型二</a:t>
              </a:r>
              <a:endParaRPr lang="en-US" sz="900" dirty="0">
                <a:solidFill>
                  <a:schemeClr val="bg1"/>
                </a:solidFill>
                <a:latin typeface="+mn-ea"/>
                <a:cs typeface="Open Sans Light" panose="020B0306030504020204" pitchFamily="34" charset="0"/>
              </a:endParaRPr>
            </a:p>
          </p:txBody>
        </p:sp>
      </p:grpSp>
      <p:sp>
        <p:nvSpPr>
          <p:cNvPr id="20" name="Text Placeholder 7"/>
          <p:cNvSpPr txBox="1"/>
          <p:nvPr/>
        </p:nvSpPr>
        <p:spPr>
          <a:xfrm>
            <a:off x="5075434" y="1616170"/>
            <a:ext cx="1350512" cy="253769"/>
          </a:xfrm>
          <a:prstGeom prst="rect">
            <a:avLst/>
          </a:prstGeom>
        </p:spPr>
        <p:txBody>
          <a:bodyPr vert="horz" lIns="0" tIns="77913" rIns="0" bIns="77913"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1" kern="1200">
                <a:solidFill>
                  <a:schemeClr val="accent1"/>
                </a:solidFill>
                <a:latin typeface="Lato Regular"/>
                <a:ea typeface="+mn-ea"/>
                <a:cs typeface="Lato Regular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500" b="0" dirty="0">
                <a:solidFill>
                  <a:schemeClr val="bg1"/>
                </a:solidFill>
                <a:latin typeface="+mn-ea"/>
              </a:rPr>
              <a:t>点击添加标题</a:t>
            </a:r>
            <a:endParaRPr lang="es-ES_tradnl" sz="1500" b="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21" name="Text Placeholder 2"/>
          <p:cNvSpPr txBox="1"/>
          <p:nvPr/>
        </p:nvSpPr>
        <p:spPr>
          <a:xfrm>
            <a:off x="5075434" y="1995389"/>
            <a:ext cx="3942836" cy="2292294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+mn-ea"/>
              </a:rPr>
              <a:t>点击输入简要文字内容，文字内容概括精炼，不用多余的文字修饰，言短意赅的说明该项内容。点击输入简要文字内容，文字内容概括精炼，不用多余的文字修饰，言短意赅的说明该项内容。点击输入简要文字内容。点击输入简要文字内容，文字内容概括精炼，不用多余的文字修饰，言短意赅的说明该项内容。</a:t>
            </a:r>
            <a:endParaRPr lang="en-US" altLang="zh-CN" sz="1050" dirty="0">
              <a:solidFill>
                <a:schemeClr val="bg1"/>
              </a:solidFill>
              <a:latin typeface="+mn-ea"/>
            </a:endParaRPr>
          </a:p>
          <a:p>
            <a:endParaRPr lang="en-US" dirty="0">
              <a:solidFill>
                <a:schemeClr val="bg1"/>
              </a:solidFill>
              <a:latin typeface="+mn-ea"/>
            </a:endParaRPr>
          </a:p>
          <a:p>
            <a:r>
              <a:rPr lang="zh-CN" altLang="en-US" sz="1050" dirty="0">
                <a:solidFill>
                  <a:schemeClr val="bg1"/>
                </a:solidFill>
                <a:latin typeface="+mn-ea"/>
              </a:rPr>
              <a:t>点击输入简要文字内容，文字内容概括精炼，不用多余的文字修饰，言短意赅的说明该项内容。点击输入简要文字内容，文字内容概括精炼，不用多余的文字修饰</a:t>
            </a:r>
            <a:endParaRPr lang="en-US" sz="105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4" name="关于我们"/>
          <p:cNvSpPr/>
          <p:nvPr/>
        </p:nvSpPr>
        <p:spPr>
          <a:xfrm>
            <a:off x="476837" y="259132"/>
            <a:ext cx="2183236" cy="400110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+mn-ea"/>
              </a:rPr>
              <a:t>4.1 </a:t>
            </a: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明年工作计划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043955" y="1233638"/>
            <a:ext cx="7056091" cy="10972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6600" spc="225" dirty="0">
                <a:ln>
                  <a:solidFill>
                    <a:schemeClr val="bg1"/>
                  </a:solidFill>
                </a:ln>
                <a:blipFill>
                  <a:blip r:embed="rId3"/>
                  <a:stretch>
                    <a:fillRect/>
                  </a:stretch>
                </a:blip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海报体W12(P)" panose="040B0C00000000000000" charset="-122"/>
                <a:ea typeface="华康海报体W12(P)" panose="040B0C00000000000000" charset="-122"/>
              </a:rPr>
              <a:t>感谢大家的聆听</a:t>
            </a:r>
          </a:p>
        </p:txBody>
      </p:sp>
      <p:pic>
        <p:nvPicPr>
          <p:cNvPr id="17" name="图片 1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01946" y="276482"/>
            <a:ext cx="804475" cy="418655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5767" y="844807"/>
            <a:ext cx="492358" cy="256227"/>
          </a:xfrm>
          <a:prstGeom prst="rect">
            <a:avLst/>
          </a:prstGeom>
        </p:spPr>
      </p:pic>
      <p:sp>
        <p:nvSpPr>
          <p:cNvPr id="24" name="Freeform 5"/>
          <p:cNvSpPr/>
          <p:nvPr/>
        </p:nvSpPr>
        <p:spPr bwMode="auto">
          <a:xfrm>
            <a:off x="470274" y="299001"/>
            <a:ext cx="756947" cy="396136"/>
          </a:xfrm>
          <a:custGeom>
            <a:avLst/>
            <a:gdLst>
              <a:gd name="T0" fmla="*/ 262 w 289"/>
              <a:gd name="T1" fmla="*/ 59 h 150"/>
              <a:gd name="T2" fmla="*/ 249 w 289"/>
              <a:gd name="T3" fmla="*/ 61 h 150"/>
              <a:gd name="T4" fmla="*/ 245 w 289"/>
              <a:gd name="T5" fmla="*/ 60 h 150"/>
              <a:gd name="T6" fmla="*/ 225 w 289"/>
              <a:gd name="T7" fmla="*/ 66 h 150"/>
              <a:gd name="T8" fmla="*/ 223 w 289"/>
              <a:gd name="T9" fmla="*/ 63 h 150"/>
              <a:gd name="T10" fmla="*/ 192 w 289"/>
              <a:gd name="T11" fmla="*/ 31 h 150"/>
              <a:gd name="T12" fmla="*/ 179 w 289"/>
              <a:gd name="T13" fmla="*/ 32 h 150"/>
              <a:gd name="T14" fmla="*/ 177 w 289"/>
              <a:gd name="T15" fmla="*/ 32 h 150"/>
              <a:gd name="T16" fmla="*/ 169 w 289"/>
              <a:gd name="T17" fmla="*/ 31 h 150"/>
              <a:gd name="T18" fmla="*/ 132 w 289"/>
              <a:gd name="T19" fmla="*/ 2 h 150"/>
              <a:gd name="T20" fmla="*/ 88 w 289"/>
              <a:gd name="T21" fmla="*/ 32 h 150"/>
              <a:gd name="T22" fmla="*/ 73 w 289"/>
              <a:gd name="T23" fmla="*/ 26 h 150"/>
              <a:gd name="T24" fmla="*/ 38 w 289"/>
              <a:gd name="T25" fmla="*/ 51 h 150"/>
              <a:gd name="T26" fmla="*/ 30 w 289"/>
              <a:gd name="T27" fmla="*/ 50 h 150"/>
              <a:gd name="T28" fmla="*/ 1 w 289"/>
              <a:gd name="T29" fmla="*/ 74 h 150"/>
              <a:gd name="T30" fmla="*/ 25 w 289"/>
              <a:gd name="T31" fmla="*/ 103 h 150"/>
              <a:gd name="T32" fmla="*/ 43 w 289"/>
              <a:gd name="T33" fmla="*/ 99 h 150"/>
              <a:gd name="T34" fmla="*/ 83 w 289"/>
              <a:gd name="T35" fmla="*/ 140 h 150"/>
              <a:gd name="T36" fmla="*/ 123 w 289"/>
              <a:gd name="T37" fmla="*/ 122 h 150"/>
              <a:gd name="T38" fmla="*/ 166 w 289"/>
              <a:gd name="T39" fmla="*/ 148 h 150"/>
              <a:gd name="T40" fmla="*/ 219 w 289"/>
              <a:gd name="T41" fmla="*/ 124 h 150"/>
              <a:gd name="T42" fmla="*/ 228 w 289"/>
              <a:gd name="T43" fmla="*/ 126 h 150"/>
              <a:gd name="T44" fmla="*/ 253 w 289"/>
              <a:gd name="T45" fmla="*/ 115 h 150"/>
              <a:gd name="T46" fmla="*/ 254 w 289"/>
              <a:gd name="T47" fmla="*/ 114 h 150"/>
              <a:gd name="T48" fmla="*/ 257 w 289"/>
              <a:gd name="T49" fmla="*/ 115 h 150"/>
              <a:gd name="T50" fmla="*/ 287 w 289"/>
              <a:gd name="T51" fmla="*/ 90 h 150"/>
              <a:gd name="T52" fmla="*/ 262 w 289"/>
              <a:gd name="T53" fmla="*/ 59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89" h="150">
                <a:moveTo>
                  <a:pt x="262" y="59"/>
                </a:moveTo>
                <a:cubicBezTo>
                  <a:pt x="258" y="59"/>
                  <a:pt x="253" y="59"/>
                  <a:pt x="249" y="61"/>
                </a:cubicBezTo>
                <a:cubicBezTo>
                  <a:pt x="248" y="60"/>
                  <a:pt x="246" y="60"/>
                  <a:pt x="245" y="60"/>
                </a:cubicBezTo>
                <a:cubicBezTo>
                  <a:pt x="237" y="59"/>
                  <a:pt x="230" y="62"/>
                  <a:pt x="225" y="66"/>
                </a:cubicBezTo>
                <a:cubicBezTo>
                  <a:pt x="224" y="65"/>
                  <a:pt x="224" y="64"/>
                  <a:pt x="223" y="63"/>
                </a:cubicBezTo>
                <a:cubicBezTo>
                  <a:pt x="222" y="46"/>
                  <a:pt x="210" y="32"/>
                  <a:pt x="192" y="31"/>
                </a:cubicBezTo>
                <a:cubicBezTo>
                  <a:pt x="188" y="30"/>
                  <a:pt x="183" y="31"/>
                  <a:pt x="179" y="32"/>
                </a:cubicBezTo>
                <a:cubicBezTo>
                  <a:pt x="178" y="32"/>
                  <a:pt x="178" y="32"/>
                  <a:pt x="177" y="32"/>
                </a:cubicBezTo>
                <a:cubicBezTo>
                  <a:pt x="174" y="31"/>
                  <a:pt x="171" y="31"/>
                  <a:pt x="169" y="31"/>
                </a:cubicBezTo>
                <a:cubicBezTo>
                  <a:pt x="164" y="16"/>
                  <a:pt x="150" y="3"/>
                  <a:pt x="132" y="2"/>
                </a:cubicBezTo>
                <a:cubicBezTo>
                  <a:pt x="112" y="0"/>
                  <a:pt x="94" y="13"/>
                  <a:pt x="88" y="32"/>
                </a:cubicBezTo>
                <a:cubicBezTo>
                  <a:pt x="84" y="29"/>
                  <a:pt x="78" y="27"/>
                  <a:pt x="73" y="26"/>
                </a:cubicBezTo>
                <a:cubicBezTo>
                  <a:pt x="56" y="25"/>
                  <a:pt x="42" y="36"/>
                  <a:pt x="38" y="51"/>
                </a:cubicBezTo>
                <a:cubicBezTo>
                  <a:pt x="36" y="50"/>
                  <a:pt x="33" y="50"/>
                  <a:pt x="30" y="50"/>
                </a:cubicBezTo>
                <a:cubicBezTo>
                  <a:pt x="16" y="48"/>
                  <a:pt x="2" y="59"/>
                  <a:pt x="1" y="74"/>
                </a:cubicBezTo>
                <a:cubicBezTo>
                  <a:pt x="0" y="89"/>
                  <a:pt x="11" y="102"/>
                  <a:pt x="25" y="103"/>
                </a:cubicBezTo>
                <a:cubicBezTo>
                  <a:pt x="32" y="104"/>
                  <a:pt x="38" y="102"/>
                  <a:pt x="43" y="99"/>
                </a:cubicBezTo>
                <a:cubicBezTo>
                  <a:pt x="44" y="120"/>
                  <a:pt x="61" y="138"/>
                  <a:pt x="83" y="140"/>
                </a:cubicBezTo>
                <a:cubicBezTo>
                  <a:pt x="99" y="142"/>
                  <a:pt x="114" y="134"/>
                  <a:pt x="123" y="122"/>
                </a:cubicBezTo>
                <a:cubicBezTo>
                  <a:pt x="132" y="136"/>
                  <a:pt x="148" y="146"/>
                  <a:pt x="166" y="148"/>
                </a:cubicBezTo>
                <a:cubicBezTo>
                  <a:pt x="187" y="150"/>
                  <a:pt x="207" y="140"/>
                  <a:pt x="219" y="124"/>
                </a:cubicBezTo>
                <a:cubicBezTo>
                  <a:pt x="222" y="125"/>
                  <a:pt x="225" y="126"/>
                  <a:pt x="228" y="126"/>
                </a:cubicBezTo>
                <a:cubicBezTo>
                  <a:pt x="238" y="127"/>
                  <a:pt x="247" y="123"/>
                  <a:pt x="253" y="115"/>
                </a:cubicBezTo>
                <a:cubicBezTo>
                  <a:pt x="253" y="115"/>
                  <a:pt x="254" y="115"/>
                  <a:pt x="254" y="114"/>
                </a:cubicBezTo>
                <a:cubicBezTo>
                  <a:pt x="255" y="115"/>
                  <a:pt x="256" y="115"/>
                  <a:pt x="257" y="115"/>
                </a:cubicBezTo>
                <a:cubicBezTo>
                  <a:pt x="272" y="116"/>
                  <a:pt x="286" y="105"/>
                  <a:pt x="287" y="90"/>
                </a:cubicBezTo>
                <a:cubicBezTo>
                  <a:pt x="289" y="74"/>
                  <a:pt x="277" y="61"/>
                  <a:pt x="262" y="59"/>
                </a:cubicBezTo>
                <a:close/>
              </a:path>
            </a:pathLst>
          </a:custGeom>
          <a:noFill/>
          <a:ln w="12700" cap="flat">
            <a:solidFill>
              <a:srgbClr val="FFFFFF"/>
            </a:solidFill>
            <a:prstDash val="solid"/>
            <a:miter lim="800000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1342053" y="2369092"/>
            <a:ext cx="6459893" cy="179536"/>
            <a:chOff x="2804139" y="4450981"/>
            <a:chExt cx="7078926" cy="223552"/>
          </a:xfrm>
          <a:solidFill>
            <a:schemeClr val="bg1">
              <a:lumMod val="95000"/>
            </a:schemeClr>
          </a:solidFill>
        </p:grpSpPr>
        <p:sp>
          <p:nvSpPr>
            <p:cNvPr id="19" name="Freeform 334"/>
            <p:cNvSpPr>
              <a:spLocks noEditPoints="1"/>
            </p:cNvSpPr>
            <p:nvPr/>
          </p:nvSpPr>
          <p:spPr bwMode="auto">
            <a:xfrm rot="10800000">
              <a:off x="2804139" y="4450981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  <p:sp>
          <p:nvSpPr>
            <p:cNvPr id="20" name="Freeform 334"/>
            <p:cNvSpPr>
              <a:spLocks noEditPoints="1"/>
            </p:cNvSpPr>
            <p:nvPr/>
          </p:nvSpPr>
          <p:spPr bwMode="auto">
            <a:xfrm rot="10800000" flipH="1">
              <a:off x="6258539" y="4450982"/>
              <a:ext cx="3624526" cy="223551"/>
            </a:xfrm>
            <a:custGeom>
              <a:avLst/>
              <a:gdLst>
                <a:gd name="T0" fmla="*/ 32 w 1069"/>
                <a:gd name="T1" fmla="*/ 50 h 77"/>
                <a:gd name="T2" fmla="*/ 29 w 1069"/>
                <a:gd name="T3" fmla="*/ 17 h 77"/>
                <a:gd name="T4" fmla="*/ 87 w 1069"/>
                <a:gd name="T5" fmla="*/ 15 h 77"/>
                <a:gd name="T6" fmla="*/ 108 w 1069"/>
                <a:gd name="T7" fmla="*/ 20 h 77"/>
                <a:gd name="T8" fmla="*/ 148 w 1069"/>
                <a:gd name="T9" fmla="*/ 19 h 77"/>
                <a:gd name="T10" fmla="*/ 191 w 1069"/>
                <a:gd name="T11" fmla="*/ 13 h 77"/>
                <a:gd name="T12" fmla="*/ 241 w 1069"/>
                <a:gd name="T13" fmla="*/ 12 h 77"/>
                <a:gd name="T14" fmla="*/ 285 w 1069"/>
                <a:gd name="T15" fmla="*/ 10 h 77"/>
                <a:gd name="T16" fmla="*/ 325 w 1069"/>
                <a:gd name="T17" fmla="*/ 23 h 77"/>
                <a:gd name="T18" fmla="*/ 385 w 1069"/>
                <a:gd name="T19" fmla="*/ 9 h 77"/>
                <a:gd name="T20" fmla="*/ 405 w 1069"/>
                <a:gd name="T21" fmla="*/ 24 h 77"/>
                <a:gd name="T22" fmla="*/ 449 w 1069"/>
                <a:gd name="T23" fmla="*/ 12 h 77"/>
                <a:gd name="T24" fmla="*/ 488 w 1069"/>
                <a:gd name="T25" fmla="*/ 17 h 77"/>
                <a:gd name="T26" fmla="*/ 530 w 1069"/>
                <a:gd name="T27" fmla="*/ 14 h 77"/>
                <a:gd name="T28" fmla="*/ 587 w 1069"/>
                <a:gd name="T29" fmla="*/ 8 h 77"/>
                <a:gd name="T30" fmla="*/ 621 w 1069"/>
                <a:gd name="T31" fmla="*/ 19 h 77"/>
                <a:gd name="T32" fmla="*/ 677 w 1069"/>
                <a:gd name="T33" fmla="*/ 20 h 77"/>
                <a:gd name="T34" fmla="*/ 716 w 1069"/>
                <a:gd name="T35" fmla="*/ 15 h 77"/>
                <a:gd name="T36" fmla="*/ 761 w 1069"/>
                <a:gd name="T37" fmla="*/ 17 h 77"/>
                <a:gd name="T38" fmla="*/ 816 w 1069"/>
                <a:gd name="T39" fmla="*/ 9 h 77"/>
                <a:gd name="T40" fmla="*/ 850 w 1069"/>
                <a:gd name="T41" fmla="*/ 15 h 77"/>
                <a:gd name="T42" fmla="*/ 890 w 1069"/>
                <a:gd name="T43" fmla="*/ 9 h 77"/>
                <a:gd name="T44" fmla="*/ 939 w 1069"/>
                <a:gd name="T45" fmla="*/ 15 h 77"/>
                <a:gd name="T46" fmla="*/ 981 w 1069"/>
                <a:gd name="T47" fmla="*/ 29 h 77"/>
                <a:gd name="T48" fmla="*/ 1010 w 1069"/>
                <a:gd name="T49" fmla="*/ 27 h 77"/>
                <a:gd name="T50" fmla="*/ 1044 w 1069"/>
                <a:gd name="T51" fmla="*/ 53 h 77"/>
                <a:gd name="T52" fmla="*/ 1051 w 1069"/>
                <a:gd name="T53" fmla="*/ 58 h 77"/>
                <a:gd name="T54" fmla="*/ 1010 w 1069"/>
                <a:gd name="T55" fmla="*/ 69 h 77"/>
                <a:gd name="T56" fmla="*/ 981 w 1069"/>
                <a:gd name="T57" fmla="*/ 61 h 77"/>
                <a:gd name="T58" fmla="*/ 928 w 1069"/>
                <a:gd name="T59" fmla="*/ 42 h 77"/>
                <a:gd name="T60" fmla="*/ 866 w 1069"/>
                <a:gd name="T61" fmla="*/ 59 h 77"/>
                <a:gd name="T62" fmla="*/ 832 w 1069"/>
                <a:gd name="T63" fmla="*/ 53 h 77"/>
                <a:gd name="T64" fmla="*/ 806 w 1069"/>
                <a:gd name="T65" fmla="*/ 59 h 77"/>
                <a:gd name="T66" fmla="*/ 756 w 1069"/>
                <a:gd name="T67" fmla="*/ 59 h 77"/>
                <a:gd name="T68" fmla="*/ 716 w 1069"/>
                <a:gd name="T69" fmla="*/ 47 h 77"/>
                <a:gd name="T70" fmla="*/ 665 w 1069"/>
                <a:gd name="T71" fmla="*/ 40 h 77"/>
                <a:gd name="T72" fmla="*/ 629 w 1069"/>
                <a:gd name="T73" fmla="*/ 50 h 77"/>
                <a:gd name="T74" fmla="*/ 584 w 1069"/>
                <a:gd name="T75" fmla="*/ 62 h 77"/>
                <a:gd name="T76" fmla="*/ 533 w 1069"/>
                <a:gd name="T77" fmla="*/ 55 h 77"/>
                <a:gd name="T78" fmla="*/ 481 w 1069"/>
                <a:gd name="T79" fmla="*/ 50 h 77"/>
                <a:gd name="T80" fmla="*/ 455 w 1069"/>
                <a:gd name="T81" fmla="*/ 42 h 77"/>
                <a:gd name="T82" fmla="*/ 412 w 1069"/>
                <a:gd name="T83" fmla="*/ 62 h 77"/>
                <a:gd name="T84" fmla="*/ 359 w 1069"/>
                <a:gd name="T85" fmla="*/ 57 h 77"/>
                <a:gd name="T86" fmla="*/ 321 w 1069"/>
                <a:gd name="T87" fmla="*/ 56 h 77"/>
                <a:gd name="T88" fmla="*/ 283 w 1069"/>
                <a:gd name="T89" fmla="*/ 59 h 77"/>
                <a:gd name="T90" fmla="*/ 246 w 1069"/>
                <a:gd name="T91" fmla="*/ 62 h 77"/>
                <a:gd name="T92" fmla="*/ 203 w 1069"/>
                <a:gd name="T93" fmla="*/ 58 h 77"/>
                <a:gd name="T94" fmla="*/ 174 w 1069"/>
                <a:gd name="T95" fmla="*/ 63 h 77"/>
                <a:gd name="T96" fmla="*/ 153 w 1069"/>
                <a:gd name="T97" fmla="*/ 58 h 77"/>
                <a:gd name="T98" fmla="*/ 115 w 1069"/>
                <a:gd name="T99" fmla="*/ 57 h 77"/>
                <a:gd name="T100" fmla="*/ 364 w 1069"/>
                <a:gd name="T101" fmla="*/ 18 h 77"/>
                <a:gd name="T102" fmla="*/ 13 w 1069"/>
                <a:gd name="T103" fmla="*/ 43 h 77"/>
                <a:gd name="T104" fmla="*/ 179 w 1069"/>
                <a:gd name="T105" fmla="*/ 29 h 77"/>
                <a:gd name="T106" fmla="*/ 233 w 1069"/>
                <a:gd name="T107" fmla="*/ 45 h 77"/>
                <a:gd name="T108" fmla="*/ 276 w 1069"/>
                <a:gd name="T109" fmla="*/ 32 h 77"/>
                <a:gd name="T110" fmla="*/ 404 w 1069"/>
                <a:gd name="T111" fmla="*/ 35 h 77"/>
                <a:gd name="T112" fmla="*/ 479 w 1069"/>
                <a:gd name="T113" fmla="*/ 39 h 77"/>
                <a:gd name="T114" fmla="*/ 612 w 1069"/>
                <a:gd name="T115" fmla="*/ 27 h 77"/>
                <a:gd name="T116" fmla="*/ 736 w 1069"/>
                <a:gd name="T117" fmla="*/ 44 h 77"/>
                <a:gd name="T118" fmla="*/ 789 w 1069"/>
                <a:gd name="T119" fmla="*/ 31 h 77"/>
                <a:gd name="T120" fmla="*/ 800 w 1069"/>
                <a:gd name="T121" fmla="*/ 29 h 77"/>
                <a:gd name="T122" fmla="*/ 894 w 1069"/>
                <a:gd name="T123" fmla="*/ 41 h 77"/>
                <a:gd name="T124" fmla="*/ 955 w 1069"/>
                <a:gd name="T125" fmla="*/ 35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069" h="77">
                  <a:moveTo>
                    <a:pt x="63" y="56"/>
                  </a:moveTo>
                  <a:cubicBezTo>
                    <a:pt x="62" y="56"/>
                    <a:pt x="60" y="55"/>
                    <a:pt x="60" y="55"/>
                  </a:cubicBezTo>
                  <a:cubicBezTo>
                    <a:pt x="60" y="55"/>
                    <a:pt x="62" y="52"/>
                    <a:pt x="62" y="52"/>
                  </a:cubicBezTo>
                  <a:cubicBezTo>
                    <a:pt x="62" y="52"/>
                    <a:pt x="64" y="54"/>
                    <a:pt x="64" y="54"/>
                  </a:cubicBezTo>
                  <a:cubicBezTo>
                    <a:pt x="65" y="54"/>
                    <a:pt x="66" y="52"/>
                    <a:pt x="66" y="52"/>
                  </a:cubicBezTo>
                  <a:cubicBezTo>
                    <a:pt x="66" y="52"/>
                    <a:pt x="67" y="50"/>
                    <a:pt x="68" y="50"/>
                  </a:cubicBezTo>
                  <a:cubicBezTo>
                    <a:pt x="68" y="50"/>
                    <a:pt x="70" y="51"/>
                    <a:pt x="70" y="51"/>
                  </a:cubicBezTo>
                  <a:cubicBezTo>
                    <a:pt x="70" y="51"/>
                    <a:pt x="72" y="53"/>
                    <a:pt x="72" y="53"/>
                  </a:cubicBezTo>
                  <a:cubicBezTo>
                    <a:pt x="72" y="53"/>
                    <a:pt x="74" y="51"/>
                    <a:pt x="74" y="51"/>
                  </a:cubicBezTo>
                  <a:cubicBezTo>
                    <a:pt x="74" y="50"/>
                    <a:pt x="72" y="50"/>
                    <a:pt x="72" y="49"/>
                  </a:cubicBezTo>
                  <a:cubicBezTo>
                    <a:pt x="72" y="49"/>
                    <a:pt x="73" y="47"/>
                    <a:pt x="73" y="47"/>
                  </a:cubicBezTo>
                  <a:cubicBezTo>
                    <a:pt x="73" y="47"/>
                    <a:pt x="71" y="45"/>
                    <a:pt x="71" y="45"/>
                  </a:cubicBezTo>
                  <a:cubicBezTo>
                    <a:pt x="71" y="46"/>
                    <a:pt x="70" y="47"/>
                    <a:pt x="69" y="47"/>
                  </a:cubicBezTo>
                  <a:cubicBezTo>
                    <a:pt x="69" y="48"/>
                    <a:pt x="68" y="50"/>
                    <a:pt x="68" y="50"/>
                  </a:cubicBezTo>
                  <a:cubicBezTo>
                    <a:pt x="67" y="50"/>
                    <a:pt x="66" y="48"/>
                    <a:pt x="66" y="48"/>
                  </a:cubicBezTo>
                  <a:cubicBezTo>
                    <a:pt x="65" y="48"/>
                    <a:pt x="64" y="50"/>
                    <a:pt x="64" y="50"/>
                  </a:cubicBezTo>
                  <a:cubicBezTo>
                    <a:pt x="63" y="51"/>
                    <a:pt x="63" y="52"/>
                    <a:pt x="62" y="52"/>
                  </a:cubicBezTo>
                  <a:cubicBezTo>
                    <a:pt x="62" y="53"/>
                    <a:pt x="60" y="51"/>
                    <a:pt x="60" y="51"/>
                  </a:cubicBezTo>
                  <a:cubicBezTo>
                    <a:pt x="60" y="51"/>
                    <a:pt x="58" y="53"/>
                    <a:pt x="58" y="53"/>
                  </a:cubicBezTo>
                  <a:cubicBezTo>
                    <a:pt x="58" y="53"/>
                    <a:pt x="57" y="55"/>
                    <a:pt x="56" y="55"/>
                  </a:cubicBezTo>
                  <a:cubicBezTo>
                    <a:pt x="56" y="55"/>
                    <a:pt x="55" y="54"/>
                    <a:pt x="54" y="53"/>
                  </a:cubicBezTo>
                  <a:cubicBezTo>
                    <a:pt x="54" y="53"/>
                    <a:pt x="52" y="52"/>
                    <a:pt x="52" y="52"/>
                  </a:cubicBezTo>
                  <a:cubicBezTo>
                    <a:pt x="52" y="52"/>
                    <a:pt x="51" y="54"/>
                    <a:pt x="50" y="54"/>
                  </a:cubicBezTo>
                  <a:cubicBezTo>
                    <a:pt x="50" y="54"/>
                    <a:pt x="49" y="56"/>
                    <a:pt x="49" y="56"/>
                  </a:cubicBezTo>
                  <a:cubicBezTo>
                    <a:pt x="48" y="56"/>
                    <a:pt x="47" y="54"/>
                    <a:pt x="46" y="55"/>
                  </a:cubicBezTo>
                  <a:cubicBezTo>
                    <a:pt x="46" y="55"/>
                    <a:pt x="45" y="56"/>
                    <a:pt x="45" y="57"/>
                  </a:cubicBezTo>
                  <a:cubicBezTo>
                    <a:pt x="44" y="57"/>
                    <a:pt x="43" y="59"/>
                    <a:pt x="43" y="59"/>
                  </a:cubicBezTo>
                  <a:cubicBezTo>
                    <a:pt x="42" y="59"/>
                    <a:pt x="41" y="57"/>
                    <a:pt x="41" y="57"/>
                  </a:cubicBezTo>
                  <a:cubicBezTo>
                    <a:pt x="40" y="57"/>
                    <a:pt x="39" y="60"/>
                    <a:pt x="39" y="60"/>
                  </a:cubicBezTo>
                  <a:cubicBezTo>
                    <a:pt x="38" y="59"/>
                    <a:pt x="37" y="58"/>
                    <a:pt x="37" y="58"/>
                  </a:cubicBezTo>
                  <a:cubicBezTo>
                    <a:pt x="37" y="58"/>
                    <a:pt x="35" y="56"/>
                    <a:pt x="35" y="56"/>
                  </a:cubicBezTo>
                  <a:cubicBezTo>
                    <a:pt x="34" y="56"/>
                    <a:pt x="33" y="58"/>
                    <a:pt x="33" y="58"/>
                  </a:cubicBezTo>
                  <a:cubicBezTo>
                    <a:pt x="32" y="59"/>
                    <a:pt x="32" y="60"/>
                    <a:pt x="31" y="61"/>
                  </a:cubicBezTo>
                  <a:cubicBezTo>
                    <a:pt x="31" y="61"/>
                    <a:pt x="30" y="63"/>
                    <a:pt x="29" y="63"/>
                  </a:cubicBezTo>
                  <a:cubicBezTo>
                    <a:pt x="29" y="63"/>
                    <a:pt x="27" y="61"/>
                    <a:pt x="27" y="61"/>
                  </a:cubicBezTo>
                  <a:cubicBezTo>
                    <a:pt x="27" y="61"/>
                    <a:pt x="25" y="59"/>
                    <a:pt x="25" y="59"/>
                  </a:cubicBezTo>
                  <a:cubicBezTo>
                    <a:pt x="25" y="59"/>
                    <a:pt x="24" y="61"/>
                    <a:pt x="23" y="62"/>
                  </a:cubicBezTo>
                  <a:cubicBezTo>
                    <a:pt x="23" y="62"/>
                    <a:pt x="22" y="63"/>
                    <a:pt x="22" y="64"/>
                  </a:cubicBezTo>
                  <a:cubicBezTo>
                    <a:pt x="20" y="63"/>
                    <a:pt x="19" y="62"/>
                    <a:pt x="17" y="60"/>
                  </a:cubicBezTo>
                  <a:cubicBezTo>
                    <a:pt x="18" y="60"/>
                    <a:pt x="18" y="58"/>
                    <a:pt x="19" y="58"/>
                  </a:cubicBezTo>
                  <a:cubicBezTo>
                    <a:pt x="19" y="58"/>
                    <a:pt x="21" y="60"/>
                    <a:pt x="21" y="60"/>
                  </a:cubicBezTo>
                  <a:cubicBezTo>
                    <a:pt x="22" y="60"/>
                    <a:pt x="22" y="58"/>
                    <a:pt x="23" y="58"/>
                  </a:cubicBezTo>
                  <a:cubicBezTo>
                    <a:pt x="23" y="57"/>
                    <a:pt x="24" y="56"/>
                    <a:pt x="24" y="55"/>
                  </a:cubicBezTo>
                  <a:cubicBezTo>
                    <a:pt x="25" y="55"/>
                    <a:pt x="26" y="57"/>
                    <a:pt x="27" y="57"/>
                  </a:cubicBezTo>
                  <a:cubicBezTo>
                    <a:pt x="27" y="57"/>
                    <a:pt x="28" y="55"/>
                    <a:pt x="28" y="55"/>
                  </a:cubicBezTo>
                  <a:cubicBezTo>
                    <a:pt x="29" y="54"/>
                    <a:pt x="30" y="53"/>
                    <a:pt x="30" y="53"/>
                  </a:cubicBezTo>
                  <a:cubicBezTo>
                    <a:pt x="31" y="52"/>
                    <a:pt x="31" y="51"/>
                    <a:pt x="32" y="50"/>
                  </a:cubicBezTo>
                  <a:cubicBezTo>
                    <a:pt x="31" y="50"/>
                    <a:pt x="30" y="49"/>
                    <a:pt x="30" y="49"/>
                  </a:cubicBezTo>
                  <a:cubicBezTo>
                    <a:pt x="29" y="49"/>
                    <a:pt x="28" y="51"/>
                    <a:pt x="28" y="51"/>
                  </a:cubicBezTo>
                  <a:cubicBezTo>
                    <a:pt x="28" y="51"/>
                    <a:pt x="26" y="53"/>
                    <a:pt x="26" y="53"/>
                  </a:cubicBezTo>
                  <a:cubicBezTo>
                    <a:pt x="26" y="53"/>
                    <a:pt x="24" y="52"/>
                    <a:pt x="24" y="52"/>
                  </a:cubicBezTo>
                  <a:cubicBezTo>
                    <a:pt x="24" y="51"/>
                    <a:pt x="26" y="50"/>
                    <a:pt x="26" y="49"/>
                  </a:cubicBezTo>
                  <a:cubicBezTo>
                    <a:pt x="26" y="49"/>
                    <a:pt x="23" y="48"/>
                    <a:pt x="23" y="48"/>
                  </a:cubicBezTo>
                  <a:cubicBezTo>
                    <a:pt x="23" y="47"/>
                    <a:pt x="25" y="46"/>
                    <a:pt x="25" y="45"/>
                  </a:cubicBezTo>
                  <a:cubicBezTo>
                    <a:pt x="25" y="45"/>
                    <a:pt x="23" y="44"/>
                    <a:pt x="23" y="44"/>
                  </a:cubicBezTo>
                  <a:cubicBezTo>
                    <a:pt x="22" y="44"/>
                    <a:pt x="22" y="45"/>
                    <a:pt x="21" y="46"/>
                  </a:cubicBezTo>
                  <a:cubicBezTo>
                    <a:pt x="21" y="46"/>
                    <a:pt x="20" y="48"/>
                    <a:pt x="19" y="48"/>
                  </a:cubicBezTo>
                  <a:cubicBezTo>
                    <a:pt x="19" y="48"/>
                    <a:pt x="18" y="46"/>
                    <a:pt x="17" y="46"/>
                  </a:cubicBezTo>
                  <a:cubicBezTo>
                    <a:pt x="17" y="47"/>
                    <a:pt x="16" y="48"/>
                    <a:pt x="16" y="49"/>
                  </a:cubicBezTo>
                  <a:cubicBezTo>
                    <a:pt x="15" y="49"/>
                    <a:pt x="14" y="51"/>
                    <a:pt x="14" y="51"/>
                  </a:cubicBezTo>
                  <a:cubicBezTo>
                    <a:pt x="14" y="51"/>
                    <a:pt x="12" y="49"/>
                    <a:pt x="12" y="49"/>
                  </a:cubicBezTo>
                  <a:cubicBezTo>
                    <a:pt x="11" y="50"/>
                    <a:pt x="10" y="51"/>
                    <a:pt x="10" y="51"/>
                  </a:cubicBezTo>
                  <a:cubicBezTo>
                    <a:pt x="9" y="52"/>
                    <a:pt x="9" y="53"/>
                    <a:pt x="8" y="54"/>
                  </a:cubicBezTo>
                  <a:cubicBezTo>
                    <a:pt x="7" y="55"/>
                    <a:pt x="6" y="57"/>
                    <a:pt x="5" y="58"/>
                  </a:cubicBezTo>
                  <a:cubicBezTo>
                    <a:pt x="3" y="57"/>
                    <a:pt x="2" y="56"/>
                    <a:pt x="0" y="55"/>
                  </a:cubicBezTo>
                  <a:cubicBezTo>
                    <a:pt x="0" y="54"/>
                    <a:pt x="2" y="53"/>
                    <a:pt x="2" y="52"/>
                  </a:cubicBezTo>
                  <a:cubicBezTo>
                    <a:pt x="2" y="52"/>
                    <a:pt x="0" y="51"/>
                    <a:pt x="0" y="51"/>
                  </a:cubicBezTo>
                  <a:cubicBezTo>
                    <a:pt x="0" y="50"/>
                    <a:pt x="1" y="49"/>
                    <a:pt x="1" y="49"/>
                  </a:cubicBezTo>
                  <a:cubicBezTo>
                    <a:pt x="2" y="48"/>
                    <a:pt x="3" y="47"/>
                    <a:pt x="3" y="46"/>
                  </a:cubicBezTo>
                  <a:cubicBezTo>
                    <a:pt x="3" y="46"/>
                    <a:pt x="1" y="45"/>
                    <a:pt x="1" y="45"/>
                  </a:cubicBezTo>
                  <a:cubicBezTo>
                    <a:pt x="1" y="44"/>
                    <a:pt x="3" y="43"/>
                    <a:pt x="3" y="42"/>
                  </a:cubicBezTo>
                  <a:cubicBezTo>
                    <a:pt x="3" y="42"/>
                    <a:pt x="4" y="41"/>
                    <a:pt x="4" y="40"/>
                  </a:cubicBezTo>
                  <a:cubicBezTo>
                    <a:pt x="4" y="40"/>
                    <a:pt x="2" y="39"/>
                    <a:pt x="2" y="38"/>
                  </a:cubicBezTo>
                  <a:cubicBezTo>
                    <a:pt x="2" y="38"/>
                    <a:pt x="4" y="36"/>
                    <a:pt x="4" y="36"/>
                  </a:cubicBezTo>
                  <a:cubicBezTo>
                    <a:pt x="4" y="36"/>
                    <a:pt x="6" y="38"/>
                    <a:pt x="6" y="38"/>
                  </a:cubicBezTo>
                  <a:cubicBezTo>
                    <a:pt x="6" y="38"/>
                    <a:pt x="8" y="40"/>
                    <a:pt x="8" y="40"/>
                  </a:cubicBezTo>
                  <a:cubicBezTo>
                    <a:pt x="9" y="39"/>
                    <a:pt x="10" y="38"/>
                    <a:pt x="10" y="37"/>
                  </a:cubicBezTo>
                  <a:cubicBezTo>
                    <a:pt x="10" y="37"/>
                    <a:pt x="8" y="36"/>
                    <a:pt x="8" y="36"/>
                  </a:cubicBezTo>
                  <a:cubicBezTo>
                    <a:pt x="8" y="35"/>
                    <a:pt x="10" y="34"/>
                    <a:pt x="9" y="33"/>
                  </a:cubicBezTo>
                  <a:cubicBezTo>
                    <a:pt x="9" y="33"/>
                    <a:pt x="7" y="32"/>
                    <a:pt x="7" y="32"/>
                  </a:cubicBezTo>
                  <a:cubicBezTo>
                    <a:pt x="7" y="31"/>
                    <a:pt x="9" y="30"/>
                    <a:pt x="9" y="29"/>
                  </a:cubicBezTo>
                  <a:cubicBezTo>
                    <a:pt x="9" y="29"/>
                    <a:pt x="7" y="28"/>
                    <a:pt x="7" y="28"/>
                  </a:cubicBezTo>
                  <a:cubicBezTo>
                    <a:pt x="7" y="27"/>
                    <a:pt x="8" y="26"/>
                    <a:pt x="8" y="26"/>
                  </a:cubicBezTo>
                  <a:cubicBezTo>
                    <a:pt x="9" y="25"/>
                    <a:pt x="9" y="24"/>
                    <a:pt x="10" y="23"/>
                  </a:cubicBezTo>
                  <a:cubicBezTo>
                    <a:pt x="10" y="23"/>
                    <a:pt x="12" y="25"/>
                    <a:pt x="12" y="25"/>
                  </a:cubicBezTo>
                  <a:cubicBezTo>
                    <a:pt x="13" y="26"/>
                    <a:pt x="14" y="26"/>
                    <a:pt x="15" y="27"/>
                  </a:cubicBezTo>
                  <a:cubicBezTo>
                    <a:pt x="15" y="27"/>
                    <a:pt x="16" y="28"/>
                    <a:pt x="17" y="28"/>
                  </a:cubicBezTo>
                  <a:cubicBezTo>
                    <a:pt x="17" y="28"/>
                    <a:pt x="18" y="26"/>
                    <a:pt x="19" y="26"/>
                  </a:cubicBezTo>
                  <a:cubicBezTo>
                    <a:pt x="19" y="26"/>
                    <a:pt x="20" y="24"/>
                    <a:pt x="20" y="24"/>
                  </a:cubicBezTo>
                  <a:cubicBezTo>
                    <a:pt x="21" y="24"/>
                    <a:pt x="21" y="22"/>
                    <a:pt x="22" y="22"/>
                  </a:cubicBezTo>
                  <a:cubicBezTo>
                    <a:pt x="22" y="22"/>
                    <a:pt x="24" y="24"/>
                    <a:pt x="24" y="23"/>
                  </a:cubicBezTo>
                  <a:cubicBezTo>
                    <a:pt x="25" y="23"/>
                    <a:pt x="25" y="22"/>
                    <a:pt x="26" y="21"/>
                  </a:cubicBezTo>
                  <a:cubicBezTo>
                    <a:pt x="26" y="20"/>
                    <a:pt x="27" y="20"/>
                    <a:pt x="28" y="19"/>
                  </a:cubicBezTo>
                  <a:cubicBezTo>
                    <a:pt x="28" y="18"/>
                    <a:pt x="29" y="17"/>
                    <a:pt x="29" y="17"/>
                  </a:cubicBezTo>
                  <a:cubicBezTo>
                    <a:pt x="30" y="16"/>
                    <a:pt x="30" y="15"/>
                    <a:pt x="31" y="14"/>
                  </a:cubicBezTo>
                  <a:cubicBezTo>
                    <a:pt x="32" y="14"/>
                    <a:pt x="32" y="13"/>
                    <a:pt x="33" y="12"/>
                  </a:cubicBezTo>
                  <a:cubicBezTo>
                    <a:pt x="33" y="12"/>
                    <a:pt x="35" y="14"/>
                    <a:pt x="35" y="14"/>
                  </a:cubicBezTo>
                  <a:cubicBezTo>
                    <a:pt x="35" y="15"/>
                    <a:pt x="33" y="16"/>
                    <a:pt x="33" y="16"/>
                  </a:cubicBezTo>
                  <a:cubicBezTo>
                    <a:pt x="34" y="16"/>
                    <a:pt x="35" y="18"/>
                    <a:pt x="35" y="18"/>
                  </a:cubicBezTo>
                  <a:cubicBezTo>
                    <a:pt x="36" y="18"/>
                    <a:pt x="37" y="16"/>
                    <a:pt x="37" y="16"/>
                  </a:cubicBezTo>
                  <a:cubicBezTo>
                    <a:pt x="37" y="16"/>
                    <a:pt x="39" y="13"/>
                    <a:pt x="39" y="13"/>
                  </a:cubicBezTo>
                  <a:cubicBezTo>
                    <a:pt x="39" y="14"/>
                    <a:pt x="41" y="15"/>
                    <a:pt x="41" y="15"/>
                  </a:cubicBezTo>
                  <a:cubicBezTo>
                    <a:pt x="41" y="16"/>
                    <a:pt x="40" y="17"/>
                    <a:pt x="39" y="17"/>
                  </a:cubicBezTo>
                  <a:cubicBezTo>
                    <a:pt x="39" y="18"/>
                    <a:pt x="38" y="19"/>
                    <a:pt x="38" y="20"/>
                  </a:cubicBezTo>
                  <a:cubicBezTo>
                    <a:pt x="38" y="20"/>
                    <a:pt x="40" y="21"/>
                    <a:pt x="40" y="21"/>
                  </a:cubicBezTo>
                  <a:cubicBezTo>
                    <a:pt x="40" y="22"/>
                    <a:pt x="42" y="23"/>
                    <a:pt x="42" y="23"/>
                  </a:cubicBezTo>
                  <a:cubicBezTo>
                    <a:pt x="42" y="23"/>
                    <a:pt x="40" y="25"/>
                    <a:pt x="40" y="25"/>
                  </a:cubicBezTo>
                  <a:cubicBezTo>
                    <a:pt x="41" y="26"/>
                    <a:pt x="42" y="26"/>
                    <a:pt x="43" y="27"/>
                  </a:cubicBezTo>
                  <a:cubicBezTo>
                    <a:pt x="43" y="26"/>
                    <a:pt x="44" y="25"/>
                    <a:pt x="44" y="25"/>
                  </a:cubicBezTo>
                  <a:cubicBezTo>
                    <a:pt x="45" y="24"/>
                    <a:pt x="46" y="23"/>
                    <a:pt x="46" y="22"/>
                  </a:cubicBezTo>
                  <a:cubicBezTo>
                    <a:pt x="46" y="22"/>
                    <a:pt x="48" y="21"/>
                    <a:pt x="48" y="20"/>
                  </a:cubicBezTo>
                  <a:cubicBezTo>
                    <a:pt x="48" y="20"/>
                    <a:pt x="46" y="19"/>
                    <a:pt x="46" y="19"/>
                  </a:cubicBezTo>
                  <a:cubicBezTo>
                    <a:pt x="46" y="18"/>
                    <a:pt x="47" y="16"/>
                    <a:pt x="47" y="16"/>
                  </a:cubicBezTo>
                  <a:cubicBezTo>
                    <a:pt x="48" y="16"/>
                    <a:pt x="49" y="18"/>
                    <a:pt x="49" y="18"/>
                  </a:cubicBezTo>
                  <a:cubicBezTo>
                    <a:pt x="50" y="18"/>
                    <a:pt x="51" y="20"/>
                    <a:pt x="52" y="20"/>
                  </a:cubicBezTo>
                  <a:cubicBezTo>
                    <a:pt x="52" y="20"/>
                    <a:pt x="53" y="18"/>
                    <a:pt x="53" y="17"/>
                  </a:cubicBezTo>
                  <a:cubicBezTo>
                    <a:pt x="54" y="17"/>
                    <a:pt x="55" y="19"/>
                    <a:pt x="56" y="19"/>
                  </a:cubicBezTo>
                  <a:cubicBezTo>
                    <a:pt x="56" y="19"/>
                    <a:pt x="57" y="17"/>
                    <a:pt x="57" y="17"/>
                  </a:cubicBezTo>
                  <a:cubicBezTo>
                    <a:pt x="58" y="17"/>
                    <a:pt x="59" y="15"/>
                    <a:pt x="59" y="15"/>
                  </a:cubicBezTo>
                  <a:cubicBezTo>
                    <a:pt x="60" y="15"/>
                    <a:pt x="61" y="16"/>
                    <a:pt x="61" y="16"/>
                  </a:cubicBezTo>
                  <a:cubicBezTo>
                    <a:pt x="62" y="17"/>
                    <a:pt x="63" y="18"/>
                    <a:pt x="64" y="18"/>
                  </a:cubicBezTo>
                  <a:cubicBezTo>
                    <a:pt x="64" y="19"/>
                    <a:pt x="65" y="19"/>
                    <a:pt x="66" y="20"/>
                  </a:cubicBezTo>
                  <a:cubicBezTo>
                    <a:pt x="66" y="20"/>
                    <a:pt x="64" y="22"/>
                    <a:pt x="64" y="22"/>
                  </a:cubicBezTo>
                  <a:cubicBezTo>
                    <a:pt x="64" y="23"/>
                    <a:pt x="66" y="23"/>
                    <a:pt x="66" y="24"/>
                  </a:cubicBezTo>
                  <a:cubicBezTo>
                    <a:pt x="66" y="23"/>
                    <a:pt x="68" y="22"/>
                    <a:pt x="68" y="22"/>
                  </a:cubicBezTo>
                  <a:cubicBezTo>
                    <a:pt x="68" y="21"/>
                    <a:pt x="66" y="21"/>
                    <a:pt x="66" y="20"/>
                  </a:cubicBezTo>
                  <a:cubicBezTo>
                    <a:pt x="66" y="19"/>
                    <a:pt x="68" y="18"/>
                    <a:pt x="67" y="18"/>
                  </a:cubicBezTo>
                  <a:cubicBezTo>
                    <a:pt x="67" y="17"/>
                    <a:pt x="65" y="16"/>
                    <a:pt x="65" y="16"/>
                  </a:cubicBezTo>
                  <a:cubicBezTo>
                    <a:pt x="65" y="16"/>
                    <a:pt x="67" y="14"/>
                    <a:pt x="67" y="14"/>
                  </a:cubicBezTo>
                  <a:cubicBezTo>
                    <a:pt x="67" y="14"/>
                    <a:pt x="69" y="15"/>
                    <a:pt x="69" y="15"/>
                  </a:cubicBezTo>
                  <a:cubicBezTo>
                    <a:pt x="70" y="16"/>
                    <a:pt x="71" y="17"/>
                    <a:pt x="71" y="17"/>
                  </a:cubicBezTo>
                  <a:cubicBezTo>
                    <a:pt x="72" y="17"/>
                    <a:pt x="73" y="19"/>
                    <a:pt x="74" y="19"/>
                  </a:cubicBezTo>
                  <a:cubicBezTo>
                    <a:pt x="74" y="19"/>
                    <a:pt x="75" y="17"/>
                    <a:pt x="75" y="17"/>
                  </a:cubicBezTo>
                  <a:cubicBezTo>
                    <a:pt x="75" y="16"/>
                    <a:pt x="73" y="15"/>
                    <a:pt x="73" y="15"/>
                  </a:cubicBezTo>
                  <a:cubicBezTo>
                    <a:pt x="73" y="15"/>
                    <a:pt x="74" y="13"/>
                    <a:pt x="75" y="13"/>
                  </a:cubicBezTo>
                  <a:cubicBezTo>
                    <a:pt x="75" y="13"/>
                    <a:pt x="77" y="15"/>
                    <a:pt x="77" y="14"/>
                  </a:cubicBezTo>
                  <a:cubicBezTo>
                    <a:pt x="78" y="14"/>
                    <a:pt x="78" y="12"/>
                    <a:pt x="79" y="12"/>
                  </a:cubicBezTo>
                  <a:cubicBezTo>
                    <a:pt x="79" y="12"/>
                    <a:pt x="80" y="14"/>
                    <a:pt x="81" y="14"/>
                  </a:cubicBezTo>
                  <a:cubicBezTo>
                    <a:pt x="82" y="14"/>
                    <a:pt x="82" y="12"/>
                    <a:pt x="83" y="12"/>
                  </a:cubicBezTo>
                  <a:cubicBezTo>
                    <a:pt x="83" y="12"/>
                    <a:pt x="84" y="13"/>
                    <a:pt x="85" y="13"/>
                  </a:cubicBezTo>
                  <a:cubicBezTo>
                    <a:pt x="85" y="13"/>
                    <a:pt x="87" y="15"/>
                    <a:pt x="87" y="15"/>
                  </a:cubicBezTo>
                  <a:cubicBezTo>
                    <a:pt x="87" y="15"/>
                    <a:pt x="86" y="17"/>
                    <a:pt x="85" y="17"/>
                  </a:cubicBezTo>
                  <a:cubicBezTo>
                    <a:pt x="85" y="17"/>
                    <a:pt x="84" y="16"/>
                    <a:pt x="83" y="16"/>
                  </a:cubicBezTo>
                  <a:cubicBezTo>
                    <a:pt x="83" y="16"/>
                    <a:pt x="81" y="14"/>
                    <a:pt x="81" y="14"/>
                  </a:cubicBezTo>
                  <a:cubicBezTo>
                    <a:pt x="80" y="14"/>
                    <a:pt x="80" y="16"/>
                    <a:pt x="79" y="16"/>
                  </a:cubicBezTo>
                  <a:cubicBezTo>
                    <a:pt x="79" y="17"/>
                    <a:pt x="78" y="18"/>
                    <a:pt x="78" y="18"/>
                  </a:cubicBezTo>
                  <a:cubicBezTo>
                    <a:pt x="77" y="19"/>
                    <a:pt x="80" y="20"/>
                    <a:pt x="80" y="20"/>
                  </a:cubicBezTo>
                  <a:cubicBezTo>
                    <a:pt x="80" y="21"/>
                    <a:pt x="78" y="22"/>
                    <a:pt x="78" y="22"/>
                  </a:cubicBezTo>
                  <a:cubicBezTo>
                    <a:pt x="78" y="23"/>
                    <a:pt x="80" y="23"/>
                    <a:pt x="80" y="24"/>
                  </a:cubicBezTo>
                  <a:cubicBezTo>
                    <a:pt x="81" y="24"/>
                    <a:pt x="82" y="26"/>
                    <a:pt x="83" y="26"/>
                  </a:cubicBezTo>
                  <a:cubicBezTo>
                    <a:pt x="83" y="26"/>
                    <a:pt x="84" y="24"/>
                    <a:pt x="84" y="23"/>
                  </a:cubicBezTo>
                  <a:cubicBezTo>
                    <a:pt x="85" y="23"/>
                    <a:pt x="85" y="22"/>
                    <a:pt x="86" y="21"/>
                  </a:cubicBezTo>
                  <a:cubicBezTo>
                    <a:pt x="86" y="21"/>
                    <a:pt x="87" y="19"/>
                    <a:pt x="88" y="19"/>
                  </a:cubicBezTo>
                  <a:cubicBezTo>
                    <a:pt x="88" y="19"/>
                    <a:pt x="89" y="21"/>
                    <a:pt x="90" y="21"/>
                  </a:cubicBezTo>
                  <a:cubicBezTo>
                    <a:pt x="91" y="20"/>
                    <a:pt x="91" y="19"/>
                    <a:pt x="92" y="18"/>
                  </a:cubicBezTo>
                  <a:cubicBezTo>
                    <a:pt x="92" y="18"/>
                    <a:pt x="93" y="17"/>
                    <a:pt x="93" y="16"/>
                  </a:cubicBezTo>
                  <a:cubicBezTo>
                    <a:pt x="94" y="16"/>
                    <a:pt x="95" y="14"/>
                    <a:pt x="95" y="14"/>
                  </a:cubicBezTo>
                  <a:cubicBezTo>
                    <a:pt x="96" y="14"/>
                    <a:pt x="97" y="16"/>
                    <a:pt x="97" y="16"/>
                  </a:cubicBezTo>
                  <a:cubicBezTo>
                    <a:pt x="98" y="16"/>
                    <a:pt x="98" y="13"/>
                    <a:pt x="99" y="13"/>
                  </a:cubicBezTo>
                  <a:cubicBezTo>
                    <a:pt x="99" y="13"/>
                    <a:pt x="101" y="15"/>
                    <a:pt x="101" y="15"/>
                  </a:cubicBezTo>
                  <a:cubicBezTo>
                    <a:pt x="102" y="16"/>
                    <a:pt x="103" y="16"/>
                    <a:pt x="103" y="17"/>
                  </a:cubicBezTo>
                  <a:cubicBezTo>
                    <a:pt x="102" y="18"/>
                    <a:pt x="101" y="20"/>
                    <a:pt x="100" y="21"/>
                  </a:cubicBezTo>
                  <a:cubicBezTo>
                    <a:pt x="100" y="22"/>
                    <a:pt x="98" y="23"/>
                    <a:pt x="98" y="23"/>
                  </a:cubicBezTo>
                  <a:cubicBezTo>
                    <a:pt x="98" y="24"/>
                    <a:pt x="101" y="25"/>
                    <a:pt x="101" y="25"/>
                  </a:cubicBezTo>
                  <a:cubicBezTo>
                    <a:pt x="100" y="25"/>
                    <a:pt x="99" y="27"/>
                    <a:pt x="99" y="27"/>
                  </a:cubicBezTo>
                  <a:cubicBezTo>
                    <a:pt x="98" y="27"/>
                    <a:pt x="97" y="26"/>
                    <a:pt x="97" y="26"/>
                  </a:cubicBezTo>
                  <a:cubicBezTo>
                    <a:pt x="96" y="26"/>
                    <a:pt x="94" y="24"/>
                    <a:pt x="94" y="24"/>
                  </a:cubicBezTo>
                  <a:cubicBezTo>
                    <a:pt x="94" y="24"/>
                    <a:pt x="93" y="26"/>
                    <a:pt x="93" y="26"/>
                  </a:cubicBezTo>
                  <a:cubicBezTo>
                    <a:pt x="93" y="27"/>
                    <a:pt x="95" y="27"/>
                    <a:pt x="95" y="28"/>
                  </a:cubicBezTo>
                  <a:cubicBezTo>
                    <a:pt x="95" y="29"/>
                    <a:pt x="93" y="30"/>
                    <a:pt x="93" y="30"/>
                  </a:cubicBezTo>
                  <a:cubicBezTo>
                    <a:pt x="93" y="31"/>
                    <a:pt x="96" y="32"/>
                    <a:pt x="95" y="32"/>
                  </a:cubicBezTo>
                  <a:cubicBezTo>
                    <a:pt x="95" y="33"/>
                    <a:pt x="94" y="34"/>
                    <a:pt x="94" y="34"/>
                  </a:cubicBezTo>
                  <a:cubicBezTo>
                    <a:pt x="93" y="35"/>
                    <a:pt x="93" y="36"/>
                    <a:pt x="92" y="36"/>
                  </a:cubicBezTo>
                  <a:cubicBezTo>
                    <a:pt x="91" y="37"/>
                    <a:pt x="91" y="38"/>
                    <a:pt x="90" y="39"/>
                  </a:cubicBezTo>
                  <a:cubicBezTo>
                    <a:pt x="91" y="39"/>
                    <a:pt x="92" y="40"/>
                    <a:pt x="93" y="40"/>
                  </a:cubicBezTo>
                  <a:cubicBezTo>
                    <a:pt x="93" y="40"/>
                    <a:pt x="94" y="38"/>
                    <a:pt x="94" y="38"/>
                  </a:cubicBezTo>
                  <a:cubicBezTo>
                    <a:pt x="95" y="38"/>
                    <a:pt x="95" y="36"/>
                    <a:pt x="96" y="36"/>
                  </a:cubicBezTo>
                  <a:cubicBezTo>
                    <a:pt x="96" y="35"/>
                    <a:pt x="97" y="34"/>
                    <a:pt x="98" y="34"/>
                  </a:cubicBezTo>
                  <a:cubicBezTo>
                    <a:pt x="98" y="33"/>
                    <a:pt x="99" y="32"/>
                    <a:pt x="99" y="31"/>
                  </a:cubicBezTo>
                  <a:cubicBezTo>
                    <a:pt x="100" y="31"/>
                    <a:pt x="101" y="29"/>
                    <a:pt x="101" y="29"/>
                  </a:cubicBezTo>
                  <a:cubicBezTo>
                    <a:pt x="101" y="29"/>
                    <a:pt x="103" y="31"/>
                    <a:pt x="103" y="31"/>
                  </a:cubicBezTo>
                  <a:cubicBezTo>
                    <a:pt x="103" y="30"/>
                    <a:pt x="105" y="29"/>
                    <a:pt x="105" y="29"/>
                  </a:cubicBezTo>
                  <a:cubicBezTo>
                    <a:pt x="105" y="28"/>
                    <a:pt x="103" y="27"/>
                    <a:pt x="103" y="27"/>
                  </a:cubicBezTo>
                  <a:cubicBezTo>
                    <a:pt x="103" y="27"/>
                    <a:pt x="101" y="25"/>
                    <a:pt x="101" y="25"/>
                  </a:cubicBezTo>
                  <a:cubicBezTo>
                    <a:pt x="101" y="24"/>
                    <a:pt x="102" y="24"/>
                    <a:pt x="102" y="23"/>
                  </a:cubicBezTo>
                  <a:cubicBezTo>
                    <a:pt x="103" y="22"/>
                    <a:pt x="103" y="21"/>
                    <a:pt x="104" y="21"/>
                  </a:cubicBezTo>
                  <a:cubicBezTo>
                    <a:pt x="104" y="20"/>
                    <a:pt x="105" y="19"/>
                    <a:pt x="106" y="19"/>
                  </a:cubicBezTo>
                  <a:cubicBezTo>
                    <a:pt x="106" y="18"/>
                    <a:pt x="107" y="20"/>
                    <a:pt x="108" y="20"/>
                  </a:cubicBezTo>
                  <a:cubicBezTo>
                    <a:pt x="108" y="20"/>
                    <a:pt x="110" y="18"/>
                    <a:pt x="110" y="18"/>
                  </a:cubicBezTo>
                  <a:cubicBezTo>
                    <a:pt x="110" y="17"/>
                    <a:pt x="111" y="16"/>
                    <a:pt x="111" y="16"/>
                  </a:cubicBezTo>
                  <a:cubicBezTo>
                    <a:pt x="111" y="16"/>
                    <a:pt x="109" y="14"/>
                    <a:pt x="109" y="14"/>
                  </a:cubicBezTo>
                  <a:cubicBezTo>
                    <a:pt x="109" y="14"/>
                    <a:pt x="107" y="16"/>
                    <a:pt x="107" y="16"/>
                  </a:cubicBezTo>
                  <a:cubicBezTo>
                    <a:pt x="107" y="16"/>
                    <a:pt x="105" y="15"/>
                    <a:pt x="105" y="15"/>
                  </a:cubicBezTo>
                  <a:cubicBezTo>
                    <a:pt x="105" y="14"/>
                    <a:pt x="107" y="13"/>
                    <a:pt x="107" y="12"/>
                  </a:cubicBezTo>
                  <a:cubicBezTo>
                    <a:pt x="107" y="12"/>
                    <a:pt x="108" y="11"/>
                    <a:pt x="109" y="10"/>
                  </a:cubicBezTo>
                  <a:cubicBezTo>
                    <a:pt x="109" y="10"/>
                    <a:pt x="106" y="9"/>
                    <a:pt x="106" y="8"/>
                  </a:cubicBezTo>
                  <a:cubicBezTo>
                    <a:pt x="106" y="8"/>
                    <a:pt x="108" y="7"/>
                    <a:pt x="108" y="6"/>
                  </a:cubicBezTo>
                  <a:cubicBezTo>
                    <a:pt x="108" y="5"/>
                    <a:pt x="109" y="5"/>
                    <a:pt x="110" y="4"/>
                  </a:cubicBezTo>
                  <a:cubicBezTo>
                    <a:pt x="110" y="4"/>
                    <a:pt x="107" y="2"/>
                    <a:pt x="107" y="2"/>
                  </a:cubicBezTo>
                  <a:cubicBezTo>
                    <a:pt x="108" y="2"/>
                    <a:pt x="109" y="0"/>
                    <a:pt x="109" y="0"/>
                  </a:cubicBezTo>
                  <a:cubicBezTo>
                    <a:pt x="109" y="0"/>
                    <a:pt x="111" y="2"/>
                    <a:pt x="111" y="2"/>
                  </a:cubicBezTo>
                  <a:cubicBezTo>
                    <a:pt x="111" y="2"/>
                    <a:pt x="110" y="4"/>
                    <a:pt x="110" y="4"/>
                  </a:cubicBezTo>
                  <a:cubicBezTo>
                    <a:pt x="110" y="5"/>
                    <a:pt x="111" y="5"/>
                    <a:pt x="112" y="6"/>
                  </a:cubicBezTo>
                  <a:cubicBezTo>
                    <a:pt x="112" y="6"/>
                    <a:pt x="114" y="7"/>
                    <a:pt x="114" y="7"/>
                  </a:cubicBezTo>
                  <a:cubicBezTo>
                    <a:pt x="114" y="8"/>
                    <a:pt x="113" y="9"/>
                    <a:pt x="112" y="10"/>
                  </a:cubicBezTo>
                  <a:cubicBezTo>
                    <a:pt x="113" y="10"/>
                    <a:pt x="114" y="11"/>
                    <a:pt x="115" y="11"/>
                  </a:cubicBezTo>
                  <a:cubicBezTo>
                    <a:pt x="115" y="11"/>
                    <a:pt x="116" y="9"/>
                    <a:pt x="116" y="9"/>
                  </a:cubicBezTo>
                  <a:cubicBezTo>
                    <a:pt x="116" y="9"/>
                    <a:pt x="114" y="8"/>
                    <a:pt x="114" y="7"/>
                  </a:cubicBezTo>
                  <a:cubicBezTo>
                    <a:pt x="114" y="7"/>
                    <a:pt x="115" y="6"/>
                    <a:pt x="116" y="5"/>
                  </a:cubicBezTo>
                  <a:cubicBezTo>
                    <a:pt x="116" y="5"/>
                    <a:pt x="117" y="3"/>
                    <a:pt x="118" y="3"/>
                  </a:cubicBezTo>
                  <a:cubicBezTo>
                    <a:pt x="118" y="3"/>
                    <a:pt x="120" y="4"/>
                    <a:pt x="120" y="5"/>
                  </a:cubicBezTo>
                  <a:cubicBezTo>
                    <a:pt x="120" y="5"/>
                    <a:pt x="118" y="6"/>
                    <a:pt x="118" y="7"/>
                  </a:cubicBezTo>
                  <a:cubicBezTo>
                    <a:pt x="118" y="8"/>
                    <a:pt x="120" y="8"/>
                    <a:pt x="120" y="9"/>
                  </a:cubicBezTo>
                  <a:cubicBezTo>
                    <a:pt x="119" y="10"/>
                    <a:pt x="118" y="11"/>
                    <a:pt x="117" y="13"/>
                  </a:cubicBezTo>
                  <a:cubicBezTo>
                    <a:pt x="116" y="14"/>
                    <a:pt x="115" y="16"/>
                    <a:pt x="114" y="17"/>
                  </a:cubicBezTo>
                  <a:cubicBezTo>
                    <a:pt x="115" y="19"/>
                    <a:pt x="116" y="20"/>
                    <a:pt x="118" y="21"/>
                  </a:cubicBezTo>
                  <a:cubicBezTo>
                    <a:pt x="119" y="21"/>
                    <a:pt x="119" y="22"/>
                    <a:pt x="120" y="23"/>
                  </a:cubicBezTo>
                  <a:cubicBezTo>
                    <a:pt x="121" y="22"/>
                    <a:pt x="121" y="20"/>
                    <a:pt x="122" y="20"/>
                  </a:cubicBezTo>
                  <a:cubicBezTo>
                    <a:pt x="122" y="20"/>
                    <a:pt x="124" y="22"/>
                    <a:pt x="124" y="22"/>
                  </a:cubicBezTo>
                  <a:cubicBezTo>
                    <a:pt x="124" y="22"/>
                    <a:pt x="126" y="24"/>
                    <a:pt x="126" y="24"/>
                  </a:cubicBezTo>
                  <a:cubicBezTo>
                    <a:pt x="127" y="24"/>
                    <a:pt x="128" y="22"/>
                    <a:pt x="128" y="22"/>
                  </a:cubicBezTo>
                  <a:cubicBezTo>
                    <a:pt x="129" y="21"/>
                    <a:pt x="130" y="20"/>
                    <a:pt x="130" y="19"/>
                  </a:cubicBezTo>
                  <a:cubicBezTo>
                    <a:pt x="130" y="19"/>
                    <a:pt x="128" y="18"/>
                    <a:pt x="128" y="18"/>
                  </a:cubicBezTo>
                  <a:cubicBezTo>
                    <a:pt x="128" y="17"/>
                    <a:pt x="129" y="16"/>
                    <a:pt x="129" y="15"/>
                  </a:cubicBezTo>
                  <a:cubicBezTo>
                    <a:pt x="129" y="15"/>
                    <a:pt x="131" y="17"/>
                    <a:pt x="131" y="17"/>
                  </a:cubicBezTo>
                  <a:cubicBezTo>
                    <a:pt x="132" y="17"/>
                    <a:pt x="133" y="15"/>
                    <a:pt x="133" y="15"/>
                  </a:cubicBezTo>
                  <a:cubicBezTo>
                    <a:pt x="134" y="14"/>
                    <a:pt x="134" y="13"/>
                    <a:pt x="135" y="13"/>
                  </a:cubicBezTo>
                  <a:cubicBezTo>
                    <a:pt x="135" y="13"/>
                    <a:pt x="137" y="14"/>
                    <a:pt x="137" y="14"/>
                  </a:cubicBezTo>
                  <a:cubicBezTo>
                    <a:pt x="137" y="15"/>
                    <a:pt x="135" y="16"/>
                    <a:pt x="135" y="17"/>
                  </a:cubicBezTo>
                  <a:cubicBezTo>
                    <a:pt x="136" y="17"/>
                    <a:pt x="137" y="18"/>
                    <a:pt x="138" y="18"/>
                  </a:cubicBezTo>
                  <a:cubicBezTo>
                    <a:pt x="138" y="19"/>
                    <a:pt x="139" y="20"/>
                    <a:pt x="140" y="20"/>
                  </a:cubicBezTo>
                  <a:cubicBezTo>
                    <a:pt x="140" y="20"/>
                    <a:pt x="142" y="22"/>
                    <a:pt x="142" y="22"/>
                  </a:cubicBezTo>
                  <a:cubicBezTo>
                    <a:pt x="142" y="22"/>
                    <a:pt x="144" y="20"/>
                    <a:pt x="144" y="19"/>
                  </a:cubicBezTo>
                  <a:cubicBezTo>
                    <a:pt x="144" y="19"/>
                    <a:pt x="146" y="17"/>
                    <a:pt x="146" y="17"/>
                  </a:cubicBezTo>
                  <a:cubicBezTo>
                    <a:pt x="146" y="17"/>
                    <a:pt x="148" y="18"/>
                    <a:pt x="148" y="19"/>
                  </a:cubicBezTo>
                  <a:cubicBezTo>
                    <a:pt x="148" y="19"/>
                    <a:pt x="146" y="21"/>
                    <a:pt x="146" y="21"/>
                  </a:cubicBezTo>
                  <a:cubicBezTo>
                    <a:pt x="146" y="22"/>
                    <a:pt x="145" y="23"/>
                    <a:pt x="144" y="23"/>
                  </a:cubicBezTo>
                  <a:cubicBezTo>
                    <a:pt x="144" y="24"/>
                    <a:pt x="143" y="25"/>
                    <a:pt x="143" y="26"/>
                  </a:cubicBezTo>
                  <a:cubicBezTo>
                    <a:pt x="143" y="26"/>
                    <a:pt x="145" y="27"/>
                    <a:pt x="145" y="27"/>
                  </a:cubicBezTo>
                  <a:cubicBezTo>
                    <a:pt x="145" y="28"/>
                    <a:pt x="143" y="29"/>
                    <a:pt x="143" y="29"/>
                  </a:cubicBezTo>
                  <a:cubicBezTo>
                    <a:pt x="143" y="30"/>
                    <a:pt x="145" y="31"/>
                    <a:pt x="145" y="31"/>
                  </a:cubicBezTo>
                  <a:cubicBezTo>
                    <a:pt x="146" y="31"/>
                    <a:pt x="147" y="29"/>
                    <a:pt x="147" y="29"/>
                  </a:cubicBezTo>
                  <a:cubicBezTo>
                    <a:pt x="148" y="29"/>
                    <a:pt x="149" y="31"/>
                    <a:pt x="149" y="31"/>
                  </a:cubicBezTo>
                  <a:cubicBezTo>
                    <a:pt x="150" y="30"/>
                    <a:pt x="150" y="29"/>
                    <a:pt x="151" y="28"/>
                  </a:cubicBezTo>
                  <a:cubicBezTo>
                    <a:pt x="151" y="28"/>
                    <a:pt x="153" y="27"/>
                    <a:pt x="153" y="26"/>
                  </a:cubicBezTo>
                  <a:cubicBezTo>
                    <a:pt x="153" y="26"/>
                    <a:pt x="151" y="25"/>
                    <a:pt x="151" y="24"/>
                  </a:cubicBezTo>
                  <a:cubicBezTo>
                    <a:pt x="150" y="24"/>
                    <a:pt x="152" y="23"/>
                    <a:pt x="152" y="22"/>
                  </a:cubicBezTo>
                  <a:cubicBezTo>
                    <a:pt x="152" y="22"/>
                    <a:pt x="153" y="21"/>
                    <a:pt x="154" y="20"/>
                  </a:cubicBezTo>
                  <a:cubicBezTo>
                    <a:pt x="154" y="20"/>
                    <a:pt x="156" y="18"/>
                    <a:pt x="156" y="18"/>
                  </a:cubicBezTo>
                  <a:cubicBezTo>
                    <a:pt x="156" y="18"/>
                    <a:pt x="153" y="16"/>
                    <a:pt x="153" y="16"/>
                  </a:cubicBezTo>
                  <a:cubicBezTo>
                    <a:pt x="154" y="15"/>
                    <a:pt x="155" y="15"/>
                    <a:pt x="155" y="14"/>
                  </a:cubicBezTo>
                  <a:cubicBezTo>
                    <a:pt x="156" y="13"/>
                    <a:pt x="156" y="12"/>
                    <a:pt x="157" y="12"/>
                  </a:cubicBezTo>
                  <a:cubicBezTo>
                    <a:pt x="157" y="11"/>
                    <a:pt x="159" y="13"/>
                    <a:pt x="159" y="13"/>
                  </a:cubicBezTo>
                  <a:cubicBezTo>
                    <a:pt x="160" y="13"/>
                    <a:pt x="160" y="11"/>
                    <a:pt x="161" y="11"/>
                  </a:cubicBezTo>
                  <a:cubicBezTo>
                    <a:pt x="161" y="11"/>
                    <a:pt x="162" y="13"/>
                    <a:pt x="163" y="13"/>
                  </a:cubicBezTo>
                  <a:cubicBezTo>
                    <a:pt x="164" y="13"/>
                    <a:pt x="164" y="11"/>
                    <a:pt x="165" y="11"/>
                  </a:cubicBezTo>
                  <a:cubicBezTo>
                    <a:pt x="165" y="11"/>
                    <a:pt x="166" y="12"/>
                    <a:pt x="167" y="12"/>
                  </a:cubicBezTo>
                  <a:cubicBezTo>
                    <a:pt x="168" y="11"/>
                    <a:pt x="169" y="9"/>
                    <a:pt x="170" y="8"/>
                  </a:cubicBezTo>
                  <a:cubicBezTo>
                    <a:pt x="171" y="8"/>
                    <a:pt x="172" y="9"/>
                    <a:pt x="173" y="10"/>
                  </a:cubicBezTo>
                  <a:cubicBezTo>
                    <a:pt x="173" y="10"/>
                    <a:pt x="171" y="11"/>
                    <a:pt x="171" y="12"/>
                  </a:cubicBezTo>
                  <a:cubicBezTo>
                    <a:pt x="170" y="12"/>
                    <a:pt x="169" y="13"/>
                    <a:pt x="169" y="14"/>
                  </a:cubicBezTo>
                  <a:cubicBezTo>
                    <a:pt x="169" y="15"/>
                    <a:pt x="167" y="16"/>
                    <a:pt x="167" y="16"/>
                  </a:cubicBezTo>
                  <a:cubicBezTo>
                    <a:pt x="168" y="17"/>
                    <a:pt x="170" y="17"/>
                    <a:pt x="170" y="18"/>
                  </a:cubicBezTo>
                  <a:cubicBezTo>
                    <a:pt x="170" y="18"/>
                    <a:pt x="168" y="20"/>
                    <a:pt x="168" y="20"/>
                  </a:cubicBezTo>
                  <a:cubicBezTo>
                    <a:pt x="168" y="20"/>
                    <a:pt x="170" y="22"/>
                    <a:pt x="170" y="22"/>
                  </a:cubicBezTo>
                  <a:cubicBezTo>
                    <a:pt x="171" y="22"/>
                    <a:pt x="171" y="20"/>
                    <a:pt x="172" y="20"/>
                  </a:cubicBezTo>
                  <a:cubicBezTo>
                    <a:pt x="173" y="20"/>
                    <a:pt x="173" y="21"/>
                    <a:pt x="174" y="21"/>
                  </a:cubicBezTo>
                  <a:cubicBezTo>
                    <a:pt x="174" y="21"/>
                    <a:pt x="176" y="20"/>
                    <a:pt x="176" y="19"/>
                  </a:cubicBezTo>
                  <a:cubicBezTo>
                    <a:pt x="176" y="19"/>
                    <a:pt x="174" y="18"/>
                    <a:pt x="174" y="17"/>
                  </a:cubicBezTo>
                  <a:cubicBezTo>
                    <a:pt x="174" y="17"/>
                    <a:pt x="175" y="16"/>
                    <a:pt x="175" y="15"/>
                  </a:cubicBezTo>
                  <a:cubicBezTo>
                    <a:pt x="176" y="14"/>
                    <a:pt x="176" y="14"/>
                    <a:pt x="177" y="13"/>
                  </a:cubicBezTo>
                  <a:cubicBezTo>
                    <a:pt x="178" y="12"/>
                    <a:pt x="178" y="11"/>
                    <a:pt x="179" y="11"/>
                  </a:cubicBezTo>
                  <a:cubicBezTo>
                    <a:pt x="179" y="10"/>
                    <a:pt x="180" y="9"/>
                    <a:pt x="180" y="8"/>
                  </a:cubicBezTo>
                  <a:cubicBezTo>
                    <a:pt x="181" y="8"/>
                    <a:pt x="182" y="6"/>
                    <a:pt x="182" y="6"/>
                  </a:cubicBezTo>
                  <a:cubicBezTo>
                    <a:pt x="182" y="6"/>
                    <a:pt x="184" y="8"/>
                    <a:pt x="184" y="8"/>
                  </a:cubicBezTo>
                  <a:cubicBezTo>
                    <a:pt x="184" y="8"/>
                    <a:pt x="183" y="10"/>
                    <a:pt x="183" y="10"/>
                  </a:cubicBezTo>
                  <a:cubicBezTo>
                    <a:pt x="183" y="10"/>
                    <a:pt x="181" y="12"/>
                    <a:pt x="181" y="12"/>
                  </a:cubicBezTo>
                  <a:cubicBezTo>
                    <a:pt x="182" y="13"/>
                    <a:pt x="183" y="14"/>
                    <a:pt x="183" y="14"/>
                  </a:cubicBezTo>
                  <a:cubicBezTo>
                    <a:pt x="184" y="14"/>
                    <a:pt x="185" y="12"/>
                    <a:pt x="185" y="12"/>
                  </a:cubicBezTo>
                  <a:cubicBezTo>
                    <a:pt x="186" y="12"/>
                    <a:pt x="187" y="13"/>
                    <a:pt x="187" y="14"/>
                  </a:cubicBezTo>
                  <a:cubicBezTo>
                    <a:pt x="188" y="14"/>
                    <a:pt x="189" y="15"/>
                    <a:pt x="189" y="15"/>
                  </a:cubicBezTo>
                  <a:cubicBezTo>
                    <a:pt x="190" y="15"/>
                    <a:pt x="190" y="13"/>
                    <a:pt x="191" y="13"/>
                  </a:cubicBezTo>
                  <a:cubicBezTo>
                    <a:pt x="192" y="13"/>
                    <a:pt x="193" y="15"/>
                    <a:pt x="193" y="15"/>
                  </a:cubicBezTo>
                  <a:cubicBezTo>
                    <a:pt x="194" y="15"/>
                    <a:pt x="195" y="12"/>
                    <a:pt x="195" y="13"/>
                  </a:cubicBezTo>
                  <a:cubicBezTo>
                    <a:pt x="196" y="13"/>
                    <a:pt x="197" y="14"/>
                    <a:pt x="197" y="14"/>
                  </a:cubicBezTo>
                  <a:cubicBezTo>
                    <a:pt x="198" y="15"/>
                    <a:pt x="199" y="15"/>
                    <a:pt x="199" y="16"/>
                  </a:cubicBezTo>
                  <a:cubicBezTo>
                    <a:pt x="200" y="16"/>
                    <a:pt x="201" y="18"/>
                    <a:pt x="202" y="18"/>
                  </a:cubicBezTo>
                  <a:cubicBezTo>
                    <a:pt x="202" y="18"/>
                    <a:pt x="203" y="15"/>
                    <a:pt x="203" y="15"/>
                  </a:cubicBezTo>
                  <a:cubicBezTo>
                    <a:pt x="204" y="16"/>
                    <a:pt x="206" y="17"/>
                    <a:pt x="206" y="17"/>
                  </a:cubicBezTo>
                  <a:cubicBezTo>
                    <a:pt x="206" y="18"/>
                    <a:pt x="204" y="19"/>
                    <a:pt x="204" y="19"/>
                  </a:cubicBezTo>
                  <a:cubicBezTo>
                    <a:pt x="204" y="20"/>
                    <a:pt x="206" y="21"/>
                    <a:pt x="206" y="21"/>
                  </a:cubicBezTo>
                  <a:cubicBezTo>
                    <a:pt x="206" y="22"/>
                    <a:pt x="205" y="23"/>
                    <a:pt x="204" y="23"/>
                  </a:cubicBezTo>
                  <a:cubicBezTo>
                    <a:pt x="204" y="24"/>
                    <a:pt x="203" y="25"/>
                    <a:pt x="203" y="26"/>
                  </a:cubicBezTo>
                  <a:cubicBezTo>
                    <a:pt x="203" y="26"/>
                    <a:pt x="205" y="27"/>
                    <a:pt x="205" y="27"/>
                  </a:cubicBezTo>
                  <a:cubicBezTo>
                    <a:pt x="206" y="26"/>
                    <a:pt x="207" y="24"/>
                    <a:pt x="208" y="23"/>
                  </a:cubicBezTo>
                  <a:cubicBezTo>
                    <a:pt x="209" y="22"/>
                    <a:pt x="210" y="21"/>
                    <a:pt x="210" y="21"/>
                  </a:cubicBezTo>
                  <a:cubicBezTo>
                    <a:pt x="210" y="20"/>
                    <a:pt x="208" y="19"/>
                    <a:pt x="208" y="19"/>
                  </a:cubicBezTo>
                  <a:cubicBezTo>
                    <a:pt x="208" y="18"/>
                    <a:pt x="209" y="17"/>
                    <a:pt x="210" y="17"/>
                  </a:cubicBezTo>
                  <a:cubicBezTo>
                    <a:pt x="210" y="16"/>
                    <a:pt x="211" y="14"/>
                    <a:pt x="211" y="14"/>
                  </a:cubicBezTo>
                  <a:cubicBezTo>
                    <a:pt x="212" y="14"/>
                    <a:pt x="213" y="16"/>
                    <a:pt x="214" y="16"/>
                  </a:cubicBezTo>
                  <a:cubicBezTo>
                    <a:pt x="212" y="18"/>
                    <a:pt x="211" y="19"/>
                    <a:pt x="210" y="21"/>
                  </a:cubicBezTo>
                  <a:cubicBezTo>
                    <a:pt x="210" y="21"/>
                    <a:pt x="212" y="22"/>
                    <a:pt x="212" y="22"/>
                  </a:cubicBezTo>
                  <a:cubicBezTo>
                    <a:pt x="212" y="23"/>
                    <a:pt x="211" y="24"/>
                    <a:pt x="211" y="24"/>
                  </a:cubicBezTo>
                  <a:cubicBezTo>
                    <a:pt x="210" y="25"/>
                    <a:pt x="209" y="26"/>
                    <a:pt x="209" y="27"/>
                  </a:cubicBezTo>
                  <a:cubicBezTo>
                    <a:pt x="208" y="27"/>
                    <a:pt x="207" y="28"/>
                    <a:pt x="207" y="29"/>
                  </a:cubicBezTo>
                  <a:cubicBezTo>
                    <a:pt x="207" y="29"/>
                    <a:pt x="209" y="30"/>
                    <a:pt x="209" y="31"/>
                  </a:cubicBezTo>
                  <a:cubicBezTo>
                    <a:pt x="210" y="30"/>
                    <a:pt x="211" y="29"/>
                    <a:pt x="211" y="28"/>
                  </a:cubicBezTo>
                  <a:cubicBezTo>
                    <a:pt x="212" y="28"/>
                    <a:pt x="213" y="27"/>
                    <a:pt x="213" y="26"/>
                  </a:cubicBezTo>
                  <a:cubicBezTo>
                    <a:pt x="213" y="26"/>
                    <a:pt x="215" y="24"/>
                    <a:pt x="215" y="24"/>
                  </a:cubicBezTo>
                  <a:cubicBezTo>
                    <a:pt x="215" y="24"/>
                    <a:pt x="212" y="22"/>
                    <a:pt x="212" y="22"/>
                  </a:cubicBezTo>
                  <a:cubicBezTo>
                    <a:pt x="213" y="22"/>
                    <a:pt x="214" y="20"/>
                    <a:pt x="214" y="20"/>
                  </a:cubicBezTo>
                  <a:cubicBezTo>
                    <a:pt x="214" y="20"/>
                    <a:pt x="216" y="21"/>
                    <a:pt x="216" y="22"/>
                  </a:cubicBezTo>
                  <a:cubicBezTo>
                    <a:pt x="217" y="22"/>
                    <a:pt x="218" y="23"/>
                    <a:pt x="218" y="23"/>
                  </a:cubicBezTo>
                  <a:cubicBezTo>
                    <a:pt x="219" y="23"/>
                    <a:pt x="220" y="21"/>
                    <a:pt x="220" y="21"/>
                  </a:cubicBezTo>
                  <a:cubicBezTo>
                    <a:pt x="220" y="21"/>
                    <a:pt x="222" y="19"/>
                    <a:pt x="222" y="19"/>
                  </a:cubicBezTo>
                  <a:cubicBezTo>
                    <a:pt x="222" y="19"/>
                    <a:pt x="224" y="21"/>
                    <a:pt x="224" y="21"/>
                  </a:cubicBezTo>
                  <a:cubicBezTo>
                    <a:pt x="224" y="20"/>
                    <a:pt x="226" y="19"/>
                    <a:pt x="226" y="18"/>
                  </a:cubicBezTo>
                  <a:cubicBezTo>
                    <a:pt x="226" y="18"/>
                    <a:pt x="224" y="17"/>
                    <a:pt x="224" y="17"/>
                  </a:cubicBezTo>
                  <a:cubicBezTo>
                    <a:pt x="224" y="16"/>
                    <a:pt x="225" y="15"/>
                    <a:pt x="225" y="14"/>
                  </a:cubicBezTo>
                  <a:cubicBezTo>
                    <a:pt x="226" y="14"/>
                    <a:pt x="227" y="12"/>
                    <a:pt x="227" y="12"/>
                  </a:cubicBezTo>
                  <a:cubicBezTo>
                    <a:pt x="227" y="12"/>
                    <a:pt x="229" y="14"/>
                    <a:pt x="229" y="14"/>
                  </a:cubicBezTo>
                  <a:cubicBezTo>
                    <a:pt x="230" y="14"/>
                    <a:pt x="231" y="15"/>
                    <a:pt x="231" y="16"/>
                  </a:cubicBezTo>
                  <a:cubicBezTo>
                    <a:pt x="232" y="16"/>
                    <a:pt x="233" y="17"/>
                    <a:pt x="234" y="17"/>
                  </a:cubicBezTo>
                  <a:cubicBezTo>
                    <a:pt x="234" y="17"/>
                    <a:pt x="235" y="15"/>
                    <a:pt x="235" y="15"/>
                  </a:cubicBezTo>
                  <a:cubicBezTo>
                    <a:pt x="236" y="15"/>
                    <a:pt x="237" y="16"/>
                    <a:pt x="238" y="17"/>
                  </a:cubicBezTo>
                  <a:cubicBezTo>
                    <a:pt x="238" y="17"/>
                    <a:pt x="240" y="19"/>
                    <a:pt x="240" y="19"/>
                  </a:cubicBezTo>
                  <a:cubicBezTo>
                    <a:pt x="240" y="18"/>
                    <a:pt x="241" y="17"/>
                    <a:pt x="242" y="16"/>
                  </a:cubicBezTo>
                  <a:cubicBezTo>
                    <a:pt x="242" y="16"/>
                    <a:pt x="243" y="14"/>
                    <a:pt x="243" y="14"/>
                  </a:cubicBezTo>
                  <a:cubicBezTo>
                    <a:pt x="243" y="14"/>
                    <a:pt x="241" y="12"/>
                    <a:pt x="241" y="12"/>
                  </a:cubicBezTo>
                  <a:cubicBezTo>
                    <a:pt x="241" y="12"/>
                    <a:pt x="242" y="10"/>
                    <a:pt x="243" y="10"/>
                  </a:cubicBezTo>
                  <a:cubicBezTo>
                    <a:pt x="243" y="10"/>
                    <a:pt x="245" y="12"/>
                    <a:pt x="245" y="12"/>
                  </a:cubicBezTo>
                  <a:cubicBezTo>
                    <a:pt x="245" y="12"/>
                    <a:pt x="247" y="13"/>
                    <a:pt x="247" y="14"/>
                  </a:cubicBezTo>
                  <a:cubicBezTo>
                    <a:pt x="247" y="14"/>
                    <a:pt x="246" y="15"/>
                    <a:pt x="246" y="16"/>
                  </a:cubicBezTo>
                  <a:cubicBezTo>
                    <a:pt x="245" y="16"/>
                    <a:pt x="244" y="17"/>
                    <a:pt x="244" y="18"/>
                  </a:cubicBezTo>
                  <a:cubicBezTo>
                    <a:pt x="244" y="18"/>
                    <a:pt x="246" y="19"/>
                    <a:pt x="246" y="20"/>
                  </a:cubicBezTo>
                  <a:cubicBezTo>
                    <a:pt x="247" y="19"/>
                    <a:pt x="247" y="18"/>
                    <a:pt x="248" y="17"/>
                  </a:cubicBezTo>
                  <a:cubicBezTo>
                    <a:pt x="248" y="17"/>
                    <a:pt x="249" y="15"/>
                    <a:pt x="249" y="15"/>
                  </a:cubicBezTo>
                  <a:cubicBezTo>
                    <a:pt x="250" y="15"/>
                    <a:pt x="252" y="17"/>
                    <a:pt x="252" y="17"/>
                  </a:cubicBezTo>
                  <a:cubicBezTo>
                    <a:pt x="252" y="17"/>
                    <a:pt x="253" y="15"/>
                    <a:pt x="253" y="15"/>
                  </a:cubicBezTo>
                  <a:cubicBezTo>
                    <a:pt x="253" y="14"/>
                    <a:pt x="251" y="14"/>
                    <a:pt x="251" y="13"/>
                  </a:cubicBezTo>
                  <a:cubicBezTo>
                    <a:pt x="251" y="12"/>
                    <a:pt x="253" y="11"/>
                    <a:pt x="253" y="11"/>
                  </a:cubicBezTo>
                  <a:cubicBezTo>
                    <a:pt x="253" y="10"/>
                    <a:pt x="254" y="9"/>
                    <a:pt x="255" y="9"/>
                  </a:cubicBezTo>
                  <a:cubicBezTo>
                    <a:pt x="255" y="8"/>
                    <a:pt x="256" y="10"/>
                    <a:pt x="257" y="10"/>
                  </a:cubicBezTo>
                  <a:cubicBezTo>
                    <a:pt x="258" y="10"/>
                    <a:pt x="258" y="8"/>
                    <a:pt x="258" y="8"/>
                  </a:cubicBezTo>
                  <a:cubicBezTo>
                    <a:pt x="259" y="8"/>
                    <a:pt x="260" y="10"/>
                    <a:pt x="261" y="10"/>
                  </a:cubicBezTo>
                  <a:cubicBezTo>
                    <a:pt x="261" y="10"/>
                    <a:pt x="259" y="11"/>
                    <a:pt x="259" y="12"/>
                  </a:cubicBezTo>
                  <a:cubicBezTo>
                    <a:pt x="259" y="12"/>
                    <a:pt x="261" y="13"/>
                    <a:pt x="261" y="14"/>
                  </a:cubicBezTo>
                  <a:cubicBezTo>
                    <a:pt x="261" y="14"/>
                    <a:pt x="260" y="15"/>
                    <a:pt x="260" y="16"/>
                  </a:cubicBezTo>
                  <a:cubicBezTo>
                    <a:pt x="259" y="17"/>
                    <a:pt x="258" y="18"/>
                    <a:pt x="258" y="18"/>
                  </a:cubicBezTo>
                  <a:cubicBezTo>
                    <a:pt x="258" y="18"/>
                    <a:pt x="256" y="16"/>
                    <a:pt x="256" y="16"/>
                  </a:cubicBezTo>
                  <a:cubicBezTo>
                    <a:pt x="255" y="16"/>
                    <a:pt x="255" y="19"/>
                    <a:pt x="254" y="19"/>
                  </a:cubicBezTo>
                  <a:cubicBezTo>
                    <a:pt x="253" y="19"/>
                    <a:pt x="252" y="17"/>
                    <a:pt x="252" y="17"/>
                  </a:cubicBezTo>
                  <a:cubicBezTo>
                    <a:pt x="251" y="17"/>
                    <a:pt x="251" y="19"/>
                    <a:pt x="250" y="19"/>
                  </a:cubicBezTo>
                  <a:cubicBezTo>
                    <a:pt x="251" y="20"/>
                    <a:pt x="253" y="21"/>
                    <a:pt x="254" y="23"/>
                  </a:cubicBezTo>
                  <a:cubicBezTo>
                    <a:pt x="255" y="23"/>
                    <a:pt x="256" y="24"/>
                    <a:pt x="257" y="24"/>
                  </a:cubicBezTo>
                  <a:cubicBezTo>
                    <a:pt x="257" y="24"/>
                    <a:pt x="258" y="22"/>
                    <a:pt x="258" y="22"/>
                  </a:cubicBezTo>
                  <a:cubicBezTo>
                    <a:pt x="259" y="22"/>
                    <a:pt x="260" y="24"/>
                    <a:pt x="261" y="24"/>
                  </a:cubicBezTo>
                  <a:cubicBezTo>
                    <a:pt x="261" y="24"/>
                    <a:pt x="263" y="26"/>
                    <a:pt x="263" y="25"/>
                  </a:cubicBezTo>
                  <a:cubicBezTo>
                    <a:pt x="263" y="25"/>
                    <a:pt x="265" y="23"/>
                    <a:pt x="265" y="23"/>
                  </a:cubicBezTo>
                  <a:cubicBezTo>
                    <a:pt x="264" y="23"/>
                    <a:pt x="262" y="22"/>
                    <a:pt x="262" y="22"/>
                  </a:cubicBezTo>
                  <a:cubicBezTo>
                    <a:pt x="262" y="21"/>
                    <a:pt x="264" y="20"/>
                    <a:pt x="264" y="19"/>
                  </a:cubicBezTo>
                  <a:cubicBezTo>
                    <a:pt x="264" y="19"/>
                    <a:pt x="265" y="18"/>
                    <a:pt x="266" y="17"/>
                  </a:cubicBezTo>
                  <a:cubicBezTo>
                    <a:pt x="266" y="16"/>
                    <a:pt x="267" y="15"/>
                    <a:pt x="267" y="15"/>
                  </a:cubicBezTo>
                  <a:cubicBezTo>
                    <a:pt x="268" y="15"/>
                    <a:pt x="269" y="17"/>
                    <a:pt x="270" y="17"/>
                  </a:cubicBezTo>
                  <a:cubicBezTo>
                    <a:pt x="270" y="16"/>
                    <a:pt x="271" y="14"/>
                    <a:pt x="271" y="14"/>
                  </a:cubicBezTo>
                  <a:cubicBezTo>
                    <a:pt x="272" y="14"/>
                    <a:pt x="273" y="16"/>
                    <a:pt x="274" y="16"/>
                  </a:cubicBezTo>
                  <a:cubicBezTo>
                    <a:pt x="274" y="16"/>
                    <a:pt x="275" y="14"/>
                    <a:pt x="275" y="14"/>
                  </a:cubicBezTo>
                  <a:cubicBezTo>
                    <a:pt x="275" y="14"/>
                    <a:pt x="273" y="12"/>
                    <a:pt x="273" y="12"/>
                  </a:cubicBezTo>
                  <a:cubicBezTo>
                    <a:pt x="273" y="12"/>
                    <a:pt x="274" y="10"/>
                    <a:pt x="275" y="10"/>
                  </a:cubicBezTo>
                  <a:cubicBezTo>
                    <a:pt x="275" y="10"/>
                    <a:pt x="276" y="12"/>
                    <a:pt x="277" y="12"/>
                  </a:cubicBezTo>
                  <a:cubicBezTo>
                    <a:pt x="278" y="11"/>
                    <a:pt x="278" y="10"/>
                    <a:pt x="279" y="9"/>
                  </a:cubicBezTo>
                  <a:cubicBezTo>
                    <a:pt x="279" y="9"/>
                    <a:pt x="280" y="11"/>
                    <a:pt x="281" y="11"/>
                  </a:cubicBezTo>
                  <a:cubicBezTo>
                    <a:pt x="281" y="11"/>
                    <a:pt x="282" y="9"/>
                    <a:pt x="283" y="9"/>
                  </a:cubicBezTo>
                  <a:cubicBezTo>
                    <a:pt x="283" y="8"/>
                    <a:pt x="284" y="7"/>
                    <a:pt x="284" y="7"/>
                  </a:cubicBezTo>
                  <a:cubicBezTo>
                    <a:pt x="285" y="7"/>
                    <a:pt x="286" y="8"/>
                    <a:pt x="287" y="8"/>
                  </a:cubicBezTo>
                  <a:cubicBezTo>
                    <a:pt x="287" y="9"/>
                    <a:pt x="285" y="10"/>
                    <a:pt x="285" y="10"/>
                  </a:cubicBezTo>
                  <a:cubicBezTo>
                    <a:pt x="284" y="11"/>
                    <a:pt x="284" y="12"/>
                    <a:pt x="283" y="13"/>
                  </a:cubicBezTo>
                  <a:cubicBezTo>
                    <a:pt x="283" y="13"/>
                    <a:pt x="281" y="11"/>
                    <a:pt x="281" y="11"/>
                  </a:cubicBezTo>
                  <a:cubicBezTo>
                    <a:pt x="281" y="11"/>
                    <a:pt x="280" y="13"/>
                    <a:pt x="279" y="13"/>
                  </a:cubicBezTo>
                  <a:cubicBezTo>
                    <a:pt x="279" y="14"/>
                    <a:pt x="278" y="15"/>
                    <a:pt x="278" y="15"/>
                  </a:cubicBezTo>
                  <a:cubicBezTo>
                    <a:pt x="278" y="16"/>
                    <a:pt x="280" y="17"/>
                    <a:pt x="280" y="17"/>
                  </a:cubicBezTo>
                  <a:cubicBezTo>
                    <a:pt x="280" y="17"/>
                    <a:pt x="278" y="19"/>
                    <a:pt x="278" y="19"/>
                  </a:cubicBezTo>
                  <a:cubicBezTo>
                    <a:pt x="279" y="20"/>
                    <a:pt x="280" y="21"/>
                    <a:pt x="280" y="21"/>
                  </a:cubicBezTo>
                  <a:cubicBezTo>
                    <a:pt x="281" y="21"/>
                    <a:pt x="281" y="19"/>
                    <a:pt x="282" y="19"/>
                  </a:cubicBezTo>
                  <a:cubicBezTo>
                    <a:pt x="283" y="19"/>
                    <a:pt x="284" y="21"/>
                    <a:pt x="284" y="21"/>
                  </a:cubicBezTo>
                  <a:cubicBezTo>
                    <a:pt x="285" y="20"/>
                    <a:pt x="285" y="19"/>
                    <a:pt x="286" y="18"/>
                  </a:cubicBezTo>
                  <a:cubicBezTo>
                    <a:pt x="287" y="18"/>
                    <a:pt x="287" y="16"/>
                    <a:pt x="288" y="16"/>
                  </a:cubicBezTo>
                  <a:cubicBezTo>
                    <a:pt x="288" y="16"/>
                    <a:pt x="289" y="18"/>
                    <a:pt x="290" y="18"/>
                  </a:cubicBezTo>
                  <a:cubicBezTo>
                    <a:pt x="291" y="18"/>
                    <a:pt x="291" y="16"/>
                    <a:pt x="292" y="16"/>
                  </a:cubicBezTo>
                  <a:cubicBezTo>
                    <a:pt x="292" y="16"/>
                    <a:pt x="294" y="17"/>
                    <a:pt x="294" y="17"/>
                  </a:cubicBezTo>
                  <a:cubicBezTo>
                    <a:pt x="294" y="18"/>
                    <a:pt x="292" y="19"/>
                    <a:pt x="292" y="20"/>
                  </a:cubicBezTo>
                  <a:cubicBezTo>
                    <a:pt x="292" y="20"/>
                    <a:pt x="294" y="21"/>
                    <a:pt x="294" y="21"/>
                  </a:cubicBezTo>
                  <a:cubicBezTo>
                    <a:pt x="295" y="21"/>
                    <a:pt x="295" y="19"/>
                    <a:pt x="296" y="19"/>
                  </a:cubicBezTo>
                  <a:cubicBezTo>
                    <a:pt x="296" y="19"/>
                    <a:pt x="298" y="21"/>
                    <a:pt x="298" y="21"/>
                  </a:cubicBezTo>
                  <a:cubicBezTo>
                    <a:pt x="299" y="20"/>
                    <a:pt x="300" y="19"/>
                    <a:pt x="300" y="18"/>
                  </a:cubicBezTo>
                  <a:cubicBezTo>
                    <a:pt x="301" y="18"/>
                    <a:pt x="301" y="17"/>
                    <a:pt x="302" y="16"/>
                  </a:cubicBezTo>
                  <a:cubicBezTo>
                    <a:pt x="302" y="15"/>
                    <a:pt x="303" y="15"/>
                    <a:pt x="303" y="14"/>
                  </a:cubicBezTo>
                  <a:cubicBezTo>
                    <a:pt x="304" y="14"/>
                    <a:pt x="305" y="12"/>
                    <a:pt x="305" y="12"/>
                  </a:cubicBezTo>
                  <a:cubicBezTo>
                    <a:pt x="305" y="12"/>
                    <a:pt x="307" y="13"/>
                    <a:pt x="307" y="13"/>
                  </a:cubicBezTo>
                  <a:cubicBezTo>
                    <a:pt x="307" y="14"/>
                    <a:pt x="306" y="15"/>
                    <a:pt x="306" y="16"/>
                  </a:cubicBezTo>
                  <a:cubicBezTo>
                    <a:pt x="306" y="16"/>
                    <a:pt x="308" y="17"/>
                    <a:pt x="308" y="17"/>
                  </a:cubicBezTo>
                  <a:cubicBezTo>
                    <a:pt x="308" y="18"/>
                    <a:pt x="306" y="20"/>
                    <a:pt x="306" y="20"/>
                  </a:cubicBezTo>
                  <a:cubicBezTo>
                    <a:pt x="307" y="20"/>
                    <a:pt x="308" y="21"/>
                    <a:pt x="308" y="21"/>
                  </a:cubicBezTo>
                  <a:cubicBezTo>
                    <a:pt x="309" y="21"/>
                    <a:pt x="310" y="19"/>
                    <a:pt x="310" y="19"/>
                  </a:cubicBezTo>
                  <a:cubicBezTo>
                    <a:pt x="311" y="19"/>
                    <a:pt x="311" y="18"/>
                    <a:pt x="312" y="17"/>
                  </a:cubicBezTo>
                  <a:cubicBezTo>
                    <a:pt x="312" y="17"/>
                    <a:pt x="313" y="15"/>
                    <a:pt x="313" y="15"/>
                  </a:cubicBezTo>
                  <a:cubicBezTo>
                    <a:pt x="314" y="15"/>
                    <a:pt x="315" y="16"/>
                    <a:pt x="316" y="16"/>
                  </a:cubicBezTo>
                  <a:cubicBezTo>
                    <a:pt x="316" y="17"/>
                    <a:pt x="318" y="18"/>
                    <a:pt x="318" y="18"/>
                  </a:cubicBezTo>
                  <a:cubicBezTo>
                    <a:pt x="318" y="18"/>
                    <a:pt x="316" y="20"/>
                    <a:pt x="316" y="20"/>
                  </a:cubicBezTo>
                  <a:cubicBezTo>
                    <a:pt x="316" y="20"/>
                    <a:pt x="314" y="22"/>
                    <a:pt x="315" y="23"/>
                  </a:cubicBezTo>
                  <a:cubicBezTo>
                    <a:pt x="315" y="23"/>
                    <a:pt x="316" y="24"/>
                    <a:pt x="317" y="24"/>
                  </a:cubicBezTo>
                  <a:cubicBezTo>
                    <a:pt x="317" y="23"/>
                    <a:pt x="318" y="23"/>
                    <a:pt x="318" y="22"/>
                  </a:cubicBezTo>
                  <a:cubicBezTo>
                    <a:pt x="319" y="21"/>
                    <a:pt x="320" y="20"/>
                    <a:pt x="320" y="20"/>
                  </a:cubicBezTo>
                  <a:cubicBezTo>
                    <a:pt x="320" y="19"/>
                    <a:pt x="318" y="18"/>
                    <a:pt x="318" y="18"/>
                  </a:cubicBezTo>
                  <a:cubicBezTo>
                    <a:pt x="318" y="17"/>
                    <a:pt x="320" y="16"/>
                    <a:pt x="320" y="16"/>
                  </a:cubicBezTo>
                  <a:cubicBezTo>
                    <a:pt x="320" y="15"/>
                    <a:pt x="321" y="14"/>
                    <a:pt x="321" y="14"/>
                  </a:cubicBezTo>
                  <a:cubicBezTo>
                    <a:pt x="321" y="14"/>
                    <a:pt x="324" y="15"/>
                    <a:pt x="324" y="15"/>
                  </a:cubicBezTo>
                  <a:cubicBezTo>
                    <a:pt x="324" y="16"/>
                    <a:pt x="322" y="17"/>
                    <a:pt x="322" y="18"/>
                  </a:cubicBezTo>
                  <a:cubicBezTo>
                    <a:pt x="322" y="18"/>
                    <a:pt x="324" y="19"/>
                    <a:pt x="324" y="19"/>
                  </a:cubicBezTo>
                  <a:cubicBezTo>
                    <a:pt x="324" y="20"/>
                    <a:pt x="323" y="21"/>
                    <a:pt x="322" y="21"/>
                  </a:cubicBezTo>
                  <a:cubicBezTo>
                    <a:pt x="322" y="22"/>
                    <a:pt x="321" y="24"/>
                    <a:pt x="321" y="24"/>
                  </a:cubicBezTo>
                  <a:cubicBezTo>
                    <a:pt x="321" y="24"/>
                    <a:pt x="323" y="25"/>
                    <a:pt x="323" y="25"/>
                  </a:cubicBezTo>
                  <a:cubicBezTo>
                    <a:pt x="324" y="25"/>
                    <a:pt x="324" y="23"/>
                    <a:pt x="325" y="23"/>
                  </a:cubicBezTo>
                  <a:cubicBezTo>
                    <a:pt x="325" y="23"/>
                    <a:pt x="327" y="25"/>
                    <a:pt x="327" y="25"/>
                  </a:cubicBezTo>
                  <a:cubicBezTo>
                    <a:pt x="328" y="25"/>
                    <a:pt x="328" y="26"/>
                    <a:pt x="329" y="27"/>
                  </a:cubicBezTo>
                  <a:cubicBezTo>
                    <a:pt x="329" y="26"/>
                    <a:pt x="331" y="25"/>
                    <a:pt x="331" y="24"/>
                  </a:cubicBezTo>
                  <a:cubicBezTo>
                    <a:pt x="331" y="24"/>
                    <a:pt x="329" y="23"/>
                    <a:pt x="329" y="23"/>
                  </a:cubicBezTo>
                  <a:cubicBezTo>
                    <a:pt x="329" y="22"/>
                    <a:pt x="330" y="21"/>
                    <a:pt x="330" y="20"/>
                  </a:cubicBezTo>
                  <a:cubicBezTo>
                    <a:pt x="330" y="20"/>
                    <a:pt x="328" y="19"/>
                    <a:pt x="328" y="19"/>
                  </a:cubicBezTo>
                  <a:cubicBezTo>
                    <a:pt x="328" y="18"/>
                    <a:pt x="330" y="17"/>
                    <a:pt x="330" y="16"/>
                  </a:cubicBezTo>
                  <a:cubicBezTo>
                    <a:pt x="330" y="16"/>
                    <a:pt x="331" y="15"/>
                    <a:pt x="331" y="14"/>
                  </a:cubicBezTo>
                  <a:cubicBezTo>
                    <a:pt x="331" y="14"/>
                    <a:pt x="330" y="13"/>
                    <a:pt x="329" y="13"/>
                  </a:cubicBezTo>
                  <a:cubicBezTo>
                    <a:pt x="329" y="13"/>
                    <a:pt x="331" y="10"/>
                    <a:pt x="331" y="10"/>
                  </a:cubicBezTo>
                  <a:cubicBezTo>
                    <a:pt x="331" y="10"/>
                    <a:pt x="333" y="12"/>
                    <a:pt x="333" y="12"/>
                  </a:cubicBezTo>
                  <a:cubicBezTo>
                    <a:pt x="333" y="12"/>
                    <a:pt x="335" y="10"/>
                    <a:pt x="335" y="10"/>
                  </a:cubicBezTo>
                  <a:cubicBezTo>
                    <a:pt x="335" y="10"/>
                    <a:pt x="337" y="11"/>
                    <a:pt x="337" y="11"/>
                  </a:cubicBezTo>
                  <a:cubicBezTo>
                    <a:pt x="337" y="12"/>
                    <a:pt x="335" y="14"/>
                    <a:pt x="335" y="14"/>
                  </a:cubicBezTo>
                  <a:cubicBezTo>
                    <a:pt x="336" y="14"/>
                    <a:pt x="337" y="15"/>
                    <a:pt x="338" y="15"/>
                  </a:cubicBezTo>
                  <a:cubicBezTo>
                    <a:pt x="338" y="15"/>
                    <a:pt x="339" y="13"/>
                    <a:pt x="339" y="13"/>
                  </a:cubicBezTo>
                  <a:cubicBezTo>
                    <a:pt x="340" y="13"/>
                    <a:pt x="341" y="14"/>
                    <a:pt x="342" y="15"/>
                  </a:cubicBezTo>
                  <a:cubicBezTo>
                    <a:pt x="342" y="15"/>
                    <a:pt x="343" y="17"/>
                    <a:pt x="344" y="17"/>
                  </a:cubicBezTo>
                  <a:cubicBezTo>
                    <a:pt x="344" y="17"/>
                    <a:pt x="345" y="18"/>
                    <a:pt x="346" y="18"/>
                  </a:cubicBezTo>
                  <a:cubicBezTo>
                    <a:pt x="346" y="18"/>
                    <a:pt x="347" y="16"/>
                    <a:pt x="348" y="16"/>
                  </a:cubicBezTo>
                  <a:cubicBezTo>
                    <a:pt x="348" y="15"/>
                    <a:pt x="349" y="14"/>
                    <a:pt x="349" y="14"/>
                  </a:cubicBezTo>
                  <a:cubicBezTo>
                    <a:pt x="350" y="14"/>
                    <a:pt x="351" y="12"/>
                    <a:pt x="351" y="12"/>
                  </a:cubicBezTo>
                  <a:cubicBezTo>
                    <a:pt x="352" y="12"/>
                    <a:pt x="353" y="13"/>
                    <a:pt x="353" y="13"/>
                  </a:cubicBezTo>
                  <a:cubicBezTo>
                    <a:pt x="354" y="13"/>
                    <a:pt x="354" y="11"/>
                    <a:pt x="355" y="11"/>
                  </a:cubicBezTo>
                  <a:cubicBezTo>
                    <a:pt x="355" y="12"/>
                    <a:pt x="357" y="12"/>
                    <a:pt x="357" y="13"/>
                  </a:cubicBezTo>
                  <a:cubicBezTo>
                    <a:pt x="357" y="13"/>
                    <a:pt x="355" y="14"/>
                    <a:pt x="356" y="15"/>
                  </a:cubicBezTo>
                  <a:cubicBezTo>
                    <a:pt x="356" y="16"/>
                    <a:pt x="358" y="16"/>
                    <a:pt x="358" y="17"/>
                  </a:cubicBezTo>
                  <a:cubicBezTo>
                    <a:pt x="358" y="17"/>
                    <a:pt x="356" y="18"/>
                    <a:pt x="356" y="19"/>
                  </a:cubicBezTo>
                  <a:cubicBezTo>
                    <a:pt x="356" y="20"/>
                    <a:pt x="358" y="20"/>
                    <a:pt x="358" y="21"/>
                  </a:cubicBezTo>
                  <a:cubicBezTo>
                    <a:pt x="359" y="20"/>
                    <a:pt x="360" y="19"/>
                    <a:pt x="360" y="18"/>
                  </a:cubicBezTo>
                  <a:cubicBezTo>
                    <a:pt x="360" y="18"/>
                    <a:pt x="362" y="16"/>
                    <a:pt x="362" y="16"/>
                  </a:cubicBezTo>
                  <a:cubicBezTo>
                    <a:pt x="362" y="16"/>
                    <a:pt x="360" y="14"/>
                    <a:pt x="360" y="14"/>
                  </a:cubicBezTo>
                  <a:cubicBezTo>
                    <a:pt x="360" y="14"/>
                    <a:pt x="361" y="12"/>
                    <a:pt x="361" y="12"/>
                  </a:cubicBezTo>
                  <a:cubicBezTo>
                    <a:pt x="361" y="12"/>
                    <a:pt x="363" y="14"/>
                    <a:pt x="363" y="14"/>
                  </a:cubicBezTo>
                  <a:cubicBezTo>
                    <a:pt x="363" y="14"/>
                    <a:pt x="362" y="16"/>
                    <a:pt x="362" y="16"/>
                  </a:cubicBezTo>
                  <a:cubicBezTo>
                    <a:pt x="362" y="16"/>
                    <a:pt x="364" y="18"/>
                    <a:pt x="364" y="18"/>
                  </a:cubicBezTo>
                  <a:cubicBezTo>
                    <a:pt x="365" y="18"/>
                    <a:pt x="365" y="16"/>
                    <a:pt x="366" y="16"/>
                  </a:cubicBezTo>
                  <a:cubicBezTo>
                    <a:pt x="366" y="16"/>
                    <a:pt x="367" y="17"/>
                    <a:pt x="368" y="17"/>
                  </a:cubicBezTo>
                  <a:cubicBezTo>
                    <a:pt x="369" y="17"/>
                    <a:pt x="369" y="15"/>
                    <a:pt x="370" y="15"/>
                  </a:cubicBezTo>
                  <a:cubicBezTo>
                    <a:pt x="370" y="15"/>
                    <a:pt x="371" y="17"/>
                    <a:pt x="372" y="17"/>
                  </a:cubicBezTo>
                  <a:cubicBezTo>
                    <a:pt x="372" y="17"/>
                    <a:pt x="373" y="15"/>
                    <a:pt x="374" y="15"/>
                  </a:cubicBezTo>
                  <a:cubicBezTo>
                    <a:pt x="374" y="15"/>
                    <a:pt x="375" y="16"/>
                    <a:pt x="376" y="16"/>
                  </a:cubicBezTo>
                  <a:cubicBezTo>
                    <a:pt x="376" y="16"/>
                    <a:pt x="377" y="14"/>
                    <a:pt x="378" y="14"/>
                  </a:cubicBezTo>
                  <a:cubicBezTo>
                    <a:pt x="378" y="14"/>
                    <a:pt x="379" y="12"/>
                    <a:pt x="379" y="12"/>
                  </a:cubicBezTo>
                  <a:cubicBezTo>
                    <a:pt x="380" y="12"/>
                    <a:pt x="381" y="14"/>
                    <a:pt x="381" y="14"/>
                  </a:cubicBezTo>
                  <a:cubicBezTo>
                    <a:pt x="382" y="13"/>
                    <a:pt x="383" y="12"/>
                    <a:pt x="383" y="11"/>
                  </a:cubicBezTo>
                  <a:cubicBezTo>
                    <a:pt x="384" y="11"/>
                    <a:pt x="384" y="9"/>
                    <a:pt x="385" y="9"/>
                  </a:cubicBezTo>
                  <a:cubicBezTo>
                    <a:pt x="385" y="9"/>
                    <a:pt x="387" y="11"/>
                    <a:pt x="387" y="11"/>
                  </a:cubicBezTo>
                  <a:cubicBezTo>
                    <a:pt x="387" y="12"/>
                    <a:pt x="386" y="12"/>
                    <a:pt x="385" y="13"/>
                  </a:cubicBezTo>
                  <a:cubicBezTo>
                    <a:pt x="385" y="13"/>
                    <a:pt x="384" y="15"/>
                    <a:pt x="384" y="15"/>
                  </a:cubicBezTo>
                  <a:cubicBezTo>
                    <a:pt x="384" y="15"/>
                    <a:pt x="386" y="17"/>
                    <a:pt x="386" y="17"/>
                  </a:cubicBezTo>
                  <a:cubicBezTo>
                    <a:pt x="385" y="18"/>
                    <a:pt x="385" y="18"/>
                    <a:pt x="384" y="19"/>
                  </a:cubicBezTo>
                  <a:cubicBezTo>
                    <a:pt x="384" y="20"/>
                    <a:pt x="383" y="21"/>
                    <a:pt x="383" y="21"/>
                  </a:cubicBezTo>
                  <a:cubicBezTo>
                    <a:pt x="382" y="22"/>
                    <a:pt x="381" y="20"/>
                    <a:pt x="380" y="20"/>
                  </a:cubicBezTo>
                  <a:cubicBezTo>
                    <a:pt x="380" y="20"/>
                    <a:pt x="379" y="22"/>
                    <a:pt x="379" y="22"/>
                  </a:cubicBezTo>
                  <a:cubicBezTo>
                    <a:pt x="378" y="22"/>
                    <a:pt x="377" y="20"/>
                    <a:pt x="376" y="20"/>
                  </a:cubicBezTo>
                  <a:cubicBezTo>
                    <a:pt x="376" y="20"/>
                    <a:pt x="375" y="22"/>
                    <a:pt x="375" y="22"/>
                  </a:cubicBezTo>
                  <a:cubicBezTo>
                    <a:pt x="375" y="23"/>
                    <a:pt x="377" y="24"/>
                    <a:pt x="377" y="24"/>
                  </a:cubicBezTo>
                  <a:cubicBezTo>
                    <a:pt x="377" y="25"/>
                    <a:pt x="375" y="26"/>
                    <a:pt x="375" y="26"/>
                  </a:cubicBezTo>
                  <a:cubicBezTo>
                    <a:pt x="376" y="26"/>
                    <a:pt x="377" y="28"/>
                    <a:pt x="377" y="28"/>
                  </a:cubicBezTo>
                  <a:cubicBezTo>
                    <a:pt x="378" y="28"/>
                    <a:pt x="379" y="26"/>
                    <a:pt x="379" y="26"/>
                  </a:cubicBezTo>
                  <a:cubicBezTo>
                    <a:pt x="380" y="26"/>
                    <a:pt x="381" y="28"/>
                    <a:pt x="381" y="28"/>
                  </a:cubicBezTo>
                  <a:cubicBezTo>
                    <a:pt x="382" y="28"/>
                    <a:pt x="382" y="25"/>
                    <a:pt x="383" y="25"/>
                  </a:cubicBezTo>
                  <a:cubicBezTo>
                    <a:pt x="384" y="25"/>
                    <a:pt x="385" y="27"/>
                    <a:pt x="385" y="27"/>
                  </a:cubicBezTo>
                  <a:cubicBezTo>
                    <a:pt x="385" y="26"/>
                    <a:pt x="387" y="25"/>
                    <a:pt x="387" y="25"/>
                  </a:cubicBezTo>
                  <a:cubicBezTo>
                    <a:pt x="387" y="24"/>
                    <a:pt x="385" y="24"/>
                    <a:pt x="385" y="23"/>
                  </a:cubicBezTo>
                  <a:cubicBezTo>
                    <a:pt x="385" y="22"/>
                    <a:pt x="386" y="22"/>
                    <a:pt x="386" y="21"/>
                  </a:cubicBezTo>
                  <a:cubicBezTo>
                    <a:pt x="387" y="20"/>
                    <a:pt x="388" y="19"/>
                    <a:pt x="388" y="19"/>
                  </a:cubicBezTo>
                  <a:cubicBezTo>
                    <a:pt x="388" y="18"/>
                    <a:pt x="386" y="17"/>
                    <a:pt x="386" y="17"/>
                  </a:cubicBezTo>
                  <a:cubicBezTo>
                    <a:pt x="386" y="17"/>
                    <a:pt x="387" y="15"/>
                    <a:pt x="388" y="15"/>
                  </a:cubicBezTo>
                  <a:cubicBezTo>
                    <a:pt x="388" y="15"/>
                    <a:pt x="390" y="17"/>
                    <a:pt x="390" y="16"/>
                  </a:cubicBezTo>
                  <a:cubicBezTo>
                    <a:pt x="390" y="16"/>
                    <a:pt x="392" y="14"/>
                    <a:pt x="392" y="14"/>
                  </a:cubicBezTo>
                  <a:cubicBezTo>
                    <a:pt x="392" y="14"/>
                    <a:pt x="389" y="12"/>
                    <a:pt x="389" y="12"/>
                  </a:cubicBezTo>
                  <a:cubicBezTo>
                    <a:pt x="390" y="12"/>
                    <a:pt x="391" y="10"/>
                    <a:pt x="391" y="10"/>
                  </a:cubicBezTo>
                  <a:cubicBezTo>
                    <a:pt x="392" y="10"/>
                    <a:pt x="393" y="12"/>
                    <a:pt x="393" y="12"/>
                  </a:cubicBezTo>
                  <a:cubicBezTo>
                    <a:pt x="393" y="13"/>
                    <a:pt x="391" y="14"/>
                    <a:pt x="392" y="14"/>
                  </a:cubicBezTo>
                  <a:cubicBezTo>
                    <a:pt x="392" y="15"/>
                    <a:pt x="394" y="15"/>
                    <a:pt x="394" y="16"/>
                  </a:cubicBezTo>
                  <a:cubicBezTo>
                    <a:pt x="394" y="17"/>
                    <a:pt x="396" y="17"/>
                    <a:pt x="396" y="18"/>
                  </a:cubicBezTo>
                  <a:cubicBezTo>
                    <a:pt x="396" y="18"/>
                    <a:pt x="395" y="19"/>
                    <a:pt x="394" y="20"/>
                  </a:cubicBezTo>
                  <a:cubicBezTo>
                    <a:pt x="394" y="20"/>
                    <a:pt x="392" y="18"/>
                    <a:pt x="392" y="18"/>
                  </a:cubicBezTo>
                  <a:cubicBezTo>
                    <a:pt x="392" y="18"/>
                    <a:pt x="391" y="20"/>
                    <a:pt x="390" y="20"/>
                  </a:cubicBezTo>
                  <a:cubicBezTo>
                    <a:pt x="390" y="21"/>
                    <a:pt x="389" y="22"/>
                    <a:pt x="389" y="23"/>
                  </a:cubicBezTo>
                  <a:cubicBezTo>
                    <a:pt x="389" y="23"/>
                    <a:pt x="390" y="24"/>
                    <a:pt x="391" y="24"/>
                  </a:cubicBezTo>
                  <a:cubicBezTo>
                    <a:pt x="391" y="24"/>
                    <a:pt x="392" y="22"/>
                    <a:pt x="393" y="22"/>
                  </a:cubicBezTo>
                  <a:cubicBezTo>
                    <a:pt x="393" y="22"/>
                    <a:pt x="394" y="24"/>
                    <a:pt x="395" y="24"/>
                  </a:cubicBezTo>
                  <a:cubicBezTo>
                    <a:pt x="395" y="24"/>
                    <a:pt x="396" y="22"/>
                    <a:pt x="397" y="22"/>
                  </a:cubicBezTo>
                  <a:cubicBezTo>
                    <a:pt x="397" y="21"/>
                    <a:pt x="398" y="23"/>
                    <a:pt x="399" y="23"/>
                  </a:cubicBezTo>
                  <a:cubicBezTo>
                    <a:pt x="399" y="23"/>
                    <a:pt x="400" y="22"/>
                    <a:pt x="400" y="21"/>
                  </a:cubicBezTo>
                  <a:cubicBezTo>
                    <a:pt x="401" y="20"/>
                    <a:pt x="402" y="20"/>
                    <a:pt x="402" y="19"/>
                  </a:cubicBezTo>
                  <a:cubicBezTo>
                    <a:pt x="402" y="19"/>
                    <a:pt x="404" y="17"/>
                    <a:pt x="404" y="17"/>
                  </a:cubicBezTo>
                  <a:cubicBezTo>
                    <a:pt x="404" y="17"/>
                    <a:pt x="406" y="18"/>
                    <a:pt x="406" y="18"/>
                  </a:cubicBezTo>
                  <a:cubicBezTo>
                    <a:pt x="406" y="19"/>
                    <a:pt x="404" y="20"/>
                    <a:pt x="404" y="20"/>
                  </a:cubicBezTo>
                  <a:cubicBezTo>
                    <a:pt x="405" y="21"/>
                    <a:pt x="407" y="22"/>
                    <a:pt x="407" y="22"/>
                  </a:cubicBezTo>
                  <a:cubicBezTo>
                    <a:pt x="407" y="23"/>
                    <a:pt x="405" y="24"/>
                    <a:pt x="405" y="24"/>
                  </a:cubicBezTo>
                  <a:cubicBezTo>
                    <a:pt x="405" y="25"/>
                    <a:pt x="407" y="26"/>
                    <a:pt x="407" y="26"/>
                  </a:cubicBezTo>
                  <a:cubicBezTo>
                    <a:pt x="408" y="26"/>
                    <a:pt x="408" y="24"/>
                    <a:pt x="409" y="24"/>
                  </a:cubicBezTo>
                  <a:cubicBezTo>
                    <a:pt x="409" y="23"/>
                    <a:pt x="407" y="23"/>
                    <a:pt x="407" y="22"/>
                  </a:cubicBezTo>
                  <a:cubicBezTo>
                    <a:pt x="407" y="22"/>
                    <a:pt x="408" y="20"/>
                    <a:pt x="408" y="20"/>
                  </a:cubicBezTo>
                  <a:cubicBezTo>
                    <a:pt x="409" y="19"/>
                    <a:pt x="410" y="18"/>
                    <a:pt x="410" y="18"/>
                  </a:cubicBezTo>
                  <a:cubicBezTo>
                    <a:pt x="410" y="17"/>
                    <a:pt x="408" y="17"/>
                    <a:pt x="408" y="16"/>
                  </a:cubicBezTo>
                  <a:cubicBezTo>
                    <a:pt x="408" y="16"/>
                    <a:pt x="409" y="14"/>
                    <a:pt x="410" y="14"/>
                  </a:cubicBezTo>
                  <a:cubicBezTo>
                    <a:pt x="410" y="14"/>
                    <a:pt x="412" y="15"/>
                    <a:pt x="412" y="15"/>
                  </a:cubicBezTo>
                  <a:cubicBezTo>
                    <a:pt x="412" y="16"/>
                    <a:pt x="410" y="17"/>
                    <a:pt x="410" y="18"/>
                  </a:cubicBezTo>
                  <a:cubicBezTo>
                    <a:pt x="410" y="18"/>
                    <a:pt x="412" y="19"/>
                    <a:pt x="412" y="19"/>
                  </a:cubicBezTo>
                  <a:cubicBezTo>
                    <a:pt x="412" y="20"/>
                    <a:pt x="410" y="21"/>
                    <a:pt x="411" y="22"/>
                  </a:cubicBezTo>
                  <a:cubicBezTo>
                    <a:pt x="411" y="22"/>
                    <a:pt x="413" y="23"/>
                    <a:pt x="413" y="23"/>
                  </a:cubicBezTo>
                  <a:cubicBezTo>
                    <a:pt x="413" y="24"/>
                    <a:pt x="415" y="25"/>
                    <a:pt x="415" y="25"/>
                  </a:cubicBezTo>
                  <a:cubicBezTo>
                    <a:pt x="415" y="25"/>
                    <a:pt x="416" y="23"/>
                    <a:pt x="417" y="23"/>
                  </a:cubicBezTo>
                  <a:cubicBezTo>
                    <a:pt x="417" y="22"/>
                    <a:pt x="418" y="21"/>
                    <a:pt x="418" y="21"/>
                  </a:cubicBezTo>
                  <a:cubicBezTo>
                    <a:pt x="419" y="20"/>
                    <a:pt x="420" y="19"/>
                    <a:pt x="420" y="18"/>
                  </a:cubicBezTo>
                  <a:cubicBezTo>
                    <a:pt x="420" y="18"/>
                    <a:pt x="421" y="16"/>
                    <a:pt x="422" y="16"/>
                  </a:cubicBezTo>
                  <a:cubicBezTo>
                    <a:pt x="422" y="16"/>
                    <a:pt x="424" y="18"/>
                    <a:pt x="424" y="18"/>
                  </a:cubicBezTo>
                  <a:cubicBezTo>
                    <a:pt x="425" y="18"/>
                    <a:pt x="425" y="16"/>
                    <a:pt x="426" y="16"/>
                  </a:cubicBezTo>
                  <a:cubicBezTo>
                    <a:pt x="426" y="16"/>
                    <a:pt x="428" y="17"/>
                    <a:pt x="428" y="17"/>
                  </a:cubicBezTo>
                  <a:cubicBezTo>
                    <a:pt x="428" y="18"/>
                    <a:pt x="426" y="19"/>
                    <a:pt x="426" y="20"/>
                  </a:cubicBezTo>
                  <a:cubicBezTo>
                    <a:pt x="426" y="20"/>
                    <a:pt x="428" y="21"/>
                    <a:pt x="429" y="21"/>
                  </a:cubicBezTo>
                  <a:cubicBezTo>
                    <a:pt x="429" y="21"/>
                    <a:pt x="430" y="23"/>
                    <a:pt x="431" y="23"/>
                  </a:cubicBezTo>
                  <a:cubicBezTo>
                    <a:pt x="431" y="22"/>
                    <a:pt x="433" y="21"/>
                    <a:pt x="433" y="21"/>
                  </a:cubicBezTo>
                  <a:cubicBezTo>
                    <a:pt x="432" y="20"/>
                    <a:pt x="430" y="20"/>
                    <a:pt x="430" y="19"/>
                  </a:cubicBezTo>
                  <a:cubicBezTo>
                    <a:pt x="430" y="18"/>
                    <a:pt x="432" y="18"/>
                    <a:pt x="432" y="17"/>
                  </a:cubicBezTo>
                  <a:cubicBezTo>
                    <a:pt x="432" y="16"/>
                    <a:pt x="430" y="16"/>
                    <a:pt x="430" y="15"/>
                  </a:cubicBezTo>
                  <a:cubicBezTo>
                    <a:pt x="430" y="15"/>
                    <a:pt x="431" y="13"/>
                    <a:pt x="431" y="13"/>
                  </a:cubicBezTo>
                  <a:cubicBezTo>
                    <a:pt x="432" y="12"/>
                    <a:pt x="433" y="11"/>
                    <a:pt x="433" y="11"/>
                  </a:cubicBezTo>
                  <a:cubicBezTo>
                    <a:pt x="435" y="12"/>
                    <a:pt x="436" y="13"/>
                    <a:pt x="438" y="14"/>
                  </a:cubicBezTo>
                  <a:cubicBezTo>
                    <a:pt x="438" y="15"/>
                    <a:pt x="436" y="16"/>
                    <a:pt x="436" y="16"/>
                  </a:cubicBezTo>
                  <a:cubicBezTo>
                    <a:pt x="436" y="17"/>
                    <a:pt x="438" y="17"/>
                    <a:pt x="438" y="18"/>
                  </a:cubicBezTo>
                  <a:cubicBezTo>
                    <a:pt x="438" y="18"/>
                    <a:pt x="436" y="20"/>
                    <a:pt x="436" y="20"/>
                  </a:cubicBezTo>
                  <a:cubicBezTo>
                    <a:pt x="437" y="21"/>
                    <a:pt x="438" y="21"/>
                    <a:pt x="439" y="22"/>
                  </a:cubicBezTo>
                  <a:cubicBezTo>
                    <a:pt x="439" y="22"/>
                    <a:pt x="440" y="23"/>
                    <a:pt x="441" y="24"/>
                  </a:cubicBezTo>
                  <a:cubicBezTo>
                    <a:pt x="442" y="22"/>
                    <a:pt x="443" y="21"/>
                    <a:pt x="444" y="19"/>
                  </a:cubicBezTo>
                  <a:cubicBezTo>
                    <a:pt x="444" y="18"/>
                    <a:pt x="442" y="18"/>
                    <a:pt x="442" y="17"/>
                  </a:cubicBezTo>
                  <a:cubicBezTo>
                    <a:pt x="442" y="17"/>
                    <a:pt x="444" y="16"/>
                    <a:pt x="444" y="15"/>
                  </a:cubicBezTo>
                  <a:cubicBezTo>
                    <a:pt x="444" y="14"/>
                    <a:pt x="442" y="14"/>
                    <a:pt x="442" y="13"/>
                  </a:cubicBezTo>
                  <a:cubicBezTo>
                    <a:pt x="441" y="13"/>
                    <a:pt x="443" y="12"/>
                    <a:pt x="443" y="11"/>
                  </a:cubicBezTo>
                  <a:cubicBezTo>
                    <a:pt x="443" y="11"/>
                    <a:pt x="441" y="10"/>
                    <a:pt x="441" y="10"/>
                  </a:cubicBezTo>
                  <a:cubicBezTo>
                    <a:pt x="442" y="9"/>
                    <a:pt x="442" y="8"/>
                    <a:pt x="443" y="7"/>
                  </a:cubicBezTo>
                  <a:cubicBezTo>
                    <a:pt x="443" y="7"/>
                    <a:pt x="444" y="5"/>
                    <a:pt x="444" y="5"/>
                  </a:cubicBezTo>
                  <a:cubicBezTo>
                    <a:pt x="445" y="5"/>
                    <a:pt x="447" y="7"/>
                    <a:pt x="447" y="7"/>
                  </a:cubicBezTo>
                  <a:cubicBezTo>
                    <a:pt x="447" y="7"/>
                    <a:pt x="445" y="8"/>
                    <a:pt x="445" y="9"/>
                  </a:cubicBezTo>
                  <a:cubicBezTo>
                    <a:pt x="446" y="10"/>
                    <a:pt x="446" y="10"/>
                    <a:pt x="447" y="11"/>
                  </a:cubicBezTo>
                  <a:cubicBezTo>
                    <a:pt x="448" y="11"/>
                    <a:pt x="449" y="12"/>
                    <a:pt x="449" y="12"/>
                  </a:cubicBezTo>
                  <a:cubicBezTo>
                    <a:pt x="450" y="13"/>
                    <a:pt x="448" y="14"/>
                    <a:pt x="448" y="15"/>
                  </a:cubicBezTo>
                  <a:cubicBezTo>
                    <a:pt x="447" y="15"/>
                    <a:pt x="446" y="17"/>
                    <a:pt x="446" y="17"/>
                  </a:cubicBezTo>
                  <a:cubicBezTo>
                    <a:pt x="446" y="17"/>
                    <a:pt x="448" y="18"/>
                    <a:pt x="448" y="19"/>
                  </a:cubicBezTo>
                  <a:cubicBezTo>
                    <a:pt x="449" y="19"/>
                    <a:pt x="450" y="20"/>
                    <a:pt x="450" y="20"/>
                  </a:cubicBezTo>
                  <a:cubicBezTo>
                    <a:pt x="451" y="21"/>
                    <a:pt x="449" y="22"/>
                    <a:pt x="449" y="23"/>
                  </a:cubicBezTo>
                  <a:cubicBezTo>
                    <a:pt x="449" y="23"/>
                    <a:pt x="447" y="24"/>
                    <a:pt x="447" y="25"/>
                  </a:cubicBezTo>
                  <a:cubicBezTo>
                    <a:pt x="447" y="25"/>
                    <a:pt x="449" y="26"/>
                    <a:pt x="449" y="26"/>
                  </a:cubicBezTo>
                  <a:cubicBezTo>
                    <a:pt x="449" y="27"/>
                    <a:pt x="451" y="28"/>
                    <a:pt x="452" y="28"/>
                  </a:cubicBezTo>
                  <a:cubicBezTo>
                    <a:pt x="452" y="27"/>
                    <a:pt x="453" y="27"/>
                    <a:pt x="453" y="26"/>
                  </a:cubicBezTo>
                  <a:cubicBezTo>
                    <a:pt x="453" y="26"/>
                    <a:pt x="451" y="25"/>
                    <a:pt x="451" y="24"/>
                  </a:cubicBezTo>
                  <a:cubicBezTo>
                    <a:pt x="451" y="24"/>
                    <a:pt x="452" y="23"/>
                    <a:pt x="453" y="22"/>
                  </a:cubicBezTo>
                  <a:cubicBezTo>
                    <a:pt x="453" y="21"/>
                    <a:pt x="454" y="20"/>
                    <a:pt x="454" y="20"/>
                  </a:cubicBezTo>
                  <a:cubicBezTo>
                    <a:pt x="455" y="20"/>
                    <a:pt x="456" y="22"/>
                    <a:pt x="457" y="21"/>
                  </a:cubicBezTo>
                  <a:cubicBezTo>
                    <a:pt x="457" y="21"/>
                    <a:pt x="458" y="20"/>
                    <a:pt x="458" y="19"/>
                  </a:cubicBezTo>
                  <a:cubicBezTo>
                    <a:pt x="459" y="19"/>
                    <a:pt x="460" y="18"/>
                    <a:pt x="460" y="17"/>
                  </a:cubicBezTo>
                  <a:cubicBezTo>
                    <a:pt x="461" y="16"/>
                    <a:pt x="461" y="16"/>
                    <a:pt x="462" y="15"/>
                  </a:cubicBezTo>
                  <a:cubicBezTo>
                    <a:pt x="462" y="14"/>
                    <a:pt x="464" y="13"/>
                    <a:pt x="463" y="13"/>
                  </a:cubicBezTo>
                  <a:cubicBezTo>
                    <a:pt x="463" y="12"/>
                    <a:pt x="462" y="11"/>
                    <a:pt x="461" y="11"/>
                  </a:cubicBezTo>
                  <a:cubicBezTo>
                    <a:pt x="461" y="11"/>
                    <a:pt x="459" y="9"/>
                    <a:pt x="459" y="9"/>
                  </a:cubicBezTo>
                  <a:cubicBezTo>
                    <a:pt x="459" y="9"/>
                    <a:pt x="460" y="7"/>
                    <a:pt x="461" y="7"/>
                  </a:cubicBezTo>
                  <a:cubicBezTo>
                    <a:pt x="461" y="7"/>
                    <a:pt x="462" y="9"/>
                    <a:pt x="463" y="9"/>
                  </a:cubicBezTo>
                  <a:cubicBezTo>
                    <a:pt x="463" y="8"/>
                    <a:pt x="464" y="6"/>
                    <a:pt x="465" y="6"/>
                  </a:cubicBezTo>
                  <a:cubicBezTo>
                    <a:pt x="465" y="7"/>
                    <a:pt x="466" y="8"/>
                    <a:pt x="467" y="8"/>
                  </a:cubicBezTo>
                  <a:cubicBezTo>
                    <a:pt x="467" y="8"/>
                    <a:pt x="469" y="10"/>
                    <a:pt x="469" y="10"/>
                  </a:cubicBezTo>
                  <a:cubicBezTo>
                    <a:pt x="470" y="10"/>
                    <a:pt x="471" y="12"/>
                    <a:pt x="471" y="11"/>
                  </a:cubicBezTo>
                  <a:cubicBezTo>
                    <a:pt x="472" y="11"/>
                    <a:pt x="473" y="10"/>
                    <a:pt x="473" y="9"/>
                  </a:cubicBezTo>
                  <a:cubicBezTo>
                    <a:pt x="474" y="9"/>
                    <a:pt x="474" y="8"/>
                    <a:pt x="475" y="7"/>
                  </a:cubicBezTo>
                  <a:cubicBezTo>
                    <a:pt x="475" y="6"/>
                    <a:pt x="476" y="6"/>
                    <a:pt x="476" y="5"/>
                  </a:cubicBezTo>
                  <a:cubicBezTo>
                    <a:pt x="477" y="5"/>
                    <a:pt x="479" y="6"/>
                    <a:pt x="479" y="6"/>
                  </a:cubicBezTo>
                  <a:cubicBezTo>
                    <a:pt x="479" y="7"/>
                    <a:pt x="477" y="8"/>
                    <a:pt x="477" y="9"/>
                  </a:cubicBezTo>
                  <a:cubicBezTo>
                    <a:pt x="477" y="9"/>
                    <a:pt x="479" y="10"/>
                    <a:pt x="479" y="10"/>
                  </a:cubicBezTo>
                  <a:cubicBezTo>
                    <a:pt x="479" y="11"/>
                    <a:pt x="478" y="12"/>
                    <a:pt x="478" y="13"/>
                  </a:cubicBezTo>
                  <a:cubicBezTo>
                    <a:pt x="477" y="13"/>
                    <a:pt x="476" y="14"/>
                    <a:pt x="476" y="15"/>
                  </a:cubicBezTo>
                  <a:cubicBezTo>
                    <a:pt x="476" y="15"/>
                    <a:pt x="474" y="17"/>
                    <a:pt x="474" y="17"/>
                  </a:cubicBezTo>
                  <a:cubicBezTo>
                    <a:pt x="474" y="17"/>
                    <a:pt x="476" y="19"/>
                    <a:pt x="476" y="19"/>
                  </a:cubicBezTo>
                  <a:cubicBezTo>
                    <a:pt x="477" y="19"/>
                    <a:pt x="478" y="20"/>
                    <a:pt x="479" y="21"/>
                  </a:cubicBezTo>
                  <a:cubicBezTo>
                    <a:pt x="479" y="21"/>
                    <a:pt x="481" y="22"/>
                    <a:pt x="481" y="22"/>
                  </a:cubicBezTo>
                  <a:cubicBezTo>
                    <a:pt x="481" y="22"/>
                    <a:pt x="479" y="24"/>
                    <a:pt x="479" y="24"/>
                  </a:cubicBezTo>
                  <a:cubicBezTo>
                    <a:pt x="479" y="25"/>
                    <a:pt x="477" y="26"/>
                    <a:pt x="477" y="27"/>
                  </a:cubicBezTo>
                  <a:cubicBezTo>
                    <a:pt x="478" y="27"/>
                    <a:pt x="479" y="28"/>
                    <a:pt x="480" y="28"/>
                  </a:cubicBezTo>
                  <a:cubicBezTo>
                    <a:pt x="480" y="29"/>
                    <a:pt x="481" y="29"/>
                    <a:pt x="482" y="30"/>
                  </a:cubicBezTo>
                  <a:cubicBezTo>
                    <a:pt x="482" y="29"/>
                    <a:pt x="483" y="29"/>
                    <a:pt x="484" y="28"/>
                  </a:cubicBezTo>
                  <a:cubicBezTo>
                    <a:pt x="484" y="27"/>
                    <a:pt x="485" y="26"/>
                    <a:pt x="485" y="26"/>
                  </a:cubicBezTo>
                  <a:cubicBezTo>
                    <a:pt x="485" y="25"/>
                    <a:pt x="487" y="24"/>
                    <a:pt x="487" y="23"/>
                  </a:cubicBezTo>
                  <a:cubicBezTo>
                    <a:pt x="487" y="23"/>
                    <a:pt x="485" y="22"/>
                    <a:pt x="485" y="22"/>
                  </a:cubicBezTo>
                  <a:cubicBezTo>
                    <a:pt x="485" y="21"/>
                    <a:pt x="486" y="20"/>
                    <a:pt x="486" y="19"/>
                  </a:cubicBezTo>
                  <a:cubicBezTo>
                    <a:pt x="487" y="19"/>
                    <a:pt x="488" y="18"/>
                    <a:pt x="488" y="17"/>
                  </a:cubicBezTo>
                  <a:cubicBezTo>
                    <a:pt x="488" y="17"/>
                    <a:pt x="486" y="16"/>
                    <a:pt x="486" y="16"/>
                  </a:cubicBezTo>
                  <a:cubicBezTo>
                    <a:pt x="486" y="15"/>
                    <a:pt x="487" y="13"/>
                    <a:pt x="488" y="13"/>
                  </a:cubicBezTo>
                  <a:cubicBezTo>
                    <a:pt x="488" y="13"/>
                    <a:pt x="489" y="15"/>
                    <a:pt x="490" y="15"/>
                  </a:cubicBezTo>
                  <a:cubicBezTo>
                    <a:pt x="490" y="15"/>
                    <a:pt x="491" y="13"/>
                    <a:pt x="492" y="13"/>
                  </a:cubicBezTo>
                  <a:cubicBezTo>
                    <a:pt x="492" y="12"/>
                    <a:pt x="493" y="11"/>
                    <a:pt x="493" y="11"/>
                  </a:cubicBezTo>
                  <a:cubicBezTo>
                    <a:pt x="493" y="10"/>
                    <a:pt x="491" y="9"/>
                    <a:pt x="491" y="9"/>
                  </a:cubicBezTo>
                  <a:cubicBezTo>
                    <a:pt x="492" y="7"/>
                    <a:pt x="493" y="6"/>
                    <a:pt x="494" y="4"/>
                  </a:cubicBezTo>
                  <a:cubicBezTo>
                    <a:pt x="496" y="6"/>
                    <a:pt x="497" y="7"/>
                    <a:pt x="499" y="8"/>
                  </a:cubicBezTo>
                  <a:cubicBezTo>
                    <a:pt x="499" y="8"/>
                    <a:pt x="501" y="9"/>
                    <a:pt x="501" y="9"/>
                  </a:cubicBezTo>
                  <a:cubicBezTo>
                    <a:pt x="501" y="10"/>
                    <a:pt x="499" y="11"/>
                    <a:pt x="499" y="12"/>
                  </a:cubicBezTo>
                  <a:cubicBezTo>
                    <a:pt x="500" y="12"/>
                    <a:pt x="501" y="13"/>
                    <a:pt x="502" y="13"/>
                  </a:cubicBezTo>
                  <a:cubicBezTo>
                    <a:pt x="502" y="14"/>
                    <a:pt x="500" y="15"/>
                    <a:pt x="500" y="16"/>
                  </a:cubicBezTo>
                  <a:cubicBezTo>
                    <a:pt x="500" y="16"/>
                    <a:pt x="502" y="17"/>
                    <a:pt x="502" y="17"/>
                  </a:cubicBezTo>
                  <a:cubicBezTo>
                    <a:pt x="502" y="18"/>
                    <a:pt x="500" y="19"/>
                    <a:pt x="500" y="20"/>
                  </a:cubicBezTo>
                  <a:cubicBezTo>
                    <a:pt x="501" y="20"/>
                    <a:pt x="503" y="21"/>
                    <a:pt x="503" y="21"/>
                  </a:cubicBezTo>
                  <a:cubicBezTo>
                    <a:pt x="503" y="22"/>
                    <a:pt x="501" y="23"/>
                    <a:pt x="501" y="24"/>
                  </a:cubicBezTo>
                  <a:cubicBezTo>
                    <a:pt x="501" y="24"/>
                    <a:pt x="503" y="25"/>
                    <a:pt x="503" y="25"/>
                  </a:cubicBezTo>
                  <a:cubicBezTo>
                    <a:pt x="504" y="26"/>
                    <a:pt x="505" y="26"/>
                    <a:pt x="505" y="27"/>
                  </a:cubicBezTo>
                  <a:cubicBezTo>
                    <a:pt x="506" y="26"/>
                    <a:pt x="507" y="25"/>
                    <a:pt x="507" y="25"/>
                  </a:cubicBezTo>
                  <a:cubicBezTo>
                    <a:pt x="508" y="24"/>
                    <a:pt x="509" y="23"/>
                    <a:pt x="509" y="22"/>
                  </a:cubicBezTo>
                  <a:cubicBezTo>
                    <a:pt x="509" y="22"/>
                    <a:pt x="507" y="21"/>
                    <a:pt x="507" y="21"/>
                  </a:cubicBezTo>
                  <a:cubicBezTo>
                    <a:pt x="507" y="20"/>
                    <a:pt x="508" y="19"/>
                    <a:pt x="508" y="19"/>
                  </a:cubicBezTo>
                  <a:cubicBezTo>
                    <a:pt x="509" y="18"/>
                    <a:pt x="510" y="17"/>
                    <a:pt x="510" y="16"/>
                  </a:cubicBezTo>
                  <a:cubicBezTo>
                    <a:pt x="511" y="16"/>
                    <a:pt x="511" y="15"/>
                    <a:pt x="512" y="14"/>
                  </a:cubicBezTo>
                  <a:cubicBezTo>
                    <a:pt x="513" y="13"/>
                    <a:pt x="514" y="11"/>
                    <a:pt x="515" y="10"/>
                  </a:cubicBezTo>
                  <a:cubicBezTo>
                    <a:pt x="516" y="10"/>
                    <a:pt x="517" y="11"/>
                    <a:pt x="517" y="11"/>
                  </a:cubicBezTo>
                  <a:cubicBezTo>
                    <a:pt x="518" y="12"/>
                    <a:pt x="519" y="12"/>
                    <a:pt x="520" y="13"/>
                  </a:cubicBezTo>
                  <a:cubicBezTo>
                    <a:pt x="520" y="14"/>
                    <a:pt x="521" y="14"/>
                    <a:pt x="522" y="15"/>
                  </a:cubicBezTo>
                  <a:cubicBezTo>
                    <a:pt x="522" y="14"/>
                    <a:pt x="523" y="13"/>
                    <a:pt x="524" y="12"/>
                  </a:cubicBezTo>
                  <a:cubicBezTo>
                    <a:pt x="523" y="13"/>
                    <a:pt x="526" y="14"/>
                    <a:pt x="526" y="14"/>
                  </a:cubicBezTo>
                  <a:cubicBezTo>
                    <a:pt x="526" y="14"/>
                    <a:pt x="524" y="16"/>
                    <a:pt x="524" y="16"/>
                  </a:cubicBezTo>
                  <a:cubicBezTo>
                    <a:pt x="524" y="16"/>
                    <a:pt x="522" y="15"/>
                    <a:pt x="522" y="15"/>
                  </a:cubicBezTo>
                  <a:cubicBezTo>
                    <a:pt x="522" y="15"/>
                    <a:pt x="520" y="17"/>
                    <a:pt x="520" y="17"/>
                  </a:cubicBezTo>
                  <a:cubicBezTo>
                    <a:pt x="520" y="17"/>
                    <a:pt x="522" y="19"/>
                    <a:pt x="522" y="19"/>
                  </a:cubicBezTo>
                  <a:cubicBezTo>
                    <a:pt x="522" y="19"/>
                    <a:pt x="521" y="20"/>
                    <a:pt x="521" y="21"/>
                  </a:cubicBezTo>
                  <a:cubicBezTo>
                    <a:pt x="520" y="22"/>
                    <a:pt x="520" y="22"/>
                    <a:pt x="519" y="23"/>
                  </a:cubicBezTo>
                  <a:cubicBezTo>
                    <a:pt x="518" y="24"/>
                    <a:pt x="518" y="25"/>
                    <a:pt x="517" y="25"/>
                  </a:cubicBezTo>
                  <a:cubicBezTo>
                    <a:pt x="517" y="26"/>
                    <a:pt x="516" y="27"/>
                    <a:pt x="516" y="28"/>
                  </a:cubicBezTo>
                  <a:cubicBezTo>
                    <a:pt x="515" y="28"/>
                    <a:pt x="518" y="29"/>
                    <a:pt x="518" y="29"/>
                  </a:cubicBezTo>
                  <a:cubicBezTo>
                    <a:pt x="519" y="28"/>
                    <a:pt x="520" y="26"/>
                    <a:pt x="521" y="25"/>
                  </a:cubicBezTo>
                  <a:cubicBezTo>
                    <a:pt x="522" y="24"/>
                    <a:pt x="522" y="23"/>
                    <a:pt x="523" y="23"/>
                  </a:cubicBezTo>
                  <a:cubicBezTo>
                    <a:pt x="523" y="22"/>
                    <a:pt x="525" y="24"/>
                    <a:pt x="525" y="24"/>
                  </a:cubicBezTo>
                  <a:cubicBezTo>
                    <a:pt x="526" y="24"/>
                    <a:pt x="527" y="22"/>
                    <a:pt x="527" y="22"/>
                  </a:cubicBezTo>
                  <a:cubicBezTo>
                    <a:pt x="527" y="21"/>
                    <a:pt x="528" y="21"/>
                    <a:pt x="529" y="20"/>
                  </a:cubicBezTo>
                  <a:cubicBezTo>
                    <a:pt x="529" y="19"/>
                    <a:pt x="530" y="18"/>
                    <a:pt x="530" y="18"/>
                  </a:cubicBezTo>
                  <a:cubicBezTo>
                    <a:pt x="530" y="17"/>
                    <a:pt x="528" y="16"/>
                    <a:pt x="528" y="16"/>
                  </a:cubicBezTo>
                  <a:cubicBezTo>
                    <a:pt x="528" y="15"/>
                    <a:pt x="530" y="14"/>
                    <a:pt x="530" y="14"/>
                  </a:cubicBezTo>
                  <a:cubicBezTo>
                    <a:pt x="529" y="14"/>
                    <a:pt x="528" y="12"/>
                    <a:pt x="528" y="12"/>
                  </a:cubicBezTo>
                  <a:cubicBezTo>
                    <a:pt x="528" y="12"/>
                    <a:pt x="529" y="10"/>
                    <a:pt x="529" y="10"/>
                  </a:cubicBezTo>
                  <a:cubicBezTo>
                    <a:pt x="530" y="10"/>
                    <a:pt x="531" y="11"/>
                    <a:pt x="531" y="11"/>
                  </a:cubicBezTo>
                  <a:cubicBezTo>
                    <a:pt x="532" y="12"/>
                    <a:pt x="534" y="13"/>
                    <a:pt x="534" y="13"/>
                  </a:cubicBezTo>
                  <a:cubicBezTo>
                    <a:pt x="534" y="14"/>
                    <a:pt x="532" y="15"/>
                    <a:pt x="532" y="15"/>
                  </a:cubicBezTo>
                  <a:cubicBezTo>
                    <a:pt x="532" y="16"/>
                    <a:pt x="534" y="16"/>
                    <a:pt x="534" y="17"/>
                  </a:cubicBezTo>
                  <a:cubicBezTo>
                    <a:pt x="534" y="18"/>
                    <a:pt x="532" y="19"/>
                    <a:pt x="532" y="19"/>
                  </a:cubicBezTo>
                  <a:cubicBezTo>
                    <a:pt x="533" y="20"/>
                    <a:pt x="535" y="20"/>
                    <a:pt x="535" y="21"/>
                  </a:cubicBezTo>
                  <a:cubicBezTo>
                    <a:pt x="535" y="22"/>
                    <a:pt x="537" y="22"/>
                    <a:pt x="537" y="23"/>
                  </a:cubicBezTo>
                  <a:cubicBezTo>
                    <a:pt x="537" y="22"/>
                    <a:pt x="539" y="21"/>
                    <a:pt x="539" y="20"/>
                  </a:cubicBezTo>
                  <a:cubicBezTo>
                    <a:pt x="539" y="20"/>
                    <a:pt x="536" y="19"/>
                    <a:pt x="536" y="19"/>
                  </a:cubicBezTo>
                  <a:cubicBezTo>
                    <a:pt x="536" y="18"/>
                    <a:pt x="538" y="17"/>
                    <a:pt x="538" y="17"/>
                  </a:cubicBezTo>
                  <a:cubicBezTo>
                    <a:pt x="538" y="16"/>
                    <a:pt x="539" y="14"/>
                    <a:pt x="540" y="14"/>
                  </a:cubicBezTo>
                  <a:cubicBezTo>
                    <a:pt x="540" y="14"/>
                    <a:pt x="542" y="16"/>
                    <a:pt x="542" y="16"/>
                  </a:cubicBezTo>
                  <a:cubicBezTo>
                    <a:pt x="543" y="16"/>
                    <a:pt x="543" y="14"/>
                    <a:pt x="544" y="14"/>
                  </a:cubicBezTo>
                  <a:cubicBezTo>
                    <a:pt x="545" y="14"/>
                    <a:pt x="545" y="15"/>
                    <a:pt x="546" y="15"/>
                  </a:cubicBezTo>
                  <a:cubicBezTo>
                    <a:pt x="547" y="16"/>
                    <a:pt x="548" y="17"/>
                    <a:pt x="548" y="17"/>
                  </a:cubicBezTo>
                  <a:cubicBezTo>
                    <a:pt x="548" y="18"/>
                    <a:pt x="546" y="19"/>
                    <a:pt x="547" y="19"/>
                  </a:cubicBezTo>
                  <a:cubicBezTo>
                    <a:pt x="547" y="20"/>
                    <a:pt x="549" y="21"/>
                    <a:pt x="549" y="21"/>
                  </a:cubicBezTo>
                  <a:cubicBezTo>
                    <a:pt x="549" y="21"/>
                    <a:pt x="550" y="23"/>
                    <a:pt x="551" y="23"/>
                  </a:cubicBezTo>
                  <a:cubicBezTo>
                    <a:pt x="551" y="23"/>
                    <a:pt x="552" y="21"/>
                    <a:pt x="553" y="21"/>
                  </a:cubicBezTo>
                  <a:cubicBezTo>
                    <a:pt x="553" y="20"/>
                    <a:pt x="554" y="19"/>
                    <a:pt x="554" y="18"/>
                  </a:cubicBezTo>
                  <a:cubicBezTo>
                    <a:pt x="554" y="18"/>
                    <a:pt x="552" y="17"/>
                    <a:pt x="552" y="17"/>
                  </a:cubicBezTo>
                  <a:cubicBezTo>
                    <a:pt x="553" y="16"/>
                    <a:pt x="553" y="15"/>
                    <a:pt x="554" y="14"/>
                  </a:cubicBezTo>
                  <a:cubicBezTo>
                    <a:pt x="554" y="14"/>
                    <a:pt x="556" y="16"/>
                    <a:pt x="556" y="16"/>
                  </a:cubicBezTo>
                  <a:cubicBezTo>
                    <a:pt x="557" y="17"/>
                    <a:pt x="558" y="18"/>
                    <a:pt x="558" y="18"/>
                  </a:cubicBezTo>
                  <a:cubicBezTo>
                    <a:pt x="559" y="18"/>
                    <a:pt x="560" y="20"/>
                    <a:pt x="561" y="20"/>
                  </a:cubicBezTo>
                  <a:cubicBezTo>
                    <a:pt x="561" y="20"/>
                    <a:pt x="562" y="17"/>
                    <a:pt x="562" y="17"/>
                  </a:cubicBezTo>
                  <a:cubicBezTo>
                    <a:pt x="563" y="18"/>
                    <a:pt x="564" y="19"/>
                    <a:pt x="565" y="19"/>
                  </a:cubicBezTo>
                  <a:cubicBezTo>
                    <a:pt x="565" y="20"/>
                    <a:pt x="563" y="21"/>
                    <a:pt x="563" y="21"/>
                  </a:cubicBezTo>
                  <a:cubicBezTo>
                    <a:pt x="563" y="22"/>
                    <a:pt x="561" y="23"/>
                    <a:pt x="561" y="23"/>
                  </a:cubicBezTo>
                  <a:cubicBezTo>
                    <a:pt x="561" y="24"/>
                    <a:pt x="563" y="25"/>
                    <a:pt x="563" y="25"/>
                  </a:cubicBezTo>
                  <a:cubicBezTo>
                    <a:pt x="564" y="26"/>
                    <a:pt x="565" y="26"/>
                    <a:pt x="566" y="27"/>
                  </a:cubicBezTo>
                  <a:cubicBezTo>
                    <a:pt x="567" y="25"/>
                    <a:pt x="568" y="24"/>
                    <a:pt x="569" y="22"/>
                  </a:cubicBezTo>
                  <a:cubicBezTo>
                    <a:pt x="570" y="22"/>
                    <a:pt x="570" y="21"/>
                    <a:pt x="571" y="20"/>
                  </a:cubicBezTo>
                  <a:cubicBezTo>
                    <a:pt x="572" y="19"/>
                    <a:pt x="573" y="17"/>
                    <a:pt x="574" y="16"/>
                  </a:cubicBezTo>
                  <a:cubicBezTo>
                    <a:pt x="575" y="15"/>
                    <a:pt x="575" y="14"/>
                    <a:pt x="576" y="14"/>
                  </a:cubicBezTo>
                  <a:cubicBezTo>
                    <a:pt x="577" y="14"/>
                    <a:pt x="577" y="15"/>
                    <a:pt x="578" y="15"/>
                  </a:cubicBezTo>
                  <a:cubicBezTo>
                    <a:pt x="579" y="16"/>
                    <a:pt x="580" y="16"/>
                    <a:pt x="580" y="17"/>
                  </a:cubicBezTo>
                  <a:cubicBezTo>
                    <a:pt x="580" y="17"/>
                    <a:pt x="578" y="19"/>
                    <a:pt x="579" y="19"/>
                  </a:cubicBezTo>
                  <a:cubicBezTo>
                    <a:pt x="579" y="19"/>
                    <a:pt x="581" y="21"/>
                    <a:pt x="581" y="21"/>
                  </a:cubicBezTo>
                  <a:cubicBezTo>
                    <a:pt x="581" y="21"/>
                    <a:pt x="582" y="19"/>
                    <a:pt x="582" y="19"/>
                  </a:cubicBezTo>
                  <a:cubicBezTo>
                    <a:pt x="583" y="18"/>
                    <a:pt x="584" y="17"/>
                    <a:pt x="584" y="16"/>
                  </a:cubicBezTo>
                  <a:cubicBezTo>
                    <a:pt x="584" y="16"/>
                    <a:pt x="582" y="15"/>
                    <a:pt x="582" y="15"/>
                  </a:cubicBezTo>
                  <a:cubicBezTo>
                    <a:pt x="582" y="14"/>
                    <a:pt x="583" y="13"/>
                    <a:pt x="584" y="12"/>
                  </a:cubicBezTo>
                  <a:cubicBezTo>
                    <a:pt x="584" y="12"/>
                    <a:pt x="585" y="11"/>
                    <a:pt x="585" y="10"/>
                  </a:cubicBezTo>
                  <a:cubicBezTo>
                    <a:pt x="586" y="9"/>
                    <a:pt x="587" y="9"/>
                    <a:pt x="587" y="8"/>
                  </a:cubicBezTo>
                  <a:cubicBezTo>
                    <a:pt x="587" y="8"/>
                    <a:pt x="588" y="6"/>
                    <a:pt x="589" y="6"/>
                  </a:cubicBezTo>
                  <a:cubicBezTo>
                    <a:pt x="589" y="6"/>
                    <a:pt x="591" y="7"/>
                    <a:pt x="591" y="7"/>
                  </a:cubicBezTo>
                  <a:cubicBezTo>
                    <a:pt x="591" y="8"/>
                    <a:pt x="590" y="9"/>
                    <a:pt x="589" y="10"/>
                  </a:cubicBezTo>
                  <a:cubicBezTo>
                    <a:pt x="589" y="10"/>
                    <a:pt x="588" y="12"/>
                    <a:pt x="588" y="12"/>
                  </a:cubicBezTo>
                  <a:cubicBezTo>
                    <a:pt x="588" y="12"/>
                    <a:pt x="590" y="14"/>
                    <a:pt x="590" y="14"/>
                  </a:cubicBezTo>
                  <a:cubicBezTo>
                    <a:pt x="590" y="14"/>
                    <a:pt x="591" y="11"/>
                    <a:pt x="592" y="11"/>
                  </a:cubicBezTo>
                  <a:cubicBezTo>
                    <a:pt x="592" y="11"/>
                    <a:pt x="593" y="13"/>
                    <a:pt x="594" y="13"/>
                  </a:cubicBezTo>
                  <a:cubicBezTo>
                    <a:pt x="594" y="13"/>
                    <a:pt x="595" y="11"/>
                    <a:pt x="595" y="11"/>
                  </a:cubicBezTo>
                  <a:cubicBezTo>
                    <a:pt x="596" y="11"/>
                    <a:pt x="597" y="13"/>
                    <a:pt x="598" y="13"/>
                  </a:cubicBezTo>
                  <a:cubicBezTo>
                    <a:pt x="598" y="12"/>
                    <a:pt x="599" y="11"/>
                    <a:pt x="599" y="10"/>
                  </a:cubicBezTo>
                  <a:cubicBezTo>
                    <a:pt x="600" y="10"/>
                    <a:pt x="601" y="9"/>
                    <a:pt x="601" y="8"/>
                  </a:cubicBezTo>
                  <a:cubicBezTo>
                    <a:pt x="601" y="8"/>
                    <a:pt x="603" y="6"/>
                    <a:pt x="603" y="6"/>
                  </a:cubicBezTo>
                  <a:cubicBezTo>
                    <a:pt x="603" y="6"/>
                    <a:pt x="601" y="4"/>
                    <a:pt x="601" y="4"/>
                  </a:cubicBezTo>
                  <a:cubicBezTo>
                    <a:pt x="601" y="4"/>
                    <a:pt x="602" y="2"/>
                    <a:pt x="602" y="2"/>
                  </a:cubicBezTo>
                  <a:cubicBezTo>
                    <a:pt x="603" y="2"/>
                    <a:pt x="604" y="4"/>
                    <a:pt x="605" y="4"/>
                  </a:cubicBezTo>
                  <a:cubicBezTo>
                    <a:pt x="605" y="4"/>
                    <a:pt x="607" y="5"/>
                    <a:pt x="607" y="5"/>
                  </a:cubicBezTo>
                  <a:cubicBezTo>
                    <a:pt x="607" y="6"/>
                    <a:pt x="605" y="7"/>
                    <a:pt x="605" y="8"/>
                  </a:cubicBezTo>
                  <a:cubicBezTo>
                    <a:pt x="605" y="8"/>
                    <a:pt x="603" y="9"/>
                    <a:pt x="603" y="10"/>
                  </a:cubicBezTo>
                  <a:cubicBezTo>
                    <a:pt x="603" y="10"/>
                    <a:pt x="606" y="11"/>
                    <a:pt x="606" y="12"/>
                  </a:cubicBezTo>
                  <a:cubicBezTo>
                    <a:pt x="605" y="12"/>
                    <a:pt x="604" y="14"/>
                    <a:pt x="604" y="14"/>
                  </a:cubicBezTo>
                  <a:cubicBezTo>
                    <a:pt x="603" y="14"/>
                    <a:pt x="602" y="12"/>
                    <a:pt x="602" y="12"/>
                  </a:cubicBezTo>
                  <a:cubicBezTo>
                    <a:pt x="601" y="12"/>
                    <a:pt x="600" y="14"/>
                    <a:pt x="600" y="14"/>
                  </a:cubicBezTo>
                  <a:cubicBezTo>
                    <a:pt x="600" y="15"/>
                    <a:pt x="598" y="16"/>
                    <a:pt x="598" y="16"/>
                  </a:cubicBezTo>
                  <a:cubicBezTo>
                    <a:pt x="598" y="17"/>
                    <a:pt x="601" y="18"/>
                    <a:pt x="600" y="18"/>
                  </a:cubicBezTo>
                  <a:cubicBezTo>
                    <a:pt x="600" y="19"/>
                    <a:pt x="599" y="20"/>
                    <a:pt x="599" y="20"/>
                  </a:cubicBezTo>
                  <a:cubicBezTo>
                    <a:pt x="598" y="21"/>
                    <a:pt x="597" y="22"/>
                    <a:pt x="597" y="23"/>
                  </a:cubicBezTo>
                  <a:cubicBezTo>
                    <a:pt x="597" y="23"/>
                    <a:pt x="599" y="24"/>
                    <a:pt x="599" y="24"/>
                  </a:cubicBezTo>
                  <a:cubicBezTo>
                    <a:pt x="599" y="25"/>
                    <a:pt x="598" y="26"/>
                    <a:pt x="598" y="27"/>
                  </a:cubicBezTo>
                  <a:cubicBezTo>
                    <a:pt x="597" y="27"/>
                    <a:pt x="596" y="28"/>
                    <a:pt x="596" y="29"/>
                  </a:cubicBezTo>
                  <a:cubicBezTo>
                    <a:pt x="597" y="29"/>
                    <a:pt x="597" y="31"/>
                    <a:pt x="598" y="31"/>
                  </a:cubicBezTo>
                  <a:cubicBezTo>
                    <a:pt x="598" y="30"/>
                    <a:pt x="600" y="29"/>
                    <a:pt x="600" y="28"/>
                  </a:cubicBezTo>
                  <a:cubicBezTo>
                    <a:pt x="600" y="28"/>
                    <a:pt x="601" y="27"/>
                    <a:pt x="602" y="26"/>
                  </a:cubicBezTo>
                  <a:cubicBezTo>
                    <a:pt x="602" y="25"/>
                    <a:pt x="603" y="25"/>
                    <a:pt x="603" y="24"/>
                  </a:cubicBezTo>
                  <a:cubicBezTo>
                    <a:pt x="604" y="23"/>
                    <a:pt x="604" y="22"/>
                    <a:pt x="605" y="22"/>
                  </a:cubicBezTo>
                  <a:cubicBezTo>
                    <a:pt x="605" y="21"/>
                    <a:pt x="607" y="20"/>
                    <a:pt x="607" y="19"/>
                  </a:cubicBezTo>
                  <a:cubicBezTo>
                    <a:pt x="607" y="19"/>
                    <a:pt x="604" y="18"/>
                    <a:pt x="604" y="18"/>
                  </a:cubicBezTo>
                  <a:cubicBezTo>
                    <a:pt x="605" y="17"/>
                    <a:pt x="606" y="16"/>
                    <a:pt x="606" y="15"/>
                  </a:cubicBezTo>
                  <a:cubicBezTo>
                    <a:pt x="607" y="15"/>
                    <a:pt x="607" y="14"/>
                    <a:pt x="608" y="13"/>
                  </a:cubicBezTo>
                  <a:cubicBezTo>
                    <a:pt x="608" y="13"/>
                    <a:pt x="610" y="15"/>
                    <a:pt x="610" y="15"/>
                  </a:cubicBezTo>
                  <a:cubicBezTo>
                    <a:pt x="611" y="13"/>
                    <a:pt x="612" y="12"/>
                    <a:pt x="613" y="10"/>
                  </a:cubicBezTo>
                  <a:cubicBezTo>
                    <a:pt x="614" y="11"/>
                    <a:pt x="616" y="12"/>
                    <a:pt x="616" y="12"/>
                  </a:cubicBezTo>
                  <a:cubicBezTo>
                    <a:pt x="616" y="13"/>
                    <a:pt x="614" y="14"/>
                    <a:pt x="614" y="14"/>
                  </a:cubicBezTo>
                  <a:cubicBezTo>
                    <a:pt x="614" y="15"/>
                    <a:pt x="616" y="16"/>
                    <a:pt x="616" y="16"/>
                  </a:cubicBezTo>
                  <a:cubicBezTo>
                    <a:pt x="616" y="16"/>
                    <a:pt x="618" y="14"/>
                    <a:pt x="618" y="14"/>
                  </a:cubicBezTo>
                  <a:cubicBezTo>
                    <a:pt x="618" y="14"/>
                    <a:pt x="620" y="15"/>
                    <a:pt x="620" y="16"/>
                  </a:cubicBezTo>
                  <a:cubicBezTo>
                    <a:pt x="620" y="16"/>
                    <a:pt x="618" y="18"/>
                    <a:pt x="618" y="18"/>
                  </a:cubicBezTo>
                  <a:cubicBezTo>
                    <a:pt x="619" y="18"/>
                    <a:pt x="620" y="19"/>
                    <a:pt x="621" y="19"/>
                  </a:cubicBezTo>
                  <a:cubicBezTo>
                    <a:pt x="621" y="20"/>
                    <a:pt x="622" y="17"/>
                    <a:pt x="622" y="17"/>
                  </a:cubicBezTo>
                  <a:cubicBezTo>
                    <a:pt x="623" y="17"/>
                    <a:pt x="624" y="19"/>
                    <a:pt x="625" y="19"/>
                  </a:cubicBezTo>
                  <a:cubicBezTo>
                    <a:pt x="626" y="17"/>
                    <a:pt x="627" y="16"/>
                    <a:pt x="628" y="15"/>
                  </a:cubicBezTo>
                  <a:cubicBezTo>
                    <a:pt x="629" y="14"/>
                    <a:pt x="629" y="13"/>
                    <a:pt x="630" y="12"/>
                  </a:cubicBezTo>
                  <a:cubicBezTo>
                    <a:pt x="630" y="12"/>
                    <a:pt x="631" y="11"/>
                    <a:pt x="631" y="10"/>
                  </a:cubicBezTo>
                  <a:cubicBezTo>
                    <a:pt x="632" y="10"/>
                    <a:pt x="633" y="8"/>
                    <a:pt x="633" y="8"/>
                  </a:cubicBezTo>
                  <a:cubicBezTo>
                    <a:pt x="633" y="7"/>
                    <a:pt x="631" y="6"/>
                    <a:pt x="631" y="6"/>
                  </a:cubicBezTo>
                  <a:cubicBezTo>
                    <a:pt x="631" y="5"/>
                    <a:pt x="632" y="4"/>
                    <a:pt x="633" y="4"/>
                  </a:cubicBezTo>
                  <a:cubicBezTo>
                    <a:pt x="633" y="3"/>
                    <a:pt x="634" y="2"/>
                    <a:pt x="634" y="2"/>
                  </a:cubicBezTo>
                  <a:cubicBezTo>
                    <a:pt x="636" y="3"/>
                    <a:pt x="637" y="4"/>
                    <a:pt x="639" y="5"/>
                  </a:cubicBezTo>
                  <a:cubicBezTo>
                    <a:pt x="639" y="6"/>
                    <a:pt x="637" y="7"/>
                    <a:pt x="637" y="7"/>
                  </a:cubicBezTo>
                  <a:cubicBezTo>
                    <a:pt x="637" y="8"/>
                    <a:pt x="639" y="9"/>
                    <a:pt x="639" y="9"/>
                  </a:cubicBezTo>
                  <a:cubicBezTo>
                    <a:pt x="640" y="10"/>
                    <a:pt x="641" y="10"/>
                    <a:pt x="642" y="11"/>
                  </a:cubicBezTo>
                  <a:cubicBezTo>
                    <a:pt x="642" y="11"/>
                    <a:pt x="643" y="12"/>
                    <a:pt x="644" y="12"/>
                  </a:cubicBezTo>
                  <a:cubicBezTo>
                    <a:pt x="645" y="13"/>
                    <a:pt x="645" y="14"/>
                    <a:pt x="646" y="14"/>
                  </a:cubicBezTo>
                  <a:cubicBezTo>
                    <a:pt x="646" y="14"/>
                    <a:pt x="648" y="16"/>
                    <a:pt x="648" y="16"/>
                  </a:cubicBezTo>
                  <a:cubicBezTo>
                    <a:pt x="648" y="16"/>
                    <a:pt x="647" y="18"/>
                    <a:pt x="647" y="18"/>
                  </a:cubicBezTo>
                  <a:cubicBezTo>
                    <a:pt x="646" y="19"/>
                    <a:pt x="645" y="20"/>
                    <a:pt x="645" y="20"/>
                  </a:cubicBezTo>
                  <a:cubicBezTo>
                    <a:pt x="644" y="20"/>
                    <a:pt x="643" y="19"/>
                    <a:pt x="643" y="19"/>
                  </a:cubicBezTo>
                  <a:cubicBezTo>
                    <a:pt x="642" y="19"/>
                    <a:pt x="642" y="21"/>
                    <a:pt x="641" y="21"/>
                  </a:cubicBezTo>
                  <a:cubicBezTo>
                    <a:pt x="642" y="22"/>
                    <a:pt x="644" y="23"/>
                    <a:pt x="645" y="24"/>
                  </a:cubicBezTo>
                  <a:cubicBezTo>
                    <a:pt x="646" y="24"/>
                    <a:pt x="646" y="22"/>
                    <a:pt x="647" y="22"/>
                  </a:cubicBezTo>
                  <a:cubicBezTo>
                    <a:pt x="647" y="22"/>
                    <a:pt x="649" y="24"/>
                    <a:pt x="649" y="24"/>
                  </a:cubicBezTo>
                  <a:cubicBezTo>
                    <a:pt x="650" y="23"/>
                    <a:pt x="651" y="22"/>
                    <a:pt x="651" y="21"/>
                  </a:cubicBezTo>
                  <a:cubicBezTo>
                    <a:pt x="652" y="21"/>
                    <a:pt x="652" y="20"/>
                    <a:pt x="653" y="19"/>
                  </a:cubicBezTo>
                  <a:cubicBezTo>
                    <a:pt x="653" y="18"/>
                    <a:pt x="654" y="18"/>
                    <a:pt x="654" y="17"/>
                  </a:cubicBezTo>
                  <a:cubicBezTo>
                    <a:pt x="655" y="16"/>
                    <a:pt x="656" y="15"/>
                    <a:pt x="656" y="15"/>
                  </a:cubicBezTo>
                  <a:cubicBezTo>
                    <a:pt x="656" y="14"/>
                    <a:pt x="658" y="13"/>
                    <a:pt x="658" y="13"/>
                  </a:cubicBezTo>
                  <a:cubicBezTo>
                    <a:pt x="658" y="12"/>
                    <a:pt x="656" y="11"/>
                    <a:pt x="656" y="11"/>
                  </a:cubicBezTo>
                  <a:cubicBezTo>
                    <a:pt x="655" y="11"/>
                    <a:pt x="653" y="9"/>
                    <a:pt x="653" y="9"/>
                  </a:cubicBezTo>
                  <a:cubicBezTo>
                    <a:pt x="654" y="9"/>
                    <a:pt x="655" y="7"/>
                    <a:pt x="655" y="7"/>
                  </a:cubicBezTo>
                  <a:cubicBezTo>
                    <a:pt x="656" y="7"/>
                    <a:pt x="657" y="8"/>
                    <a:pt x="657" y="9"/>
                  </a:cubicBezTo>
                  <a:cubicBezTo>
                    <a:pt x="658" y="9"/>
                    <a:pt x="659" y="10"/>
                    <a:pt x="660" y="10"/>
                  </a:cubicBezTo>
                  <a:cubicBezTo>
                    <a:pt x="660" y="11"/>
                    <a:pt x="661" y="12"/>
                    <a:pt x="662" y="12"/>
                  </a:cubicBezTo>
                  <a:cubicBezTo>
                    <a:pt x="662" y="12"/>
                    <a:pt x="663" y="14"/>
                    <a:pt x="664" y="14"/>
                  </a:cubicBezTo>
                  <a:cubicBezTo>
                    <a:pt x="664" y="14"/>
                    <a:pt x="665" y="12"/>
                    <a:pt x="666" y="11"/>
                  </a:cubicBezTo>
                  <a:cubicBezTo>
                    <a:pt x="666" y="11"/>
                    <a:pt x="667" y="9"/>
                    <a:pt x="667" y="9"/>
                  </a:cubicBezTo>
                  <a:cubicBezTo>
                    <a:pt x="668" y="9"/>
                    <a:pt x="669" y="11"/>
                    <a:pt x="670" y="11"/>
                  </a:cubicBezTo>
                  <a:cubicBezTo>
                    <a:pt x="670" y="11"/>
                    <a:pt x="671" y="13"/>
                    <a:pt x="672" y="13"/>
                  </a:cubicBezTo>
                  <a:cubicBezTo>
                    <a:pt x="672" y="13"/>
                    <a:pt x="673" y="11"/>
                    <a:pt x="674" y="10"/>
                  </a:cubicBezTo>
                  <a:cubicBezTo>
                    <a:pt x="674" y="10"/>
                    <a:pt x="675" y="8"/>
                    <a:pt x="675" y="8"/>
                  </a:cubicBezTo>
                  <a:cubicBezTo>
                    <a:pt x="676" y="8"/>
                    <a:pt x="677" y="9"/>
                    <a:pt x="677" y="10"/>
                  </a:cubicBezTo>
                  <a:cubicBezTo>
                    <a:pt x="678" y="10"/>
                    <a:pt x="676" y="12"/>
                    <a:pt x="676" y="12"/>
                  </a:cubicBezTo>
                  <a:cubicBezTo>
                    <a:pt x="675" y="13"/>
                    <a:pt x="674" y="14"/>
                    <a:pt x="674" y="14"/>
                  </a:cubicBezTo>
                  <a:cubicBezTo>
                    <a:pt x="674" y="15"/>
                    <a:pt x="676" y="16"/>
                    <a:pt x="676" y="16"/>
                  </a:cubicBezTo>
                  <a:cubicBezTo>
                    <a:pt x="676" y="17"/>
                    <a:pt x="675" y="18"/>
                    <a:pt x="675" y="18"/>
                  </a:cubicBezTo>
                  <a:cubicBezTo>
                    <a:pt x="675" y="19"/>
                    <a:pt x="677" y="19"/>
                    <a:pt x="677" y="20"/>
                  </a:cubicBezTo>
                  <a:cubicBezTo>
                    <a:pt x="677" y="21"/>
                    <a:pt x="675" y="22"/>
                    <a:pt x="675" y="22"/>
                  </a:cubicBezTo>
                  <a:cubicBezTo>
                    <a:pt x="675" y="23"/>
                    <a:pt x="677" y="23"/>
                    <a:pt x="677" y="24"/>
                  </a:cubicBezTo>
                  <a:cubicBezTo>
                    <a:pt x="677" y="25"/>
                    <a:pt x="676" y="26"/>
                    <a:pt x="676" y="26"/>
                  </a:cubicBezTo>
                  <a:cubicBezTo>
                    <a:pt x="676" y="27"/>
                    <a:pt x="678" y="27"/>
                    <a:pt x="678" y="28"/>
                  </a:cubicBezTo>
                  <a:cubicBezTo>
                    <a:pt x="678" y="27"/>
                    <a:pt x="679" y="26"/>
                    <a:pt x="680" y="26"/>
                  </a:cubicBezTo>
                  <a:cubicBezTo>
                    <a:pt x="680" y="25"/>
                    <a:pt x="681" y="24"/>
                    <a:pt x="681" y="23"/>
                  </a:cubicBezTo>
                  <a:cubicBezTo>
                    <a:pt x="682" y="23"/>
                    <a:pt x="683" y="22"/>
                    <a:pt x="683" y="21"/>
                  </a:cubicBezTo>
                  <a:cubicBezTo>
                    <a:pt x="683" y="21"/>
                    <a:pt x="681" y="20"/>
                    <a:pt x="681" y="19"/>
                  </a:cubicBezTo>
                  <a:cubicBezTo>
                    <a:pt x="681" y="19"/>
                    <a:pt x="683" y="18"/>
                    <a:pt x="682" y="17"/>
                  </a:cubicBezTo>
                  <a:cubicBezTo>
                    <a:pt x="682" y="17"/>
                    <a:pt x="680" y="16"/>
                    <a:pt x="680" y="16"/>
                  </a:cubicBezTo>
                  <a:cubicBezTo>
                    <a:pt x="680" y="15"/>
                    <a:pt x="682" y="14"/>
                    <a:pt x="682" y="13"/>
                  </a:cubicBezTo>
                  <a:cubicBezTo>
                    <a:pt x="682" y="13"/>
                    <a:pt x="680" y="12"/>
                    <a:pt x="680" y="12"/>
                  </a:cubicBezTo>
                  <a:cubicBezTo>
                    <a:pt x="680" y="11"/>
                    <a:pt x="681" y="9"/>
                    <a:pt x="681" y="9"/>
                  </a:cubicBezTo>
                  <a:cubicBezTo>
                    <a:pt x="682" y="9"/>
                    <a:pt x="683" y="11"/>
                    <a:pt x="684" y="11"/>
                  </a:cubicBezTo>
                  <a:cubicBezTo>
                    <a:pt x="684" y="11"/>
                    <a:pt x="685" y="13"/>
                    <a:pt x="686" y="13"/>
                  </a:cubicBezTo>
                  <a:cubicBezTo>
                    <a:pt x="686" y="13"/>
                    <a:pt x="687" y="10"/>
                    <a:pt x="688" y="11"/>
                  </a:cubicBezTo>
                  <a:cubicBezTo>
                    <a:pt x="688" y="11"/>
                    <a:pt x="689" y="12"/>
                    <a:pt x="690" y="12"/>
                  </a:cubicBezTo>
                  <a:cubicBezTo>
                    <a:pt x="691" y="13"/>
                    <a:pt x="691" y="13"/>
                    <a:pt x="692" y="14"/>
                  </a:cubicBezTo>
                  <a:cubicBezTo>
                    <a:pt x="693" y="14"/>
                    <a:pt x="694" y="15"/>
                    <a:pt x="694" y="16"/>
                  </a:cubicBezTo>
                  <a:cubicBezTo>
                    <a:pt x="695" y="16"/>
                    <a:pt x="696" y="17"/>
                    <a:pt x="697" y="17"/>
                  </a:cubicBezTo>
                  <a:cubicBezTo>
                    <a:pt x="697" y="17"/>
                    <a:pt x="698" y="15"/>
                    <a:pt x="698" y="15"/>
                  </a:cubicBezTo>
                  <a:cubicBezTo>
                    <a:pt x="699" y="15"/>
                    <a:pt x="700" y="17"/>
                    <a:pt x="700" y="17"/>
                  </a:cubicBezTo>
                  <a:cubicBezTo>
                    <a:pt x="701" y="17"/>
                    <a:pt x="702" y="15"/>
                    <a:pt x="702" y="15"/>
                  </a:cubicBezTo>
                  <a:cubicBezTo>
                    <a:pt x="702" y="14"/>
                    <a:pt x="700" y="13"/>
                    <a:pt x="700" y="13"/>
                  </a:cubicBezTo>
                  <a:cubicBezTo>
                    <a:pt x="700" y="12"/>
                    <a:pt x="701" y="11"/>
                    <a:pt x="702" y="11"/>
                  </a:cubicBezTo>
                  <a:cubicBezTo>
                    <a:pt x="702" y="10"/>
                    <a:pt x="703" y="9"/>
                    <a:pt x="703" y="8"/>
                  </a:cubicBezTo>
                  <a:cubicBezTo>
                    <a:pt x="705" y="10"/>
                    <a:pt x="706" y="11"/>
                    <a:pt x="708" y="12"/>
                  </a:cubicBezTo>
                  <a:cubicBezTo>
                    <a:pt x="707" y="13"/>
                    <a:pt x="707" y="13"/>
                    <a:pt x="706" y="14"/>
                  </a:cubicBezTo>
                  <a:cubicBezTo>
                    <a:pt x="706" y="14"/>
                    <a:pt x="704" y="16"/>
                    <a:pt x="704" y="16"/>
                  </a:cubicBezTo>
                  <a:cubicBezTo>
                    <a:pt x="704" y="17"/>
                    <a:pt x="706" y="18"/>
                    <a:pt x="707" y="18"/>
                  </a:cubicBezTo>
                  <a:cubicBezTo>
                    <a:pt x="707" y="18"/>
                    <a:pt x="709" y="19"/>
                    <a:pt x="709" y="20"/>
                  </a:cubicBezTo>
                  <a:cubicBezTo>
                    <a:pt x="709" y="20"/>
                    <a:pt x="707" y="21"/>
                    <a:pt x="707" y="22"/>
                  </a:cubicBezTo>
                  <a:cubicBezTo>
                    <a:pt x="707" y="22"/>
                    <a:pt x="709" y="23"/>
                    <a:pt x="709" y="24"/>
                  </a:cubicBezTo>
                  <a:cubicBezTo>
                    <a:pt x="709" y="24"/>
                    <a:pt x="708" y="25"/>
                    <a:pt x="708" y="26"/>
                  </a:cubicBezTo>
                  <a:cubicBezTo>
                    <a:pt x="707" y="26"/>
                    <a:pt x="706" y="28"/>
                    <a:pt x="706" y="28"/>
                  </a:cubicBezTo>
                  <a:cubicBezTo>
                    <a:pt x="706" y="29"/>
                    <a:pt x="708" y="29"/>
                    <a:pt x="708" y="30"/>
                  </a:cubicBezTo>
                  <a:cubicBezTo>
                    <a:pt x="709" y="28"/>
                    <a:pt x="710" y="27"/>
                    <a:pt x="712" y="25"/>
                  </a:cubicBezTo>
                  <a:cubicBezTo>
                    <a:pt x="712" y="25"/>
                    <a:pt x="713" y="23"/>
                    <a:pt x="713" y="23"/>
                  </a:cubicBezTo>
                  <a:cubicBezTo>
                    <a:pt x="713" y="23"/>
                    <a:pt x="711" y="22"/>
                    <a:pt x="711" y="21"/>
                  </a:cubicBezTo>
                  <a:cubicBezTo>
                    <a:pt x="711" y="21"/>
                    <a:pt x="709" y="20"/>
                    <a:pt x="709" y="20"/>
                  </a:cubicBezTo>
                  <a:cubicBezTo>
                    <a:pt x="709" y="19"/>
                    <a:pt x="710" y="18"/>
                    <a:pt x="711" y="17"/>
                  </a:cubicBezTo>
                  <a:cubicBezTo>
                    <a:pt x="711" y="17"/>
                    <a:pt x="712" y="16"/>
                    <a:pt x="712" y="15"/>
                  </a:cubicBezTo>
                  <a:cubicBezTo>
                    <a:pt x="712" y="15"/>
                    <a:pt x="710" y="14"/>
                    <a:pt x="710" y="14"/>
                  </a:cubicBezTo>
                  <a:cubicBezTo>
                    <a:pt x="711" y="12"/>
                    <a:pt x="712" y="11"/>
                    <a:pt x="713" y="9"/>
                  </a:cubicBezTo>
                  <a:cubicBezTo>
                    <a:pt x="714" y="10"/>
                    <a:pt x="715" y="10"/>
                    <a:pt x="716" y="11"/>
                  </a:cubicBezTo>
                  <a:cubicBezTo>
                    <a:pt x="716" y="11"/>
                    <a:pt x="718" y="12"/>
                    <a:pt x="718" y="12"/>
                  </a:cubicBezTo>
                  <a:cubicBezTo>
                    <a:pt x="718" y="13"/>
                    <a:pt x="716" y="14"/>
                    <a:pt x="716" y="15"/>
                  </a:cubicBezTo>
                  <a:cubicBezTo>
                    <a:pt x="716" y="15"/>
                    <a:pt x="714" y="13"/>
                    <a:pt x="714" y="13"/>
                  </a:cubicBezTo>
                  <a:cubicBezTo>
                    <a:pt x="713" y="13"/>
                    <a:pt x="713" y="15"/>
                    <a:pt x="712" y="15"/>
                  </a:cubicBezTo>
                  <a:cubicBezTo>
                    <a:pt x="714" y="16"/>
                    <a:pt x="715" y="17"/>
                    <a:pt x="717" y="19"/>
                  </a:cubicBezTo>
                  <a:cubicBezTo>
                    <a:pt x="717" y="18"/>
                    <a:pt x="718" y="17"/>
                    <a:pt x="718" y="16"/>
                  </a:cubicBezTo>
                  <a:cubicBezTo>
                    <a:pt x="719" y="16"/>
                    <a:pt x="719" y="15"/>
                    <a:pt x="720" y="14"/>
                  </a:cubicBezTo>
                  <a:cubicBezTo>
                    <a:pt x="721" y="14"/>
                    <a:pt x="721" y="12"/>
                    <a:pt x="722" y="12"/>
                  </a:cubicBezTo>
                  <a:cubicBezTo>
                    <a:pt x="722" y="12"/>
                    <a:pt x="724" y="14"/>
                    <a:pt x="724" y="14"/>
                  </a:cubicBezTo>
                  <a:cubicBezTo>
                    <a:pt x="724" y="13"/>
                    <a:pt x="726" y="12"/>
                    <a:pt x="726" y="11"/>
                  </a:cubicBezTo>
                  <a:cubicBezTo>
                    <a:pt x="726" y="11"/>
                    <a:pt x="723" y="10"/>
                    <a:pt x="724" y="10"/>
                  </a:cubicBezTo>
                  <a:cubicBezTo>
                    <a:pt x="724" y="9"/>
                    <a:pt x="725" y="8"/>
                    <a:pt x="725" y="7"/>
                  </a:cubicBezTo>
                  <a:cubicBezTo>
                    <a:pt x="726" y="7"/>
                    <a:pt x="727" y="9"/>
                    <a:pt x="727" y="9"/>
                  </a:cubicBezTo>
                  <a:cubicBezTo>
                    <a:pt x="728" y="10"/>
                    <a:pt x="730" y="10"/>
                    <a:pt x="730" y="11"/>
                  </a:cubicBezTo>
                  <a:cubicBezTo>
                    <a:pt x="730" y="11"/>
                    <a:pt x="728" y="13"/>
                    <a:pt x="728" y="13"/>
                  </a:cubicBezTo>
                  <a:cubicBezTo>
                    <a:pt x="727" y="14"/>
                    <a:pt x="727" y="15"/>
                    <a:pt x="726" y="15"/>
                  </a:cubicBezTo>
                  <a:cubicBezTo>
                    <a:pt x="726" y="15"/>
                    <a:pt x="725" y="14"/>
                    <a:pt x="724" y="14"/>
                  </a:cubicBezTo>
                  <a:cubicBezTo>
                    <a:pt x="724" y="14"/>
                    <a:pt x="722" y="16"/>
                    <a:pt x="722" y="16"/>
                  </a:cubicBezTo>
                  <a:cubicBezTo>
                    <a:pt x="722" y="16"/>
                    <a:pt x="725" y="17"/>
                    <a:pt x="725" y="18"/>
                  </a:cubicBezTo>
                  <a:cubicBezTo>
                    <a:pt x="725" y="18"/>
                    <a:pt x="723" y="19"/>
                    <a:pt x="723" y="20"/>
                  </a:cubicBezTo>
                  <a:cubicBezTo>
                    <a:pt x="724" y="20"/>
                    <a:pt x="724" y="21"/>
                    <a:pt x="725" y="22"/>
                  </a:cubicBezTo>
                  <a:cubicBezTo>
                    <a:pt x="726" y="22"/>
                    <a:pt x="727" y="23"/>
                    <a:pt x="727" y="23"/>
                  </a:cubicBezTo>
                  <a:cubicBezTo>
                    <a:pt x="728" y="23"/>
                    <a:pt x="729" y="21"/>
                    <a:pt x="729" y="21"/>
                  </a:cubicBezTo>
                  <a:cubicBezTo>
                    <a:pt x="730" y="20"/>
                    <a:pt x="730" y="19"/>
                    <a:pt x="731" y="19"/>
                  </a:cubicBezTo>
                  <a:cubicBezTo>
                    <a:pt x="731" y="18"/>
                    <a:pt x="732" y="17"/>
                    <a:pt x="732" y="17"/>
                  </a:cubicBezTo>
                  <a:cubicBezTo>
                    <a:pt x="733" y="16"/>
                    <a:pt x="734" y="14"/>
                    <a:pt x="734" y="14"/>
                  </a:cubicBezTo>
                  <a:cubicBezTo>
                    <a:pt x="735" y="14"/>
                    <a:pt x="736" y="16"/>
                    <a:pt x="736" y="16"/>
                  </a:cubicBezTo>
                  <a:cubicBezTo>
                    <a:pt x="737" y="16"/>
                    <a:pt x="738" y="17"/>
                    <a:pt x="739" y="18"/>
                  </a:cubicBezTo>
                  <a:cubicBezTo>
                    <a:pt x="739" y="18"/>
                    <a:pt x="737" y="20"/>
                    <a:pt x="737" y="20"/>
                  </a:cubicBezTo>
                  <a:cubicBezTo>
                    <a:pt x="737" y="20"/>
                    <a:pt x="739" y="22"/>
                    <a:pt x="739" y="22"/>
                  </a:cubicBezTo>
                  <a:cubicBezTo>
                    <a:pt x="739" y="21"/>
                    <a:pt x="741" y="20"/>
                    <a:pt x="741" y="19"/>
                  </a:cubicBezTo>
                  <a:cubicBezTo>
                    <a:pt x="741" y="19"/>
                    <a:pt x="739" y="18"/>
                    <a:pt x="739" y="18"/>
                  </a:cubicBezTo>
                  <a:cubicBezTo>
                    <a:pt x="739" y="17"/>
                    <a:pt x="740" y="16"/>
                    <a:pt x="740" y="15"/>
                  </a:cubicBezTo>
                  <a:cubicBezTo>
                    <a:pt x="741" y="15"/>
                    <a:pt x="742" y="14"/>
                    <a:pt x="742" y="13"/>
                  </a:cubicBezTo>
                  <a:cubicBezTo>
                    <a:pt x="742" y="13"/>
                    <a:pt x="744" y="12"/>
                    <a:pt x="744" y="11"/>
                  </a:cubicBezTo>
                  <a:cubicBezTo>
                    <a:pt x="744" y="11"/>
                    <a:pt x="741" y="10"/>
                    <a:pt x="742" y="9"/>
                  </a:cubicBezTo>
                  <a:cubicBezTo>
                    <a:pt x="742" y="9"/>
                    <a:pt x="743" y="8"/>
                    <a:pt x="743" y="7"/>
                  </a:cubicBezTo>
                  <a:cubicBezTo>
                    <a:pt x="744" y="6"/>
                    <a:pt x="744" y="5"/>
                    <a:pt x="745" y="5"/>
                  </a:cubicBezTo>
                  <a:cubicBezTo>
                    <a:pt x="745" y="5"/>
                    <a:pt x="747" y="7"/>
                    <a:pt x="747" y="7"/>
                  </a:cubicBezTo>
                  <a:cubicBezTo>
                    <a:pt x="748" y="6"/>
                    <a:pt x="748" y="5"/>
                    <a:pt x="749" y="4"/>
                  </a:cubicBezTo>
                  <a:cubicBezTo>
                    <a:pt x="750" y="5"/>
                    <a:pt x="750" y="5"/>
                    <a:pt x="751" y="6"/>
                  </a:cubicBezTo>
                  <a:cubicBezTo>
                    <a:pt x="752" y="7"/>
                    <a:pt x="753" y="7"/>
                    <a:pt x="753" y="8"/>
                  </a:cubicBezTo>
                  <a:cubicBezTo>
                    <a:pt x="754" y="8"/>
                    <a:pt x="755" y="9"/>
                    <a:pt x="756" y="9"/>
                  </a:cubicBezTo>
                  <a:cubicBezTo>
                    <a:pt x="756" y="10"/>
                    <a:pt x="754" y="11"/>
                    <a:pt x="754" y="12"/>
                  </a:cubicBezTo>
                  <a:cubicBezTo>
                    <a:pt x="754" y="12"/>
                    <a:pt x="756" y="13"/>
                    <a:pt x="756" y="13"/>
                  </a:cubicBezTo>
                  <a:cubicBezTo>
                    <a:pt x="756" y="14"/>
                    <a:pt x="758" y="15"/>
                    <a:pt x="758" y="15"/>
                  </a:cubicBezTo>
                  <a:cubicBezTo>
                    <a:pt x="758" y="15"/>
                    <a:pt x="756" y="17"/>
                    <a:pt x="757" y="17"/>
                  </a:cubicBezTo>
                  <a:cubicBezTo>
                    <a:pt x="757" y="18"/>
                    <a:pt x="758" y="19"/>
                    <a:pt x="759" y="19"/>
                  </a:cubicBezTo>
                  <a:cubicBezTo>
                    <a:pt x="759" y="19"/>
                    <a:pt x="760" y="17"/>
                    <a:pt x="761" y="17"/>
                  </a:cubicBezTo>
                  <a:cubicBezTo>
                    <a:pt x="761" y="17"/>
                    <a:pt x="762" y="18"/>
                    <a:pt x="763" y="18"/>
                  </a:cubicBezTo>
                  <a:cubicBezTo>
                    <a:pt x="763" y="18"/>
                    <a:pt x="765" y="20"/>
                    <a:pt x="765" y="20"/>
                  </a:cubicBezTo>
                  <a:cubicBezTo>
                    <a:pt x="766" y="20"/>
                    <a:pt x="766" y="19"/>
                    <a:pt x="767" y="18"/>
                  </a:cubicBezTo>
                  <a:cubicBezTo>
                    <a:pt x="767" y="17"/>
                    <a:pt x="768" y="16"/>
                    <a:pt x="768" y="16"/>
                  </a:cubicBezTo>
                  <a:cubicBezTo>
                    <a:pt x="769" y="15"/>
                    <a:pt x="770" y="14"/>
                    <a:pt x="770" y="13"/>
                  </a:cubicBezTo>
                  <a:cubicBezTo>
                    <a:pt x="771" y="13"/>
                    <a:pt x="771" y="12"/>
                    <a:pt x="772" y="11"/>
                  </a:cubicBezTo>
                  <a:cubicBezTo>
                    <a:pt x="772" y="11"/>
                    <a:pt x="774" y="13"/>
                    <a:pt x="774" y="13"/>
                  </a:cubicBezTo>
                  <a:cubicBezTo>
                    <a:pt x="775" y="13"/>
                    <a:pt x="775" y="11"/>
                    <a:pt x="776" y="11"/>
                  </a:cubicBezTo>
                  <a:cubicBezTo>
                    <a:pt x="776" y="11"/>
                    <a:pt x="778" y="13"/>
                    <a:pt x="778" y="12"/>
                  </a:cubicBezTo>
                  <a:cubicBezTo>
                    <a:pt x="779" y="12"/>
                    <a:pt x="779" y="11"/>
                    <a:pt x="780" y="10"/>
                  </a:cubicBezTo>
                  <a:cubicBezTo>
                    <a:pt x="780" y="10"/>
                    <a:pt x="781" y="8"/>
                    <a:pt x="781" y="8"/>
                  </a:cubicBezTo>
                  <a:cubicBezTo>
                    <a:pt x="782" y="8"/>
                    <a:pt x="783" y="9"/>
                    <a:pt x="784" y="10"/>
                  </a:cubicBezTo>
                  <a:cubicBezTo>
                    <a:pt x="784" y="10"/>
                    <a:pt x="785" y="11"/>
                    <a:pt x="786" y="11"/>
                  </a:cubicBezTo>
                  <a:cubicBezTo>
                    <a:pt x="786" y="11"/>
                    <a:pt x="787" y="9"/>
                    <a:pt x="788" y="9"/>
                  </a:cubicBezTo>
                  <a:cubicBezTo>
                    <a:pt x="788" y="9"/>
                    <a:pt x="790" y="11"/>
                    <a:pt x="790" y="11"/>
                  </a:cubicBezTo>
                  <a:cubicBezTo>
                    <a:pt x="790" y="11"/>
                    <a:pt x="788" y="13"/>
                    <a:pt x="788" y="13"/>
                  </a:cubicBezTo>
                  <a:cubicBezTo>
                    <a:pt x="788" y="13"/>
                    <a:pt x="786" y="11"/>
                    <a:pt x="786" y="11"/>
                  </a:cubicBezTo>
                  <a:cubicBezTo>
                    <a:pt x="785" y="11"/>
                    <a:pt x="784" y="13"/>
                    <a:pt x="784" y="14"/>
                  </a:cubicBezTo>
                  <a:cubicBezTo>
                    <a:pt x="784" y="14"/>
                    <a:pt x="783" y="15"/>
                    <a:pt x="782" y="16"/>
                  </a:cubicBezTo>
                  <a:cubicBezTo>
                    <a:pt x="782" y="17"/>
                    <a:pt x="781" y="17"/>
                    <a:pt x="781" y="18"/>
                  </a:cubicBezTo>
                  <a:cubicBezTo>
                    <a:pt x="780" y="19"/>
                    <a:pt x="780" y="20"/>
                    <a:pt x="779" y="20"/>
                  </a:cubicBezTo>
                  <a:cubicBezTo>
                    <a:pt x="781" y="21"/>
                    <a:pt x="782" y="23"/>
                    <a:pt x="784" y="24"/>
                  </a:cubicBezTo>
                  <a:cubicBezTo>
                    <a:pt x="784" y="23"/>
                    <a:pt x="785" y="22"/>
                    <a:pt x="785" y="21"/>
                  </a:cubicBezTo>
                  <a:cubicBezTo>
                    <a:pt x="785" y="21"/>
                    <a:pt x="787" y="19"/>
                    <a:pt x="787" y="19"/>
                  </a:cubicBezTo>
                  <a:cubicBezTo>
                    <a:pt x="788" y="19"/>
                    <a:pt x="789" y="21"/>
                    <a:pt x="789" y="21"/>
                  </a:cubicBezTo>
                  <a:cubicBezTo>
                    <a:pt x="790" y="21"/>
                    <a:pt x="790" y="19"/>
                    <a:pt x="791" y="19"/>
                  </a:cubicBezTo>
                  <a:cubicBezTo>
                    <a:pt x="791" y="19"/>
                    <a:pt x="793" y="21"/>
                    <a:pt x="793" y="20"/>
                  </a:cubicBezTo>
                  <a:cubicBezTo>
                    <a:pt x="794" y="20"/>
                    <a:pt x="794" y="19"/>
                    <a:pt x="795" y="18"/>
                  </a:cubicBezTo>
                  <a:cubicBezTo>
                    <a:pt x="795" y="17"/>
                    <a:pt x="796" y="17"/>
                    <a:pt x="797" y="16"/>
                  </a:cubicBezTo>
                  <a:cubicBezTo>
                    <a:pt x="797" y="15"/>
                    <a:pt x="798" y="14"/>
                    <a:pt x="798" y="14"/>
                  </a:cubicBezTo>
                  <a:cubicBezTo>
                    <a:pt x="799" y="13"/>
                    <a:pt x="799" y="12"/>
                    <a:pt x="800" y="11"/>
                  </a:cubicBezTo>
                  <a:cubicBezTo>
                    <a:pt x="800" y="11"/>
                    <a:pt x="802" y="13"/>
                    <a:pt x="802" y="13"/>
                  </a:cubicBezTo>
                  <a:cubicBezTo>
                    <a:pt x="803" y="13"/>
                    <a:pt x="803" y="11"/>
                    <a:pt x="804" y="11"/>
                  </a:cubicBezTo>
                  <a:cubicBezTo>
                    <a:pt x="805" y="12"/>
                    <a:pt x="805" y="12"/>
                    <a:pt x="806" y="13"/>
                  </a:cubicBezTo>
                  <a:cubicBezTo>
                    <a:pt x="806" y="13"/>
                    <a:pt x="808" y="14"/>
                    <a:pt x="808" y="14"/>
                  </a:cubicBezTo>
                  <a:cubicBezTo>
                    <a:pt x="808" y="15"/>
                    <a:pt x="806" y="16"/>
                    <a:pt x="807" y="17"/>
                  </a:cubicBezTo>
                  <a:cubicBezTo>
                    <a:pt x="807" y="17"/>
                    <a:pt x="808" y="18"/>
                    <a:pt x="809" y="18"/>
                  </a:cubicBezTo>
                  <a:cubicBezTo>
                    <a:pt x="810" y="19"/>
                    <a:pt x="810" y="19"/>
                    <a:pt x="811" y="20"/>
                  </a:cubicBezTo>
                  <a:cubicBezTo>
                    <a:pt x="812" y="20"/>
                    <a:pt x="812" y="18"/>
                    <a:pt x="813" y="18"/>
                  </a:cubicBezTo>
                  <a:cubicBezTo>
                    <a:pt x="813" y="18"/>
                    <a:pt x="815" y="20"/>
                    <a:pt x="815" y="19"/>
                  </a:cubicBezTo>
                  <a:cubicBezTo>
                    <a:pt x="815" y="19"/>
                    <a:pt x="817" y="17"/>
                    <a:pt x="817" y="17"/>
                  </a:cubicBezTo>
                  <a:cubicBezTo>
                    <a:pt x="817" y="17"/>
                    <a:pt x="815" y="15"/>
                    <a:pt x="814" y="16"/>
                  </a:cubicBezTo>
                  <a:cubicBezTo>
                    <a:pt x="814" y="16"/>
                    <a:pt x="813" y="18"/>
                    <a:pt x="813" y="18"/>
                  </a:cubicBezTo>
                  <a:cubicBezTo>
                    <a:pt x="812" y="17"/>
                    <a:pt x="811" y="16"/>
                    <a:pt x="811" y="16"/>
                  </a:cubicBezTo>
                  <a:cubicBezTo>
                    <a:pt x="811" y="16"/>
                    <a:pt x="812" y="14"/>
                    <a:pt x="812" y="14"/>
                  </a:cubicBezTo>
                  <a:cubicBezTo>
                    <a:pt x="813" y="13"/>
                    <a:pt x="813" y="12"/>
                    <a:pt x="814" y="12"/>
                  </a:cubicBezTo>
                  <a:cubicBezTo>
                    <a:pt x="814" y="11"/>
                    <a:pt x="815" y="9"/>
                    <a:pt x="816" y="9"/>
                  </a:cubicBezTo>
                  <a:cubicBezTo>
                    <a:pt x="816" y="9"/>
                    <a:pt x="817" y="11"/>
                    <a:pt x="818" y="11"/>
                  </a:cubicBezTo>
                  <a:cubicBezTo>
                    <a:pt x="818" y="11"/>
                    <a:pt x="816" y="13"/>
                    <a:pt x="816" y="13"/>
                  </a:cubicBezTo>
                  <a:cubicBezTo>
                    <a:pt x="816" y="14"/>
                    <a:pt x="818" y="15"/>
                    <a:pt x="818" y="15"/>
                  </a:cubicBezTo>
                  <a:cubicBezTo>
                    <a:pt x="819" y="16"/>
                    <a:pt x="820" y="16"/>
                    <a:pt x="821" y="17"/>
                  </a:cubicBezTo>
                  <a:cubicBezTo>
                    <a:pt x="821" y="16"/>
                    <a:pt x="822" y="15"/>
                    <a:pt x="822" y="14"/>
                  </a:cubicBezTo>
                  <a:cubicBezTo>
                    <a:pt x="823" y="14"/>
                    <a:pt x="824" y="13"/>
                    <a:pt x="824" y="12"/>
                  </a:cubicBezTo>
                  <a:cubicBezTo>
                    <a:pt x="824" y="12"/>
                    <a:pt x="822" y="11"/>
                    <a:pt x="822" y="11"/>
                  </a:cubicBezTo>
                  <a:cubicBezTo>
                    <a:pt x="822" y="10"/>
                    <a:pt x="823" y="9"/>
                    <a:pt x="824" y="8"/>
                  </a:cubicBezTo>
                  <a:cubicBezTo>
                    <a:pt x="824" y="8"/>
                    <a:pt x="825" y="7"/>
                    <a:pt x="825" y="6"/>
                  </a:cubicBezTo>
                  <a:cubicBezTo>
                    <a:pt x="825" y="5"/>
                    <a:pt x="827" y="4"/>
                    <a:pt x="827" y="4"/>
                  </a:cubicBezTo>
                  <a:cubicBezTo>
                    <a:pt x="827" y="5"/>
                    <a:pt x="829" y="5"/>
                    <a:pt x="829" y="6"/>
                  </a:cubicBezTo>
                  <a:cubicBezTo>
                    <a:pt x="829" y="6"/>
                    <a:pt x="827" y="7"/>
                    <a:pt x="827" y="8"/>
                  </a:cubicBezTo>
                  <a:cubicBezTo>
                    <a:pt x="828" y="8"/>
                    <a:pt x="830" y="9"/>
                    <a:pt x="830" y="9"/>
                  </a:cubicBezTo>
                  <a:cubicBezTo>
                    <a:pt x="830" y="10"/>
                    <a:pt x="828" y="11"/>
                    <a:pt x="828" y="12"/>
                  </a:cubicBezTo>
                  <a:cubicBezTo>
                    <a:pt x="827" y="12"/>
                    <a:pt x="827" y="13"/>
                    <a:pt x="826" y="14"/>
                  </a:cubicBezTo>
                  <a:cubicBezTo>
                    <a:pt x="826" y="14"/>
                    <a:pt x="825" y="16"/>
                    <a:pt x="825" y="16"/>
                  </a:cubicBezTo>
                  <a:cubicBezTo>
                    <a:pt x="825" y="16"/>
                    <a:pt x="827" y="18"/>
                    <a:pt x="827" y="18"/>
                  </a:cubicBezTo>
                  <a:cubicBezTo>
                    <a:pt x="827" y="18"/>
                    <a:pt x="828" y="16"/>
                    <a:pt x="829" y="16"/>
                  </a:cubicBezTo>
                  <a:cubicBezTo>
                    <a:pt x="829" y="16"/>
                    <a:pt x="830" y="17"/>
                    <a:pt x="831" y="17"/>
                  </a:cubicBezTo>
                  <a:cubicBezTo>
                    <a:pt x="831" y="18"/>
                    <a:pt x="832" y="18"/>
                    <a:pt x="833" y="19"/>
                  </a:cubicBezTo>
                  <a:cubicBezTo>
                    <a:pt x="833" y="19"/>
                    <a:pt x="831" y="21"/>
                    <a:pt x="831" y="21"/>
                  </a:cubicBezTo>
                  <a:cubicBezTo>
                    <a:pt x="831" y="22"/>
                    <a:pt x="834" y="22"/>
                    <a:pt x="834" y="23"/>
                  </a:cubicBezTo>
                  <a:cubicBezTo>
                    <a:pt x="833" y="24"/>
                    <a:pt x="832" y="24"/>
                    <a:pt x="832" y="25"/>
                  </a:cubicBezTo>
                  <a:cubicBezTo>
                    <a:pt x="832" y="26"/>
                    <a:pt x="834" y="26"/>
                    <a:pt x="834" y="27"/>
                  </a:cubicBezTo>
                  <a:cubicBezTo>
                    <a:pt x="834" y="27"/>
                    <a:pt x="833" y="29"/>
                    <a:pt x="832" y="29"/>
                  </a:cubicBezTo>
                  <a:cubicBezTo>
                    <a:pt x="832" y="29"/>
                    <a:pt x="831" y="31"/>
                    <a:pt x="831" y="31"/>
                  </a:cubicBezTo>
                  <a:cubicBezTo>
                    <a:pt x="831" y="32"/>
                    <a:pt x="833" y="32"/>
                    <a:pt x="833" y="33"/>
                  </a:cubicBezTo>
                  <a:cubicBezTo>
                    <a:pt x="833" y="32"/>
                    <a:pt x="834" y="32"/>
                    <a:pt x="835" y="31"/>
                  </a:cubicBezTo>
                  <a:cubicBezTo>
                    <a:pt x="835" y="30"/>
                    <a:pt x="836" y="29"/>
                    <a:pt x="836" y="29"/>
                  </a:cubicBezTo>
                  <a:cubicBezTo>
                    <a:pt x="836" y="28"/>
                    <a:pt x="838" y="27"/>
                    <a:pt x="838" y="26"/>
                  </a:cubicBezTo>
                  <a:cubicBezTo>
                    <a:pt x="838" y="26"/>
                    <a:pt x="836" y="25"/>
                    <a:pt x="836" y="25"/>
                  </a:cubicBezTo>
                  <a:cubicBezTo>
                    <a:pt x="836" y="24"/>
                    <a:pt x="837" y="23"/>
                    <a:pt x="837" y="22"/>
                  </a:cubicBezTo>
                  <a:cubicBezTo>
                    <a:pt x="838" y="22"/>
                    <a:pt x="839" y="20"/>
                    <a:pt x="839" y="20"/>
                  </a:cubicBezTo>
                  <a:cubicBezTo>
                    <a:pt x="839" y="20"/>
                    <a:pt x="841" y="22"/>
                    <a:pt x="841" y="22"/>
                  </a:cubicBezTo>
                  <a:cubicBezTo>
                    <a:pt x="842" y="21"/>
                    <a:pt x="843" y="20"/>
                    <a:pt x="843" y="20"/>
                  </a:cubicBezTo>
                  <a:cubicBezTo>
                    <a:pt x="843" y="19"/>
                    <a:pt x="841" y="19"/>
                    <a:pt x="841" y="18"/>
                  </a:cubicBezTo>
                  <a:cubicBezTo>
                    <a:pt x="841" y="17"/>
                    <a:pt x="843" y="16"/>
                    <a:pt x="843" y="16"/>
                  </a:cubicBezTo>
                  <a:cubicBezTo>
                    <a:pt x="842" y="15"/>
                    <a:pt x="840" y="15"/>
                    <a:pt x="840" y="14"/>
                  </a:cubicBezTo>
                  <a:cubicBezTo>
                    <a:pt x="840" y="14"/>
                    <a:pt x="842" y="12"/>
                    <a:pt x="842" y="12"/>
                  </a:cubicBezTo>
                  <a:cubicBezTo>
                    <a:pt x="842" y="12"/>
                    <a:pt x="844" y="10"/>
                    <a:pt x="844" y="10"/>
                  </a:cubicBezTo>
                  <a:cubicBezTo>
                    <a:pt x="844" y="9"/>
                    <a:pt x="842" y="9"/>
                    <a:pt x="842" y="8"/>
                  </a:cubicBezTo>
                  <a:cubicBezTo>
                    <a:pt x="843" y="6"/>
                    <a:pt x="844" y="5"/>
                    <a:pt x="845" y="3"/>
                  </a:cubicBezTo>
                  <a:cubicBezTo>
                    <a:pt x="846" y="5"/>
                    <a:pt x="848" y="6"/>
                    <a:pt x="849" y="7"/>
                  </a:cubicBezTo>
                  <a:cubicBezTo>
                    <a:pt x="849" y="8"/>
                    <a:pt x="848" y="8"/>
                    <a:pt x="848" y="9"/>
                  </a:cubicBezTo>
                  <a:cubicBezTo>
                    <a:pt x="848" y="10"/>
                    <a:pt x="850" y="10"/>
                    <a:pt x="850" y="11"/>
                  </a:cubicBezTo>
                  <a:cubicBezTo>
                    <a:pt x="850" y="11"/>
                    <a:pt x="848" y="13"/>
                    <a:pt x="848" y="13"/>
                  </a:cubicBezTo>
                  <a:cubicBezTo>
                    <a:pt x="848" y="14"/>
                    <a:pt x="850" y="14"/>
                    <a:pt x="850" y="15"/>
                  </a:cubicBezTo>
                  <a:cubicBezTo>
                    <a:pt x="851" y="15"/>
                    <a:pt x="852" y="16"/>
                    <a:pt x="853" y="16"/>
                  </a:cubicBezTo>
                  <a:cubicBezTo>
                    <a:pt x="853" y="17"/>
                    <a:pt x="855" y="18"/>
                    <a:pt x="855" y="18"/>
                  </a:cubicBezTo>
                  <a:cubicBezTo>
                    <a:pt x="855" y="18"/>
                    <a:pt x="853" y="20"/>
                    <a:pt x="853" y="20"/>
                  </a:cubicBezTo>
                  <a:cubicBezTo>
                    <a:pt x="853" y="21"/>
                    <a:pt x="851" y="22"/>
                    <a:pt x="851" y="23"/>
                  </a:cubicBezTo>
                  <a:cubicBezTo>
                    <a:pt x="852" y="23"/>
                    <a:pt x="853" y="24"/>
                    <a:pt x="854" y="24"/>
                  </a:cubicBezTo>
                  <a:cubicBezTo>
                    <a:pt x="854" y="24"/>
                    <a:pt x="855" y="23"/>
                    <a:pt x="855" y="22"/>
                  </a:cubicBezTo>
                  <a:cubicBezTo>
                    <a:pt x="856" y="22"/>
                    <a:pt x="857" y="20"/>
                    <a:pt x="857" y="20"/>
                  </a:cubicBezTo>
                  <a:cubicBezTo>
                    <a:pt x="857" y="19"/>
                    <a:pt x="855" y="19"/>
                    <a:pt x="855" y="18"/>
                  </a:cubicBezTo>
                  <a:cubicBezTo>
                    <a:pt x="855" y="17"/>
                    <a:pt x="857" y="17"/>
                    <a:pt x="857" y="16"/>
                  </a:cubicBezTo>
                  <a:cubicBezTo>
                    <a:pt x="857" y="15"/>
                    <a:pt x="854" y="15"/>
                    <a:pt x="854" y="14"/>
                  </a:cubicBezTo>
                  <a:cubicBezTo>
                    <a:pt x="854" y="14"/>
                    <a:pt x="856" y="13"/>
                    <a:pt x="856" y="12"/>
                  </a:cubicBezTo>
                  <a:cubicBezTo>
                    <a:pt x="856" y="11"/>
                    <a:pt x="854" y="11"/>
                    <a:pt x="854" y="10"/>
                  </a:cubicBezTo>
                  <a:cubicBezTo>
                    <a:pt x="854" y="10"/>
                    <a:pt x="856" y="9"/>
                    <a:pt x="856" y="8"/>
                  </a:cubicBezTo>
                  <a:cubicBezTo>
                    <a:pt x="855" y="7"/>
                    <a:pt x="853" y="7"/>
                    <a:pt x="853" y="6"/>
                  </a:cubicBezTo>
                  <a:cubicBezTo>
                    <a:pt x="853" y="6"/>
                    <a:pt x="855" y="4"/>
                    <a:pt x="855" y="4"/>
                  </a:cubicBezTo>
                  <a:cubicBezTo>
                    <a:pt x="856" y="4"/>
                    <a:pt x="857" y="6"/>
                    <a:pt x="857" y="6"/>
                  </a:cubicBezTo>
                  <a:cubicBezTo>
                    <a:pt x="857" y="6"/>
                    <a:pt x="859" y="7"/>
                    <a:pt x="859" y="7"/>
                  </a:cubicBezTo>
                  <a:cubicBezTo>
                    <a:pt x="860" y="8"/>
                    <a:pt x="858" y="9"/>
                    <a:pt x="858" y="10"/>
                  </a:cubicBezTo>
                  <a:cubicBezTo>
                    <a:pt x="858" y="10"/>
                    <a:pt x="860" y="11"/>
                    <a:pt x="860" y="11"/>
                  </a:cubicBezTo>
                  <a:cubicBezTo>
                    <a:pt x="860" y="12"/>
                    <a:pt x="859" y="13"/>
                    <a:pt x="858" y="14"/>
                  </a:cubicBezTo>
                  <a:cubicBezTo>
                    <a:pt x="858" y="14"/>
                    <a:pt x="857" y="16"/>
                    <a:pt x="857" y="16"/>
                  </a:cubicBezTo>
                  <a:cubicBezTo>
                    <a:pt x="857" y="16"/>
                    <a:pt x="859" y="18"/>
                    <a:pt x="859" y="18"/>
                  </a:cubicBezTo>
                  <a:cubicBezTo>
                    <a:pt x="859" y="18"/>
                    <a:pt x="860" y="16"/>
                    <a:pt x="861" y="15"/>
                  </a:cubicBezTo>
                  <a:cubicBezTo>
                    <a:pt x="861" y="15"/>
                    <a:pt x="862" y="13"/>
                    <a:pt x="862" y="13"/>
                  </a:cubicBezTo>
                  <a:cubicBezTo>
                    <a:pt x="862" y="13"/>
                    <a:pt x="864" y="15"/>
                    <a:pt x="864" y="15"/>
                  </a:cubicBezTo>
                  <a:cubicBezTo>
                    <a:pt x="865" y="15"/>
                    <a:pt x="863" y="17"/>
                    <a:pt x="863" y="17"/>
                  </a:cubicBezTo>
                  <a:cubicBezTo>
                    <a:pt x="863" y="18"/>
                    <a:pt x="865" y="18"/>
                    <a:pt x="865" y="19"/>
                  </a:cubicBezTo>
                  <a:cubicBezTo>
                    <a:pt x="865" y="19"/>
                    <a:pt x="863" y="20"/>
                    <a:pt x="863" y="21"/>
                  </a:cubicBezTo>
                  <a:cubicBezTo>
                    <a:pt x="863" y="21"/>
                    <a:pt x="865" y="22"/>
                    <a:pt x="866" y="23"/>
                  </a:cubicBezTo>
                  <a:cubicBezTo>
                    <a:pt x="866" y="23"/>
                    <a:pt x="867" y="24"/>
                    <a:pt x="868" y="24"/>
                  </a:cubicBezTo>
                  <a:cubicBezTo>
                    <a:pt x="869" y="23"/>
                    <a:pt x="870" y="21"/>
                    <a:pt x="871" y="20"/>
                  </a:cubicBezTo>
                  <a:cubicBezTo>
                    <a:pt x="872" y="19"/>
                    <a:pt x="872" y="18"/>
                    <a:pt x="873" y="18"/>
                  </a:cubicBezTo>
                  <a:cubicBezTo>
                    <a:pt x="874" y="16"/>
                    <a:pt x="875" y="15"/>
                    <a:pt x="876" y="13"/>
                  </a:cubicBezTo>
                  <a:cubicBezTo>
                    <a:pt x="877" y="12"/>
                    <a:pt x="877" y="12"/>
                    <a:pt x="878" y="11"/>
                  </a:cubicBezTo>
                  <a:cubicBezTo>
                    <a:pt x="879" y="12"/>
                    <a:pt x="881" y="13"/>
                    <a:pt x="882" y="14"/>
                  </a:cubicBezTo>
                  <a:cubicBezTo>
                    <a:pt x="882" y="15"/>
                    <a:pt x="881" y="16"/>
                    <a:pt x="881" y="17"/>
                  </a:cubicBezTo>
                  <a:cubicBezTo>
                    <a:pt x="881" y="17"/>
                    <a:pt x="879" y="19"/>
                    <a:pt x="879" y="19"/>
                  </a:cubicBezTo>
                  <a:cubicBezTo>
                    <a:pt x="879" y="19"/>
                    <a:pt x="881" y="20"/>
                    <a:pt x="881" y="21"/>
                  </a:cubicBezTo>
                  <a:cubicBezTo>
                    <a:pt x="882" y="21"/>
                    <a:pt x="883" y="22"/>
                    <a:pt x="884" y="22"/>
                  </a:cubicBezTo>
                  <a:cubicBezTo>
                    <a:pt x="884" y="22"/>
                    <a:pt x="885" y="20"/>
                    <a:pt x="885" y="20"/>
                  </a:cubicBezTo>
                  <a:cubicBezTo>
                    <a:pt x="885" y="20"/>
                    <a:pt x="887" y="22"/>
                    <a:pt x="887" y="22"/>
                  </a:cubicBezTo>
                  <a:cubicBezTo>
                    <a:pt x="888" y="21"/>
                    <a:pt x="889" y="20"/>
                    <a:pt x="889" y="20"/>
                  </a:cubicBezTo>
                  <a:cubicBezTo>
                    <a:pt x="889" y="19"/>
                    <a:pt x="887" y="18"/>
                    <a:pt x="887" y="18"/>
                  </a:cubicBezTo>
                  <a:cubicBezTo>
                    <a:pt x="887" y="17"/>
                    <a:pt x="889" y="16"/>
                    <a:pt x="889" y="16"/>
                  </a:cubicBezTo>
                  <a:cubicBezTo>
                    <a:pt x="889" y="15"/>
                    <a:pt x="886" y="14"/>
                    <a:pt x="886" y="14"/>
                  </a:cubicBezTo>
                  <a:cubicBezTo>
                    <a:pt x="886" y="14"/>
                    <a:pt x="888" y="12"/>
                    <a:pt x="888" y="12"/>
                  </a:cubicBezTo>
                  <a:cubicBezTo>
                    <a:pt x="889" y="11"/>
                    <a:pt x="889" y="10"/>
                    <a:pt x="890" y="9"/>
                  </a:cubicBezTo>
                  <a:cubicBezTo>
                    <a:pt x="890" y="10"/>
                    <a:pt x="892" y="11"/>
                    <a:pt x="892" y="11"/>
                  </a:cubicBezTo>
                  <a:cubicBezTo>
                    <a:pt x="892" y="12"/>
                    <a:pt x="890" y="13"/>
                    <a:pt x="890" y="13"/>
                  </a:cubicBezTo>
                  <a:cubicBezTo>
                    <a:pt x="891" y="14"/>
                    <a:pt x="892" y="14"/>
                    <a:pt x="893" y="15"/>
                  </a:cubicBezTo>
                  <a:cubicBezTo>
                    <a:pt x="893" y="15"/>
                    <a:pt x="891" y="17"/>
                    <a:pt x="891" y="17"/>
                  </a:cubicBezTo>
                  <a:cubicBezTo>
                    <a:pt x="891" y="17"/>
                    <a:pt x="893" y="19"/>
                    <a:pt x="893" y="19"/>
                  </a:cubicBezTo>
                  <a:cubicBezTo>
                    <a:pt x="893" y="19"/>
                    <a:pt x="895" y="17"/>
                    <a:pt x="895" y="17"/>
                  </a:cubicBezTo>
                  <a:cubicBezTo>
                    <a:pt x="895" y="17"/>
                    <a:pt x="896" y="15"/>
                    <a:pt x="896" y="15"/>
                  </a:cubicBezTo>
                  <a:cubicBezTo>
                    <a:pt x="897" y="15"/>
                    <a:pt x="898" y="16"/>
                    <a:pt x="899" y="16"/>
                  </a:cubicBezTo>
                  <a:cubicBezTo>
                    <a:pt x="899" y="17"/>
                    <a:pt x="901" y="17"/>
                    <a:pt x="901" y="18"/>
                  </a:cubicBezTo>
                  <a:cubicBezTo>
                    <a:pt x="901" y="18"/>
                    <a:pt x="899" y="20"/>
                    <a:pt x="899" y="20"/>
                  </a:cubicBezTo>
                  <a:cubicBezTo>
                    <a:pt x="899" y="20"/>
                    <a:pt x="901" y="22"/>
                    <a:pt x="901" y="22"/>
                  </a:cubicBezTo>
                  <a:cubicBezTo>
                    <a:pt x="902" y="22"/>
                    <a:pt x="903" y="20"/>
                    <a:pt x="903" y="20"/>
                  </a:cubicBezTo>
                  <a:cubicBezTo>
                    <a:pt x="903" y="19"/>
                    <a:pt x="905" y="18"/>
                    <a:pt x="905" y="17"/>
                  </a:cubicBezTo>
                  <a:cubicBezTo>
                    <a:pt x="905" y="17"/>
                    <a:pt x="903" y="16"/>
                    <a:pt x="903" y="16"/>
                  </a:cubicBezTo>
                  <a:cubicBezTo>
                    <a:pt x="903" y="15"/>
                    <a:pt x="904" y="14"/>
                    <a:pt x="904" y="13"/>
                  </a:cubicBezTo>
                  <a:cubicBezTo>
                    <a:pt x="905" y="14"/>
                    <a:pt x="906" y="15"/>
                    <a:pt x="907" y="15"/>
                  </a:cubicBezTo>
                  <a:cubicBezTo>
                    <a:pt x="907" y="15"/>
                    <a:pt x="909" y="17"/>
                    <a:pt x="909" y="17"/>
                  </a:cubicBezTo>
                  <a:cubicBezTo>
                    <a:pt x="909" y="18"/>
                    <a:pt x="907" y="18"/>
                    <a:pt x="907" y="19"/>
                  </a:cubicBezTo>
                  <a:cubicBezTo>
                    <a:pt x="907" y="20"/>
                    <a:pt x="909" y="20"/>
                    <a:pt x="909" y="21"/>
                  </a:cubicBezTo>
                  <a:cubicBezTo>
                    <a:pt x="909" y="21"/>
                    <a:pt x="908" y="22"/>
                    <a:pt x="908" y="23"/>
                  </a:cubicBezTo>
                  <a:cubicBezTo>
                    <a:pt x="908" y="24"/>
                    <a:pt x="910" y="24"/>
                    <a:pt x="910" y="25"/>
                  </a:cubicBezTo>
                  <a:cubicBezTo>
                    <a:pt x="911" y="23"/>
                    <a:pt x="912" y="22"/>
                    <a:pt x="913" y="20"/>
                  </a:cubicBezTo>
                  <a:cubicBezTo>
                    <a:pt x="914" y="20"/>
                    <a:pt x="914" y="19"/>
                    <a:pt x="915" y="18"/>
                  </a:cubicBezTo>
                  <a:cubicBezTo>
                    <a:pt x="916" y="17"/>
                    <a:pt x="916" y="17"/>
                    <a:pt x="917" y="16"/>
                  </a:cubicBezTo>
                  <a:cubicBezTo>
                    <a:pt x="917" y="16"/>
                    <a:pt x="914" y="14"/>
                    <a:pt x="914" y="14"/>
                  </a:cubicBezTo>
                  <a:cubicBezTo>
                    <a:pt x="914" y="14"/>
                    <a:pt x="916" y="12"/>
                    <a:pt x="916" y="12"/>
                  </a:cubicBezTo>
                  <a:cubicBezTo>
                    <a:pt x="917" y="12"/>
                    <a:pt x="918" y="13"/>
                    <a:pt x="918" y="14"/>
                  </a:cubicBezTo>
                  <a:cubicBezTo>
                    <a:pt x="918" y="13"/>
                    <a:pt x="920" y="12"/>
                    <a:pt x="920" y="11"/>
                  </a:cubicBezTo>
                  <a:cubicBezTo>
                    <a:pt x="920" y="12"/>
                    <a:pt x="922" y="12"/>
                    <a:pt x="922" y="13"/>
                  </a:cubicBezTo>
                  <a:cubicBezTo>
                    <a:pt x="922" y="13"/>
                    <a:pt x="921" y="15"/>
                    <a:pt x="921" y="15"/>
                  </a:cubicBezTo>
                  <a:cubicBezTo>
                    <a:pt x="920" y="16"/>
                    <a:pt x="919" y="17"/>
                    <a:pt x="919" y="18"/>
                  </a:cubicBezTo>
                  <a:cubicBezTo>
                    <a:pt x="919" y="18"/>
                    <a:pt x="921" y="19"/>
                    <a:pt x="921" y="19"/>
                  </a:cubicBezTo>
                  <a:cubicBezTo>
                    <a:pt x="921" y="20"/>
                    <a:pt x="920" y="21"/>
                    <a:pt x="919" y="21"/>
                  </a:cubicBezTo>
                  <a:cubicBezTo>
                    <a:pt x="919" y="22"/>
                    <a:pt x="918" y="23"/>
                    <a:pt x="918" y="24"/>
                  </a:cubicBezTo>
                  <a:cubicBezTo>
                    <a:pt x="918" y="24"/>
                    <a:pt x="920" y="25"/>
                    <a:pt x="920" y="25"/>
                  </a:cubicBezTo>
                  <a:cubicBezTo>
                    <a:pt x="921" y="25"/>
                    <a:pt x="921" y="24"/>
                    <a:pt x="922" y="23"/>
                  </a:cubicBezTo>
                  <a:cubicBezTo>
                    <a:pt x="922" y="23"/>
                    <a:pt x="923" y="21"/>
                    <a:pt x="923" y="21"/>
                  </a:cubicBezTo>
                  <a:cubicBezTo>
                    <a:pt x="924" y="21"/>
                    <a:pt x="925" y="22"/>
                    <a:pt x="926" y="23"/>
                  </a:cubicBezTo>
                  <a:cubicBezTo>
                    <a:pt x="926" y="23"/>
                    <a:pt x="927" y="24"/>
                    <a:pt x="928" y="24"/>
                  </a:cubicBezTo>
                  <a:cubicBezTo>
                    <a:pt x="928" y="24"/>
                    <a:pt x="929" y="22"/>
                    <a:pt x="930" y="22"/>
                  </a:cubicBezTo>
                  <a:cubicBezTo>
                    <a:pt x="930" y="22"/>
                    <a:pt x="931" y="24"/>
                    <a:pt x="932" y="24"/>
                  </a:cubicBezTo>
                  <a:cubicBezTo>
                    <a:pt x="932" y="24"/>
                    <a:pt x="934" y="22"/>
                    <a:pt x="933" y="22"/>
                  </a:cubicBezTo>
                  <a:cubicBezTo>
                    <a:pt x="933" y="21"/>
                    <a:pt x="931" y="20"/>
                    <a:pt x="931" y="20"/>
                  </a:cubicBezTo>
                  <a:cubicBezTo>
                    <a:pt x="931" y="19"/>
                    <a:pt x="933" y="18"/>
                    <a:pt x="933" y="18"/>
                  </a:cubicBezTo>
                  <a:cubicBezTo>
                    <a:pt x="933" y="17"/>
                    <a:pt x="934" y="16"/>
                    <a:pt x="935" y="15"/>
                  </a:cubicBezTo>
                  <a:cubicBezTo>
                    <a:pt x="935" y="15"/>
                    <a:pt x="936" y="17"/>
                    <a:pt x="937" y="17"/>
                  </a:cubicBezTo>
                  <a:cubicBezTo>
                    <a:pt x="937" y="17"/>
                    <a:pt x="938" y="15"/>
                    <a:pt x="939" y="15"/>
                  </a:cubicBezTo>
                  <a:cubicBezTo>
                    <a:pt x="939" y="15"/>
                    <a:pt x="940" y="16"/>
                    <a:pt x="941" y="17"/>
                  </a:cubicBezTo>
                  <a:cubicBezTo>
                    <a:pt x="941" y="16"/>
                    <a:pt x="943" y="14"/>
                    <a:pt x="943" y="14"/>
                  </a:cubicBezTo>
                  <a:cubicBezTo>
                    <a:pt x="943" y="15"/>
                    <a:pt x="945" y="16"/>
                    <a:pt x="945" y="16"/>
                  </a:cubicBezTo>
                  <a:cubicBezTo>
                    <a:pt x="945" y="16"/>
                    <a:pt x="943" y="18"/>
                    <a:pt x="943" y="18"/>
                  </a:cubicBezTo>
                  <a:cubicBezTo>
                    <a:pt x="943" y="19"/>
                    <a:pt x="942" y="20"/>
                    <a:pt x="941" y="21"/>
                  </a:cubicBezTo>
                  <a:cubicBezTo>
                    <a:pt x="941" y="21"/>
                    <a:pt x="939" y="19"/>
                    <a:pt x="939" y="19"/>
                  </a:cubicBezTo>
                  <a:cubicBezTo>
                    <a:pt x="939" y="19"/>
                    <a:pt x="938" y="21"/>
                    <a:pt x="937" y="21"/>
                  </a:cubicBezTo>
                  <a:cubicBezTo>
                    <a:pt x="937" y="22"/>
                    <a:pt x="936" y="23"/>
                    <a:pt x="936" y="23"/>
                  </a:cubicBezTo>
                  <a:cubicBezTo>
                    <a:pt x="936" y="23"/>
                    <a:pt x="937" y="25"/>
                    <a:pt x="938" y="25"/>
                  </a:cubicBezTo>
                  <a:cubicBezTo>
                    <a:pt x="938" y="25"/>
                    <a:pt x="939" y="23"/>
                    <a:pt x="940" y="23"/>
                  </a:cubicBezTo>
                  <a:cubicBezTo>
                    <a:pt x="940" y="22"/>
                    <a:pt x="941" y="21"/>
                    <a:pt x="941" y="21"/>
                  </a:cubicBezTo>
                  <a:cubicBezTo>
                    <a:pt x="942" y="20"/>
                    <a:pt x="943" y="22"/>
                    <a:pt x="944" y="22"/>
                  </a:cubicBezTo>
                  <a:cubicBezTo>
                    <a:pt x="944" y="22"/>
                    <a:pt x="945" y="20"/>
                    <a:pt x="945" y="20"/>
                  </a:cubicBezTo>
                  <a:cubicBezTo>
                    <a:pt x="946" y="20"/>
                    <a:pt x="947" y="22"/>
                    <a:pt x="948" y="22"/>
                  </a:cubicBezTo>
                  <a:cubicBezTo>
                    <a:pt x="948" y="22"/>
                    <a:pt x="949" y="20"/>
                    <a:pt x="949" y="19"/>
                  </a:cubicBezTo>
                  <a:cubicBezTo>
                    <a:pt x="950" y="19"/>
                    <a:pt x="951" y="21"/>
                    <a:pt x="951" y="21"/>
                  </a:cubicBezTo>
                  <a:cubicBezTo>
                    <a:pt x="952" y="21"/>
                    <a:pt x="953" y="19"/>
                    <a:pt x="953" y="19"/>
                  </a:cubicBezTo>
                  <a:cubicBezTo>
                    <a:pt x="954" y="19"/>
                    <a:pt x="955" y="21"/>
                    <a:pt x="955" y="21"/>
                  </a:cubicBezTo>
                  <a:cubicBezTo>
                    <a:pt x="956" y="21"/>
                    <a:pt x="957" y="18"/>
                    <a:pt x="957" y="18"/>
                  </a:cubicBezTo>
                  <a:cubicBezTo>
                    <a:pt x="957" y="18"/>
                    <a:pt x="959" y="20"/>
                    <a:pt x="959" y="20"/>
                  </a:cubicBezTo>
                  <a:cubicBezTo>
                    <a:pt x="960" y="20"/>
                    <a:pt x="961" y="18"/>
                    <a:pt x="961" y="18"/>
                  </a:cubicBezTo>
                  <a:cubicBezTo>
                    <a:pt x="962" y="17"/>
                    <a:pt x="962" y="16"/>
                    <a:pt x="963" y="16"/>
                  </a:cubicBezTo>
                  <a:cubicBezTo>
                    <a:pt x="963" y="15"/>
                    <a:pt x="965" y="14"/>
                    <a:pt x="964" y="13"/>
                  </a:cubicBezTo>
                  <a:cubicBezTo>
                    <a:pt x="964" y="13"/>
                    <a:pt x="962" y="12"/>
                    <a:pt x="962" y="12"/>
                  </a:cubicBezTo>
                  <a:cubicBezTo>
                    <a:pt x="963" y="11"/>
                    <a:pt x="964" y="10"/>
                    <a:pt x="964" y="9"/>
                  </a:cubicBezTo>
                  <a:cubicBezTo>
                    <a:pt x="965" y="9"/>
                    <a:pt x="965" y="11"/>
                    <a:pt x="966" y="11"/>
                  </a:cubicBezTo>
                  <a:cubicBezTo>
                    <a:pt x="966" y="12"/>
                    <a:pt x="968" y="12"/>
                    <a:pt x="968" y="13"/>
                  </a:cubicBezTo>
                  <a:cubicBezTo>
                    <a:pt x="968" y="13"/>
                    <a:pt x="967" y="15"/>
                    <a:pt x="967" y="15"/>
                  </a:cubicBezTo>
                  <a:cubicBezTo>
                    <a:pt x="966" y="16"/>
                    <a:pt x="965" y="17"/>
                    <a:pt x="965" y="17"/>
                  </a:cubicBezTo>
                  <a:cubicBezTo>
                    <a:pt x="965" y="18"/>
                    <a:pt x="964" y="19"/>
                    <a:pt x="963" y="20"/>
                  </a:cubicBezTo>
                  <a:cubicBezTo>
                    <a:pt x="963" y="20"/>
                    <a:pt x="962" y="21"/>
                    <a:pt x="962" y="22"/>
                  </a:cubicBezTo>
                  <a:cubicBezTo>
                    <a:pt x="962" y="22"/>
                    <a:pt x="964" y="23"/>
                    <a:pt x="964" y="24"/>
                  </a:cubicBezTo>
                  <a:cubicBezTo>
                    <a:pt x="964" y="24"/>
                    <a:pt x="962" y="25"/>
                    <a:pt x="962" y="26"/>
                  </a:cubicBezTo>
                  <a:cubicBezTo>
                    <a:pt x="962" y="26"/>
                    <a:pt x="964" y="27"/>
                    <a:pt x="964" y="27"/>
                  </a:cubicBezTo>
                  <a:cubicBezTo>
                    <a:pt x="965" y="26"/>
                    <a:pt x="967" y="24"/>
                    <a:pt x="968" y="23"/>
                  </a:cubicBezTo>
                  <a:cubicBezTo>
                    <a:pt x="968" y="22"/>
                    <a:pt x="969" y="22"/>
                    <a:pt x="969" y="21"/>
                  </a:cubicBezTo>
                  <a:cubicBezTo>
                    <a:pt x="971" y="19"/>
                    <a:pt x="972" y="18"/>
                    <a:pt x="973" y="16"/>
                  </a:cubicBezTo>
                  <a:cubicBezTo>
                    <a:pt x="974" y="17"/>
                    <a:pt x="976" y="19"/>
                    <a:pt x="977" y="20"/>
                  </a:cubicBezTo>
                  <a:cubicBezTo>
                    <a:pt x="977" y="20"/>
                    <a:pt x="976" y="21"/>
                    <a:pt x="976" y="22"/>
                  </a:cubicBezTo>
                  <a:cubicBezTo>
                    <a:pt x="976" y="22"/>
                    <a:pt x="978" y="23"/>
                    <a:pt x="978" y="24"/>
                  </a:cubicBezTo>
                  <a:cubicBezTo>
                    <a:pt x="978" y="24"/>
                    <a:pt x="976" y="26"/>
                    <a:pt x="976" y="26"/>
                  </a:cubicBezTo>
                  <a:cubicBezTo>
                    <a:pt x="976" y="26"/>
                    <a:pt x="974" y="24"/>
                    <a:pt x="974" y="24"/>
                  </a:cubicBezTo>
                  <a:cubicBezTo>
                    <a:pt x="974" y="24"/>
                    <a:pt x="972" y="26"/>
                    <a:pt x="972" y="26"/>
                  </a:cubicBezTo>
                  <a:cubicBezTo>
                    <a:pt x="972" y="27"/>
                    <a:pt x="971" y="28"/>
                    <a:pt x="971" y="29"/>
                  </a:cubicBezTo>
                  <a:cubicBezTo>
                    <a:pt x="972" y="30"/>
                    <a:pt x="973" y="31"/>
                    <a:pt x="975" y="32"/>
                  </a:cubicBezTo>
                  <a:cubicBezTo>
                    <a:pt x="976" y="33"/>
                    <a:pt x="976" y="33"/>
                    <a:pt x="977" y="34"/>
                  </a:cubicBezTo>
                  <a:cubicBezTo>
                    <a:pt x="978" y="32"/>
                    <a:pt x="979" y="31"/>
                    <a:pt x="981" y="29"/>
                  </a:cubicBezTo>
                  <a:cubicBezTo>
                    <a:pt x="981" y="29"/>
                    <a:pt x="982" y="28"/>
                    <a:pt x="982" y="27"/>
                  </a:cubicBezTo>
                  <a:cubicBezTo>
                    <a:pt x="983" y="27"/>
                    <a:pt x="984" y="25"/>
                    <a:pt x="984" y="25"/>
                  </a:cubicBezTo>
                  <a:cubicBezTo>
                    <a:pt x="984" y="25"/>
                    <a:pt x="982" y="23"/>
                    <a:pt x="982" y="23"/>
                  </a:cubicBezTo>
                  <a:cubicBezTo>
                    <a:pt x="982" y="23"/>
                    <a:pt x="983" y="21"/>
                    <a:pt x="983" y="21"/>
                  </a:cubicBezTo>
                  <a:cubicBezTo>
                    <a:pt x="984" y="21"/>
                    <a:pt x="985" y="23"/>
                    <a:pt x="986" y="23"/>
                  </a:cubicBezTo>
                  <a:cubicBezTo>
                    <a:pt x="986" y="22"/>
                    <a:pt x="987" y="21"/>
                    <a:pt x="987" y="20"/>
                  </a:cubicBezTo>
                  <a:cubicBezTo>
                    <a:pt x="989" y="19"/>
                    <a:pt x="990" y="17"/>
                    <a:pt x="991" y="16"/>
                  </a:cubicBezTo>
                  <a:cubicBezTo>
                    <a:pt x="991" y="15"/>
                    <a:pt x="992" y="14"/>
                    <a:pt x="993" y="14"/>
                  </a:cubicBezTo>
                  <a:cubicBezTo>
                    <a:pt x="993" y="13"/>
                    <a:pt x="994" y="12"/>
                    <a:pt x="994" y="11"/>
                  </a:cubicBezTo>
                  <a:cubicBezTo>
                    <a:pt x="994" y="12"/>
                    <a:pt x="996" y="12"/>
                    <a:pt x="996" y="13"/>
                  </a:cubicBezTo>
                  <a:cubicBezTo>
                    <a:pt x="997" y="14"/>
                    <a:pt x="995" y="15"/>
                    <a:pt x="995" y="15"/>
                  </a:cubicBezTo>
                  <a:cubicBezTo>
                    <a:pt x="994" y="16"/>
                    <a:pt x="994" y="17"/>
                    <a:pt x="993" y="18"/>
                  </a:cubicBezTo>
                  <a:cubicBezTo>
                    <a:pt x="993" y="18"/>
                    <a:pt x="992" y="19"/>
                    <a:pt x="991" y="20"/>
                  </a:cubicBezTo>
                  <a:cubicBezTo>
                    <a:pt x="991" y="21"/>
                    <a:pt x="990" y="21"/>
                    <a:pt x="990" y="22"/>
                  </a:cubicBezTo>
                  <a:cubicBezTo>
                    <a:pt x="989" y="23"/>
                    <a:pt x="988" y="24"/>
                    <a:pt x="988" y="24"/>
                  </a:cubicBezTo>
                  <a:cubicBezTo>
                    <a:pt x="988" y="25"/>
                    <a:pt x="990" y="26"/>
                    <a:pt x="990" y="26"/>
                  </a:cubicBezTo>
                  <a:cubicBezTo>
                    <a:pt x="990" y="26"/>
                    <a:pt x="988" y="28"/>
                    <a:pt x="988" y="28"/>
                  </a:cubicBezTo>
                  <a:cubicBezTo>
                    <a:pt x="989" y="28"/>
                    <a:pt x="990" y="30"/>
                    <a:pt x="991" y="30"/>
                  </a:cubicBezTo>
                  <a:cubicBezTo>
                    <a:pt x="991" y="30"/>
                    <a:pt x="992" y="28"/>
                    <a:pt x="992" y="28"/>
                  </a:cubicBezTo>
                  <a:cubicBezTo>
                    <a:pt x="993" y="28"/>
                    <a:pt x="994" y="29"/>
                    <a:pt x="995" y="29"/>
                  </a:cubicBezTo>
                  <a:cubicBezTo>
                    <a:pt x="995" y="30"/>
                    <a:pt x="996" y="31"/>
                    <a:pt x="997" y="31"/>
                  </a:cubicBezTo>
                  <a:cubicBezTo>
                    <a:pt x="997" y="30"/>
                    <a:pt x="998" y="30"/>
                    <a:pt x="999" y="29"/>
                  </a:cubicBezTo>
                  <a:cubicBezTo>
                    <a:pt x="999" y="29"/>
                    <a:pt x="1000" y="27"/>
                    <a:pt x="1000" y="27"/>
                  </a:cubicBezTo>
                  <a:cubicBezTo>
                    <a:pt x="1000" y="26"/>
                    <a:pt x="998" y="25"/>
                    <a:pt x="998" y="25"/>
                  </a:cubicBezTo>
                  <a:cubicBezTo>
                    <a:pt x="997" y="24"/>
                    <a:pt x="997" y="24"/>
                    <a:pt x="996" y="23"/>
                  </a:cubicBezTo>
                  <a:cubicBezTo>
                    <a:pt x="997" y="22"/>
                    <a:pt x="998" y="20"/>
                    <a:pt x="999" y="19"/>
                  </a:cubicBezTo>
                  <a:cubicBezTo>
                    <a:pt x="1000" y="18"/>
                    <a:pt x="1000" y="17"/>
                    <a:pt x="1001" y="17"/>
                  </a:cubicBezTo>
                  <a:cubicBezTo>
                    <a:pt x="1001" y="16"/>
                    <a:pt x="1002" y="14"/>
                    <a:pt x="1003" y="14"/>
                  </a:cubicBezTo>
                  <a:cubicBezTo>
                    <a:pt x="1003" y="14"/>
                    <a:pt x="1005" y="16"/>
                    <a:pt x="1005" y="16"/>
                  </a:cubicBezTo>
                  <a:cubicBezTo>
                    <a:pt x="1005" y="16"/>
                    <a:pt x="1003" y="18"/>
                    <a:pt x="1003" y="18"/>
                  </a:cubicBezTo>
                  <a:cubicBezTo>
                    <a:pt x="1003" y="19"/>
                    <a:pt x="1002" y="20"/>
                    <a:pt x="1001" y="20"/>
                  </a:cubicBezTo>
                  <a:cubicBezTo>
                    <a:pt x="1001" y="21"/>
                    <a:pt x="1000" y="22"/>
                    <a:pt x="1000" y="23"/>
                  </a:cubicBezTo>
                  <a:cubicBezTo>
                    <a:pt x="1000" y="23"/>
                    <a:pt x="1002" y="24"/>
                    <a:pt x="1002" y="24"/>
                  </a:cubicBezTo>
                  <a:cubicBezTo>
                    <a:pt x="1002" y="25"/>
                    <a:pt x="1000" y="26"/>
                    <a:pt x="1000" y="27"/>
                  </a:cubicBezTo>
                  <a:cubicBezTo>
                    <a:pt x="1001" y="27"/>
                    <a:pt x="1002" y="28"/>
                    <a:pt x="1003" y="28"/>
                  </a:cubicBezTo>
                  <a:cubicBezTo>
                    <a:pt x="1003" y="29"/>
                    <a:pt x="1005" y="30"/>
                    <a:pt x="1005" y="30"/>
                  </a:cubicBezTo>
                  <a:cubicBezTo>
                    <a:pt x="1005" y="31"/>
                    <a:pt x="1003" y="32"/>
                    <a:pt x="1003" y="32"/>
                  </a:cubicBezTo>
                  <a:cubicBezTo>
                    <a:pt x="1003" y="33"/>
                    <a:pt x="1005" y="33"/>
                    <a:pt x="1005" y="34"/>
                  </a:cubicBezTo>
                  <a:cubicBezTo>
                    <a:pt x="1005" y="35"/>
                    <a:pt x="1003" y="36"/>
                    <a:pt x="1004" y="36"/>
                  </a:cubicBezTo>
                  <a:cubicBezTo>
                    <a:pt x="1004" y="37"/>
                    <a:pt x="1006" y="37"/>
                    <a:pt x="1006" y="38"/>
                  </a:cubicBezTo>
                  <a:cubicBezTo>
                    <a:pt x="1006" y="37"/>
                    <a:pt x="1007" y="36"/>
                    <a:pt x="1008" y="36"/>
                  </a:cubicBezTo>
                  <a:cubicBezTo>
                    <a:pt x="1008" y="35"/>
                    <a:pt x="1009" y="34"/>
                    <a:pt x="1009" y="33"/>
                  </a:cubicBezTo>
                  <a:cubicBezTo>
                    <a:pt x="1009" y="33"/>
                    <a:pt x="1007" y="32"/>
                    <a:pt x="1007" y="32"/>
                  </a:cubicBezTo>
                  <a:cubicBezTo>
                    <a:pt x="1007" y="31"/>
                    <a:pt x="1005" y="31"/>
                    <a:pt x="1005" y="30"/>
                  </a:cubicBezTo>
                  <a:cubicBezTo>
                    <a:pt x="1005" y="30"/>
                    <a:pt x="1006" y="28"/>
                    <a:pt x="1006" y="28"/>
                  </a:cubicBezTo>
                  <a:cubicBezTo>
                    <a:pt x="1007" y="27"/>
                    <a:pt x="1008" y="26"/>
                    <a:pt x="1008" y="26"/>
                  </a:cubicBezTo>
                  <a:cubicBezTo>
                    <a:pt x="1009" y="26"/>
                    <a:pt x="1010" y="27"/>
                    <a:pt x="1010" y="27"/>
                  </a:cubicBezTo>
                  <a:cubicBezTo>
                    <a:pt x="1011" y="28"/>
                    <a:pt x="1012" y="29"/>
                    <a:pt x="1013" y="29"/>
                  </a:cubicBezTo>
                  <a:cubicBezTo>
                    <a:pt x="1013" y="29"/>
                    <a:pt x="1014" y="31"/>
                    <a:pt x="1015" y="31"/>
                  </a:cubicBezTo>
                  <a:cubicBezTo>
                    <a:pt x="1015" y="31"/>
                    <a:pt x="1016" y="29"/>
                    <a:pt x="1017" y="28"/>
                  </a:cubicBezTo>
                  <a:cubicBezTo>
                    <a:pt x="1017" y="28"/>
                    <a:pt x="1018" y="27"/>
                    <a:pt x="1018" y="26"/>
                  </a:cubicBezTo>
                  <a:cubicBezTo>
                    <a:pt x="1019" y="26"/>
                    <a:pt x="1020" y="28"/>
                    <a:pt x="1021" y="28"/>
                  </a:cubicBezTo>
                  <a:cubicBezTo>
                    <a:pt x="1021" y="28"/>
                    <a:pt x="1022" y="26"/>
                    <a:pt x="1022" y="26"/>
                  </a:cubicBezTo>
                  <a:cubicBezTo>
                    <a:pt x="1022" y="26"/>
                    <a:pt x="1024" y="23"/>
                    <a:pt x="1024" y="23"/>
                  </a:cubicBezTo>
                  <a:cubicBezTo>
                    <a:pt x="1024" y="24"/>
                    <a:pt x="1026" y="25"/>
                    <a:pt x="1026" y="25"/>
                  </a:cubicBezTo>
                  <a:cubicBezTo>
                    <a:pt x="1026" y="26"/>
                    <a:pt x="1024" y="27"/>
                    <a:pt x="1024" y="27"/>
                  </a:cubicBezTo>
                  <a:cubicBezTo>
                    <a:pt x="1025" y="28"/>
                    <a:pt x="1027" y="28"/>
                    <a:pt x="1027" y="29"/>
                  </a:cubicBezTo>
                  <a:cubicBezTo>
                    <a:pt x="1027" y="30"/>
                    <a:pt x="1025" y="31"/>
                    <a:pt x="1025" y="31"/>
                  </a:cubicBezTo>
                  <a:cubicBezTo>
                    <a:pt x="1025" y="32"/>
                    <a:pt x="1027" y="32"/>
                    <a:pt x="1027" y="33"/>
                  </a:cubicBezTo>
                  <a:cubicBezTo>
                    <a:pt x="1028" y="32"/>
                    <a:pt x="1028" y="32"/>
                    <a:pt x="1029" y="31"/>
                  </a:cubicBezTo>
                  <a:cubicBezTo>
                    <a:pt x="1029" y="31"/>
                    <a:pt x="1030" y="29"/>
                    <a:pt x="1031" y="29"/>
                  </a:cubicBezTo>
                  <a:cubicBezTo>
                    <a:pt x="1031" y="29"/>
                    <a:pt x="1033" y="30"/>
                    <a:pt x="1033" y="30"/>
                  </a:cubicBezTo>
                  <a:cubicBezTo>
                    <a:pt x="1033" y="30"/>
                    <a:pt x="1034" y="29"/>
                    <a:pt x="1035" y="28"/>
                  </a:cubicBezTo>
                  <a:cubicBezTo>
                    <a:pt x="1035" y="27"/>
                    <a:pt x="1036" y="27"/>
                    <a:pt x="1036" y="26"/>
                  </a:cubicBezTo>
                  <a:cubicBezTo>
                    <a:pt x="1037" y="25"/>
                    <a:pt x="1037" y="24"/>
                    <a:pt x="1038" y="24"/>
                  </a:cubicBezTo>
                  <a:cubicBezTo>
                    <a:pt x="1038" y="23"/>
                    <a:pt x="1039" y="21"/>
                    <a:pt x="1040" y="21"/>
                  </a:cubicBezTo>
                  <a:cubicBezTo>
                    <a:pt x="1040" y="21"/>
                    <a:pt x="1041" y="23"/>
                    <a:pt x="1042" y="23"/>
                  </a:cubicBezTo>
                  <a:cubicBezTo>
                    <a:pt x="1042" y="24"/>
                    <a:pt x="1044" y="24"/>
                    <a:pt x="1044" y="25"/>
                  </a:cubicBezTo>
                  <a:cubicBezTo>
                    <a:pt x="1044" y="25"/>
                    <a:pt x="1043" y="27"/>
                    <a:pt x="1042" y="27"/>
                  </a:cubicBezTo>
                  <a:cubicBezTo>
                    <a:pt x="1042" y="28"/>
                    <a:pt x="1041" y="28"/>
                    <a:pt x="1041" y="29"/>
                  </a:cubicBezTo>
                  <a:cubicBezTo>
                    <a:pt x="1040" y="29"/>
                    <a:pt x="1039" y="27"/>
                    <a:pt x="1038" y="28"/>
                  </a:cubicBezTo>
                  <a:cubicBezTo>
                    <a:pt x="1038" y="28"/>
                    <a:pt x="1037" y="29"/>
                    <a:pt x="1037" y="30"/>
                  </a:cubicBezTo>
                  <a:cubicBezTo>
                    <a:pt x="1036" y="30"/>
                    <a:pt x="1035" y="32"/>
                    <a:pt x="1035" y="32"/>
                  </a:cubicBezTo>
                  <a:cubicBezTo>
                    <a:pt x="1035" y="33"/>
                    <a:pt x="1037" y="33"/>
                    <a:pt x="1037" y="34"/>
                  </a:cubicBezTo>
                  <a:cubicBezTo>
                    <a:pt x="1037" y="34"/>
                    <a:pt x="1036" y="36"/>
                    <a:pt x="1036" y="36"/>
                  </a:cubicBezTo>
                  <a:cubicBezTo>
                    <a:pt x="1035" y="37"/>
                    <a:pt x="1034" y="37"/>
                    <a:pt x="1034" y="38"/>
                  </a:cubicBezTo>
                  <a:cubicBezTo>
                    <a:pt x="1035" y="38"/>
                    <a:pt x="1035" y="40"/>
                    <a:pt x="1036" y="40"/>
                  </a:cubicBezTo>
                  <a:cubicBezTo>
                    <a:pt x="1036" y="40"/>
                    <a:pt x="1038" y="38"/>
                    <a:pt x="1038" y="38"/>
                  </a:cubicBezTo>
                  <a:cubicBezTo>
                    <a:pt x="1038" y="37"/>
                    <a:pt x="1039" y="35"/>
                    <a:pt x="1040" y="35"/>
                  </a:cubicBezTo>
                  <a:cubicBezTo>
                    <a:pt x="1040" y="35"/>
                    <a:pt x="1041" y="37"/>
                    <a:pt x="1042" y="37"/>
                  </a:cubicBezTo>
                  <a:cubicBezTo>
                    <a:pt x="1042" y="38"/>
                    <a:pt x="1043" y="39"/>
                    <a:pt x="1044" y="39"/>
                  </a:cubicBezTo>
                  <a:cubicBezTo>
                    <a:pt x="1044" y="39"/>
                    <a:pt x="1046" y="41"/>
                    <a:pt x="1046" y="41"/>
                  </a:cubicBezTo>
                  <a:cubicBezTo>
                    <a:pt x="1047" y="40"/>
                    <a:pt x="1048" y="39"/>
                    <a:pt x="1048" y="38"/>
                  </a:cubicBezTo>
                  <a:cubicBezTo>
                    <a:pt x="1049" y="38"/>
                    <a:pt x="1049" y="37"/>
                    <a:pt x="1050" y="36"/>
                  </a:cubicBezTo>
                  <a:cubicBezTo>
                    <a:pt x="1051" y="37"/>
                    <a:pt x="1053" y="38"/>
                    <a:pt x="1054" y="39"/>
                  </a:cubicBezTo>
                  <a:cubicBezTo>
                    <a:pt x="1053" y="41"/>
                    <a:pt x="1052" y="42"/>
                    <a:pt x="1051" y="44"/>
                  </a:cubicBezTo>
                  <a:cubicBezTo>
                    <a:pt x="1050" y="44"/>
                    <a:pt x="1050" y="46"/>
                    <a:pt x="1049" y="46"/>
                  </a:cubicBezTo>
                  <a:cubicBezTo>
                    <a:pt x="1048" y="46"/>
                    <a:pt x="1047" y="44"/>
                    <a:pt x="1047" y="44"/>
                  </a:cubicBezTo>
                  <a:cubicBezTo>
                    <a:pt x="1046" y="45"/>
                    <a:pt x="1046" y="47"/>
                    <a:pt x="1045" y="47"/>
                  </a:cubicBezTo>
                  <a:cubicBezTo>
                    <a:pt x="1044" y="47"/>
                    <a:pt x="1043" y="45"/>
                    <a:pt x="1043" y="45"/>
                  </a:cubicBezTo>
                  <a:cubicBezTo>
                    <a:pt x="1042" y="45"/>
                    <a:pt x="1042" y="47"/>
                    <a:pt x="1041" y="47"/>
                  </a:cubicBezTo>
                  <a:cubicBezTo>
                    <a:pt x="1041" y="48"/>
                    <a:pt x="1043" y="48"/>
                    <a:pt x="1043" y="49"/>
                  </a:cubicBezTo>
                  <a:cubicBezTo>
                    <a:pt x="1043" y="49"/>
                    <a:pt x="1041" y="51"/>
                    <a:pt x="1042" y="51"/>
                  </a:cubicBezTo>
                  <a:cubicBezTo>
                    <a:pt x="1042" y="51"/>
                    <a:pt x="1044" y="53"/>
                    <a:pt x="1044" y="53"/>
                  </a:cubicBezTo>
                  <a:cubicBezTo>
                    <a:pt x="1044" y="53"/>
                    <a:pt x="1045" y="51"/>
                    <a:pt x="1046" y="51"/>
                  </a:cubicBezTo>
                  <a:cubicBezTo>
                    <a:pt x="1046" y="51"/>
                    <a:pt x="1047" y="52"/>
                    <a:pt x="1048" y="52"/>
                  </a:cubicBezTo>
                  <a:cubicBezTo>
                    <a:pt x="1048" y="52"/>
                    <a:pt x="1049" y="50"/>
                    <a:pt x="1050" y="50"/>
                  </a:cubicBezTo>
                  <a:cubicBezTo>
                    <a:pt x="1050" y="50"/>
                    <a:pt x="1051" y="52"/>
                    <a:pt x="1052" y="52"/>
                  </a:cubicBezTo>
                  <a:cubicBezTo>
                    <a:pt x="1052" y="52"/>
                    <a:pt x="1053" y="50"/>
                    <a:pt x="1053" y="50"/>
                  </a:cubicBezTo>
                  <a:cubicBezTo>
                    <a:pt x="1054" y="49"/>
                    <a:pt x="1055" y="48"/>
                    <a:pt x="1055" y="47"/>
                  </a:cubicBezTo>
                  <a:cubicBezTo>
                    <a:pt x="1056" y="47"/>
                    <a:pt x="1057" y="46"/>
                    <a:pt x="1057" y="45"/>
                  </a:cubicBezTo>
                  <a:cubicBezTo>
                    <a:pt x="1057" y="45"/>
                    <a:pt x="1055" y="44"/>
                    <a:pt x="1055" y="43"/>
                  </a:cubicBezTo>
                  <a:cubicBezTo>
                    <a:pt x="1055" y="43"/>
                    <a:pt x="1056" y="42"/>
                    <a:pt x="1056" y="41"/>
                  </a:cubicBezTo>
                  <a:cubicBezTo>
                    <a:pt x="1056" y="41"/>
                    <a:pt x="1054" y="40"/>
                    <a:pt x="1054" y="39"/>
                  </a:cubicBezTo>
                  <a:cubicBezTo>
                    <a:pt x="1054" y="39"/>
                    <a:pt x="1056" y="38"/>
                    <a:pt x="1056" y="37"/>
                  </a:cubicBezTo>
                  <a:cubicBezTo>
                    <a:pt x="1056" y="36"/>
                    <a:pt x="1057" y="36"/>
                    <a:pt x="1058" y="35"/>
                  </a:cubicBezTo>
                  <a:cubicBezTo>
                    <a:pt x="1058" y="35"/>
                    <a:pt x="1060" y="37"/>
                    <a:pt x="1060" y="37"/>
                  </a:cubicBezTo>
                  <a:cubicBezTo>
                    <a:pt x="1060" y="37"/>
                    <a:pt x="1062" y="38"/>
                    <a:pt x="1062" y="38"/>
                  </a:cubicBezTo>
                  <a:cubicBezTo>
                    <a:pt x="1062" y="38"/>
                    <a:pt x="1064" y="36"/>
                    <a:pt x="1064" y="36"/>
                  </a:cubicBezTo>
                  <a:cubicBezTo>
                    <a:pt x="1064" y="36"/>
                    <a:pt x="1061" y="35"/>
                    <a:pt x="1061" y="34"/>
                  </a:cubicBezTo>
                  <a:cubicBezTo>
                    <a:pt x="1061" y="34"/>
                    <a:pt x="1063" y="33"/>
                    <a:pt x="1063" y="32"/>
                  </a:cubicBezTo>
                  <a:cubicBezTo>
                    <a:pt x="1064" y="31"/>
                    <a:pt x="1065" y="29"/>
                    <a:pt x="1067" y="28"/>
                  </a:cubicBezTo>
                  <a:cubicBezTo>
                    <a:pt x="1067" y="28"/>
                    <a:pt x="1069" y="29"/>
                    <a:pt x="1069" y="29"/>
                  </a:cubicBezTo>
                  <a:cubicBezTo>
                    <a:pt x="1069" y="30"/>
                    <a:pt x="1067" y="31"/>
                    <a:pt x="1067" y="32"/>
                  </a:cubicBezTo>
                  <a:cubicBezTo>
                    <a:pt x="1067" y="32"/>
                    <a:pt x="1069" y="33"/>
                    <a:pt x="1069" y="33"/>
                  </a:cubicBezTo>
                  <a:cubicBezTo>
                    <a:pt x="1069" y="34"/>
                    <a:pt x="1068" y="35"/>
                    <a:pt x="1068" y="36"/>
                  </a:cubicBezTo>
                  <a:cubicBezTo>
                    <a:pt x="1067" y="36"/>
                    <a:pt x="1066" y="37"/>
                    <a:pt x="1066" y="38"/>
                  </a:cubicBezTo>
                  <a:cubicBezTo>
                    <a:pt x="1065" y="39"/>
                    <a:pt x="1065" y="40"/>
                    <a:pt x="1064" y="40"/>
                  </a:cubicBezTo>
                  <a:cubicBezTo>
                    <a:pt x="1064" y="40"/>
                    <a:pt x="1063" y="42"/>
                    <a:pt x="1063" y="42"/>
                  </a:cubicBezTo>
                  <a:cubicBezTo>
                    <a:pt x="1062" y="42"/>
                    <a:pt x="1060" y="41"/>
                    <a:pt x="1060" y="41"/>
                  </a:cubicBezTo>
                  <a:cubicBezTo>
                    <a:pt x="1060" y="41"/>
                    <a:pt x="1058" y="42"/>
                    <a:pt x="1059" y="43"/>
                  </a:cubicBezTo>
                  <a:cubicBezTo>
                    <a:pt x="1059" y="43"/>
                    <a:pt x="1060" y="44"/>
                    <a:pt x="1061" y="45"/>
                  </a:cubicBezTo>
                  <a:cubicBezTo>
                    <a:pt x="1061" y="45"/>
                    <a:pt x="1063" y="46"/>
                    <a:pt x="1063" y="46"/>
                  </a:cubicBezTo>
                  <a:cubicBezTo>
                    <a:pt x="1063" y="47"/>
                    <a:pt x="1062" y="48"/>
                    <a:pt x="1061" y="49"/>
                  </a:cubicBezTo>
                  <a:cubicBezTo>
                    <a:pt x="1061" y="49"/>
                    <a:pt x="1060" y="50"/>
                    <a:pt x="1060" y="51"/>
                  </a:cubicBezTo>
                  <a:cubicBezTo>
                    <a:pt x="1059" y="51"/>
                    <a:pt x="1058" y="53"/>
                    <a:pt x="1058" y="53"/>
                  </a:cubicBezTo>
                  <a:cubicBezTo>
                    <a:pt x="1058" y="54"/>
                    <a:pt x="1056" y="55"/>
                    <a:pt x="1056" y="55"/>
                  </a:cubicBezTo>
                  <a:cubicBezTo>
                    <a:pt x="1056" y="55"/>
                    <a:pt x="1058" y="57"/>
                    <a:pt x="1058" y="57"/>
                  </a:cubicBezTo>
                  <a:cubicBezTo>
                    <a:pt x="1059" y="57"/>
                    <a:pt x="1060" y="55"/>
                    <a:pt x="1060" y="55"/>
                  </a:cubicBezTo>
                  <a:cubicBezTo>
                    <a:pt x="1061" y="55"/>
                    <a:pt x="1062" y="56"/>
                    <a:pt x="1062" y="56"/>
                  </a:cubicBezTo>
                  <a:cubicBezTo>
                    <a:pt x="1063" y="57"/>
                    <a:pt x="1065" y="58"/>
                    <a:pt x="1065" y="58"/>
                  </a:cubicBezTo>
                  <a:cubicBezTo>
                    <a:pt x="1065" y="59"/>
                    <a:pt x="1063" y="60"/>
                    <a:pt x="1063" y="60"/>
                  </a:cubicBezTo>
                  <a:cubicBezTo>
                    <a:pt x="1062" y="62"/>
                    <a:pt x="1061" y="63"/>
                    <a:pt x="1060" y="65"/>
                  </a:cubicBezTo>
                  <a:cubicBezTo>
                    <a:pt x="1058" y="64"/>
                    <a:pt x="1057" y="63"/>
                    <a:pt x="1055" y="61"/>
                  </a:cubicBezTo>
                  <a:cubicBezTo>
                    <a:pt x="1055" y="61"/>
                    <a:pt x="1057" y="60"/>
                    <a:pt x="1057" y="59"/>
                  </a:cubicBezTo>
                  <a:cubicBezTo>
                    <a:pt x="1057" y="59"/>
                    <a:pt x="1054" y="58"/>
                    <a:pt x="1055" y="57"/>
                  </a:cubicBezTo>
                  <a:cubicBezTo>
                    <a:pt x="1055" y="57"/>
                    <a:pt x="1056" y="56"/>
                    <a:pt x="1056" y="55"/>
                  </a:cubicBezTo>
                  <a:cubicBezTo>
                    <a:pt x="1056" y="55"/>
                    <a:pt x="1055" y="54"/>
                    <a:pt x="1054" y="53"/>
                  </a:cubicBezTo>
                  <a:cubicBezTo>
                    <a:pt x="1053" y="53"/>
                    <a:pt x="1052" y="52"/>
                    <a:pt x="1052" y="52"/>
                  </a:cubicBezTo>
                  <a:cubicBezTo>
                    <a:pt x="1051" y="53"/>
                    <a:pt x="1049" y="55"/>
                    <a:pt x="1048" y="56"/>
                  </a:cubicBezTo>
                  <a:cubicBezTo>
                    <a:pt x="1049" y="57"/>
                    <a:pt x="1050" y="57"/>
                    <a:pt x="1051" y="58"/>
                  </a:cubicBezTo>
                  <a:cubicBezTo>
                    <a:pt x="1051" y="58"/>
                    <a:pt x="1053" y="59"/>
                    <a:pt x="1053" y="60"/>
                  </a:cubicBezTo>
                  <a:cubicBezTo>
                    <a:pt x="1053" y="60"/>
                    <a:pt x="1051" y="62"/>
                    <a:pt x="1051" y="62"/>
                  </a:cubicBezTo>
                  <a:cubicBezTo>
                    <a:pt x="1051" y="62"/>
                    <a:pt x="1049" y="64"/>
                    <a:pt x="1049" y="64"/>
                  </a:cubicBezTo>
                  <a:cubicBezTo>
                    <a:pt x="1049" y="64"/>
                    <a:pt x="1051" y="66"/>
                    <a:pt x="1052" y="66"/>
                  </a:cubicBezTo>
                  <a:cubicBezTo>
                    <a:pt x="1052" y="66"/>
                    <a:pt x="1054" y="67"/>
                    <a:pt x="1054" y="68"/>
                  </a:cubicBezTo>
                  <a:cubicBezTo>
                    <a:pt x="1054" y="68"/>
                    <a:pt x="1052" y="70"/>
                    <a:pt x="1052" y="70"/>
                  </a:cubicBezTo>
                  <a:cubicBezTo>
                    <a:pt x="1052" y="70"/>
                    <a:pt x="1050" y="68"/>
                    <a:pt x="1050" y="68"/>
                  </a:cubicBezTo>
                  <a:cubicBezTo>
                    <a:pt x="1049" y="68"/>
                    <a:pt x="1049" y="70"/>
                    <a:pt x="1048" y="70"/>
                  </a:cubicBezTo>
                  <a:cubicBezTo>
                    <a:pt x="1048" y="71"/>
                    <a:pt x="1047" y="72"/>
                    <a:pt x="1047" y="73"/>
                  </a:cubicBezTo>
                  <a:cubicBezTo>
                    <a:pt x="1047" y="73"/>
                    <a:pt x="1048" y="74"/>
                    <a:pt x="1049" y="74"/>
                  </a:cubicBezTo>
                  <a:cubicBezTo>
                    <a:pt x="1049" y="74"/>
                    <a:pt x="1047" y="76"/>
                    <a:pt x="1047" y="76"/>
                  </a:cubicBezTo>
                  <a:cubicBezTo>
                    <a:pt x="1047" y="76"/>
                    <a:pt x="1045" y="75"/>
                    <a:pt x="1045" y="75"/>
                  </a:cubicBezTo>
                  <a:cubicBezTo>
                    <a:pt x="1045" y="74"/>
                    <a:pt x="1047" y="73"/>
                    <a:pt x="1047" y="73"/>
                  </a:cubicBezTo>
                  <a:cubicBezTo>
                    <a:pt x="1046" y="72"/>
                    <a:pt x="1044" y="71"/>
                    <a:pt x="1044" y="71"/>
                  </a:cubicBezTo>
                  <a:cubicBezTo>
                    <a:pt x="1044" y="70"/>
                    <a:pt x="1046" y="69"/>
                    <a:pt x="1046" y="69"/>
                  </a:cubicBezTo>
                  <a:cubicBezTo>
                    <a:pt x="1046" y="68"/>
                    <a:pt x="1044" y="68"/>
                    <a:pt x="1044" y="67"/>
                  </a:cubicBezTo>
                  <a:cubicBezTo>
                    <a:pt x="1044" y="66"/>
                    <a:pt x="1046" y="65"/>
                    <a:pt x="1045" y="65"/>
                  </a:cubicBezTo>
                  <a:cubicBezTo>
                    <a:pt x="1045" y="64"/>
                    <a:pt x="1043" y="64"/>
                    <a:pt x="1043" y="63"/>
                  </a:cubicBezTo>
                  <a:cubicBezTo>
                    <a:pt x="1043" y="62"/>
                    <a:pt x="1045" y="61"/>
                    <a:pt x="1045" y="61"/>
                  </a:cubicBezTo>
                  <a:cubicBezTo>
                    <a:pt x="1045" y="60"/>
                    <a:pt x="1043" y="60"/>
                    <a:pt x="1043" y="59"/>
                  </a:cubicBezTo>
                  <a:cubicBezTo>
                    <a:pt x="1042" y="61"/>
                    <a:pt x="1040" y="62"/>
                    <a:pt x="1039" y="63"/>
                  </a:cubicBezTo>
                  <a:cubicBezTo>
                    <a:pt x="1039" y="64"/>
                    <a:pt x="1038" y="65"/>
                    <a:pt x="1038" y="66"/>
                  </a:cubicBezTo>
                  <a:cubicBezTo>
                    <a:pt x="1037" y="66"/>
                    <a:pt x="1036" y="68"/>
                    <a:pt x="1036" y="68"/>
                  </a:cubicBezTo>
                  <a:cubicBezTo>
                    <a:pt x="1036" y="68"/>
                    <a:pt x="1034" y="66"/>
                    <a:pt x="1034" y="66"/>
                  </a:cubicBezTo>
                  <a:cubicBezTo>
                    <a:pt x="1033" y="67"/>
                    <a:pt x="1032" y="68"/>
                    <a:pt x="1032" y="68"/>
                  </a:cubicBezTo>
                  <a:cubicBezTo>
                    <a:pt x="1032" y="69"/>
                    <a:pt x="1034" y="70"/>
                    <a:pt x="1034" y="70"/>
                  </a:cubicBezTo>
                  <a:cubicBezTo>
                    <a:pt x="1034" y="71"/>
                    <a:pt x="1033" y="72"/>
                    <a:pt x="1032" y="72"/>
                  </a:cubicBezTo>
                  <a:cubicBezTo>
                    <a:pt x="1032" y="73"/>
                    <a:pt x="1031" y="74"/>
                    <a:pt x="1031" y="75"/>
                  </a:cubicBezTo>
                  <a:cubicBezTo>
                    <a:pt x="1030" y="75"/>
                    <a:pt x="1030" y="76"/>
                    <a:pt x="1029" y="77"/>
                  </a:cubicBezTo>
                  <a:cubicBezTo>
                    <a:pt x="1028" y="76"/>
                    <a:pt x="1026" y="75"/>
                    <a:pt x="1025" y="73"/>
                  </a:cubicBezTo>
                  <a:cubicBezTo>
                    <a:pt x="1025" y="73"/>
                    <a:pt x="1026" y="72"/>
                    <a:pt x="1026" y="71"/>
                  </a:cubicBezTo>
                  <a:cubicBezTo>
                    <a:pt x="1027" y="71"/>
                    <a:pt x="1028" y="69"/>
                    <a:pt x="1028" y="69"/>
                  </a:cubicBezTo>
                  <a:cubicBezTo>
                    <a:pt x="1028" y="69"/>
                    <a:pt x="1026" y="68"/>
                    <a:pt x="1026" y="67"/>
                  </a:cubicBezTo>
                  <a:cubicBezTo>
                    <a:pt x="1025" y="67"/>
                    <a:pt x="1024" y="66"/>
                    <a:pt x="1024" y="66"/>
                  </a:cubicBezTo>
                  <a:cubicBezTo>
                    <a:pt x="1023" y="66"/>
                    <a:pt x="1022" y="68"/>
                    <a:pt x="1022" y="68"/>
                  </a:cubicBezTo>
                  <a:cubicBezTo>
                    <a:pt x="1022" y="68"/>
                    <a:pt x="1020" y="70"/>
                    <a:pt x="1020" y="70"/>
                  </a:cubicBezTo>
                  <a:cubicBezTo>
                    <a:pt x="1020" y="70"/>
                    <a:pt x="1018" y="69"/>
                    <a:pt x="1018" y="68"/>
                  </a:cubicBezTo>
                  <a:cubicBezTo>
                    <a:pt x="1018" y="68"/>
                    <a:pt x="1016" y="67"/>
                    <a:pt x="1016" y="67"/>
                  </a:cubicBezTo>
                  <a:cubicBezTo>
                    <a:pt x="1016" y="66"/>
                    <a:pt x="1018" y="65"/>
                    <a:pt x="1017" y="64"/>
                  </a:cubicBezTo>
                  <a:cubicBezTo>
                    <a:pt x="1017" y="64"/>
                    <a:pt x="1016" y="63"/>
                    <a:pt x="1015" y="63"/>
                  </a:cubicBezTo>
                  <a:cubicBezTo>
                    <a:pt x="1014" y="62"/>
                    <a:pt x="1014" y="62"/>
                    <a:pt x="1013" y="61"/>
                  </a:cubicBezTo>
                  <a:cubicBezTo>
                    <a:pt x="1013" y="62"/>
                    <a:pt x="1011" y="63"/>
                    <a:pt x="1011" y="63"/>
                  </a:cubicBezTo>
                  <a:cubicBezTo>
                    <a:pt x="1011" y="64"/>
                    <a:pt x="1013" y="65"/>
                    <a:pt x="1013" y="65"/>
                  </a:cubicBezTo>
                  <a:cubicBezTo>
                    <a:pt x="1014" y="65"/>
                    <a:pt x="1016" y="66"/>
                    <a:pt x="1016" y="67"/>
                  </a:cubicBezTo>
                  <a:cubicBezTo>
                    <a:pt x="1016" y="67"/>
                    <a:pt x="1014" y="68"/>
                    <a:pt x="1014" y="69"/>
                  </a:cubicBezTo>
                  <a:cubicBezTo>
                    <a:pt x="1014" y="69"/>
                    <a:pt x="1013" y="71"/>
                    <a:pt x="1012" y="71"/>
                  </a:cubicBezTo>
                  <a:cubicBezTo>
                    <a:pt x="1012" y="71"/>
                    <a:pt x="1010" y="69"/>
                    <a:pt x="1010" y="69"/>
                  </a:cubicBezTo>
                  <a:cubicBezTo>
                    <a:pt x="1009" y="70"/>
                    <a:pt x="1009" y="71"/>
                    <a:pt x="1008" y="72"/>
                  </a:cubicBezTo>
                  <a:cubicBezTo>
                    <a:pt x="1009" y="72"/>
                    <a:pt x="1010" y="73"/>
                    <a:pt x="1011" y="73"/>
                  </a:cubicBezTo>
                  <a:cubicBezTo>
                    <a:pt x="1010" y="73"/>
                    <a:pt x="1009" y="76"/>
                    <a:pt x="1009" y="76"/>
                  </a:cubicBezTo>
                  <a:cubicBezTo>
                    <a:pt x="1008" y="76"/>
                    <a:pt x="1007" y="74"/>
                    <a:pt x="1007" y="74"/>
                  </a:cubicBezTo>
                  <a:cubicBezTo>
                    <a:pt x="1006" y="74"/>
                    <a:pt x="1004" y="72"/>
                    <a:pt x="1004" y="72"/>
                  </a:cubicBezTo>
                  <a:cubicBezTo>
                    <a:pt x="1004" y="72"/>
                    <a:pt x="1006" y="70"/>
                    <a:pt x="1006" y="70"/>
                  </a:cubicBezTo>
                  <a:cubicBezTo>
                    <a:pt x="1006" y="70"/>
                    <a:pt x="1008" y="68"/>
                    <a:pt x="1008" y="68"/>
                  </a:cubicBezTo>
                  <a:cubicBezTo>
                    <a:pt x="1008" y="67"/>
                    <a:pt x="1006" y="67"/>
                    <a:pt x="1006" y="66"/>
                  </a:cubicBezTo>
                  <a:cubicBezTo>
                    <a:pt x="1005" y="65"/>
                    <a:pt x="1007" y="64"/>
                    <a:pt x="1007" y="64"/>
                  </a:cubicBezTo>
                  <a:cubicBezTo>
                    <a:pt x="1007" y="63"/>
                    <a:pt x="1009" y="62"/>
                    <a:pt x="1009" y="62"/>
                  </a:cubicBezTo>
                  <a:cubicBezTo>
                    <a:pt x="1009" y="61"/>
                    <a:pt x="1007" y="60"/>
                    <a:pt x="1007" y="60"/>
                  </a:cubicBezTo>
                  <a:cubicBezTo>
                    <a:pt x="1007" y="59"/>
                    <a:pt x="1005" y="59"/>
                    <a:pt x="1005" y="58"/>
                  </a:cubicBezTo>
                  <a:cubicBezTo>
                    <a:pt x="1003" y="60"/>
                    <a:pt x="1002" y="61"/>
                    <a:pt x="1001" y="63"/>
                  </a:cubicBezTo>
                  <a:cubicBezTo>
                    <a:pt x="1001" y="63"/>
                    <a:pt x="1000" y="64"/>
                    <a:pt x="999" y="65"/>
                  </a:cubicBezTo>
                  <a:cubicBezTo>
                    <a:pt x="999" y="65"/>
                    <a:pt x="998" y="67"/>
                    <a:pt x="998" y="67"/>
                  </a:cubicBezTo>
                  <a:cubicBezTo>
                    <a:pt x="998" y="68"/>
                    <a:pt x="1000" y="68"/>
                    <a:pt x="1000" y="69"/>
                  </a:cubicBezTo>
                  <a:cubicBezTo>
                    <a:pt x="1000" y="70"/>
                    <a:pt x="998" y="70"/>
                    <a:pt x="998" y="71"/>
                  </a:cubicBezTo>
                  <a:cubicBezTo>
                    <a:pt x="997" y="70"/>
                    <a:pt x="997" y="70"/>
                    <a:pt x="996" y="69"/>
                  </a:cubicBezTo>
                  <a:cubicBezTo>
                    <a:pt x="996" y="69"/>
                    <a:pt x="994" y="68"/>
                    <a:pt x="994" y="68"/>
                  </a:cubicBezTo>
                  <a:cubicBezTo>
                    <a:pt x="994" y="67"/>
                    <a:pt x="996" y="66"/>
                    <a:pt x="995" y="65"/>
                  </a:cubicBezTo>
                  <a:cubicBezTo>
                    <a:pt x="995" y="65"/>
                    <a:pt x="994" y="64"/>
                    <a:pt x="993" y="64"/>
                  </a:cubicBezTo>
                  <a:cubicBezTo>
                    <a:pt x="993" y="63"/>
                    <a:pt x="991" y="62"/>
                    <a:pt x="991" y="62"/>
                  </a:cubicBezTo>
                  <a:cubicBezTo>
                    <a:pt x="991" y="61"/>
                    <a:pt x="993" y="60"/>
                    <a:pt x="993" y="60"/>
                  </a:cubicBezTo>
                  <a:cubicBezTo>
                    <a:pt x="993" y="59"/>
                    <a:pt x="991" y="59"/>
                    <a:pt x="990" y="58"/>
                  </a:cubicBezTo>
                  <a:cubicBezTo>
                    <a:pt x="990" y="57"/>
                    <a:pt x="992" y="56"/>
                    <a:pt x="992" y="56"/>
                  </a:cubicBezTo>
                  <a:cubicBezTo>
                    <a:pt x="992" y="55"/>
                    <a:pt x="990" y="55"/>
                    <a:pt x="990" y="54"/>
                  </a:cubicBezTo>
                  <a:cubicBezTo>
                    <a:pt x="990" y="55"/>
                    <a:pt x="988" y="56"/>
                    <a:pt x="988" y="56"/>
                  </a:cubicBezTo>
                  <a:cubicBezTo>
                    <a:pt x="988" y="57"/>
                    <a:pt x="991" y="58"/>
                    <a:pt x="990" y="58"/>
                  </a:cubicBezTo>
                  <a:cubicBezTo>
                    <a:pt x="990" y="59"/>
                    <a:pt x="989" y="60"/>
                    <a:pt x="989" y="60"/>
                  </a:cubicBezTo>
                  <a:cubicBezTo>
                    <a:pt x="988" y="61"/>
                    <a:pt x="987" y="62"/>
                    <a:pt x="987" y="62"/>
                  </a:cubicBezTo>
                  <a:cubicBezTo>
                    <a:pt x="987" y="63"/>
                    <a:pt x="985" y="64"/>
                    <a:pt x="985" y="65"/>
                  </a:cubicBezTo>
                  <a:cubicBezTo>
                    <a:pt x="985" y="65"/>
                    <a:pt x="988" y="66"/>
                    <a:pt x="988" y="66"/>
                  </a:cubicBezTo>
                  <a:cubicBezTo>
                    <a:pt x="987" y="67"/>
                    <a:pt x="986" y="68"/>
                    <a:pt x="986" y="69"/>
                  </a:cubicBezTo>
                  <a:cubicBezTo>
                    <a:pt x="985" y="69"/>
                    <a:pt x="985" y="70"/>
                    <a:pt x="984" y="71"/>
                  </a:cubicBezTo>
                  <a:cubicBezTo>
                    <a:pt x="984" y="71"/>
                    <a:pt x="982" y="69"/>
                    <a:pt x="982" y="69"/>
                  </a:cubicBezTo>
                  <a:cubicBezTo>
                    <a:pt x="981" y="69"/>
                    <a:pt x="981" y="71"/>
                    <a:pt x="980" y="71"/>
                  </a:cubicBezTo>
                  <a:cubicBezTo>
                    <a:pt x="979" y="71"/>
                    <a:pt x="979" y="70"/>
                    <a:pt x="978" y="70"/>
                  </a:cubicBezTo>
                  <a:cubicBezTo>
                    <a:pt x="977" y="70"/>
                    <a:pt x="977" y="71"/>
                    <a:pt x="976" y="72"/>
                  </a:cubicBezTo>
                  <a:cubicBezTo>
                    <a:pt x="976" y="72"/>
                    <a:pt x="974" y="70"/>
                    <a:pt x="974" y="70"/>
                  </a:cubicBezTo>
                  <a:cubicBezTo>
                    <a:pt x="974" y="70"/>
                    <a:pt x="976" y="68"/>
                    <a:pt x="976" y="68"/>
                  </a:cubicBezTo>
                  <a:cubicBezTo>
                    <a:pt x="976" y="68"/>
                    <a:pt x="977" y="66"/>
                    <a:pt x="977" y="66"/>
                  </a:cubicBezTo>
                  <a:cubicBezTo>
                    <a:pt x="978" y="66"/>
                    <a:pt x="980" y="68"/>
                    <a:pt x="980" y="67"/>
                  </a:cubicBezTo>
                  <a:cubicBezTo>
                    <a:pt x="980" y="67"/>
                    <a:pt x="981" y="66"/>
                    <a:pt x="981" y="65"/>
                  </a:cubicBezTo>
                  <a:cubicBezTo>
                    <a:pt x="982" y="64"/>
                    <a:pt x="983" y="64"/>
                    <a:pt x="983" y="63"/>
                  </a:cubicBezTo>
                  <a:cubicBezTo>
                    <a:pt x="983" y="63"/>
                    <a:pt x="985" y="61"/>
                    <a:pt x="985" y="61"/>
                  </a:cubicBezTo>
                  <a:cubicBezTo>
                    <a:pt x="985" y="61"/>
                    <a:pt x="983" y="59"/>
                    <a:pt x="983" y="59"/>
                  </a:cubicBezTo>
                  <a:cubicBezTo>
                    <a:pt x="982" y="59"/>
                    <a:pt x="981" y="61"/>
                    <a:pt x="981" y="61"/>
                  </a:cubicBezTo>
                  <a:cubicBezTo>
                    <a:pt x="980" y="61"/>
                    <a:pt x="979" y="60"/>
                    <a:pt x="979" y="60"/>
                  </a:cubicBezTo>
                  <a:cubicBezTo>
                    <a:pt x="978" y="59"/>
                    <a:pt x="977" y="58"/>
                    <a:pt x="976" y="58"/>
                  </a:cubicBezTo>
                  <a:cubicBezTo>
                    <a:pt x="976" y="58"/>
                    <a:pt x="975" y="56"/>
                    <a:pt x="974" y="56"/>
                  </a:cubicBezTo>
                  <a:cubicBezTo>
                    <a:pt x="974" y="56"/>
                    <a:pt x="973" y="58"/>
                    <a:pt x="972" y="58"/>
                  </a:cubicBezTo>
                  <a:cubicBezTo>
                    <a:pt x="972" y="58"/>
                    <a:pt x="971" y="57"/>
                    <a:pt x="970" y="57"/>
                  </a:cubicBezTo>
                  <a:cubicBezTo>
                    <a:pt x="970" y="57"/>
                    <a:pt x="969" y="58"/>
                    <a:pt x="969" y="59"/>
                  </a:cubicBezTo>
                  <a:cubicBezTo>
                    <a:pt x="968" y="60"/>
                    <a:pt x="967" y="60"/>
                    <a:pt x="967" y="61"/>
                  </a:cubicBezTo>
                  <a:cubicBezTo>
                    <a:pt x="966" y="62"/>
                    <a:pt x="966" y="63"/>
                    <a:pt x="965" y="63"/>
                  </a:cubicBezTo>
                  <a:cubicBezTo>
                    <a:pt x="965" y="64"/>
                    <a:pt x="964" y="65"/>
                    <a:pt x="963" y="66"/>
                  </a:cubicBezTo>
                  <a:cubicBezTo>
                    <a:pt x="963" y="66"/>
                    <a:pt x="962" y="68"/>
                    <a:pt x="962" y="68"/>
                  </a:cubicBezTo>
                  <a:cubicBezTo>
                    <a:pt x="961" y="68"/>
                    <a:pt x="961" y="70"/>
                    <a:pt x="960" y="70"/>
                  </a:cubicBezTo>
                  <a:cubicBezTo>
                    <a:pt x="960" y="70"/>
                    <a:pt x="958" y="69"/>
                    <a:pt x="958" y="68"/>
                  </a:cubicBezTo>
                  <a:cubicBezTo>
                    <a:pt x="958" y="68"/>
                    <a:pt x="959" y="67"/>
                    <a:pt x="960" y="66"/>
                  </a:cubicBezTo>
                  <a:cubicBezTo>
                    <a:pt x="960" y="65"/>
                    <a:pt x="961" y="65"/>
                    <a:pt x="961" y="64"/>
                  </a:cubicBezTo>
                  <a:cubicBezTo>
                    <a:pt x="962" y="63"/>
                    <a:pt x="962" y="62"/>
                    <a:pt x="963" y="62"/>
                  </a:cubicBezTo>
                  <a:cubicBezTo>
                    <a:pt x="962" y="61"/>
                    <a:pt x="961" y="61"/>
                    <a:pt x="961" y="60"/>
                  </a:cubicBezTo>
                  <a:cubicBezTo>
                    <a:pt x="960" y="60"/>
                    <a:pt x="959" y="58"/>
                    <a:pt x="958" y="58"/>
                  </a:cubicBezTo>
                  <a:cubicBezTo>
                    <a:pt x="958" y="58"/>
                    <a:pt x="957" y="60"/>
                    <a:pt x="957" y="61"/>
                  </a:cubicBezTo>
                  <a:cubicBezTo>
                    <a:pt x="956" y="61"/>
                    <a:pt x="955" y="59"/>
                    <a:pt x="955" y="59"/>
                  </a:cubicBezTo>
                  <a:cubicBezTo>
                    <a:pt x="954" y="59"/>
                    <a:pt x="953" y="61"/>
                    <a:pt x="953" y="61"/>
                  </a:cubicBezTo>
                  <a:cubicBezTo>
                    <a:pt x="952" y="61"/>
                    <a:pt x="951" y="60"/>
                    <a:pt x="951" y="59"/>
                  </a:cubicBezTo>
                  <a:cubicBezTo>
                    <a:pt x="950" y="59"/>
                    <a:pt x="949" y="58"/>
                    <a:pt x="948" y="58"/>
                  </a:cubicBezTo>
                  <a:cubicBezTo>
                    <a:pt x="948" y="58"/>
                    <a:pt x="947" y="56"/>
                    <a:pt x="946" y="56"/>
                  </a:cubicBezTo>
                  <a:cubicBezTo>
                    <a:pt x="946" y="56"/>
                    <a:pt x="945" y="58"/>
                    <a:pt x="944" y="58"/>
                  </a:cubicBezTo>
                  <a:cubicBezTo>
                    <a:pt x="944" y="58"/>
                    <a:pt x="943" y="56"/>
                    <a:pt x="942" y="56"/>
                  </a:cubicBezTo>
                  <a:cubicBezTo>
                    <a:pt x="942" y="57"/>
                    <a:pt x="941" y="59"/>
                    <a:pt x="940" y="59"/>
                  </a:cubicBezTo>
                  <a:cubicBezTo>
                    <a:pt x="940" y="59"/>
                    <a:pt x="939" y="57"/>
                    <a:pt x="938" y="57"/>
                  </a:cubicBezTo>
                  <a:cubicBezTo>
                    <a:pt x="938" y="57"/>
                    <a:pt x="937" y="59"/>
                    <a:pt x="937" y="59"/>
                  </a:cubicBezTo>
                  <a:cubicBezTo>
                    <a:pt x="936" y="59"/>
                    <a:pt x="935" y="57"/>
                    <a:pt x="934" y="58"/>
                  </a:cubicBezTo>
                  <a:cubicBezTo>
                    <a:pt x="934" y="58"/>
                    <a:pt x="933" y="60"/>
                    <a:pt x="933" y="60"/>
                  </a:cubicBezTo>
                  <a:cubicBezTo>
                    <a:pt x="932" y="60"/>
                    <a:pt x="931" y="58"/>
                    <a:pt x="930" y="58"/>
                  </a:cubicBezTo>
                  <a:cubicBezTo>
                    <a:pt x="930" y="58"/>
                    <a:pt x="929" y="60"/>
                    <a:pt x="929" y="60"/>
                  </a:cubicBezTo>
                  <a:cubicBezTo>
                    <a:pt x="929" y="61"/>
                    <a:pt x="931" y="61"/>
                    <a:pt x="931" y="62"/>
                  </a:cubicBezTo>
                  <a:cubicBezTo>
                    <a:pt x="931" y="62"/>
                    <a:pt x="929" y="64"/>
                    <a:pt x="929" y="64"/>
                  </a:cubicBezTo>
                  <a:cubicBezTo>
                    <a:pt x="929" y="64"/>
                    <a:pt x="927" y="62"/>
                    <a:pt x="927" y="63"/>
                  </a:cubicBezTo>
                  <a:cubicBezTo>
                    <a:pt x="926" y="63"/>
                    <a:pt x="926" y="65"/>
                    <a:pt x="925" y="65"/>
                  </a:cubicBezTo>
                  <a:cubicBezTo>
                    <a:pt x="925" y="64"/>
                    <a:pt x="923" y="64"/>
                    <a:pt x="923" y="63"/>
                  </a:cubicBezTo>
                  <a:cubicBezTo>
                    <a:pt x="923" y="63"/>
                    <a:pt x="925" y="61"/>
                    <a:pt x="925" y="61"/>
                  </a:cubicBezTo>
                  <a:cubicBezTo>
                    <a:pt x="925" y="60"/>
                    <a:pt x="926" y="59"/>
                    <a:pt x="926" y="59"/>
                  </a:cubicBezTo>
                  <a:cubicBezTo>
                    <a:pt x="927" y="58"/>
                    <a:pt x="928" y="57"/>
                    <a:pt x="928" y="56"/>
                  </a:cubicBezTo>
                  <a:cubicBezTo>
                    <a:pt x="928" y="56"/>
                    <a:pt x="926" y="55"/>
                    <a:pt x="926" y="55"/>
                  </a:cubicBezTo>
                  <a:cubicBezTo>
                    <a:pt x="926" y="54"/>
                    <a:pt x="928" y="53"/>
                    <a:pt x="928" y="52"/>
                  </a:cubicBezTo>
                  <a:cubicBezTo>
                    <a:pt x="928" y="52"/>
                    <a:pt x="925" y="51"/>
                    <a:pt x="925" y="51"/>
                  </a:cubicBezTo>
                  <a:cubicBezTo>
                    <a:pt x="926" y="50"/>
                    <a:pt x="927" y="49"/>
                    <a:pt x="927" y="48"/>
                  </a:cubicBezTo>
                  <a:cubicBezTo>
                    <a:pt x="928" y="48"/>
                    <a:pt x="928" y="47"/>
                    <a:pt x="929" y="46"/>
                  </a:cubicBezTo>
                  <a:cubicBezTo>
                    <a:pt x="929" y="46"/>
                    <a:pt x="930" y="44"/>
                    <a:pt x="930" y="44"/>
                  </a:cubicBezTo>
                  <a:cubicBezTo>
                    <a:pt x="930" y="44"/>
                    <a:pt x="929" y="42"/>
                    <a:pt x="928" y="42"/>
                  </a:cubicBezTo>
                  <a:cubicBezTo>
                    <a:pt x="928" y="42"/>
                    <a:pt x="927" y="44"/>
                    <a:pt x="927" y="45"/>
                  </a:cubicBezTo>
                  <a:cubicBezTo>
                    <a:pt x="926" y="45"/>
                    <a:pt x="924" y="43"/>
                    <a:pt x="924" y="43"/>
                  </a:cubicBezTo>
                  <a:cubicBezTo>
                    <a:pt x="924" y="43"/>
                    <a:pt x="923" y="45"/>
                    <a:pt x="923" y="45"/>
                  </a:cubicBezTo>
                  <a:cubicBezTo>
                    <a:pt x="923" y="46"/>
                    <a:pt x="925" y="46"/>
                    <a:pt x="925" y="47"/>
                  </a:cubicBezTo>
                  <a:cubicBezTo>
                    <a:pt x="925" y="47"/>
                    <a:pt x="923" y="48"/>
                    <a:pt x="923" y="49"/>
                  </a:cubicBezTo>
                  <a:cubicBezTo>
                    <a:pt x="923" y="50"/>
                    <a:pt x="925" y="50"/>
                    <a:pt x="925" y="51"/>
                  </a:cubicBezTo>
                  <a:cubicBezTo>
                    <a:pt x="925" y="51"/>
                    <a:pt x="924" y="52"/>
                    <a:pt x="924" y="53"/>
                  </a:cubicBezTo>
                  <a:cubicBezTo>
                    <a:pt x="924" y="53"/>
                    <a:pt x="926" y="54"/>
                    <a:pt x="926" y="55"/>
                  </a:cubicBezTo>
                  <a:cubicBezTo>
                    <a:pt x="926" y="55"/>
                    <a:pt x="925" y="56"/>
                    <a:pt x="924" y="57"/>
                  </a:cubicBezTo>
                  <a:cubicBezTo>
                    <a:pt x="924" y="57"/>
                    <a:pt x="923" y="59"/>
                    <a:pt x="923" y="59"/>
                  </a:cubicBezTo>
                  <a:cubicBezTo>
                    <a:pt x="922" y="59"/>
                    <a:pt x="920" y="58"/>
                    <a:pt x="920" y="57"/>
                  </a:cubicBezTo>
                  <a:cubicBezTo>
                    <a:pt x="920" y="57"/>
                    <a:pt x="919" y="56"/>
                    <a:pt x="918" y="56"/>
                  </a:cubicBezTo>
                  <a:cubicBezTo>
                    <a:pt x="918" y="56"/>
                    <a:pt x="916" y="54"/>
                    <a:pt x="916" y="54"/>
                  </a:cubicBezTo>
                  <a:cubicBezTo>
                    <a:pt x="915" y="54"/>
                    <a:pt x="914" y="56"/>
                    <a:pt x="914" y="56"/>
                  </a:cubicBezTo>
                  <a:cubicBezTo>
                    <a:pt x="914" y="57"/>
                    <a:pt x="913" y="58"/>
                    <a:pt x="912" y="58"/>
                  </a:cubicBezTo>
                  <a:cubicBezTo>
                    <a:pt x="912" y="59"/>
                    <a:pt x="910" y="57"/>
                    <a:pt x="910" y="57"/>
                  </a:cubicBezTo>
                  <a:cubicBezTo>
                    <a:pt x="910" y="57"/>
                    <a:pt x="908" y="55"/>
                    <a:pt x="908" y="55"/>
                  </a:cubicBezTo>
                  <a:cubicBezTo>
                    <a:pt x="908" y="55"/>
                    <a:pt x="906" y="57"/>
                    <a:pt x="906" y="57"/>
                  </a:cubicBezTo>
                  <a:cubicBezTo>
                    <a:pt x="906" y="57"/>
                    <a:pt x="905" y="60"/>
                    <a:pt x="905" y="60"/>
                  </a:cubicBezTo>
                  <a:cubicBezTo>
                    <a:pt x="904" y="59"/>
                    <a:pt x="903" y="58"/>
                    <a:pt x="902" y="58"/>
                  </a:cubicBezTo>
                  <a:cubicBezTo>
                    <a:pt x="902" y="57"/>
                    <a:pt x="901" y="57"/>
                    <a:pt x="900" y="56"/>
                  </a:cubicBezTo>
                  <a:cubicBezTo>
                    <a:pt x="900" y="56"/>
                    <a:pt x="898" y="55"/>
                    <a:pt x="898" y="54"/>
                  </a:cubicBezTo>
                  <a:cubicBezTo>
                    <a:pt x="898" y="54"/>
                    <a:pt x="899" y="52"/>
                    <a:pt x="900" y="52"/>
                  </a:cubicBezTo>
                  <a:cubicBezTo>
                    <a:pt x="899" y="52"/>
                    <a:pt x="898" y="50"/>
                    <a:pt x="897" y="50"/>
                  </a:cubicBezTo>
                  <a:cubicBezTo>
                    <a:pt x="897" y="51"/>
                    <a:pt x="896" y="52"/>
                    <a:pt x="896" y="53"/>
                  </a:cubicBezTo>
                  <a:cubicBezTo>
                    <a:pt x="895" y="53"/>
                    <a:pt x="895" y="54"/>
                    <a:pt x="894" y="55"/>
                  </a:cubicBezTo>
                  <a:cubicBezTo>
                    <a:pt x="893" y="56"/>
                    <a:pt x="893" y="56"/>
                    <a:pt x="892" y="57"/>
                  </a:cubicBezTo>
                  <a:cubicBezTo>
                    <a:pt x="892" y="58"/>
                    <a:pt x="891" y="59"/>
                    <a:pt x="890" y="59"/>
                  </a:cubicBezTo>
                  <a:cubicBezTo>
                    <a:pt x="890" y="59"/>
                    <a:pt x="889" y="58"/>
                    <a:pt x="888" y="58"/>
                  </a:cubicBezTo>
                  <a:cubicBezTo>
                    <a:pt x="888" y="58"/>
                    <a:pt x="886" y="56"/>
                    <a:pt x="886" y="56"/>
                  </a:cubicBezTo>
                  <a:cubicBezTo>
                    <a:pt x="886" y="56"/>
                    <a:pt x="888" y="54"/>
                    <a:pt x="888" y="54"/>
                  </a:cubicBezTo>
                  <a:cubicBezTo>
                    <a:pt x="887" y="54"/>
                    <a:pt x="886" y="52"/>
                    <a:pt x="885" y="52"/>
                  </a:cubicBezTo>
                  <a:cubicBezTo>
                    <a:pt x="885" y="52"/>
                    <a:pt x="884" y="54"/>
                    <a:pt x="884" y="54"/>
                  </a:cubicBezTo>
                  <a:cubicBezTo>
                    <a:pt x="883" y="55"/>
                    <a:pt x="883" y="56"/>
                    <a:pt x="882" y="57"/>
                  </a:cubicBezTo>
                  <a:cubicBezTo>
                    <a:pt x="882" y="57"/>
                    <a:pt x="881" y="59"/>
                    <a:pt x="880" y="59"/>
                  </a:cubicBezTo>
                  <a:cubicBezTo>
                    <a:pt x="880" y="59"/>
                    <a:pt x="878" y="57"/>
                    <a:pt x="878" y="57"/>
                  </a:cubicBezTo>
                  <a:cubicBezTo>
                    <a:pt x="878" y="57"/>
                    <a:pt x="876" y="59"/>
                    <a:pt x="876" y="59"/>
                  </a:cubicBezTo>
                  <a:cubicBezTo>
                    <a:pt x="877" y="60"/>
                    <a:pt x="879" y="61"/>
                    <a:pt x="879" y="61"/>
                  </a:cubicBezTo>
                  <a:cubicBezTo>
                    <a:pt x="879" y="62"/>
                    <a:pt x="877" y="63"/>
                    <a:pt x="877" y="63"/>
                  </a:cubicBezTo>
                  <a:cubicBezTo>
                    <a:pt x="876" y="64"/>
                    <a:pt x="876" y="65"/>
                    <a:pt x="875" y="65"/>
                  </a:cubicBezTo>
                  <a:cubicBezTo>
                    <a:pt x="875" y="66"/>
                    <a:pt x="874" y="68"/>
                    <a:pt x="874" y="68"/>
                  </a:cubicBezTo>
                  <a:cubicBezTo>
                    <a:pt x="873" y="68"/>
                    <a:pt x="872" y="66"/>
                    <a:pt x="871" y="66"/>
                  </a:cubicBezTo>
                  <a:cubicBezTo>
                    <a:pt x="871" y="66"/>
                    <a:pt x="870" y="68"/>
                    <a:pt x="870" y="68"/>
                  </a:cubicBezTo>
                  <a:cubicBezTo>
                    <a:pt x="868" y="67"/>
                    <a:pt x="867" y="66"/>
                    <a:pt x="865" y="65"/>
                  </a:cubicBezTo>
                  <a:cubicBezTo>
                    <a:pt x="866" y="64"/>
                    <a:pt x="866" y="63"/>
                    <a:pt x="867" y="63"/>
                  </a:cubicBezTo>
                  <a:cubicBezTo>
                    <a:pt x="867" y="62"/>
                    <a:pt x="869" y="61"/>
                    <a:pt x="869" y="60"/>
                  </a:cubicBezTo>
                  <a:cubicBezTo>
                    <a:pt x="869" y="60"/>
                    <a:pt x="866" y="59"/>
                    <a:pt x="866" y="59"/>
                  </a:cubicBezTo>
                  <a:cubicBezTo>
                    <a:pt x="867" y="58"/>
                    <a:pt x="868" y="56"/>
                    <a:pt x="868" y="56"/>
                  </a:cubicBezTo>
                  <a:cubicBezTo>
                    <a:pt x="869" y="56"/>
                    <a:pt x="870" y="58"/>
                    <a:pt x="870" y="58"/>
                  </a:cubicBezTo>
                  <a:cubicBezTo>
                    <a:pt x="871" y="58"/>
                    <a:pt x="872" y="59"/>
                    <a:pt x="873" y="60"/>
                  </a:cubicBezTo>
                  <a:cubicBezTo>
                    <a:pt x="873" y="60"/>
                    <a:pt x="874" y="61"/>
                    <a:pt x="875" y="62"/>
                  </a:cubicBezTo>
                  <a:cubicBezTo>
                    <a:pt x="875" y="61"/>
                    <a:pt x="877" y="60"/>
                    <a:pt x="876" y="59"/>
                  </a:cubicBezTo>
                  <a:cubicBezTo>
                    <a:pt x="876" y="59"/>
                    <a:pt x="874" y="58"/>
                    <a:pt x="874" y="58"/>
                  </a:cubicBezTo>
                  <a:cubicBezTo>
                    <a:pt x="874" y="57"/>
                    <a:pt x="876" y="56"/>
                    <a:pt x="876" y="55"/>
                  </a:cubicBezTo>
                  <a:cubicBezTo>
                    <a:pt x="876" y="55"/>
                    <a:pt x="874" y="54"/>
                    <a:pt x="874" y="54"/>
                  </a:cubicBezTo>
                  <a:cubicBezTo>
                    <a:pt x="874" y="53"/>
                    <a:pt x="876" y="52"/>
                    <a:pt x="875" y="51"/>
                  </a:cubicBezTo>
                  <a:cubicBezTo>
                    <a:pt x="875" y="51"/>
                    <a:pt x="874" y="50"/>
                    <a:pt x="873" y="50"/>
                  </a:cubicBezTo>
                  <a:cubicBezTo>
                    <a:pt x="873" y="50"/>
                    <a:pt x="872" y="52"/>
                    <a:pt x="871" y="52"/>
                  </a:cubicBezTo>
                  <a:cubicBezTo>
                    <a:pt x="871" y="52"/>
                    <a:pt x="870" y="50"/>
                    <a:pt x="869" y="50"/>
                  </a:cubicBezTo>
                  <a:cubicBezTo>
                    <a:pt x="869" y="51"/>
                    <a:pt x="868" y="52"/>
                    <a:pt x="868" y="52"/>
                  </a:cubicBezTo>
                  <a:cubicBezTo>
                    <a:pt x="867" y="53"/>
                    <a:pt x="866" y="55"/>
                    <a:pt x="866" y="55"/>
                  </a:cubicBezTo>
                  <a:cubicBezTo>
                    <a:pt x="865" y="55"/>
                    <a:pt x="864" y="53"/>
                    <a:pt x="864" y="53"/>
                  </a:cubicBezTo>
                  <a:cubicBezTo>
                    <a:pt x="863" y="52"/>
                    <a:pt x="862" y="52"/>
                    <a:pt x="861" y="51"/>
                  </a:cubicBezTo>
                  <a:cubicBezTo>
                    <a:pt x="861" y="51"/>
                    <a:pt x="859" y="50"/>
                    <a:pt x="859" y="50"/>
                  </a:cubicBezTo>
                  <a:cubicBezTo>
                    <a:pt x="859" y="50"/>
                    <a:pt x="858" y="51"/>
                    <a:pt x="857" y="52"/>
                  </a:cubicBezTo>
                  <a:cubicBezTo>
                    <a:pt x="857" y="53"/>
                    <a:pt x="856" y="53"/>
                    <a:pt x="856" y="54"/>
                  </a:cubicBezTo>
                  <a:cubicBezTo>
                    <a:pt x="855" y="55"/>
                    <a:pt x="855" y="56"/>
                    <a:pt x="854" y="56"/>
                  </a:cubicBezTo>
                  <a:cubicBezTo>
                    <a:pt x="853" y="57"/>
                    <a:pt x="853" y="58"/>
                    <a:pt x="852" y="59"/>
                  </a:cubicBezTo>
                  <a:cubicBezTo>
                    <a:pt x="852" y="59"/>
                    <a:pt x="851" y="61"/>
                    <a:pt x="851" y="61"/>
                  </a:cubicBezTo>
                  <a:cubicBezTo>
                    <a:pt x="850" y="61"/>
                    <a:pt x="849" y="59"/>
                    <a:pt x="848" y="59"/>
                  </a:cubicBezTo>
                  <a:cubicBezTo>
                    <a:pt x="848" y="58"/>
                    <a:pt x="847" y="58"/>
                    <a:pt x="846" y="57"/>
                  </a:cubicBezTo>
                  <a:cubicBezTo>
                    <a:pt x="846" y="57"/>
                    <a:pt x="844" y="56"/>
                    <a:pt x="844" y="56"/>
                  </a:cubicBezTo>
                  <a:cubicBezTo>
                    <a:pt x="843" y="56"/>
                    <a:pt x="842" y="54"/>
                    <a:pt x="842" y="54"/>
                  </a:cubicBezTo>
                  <a:cubicBezTo>
                    <a:pt x="841" y="54"/>
                    <a:pt x="840" y="56"/>
                    <a:pt x="840" y="56"/>
                  </a:cubicBezTo>
                  <a:cubicBezTo>
                    <a:pt x="840" y="57"/>
                    <a:pt x="839" y="58"/>
                    <a:pt x="838" y="58"/>
                  </a:cubicBezTo>
                  <a:cubicBezTo>
                    <a:pt x="838" y="59"/>
                    <a:pt x="837" y="57"/>
                    <a:pt x="836" y="57"/>
                  </a:cubicBezTo>
                  <a:cubicBezTo>
                    <a:pt x="835" y="57"/>
                    <a:pt x="835" y="59"/>
                    <a:pt x="834" y="59"/>
                  </a:cubicBezTo>
                  <a:cubicBezTo>
                    <a:pt x="834" y="59"/>
                    <a:pt x="833" y="57"/>
                    <a:pt x="832" y="57"/>
                  </a:cubicBezTo>
                  <a:cubicBezTo>
                    <a:pt x="832" y="57"/>
                    <a:pt x="831" y="59"/>
                    <a:pt x="830" y="59"/>
                  </a:cubicBezTo>
                  <a:cubicBezTo>
                    <a:pt x="830" y="60"/>
                    <a:pt x="829" y="62"/>
                    <a:pt x="829" y="62"/>
                  </a:cubicBezTo>
                  <a:cubicBezTo>
                    <a:pt x="828" y="62"/>
                    <a:pt x="827" y="60"/>
                    <a:pt x="826" y="60"/>
                  </a:cubicBezTo>
                  <a:cubicBezTo>
                    <a:pt x="826" y="60"/>
                    <a:pt x="825" y="62"/>
                    <a:pt x="825" y="62"/>
                  </a:cubicBezTo>
                  <a:cubicBezTo>
                    <a:pt x="824" y="62"/>
                    <a:pt x="823" y="60"/>
                    <a:pt x="823" y="61"/>
                  </a:cubicBezTo>
                  <a:cubicBezTo>
                    <a:pt x="822" y="61"/>
                    <a:pt x="822" y="62"/>
                    <a:pt x="821" y="63"/>
                  </a:cubicBezTo>
                  <a:cubicBezTo>
                    <a:pt x="820" y="63"/>
                    <a:pt x="820" y="64"/>
                    <a:pt x="819" y="65"/>
                  </a:cubicBezTo>
                  <a:cubicBezTo>
                    <a:pt x="819" y="65"/>
                    <a:pt x="817" y="63"/>
                    <a:pt x="817" y="63"/>
                  </a:cubicBezTo>
                  <a:cubicBezTo>
                    <a:pt x="817" y="63"/>
                    <a:pt x="818" y="61"/>
                    <a:pt x="819" y="61"/>
                  </a:cubicBezTo>
                  <a:cubicBezTo>
                    <a:pt x="819" y="61"/>
                    <a:pt x="820" y="59"/>
                    <a:pt x="820" y="59"/>
                  </a:cubicBezTo>
                  <a:cubicBezTo>
                    <a:pt x="821" y="59"/>
                    <a:pt x="822" y="61"/>
                    <a:pt x="823" y="61"/>
                  </a:cubicBezTo>
                  <a:cubicBezTo>
                    <a:pt x="823" y="60"/>
                    <a:pt x="824" y="59"/>
                    <a:pt x="824" y="58"/>
                  </a:cubicBezTo>
                  <a:cubicBezTo>
                    <a:pt x="825" y="58"/>
                    <a:pt x="825" y="57"/>
                    <a:pt x="826" y="56"/>
                  </a:cubicBezTo>
                  <a:cubicBezTo>
                    <a:pt x="826" y="55"/>
                    <a:pt x="827" y="55"/>
                    <a:pt x="828" y="54"/>
                  </a:cubicBezTo>
                  <a:cubicBezTo>
                    <a:pt x="828" y="53"/>
                    <a:pt x="829" y="52"/>
                    <a:pt x="829" y="52"/>
                  </a:cubicBezTo>
                  <a:cubicBezTo>
                    <a:pt x="830" y="52"/>
                    <a:pt x="831" y="53"/>
                    <a:pt x="832" y="53"/>
                  </a:cubicBezTo>
                  <a:cubicBezTo>
                    <a:pt x="832" y="53"/>
                    <a:pt x="834" y="55"/>
                    <a:pt x="834" y="55"/>
                  </a:cubicBezTo>
                  <a:cubicBezTo>
                    <a:pt x="834" y="54"/>
                    <a:pt x="835" y="53"/>
                    <a:pt x="836" y="53"/>
                  </a:cubicBezTo>
                  <a:cubicBezTo>
                    <a:pt x="836" y="53"/>
                    <a:pt x="837" y="51"/>
                    <a:pt x="837" y="51"/>
                  </a:cubicBezTo>
                  <a:cubicBezTo>
                    <a:pt x="837" y="50"/>
                    <a:pt x="835" y="49"/>
                    <a:pt x="835" y="49"/>
                  </a:cubicBezTo>
                  <a:cubicBezTo>
                    <a:pt x="835" y="48"/>
                    <a:pt x="836" y="47"/>
                    <a:pt x="837" y="47"/>
                  </a:cubicBezTo>
                  <a:cubicBezTo>
                    <a:pt x="837" y="46"/>
                    <a:pt x="838" y="45"/>
                    <a:pt x="838" y="44"/>
                  </a:cubicBezTo>
                  <a:cubicBezTo>
                    <a:pt x="839" y="44"/>
                    <a:pt x="840" y="43"/>
                    <a:pt x="840" y="42"/>
                  </a:cubicBezTo>
                  <a:cubicBezTo>
                    <a:pt x="839" y="41"/>
                    <a:pt x="837" y="40"/>
                    <a:pt x="836" y="39"/>
                  </a:cubicBezTo>
                  <a:cubicBezTo>
                    <a:pt x="835" y="38"/>
                    <a:pt x="834" y="38"/>
                    <a:pt x="833" y="37"/>
                  </a:cubicBezTo>
                  <a:cubicBezTo>
                    <a:pt x="833" y="38"/>
                    <a:pt x="832" y="39"/>
                    <a:pt x="832" y="39"/>
                  </a:cubicBezTo>
                  <a:cubicBezTo>
                    <a:pt x="832" y="40"/>
                    <a:pt x="834" y="40"/>
                    <a:pt x="834" y="41"/>
                  </a:cubicBezTo>
                  <a:cubicBezTo>
                    <a:pt x="834" y="42"/>
                    <a:pt x="832" y="43"/>
                    <a:pt x="832" y="43"/>
                  </a:cubicBezTo>
                  <a:cubicBezTo>
                    <a:pt x="832" y="43"/>
                    <a:pt x="834" y="45"/>
                    <a:pt x="834" y="45"/>
                  </a:cubicBezTo>
                  <a:cubicBezTo>
                    <a:pt x="834" y="45"/>
                    <a:pt x="833" y="47"/>
                    <a:pt x="833" y="47"/>
                  </a:cubicBezTo>
                  <a:cubicBezTo>
                    <a:pt x="832" y="47"/>
                    <a:pt x="831" y="46"/>
                    <a:pt x="831" y="45"/>
                  </a:cubicBezTo>
                  <a:cubicBezTo>
                    <a:pt x="830" y="45"/>
                    <a:pt x="829" y="44"/>
                    <a:pt x="828" y="44"/>
                  </a:cubicBezTo>
                  <a:cubicBezTo>
                    <a:pt x="828" y="44"/>
                    <a:pt x="827" y="46"/>
                    <a:pt x="827" y="46"/>
                  </a:cubicBezTo>
                  <a:cubicBezTo>
                    <a:pt x="826" y="46"/>
                    <a:pt x="825" y="44"/>
                    <a:pt x="824" y="44"/>
                  </a:cubicBezTo>
                  <a:cubicBezTo>
                    <a:pt x="824" y="44"/>
                    <a:pt x="823" y="46"/>
                    <a:pt x="823" y="46"/>
                  </a:cubicBezTo>
                  <a:cubicBezTo>
                    <a:pt x="822" y="47"/>
                    <a:pt x="821" y="49"/>
                    <a:pt x="821" y="49"/>
                  </a:cubicBezTo>
                  <a:cubicBezTo>
                    <a:pt x="821" y="49"/>
                    <a:pt x="819" y="47"/>
                    <a:pt x="819" y="47"/>
                  </a:cubicBezTo>
                  <a:cubicBezTo>
                    <a:pt x="818" y="47"/>
                    <a:pt x="817" y="49"/>
                    <a:pt x="817" y="49"/>
                  </a:cubicBezTo>
                  <a:cubicBezTo>
                    <a:pt x="816" y="50"/>
                    <a:pt x="816" y="51"/>
                    <a:pt x="815" y="51"/>
                  </a:cubicBezTo>
                  <a:cubicBezTo>
                    <a:pt x="815" y="52"/>
                    <a:pt x="814" y="53"/>
                    <a:pt x="814" y="54"/>
                  </a:cubicBezTo>
                  <a:cubicBezTo>
                    <a:pt x="813" y="54"/>
                    <a:pt x="812" y="56"/>
                    <a:pt x="812" y="56"/>
                  </a:cubicBezTo>
                  <a:cubicBezTo>
                    <a:pt x="811" y="56"/>
                    <a:pt x="810" y="54"/>
                    <a:pt x="810" y="54"/>
                  </a:cubicBezTo>
                  <a:cubicBezTo>
                    <a:pt x="809" y="54"/>
                    <a:pt x="809" y="56"/>
                    <a:pt x="808" y="56"/>
                  </a:cubicBezTo>
                  <a:cubicBezTo>
                    <a:pt x="808" y="57"/>
                    <a:pt x="806" y="55"/>
                    <a:pt x="806" y="55"/>
                  </a:cubicBezTo>
                  <a:cubicBezTo>
                    <a:pt x="805" y="55"/>
                    <a:pt x="804" y="53"/>
                    <a:pt x="803" y="53"/>
                  </a:cubicBezTo>
                  <a:cubicBezTo>
                    <a:pt x="803" y="53"/>
                    <a:pt x="805" y="51"/>
                    <a:pt x="805" y="51"/>
                  </a:cubicBezTo>
                  <a:cubicBezTo>
                    <a:pt x="806" y="50"/>
                    <a:pt x="806" y="49"/>
                    <a:pt x="807" y="49"/>
                  </a:cubicBezTo>
                  <a:cubicBezTo>
                    <a:pt x="807" y="48"/>
                    <a:pt x="808" y="47"/>
                    <a:pt x="809" y="46"/>
                  </a:cubicBezTo>
                  <a:cubicBezTo>
                    <a:pt x="808" y="46"/>
                    <a:pt x="807" y="45"/>
                    <a:pt x="806" y="45"/>
                  </a:cubicBezTo>
                  <a:cubicBezTo>
                    <a:pt x="806" y="45"/>
                    <a:pt x="805" y="47"/>
                    <a:pt x="805" y="47"/>
                  </a:cubicBezTo>
                  <a:cubicBezTo>
                    <a:pt x="804" y="47"/>
                    <a:pt x="803" y="45"/>
                    <a:pt x="802" y="45"/>
                  </a:cubicBezTo>
                  <a:cubicBezTo>
                    <a:pt x="802" y="45"/>
                    <a:pt x="801" y="47"/>
                    <a:pt x="801" y="47"/>
                  </a:cubicBezTo>
                  <a:cubicBezTo>
                    <a:pt x="800" y="48"/>
                    <a:pt x="800" y="49"/>
                    <a:pt x="799" y="50"/>
                  </a:cubicBezTo>
                  <a:cubicBezTo>
                    <a:pt x="798" y="50"/>
                    <a:pt x="798" y="51"/>
                    <a:pt x="797" y="52"/>
                  </a:cubicBezTo>
                  <a:cubicBezTo>
                    <a:pt x="797" y="51"/>
                    <a:pt x="796" y="51"/>
                    <a:pt x="795" y="50"/>
                  </a:cubicBezTo>
                  <a:cubicBezTo>
                    <a:pt x="795" y="50"/>
                    <a:pt x="793" y="48"/>
                    <a:pt x="793" y="48"/>
                  </a:cubicBezTo>
                  <a:cubicBezTo>
                    <a:pt x="792" y="49"/>
                    <a:pt x="792" y="50"/>
                    <a:pt x="791" y="51"/>
                  </a:cubicBezTo>
                  <a:cubicBezTo>
                    <a:pt x="793" y="52"/>
                    <a:pt x="794" y="53"/>
                    <a:pt x="796" y="54"/>
                  </a:cubicBezTo>
                  <a:cubicBezTo>
                    <a:pt x="796" y="55"/>
                    <a:pt x="797" y="55"/>
                    <a:pt x="798" y="56"/>
                  </a:cubicBezTo>
                  <a:cubicBezTo>
                    <a:pt x="799" y="56"/>
                    <a:pt x="799" y="57"/>
                    <a:pt x="800" y="58"/>
                  </a:cubicBezTo>
                  <a:cubicBezTo>
                    <a:pt x="800" y="58"/>
                    <a:pt x="802" y="59"/>
                    <a:pt x="802" y="59"/>
                  </a:cubicBezTo>
                  <a:cubicBezTo>
                    <a:pt x="802" y="59"/>
                    <a:pt x="804" y="57"/>
                    <a:pt x="804" y="57"/>
                  </a:cubicBezTo>
                  <a:cubicBezTo>
                    <a:pt x="804" y="57"/>
                    <a:pt x="806" y="58"/>
                    <a:pt x="806" y="59"/>
                  </a:cubicBezTo>
                  <a:cubicBezTo>
                    <a:pt x="806" y="59"/>
                    <a:pt x="805" y="61"/>
                    <a:pt x="805" y="61"/>
                  </a:cubicBezTo>
                  <a:cubicBezTo>
                    <a:pt x="804" y="61"/>
                    <a:pt x="803" y="63"/>
                    <a:pt x="803" y="63"/>
                  </a:cubicBezTo>
                  <a:cubicBezTo>
                    <a:pt x="802" y="63"/>
                    <a:pt x="801" y="62"/>
                    <a:pt x="801" y="61"/>
                  </a:cubicBezTo>
                  <a:cubicBezTo>
                    <a:pt x="800" y="62"/>
                    <a:pt x="799" y="63"/>
                    <a:pt x="799" y="64"/>
                  </a:cubicBezTo>
                  <a:cubicBezTo>
                    <a:pt x="799" y="64"/>
                    <a:pt x="797" y="66"/>
                    <a:pt x="797" y="66"/>
                  </a:cubicBezTo>
                  <a:cubicBezTo>
                    <a:pt x="796" y="66"/>
                    <a:pt x="796" y="64"/>
                    <a:pt x="795" y="64"/>
                  </a:cubicBezTo>
                  <a:cubicBezTo>
                    <a:pt x="795" y="64"/>
                    <a:pt x="793" y="67"/>
                    <a:pt x="793" y="66"/>
                  </a:cubicBezTo>
                  <a:cubicBezTo>
                    <a:pt x="793" y="66"/>
                    <a:pt x="791" y="65"/>
                    <a:pt x="791" y="65"/>
                  </a:cubicBezTo>
                  <a:cubicBezTo>
                    <a:pt x="791" y="64"/>
                    <a:pt x="793" y="63"/>
                    <a:pt x="793" y="63"/>
                  </a:cubicBezTo>
                  <a:cubicBezTo>
                    <a:pt x="793" y="62"/>
                    <a:pt x="795" y="60"/>
                    <a:pt x="794" y="60"/>
                  </a:cubicBezTo>
                  <a:cubicBezTo>
                    <a:pt x="794" y="60"/>
                    <a:pt x="792" y="59"/>
                    <a:pt x="792" y="59"/>
                  </a:cubicBezTo>
                  <a:cubicBezTo>
                    <a:pt x="792" y="59"/>
                    <a:pt x="791" y="61"/>
                    <a:pt x="791" y="61"/>
                  </a:cubicBezTo>
                  <a:cubicBezTo>
                    <a:pt x="790" y="61"/>
                    <a:pt x="789" y="60"/>
                    <a:pt x="788" y="59"/>
                  </a:cubicBezTo>
                  <a:cubicBezTo>
                    <a:pt x="788" y="59"/>
                    <a:pt x="786" y="58"/>
                    <a:pt x="786" y="57"/>
                  </a:cubicBezTo>
                  <a:cubicBezTo>
                    <a:pt x="786" y="57"/>
                    <a:pt x="788" y="55"/>
                    <a:pt x="788" y="55"/>
                  </a:cubicBezTo>
                  <a:cubicBezTo>
                    <a:pt x="788" y="54"/>
                    <a:pt x="789" y="54"/>
                    <a:pt x="789" y="53"/>
                  </a:cubicBezTo>
                  <a:cubicBezTo>
                    <a:pt x="790" y="52"/>
                    <a:pt x="791" y="51"/>
                    <a:pt x="791" y="51"/>
                  </a:cubicBezTo>
                  <a:cubicBezTo>
                    <a:pt x="791" y="50"/>
                    <a:pt x="789" y="49"/>
                    <a:pt x="789" y="49"/>
                  </a:cubicBezTo>
                  <a:cubicBezTo>
                    <a:pt x="789" y="48"/>
                    <a:pt x="791" y="47"/>
                    <a:pt x="791" y="47"/>
                  </a:cubicBezTo>
                  <a:cubicBezTo>
                    <a:pt x="791" y="46"/>
                    <a:pt x="788" y="46"/>
                    <a:pt x="788" y="45"/>
                  </a:cubicBezTo>
                  <a:cubicBezTo>
                    <a:pt x="788" y="46"/>
                    <a:pt x="787" y="47"/>
                    <a:pt x="787" y="47"/>
                  </a:cubicBezTo>
                  <a:cubicBezTo>
                    <a:pt x="786" y="48"/>
                    <a:pt x="785" y="49"/>
                    <a:pt x="785" y="50"/>
                  </a:cubicBezTo>
                  <a:cubicBezTo>
                    <a:pt x="785" y="50"/>
                    <a:pt x="787" y="51"/>
                    <a:pt x="787" y="51"/>
                  </a:cubicBezTo>
                  <a:cubicBezTo>
                    <a:pt x="787" y="52"/>
                    <a:pt x="786" y="53"/>
                    <a:pt x="786" y="53"/>
                  </a:cubicBezTo>
                  <a:cubicBezTo>
                    <a:pt x="785" y="54"/>
                    <a:pt x="784" y="52"/>
                    <a:pt x="783" y="52"/>
                  </a:cubicBezTo>
                  <a:cubicBezTo>
                    <a:pt x="782" y="53"/>
                    <a:pt x="781" y="55"/>
                    <a:pt x="780" y="56"/>
                  </a:cubicBezTo>
                  <a:cubicBezTo>
                    <a:pt x="778" y="55"/>
                    <a:pt x="777" y="54"/>
                    <a:pt x="775" y="53"/>
                  </a:cubicBezTo>
                  <a:cubicBezTo>
                    <a:pt x="777" y="51"/>
                    <a:pt x="778" y="50"/>
                    <a:pt x="779" y="48"/>
                  </a:cubicBezTo>
                  <a:cubicBezTo>
                    <a:pt x="779" y="48"/>
                    <a:pt x="780" y="50"/>
                    <a:pt x="781" y="50"/>
                  </a:cubicBezTo>
                  <a:cubicBezTo>
                    <a:pt x="781" y="50"/>
                    <a:pt x="783" y="48"/>
                    <a:pt x="783" y="48"/>
                  </a:cubicBezTo>
                  <a:cubicBezTo>
                    <a:pt x="783" y="48"/>
                    <a:pt x="781" y="46"/>
                    <a:pt x="781" y="46"/>
                  </a:cubicBezTo>
                  <a:cubicBezTo>
                    <a:pt x="780" y="46"/>
                    <a:pt x="782" y="44"/>
                    <a:pt x="782" y="44"/>
                  </a:cubicBezTo>
                  <a:cubicBezTo>
                    <a:pt x="782" y="43"/>
                    <a:pt x="780" y="43"/>
                    <a:pt x="780" y="42"/>
                  </a:cubicBezTo>
                  <a:cubicBezTo>
                    <a:pt x="779" y="44"/>
                    <a:pt x="778" y="45"/>
                    <a:pt x="777" y="47"/>
                  </a:cubicBezTo>
                  <a:cubicBezTo>
                    <a:pt x="776" y="47"/>
                    <a:pt x="776" y="48"/>
                    <a:pt x="775" y="49"/>
                  </a:cubicBezTo>
                  <a:cubicBezTo>
                    <a:pt x="775" y="49"/>
                    <a:pt x="773" y="47"/>
                    <a:pt x="773" y="47"/>
                  </a:cubicBezTo>
                  <a:cubicBezTo>
                    <a:pt x="772" y="47"/>
                    <a:pt x="771" y="49"/>
                    <a:pt x="771" y="49"/>
                  </a:cubicBezTo>
                  <a:cubicBezTo>
                    <a:pt x="771" y="50"/>
                    <a:pt x="770" y="52"/>
                    <a:pt x="769" y="52"/>
                  </a:cubicBezTo>
                  <a:cubicBezTo>
                    <a:pt x="769" y="52"/>
                    <a:pt x="767" y="50"/>
                    <a:pt x="767" y="50"/>
                  </a:cubicBezTo>
                  <a:cubicBezTo>
                    <a:pt x="767" y="50"/>
                    <a:pt x="765" y="48"/>
                    <a:pt x="765" y="48"/>
                  </a:cubicBezTo>
                  <a:cubicBezTo>
                    <a:pt x="765" y="48"/>
                    <a:pt x="763" y="50"/>
                    <a:pt x="763" y="50"/>
                  </a:cubicBezTo>
                  <a:cubicBezTo>
                    <a:pt x="763" y="51"/>
                    <a:pt x="765" y="52"/>
                    <a:pt x="765" y="52"/>
                  </a:cubicBezTo>
                  <a:cubicBezTo>
                    <a:pt x="765" y="53"/>
                    <a:pt x="764" y="54"/>
                    <a:pt x="764" y="54"/>
                  </a:cubicBezTo>
                  <a:cubicBezTo>
                    <a:pt x="763" y="55"/>
                    <a:pt x="763" y="56"/>
                    <a:pt x="762" y="57"/>
                  </a:cubicBezTo>
                  <a:cubicBezTo>
                    <a:pt x="762" y="57"/>
                    <a:pt x="760" y="55"/>
                    <a:pt x="760" y="55"/>
                  </a:cubicBezTo>
                  <a:cubicBezTo>
                    <a:pt x="759" y="55"/>
                    <a:pt x="758" y="57"/>
                    <a:pt x="758" y="57"/>
                  </a:cubicBezTo>
                  <a:cubicBezTo>
                    <a:pt x="758" y="58"/>
                    <a:pt x="756" y="59"/>
                    <a:pt x="756" y="59"/>
                  </a:cubicBezTo>
                  <a:cubicBezTo>
                    <a:pt x="756" y="60"/>
                    <a:pt x="759" y="61"/>
                    <a:pt x="758" y="61"/>
                  </a:cubicBezTo>
                  <a:cubicBezTo>
                    <a:pt x="758" y="62"/>
                    <a:pt x="757" y="63"/>
                    <a:pt x="757" y="63"/>
                  </a:cubicBezTo>
                  <a:cubicBezTo>
                    <a:pt x="756" y="64"/>
                    <a:pt x="756" y="65"/>
                    <a:pt x="755" y="66"/>
                  </a:cubicBezTo>
                  <a:cubicBezTo>
                    <a:pt x="755" y="66"/>
                    <a:pt x="753" y="64"/>
                    <a:pt x="753" y="64"/>
                  </a:cubicBezTo>
                  <a:cubicBezTo>
                    <a:pt x="753" y="64"/>
                    <a:pt x="754" y="62"/>
                    <a:pt x="755" y="62"/>
                  </a:cubicBezTo>
                  <a:cubicBezTo>
                    <a:pt x="755" y="61"/>
                    <a:pt x="756" y="60"/>
                    <a:pt x="756" y="59"/>
                  </a:cubicBezTo>
                  <a:cubicBezTo>
                    <a:pt x="756" y="59"/>
                    <a:pt x="754" y="58"/>
                    <a:pt x="754" y="58"/>
                  </a:cubicBezTo>
                  <a:cubicBezTo>
                    <a:pt x="754" y="57"/>
                    <a:pt x="756" y="56"/>
                    <a:pt x="756" y="55"/>
                  </a:cubicBezTo>
                  <a:cubicBezTo>
                    <a:pt x="756" y="55"/>
                    <a:pt x="754" y="54"/>
                    <a:pt x="753" y="54"/>
                  </a:cubicBezTo>
                  <a:cubicBezTo>
                    <a:pt x="753" y="53"/>
                    <a:pt x="752" y="53"/>
                    <a:pt x="751" y="52"/>
                  </a:cubicBezTo>
                  <a:cubicBezTo>
                    <a:pt x="751" y="53"/>
                    <a:pt x="749" y="54"/>
                    <a:pt x="750" y="54"/>
                  </a:cubicBezTo>
                  <a:cubicBezTo>
                    <a:pt x="750" y="55"/>
                    <a:pt x="752" y="55"/>
                    <a:pt x="752" y="56"/>
                  </a:cubicBezTo>
                  <a:cubicBezTo>
                    <a:pt x="752" y="56"/>
                    <a:pt x="750" y="58"/>
                    <a:pt x="750" y="58"/>
                  </a:cubicBezTo>
                  <a:cubicBezTo>
                    <a:pt x="750" y="58"/>
                    <a:pt x="748" y="56"/>
                    <a:pt x="748" y="57"/>
                  </a:cubicBezTo>
                  <a:cubicBezTo>
                    <a:pt x="747" y="57"/>
                    <a:pt x="747" y="59"/>
                    <a:pt x="746" y="59"/>
                  </a:cubicBezTo>
                  <a:cubicBezTo>
                    <a:pt x="747" y="59"/>
                    <a:pt x="748" y="61"/>
                    <a:pt x="748" y="60"/>
                  </a:cubicBezTo>
                  <a:cubicBezTo>
                    <a:pt x="748" y="61"/>
                    <a:pt x="747" y="63"/>
                    <a:pt x="747" y="63"/>
                  </a:cubicBezTo>
                  <a:cubicBezTo>
                    <a:pt x="746" y="63"/>
                    <a:pt x="745" y="61"/>
                    <a:pt x="744" y="61"/>
                  </a:cubicBezTo>
                  <a:cubicBezTo>
                    <a:pt x="744" y="61"/>
                    <a:pt x="742" y="60"/>
                    <a:pt x="742" y="59"/>
                  </a:cubicBezTo>
                  <a:cubicBezTo>
                    <a:pt x="742" y="59"/>
                    <a:pt x="744" y="58"/>
                    <a:pt x="744" y="57"/>
                  </a:cubicBezTo>
                  <a:cubicBezTo>
                    <a:pt x="744" y="56"/>
                    <a:pt x="742" y="56"/>
                    <a:pt x="742" y="55"/>
                  </a:cubicBezTo>
                  <a:cubicBezTo>
                    <a:pt x="742" y="55"/>
                    <a:pt x="744" y="54"/>
                    <a:pt x="743" y="53"/>
                  </a:cubicBezTo>
                  <a:cubicBezTo>
                    <a:pt x="743" y="52"/>
                    <a:pt x="742" y="52"/>
                    <a:pt x="741" y="51"/>
                  </a:cubicBezTo>
                  <a:cubicBezTo>
                    <a:pt x="740" y="53"/>
                    <a:pt x="739" y="54"/>
                    <a:pt x="738" y="56"/>
                  </a:cubicBezTo>
                  <a:cubicBezTo>
                    <a:pt x="737" y="57"/>
                    <a:pt x="736" y="57"/>
                    <a:pt x="736" y="58"/>
                  </a:cubicBezTo>
                  <a:cubicBezTo>
                    <a:pt x="736" y="58"/>
                    <a:pt x="738" y="59"/>
                    <a:pt x="738" y="60"/>
                  </a:cubicBezTo>
                  <a:cubicBezTo>
                    <a:pt x="738" y="60"/>
                    <a:pt x="737" y="62"/>
                    <a:pt x="737" y="62"/>
                  </a:cubicBezTo>
                  <a:cubicBezTo>
                    <a:pt x="736" y="63"/>
                    <a:pt x="735" y="64"/>
                    <a:pt x="735" y="64"/>
                  </a:cubicBezTo>
                  <a:cubicBezTo>
                    <a:pt x="732" y="62"/>
                    <a:pt x="729" y="60"/>
                    <a:pt x="726" y="57"/>
                  </a:cubicBezTo>
                  <a:cubicBezTo>
                    <a:pt x="727" y="57"/>
                    <a:pt x="727" y="55"/>
                    <a:pt x="728" y="55"/>
                  </a:cubicBezTo>
                  <a:cubicBezTo>
                    <a:pt x="728" y="55"/>
                    <a:pt x="729" y="57"/>
                    <a:pt x="730" y="57"/>
                  </a:cubicBezTo>
                  <a:cubicBezTo>
                    <a:pt x="730" y="57"/>
                    <a:pt x="731" y="55"/>
                    <a:pt x="732" y="55"/>
                  </a:cubicBezTo>
                  <a:cubicBezTo>
                    <a:pt x="732" y="54"/>
                    <a:pt x="733" y="53"/>
                    <a:pt x="733" y="52"/>
                  </a:cubicBezTo>
                  <a:cubicBezTo>
                    <a:pt x="734" y="52"/>
                    <a:pt x="734" y="51"/>
                    <a:pt x="735" y="50"/>
                  </a:cubicBezTo>
                  <a:cubicBezTo>
                    <a:pt x="735" y="50"/>
                    <a:pt x="737" y="49"/>
                    <a:pt x="737" y="48"/>
                  </a:cubicBezTo>
                  <a:cubicBezTo>
                    <a:pt x="737" y="48"/>
                    <a:pt x="735" y="47"/>
                    <a:pt x="734" y="46"/>
                  </a:cubicBezTo>
                  <a:cubicBezTo>
                    <a:pt x="734" y="47"/>
                    <a:pt x="733" y="48"/>
                    <a:pt x="733" y="49"/>
                  </a:cubicBezTo>
                  <a:cubicBezTo>
                    <a:pt x="733" y="49"/>
                    <a:pt x="731" y="51"/>
                    <a:pt x="731" y="51"/>
                  </a:cubicBezTo>
                  <a:cubicBezTo>
                    <a:pt x="731" y="51"/>
                    <a:pt x="729" y="49"/>
                    <a:pt x="729" y="49"/>
                  </a:cubicBezTo>
                  <a:cubicBezTo>
                    <a:pt x="729" y="49"/>
                    <a:pt x="731" y="47"/>
                    <a:pt x="731" y="47"/>
                  </a:cubicBezTo>
                  <a:cubicBezTo>
                    <a:pt x="730" y="47"/>
                    <a:pt x="729" y="45"/>
                    <a:pt x="728" y="45"/>
                  </a:cubicBezTo>
                  <a:cubicBezTo>
                    <a:pt x="728" y="45"/>
                    <a:pt x="727" y="47"/>
                    <a:pt x="727" y="47"/>
                  </a:cubicBezTo>
                  <a:cubicBezTo>
                    <a:pt x="726" y="47"/>
                    <a:pt x="725" y="46"/>
                    <a:pt x="724" y="46"/>
                  </a:cubicBezTo>
                  <a:cubicBezTo>
                    <a:pt x="724" y="46"/>
                    <a:pt x="723" y="44"/>
                    <a:pt x="722" y="44"/>
                  </a:cubicBezTo>
                  <a:cubicBezTo>
                    <a:pt x="722" y="44"/>
                    <a:pt x="721" y="46"/>
                    <a:pt x="720" y="46"/>
                  </a:cubicBezTo>
                  <a:cubicBezTo>
                    <a:pt x="720" y="46"/>
                    <a:pt x="719" y="44"/>
                    <a:pt x="718" y="44"/>
                  </a:cubicBezTo>
                  <a:cubicBezTo>
                    <a:pt x="718" y="45"/>
                    <a:pt x="717" y="47"/>
                    <a:pt x="716" y="47"/>
                  </a:cubicBezTo>
                  <a:cubicBezTo>
                    <a:pt x="716" y="47"/>
                    <a:pt x="715" y="45"/>
                    <a:pt x="714" y="45"/>
                  </a:cubicBezTo>
                  <a:cubicBezTo>
                    <a:pt x="714" y="45"/>
                    <a:pt x="713" y="47"/>
                    <a:pt x="713" y="47"/>
                  </a:cubicBezTo>
                  <a:cubicBezTo>
                    <a:pt x="713" y="48"/>
                    <a:pt x="715" y="48"/>
                    <a:pt x="715" y="49"/>
                  </a:cubicBezTo>
                  <a:cubicBezTo>
                    <a:pt x="715" y="50"/>
                    <a:pt x="713" y="50"/>
                    <a:pt x="713" y="51"/>
                  </a:cubicBezTo>
                  <a:cubicBezTo>
                    <a:pt x="715" y="52"/>
                    <a:pt x="716" y="53"/>
                    <a:pt x="718" y="55"/>
                  </a:cubicBezTo>
                  <a:cubicBezTo>
                    <a:pt x="718" y="55"/>
                    <a:pt x="719" y="56"/>
                    <a:pt x="720" y="56"/>
                  </a:cubicBezTo>
                  <a:cubicBezTo>
                    <a:pt x="719" y="58"/>
                    <a:pt x="717" y="59"/>
                    <a:pt x="716" y="61"/>
                  </a:cubicBezTo>
                  <a:cubicBezTo>
                    <a:pt x="715" y="60"/>
                    <a:pt x="713" y="58"/>
                    <a:pt x="712" y="57"/>
                  </a:cubicBezTo>
                  <a:cubicBezTo>
                    <a:pt x="712" y="57"/>
                    <a:pt x="714" y="56"/>
                    <a:pt x="714" y="55"/>
                  </a:cubicBezTo>
                  <a:cubicBezTo>
                    <a:pt x="714" y="55"/>
                    <a:pt x="712" y="54"/>
                    <a:pt x="711" y="53"/>
                  </a:cubicBezTo>
                  <a:cubicBezTo>
                    <a:pt x="711" y="53"/>
                    <a:pt x="710" y="52"/>
                    <a:pt x="709" y="52"/>
                  </a:cubicBezTo>
                  <a:cubicBezTo>
                    <a:pt x="708" y="53"/>
                    <a:pt x="707" y="55"/>
                    <a:pt x="706" y="56"/>
                  </a:cubicBezTo>
                  <a:cubicBezTo>
                    <a:pt x="705" y="57"/>
                    <a:pt x="705" y="58"/>
                    <a:pt x="704" y="58"/>
                  </a:cubicBezTo>
                  <a:cubicBezTo>
                    <a:pt x="704" y="58"/>
                    <a:pt x="702" y="57"/>
                    <a:pt x="702" y="57"/>
                  </a:cubicBezTo>
                  <a:cubicBezTo>
                    <a:pt x="702" y="56"/>
                    <a:pt x="700" y="55"/>
                    <a:pt x="700" y="55"/>
                  </a:cubicBezTo>
                  <a:cubicBezTo>
                    <a:pt x="699" y="55"/>
                    <a:pt x="698" y="57"/>
                    <a:pt x="698" y="57"/>
                  </a:cubicBezTo>
                  <a:cubicBezTo>
                    <a:pt x="698" y="57"/>
                    <a:pt x="696" y="56"/>
                    <a:pt x="696" y="56"/>
                  </a:cubicBezTo>
                  <a:cubicBezTo>
                    <a:pt x="696" y="55"/>
                    <a:pt x="697" y="53"/>
                    <a:pt x="697" y="53"/>
                  </a:cubicBezTo>
                  <a:cubicBezTo>
                    <a:pt x="698" y="53"/>
                    <a:pt x="699" y="55"/>
                    <a:pt x="700" y="55"/>
                  </a:cubicBezTo>
                  <a:cubicBezTo>
                    <a:pt x="700" y="54"/>
                    <a:pt x="701" y="53"/>
                    <a:pt x="701" y="53"/>
                  </a:cubicBezTo>
                  <a:cubicBezTo>
                    <a:pt x="701" y="52"/>
                    <a:pt x="699" y="51"/>
                    <a:pt x="699" y="51"/>
                  </a:cubicBezTo>
                  <a:cubicBezTo>
                    <a:pt x="699" y="50"/>
                    <a:pt x="697" y="50"/>
                    <a:pt x="697" y="49"/>
                  </a:cubicBezTo>
                  <a:cubicBezTo>
                    <a:pt x="696" y="49"/>
                    <a:pt x="695" y="48"/>
                    <a:pt x="695" y="48"/>
                  </a:cubicBezTo>
                  <a:cubicBezTo>
                    <a:pt x="694" y="47"/>
                    <a:pt x="693" y="47"/>
                    <a:pt x="692" y="46"/>
                  </a:cubicBezTo>
                  <a:cubicBezTo>
                    <a:pt x="692" y="47"/>
                    <a:pt x="691" y="47"/>
                    <a:pt x="691" y="48"/>
                  </a:cubicBezTo>
                  <a:cubicBezTo>
                    <a:pt x="690" y="48"/>
                    <a:pt x="689" y="50"/>
                    <a:pt x="689" y="50"/>
                  </a:cubicBezTo>
                  <a:cubicBezTo>
                    <a:pt x="689" y="51"/>
                    <a:pt x="691" y="52"/>
                    <a:pt x="691" y="52"/>
                  </a:cubicBezTo>
                  <a:cubicBezTo>
                    <a:pt x="691" y="52"/>
                    <a:pt x="690" y="54"/>
                    <a:pt x="689" y="54"/>
                  </a:cubicBezTo>
                  <a:cubicBezTo>
                    <a:pt x="689" y="54"/>
                    <a:pt x="688" y="53"/>
                    <a:pt x="687" y="53"/>
                  </a:cubicBezTo>
                  <a:cubicBezTo>
                    <a:pt x="686" y="52"/>
                    <a:pt x="686" y="51"/>
                    <a:pt x="685" y="51"/>
                  </a:cubicBezTo>
                  <a:cubicBezTo>
                    <a:pt x="685" y="51"/>
                    <a:pt x="683" y="49"/>
                    <a:pt x="683" y="49"/>
                  </a:cubicBezTo>
                  <a:cubicBezTo>
                    <a:pt x="682" y="49"/>
                    <a:pt x="681" y="51"/>
                    <a:pt x="681" y="51"/>
                  </a:cubicBezTo>
                  <a:cubicBezTo>
                    <a:pt x="680" y="52"/>
                    <a:pt x="680" y="53"/>
                    <a:pt x="679" y="54"/>
                  </a:cubicBezTo>
                  <a:cubicBezTo>
                    <a:pt x="679" y="54"/>
                    <a:pt x="678" y="56"/>
                    <a:pt x="678" y="56"/>
                  </a:cubicBezTo>
                  <a:cubicBezTo>
                    <a:pt x="677" y="56"/>
                    <a:pt x="676" y="54"/>
                    <a:pt x="675" y="54"/>
                  </a:cubicBezTo>
                  <a:cubicBezTo>
                    <a:pt x="675" y="54"/>
                    <a:pt x="674" y="53"/>
                    <a:pt x="673" y="53"/>
                  </a:cubicBezTo>
                  <a:cubicBezTo>
                    <a:pt x="673" y="52"/>
                    <a:pt x="672" y="55"/>
                    <a:pt x="671" y="55"/>
                  </a:cubicBezTo>
                  <a:cubicBezTo>
                    <a:pt x="671" y="55"/>
                    <a:pt x="670" y="53"/>
                    <a:pt x="669" y="53"/>
                  </a:cubicBezTo>
                  <a:cubicBezTo>
                    <a:pt x="669" y="54"/>
                    <a:pt x="668" y="55"/>
                    <a:pt x="668" y="55"/>
                  </a:cubicBezTo>
                  <a:cubicBezTo>
                    <a:pt x="668" y="55"/>
                    <a:pt x="665" y="54"/>
                    <a:pt x="665" y="54"/>
                  </a:cubicBezTo>
                  <a:cubicBezTo>
                    <a:pt x="665" y="53"/>
                    <a:pt x="667" y="52"/>
                    <a:pt x="667" y="51"/>
                  </a:cubicBezTo>
                  <a:cubicBezTo>
                    <a:pt x="667" y="51"/>
                    <a:pt x="668" y="50"/>
                    <a:pt x="669" y="49"/>
                  </a:cubicBezTo>
                  <a:cubicBezTo>
                    <a:pt x="669" y="49"/>
                    <a:pt x="670" y="47"/>
                    <a:pt x="670" y="47"/>
                  </a:cubicBezTo>
                  <a:cubicBezTo>
                    <a:pt x="670" y="46"/>
                    <a:pt x="668" y="46"/>
                    <a:pt x="668" y="45"/>
                  </a:cubicBezTo>
                  <a:cubicBezTo>
                    <a:pt x="668" y="45"/>
                    <a:pt x="670" y="43"/>
                    <a:pt x="670" y="43"/>
                  </a:cubicBezTo>
                  <a:cubicBezTo>
                    <a:pt x="670" y="42"/>
                    <a:pt x="668" y="42"/>
                    <a:pt x="668" y="41"/>
                  </a:cubicBezTo>
                  <a:cubicBezTo>
                    <a:pt x="668" y="41"/>
                    <a:pt x="666" y="40"/>
                    <a:pt x="665" y="40"/>
                  </a:cubicBezTo>
                  <a:cubicBezTo>
                    <a:pt x="665" y="40"/>
                    <a:pt x="664" y="41"/>
                    <a:pt x="664" y="42"/>
                  </a:cubicBezTo>
                  <a:cubicBezTo>
                    <a:pt x="664" y="42"/>
                    <a:pt x="666" y="43"/>
                    <a:pt x="666" y="43"/>
                  </a:cubicBezTo>
                  <a:cubicBezTo>
                    <a:pt x="666" y="44"/>
                    <a:pt x="665" y="45"/>
                    <a:pt x="664" y="46"/>
                  </a:cubicBezTo>
                  <a:cubicBezTo>
                    <a:pt x="664" y="46"/>
                    <a:pt x="663" y="47"/>
                    <a:pt x="663" y="48"/>
                  </a:cubicBezTo>
                  <a:cubicBezTo>
                    <a:pt x="662" y="48"/>
                    <a:pt x="665" y="49"/>
                    <a:pt x="665" y="50"/>
                  </a:cubicBezTo>
                  <a:cubicBezTo>
                    <a:pt x="665" y="50"/>
                    <a:pt x="663" y="51"/>
                    <a:pt x="663" y="52"/>
                  </a:cubicBezTo>
                  <a:cubicBezTo>
                    <a:pt x="663" y="53"/>
                    <a:pt x="661" y="53"/>
                    <a:pt x="661" y="54"/>
                  </a:cubicBezTo>
                  <a:cubicBezTo>
                    <a:pt x="661" y="55"/>
                    <a:pt x="663" y="55"/>
                    <a:pt x="664" y="56"/>
                  </a:cubicBezTo>
                  <a:cubicBezTo>
                    <a:pt x="662" y="57"/>
                    <a:pt x="661" y="59"/>
                    <a:pt x="660" y="60"/>
                  </a:cubicBezTo>
                  <a:cubicBezTo>
                    <a:pt x="660" y="61"/>
                    <a:pt x="659" y="62"/>
                    <a:pt x="659" y="63"/>
                  </a:cubicBezTo>
                  <a:cubicBezTo>
                    <a:pt x="657" y="61"/>
                    <a:pt x="656" y="60"/>
                    <a:pt x="654" y="59"/>
                  </a:cubicBezTo>
                  <a:cubicBezTo>
                    <a:pt x="655" y="58"/>
                    <a:pt x="655" y="58"/>
                    <a:pt x="656" y="57"/>
                  </a:cubicBezTo>
                  <a:cubicBezTo>
                    <a:pt x="656" y="56"/>
                    <a:pt x="657" y="55"/>
                    <a:pt x="657" y="55"/>
                  </a:cubicBezTo>
                  <a:cubicBezTo>
                    <a:pt x="657" y="54"/>
                    <a:pt x="655" y="53"/>
                    <a:pt x="655" y="53"/>
                  </a:cubicBezTo>
                  <a:cubicBezTo>
                    <a:pt x="655" y="53"/>
                    <a:pt x="653" y="52"/>
                    <a:pt x="653" y="51"/>
                  </a:cubicBezTo>
                  <a:cubicBezTo>
                    <a:pt x="653" y="51"/>
                    <a:pt x="655" y="50"/>
                    <a:pt x="655" y="49"/>
                  </a:cubicBezTo>
                  <a:cubicBezTo>
                    <a:pt x="654" y="48"/>
                    <a:pt x="653" y="48"/>
                    <a:pt x="652" y="47"/>
                  </a:cubicBezTo>
                  <a:cubicBezTo>
                    <a:pt x="652" y="47"/>
                    <a:pt x="651" y="46"/>
                    <a:pt x="650" y="46"/>
                  </a:cubicBezTo>
                  <a:cubicBezTo>
                    <a:pt x="650" y="46"/>
                    <a:pt x="649" y="47"/>
                    <a:pt x="649" y="48"/>
                  </a:cubicBezTo>
                  <a:cubicBezTo>
                    <a:pt x="648" y="48"/>
                    <a:pt x="647" y="50"/>
                    <a:pt x="647" y="50"/>
                  </a:cubicBezTo>
                  <a:cubicBezTo>
                    <a:pt x="647" y="50"/>
                    <a:pt x="649" y="51"/>
                    <a:pt x="649" y="52"/>
                  </a:cubicBezTo>
                  <a:cubicBezTo>
                    <a:pt x="649" y="52"/>
                    <a:pt x="648" y="53"/>
                    <a:pt x="647" y="54"/>
                  </a:cubicBezTo>
                  <a:cubicBezTo>
                    <a:pt x="647" y="54"/>
                    <a:pt x="646" y="56"/>
                    <a:pt x="646" y="56"/>
                  </a:cubicBezTo>
                  <a:cubicBezTo>
                    <a:pt x="646" y="57"/>
                    <a:pt x="648" y="57"/>
                    <a:pt x="648" y="58"/>
                  </a:cubicBezTo>
                  <a:cubicBezTo>
                    <a:pt x="648" y="59"/>
                    <a:pt x="646" y="59"/>
                    <a:pt x="646" y="60"/>
                  </a:cubicBezTo>
                  <a:cubicBezTo>
                    <a:pt x="646" y="60"/>
                    <a:pt x="644" y="59"/>
                    <a:pt x="644" y="58"/>
                  </a:cubicBezTo>
                  <a:cubicBezTo>
                    <a:pt x="644" y="58"/>
                    <a:pt x="646" y="57"/>
                    <a:pt x="646" y="56"/>
                  </a:cubicBezTo>
                  <a:cubicBezTo>
                    <a:pt x="645" y="56"/>
                    <a:pt x="644" y="55"/>
                    <a:pt x="643" y="55"/>
                  </a:cubicBezTo>
                  <a:cubicBezTo>
                    <a:pt x="643" y="54"/>
                    <a:pt x="642" y="53"/>
                    <a:pt x="641" y="53"/>
                  </a:cubicBezTo>
                  <a:cubicBezTo>
                    <a:pt x="641" y="53"/>
                    <a:pt x="639" y="51"/>
                    <a:pt x="639" y="51"/>
                  </a:cubicBezTo>
                  <a:cubicBezTo>
                    <a:pt x="638" y="51"/>
                    <a:pt x="638" y="53"/>
                    <a:pt x="637" y="53"/>
                  </a:cubicBezTo>
                  <a:cubicBezTo>
                    <a:pt x="637" y="53"/>
                    <a:pt x="636" y="51"/>
                    <a:pt x="635" y="52"/>
                  </a:cubicBezTo>
                  <a:cubicBezTo>
                    <a:pt x="634" y="52"/>
                    <a:pt x="634" y="54"/>
                    <a:pt x="633" y="54"/>
                  </a:cubicBezTo>
                  <a:cubicBezTo>
                    <a:pt x="634" y="55"/>
                    <a:pt x="635" y="55"/>
                    <a:pt x="636" y="56"/>
                  </a:cubicBezTo>
                  <a:cubicBezTo>
                    <a:pt x="636" y="56"/>
                    <a:pt x="634" y="57"/>
                    <a:pt x="634" y="58"/>
                  </a:cubicBezTo>
                  <a:cubicBezTo>
                    <a:pt x="633" y="58"/>
                    <a:pt x="632" y="59"/>
                    <a:pt x="632" y="60"/>
                  </a:cubicBezTo>
                  <a:cubicBezTo>
                    <a:pt x="632" y="60"/>
                    <a:pt x="634" y="61"/>
                    <a:pt x="634" y="62"/>
                  </a:cubicBezTo>
                  <a:cubicBezTo>
                    <a:pt x="634" y="62"/>
                    <a:pt x="633" y="64"/>
                    <a:pt x="633" y="64"/>
                  </a:cubicBezTo>
                  <a:cubicBezTo>
                    <a:pt x="632" y="65"/>
                    <a:pt x="631" y="65"/>
                    <a:pt x="631" y="66"/>
                  </a:cubicBezTo>
                  <a:cubicBezTo>
                    <a:pt x="631" y="66"/>
                    <a:pt x="629" y="65"/>
                    <a:pt x="629" y="64"/>
                  </a:cubicBezTo>
                  <a:cubicBezTo>
                    <a:pt x="629" y="64"/>
                    <a:pt x="631" y="63"/>
                    <a:pt x="630" y="62"/>
                  </a:cubicBezTo>
                  <a:cubicBezTo>
                    <a:pt x="630" y="62"/>
                    <a:pt x="628" y="61"/>
                    <a:pt x="628" y="61"/>
                  </a:cubicBezTo>
                  <a:cubicBezTo>
                    <a:pt x="628" y="60"/>
                    <a:pt x="626" y="60"/>
                    <a:pt x="626" y="59"/>
                  </a:cubicBezTo>
                  <a:cubicBezTo>
                    <a:pt x="626" y="58"/>
                    <a:pt x="628" y="57"/>
                    <a:pt x="628" y="57"/>
                  </a:cubicBezTo>
                  <a:cubicBezTo>
                    <a:pt x="628" y="56"/>
                    <a:pt x="629" y="55"/>
                    <a:pt x="629" y="54"/>
                  </a:cubicBezTo>
                  <a:cubicBezTo>
                    <a:pt x="629" y="54"/>
                    <a:pt x="627" y="53"/>
                    <a:pt x="627" y="53"/>
                  </a:cubicBezTo>
                  <a:cubicBezTo>
                    <a:pt x="627" y="52"/>
                    <a:pt x="629" y="51"/>
                    <a:pt x="629" y="50"/>
                  </a:cubicBezTo>
                  <a:cubicBezTo>
                    <a:pt x="629" y="50"/>
                    <a:pt x="627" y="49"/>
                    <a:pt x="627" y="49"/>
                  </a:cubicBezTo>
                  <a:cubicBezTo>
                    <a:pt x="626" y="48"/>
                    <a:pt x="625" y="48"/>
                    <a:pt x="624" y="47"/>
                  </a:cubicBezTo>
                  <a:cubicBezTo>
                    <a:pt x="624" y="48"/>
                    <a:pt x="623" y="49"/>
                    <a:pt x="623" y="49"/>
                  </a:cubicBezTo>
                  <a:cubicBezTo>
                    <a:pt x="623" y="50"/>
                    <a:pt x="625" y="51"/>
                    <a:pt x="625" y="51"/>
                  </a:cubicBezTo>
                  <a:cubicBezTo>
                    <a:pt x="625" y="52"/>
                    <a:pt x="624" y="53"/>
                    <a:pt x="623" y="53"/>
                  </a:cubicBezTo>
                  <a:cubicBezTo>
                    <a:pt x="623" y="54"/>
                    <a:pt x="622" y="55"/>
                    <a:pt x="621" y="55"/>
                  </a:cubicBezTo>
                  <a:cubicBezTo>
                    <a:pt x="621" y="56"/>
                    <a:pt x="624" y="57"/>
                    <a:pt x="624" y="57"/>
                  </a:cubicBezTo>
                  <a:cubicBezTo>
                    <a:pt x="624" y="58"/>
                    <a:pt x="622" y="59"/>
                    <a:pt x="622" y="59"/>
                  </a:cubicBezTo>
                  <a:cubicBezTo>
                    <a:pt x="622" y="60"/>
                    <a:pt x="621" y="61"/>
                    <a:pt x="620" y="62"/>
                  </a:cubicBezTo>
                  <a:cubicBezTo>
                    <a:pt x="620" y="62"/>
                    <a:pt x="618" y="60"/>
                    <a:pt x="618" y="60"/>
                  </a:cubicBezTo>
                  <a:cubicBezTo>
                    <a:pt x="618" y="60"/>
                    <a:pt x="620" y="58"/>
                    <a:pt x="620" y="58"/>
                  </a:cubicBezTo>
                  <a:cubicBezTo>
                    <a:pt x="619" y="57"/>
                    <a:pt x="618" y="56"/>
                    <a:pt x="618" y="56"/>
                  </a:cubicBezTo>
                  <a:cubicBezTo>
                    <a:pt x="617" y="56"/>
                    <a:pt x="616" y="54"/>
                    <a:pt x="615" y="54"/>
                  </a:cubicBezTo>
                  <a:cubicBezTo>
                    <a:pt x="615" y="54"/>
                    <a:pt x="614" y="56"/>
                    <a:pt x="614" y="57"/>
                  </a:cubicBezTo>
                  <a:cubicBezTo>
                    <a:pt x="613" y="57"/>
                    <a:pt x="612" y="58"/>
                    <a:pt x="612" y="59"/>
                  </a:cubicBezTo>
                  <a:cubicBezTo>
                    <a:pt x="612" y="59"/>
                    <a:pt x="614" y="60"/>
                    <a:pt x="614" y="60"/>
                  </a:cubicBezTo>
                  <a:cubicBezTo>
                    <a:pt x="614" y="61"/>
                    <a:pt x="616" y="62"/>
                    <a:pt x="616" y="62"/>
                  </a:cubicBezTo>
                  <a:cubicBezTo>
                    <a:pt x="616" y="62"/>
                    <a:pt x="615" y="64"/>
                    <a:pt x="615" y="64"/>
                  </a:cubicBezTo>
                  <a:cubicBezTo>
                    <a:pt x="614" y="64"/>
                    <a:pt x="613" y="62"/>
                    <a:pt x="612" y="63"/>
                  </a:cubicBezTo>
                  <a:cubicBezTo>
                    <a:pt x="612" y="63"/>
                    <a:pt x="611" y="65"/>
                    <a:pt x="611" y="65"/>
                  </a:cubicBezTo>
                  <a:cubicBezTo>
                    <a:pt x="610" y="64"/>
                    <a:pt x="609" y="64"/>
                    <a:pt x="609" y="63"/>
                  </a:cubicBezTo>
                  <a:cubicBezTo>
                    <a:pt x="608" y="63"/>
                    <a:pt x="606" y="62"/>
                    <a:pt x="606" y="62"/>
                  </a:cubicBezTo>
                  <a:cubicBezTo>
                    <a:pt x="606" y="61"/>
                    <a:pt x="608" y="60"/>
                    <a:pt x="608" y="59"/>
                  </a:cubicBezTo>
                  <a:cubicBezTo>
                    <a:pt x="608" y="59"/>
                    <a:pt x="606" y="58"/>
                    <a:pt x="606" y="58"/>
                  </a:cubicBezTo>
                  <a:cubicBezTo>
                    <a:pt x="606" y="57"/>
                    <a:pt x="608" y="56"/>
                    <a:pt x="607" y="55"/>
                  </a:cubicBezTo>
                  <a:cubicBezTo>
                    <a:pt x="607" y="55"/>
                    <a:pt x="605" y="54"/>
                    <a:pt x="605" y="54"/>
                  </a:cubicBezTo>
                  <a:cubicBezTo>
                    <a:pt x="605" y="53"/>
                    <a:pt x="607" y="52"/>
                    <a:pt x="607" y="51"/>
                  </a:cubicBezTo>
                  <a:cubicBezTo>
                    <a:pt x="607" y="51"/>
                    <a:pt x="609" y="49"/>
                    <a:pt x="609" y="49"/>
                  </a:cubicBezTo>
                  <a:cubicBezTo>
                    <a:pt x="609" y="49"/>
                    <a:pt x="606" y="48"/>
                    <a:pt x="606" y="47"/>
                  </a:cubicBezTo>
                  <a:cubicBezTo>
                    <a:pt x="607" y="47"/>
                    <a:pt x="608" y="46"/>
                    <a:pt x="608" y="45"/>
                  </a:cubicBezTo>
                  <a:cubicBezTo>
                    <a:pt x="609" y="44"/>
                    <a:pt x="609" y="44"/>
                    <a:pt x="610" y="43"/>
                  </a:cubicBezTo>
                  <a:cubicBezTo>
                    <a:pt x="609" y="43"/>
                    <a:pt x="608" y="41"/>
                    <a:pt x="608" y="41"/>
                  </a:cubicBezTo>
                  <a:cubicBezTo>
                    <a:pt x="607" y="41"/>
                    <a:pt x="607" y="43"/>
                    <a:pt x="606" y="44"/>
                  </a:cubicBezTo>
                  <a:cubicBezTo>
                    <a:pt x="605" y="44"/>
                    <a:pt x="604" y="42"/>
                    <a:pt x="604" y="42"/>
                  </a:cubicBezTo>
                  <a:cubicBezTo>
                    <a:pt x="603" y="42"/>
                    <a:pt x="602" y="44"/>
                    <a:pt x="602" y="44"/>
                  </a:cubicBezTo>
                  <a:cubicBezTo>
                    <a:pt x="602" y="44"/>
                    <a:pt x="604" y="46"/>
                    <a:pt x="604" y="46"/>
                  </a:cubicBezTo>
                  <a:cubicBezTo>
                    <a:pt x="604" y="46"/>
                    <a:pt x="603" y="48"/>
                    <a:pt x="602" y="48"/>
                  </a:cubicBezTo>
                  <a:cubicBezTo>
                    <a:pt x="602" y="49"/>
                    <a:pt x="601" y="50"/>
                    <a:pt x="601" y="50"/>
                  </a:cubicBezTo>
                  <a:cubicBezTo>
                    <a:pt x="600" y="51"/>
                    <a:pt x="600" y="52"/>
                    <a:pt x="599" y="52"/>
                  </a:cubicBezTo>
                  <a:cubicBezTo>
                    <a:pt x="599" y="53"/>
                    <a:pt x="597" y="51"/>
                    <a:pt x="597" y="51"/>
                  </a:cubicBezTo>
                  <a:cubicBezTo>
                    <a:pt x="596" y="51"/>
                    <a:pt x="596" y="53"/>
                    <a:pt x="595" y="53"/>
                  </a:cubicBezTo>
                  <a:cubicBezTo>
                    <a:pt x="594" y="53"/>
                    <a:pt x="594" y="55"/>
                    <a:pt x="593" y="55"/>
                  </a:cubicBezTo>
                  <a:cubicBezTo>
                    <a:pt x="593" y="55"/>
                    <a:pt x="591" y="53"/>
                    <a:pt x="591" y="54"/>
                  </a:cubicBezTo>
                  <a:cubicBezTo>
                    <a:pt x="591" y="54"/>
                    <a:pt x="590" y="55"/>
                    <a:pt x="589" y="56"/>
                  </a:cubicBezTo>
                  <a:cubicBezTo>
                    <a:pt x="589" y="56"/>
                    <a:pt x="588" y="57"/>
                    <a:pt x="588" y="58"/>
                  </a:cubicBezTo>
                  <a:cubicBezTo>
                    <a:pt x="587" y="59"/>
                    <a:pt x="587" y="59"/>
                    <a:pt x="586" y="60"/>
                  </a:cubicBezTo>
                  <a:cubicBezTo>
                    <a:pt x="586" y="61"/>
                    <a:pt x="585" y="62"/>
                    <a:pt x="584" y="62"/>
                  </a:cubicBezTo>
                  <a:cubicBezTo>
                    <a:pt x="584" y="62"/>
                    <a:pt x="586" y="64"/>
                    <a:pt x="587" y="64"/>
                  </a:cubicBezTo>
                  <a:cubicBezTo>
                    <a:pt x="587" y="64"/>
                    <a:pt x="588" y="62"/>
                    <a:pt x="588" y="62"/>
                  </a:cubicBezTo>
                  <a:cubicBezTo>
                    <a:pt x="588" y="62"/>
                    <a:pt x="590" y="63"/>
                    <a:pt x="591" y="64"/>
                  </a:cubicBezTo>
                  <a:cubicBezTo>
                    <a:pt x="591" y="64"/>
                    <a:pt x="589" y="66"/>
                    <a:pt x="589" y="66"/>
                  </a:cubicBezTo>
                  <a:cubicBezTo>
                    <a:pt x="589" y="66"/>
                    <a:pt x="587" y="64"/>
                    <a:pt x="587" y="64"/>
                  </a:cubicBezTo>
                  <a:cubicBezTo>
                    <a:pt x="586" y="64"/>
                    <a:pt x="586" y="66"/>
                    <a:pt x="585" y="66"/>
                  </a:cubicBezTo>
                  <a:cubicBezTo>
                    <a:pt x="584" y="66"/>
                    <a:pt x="583" y="65"/>
                    <a:pt x="583" y="65"/>
                  </a:cubicBezTo>
                  <a:cubicBezTo>
                    <a:pt x="582" y="64"/>
                    <a:pt x="580" y="63"/>
                    <a:pt x="580" y="63"/>
                  </a:cubicBezTo>
                  <a:cubicBezTo>
                    <a:pt x="580" y="63"/>
                    <a:pt x="582" y="61"/>
                    <a:pt x="582" y="61"/>
                  </a:cubicBezTo>
                  <a:cubicBezTo>
                    <a:pt x="582" y="61"/>
                    <a:pt x="584" y="59"/>
                    <a:pt x="584" y="59"/>
                  </a:cubicBezTo>
                  <a:cubicBezTo>
                    <a:pt x="584" y="58"/>
                    <a:pt x="582" y="57"/>
                    <a:pt x="582" y="57"/>
                  </a:cubicBezTo>
                  <a:cubicBezTo>
                    <a:pt x="581" y="57"/>
                    <a:pt x="580" y="59"/>
                    <a:pt x="580" y="59"/>
                  </a:cubicBezTo>
                  <a:cubicBezTo>
                    <a:pt x="579" y="59"/>
                    <a:pt x="578" y="58"/>
                    <a:pt x="578" y="57"/>
                  </a:cubicBezTo>
                  <a:cubicBezTo>
                    <a:pt x="577" y="57"/>
                    <a:pt x="576" y="56"/>
                    <a:pt x="575" y="56"/>
                  </a:cubicBezTo>
                  <a:cubicBezTo>
                    <a:pt x="575" y="55"/>
                    <a:pt x="577" y="54"/>
                    <a:pt x="577" y="53"/>
                  </a:cubicBezTo>
                  <a:cubicBezTo>
                    <a:pt x="577" y="53"/>
                    <a:pt x="579" y="51"/>
                    <a:pt x="579" y="51"/>
                  </a:cubicBezTo>
                  <a:cubicBezTo>
                    <a:pt x="579" y="50"/>
                    <a:pt x="577" y="50"/>
                    <a:pt x="577" y="49"/>
                  </a:cubicBezTo>
                  <a:cubicBezTo>
                    <a:pt x="576" y="49"/>
                    <a:pt x="575" y="48"/>
                    <a:pt x="574" y="48"/>
                  </a:cubicBezTo>
                  <a:cubicBezTo>
                    <a:pt x="573" y="49"/>
                    <a:pt x="572" y="51"/>
                    <a:pt x="571" y="52"/>
                  </a:cubicBezTo>
                  <a:cubicBezTo>
                    <a:pt x="570" y="54"/>
                    <a:pt x="569" y="55"/>
                    <a:pt x="568" y="57"/>
                  </a:cubicBezTo>
                  <a:cubicBezTo>
                    <a:pt x="566" y="58"/>
                    <a:pt x="565" y="60"/>
                    <a:pt x="564" y="61"/>
                  </a:cubicBezTo>
                  <a:cubicBezTo>
                    <a:pt x="564" y="62"/>
                    <a:pt x="563" y="63"/>
                    <a:pt x="562" y="63"/>
                  </a:cubicBezTo>
                  <a:cubicBezTo>
                    <a:pt x="562" y="64"/>
                    <a:pt x="561" y="65"/>
                    <a:pt x="561" y="66"/>
                  </a:cubicBezTo>
                  <a:cubicBezTo>
                    <a:pt x="561" y="66"/>
                    <a:pt x="559" y="64"/>
                    <a:pt x="559" y="64"/>
                  </a:cubicBezTo>
                  <a:cubicBezTo>
                    <a:pt x="558" y="63"/>
                    <a:pt x="560" y="62"/>
                    <a:pt x="560" y="62"/>
                  </a:cubicBezTo>
                  <a:cubicBezTo>
                    <a:pt x="559" y="61"/>
                    <a:pt x="559" y="60"/>
                    <a:pt x="558" y="60"/>
                  </a:cubicBezTo>
                  <a:cubicBezTo>
                    <a:pt x="557" y="60"/>
                    <a:pt x="556" y="58"/>
                    <a:pt x="556" y="58"/>
                  </a:cubicBezTo>
                  <a:cubicBezTo>
                    <a:pt x="555" y="58"/>
                    <a:pt x="555" y="61"/>
                    <a:pt x="554" y="60"/>
                  </a:cubicBezTo>
                  <a:cubicBezTo>
                    <a:pt x="553" y="60"/>
                    <a:pt x="553" y="59"/>
                    <a:pt x="552" y="59"/>
                  </a:cubicBezTo>
                  <a:cubicBezTo>
                    <a:pt x="551" y="59"/>
                    <a:pt x="551" y="61"/>
                    <a:pt x="550" y="61"/>
                  </a:cubicBezTo>
                  <a:cubicBezTo>
                    <a:pt x="550" y="61"/>
                    <a:pt x="548" y="60"/>
                    <a:pt x="548" y="59"/>
                  </a:cubicBezTo>
                  <a:cubicBezTo>
                    <a:pt x="547" y="59"/>
                    <a:pt x="546" y="58"/>
                    <a:pt x="546" y="58"/>
                  </a:cubicBezTo>
                  <a:cubicBezTo>
                    <a:pt x="546" y="58"/>
                    <a:pt x="547" y="56"/>
                    <a:pt x="547" y="55"/>
                  </a:cubicBezTo>
                  <a:cubicBezTo>
                    <a:pt x="548" y="55"/>
                    <a:pt x="549" y="54"/>
                    <a:pt x="549" y="53"/>
                  </a:cubicBezTo>
                  <a:cubicBezTo>
                    <a:pt x="549" y="53"/>
                    <a:pt x="547" y="51"/>
                    <a:pt x="547" y="51"/>
                  </a:cubicBezTo>
                  <a:cubicBezTo>
                    <a:pt x="546" y="51"/>
                    <a:pt x="546" y="54"/>
                    <a:pt x="545" y="54"/>
                  </a:cubicBezTo>
                  <a:cubicBezTo>
                    <a:pt x="544" y="54"/>
                    <a:pt x="544" y="52"/>
                    <a:pt x="543" y="52"/>
                  </a:cubicBezTo>
                  <a:cubicBezTo>
                    <a:pt x="541" y="51"/>
                    <a:pt x="540" y="50"/>
                    <a:pt x="538" y="49"/>
                  </a:cubicBezTo>
                  <a:cubicBezTo>
                    <a:pt x="538" y="49"/>
                    <a:pt x="537" y="50"/>
                    <a:pt x="537" y="51"/>
                  </a:cubicBezTo>
                  <a:cubicBezTo>
                    <a:pt x="537" y="51"/>
                    <a:pt x="539" y="52"/>
                    <a:pt x="539" y="53"/>
                  </a:cubicBezTo>
                  <a:cubicBezTo>
                    <a:pt x="539" y="53"/>
                    <a:pt x="541" y="54"/>
                    <a:pt x="541" y="54"/>
                  </a:cubicBezTo>
                  <a:cubicBezTo>
                    <a:pt x="541" y="55"/>
                    <a:pt x="540" y="56"/>
                    <a:pt x="539" y="56"/>
                  </a:cubicBezTo>
                  <a:cubicBezTo>
                    <a:pt x="540" y="57"/>
                    <a:pt x="541" y="58"/>
                    <a:pt x="542" y="58"/>
                  </a:cubicBezTo>
                  <a:cubicBezTo>
                    <a:pt x="542" y="58"/>
                    <a:pt x="540" y="60"/>
                    <a:pt x="540" y="60"/>
                  </a:cubicBezTo>
                  <a:cubicBezTo>
                    <a:pt x="540" y="60"/>
                    <a:pt x="538" y="59"/>
                    <a:pt x="538" y="59"/>
                  </a:cubicBezTo>
                  <a:cubicBezTo>
                    <a:pt x="537" y="58"/>
                    <a:pt x="536" y="57"/>
                    <a:pt x="536" y="57"/>
                  </a:cubicBezTo>
                  <a:cubicBezTo>
                    <a:pt x="535" y="56"/>
                    <a:pt x="534" y="56"/>
                    <a:pt x="533" y="55"/>
                  </a:cubicBezTo>
                  <a:cubicBezTo>
                    <a:pt x="533" y="55"/>
                    <a:pt x="531" y="53"/>
                    <a:pt x="531" y="54"/>
                  </a:cubicBezTo>
                  <a:cubicBezTo>
                    <a:pt x="531" y="54"/>
                    <a:pt x="529" y="56"/>
                    <a:pt x="529" y="56"/>
                  </a:cubicBezTo>
                  <a:cubicBezTo>
                    <a:pt x="529" y="56"/>
                    <a:pt x="532" y="57"/>
                    <a:pt x="532" y="57"/>
                  </a:cubicBezTo>
                  <a:cubicBezTo>
                    <a:pt x="532" y="58"/>
                    <a:pt x="530" y="59"/>
                    <a:pt x="530" y="60"/>
                  </a:cubicBezTo>
                  <a:cubicBezTo>
                    <a:pt x="530" y="60"/>
                    <a:pt x="529" y="61"/>
                    <a:pt x="528" y="62"/>
                  </a:cubicBezTo>
                  <a:cubicBezTo>
                    <a:pt x="528" y="63"/>
                    <a:pt x="527" y="63"/>
                    <a:pt x="526" y="64"/>
                  </a:cubicBezTo>
                  <a:cubicBezTo>
                    <a:pt x="526" y="64"/>
                    <a:pt x="525" y="66"/>
                    <a:pt x="525" y="66"/>
                  </a:cubicBezTo>
                  <a:cubicBezTo>
                    <a:pt x="525" y="66"/>
                    <a:pt x="523" y="65"/>
                    <a:pt x="523" y="65"/>
                  </a:cubicBezTo>
                  <a:cubicBezTo>
                    <a:pt x="522" y="64"/>
                    <a:pt x="524" y="63"/>
                    <a:pt x="524" y="62"/>
                  </a:cubicBezTo>
                  <a:cubicBezTo>
                    <a:pt x="524" y="62"/>
                    <a:pt x="526" y="61"/>
                    <a:pt x="526" y="60"/>
                  </a:cubicBezTo>
                  <a:cubicBezTo>
                    <a:pt x="526" y="60"/>
                    <a:pt x="524" y="59"/>
                    <a:pt x="524" y="59"/>
                  </a:cubicBezTo>
                  <a:cubicBezTo>
                    <a:pt x="523" y="58"/>
                    <a:pt x="522" y="57"/>
                    <a:pt x="522" y="57"/>
                  </a:cubicBezTo>
                  <a:cubicBezTo>
                    <a:pt x="521" y="57"/>
                    <a:pt x="520" y="59"/>
                    <a:pt x="520" y="59"/>
                  </a:cubicBezTo>
                  <a:cubicBezTo>
                    <a:pt x="519" y="60"/>
                    <a:pt x="519" y="61"/>
                    <a:pt x="518" y="61"/>
                  </a:cubicBezTo>
                  <a:cubicBezTo>
                    <a:pt x="517" y="63"/>
                    <a:pt x="516" y="64"/>
                    <a:pt x="515" y="66"/>
                  </a:cubicBezTo>
                  <a:cubicBezTo>
                    <a:pt x="513" y="65"/>
                    <a:pt x="512" y="64"/>
                    <a:pt x="510" y="62"/>
                  </a:cubicBezTo>
                  <a:cubicBezTo>
                    <a:pt x="511" y="61"/>
                    <a:pt x="512" y="59"/>
                    <a:pt x="514" y="58"/>
                  </a:cubicBezTo>
                  <a:cubicBezTo>
                    <a:pt x="515" y="56"/>
                    <a:pt x="516" y="55"/>
                    <a:pt x="517" y="53"/>
                  </a:cubicBezTo>
                  <a:cubicBezTo>
                    <a:pt x="516" y="53"/>
                    <a:pt x="515" y="52"/>
                    <a:pt x="515" y="52"/>
                  </a:cubicBezTo>
                  <a:cubicBezTo>
                    <a:pt x="514" y="52"/>
                    <a:pt x="514" y="54"/>
                    <a:pt x="513" y="54"/>
                  </a:cubicBezTo>
                  <a:cubicBezTo>
                    <a:pt x="512" y="54"/>
                    <a:pt x="512" y="52"/>
                    <a:pt x="511" y="52"/>
                  </a:cubicBezTo>
                  <a:cubicBezTo>
                    <a:pt x="510" y="52"/>
                    <a:pt x="510" y="54"/>
                    <a:pt x="509" y="54"/>
                  </a:cubicBezTo>
                  <a:cubicBezTo>
                    <a:pt x="509" y="55"/>
                    <a:pt x="508" y="53"/>
                    <a:pt x="507" y="53"/>
                  </a:cubicBezTo>
                  <a:cubicBezTo>
                    <a:pt x="506" y="53"/>
                    <a:pt x="506" y="55"/>
                    <a:pt x="505" y="55"/>
                  </a:cubicBezTo>
                  <a:cubicBezTo>
                    <a:pt x="505" y="55"/>
                    <a:pt x="503" y="53"/>
                    <a:pt x="503" y="53"/>
                  </a:cubicBezTo>
                  <a:cubicBezTo>
                    <a:pt x="502" y="54"/>
                    <a:pt x="502" y="55"/>
                    <a:pt x="501" y="56"/>
                  </a:cubicBezTo>
                  <a:cubicBezTo>
                    <a:pt x="501" y="56"/>
                    <a:pt x="500" y="57"/>
                    <a:pt x="500" y="58"/>
                  </a:cubicBezTo>
                  <a:cubicBezTo>
                    <a:pt x="499" y="57"/>
                    <a:pt x="498" y="57"/>
                    <a:pt x="497" y="56"/>
                  </a:cubicBezTo>
                  <a:cubicBezTo>
                    <a:pt x="497" y="56"/>
                    <a:pt x="495" y="55"/>
                    <a:pt x="495" y="54"/>
                  </a:cubicBezTo>
                  <a:cubicBezTo>
                    <a:pt x="495" y="54"/>
                    <a:pt x="497" y="53"/>
                    <a:pt x="497" y="52"/>
                  </a:cubicBezTo>
                  <a:cubicBezTo>
                    <a:pt x="497" y="52"/>
                    <a:pt x="495" y="51"/>
                    <a:pt x="495" y="50"/>
                  </a:cubicBezTo>
                  <a:cubicBezTo>
                    <a:pt x="495" y="50"/>
                    <a:pt x="496" y="49"/>
                    <a:pt x="496" y="48"/>
                  </a:cubicBezTo>
                  <a:cubicBezTo>
                    <a:pt x="496" y="47"/>
                    <a:pt x="494" y="47"/>
                    <a:pt x="494" y="47"/>
                  </a:cubicBezTo>
                  <a:cubicBezTo>
                    <a:pt x="493" y="48"/>
                    <a:pt x="492" y="49"/>
                    <a:pt x="491" y="51"/>
                  </a:cubicBezTo>
                  <a:cubicBezTo>
                    <a:pt x="491" y="52"/>
                    <a:pt x="492" y="52"/>
                    <a:pt x="493" y="53"/>
                  </a:cubicBezTo>
                  <a:cubicBezTo>
                    <a:pt x="493" y="53"/>
                    <a:pt x="495" y="54"/>
                    <a:pt x="495" y="54"/>
                  </a:cubicBezTo>
                  <a:cubicBezTo>
                    <a:pt x="495" y="55"/>
                    <a:pt x="493" y="56"/>
                    <a:pt x="493" y="57"/>
                  </a:cubicBezTo>
                  <a:cubicBezTo>
                    <a:pt x="493" y="57"/>
                    <a:pt x="496" y="58"/>
                    <a:pt x="496" y="58"/>
                  </a:cubicBezTo>
                  <a:cubicBezTo>
                    <a:pt x="496" y="59"/>
                    <a:pt x="494" y="61"/>
                    <a:pt x="494" y="61"/>
                  </a:cubicBezTo>
                  <a:cubicBezTo>
                    <a:pt x="493" y="61"/>
                    <a:pt x="492" y="59"/>
                    <a:pt x="492" y="59"/>
                  </a:cubicBezTo>
                  <a:cubicBezTo>
                    <a:pt x="492" y="58"/>
                    <a:pt x="490" y="58"/>
                    <a:pt x="489" y="57"/>
                  </a:cubicBezTo>
                  <a:cubicBezTo>
                    <a:pt x="489" y="57"/>
                    <a:pt x="491" y="55"/>
                    <a:pt x="491" y="55"/>
                  </a:cubicBezTo>
                  <a:cubicBezTo>
                    <a:pt x="491" y="54"/>
                    <a:pt x="490" y="54"/>
                    <a:pt x="489" y="53"/>
                  </a:cubicBezTo>
                  <a:cubicBezTo>
                    <a:pt x="489" y="53"/>
                    <a:pt x="487" y="51"/>
                    <a:pt x="487" y="52"/>
                  </a:cubicBezTo>
                  <a:cubicBezTo>
                    <a:pt x="486" y="52"/>
                    <a:pt x="485" y="54"/>
                    <a:pt x="485" y="54"/>
                  </a:cubicBezTo>
                  <a:cubicBezTo>
                    <a:pt x="484" y="54"/>
                    <a:pt x="483" y="52"/>
                    <a:pt x="483" y="52"/>
                  </a:cubicBezTo>
                  <a:cubicBezTo>
                    <a:pt x="482" y="52"/>
                    <a:pt x="481" y="51"/>
                    <a:pt x="481" y="50"/>
                  </a:cubicBezTo>
                  <a:cubicBezTo>
                    <a:pt x="481" y="50"/>
                    <a:pt x="482" y="48"/>
                    <a:pt x="482" y="48"/>
                  </a:cubicBezTo>
                  <a:cubicBezTo>
                    <a:pt x="483" y="47"/>
                    <a:pt x="483" y="47"/>
                    <a:pt x="484" y="46"/>
                  </a:cubicBezTo>
                  <a:cubicBezTo>
                    <a:pt x="484" y="45"/>
                    <a:pt x="486" y="44"/>
                    <a:pt x="486" y="44"/>
                  </a:cubicBezTo>
                  <a:cubicBezTo>
                    <a:pt x="486" y="43"/>
                    <a:pt x="484" y="42"/>
                    <a:pt x="483" y="42"/>
                  </a:cubicBezTo>
                  <a:cubicBezTo>
                    <a:pt x="483" y="43"/>
                    <a:pt x="482" y="43"/>
                    <a:pt x="482" y="44"/>
                  </a:cubicBezTo>
                  <a:cubicBezTo>
                    <a:pt x="481" y="44"/>
                    <a:pt x="480" y="46"/>
                    <a:pt x="480" y="46"/>
                  </a:cubicBezTo>
                  <a:cubicBezTo>
                    <a:pt x="480" y="46"/>
                    <a:pt x="478" y="45"/>
                    <a:pt x="478" y="45"/>
                  </a:cubicBezTo>
                  <a:cubicBezTo>
                    <a:pt x="478" y="45"/>
                    <a:pt x="476" y="43"/>
                    <a:pt x="476" y="43"/>
                  </a:cubicBezTo>
                  <a:cubicBezTo>
                    <a:pt x="475" y="43"/>
                    <a:pt x="474" y="45"/>
                    <a:pt x="474" y="45"/>
                  </a:cubicBezTo>
                  <a:cubicBezTo>
                    <a:pt x="473" y="46"/>
                    <a:pt x="473" y="47"/>
                    <a:pt x="472" y="47"/>
                  </a:cubicBezTo>
                  <a:cubicBezTo>
                    <a:pt x="472" y="48"/>
                    <a:pt x="471" y="49"/>
                    <a:pt x="470" y="50"/>
                  </a:cubicBezTo>
                  <a:cubicBezTo>
                    <a:pt x="470" y="50"/>
                    <a:pt x="473" y="51"/>
                    <a:pt x="473" y="51"/>
                  </a:cubicBezTo>
                  <a:cubicBezTo>
                    <a:pt x="473" y="52"/>
                    <a:pt x="471" y="53"/>
                    <a:pt x="471" y="54"/>
                  </a:cubicBezTo>
                  <a:cubicBezTo>
                    <a:pt x="470" y="54"/>
                    <a:pt x="470" y="55"/>
                    <a:pt x="469" y="56"/>
                  </a:cubicBezTo>
                  <a:cubicBezTo>
                    <a:pt x="469" y="57"/>
                    <a:pt x="468" y="57"/>
                    <a:pt x="468" y="58"/>
                  </a:cubicBezTo>
                  <a:cubicBezTo>
                    <a:pt x="467" y="58"/>
                    <a:pt x="466" y="60"/>
                    <a:pt x="466" y="60"/>
                  </a:cubicBezTo>
                  <a:cubicBezTo>
                    <a:pt x="466" y="60"/>
                    <a:pt x="464" y="59"/>
                    <a:pt x="464" y="59"/>
                  </a:cubicBezTo>
                  <a:cubicBezTo>
                    <a:pt x="464" y="58"/>
                    <a:pt x="466" y="57"/>
                    <a:pt x="465" y="56"/>
                  </a:cubicBezTo>
                  <a:cubicBezTo>
                    <a:pt x="465" y="56"/>
                    <a:pt x="463" y="55"/>
                    <a:pt x="463" y="55"/>
                  </a:cubicBezTo>
                  <a:cubicBezTo>
                    <a:pt x="464" y="54"/>
                    <a:pt x="464" y="53"/>
                    <a:pt x="465" y="52"/>
                  </a:cubicBezTo>
                  <a:cubicBezTo>
                    <a:pt x="465" y="52"/>
                    <a:pt x="466" y="51"/>
                    <a:pt x="467" y="50"/>
                  </a:cubicBezTo>
                  <a:cubicBezTo>
                    <a:pt x="467" y="50"/>
                    <a:pt x="468" y="48"/>
                    <a:pt x="468" y="48"/>
                  </a:cubicBezTo>
                  <a:cubicBezTo>
                    <a:pt x="468" y="48"/>
                    <a:pt x="466" y="47"/>
                    <a:pt x="466" y="46"/>
                  </a:cubicBezTo>
                  <a:cubicBezTo>
                    <a:pt x="465" y="46"/>
                    <a:pt x="464" y="45"/>
                    <a:pt x="464" y="45"/>
                  </a:cubicBezTo>
                  <a:cubicBezTo>
                    <a:pt x="464" y="45"/>
                    <a:pt x="462" y="46"/>
                    <a:pt x="462" y="47"/>
                  </a:cubicBezTo>
                  <a:cubicBezTo>
                    <a:pt x="462" y="47"/>
                    <a:pt x="464" y="48"/>
                    <a:pt x="464" y="49"/>
                  </a:cubicBezTo>
                  <a:cubicBezTo>
                    <a:pt x="464" y="49"/>
                    <a:pt x="463" y="51"/>
                    <a:pt x="463" y="51"/>
                  </a:cubicBezTo>
                  <a:cubicBezTo>
                    <a:pt x="462" y="51"/>
                    <a:pt x="460" y="49"/>
                    <a:pt x="460" y="49"/>
                  </a:cubicBezTo>
                  <a:cubicBezTo>
                    <a:pt x="460" y="49"/>
                    <a:pt x="459" y="51"/>
                    <a:pt x="459" y="51"/>
                  </a:cubicBezTo>
                  <a:cubicBezTo>
                    <a:pt x="459" y="52"/>
                    <a:pt x="461" y="52"/>
                    <a:pt x="461" y="53"/>
                  </a:cubicBezTo>
                  <a:cubicBezTo>
                    <a:pt x="461" y="54"/>
                    <a:pt x="459" y="54"/>
                    <a:pt x="459" y="55"/>
                  </a:cubicBezTo>
                  <a:cubicBezTo>
                    <a:pt x="458" y="57"/>
                    <a:pt x="457" y="58"/>
                    <a:pt x="456" y="60"/>
                  </a:cubicBezTo>
                  <a:cubicBezTo>
                    <a:pt x="455" y="60"/>
                    <a:pt x="454" y="62"/>
                    <a:pt x="454" y="62"/>
                  </a:cubicBezTo>
                  <a:cubicBezTo>
                    <a:pt x="454" y="62"/>
                    <a:pt x="452" y="60"/>
                    <a:pt x="452" y="60"/>
                  </a:cubicBezTo>
                  <a:cubicBezTo>
                    <a:pt x="452" y="60"/>
                    <a:pt x="453" y="58"/>
                    <a:pt x="454" y="58"/>
                  </a:cubicBezTo>
                  <a:cubicBezTo>
                    <a:pt x="454" y="57"/>
                    <a:pt x="455" y="56"/>
                    <a:pt x="455" y="56"/>
                  </a:cubicBezTo>
                  <a:cubicBezTo>
                    <a:pt x="456" y="55"/>
                    <a:pt x="456" y="54"/>
                    <a:pt x="457" y="53"/>
                  </a:cubicBezTo>
                  <a:cubicBezTo>
                    <a:pt x="456" y="53"/>
                    <a:pt x="455" y="52"/>
                    <a:pt x="455" y="52"/>
                  </a:cubicBezTo>
                  <a:cubicBezTo>
                    <a:pt x="454" y="52"/>
                    <a:pt x="453" y="50"/>
                    <a:pt x="452" y="50"/>
                  </a:cubicBezTo>
                  <a:cubicBezTo>
                    <a:pt x="452" y="50"/>
                    <a:pt x="454" y="48"/>
                    <a:pt x="454" y="48"/>
                  </a:cubicBezTo>
                  <a:cubicBezTo>
                    <a:pt x="455" y="47"/>
                    <a:pt x="455" y="46"/>
                    <a:pt x="456" y="46"/>
                  </a:cubicBezTo>
                  <a:cubicBezTo>
                    <a:pt x="456" y="45"/>
                    <a:pt x="457" y="44"/>
                    <a:pt x="458" y="43"/>
                  </a:cubicBezTo>
                  <a:cubicBezTo>
                    <a:pt x="458" y="43"/>
                    <a:pt x="455" y="42"/>
                    <a:pt x="455" y="42"/>
                  </a:cubicBezTo>
                  <a:cubicBezTo>
                    <a:pt x="455" y="41"/>
                    <a:pt x="457" y="40"/>
                    <a:pt x="457" y="39"/>
                  </a:cubicBezTo>
                  <a:cubicBezTo>
                    <a:pt x="457" y="39"/>
                    <a:pt x="455" y="38"/>
                    <a:pt x="455" y="38"/>
                  </a:cubicBezTo>
                  <a:cubicBezTo>
                    <a:pt x="455" y="38"/>
                    <a:pt x="453" y="39"/>
                    <a:pt x="453" y="40"/>
                  </a:cubicBezTo>
                  <a:cubicBezTo>
                    <a:pt x="453" y="41"/>
                    <a:pt x="455" y="41"/>
                    <a:pt x="455" y="42"/>
                  </a:cubicBezTo>
                  <a:cubicBezTo>
                    <a:pt x="455" y="42"/>
                    <a:pt x="454" y="43"/>
                    <a:pt x="454" y="44"/>
                  </a:cubicBezTo>
                  <a:cubicBezTo>
                    <a:pt x="453" y="45"/>
                    <a:pt x="453" y="45"/>
                    <a:pt x="452" y="46"/>
                  </a:cubicBezTo>
                  <a:cubicBezTo>
                    <a:pt x="452" y="46"/>
                    <a:pt x="451" y="48"/>
                    <a:pt x="450" y="48"/>
                  </a:cubicBezTo>
                  <a:cubicBezTo>
                    <a:pt x="450" y="48"/>
                    <a:pt x="448" y="47"/>
                    <a:pt x="448" y="47"/>
                  </a:cubicBezTo>
                  <a:cubicBezTo>
                    <a:pt x="448" y="47"/>
                    <a:pt x="446" y="49"/>
                    <a:pt x="446" y="49"/>
                  </a:cubicBezTo>
                  <a:cubicBezTo>
                    <a:pt x="446" y="49"/>
                    <a:pt x="449" y="50"/>
                    <a:pt x="449" y="51"/>
                  </a:cubicBezTo>
                  <a:cubicBezTo>
                    <a:pt x="448" y="51"/>
                    <a:pt x="447" y="52"/>
                    <a:pt x="447" y="53"/>
                  </a:cubicBezTo>
                  <a:cubicBezTo>
                    <a:pt x="447" y="53"/>
                    <a:pt x="445" y="55"/>
                    <a:pt x="445" y="55"/>
                  </a:cubicBezTo>
                  <a:cubicBezTo>
                    <a:pt x="445" y="55"/>
                    <a:pt x="443" y="53"/>
                    <a:pt x="443" y="53"/>
                  </a:cubicBezTo>
                  <a:cubicBezTo>
                    <a:pt x="443" y="54"/>
                    <a:pt x="441" y="55"/>
                    <a:pt x="441" y="56"/>
                  </a:cubicBezTo>
                  <a:cubicBezTo>
                    <a:pt x="441" y="56"/>
                    <a:pt x="443" y="57"/>
                    <a:pt x="443" y="57"/>
                  </a:cubicBezTo>
                  <a:cubicBezTo>
                    <a:pt x="444" y="58"/>
                    <a:pt x="442" y="59"/>
                    <a:pt x="442" y="60"/>
                  </a:cubicBezTo>
                  <a:cubicBezTo>
                    <a:pt x="442" y="60"/>
                    <a:pt x="444" y="61"/>
                    <a:pt x="444" y="61"/>
                  </a:cubicBezTo>
                  <a:cubicBezTo>
                    <a:pt x="444" y="62"/>
                    <a:pt x="443" y="63"/>
                    <a:pt x="442" y="63"/>
                  </a:cubicBezTo>
                  <a:cubicBezTo>
                    <a:pt x="442" y="64"/>
                    <a:pt x="441" y="62"/>
                    <a:pt x="440" y="62"/>
                  </a:cubicBezTo>
                  <a:cubicBezTo>
                    <a:pt x="439" y="62"/>
                    <a:pt x="439" y="64"/>
                    <a:pt x="438" y="64"/>
                  </a:cubicBezTo>
                  <a:cubicBezTo>
                    <a:pt x="438" y="64"/>
                    <a:pt x="437" y="62"/>
                    <a:pt x="436" y="62"/>
                  </a:cubicBezTo>
                  <a:cubicBezTo>
                    <a:pt x="436" y="62"/>
                    <a:pt x="435" y="64"/>
                    <a:pt x="434" y="65"/>
                  </a:cubicBezTo>
                  <a:cubicBezTo>
                    <a:pt x="434" y="65"/>
                    <a:pt x="432" y="63"/>
                    <a:pt x="432" y="63"/>
                  </a:cubicBezTo>
                  <a:cubicBezTo>
                    <a:pt x="432" y="63"/>
                    <a:pt x="434" y="61"/>
                    <a:pt x="434" y="61"/>
                  </a:cubicBezTo>
                  <a:cubicBezTo>
                    <a:pt x="434" y="60"/>
                    <a:pt x="432" y="59"/>
                    <a:pt x="432" y="59"/>
                  </a:cubicBezTo>
                  <a:cubicBezTo>
                    <a:pt x="432" y="59"/>
                    <a:pt x="430" y="61"/>
                    <a:pt x="430" y="61"/>
                  </a:cubicBezTo>
                  <a:cubicBezTo>
                    <a:pt x="430" y="62"/>
                    <a:pt x="432" y="62"/>
                    <a:pt x="432" y="63"/>
                  </a:cubicBezTo>
                  <a:cubicBezTo>
                    <a:pt x="432" y="63"/>
                    <a:pt x="430" y="64"/>
                    <a:pt x="430" y="65"/>
                  </a:cubicBezTo>
                  <a:cubicBezTo>
                    <a:pt x="430" y="65"/>
                    <a:pt x="433" y="67"/>
                    <a:pt x="433" y="67"/>
                  </a:cubicBezTo>
                  <a:cubicBezTo>
                    <a:pt x="432" y="67"/>
                    <a:pt x="432" y="69"/>
                    <a:pt x="431" y="69"/>
                  </a:cubicBezTo>
                  <a:cubicBezTo>
                    <a:pt x="430" y="69"/>
                    <a:pt x="429" y="67"/>
                    <a:pt x="429" y="67"/>
                  </a:cubicBezTo>
                  <a:cubicBezTo>
                    <a:pt x="429" y="67"/>
                    <a:pt x="427" y="66"/>
                    <a:pt x="427" y="66"/>
                  </a:cubicBezTo>
                  <a:cubicBezTo>
                    <a:pt x="426" y="65"/>
                    <a:pt x="428" y="64"/>
                    <a:pt x="428" y="63"/>
                  </a:cubicBezTo>
                  <a:cubicBezTo>
                    <a:pt x="428" y="63"/>
                    <a:pt x="426" y="62"/>
                    <a:pt x="426" y="62"/>
                  </a:cubicBezTo>
                  <a:cubicBezTo>
                    <a:pt x="426" y="61"/>
                    <a:pt x="428" y="60"/>
                    <a:pt x="428" y="59"/>
                  </a:cubicBezTo>
                  <a:cubicBezTo>
                    <a:pt x="428" y="59"/>
                    <a:pt x="426" y="58"/>
                    <a:pt x="425" y="58"/>
                  </a:cubicBezTo>
                  <a:cubicBezTo>
                    <a:pt x="425" y="58"/>
                    <a:pt x="423" y="56"/>
                    <a:pt x="423" y="56"/>
                  </a:cubicBezTo>
                  <a:cubicBezTo>
                    <a:pt x="423" y="56"/>
                    <a:pt x="425" y="54"/>
                    <a:pt x="425" y="54"/>
                  </a:cubicBezTo>
                  <a:cubicBezTo>
                    <a:pt x="425" y="53"/>
                    <a:pt x="423" y="52"/>
                    <a:pt x="423" y="52"/>
                  </a:cubicBezTo>
                  <a:cubicBezTo>
                    <a:pt x="422" y="52"/>
                    <a:pt x="421" y="51"/>
                    <a:pt x="420" y="50"/>
                  </a:cubicBezTo>
                  <a:cubicBezTo>
                    <a:pt x="420" y="50"/>
                    <a:pt x="418" y="49"/>
                    <a:pt x="418" y="49"/>
                  </a:cubicBezTo>
                  <a:cubicBezTo>
                    <a:pt x="418" y="48"/>
                    <a:pt x="420" y="47"/>
                    <a:pt x="420" y="46"/>
                  </a:cubicBezTo>
                  <a:cubicBezTo>
                    <a:pt x="420" y="46"/>
                    <a:pt x="418" y="45"/>
                    <a:pt x="418" y="45"/>
                  </a:cubicBezTo>
                  <a:cubicBezTo>
                    <a:pt x="417" y="45"/>
                    <a:pt x="416" y="47"/>
                    <a:pt x="416" y="47"/>
                  </a:cubicBezTo>
                  <a:cubicBezTo>
                    <a:pt x="416" y="47"/>
                    <a:pt x="418" y="48"/>
                    <a:pt x="418" y="49"/>
                  </a:cubicBezTo>
                  <a:cubicBezTo>
                    <a:pt x="418" y="49"/>
                    <a:pt x="417" y="50"/>
                    <a:pt x="417" y="51"/>
                  </a:cubicBezTo>
                  <a:cubicBezTo>
                    <a:pt x="416" y="51"/>
                    <a:pt x="415" y="52"/>
                    <a:pt x="415" y="53"/>
                  </a:cubicBezTo>
                  <a:cubicBezTo>
                    <a:pt x="415" y="54"/>
                    <a:pt x="413" y="55"/>
                    <a:pt x="413" y="55"/>
                  </a:cubicBezTo>
                  <a:cubicBezTo>
                    <a:pt x="413" y="56"/>
                    <a:pt x="415" y="57"/>
                    <a:pt x="415" y="57"/>
                  </a:cubicBezTo>
                  <a:cubicBezTo>
                    <a:pt x="415" y="58"/>
                    <a:pt x="414" y="59"/>
                    <a:pt x="414" y="59"/>
                  </a:cubicBezTo>
                  <a:cubicBezTo>
                    <a:pt x="413" y="60"/>
                    <a:pt x="413" y="61"/>
                    <a:pt x="412" y="62"/>
                  </a:cubicBezTo>
                  <a:cubicBezTo>
                    <a:pt x="411" y="63"/>
                    <a:pt x="410" y="65"/>
                    <a:pt x="409" y="66"/>
                  </a:cubicBezTo>
                  <a:cubicBezTo>
                    <a:pt x="407" y="65"/>
                    <a:pt x="406" y="64"/>
                    <a:pt x="404" y="63"/>
                  </a:cubicBezTo>
                  <a:cubicBezTo>
                    <a:pt x="404" y="62"/>
                    <a:pt x="402" y="62"/>
                    <a:pt x="402" y="61"/>
                  </a:cubicBezTo>
                  <a:cubicBezTo>
                    <a:pt x="402" y="60"/>
                    <a:pt x="404" y="59"/>
                    <a:pt x="404" y="59"/>
                  </a:cubicBezTo>
                  <a:cubicBezTo>
                    <a:pt x="403" y="58"/>
                    <a:pt x="401" y="58"/>
                    <a:pt x="401" y="57"/>
                  </a:cubicBezTo>
                  <a:cubicBezTo>
                    <a:pt x="401" y="57"/>
                    <a:pt x="403" y="55"/>
                    <a:pt x="403" y="55"/>
                  </a:cubicBezTo>
                  <a:cubicBezTo>
                    <a:pt x="403" y="54"/>
                    <a:pt x="401" y="53"/>
                    <a:pt x="401" y="53"/>
                  </a:cubicBezTo>
                  <a:cubicBezTo>
                    <a:pt x="400" y="53"/>
                    <a:pt x="399" y="55"/>
                    <a:pt x="399" y="55"/>
                  </a:cubicBezTo>
                  <a:cubicBezTo>
                    <a:pt x="399" y="55"/>
                    <a:pt x="398" y="58"/>
                    <a:pt x="397" y="57"/>
                  </a:cubicBezTo>
                  <a:cubicBezTo>
                    <a:pt x="397" y="57"/>
                    <a:pt x="395" y="56"/>
                    <a:pt x="395" y="56"/>
                  </a:cubicBezTo>
                  <a:cubicBezTo>
                    <a:pt x="395" y="55"/>
                    <a:pt x="397" y="54"/>
                    <a:pt x="397" y="54"/>
                  </a:cubicBezTo>
                  <a:cubicBezTo>
                    <a:pt x="397" y="53"/>
                    <a:pt x="395" y="53"/>
                    <a:pt x="395" y="52"/>
                  </a:cubicBezTo>
                  <a:cubicBezTo>
                    <a:pt x="393" y="53"/>
                    <a:pt x="392" y="55"/>
                    <a:pt x="391" y="56"/>
                  </a:cubicBezTo>
                  <a:cubicBezTo>
                    <a:pt x="391" y="57"/>
                    <a:pt x="390" y="58"/>
                    <a:pt x="390" y="59"/>
                  </a:cubicBezTo>
                  <a:cubicBezTo>
                    <a:pt x="389" y="59"/>
                    <a:pt x="392" y="60"/>
                    <a:pt x="392" y="60"/>
                  </a:cubicBezTo>
                  <a:cubicBezTo>
                    <a:pt x="392" y="61"/>
                    <a:pt x="390" y="62"/>
                    <a:pt x="390" y="62"/>
                  </a:cubicBezTo>
                  <a:cubicBezTo>
                    <a:pt x="390" y="63"/>
                    <a:pt x="389" y="65"/>
                    <a:pt x="388" y="65"/>
                  </a:cubicBezTo>
                  <a:cubicBezTo>
                    <a:pt x="388" y="65"/>
                    <a:pt x="386" y="63"/>
                    <a:pt x="386" y="63"/>
                  </a:cubicBezTo>
                  <a:cubicBezTo>
                    <a:pt x="386" y="62"/>
                    <a:pt x="388" y="61"/>
                    <a:pt x="388" y="61"/>
                  </a:cubicBezTo>
                  <a:cubicBezTo>
                    <a:pt x="387" y="60"/>
                    <a:pt x="386" y="60"/>
                    <a:pt x="386" y="59"/>
                  </a:cubicBezTo>
                  <a:cubicBezTo>
                    <a:pt x="385" y="59"/>
                    <a:pt x="383" y="58"/>
                    <a:pt x="383" y="57"/>
                  </a:cubicBezTo>
                  <a:cubicBezTo>
                    <a:pt x="383" y="57"/>
                    <a:pt x="385" y="55"/>
                    <a:pt x="385" y="55"/>
                  </a:cubicBezTo>
                  <a:cubicBezTo>
                    <a:pt x="385" y="55"/>
                    <a:pt x="383" y="54"/>
                    <a:pt x="383" y="53"/>
                  </a:cubicBezTo>
                  <a:cubicBezTo>
                    <a:pt x="382" y="53"/>
                    <a:pt x="381" y="52"/>
                    <a:pt x="381" y="52"/>
                  </a:cubicBezTo>
                  <a:cubicBezTo>
                    <a:pt x="381" y="51"/>
                    <a:pt x="382" y="50"/>
                    <a:pt x="382" y="49"/>
                  </a:cubicBezTo>
                  <a:cubicBezTo>
                    <a:pt x="383" y="49"/>
                    <a:pt x="384" y="48"/>
                    <a:pt x="384" y="47"/>
                  </a:cubicBezTo>
                  <a:cubicBezTo>
                    <a:pt x="384" y="47"/>
                    <a:pt x="382" y="46"/>
                    <a:pt x="382" y="46"/>
                  </a:cubicBezTo>
                  <a:cubicBezTo>
                    <a:pt x="382" y="45"/>
                    <a:pt x="383" y="44"/>
                    <a:pt x="383" y="43"/>
                  </a:cubicBezTo>
                  <a:cubicBezTo>
                    <a:pt x="384" y="43"/>
                    <a:pt x="381" y="42"/>
                    <a:pt x="381" y="42"/>
                  </a:cubicBezTo>
                  <a:cubicBezTo>
                    <a:pt x="381" y="42"/>
                    <a:pt x="379" y="43"/>
                    <a:pt x="380" y="44"/>
                  </a:cubicBezTo>
                  <a:cubicBezTo>
                    <a:pt x="380" y="44"/>
                    <a:pt x="382" y="45"/>
                    <a:pt x="382" y="46"/>
                  </a:cubicBezTo>
                  <a:cubicBezTo>
                    <a:pt x="382" y="46"/>
                    <a:pt x="380" y="47"/>
                    <a:pt x="380" y="48"/>
                  </a:cubicBezTo>
                  <a:cubicBezTo>
                    <a:pt x="380" y="49"/>
                    <a:pt x="379" y="49"/>
                    <a:pt x="378" y="50"/>
                  </a:cubicBezTo>
                  <a:cubicBezTo>
                    <a:pt x="378" y="51"/>
                    <a:pt x="377" y="52"/>
                    <a:pt x="377" y="52"/>
                  </a:cubicBezTo>
                  <a:cubicBezTo>
                    <a:pt x="376" y="54"/>
                    <a:pt x="374" y="55"/>
                    <a:pt x="373" y="57"/>
                  </a:cubicBezTo>
                  <a:cubicBezTo>
                    <a:pt x="372" y="58"/>
                    <a:pt x="371" y="60"/>
                    <a:pt x="370" y="61"/>
                  </a:cubicBezTo>
                  <a:cubicBezTo>
                    <a:pt x="369" y="62"/>
                    <a:pt x="369" y="63"/>
                    <a:pt x="368" y="63"/>
                  </a:cubicBezTo>
                  <a:cubicBezTo>
                    <a:pt x="368" y="64"/>
                    <a:pt x="367" y="65"/>
                    <a:pt x="366" y="66"/>
                  </a:cubicBezTo>
                  <a:cubicBezTo>
                    <a:pt x="366" y="66"/>
                    <a:pt x="364" y="64"/>
                    <a:pt x="364" y="64"/>
                  </a:cubicBezTo>
                  <a:cubicBezTo>
                    <a:pt x="364" y="64"/>
                    <a:pt x="362" y="62"/>
                    <a:pt x="362" y="62"/>
                  </a:cubicBezTo>
                  <a:cubicBezTo>
                    <a:pt x="361" y="62"/>
                    <a:pt x="361" y="64"/>
                    <a:pt x="360" y="64"/>
                  </a:cubicBezTo>
                  <a:cubicBezTo>
                    <a:pt x="360" y="64"/>
                    <a:pt x="359" y="63"/>
                    <a:pt x="358" y="63"/>
                  </a:cubicBezTo>
                  <a:cubicBezTo>
                    <a:pt x="358" y="63"/>
                    <a:pt x="356" y="65"/>
                    <a:pt x="356" y="65"/>
                  </a:cubicBezTo>
                  <a:cubicBezTo>
                    <a:pt x="356" y="65"/>
                    <a:pt x="354" y="64"/>
                    <a:pt x="354" y="63"/>
                  </a:cubicBezTo>
                  <a:cubicBezTo>
                    <a:pt x="354" y="63"/>
                    <a:pt x="356" y="62"/>
                    <a:pt x="356" y="61"/>
                  </a:cubicBezTo>
                  <a:cubicBezTo>
                    <a:pt x="356" y="60"/>
                    <a:pt x="357" y="59"/>
                    <a:pt x="357" y="59"/>
                  </a:cubicBezTo>
                  <a:cubicBezTo>
                    <a:pt x="358" y="58"/>
                    <a:pt x="359" y="57"/>
                    <a:pt x="359" y="57"/>
                  </a:cubicBezTo>
                  <a:cubicBezTo>
                    <a:pt x="360" y="56"/>
                    <a:pt x="360" y="55"/>
                    <a:pt x="361" y="54"/>
                  </a:cubicBezTo>
                  <a:cubicBezTo>
                    <a:pt x="361" y="54"/>
                    <a:pt x="362" y="52"/>
                    <a:pt x="363" y="52"/>
                  </a:cubicBezTo>
                  <a:cubicBezTo>
                    <a:pt x="363" y="52"/>
                    <a:pt x="365" y="54"/>
                    <a:pt x="365" y="54"/>
                  </a:cubicBezTo>
                  <a:cubicBezTo>
                    <a:pt x="365" y="53"/>
                    <a:pt x="367" y="52"/>
                    <a:pt x="367" y="52"/>
                  </a:cubicBezTo>
                  <a:cubicBezTo>
                    <a:pt x="366" y="51"/>
                    <a:pt x="365" y="51"/>
                    <a:pt x="364" y="50"/>
                  </a:cubicBezTo>
                  <a:cubicBezTo>
                    <a:pt x="364" y="49"/>
                    <a:pt x="362" y="49"/>
                    <a:pt x="362" y="48"/>
                  </a:cubicBezTo>
                  <a:cubicBezTo>
                    <a:pt x="362" y="48"/>
                    <a:pt x="364" y="47"/>
                    <a:pt x="364" y="46"/>
                  </a:cubicBezTo>
                  <a:cubicBezTo>
                    <a:pt x="363" y="46"/>
                    <a:pt x="362" y="44"/>
                    <a:pt x="362" y="44"/>
                  </a:cubicBezTo>
                  <a:cubicBezTo>
                    <a:pt x="361" y="44"/>
                    <a:pt x="360" y="46"/>
                    <a:pt x="360" y="46"/>
                  </a:cubicBezTo>
                  <a:cubicBezTo>
                    <a:pt x="360" y="47"/>
                    <a:pt x="358" y="48"/>
                    <a:pt x="358" y="49"/>
                  </a:cubicBezTo>
                  <a:cubicBezTo>
                    <a:pt x="358" y="49"/>
                    <a:pt x="360" y="50"/>
                    <a:pt x="360" y="50"/>
                  </a:cubicBezTo>
                  <a:cubicBezTo>
                    <a:pt x="360" y="51"/>
                    <a:pt x="359" y="53"/>
                    <a:pt x="359" y="53"/>
                  </a:cubicBezTo>
                  <a:cubicBezTo>
                    <a:pt x="358" y="53"/>
                    <a:pt x="357" y="51"/>
                    <a:pt x="356" y="51"/>
                  </a:cubicBezTo>
                  <a:cubicBezTo>
                    <a:pt x="356" y="51"/>
                    <a:pt x="355" y="53"/>
                    <a:pt x="355" y="53"/>
                  </a:cubicBezTo>
                  <a:cubicBezTo>
                    <a:pt x="354" y="54"/>
                    <a:pt x="354" y="55"/>
                    <a:pt x="353" y="55"/>
                  </a:cubicBezTo>
                  <a:cubicBezTo>
                    <a:pt x="353" y="56"/>
                    <a:pt x="352" y="58"/>
                    <a:pt x="351" y="58"/>
                  </a:cubicBezTo>
                  <a:cubicBezTo>
                    <a:pt x="351" y="58"/>
                    <a:pt x="349" y="56"/>
                    <a:pt x="349" y="56"/>
                  </a:cubicBezTo>
                  <a:cubicBezTo>
                    <a:pt x="348" y="56"/>
                    <a:pt x="348" y="58"/>
                    <a:pt x="347" y="58"/>
                  </a:cubicBezTo>
                  <a:cubicBezTo>
                    <a:pt x="347" y="59"/>
                    <a:pt x="346" y="60"/>
                    <a:pt x="346" y="60"/>
                  </a:cubicBezTo>
                  <a:cubicBezTo>
                    <a:pt x="346" y="60"/>
                    <a:pt x="343" y="59"/>
                    <a:pt x="343" y="59"/>
                  </a:cubicBezTo>
                  <a:cubicBezTo>
                    <a:pt x="343" y="58"/>
                    <a:pt x="345" y="57"/>
                    <a:pt x="345" y="56"/>
                  </a:cubicBezTo>
                  <a:cubicBezTo>
                    <a:pt x="345" y="56"/>
                    <a:pt x="343" y="55"/>
                    <a:pt x="343" y="55"/>
                  </a:cubicBezTo>
                  <a:cubicBezTo>
                    <a:pt x="342" y="55"/>
                    <a:pt x="342" y="57"/>
                    <a:pt x="341" y="57"/>
                  </a:cubicBezTo>
                  <a:cubicBezTo>
                    <a:pt x="341" y="57"/>
                    <a:pt x="340" y="55"/>
                    <a:pt x="339" y="55"/>
                  </a:cubicBezTo>
                  <a:cubicBezTo>
                    <a:pt x="338" y="55"/>
                    <a:pt x="338" y="57"/>
                    <a:pt x="337" y="58"/>
                  </a:cubicBezTo>
                  <a:cubicBezTo>
                    <a:pt x="337" y="58"/>
                    <a:pt x="336" y="56"/>
                    <a:pt x="335" y="56"/>
                  </a:cubicBezTo>
                  <a:cubicBezTo>
                    <a:pt x="334" y="56"/>
                    <a:pt x="334" y="58"/>
                    <a:pt x="333" y="58"/>
                  </a:cubicBezTo>
                  <a:cubicBezTo>
                    <a:pt x="332" y="57"/>
                    <a:pt x="330" y="56"/>
                    <a:pt x="329" y="55"/>
                  </a:cubicBezTo>
                  <a:cubicBezTo>
                    <a:pt x="330" y="53"/>
                    <a:pt x="331" y="52"/>
                    <a:pt x="332" y="50"/>
                  </a:cubicBezTo>
                  <a:cubicBezTo>
                    <a:pt x="333" y="49"/>
                    <a:pt x="333" y="49"/>
                    <a:pt x="334" y="48"/>
                  </a:cubicBezTo>
                  <a:cubicBezTo>
                    <a:pt x="334" y="48"/>
                    <a:pt x="336" y="46"/>
                    <a:pt x="336" y="46"/>
                  </a:cubicBezTo>
                  <a:cubicBezTo>
                    <a:pt x="336" y="46"/>
                    <a:pt x="334" y="44"/>
                    <a:pt x="333" y="44"/>
                  </a:cubicBezTo>
                  <a:cubicBezTo>
                    <a:pt x="333" y="44"/>
                    <a:pt x="332" y="46"/>
                    <a:pt x="332" y="46"/>
                  </a:cubicBezTo>
                  <a:cubicBezTo>
                    <a:pt x="331" y="47"/>
                    <a:pt x="331" y="48"/>
                    <a:pt x="330" y="48"/>
                  </a:cubicBezTo>
                  <a:cubicBezTo>
                    <a:pt x="329" y="49"/>
                    <a:pt x="329" y="50"/>
                    <a:pt x="328" y="51"/>
                  </a:cubicBezTo>
                  <a:cubicBezTo>
                    <a:pt x="328" y="51"/>
                    <a:pt x="327" y="52"/>
                    <a:pt x="327" y="53"/>
                  </a:cubicBezTo>
                  <a:cubicBezTo>
                    <a:pt x="326" y="54"/>
                    <a:pt x="325" y="55"/>
                    <a:pt x="325" y="55"/>
                  </a:cubicBezTo>
                  <a:cubicBezTo>
                    <a:pt x="325" y="56"/>
                    <a:pt x="327" y="57"/>
                    <a:pt x="327" y="57"/>
                  </a:cubicBezTo>
                  <a:cubicBezTo>
                    <a:pt x="328" y="57"/>
                    <a:pt x="329" y="58"/>
                    <a:pt x="329" y="59"/>
                  </a:cubicBezTo>
                  <a:cubicBezTo>
                    <a:pt x="330" y="59"/>
                    <a:pt x="328" y="60"/>
                    <a:pt x="328" y="61"/>
                  </a:cubicBezTo>
                  <a:cubicBezTo>
                    <a:pt x="327" y="60"/>
                    <a:pt x="326" y="60"/>
                    <a:pt x="325" y="59"/>
                  </a:cubicBezTo>
                  <a:cubicBezTo>
                    <a:pt x="325" y="59"/>
                    <a:pt x="324" y="57"/>
                    <a:pt x="323" y="57"/>
                  </a:cubicBezTo>
                  <a:cubicBezTo>
                    <a:pt x="323" y="57"/>
                    <a:pt x="322" y="59"/>
                    <a:pt x="322" y="60"/>
                  </a:cubicBezTo>
                  <a:cubicBezTo>
                    <a:pt x="321" y="60"/>
                    <a:pt x="320" y="61"/>
                    <a:pt x="320" y="62"/>
                  </a:cubicBezTo>
                  <a:cubicBezTo>
                    <a:pt x="320" y="61"/>
                    <a:pt x="318" y="61"/>
                    <a:pt x="318" y="60"/>
                  </a:cubicBezTo>
                  <a:cubicBezTo>
                    <a:pt x="318" y="60"/>
                    <a:pt x="319" y="58"/>
                    <a:pt x="319" y="58"/>
                  </a:cubicBezTo>
                  <a:cubicBezTo>
                    <a:pt x="320" y="57"/>
                    <a:pt x="320" y="56"/>
                    <a:pt x="321" y="56"/>
                  </a:cubicBezTo>
                  <a:cubicBezTo>
                    <a:pt x="322" y="55"/>
                    <a:pt x="322" y="54"/>
                    <a:pt x="323" y="53"/>
                  </a:cubicBezTo>
                  <a:cubicBezTo>
                    <a:pt x="323" y="53"/>
                    <a:pt x="324" y="52"/>
                    <a:pt x="324" y="51"/>
                  </a:cubicBezTo>
                  <a:cubicBezTo>
                    <a:pt x="324" y="51"/>
                    <a:pt x="323" y="49"/>
                    <a:pt x="322" y="50"/>
                  </a:cubicBezTo>
                  <a:cubicBezTo>
                    <a:pt x="322" y="50"/>
                    <a:pt x="321" y="52"/>
                    <a:pt x="320" y="52"/>
                  </a:cubicBezTo>
                  <a:cubicBezTo>
                    <a:pt x="320" y="52"/>
                    <a:pt x="319" y="50"/>
                    <a:pt x="318" y="50"/>
                  </a:cubicBezTo>
                  <a:cubicBezTo>
                    <a:pt x="318" y="50"/>
                    <a:pt x="317" y="52"/>
                    <a:pt x="317" y="52"/>
                  </a:cubicBezTo>
                  <a:cubicBezTo>
                    <a:pt x="316" y="53"/>
                    <a:pt x="315" y="54"/>
                    <a:pt x="315" y="55"/>
                  </a:cubicBezTo>
                  <a:cubicBezTo>
                    <a:pt x="315" y="55"/>
                    <a:pt x="314" y="57"/>
                    <a:pt x="313" y="57"/>
                  </a:cubicBezTo>
                  <a:cubicBezTo>
                    <a:pt x="313" y="57"/>
                    <a:pt x="311" y="55"/>
                    <a:pt x="311" y="55"/>
                  </a:cubicBezTo>
                  <a:cubicBezTo>
                    <a:pt x="310" y="55"/>
                    <a:pt x="310" y="57"/>
                    <a:pt x="309" y="57"/>
                  </a:cubicBezTo>
                  <a:cubicBezTo>
                    <a:pt x="309" y="57"/>
                    <a:pt x="308" y="56"/>
                    <a:pt x="307" y="56"/>
                  </a:cubicBezTo>
                  <a:cubicBezTo>
                    <a:pt x="306" y="56"/>
                    <a:pt x="306" y="58"/>
                    <a:pt x="305" y="58"/>
                  </a:cubicBezTo>
                  <a:cubicBezTo>
                    <a:pt x="305" y="58"/>
                    <a:pt x="304" y="56"/>
                    <a:pt x="303" y="56"/>
                  </a:cubicBezTo>
                  <a:cubicBezTo>
                    <a:pt x="302" y="56"/>
                    <a:pt x="302" y="58"/>
                    <a:pt x="301" y="58"/>
                  </a:cubicBezTo>
                  <a:cubicBezTo>
                    <a:pt x="301" y="58"/>
                    <a:pt x="300" y="57"/>
                    <a:pt x="299" y="57"/>
                  </a:cubicBezTo>
                  <a:cubicBezTo>
                    <a:pt x="299" y="57"/>
                    <a:pt x="298" y="59"/>
                    <a:pt x="297" y="59"/>
                  </a:cubicBezTo>
                  <a:cubicBezTo>
                    <a:pt x="297" y="59"/>
                    <a:pt x="295" y="57"/>
                    <a:pt x="295" y="57"/>
                  </a:cubicBezTo>
                  <a:cubicBezTo>
                    <a:pt x="295" y="57"/>
                    <a:pt x="294" y="59"/>
                    <a:pt x="293" y="59"/>
                  </a:cubicBezTo>
                  <a:cubicBezTo>
                    <a:pt x="293" y="60"/>
                    <a:pt x="292" y="61"/>
                    <a:pt x="292" y="62"/>
                  </a:cubicBezTo>
                  <a:cubicBezTo>
                    <a:pt x="291" y="61"/>
                    <a:pt x="290" y="61"/>
                    <a:pt x="290" y="60"/>
                  </a:cubicBezTo>
                  <a:cubicBezTo>
                    <a:pt x="289" y="60"/>
                    <a:pt x="287" y="59"/>
                    <a:pt x="287" y="58"/>
                  </a:cubicBezTo>
                  <a:cubicBezTo>
                    <a:pt x="287" y="58"/>
                    <a:pt x="289" y="56"/>
                    <a:pt x="289" y="56"/>
                  </a:cubicBezTo>
                  <a:cubicBezTo>
                    <a:pt x="290" y="55"/>
                    <a:pt x="290" y="55"/>
                    <a:pt x="291" y="54"/>
                  </a:cubicBezTo>
                  <a:cubicBezTo>
                    <a:pt x="291" y="54"/>
                    <a:pt x="292" y="55"/>
                    <a:pt x="293" y="55"/>
                  </a:cubicBezTo>
                  <a:cubicBezTo>
                    <a:pt x="293" y="56"/>
                    <a:pt x="295" y="57"/>
                    <a:pt x="295" y="57"/>
                  </a:cubicBezTo>
                  <a:cubicBezTo>
                    <a:pt x="296" y="57"/>
                    <a:pt x="296" y="55"/>
                    <a:pt x="297" y="55"/>
                  </a:cubicBezTo>
                  <a:cubicBezTo>
                    <a:pt x="298" y="55"/>
                    <a:pt x="298" y="57"/>
                    <a:pt x="299" y="57"/>
                  </a:cubicBezTo>
                  <a:cubicBezTo>
                    <a:pt x="300" y="57"/>
                    <a:pt x="300" y="54"/>
                    <a:pt x="301" y="54"/>
                  </a:cubicBezTo>
                  <a:cubicBezTo>
                    <a:pt x="301" y="54"/>
                    <a:pt x="303" y="56"/>
                    <a:pt x="303" y="56"/>
                  </a:cubicBezTo>
                  <a:cubicBezTo>
                    <a:pt x="304" y="56"/>
                    <a:pt x="304" y="54"/>
                    <a:pt x="305" y="54"/>
                  </a:cubicBezTo>
                  <a:cubicBezTo>
                    <a:pt x="304" y="53"/>
                    <a:pt x="303" y="53"/>
                    <a:pt x="303" y="52"/>
                  </a:cubicBezTo>
                  <a:cubicBezTo>
                    <a:pt x="302" y="52"/>
                    <a:pt x="300" y="51"/>
                    <a:pt x="300" y="50"/>
                  </a:cubicBezTo>
                  <a:cubicBezTo>
                    <a:pt x="300" y="50"/>
                    <a:pt x="302" y="49"/>
                    <a:pt x="302" y="48"/>
                  </a:cubicBezTo>
                  <a:cubicBezTo>
                    <a:pt x="303" y="48"/>
                    <a:pt x="303" y="47"/>
                    <a:pt x="304" y="46"/>
                  </a:cubicBezTo>
                  <a:cubicBezTo>
                    <a:pt x="304" y="45"/>
                    <a:pt x="305" y="45"/>
                    <a:pt x="305" y="44"/>
                  </a:cubicBezTo>
                  <a:cubicBezTo>
                    <a:pt x="305" y="44"/>
                    <a:pt x="304" y="42"/>
                    <a:pt x="303" y="42"/>
                  </a:cubicBezTo>
                  <a:cubicBezTo>
                    <a:pt x="303" y="42"/>
                    <a:pt x="302" y="44"/>
                    <a:pt x="301" y="44"/>
                  </a:cubicBezTo>
                  <a:cubicBezTo>
                    <a:pt x="301" y="45"/>
                    <a:pt x="300" y="46"/>
                    <a:pt x="300" y="47"/>
                  </a:cubicBezTo>
                  <a:cubicBezTo>
                    <a:pt x="299" y="47"/>
                    <a:pt x="299" y="48"/>
                    <a:pt x="298" y="49"/>
                  </a:cubicBezTo>
                  <a:cubicBezTo>
                    <a:pt x="298" y="49"/>
                    <a:pt x="297" y="51"/>
                    <a:pt x="296" y="51"/>
                  </a:cubicBezTo>
                  <a:cubicBezTo>
                    <a:pt x="296" y="51"/>
                    <a:pt x="295" y="49"/>
                    <a:pt x="294" y="49"/>
                  </a:cubicBezTo>
                  <a:cubicBezTo>
                    <a:pt x="294" y="49"/>
                    <a:pt x="293" y="52"/>
                    <a:pt x="292" y="52"/>
                  </a:cubicBezTo>
                  <a:cubicBezTo>
                    <a:pt x="292" y="52"/>
                    <a:pt x="290" y="50"/>
                    <a:pt x="290" y="50"/>
                  </a:cubicBezTo>
                  <a:cubicBezTo>
                    <a:pt x="290" y="50"/>
                    <a:pt x="289" y="51"/>
                    <a:pt x="288" y="52"/>
                  </a:cubicBezTo>
                  <a:cubicBezTo>
                    <a:pt x="288" y="53"/>
                    <a:pt x="287" y="54"/>
                    <a:pt x="287" y="54"/>
                  </a:cubicBezTo>
                  <a:cubicBezTo>
                    <a:pt x="286" y="55"/>
                    <a:pt x="286" y="56"/>
                    <a:pt x="285" y="57"/>
                  </a:cubicBezTo>
                  <a:cubicBezTo>
                    <a:pt x="284" y="57"/>
                    <a:pt x="284" y="58"/>
                    <a:pt x="283" y="59"/>
                  </a:cubicBezTo>
                  <a:cubicBezTo>
                    <a:pt x="283" y="60"/>
                    <a:pt x="282" y="60"/>
                    <a:pt x="282" y="61"/>
                  </a:cubicBezTo>
                  <a:cubicBezTo>
                    <a:pt x="281" y="62"/>
                    <a:pt x="280" y="63"/>
                    <a:pt x="280" y="63"/>
                  </a:cubicBezTo>
                  <a:cubicBezTo>
                    <a:pt x="280" y="64"/>
                    <a:pt x="282" y="65"/>
                    <a:pt x="282" y="65"/>
                  </a:cubicBezTo>
                  <a:cubicBezTo>
                    <a:pt x="282" y="65"/>
                    <a:pt x="281" y="67"/>
                    <a:pt x="280" y="67"/>
                  </a:cubicBezTo>
                  <a:cubicBezTo>
                    <a:pt x="280" y="67"/>
                    <a:pt x="279" y="69"/>
                    <a:pt x="279" y="69"/>
                  </a:cubicBezTo>
                  <a:cubicBezTo>
                    <a:pt x="278" y="69"/>
                    <a:pt x="277" y="68"/>
                    <a:pt x="277" y="68"/>
                  </a:cubicBezTo>
                  <a:cubicBezTo>
                    <a:pt x="276" y="68"/>
                    <a:pt x="275" y="70"/>
                    <a:pt x="275" y="70"/>
                  </a:cubicBezTo>
                  <a:cubicBezTo>
                    <a:pt x="275" y="70"/>
                    <a:pt x="273" y="68"/>
                    <a:pt x="273" y="68"/>
                  </a:cubicBezTo>
                  <a:cubicBezTo>
                    <a:pt x="273" y="67"/>
                    <a:pt x="274" y="67"/>
                    <a:pt x="274" y="66"/>
                  </a:cubicBezTo>
                  <a:cubicBezTo>
                    <a:pt x="275" y="65"/>
                    <a:pt x="276" y="64"/>
                    <a:pt x="276" y="64"/>
                  </a:cubicBezTo>
                  <a:cubicBezTo>
                    <a:pt x="276" y="63"/>
                    <a:pt x="274" y="62"/>
                    <a:pt x="274" y="62"/>
                  </a:cubicBezTo>
                  <a:cubicBezTo>
                    <a:pt x="274" y="62"/>
                    <a:pt x="275" y="60"/>
                    <a:pt x="275" y="60"/>
                  </a:cubicBezTo>
                  <a:cubicBezTo>
                    <a:pt x="276" y="59"/>
                    <a:pt x="277" y="58"/>
                    <a:pt x="277" y="58"/>
                  </a:cubicBezTo>
                  <a:cubicBezTo>
                    <a:pt x="278" y="57"/>
                    <a:pt x="278" y="56"/>
                    <a:pt x="279" y="55"/>
                  </a:cubicBezTo>
                  <a:cubicBezTo>
                    <a:pt x="279" y="55"/>
                    <a:pt x="280" y="54"/>
                    <a:pt x="281" y="53"/>
                  </a:cubicBezTo>
                  <a:cubicBezTo>
                    <a:pt x="281" y="54"/>
                    <a:pt x="282" y="54"/>
                    <a:pt x="283" y="55"/>
                  </a:cubicBezTo>
                  <a:cubicBezTo>
                    <a:pt x="283" y="55"/>
                    <a:pt x="285" y="53"/>
                    <a:pt x="285" y="53"/>
                  </a:cubicBezTo>
                  <a:cubicBezTo>
                    <a:pt x="285" y="52"/>
                    <a:pt x="282" y="51"/>
                    <a:pt x="282" y="51"/>
                  </a:cubicBezTo>
                  <a:cubicBezTo>
                    <a:pt x="282" y="51"/>
                    <a:pt x="281" y="53"/>
                    <a:pt x="281" y="53"/>
                  </a:cubicBezTo>
                  <a:cubicBezTo>
                    <a:pt x="280" y="53"/>
                    <a:pt x="279" y="51"/>
                    <a:pt x="278" y="51"/>
                  </a:cubicBezTo>
                  <a:cubicBezTo>
                    <a:pt x="278" y="51"/>
                    <a:pt x="277" y="54"/>
                    <a:pt x="277" y="54"/>
                  </a:cubicBezTo>
                  <a:cubicBezTo>
                    <a:pt x="276" y="54"/>
                    <a:pt x="274" y="52"/>
                    <a:pt x="274" y="52"/>
                  </a:cubicBezTo>
                  <a:cubicBezTo>
                    <a:pt x="274" y="51"/>
                    <a:pt x="276" y="50"/>
                    <a:pt x="276" y="50"/>
                  </a:cubicBezTo>
                  <a:cubicBezTo>
                    <a:pt x="276" y="50"/>
                    <a:pt x="274" y="48"/>
                    <a:pt x="274" y="48"/>
                  </a:cubicBezTo>
                  <a:cubicBezTo>
                    <a:pt x="274" y="48"/>
                    <a:pt x="272" y="50"/>
                    <a:pt x="272" y="50"/>
                  </a:cubicBezTo>
                  <a:cubicBezTo>
                    <a:pt x="272" y="51"/>
                    <a:pt x="275" y="52"/>
                    <a:pt x="274" y="52"/>
                  </a:cubicBezTo>
                  <a:cubicBezTo>
                    <a:pt x="274" y="52"/>
                    <a:pt x="273" y="54"/>
                    <a:pt x="273" y="54"/>
                  </a:cubicBezTo>
                  <a:cubicBezTo>
                    <a:pt x="272" y="54"/>
                    <a:pt x="271" y="52"/>
                    <a:pt x="270" y="52"/>
                  </a:cubicBezTo>
                  <a:cubicBezTo>
                    <a:pt x="270" y="53"/>
                    <a:pt x="269" y="55"/>
                    <a:pt x="269" y="55"/>
                  </a:cubicBezTo>
                  <a:cubicBezTo>
                    <a:pt x="268" y="55"/>
                    <a:pt x="267" y="53"/>
                    <a:pt x="267" y="53"/>
                  </a:cubicBezTo>
                  <a:cubicBezTo>
                    <a:pt x="266" y="54"/>
                    <a:pt x="265" y="54"/>
                    <a:pt x="265" y="55"/>
                  </a:cubicBezTo>
                  <a:cubicBezTo>
                    <a:pt x="265" y="56"/>
                    <a:pt x="263" y="57"/>
                    <a:pt x="263" y="57"/>
                  </a:cubicBezTo>
                  <a:cubicBezTo>
                    <a:pt x="263" y="58"/>
                    <a:pt x="265" y="59"/>
                    <a:pt x="265" y="59"/>
                  </a:cubicBezTo>
                  <a:cubicBezTo>
                    <a:pt x="265" y="60"/>
                    <a:pt x="264" y="61"/>
                    <a:pt x="264" y="61"/>
                  </a:cubicBezTo>
                  <a:cubicBezTo>
                    <a:pt x="264" y="62"/>
                    <a:pt x="266" y="63"/>
                    <a:pt x="266" y="63"/>
                  </a:cubicBezTo>
                  <a:cubicBezTo>
                    <a:pt x="266" y="64"/>
                    <a:pt x="264" y="65"/>
                    <a:pt x="264" y="65"/>
                  </a:cubicBezTo>
                  <a:cubicBezTo>
                    <a:pt x="264" y="66"/>
                    <a:pt x="262" y="67"/>
                    <a:pt x="262" y="68"/>
                  </a:cubicBezTo>
                  <a:cubicBezTo>
                    <a:pt x="262" y="67"/>
                    <a:pt x="260" y="67"/>
                    <a:pt x="260" y="66"/>
                  </a:cubicBezTo>
                  <a:cubicBezTo>
                    <a:pt x="260" y="65"/>
                    <a:pt x="262" y="64"/>
                    <a:pt x="262" y="64"/>
                  </a:cubicBezTo>
                  <a:cubicBezTo>
                    <a:pt x="262" y="63"/>
                    <a:pt x="260" y="63"/>
                    <a:pt x="260" y="62"/>
                  </a:cubicBezTo>
                  <a:cubicBezTo>
                    <a:pt x="260" y="62"/>
                    <a:pt x="262" y="60"/>
                    <a:pt x="261" y="60"/>
                  </a:cubicBezTo>
                  <a:cubicBezTo>
                    <a:pt x="261" y="59"/>
                    <a:pt x="259" y="58"/>
                    <a:pt x="259" y="58"/>
                  </a:cubicBezTo>
                  <a:cubicBezTo>
                    <a:pt x="259" y="58"/>
                    <a:pt x="258" y="60"/>
                    <a:pt x="257" y="60"/>
                  </a:cubicBezTo>
                  <a:cubicBezTo>
                    <a:pt x="257" y="60"/>
                    <a:pt x="256" y="59"/>
                    <a:pt x="255" y="59"/>
                  </a:cubicBezTo>
                  <a:cubicBezTo>
                    <a:pt x="254" y="60"/>
                    <a:pt x="253" y="62"/>
                    <a:pt x="252" y="63"/>
                  </a:cubicBezTo>
                  <a:cubicBezTo>
                    <a:pt x="251" y="64"/>
                    <a:pt x="251" y="64"/>
                    <a:pt x="250" y="65"/>
                  </a:cubicBezTo>
                  <a:cubicBezTo>
                    <a:pt x="249" y="64"/>
                    <a:pt x="247" y="63"/>
                    <a:pt x="246" y="62"/>
                  </a:cubicBezTo>
                  <a:cubicBezTo>
                    <a:pt x="246" y="61"/>
                    <a:pt x="247" y="60"/>
                    <a:pt x="247" y="60"/>
                  </a:cubicBezTo>
                  <a:cubicBezTo>
                    <a:pt x="247" y="59"/>
                    <a:pt x="245" y="58"/>
                    <a:pt x="245" y="58"/>
                  </a:cubicBezTo>
                  <a:cubicBezTo>
                    <a:pt x="245" y="57"/>
                    <a:pt x="247" y="56"/>
                    <a:pt x="247" y="56"/>
                  </a:cubicBezTo>
                  <a:cubicBezTo>
                    <a:pt x="247" y="55"/>
                    <a:pt x="248" y="53"/>
                    <a:pt x="249" y="53"/>
                  </a:cubicBezTo>
                  <a:cubicBezTo>
                    <a:pt x="249" y="53"/>
                    <a:pt x="250" y="55"/>
                    <a:pt x="251" y="55"/>
                  </a:cubicBezTo>
                  <a:cubicBezTo>
                    <a:pt x="251" y="55"/>
                    <a:pt x="253" y="57"/>
                    <a:pt x="253" y="57"/>
                  </a:cubicBezTo>
                  <a:cubicBezTo>
                    <a:pt x="253" y="56"/>
                    <a:pt x="255" y="55"/>
                    <a:pt x="255" y="55"/>
                  </a:cubicBezTo>
                  <a:cubicBezTo>
                    <a:pt x="255" y="54"/>
                    <a:pt x="253" y="54"/>
                    <a:pt x="253" y="53"/>
                  </a:cubicBezTo>
                  <a:cubicBezTo>
                    <a:pt x="252" y="52"/>
                    <a:pt x="254" y="51"/>
                    <a:pt x="254" y="51"/>
                  </a:cubicBezTo>
                  <a:cubicBezTo>
                    <a:pt x="254" y="50"/>
                    <a:pt x="252" y="49"/>
                    <a:pt x="252" y="49"/>
                  </a:cubicBezTo>
                  <a:cubicBezTo>
                    <a:pt x="252" y="49"/>
                    <a:pt x="251" y="51"/>
                    <a:pt x="250" y="51"/>
                  </a:cubicBezTo>
                  <a:cubicBezTo>
                    <a:pt x="250" y="51"/>
                    <a:pt x="249" y="50"/>
                    <a:pt x="248" y="49"/>
                  </a:cubicBezTo>
                  <a:cubicBezTo>
                    <a:pt x="248" y="49"/>
                    <a:pt x="250" y="48"/>
                    <a:pt x="250" y="47"/>
                  </a:cubicBezTo>
                  <a:cubicBezTo>
                    <a:pt x="250" y="47"/>
                    <a:pt x="247" y="46"/>
                    <a:pt x="248" y="46"/>
                  </a:cubicBezTo>
                  <a:cubicBezTo>
                    <a:pt x="247" y="46"/>
                    <a:pt x="246" y="47"/>
                    <a:pt x="246" y="48"/>
                  </a:cubicBezTo>
                  <a:cubicBezTo>
                    <a:pt x="246" y="48"/>
                    <a:pt x="248" y="49"/>
                    <a:pt x="248" y="49"/>
                  </a:cubicBezTo>
                  <a:cubicBezTo>
                    <a:pt x="248" y="50"/>
                    <a:pt x="247" y="51"/>
                    <a:pt x="246" y="52"/>
                  </a:cubicBezTo>
                  <a:cubicBezTo>
                    <a:pt x="246" y="52"/>
                    <a:pt x="245" y="53"/>
                    <a:pt x="245" y="54"/>
                  </a:cubicBezTo>
                  <a:cubicBezTo>
                    <a:pt x="244" y="55"/>
                    <a:pt x="244" y="56"/>
                    <a:pt x="243" y="56"/>
                  </a:cubicBezTo>
                  <a:cubicBezTo>
                    <a:pt x="243" y="56"/>
                    <a:pt x="241" y="54"/>
                    <a:pt x="241" y="54"/>
                  </a:cubicBezTo>
                  <a:cubicBezTo>
                    <a:pt x="240" y="55"/>
                    <a:pt x="240" y="56"/>
                    <a:pt x="239" y="57"/>
                  </a:cubicBezTo>
                  <a:cubicBezTo>
                    <a:pt x="239" y="57"/>
                    <a:pt x="241" y="58"/>
                    <a:pt x="241" y="58"/>
                  </a:cubicBezTo>
                  <a:cubicBezTo>
                    <a:pt x="241" y="59"/>
                    <a:pt x="240" y="61"/>
                    <a:pt x="240" y="61"/>
                  </a:cubicBezTo>
                  <a:cubicBezTo>
                    <a:pt x="239" y="61"/>
                    <a:pt x="237" y="59"/>
                    <a:pt x="237" y="59"/>
                  </a:cubicBezTo>
                  <a:cubicBezTo>
                    <a:pt x="237" y="59"/>
                    <a:pt x="239" y="57"/>
                    <a:pt x="239" y="57"/>
                  </a:cubicBezTo>
                  <a:cubicBezTo>
                    <a:pt x="239" y="56"/>
                    <a:pt x="237" y="55"/>
                    <a:pt x="237" y="55"/>
                  </a:cubicBezTo>
                  <a:cubicBezTo>
                    <a:pt x="236" y="54"/>
                    <a:pt x="235" y="54"/>
                    <a:pt x="235" y="53"/>
                  </a:cubicBezTo>
                  <a:cubicBezTo>
                    <a:pt x="234" y="53"/>
                    <a:pt x="233" y="52"/>
                    <a:pt x="232" y="52"/>
                  </a:cubicBezTo>
                  <a:cubicBezTo>
                    <a:pt x="231" y="53"/>
                    <a:pt x="230" y="55"/>
                    <a:pt x="229" y="56"/>
                  </a:cubicBezTo>
                  <a:cubicBezTo>
                    <a:pt x="228" y="57"/>
                    <a:pt x="228" y="58"/>
                    <a:pt x="227" y="58"/>
                  </a:cubicBezTo>
                  <a:cubicBezTo>
                    <a:pt x="227" y="58"/>
                    <a:pt x="225" y="57"/>
                    <a:pt x="225" y="57"/>
                  </a:cubicBezTo>
                  <a:cubicBezTo>
                    <a:pt x="224" y="57"/>
                    <a:pt x="224" y="59"/>
                    <a:pt x="223" y="59"/>
                  </a:cubicBezTo>
                  <a:cubicBezTo>
                    <a:pt x="222" y="59"/>
                    <a:pt x="222" y="57"/>
                    <a:pt x="221" y="57"/>
                  </a:cubicBezTo>
                  <a:cubicBezTo>
                    <a:pt x="220" y="57"/>
                    <a:pt x="219" y="55"/>
                    <a:pt x="219" y="55"/>
                  </a:cubicBezTo>
                  <a:cubicBezTo>
                    <a:pt x="218" y="55"/>
                    <a:pt x="218" y="57"/>
                    <a:pt x="217" y="58"/>
                  </a:cubicBezTo>
                  <a:cubicBezTo>
                    <a:pt x="216" y="57"/>
                    <a:pt x="216" y="57"/>
                    <a:pt x="215" y="56"/>
                  </a:cubicBezTo>
                  <a:cubicBezTo>
                    <a:pt x="214" y="56"/>
                    <a:pt x="213" y="55"/>
                    <a:pt x="213" y="54"/>
                  </a:cubicBezTo>
                  <a:cubicBezTo>
                    <a:pt x="213" y="54"/>
                    <a:pt x="214" y="52"/>
                    <a:pt x="214" y="52"/>
                  </a:cubicBezTo>
                  <a:cubicBezTo>
                    <a:pt x="215" y="52"/>
                    <a:pt x="216" y="54"/>
                    <a:pt x="217" y="54"/>
                  </a:cubicBezTo>
                  <a:cubicBezTo>
                    <a:pt x="217" y="53"/>
                    <a:pt x="218" y="52"/>
                    <a:pt x="218" y="51"/>
                  </a:cubicBezTo>
                  <a:cubicBezTo>
                    <a:pt x="217" y="50"/>
                    <a:pt x="215" y="49"/>
                    <a:pt x="214" y="48"/>
                  </a:cubicBezTo>
                  <a:cubicBezTo>
                    <a:pt x="213" y="49"/>
                    <a:pt x="213" y="50"/>
                    <a:pt x="212" y="50"/>
                  </a:cubicBezTo>
                  <a:cubicBezTo>
                    <a:pt x="212" y="51"/>
                    <a:pt x="211" y="53"/>
                    <a:pt x="210" y="53"/>
                  </a:cubicBezTo>
                  <a:cubicBezTo>
                    <a:pt x="210" y="53"/>
                    <a:pt x="208" y="51"/>
                    <a:pt x="208" y="51"/>
                  </a:cubicBezTo>
                  <a:cubicBezTo>
                    <a:pt x="208" y="51"/>
                    <a:pt x="207" y="52"/>
                    <a:pt x="206" y="53"/>
                  </a:cubicBezTo>
                  <a:cubicBezTo>
                    <a:pt x="206" y="54"/>
                    <a:pt x="205" y="55"/>
                    <a:pt x="205" y="55"/>
                  </a:cubicBezTo>
                  <a:cubicBezTo>
                    <a:pt x="205" y="56"/>
                    <a:pt x="203" y="57"/>
                    <a:pt x="203" y="58"/>
                  </a:cubicBezTo>
                  <a:cubicBezTo>
                    <a:pt x="203" y="58"/>
                    <a:pt x="205" y="59"/>
                    <a:pt x="205" y="59"/>
                  </a:cubicBezTo>
                  <a:cubicBezTo>
                    <a:pt x="205" y="59"/>
                    <a:pt x="204" y="61"/>
                    <a:pt x="204" y="61"/>
                  </a:cubicBezTo>
                  <a:cubicBezTo>
                    <a:pt x="203" y="62"/>
                    <a:pt x="202" y="60"/>
                    <a:pt x="201" y="60"/>
                  </a:cubicBezTo>
                  <a:cubicBezTo>
                    <a:pt x="201" y="60"/>
                    <a:pt x="199" y="58"/>
                    <a:pt x="199" y="58"/>
                  </a:cubicBezTo>
                  <a:cubicBezTo>
                    <a:pt x="199" y="57"/>
                    <a:pt x="201" y="56"/>
                    <a:pt x="201" y="56"/>
                  </a:cubicBezTo>
                  <a:cubicBezTo>
                    <a:pt x="201" y="55"/>
                    <a:pt x="203" y="54"/>
                    <a:pt x="203" y="54"/>
                  </a:cubicBezTo>
                  <a:cubicBezTo>
                    <a:pt x="202" y="53"/>
                    <a:pt x="200" y="53"/>
                    <a:pt x="200" y="52"/>
                  </a:cubicBezTo>
                  <a:cubicBezTo>
                    <a:pt x="200" y="51"/>
                    <a:pt x="202" y="50"/>
                    <a:pt x="202" y="50"/>
                  </a:cubicBezTo>
                  <a:cubicBezTo>
                    <a:pt x="202" y="49"/>
                    <a:pt x="200" y="49"/>
                    <a:pt x="200" y="48"/>
                  </a:cubicBezTo>
                  <a:cubicBezTo>
                    <a:pt x="199" y="49"/>
                    <a:pt x="197" y="51"/>
                    <a:pt x="196" y="52"/>
                  </a:cubicBezTo>
                  <a:cubicBezTo>
                    <a:pt x="197" y="53"/>
                    <a:pt x="198" y="53"/>
                    <a:pt x="199" y="54"/>
                  </a:cubicBezTo>
                  <a:cubicBezTo>
                    <a:pt x="199" y="54"/>
                    <a:pt x="197" y="56"/>
                    <a:pt x="197" y="56"/>
                  </a:cubicBezTo>
                  <a:cubicBezTo>
                    <a:pt x="196" y="57"/>
                    <a:pt x="196" y="58"/>
                    <a:pt x="195" y="59"/>
                  </a:cubicBezTo>
                  <a:cubicBezTo>
                    <a:pt x="195" y="59"/>
                    <a:pt x="194" y="60"/>
                    <a:pt x="193" y="61"/>
                  </a:cubicBezTo>
                  <a:cubicBezTo>
                    <a:pt x="193" y="61"/>
                    <a:pt x="192" y="63"/>
                    <a:pt x="192" y="63"/>
                  </a:cubicBezTo>
                  <a:cubicBezTo>
                    <a:pt x="192" y="63"/>
                    <a:pt x="190" y="61"/>
                    <a:pt x="190" y="61"/>
                  </a:cubicBezTo>
                  <a:cubicBezTo>
                    <a:pt x="189" y="61"/>
                    <a:pt x="188" y="60"/>
                    <a:pt x="187" y="60"/>
                  </a:cubicBezTo>
                  <a:cubicBezTo>
                    <a:pt x="187" y="60"/>
                    <a:pt x="186" y="62"/>
                    <a:pt x="186" y="62"/>
                  </a:cubicBezTo>
                  <a:cubicBezTo>
                    <a:pt x="185" y="63"/>
                    <a:pt x="184" y="63"/>
                    <a:pt x="184" y="64"/>
                  </a:cubicBezTo>
                  <a:cubicBezTo>
                    <a:pt x="183" y="65"/>
                    <a:pt x="183" y="66"/>
                    <a:pt x="182" y="66"/>
                  </a:cubicBezTo>
                  <a:cubicBezTo>
                    <a:pt x="182" y="67"/>
                    <a:pt x="181" y="68"/>
                    <a:pt x="180" y="69"/>
                  </a:cubicBezTo>
                  <a:cubicBezTo>
                    <a:pt x="180" y="69"/>
                    <a:pt x="179" y="67"/>
                    <a:pt x="178" y="67"/>
                  </a:cubicBezTo>
                  <a:cubicBezTo>
                    <a:pt x="178" y="67"/>
                    <a:pt x="177" y="69"/>
                    <a:pt x="177" y="69"/>
                  </a:cubicBezTo>
                  <a:cubicBezTo>
                    <a:pt x="176" y="69"/>
                    <a:pt x="174" y="68"/>
                    <a:pt x="174" y="67"/>
                  </a:cubicBezTo>
                  <a:cubicBezTo>
                    <a:pt x="174" y="67"/>
                    <a:pt x="176" y="65"/>
                    <a:pt x="176" y="65"/>
                  </a:cubicBezTo>
                  <a:cubicBezTo>
                    <a:pt x="176" y="65"/>
                    <a:pt x="178" y="67"/>
                    <a:pt x="178" y="67"/>
                  </a:cubicBezTo>
                  <a:cubicBezTo>
                    <a:pt x="179" y="66"/>
                    <a:pt x="179" y="65"/>
                    <a:pt x="180" y="65"/>
                  </a:cubicBezTo>
                  <a:cubicBezTo>
                    <a:pt x="181" y="64"/>
                    <a:pt x="181" y="63"/>
                    <a:pt x="182" y="62"/>
                  </a:cubicBezTo>
                  <a:cubicBezTo>
                    <a:pt x="182" y="62"/>
                    <a:pt x="183" y="61"/>
                    <a:pt x="183" y="60"/>
                  </a:cubicBezTo>
                  <a:cubicBezTo>
                    <a:pt x="184" y="59"/>
                    <a:pt x="184" y="59"/>
                    <a:pt x="185" y="58"/>
                  </a:cubicBezTo>
                  <a:cubicBezTo>
                    <a:pt x="185" y="58"/>
                    <a:pt x="187" y="60"/>
                    <a:pt x="187" y="60"/>
                  </a:cubicBezTo>
                  <a:cubicBezTo>
                    <a:pt x="188" y="60"/>
                    <a:pt x="189" y="58"/>
                    <a:pt x="189" y="57"/>
                  </a:cubicBezTo>
                  <a:cubicBezTo>
                    <a:pt x="190" y="57"/>
                    <a:pt x="190" y="56"/>
                    <a:pt x="191" y="55"/>
                  </a:cubicBezTo>
                  <a:cubicBezTo>
                    <a:pt x="191" y="55"/>
                    <a:pt x="192" y="53"/>
                    <a:pt x="192" y="53"/>
                  </a:cubicBezTo>
                  <a:cubicBezTo>
                    <a:pt x="192" y="52"/>
                    <a:pt x="190" y="52"/>
                    <a:pt x="190" y="51"/>
                  </a:cubicBezTo>
                  <a:cubicBezTo>
                    <a:pt x="190" y="51"/>
                    <a:pt x="192" y="50"/>
                    <a:pt x="192" y="49"/>
                  </a:cubicBezTo>
                  <a:cubicBezTo>
                    <a:pt x="192" y="49"/>
                    <a:pt x="190" y="48"/>
                    <a:pt x="190" y="47"/>
                  </a:cubicBezTo>
                  <a:cubicBezTo>
                    <a:pt x="189" y="49"/>
                    <a:pt x="187" y="50"/>
                    <a:pt x="186" y="52"/>
                  </a:cubicBezTo>
                  <a:cubicBezTo>
                    <a:pt x="186" y="52"/>
                    <a:pt x="185" y="54"/>
                    <a:pt x="185" y="54"/>
                  </a:cubicBezTo>
                  <a:cubicBezTo>
                    <a:pt x="184" y="54"/>
                    <a:pt x="183" y="52"/>
                    <a:pt x="182" y="52"/>
                  </a:cubicBezTo>
                  <a:cubicBezTo>
                    <a:pt x="182" y="52"/>
                    <a:pt x="181" y="55"/>
                    <a:pt x="181" y="55"/>
                  </a:cubicBezTo>
                  <a:cubicBezTo>
                    <a:pt x="180" y="55"/>
                    <a:pt x="178" y="53"/>
                    <a:pt x="178" y="53"/>
                  </a:cubicBezTo>
                  <a:cubicBezTo>
                    <a:pt x="178" y="53"/>
                    <a:pt x="177" y="55"/>
                    <a:pt x="177" y="55"/>
                  </a:cubicBezTo>
                  <a:cubicBezTo>
                    <a:pt x="177" y="56"/>
                    <a:pt x="179" y="56"/>
                    <a:pt x="179" y="57"/>
                  </a:cubicBezTo>
                  <a:cubicBezTo>
                    <a:pt x="179" y="57"/>
                    <a:pt x="177" y="58"/>
                    <a:pt x="177" y="59"/>
                  </a:cubicBezTo>
                  <a:cubicBezTo>
                    <a:pt x="177" y="60"/>
                    <a:pt x="176" y="61"/>
                    <a:pt x="175" y="61"/>
                  </a:cubicBezTo>
                  <a:cubicBezTo>
                    <a:pt x="175" y="62"/>
                    <a:pt x="174" y="63"/>
                    <a:pt x="174" y="63"/>
                  </a:cubicBezTo>
                  <a:cubicBezTo>
                    <a:pt x="174" y="64"/>
                    <a:pt x="172" y="62"/>
                    <a:pt x="172" y="62"/>
                  </a:cubicBezTo>
                  <a:cubicBezTo>
                    <a:pt x="171" y="62"/>
                    <a:pt x="171" y="64"/>
                    <a:pt x="170" y="64"/>
                  </a:cubicBezTo>
                  <a:cubicBezTo>
                    <a:pt x="169" y="64"/>
                    <a:pt x="168" y="62"/>
                    <a:pt x="168" y="62"/>
                  </a:cubicBezTo>
                  <a:cubicBezTo>
                    <a:pt x="167" y="62"/>
                    <a:pt x="167" y="64"/>
                    <a:pt x="166" y="65"/>
                  </a:cubicBezTo>
                  <a:cubicBezTo>
                    <a:pt x="164" y="63"/>
                    <a:pt x="163" y="62"/>
                    <a:pt x="161" y="61"/>
                  </a:cubicBezTo>
                  <a:cubicBezTo>
                    <a:pt x="162" y="60"/>
                    <a:pt x="163" y="60"/>
                    <a:pt x="163" y="59"/>
                  </a:cubicBezTo>
                  <a:cubicBezTo>
                    <a:pt x="163" y="59"/>
                    <a:pt x="165" y="57"/>
                    <a:pt x="165" y="57"/>
                  </a:cubicBezTo>
                  <a:cubicBezTo>
                    <a:pt x="165" y="57"/>
                    <a:pt x="167" y="58"/>
                    <a:pt x="167" y="58"/>
                  </a:cubicBezTo>
                  <a:cubicBezTo>
                    <a:pt x="167" y="58"/>
                    <a:pt x="169" y="56"/>
                    <a:pt x="169" y="56"/>
                  </a:cubicBezTo>
                  <a:cubicBezTo>
                    <a:pt x="169" y="56"/>
                    <a:pt x="167" y="55"/>
                    <a:pt x="167" y="54"/>
                  </a:cubicBezTo>
                  <a:cubicBezTo>
                    <a:pt x="167" y="54"/>
                    <a:pt x="168" y="53"/>
                    <a:pt x="168" y="52"/>
                  </a:cubicBezTo>
                  <a:cubicBezTo>
                    <a:pt x="168" y="52"/>
                    <a:pt x="170" y="51"/>
                    <a:pt x="170" y="50"/>
                  </a:cubicBezTo>
                  <a:cubicBezTo>
                    <a:pt x="170" y="49"/>
                    <a:pt x="168" y="49"/>
                    <a:pt x="168" y="48"/>
                  </a:cubicBezTo>
                  <a:cubicBezTo>
                    <a:pt x="168" y="47"/>
                    <a:pt x="169" y="47"/>
                    <a:pt x="169" y="46"/>
                  </a:cubicBezTo>
                  <a:cubicBezTo>
                    <a:pt x="169" y="45"/>
                    <a:pt x="171" y="44"/>
                    <a:pt x="171" y="44"/>
                  </a:cubicBezTo>
                  <a:cubicBezTo>
                    <a:pt x="171" y="43"/>
                    <a:pt x="169" y="43"/>
                    <a:pt x="169" y="42"/>
                  </a:cubicBezTo>
                  <a:cubicBezTo>
                    <a:pt x="169" y="41"/>
                    <a:pt x="167" y="41"/>
                    <a:pt x="167" y="40"/>
                  </a:cubicBezTo>
                  <a:cubicBezTo>
                    <a:pt x="167" y="40"/>
                    <a:pt x="169" y="39"/>
                    <a:pt x="168" y="38"/>
                  </a:cubicBezTo>
                  <a:cubicBezTo>
                    <a:pt x="168" y="38"/>
                    <a:pt x="166" y="37"/>
                    <a:pt x="166" y="36"/>
                  </a:cubicBezTo>
                  <a:cubicBezTo>
                    <a:pt x="166" y="36"/>
                    <a:pt x="168" y="35"/>
                    <a:pt x="168" y="34"/>
                  </a:cubicBezTo>
                  <a:cubicBezTo>
                    <a:pt x="168" y="34"/>
                    <a:pt x="166" y="33"/>
                    <a:pt x="166" y="32"/>
                  </a:cubicBezTo>
                  <a:cubicBezTo>
                    <a:pt x="165" y="32"/>
                    <a:pt x="164" y="31"/>
                    <a:pt x="163" y="31"/>
                  </a:cubicBezTo>
                  <a:cubicBezTo>
                    <a:pt x="163" y="31"/>
                    <a:pt x="162" y="32"/>
                    <a:pt x="162" y="33"/>
                  </a:cubicBezTo>
                  <a:cubicBezTo>
                    <a:pt x="162" y="34"/>
                    <a:pt x="164" y="34"/>
                    <a:pt x="164" y="35"/>
                  </a:cubicBezTo>
                  <a:cubicBezTo>
                    <a:pt x="164" y="35"/>
                    <a:pt x="162" y="36"/>
                    <a:pt x="162" y="37"/>
                  </a:cubicBezTo>
                  <a:cubicBezTo>
                    <a:pt x="162" y="38"/>
                    <a:pt x="164" y="38"/>
                    <a:pt x="164" y="39"/>
                  </a:cubicBezTo>
                  <a:cubicBezTo>
                    <a:pt x="165" y="39"/>
                    <a:pt x="167" y="40"/>
                    <a:pt x="167" y="40"/>
                  </a:cubicBezTo>
                  <a:cubicBezTo>
                    <a:pt x="167" y="41"/>
                    <a:pt x="165" y="42"/>
                    <a:pt x="165" y="43"/>
                  </a:cubicBezTo>
                  <a:cubicBezTo>
                    <a:pt x="165" y="43"/>
                    <a:pt x="167" y="44"/>
                    <a:pt x="167" y="44"/>
                  </a:cubicBezTo>
                  <a:cubicBezTo>
                    <a:pt x="167" y="45"/>
                    <a:pt x="166" y="46"/>
                    <a:pt x="166" y="47"/>
                  </a:cubicBezTo>
                  <a:cubicBezTo>
                    <a:pt x="165" y="47"/>
                    <a:pt x="164" y="48"/>
                    <a:pt x="164" y="49"/>
                  </a:cubicBezTo>
                  <a:cubicBezTo>
                    <a:pt x="164" y="49"/>
                    <a:pt x="166" y="50"/>
                    <a:pt x="166" y="50"/>
                  </a:cubicBezTo>
                  <a:cubicBezTo>
                    <a:pt x="166" y="51"/>
                    <a:pt x="165" y="53"/>
                    <a:pt x="164" y="53"/>
                  </a:cubicBezTo>
                  <a:cubicBezTo>
                    <a:pt x="164" y="53"/>
                    <a:pt x="163" y="51"/>
                    <a:pt x="162" y="51"/>
                  </a:cubicBezTo>
                  <a:cubicBezTo>
                    <a:pt x="162" y="51"/>
                    <a:pt x="161" y="53"/>
                    <a:pt x="160" y="53"/>
                  </a:cubicBezTo>
                  <a:cubicBezTo>
                    <a:pt x="160" y="54"/>
                    <a:pt x="159" y="55"/>
                    <a:pt x="159" y="55"/>
                  </a:cubicBezTo>
                  <a:cubicBezTo>
                    <a:pt x="158" y="56"/>
                    <a:pt x="157" y="57"/>
                    <a:pt x="157" y="58"/>
                  </a:cubicBezTo>
                  <a:cubicBezTo>
                    <a:pt x="157" y="58"/>
                    <a:pt x="159" y="59"/>
                    <a:pt x="159" y="59"/>
                  </a:cubicBezTo>
                  <a:cubicBezTo>
                    <a:pt x="159" y="60"/>
                    <a:pt x="158" y="61"/>
                    <a:pt x="158" y="62"/>
                  </a:cubicBezTo>
                  <a:cubicBezTo>
                    <a:pt x="157" y="62"/>
                    <a:pt x="160" y="63"/>
                    <a:pt x="160" y="63"/>
                  </a:cubicBezTo>
                  <a:cubicBezTo>
                    <a:pt x="160" y="64"/>
                    <a:pt x="158" y="65"/>
                    <a:pt x="158" y="66"/>
                  </a:cubicBezTo>
                  <a:cubicBezTo>
                    <a:pt x="158" y="66"/>
                    <a:pt x="157" y="67"/>
                    <a:pt x="156" y="68"/>
                  </a:cubicBezTo>
                  <a:cubicBezTo>
                    <a:pt x="156" y="68"/>
                    <a:pt x="154" y="66"/>
                    <a:pt x="154" y="66"/>
                  </a:cubicBezTo>
                  <a:cubicBezTo>
                    <a:pt x="154" y="65"/>
                    <a:pt x="156" y="65"/>
                    <a:pt x="156" y="64"/>
                  </a:cubicBezTo>
                  <a:cubicBezTo>
                    <a:pt x="156" y="63"/>
                    <a:pt x="154" y="63"/>
                    <a:pt x="154" y="62"/>
                  </a:cubicBezTo>
                  <a:cubicBezTo>
                    <a:pt x="154" y="62"/>
                    <a:pt x="155" y="60"/>
                    <a:pt x="155" y="60"/>
                  </a:cubicBezTo>
                  <a:cubicBezTo>
                    <a:pt x="155" y="59"/>
                    <a:pt x="154" y="59"/>
                    <a:pt x="153" y="58"/>
                  </a:cubicBezTo>
                  <a:cubicBezTo>
                    <a:pt x="153" y="58"/>
                    <a:pt x="151" y="57"/>
                    <a:pt x="151" y="57"/>
                  </a:cubicBezTo>
                  <a:cubicBezTo>
                    <a:pt x="151" y="56"/>
                    <a:pt x="152" y="55"/>
                    <a:pt x="153" y="54"/>
                  </a:cubicBezTo>
                  <a:cubicBezTo>
                    <a:pt x="153" y="54"/>
                    <a:pt x="154" y="53"/>
                    <a:pt x="154" y="52"/>
                  </a:cubicBezTo>
                  <a:cubicBezTo>
                    <a:pt x="154" y="52"/>
                    <a:pt x="156" y="50"/>
                    <a:pt x="156" y="50"/>
                  </a:cubicBezTo>
                  <a:cubicBezTo>
                    <a:pt x="156" y="49"/>
                    <a:pt x="154" y="49"/>
                    <a:pt x="154" y="48"/>
                  </a:cubicBezTo>
                  <a:cubicBezTo>
                    <a:pt x="154" y="48"/>
                    <a:pt x="152" y="47"/>
                    <a:pt x="151" y="46"/>
                  </a:cubicBezTo>
                  <a:cubicBezTo>
                    <a:pt x="151" y="47"/>
                    <a:pt x="150" y="48"/>
                    <a:pt x="150" y="49"/>
                  </a:cubicBezTo>
                  <a:cubicBezTo>
                    <a:pt x="150" y="49"/>
                    <a:pt x="148" y="51"/>
                    <a:pt x="148" y="51"/>
                  </a:cubicBezTo>
                  <a:cubicBezTo>
                    <a:pt x="148" y="51"/>
                    <a:pt x="150" y="52"/>
                    <a:pt x="150" y="53"/>
                  </a:cubicBezTo>
                  <a:cubicBezTo>
                    <a:pt x="150" y="53"/>
                    <a:pt x="149" y="54"/>
                    <a:pt x="149" y="55"/>
                  </a:cubicBezTo>
                  <a:cubicBezTo>
                    <a:pt x="148" y="56"/>
                    <a:pt x="147" y="56"/>
                    <a:pt x="147" y="57"/>
                  </a:cubicBezTo>
                  <a:cubicBezTo>
                    <a:pt x="146" y="58"/>
                    <a:pt x="146" y="59"/>
                    <a:pt x="145" y="59"/>
                  </a:cubicBezTo>
                  <a:cubicBezTo>
                    <a:pt x="145" y="59"/>
                    <a:pt x="143" y="58"/>
                    <a:pt x="143" y="58"/>
                  </a:cubicBezTo>
                  <a:cubicBezTo>
                    <a:pt x="143" y="57"/>
                    <a:pt x="145" y="56"/>
                    <a:pt x="145" y="55"/>
                  </a:cubicBezTo>
                  <a:cubicBezTo>
                    <a:pt x="144" y="55"/>
                    <a:pt x="143" y="54"/>
                    <a:pt x="142" y="54"/>
                  </a:cubicBezTo>
                  <a:cubicBezTo>
                    <a:pt x="142" y="54"/>
                    <a:pt x="141" y="56"/>
                    <a:pt x="141" y="56"/>
                  </a:cubicBezTo>
                  <a:cubicBezTo>
                    <a:pt x="140" y="56"/>
                    <a:pt x="139" y="54"/>
                    <a:pt x="138" y="54"/>
                  </a:cubicBezTo>
                  <a:cubicBezTo>
                    <a:pt x="138" y="54"/>
                    <a:pt x="137" y="56"/>
                    <a:pt x="137" y="56"/>
                  </a:cubicBezTo>
                  <a:cubicBezTo>
                    <a:pt x="136" y="57"/>
                    <a:pt x="136" y="58"/>
                    <a:pt x="135" y="59"/>
                  </a:cubicBezTo>
                  <a:cubicBezTo>
                    <a:pt x="134" y="60"/>
                    <a:pt x="133" y="62"/>
                    <a:pt x="132" y="63"/>
                  </a:cubicBezTo>
                  <a:cubicBezTo>
                    <a:pt x="130" y="62"/>
                    <a:pt x="129" y="61"/>
                    <a:pt x="127" y="60"/>
                  </a:cubicBezTo>
                  <a:cubicBezTo>
                    <a:pt x="128" y="59"/>
                    <a:pt x="128" y="58"/>
                    <a:pt x="129" y="57"/>
                  </a:cubicBezTo>
                  <a:cubicBezTo>
                    <a:pt x="129" y="57"/>
                    <a:pt x="131" y="56"/>
                    <a:pt x="131" y="55"/>
                  </a:cubicBezTo>
                  <a:cubicBezTo>
                    <a:pt x="131" y="55"/>
                    <a:pt x="128" y="54"/>
                    <a:pt x="128" y="54"/>
                  </a:cubicBezTo>
                  <a:cubicBezTo>
                    <a:pt x="129" y="53"/>
                    <a:pt x="130" y="51"/>
                    <a:pt x="130" y="51"/>
                  </a:cubicBezTo>
                  <a:cubicBezTo>
                    <a:pt x="130" y="51"/>
                    <a:pt x="132" y="53"/>
                    <a:pt x="132" y="53"/>
                  </a:cubicBezTo>
                  <a:cubicBezTo>
                    <a:pt x="133" y="53"/>
                    <a:pt x="134" y="51"/>
                    <a:pt x="134" y="51"/>
                  </a:cubicBezTo>
                  <a:cubicBezTo>
                    <a:pt x="135" y="50"/>
                    <a:pt x="135" y="49"/>
                    <a:pt x="136" y="49"/>
                  </a:cubicBezTo>
                  <a:cubicBezTo>
                    <a:pt x="136" y="48"/>
                    <a:pt x="137" y="47"/>
                    <a:pt x="137" y="46"/>
                  </a:cubicBezTo>
                  <a:cubicBezTo>
                    <a:pt x="138" y="46"/>
                    <a:pt x="139" y="45"/>
                    <a:pt x="139" y="44"/>
                  </a:cubicBezTo>
                  <a:cubicBezTo>
                    <a:pt x="140" y="43"/>
                    <a:pt x="140" y="43"/>
                    <a:pt x="141" y="42"/>
                  </a:cubicBezTo>
                  <a:cubicBezTo>
                    <a:pt x="141" y="42"/>
                    <a:pt x="139" y="40"/>
                    <a:pt x="139" y="40"/>
                  </a:cubicBezTo>
                  <a:cubicBezTo>
                    <a:pt x="138" y="40"/>
                    <a:pt x="138" y="42"/>
                    <a:pt x="137" y="42"/>
                  </a:cubicBezTo>
                  <a:cubicBezTo>
                    <a:pt x="136" y="42"/>
                    <a:pt x="135" y="40"/>
                    <a:pt x="135" y="41"/>
                  </a:cubicBezTo>
                  <a:cubicBezTo>
                    <a:pt x="134" y="41"/>
                    <a:pt x="133" y="42"/>
                    <a:pt x="133" y="43"/>
                  </a:cubicBezTo>
                  <a:cubicBezTo>
                    <a:pt x="133" y="43"/>
                    <a:pt x="135" y="44"/>
                    <a:pt x="135" y="45"/>
                  </a:cubicBezTo>
                  <a:cubicBezTo>
                    <a:pt x="135" y="45"/>
                    <a:pt x="134" y="47"/>
                    <a:pt x="133" y="47"/>
                  </a:cubicBezTo>
                  <a:cubicBezTo>
                    <a:pt x="133" y="47"/>
                    <a:pt x="131" y="45"/>
                    <a:pt x="131" y="45"/>
                  </a:cubicBezTo>
                  <a:cubicBezTo>
                    <a:pt x="131" y="46"/>
                    <a:pt x="130" y="47"/>
                    <a:pt x="130" y="47"/>
                  </a:cubicBezTo>
                  <a:cubicBezTo>
                    <a:pt x="129" y="48"/>
                    <a:pt x="128" y="49"/>
                    <a:pt x="128" y="50"/>
                  </a:cubicBezTo>
                  <a:cubicBezTo>
                    <a:pt x="127" y="50"/>
                    <a:pt x="127" y="51"/>
                    <a:pt x="126" y="52"/>
                  </a:cubicBezTo>
                  <a:cubicBezTo>
                    <a:pt x="126" y="52"/>
                    <a:pt x="125" y="54"/>
                    <a:pt x="124" y="54"/>
                  </a:cubicBezTo>
                  <a:cubicBezTo>
                    <a:pt x="124" y="54"/>
                    <a:pt x="122" y="52"/>
                    <a:pt x="122" y="52"/>
                  </a:cubicBezTo>
                  <a:cubicBezTo>
                    <a:pt x="122" y="52"/>
                    <a:pt x="121" y="54"/>
                    <a:pt x="121" y="55"/>
                  </a:cubicBezTo>
                  <a:cubicBezTo>
                    <a:pt x="120" y="55"/>
                    <a:pt x="119" y="56"/>
                    <a:pt x="119" y="57"/>
                  </a:cubicBezTo>
                  <a:cubicBezTo>
                    <a:pt x="118" y="57"/>
                    <a:pt x="118" y="59"/>
                    <a:pt x="117" y="59"/>
                  </a:cubicBezTo>
                  <a:cubicBezTo>
                    <a:pt x="117" y="59"/>
                    <a:pt x="115" y="57"/>
                    <a:pt x="115" y="57"/>
                  </a:cubicBezTo>
                  <a:cubicBezTo>
                    <a:pt x="114" y="57"/>
                    <a:pt x="114" y="59"/>
                    <a:pt x="113" y="60"/>
                  </a:cubicBezTo>
                  <a:cubicBezTo>
                    <a:pt x="113" y="60"/>
                    <a:pt x="112" y="58"/>
                    <a:pt x="111" y="58"/>
                  </a:cubicBezTo>
                  <a:cubicBezTo>
                    <a:pt x="111" y="58"/>
                    <a:pt x="110" y="60"/>
                    <a:pt x="109" y="60"/>
                  </a:cubicBezTo>
                  <a:cubicBezTo>
                    <a:pt x="109" y="60"/>
                    <a:pt x="108" y="59"/>
                    <a:pt x="107" y="58"/>
                  </a:cubicBezTo>
                  <a:cubicBezTo>
                    <a:pt x="106" y="58"/>
                    <a:pt x="106" y="57"/>
                    <a:pt x="105" y="57"/>
                  </a:cubicBezTo>
                  <a:cubicBezTo>
                    <a:pt x="104" y="56"/>
                    <a:pt x="103" y="55"/>
                    <a:pt x="103" y="55"/>
                  </a:cubicBezTo>
                  <a:cubicBezTo>
                    <a:pt x="102" y="55"/>
                    <a:pt x="101" y="57"/>
                    <a:pt x="101" y="57"/>
                  </a:cubicBezTo>
                  <a:cubicBezTo>
                    <a:pt x="101" y="57"/>
                    <a:pt x="103" y="59"/>
                    <a:pt x="103" y="59"/>
                  </a:cubicBezTo>
                  <a:cubicBezTo>
                    <a:pt x="103" y="59"/>
                    <a:pt x="102" y="61"/>
                    <a:pt x="101" y="61"/>
                  </a:cubicBezTo>
                  <a:cubicBezTo>
                    <a:pt x="101" y="61"/>
                    <a:pt x="99" y="60"/>
                    <a:pt x="99" y="59"/>
                  </a:cubicBezTo>
                  <a:cubicBezTo>
                    <a:pt x="99" y="59"/>
                    <a:pt x="101" y="57"/>
                    <a:pt x="101" y="57"/>
                  </a:cubicBezTo>
                  <a:cubicBezTo>
                    <a:pt x="101" y="57"/>
                    <a:pt x="99" y="56"/>
                    <a:pt x="99" y="56"/>
                  </a:cubicBezTo>
                  <a:cubicBezTo>
                    <a:pt x="98" y="55"/>
                    <a:pt x="97" y="54"/>
                    <a:pt x="96" y="54"/>
                  </a:cubicBezTo>
                  <a:cubicBezTo>
                    <a:pt x="96" y="53"/>
                    <a:pt x="95" y="53"/>
                    <a:pt x="94" y="52"/>
                  </a:cubicBezTo>
                  <a:cubicBezTo>
                    <a:pt x="93" y="52"/>
                    <a:pt x="93" y="51"/>
                    <a:pt x="92" y="50"/>
                  </a:cubicBezTo>
                  <a:cubicBezTo>
                    <a:pt x="91" y="50"/>
                    <a:pt x="90" y="49"/>
                    <a:pt x="90" y="49"/>
                  </a:cubicBezTo>
                  <a:cubicBezTo>
                    <a:pt x="89" y="49"/>
                    <a:pt x="89" y="50"/>
                    <a:pt x="88" y="51"/>
                  </a:cubicBezTo>
                  <a:cubicBezTo>
                    <a:pt x="88" y="51"/>
                    <a:pt x="87" y="53"/>
                    <a:pt x="86" y="53"/>
                  </a:cubicBezTo>
                  <a:cubicBezTo>
                    <a:pt x="86" y="53"/>
                    <a:pt x="84" y="51"/>
                    <a:pt x="84" y="51"/>
                  </a:cubicBezTo>
                  <a:cubicBezTo>
                    <a:pt x="83" y="52"/>
                    <a:pt x="83" y="53"/>
                    <a:pt x="82" y="54"/>
                  </a:cubicBezTo>
                  <a:cubicBezTo>
                    <a:pt x="82" y="54"/>
                    <a:pt x="81" y="55"/>
                    <a:pt x="81" y="56"/>
                  </a:cubicBezTo>
                  <a:cubicBezTo>
                    <a:pt x="80" y="57"/>
                    <a:pt x="79" y="57"/>
                    <a:pt x="79" y="58"/>
                  </a:cubicBezTo>
                  <a:cubicBezTo>
                    <a:pt x="78" y="59"/>
                    <a:pt x="78" y="60"/>
                    <a:pt x="77" y="60"/>
                  </a:cubicBezTo>
                  <a:cubicBezTo>
                    <a:pt x="77" y="61"/>
                    <a:pt x="76" y="63"/>
                    <a:pt x="76" y="63"/>
                  </a:cubicBezTo>
                  <a:cubicBezTo>
                    <a:pt x="75" y="63"/>
                    <a:pt x="73" y="61"/>
                    <a:pt x="73" y="61"/>
                  </a:cubicBezTo>
                  <a:cubicBezTo>
                    <a:pt x="73" y="61"/>
                    <a:pt x="75" y="59"/>
                    <a:pt x="75" y="59"/>
                  </a:cubicBezTo>
                  <a:cubicBezTo>
                    <a:pt x="75" y="58"/>
                    <a:pt x="73" y="57"/>
                    <a:pt x="73" y="57"/>
                  </a:cubicBezTo>
                  <a:cubicBezTo>
                    <a:pt x="72" y="57"/>
                    <a:pt x="71" y="59"/>
                    <a:pt x="71" y="59"/>
                  </a:cubicBezTo>
                  <a:cubicBezTo>
                    <a:pt x="70" y="59"/>
                    <a:pt x="69" y="58"/>
                    <a:pt x="69" y="58"/>
                  </a:cubicBezTo>
                  <a:cubicBezTo>
                    <a:pt x="68" y="57"/>
                    <a:pt x="67" y="56"/>
                    <a:pt x="67" y="56"/>
                  </a:cubicBezTo>
                  <a:cubicBezTo>
                    <a:pt x="66" y="55"/>
                    <a:pt x="65" y="55"/>
                    <a:pt x="64" y="54"/>
                  </a:cubicBezTo>
                  <a:cubicBezTo>
                    <a:pt x="64" y="55"/>
                    <a:pt x="63" y="56"/>
                    <a:pt x="63" y="56"/>
                  </a:cubicBezTo>
                  <a:close/>
                  <a:moveTo>
                    <a:pt x="163" y="13"/>
                  </a:moveTo>
                  <a:cubicBezTo>
                    <a:pt x="163" y="13"/>
                    <a:pt x="162" y="15"/>
                    <a:pt x="161" y="15"/>
                  </a:cubicBezTo>
                  <a:cubicBezTo>
                    <a:pt x="161" y="16"/>
                    <a:pt x="160" y="17"/>
                    <a:pt x="160" y="17"/>
                  </a:cubicBezTo>
                  <a:cubicBezTo>
                    <a:pt x="159" y="18"/>
                    <a:pt x="162" y="19"/>
                    <a:pt x="162" y="19"/>
                  </a:cubicBezTo>
                  <a:cubicBezTo>
                    <a:pt x="162" y="19"/>
                    <a:pt x="160" y="21"/>
                    <a:pt x="160" y="21"/>
                  </a:cubicBezTo>
                  <a:cubicBezTo>
                    <a:pt x="160" y="21"/>
                    <a:pt x="162" y="23"/>
                    <a:pt x="162" y="23"/>
                  </a:cubicBezTo>
                  <a:cubicBezTo>
                    <a:pt x="163" y="23"/>
                    <a:pt x="164" y="21"/>
                    <a:pt x="164" y="21"/>
                  </a:cubicBezTo>
                  <a:cubicBezTo>
                    <a:pt x="165" y="20"/>
                    <a:pt x="165" y="19"/>
                    <a:pt x="166" y="18"/>
                  </a:cubicBezTo>
                  <a:cubicBezTo>
                    <a:pt x="166" y="18"/>
                    <a:pt x="164" y="17"/>
                    <a:pt x="164" y="17"/>
                  </a:cubicBezTo>
                  <a:cubicBezTo>
                    <a:pt x="163" y="16"/>
                    <a:pt x="165" y="15"/>
                    <a:pt x="165" y="15"/>
                  </a:cubicBezTo>
                  <a:cubicBezTo>
                    <a:pt x="165" y="15"/>
                    <a:pt x="163" y="13"/>
                    <a:pt x="163" y="13"/>
                  </a:cubicBezTo>
                  <a:close/>
                  <a:moveTo>
                    <a:pt x="367" y="24"/>
                  </a:moveTo>
                  <a:cubicBezTo>
                    <a:pt x="367" y="24"/>
                    <a:pt x="368" y="21"/>
                    <a:pt x="368" y="21"/>
                  </a:cubicBezTo>
                  <a:cubicBezTo>
                    <a:pt x="368" y="21"/>
                    <a:pt x="367" y="20"/>
                    <a:pt x="366" y="20"/>
                  </a:cubicBezTo>
                  <a:cubicBezTo>
                    <a:pt x="366" y="19"/>
                    <a:pt x="364" y="18"/>
                    <a:pt x="364" y="18"/>
                  </a:cubicBezTo>
                  <a:cubicBezTo>
                    <a:pt x="364" y="18"/>
                    <a:pt x="363" y="20"/>
                    <a:pt x="362" y="20"/>
                  </a:cubicBezTo>
                  <a:cubicBezTo>
                    <a:pt x="362" y="21"/>
                    <a:pt x="361" y="22"/>
                    <a:pt x="361" y="22"/>
                  </a:cubicBezTo>
                  <a:cubicBezTo>
                    <a:pt x="360" y="23"/>
                    <a:pt x="359" y="24"/>
                    <a:pt x="359" y="25"/>
                  </a:cubicBezTo>
                  <a:cubicBezTo>
                    <a:pt x="359" y="25"/>
                    <a:pt x="357" y="26"/>
                    <a:pt x="357" y="27"/>
                  </a:cubicBezTo>
                  <a:cubicBezTo>
                    <a:pt x="357" y="27"/>
                    <a:pt x="359" y="29"/>
                    <a:pt x="359" y="29"/>
                  </a:cubicBezTo>
                  <a:cubicBezTo>
                    <a:pt x="360" y="28"/>
                    <a:pt x="361" y="27"/>
                    <a:pt x="361" y="26"/>
                  </a:cubicBezTo>
                  <a:cubicBezTo>
                    <a:pt x="362" y="25"/>
                    <a:pt x="363" y="23"/>
                    <a:pt x="365" y="22"/>
                  </a:cubicBezTo>
                  <a:cubicBezTo>
                    <a:pt x="365" y="22"/>
                    <a:pt x="366" y="24"/>
                    <a:pt x="367" y="24"/>
                  </a:cubicBezTo>
                  <a:close/>
                  <a:moveTo>
                    <a:pt x="592" y="15"/>
                  </a:moveTo>
                  <a:cubicBezTo>
                    <a:pt x="592" y="16"/>
                    <a:pt x="591" y="17"/>
                    <a:pt x="590" y="18"/>
                  </a:cubicBezTo>
                  <a:cubicBezTo>
                    <a:pt x="590" y="18"/>
                    <a:pt x="593" y="19"/>
                    <a:pt x="593" y="19"/>
                  </a:cubicBezTo>
                  <a:cubicBezTo>
                    <a:pt x="593" y="20"/>
                    <a:pt x="591" y="21"/>
                    <a:pt x="591" y="21"/>
                  </a:cubicBezTo>
                  <a:cubicBezTo>
                    <a:pt x="591" y="22"/>
                    <a:pt x="590" y="23"/>
                    <a:pt x="589" y="24"/>
                  </a:cubicBezTo>
                  <a:cubicBezTo>
                    <a:pt x="589" y="24"/>
                    <a:pt x="588" y="25"/>
                    <a:pt x="587" y="26"/>
                  </a:cubicBezTo>
                  <a:cubicBezTo>
                    <a:pt x="588" y="26"/>
                    <a:pt x="589" y="28"/>
                    <a:pt x="590" y="28"/>
                  </a:cubicBezTo>
                  <a:cubicBezTo>
                    <a:pt x="590" y="27"/>
                    <a:pt x="591" y="26"/>
                    <a:pt x="591" y="25"/>
                  </a:cubicBezTo>
                  <a:cubicBezTo>
                    <a:pt x="592" y="25"/>
                    <a:pt x="593" y="24"/>
                    <a:pt x="593" y="23"/>
                  </a:cubicBezTo>
                  <a:cubicBezTo>
                    <a:pt x="594" y="22"/>
                    <a:pt x="594" y="22"/>
                    <a:pt x="595" y="21"/>
                  </a:cubicBezTo>
                  <a:cubicBezTo>
                    <a:pt x="596" y="19"/>
                    <a:pt x="597" y="18"/>
                    <a:pt x="598" y="16"/>
                  </a:cubicBezTo>
                  <a:cubicBezTo>
                    <a:pt x="597" y="15"/>
                    <a:pt x="595" y="14"/>
                    <a:pt x="594" y="13"/>
                  </a:cubicBezTo>
                  <a:cubicBezTo>
                    <a:pt x="593" y="14"/>
                    <a:pt x="593" y="15"/>
                    <a:pt x="592" y="15"/>
                  </a:cubicBezTo>
                  <a:close/>
                  <a:moveTo>
                    <a:pt x="554" y="57"/>
                  </a:moveTo>
                  <a:cubicBezTo>
                    <a:pt x="554" y="56"/>
                    <a:pt x="555" y="55"/>
                    <a:pt x="555" y="54"/>
                  </a:cubicBezTo>
                  <a:cubicBezTo>
                    <a:pt x="555" y="54"/>
                    <a:pt x="553" y="53"/>
                    <a:pt x="553" y="53"/>
                  </a:cubicBezTo>
                  <a:cubicBezTo>
                    <a:pt x="553" y="52"/>
                    <a:pt x="555" y="51"/>
                    <a:pt x="555" y="50"/>
                  </a:cubicBezTo>
                  <a:cubicBezTo>
                    <a:pt x="555" y="50"/>
                    <a:pt x="553" y="49"/>
                    <a:pt x="552" y="49"/>
                  </a:cubicBezTo>
                  <a:cubicBezTo>
                    <a:pt x="552" y="48"/>
                    <a:pt x="554" y="47"/>
                    <a:pt x="554" y="46"/>
                  </a:cubicBezTo>
                  <a:cubicBezTo>
                    <a:pt x="554" y="46"/>
                    <a:pt x="556" y="45"/>
                    <a:pt x="556" y="44"/>
                  </a:cubicBezTo>
                  <a:cubicBezTo>
                    <a:pt x="556" y="44"/>
                    <a:pt x="554" y="43"/>
                    <a:pt x="554" y="43"/>
                  </a:cubicBezTo>
                  <a:cubicBezTo>
                    <a:pt x="553" y="43"/>
                    <a:pt x="553" y="44"/>
                    <a:pt x="552" y="45"/>
                  </a:cubicBezTo>
                  <a:cubicBezTo>
                    <a:pt x="551" y="45"/>
                    <a:pt x="551" y="46"/>
                    <a:pt x="550" y="47"/>
                  </a:cubicBezTo>
                  <a:cubicBezTo>
                    <a:pt x="550" y="48"/>
                    <a:pt x="549" y="49"/>
                    <a:pt x="549" y="49"/>
                  </a:cubicBezTo>
                  <a:cubicBezTo>
                    <a:pt x="548" y="50"/>
                    <a:pt x="551" y="50"/>
                    <a:pt x="551" y="51"/>
                  </a:cubicBezTo>
                  <a:cubicBezTo>
                    <a:pt x="551" y="52"/>
                    <a:pt x="549" y="52"/>
                    <a:pt x="549" y="53"/>
                  </a:cubicBezTo>
                  <a:cubicBezTo>
                    <a:pt x="549" y="54"/>
                    <a:pt x="551" y="54"/>
                    <a:pt x="551" y="55"/>
                  </a:cubicBezTo>
                  <a:cubicBezTo>
                    <a:pt x="551" y="55"/>
                    <a:pt x="550" y="57"/>
                    <a:pt x="550" y="57"/>
                  </a:cubicBezTo>
                  <a:cubicBezTo>
                    <a:pt x="550" y="58"/>
                    <a:pt x="552" y="58"/>
                    <a:pt x="552" y="59"/>
                  </a:cubicBezTo>
                  <a:cubicBezTo>
                    <a:pt x="552" y="58"/>
                    <a:pt x="553" y="57"/>
                    <a:pt x="554" y="57"/>
                  </a:cubicBezTo>
                  <a:close/>
                  <a:moveTo>
                    <a:pt x="352" y="51"/>
                  </a:moveTo>
                  <a:cubicBezTo>
                    <a:pt x="351" y="50"/>
                    <a:pt x="350" y="49"/>
                    <a:pt x="348" y="48"/>
                  </a:cubicBezTo>
                  <a:cubicBezTo>
                    <a:pt x="347" y="50"/>
                    <a:pt x="346" y="51"/>
                    <a:pt x="345" y="53"/>
                  </a:cubicBezTo>
                  <a:cubicBezTo>
                    <a:pt x="346" y="54"/>
                    <a:pt x="348" y="55"/>
                    <a:pt x="349" y="56"/>
                  </a:cubicBezTo>
                  <a:cubicBezTo>
                    <a:pt x="350" y="54"/>
                    <a:pt x="351" y="53"/>
                    <a:pt x="352" y="51"/>
                  </a:cubicBezTo>
                  <a:close/>
                  <a:moveTo>
                    <a:pt x="11" y="45"/>
                  </a:moveTo>
                  <a:cubicBezTo>
                    <a:pt x="11" y="45"/>
                    <a:pt x="13" y="47"/>
                    <a:pt x="13" y="47"/>
                  </a:cubicBezTo>
                  <a:cubicBezTo>
                    <a:pt x="14" y="47"/>
                    <a:pt x="15" y="45"/>
                    <a:pt x="15" y="45"/>
                  </a:cubicBezTo>
                  <a:cubicBezTo>
                    <a:pt x="15" y="44"/>
                    <a:pt x="13" y="43"/>
                    <a:pt x="13" y="43"/>
                  </a:cubicBezTo>
                  <a:cubicBezTo>
                    <a:pt x="12" y="43"/>
                    <a:pt x="11" y="41"/>
                    <a:pt x="11" y="41"/>
                  </a:cubicBezTo>
                  <a:cubicBezTo>
                    <a:pt x="10" y="41"/>
                    <a:pt x="9" y="43"/>
                    <a:pt x="9" y="44"/>
                  </a:cubicBezTo>
                  <a:cubicBezTo>
                    <a:pt x="9" y="44"/>
                    <a:pt x="7" y="45"/>
                    <a:pt x="7" y="46"/>
                  </a:cubicBezTo>
                  <a:cubicBezTo>
                    <a:pt x="7" y="46"/>
                    <a:pt x="9" y="47"/>
                    <a:pt x="9" y="47"/>
                  </a:cubicBezTo>
                  <a:cubicBezTo>
                    <a:pt x="10" y="47"/>
                    <a:pt x="10" y="45"/>
                    <a:pt x="11" y="45"/>
                  </a:cubicBezTo>
                  <a:close/>
                  <a:moveTo>
                    <a:pt x="51" y="44"/>
                  </a:moveTo>
                  <a:cubicBezTo>
                    <a:pt x="51" y="44"/>
                    <a:pt x="52" y="42"/>
                    <a:pt x="53" y="42"/>
                  </a:cubicBezTo>
                  <a:cubicBezTo>
                    <a:pt x="53" y="42"/>
                    <a:pt x="55" y="44"/>
                    <a:pt x="55" y="43"/>
                  </a:cubicBezTo>
                  <a:cubicBezTo>
                    <a:pt x="55" y="43"/>
                    <a:pt x="56" y="42"/>
                    <a:pt x="57" y="41"/>
                  </a:cubicBezTo>
                  <a:cubicBezTo>
                    <a:pt x="57" y="40"/>
                    <a:pt x="58" y="40"/>
                    <a:pt x="58" y="39"/>
                  </a:cubicBezTo>
                  <a:cubicBezTo>
                    <a:pt x="57" y="39"/>
                    <a:pt x="57" y="37"/>
                    <a:pt x="56" y="37"/>
                  </a:cubicBezTo>
                  <a:cubicBezTo>
                    <a:pt x="56" y="37"/>
                    <a:pt x="55" y="39"/>
                    <a:pt x="54" y="39"/>
                  </a:cubicBezTo>
                  <a:cubicBezTo>
                    <a:pt x="54" y="39"/>
                    <a:pt x="52" y="38"/>
                    <a:pt x="52" y="38"/>
                  </a:cubicBezTo>
                  <a:cubicBezTo>
                    <a:pt x="52" y="38"/>
                    <a:pt x="51" y="39"/>
                    <a:pt x="50" y="40"/>
                  </a:cubicBezTo>
                  <a:cubicBezTo>
                    <a:pt x="50" y="41"/>
                    <a:pt x="49" y="41"/>
                    <a:pt x="49" y="42"/>
                  </a:cubicBezTo>
                  <a:cubicBezTo>
                    <a:pt x="50" y="42"/>
                    <a:pt x="50" y="44"/>
                    <a:pt x="51" y="44"/>
                  </a:cubicBezTo>
                  <a:close/>
                  <a:moveTo>
                    <a:pt x="63" y="28"/>
                  </a:moveTo>
                  <a:cubicBezTo>
                    <a:pt x="63" y="28"/>
                    <a:pt x="61" y="27"/>
                    <a:pt x="61" y="27"/>
                  </a:cubicBezTo>
                  <a:cubicBezTo>
                    <a:pt x="60" y="26"/>
                    <a:pt x="59" y="25"/>
                    <a:pt x="58" y="25"/>
                  </a:cubicBezTo>
                  <a:cubicBezTo>
                    <a:pt x="58" y="25"/>
                    <a:pt x="57" y="27"/>
                    <a:pt x="57" y="27"/>
                  </a:cubicBezTo>
                  <a:cubicBezTo>
                    <a:pt x="56" y="27"/>
                    <a:pt x="55" y="29"/>
                    <a:pt x="55" y="29"/>
                  </a:cubicBezTo>
                  <a:cubicBezTo>
                    <a:pt x="55" y="30"/>
                    <a:pt x="57" y="31"/>
                    <a:pt x="57" y="31"/>
                  </a:cubicBezTo>
                  <a:cubicBezTo>
                    <a:pt x="58" y="31"/>
                    <a:pt x="59" y="33"/>
                    <a:pt x="59" y="33"/>
                  </a:cubicBezTo>
                  <a:cubicBezTo>
                    <a:pt x="60" y="33"/>
                    <a:pt x="61" y="31"/>
                    <a:pt x="61" y="30"/>
                  </a:cubicBezTo>
                  <a:cubicBezTo>
                    <a:pt x="61" y="30"/>
                    <a:pt x="63" y="29"/>
                    <a:pt x="63" y="28"/>
                  </a:cubicBezTo>
                  <a:close/>
                  <a:moveTo>
                    <a:pt x="108" y="48"/>
                  </a:moveTo>
                  <a:cubicBezTo>
                    <a:pt x="108" y="48"/>
                    <a:pt x="106" y="47"/>
                    <a:pt x="105" y="47"/>
                  </a:cubicBezTo>
                  <a:cubicBezTo>
                    <a:pt x="105" y="46"/>
                    <a:pt x="103" y="45"/>
                    <a:pt x="103" y="45"/>
                  </a:cubicBezTo>
                  <a:cubicBezTo>
                    <a:pt x="103" y="45"/>
                    <a:pt x="102" y="47"/>
                    <a:pt x="101" y="47"/>
                  </a:cubicBezTo>
                  <a:cubicBezTo>
                    <a:pt x="101" y="47"/>
                    <a:pt x="100" y="49"/>
                    <a:pt x="100" y="49"/>
                  </a:cubicBezTo>
                  <a:cubicBezTo>
                    <a:pt x="100" y="50"/>
                    <a:pt x="102" y="51"/>
                    <a:pt x="102" y="51"/>
                  </a:cubicBezTo>
                  <a:cubicBezTo>
                    <a:pt x="102" y="51"/>
                    <a:pt x="104" y="53"/>
                    <a:pt x="104" y="53"/>
                  </a:cubicBezTo>
                  <a:cubicBezTo>
                    <a:pt x="105" y="53"/>
                    <a:pt x="106" y="51"/>
                    <a:pt x="106" y="51"/>
                  </a:cubicBezTo>
                  <a:cubicBezTo>
                    <a:pt x="106" y="50"/>
                    <a:pt x="108" y="49"/>
                    <a:pt x="108" y="48"/>
                  </a:cubicBezTo>
                  <a:close/>
                  <a:moveTo>
                    <a:pt x="116" y="51"/>
                  </a:moveTo>
                  <a:cubicBezTo>
                    <a:pt x="116" y="51"/>
                    <a:pt x="117" y="49"/>
                    <a:pt x="118" y="49"/>
                  </a:cubicBezTo>
                  <a:cubicBezTo>
                    <a:pt x="118" y="48"/>
                    <a:pt x="119" y="47"/>
                    <a:pt x="119" y="47"/>
                  </a:cubicBezTo>
                  <a:cubicBezTo>
                    <a:pt x="120" y="46"/>
                    <a:pt x="121" y="45"/>
                    <a:pt x="121" y="44"/>
                  </a:cubicBezTo>
                  <a:cubicBezTo>
                    <a:pt x="121" y="44"/>
                    <a:pt x="119" y="43"/>
                    <a:pt x="119" y="43"/>
                  </a:cubicBezTo>
                  <a:cubicBezTo>
                    <a:pt x="119" y="43"/>
                    <a:pt x="117" y="41"/>
                    <a:pt x="117" y="41"/>
                  </a:cubicBezTo>
                  <a:cubicBezTo>
                    <a:pt x="116" y="41"/>
                    <a:pt x="115" y="43"/>
                    <a:pt x="115" y="43"/>
                  </a:cubicBezTo>
                  <a:cubicBezTo>
                    <a:pt x="114" y="44"/>
                    <a:pt x="114" y="45"/>
                    <a:pt x="113" y="46"/>
                  </a:cubicBezTo>
                  <a:cubicBezTo>
                    <a:pt x="113" y="46"/>
                    <a:pt x="115" y="47"/>
                    <a:pt x="116" y="47"/>
                  </a:cubicBezTo>
                  <a:cubicBezTo>
                    <a:pt x="116" y="48"/>
                    <a:pt x="114" y="49"/>
                    <a:pt x="114" y="49"/>
                  </a:cubicBezTo>
                  <a:cubicBezTo>
                    <a:pt x="114" y="49"/>
                    <a:pt x="116" y="51"/>
                    <a:pt x="116" y="51"/>
                  </a:cubicBezTo>
                  <a:close/>
                  <a:moveTo>
                    <a:pt x="177" y="27"/>
                  </a:moveTo>
                  <a:cubicBezTo>
                    <a:pt x="178" y="27"/>
                    <a:pt x="178" y="29"/>
                    <a:pt x="179" y="29"/>
                  </a:cubicBezTo>
                  <a:cubicBezTo>
                    <a:pt x="180" y="29"/>
                    <a:pt x="180" y="27"/>
                    <a:pt x="181" y="26"/>
                  </a:cubicBezTo>
                  <a:cubicBezTo>
                    <a:pt x="181" y="26"/>
                    <a:pt x="182" y="24"/>
                    <a:pt x="183" y="24"/>
                  </a:cubicBezTo>
                  <a:cubicBezTo>
                    <a:pt x="183" y="24"/>
                    <a:pt x="185" y="26"/>
                    <a:pt x="185" y="26"/>
                  </a:cubicBezTo>
                  <a:cubicBezTo>
                    <a:pt x="185" y="25"/>
                    <a:pt x="186" y="24"/>
                    <a:pt x="186" y="24"/>
                  </a:cubicBezTo>
                  <a:cubicBezTo>
                    <a:pt x="188" y="22"/>
                    <a:pt x="189" y="21"/>
                    <a:pt x="190" y="19"/>
                  </a:cubicBezTo>
                  <a:cubicBezTo>
                    <a:pt x="191" y="19"/>
                    <a:pt x="191" y="21"/>
                    <a:pt x="192" y="21"/>
                  </a:cubicBezTo>
                  <a:cubicBezTo>
                    <a:pt x="192" y="21"/>
                    <a:pt x="194" y="19"/>
                    <a:pt x="194" y="19"/>
                  </a:cubicBezTo>
                  <a:cubicBezTo>
                    <a:pt x="194" y="19"/>
                    <a:pt x="192" y="17"/>
                    <a:pt x="192" y="17"/>
                  </a:cubicBezTo>
                  <a:cubicBezTo>
                    <a:pt x="191" y="17"/>
                    <a:pt x="190" y="19"/>
                    <a:pt x="190" y="19"/>
                  </a:cubicBezTo>
                  <a:cubicBezTo>
                    <a:pt x="189" y="19"/>
                    <a:pt x="188" y="17"/>
                    <a:pt x="188" y="18"/>
                  </a:cubicBezTo>
                  <a:cubicBezTo>
                    <a:pt x="187" y="18"/>
                    <a:pt x="186" y="20"/>
                    <a:pt x="186" y="20"/>
                  </a:cubicBezTo>
                  <a:cubicBezTo>
                    <a:pt x="185" y="20"/>
                    <a:pt x="184" y="18"/>
                    <a:pt x="184" y="18"/>
                  </a:cubicBezTo>
                  <a:cubicBezTo>
                    <a:pt x="183" y="18"/>
                    <a:pt x="182" y="16"/>
                    <a:pt x="181" y="16"/>
                  </a:cubicBezTo>
                  <a:cubicBezTo>
                    <a:pt x="181" y="17"/>
                    <a:pt x="180" y="18"/>
                    <a:pt x="180" y="19"/>
                  </a:cubicBezTo>
                  <a:cubicBezTo>
                    <a:pt x="179" y="19"/>
                    <a:pt x="179" y="20"/>
                    <a:pt x="178" y="21"/>
                  </a:cubicBezTo>
                  <a:cubicBezTo>
                    <a:pt x="178" y="22"/>
                    <a:pt x="177" y="22"/>
                    <a:pt x="176" y="23"/>
                  </a:cubicBezTo>
                  <a:cubicBezTo>
                    <a:pt x="176" y="24"/>
                    <a:pt x="175" y="25"/>
                    <a:pt x="175" y="25"/>
                  </a:cubicBezTo>
                  <a:cubicBezTo>
                    <a:pt x="174" y="26"/>
                    <a:pt x="173" y="27"/>
                    <a:pt x="173" y="27"/>
                  </a:cubicBezTo>
                  <a:cubicBezTo>
                    <a:pt x="173" y="28"/>
                    <a:pt x="175" y="29"/>
                    <a:pt x="175" y="29"/>
                  </a:cubicBezTo>
                  <a:cubicBezTo>
                    <a:pt x="176" y="28"/>
                    <a:pt x="176" y="28"/>
                    <a:pt x="177" y="27"/>
                  </a:cubicBezTo>
                  <a:close/>
                  <a:moveTo>
                    <a:pt x="206" y="49"/>
                  </a:moveTo>
                  <a:cubicBezTo>
                    <a:pt x="206" y="49"/>
                    <a:pt x="207" y="47"/>
                    <a:pt x="208" y="47"/>
                  </a:cubicBezTo>
                  <a:cubicBezTo>
                    <a:pt x="208" y="47"/>
                    <a:pt x="205" y="45"/>
                    <a:pt x="205" y="45"/>
                  </a:cubicBezTo>
                  <a:cubicBezTo>
                    <a:pt x="205" y="45"/>
                    <a:pt x="207" y="44"/>
                    <a:pt x="207" y="43"/>
                  </a:cubicBezTo>
                  <a:cubicBezTo>
                    <a:pt x="207" y="42"/>
                    <a:pt x="208" y="41"/>
                    <a:pt x="209" y="41"/>
                  </a:cubicBezTo>
                  <a:cubicBezTo>
                    <a:pt x="209" y="40"/>
                    <a:pt x="210" y="39"/>
                    <a:pt x="211" y="38"/>
                  </a:cubicBezTo>
                  <a:cubicBezTo>
                    <a:pt x="211" y="38"/>
                    <a:pt x="208" y="37"/>
                    <a:pt x="208" y="37"/>
                  </a:cubicBezTo>
                  <a:cubicBezTo>
                    <a:pt x="208" y="36"/>
                    <a:pt x="210" y="35"/>
                    <a:pt x="210" y="35"/>
                  </a:cubicBezTo>
                  <a:cubicBezTo>
                    <a:pt x="210" y="35"/>
                    <a:pt x="208" y="33"/>
                    <a:pt x="208" y="33"/>
                  </a:cubicBezTo>
                  <a:cubicBezTo>
                    <a:pt x="207" y="33"/>
                    <a:pt x="207" y="34"/>
                    <a:pt x="206" y="35"/>
                  </a:cubicBezTo>
                  <a:cubicBezTo>
                    <a:pt x="206" y="35"/>
                    <a:pt x="204" y="37"/>
                    <a:pt x="204" y="37"/>
                  </a:cubicBezTo>
                  <a:cubicBezTo>
                    <a:pt x="204" y="38"/>
                    <a:pt x="207" y="39"/>
                    <a:pt x="207" y="39"/>
                  </a:cubicBezTo>
                  <a:cubicBezTo>
                    <a:pt x="206" y="40"/>
                    <a:pt x="205" y="41"/>
                    <a:pt x="205" y="41"/>
                  </a:cubicBezTo>
                  <a:cubicBezTo>
                    <a:pt x="204" y="42"/>
                    <a:pt x="203" y="43"/>
                    <a:pt x="203" y="43"/>
                  </a:cubicBezTo>
                  <a:cubicBezTo>
                    <a:pt x="203" y="44"/>
                    <a:pt x="201" y="45"/>
                    <a:pt x="201" y="46"/>
                  </a:cubicBezTo>
                  <a:cubicBezTo>
                    <a:pt x="202" y="46"/>
                    <a:pt x="203" y="47"/>
                    <a:pt x="204" y="47"/>
                  </a:cubicBezTo>
                  <a:cubicBezTo>
                    <a:pt x="204" y="47"/>
                    <a:pt x="205" y="49"/>
                    <a:pt x="206" y="49"/>
                  </a:cubicBezTo>
                  <a:close/>
                  <a:moveTo>
                    <a:pt x="240" y="51"/>
                  </a:moveTo>
                  <a:cubicBezTo>
                    <a:pt x="240" y="50"/>
                    <a:pt x="242" y="52"/>
                    <a:pt x="242" y="52"/>
                  </a:cubicBezTo>
                  <a:cubicBezTo>
                    <a:pt x="243" y="52"/>
                    <a:pt x="244" y="50"/>
                    <a:pt x="244" y="50"/>
                  </a:cubicBezTo>
                  <a:cubicBezTo>
                    <a:pt x="244" y="50"/>
                    <a:pt x="242" y="48"/>
                    <a:pt x="242" y="48"/>
                  </a:cubicBezTo>
                  <a:cubicBezTo>
                    <a:pt x="241" y="48"/>
                    <a:pt x="240" y="47"/>
                    <a:pt x="240" y="47"/>
                  </a:cubicBezTo>
                  <a:cubicBezTo>
                    <a:pt x="239" y="47"/>
                    <a:pt x="238" y="49"/>
                    <a:pt x="238" y="49"/>
                  </a:cubicBezTo>
                  <a:cubicBezTo>
                    <a:pt x="238" y="49"/>
                    <a:pt x="236" y="51"/>
                    <a:pt x="236" y="51"/>
                  </a:cubicBezTo>
                  <a:cubicBezTo>
                    <a:pt x="236" y="52"/>
                    <a:pt x="238" y="52"/>
                    <a:pt x="238" y="53"/>
                  </a:cubicBezTo>
                  <a:cubicBezTo>
                    <a:pt x="239" y="53"/>
                    <a:pt x="240" y="51"/>
                    <a:pt x="240" y="51"/>
                  </a:cubicBezTo>
                  <a:close/>
                  <a:moveTo>
                    <a:pt x="233" y="45"/>
                  </a:moveTo>
                  <a:cubicBezTo>
                    <a:pt x="234" y="46"/>
                    <a:pt x="235" y="43"/>
                    <a:pt x="235" y="43"/>
                  </a:cubicBezTo>
                  <a:cubicBezTo>
                    <a:pt x="236" y="43"/>
                    <a:pt x="237" y="45"/>
                    <a:pt x="237" y="45"/>
                  </a:cubicBezTo>
                  <a:cubicBezTo>
                    <a:pt x="238" y="45"/>
                    <a:pt x="239" y="43"/>
                    <a:pt x="239" y="43"/>
                  </a:cubicBezTo>
                  <a:cubicBezTo>
                    <a:pt x="240" y="42"/>
                    <a:pt x="240" y="41"/>
                    <a:pt x="241" y="40"/>
                  </a:cubicBezTo>
                  <a:cubicBezTo>
                    <a:pt x="240" y="40"/>
                    <a:pt x="239" y="39"/>
                    <a:pt x="239" y="39"/>
                  </a:cubicBezTo>
                  <a:cubicBezTo>
                    <a:pt x="238" y="39"/>
                    <a:pt x="237" y="41"/>
                    <a:pt x="237" y="41"/>
                  </a:cubicBezTo>
                  <a:cubicBezTo>
                    <a:pt x="236" y="41"/>
                    <a:pt x="235" y="39"/>
                    <a:pt x="235" y="39"/>
                  </a:cubicBezTo>
                  <a:cubicBezTo>
                    <a:pt x="234" y="40"/>
                    <a:pt x="233" y="41"/>
                    <a:pt x="233" y="41"/>
                  </a:cubicBezTo>
                  <a:cubicBezTo>
                    <a:pt x="232" y="42"/>
                    <a:pt x="232" y="43"/>
                    <a:pt x="231" y="44"/>
                  </a:cubicBezTo>
                  <a:cubicBezTo>
                    <a:pt x="232" y="44"/>
                    <a:pt x="233" y="45"/>
                    <a:pt x="233" y="45"/>
                  </a:cubicBezTo>
                  <a:close/>
                  <a:moveTo>
                    <a:pt x="241" y="30"/>
                  </a:moveTo>
                  <a:cubicBezTo>
                    <a:pt x="242" y="30"/>
                    <a:pt x="243" y="32"/>
                    <a:pt x="244" y="32"/>
                  </a:cubicBezTo>
                  <a:cubicBezTo>
                    <a:pt x="244" y="32"/>
                    <a:pt x="245" y="30"/>
                    <a:pt x="245" y="30"/>
                  </a:cubicBezTo>
                  <a:cubicBezTo>
                    <a:pt x="246" y="30"/>
                    <a:pt x="247" y="32"/>
                    <a:pt x="248" y="32"/>
                  </a:cubicBezTo>
                  <a:cubicBezTo>
                    <a:pt x="248" y="31"/>
                    <a:pt x="249" y="29"/>
                    <a:pt x="249" y="29"/>
                  </a:cubicBezTo>
                  <a:cubicBezTo>
                    <a:pt x="248" y="28"/>
                    <a:pt x="246" y="27"/>
                    <a:pt x="245" y="26"/>
                  </a:cubicBezTo>
                  <a:cubicBezTo>
                    <a:pt x="244" y="25"/>
                    <a:pt x="243" y="25"/>
                    <a:pt x="243" y="24"/>
                  </a:cubicBezTo>
                  <a:cubicBezTo>
                    <a:pt x="242" y="25"/>
                    <a:pt x="242" y="26"/>
                    <a:pt x="241" y="26"/>
                  </a:cubicBezTo>
                  <a:cubicBezTo>
                    <a:pt x="240" y="27"/>
                    <a:pt x="240" y="28"/>
                    <a:pt x="239" y="29"/>
                  </a:cubicBezTo>
                  <a:cubicBezTo>
                    <a:pt x="239" y="29"/>
                    <a:pt x="237" y="30"/>
                    <a:pt x="238" y="31"/>
                  </a:cubicBezTo>
                  <a:cubicBezTo>
                    <a:pt x="238" y="32"/>
                    <a:pt x="240" y="32"/>
                    <a:pt x="240" y="33"/>
                  </a:cubicBezTo>
                  <a:cubicBezTo>
                    <a:pt x="240" y="32"/>
                    <a:pt x="241" y="30"/>
                    <a:pt x="241" y="30"/>
                  </a:cubicBezTo>
                  <a:close/>
                  <a:moveTo>
                    <a:pt x="283" y="41"/>
                  </a:moveTo>
                  <a:cubicBezTo>
                    <a:pt x="284" y="40"/>
                    <a:pt x="284" y="39"/>
                    <a:pt x="285" y="39"/>
                  </a:cubicBezTo>
                  <a:cubicBezTo>
                    <a:pt x="285" y="38"/>
                    <a:pt x="286" y="37"/>
                    <a:pt x="286" y="36"/>
                  </a:cubicBezTo>
                  <a:cubicBezTo>
                    <a:pt x="286" y="36"/>
                    <a:pt x="284" y="35"/>
                    <a:pt x="284" y="35"/>
                  </a:cubicBezTo>
                  <a:cubicBezTo>
                    <a:pt x="284" y="34"/>
                    <a:pt x="286" y="33"/>
                    <a:pt x="286" y="32"/>
                  </a:cubicBezTo>
                  <a:cubicBezTo>
                    <a:pt x="286" y="32"/>
                    <a:pt x="287" y="31"/>
                    <a:pt x="288" y="30"/>
                  </a:cubicBezTo>
                  <a:cubicBezTo>
                    <a:pt x="288" y="30"/>
                    <a:pt x="285" y="29"/>
                    <a:pt x="285" y="28"/>
                  </a:cubicBezTo>
                  <a:cubicBezTo>
                    <a:pt x="285" y="28"/>
                    <a:pt x="287" y="27"/>
                    <a:pt x="287" y="26"/>
                  </a:cubicBezTo>
                  <a:cubicBezTo>
                    <a:pt x="287" y="26"/>
                    <a:pt x="289" y="25"/>
                    <a:pt x="289" y="24"/>
                  </a:cubicBezTo>
                  <a:cubicBezTo>
                    <a:pt x="289" y="23"/>
                    <a:pt x="287" y="23"/>
                    <a:pt x="286" y="22"/>
                  </a:cubicBezTo>
                  <a:cubicBezTo>
                    <a:pt x="286" y="23"/>
                    <a:pt x="285" y="24"/>
                    <a:pt x="285" y="25"/>
                  </a:cubicBezTo>
                  <a:cubicBezTo>
                    <a:pt x="285" y="25"/>
                    <a:pt x="283" y="26"/>
                    <a:pt x="283" y="27"/>
                  </a:cubicBezTo>
                  <a:cubicBezTo>
                    <a:pt x="283" y="27"/>
                    <a:pt x="285" y="28"/>
                    <a:pt x="285" y="28"/>
                  </a:cubicBezTo>
                  <a:cubicBezTo>
                    <a:pt x="285" y="29"/>
                    <a:pt x="284" y="30"/>
                    <a:pt x="284" y="31"/>
                  </a:cubicBezTo>
                  <a:cubicBezTo>
                    <a:pt x="283" y="31"/>
                    <a:pt x="282" y="32"/>
                    <a:pt x="282" y="33"/>
                  </a:cubicBezTo>
                  <a:cubicBezTo>
                    <a:pt x="282" y="33"/>
                    <a:pt x="284" y="34"/>
                    <a:pt x="284" y="35"/>
                  </a:cubicBezTo>
                  <a:cubicBezTo>
                    <a:pt x="284" y="35"/>
                    <a:pt x="283" y="37"/>
                    <a:pt x="282" y="37"/>
                  </a:cubicBezTo>
                  <a:cubicBezTo>
                    <a:pt x="282" y="37"/>
                    <a:pt x="281" y="38"/>
                    <a:pt x="281" y="39"/>
                  </a:cubicBezTo>
                  <a:cubicBezTo>
                    <a:pt x="281" y="40"/>
                    <a:pt x="279" y="41"/>
                    <a:pt x="279" y="41"/>
                  </a:cubicBezTo>
                  <a:cubicBezTo>
                    <a:pt x="279" y="42"/>
                    <a:pt x="281" y="42"/>
                    <a:pt x="281" y="43"/>
                  </a:cubicBezTo>
                  <a:cubicBezTo>
                    <a:pt x="282" y="42"/>
                    <a:pt x="282" y="42"/>
                    <a:pt x="283" y="41"/>
                  </a:cubicBezTo>
                  <a:close/>
                  <a:moveTo>
                    <a:pt x="270" y="34"/>
                  </a:moveTo>
                  <a:cubicBezTo>
                    <a:pt x="270" y="35"/>
                    <a:pt x="271" y="32"/>
                    <a:pt x="272" y="32"/>
                  </a:cubicBezTo>
                  <a:cubicBezTo>
                    <a:pt x="272" y="32"/>
                    <a:pt x="274" y="34"/>
                    <a:pt x="274" y="34"/>
                  </a:cubicBezTo>
                  <a:cubicBezTo>
                    <a:pt x="275" y="34"/>
                    <a:pt x="275" y="32"/>
                    <a:pt x="276" y="32"/>
                  </a:cubicBezTo>
                  <a:cubicBezTo>
                    <a:pt x="276" y="31"/>
                    <a:pt x="277" y="30"/>
                    <a:pt x="277" y="30"/>
                  </a:cubicBezTo>
                  <a:cubicBezTo>
                    <a:pt x="277" y="29"/>
                    <a:pt x="276" y="28"/>
                    <a:pt x="275" y="28"/>
                  </a:cubicBezTo>
                  <a:cubicBezTo>
                    <a:pt x="275" y="28"/>
                    <a:pt x="273" y="26"/>
                    <a:pt x="273" y="26"/>
                  </a:cubicBezTo>
                  <a:cubicBezTo>
                    <a:pt x="273" y="26"/>
                    <a:pt x="271" y="28"/>
                    <a:pt x="271" y="28"/>
                  </a:cubicBezTo>
                  <a:cubicBezTo>
                    <a:pt x="271" y="29"/>
                    <a:pt x="270" y="30"/>
                    <a:pt x="270" y="31"/>
                  </a:cubicBezTo>
                  <a:cubicBezTo>
                    <a:pt x="269" y="31"/>
                    <a:pt x="268" y="32"/>
                    <a:pt x="268" y="33"/>
                  </a:cubicBezTo>
                  <a:cubicBezTo>
                    <a:pt x="269" y="33"/>
                    <a:pt x="269" y="34"/>
                    <a:pt x="270" y="34"/>
                  </a:cubicBezTo>
                  <a:close/>
                  <a:moveTo>
                    <a:pt x="295" y="25"/>
                  </a:moveTo>
                  <a:cubicBezTo>
                    <a:pt x="295" y="25"/>
                    <a:pt x="293" y="27"/>
                    <a:pt x="293" y="27"/>
                  </a:cubicBezTo>
                  <a:cubicBezTo>
                    <a:pt x="293" y="28"/>
                    <a:pt x="295" y="29"/>
                    <a:pt x="295" y="29"/>
                  </a:cubicBezTo>
                  <a:cubicBezTo>
                    <a:pt x="296" y="29"/>
                    <a:pt x="297" y="31"/>
                    <a:pt x="298" y="31"/>
                  </a:cubicBezTo>
                  <a:cubicBezTo>
                    <a:pt x="298" y="31"/>
                    <a:pt x="299" y="29"/>
                    <a:pt x="299" y="29"/>
                  </a:cubicBezTo>
                  <a:cubicBezTo>
                    <a:pt x="300" y="28"/>
                    <a:pt x="301" y="27"/>
                    <a:pt x="301" y="26"/>
                  </a:cubicBezTo>
                  <a:cubicBezTo>
                    <a:pt x="301" y="26"/>
                    <a:pt x="303" y="25"/>
                    <a:pt x="303" y="24"/>
                  </a:cubicBezTo>
                  <a:cubicBezTo>
                    <a:pt x="303" y="23"/>
                    <a:pt x="301" y="23"/>
                    <a:pt x="301" y="22"/>
                  </a:cubicBezTo>
                  <a:cubicBezTo>
                    <a:pt x="299" y="24"/>
                    <a:pt x="298" y="25"/>
                    <a:pt x="297" y="27"/>
                  </a:cubicBezTo>
                  <a:cubicBezTo>
                    <a:pt x="296" y="27"/>
                    <a:pt x="296" y="25"/>
                    <a:pt x="295" y="25"/>
                  </a:cubicBezTo>
                  <a:close/>
                  <a:moveTo>
                    <a:pt x="373" y="39"/>
                  </a:moveTo>
                  <a:cubicBezTo>
                    <a:pt x="373" y="38"/>
                    <a:pt x="374" y="37"/>
                    <a:pt x="375" y="37"/>
                  </a:cubicBezTo>
                  <a:cubicBezTo>
                    <a:pt x="375" y="36"/>
                    <a:pt x="376" y="38"/>
                    <a:pt x="377" y="38"/>
                  </a:cubicBezTo>
                  <a:cubicBezTo>
                    <a:pt x="377" y="38"/>
                    <a:pt x="378" y="36"/>
                    <a:pt x="378" y="36"/>
                  </a:cubicBezTo>
                  <a:cubicBezTo>
                    <a:pt x="379" y="36"/>
                    <a:pt x="380" y="37"/>
                    <a:pt x="381" y="38"/>
                  </a:cubicBezTo>
                  <a:cubicBezTo>
                    <a:pt x="381" y="38"/>
                    <a:pt x="383" y="39"/>
                    <a:pt x="383" y="39"/>
                  </a:cubicBezTo>
                  <a:cubicBezTo>
                    <a:pt x="384" y="39"/>
                    <a:pt x="384" y="37"/>
                    <a:pt x="385" y="37"/>
                  </a:cubicBezTo>
                  <a:cubicBezTo>
                    <a:pt x="384" y="37"/>
                    <a:pt x="383" y="36"/>
                    <a:pt x="382" y="35"/>
                  </a:cubicBezTo>
                  <a:cubicBezTo>
                    <a:pt x="382" y="35"/>
                    <a:pt x="381" y="34"/>
                    <a:pt x="380" y="34"/>
                  </a:cubicBezTo>
                  <a:cubicBezTo>
                    <a:pt x="380" y="33"/>
                    <a:pt x="379" y="32"/>
                    <a:pt x="378" y="32"/>
                  </a:cubicBezTo>
                  <a:cubicBezTo>
                    <a:pt x="378" y="32"/>
                    <a:pt x="377" y="34"/>
                    <a:pt x="376" y="34"/>
                  </a:cubicBezTo>
                  <a:cubicBezTo>
                    <a:pt x="376" y="34"/>
                    <a:pt x="374" y="32"/>
                    <a:pt x="374" y="33"/>
                  </a:cubicBezTo>
                  <a:cubicBezTo>
                    <a:pt x="373" y="33"/>
                    <a:pt x="373" y="34"/>
                    <a:pt x="372" y="35"/>
                  </a:cubicBezTo>
                  <a:cubicBezTo>
                    <a:pt x="372" y="35"/>
                    <a:pt x="371" y="36"/>
                    <a:pt x="371" y="37"/>
                  </a:cubicBezTo>
                  <a:cubicBezTo>
                    <a:pt x="370" y="38"/>
                    <a:pt x="369" y="39"/>
                    <a:pt x="369" y="39"/>
                  </a:cubicBezTo>
                  <a:cubicBezTo>
                    <a:pt x="369" y="40"/>
                    <a:pt x="371" y="40"/>
                    <a:pt x="371" y="41"/>
                  </a:cubicBezTo>
                  <a:cubicBezTo>
                    <a:pt x="372" y="40"/>
                    <a:pt x="372" y="39"/>
                    <a:pt x="373" y="39"/>
                  </a:cubicBezTo>
                  <a:close/>
                  <a:moveTo>
                    <a:pt x="410" y="50"/>
                  </a:moveTo>
                  <a:cubicBezTo>
                    <a:pt x="411" y="49"/>
                    <a:pt x="412" y="48"/>
                    <a:pt x="412" y="47"/>
                  </a:cubicBezTo>
                  <a:cubicBezTo>
                    <a:pt x="412" y="47"/>
                    <a:pt x="410" y="46"/>
                    <a:pt x="410" y="46"/>
                  </a:cubicBezTo>
                  <a:cubicBezTo>
                    <a:pt x="410" y="46"/>
                    <a:pt x="408" y="44"/>
                    <a:pt x="408" y="44"/>
                  </a:cubicBezTo>
                  <a:cubicBezTo>
                    <a:pt x="407" y="44"/>
                    <a:pt x="406" y="46"/>
                    <a:pt x="406" y="46"/>
                  </a:cubicBezTo>
                  <a:cubicBezTo>
                    <a:pt x="405" y="47"/>
                    <a:pt x="405" y="48"/>
                    <a:pt x="404" y="49"/>
                  </a:cubicBezTo>
                  <a:cubicBezTo>
                    <a:pt x="404" y="49"/>
                    <a:pt x="402" y="50"/>
                    <a:pt x="402" y="51"/>
                  </a:cubicBezTo>
                  <a:cubicBezTo>
                    <a:pt x="402" y="51"/>
                    <a:pt x="404" y="52"/>
                    <a:pt x="405" y="52"/>
                  </a:cubicBezTo>
                  <a:cubicBezTo>
                    <a:pt x="405" y="53"/>
                    <a:pt x="406" y="54"/>
                    <a:pt x="407" y="54"/>
                  </a:cubicBezTo>
                  <a:cubicBezTo>
                    <a:pt x="408" y="53"/>
                    <a:pt x="409" y="51"/>
                    <a:pt x="410" y="50"/>
                  </a:cubicBezTo>
                  <a:close/>
                  <a:moveTo>
                    <a:pt x="399" y="41"/>
                  </a:moveTo>
                  <a:cubicBezTo>
                    <a:pt x="400" y="40"/>
                    <a:pt x="400" y="40"/>
                    <a:pt x="401" y="39"/>
                  </a:cubicBezTo>
                  <a:cubicBezTo>
                    <a:pt x="402" y="37"/>
                    <a:pt x="403" y="36"/>
                    <a:pt x="404" y="35"/>
                  </a:cubicBezTo>
                  <a:cubicBezTo>
                    <a:pt x="403" y="33"/>
                    <a:pt x="401" y="32"/>
                    <a:pt x="400" y="31"/>
                  </a:cubicBezTo>
                  <a:cubicBezTo>
                    <a:pt x="399" y="32"/>
                    <a:pt x="399" y="33"/>
                    <a:pt x="398" y="33"/>
                  </a:cubicBezTo>
                  <a:cubicBezTo>
                    <a:pt x="397" y="35"/>
                    <a:pt x="396" y="36"/>
                    <a:pt x="395" y="38"/>
                  </a:cubicBezTo>
                  <a:cubicBezTo>
                    <a:pt x="394" y="39"/>
                    <a:pt x="392" y="41"/>
                    <a:pt x="391" y="42"/>
                  </a:cubicBezTo>
                  <a:cubicBezTo>
                    <a:pt x="393" y="43"/>
                    <a:pt x="394" y="45"/>
                    <a:pt x="396" y="46"/>
                  </a:cubicBezTo>
                  <a:cubicBezTo>
                    <a:pt x="397" y="44"/>
                    <a:pt x="398" y="43"/>
                    <a:pt x="399" y="41"/>
                  </a:cubicBezTo>
                  <a:close/>
                  <a:moveTo>
                    <a:pt x="433" y="53"/>
                  </a:moveTo>
                  <a:cubicBezTo>
                    <a:pt x="434" y="53"/>
                    <a:pt x="434" y="54"/>
                    <a:pt x="435" y="54"/>
                  </a:cubicBezTo>
                  <a:cubicBezTo>
                    <a:pt x="436" y="55"/>
                    <a:pt x="437" y="56"/>
                    <a:pt x="437" y="56"/>
                  </a:cubicBezTo>
                  <a:cubicBezTo>
                    <a:pt x="438" y="56"/>
                    <a:pt x="439" y="54"/>
                    <a:pt x="439" y="54"/>
                  </a:cubicBezTo>
                  <a:cubicBezTo>
                    <a:pt x="440" y="53"/>
                    <a:pt x="440" y="52"/>
                    <a:pt x="441" y="52"/>
                  </a:cubicBezTo>
                  <a:cubicBezTo>
                    <a:pt x="441" y="51"/>
                    <a:pt x="442" y="50"/>
                    <a:pt x="442" y="49"/>
                  </a:cubicBezTo>
                  <a:cubicBezTo>
                    <a:pt x="442" y="49"/>
                    <a:pt x="440" y="48"/>
                    <a:pt x="440" y="48"/>
                  </a:cubicBezTo>
                  <a:cubicBezTo>
                    <a:pt x="440" y="48"/>
                    <a:pt x="439" y="50"/>
                    <a:pt x="438" y="50"/>
                  </a:cubicBezTo>
                  <a:cubicBezTo>
                    <a:pt x="438" y="50"/>
                    <a:pt x="437" y="48"/>
                    <a:pt x="436" y="48"/>
                  </a:cubicBezTo>
                  <a:cubicBezTo>
                    <a:pt x="436" y="48"/>
                    <a:pt x="435" y="46"/>
                    <a:pt x="434" y="47"/>
                  </a:cubicBezTo>
                  <a:cubicBezTo>
                    <a:pt x="433" y="47"/>
                    <a:pt x="433" y="48"/>
                    <a:pt x="432" y="49"/>
                  </a:cubicBezTo>
                  <a:cubicBezTo>
                    <a:pt x="432" y="49"/>
                    <a:pt x="431" y="50"/>
                    <a:pt x="431" y="51"/>
                  </a:cubicBezTo>
                  <a:cubicBezTo>
                    <a:pt x="430" y="51"/>
                    <a:pt x="429" y="53"/>
                    <a:pt x="429" y="53"/>
                  </a:cubicBezTo>
                  <a:cubicBezTo>
                    <a:pt x="429" y="54"/>
                    <a:pt x="431" y="54"/>
                    <a:pt x="431" y="55"/>
                  </a:cubicBezTo>
                  <a:cubicBezTo>
                    <a:pt x="432" y="54"/>
                    <a:pt x="432" y="53"/>
                    <a:pt x="433" y="53"/>
                  </a:cubicBezTo>
                  <a:close/>
                  <a:moveTo>
                    <a:pt x="464" y="31"/>
                  </a:moveTo>
                  <a:cubicBezTo>
                    <a:pt x="464" y="30"/>
                    <a:pt x="466" y="32"/>
                    <a:pt x="466" y="32"/>
                  </a:cubicBezTo>
                  <a:cubicBezTo>
                    <a:pt x="466" y="32"/>
                    <a:pt x="468" y="30"/>
                    <a:pt x="468" y="30"/>
                  </a:cubicBezTo>
                  <a:cubicBezTo>
                    <a:pt x="468" y="30"/>
                    <a:pt x="466" y="28"/>
                    <a:pt x="466" y="28"/>
                  </a:cubicBezTo>
                  <a:cubicBezTo>
                    <a:pt x="465" y="28"/>
                    <a:pt x="463" y="27"/>
                    <a:pt x="463" y="27"/>
                  </a:cubicBezTo>
                  <a:cubicBezTo>
                    <a:pt x="463" y="26"/>
                    <a:pt x="465" y="25"/>
                    <a:pt x="465" y="24"/>
                  </a:cubicBezTo>
                  <a:cubicBezTo>
                    <a:pt x="465" y="24"/>
                    <a:pt x="466" y="23"/>
                    <a:pt x="467" y="22"/>
                  </a:cubicBezTo>
                  <a:cubicBezTo>
                    <a:pt x="467" y="22"/>
                    <a:pt x="469" y="20"/>
                    <a:pt x="468" y="20"/>
                  </a:cubicBezTo>
                  <a:cubicBezTo>
                    <a:pt x="468" y="19"/>
                    <a:pt x="467" y="19"/>
                    <a:pt x="466" y="18"/>
                  </a:cubicBezTo>
                  <a:cubicBezTo>
                    <a:pt x="466" y="18"/>
                    <a:pt x="465" y="20"/>
                    <a:pt x="465" y="20"/>
                  </a:cubicBezTo>
                  <a:cubicBezTo>
                    <a:pt x="464" y="21"/>
                    <a:pt x="463" y="19"/>
                    <a:pt x="462" y="19"/>
                  </a:cubicBezTo>
                  <a:cubicBezTo>
                    <a:pt x="462" y="19"/>
                    <a:pt x="461" y="20"/>
                    <a:pt x="461" y="21"/>
                  </a:cubicBezTo>
                  <a:cubicBezTo>
                    <a:pt x="461" y="21"/>
                    <a:pt x="463" y="22"/>
                    <a:pt x="463" y="23"/>
                  </a:cubicBezTo>
                  <a:cubicBezTo>
                    <a:pt x="463" y="23"/>
                    <a:pt x="461" y="24"/>
                    <a:pt x="461" y="25"/>
                  </a:cubicBezTo>
                  <a:cubicBezTo>
                    <a:pt x="461" y="25"/>
                    <a:pt x="463" y="26"/>
                    <a:pt x="463" y="27"/>
                  </a:cubicBezTo>
                  <a:cubicBezTo>
                    <a:pt x="463" y="27"/>
                    <a:pt x="462" y="28"/>
                    <a:pt x="462" y="29"/>
                  </a:cubicBezTo>
                  <a:cubicBezTo>
                    <a:pt x="462" y="29"/>
                    <a:pt x="460" y="30"/>
                    <a:pt x="460" y="31"/>
                  </a:cubicBezTo>
                  <a:cubicBezTo>
                    <a:pt x="460" y="32"/>
                    <a:pt x="462" y="32"/>
                    <a:pt x="462" y="33"/>
                  </a:cubicBezTo>
                  <a:cubicBezTo>
                    <a:pt x="463" y="32"/>
                    <a:pt x="463" y="31"/>
                    <a:pt x="464" y="31"/>
                  </a:cubicBezTo>
                  <a:close/>
                  <a:moveTo>
                    <a:pt x="483" y="38"/>
                  </a:moveTo>
                  <a:cubicBezTo>
                    <a:pt x="483" y="38"/>
                    <a:pt x="485" y="40"/>
                    <a:pt x="485" y="40"/>
                  </a:cubicBezTo>
                  <a:cubicBezTo>
                    <a:pt x="485" y="39"/>
                    <a:pt x="487" y="38"/>
                    <a:pt x="487" y="37"/>
                  </a:cubicBezTo>
                  <a:cubicBezTo>
                    <a:pt x="487" y="37"/>
                    <a:pt x="485" y="36"/>
                    <a:pt x="485" y="36"/>
                  </a:cubicBezTo>
                  <a:cubicBezTo>
                    <a:pt x="484" y="36"/>
                    <a:pt x="483" y="34"/>
                    <a:pt x="482" y="34"/>
                  </a:cubicBezTo>
                  <a:cubicBezTo>
                    <a:pt x="482" y="34"/>
                    <a:pt x="481" y="36"/>
                    <a:pt x="481" y="36"/>
                  </a:cubicBezTo>
                  <a:cubicBezTo>
                    <a:pt x="480" y="37"/>
                    <a:pt x="479" y="38"/>
                    <a:pt x="479" y="39"/>
                  </a:cubicBezTo>
                  <a:cubicBezTo>
                    <a:pt x="479" y="39"/>
                    <a:pt x="481" y="40"/>
                    <a:pt x="481" y="40"/>
                  </a:cubicBezTo>
                  <a:cubicBezTo>
                    <a:pt x="482" y="40"/>
                    <a:pt x="482" y="38"/>
                    <a:pt x="483" y="38"/>
                  </a:cubicBezTo>
                  <a:close/>
                  <a:moveTo>
                    <a:pt x="498" y="32"/>
                  </a:moveTo>
                  <a:cubicBezTo>
                    <a:pt x="499" y="32"/>
                    <a:pt x="500" y="34"/>
                    <a:pt x="500" y="34"/>
                  </a:cubicBezTo>
                  <a:cubicBezTo>
                    <a:pt x="501" y="34"/>
                    <a:pt x="502" y="32"/>
                    <a:pt x="502" y="31"/>
                  </a:cubicBezTo>
                  <a:cubicBezTo>
                    <a:pt x="502" y="31"/>
                    <a:pt x="500" y="30"/>
                    <a:pt x="500" y="30"/>
                  </a:cubicBezTo>
                  <a:cubicBezTo>
                    <a:pt x="500" y="29"/>
                    <a:pt x="501" y="28"/>
                    <a:pt x="502" y="27"/>
                  </a:cubicBezTo>
                  <a:cubicBezTo>
                    <a:pt x="501" y="27"/>
                    <a:pt x="500" y="26"/>
                    <a:pt x="499" y="26"/>
                  </a:cubicBezTo>
                  <a:cubicBezTo>
                    <a:pt x="499" y="26"/>
                    <a:pt x="498" y="28"/>
                    <a:pt x="498" y="28"/>
                  </a:cubicBezTo>
                  <a:cubicBezTo>
                    <a:pt x="497" y="29"/>
                    <a:pt x="496" y="29"/>
                    <a:pt x="496" y="30"/>
                  </a:cubicBezTo>
                  <a:cubicBezTo>
                    <a:pt x="496" y="31"/>
                    <a:pt x="494" y="32"/>
                    <a:pt x="494" y="32"/>
                  </a:cubicBezTo>
                  <a:cubicBezTo>
                    <a:pt x="494" y="33"/>
                    <a:pt x="496" y="34"/>
                    <a:pt x="496" y="34"/>
                  </a:cubicBezTo>
                  <a:cubicBezTo>
                    <a:pt x="497" y="34"/>
                    <a:pt x="497" y="32"/>
                    <a:pt x="498" y="32"/>
                  </a:cubicBezTo>
                  <a:close/>
                  <a:moveTo>
                    <a:pt x="527" y="36"/>
                  </a:moveTo>
                  <a:cubicBezTo>
                    <a:pt x="526" y="36"/>
                    <a:pt x="525" y="34"/>
                    <a:pt x="525" y="34"/>
                  </a:cubicBezTo>
                  <a:cubicBezTo>
                    <a:pt x="524" y="34"/>
                    <a:pt x="523" y="36"/>
                    <a:pt x="523" y="37"/>
                  </a:cubicBezTo>
                  <a:cubicBezTo>
                    <a:pt x="523" y="37"/>
                    <a:pt x="525" y="38"/>
                    <a:pt x="525" y="38"/>
                  </a:cubicBezTo>
                  <a:cubicBezTo>
                    <a:pt x="525" y="39"/>
                    <a:pt x="527" y="40"/>
                    <a:pt x="527" y="40"/>
                  </a:cubicBezTo>
                  <a:cubicBezTo>
                    <a:pt x="528" y="40"/>
                    <a:pt x="529" y="38"/>
                    <a:pt x="529" y="38"/>
                  </a:cubicBezTo>
                  <a:cubicBezTo>
                    <a:pt x="530" y="37"/>
                    <a:pt x="530" y="36"/>
                    <a:pt x="531" y="36"/>
                  </a:cubicBezTo>
                  <a:cubicBezTo>
                    <a:pt x="530" y="35"/>
                    <a:pt x="529" y="35"/>
                    <a:pt x="528" y="34"/>
                  </a:cubicBezTo>
                  <a:cubicBezTo>
                    <a:pt x="528" y="34"/>
                    <a:pt x="530" y="32"/>
                    <a:pt x="530" y="32"/>
                  </a:cubicBezTo>
                  <a:cubicBezTo>
                    <a:pt x="530" y="31"/>
                    <a:pt x="528" y="30"/>
                    <a:pt x="528" y="30"/>
                  </a:cubicBezTo>
                  <a:cubicBezTo>
                    <a:pt x="528" y="30"/>
                    <a:pt x="526" y="32"/>
                    <a:pt x="526" y="32"/>
                  </a:cubicBezTo>
                  <a:cubicBezTo>
                    <a:pt x="526" y="33"/>
                    <a:pt x="528" y="33"/>
                    <a:pt x="528" y="34"/>
                  </a:cubicBezTo>
                  <a:cubicBezTo>
                    <a:pt x="528" y="34"/>
                    <a:pt x="527" y="36"/>
                    <a:pt x="527" y="36"/>
                  </a:cubicBezTo>
                  <a:close/>
                  <a:moveTo>
                    <a:pt x="567" y="49"/>
                  </a:moveTo>
                  <a:cubicBezTo>
                    <a:pt x="567" y="49"/>
                    <a:pt x="568" y="47"/>
                    <a:pt x="568" y="47"/>
                  </a:cubicBezTo>
                  <a:cubicBezTo>
                    <a:pt x="569" y="46"/>
                    <a:pt x="569" y="45"/>
                    <a:pt x="570" y="44"/>
                  </a:cubicBezTo>
                  <a:cubicBezTo>
                    <a:pt x="571" y="43"/>
                    <a:pt x="572" y="41"/>
                    <a:pt x="573" y="40"/>
                  </a:cubicBezTo>
                  <a:cubicBezTo>
                    <a:pt x="573" y="40"/>
                    <a:pt x="572" y="38"/>
                    <a:pt x="571" y="38"/>
                  </a:cubicBezTo>
                  <a:cubicBezTo>
                    <a:pt x="571" y="38"/>
                    <a:pt x="570" y="40"/>
                    <a:pt x="569" y="40"/>
                  </a:cubicBezTo>
                  <a:cubicBezTo>
                    <a:pt x="569" y="41"/>
                    <a:pt x="568" y="42"/>
                    <a:pt x="568" y="43"/>
                  </a:cubicBezTo>
                  <a:cubicBezTo>
                    <a:pt x="567" y="44"/>
                    <a:pt x="565" y="46"/>
                    <a:pt x="564" y="47"/>
                  </a:cubicBezTo>
                  <a:cubicBezTo>
                    <a:pt x="565" y="47"/>
                    <a:pt x="566" y="49"/>
                    <a:pt x="567" y="49"/>
                  </a:cubicBezTo>
                  <a:close/>
                  <a:moveTo>
                    <a:pt x="614" y="28"/>
                  </a:moveTo>
                  <a:cubicBezTo>
                    <a:pt x="614" y="28"/>
                    <a:pt x="615" y="26"/>
                    <a:pt x="616" y="26"/>
                  </a:cubicBezTo>
                  <a:cubicBezTo>
                    <a:pt x="616" y="26"/>
                    <a:pt x="618" y="28"/>
                    <a:pt x="618" y="28"/>
                  </a:cubicBezTo>
                  <a:cubicBezTo>
                    <a:pt x="618" y="28"/>
                    <a:pt x="620" y="30"/>
                    <a:pt x="620" y="30"/>
                  </a:cubicBezTo>
                  <a:cubicBezTo>
                    <a:pt x="620" y="30"/>
                    <a:pt x="622" y="28"/>
                    <a:pt x="622" y="27"/>
                  </a:cubicBezTo>
                  <a:cubicBezTo>
                    <a:pt x="622" y="27"/>
                    <a:pt x="620" y="26"/>
                    <a:pt x="619" y="26"/>
                  </a:cubicBezTo>
                  <a:cubicBezTo>
                    <a:pt x="619" y="25"/>
                    <a:pt x="621" y="24"/>
                    <a:pt x="621" y="23"/>
                  </a:cubicBezTo>
                  <a:cubicBezTo>
                    <a:pt x="621" y="23"/>
                    <a:pt x="620" y="22"/>
                    <a:pt x="619" y="22"/>
                  </a:cubicBezTo>
                  <a:cubicBezTo>
                    <a:pt x="618" y="22"/>
                    <a:pt x="618" y="24"/>
                    <a:pt x="617" y="24"/>
                  </a:cubicBezTo>
                  <a:cubicBezTo>
                    <a:pt x="617" y="24"/>
                    <a:pt x="616" y="22"/>
                    <a:pt x="615" y="22"/>
                  </a:cubicBezTo>
                  <a:cubicBezTo>
                    <a:pt x="615" y="22"/>
                    <a:pt x="614" y="24"/>
                    <a:pt x="613" y="24"/>
                  </a:cubicBezTo>
                  <a:cubicBezTo>
                    <a:pt x="613" y="25"/>
                    <a:pt x="612" y="26"/>
                    <a:pt x="612" y="27"/>
                  </a:cubicBezTo>
                  <a:cubicBezTo>
                    <a:pt x="611" y="27"/>
                    <a:pt x="610" y="28"/>
                    <a:pt x="610" y="29"/>
                  </a:cubicBezTo>
                  <a:cubicBezTo>
                    <a:pt x="610" y="30"/>
                    <a:pt x="612" y="30"/>
                    <a:pt x="612" y="31"/>
                  </a:cubicBezTo>
                  <a:cubicBezTo>
                    <a:pt x="613" y="30"/>
                    <a:pt x="613" y="29"/>
                    <a:pt x="614" y="28"/>
                  </a:cubicBezTo>
                  <a:close/>
                  <a:moveTo>
                    <a:pt x="628" y="29"/>
                  </a:moveTo>
                  <a:cubicBezTo>
                    <a:pt x="629" y="27"/>
                    <a:pt x="630" y="26"/>
                    <a:pt x="631" y="24"/>
                  </a:cubicBezTo>
                  <a:cubicBezTo>
                    <a:pt x="631" y="24"/>
                    <a:pt x="630" y="22"/>
                    <a:pt x="629" y="22"/>
                  </a:cubicBezTo>
                  <a:cubicBezTo>
                    <a:pt x="629" y="22"/>
                    <a:pt x="628" y="24"/>
                    <a:pt x="627" y="25"/>
                  </a:cubicBezTo>
                  <a:cubicBezTo>
                    <a:pt x="627" y="25"/>
                    <a:pt x="626" y="26"/>
                    <a:pt x="626" y="27"/>
                  </a:cubicBezTo>
                  <a:cubicBezTo>
                    <a:pt x="625" y="27"/>
                    <a:pt x="624" y="29"/>
                    <a:pt x="624" y="29"/>
                  </a:cubicBezTo>
                  <a:cubicBezTo>
                    <a:pt x="624" y="30"/>
                    <a:pt x="626" y="30"/>
                    <a:pt x="626" y="31"/>
                  </a:cubicBezTo>
                  <a:cubicBezTo>
                    <a:pt x="627" y="30"/>
                    <a:pt x="627" y="29"/>
                    <a:pt x="628" y="29"/>
                  </a:cubicBezTo>
                  <a:close/>
                  <a:moveTo>
                    <a:pt x="650" y="32"/>
                  </a:moveTo>
                  <a:cubicBezTo>
                    <a:pt x="651" y="32"/>
                    <a:pt x="652" y="33"/>
                    <a:pt x="653" y="33"/>
                  </a:cubicBezTo>
                  <a:cubicBezTo>
                    <a:pt x="653" y="33"/>
                    <a:pt x="654" y="31"/>
                    <a:pt x="654" y="31"/>
                  </a:cubicBezTo>
                  <a:cubicBezTo>
                    <a:pt x="655" y="31"/>
                    <a:pt x="655" y="29"/>
                    <a:pt x="656" y="29"/>
                  </a:cubicBezTo>
                  <a:cubicBezTo>
                    <a:pt x="656" y="29"/>
                    <a:pt x="658" y="31"/>
                    <a:pt x="658" y="30"/>
                  </a:cubicBezTo>
                  <a:cubicBezTo>
                    <a:pt x="659" y="30"/>
                    <a:pt x="660" y="29"/>
                    <a:pt x="660" y="28"/>
                  </a:cubicBezTo>
                  <a:cubicBezTo>
                    <a:pt x="660" y="28"/>
                    <a:pt x="662" y="26"/>
                    <a:pt x="662" y="26"/>
                  </a:cubicBezTo>
                  <a:cubicBezTo>
                    <a:pt x="662" y="25"/>
                    <a:pt x="660" y="25"/>
                    <a:pt x="659" y="24"/>
                  </a:cubicBezTo>
                  <a:cubicBezTo>
                    <a:pt x="659" y="25"/>
                    <a:pt x="658" y="26"/>
                    <a:pt x="658" y="27"/>
                  </a:cubicBezTo>
                  <a:cubicBezTo>
                    <a:pt x="657" y="27"/>
                    <a:pt x="656" y="25"/>
                    <a:pt x="655" y="25"/>
                  </a:cubicBezTo>
                  <a:cubicBezTo>
                    <a:pt x="655" y="25"/>
                    <a:pt x="653" y="23"/>
                    <a:pt x="653" y="23"/>
                  </a:cubicBezTo>
                  <a:cubicBezTo>
                    <a:pt x="653" y="23"/>
                    <a:pt x="652" y="25"/>
                    <a:pt x="652" y="25"/>
                  </a:cubicBezTo>
                  <a:cubicBezTo>
                    <a:pt x="651" y="26"/>
                    <a:pt x="650" y="27"/>
                    <a:pt x="650" y="28"/>
                  </a:cubicBezTo>
                  <a:cubicBezTo>
                    <a:pt x="649" y="28"/>
                    <a:pt x="649" y="29"/>
                    <a:pt x="648" y="30"/>
                  </a:cubicBezTo>
                  <a:cubicBezTo>
                    <a:pt x="649" y="30"/>
                    <a:pt x="650" y="31"/>
                    <a:pt x="650" y="32"/>
                  </a:cubicBezTo>
                  <a:close/>
                  <a:moveTo>
                    <a:pt x="695" y="38"/>
                  </a:moveTo>
                  <a:cubicBezTo>
                    <a:pt x="696" y="37"/>
                    <a:pt x="696" y="36"/>
                    <a:pt x="697" y="35"/>
                  </a:cubicBezTo>
                  <a:cubicBezTo>
                    <a:pt x="697" y="35"/>
                    <a:pt x="699" y="34"/>
                    <a:pt x="699" y="33"/>
                  </a:cubicBezTo>
                  <a:cubicBezTo>
                    <a:pt x="699" y="33"/>
                    <a:pt x="697" y="32"/>
                    <a:pt x="696" y="31"/>
                  </a:cubicBezTo>
                  <a:cubicBezTo>
                    <a:pt x="696" y="31"/>
                    <a:pt x="698" y="30"/>
                    <a:pt x="698" y="29"/>
                  </a:cubicBezTo>
                  <a:cubicBezTo>
                    <a:pt x="698" y="29"/>
                    <a:pt x="696" y="27"/>
                    <a:pt x="696" y="27"/>
                  </a:cubicBezTo>
                  <a:cubicBezTo>
                    <a:pt x="695" y="28"/>
                    <a:pt x="694" y="29"/>
                    <a:pt x="694" y="30"/>
                  </a:cubicBezTo>
                  <a:cubicBezTo>
                    <a:pt x="694" y="30"/>
                    <a:pt x="693" y="31"/>
                    <a:pt x="692" y="32"/>
                  </a:cubicBezTo>
                  <a:cubicBezTo>
                    <a:pt x="693" y="33"/>
                    <a:pt x="695" y="33"/>
                    <a:pt x="695" y="34"/>
                  </a:cubicBezTo>
                  <a:cubicBezTo>
                    <a:pt x="695" y="34"/>
                    <a:pt x="693" y="35"/>
                    <a:pt x="693" y="36"/>
                  </a:cubicBezTo>
                  <a:cubicBezTo>
                    <a:pt x="694" y="36"/>
                    <a:pt x="695" y="38"/>
                    <a:pt x="695" y="38"/>
                  </a:cubicBezTo>
                  <a:close/>
                  <a:moveTo>
                    <a:pt x="720" y="28"/>
                  </a:moveTo>
                  <a:cubicBezTo>
                    <a:pt x="721" y="27"/>
                    <a:pt x="721" y="27"/>
                    <a:pt x="722" y="26"/>
                  </a:cubicBezTo>
                  <a:cubicBezTo>
                    <a:pt x="720" y="25"/>
                    <a:pt x="719" y="24"/>
                    <a:pt x="717" y="23"/>
                  </a:cubicBezTo>
                  <a:cubicBezTo>
                    <a:pt x="717" y="23"/>
                    <a:pt x="716" y="24"/>
                    <a:pt x="716" y="25"/>
                  </a:cubicBezTo>
                  <a:cubicBezTo>
                    <a:pt x="715" y="25"/>
                    <a:pt x="718" y="26"/>
                    <a:pt x="718" y="26"/>
                  </a:cubicBezTo>
                  <a:cubicBezTo>
                    <a:pt x="718" y="27"/>
                    <a:pt x="716" y="28"/>
                    <a:pt x="716" y="29"/>
                  </a:cubicBezTo>
                  <a:cubicBezTo>
                    <a:pt x="716" y="29"/>
                    <a:pt x="714" y="30"/>
                    <a:pt x="714" y="31"/>
                  </a:cubicBezTo>
                  <a:cubicBezTo>
                    <a:pt x="714" y="32"/>
                    <a:pt x="716" y="32"/>
                    <a:pt x="717" y="33"/>
                  </a:cubicBezTo>
                  <a:cubicBezTo>
                    <a:pt x="718" y="31"/>
                    <a:pt x="719" y="30"/>
                    <a:pt x="720" y="28"/>
                  </a:cubicBezTo>
                  <a:close/>
                  <a:moveTo>
                    <a:pt x="736" y="44"/>
                  </a:moveTo>
                  <a:cubicBezTo>
                    <a:pt x="737" y="44"/>
                    <a:pt x="738" y="46"/>
                    <a:pt x="738" y="46"/>
                  </a:cubicBezTo>
                  <a:cubicBezTo>
                    <a:pt x="739" y="46"/>
                    <a:pt x="739" y="44"/>
                    <a:pt x="740" y="44"/>
                  </a:cubicBezTo>
                  <a:cubicBezTo>
                    <a:pt x="741" y="43"/>
                    <a:pt x="741" y="42"/>
                    <a:pt x="742" y="41"/>
                  </a:cubicBezTo>
                  <a:cubicBezTo>
                    <a:pt x="742" y="41"/>
                    <a:pt x="743" y="43"/>
                    <a:pt x="744" y="43"/>
                  </a:cubicBezTo>
                  <a:cubicBezTo>
                    <a:pt x="745" y="43"/>
                    <a:pt x="745" y="41"/>
                    <a:pt x="746" y="41"/>
                  </a:cubicBezTo>
                  <a:cubicBezTo>
                    <a:pt x="746" y="40"/>
                    <a:pt x="748" y="39"/>
                    <a:pt x="747" y="39"/>
                  </a:cubicBezTo>
                  <a:cubicBezTo>
                    <a:pt x="747" y="38"/>
                    <a:pt x="745" y="37"/>
                    <a:pt x="745" y="37"/>
                  </a:cubicBezTo>
                  <a:cubicBezTo>
                    <a:pt x="745" y="37"/>
                    <a:pt x="744" y="39"/>
                    <a:pt x="744" y="39"/>
                  </a:cubicBezTo>
                  <a:cubicBezTo>
                    <a:pt x="743" y="39"/>
                    <a:pt x="742" y="37"/>
                    <a:pt x="741" y="37"/>
                  </a:cubicBezTo>
                  <a:cubicBezTo>
                    <a:pt x="741" y="37"/>
                    <a:pt x="740" y="39"/>
                    <a:pt x="740" y="40"/>
                  </a:cubicBezTo>
                  <a:cubicBezTo>
                    <a:pt x="739" y="40"/>
                    <a:pt x="739" y="42"/>
                    <a:pt x="738" y="42"/>
                  </a:cubicBezTo>
                  <a:cubicBezTo>
                    <a:pt x="737" y="42"/>
                    <a:pt x="736" y="40"/>
                    <a:pt x="736" y="40"/>
                  </a:cubicBezTo>
                  <a:cubicBezTo>
                    <a:pt x="735" y="40"/>
                    <a:pt x="735" y="42"/>
                    <a:pt x="734" y="42"/>
                  </a:cubicBezTo>
                  <a:cubicBezTo>
                    <a:pt x="735" y="43"/>
                    <a:pt x="735" y="44"/>
                    <a:pt x="736" y="44"/>
                  </a:cubicBezTo>
                  <a:close/>
                  <a:moveTo>
                    <a:pt x="758" y="43"/>
                  </a:moveTo>
                  <a:cubicBezTo>
                    <a:pt x="758" y="43"/>
                    <a:pt x="760" y="41"/>
                    <a:pt x="760" y="41"/>
                  </a:cubicBezTo>
                  <a:cubicBezTo>
                    <a:pt x="760" y="40"/>
                    <a:pt x="761" y="39"/>
                    <a:pt x="761" y="39"/>
                  </a:cubicBezTo>
                  <a:cubicBezTo>
                    <a:pt x="762" y="38"/>
                    <a:pt x="763" y="37"/>
                    <a:pt x="763" y="36"/>
                  </a:cubicBezTo>
                  <a:cubicBezTo>
                    <a:pt x="763" y="36"/>
                    <a:pt x="761" y="35"/>
                    <a:pt x="761" y="35"/>
                  </a:cubicBezTo>
                  <a:cubicBezTo>
                    <a:pt x="761" y="34"/>
                    <a:pt x="762" y="33"/>
                    <a:pt x="763" y="32"/>
                  </a:cubicBezTo>
                  <a:cubicBezTo>
                    <a:pt x="763" y="32"/>
                    <a:pt x="765" y="34"/>
                    <a:pt x="765" y="34"/>
                  </a:cubicBezTo>
                  <a:cubicBezTo>
                    <a:pt x="765" y="34"/>
                    <a:pt x="766" y="32"/>
                    <a:pt x="767" y="32"/>
                  </a:cubicBezTo>
                  <a:cubicBezTo>
                    <a:pt x="767" y="31"/>
                    <a:pt x="768" y="30"/>
                    <a:pt x="768" y="30"/>
                  </a:cubicBezTo>
                  <a:cubicBezTo>
                    <a:pt x="767" y="29"/>
                    <a:pt x="765" y="27"/>
                    <a:pt x="764" y="26"/>
                  </a:cubicBezTo>
                  <a:cubicBezTo>
                    <a:pt x="763" y="27"/>
                    <a:pt x="763" y="28"/>
                    <a:pt x="762" y="29"/>
                  </a:cubicBezTo>
                  <a:cubicBezTo>
                    <a:pt x="762" y="29"/>
                    <a:pt x="760" y="27"/>
                    <a:pt x="760" y="27"/>
                  </a:cubicBezTo>
                  <a:cubicBezTo>
                    <a:pt x="760" y="27"/>
                    <a:pt x="758" y="29"/>
                    <a:pt x="758" y="29"/>
                  </a:cubicBezTo>
                  <a:cubicBezTo>
                    <a:pt x="758" y="29"/>
                    <a:pt x="761" y="30"/>
                    <a:pt x="760" y="31"/>
                  </a:cubicBezTo>
                  <a:cubicBezTo>
                    <a:pt x="760" y="31"/>
                    <a:pt x="759" y="32"/>
                    <a:pt x="759" y="33"/>
                  </a:cubicBezTo>
                  <a:cubicBezTo>
                    <a:pt x="759" y="33"/>
                    <a:pt x="761" y="34"/>
                    <a:pt x="761" y="35"/>
                  </a:cubicBezTo>
                  <a:cubicBezTo>
                    <a:pt x="761" y="35"/>
                    <a:pt x="760" y="36"/>
                    <a:pt x="759" y="37"/>
                  </a:cubicBezTo>
                  <a:cubicBezTo>
                    <a:pt x="759" y="37"/>
                    <a:pt x="758" y="39"/>
                    <a:pt x="758" y="39"/>
                  </a:cubicBezTo>
                  <a:cubicBezTo>
                    <a:pt x="757" y="40"/>
                    <a:pt x="756" y="41"/>
                    <a:pt x="756" y="41"/>
                  </a:cubicBezTo>
                  <a:cubicBezTo>
                    <a:pt x="757" y="42"/>
                    <a:pt x="757" y="43"/>
                    <a:pt x="758" y="43"/>
                  </a:cubicBezTo>
                  <a:close/>
                  <a:moveTo>
                    <a:pt x="750" y="30"/>
                  </a:moveTo>
                  <a:cubicBezTo>
                    <a:pt x="750" y="30"/>
                    <a:pt x="752" y="28"/>
                    <a:pt x="752" y="28"/>
                  </a:cubicBezTo>
                  <a:cubicBezTo>
                    <a:pt x="752" y="28"/>
                    <a:pt x="750" y="26"/>
                    <a:pt x="750" y="26"/>
                  </a:cubicBezTo>
                  <a:cubicBezTo>
                    <a:pt x="749" y="26"/>
                    <a:pt x="749" y="28"/>
                    <a:pt x="748" y="28"/>
                  </a:cubicBezTo>
                  <a:cubicBezTo>
                    <a:pt x="748" y="29"/>
                    <a:pt x="746" y="30"/>
                    <a:pt x="746" y="31"/>
                  </a:cubicBezTo>
                  <a:cubicBezTo>
                    <a:pt x="746" y="31"/>
                    <a:pt x="748" y="32"/>
                    <a:pt x="749" y="32"/>
                  </a:cubicBezTo>
                  <a:cubicBezTo>
                    <a:pt x="749" y="33"/>
                    <a:pt x="751" y="34"/>
                    <a:pt x="751" y="34"/>
                  </a:cubicBezTo>
                  <a:cubicBezTo>
                    <a:pt x="752" y="34"/>
                    <a:pt x="752" y="32"/>
                    <a:pt x="753" y="32"/>
                  </a:cubicBezTo>
                  <a:cubicBezTo>
                    <a:pt x="752" y="31"/>
                    <a:pt x="750" y="31"/>
                    <a:pt x="750" y="30"/>
                  </a:cubicBezTo>
                  <a:close/>
                  <a:moveTo>
                    <a:pt x="787" y="37"/>
                  </a:moveTo>
                  <a:cubicBezTo>
                    <a:pt x="787" y="37"/>
                    <a:pt x="789" y="36"/>
                    <a:pt x="789" y="35"/>
                  </a:cubicBezTo>
                  <a:cubicBezTo>
                    <a:pt x="789" y="35"/>
                    <a:pt x="787" y="34"/>
                    <a:pt x="787" y="33"/>
                  </a:cubicBezTo>
                  <a:cubicBezTo>
                    <a:pt x="787" y="33"/>
                    <a:pt x="788" y="32"/>
                    <a:pt x="789" y="31"/>
                  </a:cubicBezTo>
                  <a:cubicBezTo>
                    <a:pt x="789" y="31"/>
                    <a:pt x="790" y="29"/>
                    <a:pt x="790" y="29"/>
                  </a:cubicBezTo>
                  <a:cubicBezTo>
                    <a:pt x="790" y="28"/>
                    <a:pt x="788" y="27"/>
                    <a:pt x="788" y="27"/>
                  </a:cubicBezTo>
                  <a:cubicBezTo>
                    <a:pt x="787" y="27"/>
                    <a:pt x="786" y="26"/>
                    <a:pt x="786" y="25"/>
                  </a:cubicBezTo>
                  <a:cubicBezTo>
                    <a:pt x="785" y="25"/>
                    <a:pt x="784" y="27"/>
                    <a:pt x="784" y="28"/>
                  </a:cubicBezTo>
                  <a:cubicBezTo>
                    <a:pt x="784" y="28"/>
                    <a:pt x="782" y="26"/>
                    <a:pt x="782" y="26"/>
                  </a:cubicBezTo>
                  <a:cubicBezTo>
                    <a:pt x="781" y="26"/>
                    <a:pt x="781" y="28"/>
                    <a:pt x="780" y="28"/>
                  </a:cubicBezTo>
                  <a:cubicBezTo>
                    <a:pt x="780" y="29"/>
                    <a:pt x="778" y="30"/>
                    <a:pt x="778" y="30"/>
                  </a:cubicBezTo>
                  <a:cubicBezTo>
                    <a:pt x="778" y="31"/>
                    <a:pt x="780" y="32"/>
                    <a:pt x="781" y="32"/>
                  </a:cubicBezTo>
                  <a:cubicBezTo>
                    <a:pt x="781" y="32"/>
                    <a:pt x="782" y="30"/>
                    <a:pt x="782" y="30"/>
                  </a:cubicBezTo>
                  <a:cubicBezTo>
                    <a:pt x="783" y="30"/>
                    <a:pt x="784" y="31"/>
                    <a:pt x="785" y="32"/>
                  </a:cubicBezTo>
                  <a:cubicBezTo>
                    <a:pt x="785" y="32"/>
                    <a:pt x="786" y="33"/>
                    <a:pt x="787" y="33"/>
                  </a:cubicBezTo>
                  <a:cubicBezTo>
                    <a:pt x="786" y="34"/>
                    <a:pt x="786" y="35"/>
                    <a:pt x="785" y="35"/>
                  </a:cubicBezTo>
                  <a:cubicBezTo>
                    <a:pt x="785" y="36"/>
                    <a:pt x="783" y="37"/>
                    <a:pt x="783" y="38"/>
                  </a:cubicBezTo>
                  <a:cubicBezTo>
                    <a:pt x="783" y="38"/>
                    <a:pt x="785" y="39"/>
                    <a:pt x="786" y="39"/>
                  </a:cubicBezTo>
                  <a:cubicBezTo>
                    <a:pt x="786" y="39"/>
                    <a:pt x="787" y="38"/>
                    <a:pt x="787" y="37"/>
                  </a:cubicBezTo>
                  <a:close/>
                  <a:moveTo>
                    <a:pt x="772" y="25"/>
                  </a:moveTo>
                  <a:cubicBezTo>
                    <a:pt x="772" y="25"/>
                    <a:pt x="773" y="23"/>
                    <a:pt x="773" y="23"/>
                  </a:cubicBezTo>
                  <a:cubicBezTo>
                    <a:pt x="774" y="23"/>
                    <a:pt x="775" y="21"/>
                    <a:pt x="775" y="21"/>
                  </a:cubicBezTo>
                  <a:cubicBezTo>
                    <a:pt x="776" y="19"/>
                    <a:pt x="777" y="18"/>
                    <a:pt x="779" y="16"/>
                  </a:cubicBezTo>
                  <a:cubicBezTo>
                    <a:pt x="778" y="16"/>
                    <a:pt x="777" y="15"/>
                    <a:pt x="776" y="15"/>
                  </a:cubicBezTo>
                  <a:cubicBezTo>
                    <a:pt x="776" y="15"/>
                    <a:pt x="775" y="17"/>
                    <a:pt x="775" y="17"/>
                  </a:cubicBezTo>
                  <a:cubicBezTo>
                    <a:pt x="774" y="17"/>
                    <a:pt x="773" y="18"/>
                    <a:pt x="773" y="19"/>
                  </a:cubicBezTo>
                  <a:cubicBezTo>
                    <a:pt x="772" y="21"/>
                    <a:pt x="771" y="22"/>
                    <a:pt x="769" y="24"/>
                  </a:cubicBezTo>
                  <a:cubicBezTo>
                    <a:pt x="770" y="24"/>
                    <a:pt x="771" y="25"/>
                    <a:pt x="772" y="25"/>
                  </a:cubicBezTo>
                  <a:close/>
                  <a:moveTo>
                    <a:pt x="801" y="37"/>
                  </a:moveTo>
                  <a:cubicBezTo>
                    <a:pt x="801" y="37"/>
                    <a:pt x="804" y="39"/>
                    <a:pt x="804" y="39"/>
                  </a:cubicBezTo>
                  <a:cubicBezTo>
                    <a:pt x="804" y="39"/>
                    <a:pt x="805" y="37"/>
                    <a:pt x="805" y="37"/>
                  </a:cubicBezTo>
                  <a:cubicBezTo>
                    <a:pt x="805" y="36"/>
                    <a:pt x="807" y="35"/>
                    <a:pt x="807" y="35"/>
                  </a:cubicBezTo>
                  <a:cubicBezTo>
                    <a:pt x="807" y="34"/>
                    <a:pt x="805" y="33"/>
                    <a:pt x="805" y="33"/>
                  </a:cubicBezTo>
                  <a:cubicBezTo>
                    <a:pt x="805" y="32"/>
                    <a:pt x="806" y="31"/>
                    <a:pt x="806" y="31"/>
                  </a:cubicBezTo>
                  <a:cubicBezTo>
                    <a:pt x="807" y="30"/>
                    <a:pt x="808" y="29"/>
                    <a:pt x="808" y="28"/>
                  </a:cubicBezTo>
                  <a:cubicBezTo>
                    <a:pt x="809" y="28"/>
                    <a:pt x="809" y="26"/>
                    <a:pt x="810" y="26"/>
                  </a:cubicBezTo>
                  <a:cubicBezTo>
                    <a:pt x="810" y="26"/>
                    <a:pt x="812" y="28"/>
                    <a:pt x="812" y="28"/>
                  </a:cubicBezTo>
                  <a:cubicBezTo>
                    <a:pt x="813" y="28"/>
                    <a:pt x="813" y="26"/>
                    <a:pt x="814" y="26"/>
                  </a:cubicBezTo>
                  <a:cubicBezTo>
                    <a:pt x="814" y="25"/>
                    <a:pt x="816" y="27"/>
                    <a:pt x="816" y="27"/>
                  </a:cubicBezTo>
                  <a:cubicBezTo>
                    <a:pt x="816" y="27"/>
                    <a:pt x="818" y="25"/>
                    <a:pt x="818" y="25"/>
                  </a:cubicBezTo>
                  <a:cubicBezTo>
                    <a:pt x="818" y="25"/>
                    <a:pt x="820" y="23"/>
                    <a:pt x="819" y="23"/>
                  </a:cubicBezTo>
                  <a:cubicBezTo>
                    <a:pt x="819" y="22"/>
                    <a:pt x="817" y="22"/>
                    <a:pt x="817" y="21"/>
                  </a:cubicBezTo>
                  <a:cubicBezTo>
                    <a:pt x="817" y="21"/>
                    <a:pt x="816" y="23"/>
                    <a:pt x="816" y="23"/>
                  </a:cubicBezTo>
                  <a:cubicBezTo>
                    <a:pt x="815" y="23"/>
                    <a:pt x="814" y="22"/>
                    <a:pt x="813" y="22"/>
                  </a:cubicBezTo>
                  <a:cubicBezTo>
                    <a:pt x="813" y="22"/>
                    <a:pt x="812" y="24"/>
                    <a:pt x="812" y="24"/>
                  </a:cubicBezTo>
                  <a:cubicBezTo>
                    <a:pt x="811" y="24"/>
                    <a:pt x="810" y="22"/>
                    <a:pt x="809" y="22"/>
                  </a:cubicBezTo>
                  <a:cubicBezTo>
                    <a:pt x="809" y="22"/>
                    <a:pt x="808" y="24"/>
                    <a:pt x="808" y="24"/>
                  </a:cubicBezTo>
                  <a:cubicBezTo>
                    <a:pt x="807" y="25"/>
                    <a:pt x="806" y="26"/>
                    <a:pt x="806" y="27"/>
                  </a:cubicBezTo>
                  <a:cubicBezTo>
                    <a:pt x="805" y="27"/>
                    <a:pt x="805" y="28"/>
                    <a:pt x="804" y="29"/>
                  </a:cubicBezTo>
                  <a:cubicBezTo>
                    <a:pt x="804" y="29"/>
                    <a:pt x="803" y="31"/>
                    <a:pt x="803" y="31"/>
                  </a:cubicBezTo>
                  <a:cubicBezTo>
                    <a:pt x="802" y="31"/>
                    <a:pt x="801" y="29"/>
                    <a:pt x="800" y="29"/>
                  </a:cubicBezTo>
                  <a:cubicBezTo>
                    <a:pt x="800" y="29"/>
                    <a:pt x="799" y="31"/>
                    <a:pt x="799" y="32"/>
                  </a:cubicBezTo>
                  <a:cubicBezTo>
                    <a:pt x="799" y="32"/>
                    <a:pt x="801" y="33"/>
                    <a:pt x="801" y="33"/>
                  </a:cubicBezTo>
                  <a:cubicBezTo>
                    <a:pt x="802" y="34"/>
                    <a:pt x="802" y="35"/>
                    <a:pt x="803" y="35"/>
                  </a:cubicBezTo>
                  <a:cubicBezTo>
                    <a:pt x="803" y="36"/>
                    <a:pt x="801" y="37"/>
                    <a:pt x="801" y="37"/>
                  </a:cubicBezTo>
                  <a:close/>
                  <a:moveTo>
                    <a:pt x="853" y="52"/>
                  </a:moveTo>
                  <a:cubicBezTo>
                    <a:pt x="853" y="52"/>
                    <a:pt x="852" y="51"/>
                    <a:pt x="851" y="51"/>
                  </a:cubicBezTo>
                  <a:cubicBezTo>
                    <a:pt x="851" y="50"/>
                    <a:pt x="849" y="49"/>
                    <a:pt x="849" y="49"/>
                  </a:cubicBezTo>
                  <a:cubicBezTo>
                    <a:pt x="849" y="49"/>
                    <a:pt x="848" y="51"/>
                    <a:pt x="847" y="51"/>
                  </a:cubicBezTo>
                  <a:cubicBezTo>
                    <a:pt x="847" y="51"/>
                    <a:pt x="846" y="53"/>
                    <a:pt x="846" y="53"/>
                  </a:cubicBezTo>
                  <a:cubicBezTo>
                    <a:pt x="846" y="54"/>
                    <a:pt x="847" y="55"/>
                    <a:pt x="848" y="55"/>
                  </a:cubicBezTo>
                  <a:cubicBezTo>
                    <a:pt x="848" y="55"/>
                    <a:pt x="850" y="57"/>
                    <a:pt x="850" y="57"/>
                  </a:cubicBezTo>
                  <a:cubicBezTo>
                    <a:pt x="850" y="57"/>
                    <a:pt x="852" y="55"/>
                    <a:pt x="852" y="55"/>
                  </a:cubicBezTo>
                  <a:cubicBezTo>
                    <a:pt x="852" y="54"/>
                    <a:pt x="853" y="53"/>
                    <a:pt x="853" y="52"/>
                  </a:cubicBezTo>
                  <a:close/>
                  <a:moveTo>
                    <a:pt x="883" y="46"/>
                  </a:moveTo>
                  <a:cubicBezTo>
                    <a:pt x="883" y="46"/>
                    <a:pt x="884" y="45"/>
                    <a:pt x="884" y="44"/>
                  </a:cubicBezTo>
                  <a:cubicBezTo>
                    <a:pt x="884" y="44"/>
                    <a:pt x="886" y="43"/>
                    <a:pt x="886" y="42"/>
                  </a:cubicBezTo>
                  <a:cubicBezTo>
                    <a:pt x="886" y="41"/>
                    <a:pt x="884" y="41"/>
                    <a:pt x="884" y="40"/>
                  </a:cubicBezTo>
                  <a:cubicBezTo>
                    <a:pt x="883" y="40"/>
                    <a:pt x="883" y="42"/>
                    <a:pt x="882" y="42"/>
                  </a:cubicBezTo>
                  <a:cubicBezTo>
                    <a:pt x="882" y="43"/>
                    <a:pt x="880" y="41"/>
                    <a:pt x="880" y="41"/>
                  </a:cubicBezTo>
                  <a:cubicBezTo>
                    <a:pt x="880" y="41"/>
                    <a:pt x="878" y="43"/>
                    <a:pt x="878" y="43"/>
                  </a:cubicBezTo>
                  <a:cubicBezTo>
                    <a:pt x="878" y="44"/>
                    <a:pt x="880" y="44"/>
                    <a:pt x="881" y="45"/>
                  </a:cubicBezTo>
                  <a:cubicBezTo>
                    <a:pt x="880" y="45"/>
                    <a:pt x="879" y="46"/>
                    <a:pt x="879" y="47"/>
                  </a:cubicBezTo>
                  <a:cubicBezTo>
                    <a:pt x="879" y="47"/>
                    <a:pt x="881" y="48"/>
                    <a:pt x="881" y="49"/>
                  </a:cubicBezTo>
                  <a:cubicBezTo>
                    <a:pt x="881" y="49"/>
                    <a:pt x="883" y="50"/>
                    <a:pt x="883" y="50"/>
                  </a:cubicBezTo>
                  <a:cubicBezTo>
                    <a:pt x="884" y="50"/>
                    <a:pt x="884" y="48"/>
                    <a:pt x="885" y="48"/>
                  </a:cubicBezTo>
                  <a:cubicBezTo>
                    <a:pt x="885" y="47"/>
                    <a:pt x="883" y="47"/>
                    <a:pt x="883" y="46"/>
                  </a:cubicBezTo>
                  <a:close/>
                  <a:moveTo>
                    <a:pt x="883" y="32"/>
                  </a:moveTo>
                  <a:cubicBezTo>
                    <a:pt x="883" y="32"/>
                    <a:pt x="884" y="31"/>
                    <a:pt x="885" y="30"/>
                  </a:cubicBezTo>
                  <a:cubicBezTo>
                    <a:pt x="884" y="30"/>
                    <a:pt x="883" y="29"/>
                    <a:pt x="882" y="28"/>
                  </a:cubicBezTo>
                  <a:cubicBezTo>
                    <a:pt x="882" y="28"/>
                    <a:pt x="880" y="27"/>
                    <a:pt x="880" y="27"/>
                  </a:cubicBezTo>
                  <a:cubicBezTo>
                    <a:pt x="880" y="26"/>
                    <a:pt x="882" y="25"/>
                    <a:pt x="882" y="25"/>
                  </a:cubicBezTo>
                  <a:cubicBezTo>
                    <a:pt x="881" y="24"/>
                    <a:pt x="880" y="23"/>
                    <a:pt x="880" y="23"/>
                  </a:cubicBezTo>
                  <a:cubicBezTo>
                    <a:pt x="879" y="23"/>
                    <a:pt x="878" y="25"/>
                    <a:pt x="878" y="25"/>
                  </a:cubicBezTo>
                  <a:cubicBezTo>
                    <a:pt x="878" y="25"/>
                    <a:pt x="876" y="27"/>
                    <a:pt x="876" y="27"/>
                  </a:cubicBezTo>
                  <a:cubicBezTo>
                    <a:pt x="876" y="28"/>
                    <a:pt x="878" y="28"/>
                    <a:pt x="878" y="29"/>
                  </a:cubicBezTo>
                  <a:cubicBezTo>
                    <a:pt x="878" y="30"/>
                    <a:pt x="877" y="30"/>
                    <a:pt x="877" y="31"/>
                  </a:cubicBezTo>
                  <a:cubicBezTo>
                    <a:pt x="877" y="32"/>
                    <a:pt x="879" y="33"/>
                    <a:pt x="879" y="33"/>
                  </a:cubicBezTo>
                  <a:cubicBezTo>
                    <a:pt x="880" y="33"/>
                    <a:pt x="880" y="34"/>
                    <a:pt x="881" y="35"/>
                  </a:cubicBezTo>
                  <a:cubicBezTo>
                    <a:pt x="882" y="34"/>
                    <a:pt x="882" y="33"/>
                    <a:pt x="883" y="32"/>
                  </a:cubicBezTo>
                  <a:close/>
                  <a:moveTo>
                    <a:pt x="900" y="42"/>
                  </a:moveTo>
                  <a:cubicBezTo>
                    <a:pt x="901" y="42"/>
                    <a:pt x="901" y="40"/>
                    <a:pt x="902" y="40"/>
                  </a:cubicBezTo>
                  <a:cubicBezTo>
                    <a:pt x="902" y="39"/>
                    <a:pt x="904" y="38"/>
                    <a:pt x="904" y="38"/>
                  </a:cubicBezTo>
                  <a:cubicBezTo>
                    <a:pt x="904" y="38"/>
                    <a:pt x="902" y="36"/>
                    <a:pt x="901" y="36"/>
                  </a:cubicBezTo>
                  <a:cubicBezTo>
                    <a:pt x="901" y="36"/>
                    <a:pt x="900" y="38"/>
                    <a:pt x="900" y="38"/>
                  </a:cubicBezTo>
                  <a:cubicBezTo>
                    <a:pt x="899" y="39"/>
                    <a:pt x="899" y="40"/>
                    <a:pt x="898" y="40"/>
                  </a:cubicBezTo>
                  <a:cubicBezTo>
                    <a:pt x="898" y="41"/>
                    <a:pt x="896" y="39"/>
                    <a:pt x="896" y="39"/>
                  </a:cubicBezTo>
                  <a:cubicBezTo>
                    <a:pt x="896" y="39"/>
                    <a:pt x="894" y="41"/>
                    <a:pt x="894" y="41"/>
                  </a:cubicBezTo>
                  <a:cubicBezTo>
                    <a:pt x="894" y="41"/>
                    <a:pt x="896" y="43"/>
                    <a:pt x="896" y="43"/>
                  </a:cubicBezTo>
                  <a:cubicBezTo>
                    <a:pt x="897" y="43"/>
                    <a:pt x="897" y="41"/>
                    <a:pt x="898" y="40"/>
                  </a:cubicBezTo>
                  <a:cubicBezTo>
                    <a:pt x="898" y="40"/>
                    <a:pt x="900" y="42"/>
                    <a:pt x="900" y="42"/>
                  </a:cubicBezTo>
                  <a:close/>
                  <a:moveTo>
                    <a:pt x="899" y="30"/>
                  </a:moveTo>
                  <a:cubicBezTo>
                    <a:pt x="900" y="31"/>
                    <a:pt x="902" y="33"/>
                    <a:pt x="903" y="34"/>
                  </a:cubicBezTo>
                  <a:cubicBezTo>
                    <a:pt x="904" y="33"/>
                    <a:pt x="904" y="32"/>
                    <a:pt x="905" y="31"/>
                  </a:cubicBezTo>
                  <a:cubicBezTo>
                    <a:pt x="905" y="31"/>
                    <a:pt x="906" y="33"/>
                    <a:pt x="907" y="33"/>
                  </a:cubicBezTo>
                  <a:cubicBezTo>
                    <a:pt x="907" y="32"/>
                    <a:pt x="909" y="32"/>
                    <a:pt x="909" y="31"/>
                  </a:cubicBezTo>
                  <a:cubicBezTo>
                    <a:pt x="909" y="30"/>
                    <a:pt x="907" y="30"/>
                    <a:pt x="906" y="29"/>
                  </a:cubicBezTo>
                  <a:cubicBezTo>
                    <a:pt x="906" y="29"/>
                    <a:pt x="908" y="28"/>
                    <a:pt x="908" y="27"/>
                  </a:cubicBezTo>
                  <a:cubicBezTo>
                    <a:pt x="907" y="26"/>
                    <a:pt x="905" y="25"/>
                    <a:pt x="904" y="24"/>
                  </a:cubicBezTo>
                  <a:cubicBezTo>
                    <a:pt x="903" y="25"/>
                    <a:pt x="901" y="27"/>
                    <a:pt x="900" y="28"/>
                  </a:cubicBezTo>
                  <a:cubicBezTo>
                    <a:pt x="900" y="29"/>
                    <a:pt x="899" y="30"/>
                    <a:pt x="899" y="30"/>
                  </a:cubicBezTo>
                  <a:close/>
                  <a:moveTo>
                    <a:pt x="961" y="50"/>
                  </a:moveTo>
                  <a:cubicBezTo>
                    <a:pt x="962" y="48"/>
                    <a:pt x="964" y="47"/>
                    <a:pt x="965" y="45"/>
                  </a:cubicBezTo>
                  <a:cubicBezTo>
                    <a:pt x="964" y="45"/>
                    <a:pt x="963" y="44"/>
                    <a:pt x="963" y="44"/>
                  </a:cubicBezTo>
                  <a:cubicBezTo>
                    <a:pt x="962" y="44"/>
                    <a:pt x="961" y="46"/>
                    <a:pt x="961" y="46"/>
                  </a:cubicBezTo>
                  <a:cubicBezTo>
                    <a:pt x="960" y="46"/>
                    <a:pt x="960" y="48"/>
                    <a:pt x="959" y="48"/>
                  </a:cubicBezTo>
                  <a:cubicBezTo>
                    <a:pt x="959" y="49"/>
                    <a:pt x="957" y="50"/>
                    <a:pt x="957" y="50"/>
                  </a:cubicBezTo>
                  <a:cubicBezTo>
                    <a:pt x="957" y="51"/>
                    <a:pt x="959" y="52"/>
                    <a:pt x="960" y="52"/>
                  </a:cubicBezTo>
                  <a:cubicBezTo>
                    <a:pt x="960" y="51"/>
                    <a:pt x="961" y="51"/>
                    <a:pt x="961" y="50"/>
                  </a:cubicBezTo>
                  <a:close/>
                  <a:moveTo>
                    <a:pt x="971" y="51"/>
                  </a:moveTo>
                  <a:cubicBezTo>
                    <a:pt x="972" y="51"/>
                    <a:pt x="973" y="52"/>
                    <a:pt x="974" y="52"/>
                  </a:cubicBezTo>
                  <a:cubicBezTo>
                    <a:pt x="974" y="52"/>
                    <a:pt x="975" y="51"/>
                    <a:pt x="975" y="50"/>
                  </a:cubicBezTo>
                  <a:cubicBezTo>
                    <a:pt x="976" y="49"/>
                    <a:pt x="976" y="48"/>
                    <a:pt x="977" y="48"/>
                  </a:cubicBezTo>
                  <a:cubicBezTo>
                    <a:pt x="977" y="48"/>
                    <a:pt x="979" y="50"/>
                    <a:pt x="979" y="49"/>
                  </a:cubicBezTo>
                  <a:cubicBezTo>
                    <a:pt x="980" y="49"/>
                    <a:pt x="981" y="48"/>
                    <a:pt x="981" y="47"/>
                  </a:cubicBezTo>
                  <a:cubicBezTo>
                    <a:pt x="981" y="47"/>
                    <a:pt x="979" y="46"/>
                    <a:pt x="979" y="46"/>
                  </a:cubicBezTo>
                  <a:cubicBezTo>
                    <a:pt x="979" y="45"/>
                    <a:pt x="980" y="44"/>
                    <a:pt x="980" y="43"/>
                  </a:cubicBezTo>
                  <a:cubicBezTo>
                    <a:pt x="981" y="43"/>
                    <a:pt x="982" y="42"/>
                    <a:pt x="982" y="41"/>
                  </a:cubicBezTo>
                  <a:cubicBezTo>
                    <a:pt x="982" y="40"/>
                    <a:pt x="980" y="40"/>
                    <a:pt x="980" y="39"/>
                  </a:cubicBezTo>
                  <a:cubicBezTo>
                    <a:pt x="980" y="39"/>
                    <a:pt x="982" y="38"/>
                    <a:pt x="982" y="37"/>
                  </a:cubicBezTo>
                  <a:cubicBezTo>
                    <a:pt x="982" y="37"/>
                    <a:pt x="979" y="35"/>
                    <a:pt x="979" y="35"/>
                  </a:cubicBezTo>
                  <a:cubicBezTo>
                    <a:pt x="979" y="36"/>
                    <a:pt x="978" y="37"/>
                    <a:pt x="978" y="38"/>
                  </a:cubicBezTo>
                  <a:cubicBezTo>
                    <a:pt x="977" y="38"/>
                    <a:pt x="976" y="39"/>
                    <a:pt x="976" y="40"/>
                  </a:cubicBezTo>
                  <a:cubicBezTo>
                    <a:pt x="976" y="40"/>
                    <a:pt x="978" y="41"/>
                    <a:pt x="978" y="42"/>
                  </a:cubicBezTo>
                  <a:cubicBezTo>
                    <a:pt x="978" y="42"/>
                    <a:pt x="977" y="44"/>
                    <a:pt x="977" y="44"/>
                  </a:cubicBezTo>
                  <a:cubicBezTo>
                    <a:pt x="976" y="44"/>
                    <a:pt x="975" y="46"/>
                    <a:pt x="975" y="46"/>
                  </a:cubicBezTo>
                  <a:cubicBezTo>
                    <a:pt x="974" y="46"/>
                    <a:pt x="973" y="44"/>
                    <a:pt x="973" y="44"/>
                  </a:cubicBezTo>
                  <a:cubicBezTo>
                    <a:pt x="972" y="44"/>
                    <a:pt x="971" y="46"/>
                    <a:pt x="971" y="47"/>
                  </a:cubicBezTo>
                  <a:cubicBezTo>
                    <a:pt x="970" y="47"/>
                    <a:pt x="970" y="48"/>
                    <a:pt x="969" y="49"/>
                  </a:cubicBezTo>
                  <a:cubicBezTo>
                    <a:pt x="969" y="49"/>
                    <a:pt x="967" y="51"/>
                    <a:pt x="968" y="51"/>
                  </a:cubicBezTo>
                  <a:cubicBezTo>
                    <a:pt x="968" y="52"/>
                    <a:pt x="970" y="52"/>
                    <a:pt x="970" y="53"/>
                  </a:cubicBezTo>
                  <a:cubicBezTo>
                    <a:pt x="970" y="52"/>
                    <a:pt x="971" y="51"/>
                    <a:pt x="971" y="51"/>
                  </a:cubicBezTo>
                  <a:close/>
                  <a:moveTo>
                    <a:pt x="951" y="31"/>
                  </a:moveTo>
                  <a:cubicBezTo>
                    <a:pt x="952" y="32"/>
                    <a:pt x="952" y="32"/>
                    <a:pt x="953" y="33"/>
                  </a:cubicBezTo>
                  <a:cubicBezTo>
                    <a:pt x="953" y="33"/>
                    <a:pt x="955" y="35"/>
                    <a:pt x="955" y="35"/>
                  </a:cubicBezTo>
                  <a:cubicBezTo>
                    <a:pt x="956" y="35"/>
                    <a:pt x="957" y="33"/>
                    <a:pt x="957" y="32"/>
                  </a:cubicBezTo>
                  <a:cubicBezTo>
                    <a:pt x="957" y="32"/>
                    <a:pt x="955" y="31"/>
                    <a:pt x="955" y="31"/>
                  </a:cubicBezTo>
                  <a:cubicBezTo>
                    <a:pt x="955" y="30"/>
                    <a:pt x="956" y="29"/>
                    <a:pt x="956" y="29"/>
                  </a:cubicBezTo>
                  <a:cubicBezTo>
                    <a:pt x="957" y="28"/>
                    <a:pt x="958" y="27"/>
                    <a:pt x="958" y="26"/>
                  </a:cubicBezTo>
                  <a:cubicBezTo>
                    <a:pt x="958" y="26"/>
                    <a:pt x="960" y="24"/>
                    <a:pt x="960" y="24"/>
                  </a:cubicBezTo>
                  <a:cubicBezTo>
                    <a:pt x="960" y="23"/>
                    <a:pt x="958" y="23"/>
                    <a:pt x="958" y="22"/>
                  </a:cubicBezTo>
                  <a:cubicBezTo>
                    <a:pt x="957" y="23"/>
                    <a:pt x="957" y="24"/>
                    <a:pt x="956" y="25"/>
                  </a:cubicBezTo>
                  <a:cubicBezTo>
                    <a:pt x="955" y="25"/>
                    <a:pt x="955" y="26"/>
                    <a:pt x="954" y="27"/>
                  </a:cubicBezTo>
                  <a:cubicBezTo>
                    <a:pt x="954" y="28"/>
                    <a:pt x="953" y="28"/>
                    <a:pt x="953" y="29"/>
                  </a:cubicBezTo>
                  <a:cubicBezTo>
                    <a:pt x="952" y="29"/>
                    <a:pt x="951" y="27"/>
                    <a:pt x="950" y="27"/>
                  </a:cubicBezTo>
                  <a:cubicBezTo>
                    <a:pt x="950" y="27"/>
                    <a:pt x="949" y="29"/>
                    <a:pt x="949" y="30"/>
                  </a:cubicBezTo>
                  <a:cubicBezTo>
                    <a:pt x="948" y="30"/>
                    <a:pt x="947" y="31"/>
                    <a:pt x="947" y="32"/>
                  </a:cubicBezTo>
                  <a:cubicBezTo>
                    <a:pt x="947" y="32"/>
                    <a:pt x="949" y="33"/>
                    <a:pt x="949" y="34"/>
                  </a:cubicBezTo>
                  <a:cubicBezTo>
                    <a:pt x="950" y="33"/>
                    <a:pt x="950" y="32"/>
                    <a:pt x="951" y="31"/>
                  </a:cubicBezTo>
                  <a:close/>
                  <a:moveTo>
                    <a:pt x="994" y="54"/>
                  </a:moveTo>
                  <a:cubicBezTo>
                    <a:pt x="994" y="54"/>
                    <a:pt x="996" y="55"/>
                    <a:pt x="996" y="55"/>
                  </a:cubicBezTo>
                  <a:cubicBezTo>
                    <a:pt x="997" y="55"/>
                    <a:pt x="997" y="53"/>
                    <a:pt x="998" y="53"/>
                  </a:cubicBezTo>
                  <a:cubicBezTo>
                    <a:pt x="998" y="53"/>
                    <a:pt x="999" y="55"/>
                    <a:pt x="1000" y="55"/>
                  </a:cubicBezTo>
                  <a:cubicBezTo>
                    <a:pt x="1001" y="55"/>
                    <a:pt x="1001" y="53"/>
                    <a:pt x="1002" y="52"/>
                  </a:cubicBezTo>
                  <a:cubicBezTo>
                    <a:pt x="1002" y="52"/>
                    <a:pt x="1003" y="51"/>
                    <a:pt x="1003" y="50"/>
                  </a:cubicBezTo>
                  <a:cubicBezTo>
                    <a:pt x="1004" y="50"/>
                    <a:pt x="1005" y="49"/>
                    <a:pt x="1005" y="48"/>
                  </a:cubicBezTo>
                  <a:cubicBezTo>
                    <a:pt x="1006" y="49"/>
                    <a:pt x="1007" y="49"/>
                    <a:pt x="1007" y="50"/>
                  </a:cubicBezTo>
                  <a:cubicBezTo>
                    <a:pt x="1007" y="49"/>
                    <a:pt x="1009" y="48"/>
                    <a:pt x="1009" y="48"/>
                  </a:cubicBezTo>
                  <a:cubicBezTo>
                    <a:pt x="1009" y="47"/>
                    <a:pt x="1007" y="46"/>
                    <a:pt x="1007" y="46"/>
                  </a:cubicBezTo>
                  <a:cubicBezTo>
                    <a:pt x="1007" y="46"/>
                    <a:pt x="1006" y="48"/>
                    <a:pt x="1005" y="48"/>
                  </a:cubicBezTo>
                  <a:cubicBezTo>
                    <a:pt x="1005" y="48"/>
                    <a:pt x="1003" y="46"/>
                    <a:pt x="1003" y="46"/>
                  </a:cubicBezTo>
                  <a:cubicBezTo>
                    <a:pt x="1002" y="46"/>
                    <a:pt x="1002" y="48"/>
                    <a:pt x="1001" y="49"/>
                  </a:cubicBezTo>
                  <a:cubicBezTo>
                    <a:pt x="1001" y="49"/>
                    <a:pt x="1000" y="51"/>
                    <a:pt x="1000" y="51"/>
                  </a:cubicBezTo>
                  <a:cubicBezTo>
                    <a:pt x="999" y="51"/>
                    <a:pt x="998" y="49"/>
                    <a:pt x="997" y="49"/>
                  </a:cubicBezTo>
                  <a:cubicBezTo>
                    <a:pt x="997" y="49"/>
                    <a:pt x="996" y="51"/>
                    <a:pt x="996" y="51"/>
                  </a:cubicBezTo>
                  <a:cubicBezTo>
                    <a:pt x="996" y="52"/>
                    <a:pt x="994" y="53"/>
                    <a:pt x="994" y="54"/>
                  </a:cubicBezTo>
                  <a:close/>
                  <a:moveTo>
                    <a:pt x="1013" y="43"/>
                  </a:moveTo>
                  <a:cubicBezTo>
                    <a:pt x="1013" y="43"/>
                    <a:pt x="1014" y="41"/>
                    <a:pt x="1014" y="41"/>
                  </a:cubicBezTo>
                  <a:cubicBezTo>
                    <a:pt x="1015" y="41"/>
                    <a:pt x="1016" y="43"/>
                    <a:pt x="1016" y="43"/>
                  </a:cubicBezTo>
                  <a:cubicBezTo>
                    <a:pt x="1017" y="42"/>
                    <a:pt x="1018" y="44"/>
                    <a:pt x="1019" y="44"/>
                  </a:cubicBezTo>
                  <a:cubicBezTo>
                    <a:pt x="1019" y="44"/>
                    <a:pt x="1020" y="42"/>
                    <a:pt x="1020" y="42"/>
                  </a:cubicBezTo>
                  <a:cubicBezTo>
                    <a:pt x="1021" y="41"/>
                    <a:pt x="1022" y="40"/>
                    <a:pt x="1022" y="40"/>
                  </a:cubicBezTo>
                  <a:cubicBezTo>
                    <a:pt x="1021" y="40"/>
                    <a:pt x="1021" y="38"/>
                    <a:pt x="1020" y="38"/>
                  </a:cubicBezTo>
                  <a:cubicBezTo>
                    <a:pt x="1019" y="38"/>
                    <a:pt x="1019" y="40"/>
                    <a:pt x="1018" y="40"/>
                  </a:cubicBezTo>
                  <a:cubicBezTo>
                    <a:pt x="1018" y="40"/>
                    <a:pt x="1017" y="38"/>
                    <a:pt x="1016" y="39"/>
                  </a:cubicBezTo>
                  <a:cubicBezTo>
                    <a:pt x="1015" y="39"/>
                    <a:pt x="1015" y="41"/>
                    <a:pt x="1014" y="41"/>
                  </a:cubicBezTo>
                  <a:cubicBezTo>
                    <a:pt x="1014" y="41"/>
                    <a:pt x="1013" y="39"/>
                    <a:pt x="1012" y="39"/>
                  </a:cubicBezTo>
                  <a:cubicBezTo>
                    <a:pt x="1011" y="39"/>
                    <a:pt x="1011" y="41"/>
                    <a:pt x="1010" y="41"/>
                  </a:cubicBezTo>
                  <a:cubicBezTo>
                    <a:pt x="1011" y="42"/>
                    <a:pt x="1012" y="43"/>
                    <a:pt x="1013" y="4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zh-CN" altLang="en-US" sz="1350"/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2917045" y="3526935"/>
            <a:ext cx="3154661" cy="352425"/>
            <a:chOff x="2917045" y="3526935"/>
            <a:chExt cx="3154661" cy="352425"/>
          </a:xfrm>
        </p:grpSpPr>
        <p:sp>
          <p:nvSpPr>
            <p:cNvPr id="23" name="文本框 211"/>
            <p:cNvSpPr txBox="1">
              <a:spLocks noChangeArrowheads="1"/>
            </p:cNvSpPr>
            <p:nvPr/>
          </p:nvSpPr>
          <p:spPr bwMode="auto">
            <a:xfrm>
              <a:off x="2917045" y="3526935"/>
              <a:ext cx="963385" cy="3397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9pPr>
            </a:lstStyle>
            <a:p>
              <a:pPr eaLnBrk="1" hangingPunct="1"/>
              <a:r>
                <a:rPr lang="zh-CN" altLang="en-US" sz="1600" dirty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汇报人：</a:t>
              </a:r>
            </a:p>
          </p:txBody>
        </p:sp>
        <p:sp>
          <p:nvSpPr>
            <p:cNvPr id="25" name="文本框 211"/>
            <p:cNvSpPr txBox="1">
              <a:spLocks noChangeArrowheads="1"/>
            </p:cNvSpPr>
            <p:nvPr/>
          </p:nvSpPr>
          <p:spPr bwMode="auto">
            <a:xfrm>
              <a:off x="4023215" y="3544080"/>
              <a:ext cx="1162685" cy="3352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1pPr>
              <a:lvl2pPr marL="742950" indent="-28575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2pPr>
              <a:lvl3pPr marL="11430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3pPr>
              <a:lvl4pPr marL="16002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4pPr>
              <a:lvl5pPr marL="2057400" indent="-228600"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5pPr>
              <a:lvl6pPr marL="25146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6pPr>
              <a:lvl7pPr marL="29718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7pPr>
              <a:lvl8pPr marL="34290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8pPr>
              <a:lvl9pPr marL="3886200" indent="-228600" defTabSz="685800" fontAlgn="base">
                <a:spcBef>
                  <a:spcPct val="0"/>
                </a:spcBef>
                <a:spcAft>
                  <a:spcPct val="0"/>
                </a:spcAft>
                <a:defRPr sz="1300">
                  <a:solidFill>
                    <a:schemeClr val="tx1"/>
                  </a:solidFill>
                  <a:latin typeface="Lao UI" panose="020B0502040204020203" pitchFamily="34" charset="0"/>
                  <a:ea typeface="华康少女文字W5(P)" panose="040F0500000000000000" pitchFamily="82" charset="-122"/>
                </a:defRPr>
              </a:lvl9pPr>
            </a:lstStyle>
            <a:p>
              <a:pPr eaLnBrk="1" hangingPunct="1"/>
              <a:r>
                <a:rPr lang="zh-CN" altLang="en-US" sz="160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 </a:t>
              </a:r>
              <a:endParaRPr lang="zh-CN" altLang="en-US" sz="1600" dirty="0">
                <a:solidFill>
                  <a:schemeClr val="bg1"/>
                </a:solidFill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26" name="圆角矩形 25"/>
            <p:cNvSpPr/>
            <p:nvPr/>
          </p:nvSpPr>
          <p:spPr>
            <a:xfrm>
              <a:off x="4004049" y="3562634"/>
              <a:ext cx="2067657" cy="306000"/>
            </a:xfrm>
            <a:prstGeom prst="roundRect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917045" y="4134360"/>
            <a:ext cx="3154660" cy="343261"/>
            <a:chOff x="2917045" y="4134360"/>
            <a:chExt cx="3154660" cy="343261"/>
          </a:xfrm>
        </p:grpSpPr>
        <p:sp>
          <p:nvSpPr>
            <p:cNvPr id="28" name="文本框 27"/>
            <p:cNvSpPr txBox="1"/>
            <p:nvPr/>
          </p:nvSpPr>
          <p:spPr>
            <a:xfrm>
              <a:off x="2917045" y="4134360"/>
              <a:ext cx="910225" cy="3352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600" dirty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时   间：</a:t>
              </a:r>
            </a:p>
          </p:txBody>
        </p:sp>
        <p:sp>
          <p:nvSpPr>
            <p:cNvPr id="29" name="圆角矩形 28"/>
            <p:cNvSpPr/>
            <p:nvPr/>
          </p:nvSpPr>
          <p:spPr>
            <a:xfrm>
              <a:off x="4004048" y="4161810"/>
              <a:ext cx="2067657" cy="306000"/>
            </a:xfrm>
            <a:prstGeom prst="roundRect">
              <a:avLst/>
            </a:prstGeom>
            <a:noFill/>
            <a:ln w="952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方正清刻本悦宋简体" panose="02000000000000000000" pitchFamily="2" charset="-122"/>
                <a:ea typeface="方正清刻本悦宋简体" panose="02000000000000000000" pitchFamily="2" charset="-122"/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3965684" y="4142341"/>
              <a:ext cx="1874224" cy="33528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altLang="zh-CN" sz="1600" dirty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2017</a:t>
              </a:r>
              <a:r>
                <a:rPr lang="zh-CN" altLang="en-US" sz="1600" dirty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年</a:t>
              </a:r>
              <a:r>
                <a:rPr lang="en-US" altLang="zh-CN" sz="1600" dirty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10</a:t>
              </a:r>
              <a:r>
                <a:rPr lang="zh-CN" altLang="en-US" sz="1600" dirty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月</a:t>
              </a:r>
              <a:r>
                <a:rPr lang="en-US" altLang="zh-CN" sz="1600" dirty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01</a:t>
              </a:r>
              <a:r>
                <a:rPr lang="zh-CN" altLang="en-US" sz="1600" dirty="0">
                  <a:solidFill>
                    <a:schemeClr val="bg1"/>
                  </a:solidFill>
                  <a:latin typeface="方正清刻本悦宋简体" panose="02000000000000000000" pitchFamily="2" charset="-122"/>
                  <a:ea typeface="方正清刻本悦宋简体" panose="02000000000000000000" pitchFamily="2" charset="-122"/>
                </a:rPr>
                <a:t>日</a:t>
              </a:r>
            </a:p>
          </p:txBody>
        </p:sp>
      </p:grpSp>
      <p:sp>
        <p:nvSpPr>
          <p:cNvPr id="31" name="文本框 30"/>
          <p:cNvSpPr txBox="1"/>
          <p:nvPr/>
        </p:nvSpPr>
        <p:spPr>
          <a:xfrm>
            <a:off x="1848022" y="2695745"/>
            <a:ext cx="534371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【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年终总结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】【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述职报告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】【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工作总结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】【</a:t>
            </a:r>
            <a:r>
              <a:rPr lang="zh-CN" altLang="en-US" sz="1600" dirty="0">
                <a:solidFill>
                  <a:schemeClr val="bg1"/>
                </a:solidFill>
                <a:latin typeface="+mn-ea"/>
              </a:rPr>
              <a:t>项目汇报</a:t>
            </a:r>
            <a:r>
              <a:rPr lang="en-US" altLang="zh-CN" sz="1600" dirty="0">
                <a:solidFill>
                  <a:schemeClr val="bg1"/>
                </a:solidFill>
                <a:latin typeface="+mn-ea"/>
              </a:rPr>
              <a:t>】</a:t>
            </a:r>
            <a:endParaRPr lang="zh-CN" altLang="en-US" sz="1600" dirty="0">
              <a:solidFill>
                <a:schemeClr val="bg1"/>
              </a:solidFill>
              <a:latin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Click="0" advTm="0">
        <p:fade/>
      </p:transition>
    </mc:Choice>
    <mc:Fallback xmlns="">
      <p:transition spd="med" advClick="0" advTm="0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Freeform 29"/>
          <p:cNvSpPr>
            <a:spLocks noEditPoints="1"/>
          </p:cNvSpPr>
          <p:nvPr/>
        </p:nvSpPr>
        <p:spPr bwMode="auto">
          <a:xfrm>
            <a:off x="5467350" y="3359150"/>
            <a:ext cx="561975" cy="590550"/>
          </a:xfrm>
          <a:custGeom>
            <a:avLst/>
            <a:gdLst>
              <a:gd name="T0" fmla="*/ 2 w 178"/>
              <a:gd name="T1" fmla="*/ 71 h 187"/>
              <a:gd name="T2" fmla="*/ 22 w 178"/>
              <a:gd name="T3" fmla="*/ 17 h 187"/>
              <a:gd name="T4" fmla="*/ 98 w 178"/>
              <a:gd name="T5" fmla="*/ 2 h 187"/>
              <a:gd name="T6" fmla="*/ 155 w 178"/>
              <a:gd name="T7" fmla="*/ 22 h 187"/>
              <a:gd name="T8" fmla="*/ 170 w 178"/>
              <a:gd name="T9" fmla="*/ 87 h 187"/>
              <a:gd name="T10" fmla="*/ 157 w 178"/>
              <a:gd name="T11" fmla="*/ 165 h 187"/>
              <a:gd name="T12" fmla="*/ 65 w 178"/>
              <a:gd name="T13" fmla="*/ 180 h 187"/>
              <a:gd name="T14" fmla="*/ 8 w 178"/>
              <a:gd name="T15" fmla="*/ 153 h 187"/>
              <a:gd name="T16" fmla="*/ 74 w 178"/>
              <a:gd name="T17" fmla="*/ 82 h 187"/>
              <a:gd name="T18" fmla="*/ 52 w 178"/>
              <a:gd name="T19" fmla="*/ 5 h 187"/>
              <a:gd name="T20" fmla="*/ 75 w 178"/>
              <a:gd name="T21" fmla="*/ 5 h 187"/>
              <a:gd name="T22" fmla="*/ 108 w 178"/>
              <a:gd name="T23" fmla="*/ 9 h 187"/>
              <a:gd name="T24" fmla="*/ 94 w 178"/>
              <a:gd name="T25" fmla="*/ 13 h 187"/>
              <a:gd name="T26" fmla="*/ 54 w 178"/>
              <a:gd name="T27" fmla="*/ 12 h 187"/>
              <a:gd name="T28" fmla="*/ 79 w 178"/>
              <a:gd name="T29" fmla="*/ 19 h 187"/>
              <a:gd name="T30" fmla="*/ 100 w 178"/>
              <a:gd name="T31" fmla="*/ 18 h 187"/>
              <a:gd name="T32" fmla="*/ 60 w 178"/>
              <a:gd name="T33" fmla="*/ 14 h 187"/>
              <a:gd name="T34" fmla="*/ 108 w 178"/>
              <a:gd name="T35" fmla="*/ 16 h 187"/>
              <a:gd name="T36" fmla="*/ 102 w 178"/>
              <a:gd name="T37" fmla="*/ 21 h 187"/>
              <a:gd name="T38" fmla="*/ 5 w 178"/>
              <a:gd name="T39" fmla="*/ 41 h 187"/>
              <a:gd name="T40" fmla="*/ 23 w 178"/>
              <a:gd name="T41" fmla="*/ 81 h 187"/>
              <a:gd name="T42" fmla="*/ 30 w 178"/>
              <a:gd name="T43" fmla="*/ 80 h 187"/>
              <a:gd name="T44" fmla="*/ 8 w 178"/>
              <a:gd name="T45" fmla="*/ 39 h 187"/>
              <a:gd name="T46" fmla="*/ 11 w 178"/>
              <a:gd name="T47" fmla="*/ 36 h 187"/>
              <a:gd name="T48" fmla="*/ 50 w 178"/>
              <a:gd name="T49" fmla="*/ 81 h 187"/>
              <a:gd name="T50" fmla="*/ 76 w 178"/>
              <a:gd name="T51" fmla="*/ 84 h 187"/>
              <a:gd name="T52" fmla="*/ 139 w 178"/>
              <a:gd name="T53" fmla="*/ 60 h 187"/>
              <a:gd name="T54" fmla="*/ 149 w 178"/>
              <a:gd name="T55" fmla="*/ 24 h 187"/>
              <a:gd name="T56" fmla="*/ 47 w 178"/>
              <a:gd name="T57" fmla="*/ 20 h 187"/>
              <a:gd name="T58" fmla="*/ 105 w 178"/>
              <a:gd name="T59" fmla="*/ 93 h 187"/>
              <a:gd name="T60" fmla="*/ 132 w 178"/>
              <a:gd name="T61" fmla="*/ 90 h 187"/>
              <a:gd name="T62" fmla="*/ 160 w 178"/>
              <a:gd name="T63" fmla="*/ 28 h 187"/>
              <a:gd name="T64" fmla="*/ 166 w 178"/>
              <a:gd name="T65" fmla="*/ 41 h 187"/>
              <a:gd name="T66" fmla="*/ 158 w 178"/>
              <a:gd name="T67" fmla="*/ 59 h 187"/>
              <a:gd name="T68" fmla="*/ 148 w 178"/>
              <a:gd name="T69" fmla="*/ 84 h 187"/>
              <a:gd name="T70" fmla="*/ 153 w 178"/>
              <a:gd name="T71" fmla="*/ 136 h 187"/>
              <a:gd name="T72" fmla="*/ 160 w 178"/>
              <a:gd name="T73" fmla="*/ 159 h 187"/>
              <a:gd name="T74" fmla="*/ 167 w 178"/>
              <a:gd name="T75" fmla="*/ 49 h 187"/>
              <a:gd name="T76" fmla="*/ 50 w 178"/>
              <a:gd name="T77" fmla="*/ 70 h 187"/>
              <a:gd name="T78" fmla="*/ 63 w 178"/>
              <a:gd name="T79" fmla="*/ 82 h 187"/>
              <a:gd name="T80" fmla="*/ 70 w 178"/>
              <a:gd name="T81" fmla="*/ 78 h 187"/>
              <a:gd name="T82" fmla="*/ 145 w 178"/>
              <a:gd name="T83" fmla="*/ 164 h 187"/>
              <a:gd name="T84" fmla="*/ 150 w 178"/>
              <a:gd name="T85" fmla="*/ 174 h 187"/>
              <a:gd name="T86" fmla="*/ 144 w 178"/>
              <a:gd name="T87" fmla="*/ 75 h 187"/>
              <a:gd name="T88" fmla="*/ 136 w 178"/>
              <a:gd name="T89" fmla="*/ 163 h 187"/>
              <a:gd name="T90" fmla="*/ 143 w 178"/>
              <a:gd name="T91" fmla="*/ 78 h 187"/>
              <a:gd name="T92" fmla="*/ 11 w 178"/>
              <a:gd name="T93" fmla="*/ 145 h 187"/>
              <a:gd name="T94" fmla="*/ 76 w 178"/>
              <a:gd name="T95" fmla="*/ 175 h 187"/>
              <a:gd name="T96" fmla="*/ 128 w 178"/>
              <a:gd name="T97" fmla="*/ 115 h 187"/>
              <a:gd name="T98" fmla="*/ 54 w 178"/>
              <a:gd name="T99" fmla="*/ 108 h 187"/>
              <a:gd name="T100" fmla="*/ 10 w 178"/>
              <a:gd name="T101" fmla="*/ 91 h 187"/>
              <a:gd name="T102" fmla="*/ 74 w 178"/>
              <a:gd name="T103" fmla="*/ 84 h 187"/>
              <a:gd name="T104" fmla="*/ 67 w 178"/>
              <a:gd name="T105" fmla="*/ 91 h 187"/>
              <a:gd name="T106" fmla="*/ 54 w 178"/>
              <a:gd name="T107" fmla="*/ 89 h 187"/>
              <a:gd name="T108" fmla="*/ 55 w 178"/>
              <a:gd name="T109" fmla="*/ 90 h 187"/>
              <a:gd name="T110" fmla="*/ 63 w 178"/>
              <a:gd name="T111" fmla="*/ 95 h 187"/>
              <a:gd name="T112" fmla="*/ 130 w 178"/>
              <a:gd name="T113" fmla="*/ 106 h 187"/>
              <a:gd name="T114" fmla="*/ 101 w 178"/>
              <a:gd name="T115" fmla="*/ 182 h 187"/>
              <a:gd name="T116" fmla="*/ 9 w 178"/>
              <a:gd name="T117" fmla="*/ 156 h 187"/>
              <a:gd name="T118" fmla="*/ 58 w 178"/>
              <a:gd name="T119" fmla="*/ 175 h 187"/>
              <a:gd name="T120" fmla="*/ 129 w 178"/>
              <a:gd name="T121" fmla="*/ 181 h 187"/>
              <a:gd name="T122" fmla="*/ 133 w 178"/>
              <a:gd name="T123" fmla="*/ 94 h 1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78" h="187">
                <a:moveTo>
                  <a:pt x="8" y="153"/>
                </a:moveTo>
                <a:cubicBezTo>
                  <a:pt x="8" y="145"/>
                  <a:pt x="11" y="137"/>
                  <a:pt x="10" y="130"/>
                </a:cubicBezTo>
                <a:cubicBezTo>
                  <a:pt x="10" y="129"/>
                  <a:pt x="10" y="128"/>
                  <a:pt x="10" y="127"/>
                </a:cubicBezTo>
                <a:cubicBezTo>
                  <a:pt x="9" y="119"/>
                  <a:pt x="10" y="110"/>
                  <a:pt x="10" y="103"/>
                </a:cubicBezTo>
                <a:cubicBezTo>
                  <a:pt x="9" y="95"/>
                  <a:pt x="7" y="86"/>
                  <a:pt x="7" y="78"/>
                </a:cubicBezTo>
                <a:cubicBezTo>
                  <a:pt x="5" y="76"/>
                  <a:pt x="4" y="73"/>
                  <a:pt x="2" y="71"/>
                </a:cubicBezTo>
                <a:cubicBezTo>
                  <a:pt x="1" y="65"/>
                  <a:pt x="1" y="59"/>
                  <a:pt x="0" y="54"/>
                </a:cubicBezTo>
                <a:cubicBezTo>
                  <a:pt x="0" y="52"/>
                  <a:pt x="0" y="50"/>
                  <a:pt x="1" y="49"/>
                </a:cubicBezTo>
                <a:cubicBezTo>
                  <a:pt x="1" y="44"/>
                  <a:pt x="2" y="41"/>
                  <a:pt x="3" y="37"/>
                </a:cubicBezTo>
                <a:cubicBezTo>
                  <a:pt x="4" y="34"/>
                  <a:pt x="5" y="32"/>
                  <a:pt x="6" y="29"/>
                </a:cubicBezTo>
                <a:cubicBezTo>
                  <a:pt x="8" y="25"/>
                  <a:pt x="10" y="20"/>
                  <a:pt x="13" y="17"/>
                </a:cubicBezTo>
                <a:cubicBezTo>
                  <a:pt x="16" y="16"/>
                  <a:pt x="20" y="14"/>
                  <a:pt x="22" y="17"/>
                </a:cubicBezTo>
                <a:cubicBezTo>
                  <a:pt x="29" y="17"/>
                  <a:pt x="39" y="16"/>
                  <a:pt x="46" y="18"/>
                </a:cubicBezTo>
                <a:cubicBezTo>
                  <a:pt x="45" y="14"/>
                  <a:pt x="46" y="11"/>
                  <a:pt x="48" y="7"/>
                </a:cubicBezTo>
                <a:cubicBezTo>
                  <a:pt x="52" y="1"/>
                  <a:pt x="59" y="2"/>
                  <a:pt x="68" y="2"/>
                </a:cubicBezTo>
                <a:cubicBezTo>
                  <a:pt x="71" y="2"/>
                  <a:pt x="73" y="1"/>
                  <a:pt x="75" y="1"/>
                </a:cubicBezTo>
                <a:cubicBezTo>
                  <a:pt x="82" y="1"/>
                  <a:pt x="88" y="0"/>
                  <a:pt x="94" y="1"/>
                </a:cubicBezTo>
                <a:cubicBezTo>
                  <a:pt x="95" y="1"/>
                  <a:pt x="97" y="2"/>
                  <a:pt x="98" y="2"/>
                </a:cubicBezTo>
                <a:cubicBezTo>
                  <a:pt x="99" y="2"/>
                  <a:pt x="100" y="2"/>
                  <a:pt x="101" y="2"/>
                </a:cubicBezTo>
                <a:cubicBezTo>
                  <a:pt x="104" y="3"/>
                  <a:pt x="108" y="5"/>
                  <a:pt x="111" y="6"/>
                </a:cubicBezTo>
                <a:cubicBezTo>
                  <a:pt x="111" y="11"/>
                  <a:pt x="113" y="14"/>
                  <a:pt x="113" y="20"/>
                </a:cubicBezTo>
                <a:cubicBezTo>
                  <a:pt x="120" y="21"/>
                  <a:pt x="130" y="20"/>
                  <a:pt x="138" y="21"/>
                </a:cubicBezTo>
                <a:cubicBezTo>
                  <a:pt x="141" y="21"/>
                  <a:pt x="143" y="22"/>
                  <a:pt x="146" y="22"/>
                </a:cubicBezTo>
                <a:cubicBezTo>
                  <a:pt x="149" y="22"/>
                  <a:pt x="152" y="22"/>
                  <a:pt x="155" y="22"/>
                </a:cubicBezTo>
                <a:cubicBezTo>
                  <a:pt x="160" y="22"/>
                  <a:pt x="165" y="26"/>
                  <a:pt x="167" y="29"/>
                </a:cubicBezTo>
                <a:cubicBezTo>
                  <a:pt x="168" y="31"/>
                  <a:pt x="168" y="32"/>
                  <a:pt x="168" y="35"/>
                </a:cubicBezTo>
                <a:cubicBezTo>
                  <a:pt x="168" y="37"/>
                  <a:pt x="170" y="40"/>
                  <a:pt x="170" y="42"/>
                </a:cubicBezTo>
                <a:cubicBezTo>
                  <a:pt x="170" y="44"/>
                  <a:pt x="168" y="47"/>
                  <a:pt x="169" y="50"/>
                </a:cubicBezTo>
                <a:cubicBezTo>
                  <a:pt x="169" y="58"/>
                  <a:pt x="169" y="67"/>
                  <a:pt x="170" y="75"/>
                </a:cubicBezTo>
                <a:cubicBezTo>
                  <a:pt x="170" y="79"/>
                  <a:pt x="170" y="83"/>
                  <a:pt x="170" y="87"/>
                </a:cubicBezTo>
                <a:cubicBezTo>
                  <a:pt x="171" y="97"/>
                  <a:pt x="171" y="107"/>
                  <a:pt x="172" y="115"/>
                </a:cubicBezTo>
                <a:cubicBezTo>
                  <a:pt x="172" y="118"/>
                  <a:pt x="173" y="121"/>
                  <a:pt x="172" y="123"/>
                </a:cubicBezTo>
                <a:cubicBezTo>
                  <a:pt x="172" y="124"/>
                  <a:pt x="173" y="124"/>
                  <a:pt x="173" y="125"/>
                </a:cubicBezTo>
                <a:cubicBezTo>
                  <a:pt x="173" y="138"/>
                  <a:pt x="178" y="150"/>
                  <a:pt x="173" y="158"/>
                </a:cubicBezTo>
                <a:cubicBezTo>
                  <a:pt x="168" y="160"/>
                  <a:pt x="164" y="158"/>
                  <a:pt x="160" y="161"/>
                </a:cubicBezTo>
                <a:cubicBezTo>
                  <a:pt x="159" y="163"/>
                  <a:pt x="158" y="165"/>
                  <a:pt x="157" y="165"/>
                </a:cubicBezTo>
                <a:cubicBezTo>
                  <a:pt x="155" y="170"/>
                  <a:pt x="154" y="176"/>
                  <a:pt x="150" y="179"/>
                </a:cubicBezTo>
                <a:cubicBezTo>
                  <a:pt x="146" y="182"/>
                  <a:pt x="139" y="181"/>
                  <a:pt x="134" y="181"/>
                </a:cubicBezTo>
                <a:cubicBezTo>
                  <a:pt x="133" y="182"/>
                  <a:pt x="132" y="182"/>
                  <a:pt x="132" y="183"/>
                </a:cubicBezTo>
                <a:cubicBezTo>
                  <a:pt x="128" y="186"/>
                  <a:pt x="123" y="186"/>
                  <a:pt x="117" y="187"/>
                </a:cubicBezTo>
                <a:cubicBezTo>
                  <a:pt x="104" y="184"/>
                  <a:pt x="90" y="186"/>
                  <a:pt x="77" y="183"/>
                </a:cubicBezTo>
                <a:cubicBezTo>
                  <a:pt x="73" y="182"/>
                  <a:pt x="69" y="180"/>
                  <a:pt x="65" y="180"/>
                </a:cubicBezTo>
                <a:cubicBezTo>
                  <a:pt x="62" y="179"/>
                  <a:pt x="57" y="177"/>
                  <a:pt x="53" y="176"/>
                </a:cubicBezTo>
                <a:cubicBezTo>
                  <a:pt x="46" y="174"/>
                  <a:pt x="39" y="171"/>
                  <a:pt x="32" y="169"/>
                </a:cubicBezTo>
                <a:cubicBezTo>
                  <a:pt x="28" y="168"/>
                  <a:pt x="25" y="167"/>
                  <a:pt x="21" y="165"/>
                </a:cubicBezTo>
                <a:cubicBezTo>
                  <a:pt x="17" y="164"/>
                  <a:pt x="14" y="162"/>
                  <a:pt x="10" y="161"/>
                </a:cubicBezTo>
                <a:cubicBezTo>
                  <a:pt x="9" y="160"/>
                  <a:pt x="8" y="159"/>
                  <a:pt x="6" y="158"/>
                </a:cubicBezTo>
                <a:cubicBezTo>
                  <a:pt x="6" y="156"/>
                  <a:pt x="5" y="153"/>
                  <a:pt x="8" y="153"/>
                </a:cubicBezTo>
                <a:close/>
                <a:moveTo>
                  <a:pt x="77" y="79"/>
                </a:moveTo>
                <a:cubicBezTo>
                  <a:pt x="80" y="76"/>
                  <a:pt x="81" y="74"/>
                  <a:pt x="80" y="71"/>
                </a:cubicBezTo>
                <a:cubicBezTo>
                  <a:pt x="80" y="71"/>
                  <a:pt x="80" y="71"/>
                  <a:pt x="80" y="71"/>
                </a:cubicBezTo>
                <a:cubicBezTo>
                  <a:pt x="80" y="68"/>
                  <a:pt x="77" y="66"/>
                  <a:pt x="73" y="65"/>
                </a:cubicBezTo>
                <a:cubicBezTo>
                  <a:pt x="75" y="66"/>
                  <a:pt x="77" y="68"/>
                  <a:pt x="78" y="71"/>
                </a:cubicBezTo>
                <a:cubicBezTo>
                  <a:pt x="77" y="77"/>
                  <a:pt x="76" y="78"/>
                  <a:pt x="74" y="82"/>
                </a:cubicBezTo>
                <a:cubicBezTo>
                  <a:pt x="74" y="82"/>
                  <a:pt x="74" y="82"/>
                  <a:pt x="74" y="82"/>
                </a:cubicBezTo>
                <a:cubicBezTo>
                  <a:pt x="76" y="83"/>
                  <a:pt x="76" y="80"/>
                  <a:pt x="77" y="79"/>
                </a:cubicBezTo>
                <a:close/>
                <a:moveTo>
                  <a:pt x="108" y="9"/>
                </a:moveTo>
                <a:cubicBezTo>
                  <a:pt x="106" y="5"/>
                  <a:pt x="96" y="3"/>
                  <a:pt x="91" y="3"/>
                </a:cubicBezTo>
                <a:cubicBezTo>
                  <a:pt x="84" y="3"/>
                  <a:pt x="75" y="3"/>
                  <a:pt x="68" y="4"/>
                </a:cubicBezTo>
                <a:cubicBezTo>
                  <a:pt x="62" y="5"/>
                  <a:pt x="55" y="4"/>
                  <a:pt x="52" y="5"/>
                </a:cubicBezTo>
                <a:cubicBezTo>
                  <a:pt x="51" y="6"/>
                  <a:pt x="49" y="9"/>
                  <a:pt x="49" y="10"/>
                </a:cubicBezTo>
                <a:cubicBezTo>
                  <a:pt x="50" y="10"/>
                  <a:pt x="51" y="10"/>
                  <a:pt x="52" y="10"/>
                </a:cubicBezTo>
                <a:cubicBezTo>
                  <a:pt x="53" y="9"/>
                  <a:pt x="53" y="8"/>
                  <a:pt x="54" y="8"/>
                </a:cubicBezTo>
                <a:cubicBezTo>
                  <a:pt x="56" y="7"/>
                  <a:pt x="59" y="7"/>
                  <a:pt x="61" y="6"/>
                </a:cubicBezTo>
                <a:cubicBezTo>
                  <a:pt x="62" y="6"/>
                  <a:pt x="63" y="5"/>
                  <a:pt x="64" y="5"/>
                </a:cubicBezTo>
                <a:cubicBezTo>
                  <a:pt x="68" y="5"/>
                  <a:pt x="71" y="5"/>
                  <a:pt x="75" y="5"/>
                </a:cubicBezTo>
                <a:cubicBezTo>
                  <a:pt x="77" y="5"/>
                  <a:pt x="80" y="5"/>
                  <a:pt x="82" y="5"/>
                </a:cubicBezTo>
                <a:cubicBezTo>
                  <a:pt x="83" y="5"/>
                  <a:pt x="83" y="6"/>
                  <a:pt x="84" y="6"/>
                </a:cubicBezTo>
                <a:cubicBezTo>
                  <a:pt x="87" y="7"/>
                  <a:pt x="90" y="6"/>
                  <a:pt x="92" y="7"/>
                </a:cubicBezTo>
                <a:cubicBezTo>
                  <a:pt x="95" y="7"/>
                  <a:pt x="98" y="9"/>
                  <a:pt x="101" y="9"/>
                </a:cubicBezTo>
                <a:cubicBezTo>
                  <a:pt x="103" y="11"/>
                  <a:pt x="105" y="13"/>
                  <a:pt x="104" y="15"/>
                </a:cubicBezTo>
                <a:cubicBezTo>
                  <a:pt x="107" y="14"/>
                  <a:pt x="110" y="13"/>
                  <a:pt x="108" y="9"/>
                </a:cubicBezTo>
                <a:close/>
                <a:moveTo>
                  <a:pt x="54" y="10"/>
                </a:moveTo>
                <a:cubicBezTo>
                  <a:pt x="56" y="10"/>
                  <a:pt x="56" y="11"/>
                  <a:pt x="57" y="12"/>
                </a:cubicBezTo>
                <a:cubicBezTo>
                  <a:pt x="58" y="11"/>
                  <a:pt x="60" y="12"/>
                  <a:pt x="61" y="11"/>
                </a:cubicBezTo>
                <a:cubicBezTo>
                  <a:pt x="67" y="10"/>
                  <a:pt x="72" y="11"/>
                  <a:pt x="78" y="11"/>
                </a:cubicBezTo>
                <a:cubicBezTo>
                  <a:pt x="80" y="11"/>
                  <a:pt x="82" y="11"/>
                  <a:pt x="84" y="11"/>
                </a:cubicBezTo>
                <a:cubicBezTo>
                  <a:pt x="87" y="11"/>
                  <a:pt x="90" y="14"/>
                  <a:pt x="94" y="13"/>
                </a:cubicBezTo>
                <a:cubicBezTo>
                  <a:pt x="96" y="12"/>
                  <a:pt x="98" y="11"/>
                  <a:pt x="100" y="10"/>
                </a:cubicBezTo>
                <a:cubicBezTo>
                  <a:pt x="85" y="8"/>
                  <a:pt x="67" y="5"/>
                  <a:pt x="54" y="10"/>
                </a:cubicBezTo>
                <a:close/>
                <a:moveTo>
                  <a:pt x="49" y="13"/>
                </a:moveTo>
                <a:cubicBezTo>
                  <a:pt x="48" y="15"/>
                  <a:pt x="47" y="23"/>
                  <a:pt x="51" y="22"/>
                </a:cubicBezTo>
                <a:cubicBezTo>
                  <a:pt x="51" y="21"/>
                  <a:pt x="51" y="19"/>
                  <a:pt x="51" y="18"/>
                </a:cubicBezTo>
                <a:cubicBezTo>
                  <a:pt x="51" y="16"/>
                  <a:pt x="53" y="14"/>
                  <a:pt x="54" y="12"/>
                </a:cubicBezTo>
                <a:cubicBezTo>
                  <a:pt x="52" y="11"/>
                  <a:pt x="50" y="12"/>
                  <a:pt x="49" y="13"/>
                </a:cubicBezTo>
                <a:close/>
                <a:moveTo>
                  <a:pt x="84" y="13"/>
                </a:moveTo>
                <a:cubicBezTo>
                  <a:pt x="82" y="13"/>
                  <a:pt x="79" y="13"/>
                  <a:pt x="76" y="13"/>
                </a:cubicBezTo>
                <a:cubicBezTo>
                  <a:pt x="71" y="13"/>
                  <a:pt x="67" y="12"/>
                  <a:pt x="63" y="13"/>
                </a:cubicBezTo>
                <a:cubicBezTo>
                  <a:pt x="65" y="15"/>
                  <a:pt x="66" y="17"/>
                  <a:pt x="66" y="19"/>
                </a:cubicBezTo>
                <a:cubicBezTo>
                  <a:pt x="70" y="20"/>
                  <a:pt x="75" y="19"/>
                  <a:pt x="79" y="19"/>
                </a:cubicBezTo>
                <a:cubicBezTo>
                  <a:pt x="85" y="19"/>
                  <a:pt x="90" y="20"/>
                  <a:pt x="95" y="20"/>
                </a:cubicBezTo>
                <a:cubicBezTo>
                  <a:pt x="95" y="18"/>
                  <a:pt x="94" y="17"/>
                  <a:pt x="94" y="15"/>
                </a:cubicBezTo>
                <a:cubicBezTo>
                  <a:pt x="91" y="15"/>
                  <a:pt x="88" y="13"/>
                  <a:pt x="84" y="13"/>
                </a:cubicBezTo>
                <a:close/>
                <a:moveTo>
                  <a:pt x="98" y="25"/>
                </a:moveTo>
                <a:cubicBezTo>
                  <a:pt x="99" y="25"/>
                  <a:pt x="100" y="24"/>
                  <a:pt x="100" y="23"/>
                </a:cubicBezTo>
                <a:cubicBezTo>
                  <a:pt x="100" y="21"/>
                  <a:pt x="100" y="20"/>
                  <a:pt x="100" y="18"/>
                </a:cubicBezTo>
                <a:cubicBezTo>
                  <a:pt x="100" y="16"/>
                  <a:pt x="101" y="15"/>
                  <a:pt x="101" y="13"/>
                </a:cubicBezTo>
                <a:cubicBezTo>
                  <a:pt x="94" y="12"/>
                  <a:pt x="97" y="21"/>
                  <a:pt x="98" y="25"/>
                </a:cubicBezTo>
                <a:close/>
                <a:moveTo>
                  <a:pt x="60" y="19"/>
                </a:moveTo>
                <a:cubicBezTo>
                  <a:pt x="60" y="19"/>
                  <a:pt x="62" y="19"/>
                  <a:pt x="63" y="19"/>
                </a:cubicBezTo>
                <a:cubicBezTo>
                  <a:pt x="63" y="17"/>
                  <a:pt x="62" y="15"/>
                  <a:pt x="62" y="13"/>
                </a:cubicBezTo>
                <a:cubicBezTo>
                  <a:pt x="61" y="13"/>
                  <a:pt x="61" y="14"/>
                  <a:pt x="60" y="14"/>
                </a:cubicBezTo>
                <a:cubicBezTo>
                  <a:pt x="60" y="16"/>
                  <a:pt x="60" y="19"/>
                  <a:pt x="60" y="19"/>
                </a:cubicBezTo>
                <a:close/>
                <a:moveTo>
                  <a:pt x="108" y="16"/>
                </a:moveTo>
                <a:cubicBezTo>
                  <a:pt x="108" y="17"/>
                  <a:pt x="109" y="19"/>
                  <a:pt x="109" y="20"/>
                </a:cubicBezTo>
                <a:cubicBezTo>
                  <a:pt x="110" y="20"/>
                  <a:pt x="110" y="20"/>
                  <a:pt x="111" y="20"/>
                </a:cubicBezTo>
                <a:cubicBezTo>
                  <a:pt x="111" y="18"/>
                  <a:pt x="112" y="16"/>
                  <a:pt x="110" y="15"/>
                </a:cubicBezTo>
                <a:cubicBezTo>
                  <a:pt x="109" y="16"/>
                  <a:pt x="109" y="15"/>
                  <a:pt x="108" y="16"/>
                </a:cubicBezTo>
                <a:close/>
                <a:moveTo>
                  <a:pt x="54" y="15"/>
                </a:moveTo>
                <a:cubicBezTo>
                  <a:pt x="54" y="16"/>
                  <a:pt x="53" y="17"/>
                  <a:pt x="53" y="18"/>
                </a:cubicBezTo>
                <a:cubicBezTo>
                  <a:pt x="55" y="19"/>
                  <a:pt x="59" y="19"/>
                  <a:pt x="58" y="15"/>
                </a:cubicBezTo>
                <a:cubicBezTo>
                  <a:pt x="57" y="15"/>
                  <a:pt x="56" y="15"/>
                  <a:pt x="54" y="15"/>
                </a:cubicBezTo>
                <a:close/>
                <a:moveTo>
                  <a:pt x="104" y="18"/>
                </a:moveTo>
                <a:cubicBezTo>
                  <a:pt x="102" y="18"/>
                  <a:pt x="101" y="20"/>
                  <a:pt x="102" y="21"/>
                </a:cubicBezTo>
                <a:cubicBezTo>
                  <a:pt x="104" y="20"/>
                  <a:pt x="105" y="21"/>
                  <a:pt x="107" y="20"/>
                </a:cubicBezTo>
                <a:cubicBezTo>
                  <a:pt x="107" y="19"/>
                  <a:pt x="107" y="18"/>
                  <a:pt x="106" y="17"/>
                </a:cubicBezTo>
                <a:cubicBezTo>
                  <a:pt x="105" y="17"/>
                  <a:pt x="104" y="17"/>
                  <a:pt x="104" y="18"/>
                </a:cubicBezTo>
                <a:close/>
                <a:moveTo>
                  <a:pt x="15" y="19"/>
                </a:moveTo>
                <a:cubicBezTo>
                  <a:pt x="14" y="20"/>
                  <a:pt x="14" y="21"/>
                  <a:pt x="13" y="21"/>
                </a:cubicBezTo>
                <a:cubicBezTo>
                  <a:pt x="8" y="27"/>
                  <a:pt x="6" y="34"/>
                  <a:pt x="5" y="41"/>
                </a:cubicBezTo>
                <a:cubicBezTo>
                  <a:pt x="2" y="46"/>
                  <a:pt x="3" y="56"/>
                  <a:pt x="5" y="63"/>
                </a:cubicBezTo>
                <a:cubicBezTo>
                  <a:pt x="4" y="65"/>
                  <a:pt x="5" y="66"/>
                  <a:pt x="5" y="68"/>
                </a:cubicBezTo>
                <a:cubicBezTo>
                  <a:pt x="6" y="68"/>
                  <a:pt x="5" y="69"/>
                  <a:pt x="6" y="69"/>
                </a:cubicBezTo>
                <a:cubicBezTo>
                  <a:pt x="6" y="70"/>
                  <a:pt x="7" y="72"/>
                  <a:pt x="7" y="73"/>
                </a:cubicBezTo>
                <a:cubicBezTo>
                  <a:pt x="8" y="74"/>
                  <a:pt x="9" y="75"/>
                  <a:pt x="9" y="77"/>
                </a:cubicBezTo>
                <a:cubicBezTo>
                  <a:pt x="13" y="79"/>
                  <a:pt x="18" y="80"/>
                  <a:pt x="23" y="81"/>
                </a:cubicBezTo>
                <a:cubicBezTo>
                  <a:pt x="23" y="81"/>
                  <a:pt x="24" y="81"/>
                  <a:pt x="25" y="81"/>
                </a:cubicBezTo>
                <a:cubicBezTo>
                  <a:pt x="25" y="81"/>
                  <a:pt x="26" y="81"/>
                  <a:pt x="27" y="81"/>
                </a:cubicBezTo>
                <a:cubicBezTo>
                  <a:pt x="29" y="81"/>
                  <a:pt x="30" y="82"/>
                  <a:pt x="31" y="83"/>
                </a:cubicBezTo>
                <a:cubicBezTo>
                  <a:pt x="37" y="84"/>
                  <a:pt x="44" y="85"/>
                  <a:pt x="49" y="85"/>
                </a:cubicBezTo>
                <a:cubicBezTo>
                  <a:pt x="48" y="85"/>
                  <a:pt x="49" y="83"/>
                  <a:pt x="49" y="83"/>
                </a:cubicBezTo>
                <a:cubicBezTo>
                  <a:pt x="43" y="82"/>
                  <a:pt x="36" y="81"/>
                  <a:pt x="30" y="80"/>
                </a:cubicBezTo>
                <a:cubicBezTo>
                  <a:pt x="27" y="79"/>
                  <a:pt x="24" y="78"/>
                  <a:pt x="21" y="78"/>
                </a:cubicBezTo>
                <a:cubicBezTo>
                  <a:pt x="15" y="76"/>
                  <a:pt x="11" y="73"/>
                  <a:pt x="7" y="70"/>
                </a:cubicBezTo>
                <a:cubicBezTo>
                  <a:pt x="6" y="67"/>
                  <a:pt x="6" y="65"/>
                  <a:pt x="6" y="63"/>
                </a:cubicBezTo>
                <a:cubicBezTo>
                  <a:pt x="6" y="62"/>
                  <a:pt x="5" y="61"/>
                  <a:pt x="5" y="60"/>
                </a:cubicBezTo>
                <a:cubicBezTo>
                  <a:pt x="5" y="57"/>
                  <a:pt x="6" y="53"/>
                  <a:pt x="6" y="51"/>
                </a:cubicBezTo>
                <a:cubicBezTo>
                  <a:pt x="7" y="47"/>
                  <a:pt x="7" y="43"/>
                  <a:pt x="8" y="39"/>
                </a:cubicBezTo>
                <a:cubicBezTo>
                  <a:pt x="10" y="31"/>
                  <a:pt x="14" y="24"/>
                  <a:pt x="18" y="18"/>
                </a:cubicBezTo>
                <a:cubicBezTo>
                  <a:pt x="16" y="18"/>
                  <a:pt x="16" y="18"/>
                  <a:pt x="15" y="19"/>
                </a:cubicBezTo>
                <a:close/>
                <a:moveTo>
                  <a:pt x="47" y="20"/>
                </a:moveTo>
                <a:cubicBezTo>
                  <a:pt x="46" y="20"/>
                  <a:pt x="45" y="19"/>
                  <a:pt x="44" y="19"/>
                </a:cubicBezTo>
                <a:cubicBezTo>
                  <a:pt x="38" y="18"/>
                  <a:pt x="31" y="19"/>
                  <a:pt x="23" y="19"/>
                </a:cubicBezTo>
                <a:cubicBezTo>
                  <a:pt x="17" y="22"/>
                  <a:pt x="13" y="28"/>
                  <a:pt x="11" y="36"/>
                </a:cubicBezTo>
                <a:cubicBezTo>
                  <a:pt x="10" y="40"/>
                  <a:pt x="10" y="43"/>
                  <a:pt x="10" y="47"/>
                </a:cubicBezTo>
                <a:cubicBezTo>
                  <a:pt x="10" y="49"/>
                  <a:pt x="9" y="51"/>
                  <a:pt x="8" y="52"/>
                </a:cubicBezTo>
                <a:cubicBezTo>
                  <a:pt x="8" y="57"/>
                  <a:pt x="7" y="63"/>
                  <a:pt x="9" y="69"/>
                </a:cubicBezTo>
                <a:cubicBezTo>
                  <a:pt x="13" y="73"/>
                  <a:pt x="20" y="74"/>
                  <a:pt x="25" y="77"/>
                </a:cubicBezTo>
                <a:cubicBezTo>
                  <a:pt x="29" y="78"/>
                  <a:pt x="32" y="78"/>
                  <a:pt x="35" y="78"/>
                </a:cubicBezTo>
                <a:cubicBezTo>
                  <a:pt x="41" y="79"/>
                  <a:pt x="46" y="82"/>
                  <a:pt x="50" y="81"/>
                </a:cubicBezTo>
                <a:cubicBezTo>
                  <a:pt x="51" y="76"/>
                  <a:pt x="46" y="72"/>
                  <a:pt x="48" y="68"/>
                </a:cubicBezTo>
                <a:cubicBezTo>
                  <a:pt x="50" y="64"/>
                  <a:pt x="60" y="62"/>
                  <a:pt x="64" y="63"/>
                </a:cubicBezTo>
                <a:cubicBezTo>
                  <a:pt x="67" y="63"/>
                  <a:pt x="72" y="63"/>
                  <a:pt x="75" y="64"/>
                </a:cubicBezTo>
                <a:cubicBezTo>
                  <a:pt x="78" y="64"/>
                  <a:pt x="80" y="67"/>
                  <a:pt x="82" y="69"/>
                </a:cubicBezTo>
                <a:cubicBezTo>
                  <a:pt x="82" y="69"/>
                  <a:pt x="83" y="70"/>
                  <a:pt x="83" y="71"/>
                </a:cubicBezTo>
                <a:cubicBezTo>
                  <a:pt x="82" y="76"/>
                  <a:pt x="80" y="81"/>
                  <a:pt x="76" y="84"/>
                </a:cubicBezTo>
                <a:cubicBezTo>
                  <a:pt x="77" y="86"/>
                  <a:pt x="75" y="87"/>
                  <a:pt x="76" y="88"/>
                </a:cubicBezTo>
                <a:cubicBezTo>
                  <a:pt x="82" y="88"/>
                  <a:pt x="85" y="89"/>
                  <a:pt x="90" y="89"/>
                </a:cubicBezTo>
                <a:cubicBezTo>
                  <a:pt x="96" y="90"/>
                  <a:pt x="104" y="90"/>
                  <a:pt x="109" y="92"/>
                </a:cubicBezTo>
                <a:cubicBezTo>
                  <a:pt x="113" y="91"/>
                  <a:pt x="114" y="92"/>
                  <a:pt x="118" y="91"/>
                </a:cubicBezTo>
                <a:cubicBezTo>
                  <a:pt x="122" y="88"/>
                  <a:pt x="126" y="87"/>
                  <a:pt x="129" y="83"/>
                </a:cubicBezTo>
                <a:cubicBezTo>
                  <a:pt x="134" y="77"/>
                  <a:pt x="138" y="69"/>
                  <a:pt x="139" y="60"/>
                </a:cubicBezTo>
                <a:cubicBezTo>
                  <a:pt x="140" y="57"/>
                  <a:pt x="139" y="54"/>
                  <a:pt x="140" y="51"/>
                </a:cubicBezTo>
                <a:cubicBezTo>
                  <a:pt x="140" y="50"/>
                  <a:pt x="141" y="49"/>
                  <a:pt x="141" y="48"/>
                </a:cubicBezTo>
                <a:cubicBezTo>
                  <a:pt x="143" y="42"/>
                  <a:pt x="144" y="36"/>
                  <a:pt x="146" y="30"/>
                </a:cubicBezTo>
                <a:cubicBezTo>
                  <a:pt x="147" y="30"/>
                  <a:pt x="147" y="28"/>
                  <a:pt x="148" y="27"/>
                </a:cubicBezTo>
                <a:cubicBezTo>
                  <a:pt x="149" y="26"/>
                  <a:pt x="151" y="25"/>
                  <a:pt x="151" y="24"/>
                </a:cubicBezTo>
                <a:cubicBezTo>
                  <a:pt x="150" y="24"/>
                  <a:pt x="149" y="24"/>
                  <a:pt x="149" y="24"/>
                </a:cubicBezTo>
                <a:cubicBezTo>
                  <a:pt x="134" y="21"/>
                  <a:pt x="116" y="22"/>
                  <a:pt x="103" y="23"/>
                </a:cubicBezTo>
                <a:cubicBezTo>
                  <a:pt x="102" y="24"/>
                  <a:pt x="102" y="24"/>
                  <a:pt x="102" y="25"/>
                </a:cubicBezTo>
                <a:cubicBezTo>
                  <a:pt x="101" y="26"/>
                  <a:pt x="99" y="27"/>
                  <a:pt x="97" y="27"/>
                </a:cubicBezTo>
                <a:cubicBezTo>
                  <a:pt x="96" y="26"/>
                  <a:pt x="95" y="24"/>
                  <a:pt x="95" y="22"/>
                </a:cubicBezTo>
                <a:cubicBezTo>
                  <a:pt x="82" y="21"/>
                  <a:pt x="67" y="21"/>
                  <a:pt x="53" y="21"/>
                </a:cubicBezTo>
                <a:cubicBezTo>
                  <a:pt x="53" y="24"/>
                  <a:pt x="46" y="25"/>
                  <a:pt x="47" y="20"/>
                </a:cubicBezTo>
                <a:close/>
                <a:moveTo>
                  <a:pt x="153" y="26"/>
                </a:moveTo>
                <a:cubicBezTo>
                  <a:pt x="149" y="30"/>
                  <a:pt x="146" y="37"/>
                  <a:pt x="146" y="41"/>
                </a:cubicBezTo>
                <a:cubicBezTo>
                  <a:pt x="142" y="49"/>
                  <a:pt x="142" y="58"/>
                  <a:pt x="140" y="66"/>
                </a:cubicBezTo>
                <a:cubicBezTo>
                  <a:pt x="138" y="70"/>
                  <a:pt x="137" y="74"/>
                  <a:pt x="136" y="77"/>
                </a:cubicBezTo>
                <a:cubicBezTo>
                  <a:pt x="134" y="80"/>
                  <a:pt x="133" y="82"/>
                  <a:pt x="132" y="85"/>
                </a:cubicBezTo>
                <a:cubicBezTo>
                  <a:pt x="126" y="92"/>
                  <a:pt x="117" y="94"/>
                  <a:pt x="105" y="93"/>
                </a:cubicBezTo>
                <a:cubicBezTo>
                  <a:pt x="95" y="92"/>
                  <a:pt x="85" y="90"/>
                  <a:pt x="76" y="90"/>
                </a:cubicBezTo>
                <a:cubicBezTo>
                  <a:pt x="74" y="91"/>
                  <a:pt x="75" y="92"/>
                  <a:pt x="75" y="94"/>
                </a:cubicBezTo>
                <a:cubicBezTo>
                  <a:pt x="82" y="95"/>
                  <a:pt x="91" y="96"/>
                  <a:pt x="99" y="97"/>
                </a:cubicBezTo>
                <a:cubicBezTo>
                  <a:pt x="105" y="97"/>
                  <a:pt x="109" y="99"/>
                  <a:pt x="115" y="98"/>
                </a:cubicBezTo>
                <a:cubicBezTo>
                  <a:pt x="120" y="97"/>
                  <a:pt x="126" y="96"/>
                  <a:pt x="129" y="93"/>
                </a:cubicBezTo>
                <a:cubicBezTo>
                  <a:pt x="130" y="92"/>
                  <a:pt x="131" y="91"/>
                  <a:pt x="132" y="90"/>
                </a:cubicBezTo>
                <a:cubicBezTo>
                  <a:pt x="136" y="86"/>
                  <a:pt x="139" y="82"/>
                  <a:pt x="141" y="77"/>
                </a:cubicBezTo>
                <a:cubicBezTo>
                  <a:pt x="144" y="69"/>
                  <a:pt x="146" y="59"/>
                  <a:pt x="146" y="52"/>
                </a:cubicBezTo>
                <a:cubicBezTo>
                  <a:pt x="147" y="49"/>
                  <a:pt x="147" y="46"/>
                  <a:pt x="148" y="43"/>
                </a:cubicBezTo>
                <a:cubicBezTo>
                  <a:pt x="148" y="41"/>
                  <a:pt x="149" y="38"/>
                  <a:pt x="150" y="37"/>
                </a:cubicBezTo>
                <a:cubicBezTo>
                  <a:pt x="152" y="32"/>
                  <a:pt x="154" y="30"/>
                  <a:pt x="158" y="29"/>
                </a:cubicBezTo>
                <a:cubicBezTo>
                  <a:pt x="159" y="28"/>
                  <a:pt x="159" y="28"/>
                  <a:pt x="160" y="28"/>
                </a:cubicBezTo>
                <a:cubicBezTo>
                  <a:pt x="162" y="28"/>
                  <a:pt x="163" y="29"/>
                  <a:pt x="164" y="29"/>
                </a:cubicBezTo>
                <a:cubicBezTo>
                  <a:pt x="162" y="25"/>
                  <a:pt x="156" y="24"/>
                  <a:pt x="153" y="26"/>
                </a:cubicBezTo>
                <a:close/>
                <a:moveTo>
                  <a:pt x="149" y="46"/>
                </a:moveTo>
                <a:cubicBezTo>
                  <a:pt x="148" y="48"/>
                  <a:pt x="148" y="50"/>
                  <a:pt x="148" y="52"/>
                </a:cubicBezTo>
                <a:cubicBezTo>
                  <a:pt x="154" y="52"/>
                  <a:pt x="163" y="51"/>
                  <a:pt x="166" y="47"/>
                </a:cubicBezTo>
                <a:cubicBezTo>
                  <a:pt x="167" y="46"/>
                  <a:pt x="166" y="43"/>
                  <a:pt x="166" y="41"/>
                </a:cubicBezTo>
                <a:cubicBezTo>
                  <a:pt x="166" y="40"/>
                  <a:pt x="166" y="40"/>
                  <a:pt x="166" y="40"/>
                </a:cubicBezTo>
                <a:cubicBezTo>
                  <a:pt x="163" y="46"/>
                  <a:pt x="155" y="46"/>
                  <a:pt x="149" y="46"/>
                </a:cubicBezTo>
                <a:close/>
                <a:moveTo>
                  <a:pt x="158" y="52"/>
                </a:moveTo>
                <a:cubicBezTo>
                  <a:pt x="159" y="60"/>
                  <a:pt x="159" y="67"/>
                  <a:pt x="158" y="74"/>
                </a:cubicBezTo>
                <a:cubicBezTo>
                  <a:pt x="158" y="77"/>
                  <a:pt x="158" y="82"/>
                  <a:pt x="157" y="84"/>
                </a:cubicBezTo>
                <a:cubicBezTo>
                  <a:pt x="156" y="79"/>
                  <a:pt x="158" y="68"/>
                  <a:pt x="158" y="59"/>
                </a:cubicBezTo>
                <a:cubicBezTo>
                  <a:pt x="157" y="57"/>
                  <a:pt x="158" y="53"/>
                  <a:pt x="155" y="53"/>
                </a:cubicBezTo>
                <a:cubicBezTo>
                  <a:pt x="155" y="56"/>
                  <a:pt x="156" y="63"/>
                  <a:pt x="155" y="67"/>
                </a:cubicBezTo>
                <a:cubicBezTo>
                  <a:pt x="153" y="62"/>
                  <a:pt x="155" y="59"/>
                  <a:pt x="154" y="54"/>
                </a:cubicBezTo>
                <a:cubicBezTo>
                  <a:pt x="152" y="53"/>
                  <a:pt x="150" y="54"/>
                  <a:pt x="149" y="53"/>
                </a:cubicBezTo>
                <a:cubicBezTo>
                  <a:pt x="149" y="59"/>
                  <a:pt x="149" y="64"/>
                  <a:pt x="148" y="69"/>
                </a:cubicBezTo>
                <a:cubicBezTo>
                  <a:pt x="148" y="73"/>
                  <a:pt x="148" y="78"/>
                  <a:pt x="148" y="84"/>
                </a:cubicBezTo>
                <a:cubicBezTo>
                  <a:pt x="148" y="94"/>
                  <a:pt x="147" y="107"/>
                  <a:pt x="146" y="117"/>
                </a:cubicBezTo>
                <a:cubicBezTo>
                  <a:pt x="145" y="133"/>
                  <a:pt x="145" y="150"/>
                  <a:pt x="149" y="164"/>
                </a:cubicBezTo>
                <a:cubicBezTo>
                  <a:pt x="151" y="167"/>
                  <a:pt x="151" y="170"/>
                  <a:pt x="152" y="173"/>
                </a:cubicBezTo>
                <a:cubicBezTo>
                  <a:pt x="154" y="169"/>
                  <a:pt x="154" y="166"/>
                  <a:pt x="154" y="161"/>
                </a:cubicBezTo>
                <a:cubicBezTo>
                  <a:pt x="154" y="155"/>
                  <a:pt x="153" y="148"/>
                  <a:pt x="152" y="142"/>
                </a:cubicBezTo>
                <a:cubicBezTo>
                  <a:pt x="152" y="140"/>
                  <a:pt x="151" y="138"/>
                  <a:pt x="153" y="136"/>
                </a:cubicBezTo>
                <a:cubicBezTo>
                  <a:pt x="155" y="145"/>
                  <a:pt x="155" y="154"/>
                  <a:pt x="157" y="162"/>
                </a:cubicBezTo>
                <a:cubicBezTo>
                  <a:pt x="159" y="161"/>
                  <a:pt x="158" y="158"/>
                  <a:pt x="159" y="156"/>
                </a:cubicBezTo>
                <a:cubicBezTo>
                  <a:pt x="160" y="149"/>
                  <a:pt x="161" y="141"/>
                  <a:pt x="160" y="133"/>
                </a:cubicBezTo>
                <a:cubicBezTo>
                  <a:pt x="159" y="126"/>
                  <a:pt x="156" y="118"/>
                  <a:pt x="158" y="112"/>
                </a:cubicBezTo>
                <a:cubicBezTo>
                  <a:pt x="160" y="116"/>
                  <a:pt x="159" y="120"/>
                  <a:pt x="159" y="124"/>
                </a:cubicBezTo>
                <a:cubicBezTo>
                  <a:pt x="161" y="136"/>
                  <a:pt x="163" y="147"/>
                  <a:pt x="160" y="159"/>
                </a:cubicBezTo>
                <a:cubicBezTo>
                  <a:pt x="163" y="157"/>
                  <a:pt x="169" y="159"/>
                  <a:pt x="171" y="156"/>
                </a:cubicBezTo>
                <a:cubicBezTo>
                  <a:pt x="175" y="153"/>
                  <a:pt x="173" y="143"/>
                  <a:pt x="173" y="138"/>
                </a:cubicBezTo>
                <a:cubicBezTo>
                  <a:pt x="173" y="138"/>
                  <a:pt x="173" y="137"/>
                  <a:pt x="173" y="137"/>
                </a:cubicBezTo>
                <a:cubicBezTo>
                  <a:pt x="172" y="134"/>
                  <a:pt x="171" y="130"/>
                  <a:pt x="171" y="126"/>
                </a:cubicBezTo>
                <a:cubicBezTo>
                  <a:pt x="171" y="121"/>
                  <a:pt x="170" y="115"/>
                  <a:pt x="170" y="110"/>
                </a:cubicBezTo>
                <a:cubicBezTo>
                  <a:pt x="169" y="90"/>
                  <a:pt x="168" y="69"/>
                  <a:pt x="167" y="49"/>
                </a:cubicBezTo>
                <a:cubicBezTo>
                  <a:pt x="167" y="49"/>
                  <a:pt x="167" y="49"/>
                  <a:pt x="167" y="49"/>
                </a:cubicBezTo>
                <a:cubicBezTo>
                  <a:pt x="164" y="50"/>
                  <a:pt x="162" y="52"/>
                  <a:pt x="158" y="52"/>
                </a:cubicBezTo>
                <a:close/>
                <a:moveTo>
                  <a:pt x="71" y="66"/>
                </a:moveTo>
                <a:cubicBezTo>
                  <a:pt x="69" y="66"/>
                  <a:pt x="68" y="66"/>
                  <a:pt x="66" y="66"/>
                </a:cubicBezTo>
                <a:cubicBezTo>
                  <a:pt x="65" y="66"/>
                  <a:pt x="64" y="65"/>
                  <a:pt x="63" y="65"/>
                </a:cubicBezTo>
                <a:cubicBezTo>
                  <a:pt x="58" y="65"/>
                  <a:pt x="51" y="65"/>
                  <a:pt x="50" y="70"/>
                </a:cubicBezTo>
                <a:cubicBezTo>
                  <a:pt x="49" y="73"/>
                  <a:pt x="52" y="76"/>
                  <a:pt x="53" y="80"/>
                </a:cubicBezTo>
                <a:cubicBezTo>
                  <a:pt x="53" y="80"/>
                  <a:pt x="54" y="81"/>
                  <a:pt x="55" y="81"/>
                </a:cubicBezTo>
                <a:cubicBezTo>
                  <a:pt x="54" y="79"/>
                  <a:pt x="52" y="78"/>
                  <a:pt x="53" y="76"/>
                </a:cubicBezTo>
                <a:cubicBezTo>
                  <a:pt x="56" y="78"/>
                  <a:pt x="56" y="82"/>
                  <a:pt x="60" y="82"/>
                </a:cubicBezTo>
                <a:cubicBezTo>
                  <a:pt x="59" y="79"/>
                  <a:pt x="56" y="77"/>
                  <a:pt x="56" y="74"/>
                </a:cubicBezTo>
                <a:cubicBezTo>
                  <a:pt x="58" y="76"/>
                  <a:pt x="61" y="79"/>
                  <a:pt x="63" y="82"/>
                </a:cubicBezTo>
                <a:cubicBezTo>
                  <a:pt x="64" y="82"/>
                  <a:pt x="66" y="83"/>
                  <a:pt x="67" y="82"/>
                </a:cubicBezTo>
                <a:cubicBezTo>
                  <a:pt x="65" y="79"/>
                  <a:pt x="62" y="77"/>
                  <a:pt x="61" y="73"/>
                </a:cubicBezTo>
                <a:cubicBezTo>
                  <a:pt x="63" y="76"/>
                  <a:pt x="66" y="79"/>
                  <a:pt x="68" y="82"/>
                </a:cubicBezTo>
                <a:cubicBezTo>
                  <a:pt x="69" y="82"/>
                  <a:pt x="70" y="83"/>
                  <a:pt x="71" y="82"/>
                </a:cubicBezTo>
                <a:cubicBezTo>
                  <a:pt x="69" y="80"/>
                  <a:pt x="67" y="77"/>
                  <a:pt x="67" y="75"/>
                </a:cubicBezTo>
                <a:cubicBezTo>
                  <a:pt x="68" y="75"/>
                  <a:pt x="69" y="77"/>
                  <a:pt x="70" y="78"/>
                </a:cubicBezTo>
                <a:cubicBezTo>
                  <a:pt x="71" y="79"/>
                  <a:pt x="71" y="81"/>
                  <a:pt x="73" y="82"/>
                </a:cubicBezTo>
                <a:cubicBezTo>
                  <a:pt x="76" y="76"/>
                  <a:pt x="78" y="69"/>
                  <a:pt x="71" y="66"/>
                </a:cubicBezTo>
                <a:close/>
                <a:moveTo>
                  <a:pt x="144" y="75"/>
                </a:moveTo>
                <a:cubicBezTo>
                  <a:pt x="146" y="80"/>
                  <a:pt x="145" y="86"/>
                  <a:pt x="144" y="91"/>
                </a:cubicBezTo>
                <a:cubicBezTo>
                  <a:pt x="144" y="97"/>
                  <a:pt x="143" y="102"/>
                  <a:pt x="143" y="108"/>
                </a:cubicBezTo>
                <a:cubicBezTo>
                  <a:pt x="142" y="126"/>
                  <a:pt x="140" y="146"/>
                  <a:pt x="145" y="164"/>
                </a:cubicBezTo>
                <a:cubicBezTo>
                  <a:pt x="145" y="164"/>
                  <a:pt x="146" y="166"/>
                  <a:pt x="147" y="167"/>
                </a:cubicBezTo>
                <a:cubicBezTo>
                  <a:pt x="147" y="169"/>
                  <a:pt x="148" y="174"/>
                  <a:pt x="146" y="175"/>
                </a:cubicBezTo>
                <a:cubicBezTo>
                  <a:pt x="144" y="178"/>
                  <a:pt x="139" y="177"/>
                  <a:pt x="136" y="177"/>
                </a:cubicBezTo>
                <a:cubicBezTo>
                  <a:pt x="135" y="177"/>
                  <a:pt x="135" y="179"/>
                  <a:pt x="134" y="180"/>
                </a:cubicBezTo>
                <a:cubicBezTo>
                  <a:pt x="140" y="179"/>
                  <a:pt x="146" y="181"/>
                  <a:pt x="150" y="177"/>
                </a:cubicBezTo>
                <a:cubicBezTo>
                  <a:pt x="148" y="176"/>
                  <a:pt x="150" y="175"/>
                  <a:pt x="150" y="174"/>
                </a:cubicBezTo>
                <a:cubicBezTo>
                  <a:pt x="148" y="166"/>
                  <a:pt x="146" y="160"/>
                  <a:pt x="145" y="152"/>
                </a:cubicBezTo>
                <a:cubicBezTo>
                  <a:pt x="143" y="143"/>
                  <a:pt x="145" y="133"/>
                  <a:pt x="145" y="122"/>
                </a:cubicBezTo>
                <a:cubicBezTo>
                  <a:pt x="145" y="120"/>
                  <a:pt x="144" y="119"/>
                  <a:pt x="144" y="118"/>
                </a:cubicBezTo>
                <a:cubicBezTo>
                  <a:pt x="145" y="109"/>
                  <a:pt x="146" y="100"/>
                  <a:pt x="146" y="92"/>
                </a:cubicBezTo>
                <a:cubicBezTo>
                  <a:pt x="146" y="83"/>
                  <a:pt x="147" y="75"/>
                  <a:pt x="146" y="67"/>
                </a:cubicBezTo>
                <a:cubicBezTo>
                  <a:pt x="145" y="70"/>
                  <a:pt x="145" y="73"/>
                  <a:pt x="144" y="75"/>
                </a:cubicBezTo>
                <a:close/>
                <a:moveTo>
                  <a:pt x="135" y="91"/>
                </a:moveTo>
                <a:cubicBezTo>
                  <a:pt x="137" y="93"/>
                  <a:pt x="135" y="94"/>
                  <a:pt x="135" y="96"/>
                </a:cubicBezTo>
                <a:cubicBezTo>
                  <a:pt x="133" y="105"/>
                  <a:pt x="135" y="114"/>
                  <a:pt x="135" y="123"/>
                </a:cubicBezTo>
                <a:cubicBezTo>
                  <a:pt x="134" y="135"/>
                  <a:pt x="135" y="144"/>
                  <a:pt x="136" y="154"/>
                </a:cubicBezTo>
                <a:cubicBezTo>
                  <a:pt x="136" y="156"/>
                  <a:pt x="135" y="158"/>
                  <a:pt x="135" y="160"/>
                </a:cubicBezTo>
                <a:cubicBezTo>
                  <a:pt x="135" y="161"/>
                  <a:pt x="136" y="162"/>
                  <a:pt x="136" y="163"/>
                </a:cubicBezTo>
                <a:cubicBezTo>
                  <a:pt x="136" y="167"/>
                  <a:pt x="136" y="171"/>
                  <a:pt x="136" y="175"/>
                </a:cubicBezTo>
                <a:cubicBezTo>
                  <a:pt x="139" y="176"/>
                  <a:pt x="141" y="176"/>
                  <a:pt x="145" y="174"/>
                </a:cubicBezTo>
                <a:cubicBezTo>
                  <a:pt x="147" y="171"/>
                  <a:pt x="144" y="167"/>
                  <a:pt x="143" y="164"/>
                </a:cubicBezTo>
                <a:cubicBezTo>
                  <a:pt x="141" y="156"/>
                  <a:pt x="140" y="146"/>
                  <a:pt x="140" y="138"/>
                </a:cubicBezTo>
                <a:cubicBezTo>
                  <a:pt x="141" y="122"/>
                  <a:pt x="141" y="107"/>
                  <a:pt x="143" y="92"/>
                </a:cubicBezTo>
                <a:cubicBezTo>
                  <a:pt x="143" y="86"/>
                  <a:pt x="145" y="83"/>
                  <a:pt x="143" y="78"/>
                </a:cubicBezTo>
                <a:cubicBezTo>
                  <a:pt x="142" y="82"/>
                  <a:pt x="140" y="87"/>
                  <a:pt x="135" y="91"/>
                </a:cubicBezTo>
                <a:close/>
                <a:moveTo>
                  <a:pt x="10" y="91"/>
                </a:moveTo>
                <a:cubicBezTo>
                  <a:pt x="11" y="95"/>
                  <a:pt x="11" y="98"/>
                  <a:pt x="12" y="102"/>
                </a:cubicBezTo>
                <a:cubicBezTo>
                  <a:pt x="12" y="109"/>
                  <a:pt x="12" y="114"/>
                  <a:pt x="11" y="121"/>
                </a:cubicBezTo>
                <a:cubicBezTo>
                  <a:pt x="11" y="125"/>
                  <a:pt x="12" y="128"/>
                  <a:pt x="12" y="132"/>
                </a:cubicBezTo>
                <a:cubicBezTo>
                  <a:pt x="12" y="136"/>
                  <a:pt x="11" y="140"/>
                  <a:pt x="11" y="145"/>
                </a:cubicBezTo>
                <a:cubicBezTo>
                  <a:pt x="10" y="148"/>
                  <a:pt x="9" y="150"/>
                  <a:pt x="9" y="153"/>
                </a:cubicBezTo>
                <a:cubicBezTo>
                  <a:pt x="13" y="156"/>
                  <a:pt x="18" y="157"/>
                  <a:pt x="24" y="159"/>
                </a:cubicBezTo>
                <a:cubicBezTo>
                  <a:pt x="30" y="161"/>
                  <a:pt x="37" y="163"/>
                  <a:pt x="43" y="165"/>
                </a:cubicBezTo>
                <a:cubicBezTo>
                  <a:pt x="49" y="167"/>
                  <a:pt x="56" y="170"/>
                  <a:pt x="62" y="172"/>
                </a:cubicBezTo>
                <a:cubicBezTo>
                  <a:pt x="65" y="173"/>
                  <a:pt x="70" y="173"/>
                  <a:pt x="73" y="174"/>
                </a:cubicBezTo>
                <a:cubicBezTo>
                  <a:pt x="74" y="174"/>
                  <a:pt x="75" y="175"/>
                  <a:pt x="76" y="175"/>
                </a:cubicBezTo>
                <a:cubicBezTo>
                  <a:pt x="83" y="177"/>
                  <a:pt x="91" y="177"/>
                  <a:pt x="98" y="179"/>
                </a:cubicBezTo>
                <a:cubicBezTo>
                  <a:pt x="105" y="180"/>
                  <a:pt x="114" y="180"/>
                  <a:pt x="122" y="180"/>
                </a:cubicBezTo>
                <a:cubicBezTo>
                  <a:pt x="123" y="179"/>
                  <a:pt x="124" y="179"/>
                  <a:pt x="126" y="178"/>
                </a:cubicBezTo>
                <a:cubicBezTo>
                  <a:pt x="132" y="174"/>
                  <a:pt x="130" y="163"/>
                  <a:pt x="129" y="156"/>
                </a:cubicBezTo>
                <a:cubicBezTo>
                  <a:pt x="128" y="146"/>
                  <a:pt x="128" y="137"/>
                  <a:pt x="127" y="130"/>
                </a:cubicBezTo>
                <a:cubicBezTo>
                  <a:pt x="127" y="125"/>
                  <a:pt x="128" y="120"/>
                  <a:pt x="128" y="115"/>
                </a:cubicBezTo>
                <a:cubicBezTo>
                  <a:pt x="128" y="109"/>
                  <a:pt x="128" y="103"/>
                  <a:pt x="128" y="97"/>
                </a:cubicBezTo>
                <a:cubicBezTo>
                  <a:pt x="123" y="98"/>
                  <a:pt x="118" y="101"/>
                  <a:pt x="111" y="100"/>
                </a:cubicBezTo>
                <a:cubicBezTo>
                  <a:pt x="99" y="99"/>
                  <a:pt x="85" y="97"/>
                  <a:pt x="75" y="96"/>
                </a:cubicBezTo>
                <a:cubicBezTo>
                  <a:pt x="74" y="100"/>
                  <a:pt x="75" y="105"/>
                  <a:pt x="71" y="107"/>
                </a:cubicBezTo>
                <a:cubicBezTo>
                  <a:pt x="69" y="109"/>
                  <a:pt x="67" y="108"/>
                  <a:pt x="65" y="108"/>
                </a:cubicBezTo>
                <a:cubicBezTo>
                  <a:pt x="61" y="108"/>
                  <a:pt x="57" y="109"/>
                  <a:pt x="54" y="108"/>
                </a:cubicBezTo>
                <a:cubicBezTo>
                  <a:pt x="51" y="106"/>
                  <a:pt x="49" y="99"/>
                  <a:pt x="49" y="95"/>
                </a:cubicBezTo>
                <a:cubicBezTo>
                  <a:pt x="49" y="93"/>
                  <a:pt x="50" y="91"/>
                  <a:pt x="50" y="89"/>
                </a:cubicBezTo>
                <a:cubicBezTo>
                  <a:pt x="49" y="89"/>
                  <a:pt x="48" y="89"/>
                  <a:pt x="47" y="89"/>
                </a:cubicBezTo>
                <a:cubicBezTo>
                  <a:pt x="36" y="84"/>
                  <a:pt x="21" y="84"/>
                  <a:pt x="10" y="79"/>
                </a:cubicBezTo>
                <a:cubicBezTo>
                  <a:pt x="10" y="79"/>
                  <a:pt x="10" y="80"/>
                  <a:pt x="10" y="80"/>
                </a:cubicBezTo>
                <a:cubicBezTo>
                  <a:pt x="9" y="82"/>
                  <a:pt x="10" y="87"/>
                  <a:pt x="10" y="91"/>
                </a:cubicBezTo>
                <a:close/>
                <a:moveTo>
                  <a:pt x="69" y="85"/>
                </a:moveTo>
                <a:cubicBezTo>
                  <a:pt x="63" y="84"/>
                  <a:pt x="58" y="83"/>
                  <a:pt x="52" y="82"/>
                </a:cubicBezTo>
                <a:cubicBezTo>
                  <a:pt x="51" y="84"/>
                  <a:pt x="51" y="84"/>
                  <a:pt x="52" y="86"/>
                </a:cubicBezTo>
                <a:cubicBezTo>
                  <a:pt x="58" y="89"/>
                  <a:pt x="66" y="90"/>
                  <a:pt x="73" y="89"/>
                </a:cubicBezTo>
                <a:cubicBezTo>
                  <a:pt x="73" y="88"/>
                  <a:pt x="73" y="88"/>
                  <a:pt x="74" y="88"/>
                </a:cubicBezTo>
                <a:cubicBezTo>
                  <a:pt x="73" y="86"/>
                  <a:pt x="73" y="85"/>
                  <a:pt x="74" y="84"/>
                </a:cubicBezTo>
                <a:cubicBezTo>
                  <a:pt x="71" y="84"/>
                  <a:pt x="71" y="84"/>
                  <a:pt x="69" y="85"/>
                </a:cubicBezTo>
                <a:close/>
                <a:moveTo>
                  <a:pt x="56" y="106"/>
                </a:moveTo>
                <a:cubicBezTo>
                  <a:pt x="59" y="106"/>
                  <a:pt x="62" y="107"/>
                  <a:pt x="65" y="106"/>
                </a:cubicBezTo>
                <a:cubicBezTo>
                  <a:pt x="66" y="105"/>
                  <a:pt x="67" y="101"/>
                  <a:pt x="68" y="99"/>
                </a:cubicBezTo>
                <a:cubicBezTo>
                  <a:pt x="68" y="96"/>
                  <a:pt x="69" y="95"/>
                  <a:pt x="69" y="91"/>
                </a:cubicBezTo>
                <a:cubicBezTo>
                  <a:pt x="68" y="91"/>
                  <a:pt x="68" y="91"/>
                  <a:pt x="67" y="91"/>
                </a:cubicBezTo>
                <a:cubicBezTo>
                  <a:pt x="67" y="96"/>
                  <a:pt x="67" y="102"/>
                  <a:pt x="61" y="104"/>
                </a:cubicBezTo>
                <a:cubicBezTo>
                  <a:pt x="58" y="100"/>
                  <a:pt x="62" y="95"/>
                  <a:pt x="60" y="90"/>
                </a:cubicBezTo>
                <a:cubicBezTo>
                  <a:pt x="56" y="91"/>
                  <a:pt x="58" y="99"/>
                  <a:pt x="58" y="101"/>
                </a:cubicBezTo>
                <a:cubicBezTo>
                  <a:pt x="54" y="106"/>
                  <a:pt x="51" y="97"/>
                  <a:pt x="52" y="94"/>
                </a:cubicBezTo>
                <a:cubicBezTo>
                  <a:pt x="53" y="93"/>
                  <a:pt x="53" y="93"/>
                  <a:pt x="53" y="93"/>
                </a:cubicBezTo>
                <a:cubicBezTo>
                  <a:pt x="53" y="92"/>
                  <a:pt x="53" y="90"/>
                  <a:pt x="54" y="89"/>
                </a:cubicBezTo>
                <a:cubicBezTo>
                  <a:pt x="53" y="89"/>
                  <a:pt x="53" y="90"/>
                  <a:pt x="52" y="89"/>
                </a:cubicBezTo>
                <a:cubicBezTo>
                  <a:pt x="51" y="95"/>
                  <a:pt x="51" y="103"/>
                  <a:pt x="56" y="106"/>
                </a:cubicBezTo>
                <a:close/>
                <a:moveTo>
                  <a:pt x="55" y="100"/>
                </a:moveTo>
                <a:cubicBezTo>
                  <a:pt x="56" y="100"/>
                  <a:pt x="56" y="100"/>
                  <a:pt x="56" y="100"/>
                </a:cubicBezTo>
                <a:cubicBezTo>
                  <a:pt x="55" y="99"/>
                  <a:pt x="56" y="95"/>
                  <a:pt x="56" y="93"/>
                </a:cubicBezTo>
                <a:cubicBezTo>
                  <a:pt x="56" y="91"/>
                  <a:pt x="57" y="90"/>
                  <a:pt x="55" y="90"/>
                </a:cubicBezTo>
                <a:cubicBezTo>
                  <a:pt x="54" y="93"/>
                  <a:pt x="53" y="98"/>
                  <a:pt x="55" y="100"/>
                </a:cubicBezTo>
                <a:close/>
                <a:moveTo>
                  <a:pt x="63" y="95"/>
                </a:moveTo>
                <a:cubicBezTo>
                  <a:pt x="62" y="97"/>
                  <a:pt x="61" y="100"/>
                  <a:pt x="62" y="102"/>
                </a:cubicBezTo>
                <a:cubicBezTo>
                  <a:pt x="66" y="100"/>
                  <a:pt x="65" y="94"/>
                  <a:pt x="65" y="91"/>
                </a:cubicBezTo>
                <a:cubicBezTo>
                  <a:pt x="64" y="91"/>
                  <a:pt x="63" y="91"/>
                  <a:pt x="62" y="91"/>
                </a:cubicBezTo>
                <a:cubicBezTo>
                  <a:pt x="62" y="92"/>
                  <a:pt x="62" y="94"/>
                  <a:pt x="63" y="95"/>
                </a:cubicBezTo>
                <a:close/>
                <a:moveTo>
                  <a:pt x="67" y="107"/>
                </a:moveTo>
                <a:cubicBezTo>
                  <a:pt x="74" y="106"/>
                  <a:pt x="72" y="98"/>
                  <a:pt x="73" y="91"/>
                </a:cubicBezTo>
                <a:cubicBezTo>
                  <a:pt x="72" y="91"/>
                  <a:pt x="71" y="92"/>
                  <a:pt x="71" y="91"/>
                </a:cubicBezTo>
                <a:cubicBezTo>
                  <a:pt x="70" y="98"/>
                  <a:pt x="69" y="103"/>
                  <a:pt x="67" y="107"/>
                </a:cubicBezTo>
                <a:close/>
                <a:moveTo>
                  <a:pt x="131" y="97"/>
                </a:moveTo>
                <a:cubicBezTo>
                  <a:pt x="130" y="100"/>
                  <a:pt x="130" y="103"/>
                  <a:pt x="130" y="106"/>
                </a:cubicBezTo>
                <a:cubicBezTo>
                  <a:pt x="131" y="110"/>
                  <a:pt x="130" y="116"/>
                  <a:pt x="130" y="122"/>
                </a:cubicBezTo>
                <a:cubicBezTo>
                  <a:pt x="130" y="132"/>
                  <a:pt x="130" y="141"/>
                  <a:pt x="131" y="150"/>
                </a:cubicBezTo>
                <a:cubicBezTo>
                  <a:pt x="131" y="159"/>
                  <a:pt x="134" y="168"/>
                  <a:pt x="131" y="177"/>
                </a:cubicBezTo>
                <a:cubicBezTo>
                  <a:pt x="129" y="178"/>
                  <a:pt x="128" y="179"/>
                  <a:pt x="127" y="180"/>
                </a:cubicBezTo>
                <a:cubicBezTo>
                  <a:pt x="122" y="183"/>
                  <a:pt x="114" y="181"/>
                  <a:pt x="108" y="182"/>
                </a:cubicBezTo>
                <a:cubicBezTo>
                  <a:pt x="106" y="182"/>
                  <a:pt x="103" y="182"/>
                  <a:pt x="101" y="182"/>
                </a:cubicBezTo>
                <a:cubicBezTo>
                  <a:pt x="99" y="181"/>
                  <a:pt x="98" y="181"/>
                  <a:pt x="96" y="180"/>
                </a:cubicBezTo>
                <a:cubicBezTo>
                  <a:pt x="92" y="179"/>
                  <a:pt x="88" y="179"/>
                  <a:pt x="84" y="179"/>
                </a:cubicBezTo>
                <a:cubicBezTo>
                  <a:pt x="78" y="178"/>
                  <a:pt x="73" y="176"/>
                  <a:pt x="68" y="175"/>
                </a:cubicBezTo>
                <a:cubicBezTo>
                  <a:pt x="64" y="174"/>
                  <a:pt x="58" y="172"/>
                  <a:pt x="54" y="171"/>
                </a:cubicBezTo>
                <a:cubicBezTo>
                  <a:pt x="52" y="170"/>
                  <a:pt x="51" y="170"/>
                  <a:pt x="49" y="169"/>
                </a:cubicBezTo>
                <a:cubicBezTo>
                  <a:pt x="35" y="164"/>
                  <a:pt x="21" y="161"/>
                  <a:pt x="9" y="156"/>
                </a:cubicBezTo>
                <a:cubicBezTo>
                  <a:pt x="9" y="157"/>
                  <a:pt x="8" y="156"/>
                  <a:pt x="8" y="155"/>
                </a:cubicBezTo>
                <a:cubicBezTo>
                  <a:pt x="7" y="157"/>
                  <a:pt x="9" y="157"/>
                  <a:pt x="10" y="158"/>
                </a:cubicBezTo>
                <a:cubicBezTo>
                  <a:pt x="13" y="160"/>
                  <a:pt x="15" y="162"/>
                  <a:pt x="20" y="162"/>
                </a:cubicBezTo>
                <a:cubicBezTo>
                  <a:pt x="22" y="164"/>
                  <a:pt x="25" y="164"/>
                  <a:pt x="28" y="165"/>
                </a:cubicBezTo>
                <a:cubicBezTo>
                  <a:pt x="30" y="166"/>
                  <a:pt x="34" y="167"/>
                  <a:pt x="36" y="167"/>
                </a:cubicBezTo>
                <a:cubicBezTo>
                  <a:pt x="43" y="171"/>
                  <a:pt x="50" y="173"/>
                  <a:pt x="58" y="175"/>
                </a:cubicBezTo>
                <a:cubicBezTo>
                  <a:pt x="63" y="177"/>
                  <a:pt x="68" y="178"/>
                  <a:pt x="74" y="179"/>
                </a:cubicBezTo>
                <a:cubicBezTo>
                  <a:pt x="78" y="180"/>
                  <a:pt x="81" y="180"/>
                  <a:pt x="84" y="181"/>
                </a:cubicBezTo>
                <a:cubicBezTo>
                  <a:pt x="85" y="181"/>
                  <a:pt x="85" y="182"/>
                  <a:pt x="86" y="182"/>
                </a:cubicBezTo>
                <a:cubicBezTo>
                  <a:pt x="89" y="183"/>
                  <a:pt x="93" y="183"/>
                  <a:pt x="97" y="183"/>
                </a:cubicBezTo>
                <a:cubicBezTo>
                  <a:pt x="106" y="184"/>
                  <a:pt x="117" y="185"/>
                  <a:pt x="126" y="184"/>
                </a:cubicBezTo>
                <a:cubicBezTo>
                  <a:pt x="127" y="183"/>
                  <a:pt x="129" y="183"/>
                  <a:pt x="129" y="181"/>
                </a:cubicBezTo>
                <a:cubicBezTo>
                  <a:pt x="130" y="181"/>
                  <a:pt x="131" y="180"/>
                  <a:pt x="132" y="180"/>
                </a:cubicBezTo>
                <a:cubicBezTo>
                  <a:pt x="135" y="174"/>
                  <a:pt x="134" y="166"/>
                  <a:pt x="133" y="160"/>
                </a:cubicBezTo>
                <a:cubicBezTo>
                  <a:pt x="133" y="155"/>
                  <a:pt x="133" y="149"/>
                  <a:pt x="133" y="144"/>
                </a:cubicBezTo>
                <a:cubicBezTo>
                  <a:pt x="133" y="136"/>
                  <a:pt x="132" y="128"/>
                  <a:pt x="132" y="120"/>
                </a:cubicBezTo>
                <a:cubicBezTo>
                  <a:pt x="132" y="111"/>
                  <a:pt x="132" y="102"/>
                  <a:pt x="133" y="94"/>
                </a:cubicBezTo>
                <a:cubicBezTo>
                  <a:pt x="133" y="94"/>
                  <a:pt x="133" y="94"/>
                  <a:pt x="133" y="94"/>
                </a:cubicBezTo>
                <a:cubicBezTo>
                  <a:pt x="131" y="95"/>
                  <a:pt x="131" y="95"/>
                  <a:pt x="131" y="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grpSp>
        <p:nvGrpSpPr>
          <p:cNvPr id="43023" name="组合 441"/>
          <p:cNvGrpSpPr/>
          <p:nvPr/>
        </p:nvGrpSpPr>
        <p:grpSpPr bwMode="auto">
          <a:xfrm>
            <a:off x="5521325" y="4117975"/>
            <a:ext cx="665163" cy="495300"/>
            <a:chOff x="5521326" y="4117975"/>
            <a:chExt cx="665163" cy="495300"/>
          </a:xfrm>
        </p:grpSpPr>
        <p:sp>
          <p:nvSpPr>
            <p:cNvPr id="264" name="Freeform 30"/>
            <p:cNvSpPr/>
            <p:nvPr/>
          </p:nvSpPr>
          <p:spPr bwMode="auto">
            <a:xfrm>
              <a:off x="5962651" y="4178300"/>
              <a:ext cx="98425" cy="122238"/>
            </a:xfrm>
            <a:custGeom>
              <a:avLst/>
              <a:gdLst>
                <a:gd name="T0" fmla="*/ 31 w 31"/>
                <a:gd name="T1" fmla="*/ 10 h 39"/>
                <a:gd name="T2" fmla="*/ 29 w 31"/>
                <a:gd name="T3" fmla="*/ 12 h 39"/>
                <a:gd name="T4" fmla="*/ 25 w 31"/>
                <a:gd name="T5" fmla="*/ 7 h 39"/>
                <a:gd name="T6" fmla="*/ 22 w 31"/>
                <a:gd name="T7" fmla="*/ 4 h 39"/>
                <a:gd name="T8" fmla="*/ 14 w 31"/>
                <a:gd name="T9" fmla="*/ 9 h 39"/>
                <a:gd name="T10" fmla="*/ 9 w 31"/>
                <a:gd name="T11" fmla="*/ 19 h 39"/>
                <a:gd name="T12" fmla="*/ 9 w 31"/>
                <a:gd name="T13" fmla="*/ 20 h 39"/>
                <a:gd name="T14" fmla="*/ 8 w 31"/>
                <a:gd name="T15" fmla="*/ 22 h 39"/>
                <a:gd name="T16" fmla="*/ 8 w 31"/>
                <a:gd name="T17" fmla="*/ 31 h 39"/>
                <a:gd name="T18" fmla="*/ 20 w 31"/>
                <a:gd name="T19" fmla="*/ 28 h 39"/>
                <a:gd name="T20" fmla="*/ 24 w 31"/>
                <a:gd name="T21" fmla="*/ 28 h 39"/>
                <a:gd name="T22" fmla="*/ 24 w 31"/>
                <a:gd name="T23" fmla="*/ 30 h 39"/>
                <a:gd name="T24" fmla="*/ 6 w 31"/>
                <a:gd name="T25" fmla="*/ 37 h 39"/>
                <a:gd name="T26" fmla="*/ 2 w 31"/>
                <a:gd name="T27" fmla="*/ 32 h 39"/>
                <a:gd name="T28" fmla="*/ 0 w 31"/>
                <a:gd name="T29" fmla="*/ 24 h 39"/>
                <a:gd name="T30" fmla="*/ 16 w 31"/>
                <a:gd name="T31" fmla="*/ 2 h 39"/>
                <a:gd name="T32" fmla="*/ 27 w 31"/>
                <a:gd name="T33" fmla="*/ 1 h 39"/>
                <a:gd name="T34" fmla="*/ 31 w 31"/>
                <a:gd name="T35" fmla="*/ 1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31" h="39">
                  <a:moveTo>
                    <a:pt x="31" y="10"/>
                  </a:moveTo>
                  <a:cubicBezTo>
                    <a:pt x="30" y="9"/>
                    <a:pt x="30" y="11"/>
                    <a:pt x="29" y="12"/>
                  </a:cubicBezTo>
                  <a:cubicBezTo>
                    <a:pt x="25" y="14"/>
                    <a:pt x="22" y="8"/>
                    <a:pt x="25" y="7"/>
                  </a:cubicBezTo>
                  <a:cubicBezTo>
                    <a:pt x="25" y="5"/>
                    <a:pt x="23" y="5"/>
                    <a:pt x="22" y="4"/>
                  </a:cubicBezTo>
                  <a:cubicBezTo>
                    <a:pt x="19" y="5"/>
                    <a:pt x="16" y="6"/>
                    <a:pt x="14" y="9"/>
                  </a:cubicBezTo>
                  <a:cubicBezTo>
                    <a:pt x="12" y="11"/>
                    <a:pt x="9" y="16"/>
                    <a:pt x="9" y="19"/>
                  </a:cubicBezTo>
                  <a:cubicBezTo>
                    <a:pt x="9" y="19"/>
                    <a:pt x="10" y="20"/>
                    <a:pt x="9" y="20"/>
                  </a:cubicBezTo>
                  <a:cubicBezTo>
                    <a:pt x="9" y="21"/>
                    <a:pt x="8" y="21"/>
                    <a:pt x="8" y="22"/>
                  </a:cubicBezTo>
                  <a:cubicBezTo>
                    <a:pt x="7" y="25"/>
                    <a:pt x="8" y="28"/>
                    <a:pt x="8" y="31"/>
                  </a:cubicBezTo>
                  <a:cubicBezTo>
                    <a:pt x="11" y="35"/>
                    <a:pt x="19" y="34"/>
                    <a:pt x="20" y="28"/>
                  </a:cubicBezTo>
                  <a:cubicBezTo>
                    <a:pt x="21" y="27"/>
                    <a:pt x="23" y="26"/>
                    <a:pt x="24" y="28"/>
                  </a:cubicBezTo>
                  <a:cubicBezTo>
                    <a:pt x="24" y="28"/>
                    <a:pt x="23" y="30"/>
                    <a:pt x="24" y="30"/>
                  </a:cubicBezTo>
                  <a:cubicBezTo>
                    <a:pt x="20" y="36"/>
                    <a:pt x="13" y="39"/>
                    <a:pt x="6" y="37"/>
                  </a:cubicBezTo>
                  <a:cubicBezTo>
                    <a:pt x="6" y="35"/>
                    <a:pt x="3" y="35"/>
                    <a:pt x="2" y="32"/>
                  </a:cubicBezTo>
                  <a:cubicBezTo>
                    <a:pt x="1" y="30"/>
                    <a:pt x="1" y="27"/>
                    <a:pt x="0" y="24"/>
                  </a:cubicBezTo>
                  <a:cubicBezTo>
                    <a:pt x="1" y="14"/>
                    <a:pt x="8" y="7"/>
                    <a:pt x="16" y="2"/>
                  </a:cubicBezTo>
                  <a:cubicBezTo>
                    <a:pt x="20" y="0"/>
                    <a:pt x="24" y="2"/>
                    <a:pt x="27" y="1"/>
                  </a:cubicBezTo>
                  <a:cubicBezTo>
                    <a:pt x="30" y="3"/>
                    <a:pt x="31" y="6"/>
                    <a:pt x="31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65" name="Freeform 31"/>
            <p:cNvSpPr>
              <a:spLocks noEditPoints="1"/>
            </p:cNvSpPr>
            <p:nvPr/>
          </p:nvSpPr>
          <p:spPr bwMode="auto">
            <a:xfrm>
              <a:off x="5729289" y="4184650"/>
              <a:ext cx="114300" cy="115888"/>
            </a:xfrm>
            <a:custGeom>
              <a:avLst/>
              <a:gdLst>
                <a:gd name="T0" fmla="*/ 36 w 36"/>
                <a:gd name="T1" fmla="*/ 3 h 37"/>
                <a:gd name="T2" fmla="*/ 35 w 36"/>
                <a:gd name="T3" fmla="*/ 6 h 37"/>
                <a:gd name="T4" fmla="*/ 32 w 36"/>
                <a:gd name="T5" fmla="*/ 5 h 37"/>
                <a:gd name="T6" fmla="*/ 31 w 36"/>
                <a:gd name="T7" fmla="*/ 22 h 37"/>
                <a:gd name="T8" fmla="*/ 30 w 36"/>
                <a:gd name="T9" fmla="*/ 21 h 37"/>
                <a:gd name="T10" fmla="*/ 31 w 36"/>
                <a:gd name="T11" fmla="*/ 31 h 37"/>
                <a:gd name="T12" fmla="*/ 33 w 36"/>
                <a:gd name="T13" fmla="*/ 32 h 37"/>
                <a:gd name="T14" fmla="*/ 34 w 36"/>
                <a:gd name="T15" fmla="*/ 35 h 37"/>
                <a:gd name="T16" fmla="*/ 29 w 36"/>
                <a:gd name="T17" fmla="*/ 35 h 37"/>
                <a:gd name="T18" fmla="*/ 19 w 36"/>
                <a:gd name="T19" fmla="*/ 32 h 37"/>
                <a:gd name="T20" fmla="*/ 23 w 36"/>
                <a:gd name="T21" fmla="*/ 32 h 37"/>
                <a:gd name="T22" fmla="*/ 25 w 36"/>
                <a:gd name="T23" fmla="*/ 24 h 37"/>
                <a:gd name="T24" fmla="*/ 15 w 36"/>
                <a:gd name="T25" fmla="*/ 24 h 37"/>
                <a:gd name="T26" fmla="*/ 9 w 36"/>
                <a:gd name="T27" fmla="*/ 30 h 37"/>
                <a:gd name="T28" fmla="*/ 12 w 36"/>
                <a:gd name="T29" fmla="*/ 33 h 37"/>
                <a:gd name="T30" fmla="*/ 2 w 36"/>
                <a:gd name="T31" fmla="*/ 35 h 37"/>
                <a:gd name="T32" fmla="*/ 1 w 36"/>
                <a:gd name="T33" fmla="*/ 32 h 37"/>
                <a:gd name="T34" fmla="*/ 5 w 36"/>
                <a:gd name="T35" fmla="*/ 31 h 37"/>
                <a:gd name="T36" fmla="*/ 5 w 36"/>
                <a:gd name="T37" fmla="*/ 30 h 37"/>
                <a:gd name="T38" fmla="*/ 10 w 36"/>
                <a:gd name="T39" fmla="*/ 24 h 37"/>
                <a:gd name="T40" fmla="*/ 20 w 36"/>
                <a:gd name="T41" fmla="*/ 11 h 37"/>
                <a:gd name="T42" fmla="*/ 21 w 36"/>
                <a:gd name="T43" fmla="*/ 7 h 37"/>
                <a:gd name="T44" fmla="*/ 23 w 36"/>
                <a:gd name="T45" fmla="*/ 7 h 37"/>
                <a:gd name="T46" fmla="*/ 23 w 36"/>
                <a:gd name="T47" fmla="*/ 6 h 37"/>
                <a:gd name="T48" fmla="*/ 25 w 36"/>
                <a:gd name="T49" fmla="*/ 2 h 37"/>
                <a:gd name="T50" fmla="*/ 35 w 36"/>
                <a:gd name="T51" fmla="*/ 0 h 37"/>
                <a:gd name="T52" fmla="*/ 36 w 36"/>
                <a:gd name="T53" fmla="*/ 3 h 37"/>
                <a:gd name="T54" fmla="*/ 18 w 36"/>
                <a:gd name="T55" fmla="*/ 20 h 37"/>
                <a:gd name="T56" fmla="*/ 25 w 36"/>
                <a:gd name="T57" fmla="*/ 20 h 37"/>
                <a:gd name="T58" fmla="*/ 26 w 36"/>
                <a:gd name="T59" fmla="*/ 7 h 37"/>
                <a:gd name="T60" fmla="*/ 18 w 36"/>
                <a:gd name="T61" fmla="*/ 2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6" h="37">
                  <a:moveTo>
                    <a:pt x="36" y="3"/>
                  </a:moveTo>
                  <a:cubicBezTo>
                    <a:pt x="36" y="4"/>
                    <a:pt x="35" y="4"/>
                    <a:pt x="35" y="6"/>
                  </a:cubicBezTo>
                  <a:cubicBezTo>
                    <a:pt x="34" y="5"/>
                    <a:pt x="34" y="5"/>
                    <a:pt x="32" y="5"/>
                  </a:cubicBezTo>
                  <a:cubicBezTo>
                    <a:pt x="32" y="10"/>
                    <a:pt x="30" y="19"/>
                    <a:pt x="31" y="22"/>
                  </a:cubicBezTo>
                  <a:cubicBezTo>
                    <a:pt x="31" y="22"/>
                    <a:pt x="30" y="21"/>
                    <a:pt x="30" y="21"/>
                  </a:cubicBezTo>
                  <a:cubicBezTo>
                    <a:pt x="31" y="24"/>
                    <a:pt x="30" y="28"/>
                    <a:pt x="31" y="31"/>
                  </a:cubicBezTo>
                  <a:cubicBezTo>
                    <a:pt x="31" y="32"/>
                    <a:pt x="32" y="32"/>
                    <a:pt x="33" y="32"/>
                  </a:cubicBezTo>
                  <a:cubicBezTo>
                    <a:pt x="33" y="33"/>
                    <a:pt x="33" y="35"/>
                    <a:pt x="34" y="35"/>
                  </a:cubicBezTo>
                  <a:cubicBezTo>
                    <a:pt x="32" y="36"/>
                    <a:pt x="30" y="36"/>
                    <a:pt x="29" y="35"/>
                  </a:cubicBezTo>
                  <a:cubicBezTo>
                    <a:pt x="26" y="35"/>
                    <a:pt x="19" y="37"/>
                    <a:pt x="19" y="32"/>
                  </a:cubicBezTo>
                  <a:cubicBezTo>
                    <a:pt x="20" y="32"/>
                    <a:pt x="22" y="32"/>
                    <a:pt x="23" y="32"/>
                  </a:cubicBezTo>
                  <a:cubicBezTo>
                    <a:pt x="25" y="31"/>
                    <a:pt x="25" y="26"/>
                    <a:pt x="25" y="24"/>
                  </a:cubicBezTo>
                  <a:cubicBezTo>
                    <a:pt x="22" y="25"/>
                    <a:pt x="20" y="22"/>
                    <a:pt x="15" y="24"/>
                  </a:cubicBezTo>
                  <a:cubicBezTo>
                    <a:pt x="12" y="24"/>
                    <a:pt x="11" y="29"/>
                    <a:pt x="9" y="30"/>
                  </a:cubicBezTo>
                  <a:cubicBezTo>
                    <a:pt x="9" y="32"/>
                    <a:pt x="12" y="31"/>
                    <a:pt x="12" y="33"/>
                  </a:cubicBezTo>
                  <a:cubicBezTo>
                    <a:pt x="11" y="37"/>
                    <a:pt x="6" y="34"/>
                    <a:pt x="2" y="35"/>
                  </a:cubicBezTo>
                  <a:cubicBezTo>
                    <a:pt x="1" y="34"/>
                    <a:pt x="0" y="34"/>
                    <a:pt x="1" y="32"/>
                  </a:cubicBezTo>
                  <a:cubicBezTo>
                    <a:pt x="2" y="32"/>
                    <a:pt x="3" y="32"/>
                    <a:pt x="5" y="31"/>
                  </a:cubicBezTo>
                  <a:cubicBezTo>
                    <a:pt x="6" y="31"/>
                    <a:pt x="4" y="31"/>
                    <a:pt x="5" y="30"/>
                  </a:cubicBezTo>
                  <a:cubicBezTo>
                    <a:pt x="7" y="29"/>
                    <a:pt x="8" y="26"/>
                    <a:pt x="10" y="24"/>
                  </a:cubicBezTo>
                  <a:cubicBezTo>
                    <a:pt x="13" y="20"/>
                    <a:pt x="17" y="16"/>
                    <a:pt x="20" y="11"/>
                  </a:cubicBezTo>
                  <a:cubicBezTo>
                    <a:pt x="21" y="10"/>
                    <a:pt x="21" y="8"/>
                    <a:pt x="21" y="7"/>
                  </a:cubicBezTo>
                  <a:cubicBezTo>
                    <a:pt x="22" y="7"/>
                    <a:pt x="22" y="8"/>
                    <a:pt x="23" y="7"/>
                  </a:cubicBezTo>
                  <a:cubicBezTo>
                    <a:pt x="23" y="7"/>
                    <a:pt x="22" y="6"/>
                    <a:pt x="23" y="6"/>
                  </a:cubicBezTo>
                  <a:cubicBezTo>
                    <a:pt x="24" y="5"/>
                    <a:pt x="25" y="4"/>
                    <a:pt x="25" y="2"/>
                  </a:cubicBezTo>
                  <a:cubicBezTo>
                    <a:pt x="28" y="0"/>
                    <a:pt x="30" y="0"/>
                    <a:pt x="35" y="0"/>
                  </a:cubicBezTo>
                  <a:cubicBezTo>
                    <a:pt x="35" y="2"/>
                    <a:pt x="36" y="1"/>
                    <a:pt x="36" y="3"/>
                  </a:cubicBezTo>
                  <a:close/>
                  <a:moveTo>
                    <a:pt x="18" y="20"/>
                  </a:moveTo>
                  <a:cubicBezTo>
                    <a:pt x="21" y="20"/>
                    <a:pt x="23" y="20"/>
                    <a:pt x="25" y="20"/>
                  </a:cubicBezTo>
                  <a:cubicBezTo>
                    <a:pt x="25" y="14"/>
                    <a:pt x="27" y="11"/>
                    <a:pt x="26" y="7"/>
                  </a:cubicBezTo>
                  <a:cubicBezTo>
                    <a:pt x="23" y="12"/>
                    <a:pt x="20" y="16"/>
                    <a:pt x="18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66" name="Freeform 32"/>
            <p:cNvSpPr>
              <a:spLocks noEditPoints="1"/>
            </p:cNvSpPr>
            <p:nvPr/>
          </p:nvSpPr>
          <p:spPr bwMode="auto">
            <a:xfrm>
              <a:off x="5846764" y="4184650"/>
              <a:ext cx="109537" cy="112713"/>
            </a:xfrm>
            <a:custGeom>
              <a:avLst/>
              <a:gdLst>
                <a:gd name="T0" fmla="*/ 0 w 35"/>
                <a:gd name="T1" fmla="*/ 33 h 36"/>
                <a:gd name="T2" fmla="*/ 4 w 35"/>
                <a:gd name="T3" fmla="*/ 32 h 36"/>
                <a:gd name="T4" fmla="*/ 15 w 35"/>
                <a:gd name="T5" fmla="*/ 6 h 36"/>
                <a:gd name="T6" fmla="*/ 11 w 35"/>
                <a:gd name="T7" fmla="*/ 6 h 36"/>
                <a:gd name="T8" fmla="*/ 10 w 35"/>
                <a:gd name="T9" fmla="*/ 2 h 36"/>
                <a:gd name="T10" fmla="*/ 32 w 35"/>
                <a:gd name="T11" fmla="*/ 3 h 36"/>
                <a:gd name="T12" fmla="*/ 35 w 35"/>
                <a:gd name="T13" fmla="*/ 8 h 36"/>
                <a:gd name="T14" fmla="*/ 26 w 35"/>
                <a:gd name="T15" fmla="*/ 16 h 36"/>
                <a:gd name="T16" fmla="*/ 27 w 35"/>
                <a:gd name="T17" fmla="*/ 16 h 36"/>
                <a:gd name="T18" fmla="*/ 31 w 35"/>
                <a:gd name="T19" fmla="*/ 24 h 36"/>
                <a:gd name="T20" fmla="*/ 2 w 35"/>
                <a:gd name="T21" fmla="*/ 35 h 36"/>
                <a:gd name="T22" fmla="*/ 0 w 35"/>
                <a:gd name="T23" fmla="*/ 33 h 36"/>
                <a:gd name="T24" fmla="*/ 22 w 35"/>
                <a:gd name="T25" fmla="*/ 4 h 36"/>
                <a:gd name="T26" fmla="*/ 18 w 35"/>
                <a:gd name="T27" fmla="*/ 13 h 36"/>
                <a:gd name="T28" fmla="*/ 22 w 35"/>
                <a:gd name="T29" fmla="*/ 14 h 36"/>
                <a:gd name="T30" fmla="*/ 26 w 35"/>
                <a:gd name="T31" fmla="*/ 4 h 36"/>
                <a:gd name="T32" fmla="*/ 22 w 35"/>
                <a:gd name="T33" fmla="*/ 4 h 36"/>
                <a:gd name="T34" fmla="*/ 17 w 35"/>
                <a:gd name="T35" fmla="*/ 17 h 36"/>
                <a:gd name="T36" fmla="*/ 9 w 35"/>
                <a:gd name="T37" fmla="*/ 32 h 36"/>
                <a:gd name="T38" fmla="*/ 23 w 35"/>
                <a:gd name="T39" fmla="*/ 19 h 36"/>
                <a:gd name="T40" fmla="*/ 17 w 35"/>
                <a:gd name="T41" fmla="*/ 17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" h="36">
                  <a:moveTo>
                    <a:pt x="0" y="33"/>
                  </a:moveTo>
                  <a:cubicBezTo>
                    <a:pt x="1" y="33"/>
                    <a:pt x="2" y="32"/>
                    <a:pt x="4" y="32"/>
                  </a:cubicBezTo>
                  <a:cubicBezTo>
                    <a:pt x="8" y="23"/>
                    <a:pt x="11" y="15"/>
                    <a:pt x="15" y="6"/>
                  </a:cubicBezTo>
                  <a:cubicBezTo>
                    <a:pt x="13" y="6"/>
                    <a:pt x="13" y="6"/>
                    <a:pt x="11" y="6"/>
                  </a:cubicBezTo>
                  <a:cubicBezTo>
                    <a:pt x="10" y="5"/>
                    <a:pt x="10" y="4"/>
                    <a:pt x="10" y="2"/>
                  </a:cubicBezTo>
                  <a:cubicBezTo>
                    <a:pt x="16" y="1"/>
                    <a:pt x="25" y="0"/>
                    <a:pt x="32" y="3"/>
                  </a:cubicBezTo>
                  <a:cubicBezTo>
                    <a:pt x="32" y="5"/>
                    <a:pt x="34" y="6"/>
                    <a:pt x="35" y="8"/>
                  </a:cubicBezTo>
                  <a:cubicBezTo>
                    <a:pt x="35" y="14"/>
                    <a:pt x="30" y="14"/>
                    <a:pt x="26" y="16"/>
                  </a:cubicBezTo>
                  <a:cubicBezTo>
                    <a:pt x="27" y="16"/>
                    <a:pt x="27" y="16"/>
                    <a:pt x="27" y="16"/>
                  </a:cubicBezTo>
                  <a:cubicBezTo>
                    <a:pt x="29" y="18"/>
                    <a:pt x="30" y="21"/>
                    <a:pt x="31" y="24"/>
                  </a:cubicBezTo>
                  <a:cubicBezTo>
                    <a:pt x="30" y="36"/>
                    <a:pt x="14" y="36"/>
                    <a:pt x="2" y="35"/>
                  </a:cubicBezTo>
                  <a:cubicBezTo>
                    <a:pt x="1" y="34"/>
                    <a:pt x="0" y="34"/>
                    <a:pt x="0" y="33"/>
                  </a:cubicBezTo>
                  <a:close/>
                  <a:moveTo>
                    <a:pt x="22" y="4"/>
                  </a:moveTo>
                  <a:cubicBezTo>
                    <a:pt x="21" y="7"/>
                    <a:pt x="19" y="10"/>
                    <a:pt x="18" y="13"/>
                  </a:cubicBezTo>
                  <a:cubicBezTo>
                    <a:pt x="19" y="14"/>
                    <a:pt x="21" y="12"/>
                    <a:pt x="22" y="14"/>
                  </a:cubicBezTo>
                  <a:cubicBezTo>
                    <a:pt x="24" y="11"/>
                    <a:pt x="28" y="9"/>
                    <a:pt x="26" y="4"/>
                  </a:cubicBezTo>
                  <a:cubicBezTo>
                    <a:pt x="24" y="4"/>
                    <a:pt x="24" y="4"/>
                    <a:pt x="22" y="4"/>
                  </a:cubicBezTo>
                  <a:close/>
                  <a:moveTo>
                    <a:pt x="17" y="17"/>
                  </a:moveTo>
                  <a:cubicBezTo>
                    <a:pt x="15" y="23"/>
                    <a:pt x="12" y="28"/>
                    <a:pt x="9" y="32"/>
                  </a:cubicBezTo>
                  <a:cubicBezTo>
                    <a:pt x="20" y="33"/>
                    <a:pt x="24" y="27"/>
                    <a:pt x="23" y="19"/>
                  </a:cubicBezTo>
                  <a:cubicBezTo>
                    <a:pt x="21" y="16"/>
                    <a:pt x="20" y="18"/>
                    <a:pt x="17" y="1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67" name="Freeform 33"/>
            <p:cNvSpPr>
              <a:spLocks noEditPoints="1"/>
            </p:cNvSpPr>
            <p:nvPr/>
          </p:nvSpPr>
          <p:spPr bwMode="auto">
            <a:xfrm>
              <a:off x="5521326" y="4117975"/>
              <a:ext cx="665163" cy="495300"/>
            </a:xfrm>
            <a:custGeom>
              <a:avLst/>
              <a:gdLst>
                <a:gd name="T0" fmla="*/ 196 w 211"/>
                <a:gd name="T1" fmla="*/ 29 h 157"/>
                <a:gd name="T2" fmla="*/ 190 w 211"/>
                <a:gd name="T3" fmla="*/ 70 h 157"/>
                <a:gd name="T4" fmla="*/ 148 w 211"/>
                <a:gd name="T5" fmla="*/ 151 h 157"/>
                <a:gd name="T6" fmla="*/ 137 w 211"/>
                <a:gd name="T7" fmla="*/ 156 h 157"/>
                <a:gd name="T8" fmla="*/ 39 w 211"/>
                <a:gd name="T9" fmla="*/ 152 h 157"/>
                <a:gd name="T10" fmla="*/ 2 w 211"/>
                <a:gd name="T11" fmla="*/ 141 h 157"/>
                <a:gd name="T12" fmla="*/ 15 w 211"/>
                <a:gd name="T13" fmla="*/ 102 h 157"/>
                <a:gd name="T14" fmla="*/ 43 w 211"/>
                <a:gd name="T15" fmla="*/ 57 h 157"/>
                <a:gd name="T16" fmla="*/ 74 w 211"/>
                <a:gd name="T17" fmla="*/ 13 h 157"/>
                <a:gd name="T18" fmla="*/ 112 w 211"/>
                <a:gd name="T19" fmla="*/ 8 h 157"/>
                <a:gd name="T20" fmla="*/ 159 w 211"/>
                <a:gd name="T21" fmla="*/ 4 h 157"/>
                <a:gd name="T22" fmla="*/ 203 w 211"/>
                <a:gd name="T23" fmla="*/ 5 h 157"/>
                <a:gd name="T24" fmla="*/ 173 w 211"/>
                <a:gd name="T25" fmla="*/ 7 h 157"/>
                <a:gd name="T26" fmla="*/ 125 w 211"/>
                <a:gd name="T27" fmla="*/ 11 h 157"/>
                <a:gd name="T28" fmla="*/ 105 w 211"/>
                <a:gd name="T29" fmla="*/ 11 h 157"/>
                <a:gd name="T30" fmla="*/ 60 w 211"/>
                <a:gd name="T31" fmla="*/ 39 h 157"/>
                <a:gd name="T32" fmla="*/ 44 w 211"/>
                <a:gd name="T33" fmla="*/ 64 h 157"/>
                <a:gd name="T34" fmla="*/ 67 w 211"/>
                <a:gd name="T35" fmla="*/ 124 h 157"/>
                <a:gd name="T36" fmla="*/ 113 w 211"/>
                <a:gd name="T37" fmla="*/ 126 h 157"/>
                <a:gd name="T38" fmla="*/ 137 w 211"/>
                <a:gd name="T39" fmla="*/ 118 h 157"/>
                <a:gd name="T40" fmla="*/ 169 w 211"/>
                <a:gd name="T41" fmla="*/ 61 h 157"/>
                <a:gd name="T42" fmla="*/ 200 w 211"/>
                <a:gd name="T43" fmla="*/ 7 h 157"/>
                <a:gd name="T44" fmla="*/ 188 w 211"/>
                <a:gd name="T45" fmla="*/ 34 h 157"/>
                <a:gd name="T46" fmla="*/ 134 w 211"/>
                <a:gd name="T47" fmla="*/ 129 h 157"/>
                <a:gd name="T48" fmla="*/ 136 w 211"/>
                <a:gd name="T49" fmla="*/ 147 h 157"/>
                <a:gd name="T50" fmla="*/ 170 w 211"/>
                <a:gd name="T51" fmla="*/ 81 h 157"/>
                <a:gd name="T52" fmla="*/ 177 w 211"/>
                <a:gd name="T53" fmla="*/ 70 h 157"/>
                <a:gd name="T54" fmla="*/ 180 w 211"/>
                <a:gd name="T55" fmla="*/ 62 h 157"/>
                <a:gd name="T56" fmla="*/ 193 w 211"/>
                <a:gd name="T57" fmla="*/ 40 h 157"/>
                <a:gd name="T58" fmla="*/ 185 w 211"/>
                <a:gd name="T59" fmla="*/ 49 h 157"/>
                <a:gd name="T60" fmla="*/ 190 w 211"/>
                <a:gd name="T61" fmla="*/ 33 h 157"/>
                <a:gd name="T62" fmla="*/ 191 w 211"/>
                <a:gd name="T63" fmla="*/ 29 h 157"/>
                <a:gd name="T64" fmla="*/ 15 w 211"/>
                <a:gd name="T65" fmla="*/ 147 h 157"/>
                <a:gd name="T66" fmla="*/ 116 w 211"/>
                <a:gd name="T67" fmla="*/ 153 h 157"/>
                <a:gd name="T68" fmla="*/ 144 w 211"/>
                <a:gd name="T69" fmla="*/ 150 h 157"/>
                <a:gd name="T70" fmla="*/ 162 w 211"/>
                <a:gd name="T71" fmla="*/ 118 h 157"/>
                <a:gd name="T72" fmla="*/ 202 w 211"/>
                <a:gd name="T73" fmla="*/ 41 h 157"/>
                <a:gd name="T74" fmla="*/ 199 w 211"/>
                <a:gd name="T75" fmla="*/ 36 h 157"/>
                <a:gd name="T76" fmla="*/ 189 w 211"/>
                <a:gd name="T77" fmla="*/ 56 h 157"/>
                <a:gd name="T78" fmla="*/ 177 w 211"/>
                <a:gd name="T79" fmla="*/ 78 h 157"/>
                <a:gd name="T80" fmla="*/ 171 w 211"/>
                <a:gd name="T81" fmla="*/ 87 h 157"/>
                <a:gd name="T82" fmla="*/ 136 w 211"/>
                <a:gd name="T83" fmla="*/ 151 h 157"/>
                <a:gd name="T84" fmla="*/ 82 w 211"/>
                <a:gd name="T85" fmla="*/ 151 h 157"/>
                <a:gd name="T86" fmla="*/ 47 w 211"/>
                <a:gd name="T87" fmla="*/ 147 h 157"/>
                <a:gd name="T88" fmla="*/ 16 w 211"/>
                <a:gd name="T89" fmla="*/ 123 h 157"/>
                <a:gd name="T90" fmla="*/ 8 w 211"/>
                <a:gd name="T91" fmla="*/ 145 h 157"/>
                <a:gd name="T92" fmla="*/ 9 w 211"/>
                <a:gd name="T93" fmla="*/ 123 h 157"/>
                <a:gd name="T94" fmla="*/ 20 w 211"/>
                <a:gd name="T95" fmla="*/ 128 h 157"/>
                <a:gd name="T96" fmla="*/ 51 w 211"/>
                <a:gd name="T97" fmla="*/ 131 h 157"/>
                <a:gd name="T98" fmla="*/ 31 w 211"/>
                <a:gd name="T99" fmla="*/ 134 h 157"/>
                <a:gd name="T100" fmla="*/ 20 w 211"/>
                <a:gd name="T101" fmla="*/ 139 h 157"/>
                <a:gd name="T102" fmla="*/ 103 w 211"/>
                <a:gd name="T103" fmla="*/ 147 h 157"/>
                <a:gd name="T104" fmla="*/ 111 w 211"/>
                <a:gd name="T105" fmla="*/ 143 h 157"/>
                <a:gd name="T106" fmla="*/ 120 w 211"/>
                <a:gd name="T107" fmla="*/ 138 h 157"/>
                <a:gd name="T108" fmla="*/ 132 w 211"/>
                <a:gd name="T109" fmla="*/ 132 h 157"/>
                <a:gd name="T110" fmla="*/ 78 w 211"/>
                <a:gd name="T111" fmla="*/ 127 h 157"/>
                <a:gd name="T112" fmla="*/ 20 w 211"/>
                <a:gd name="T113" fmla="*/ 128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11" h="157">
                  <a:moveTo>
                    <a:pt x="203" y="5"/>
                  </a:moveTo>
                  <a:cubicBezTo>
                    <a:pt x="201" y="11"/>
                    <a:pt x="197" y="15"/>
                    <a:pt x="195" y="20"/>
                  </a:cubicBezTo>
                  <a:cubicBezTo>
                    <a:pt x="198" y="22"/>
                    <a:pt x="196" y="26"/>
                    <a:pt x="196" y="29"/>
                  </a:cubicBezTo>
                  <a:cubicBezTo>
                    <a:pt x="199" y="27"/>
                    <a:pt x="207" y="26"/>
                    <a:pt x="210" y="30"/>
                  </a:cubicBezTo>
                  <a:cubicBezTo>
                    <a:pt x="211" y="34"/>
                    <a:pt x="209" y="37"/>
                    <a:pt x="208" y="40"/>
                  </a:cubicBezTo>
                  <a:cubicBezTo>
                    <a:pt x="201" y="48"/>
                    <a:pt x="197" y="61"/>
                    <a:pt x="190" y="70"/>
                  </a:cubicBezTo>
                  <a:cubicBezTo>
                    <a:pt x="185" y="84"/>
                    <a:pt x="177" y="92"/>
                    <a:pt x="172" y="106"/>
                  </a:cubicBezTo>
                  <a:cubicBezTo>
                    <a:pt x="167" y="112"/>
                    <a:pt x="165" y="119"/>
                    <a:pt x="160" y="125"/>
                  </a:cubicBezTo>
                  <a:cubicBezTo>
                    <a:pt x="157" y="135"/>
                    <a:pt x="152" y="141"/>
                    <a:pt x="148" y="151"/>
                  </a:cubicBezTo>
                  <a:cubicBezTo>
                    <a:pt x="147" y="151"/>
                    <a:pt x="146" y="153"/>
                    <a:pt x="145" y="154"/>
                  </a:cubicBezTo>
                  <a:cubicBezTo>
                    <a:pt x="144" y="154"/>
                    <a:pt x="146" y="155"/>
                    <a:pt x="145" y="156"/>
                  </a:cubicBezTo>
                  <a:cubicBezTo>
                    <a:pt x="143" y="157"/>
                    <a:pt x="140" y="156"/>
                    <a:pt x="137" y="156"/>
                  </a:cubicBezTo>
                  <a:cubicBezTo>
                    <a:pt x="135" y="157"/>
                    <a:pt x="134" y="157"/>
                    <a:pt x="131" y="157"/>
                  </a:cubicBezTo>
                  <a:cubicBezTo>
                    <a:pt x="125" y="155"/>
                    <a:pt x="116" y="156"/>
                    <a:pt x="108" y="155"/>
                  </a:cubicBezTo>
                  <a:cubicBezTo>
                    <a:pt x="88" y="154"/>
                    <a:pt x="62" y="153"/>
                    <a:pt x="39" y="152"/>
                  </a:cubicBezTo>
                  <a:cubicBezTo>
                    <a:pt x="38" y="152"/>
                    <a:pt x="36" y="151"/>
                    <a:pt x="34" y="151"/>
                  </a:cubicBezTo>
                  <a:cubicBezTo>
                    <a:pt x="23" y="150"/>
                    <a:pt x="8" y="154"/>
                    <a:pt x="4" y="143"/>
                  </a:cubicBezTo>
                  <a:cubicBezTo>
                    <a:pt x="4" y="142"/>
                    <a:pt x="3" y="142"/>
                    <a:pt x="2" y="141"/>
                  </a:cubicBezTo>
                  <a:cubicBezTo>
                    <a:pt x="0" y="137"/>
                    <a:pt x="0" y="133"/>
                    <a:pt x="1" y="127"/>
                  </a:cubicBezTo>
                  <a:cubicBezTo>
                    <a:pt x="3" y="125"/>
                    <a:pt x="3" y="125"/>
                    <a:pt x="3" y="123"/>
                  </a:cubicBezTo>
                  <a:cubicBezTo>
                    <a:pt x="8" y="117"/>
                    <a:pt x="10" y="109"/>
                    <a:pt x="15" y="102"/>
                  </a:cubicBezTo>
                  <a:cubicBezTo>
                    <a:pt x="15" y="100"/>
                    <a:pt x="15" y="101"/>
                    <a:pt x="15" y="100"/>
                  </a:cubicBezTo>
                  <a:cubicBezTo>
                    <a:pt x="18" y="99"/>
                    <a:pt x="17" y="96"/>
                    <a:pt x="20" y="96"/>
                  </a:cubicBezTo>
                  <a:cubicBezTo>
                    <a:pt x="27" y="82"/>
                    <a:pt x="37" y="71"/>
                    <a:pt x="43" y="57"/>
                  </a:cubicBezTo>
                  <a:cubicBezTo>
                    <a:pt x="49" y="51"/>
                    <a:pt x="52" y="43"/>
                    <a:pt x="58" y="37"/>
                  </a:cubicBezTo>
                  <a:cubicBezTo>
                    <a:pt x="57" y="34"/>
                    <a:pt x="61" y="32"/>
                    <a:pt x="61" y="29"/>
                  </a:cubicBezTo>
                  <a:cubicBezTo>
                    <a:pt x="65" y="24"/>
                    <a:pt x="71" y="19"/>
                    <a:pt x="74" y="13"/>
                  </a:cubicBezTo>
                  <a:cubicBezTo>
                    <a:pt x="77" y="13"/>
                    <a:pt x="79" y="12"/>
                    <a:pt x="81" y="11"/>
                  </a:cubicBezTo>
                  <a:cubicBezTo>
                    <a:pt x="86" y="11"/>
                    <a:pt x="91" y="9"/>
                    <a:pt x="96" y="9"/>
                  </a:cubicBezTo>
                  <a:cubicBezTo>
                    <a:pt x="101" y="9"/>
                    <a:pt x="106" y="9"/>
                    <a:pt x="112" y="8"/>
                  </a:cubicBezTo>
                  <a:cubicBezTo>
                    <a:pt x="117" y="8"/>
                    <a:pt x="123" y="8"/>
                    <a:pt x="128" y="8"/>
                  </a:cubicBezTo>
                  <a:cubicBezTo>
                    <a:pt x="134" y="7"/>
                    <a:pt x="138" y="6"/>
                    <a:pt x="145" y="6"/>
                  </a:cubicBezTo>
                  <a:cubicBezTo>
                    <a:pt x="149" y="5"/>
                    <a:pt x="155" y="4"/>
                    <a:pt x="159" y="4"/>
                  </a:cubicBezTo>
                  <a:cubicBezTo>
                    <a:pt x="168" y="4"/>
                    <a:pt x="176" y="4"/>
                    <a:pt x="183" y="1"/>
                  </a:cubicBezTo>
                  <a:cubicBezTo>
                    <a:pt x="184" y="1"/>
                    <a:pt x="184" y="1"/>
                    <a:pt x="184" y="2"/>
                  </a:cubicBezTo>
                  <a:cubicBezTo>
                    <a:pt x="191" y="3"/>
                    <a:pt x="199" y="0"/>
                    <a:pt x="203" y="5"/>
                  </a:cubicBezTo>
                  <a:close/>
                  <a:moveTo>
                    <a:pt x="192" y="6"/>
                  </a:moveTo>
                  <a:cubicBezTo>
                    <a:pt x="189" y="6"/>
                    <a:pt x="186" y="5"/>
                    <a:pt x="183" y="5"/>
                  </a:cubicBezTo>
                  <a:cubicBezTo>
                    <a:pt x="180" y="6"/>
                    <a:pt x="177" y="7"/>
                    <a:pt x="173" y="7"/>
                  </a:cubicBezTo>
                  <a:cubicBezTo>
                    <a:pt x="171" y="7"/>
                    <a:pt x="169" y="7"/>
                    <a:pt x="167" y="7"/>
                  </a:cubicBezTo>
                  <a:cubicBezTo>
                    <a:pt x="158" y="7"/>
                    <a:pt x="149" y="8"/>
                    <a:pt x="141" y="9"/>
                  </a:cubicBezTo>
                  <a:cubicBezTo>
                    <a:pt x="135" y="9"/>
                    <a:pt x="130" y="11"/>
                    <a:pt x="125" y="11"/>
                  </a:cubicBezTo>
                  <a:cubicBezTo>
                    <a:pt x="124" y="11"/>
                    <a:pt x="123" y="10"/>
                    <a:pt x="122" y="10"/>
                  </a:cubicBezTo>
                  <a:cubicBezTo>
                    <a:pt x="119" y="11"/>
                    <a:pt x="115" y="12"/>
                    <a:pt x="112" y="12"/>
                  </a:cubicBezTo>
                  <a:cubicBezTo>
                    <a:pt x="110" y="12"/>
                    <a:pt x="107" y="12"/>
                    <a:pt x="105" y="11"/>
                  </a:cubicBezTo>
                  <a:cubicBezTo>
                    <a:pt x="95" y="11"/>
                    <a:pt x="87" y="13"/>
                    <a:pt x="78" y="14"/>
                  </a:cubicBezTo>
                  <a:cubicBezTo>
                    <a:pt x="75" y="19"/>
                    <a:pt x="70" y="23"/>
                    <a:pt x="68" y="27"/>
                  </a:cubicBezTo>
                  <a:cubicBezTo>
                    <a:pt x="65" y="31"/>
                    <a:pt x="63" y="35"/>
                    <a:pt x="60" y="39"/>
                  </a:cubicBezTo>
                  <a:cubicBezTo>
                    <a:pt x="56" y="45"/>
                    <a:pt x="51" y="52"/>
                    <a:pt x="48" y="57"/>
                  </a:cubicBezTo>
                  <a:cubicBezTo>
                    <a:pt x="46" y="59"/>
                    <a:pt x="46" y="61"/>
                    <a:pt x="44" y="62"/>
                  </a:cubicBezTo>
                  <a:cubicBezTo>
                    <a:pt x="43" y="63"/>
                    <a:pt x="45" y="64"/>
                    <a:pt x="44" y="64"/>
                  </a:cubicBezTo>
                  <a:cubicBezTo>
                    <a:pt x="32" y="82"/>
                    <a:pt x="20" y="101"/>
                    <a:pt x="11" y="121"/>
                  </a:cubicBezTo>
                  <a:cubicBezTo>
                    <a:pt x="23" y="121"/>
                    <a:pt x="33" y="122"/>
                    <a:pt x="43" y="122"/>
                  </a:cubicBezTo>
                  <a:cubicBezTo>
                    <a:pt x="51" y="124"/>
                    <a:pt x="59" y="123"/>
                    <a:pt x="67" y="124"/>
                  </a:cubicBezTo>
                  <a:cubicBezTo>
                    <a:pt x="73" y="124"/>
                    <a:pt x="84" y="126"/>
                    <a:pt x="90" y="126"/>
                  </a:cubicBezTo>
                  <a:cubicBezTo>
                    <a:pt x="91" y="126"/>
                    <a:pt x="92" y="125"/>
                    <a:pt x="94" y="125"/>
                  </a:cubicBezTo>
                  <a:cubicBezTo>
                    <a:pt x="100" y="126"/>
                    <a:pt x="107" y="126"/>
                    <a:pt x="113" y="126"/>
                  </a:cubicBezTo>
                  <a:cubicBezTo>
                    <a:pt x="117" y="127"/>
                    <a:pt x="122" y="128"/>
                    <a:pt x="126" y="127"/>
                  </a:cubicBezTo>
                  <a:cubicBezTo>
                    <a:pt x="128" y="127"/>
                    <a:pt x="130" y="126"/>
                    <a:pt x="132" y="127"/>
                  </a:cubicBezTo>
                  <a:cubicBezTo>
                    <a:pt x="135" y="125"/>
                    <a:pt x="135" y="122"/>
                    <a:pt x="137" y="118"/>
                  </a:cubicBezTo>
                  <a:cubicBezTo>
                    <a:pt x="140" y="112"/>
                    <a:pt x="144" y="106"/>
                    <a:pt x="148" y="100"/>
                  </a:cubicBezTo>
                  <a:cubicBezTo>
                    <a:pt x="149" y="98"/>
                    <a:pt x="150" y="95"/>
                    <a:pt x="150" y="93"/>
                  </a:cubicBezTo>
                  <a:cubicBezTo>
                    <a:pt x="157" y="83"/>
                    <a:pt x="162" y="72"/>
                    <a:pt x="169" y="61"/>
                  </a:cubicBezTo>
                  <a:cubicBezTo>
                    <a:pt x="175" y="51"/>
                    <a:pt x="180" y="39"/>
                    <a:pt x="187" y="29"/>
                  </a:cubicBezTo>
                  <a:cubicBezTo>
                    <a:pt x="187" y="28"/>
                    <a:pt x="188" y="28"/>
                    <a:pt x="188" y="26"/>
                  </a:cubicBezTo>
                  <a:cubicBezTo>
                    <a:pt x="193" y="21"/>
                    <a:pt x="196" y="13"/>
                    <a:pt x="200" y="7"/>
                  </a:cubicBezTo>
                  <a:cubicBezTo>
                    <a:pt x="198" y="5"/>
                    <a:pt x="195" y="6"/>
                    <a:pt x="192" y="6"/>
                  </a:cubicBezTo>
                  <a:close/>
                  <a:moveTo>
                    <a:pt x="191" y="29"/>
                  </a:moveTo>
                  <a:cubicBezTo>
                    <a:pt x="189" y="30"/>
                    <a:pt x="188" y="32"/>
                    <a:pt x="188" y="34"/>
                  </a:cubicBezTo>
                  <a:cubicBezTo>
                    <a:pt x="180" y="45"/>
                    <a:pt x="175" y="58"/>
                    <a:pt x="168" y="69"/>
                  </a:cubicBezTo>
                  <a:cubicBezTo>
                    <a:pt x="157" y="86"/>
                    <a:pt x="146" y="108"/>
                    <a:pt x="137" y="126"/>
                  </a:cubicBezTo>
                  <a:cubicBezTo>
                    <a:pt x="136" y="127"/>
                    <a:pt x="135" y="128"/>
                    <a:pt x="134" y="129"/>
                  </a:cubicBezTo>
                  <a:cubicBezTo>
                    <a:pt x="134" y="133"/>
                    <a:pt x="134" y="136"/>
                    <a:pt x="134" y="139"/>
                  </a:cubicBezTo>
                  <a:cubicBezTo>
                    <a:pt x="137" y="135"/>
                    <a:pt x="139" y="127"/>
                    <a:pt x="143" y="125"/>
                  </a:cubicBezTo>
                  <a:cubicBezTo>
                    <a:pt x="141" y="132"/>
                    <a:pt x="133" y="139"/>
                    <a:pt x="136" y="147"/>
                  </a:cubicBezTo>
                  <a:cubicBezTo>
                    <a:pt x="140" y="138"/>
                    <a:pt x="146" y="129"/>
                    <a:pt x="152" y="120"/>
                  </a:cubicBezTo>
                  <a:cubicBezTo>
                    <a:pt x="158" y="110"/>
                    <a:pt x="160" y="98"/>
                    <a:pt x="166" y="90"/>
                  </a:cubicBezTo>
                  <a:cubicBezTo>
                    <a:pt x="166" y="87"/>
                    <a:pt x="169" y="85"/>
                    <a:pt x="170" y="81"/>
                  </a:cubicBezTo>
                  <a:cubicBezTo>
                    <a:pt x="171" y="79"/>
                    <a:pt x="173" y="77"/>
                    <a:pt x="175" y="74"/>
                  </a:cubicBezTo>
                  <a:cubicBezTo>
                    <a:pt x="175" y="73"/>
                    <a:pt x="175" y="72"/>
                    <a:pt x="176" y="70"/>
                  </a:cubicBezTo>
                  <a:cubicBezTo>
                    <a:pt x="176" y="70"/>
                    <a:pt x="177" y="70"/>
                    <a:pt x="177" y="70"/>
                  </a:cubicBezTo>
                  <a:cubicBezTo>
                    <a:pt x="177" y="69"/>
                    <a:pt x="177" y="68"/>
                    <a:pt x="177" y="68"/>
                  </a:cubicBezTo>
                  <a:cubicBezTo>
                    <a:pt x="178" y="67"/>
                    <a:pt x="179" y="66"/>
                    <a:pt x="179" y="65"/>
                  </a:cubicBezTo>
                  <a:cubicBezTo>
                    <a:pt x="180" y="64"/>
                    <a:pt x="180" y="63"/>
                    <a:pt x="180" y="62"/>
                  </a:cubicBezTo>
                  <a:cubicBezTo>
                    <a:pt x="181" y="61"/>
                    <a:pt x="183" y="60"/>
                    <a:pt x="184" y="58"/>
                  </a:cubicBezTo>
                  <a:cubicBezTo>
                    <a:pt x="186" y="55"/>
                    <a:pt x="186" y="52"/>
                    <a:pt x="188" y="49"/>
                  </a:cubicBezTo>
                  <a:cubicBezTo>
                    <a:pt x="190" y="46"/>
                    <a:pt x="193" y="44"/>
                    <a:pt x="193" y="40"/>
                  </a:cubicBezTo>
                  <a:cubicBezTo>
                    <a:pt x="195" y="38"/>
                    <a:pt x="197" y="36"/>
                    <a:pt x="197" y="33"/>
                  </a:cubicBezTo>
                  <a:cubicBezTo>
                    <a:pt x="194" y="35"/>
                    <a:pt x="192" y="38"/>
                    <a:pt x="191" y="41"/>
                  </a:cubicBezTo>
                  <a:cubicBezTo>
                    <a:pt x="189" y="44"/>
                    <a:pt x="188" y="48"/>
                    <a:pt x="185" y="49"/>
                  </a:cubicBezTo>
                  <a:cubicBezTo>
                    <a:pt x="186" y="46"/>
                    <a:pt x="188" y="45"/>
                    <a:pt x="188" y="41"/>
                  </a:cubicBezTo>
                  <a:cubicBezTo>
                    <a:pt x="190" y="38"/>
                    <a:pt x="193" y="35"/>
                    <a:pt x="194" y="31"/>
                  </a:cubicBezTo>
                  <a:cubicBezTo>
                    <a:pt x="193" y="31"/>
                    <a:pt x="191" y="34"/>
                    <a:pt x="190" y="33"/>
                  </a:cubicBezTo>
                  <a:cubicBezTo>
                    <a:pt x="190" y="29"/>
                    <a:pt x="194" y="28"/>
                    <a:pt x="194" y="24"/>
                  </a:cubicBezTo>
                  <a:cubicBezTo>
                    <a:pt x="194" y="24"/>
                    <a:pt x="194" y="23"/>
                    <a:pt x="193" y="23"/>
                  </a:cubicBezTo>
                  <a:cubicBezTo>
                    <a:pt x="193" y="25"/>
                    <a:pt x="191" y="26"/>
                    <a:pt x="191" y="29"/>
                  </a:cubicBezTo>
                  <a:close/>
                  <a:moveTo>
                    <a:pt x="11" y="129"/>
                  </a:moveTo>
                  <a:cubicBezTo>
                    <a:pt x="11" y="131"/>
                    <a:pt x="10" y="131"/>
                    <a:pt x="10" y="132"/>
                  </a:cubicBezTo>
                  <a:cubicBezTo>
                    <a:pt x="9" y="138"/>
                    <a:pt x="18" y="141"/>
                    <a:pt x="15" y="147"/>
                  </a:cubicBezTo>
                  <a:cubicBezTo>
                    <a:pt x="17" y="149"/>
                    <a:pt x="20" y="148"/>
                    <a:pt x="23" y="148"/>
                  </a:cubicBezTo>
                  <a:cubicBezTo>
                    <a:pt x="30" y="147"/>
                    <a:pt x="36" y="150"/>
                    <a:pt x="42" y="149"/>
                  </a:cubicBezTo>
                  <a:cubicBezTo>
                    <a:pt x="67" y="150"/>
                    <a:pt x="91" y="153"/>
                    <a:pt x="116" y="153"/>
                  </a:cubicBezTo>
                  <a:cubicBezTo>
                    <a:pt x="119" y="152"/>
                    <a:pt x="122" y="153"/>
                    <a:pt x="125" y="154"/>
                  </a:cubicBezTo>
                  <a:cubicBezTo>
                    <a:pt x="131" y="154"/>
                    <a:pt x="137" y="152"/>
                    <a:pt x="141" y="154"/>
                  </a:cubicBezTo>
                  <a:cubicBezTo>
                    <a:pt x="143" y="153"/>
                    <a:pt x="144" y="152"/>
                    <a:pt x="144" y="150"/>
                  </a:cubicBezTo>
                  <a:cubicBezTo>
                    <a:pt x="145" y="149"/>
                    <a:pt x="146" y="148"/>
                    <a:pt x="146" y="147"/>
                  </a:cubicBezTo>
                  <a:cubicBezTo>
                    <a:pt x="149" y="142"/>
                    <a:pt x="152" y="138"/>
                    <a:pt x="154" y="131"/>
                  </a:cubicBezTo>
                  <a:cubicBezTo>
                    <a:pt x="157" y="127"/>
                    <a:pt x="160" y="123"/>
                    <a:pt x="162" y="118"/>
                  </a:cubicBezTo>
                  <a:cubicBezTo>
                    <a:pt x="167" y="108"/>
                    <a:pt x="173" y="98"/>
                    <a:pt x="178" y="87"/>
                  </a:cubicBezTo>
                  <a:cubicBezTo>
                    <a:pt x="186" y="74"/>
                    <a:pt x="192" y="59"/>
                    <a:pt x="201" y="46"/>
                  </a:cubicBezTo>
                  <a:cubicBezTo>
                    <a:pt x="201" y="43"/>
                    <a:pt x="202" y="43"/>
                    <a:pt x="202" y="41"/>
                  </a:cubicBezTo>
                  <a:cubicBezTo>
                    <a:pt x="205" y="39"/>
                    <a:pt x="205" y="34"/>
                    <a:pt x="208" y="32"/>
                  </a:cubicBezTo>
                  <a:cubicBezTo>
                    <a:pt x="205" y="32"/>
                    <a:pt x="200" y="31"/>
                    <a:pt x="199" y="33"/>
                  </a:cubicBezTo>
                  <a:cubicBezTo>
                    <a:pt x="198" y="34"/>
                    <a:pt x="200" y="35"/>
                    <a:pt x="199" y="36"/>
                  </a:cubicBezTo>
                  <a:cubicBezTo>
                    <a:pt x="198" y="41"/>
                    <a:pt x="194" y="45"/>
                    <a:pt x="192" y="50"/>
                  </a:cubicBezTo>
                  <a:cubicBezTo>
                    <a:pt x="191" y="51"/>
                    <a:pt x="190" y="52"/>
                    <a:pt x="189" y="53"/>
                  </a:cubicBezTo>
                  <a:cubicBezTo>
                    <a:pt x="189" y="54"/>
                    <a:pt x="189" y="55"/>
                    <a:pt x="189" y="56"/>
                  </a:cubicBezTo>
                  <a:cubicBezTo>
                    <a:pt x="188" y="56"/>
                    <a:pt x="187" y="56"/>
                    <a:pt x="187" y="56"/>
                  </a:cubicBezTo>
                  <a:cubicBezTo>
                    <a:pt x="185" y="59"/>
                    <a:pt x="185" y="62"/>
                    <a:pt x="183" y="65"/>
                  </a:cubicBezTo>
                  <a:cubicBezTo>
                    <a:pt x="181" y="69"/>
                    <a:pt x="179" y="73"/>
                    <a:pt x="177" y="78"/>
                  </a:cubicBezTo>
                  <a:cubicBezTo>
                    <a:pt x="175" y="78"/>
                    <a:pt x="176" y="80"/>
                    <a:pt x="175" y="81"/>
                  </a:cubicBezTo>
                  <a:cubicBezTo>
                    <a:pt x="174" y="82"/>
                    <a:pt x="173" y="83"/>
                    <a:pt x="172" y="84"/>
                  </a:cubicBezTo>
                  <a:cubicBezTo>
                    <a:pt x="172" y="85"/>
                    <a:pt x="172" y="86"/>
                    <a:pt x="171" y="87"/>
                  </a:cubicBezTo>
                  <a:cubicBezTo>
                    <a:pt x="169" y="92"/>
                    <a:pt x="166" y="96"/>
                    <a:pt x="164" y="101"/>
                  </a:cubicBezTo>
                  <a:cubicBezTo>
                    <a:pt x="162" y="105"/>
                    <a:pt x="161" y="110"/>
                    <a:pt x="158" y="114"/>
                  </a:cubicBezTo>
                  <a:cubicBezTo>
                    <a:pt x="151" y="126"/>
                    <a:pt x="144" y="140"/>
                    <a:pt x="136" y="151"/>
                  </a:cubicBezTo>
                  <a:cubicBezTo>
                    <a:pt x="133" y="150"/>
                    <a:pt x="131" y="151"/>
                    <a:pt x="128" y="150"/>
                  </a:cubicBezTo>
                  <a:cubicBezTo>
                    <a:pt x="117" y="151"/>
                    <a:pt x="102" y="151"/>
                    <a:pt x="87" y="150"/>
                  </a:cubicBezTo>
                  <a:cubicBezTo>
                    <a:pt x="86" y="150"/>
                    <a:pt x="84" y="151"/>
                    <a:pt x="82" y="151"/>
                  </a:cubicBezTo>
                  <a:cubicBezTo>
                    <a:pt x="80" y="151"/>
                    <a:pt x="79" y="150"/>
                    <a:pt x="78" y="150"/>
                  </a:cubicBezTo>
                  <a:cubicBezTo>
                    <a:pt x="74" y="149"/>
                    <a:pt x="69" y="150"/>
                    <a:pt x="64" y="149"/>
                  </a:cubicBezTo>
                  <a:cubicBezTo>
                    <a:pt x="58" y="148"/>
                    <a:pt x="52" y="147"/>
                    <a:pt x="47" y="147"/>
                  </a:cubicBezTo>
                  <a:cubicBezTo>
                    <a:pt x="43" y="146"/>
                    <a:pt x="40" y="147"/>
                    <a:pt x="37" y="146"/>
                  </a:cubicBezTo>
                  <a:cubicBezTo>
                    <a:pt x="31" y="145"/>
                    <a:pt x="20" y="146"/>
                    <a:pt x="17" y="144"/>
                  </a:cubicBezTo>
                  <a:cubicBezTo>
                    <a:pt x="12" y="140"/>
                    <a:pt x="13" y="128"/>
                    <a:pt x="16" y="123"/>
                  </a:cubicBezTo>
                  <a:cubicBezTo>
                    <a:pt x="12" y="123"/>
                    <a:pt x="12" y="127"/>
                    <a:pt x="11" y="129"/>
                  </a:cubicBezTo>
                  <a:close/>
                  <a:moveTo>
                    <a:pt x="8" y="143"/>
                  </a:moveTo>
                  <a:cubicBezTo>
                    <a:pt x="8" y="144"/>
                    <a:pt x="9" y="144"/>
                    <a:pt x="8" y="145"/>
                  </a:cubicBezTo>
                  <a:cubicBezTo>
                    <a:pt x="10" y="145"/>
                    <a:pt x="11" y="147"/>
                    <a:pt x="12" y="146"/>
                  </a:cubicBezTo>
                  <a:cubicBezTo>
                    <a:pt x="9" y="140"/>
                    <a:pt x="6" y="137"/>
                    <a:pt x="7" y="130"/>
                  </a:cubicBezTo>
                  <a:cubicBezTo>
                    <a:pt x="8" y="129"/>
                    <a:pt x="9" y="124"/>
                    <a:pt x="9" y="123"/>
                  </a:cubicBezTo>
                  <a:cubicBezTo>
                    <a:pt x="7" y="124"/>
                    <a:pt x="6" y="127"/>
                    <a:pt x="5" y="127"/>
                  </a:cubicBezTo>
                  <a:cubicBezTo>
                    <a:pt x="4" y="133"/>
                    <a:pt x="4" y="139"/>
                    <a:pt x="8" y="143"/>
                  </a:cubicBezTo>
                  <a:close/>
                  <a:moveTo>
                    <a:pt x="20" y="128"/>
                  </a:moveTo>
                  <a:cubicBezTo>
                    <a:pt x="22" y="127"/>
                    <a:pt x="21" y="129"/>
                    <a:pt x="22" y="130"/>
                  </a:cubicBezTo>
                  <a:cubicBezTo>
                    <a:pt x="33" y="131"/>
                    <a:pt x="47" y="128"/>
                    <a:pt x="61" y="131"/>
                  </a:cubicBezTo>
                  <a:cubicBezTo>
                    <a:pt x="58" y="132"/>
                    <a:pt x="55" y="131"/>
                    <a:pt x="51" y="131"/>
                  </a:cubicBezTo>
                  <a:cubicBezTo>
                    <a:pt x="48" y="131"/>
                    <a:pt x="44" y="131"/>
                    <a:pt x="41" y="132"/>
                  </a:cubicBezTo>
                  <a:cubicBezTo>
                    <a:pt x="35" y="132"/>
                    <a:pt x="27" y="131"/>
                    <a:pt x="22" y="133"/>
                  </a:cubicBezTo>
                  <a:cubicBezTo>
                    <a:pt x="24" y="134"/>
                    <a:pt x="29" y="132"/>
                    <a:pt x="31" y="134"/>
                  </a:cubicBezTo>
                  <a:cubicBezTo>
                    <a:pt x="29" y="136"/>
                    <a:pt x="22" y="134"/>
                    <a:pt x="20" y="137"/>
                  </a:cubicBezTo>
                  <a:cubicBezTo>
                    <a:pt x="28" y="138"/>
                    <a:pt x="39" y="134"/>
                    <a:pt x="45" y="138"/>
                  </a:cubicBezTo>
                  <a:cubicBezTo>
                    <a:pt x="37" y="137"/>
                    <a:pt x="29" y="139"/>
                    <a:pt x="20" y="139"/>
                  </a:cubicBezTo>
                  <a:cubicBezTo>
                    <a:pt x="21" y="140"/>
                    <a:pt x="22" y="141"/>
                    <a:pt x="22" y="143"/>
                  </a:cubicBezTo>
                  <a:cubicBezTo>
                    <a:pt x="50" y="144"/>
                    <a:pt x="71" y="148"/>
                    <a:pt x="94" y="148"/>
                  </a:cubicBezTo>
                  <a:cubicBezTo>
                    <a:pt x="97" y="147"/>
                    <a:pt x="100" y="147"/>
                    <a:pt x="103" y="147"/>
                  </a:cubicBezTo>
                  <a:cubicBezTo>
                    <a:pt x="113" y="148"/>
                    <a:pt x="122" y="149"/>
                    <a:pt x="132" y="148"/>
                  </a:cubicBezTo>
                  <a:cubicBezTo>
                    <a:pt x="132" y="147"/>
                    <a:pt x="133" y="145"/>
                    <a:pt x="132" y="144"/>
                  </a:cubicBezTo>
                  <a:cubicBezTo>
                    <a:pt x="125" y="143"/>
                    <a:pt x="119" y="143"/>
                    <a:pt x="111" y="143"/>
                  </a:cubicBezTo>
                  <a:cubicBezTo>
                    <a:pt x="116" y="140"/>
                    <a:pt x="127" y="143"/>
                    <a:pt x="131" y="142"/>
                  </a:cubicBezTo>
                  <a:cubicBezTo>
                    <a:pt x="131" y="141"/>
                    <a:pt x="130" y="141"/>
                    <a:pt x="130" y="139"/>
                  </a:cubicBezTo>
                  <a:cubicBezTo>
                    <a:pt x="128" y="138"/>
                    <a:pt x="123" y="139"/>
                    <a:pt x="120" y="138"/>
                  </a:cubicBezTo>
                  <a:cubicBezTo>
                    <a:pt x="123" y="135"/>
                    <a:pt x="131" y="140"/>
                    <a:pt x="131" y="135"/>
                  </a:cubicBezTo>
                  <a:cubicBezTo>
                    <a:pt x="119" y="136"/>
                    <a:pt x="109" y="135"/>
                    <a:pt x="100" y="134"/>
                  </a:cubicBezTo>
                  <a:cubicBezTo>
                    <a:pt x="110" y="133"/>
                    <a:pt x="122" y="135"/>
                    <a:pt x="132" y="132"/>
                  </a:cubicBezTo>
                  <a:cubicBezTo>
                    <a:pt x="128" y="130"/>
                    <a:pt x="124" y="131"/>
                    <a:pt x="121" y="131"/>
                  </a:cubicBezTo>
                  <a:cubicBezTo>
                    <a:pt x="118" y="130"/>
                    <a:pt x="115" y="130"/>
                    <a:pt x="113" y="129"/>
                  </a:cubicBezTo>
                  <a:cubicBezTo>
                    <a:pt x="102" y="128"/>
                    <a:pt x="89" y="129"/>
                    <a:pt x="78" y="127"/>
                  </a:cubicBezTo>
                  <a:cubicBezTo>
                    <a:pt x="70" y="127"/>
                    <a:pt x="58" y="127"/>
                    <a:pt x="51" y="126"/>
                  </a:cubicBezTo>
                  <a:cubicBezTo>
                    <a:pt x="44" y="127"/>
                    <a:pt x="30" y="124"/>
                    <a:pt x="21" y="125"/>
                  </a:cubicBezTo>
                  <a:cubicBezTo>
                    <a:pt x="22" y="125"/>
                    <a:pt x="20" y="128"/>
                    <a:pt x="20" y="1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3024" name="组合 443"/>
          <p:cNvGrpSpPr/>
          <p:nvPr/>
        </p:nvGrpSpPr>
        <p:grpSpPr bwMode="auto">
          <a:xfrm>
            <a:off x="7496175" y="2630488"/>
            <a:ext cx="985838" cy="893762"/>
            <a:chOff x="7496176" y="2630488"/>
            <a:chExt cx="985838" cy="893763"/>
          </a:xfrm>
        </p:grpSpPr>
        <p:sp>
          <p:nvSpPr>
            <p:cNvPr id="251" name="Freeform 17"/>
            <p:cNvSpPr>
              <a:spLocks noEditPoints="1"/>
            </p:cNvSpPr>
            <p:nvPr/>
          </p:nvSpPr>
          <p:spPr bwMode="auto">
            <a:xfrm>
              <a:off x="7713664" y="2768600"/>
              <a:ext cx="106362" cy="88900"/>
            </a:xfrm>
            <a:custGeom>
              <a:avLst/>
              <a:gdLst>
                <a:gd name="T0" fmla="*/ 34 w 34"/>
                <a:gd name="T1" fmla="*/ 2 h 28"/>
                <a:gd name="T2" fmla="*/ 31 w 34"/>
                <a:gd name="T3" fmla="*/ 4 h 28"/>
                <a:gd name="T4" fmla="*/ 26 w 34"/>
                <a:gd name="T5" fmla="*/ 28 h 28"/>
                <a:gd name="T6" fmla="*/ 24 w 34"/>
                <a:gd name="T7" fmla="*/ 28 h 28"/>
                <a:gd name="T8" fmla="*/ 24 w 34"/>
                <a:gd name="T9" fmla="*/ 27 h 28"/>
                <a:gd name="T10" fmla="*/ 20 w 34"/>
                <a:gd name="T11" fmla="*/ 27 h 28"/>
                <a:gd name="T12" fmla="*/ 17 w 34"/>
                <a:gd name="T13" fmla="*/ 13 h 28"/>
                <a:gd name="T14" fmla="*/ 12 w 34"/>
                <a:gd name="T15" fmla="*/ 25 h 28"/>
                <a:gd name="T16" fmla="*/ 7 w 34"/>
                <a:gd name="T17" fmla="*/ 26 h 28"/>
                <a:gd name="T18" fmla="*/ 5 w 34"/>
                <a:gd name="T19" fmla="*/ 13 h 28"/>
                <a:gd name="T20" fmla="*/ 2 w 34"/>
                <a:gd name="T21" fmla="*/ 4 h 28"/>
                <a:gd name="T22" fmla="*/ 3 w 34"/>
                <a:gd name="T23" fmla="*/ 1 h 28"/>
                <a:gd name="T24" fmla="*/ 9 w 34"/>
                <a:gd name="T25" fmla="*/ 1 h 28"/>
                <a:gd name="T26" fmla="*/ 10 w 34"/>
                <a:gd name="T27" fmla="*/ 18 h 28"/>
                <a:gd name="T28" fmla="*/ 16 w 34"/>
                <a:gd name="T29" fmla="*/ 8 h 28"/>
                <a:gd name="T30" fmla="*/ 20 w 34"/>
                <a:gd name="T31" fmla="*/ 9 h 28"/>
                <a:gd name="T32" fmla="*/ 23 w 34"/>
                <a:gd name="T33" fmla="*/ 24 h 28"/>
                <a:gd name="T34" fmla="*/ 1 w 34"/>
                <a:gd name="T35" fmla="*/ 2 h 28"/>
                <a:gd name="T36" fmla="*/ 2 w 34"/>
                <a:gd name="T37" fmla="*/ 1 h 28"/>
                <a:gd name="T38" fmla="*/ 1 w 34"/>
                <a:gd name="T39" fmla="*/ 3 h 28"/>
                <a:gd name="T40" fmla="*/ 3 w 34"/>
                <a:gd name="T41" fmla="*/ 3 h 28"/>
                <a:gd name="T42" fmla="*/ 5 w 34"/>
                <a:gd name="T43" fmla="*/ 3 h 28"/>
                <a:gd name="T44" fmla="*/ 3 w 34"/>
                <a:gd name="T45" fmla="*/ 3 h 28"/>
                <a:gd name="T46" fmla="*/ 7 w 34"/>
                <a:gd name="T47" fmla="*/ 9 h 28"/>
                <a:gd name="T48" fmla="*/ 7 w 34"/>
                <a:gd name="T49" fmla="*/ 13 h 28"/>
                <a:gd name="T50" fmla="*/ 7 w 34"/>
                <a:gd name="T51" fmla="*/ 14 h 28"/>
                <a:gd name="T52" fmla="*/ 8 w 34"/>
                <a:gd name="T53" fmla="*/ 10 h 28"/>
                <a:gd name="T54" fmla="*/ 8 w 34"/>
                <a:gd name="T55" fmla="*/ 9 h 28"/>
                <a:gd name="T56" fmla="*/ 8 w 34"/>
                <a:gd name="T57" fmla="*/ 20 h 28"/>
                <a:gd name="T58" fmla="*/ 8 w 34"/>
                <a:gd name="T59" fmla="*/ 23 h 28"/>
                <a:gd name="T60" fmla="*/ 8 w 34"/>
                <a:gd name="T61" fmla="*/ 23 h 28"/>
                <a:gd name="T62" fmla="*/ 8 w 34"/>
                <a:gd name="T63" fmla="*/ 25 h 28"/>
                <a:gd name="T64" fmla="*/ 10 w 34"/>
                <a:gd name="T65" fmla="*/ 24 h 28"/>
                <a:gd name="T66" fmla="*/ 12 w 34"/>
                <a:gd name="T67" fmla="*/ 22 h 28"/>
                <a:gd name="T68" fmla="*/ 11 w 34"/>
                <a:gd name="T69" fmla="*/ 24 h 28"/>
                <a:gd name="T70" fmla="*/ 14 w 34"/>
                <a:gd name="T71" fmla="*/ 18 h 28"/>
                <a:gd name="T72" fmla="*/ 15 w 34"/>
                <a:gd name="T73" fmla="*/ 12 h 28"/>
                <a:gd name="T74" fmla="*/ 17 w 34"/>
                <a:gd name="T75" fmla="*/ 9 h 28"/>
                <a:gd name="T76" fmla="*/ 17 w 34"/>
                <a:gd name="T77" fmla="*/ 10 h 28"/>
                <a:gd name="T78" fmla="*/ 19 w 34"/>
                <a:gd name="T79" fmla="*/ 14 h 28"/>
                <a:gd name="T80" fmla="*/ 19 w 34"/>
                <a:gd name="T81" fmla="*/ 14 h 28"/>
                <a:gd name="T82" fmla="*/ 20 w 34"/>
                <a:gd name="T83" fmla="*/ 10 h 28"/>
                <a:gd name="T84" fmla="*/ 20 w 34"/>
                <a:gd name="T85" fmla="*/ 24 h 28"/>
                <a:gd name="T86" fmla="*/ 21 w 34"/>
                <a:gd name="T87" fmla="*/ 24 h 28"/>
                <a:gd name="T88" fmla="*/ 23 w 34"/>
                <a:gd name="T89" fmla="*/ 25 h 28"/>
                <a:gd name="T90" fmla="*/ 23 w 34"/>
                <a:gd name="T91" fmla="*/ 25 h 28"/>
                <a:gd name="T92" fmla="*/ 24 w 34"/>
                <a:gd name="T93" fmla="*/ 25 h 28"/>
                <a:gd name="T94" fmla="*/ 24 w 34"/>
                <a:gd name="T95" fmla="*/ 25 h 28"/>
                <a:gd name="T96" fmla="*/ 24 w 34"/>
                <a:gd name="T97" fmla="*/ 24 h 28"/>
                <a:gd name="T98" fmla="*/ 26 w 34"/>
                <a:gd name="T99" fmla="*/ 18 h 28"/>
                <a:gd name="T100" fmla="*/ 30 w 34"/>
                <a:gd name="T101" fmla="*/ 3 h 28"/>
                <a:gd name="T102" fmla="*/ 31 w 34"/>
                <a:gd name="T103" fmla="*/ 3 h 28"/>
                <a:gd name="T104" fmla="*/ 30 w 34"/>
                <a:gd name="T105" fmla="*/ 2 h 28"/>
                <a:gd name="T106" fmla="*/ 33 w 34"/>
                <a:gd name="T107" fmla="*/ 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34" h="28">
                  <a:moveTo>
                    <a:pt x="26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31" y="0"/>
                    <a:pt x="33" y="0"/>
                    <a:pt x="33" y="1"/>
                  </a:cubicBezTo>
                  <a:cubicBezTo>
                    <a:pt x="34" y="2"/>
                    <a:pt x="34" y="2"/>
                    <a:pt x="34" y="2"/>
                  </a:cubicBezTo>
                  <a:cubicBezTo>
                    <a:pt x="33" y="3"/>
                    <a:pt x="33" y="3"/>
                    <a:pt x="33" y="4"/>
                  </a:cubicBezTo>
                  <a:cubicBezTo>
                    <a:pt x="33" y="5"/>
                    <a:pt x="33" y="5"/>
                    <a:pt x="33" y="5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0" y="4"/>
                    <a:pt x="30" y="6"/>
                    <a:pt x="30" y="8"/>
                  </a:cubicBezTo>
                  <a:cubicBezTo>
                    <a:pt x="29" y="11"/>
                    <a:pt x="29" y="13"/>
                    <a:pt x="28" y="16"/>
                  </a:cubicBezTo>
                  <a:cubicBezTo>
                    <a:pt x="28" y="20"/>
                    <a:pt x="27" y="22"/>
                    <a:pt x="27" y="22"/>
                  </a:cubicBezTo>
                  <a:cubicBezTo>
                    <a:pt x="27" y="23"/>
                    <a:pt x="26" y="25"/>
                    <a:pt x="26" y="28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24" y="28"/>
                    <a:pt x="24" y="28"/>
                    <a:pt x="24" y="28"/>
                  </a:cubicBezTo>
                  <a:cubicBezTo>
                    <a:pt x="22" y="28"/>
                    <a:pt x="22" y="28"/>
                    <a:pt x="22" y="28"/>
                  </a:cubicBezTo>
                  <a:cubicBezTo>
                    <a:pt x="21" y="28"/>
                    <a:pt x="21" y="27"/>
                    <a:pt x="20" y="27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7"/>
                    <a:pt x="22" y="27"/>
                    <a:pt x="24" y="27"/>
                  </a:cubicBezTo>
                  <a:cubicBezTo>
                    <a:pt x="24" y="27"/>
                    <a:pt x="24" y="27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0" y="27"/>
                    <a:pt x="20" y="27"/>
                    <a:pt x="20" y="27"/>
                  </a:cubicBezTo>
                  <a:cubicBezTo>
                    <a:pt x="20" y="26"/>
                    <a:pt x="19" y="25"/>
                    <a:pt x="19" y="24"/>
                  </a:cubicBezTo>
                  <a:cubicBezTo>
                    <a:pt x="19" y="22"/>
                    <a:pt x="18" y="21"/>
                    <a:pt x="18" y="20"/>
                  </a:cubicBezTo>
                  <a:cubicBezTo>
                    <a:pt x="18" y="20"/>
                    <a:pt x="18" y="19"/>
                    <a:pt x="18" y="18"/>
                  </a:cubicBezTo>
                  <a:cubicBezTo>
                    <a:pt x="18" y="17"/>
                    <a:pt x="17" y="15"/>
                    <a:pt x="17" y="13"/>
                  </a:cubicBezTo>
                  <a:cubicBezTo>
                    <a:pt x="17" y="13"/>
                    <a:pt x="17" y="12"/>
                    <a:pt x="17" y="12"/>
                  </a:cubicBezTo>
                  <a:cubicBezTo>
                    <a:pt x="16" y="13"/>
                    <a:pt x="16" y="14"/>
                    <a:pt x="15" y="16"/>
                  </a:cubicBezTo>
                  <a:cubicBezTo>
                    <a:pt x="14" y="20"/>
                    <a:pt x="13" y="23"/>
                    <a:pt x="13" y="24"/>
                  </a:cubicBezTo>
                  <a:cubicBezTo>
                    <a:pt x="12" y="24"/>
                    <a:pt x="12" y="25"/>
                    <a:pt x="12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2" y="25"/>
                    <a:pt x="12" y="26"/>
                    <a:pt x="12" y="26"/>
                  </a:cubicBezTo>
                  <a:cubicBezTo>
                    <a:pt x="12" y="26"/>
                    <a:pt x="12" y="26"/>
                    <a:pt x="11" y="26"/>
                  </a:cubicBezTo>
                  <a:cubicBezTo>
                    <a:pt x="9" y="27"/>
                    <a:pt x="8" y="27"/>
                    <a:pt x="7" y="26"/>
                  </a:cubicBezTo>
                  <a:cubicBezTo>
                    <a:pt x="7" y="26"/>
                    <a:pt x="7" y="25"/>
                    <a:pt x="7" y="25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2"/>
                    <a:pt x="7" y="19"/>
                    <a:pt x="6" y="15"/>
                  </a:cubicBezTo>
                  <a:cubicBezTo>
                    <a:pt x="6" y="14"/>
                    <a:pt x="6" y="13"/>
                    <a:pt x="5" y="13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6" y="7"/>
                    <a:pt x="5" y="5"/>
                    <a:pt x="5" y="5"/>
                  </a:cubicBezTo>
                  <a:cubicBezTo>
                    <a:pt x="5" y="5"/>
                    <a:pt x="4" y="4"/>
                    <a:pt x="2" y="4"/>
                  </a:cubicBezTo>
                  <a:cubicBezTo>
                    <a:pt x="1" y="4"/>
                    <a:pt x="1" y="4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2"/>
                    <a:pt x="1" y="2"/>
                    <a:pt x="1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4" y="1"/>
                    <a:pt x="5" y="1"/>
                    <a:pt x="6" y="1"/>
                  </a:cubicBezTo>
                  <a:cubicBezTo>
                    <a:pt x="7" y="1"/>
                    <a:pt x="8" y="1"/>
                    <a:pt x="8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9" y="4"/>
                    <a:pt x="9" y="6"/>
                  </a:cubicBezTo>
                  <a:cubicBezTo>
                    <a:pt x="9" y="9"/>
                    <a:pt x="10" y="12"/>
                    <a:pt x="10" y="14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10" y="20"/>
                    <a:pt x="10" y="22"/>
                    <a:pt x="10" y="22"/>
                  </a:cubicBezTo>
                  <a:cubicBezTo>
                    <a:pt x="11" y="22"/>
                    <a:pt x="11" y="21"/>
                    <a:pt x="12" y="18"/>
                  </a:cubicBezTo>
                  <a:cubicBezTo>
                    <a:pt x="13" y="15"/>
                    <a:pt x="14" y="12"/>
                    <a:pt x="15" y="9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7"/>
                    <a:pt x="16" y="7"/>
                    <a:pt x="17" y="7"/>
                  </a:cubicBezTo>
                  <a:cubicBezTo>
                    <a:pt x="19" y="7"/>
                    <a:pt x="20" y="7"/>
                    <a:pt x="20" y="9"/>
                  </a:cubicBezTo>
                  <a:cubicBezTo>
                    <a:pt x="20" y="10"/>
                    <a:pt x="20" y="11"/>
                    <a:pt x="20" y="12"/>
                  </a:cubicBezTo>
                  <a:cubicBezTo>
                    <a:pt x="21" y="17"/>
                    <a:pt x="22" y="21"/>
                    <a:pt x="22" y="23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23" y="24"/>
                    <a:pt x="24" y="23"/>
                    <a:pt x="24" y="23"/>
                  </a:cubicBezTo>
                  <a:cubicBezTo>
                    <a:pt x="24" y="22"/>
                    <a:pt x="24" y="21"/>
                    <a:pt x="24" y="19"/>
                  </a:cubicBezTo>
                  <a:cubicBezTo>
                    <a:pt x="25" y="15"/>
                    <a:pt x="26" y="9"/>
                    <a:pt x="26" y="0"/>
                  </a:cubicBezTo>
                  <a:close/>
                  <a:moveTo>
                    <a:pt x="1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3" y="2"/>
                    <a:pt x="4" y="2"/>
                    <a:pt x="4" y="2"/>
                  </a:cubicBezTo>
                  <a:cubicBezTo>
                    <a:pt x="4" y="2"/>
                    <a:pt x="3" y="1"/>
                    <a:pt x="2" y="1"/>
                  </a:cubicBezTo>
                  <a:cubicBezTo>
                    <a:pt x="2" y="1"/>
                    <a:pt x="1" y="2"/>
                    <a:pt x="1" y="2"/>
                  </a:cubicBezTo>
                  <a:close/>
                  <a:moveTo>
                    <a:pt x="2" y="3"/>
                  </a:move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lnTo>
                    <a:pt x="2" y="3"/>
                  </a:lnTo>
                  <a:close/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lnTo>
                    <a:pt x="3" y="3"/>
                  </a:lnTo>
                  <a:close/>
                  <a:moveTo>
                    <a:pt x="6" y="6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8"/>
                    <a:pt x="6" y="9"/>
                    <a:pt x="7" y="9"/>
                  </a:cubicBezTo>
                  <a:cubicBezTo>
                    <a:pt x="7" y="9"/>
                    <a:pt x="7" y="9"/>
                    <a:pt x="7" y="9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7" y="8"/>
                    <a:pt x="7" y="7"/>
                    <a:pt x="6" y="6"/>
                  </a:cubicBezTo>
                  <a:close/>
                  <a:moveTo>
                    <a:pt x="7" y="13"/>
                  </a:moveTo>
                  <a:cubicBezTo>
                    <a:pt x="7" y="13"/>
                    <a:pt x="7" y="13"/>
                    <a:pt x="7" y="13"/>
                  </a:cubicBezTo>
                  <a:cubicBezTo>
                    <a:pt x="7" y="13"/>
                    <a:pt x="7" y="13"/>
                    <a:pt x="7" y="13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7" y="14"/>
                    <a:pt x="7" y="14"/>
                    <a:pt x="7" y="14"/>
                  </a:cubicBezTo>
                  <a:lnTo>
                    <a:pt x="7" y="13"/>
                  </a:lnTo>
                  <a:close/>
                  <a:moveTo>
                    <a:pt x="8" y="9"/>
                  </a:moveTo>
                  <a:cubicBezTo>
                    <a:pt x="8" y="9"/>
                    <a:pt x="8" y="9"/>
                    <a:pt x="8" y="9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1"/>
                    <a:pt x="8" y="13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2"/>
                    <a:pt x="8" y="11"/>
                    <a:pt x="8" y="9"/>
                  </a:cubicBezTo>
                  <a:close/>
                  <a:moveTo>
                    <a:pt x="8" y="20"/>
                  </a:move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8" y="21"/>
                    <a:pt x="8" y="20"/>
                    <a:pt x="8" y="20"/>
                  </a:cubicBezTo>
                  <a:cubicBezTo>
                    <a:pt x="8" y="19"/>
                    <a:pt x="8" y="19"/>
                    <a:pt x="8" y="19"/>
                  </a:cubicBezTo>
                  <a:cubicBezTo>
                    <a:pt x="8" y="19"/>
                    <a:pt x="8" y="20"/>
                    <a:pt x="8" y="20"/>
                  </a:cubicBezTo>
                  <a:close/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lnTo>
                    <a:pt x="8" y="23"/>
                  </a:lnTo>
                  <a:close/>
                  <a:moveTo>
                    <a:pt x="8" y="25"/>
                  </a:move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lose/>
                  <a:moveTo>
                    <a:pt x="10" y="24"/>
                  </a:moveTo>
                  <a:cubicBezTo>
                    <a:pt x="10" y="24"/>
                    <a:pt x="10" y="24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3"/>
                    <a:pt x="10" y="23"/>
                    <a:pt x="10" y="24"/>
                  </a:cubicBezTo>
                  <a:close/>
                  <a:moveTo>
                    <a:pt x="12" y="21"/>
                  </a:move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2"/>
                    <a:pt x="12" y="22"/>
                  </a:cubicBezTo>
                  <a:cubicBezTo>
                    <a:pt x="12" y="22"/>
                    <a:pt x="12" y="23"/>
                    <a:pt x="11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2" y="23"/>
                    <a:pt x="13" y="23"/>
                    <a:pt x="13" y="22"/>
                  </a:cubicBezTo>
                  <a:cubicBezTo>
                    <a:pt x="13" y="20"/>
                    <a:pt x="14" y="19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4" y="18"/>
                    <a:pt x="14" y="18"/>
                    <a:pt x="14" y="18"/>
                  </a:cubicBezTo>
                  <a:cubicBezTo>
                    <a:pt x="13" y="18"/>
                    <a:pt x="13" y="19"/>
                    <a:pt x="12" y="21"/>
                  </a:cubicBezTo>
                  <a:close/>
                  <a:moveTo>
                    <a:pt x="15" y="12"/>
                  </a:move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ubicBezTo>
                    <a:pt x="15" y="12"/>
                    <a:pt x="15" y="12"/>
                    <a:pt x="15" y="12"/>
                  </a:cubicBezTo>
                  <a:close/>
                  <a:moveTo>
                    <a:pt x="17" y="9"/>
                  </a:moveTo>
                  <a:cubicBezTo>
                    <a:pt x="17" y="9"/>
                    <a:pt x="17" y="9"/>
                    <a:pt x="17" y="9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10"/>
                    <a:pt x="17" y="10"/>
                    <a:pt x="17" y="10"/>
                  </a:cubicBezTo>
                  <a:cubicBezTo>
                    <a:pt x="17" y="9"/>
                    <a:pt x="17" y="9"/>
                    <a:pt x="17" y="9"/>
                  </a:cubicBezTo>
                  <a:close/>
                  <a:moveTo>
                    <a:pt x="19" y="14"/>
                  </a:move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5"/>
                    <a:pt x="19" y="16"/>
                    <a:pt x="19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5"/>
                    <a:pt x="19" y="14"/>
                    <a:pt x="19" y="14"/>
                  </a:cubicBezTo>
                  <a:close/>
                  <a:moveTo>
                    <a:pt x="20" y="10"/>
                  </a:move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0" y="10"/>
                    <a:pt x="20" y="10"/>
                  </a:cubicBezTo>
                  <a:close/>
                  <a:moveTo>
                    <a:pt x="20" y="23"/>
                  </a:moveTo>
                  <a:cubicBezTo>
                    <a:pt x="20" y="23"/>
                    <a:pt x="20" y="23"/>
                    <a:pt x="20" y="23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0" y="24"/>
                    <a:pt x="20" y="24"/>
                    <a:pt x="20" y="23"/>
                  </a:cubicBezTo>
                  <a:cubicBezTo>
                    <a:pt x="20" y="23"/>
                    <a:pt x="20" y="23"/>
                    <a:pt x="20" y="23"/>
                  </a:cubicBezTo>
                  <a:close/>
                  <a:moveTo>
                    <a:pt x="23" y="25"/>
                  </a:moveTo>
                  <a:cubicBezTo>
                    <a:pt x="23" y="25"/>
                    <a:pt x="23" y="25"/>
                    <a:pt x="23" y="25"/>
                  </a:cubicBezTo>
                  <a:cubicBezTo>
                    <a:pt x="23" y="25"/>
                    <a:pt x="23" y="25"/>
                    <a:pt x="23" y="24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23" y="24"/>
                    <a:pt x="23" y="24"/>
                    <a:pt x="23" y="24"/>
                  </a:cubicBezTo>
                  <a:cubicBezTo>
                    <a:pt x="23" y="24"/>
                    <a:pt x="23" y="24"/>
                    <a:pt x="23" y="25"/>
                  </a:cubicBezTo>
                  <a:close/>
                  <a:moveTo>
                    <a:pt x="24" y="25"/>
                  </a:move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4" y="25"/>
                    <a:pt x="24" y="25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5"/>
                  </a:cubicBezTo>
                  <a:close/>
                  <a:moveTo>
                    <a:pt x="24" y="23"/>
                  </a:moveTo>
                  <a:cubicBezTo>
                    <a:pt x="24" y="23"/>
                    <a:pt x="24" y="23"/>
                    <a:pt x="24" y="23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4" y="24"/>
                    <a:pt x="24" y="24"/>
                    <a:pt x="24" y="24"/>
                  </a:cubicBezTo>
                  <a:cubicBezTo>
                    <a:pt x="25" y="24"/>
                    <a:pt x="25" y="23"/>
                    <a:pt x="25" y="22"/>
                  </a:cubicBezTo>
                  <a:cubicBezTo>
                    <a:pt x="25" y="22"/>
                    <a:pt x="25" y="20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5" y="18"/>
                    <a:pt x="25" y="19"/>
                    <a:pt x="25" y="20"/>
                  </a:cubicBezTo>
                  <a:cubicBezTo>
                    <a:pt x="25" y="21"/>
                    <a:pt x="25" y="22"/>
                    <a:pt x="24" y="23"/>
                  </a:cubicBezTo>
                  <a:close/>
                  <a:moveTo>
                    <a:pt x="30" y="2"/>
                  </a:moveTo>
                  <a:cubicBezTo>
                    <a:pt x="30" y="3"/>
                    <a:pt x="30" y="3"/>
                    <a:pt x="30" y="3"/>
                  </a:cubicBezTo>
                  <a:cubicBezTo>
                    <a:pt x="30" y="3"/>
                    <a:pt x="30" y="3"/>
                    <a:pt x="30" y="3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1" y="3"/>
                    <a:pt x="31" y="3"/>
                    <a:pt x="31" y="3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2" y="2"/>
                    <a:pt x="32" y="2"/>
                    <a:pt x="32" y="2"/>
                  </a:cubicBezTo>
                  <a:cubicBezTo>
                    <a:pt x="31" y="2"/>
                    <a:pt x="31" y="2"/>
                    <a:pt x="31" y="2"/>
                  </a:cubicBezTo>
                  <a:cubicBezTo>
                    <a:pt x="30" y="2"/>
                    <a:pt x="30" y="2"/>
                    <a:pt x="30" y="2"/>
                  </a:cubicBezTo>
                  <a:close/>
                  <a:moveTo>
                    <a:pt x="30" y="1"/>
                  </a:moveTo>
                  <a:cubicBezTo>
                    <a:pt x="30" y="1"/>
                    <a:pt x="30" y="1"/>
                    <a:pt x="30" y="1"/>
                  </a:cubicBezTo>
                  <a:cubicBezTo>
                    <a:pt x="31" y="1"/>
                    <a:pt x="31" y="1"/>
                    <a:pt x="31" y="1"/>
                  </a:cubicBezTo>
                  <a:cubicBezTo>
                    <a:pt x="32" y="1"/>
                    <a:pt x="33" y="1"/>
                    <a:pt x="33" y="1"/>
                  </a:cubicBezTo>
                  <a:cubicBezTo>
                    <a:pt x="33" y="1"/>
                    <a:pt x="33" y="1"/>
                    <a:pt x="33" y="1"/>
                  </a:cubicBezTo>
                  <a:cubicBezTo>
                    <a:pt x="31" y="1"/>
                    <a:pt x="30" y="1"/>
                    <a:pt x="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52" name="Freeform 18"/>
            <p:cNvSpPr>
              <a:spLocks noEditPoints="1"/>
            </p:cNvSpPr>
            <p:nvPr/>
          </p:nvSpPr>
          <p:spPr bwMode="auto">
            <a:xfrm>
              <a:off x="7816851" y="2774950"/>
              <a:ext cx="76200" cy="82550"/>
            </a:xfrm>
            <a:custGeom>
              <a:avLst/>
              <a:gdLst>
                <a:gd name="T0" fmla="*/ 21 w 24"/>
                <a:gd name="T1" fmla="*/ 10 h 26"/>
                <a:gd name="T2" fmla="*/ 5 w 24"/>
                <a:gd name="T3" fmla="*/ 12 h 26"/>
                <a:gd name="T4" fmla="*/ 4 w 24"/>
                <a:gd name="T5" fmla="*/ 17 h 26"/>
                <a:gd name="T6" fmla="*/ 5 w 24"/>
                <a:gd name="T7" fmla="*/ 19 h 26"/>
                <a:gd name="T8" fmla="*/ 18 w 24"/>
                <a:gd name="T9" fmla="*/ 19 h 26"/>
                <a:gd name="T10" fmla="*/ 24 w 24"/>
                <a:gd name="T11" fmla="*/ 21 h 26"/>
                <a:gd name="T12" fmla="*/ 18 w 24"/>
                <a:gd name="T13" fmla="*/ 24 h 26"/>
                <a:gd name="T14" fmla="*/ 1 w 24"/>
                <a:gd name="T15" fmla="*/ 21 h 26"/>
                <a:gd name="T16" fmla="*/ 6 w 24"/>
                <a:gd name="T17" fmla="*/ 1 h 26"/>
                <a:gd name="T18" fmla="*/ 1 w 24"/>
                <a:gd name="T19" fmla="*/ 13 h 26"/>
                <a:gd name="T20" fmla="*/ 1 w 24"/>
                <a:gd name="T21" fmla="*/ 13 h 26"/>
                <a:gd name="T22" fmla="*/ 2 w 24"/>
                <a:gd name="T23" fmla="*/ 8 h 26"/>
                <a:gd name="T24" fmla="*/ 1 w 24"/>
                <a:gd name="T25" fmla="*/ 11 h 26"/>
                <a:gd name="T26" fmla="*/ 2 w 24"/>
                <a:gd name="T27" fmla="*/ 17 h 26"/>
                <a:gd name="T28" fmla="*/ 3 w 24"/>
                <a:gd name="T29" fmla="*/ 19 h 26"/>
                <a:gd name="T30" fmla="*/ 3 w 24"/>
                <a:gd name="T31" fmla="*/ 11 h 26"/>
                <a:gd name="T32" fmla="*/ 4 w 24"/>
                <a:gd name="T33" fmla="*/ 11 h 26"/>
                <a:gd name="T34" fmla="*/ 4 w 24"/>
                <a:gd name="T35" fmla="*/ 5 h 26"/>
                <a:gd name="T36" fmla="*/ 4 w 24"/>
                <a:gd name="T37" fmla="*/ 9 h 26"/>
                <a:gd name="T38" fmla="*/ 4 w 24"/>
                <a:gd name="T39" fmla="*/ 8 h 26"/>
                <a:gd name="T40" fmla="*/ 14 w 24"/>
                <a:gd name="T41" fmla="*/ 9 h 26"/>
                <a:gd name="T42" fmla="*/ 15 w 24"/>
                <a:gd name="T43" fmla="*/ 5 h 26"/>
                <a:gd name="T44" fmla="*/ 4 w 24"/>
                <a:gd name="T45" fmla="*/ 6 h 26"/>
                <a:gd name="T46" fmla="*/ 4 w 24"/>
                <a:gd name="T47" fmla="*/ 23 h 26"/>
                <a:gd name="T48" fmla="*/ 5 w 24"/>
                <a:gd name="T49" fmla="*/ 4 h 26"/>
                <a:gd name="T50" fmla="*/ 5 w 24"/>
                <a:gd name="T51" fmla="*/ 4 h 26"/>
                <a:gd name="T52" fmla="*/ 5 w 24"/>
                <a:gd name="T53" fmla="*/ 11 h 26"/>
                <a:gd name="T54" fmla="*/ 6 w 24"/>
                <a:gd name="T55" fmla="*/ 2 h 26"/>
                <a:gd name="T56" fmla="*/ 6 w 24"/>
                <a:gd name="T57" fmla="*/ 1 h 26"/>
                <a:gd name="T58" fmla="*/ 11 w 24"/>
                <a:gd name="T59" fmla="*/ 11 h 26"/>
                <a:gd name="T60" fmla="*/ 6 w 24"/>
                <a:gd name="T61" fmla="*/ 10 h 26"/>
                <a:gd name="T62" fmla="*/ 11 w 24"/>
                <a:gd name="T63" fmla="*/ 9 h 26"/>
                <a:gd name="T64" fmla="*/ 9 w 24"/>
                <a:gd name="T65" fmla="*/ 3 h 26"/>
                <a:gd name="T66" fmla="*/ 7 w 24"/>
                <a:gd name="T67" fmla="*/ 1 h 26"/>
                <a:gd name="T68" fmla="*/ 11 w 24"/>
                <a:gd name="T69" fmla="*/ 0 h 26"/>
                <a:gd name="T70" fmla="*/ 9 w 24"/>
                <a:gd name="T71" fmla="*/ 24 h 26"/>
                <a:gd name="T72" fmla="*/ 9 w 24"/>
                <a:gd name="T73" fmla="*/ 2 h 26"/>
                <a:gd name="T74" fmla="*/ 10 w 24"/>
                <a:gd name="T75" fmla="*/ 2 h 26"/>
                <a:gd name="T76" fmla="*/ 11 w 24"/>
                <a:gd name="T77" fmla="*/ 24 h 26"/>
                <a:gd name="T78" fmla="*/ 11 w 24"/>
                <a:gd name="T79" fmla="*/ 25 h 26"/>
                <a:gd name="T80" fmla="*/ 14 w 24"/>
                <a:gd name="T81" fmla="*/ 25 h 26"/>
                <a:gd name="T82" fmla="*/ 13 w 24"/>
                <a:gd name="T83" fmla="*/ 2 h 26"/>
                <a:gd name="T84" fmla="*/ 12 w 24"/>
                <a:gd name="T85" fmla="*/ 3 h 26"/>
                <a:gd name="T86" fmla="*/ 16 w 24"/>
                <a:gd name="T87" fmla="*/ 4 h 26"/>
                <a:gd name="T88" fmla="*/ 13 w 24"/>
                <a:gd name="T89" fmla="*/ 2 h 26"/>
                <a:gd name="T90" fmla="*/ 15 w 24"/>
                <a:gd name="T91" fmla="*/ 10 h 26"/>
                <a:gd name="T92" fmla="*/ 16 w 24"/>
                <a:gd name="T93" fmla="*/ 11 h 26"/>
                <a:gd name="T94" fmla="*/ 16 w 24"/>
                <a:gd name="T95" fmla="*/ 22 h 26"/>
                <a:gd name="T96" fmla="*/ 16 w 24"/>
                <a:gd name="T97" fmla="*/ 25 h 26"/>
                <a:gd name="T98" fmla="*/ 17 w 24"/>
                <a:gd name="T99" fmla="*/ 5 h 26"/>
                <a:gd name="T100" fmla="*/ 17 w 24"/>
                <a:gd name="T101" fmla="*/ 21 h 26"/>
                <a:gd name="T102" fmla="*/ 17 w 24"/>
                <a:gd name="T103" fmla="*/ 6 h 26"/>
                <a:gd name="T104" fmla="*/ 17 w 24"/>
                <a:gd name="T105" fmla="*/ 6 h 26"/>
                <a:gd name="T106" fmla="*/ 18 w 24"/>
                <a:gd name="T107" fmla="*/ 18 h 26"/>
                <a:gd name="T108" fmla="*/ 19 w 24"/>
                <a:gd name="T109" fmla="*/ 22 h 26"/>
                <a:gd name="T110" fmla="*/ 19 w 24"/>
                <a:gd name="T111" fmla="*/ 8 h 26"/>
                <a:gd name="T112" fmla="*/ 19 w 24"/>
                <a:gd name="T113" fmla="*/ 21 h 26"/>
                <a:gd name="T114" fmla="*/ 19 w 24"/>
                <a:gd name="T115" fmla="*/ 21 h 26"/>
                <a:gd name="T116" fmla="*/ 21 w 24"/>
                <a:gd name="T117" fmla="*/ 20 h 26"/>
                <a:gd name="T118" fmla="*/ 22 w 24"/>
                <a:gd name="T119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" h="26">
                  <a:moveTo>
                    <a:pt x="12" y="0"/>
                  </a:moveTo>
                  <a:cubicBezTo>
                    <a:pt x="13" y="0"/>
                    <a:pt x="15" y="1"/>
                    <a:pt x="17" y="2"/>
                  </a:cubicBezTo>
                  <a:cubicBezTo>
                    <a:pt x="18" y="3"/>
                    <a:pt x="19" y="4"/>
                    <a:pt x="19" y="4"/>
                  </a:cubicBezTo>
                  <a:cubicBezTo>
                    <a:pt x="21" y="7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1"/>
                    <a:pt x="21" y="12"/>
                    <a:pt x="21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5" y="12"/>
                    <a:pt x="15" y="12"/>
                  </a:cubicBezTo>
                  <a:cubicBezTo>
                    <a:pt x="10" y="12"/>
                    <a:pt x="7" y="12"/>
                    <a:pt x="5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3" y="12"/>
                    <a:pt x="3" y="13"/>
                    <a:pt x="3" y="13"/>
                  </a:cubicBezTo>
                  <a:cubicBezTo>
                    <a:pt x="3" y="13"/>
                    <a:pt x="4" y="14"/>
                    <a:pt x="4" y="15"/>
                  </a:cubicBezTo>
                  <a:cubicBezTo>
                    <a:pt x="4" y="16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5" y="19"/>
                    <a:pt x="5" y="19"/>
                  </a:cubicBezTo>
                  <a:cubicBezTo>
                    <a:pt x="6" y="21"/>
                    <a:pt x="7" y="22"/>
                    <a:pt x="9" y="23"/>
                  </a:cubicBezTo>
                  <a:cubicBezTo>
                    <a:pt x="10" y="23"/>
                    <a:pt x="11" y="23"/>
                    <a:pt x="12" y="23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4" y="23"/>
                    <a:pt x="16" y="21"/>
                    <a:pt x="18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7" y="19"/>
                    <a:pt x="17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17"/>
                    <a:pt x="18" y="17"/>
                    <a:pt x="19" y="16"/>
                  </a:cubicBezTo>
                  <a:cubicBezTo>
                    <a:pt x="20" y="16"/>
                    <a:pt x="20" y="17"/>
                    <a:pt x="21" y="17"/>
                  </a:cubicBezTo>
                  <a:cubicBezTo>
                    <a:pt x="22" y="19"/>
                    <a:pt x="23" y="20"/>
                    <a:pt x="24" y="21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3" y="23"/>
                    <a:pt x="22" y="24"/>
                    <a:pt x="22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2" y="23"/>
                    <a:pt x="21" y="22"/>
                    <a:pt x="20" y="22"/>
                  </a:cubicBezTo>
                  <a:cubicBezTo>
                    <a:pt x="20" y="22"/>
                    <a:pt x="19" y="23"/>
                    <a:pt x="18" y="24"/>
                  </a:cubicBezTo>
                  <a:cubicBezTo>
                    <a:pt x="17" y="25"/>
                    <a:pt x="16" y="25"/>
                    <a:pt x="14" y="26"/>
                  </a:cubicBezTo>
                  <a:cubicBezTo>
                    <a:pt x="12" y="26"/>
                    <a:pt x="11" y="26"/>
                    <a:pt x="10" y="26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6" y="25"/>
                    <a:pt x="4" y="24"/>
                    <a:pt x="3" y="23"/>
                  </a:cubicBezTo>
                  <a:cubicBezTo>
                    <a:pt x="2" y="22"/>
                    <a:pt x="2" y="21"/>
                    <a:pt x="1" y="21"/>
                  </a:cubicBezTo>
                  <a:cubicBezTo>
                    <a:pt x="1" y="20"/>
                    <a:pt x="1" y="19"/>
                    <a:pt x="0" y="17"/>
                  </a:cubicBezTo>
                  <a:cubicBezTo>
                    <a:pt x="0" y="16"/>
                    <a:pt x="0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1" y="6"/>
                    <a:pt x="4" y="2"/>
                  </a:cubicBezTo>
                  <a:cubicBezTo>
                    <a:pt x="4" y="2"/>
                    <a:pt x="5" y="1"/>
                    <a:pt x="6" y="1"/>
                  </a:cubicBezTo>
                  <a:cubicBezTo>
                    <a:pt x="7" y="0"/>
                    <a:pt x="8" y="0"/>
                    <a:pt x="9" y="0"/>
                  </a:cubicBezTo>
                  <a:cubicBezTo>
                    <a:pt x="9" y="0"/>
                    <a:pt x="10" y="0"/>
                    <a:pt x="12" y="0"/>
                  </a:cubicBez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1" y="15"/>
                    <a:pt x="1" y="15"/>
                  </a:cubicBezTo>
                  <a:cubicBezTo>
                    <a:pt x="1" y="15"/>
                    <a:pt x="1" y="15"/>
                    <a:pt x="1" y="15"/>
                  </a:cubicBezTo>
                  <a:cubicBezTo>
                    <a:pt x="1" y="14"/>
                    <a:pt x="1" y="13"/>
                    <a:pt x="1" y="13"/>
                  </a:cubicBezTo>
                  <a:close/>
                  <a:moveTo>
                    <a:pt x="2" y="8"/>
                  </a:moveTo>
                  <a:cubicBezTo>
                    <a:pt x="1" y="8"/>
                    <a:pt x="1" y="9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1" y="9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lose/>
                  <a:moveTo>
                    <a:pt x="1" y="11"/>
                  </a:move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lose/>
                  <a:moveTo>
                    <a:pt x="2" y="17"/>
                  </a:move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lose/>
                  <a:moveTo>
                    <a:pt x="2" y="18"/>
                  </a:move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8"/>
                    <a:pt x="2" y="18"/>
                    <a:pt x="2" y="18"/>
                  </a:cubicBezTo>
                  <a:close/>
                  <a:moveTo>
                    <a:pt x="3" y="11"/>
                  </a:moveTo>
                  <a:cubicBezTo>
                    <a:pt x="3" y="11"/>
                    <a:pt x="3" y="11"/>
                    <a:pt x="3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3" y="11"/>
                  </a:cubicBezTo>
                  <a:close/>
                  <a:moveTo>
                    <a:pt x="4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lose/>
                  <a:moveTo>
                    <a:pt x="4" y="8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lose/>
                  <a:moveTo>
                    <a:pt x="4" y="7"/>
                  </a:moveTo>
                  <a:cubicBezTo>
                    <a:pt x="4" y="7"/>
                    <a:pt x="4" y="7"/>
                    <a:pt x="4" y="7"/>
                  </a:cubicBezTo>
                  <a:cubicBezTo>
                    <a:pt x="4" y="8"/>
                    <a:pt x="7" y="8"/>
                    <a:pt x="13" y="9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5" y="9"/>
                    <a:pt x="16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7"/>
                    <a:pt x="16" y="6"/>
                    <a:pt x="15" y="5"/>
                  </a:cubicBezTo>
                  <a:cubicBezTo>
                    <a:pt x="14" y="4"/>
                    <a:pt x="13" y="4"/>
                    <a:pt x="12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8" y="4"/>
                    <a:pt x="6" y="5"/>
                    <a:pt x="5" y="5"/>
                  </a:cubicBezTo>
                  <a:cubicBezTo>
                    <a:pt x="5" y="6"/>
                    <a:pt x="4" y="7"/>
                    <a:pt x="4" y="7"/>
                  </a:cubicBezTo>
                  <a:close/>
                  <a:moveTo>
                    <a:pt x="4" y="6"/>
                  </a:move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lose/>
                  <a:moveTo>
                    <a:pt x="4" y="23"/>
                  </a:move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3"/>
                    <a:pt x="5" y="23"/>
                    <a:pt x="4" y="23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  <a:moveTo>
                    <a:pt x="5" y="11"/>
                  </a:moveTo>
                  <a:cubicBezTo>
                    <a:pt x="5" y="11"/>
                    <a:pt x="5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lose/>
                  <a:moveTo>
                    <a:pt x="5" y="2"/>
                  </a:moveTo>
                  <a:cubicBezTo>
                    <a:pt x="5" y="2"/>
                    <a:pt x="5" y="2"/>
                    <a:pt x="5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7" y="2"/>
                    <a:pt x="7" y="2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2"/>
                    <a:pt x="5" y="2"/>
                  </a:cubicBezTo>
                  <a:close/>
                  <a:moveTo>
                    <a:pt x="6" y="10"/>
                  </a:moveTo>
                  <a:cubicBezTo>
                    <a:pt x="6" y="10"/>
                    <a:pt x="6" y="10"/>
                    <a:pt x="6" y="10"/>
                  </a:cubicBezTo>
                  <a:cubicBezTo>
                    <a:pt x="7" y="11"/>
                    <a:pt x="8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1" y="11"/>
                    <a:pt x="11" y="11"/>
                  </a:cubicBezTo>
                  <a:cubicBezTo>
                    <a:pt x="13" y="11"/>
                    <a:pt x="13" y="11"/>
                    <a:pt x="13" y="11"/>
                  </a:cubicBezTo>
                  <a:cubicBezTo>
                    <a:pt x="13" y="11"/>
                    <a:pt x="11" y="11"/>
                    <a:pt x="6" y="10"/>
                  </a:cubicBez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7" y="9"/>
                    <a:pt x="8" y="9"/>
                    <a:pt x="10" y="9"/>
                  </a:cubicBezTo>
                  <a:cubicBezTo>
                    <a:pt x="10" y="9"/>
                    <a:pt x="10" y="9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0" y="9"/>
                    <a:pt x="8" y="9"/>
                    <a:pt x="6" y="9"/>
                  </a:cubicBezTo>
                  <a:close/>
                  <a:moveTo>
                    <a:pt x="7" y="4"/>
                  </a:moveTo>
                  <a:cubicBezTo>
                    <a:pt x="7" y="4"/>
                    <a:pt x="8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7" y="3"/>
                    <a:pt x="7" y="4"/>
                    <a:pt x="7" y="4"/>
                  </a:cubicBezTo>
                  <a:close/>
                  <a:moveTo>
                    <a:pt x="7" y="1"/>
                  </a:move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8" y="1"/>
                    <a:pt x="9" y="1"/>
                    <a:pt x="10" y="1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0"/>
                    <a:pt x="9" y="1"/>
                    <a:pt x="7" y="1"/>
                  </a:cubicBezTo>
                  <a:close/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4"/>
                    <a:pt x="9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8" y="23"/>
                    <a:pt x="8" y="23"/>
                    <a:pt x="8" y="23"/>
                  </a:cubicBezTo>
                  <a:close/>
                  <a:moveTo>
                    <a:pt x="9" y="2"/>
                  </a:moveTo>
                  <a:cubicBezTo>
                    <a:pt x="9" y="2"/>
                    <a:pt x="9" y="2"/>
                    <a:pt x="9" y="2"/>
                  </a:cubicBezTo>
                  <a:cubicBezTo>
                    <a:pt x="9" y="2"/>
                    <a:pt x="10" y="3"/>
                    <a:pt x="11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2"/>
                    <a:pt x="11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2"/>
                    <a:pt x="9" y="2"/>
                    <a:pt x="9" y="2"/>
                  </a:cubicBezTo>
                  <a:close/>
                  <a:moveTo>
                    <a:pt x="11" y="24"/>
                  </a:moveTo>
                  <a:cubicBezTo>
                    <a:pt x="10" y="24"/>
                    <a:pt x="10" y="24"/>
                    <a:pt x="10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1" y="24"/>
                    <a:pt x="11" y="24"/>
                    <a:pt x="11" y="24"/>
                  </a:cubicBezTo>
                  <a:close/>
                  <a:moveTo>
                    <a:pt x="12" y="25"/>
                  </a:move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3" y="25"/>
                    <a:pt x="14" y="25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14" y="25"/>
                    <a:pt x="13" y="25"/>
                    <a:pt x="12" y="25"/>
                  </a:cubicBezTo>
                  <a:close/>
                  <a:moveTo>
                    <a:pt x="13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2"/>
                    <a:pt x="12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1"/>
                  </a:cubicBezTo>
                  <a:close/>
                  <a:moveTo>
                    <a:pt x="12" y="3"/>
                  </a:moveTo>
                  <a:cubicBezTo>
                    <a:pt x="12" y="3"/>
                    <a:pt x="12" y="3"/>
                    <a:pt x="12" y="3"/>
                  </a:cubicBezTo>
                  <a:cubicBezTo>
                    <a:pt x="14" y="4"/>
                    <a:pt x="15" y="4"/>
                    <a:pt x="15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5" y="4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3"/>
                    <a:pt x="14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2" y="2"/>
                    <a:pt x="12" y="3"/>
                  </a:cubicBezTo>
                  <a:close/>
                  <a:moveTo>
                    <a:pt x="15" y="10"/>
                  </a:move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lose/>
                  <a:moveTo>
                    <a:pt x="15" y="11"/>
                  </a:moveTo>
                  <a:cubicBezTo>
                    <a:pt x="15" y="11"/>
                    <a:pt x="16" y="11"/>
                    <a:pt x="16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6" y="11"/>
                    <a:pt x="16" y="11"/>
                  </a:cubicBezTo>
                  <a:cubicBezTo>
                    <a:pt x="15" y="11"/>
                    <a:pt x="15" y="11"/>
                    <a:pt x="15" y="11"/>
                  </a:cubicBezTo>
                  <a:close/>
                  <a:moveTo>
                    <a:pt x="15" y="22"/>
                  </a:moveTo>
                  <a:cubicBezTo>
                    <a:pt x="15" y="22"/>
                    <a:pt x="15" y="22"/>
                    <a:pt x="15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5" y="22"/>
                    <a:pt x="15" y="22"/>
                    <a:pt x="15" y="22"/>
                  </a:cubicBezTo>
                  <a:close/>
                  <a:moveTo>
                    <a:pt x="16" y="25"/>
                  </a:moveTo>
                  <a:cubicBezTo>
                    <a:pt x="16" y="25"/>
                    <a:pt x="16" y="24"/>
                    <a:pt x="16" y="24"/>
                  </a:cubicBezTo>
                  <a:cubicBezTo>
                    <a:pt x="16" y="24"/>
                    <a:pt x="16" y="24"/>
                    <a:pt x="16" y="24"/>
                  </a:cubicBezTo>
                  <a:cubicBezTo>
                    <a:pt x="16" y="24"/>
                    <a:pt x="16" y="24"/>
                    <a:pt x="16" y="25"/>
                  </a:cubicBezTo>
                  <a:close/>
                  <a:moveTo>
                    <a:pt x="16" y="5"/>
                  </a:moveTo>
                  <a:cubicBezTo>
                    <a:pt x="16" y="5"/>
                    <a:pt x="16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6" y="5"/>
                    <a:pt x="16" y="5"/>
                    <a:pt x="16" y="5"/>
                  </a:cubicBezTo>
                  <a:close/>
                  <a:moveTo>
                    <a:pt x="17" y="21"/>
                  </a:moveTo>
                  <a:cubicBezTo>
                    <a:pt x="17" y="21"/>
                    <a:pt x="17" y="21"/>
                    <a:pt x="17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7" y="21"/>
                    <a:pt x="18" y="21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7" y="20"/>
                    <a:pt x="17" y="20"/>
                    <a:pt x="17" y="21"/>
                  </a:cubicBezTo>
                  <a:close/>
                  <a:moveTo>
                    <a:pt x="17" y="6"/>
                  </a:moveTo>
                  <a:cubicBezTo>
                    <a:pt x="17" y="6"/>
                    <a:pt x="17" y="6"/>
                    <a:pt x="17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6"/>
                    <a:pt x="18" y="6"/>
                    <a:pt x="18" y="6"/>
                  </a:cubicBezTo>
                  <a:lnTo>
                    <a:pt x="17" y="6"/>
                  </a:lnTo>
                  <a:close/>
                  <a:moveTo>
                    <a:pt x="18" y="18"/>
                  </a:moveTo>
                  <a:cubicBezTo>
                    <a:pt x="18" y="18"/>
                    <a:pt x="18" y="18"/>
                    <a:pt x="18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8"/>
                    <a:pt x="18" y="18"/>
                    <a:pt x="18" y="18"/>
                  </a:cubicBezTo>
                  <a:cubicBezTo>
                    <a:pt x="18" y="18"/>
                    <a:pt x="18" y="18"/>
                    <a:pt x="18" y="18"/>
                  </a:cubicBezTo>
                  <a:close/>
                  <a:moveTo>
                    <a:pt x="18" y="23"/>
                  </a:moveTo>
                  <a:cubicBezTo>
                    <a:pt x="18" y="23"/>
                    <a:pt x="18" y="23"/>
                    <a:pt x="18" y="23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8" y="22"/>
                    <a:pt x="18" y="22"/>
                    <a:pt x="18" y="23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9" y="21"/>
                  </a:moveTo>
                  <a:cubicBezTo>
                    <a:pt x="19" y="21"/>
                    <a:pt x="19" y="21"/>
                    <a:pt x="19" y="21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1"/>
                    <a:pt x="19" y="21"/>
                    <a:pt x="19" y="21"/>
                  </a:cubicBezTo>
                  <a:close/>
                  <a:moveTo>
                    <a:pt x="20" y="21"/>
                  </a:moveTo>
                  <a:cubicBezTo>
                    <a:pt x="20" y="21"/>
                    <a:pt x="20" y="21"/>
                    <a:pt x="20" y="21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1" y="21"/>
                    <a:pt x="21" y="21"/>
                    <a:pt x="21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0" y="20"/>
                    <a:pt x="20" y="21"/>
                    <a:pt x="20" y="21"/>
                  </a:cubicBezTo>
                  <a:close/>
                  <a:moveTo>
                    <a:pt x="22" y="20"/>
                  </a:moveTo>
                  <a:cubicBezTo>
                    <a:pt x="22" y="20"/>
                    <a:pt x="22" y="20"/>
                    <a:pt x="22" y="20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2" y="20"/>
                    <a:pt x="22" y="20"/>
                    <a:pt x="22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53" name="Freeform 19"/>
            <p:cNvSpPr>
              <a:spLocks noEditPoints="1"/>
            </p:cNvSpPr>
            <p:nvPr/>
          </p:nvSpPr>
          <p:spPr bwMode="auto">
            <a:xfrm>
              <a:off x="7896226" y="2736850"/>
              <a:ext cx="44450" cy="120650"/>
            </a:xfrm>
            <a:custGeom>
              <a:avLst/>
              <a:gdLst>
                <a:gd name="T0" fmla="*/ 8 w 14"/>
                <a:gd name="T1" fmla="*/ 0 h 38"/>
                <a:gd name="T2" fmla="*/ 9 w 14"/>
                <a:gd name="T3" fmla="*/ 21 h 38"/>
                <a:gd name="T4" fmla="*/ 14 w 14"/>
                <a:gd name="T5" fmla="*/ 33 h 38"/>
                <a:gd name="T6" fmla="*/ 13 w 14"/>
                <a:gd name="T7" fmla="*/ 38 h 38"/>
                <a:gd name="T8" fmla="*/ 0 w 14"/>
                <a:gd name="T9" fmla="*/ 36 h 38"/>
                <a:gd name="T10" fmla="*/ 1 w 14"/>
                <a:gd name="T11" fmla="*/ 32 h 38"/>
                <a:gd name="T12" fmla="*/ 4 w 14"/>
                <a:gd name="T13" fmla="*/ 32 h 38"/>
                <a:gd name="T14" fmla="*/ 4 w 14"/>
                <a:gd name="T15" fmla="*/ 4 h 38"/>
                <a:gd name="T16" fmla="*/ 1 w 14"/>
                <a:gd name="T17" fmla="*/ 36 h 38"/>
                <a:gd name="T18" fmla="*/ 1 w 14"/>
                <a:gd name="T19" fmla="*/ 36 h 38"/>
                <a:gd name="T20" fmla="*/ 1 w 14"/>
                <a:gd name="T21" fmla="*/ 34 h 38"/>
                <a:gd name="T22" fmla="*/ 2 w 14"/>
                <a:gd name="T23" fmla="*/ 2 h 38"/>
                <a:gd name="T24" fmla="*/ 3 w 14"/>
                <a:gd name="T25" fmla="*/ 3 h 38"/>
                <a:gd name="T26" fmla="*/ 2 w 14"/>
                <a:gd name="T27" fmla="*/ 2 h 38"/>
                <a:gd name="T28" fmla="*/ 3 w 14"/>
                <a:gd name="T29" fmla="*/ 2 h 38"/>
                <a:gd name="T30" fmla="*/ 3 w 14"/>
                <a:gd name="T31" fmla="*/ 1 h 38"/>
                <a:gd name="T32" fmla="*/ 3 w 14"/>
                <a:gd name="T33" fmla="*/ 34 h 38"/>
                <a:gd name="T34" fmla="*/ 3 w 14"/>
                <a:gd name="T35" fmla="*/ 35 h 38"/>
                <a:gd name="T36" fmla="*/ 5 w 14"/>
                <a:gd name="T37" fmla="*/ 35 h 38"/>
                <a:gd name="T38" fmla="*/ 4 w 14"/>
                <a:gd name="T39" fmla="*/ 34 h 38"/>
                <a:gd name="T40" fmla="*/ 4 w 14"/>
                <a:gd name="T41" fmla="*/ 34 h 38"/>
                <a:gd name="T42" fmla="*/ 5 w 14"/>
                <a:gd name="T43" fmla="*/ 1 h 38"/>
                <a:gd name="T44" fmla="*/ 6 w 14"/>
                <a:gd name="T45" fmla="*/ 1 h 38"/>
                <a:gd name="T46" fmla="*/ 6 w 14"/>
                <a:gd name="T47" fmla="*/ 31 h 38"/>
                <a:gd name="T48" fmla="*/ 6 w 14"/>
                <a:gd name="T49" fmla="*/ 30 h 38"/>
                <a:gd name="T50" fmla="*/ 6 w 14"/>
                <a:gd name="T51" fmla="*/ 14 h 38"/>
                <a:gd name="T52" fmla="*/ 6 w 14"/>
                <a:gd name="T53" fmla="*/ 14 h 38"/>
                <a:gd name="T54" fmla="*/ 6 w 14"/>
                <a:gd name="T55" fmla="*/ 9 h 38"/>
                <a:gd name="T56" fmla="*/ 6 w 14"/>
                <a:gd name="T57" fmla="*/ 6 h 38"/>
                <a:gd name="T58" fmla="*/ 6 w 14"/>
                <a:gd name="T59" fmla="*/ 7 h 38"/>
                <a:gd name="T60" fmla="*/ 6 w 14"/>
                <a:gd name="T61" fmla="*/ 20 h 38"/>
                <a:gd name="T62" fmla="*/ 6 w 14"/>
                <a:gd name="T63" fmla="*/ 20 h 38"/>
                <a:gd name="T64" fmla="*/ 7 w 14"/>
                <a:gd name="T65" fmla="*/ 3 h 38"/>
                <a:gd name="T66" fmla="*/ 8 w 14"/>
                <a:gd name="T67" fmla="*/ 2 h 38"/>
                <a:gd name="T68" fmla="*/ 7 w 14"/>
                <a:gd name="T69" fmla="*/ 23 h 38"/>
                <a:gd name="T70" fmla="*/ 8 w 14"/>
                <a:gd name="T71" fmla="*/ 32 h 38"/>
                <a:gd name="T72" fmla="*/ 8 w 14"/>
                <a:gd name="T73" fmla="*/ 12 h 38"/>
                <a:gd name="T74" fmla="*/ 8 w 14"/>
                <a:gd name="T75" fmla="*/ 13 h 38"/>
                <a:gd name="T76" fmla="*/ 8 w 14"/>
                <a:gd name="T77" fmla="*/ 14 h 38"/>
                <a:gd name="T78" fmla="*/ 8 w 14"/>
                <a:gd name="T79" fmla="*/ 13 h 38"/>
                <a:gd name="T80" fmla="*/ 8 w 14"/>
                <a:gd name="T81" fmla="*/ 15 h 38"/>
                <a:gd name="T82" fmla="*/ 10 w 14"/>
                <a:gd name="T83" fmla="*/ 35 h 38"/>
                <a:gd name="T84" fmla="*/ 13 w 14"/>
                <a:gd name="T85" fmla="*/ 35 h 38"/>
                <a:gd name="T86" fmla="*/ 12 w 14"/>
                <a:gd name="T87" fmla="*/ 36 h 38"/>
                <a:gd name="T88" fmla="*/ 12 w 14"/>
                <a:gd name="T89" fmla="*/ 36 h 38"/>
                <a:gd name="T90" fmla="*/ 12 w 14"/>
                <a:gd name="T91" fmla="*/ 33 h 38"/>
                <a:gd name="T92" fmla="*/ 13 w 14"/>
                <a:gd name="T93" fmla="*/ 33 h 38"/>
                <a:gd name="T94" fmla="*/ 12 w 14"/>
                <a:gd name="T95" fmla="*/ 37 h 38"/>
                <a:gd name="T96" fmla="*/ 13 w 14"/>
                <a:gd name="T97" fmla="*/ 37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4" h="38">
                  <a:moveTo>
                    <a:pt x="2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9" y="0"/>
                    <a:pt x="9" y="1"/>
                    <a:pt x="9" y="1"/>
                  </a:cubicBezTo>
                  <a:cubicBezTo>
                    <a:pt x="9" y="2"/>
                    <a:pt x="9" y="4"/>
                    <a:pt x="9" y="6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10" y="33"/>
                    <a:pt x="12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4"/>
                    <a:pt x="14" y="34"/>
                    <a:pt x="14" y="34"/>
                  </a:cubicBezTo>
                  <a:cubicBezTo>
                    <a:pt x="14" y="35"/>
                    <a:pt x="14" y="36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3" y="38"/>
                    <a:pt x="13" y="38"/>
                    <a:pt x="13" y="38"/>
                  </a:cubicBezTo>
                  <a:cubicBezTo>
                    <a:pt x="12" y="38"/>
                    <a:pt x="12" y="38"/>
                    <a:pt x="11" y="38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1" y="37"/>
                    <a:pt x="0" y="37"/>
                    <a:pt x="0" y="36"/>
                  </a:cubicBezTo>
                  <a:cubicBezTo>
                    <a:pt x="0" y="35"/>
                    <a:pt x="0" y="34"/>
                    <a:pt x="1" y="32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2" y="32"/>
                    <a:pt x="2" y="32"/>
                    <a:pt x="3" y="32"/>
                  </a:cubicBezTo>
                  <a:cubicBezTo>
                    <a:pt x="3" y="32"/>
                    <a:pt x="4" y="32"/>
                    <a:pt x="4" y="32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5" y="32"/>
                    <a:pt x="5" y="32"/>
                    <a:pt x="5" y="31"/>
                  </a:cubicBezTo>
                  <a:cubicBezTo>
                    <a:pt x="5" y="31"/>
                    <a:pt x="5" y="27"/>
                    <a:pt x="5" y="21"/>
                  </a:cubicBezTo>
                  <a:cubicBezTo>
                    <a:pt x="5" y="19"/>
                    <a:pt x="5" y="13"/>
                    <a:pt x="5" y="5"/>
                  </a:cubicBezTo>
                  <a:cubicBezTo>
                    <a:pt x="5" y="4"/>
                    <a:pt x="4" y="4"/>
                    <a:pt x="4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1" y="4"/>
                    <a:pt x="1" y="4"/>
                  </a:cubicBezTo>
                  <a:cubicBezTo>
                    <a:pt x="2" y="1"/>
                    <a:pt x="2" y="0"/>
                    <a:pt x="2" y="0"/>
                  </a:cubicBezTo>
                  <a:close/>
                  <a:moveTo>
                    <a:pt x="1" y="36"/>
                  </a:moveTo>
                  <a:cubicBezTo>
                    <a:pt x="1" y="36"/>
                    <a:pt x="1" y="36"/>
                    <a:pt x="1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1" y="36"/>
                    <a:pt x="1" y="36"/>
                    <a:pt x="1" y="36"/>
                  </a:cubicBezTo>
                  <a:cubicBezTo>
                    <a:pt x="1" y="36"/>
                    <a:pt x="1" y="36"/>
                    <a:pt x="1" y="36"/>
                  </a:cubicBezTo>
                  <a:close/>
                  <a:moveTo>
                    <a:pt x="1" y="33"/>
                  </a:moveTo>
                  <a:cubicBezTo>
                    <a:pt x="1" y="33"/>
                    <a:pt x="1" y="33"/>
                    <a:pt x="1" y="33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1" y="33"/>
                    <a:pt x="1" y="33"/>
                    <a:pt x="1" y="33"/>
                  </a:cubicBezTo>
                  <a:close/>
                  <a:moveTo>
                    <a:pt x="2" y="2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2" y="2"/>
                    <a:pt x="2" y="2"/>
                    <a:pt x="2" y="2"/>
                  </a:cubicBezTo>
                  <a:close/>
                  <a:moveTo>
                    <a:pt x="3" y="1"/>
                  </a:move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2"/>
                    <a:pt x="2" y="2"/>
                    <a:pt x="3" y="2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2"/>
                    <a:pt x="4" y="2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lnTo>
                    <a:pt x="3" y="1"/>
                  </a:lnTo>
                  <a:close/>
                  <a:moveTo>
                    <a:pt x="3" y="33"/>
                  </a:moveTo>
                  <a:cubicBezTo>
                    <a:pt x="3" y="33"/>
                    <a:pt x="3" y="33"/>
                    <a:pt x="3" y="33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3" y="33"/>
                    <a:pt x="3" y="33"/>
                    <a:pt x="3" y="33"/>
                  </a:cubicBezTo>
                  <a:close/>
                  <a:moveTo>
                    <a:pt x="3" y="35"/>
                  </a:moveTo>
                  <a:cubicBezTo>
                    <a:pt x="3" y="35"/>
                    <a:pt x="3" y="35"/>
                    <a:pt x="3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4" y="35"/>
                    <a:pt x="4" y="35"/>
                    <a:pt x="3" y="35"/>
                  </a:cubicBezTo>
                  <a:close/>
                  <a:moveTo>
                    <a:pt x="4" y="34"/>
                  </a:move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lose/>
                  <a:moveTo>
                    <a:pt x="5" y="1"/>
                  </a:move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lnTo>
                    <a:pt x="5" y="1"/>
                  </a:lnTo>
                  <a:close/>
                  <a:moveTo>
                    <a:pt x="6" y="30"/>
                  </a:moveTo>
                  <a:cubicBezTo>
                    <a:pt x="6" y="30"/>
                    <a:pt x="6" y="30"/>
                    <a:pt x="6" y="30"/>
                  </a:cubicBezTo>
                  <a:cubicBezTo>
                    <a:pt x="6" y="30"/>
                    <a:pt x="6" y="31"/>
                    <a:pt x="6" y="31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0"/>
                    <a:pt x="6" y="30"/>
                    <a:pt x="6" y="30"/>
                  </a:cubicBezTo>
                  <a:cubicBezTo>
                    <a:pt x="6" y="30"/>
                    <a:pt x="6" y="29"/>
                    <a:pt x="6" y="29"/>
                  </a:cubicBezTo>
                  <a:cubicBezTo>
                    <a:pt x="6" y="29"/>
                    <a:pt x="6" y="30"/>
                    <a:pt x="6" y="30"/>
                  </a:cubicBezTo>
                  <a:close/>
                  <a:moveTo>
                    <a:pt x="6" y="14"/>
                  </a:moveTo>
                  <a:cubicBezTo>
                    <a:pt x="6" y="14"/>
                    <a:pt x="6" y="14"/>
                    <a:pt x="6" y="14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ubicBezTo>
                    <a:pt x="6" y="14"/>
                    <a:pt x="6" y="14"/>
                    <a:pt x="6" y="14"/>
                  </a:cubicBezTo>
                  <a:close/>
                  <a:moveTo>
                    <a:pt x="6" y="9"/>
                  </a:move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lose/>
                  <a:moveTo>
                    <a:pt x="6" y="6"/>
                  </a:moveTo>
                  <a:cubicBezTo>
                    <a:pt x="6" y="6"/>
                    <a:pt x="6" y="6"/>
                    <a:pt x="6" y="6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lose/>
                  <a:moveTo>
                    <a:pt x="6" y="20"/>
                  </a:moveTo>
                  <a:cubicBezTo>
                    <a:pt x="6" y="21"/>
                    <a:pt x="6" y="21"/>
                    <a:pt x="6" y="21"/>
                  </a:cubicBezTo>
                  <a:cubicBezTo>
                    <a:pt x="7" y="21"/>
                    <a:pt x="7" y="21"/>
                    <a:pt x="7" y="21"/>
                  </a:cubicBezTo>
                  <a:cubicBezTo>
                    <a:pt x="7" y="21"/>
                    <a:pt x="7" y="20"/>
                    <a:pt x="7" y="19"/>
                  </a:cubicBezTo>
                  <a:cubicBezTo>
                    <a:pt x="7" y="19"/>
                    <a:pt x="7" y="19"/>
                    <a:pt x="6" y="20"/>
                  </a:cubicBezTo>
                  <a:close/>
                  <a:moveTo>
                    <a:pt x="7" y="3"/>
                  </a:move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8" y="3"/>
                    <a:pt x="8" y="3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7" y="2"/>
                    <a:pt x="7" y="2"/>
                  </a:cubicBezTo>
                  <a:cubicBezTo>
                    <a:pt x="7" y="3"/>
                    <a:pt x="7" y="3"/>
                    <a:pt x="7" y="3"/>
                  </a:cubicBezTo>
                  <a:close/>
                  <a:moveTo>
                    <a:pt x="8" y="23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2"/>
                    <a:pt x="7" y="32"/>
                    <a:pt x="7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26"/>
                    <a:pt x="8" y="23"/>
                    <a:pt x="8" y="23"/>
                  </a:cubicBezTo>
                  <a:close/>
                  <a:moveTo>
                    <a:pt x="8" y="12"/>
                  </a:moveTo>
                  <a:cubicBezTo>
                    <a:pt x="8" y="12"/>
                    <a:pt x="8" y="12"/>
                    <a:pt x="8" y="12"/>
                  </a:cubicBezTo>
                  <a:cubicBezTo>
                    <a:pt x="8" y="12"/>
                    <a:pt x="8" y="12"/>
                    <a:pt x="8" y="12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3"/>
                    <a:pt x="8" y="13"/>
                    <a:pt x="8" y="13"/>
                  </a:cubicBezTo>
                  <a:cubicBezTo>
                    <a:pt x="8" y="12"/>
                    <a:pt x="8" y="12"/>
                    <a:pt x="8" y="12"/>
                  </a:cubicBezTo>
                  <a:close/>
                  <a:moveTo>
                    <a:pt x="8" y="13"/>
                  </a:moveTo>
                  <a:cubicBezTo>
                    <a:pt x="8" y="13"/>
                    <a:pt x="8" y="13"/>
                    <a:pt x="8" y="13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4"/>
                    <a:pt x="8" y="14"/>
                  </a:cubicBezTo>
                  <a:lnTo>
                    <a:pt x="8" y="13"/>
                  </a:lnTo>
                  <a:close/>
                  <a:moveTo>
                    <a:pt x="8" y="15"/>
                  </a:move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8" y="15"/>
                    <a:pt x="8" y="15"/>
                    <a:pt x="8" y="15"/>
                  </a:cubicBezTo>
                  <a:close/>
                  <a:moveTo>
                    <a:pt x="12" y="35"/>
                  </a:moveTo>
                  <a:cubicBezTo>
                    <a:pt x="10" y="35"/>
                    <a:pt x="10" y="35"/>
                    <a:pt x="10" y="35"/>
                  </a:cubicBezTo>
                  <a:cubicBezTo>
                    <a:pt x="10" y="35"/>
                    <a:pt x="10" y="35"/>
                    <a:pt x="10" y="35"/>
                  </a:cubicBezTo>
                  <a:cubicBezTo>
                    <a:pt x="10" y="35"/>
                    <a:pt x="10" y="35"/>
                    <a:pt x="11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lnTo>
                    <a:pt x="12" y="35"/>
                  </a:lnTo>
                  <a:close/>
                  <a:moveTo>
                    <a:pt x="11" y="36"/>
                  </a:moveTo>
                  <a:cubicBezTo>
                    <a:pt x="11" y="36"/>
                    <a:pt x="11" y="36"/>
                    <a:pt x="11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2" y="36"/>
                    <a:pt x="13" y="36"/>
                    <a:pt x="13" y="3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1" y="36"/>
                    <a:pt x="11" y="36"/>
                    <a:pt x="11" y="36"/>
                  </a:cubicBezTo>
                  <a:close/>
                  <a:moveTo>
                    <a:pt x="12" y="33"/>
                  </a:moveTo>
                  <a:cubicBezTo>
                    <a:pt x="12" y="33"/>
                    <a:pt x="12" y="33"/>
                    <a:pt x="12" y="33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34"/>
                    <a:pt x="12" y="34"/>
                    <a:pt x="13" y="34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cubicBezTo>
                    <a:pt x="13" y="33"/>
                    <a:pt x="13" y="33"/>
                    <a:pt x="13" y="33"/>
                  </a:cubicBezTo>
                  <a:lnTo>
                    <a:pt x="12" y="33"/>
                  </a:lnTo>
                  <a:close/>
                  <a:moveTo>
                    <a:pt x="12" y="37"/>
                  </a:moveTo>
                  <a:cubicBezTo>
                    <a:pt x="12" y="37"/>
                    <a:pt x="12" y="37"/>
                    <a:pt x="12" y="37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12" y="37"/>
                    <a:pt x="12" y="37"/>
                    <a:pt x="12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54" name="Freeform 20"/>
            <p:cNvSpPr>
              <a:spLocks noEditPoints="1"/>
            </p:cNvSpPr>
            <p:nvPr/>
          </p:nvSpPr>
          <p:spPr bwMode="auto">
            <a:xfrm>
              <a:off x="7947026" y="2768600"/>
              <a:ext cx="87313" cy="88900"/>
            </a:xfrm>
            <a:custGeom>
              <a:avLst/>
              <a:gdLst>
                <a:gd name="T0" fmla="*/ 21 w 28"/>
                <a:gd name="T1" fmla="*/ 3 h 28"/>
                <a:gd name="T2" fmla="*/ 23 w 28"/>
                <a:gd name="T3" fmla="*/ 5 h 28"/>
                <a:gd name="T4" fmla="*/ 19 w 28"/>
                <a:gd name="T5" fmla="*/ 9 h 28"/>
                <a:gd name="T6" fmla="*/ 8 w 28"/>
                <a:gd name="T7" fmla="*/ 6 h 28"/>
                <a:gd name="T8" fmla="*/ 4 w 28"/>
                <a:gd name="T9" fmla="*/ 12 h 28"/>
                <a:gd name="T10" fmla="*/ 4 w 28"/>
                <a:gd name="T11" fmla="*/ 18 h 28"/>
                <a:gd name="T12" fmla="*/ 21 w 28"/>
                <a:gd name="T13" fmla="*/ 19 h 28"/>
                <a:gd name="T14" fmla="*/ 24 w 28"/>
                <a:gd name="T15" fmla="*/ 17 h 28"/>
                <a:gd name="T16" fmla="*/ 25 w 28"/>
                <a:gd name="T17" fmla="*/ 18 h 28"/>
                <a:gd name="T18" fmla="*/ 25 w 28"/>
                <a:gd name="T19" fmla="*/ 25 h 28"/>
                <a:gd name="T20" fmla="*/ 12 w 28"/>
                <a:gd name="T21" fmla="*/ 28 h 28"/>
                <a:gd name="T22" fmla="*/ 0 w 28"/>
                <a:gd name="T23" fmla="*/ 11 h 28"/>
                <a:gd name="T24" fmla="*/ 2 w 28"/>
                <a:gd name="T25" fmla="*/ 15 h 28"/>
                <a:gd name="T26" fmla="*/ 2 w 28"/>
                <a:gd name="T27" fmla="*/ 14 h 28"/>
                <a:gd name="T28" fmla="*/ 3 w 28"/>
                <a:gd name="T29" fmla="*/ 10 h 28"/>
                <a:gd name="T30" fmla="*/ 3 w 28"/>
                <a:gd name="T31" fmla="*/ 17 h 28"/>
                <a:gd name="T32" fmla="*/ 3 w 28"/>
                <a:gd name="T33" fmla="*/ 20 h 28"/>
                <a:gd name="T34" fmla="*/ 3 w 28"/>
                <a:gd name="T35" fmla="*/ 22 h 28"/>
                <a:gd name="T36" fmla="*/ 5 w 28"/>
                <a:gd name="T37" fmla="*/ 24 h 28"/>
                <a:gd name="T38" fmla="*/ 4 w 28"/>
                <a:gd name="T39" fmla="*/ 8 h 28"/>
                <a:gd name="T40" fmla="*/ 4 w 28"/>
                <a:gd name="T41" fmla="*/ 21 h 28"/>
                <a:gd name="T42" fmla="*/ 4 w 28"/>
                <a:gd name="T43" fmla="*/ 21 h 28"/>
                <a:gd name="T44" fmla="*/ 5 w 28"/>
                <a:gd name="T45" fmla="*/ 24 h 28"/>
                <a:gd name="T46" fmla="*/ 6 w 28"/>
                <a:gd name="T47" fmla="*/ 24 h 28"/>
                <a:gd name="T48" fmla="*/ 5 w 28"/>
                <a:gd name="T49" fmla="*/ 3 h 28"/>
                <a:gd name="T50" fmla="*/ 6 w 28"/>
                <a:gd name="T51" fmla="*/ 2 h 28"/>
                <a:gd name="T52" fmla="*/ 11 w 28"/>
                <a:gd name="T53" fmla="*/ 0 h 28"/>
                <a:gd name="T54" fmla="*/ 11 w 28"/>
                <a:gd name="T55" fmla="*/ 26 h 28"/>
                <a:gd name="T56" fmla="*/ 10 w 28"/>
                <a:gd name="T57" fmla="*/ 25 h 28"/>
                <a:gd name="T58" fmla="*/ 7 w 28"/>
                <a:gd name="T59" fmla="*/ 24 h 28"/>
                <a:gd name="T60" fmla="*/ 8 w 28"/>
                <a:gd name="T61" fmla="*/ 4 h 28"/>
                <a:gd name="T62" fmla="*/ 10 w 28"/>
                <a:gd name="T63" fmla="*/ 3 h 28"/>
                <a:gd name="T64" fmla="*/ 12 w 28"/>
                <a:gd name="T65" fmla="*/ 3 h 28"/>
                <a:gd name="T66" fmla="*/ 12 w 28"/>
                <a:gd name="T67" fmla="*/ 4 h 28"/>
                <a:gd name="T68" fmla="*/ 12 w 28"/>
                <a:gd name="T69" fmla="*/ 4 h 28"/>
                <a:gd name="T70" fmla="*/ 13 w 28"/>
                <a:gd name="T71" fmla="*/ 27 h 28"/>
                <a:gd name="T72" fmla="*/ 15 w 28"/>
                <a:gd name="T73" fmla="*/ 3 h 28"/>
                <a:gd name="T74" fmla="*/ 15 w 28"/>
                <a:gd name="T75" fmla="*/ 3 h 28"/>
                <a:gd name="T76" fmla="*/ 16 w 28"/>
                <a:gd name="T77" fmla="*/ 25 h 28"/>
                <a:gd name="T78" fmla="*/ 16 w 28"/>
                <a:gd name="T79" fmla="*/ 3 h 28"/>
                <a:gd name="T80" fmla="*/ 15 w 28"/>
                <a:gd name="T81" fmla="*/ 1 h 28"/>
                <a:gd name="T82" fmla="*/ 17 w 28"/>
                <a:gd name="T83" fmla="*/ 26 h 28"/>
                <a:gd name="T84" fmla="*/ 17 w 28"/>
                <a:gd name="T85" fmla="*/ 3 h 28"/>
                <a:gd name="T86" fmla="*/ 17 w 28"/>
                <a:gd name="T87" fmla="*/ 3 h 28"/>
                <a:gd name="T88" fmla="*/ 17 w 28"/>
                <a:gd name="T89" fmla="*/ 24 h 28"/>
                <a:gd name="T90" fmla="*/ 20 w 28"/>
                <a:gd name="T91" fmla="*/ 4 h 28"/>
                <a:gd name="T92" fmla="*/ 20 w 28"/>
                <a:gd name="T93" fmla="*/ 22 h 28"/>
                <a:gd name="T94" fmla="*/ 23 w 28"/>
                <a:gd name="T95" fmla="*/ 5 h 28"/>
                <a:gd name="T96" fmla="*/ 23 w 28"/>
                <a:gd name="T97" fmla="*/ 19 h 28"/>
                <a:gd name="T98" fmla="*/ 24 w 28"/>
                <a:gd name="T99" fmla="*/ 18 h 28"/>
                <a:gd name="T100" fmla="*/ 27 w 28"/>
                <a:gd name="T101" fmla="*/ 22 h 28"/>
                <a:gd name="T102" fmla="*/ 25 w 28"/>
                <a:gd name="T103" fmla="*/ 23 h 28"/>
                <a:gd name="T104" fmla="*/ 25 w 28"/>
                <a:gd name="T105" fmla="*/ 2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" h="28">
                  <a:moveTo>
                    <a:pt x="14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5" y="0"/>
                    <a:pt x="16" y="0"/>
                  </a:cubicBezTo>
                  <a:cubicBezTo>
                    <a:pt x="17" y="0"/>
                    <a:pt x="18" y="1"/>
                    <a:pt x="20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3" y="4"/>
                    <a:pt x="24" y="4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3" y="5"/>
                  </a:cubicBezTo>
                  <a:cubicBezTo>
                    <a:pt x="23" y="6"/>
                    <a:pt x="22" y="7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0" y="9"/>
                    <a:pt x="20" y="10"/>
                  </a:cubicBezTo>
                  <a:cubicBezTo>
                    <a:pt x="20" y="10"/>
                    <a:pt x="19" y="9"/>
                    <a:pt x="19" y="9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5"/>
                    <a:pt x="17" y="5"/>
                    <a:pt x="15" y="5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1" y="4"/>
                    <a:pt x="9" y="5"/>
                    <a:pt x="8" y="6"/>
                  </a:cubicBezTo>
                  <a:cubicBezTo>
                    <a:pt x="6" y="6"/>
                    <a:pt x="6" y="7"/>
                    <a:pt x="5" y="9"/>
                  </a:cubicBezTo>
                  <a:cubicBezTo>
                    <a:pt x="5" y="11"/>
                    <a:pt x="4" y="12"/>
                    <a:pt x="4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3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4" y="12"/>
                    <a:pt x="4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6"/>
                    <a:pt x="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8"/>
                    <a:pt x="5" y="19"/>
                    <a:pt x="5" y="20"/>
                  </a:cubicBezTo>
                  <a:cubicBezTo>
                    <a:pt x="5" y="21"/>
                    <a:pt x="6" y="22"/>
                    <a:pt x="8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3" y="24"/>
                    <a:pt x="16" y="24"/>
                    <a:pt x="18" y="23"/>
                  </a:cubicBezTo>
                  <a:cubicBezTo>
                    <a:pt x="20" y="21"/>
                    <a:pt x="21" y="19"/>
                    <a:pt x="21" y="19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2" y="17"/>
                    <a:pt x="23" y="16"/>
                  </a:cubicBezTo>
                  <a:cubicBezTo>
                    <a:pt x="23" y="16"/>
                    <a:pt x="23" y="16"/>
                    <a:pt x="24" y="16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4" y="17"/>
                    <a:pt x="25" y="17"/>
                    <a:pt x="25" y="18"/>
                  </a:cubicBezTo>
                  <a:cubicBezTo>
                    <a:pt x="26" y="18"/>
                    <a:pt x="26" y="19"/>
                    <a:pt x="27" y="21"/>
                  </a:cubicBezTo>
                  <a:cubicBezTo>
                    <a:pt x="27" y="21"/>
                    <a:pt x="27" y="21"/>
                    <a:pt x="27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8" y="23"/>
                    <a:pt x="28" y="23"/>
                    <a:pt x="27" y="23"/>
                  </a:cubicBezTo>
                  <a:cubicBezTo>
                    <a:pt x="27" y="23"/>
                    <a:pt x="26" y="24"/>
                    <a:pt x="25" y="25"/>
                  </a:cubicBezTo>
                  <a:cubicBezTo>
                    <a:pt x="24" y="23"/>
                    <a:pt x="23" y="23"/>
                    <a:pt x="23" y="23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0" y="25"/>
                    <a:pt x="19" y="26"/>
                    <a:pt x="18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1" y="28"/>
                    <a:pt x="10" y="28"/>
                    <a:pt x="8" y="27"/>
                  </a:cubicBezTo>
                  <a:cubicBezTo>
                    <a:pt x="6" y="26"/>
                    <a:pt x="4" y="25"/>
                    <a:pt x="4" y="25"/>
                  </a:cubicBezTo>
                  <a:cubicBezTo>
                    <a:pt x="1" y="21"/>
                    <a:pt x="0" y="19"/>
                    <a:pt x="0" y="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3"/>
                    <a:pt x="0" y="11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7"/>
                    <a:pt x="2" y="6"/>
                    <a:pt x="3" y="5"/>
                  </a:cubicBezTo>
                  <a:cubicBezTo>
                    <a:pt x="4" y="3"/>
                    <a:pt x="6" y="2"/>
                    <a:pt x="9" y="0"/>
                  </a:cubicBezTo>
                  <a:cubicBezTo>
                    <a:pt x="10" y="0"/>
                    <a:pt x="12" y="0"/>
                    <a:pt x="14" y="0"/>
                  </a:cubicBezTo>
                  <a:close/>
                  <a:moveTo>
                    <a:pt x="2" y="15"/>
                  </a:move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2" y="16"/>
                    <a:pt x="2" y="16"/>
                  </a:cubicBezTo>
                  <a:cubicBezTo>
                    <a:pt x="2" y="16"/>
                    <a:pt x="2" y="15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2" y="14"/>
                    <a:pt x="2" y="15"/>
                  </a:cubicBezTo>
                  <a:close/>
                  <a:moveTo>
                    <a:pt x="4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3" y="10"/>
                    <a:pt x="4" y="9"/>
                  </a:cubicBezTo>
                  <a:close/>
                  <a:moveTo>
                    <a:pt x="3" y="16"/>
                  </a:moveTo>
                  <a:cubicBezTo>
                    <a:pt x="3" y="16"/>
                    <a:pt x="3" y="16"/>
                    <a:pt x="3" y="17"/>
                  </a:cubicBezTo>
                  <a:cubicBezTo>
                    <a:pt x="3" y="17"/>
                    <a:pt x="3" y="17"/>
                    <a:pt x="3" y="18"/>
                  </a:cubicBezTo>
                  <a:cubicBezTo>
                    <a:pt x="3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7"/>
                    <a:pt x="3" y="16"/>
                  </a:cubicBezTo>
                  <a:close/>
                  <a:moveTo>
                    <a:pt x="3" y="20"/>
                  </a:move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4" y="20"/>
                  </a:cubicBezTo>
                  <a:cubicBezTo>
                    <a:pt x="4" y="20"/>
                    <a:pt x="3" y="20"/>
                    <a:pt x="3" y="20"/>
                  </a:cubicBezTo>
                  <a:close/>
                  <a:moveTo>
                    <a:pt x="3" y="22"/>
                  </a:move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3"/>
                    <a:pt x="4" y="23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3"/>
                    <a:pt x="5" y="23"/>
                    <a:pt x="3" y="22"/>
                  </a:cubicBezTo>
                  <a:close/>
                  <a:moveTo>
                    <a:pt x="3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3" y="7"/>
                    <a:pt x="3" y="8"/>
                  </a:cubicBezTo>
                  <a:close/>
                  <a:moveTo>
                    <a:pt x="4" y="21"/>
                  </a:moveTo>
                  <a:cubicBezTo>
                    <a:pt x="4" y="21"/>
                    <a:pt x="4" y="21"/>
                    <a:pt x="4" y="21"/>
                  </a:cubicBezTo>
                  <a:cubicBezTo>
                    <a:pt x="4" y="21"/>
                    <a:pt x="4" y="22"/>
                    <a:pt x="5" y="2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4" y="21"/>
                    <a:pt x="4" y="21"/>
                  </a:cubicBezTo>
                  <a:close/>
                  <a:moveTo>
                    <a:pt x="5" y="6"/>
                  </a:moveTo>
                  <a:cubicBezTo>
                    <a:pt x="5" y="6"/>
                    <a:pt x="5" y="6"/>
                    <a:pt x="5" y="6"/>
                  </a:cubicBezTo>
                  <a:cubicBezTo>
                    <a:pt x="5" y="5"/>
                    <a:pt x="6" y="5"/>
                    <a:pt x="6" y="5"/>
                  </a:cubicBezTo>
                  <a:cubicBezTo>
                    <a:pt x="5" y="5"/>
                    <a:pt x="5" y="5"/>
                    <a:pt x="5" y="6"/>
                  </a:cubicBezTo>
                  <a:close/>
                  <a:moveTo>
                    <a:pt x="5" y="24"/>
                  </a:moveTo>
                  <a:cubicBezTo>
                    <a:pt x="5" y="25"/>
                    <a:pt x="6" y="26"/>
                    <a:pt x="8" y="27"/>
                  </a:cubicBezTo>
                  <a:cubicBezTo>
                    <a:pt x="9" y="27"/>
                    <a:pt x="9" y="27"/>
                    <a:pt x="9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7" y="26"/>
                    <a:pt x="6" y="25"/>
                    <a:pt x="6" y="24"/>
                  </a:cubicBezTo>
                  <a:cubicBezTo>
                    <a:pt x="6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lose/>
                  <a:moveTo>
                    <a:pt x="6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lose/>
                  <a:moveTo>
                    <a:pt x="6" y="2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0"/>
                    <a:pt x="8" y="1"/>
                    <a:pt x="6" y="2"/>
                  </a:cubicBezTo>
                  <a:close/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5"/>
                    <a:pt x="8" y="25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0" y="25"/>
                    <a:pt x="10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7" y="24"/>
                  </a:cubicBezTo>
                  <a:close/>
                  <a:moveTo>
                    <a:pt x="8" y="4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lose/>
                  <a:moveTo>
                    <a:pt x="9" y="3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3"/>
                    <a:pt x="9" y="3"/>
                    <a:pt x="9" y="3"/>
                  </a:cubicBezTo>
                  <a:close/>
                  <a:moveTo>
                    <a:pt x="11" y="2"/>
                  </a:moveTo>
                  <a:cubicBezTo>
                    <a:pt x="11" y="2"/>
                    <a:pt x="11" y="2"/>
                    <a:pt x="11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3"/>
                    <a:pt x="15" y="2"/>
                    <a:pt x="15" y="2"/>
                  </a:cubicBezTo>
                  <a:cubicBezTo>
                    <a:pt x="15" y="2"/>
                    <a:pt x="14" y="2"/>
                    <a:pt x="14" y="2"/>
                  </a:cubicBezTo>
                  <a:cubicBezTo>
                    <a:pt x="13" y="2"/>
                    <a:pt x="12" y="2"/>
                    <a:pt x="11" y="2"/>
                  </a:cubicBezTo>
                  <a:close/>
                  <a:moveTo>
                    <a:pt x="12" y="4"/>
                  </a:move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4" y="4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2" y="3"/>
                    <a:pt x="12" y="3"/>
                    <a:pt x="12" y="4"/>
                  </a:cubicBezTo>
                  <a:close/>
                  <a:moveTo>
                    <a:pt x="12" y="27"/>
                  </a:move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3" y="28"/>
                    <a:pt x="13" y="28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2" y="27"/>
                    <a:pt x="12" y="27"/>
                  </a:cubicBezTo>
                  <a:close/>
                  <a:moveTo>
                    <a:pt x="15" y="3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lnTo>
                    <a:pt x="15" y="3"/>
                  </a:lnTo>
                  <a:close/>
                  <a:moveTo>
                    <a:pt x="15" y="25"/>
                  </a:moveTo>
                  <a:cubicBezTo>
                    <a:pt x="15" y="25"/>
                    <a:pt x="15" y="25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25"/>
                    <a:pt x="15" y="25"/>
                    <a:pt x="15" y="25"/>
                  </a:cubicBezTo>
                  <a:close/>
                  <a:moveTo>
                    <a:pt x="16" y="2"/>
                  </a:move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5" y="3"/>
                    <a:pt x="16" y="3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2"/>
                    <a:pt x="16" y="2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lose/>
                  <a:moveTo>
                    <a:pt x="17" y="26"/>
                  </a:move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7" y="25"/>
                    <a:pt x="17" y="26"/>
                  </a:cubicBezTo>
                  <a:close/>
                  <a:moveTo>
                    <a:pt x="17" y="3"/>
                  </a:move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lose/>
                  <a:moveTo>
                    <a:pt x="17" y="24"/>
                  </a:moveTo>
                  <a:cubicBezTo>
                    <a:pt x="17" y="24"/>
                    <a:pt x="17" y="24"/>
                    <a:pt x="17" y="24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8" y="24"/>
                    <a:pt x="19" y="23"/>
                    <a:pt x="19" y="23"/>
                  </a:cubicBezTo>
                  <a:cubicBezTo>
                    <a:pt x="18" y="23"/>
                    <a:pt x="17" y="24"/>
                    <a:pt x="17" y="24"/>
                  </a:cubicBezTo>
                  <a:close/>
                  <a:moveTo>
                    <a:pt x="20" y="4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0" y="4"/>
                    <a:pt x="20" y="4"/>
                    <a:pt x="20" y="4"/>
                  </a:cubicBezTo>
                  <a:close/>
                  <a:moveTo>
                    <a:pt x="20" y="22"/>
                  </a:moveTo>
                  <a:cubicBezTo>
                    <a:pt x="20" y="22"/>
                    <a:pt x="20" y="22"/>
                    <a:pt x="20" y="22"/>
                  </a:cubicBezTo>
                  <a:cubicBezTo>
                    <a:pt x="20" y="22"/>
                    <a:pt x="21" y="21"/>
                    <a:pt x="21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1" y="21"/>
                    <a:pt x="20" y="21"/>
                    <a:pt x="20" y="22"/>
                  </a:cubicBezTo>
                  <a:close/>
                  <a:moveTo>
                    <a:pt x="22" y="5"/>
                  </a:move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lose/>
                  <a:moveTo>
                    <a:pt x="23" y="19"/>
                  </a:moveTo>
                  <a:cubicBezTo>
                    <a:pt x="23" y="19"/>
                    <a:pt x="23" y="19"/>
                    <a:pt x="23" y="19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19"/>
                    <a:pt x="24" y="19"/>
                    <a:pt x="23" y="19"/>
                  </a:cubicBezTo>
                  <a:close/>
                  <a:moveTo>
                    <a:pt x="24" y="18"/>
                  </a:moveTo>
                  <a:cubicBezTo>
                    <a:pt x="24" y="18"/>
                    <a:pt x="24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19"/>
                    <a:pt x="25" y="20"/>
                    <a:pt x="26" y="22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26" y="21"/>
                    <a:pt x="26" y="20"/>
                    <a:pt x="25" y="19"/>
                  </a:cubicBezTo>
                  <a:lnTo>
                    <a:pt x="24" y="18"/>
                  </a:lnTo>
                  <a:close/>
                  <a:moveTo>
                    <a:pt x="25" y="23"/>
                  </a:moveTo>
                  <a:cubicBezTo>
                    <a:pt x="25" y="23"/>
                    <a:pt x="25" y="23"/>
                    <a:pt x="25" y="23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5" y="23"/>
                    <a:pt x="25" y="23"/>
                    <a:pt x="26" y="23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6" y="23"/>
                    <a:pt x="25" y="22"/>
                    <a:pt x="25" y="22"/>
                  </a:cubicBezTo>
                  <a:cubicBezTo>
                    <a:pt x="25" y="22"/>
                    <a:pt x="25" y="23"/>
                    <a:pt x="25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55" name="Freeform 21"/>
            <p:cNvSpPr>
              <a:spLocks noEditPoints="1"/>
            </p:cNvSpPr>
            <p:nvPr/>
          </p:nvSpPr>
          <p:spPr bwMode="auto">
            <a:xfrm>
              <a:off x="8037514" y="2781300"/>
              <a:ext cx="73025" cy="76200"/>
            </a:xfrm>
            <a:custGeom>
              <a:avLst/>
              <a:gdLst>
                <a:gd name="T0" fmla="*/ 20 w 23"/>
                <a:gd name="T1" fmla="*/ 3 h 24"/>
                <a:gd name="T2" fmla="*/ 22 w 23"/>
                <a:gd name="T3" fmla="*/ 6 h 24"/>
                <a:gd name="T4" fmla="*/ 23 w 23"/>
                <a:gd name="T5" fmla="*/ 7 h 24"/>
                <a:gd name="T6" fmla="*/ 23 w 23"/>
                <a:gd name="T7" fmla="*/ 10 h 24"/>
                <a:gd name="T8" fmla="*/ 14 w 23"/>
                <a:gd name="T9" fmla="*/ 24 h 24"/>
                <a:gd name="T10" fmla="*/ 1 w 23"/>
                <a:gd name="T11" fmla="*/ 17 h 24"/>
                <a:gd name="T12" fmla="*/ 8 w 23"/>
                <a:gd name="T13" fmla="*/ 1 h 24"/>
                <a:gd name="T14" fmla="*/ 1 w 23"/>
                <a:gd name="T15" fmla="*/ 15 h 24"/>
                <a:gd name="T16" fmla="*/ 2 w 23"/>
                <a:gd name="T17" fmla="*/ 16 h 24"/>
                <a:gd name="T18" fmla="*/ 3 w 23"/>
                <a:gd name="T19" fmla="*/ 19 h 24"/>
                <a:gd name="T20" fmla="*/ 3 w 23"/>
                <a:gd name="T21" fmla="*/ 8 h 24"/>
                <a:gd name="T22" fmla="*/ 3 w 23"/>
                <a:gd name="T23" fmla="*/ 7 h 24"/>
                <a:gd name="T24" fmla="*/ 3 w 23"/>
                <a:gd name="T25" fmla="*/ 13 h 24"/>
                <a:gd name="T26" fmla="*/ 3 w 23"/>
                <a:gd name="T27" fmla="*/ 13 h 24"/>
                <a:gd name="T28" fmla="*/ 3 w 23"/>
                <a:gd name="T29" fmla="*/ 20 h 24"/>
                <a:gd name="T30" fmla="*/ 4 w 23"/>
                <a:gd name="T31" fmla="*/ 15 h 24"/>
                <a:gd name="T32" fmla="*/ 11 w 23"/>
                <a:gd name="T33" fmla="*/ 21 h 24"/>
                <a:gd name="T34" fmla="*/ 19 w 23"/>
                <a:gd name="T35" fmla="*/ 14 h 24"/>
                <a:gd name="T36" fmla="*/ 17 w 23"/>
                <a:gd name="T37" fmla="*/ 7 h 24"/>
                <a:gd name="T38" fmla="*/ 6 w 23"/>
                <a:gd name="T39" fmla="*/ 8 h 24"/>
                <a:gd name="T40" fmla="*/ 4 w 23"/>
                <a:gd name="T41" fmla="*/ 21 h 24"/>
                <a:gd name="T42" fmla="*/ 5 w 23"/>
                <a:gd name="T43" fmla="*/ 21 h 24"/>
                <a:gd name="T44" fmla="*/ 6 w 23"/>
                <a:gd name="T45" fmla="*/ 6 h 24"/>
                <a:gd name="T46" fmla="*/ 6 w 23"/>
                <a:gd name="T47" fmla="*/ 3 h 24"/>
                <a:gd name="T48" fmla="*/ 9 w 23"/>
                <a:gd name="T49" fmla="*/ 1 h 24"/>
                <a:gd name="T50" fmla="*/ 12 w 23"/>
                <a:gd name="T51" fmla="*/ 1 h 24"/>
                <a:gd name="T52" fmla="*/ 7 w 23"/>
                <a:gd name="T53" fmla="*/ 3 h 24"/>
                <a:gd name="T54" fmla="*/ 6 w 23"/>
                <a:gd name="T55" fmla="*/ 6 h 24"/>
                <a:gd name="T56" fmla="*/ 7 w 23"/>
                <a:gd name="T57" fmla="*/ 22 h 24"/>
                <a:gd name="T58" fmla="*/ 8 w 23"/>
                <a:gd name="T59" fmla="*/ 22 h 24"/>
                <a:gd name="T60" fmla="*/ 8 w 23"/>
                <a:gd name="T61" fmla="*/ 22 h 24"/>
                <a:gd name="T62" fmla="*/ 8 w 23"/>
                <a:gd name="T63" fmla="*/ 22 h 24"/>
                <a:gd name="T64" fmla="*/ 13 w 23"/>
                <a:gd name="T65" fmla="*/ 2 h 24"/>
                <a:gd name="T66" fmla="*/ 9 w 23"/>
                <a:gd name="T67" fmla="*/ 4 h 24"/>
                <a:gd name="T68" fmla="*/ 14 w 23"/>
                <a:gd name="T69" fmla="*/ 3 h 24"/>
                <a:gd name="T70" fmla="*/ 13 w 23"/>
                <a:gd name="T71" fmla="*/ 23 h 24"/>
                <a:gd name="T72" fmla="*/ 14 w 23"/>
                <a:gd name="T73" fmla="*/ 23 h 24"/>
                <a:gd name="T74" fmla="*/ 15 w 23"/>
                <a:gd name="T75" fmla="*/ 1 h 24"/>
                <a:gd name="T76" fmla="*/ 14 w 23"/>
                <a:gd name="T77" fmla="*/ 0 h 24"/>
                <a:gd name="T78" fmla="*/ 14 w 23"/>
                <a:gd name="T79" fmla="*/ 2 h 24"/>
                <a:gd name="T80" fmla="*/ 14 w 23"/>
                <a:gd name="T81" fmla="*/ 2 h 24"/>
                <a:gd name="T82" fmla="*/ 14 w 23"/>
                <a:gd name="T83" fmla="*/ 2 h 24"/>
                <a:gd name="T84" fmla="*/ 16 w 23"/>
                <a:gd name="T85" fmla="*/ 23 h 24"/>
                <a:gd name="T86" fmla="*/ 17 w 23"/>
                <a:gd name="T87" fmla="*/ 5 h 24"/>
                <a:gd name="T88" fmla="*/ 17 w 23"/>
                <a:gd name="T89" fmla="*/ 2 h 24"/>
                <a:gd name="T90" fmla="*/ 18 w 23"/>
                <a:gd name="T91" fmla="*/ 4 h 24"/>
                <a:gd name="T92" fmla="*/ 19 w 23"/>
                <a:gd name="T93" fmla="*/ 5 h 24"/>
                <a:gd name="T94" fmla="*/ 19 w 23"/>
                <a:gd name="T95" fmla="*/ 5 h 24"/>
                <a:gd name="T96" fmla="*/ 20 w 23"/>
                <a:gd name="T97" fmla="*/ 6 h 24"/>
                <a:gd name="T98" fmla="*/ 22 w 23"/>
                <a:gd name="T99" fmla="*/ 17 h 24"/>
                <a:gd name="T100" fmla="*/ 22 w 23"/>
                <a:gd name="T101" fmla="*/ 16 h 24"/>
                <a:gd name="T102" fmla="*/ 22 w 23"/>
                <a:gd name="T103" fmla="*/ 16 h 24"/>
                <a:gd name="T104" fmla="*/ 22 w 23"/>
                <a:gd name="T105" fmla="*/ 15 h 24"/>
                <a:gd name="T106" fmla="*/ 22 w 23"/>
                <a:gd name="T107" fmla="*/ 13 h 24"/>
                <a:gd name="T108" fmla="*/ 23 w 23"/>
                <a:gd name="T109" fmla="*/ 10 h 24"/>
                <a:gd name="T110" fmla="*/ 23 w 23"/>
                <a:gd name="T111" fmla="*/ 1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3" h="24">
                  <a:moveTo>
                    <a:pt x="13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7" y="1"/>
                    <a:pt x="18" y="2"/>
                    <a:pt x="20" y="3"/>
                  </a:cubicBezTo>
                  <a:cubicBezTo>
                    <a:pt x="22" y="5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2" y="6"/>
                    <a:pt x="22" y="7"/>
                    <a:pt x="22" y="8"/>
                  </a:cubicBezTo>
                  <a:cubicBezTo>
                    <a:pt x="22" y="8"/>
                    <a:pt x="22" y="8"/>
                    <a:pt x="22" y="8"/>
                  </a:cubicBezTo>
                  <a:cubicBezTo>
                    <a:pt x="22" y="8"/>
                    <a:pt x="22" y="8"/>
                    <a:pt x="23" y="7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7"/>
                    <a:pt x="23" y="8"/>
                    <a:pt x="23" y="9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2"/>
                    <a:pt x="23" y="12"/>
                    <a:pt x="23" y="12"/>
                  </a:cubicBezTo>
                  <a:cubicBezTo>
                    <a:pt x="23" y="13"/>
                    <a:pt x="23" y="14"/>
                    <a:pt x="23" y="15"/>
                  </a:cubicBezTo>
                  <a:cubicBezTo>
                    <a:pt x="23" y="16"/>
                    <a:pt x="21" y="18"/>
                    <a:pt x="18" y="22"/>
                  </a:cubicBezTo>
                  <a:cubicBezTo>
                    <a:pt x="17" y="23"/>
                    <a:pt x="16" y="24"/>
                    <a:pt x="14" y="24"/>
                  </a:cubicBezTo>
                  <a:cubicBezTo>
                    <a:pt x="13" y="24"/>
                    <a:pt x="12" y="24"/>
                    <a:pt x="11" y="24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9" y="24"/>
                    <a:pt x="8" y="24"/>
                    <a:pt x="5" y="23"/>
                  </a:cubicBezTo>
                  <a:cubicBezTo>
                    <a:pt x="2" y="20"/>
                    <a:pt x="1" y="18"/>
                    <a:pt x="1" y="17"/>
                  </a:cubicBezTo>
                  <a:cubicBezTo>
                    <a:pt x="0" y="16"/>
                    <a:pt x="0" y="15"/>
                    <a:pt x="0" y="14"/>
                  </a:cubicBezTo>
                  <a:cubicBezTo>
                    <a:pt x="0" y="14"/>
                    <a:pt x="0" y="13"/>
                    <a:pt x="1" y="10"/>
                  </a:cubicBezTo>
                  <a:cubicBezTo>
                    <a:pt x="1" y="9"/>
                    <a:pt x="2" y="8"/>
                    <a:pt x="2" y="7"/>
                  </a:cubicBezTo>
                  <a:cubicBezTo>
                    <a:pt x="4" y="4"/>
                    <a:pt x="6" y="2"/>
                    <a:pt x="8" y="1"/>
                  </a:cubicBezTo>
                  <a:cubicBezTo>
                    <a:pt x="10" y="0"/>
                    <a:pt x="12" y="0"/>
                    <a:pt x="13" y="0"/>
                  </a:cubicBezTo>
                  <a:close/>
                  <a:moveTo>
                    <a:pt x="1" y="14"/>
                  </a:move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1" y="15"/>
                    <a:pt x="1" y="15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lose/>
                  <a:moveTo>
                    <a:pt x="2" y="16"/>
                  </a:moveTo>
                  <a:cubicBezTo>
                    <a:pt x="2" y="16"/>
                    <a:pt x="2" y="16"/>
                    <a:pt x="2" y="16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8"/>
                    <a:pt x="2" y="18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2" y="17"/>
                    <a:pt x="2" y="16"/>
                    <a:pt x="2" y="16"/>
                  </a:cubicBezTo>
                  <a:close/>
                  <a:moveTo>
                    <a:pt x="2" y="9"/>
                  </a:moveTo>
                  <a:cubicBezTo>
                    <a:pt x="2" y="9"/>
                    <a:pt x="2" y="9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2" y="8"/>
                    <a:pt x="2" y="8"/>
                    <a:pt x="2" y="9"/>
                  </a:cubicBezTo>
                  <a:close/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ubicBezTo>
                    <a:pt x="3" y="7"/>
                    <a:pt x="3" y="7"/>
                    <a:pt x="3" y="7"/>
                  </a:cubicBezTo>
                  <a:close/>
                  <a:moveTo>
                    <a:pt x="3" y="13"/>
                  </a:move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3" y="13"/>
                    <a:pt x="3" y="13"/>
                    <a:pt x="3" y="13"/>
                  </a:cubicBezTo>
                  <a:close/>
                  <a:moveTo>
                    <a:pt x="4" y="19"/>
                  </a:move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20"/>
                  </a:cubicBezTo>
                  <a:cubicBezTo>
                    <a:pt x="4" y="20"/>
                    <a:pt x="4" y="20"/>
                    <a:pt x="4" y="19"/>
                  </a:cubicBezTo>
                  <a:close/>
                  <a:moveTo>
                    <a:pt x="4" y="15"/>
                  </a:moveTo>
                  <a:cubicBezTo>
                    <a:pt x="4" y="15"/>
                    <a:pt x="4" y="15"/>
                    <a:pt x="4" y="15"/>
                  </a:cubicBezTo>
                  <a:cubicBezTo>
                    <a:pt x="5" y="16"/>
                    <a:pt x="5" y="17"/>
                    <a:pt x="6" y="18"/>
                  </a:cubicBezTo>
                  <a:cubicBezTo>
                    <a:pt x="6" y="18"/>
                    <a:pt x="6" y="19"/>
                    <a:pt x="8" y="19"/>
                  </a:cubicBezTo>
                  <a:cubicBezTo>
                    <a:pt x="8" y="20"/>
                    <a:pt x="9" y="21"/>
                    <a:pt x="11" y="21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3" y="21"/>
                    <a:pt x="14" y="20"/>
                    <a:pt x="15" y="20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8" y="17"/>
                    <a:pt x="19" y="15"/>
                    <a:pt x="19" y="14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2"/>
                    <a:pt x="19" y="11"/>
                  </a:cubicBezTo>
                  <a:cubicBezTo>
                    <a:pt x="19" y="10"/>
                    <a:pt x="19" y="9"/>
                    <a:pt x="19" y="9"/>
                  </a:cubicBezTo>
                  <a:cubicBezTo>
                    <a:pt x="19" y="8"/>
                    <a:pt x="19" y="8"/>
                    <a:pt x="17" y="7"/>
                  </a:cubicBezTo>
                  <a:cubicBezTo>
                    <a:pt x="16" y="6"/>
                    <a:pt x="15" y="5"/>
                    <a:pt x="14" y="5"/>
                  </a:cubicBezTo>
                  <a:cubicBezTo>
                    <a:pt x="14" y="5"/>
                    <a:pt x="14" y="5"/>
                    <a:pt x="14" y="5"/>
                  </a:cubicBezTo>
                  <a:cubicBezTo>
                    <a:pt x="10" y="5"/>
                    <a:pt x="8" y="5"/>
                    <a:pt x="8" y="5"/>
                  </a:cubicBezTo>
                  <a:cubicBezTo>
                    <a:pt x="7" y="6"/>
                    <a:pt x="7" y="7"/>
                    <a:pt x="6" y="8"/>
                  </a:cubicBezTo>
                  <a:cubicBezTo>
                    <a:pt x="5" y="9"/>
                    <a:pt x="5" y="10"/>
                    <a:pt x="5" y="10"/>
                  </a:cubicBezTo>
                  <a:cubicBezTo>
                    <a:pt x="5" y="11"/>
                    <a:pt x="4" y="13"/>
                    <a:pt x="4" y="15"/>
                  </a:cubicBezTo>
                  <a:close/>
                  <a:moveTo>
                    <a:pt x="5" y="21"/>
                  </a:moveTo>
                  <a:cubicBezTo>
                    <a:pt x="4" y="21"/>
                    <a:pt x="4" y="21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5" y="22"/>
                    <a:pt x="6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6" y="21"/>
                    <a:pt x="5" y="21"/>
                  </a:cubicBezTo>
                  <a:close/>
                  <a:moveTo>
                    <a:pt x="5" y="7"/>
                  </a:move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7"/>
                    <a:pt x="6" y="6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5" y="6"/>
                    <a:pt x="5" y="6"/>
                    <a:pt x="5" y="7"/>
                  </a:cubicBezTo>
                  <a:close/>
                  <a:moveTo>
                    <a:pt x="6" y="3"/>
                  </a:move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7" y="3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1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9" y="1"/>
                    <a:pt x="7" y="1"/>
                    <a:pt x="6" y="3"/>
                  </a:cubicBezTo>
                  <a:close/>
                  <a:moveTo>
                    <a:pt x="6" y="4"/>
                  </a:moveTo>
                  <a:cubicBezTo>
                    <a:pt x="6" y="4"/>
                    <a:pt x="7" y="4"/>
                    <a:pt x="7" y="4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6" y="4"/>
                    <a:pt x="6" y="4"/>
                    <a:pt x="6" y="4"/>
                  </a:cubicBezTo>
                  <a:close/>
                  <a:moveTo>
                    <a:pt x="6" y="5"/>
                  </a:moveTo>
                  <a:cubicBezTo>
                    <a:pt x="6" y="5"/>
                    <a:pt x="6" y="5"/>
                    <a:pt x="6" y="5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6"/>
                    <a:pt x="6" y="6"/>
                    <a:pt x="6" y="6"/>
                  </a:cubicBezTo>
                  <a:lnTo>
                    <a:pt x="6" y="5"/>
                  </a:lnTo>
                  <a:close/>
                  <a:moveTo>
                    <a:pt x="7" y="22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7" y="22"/>
                    <a:pt x="7" y="22"/>
                    <a:pt x="7" y="22"/>
                  </a:cubicBezTo>
                  <a:close/>
                  <a:moveTo>
                    <a:pt x="8" y="22"/>
                  </a:move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9" y="22"/>
                    <a:pt x="9" y="22"/>
                    <a:pt x="8" y="22"/>
                  </a:cubicBezTo>
                  <a:close/>
                  <a:moveTo>
                    <a:pt x="9" y="2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12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1" y="2"/>
                    <a:pt x="10" y="2"/>
                    <a:pt x="9" y="2"/>
                  </a:cubicBezTo>
                  <a:close/>
                  <a:moveTo>
                    <a:pt x="9" y="4"/>
                  </a:moveTo>
                  <a:cubicBezTo>
                    <a:pt x="9" y="4"/>
                    <a:pt x="9" y="4"/>
                    <a:pt x="9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1" y="3"/>
                    <a:pt x="9" y="4"/>
                    <a:pt x="9" y="4"/>
                  </a:cubicBezTo>
                  <a:close/>
                  <a:moveTo>
                    <a:pt x="13" y="23"/>
                  </a:moveTo>
                  <a:cubicBezTo>
                    <a:pt x="13" y="23"/>
                    <a:pt x="13" y="23"/>
                    <a:pt x="13" y="23"/>
                  </a:cubicBezTo>
                  <a:cubicBezTo>
                    <a:pt x="13" y="23"/>
                    <a:pt x="13" y="23"/>
                    <a:pt x="13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4" y="23"/>
                    <a:pt x="14" y="23"/>
                    <a:pt x="14" y="23"/>
                  </a:cubicBezTo>
                  <a:cubicBezTo>
                    <a:pt x="13" y="23"/>
                    <a:pt x="13" y="23"/>
                    <a:pt x="13" y="23"/>
                  </a:cubicBezTo>
                  <a:close/>
                  <a:moveTo>
                    <a:pt x="14" y="1"/>
                  </a:moveTo>
                  <a:cubicBezTo>
                    <a:pt x="14" y="1"/>
                    <a:pt x="14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5" y="0"/>
                    <a:pt x="14" y="0"/>
                  </a:cubicBezTo>
                  <a:cubicBezTo>
                    <a:pt x="14" y="0"/>
                    <a:pt x="14" y="0"/>
                    <a:pt x="14" y="1"/>
                  </a:cubicBezTo>
                  <a:close/>
                  <a:moveTo>
                    <a:pt x="14" y="3"/>
                  </a:moveTo>
                  <a:cubicBezTo>
                    <a:pt x="14" y="3"/>
                    <a:pt x="14" y="3"/>
                    <a:pt x="14" y="3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3"/>
                    <a:pt x="14" y="3"/>
                  </a:cubicBezTo>
                  <a:close/>
                  <a:moveTo>
                    <a:pt x="14" y="2"/>
                  </a:moveTo>
                  <a:cubicBezTo>
                    <a:pt x="14" y="2"/>
                    <a:pt x="14" y="2"/>
                    <a:pt x="14" y="2"/>
                  </a:cubicBezTo>
                  <a:cubicBezTo>
                    <a:pt x="15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2"/>
                    <a:pt x="15" y="2"/>
                    <a:pt x="14" y="2"/>
                  </a:cubicBezTo>
                  <a:close/>
                  <a:moveTo>
                    <a:pt x="15" y="23"/>
                  </a:moveTo>
                  <a:cubicBezTo>
                    <a:pt x="15" y="23"/>
                    <a:pt x="15" y="23"/>
                    <a:pt x="15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5" y="23"/>
                    <a:pt x="15" y="23"/>
                  </a:cubicBezTo>
                  <a:close/>
                  <a:moveTo>
                    <a:pt x="16" y="4"/>
                  </a:moveTo>
                  <a:cubicBezTo>
                    <a:pt x="16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4"/>
                    <a:pt x="17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lose/>
                  <a:moveTo>
                    <a:pt x="17" y="2"/>
                  </a:moveTo>
                  <a:cubicBezTo>
                    <a:pt x="17" y="2"/>
                    <a:pt x="17" y="2"/>
                    <a:pt x="17" y="2"/>
                  </a:cubicBezTo>
                  <a:cubicBezTo>
                    <a:pt x="17" y="2"/>
                    <a:pt x="18" y="2"/>
                    <a:pt x="18" y="2"/>
                  </a:cubicBezTo>
                  <a:cubicBezTo>
                    <a:pt x="18" y="2"/>
                    <a:pt x="18" y="2"/>
                    <a:pt x="17" y="2"/>
                  </a:cubicBezTo>
                  <a:close/>
                  <a:moveTo>
                    <a:pt x="18" y="4"/>
                  </a:move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5"/>
                    <a:pt x="19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5"/>
                    <a:pt x="19" y="4"/>
                    <a:pt x="18" y="4"/>
                  </a:cubicBezTo>
                  <a:close/>
                  <a:moveTo>
                    <a:pt x="19" y="5"/>
                  </a:moveTo>
                  <a:cubicBezTo>
                    <a:pt x="19" y="5"/>
                    <a:pt x="19" y="5"/>
                    <a:pt x="19" y="5"/>
                  </a:cubicBezTo>
                  <a:cubicBezTo>
                    <a:pt x="19" y="6"/>
                    <a:pt x="19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19" y="5"/>
                    <a:pt x="19" y="5"/>
                  </a:cubicBezTo>
                  <a:close/>
                  <a:moveTo>
                    <a:pt x="21" y="17"/>
                  </a:moveTo>
                  <a:cubicBezTo>
                    <a:pt x="21" y="17"/>
                    <a:pt x="21" y="17"/>
                    <a:pt x="21" y="17"/>
                  </a:cubicBezTo>
                  <a:cubicBezTo>
                    <a:pt x="21" y="17"/>
                    <a:pt x="21" y="17"/>
                    <a:pt x="22" y="17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1" y="16"/>
                    <a:pt x="21" y="16"/>
                    <a:pt x="21" y="16"/>
                  </a:cubicBezTo>
                  <a:cubicBezTo>
                    <a:pt x="21" y="16"/>
                    <a:pt x="21" y="17"/>
                    <a:pt x="21" y="17"/>
                  </a:cubicBezTo>
                  <a:close/>
                  <a:moveTo>
                    <a:pt x="22" y="16"/>
                  </a:moveTo>
                  <a:cubicBezTo>
                    <a:pt x="22" y="16"/>
                    <a:pt x="22" y="16"/>
                    <a:pt x="22" y="16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5"/>
                    <a:pt x="22" y="15"/>
                    <a:pt x="22" y="15"/>
                  </a:cubicBezTo>
                  <a:lnTo>
                    <a:pt x="22" y="16"/>
                  </a:lnTo>
                  <a:close/>
                  <a:moveTo>
                    <a:pt x="22" y="14"/>
                  </a:moveTo>
                  <a:cubicBezTo>
                    <a:pt x="22" y="15"/>
                    <a:pt x="22" y="15"/>
                    <a:pt x="22" y="15"/>
                  </a:cubicBezTo>
                  <a:cubicBezTo>
                    <a:pt x="22" y="15"/>
                    <a:pt x="22" y="15"/>
                    <a:pt x="22" y="15"/>
                  </a:cubicBezTo>
                  <a:cubicBezTo>
                    <a:pt x="22" y="15"/>
                    <a:pt x="22" y="15"/>
                    <a:pt x="23" y="14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2" y="13"/>
                    <a:pt x="22" y="13"/>
                    <a:pt x="22" y="13"/>
                  </a:cubicBezTo>
                  <a:cubicBezTo>
                    <a:pt x="22" y="13"/>
                    <a:pt x="22" y="13"/>
                    <a:pt x="22" y="14"/>
                  </a:cubicBezTo>
                  <a:close/>
                  <a:moveTo>
                    <a:pt x="23" y="10"/>
                  </a:moveTo>
                  <a:cubicBezTo>
                    <a:pt x="23" y="10"/>
                    <a:pt x="23" y="10"/>
                    <a:pt x="23" y="10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1"/>
                    <a:pt x="23" y="11"/>
                    <a:pt x="23" y="11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0"/>
                    <a:pt x="23" y="10"/>
                    <a:pt x="23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56" name="Freeform 22"/>
            <p:cNvSpPr>
              <a:spLocks noEditPoints="1"/>
            </p:cNvSpPr>
            <p:nvPr/>
          </p:nvSpPr>
          <p:spPr bwMode="auto">
            <a:xfrm>
              <a:off x="8113714" y="2774950"/>
              <a:ext cx="119062" cy="79375"/>
            </a:xfrm>
            <a:custGeom>
              <a:avLst/>
              <a:gdLst>
                <a:gd name="T0" fmla="*/ 18 w 38"/>
                <a:gd name="T1" fmla="*/ 4 h 25"/>
                <a:gd name="T2" fmla="*/ 35 w 38"/>
                <a:gd name="T3" fmla="*/ 20 h 25"/>
                <a:gd name="T4" fmla="*/ 29 w 38"/>
                <a:gd name="T5" fmla="*/ 25 h 25"/>
                <a:gd name="T6" fmla="*/ 28 w 38"/>
                <a:gd name="T7" fmla="*/ 21 h 25"/>
                <a:gd name="T8" fmla="*/ 28 w 38"/>
                <a:gd name="T9" fmla="*/ 9 h 25"/>
                <a:gd name="T10" fmla="*/ 20 w 38"/>
                <a:gd name="T11" fmla="*/ 17 h 25"/>
                <a:gd name="T12" fmla="*/ 15 w 38"/>
                <a:gd name="T13" fmla="*/ 20 h 25"/>
                <a:gd name="T14" fmla="*/ 17 w 38"/>
                <a:gd name="T15" fmla="*/ 8 h 25"/>
                <a:gd name="T16" fmla="*/ 9 w 38"/>
                <a:gd name="T17" fmla="*/ 21 h 25"/>
                <a:gd name="T18" fmla="*/ 8 w 38"/>
                <a:gd name="T19" fmla="*/ 25 h 25"/>
                <a:gd name="T20" fmla="*/ 5 w 38"/>
                <a:gd name="T21" fmla="*/ 5 h 25"/>
                <a:gd name="T22" fmla="*/ 1 w 38"/>
                <a:gd name="T23" fmla="*/ 1 h 25"/>
                <a:gd name="T24" fmla="*/ 2 w 38"/>
                <a:gd name="T25" fmla="*/ 21 h 25"/>
                <a:gd name="T26" fmla="*/ 2 w 38"/>
                <a:gd name="T27" fmla="*/ 2 h 25"/>
                <a:gd name="T28" fmla="*/ 3 w 38"/>
                <a:gd name="T29" fmla="*/ 22 h 25"/>
                <a:gd name="T30" fmla="*/ 3 w 38"/>
                <a:gd name="T31" fmla="*/ 23 h 25"/>
                <a:gd name="T32" fmla="*/ 8 w 38"/>
                <a:gd name="T33" fmla="*/ 23 h 25"/>
                <a:gd name="T34" fmla="*/ 5 w 38"/>
                <a:gd name="T35" fmla="*/ 1 h 25"/>
                <a:gd name="T36" fmla="*/ 6 w 38"/>
                <a:gd name="T37" fmla="*/ 21 h 25"/>
                <a:gd name="T38" fmla="*/ 6 w 38"/>
                <a:gd name="T39" fmla="*/ 2 h 25"/>
                <a:gd name="T40" fmla="*/ 6 w 38"/>
                <a:gd name="T41" fmla="*/ 8 h 25"/>
                <a:gd name="T42" fmla="*/ 7 w 38"/>
                <a:gd name="T43" fmla="*/ 4 h 25"/>
                <a:gd name="T44" fmla="*/ 8 w 38"/>
                <a:gd name="T45" fmla="*/ 20 h 25"/>
                <a:gd name="T46" fmla="*/ 8 w 38"/>
                <a:gd name="T47" fmla="*/ 1 h 25"/>
                <a:gd name="T48" fmla="*/ 8 w 38"/>
                <a:gd name="T49" fmla="*/ 8 h 25"/>
                <a:gd name="T50" fmla="*/ 8 w 38"/>
                <a:gd name="T51" fmla="*/ 1 h 25"/>
                <a:gd name="T52" fmla="*/ 8 w 38"/>
                <a:gd name="T53" fmla="*/ 10 h 25"/>
                <a:gd name="T54" fmla="*/ 8 w 38"/>
                <a:gd name="T55" fmla="*/ 22 h 25"/>
                <a:gd name="T56" fmla="*/ 9 w 38"/>
                <a:gd name="T57" fmla="*/ 24 h 25"/>
                <a:gd name="T58" fmla="*/ 9 w 38"/>
                <a:gd name="T59" fmla="*/ 3 h 25"/>
                <a:gd name="T60" fmla="*/ 9 w 38"/>
                <a:gd name="T61" fmla="*/ 4 h 25"/>
                <a:gd name="T62" fmla="*/ 9 w 38"/>
                <a:gd name="T63" fmla="*/ 22 h 25"/>
                <a:gd name="T64" fmla="*/ 10 w 38"/>
                <a:gd name="T65" fmla="*/ 21 h 25"/>
                <a:gd name="T66" fmla="*/ 15 w 38"/>
                <a:gd name="T67" fmla="*/ 3 h 25"/>
                <a:gd name="T68" fmla="*/ 14 w 38"/>
                <a:gd name="T69" fmla="*/ 4 h 25"/>
                <a:gd name="T70" fmla="*/ 15 w 38"/>
                <a:gd name="T71" fmla="*/ 2 h 25"/>
                <a:gd name="T72" fmla="*/ 16 w 38"/>
                <a:gd name="T73" fmla="*/ 3 h 25"/>
                <a:gd name="T74" fmla="*/ 16 w 38"/>
                <a:gd name="T75" fmla="*/ 4 h 25"/>
                <a:gd name="T76" fmla="*/ 17 w 38"/>
                <a:gd name="T77" fmla="*/ 16 h 25"/>
                <a:gd name="T78" fmla="*/ 18 w 38"/>
                <a:gd name="T79" fmla="*/ 7 h 25"/>
                <a:gd name="T80" fmla="*/ 18 w 38"/>
                <a:gd name="T81" fmla="*/ 22 h 25"/>
                <a:gd name="T82" fmla="*/ 19 w 38"/>
                <a:gd name="T83" fmla="*/ 5 h 25"/>
                <a:gd name="T84" fmla="*/ 19 w 38"/>
                <a:gd name="T85" fmla="*/ 8 h 25"/>
                <a:gd name="T86" fmla="*/ 19 w 38"/>
                <a:gd name="T87" fmla="*/ 19 h 25"/>
                <a:gd name="T88" fmla="*/ 21 w 38"/>
                <a:gd name="T89" fmla="*/ 4 h 25"/>
                <a:gd name="T90" fmla="*/ 25 w 38"/>
                <a:gd name="T91" fmla="*/ 4 h 25"/>
                <a:gd name="T92" fmla="*/ 26 w 38"/>
                <a:gd name="T93" fmla="*/ 3 h 25"/>
                <a:gd name="T94" fmla="*/ 29 w 38"/>
                <a:gd name="T95" fmla="*/ 3 h 25"/>
                <a:gd name="T96" fmla="*/ 29 w 38"/>
                <a:gd name="T97" fmla="*/ 7 h 25"/>
                <a:gd name="T98" fmla="*/ 31 w 38"/>
                <a:gd name="T99" fmla="*/ 7 h 25"/>
                <a:gd name="T100" fmla="*/ 31 w 38"/>
                <a:gd name="T101" fmla="*/ 22 h 25"/>
                <a:gd name="T102" fmla="*/ 31 w 38"/>
                <a:gd name="T103" fmla="*/ 8 h 25"/>
                <a:gd name="T104" fmla="*/ 32 w 38"/>
                <a:gd name="T105" fmla="*/ 15 h 25"/>
                <a:gd name="T106" fmla="*/ 32 w 38"/>
                <a:gd name="T107" fmla="*/ 10 h 25"/>
                <a:gd name="T108" fmla="*/ 32 w 38"/>
                <a:gd name="T109" fmla="*/ 19 h 25"/>
                <a:gd name="T110" fmla="*/ 32 w 38"/>
                <a:gd name="T111" fmla="*/ 22 h 25"/>
                <a:gd name="T112" fmla="*/ 34 w 38"/>
                <a:gd name="T113" fmla="*/ 20 h 25"/>
                <a:gd name="T114" fmla="*/ 35 w 38"/>
                <a:gd name="T115" fmla="*/ 22 h 25"/>
                <a:gd name="T116" fmla="*/ 36 w 38"/>
                <a:gd name="T117" fmla="*/ 22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8" h="25"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4" y="0"/>
                    <a:pt x="16" y="1"/>
                    <a:pt x="17" y="2"/>
                  </a:cubicBezTo>
                  <a:cubicBezTo>
                    <a:pt x="18" y="3"/>
                    <a:pt x="18" y="4"/>
                    <a:pt x="18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21" y="3"/>
                    <a:pt x="24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7" y="1"/>
                    <a:pt x="28" y="2"/>
                    <a:pt x="29" y="3"/>
                  </a:cubicBezTo>
                  <a:cubicBezTo>
                    <a:pt x="32" y="5"/>
                    <a:pt x="33" y="7"/>
                    <a:pt x="33" y="8"/>
                  </a:cubicBezTo>
                  <a:cubicBezTo>
                    <a:pt x="34" y="9"/>
                    <a:pt x="34" y="12"/>
                    <a:pt x="35" y="18"/>
                  </a:cubicBezTo>
                  <a:cubicBezTo>
                    <a:pt x="35" y="20"/>
                    <a:pt x="35" y="20"/>
                    <a:pt x="35" y="20"/>
                  </a:cubicBezTo>
                  <a:cubicBezTo>
                    <a:pt x="35" y="20"/>
                    <a:pt x="35" y="20"/>
                    <a:pt x="35" y="20"/>
                  </a:cubicBezTo>
                  <a:cubicBezTo>
                    <a:pt x="35" y="20"/>
                    <a:pt x="35" y="20"/>
                    <a:pt x="35" y="20"/>
                  </a:cubicBezTo>
                  <a:cubicBezTo>
                    <a:pt x="36" y="20"/>
                    <a:pt x="36" y="20"/>
                    <a:pt x="37" y="20"/>
                  </a:cubicBezTo>
                  <a:cubicBezTo>
                    <a:pt x="38" y="20"/>
                    <a:pt x="38" y="21"/>
                    <a:pt x="38" y="23"/>
                  </a:cubicBezTo>
                  <a:cubicBezTo>
                    <a:pt x="38" y="24"/>
                    <a:pt x="38" y="24"/>
                    <a:pt x="38" y="25"/>
                  </a:cubicBezTo>
                  <a:cubicBezTo>
                    <a:pt x="37" y="25"/>
                    <a:pt x="37" y="25"/>
                    <a:pt x="37" y="25"/>
                  </a:cubicBezTo>
                  <a:cubicBezTo>
                    <a:pt x="36" y="25"/>
                    <a:pt x="35" y="25"/>
                    <a:pt x="34" y="25"/>
                  </a:cubicBezTo>
                  <a:cubicBezTo>
                    <a:pt x="32" y="25"/>
                    <a:pt x="32" y="25"/>
                    <a:pt x="32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9" y="25"/>
                    <a:pt x="29" y="25"/>
                    <a:pt x="29" y="25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8" y="24"/>
                    <a:pt x="28" y="24"/>
                    <a:pt x="28" y="24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28" y="23"/>
                    <a:pt x="28" y="23"/>
                    <a:pt x="28" y="23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28" y="21"/>
                    <a:pt x="28" y="21"/>
                    <a:pt x="29" y="21"/>
                  </a:cubicBezTo>
                  <a:cubicBezTo>
                    <a:pt x="30" y="21"/>
                    <a:pt x="31" y="20"/>
                    <a:pt x="30" y="20"/>
                  </a:cubicBezTo>
                  <a:cubicBezTo>
                    <a:pt x="30" y="17"/>
                    <a:pt x="30" y="15"/>
                    <a:pt x="31" y="1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1" y="11"/>
                    <a:pt x="31" y="11"/>
                    <a:pt x="31" y="11"/>
                  </a:cubicBezTo>
                  <a:cubicBezTo>
                    <a:pt x="31" y="10"/>
                    <a:pt x="30" y="10"/>
                    <a:pt x="29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8" y="9"/>
                    <a:pt x="28" y="9"/>
                    <a:pt x="28" y="9"/>
                  </a:cubicBezTo>
                  <a:cubicBezTo>
                    <a:pt x="27" y="8"/>
                    <a:pt x="26" y="7"/>
                    <a:pt x="24" y="7"/>
                  </a:cubicBezTo>
                  <a:cubicBezTo>
                    <a:pt x="22" y="7"/>
                    <a:pt x="21" y="8"/>
                    <a:pt x="21" y="9"/>
                  </a:cubicBezTo>
                  <a:cubicBezTo>
                    <a:pt x="20" y="9"/>
                    <a:pt x="20" y="10"/>
                    <a:pt x="20" y="11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0" y="17"/>
                    <a:pt x="20" y="17"/>
                    <a:pt x="20" y="17"/>
                  </a:cubicBezTo>
                  <a:cubicBezTo>
                    <a:pt x="20" y="19"/>
                    <a:pt x="21" y="20"/>
                    <a:pt x="22" y="20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22"/>
                    <a:pt x="22" y="23"/>
                    <a:pt x="21" y="23"/>
                  </a:cubicBezTo>
                  <a:cubicBezTo>
                    <a:pt x="20" y="23"/>
                    <a:pt x="20" y="23"/>
                    <a:pt x="20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5" y="23"/>
                    <a:pt x="15" y="22"/>
                    <a:pt x="15" y="20"/>
                  </a:cubicBezTo>
                  <a:cubicBezTo>
                    <a:pt x="15" y="20"/>
                    <a:pt x="15" y="20"/>
                    <a:pt x="15" y="20"/>
                  </a:cubicBezTo>
                  <a:cubicBezTo>
                    <a:pt x="15" y="20"/>
                    <a:pt x="15" y="20"/>
                    <a:pt x="16" y="20"/>
                  </a:cubicBezTo>
                  <a:cubicBezTo>
                    <a:pt x="17" y="20"/>
                    <a:pt x="17" y="19"/>
                    <a:pt x="17" y="19"/>
                  </a:cubicBezTo>
                  <a:cubicBezTo>
                    <a:pt x="16" y="18"/>
                    <a:pt x="16" y="17"/>
                    <a:pt x="16" y="16"/>
                  </a:cubicBezTo>
                  <a:cubicBezTo>
                    <a:pt x="16" y="11"/>
                    <a:pt x="16" y="11"/>
                    <a:pt x="16" y="11"/>
                  </a:cubicBezTo>
                  <a:cubicBezTo>
                    <a:pt x="16" y="10"/>
                    <a:pt x="16" y="10"/>
                    <a:pt x="16" y="9"/>
                  </a:cubicBezTo>
                  <a:cubicBezTo>
                    <a:pt x="16" y="9"/>
                    <a:pt x="16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8"/>
                    <a:pt x="16" y="7"/>
                    <a:pt x="14" y="5"/>
                  </a:cubicBezTo>
                  <a:cubicBezTo>
                    <a:pt x="13" y="5"/>
                    <a:pt x="13" y="5"/>
                    <a:pt x="12" y="5"/>
                  </a:cubicBezTo>
                  <a:cubicBezTo>
                    <a:pt x="11" y="5"/>
                    <a:pt x="10" y="5"/>
                    <a:pt x="9" y="6"/>
                  </a:cubicBezTo>
                  <a:cubicBezTo>
                    <a:pt x="9" y="6"/>
                    <a:pt x="9" y="6"/>
                    <a:pt x="9" y="6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9" y="20"/>
                    <a:pt x="9" y="20"/>
                    <a:pt x="9" y="20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9" y="21"/>
                    <a:pt x="10" y="21"/>
                    <a:pt x="10" y="20"/>
                  </a:cubicBezTo>
                  <a:cubicBezTo>
                    <a:pt x="10" y="20"/>
                    <a:pt x="10" y="20"/>
                    <a:pt x="10" y="20"/>
                  </a:cubicBezTo>
                  <a:cubicBezTo>
                    <a:pt x="11" y="20"/>
                    <a:pt x="11" y="21"/>
                    <a:pt x="11" y="21"/>
                  </a:cubicBezTo>
                  <a:cubicBezTo>
                    <a:pt x="11" y="21"/>
                    <a:pt x="11" y="21"/>
                    <a:pt x="11" y="21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11" y="24"/>
                    <a:pt x="11" y="25"/>
                    <a:pt x="10" y="25"/>
                  </a:cubicBezTo>
                  <a:cubicBezTo>
                    <a:pt x="10" y="25"/>
                    <a:pt x="9" y="25"/>
                    <a:pt x="8" y="25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1" y="24"/>
                    <a:pt x="1" y="23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1" y="21"/>
                    <a:pt x="2" y="20"/>
                  </a:cubicBezTo>
                  <a:cubicBezTo>
                    <a:pt x="2" y="20"/>
                    <a:pt x="3" y="20"/>
                    <a:pt x="4" y="20"/>
                  </a:cubicBezTo>
                  <a:cubicBezTo>
                    <a:pt x="5" y="20"/>
                    <a:pt x="5" y="20"/>
                    <a:pt x="5" y="19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5"/>
                    <a:pt x="5" y="5"/>
                    <a:pt x="5" y="5"/>
                  </a:cubicBezTo>
                  <a:cubicBezTo>
                    <a:pt x="5" y="5"/>
                    <a:pt x="5" y="5"/>
                    <a:pt x="4" y="5"/>
                  </a:cubicBezTo>
                  <a:cubicBezTo>
                    <a:pt x="4" y="5"/>
                    <a:pt x="3" y="5"/>
                    <a:pt x="2" y="5"/>
                  </a:cubicBezTo>
                  <a:cubicBezTo>
                    <a:pt x="1" y="5"/>
                    <a:pt x="1" y="4"/>
                    <a:pt x="1" y="4"/>
                  </a:cubicBezTo>
                  <a:cubicBezTo>
                    <a:pt x="1" y="4"/>
                    <a:pt x="1" y="4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2" y="0"/>
                  </a:cubicBezTo>
                  <a:cubicBezTo>
                    <a:pt x="4" y="0"/>
                    <a:pt x="6" y="0"/>
                    <a:pt x="9" y="0"/>
                  </a:cubicBezTo>
                  <a:close/>
                  <a:moveTo>
                    <a:pt x="2" y="21"/>
                  </a:move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1" y="22"/>
                    <a:pt x="1" y="22"/>
                  </a:cubicBezTo>
                  <a:cubicBezTo>
                    <a:pt x="1" y="23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1"/>
                    <a:pt x="2" y="21"/>
                    <a:pt x="2" y="21"/>
                  </a:cubicBezTo>
                  <a:close/>
                  <a:moveTo>
                    <a:pt x="2" y="3"/>
                  </a:moveTo>
                  <a:cubicBezTo>
                    <a:pt x="2" y="4"/>
                    <a:pt x="2" y="4"/>
                    <a:pt x="3" y="4"/>
                  </a:cubicBezTo>
                  <a:cubicBezTo>
                    <a:pt x="4" y="4"/>
                    <a:pt x="4" y="4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3" y="3"/>
                    <a:pt x="2" y="3"/>
                    <a:pt x="2" y="3"/>
                  </a:cubicBezTo>
                  <a:close/>
                  <a:moveTo>
                    <a:pt x="3" y="2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lnTo>
                    <a:pt x="3" y="2"/>
                  </a:lnTo>
                  <a:close/>
                  <a:moveTo>
                    <a:pt x="2" y="21"/>
                  </a:move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1"/>
                    <a:pt x="3" y="21"/>
                    <a:pt x="4" y="21"/>
                  </a:cubicBezTo>
                  <a:cubicBezTo>
                    <a:pt x="4" y="21"/>
                    <a:pt x="4" y="21"/>
                    <a:pt x="4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1"/>
                    <a:pt x="2" y="21"/>
                    <a:pt x="2" y="21"/>
                  </a:cubicBezTo>
                  <a:close/>
                  <a:moveTo>
                    <a:pt x="3" y="23"/>
                  </a:move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4" y="22"/>
                  </a:moveTo>
                  <a:cubicBezTo>
                    <a:pt x="3" y="22"/>
                    <a:pt x="3" y="22"/>
                    <a:pt x="3" y="22"/>
                  </a:cubicBezTo>
                  <a:cubicBezTo>
                    <a:pt x="3" y="23"/>
                    <a:pt x="4" y="23"/>
                    <a:pt x="5" y="23"/>
                  </a:cubicBezTo>
                  <a:cubicBezTo>
                    <a:pt x="5" y="23"/>
                    <a:pt x="5" y="23"/>
                    <a:pt x="6" y="23"/>
                  </a:cubicBezTo>
                  <a:cubicBezTo>
                    <a:pt x="6" y="23"/>
                    <a:pt x="7" y="23"/>
                    <a:pt x="8" y="23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7" y="22"/>
                    <a:pt x="7" y="22"/>
                    <a:pt x="7" y="22"/>
                  </a:cubicBezTo>
                  <a:cubicBezTo>
                    <a:pt x="6" y="22"/>
                    <a:pt x="5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lose/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4" y="1"/>
                    <a:pt x="4" y="1"/>
                  </a:cubicBezTo>
                  <a:close/>
                  <a:moveTo>
                    <a:pt x="5" y="21"/>
                  </a:move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6" y="21"/>
                    <a:pt x="6" y="21"/>
                    <a:pt x="6" y="21"/>
                  </a:cubicBezTo>
                  <a:lnTo>
                    <a:pt x="5" y="21"/>
                  </a:lnTo>
                  <a:close/>
                  <a:moveTo>
                    <a:pt x="6" y="19"/>
                  </a:moveTo>
                  <a:cubicBezTo>
                    <a:pt x="5" y="19"/>
                    <a:pt x="5" y="19"/>
                    <a:pt x="5" y="19"/>
                  </a:cubicBezTo>
                  <a:cubicBezTo>
                    <a:pt x="5" y="20"/>
                    <a:pt x="6" y="20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0"/>
                    <a:pt x="6" y="20"/>
                    <a:pt x="6" y="19"/>
                  </a:cubicBezTo>
                  <a:close/>
                  <a:moveTo>
                    <a:pt x="6" y="2"/>
                  </a:move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2"/>
                    <a:pt x="6" y="2"/>
                    <a:pt x="6" y="2"/>
                  </a:cubicBezTo>
                  <a:close/>
                  <a:moveTo>
                    <a:pt x="6" y="4"/>
                  </a:moveTo>
                  <a:cubicBezTo>
                    <a:pt x="6" y="7"/>
                    <a:pt x="6" y="7"/>
                    <a:pt x="6" y="7"/>
                  </a:cubicBezTo>
                  <a:cubicBezTo>
                    <a:pt x="6" y="7"/>
                    <a:pt x="6" y="8"/>
                    <a:pt x="6" y="8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7" y="8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6" y="4"/>
                    <a:pt x="6" y="4"/>
                  </a:cubicBezTo>
                  <a:close/>
                  <a:moveTo>
                    <a:pt x="7" y="10"/>
                  </a:move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7" y="10"/>
                    <a:pt x="7" y="10"/>
                    <a:pt x="7" y="10"/>
                  </a:cubicBezTo>
                  <a:close/>
                  <a:moveTo>
                    <a:pt x="8" y="20"/>
                  </a:moveTo>
                  <a:cubicBezTo>
                    <a:pt x="7" y="19"/>
                    <a:pt x="7" y="19"/>
                    <a:pt x="7" y="19"/>
                  </a:cubicBezTo>
                  <a:cubicBezTo>
                    <a:pt x="7" y="19"/>
                    <a:pt x="7" y="19"/>
                    <a:pt x="7" y="19"/>
                  </a:cubicBezTo>
                  <a:cubicBezTo>
                    <a:pt x="7" y="20"/>
                    <a:pt x="7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8" y="20"/>
                    <a:pt x="8" y="20"/>
                    <a:pt x="8" y="20"/>
                  </a:cubicBezTo>
                  <a:close/>
                  <a:moveTo>
                    <a:pt x="8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2"/>
                    <a:pt x="8" y="2"/>
                    <a:pt x="8" y="2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lose/>
                  <a:moveTo>
                    <a:pt x="8" y="6"/>
                  </a:moveTo>
                  <a:cubicBezTo>
                    <a:pt x="8" y="6"/>
                    <a:pt x="8" y="6"/>
                    <a:pt x="8" y="6"/>
                  </a:cubicBezTo>
                  <a:cubicBezTo>
                    <a:pt x="8" y="7"/>
                    <a:pt x="8" y="7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9"/>
                    <a:pt x="8" y="9"/>
                    <a:pt x="8" y="9"/>
                  </a:cubicBezTo>
                  <a:cubicBezTo>
                    <a:pt x="8" y="9"/>
                    <a:pt x="8" y="8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6"/>
                    <a:pt x="8" y="6"/>
                    <a:pt x="8" y="6"/>
                  </a:cubicBezTo>
                  <a:close/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close/>
                  <a:moveTo>
                    <a:pt x="8" y="10"/>
                  </a:move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lose/>
                  <a:moveTo>
                    <a:pt x="8" y="22"/>
                  </a:move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lose/>
                  <a:moveTo>
                    <a:pt x="9" y="22"/>
                  </a:moveTo>
                  <a:cubicBezTo>
                    <a:pt x="8" y="22"/>
                    <a:pt x="8" y="22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9" y="22"/>
                    <a:pt x="9" y="22"/>
                    <a:pt x="9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lnTo>
                    <a:pt x="9" y="22"/>
                  </a:lnTo>
                  <a:close/>
                  <a:moveTo>
                    <a:pt x="8" y="24"/>
                  </a:moveTo>
                  <a:cubicBezTo>
                    <a:pt x="8" y="24"/>
                    <a:pt x="8" y="24"/>
                    <a:pt x="8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4"/>
                    <a:pt x="9" y="24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8" y="24"/>
                  </a:cubicBezTo>
                  <a:close/>
                  <a:moveTo>
                    <a:pt x="9" y="3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lose/>
                  <a:moveTo>
                    <a:pt x="9" y="4"/>
                  </a:move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lose/>
                  <a:moveTo>
                    <a:pt x="9" y="1"/>
                  </a:move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9" y="1"/>
                    <a:pt x="9" y="1"/>
                    <a:pt x="9" y="1"/>
                  </a:cubicBezTo>
                  <a:close/>
                  <a:moveTo>
                    <a:pt x="9" y="22"/>
                  </a:moveTo>
                  <a:cubicBezTo>
                    <a:pt x="9" y="22"/>
                    <a:pt x="9" y="22"/>
                    <a:pt x="9" y="22"/>
                  </a:cubicBezTo>
                  <a:cubicBezTo>
                    <a:pt x="9" y="23"/>
                    <a:pt x="9" y="23"/>
                    <a:pt x="10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0" y="22"/>
                    <a:pt x="10" y="22"/>
                    <a:pt x="9" y="22"/>
                  </a:cubicBezTo>
                  <a:close/>
                  <a:moveTo>
                    <a:pt x="10" y="21"/>
                  </a:moveTo>
                  <a:cubicBezTo>
                    <a:pt x="10" y="21"/>
                    <a:pt x="10" y="21"/>
                    <a:pt x="10" y="21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1"/>
                    <a:pt x="10" y="21"/>
                    <a:pt x="10" y="21"/>
                  </a:cubicBezTo>
                  <a:cubicBezTo>
                    <a:pt x="10" y="21"/>
                    <a:pt x="10" y="21"/>
                    <a:pt x="10" y="21"/>
                  </a:cubicBezTo>
                  <a:close/>
                  <a:moveTo>
                    <a:pt x="10" y="3"/>
                  </a:moveTo>
                  <a:cubicBezTo>
                    <a:pt x="10" y="3"/>
                    <a:pt x="10" y="3"/>
                    <a:pt x="10" y="3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4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4" y="2"/>
                    <a:pt x="14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1" y="2"/>
                    <a:pt x="10" y="2"/>
                    <a:pt x="10" y="3"/>
                  </a:cubicBezTo>
                  <a:close/>
                  <a:moveTo>
                    <a:pt x="11" y="3"/>
                  </a:moveTo>
                  <a:cubicBezTo>
                    <a:pt x="11" y="4"/>
                    <a:pt x="12" y="4"/>
                    <a:pt x="13" y="4"/>
                  </a:cubicBezTo>
                  <a:cubicBezTo>
                    <a:pt x="13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4" y="4"/>
                    <a:pt x="14" y="4"/>
                  </a:cubicBezTo>
                  <a:cubicBezTo>
                    <a:pt x="14" y="4"/>
                    <a:pt x="13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3"/>
                    <a:pt x="11" y="3"/>
                    <a:pt x="11" y="3"/>
                  </a:cubicBezTo>
                  <a:close/>
                  <a:moveTo>
                    <a:pt x="14" y="1"/>
                  </a:moveTo>
                  <a:cubicBezTo>
                    <a:pt x="14" y="1"/>
                    <a:pt x="14" y="1"/>
                    <a:pt x="14" y="1"/>
                  </a:cubicBezTo>
                  <a:cubicBezTo>
                    <a:pt x="14" y="1"/>
                    <a:pt x="14" y="1"/>
                    <a:pt x="14" y="1"/>
                  </a:cubicBezTo>
                  <a:cubicBezTo>
                    <a:pt x="14" y="2"/>
                    <a:pt x="15" y="2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5" y="1"/>
                    <a:pt x="14" y="1"/>
                  </a:cubicBezTo>
                  <a:close/>
                  <a:moveTo>
                    <a:pt x="15" y="3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3"/>
                    <a:pt x="15" y="3"/>
                  </a:cubicBezTo>
                  <a:close/>
                  <a:moveTo>
                    <a:pt x="16" y="3"/>
                  </a:move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4"/>
                    <a:pt x="16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7" y="4"/>
                    <a:pt x="16" y="3"/>
                    <a:pt x="16" y="3"/>
                  </a:cubicBezTo>
                  <a:close/>
                  <a:moveTo>
                    <a:pt x="16" y="4"/>
                  </a:move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5"/>
                    <a:pt x="16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4"/>
                    <a:pt x="16" y="4"/>
                  </a:cubicBezTo>
                  <a:close/>
                  <a:moveTo>
                    <a:pt x="17" y="13"/>
                  </a:moveTo>
                  <a:cubicBezTo>
                    <a:pt x="17" y="13"/>
                    <a:pt x="17" y="13"/>
                    <a:pt x="17" y="13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3"/>
                    <a:pt x="18" y="13"/>
                    <a:pt x="17" y="13"/>
                  </a:cubicBezTo>
                  <a:close/>
                  <a:moveTo>
                    <a:pt x="18" y="7"/>
                  </a:moveTo>
                  <a:cubicBezTo>
                    <a:pt x="17" y="7"/>
                    <a:pt x="17" y="7"/>
                    <a:pt x="17" y="7"/>
                  </a:cubicBezTo>
                  <a:cubicBezTo>
                    <a:pt x="17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lose/>
                  <a:moveTo>
                    <a:pt x="18" y="22"/>
                  </a:move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18" y="22"/>
                    <a:pt x="18" y="22"/>
                  </a:cubicBezTo>
                  <a:cubicBezTo>
                    <a:pt x="18" y="22"/>
                    <a:pt x="18" y="22"/>
                    <a:pt x="18" y="22"/>
                  </a:cubicBezTo>
                  <a:close/>
                  <a:moveTo>
                    <a:pt x="19" y="20"/>
                  </a:move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20"/>
                    <a:pt x="19" y="20"/>
                    <a:pt x="19" y="20"/>
                  </a:cubicBezTo>
                  <a:close/>
                  <a:moveTo>
                    <a:pt x="19" y="5"/>
                  </a:moveTo>
                  <a:cubicBezTo>
                    <a:pt x="19" y="5"/>
                    <a:pt x="19" y="5"/>
                    <a:pt x="19" y="5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0" y="6"/>
                    <a:pt x="20" y="5"/>
                    <a:pt x="21" y="5"/>
                  </a:cubicBezTo>
                  <a:cubicBezTo>
                    <a:pt x="19" y="5"/>
                    <a:pt x="19" y="5"/>
                    <a:pt x="19" y="5"/>
                  </a:cubicBezTo>
                  <a:cubicBezTo>
                    <a:pt x="19" y="5"/>
                    <a:pt x="19" y="5"/>
                    <a:pt x="19" y="5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9" y="19"/>
                  </a:move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ubicBezTo>
                    <a:pt x="19" y="19"/>
                    <a:pt x="19" y="19"/>
                    <a:pt x="19" y="19"/>
                  </a:cubicBezTo>
                  <a:close/>
                  <a:moveTo>
                    <a:pt x="21" y="4"/>
                  </a:move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1" y="4"/>
                    <a:pt x="21" y="4"/>
                    <a:pt x="21" y="4"/>
                  </a:cubicBezTo>
                  <a:close/>
                  <a:moveTo>
                    <a:pt x="22" y="3"/>
                  </a:moveTo>
                  <a:cubicBezTo>
                    <a:pt x="22" y="4"/>
                    <a:pt x="22" y="4"/>
                    <a:pt x="22" y="4"/>
                  </a:cubicBezTo>
                  <a:cubicBezTo>
                    <a:pt x="22" y="4"/>
                    <a:pt x="22" y="4"/>
                    <a:pt x="22" y="4"/>
                  </a:cubicBezTo>
                  <a:cubicBezTo>
                    <a:pt x="23" y="4"/>
                    <a:pt x="23" y="3"/>
                    <a:pt x="24" y="2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3" y="3"/>
                    <a:pt x="22" y="3"/>
                    <a:pt x="22" y="3"/>
                  </a:cubicBezTo>
                  <a:close/>
                  <a:moveTo>
                    <a:pt x="25" y="4"/>
                  </a:moveTo>
                  <a:cubicBezTo>
                    <a:pt x="25" y="4"/>
                    <a:pt x="25" y="4"/>
                    <a:pt x="25" y="4"/>
                  </a:cubicBezTo>
                  <a:cubicBezTo>
                    <a:pt x="25" y="4"/>
                    <a:pt x="25" y="5"/>
                    <a:pt x="25" y="5"/>
                  </a:cubicBezTo>
                  <a:cubicBezTo>
                    <a:pt x="27" y="5"/>
                    <a:pt x="27" y="4"/>
                    <a:pt x="28" y="4"/>
                  </a:cubicBezTo>
                  <a:cubicBezTo>
                    <a:pt x="27" y="4"/>
                    <a:pt x="27" y="4"/>
                    <a:pt x="26" y="4"/>
                  </a:cubicBezTo>
                  <a:cubicBezTo>
                    <a:pt x="26" y="4"/>
                    <a:pt x="26" y="4"/>
                    <a:pt x="26" y="4"/>
                  </a:cubicBezTo>
                  <a:cubicBezTo>
                    <a:pt x="25" y="4"/>
                    <a:pt x="25" y="4"/>
                    <a:pt x="25" y="4"/>
                  </a:cubicBezTo>
                  <a:close/>
                  <a:moveTo>
                    <a:pt x="26" y="3"/>
                  </a:move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6" y="3"/>
                    <a:pt x="26" y="3"/>
                    <a:pt x="26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27" y="3"/>
                    <a:pt x="26" y="3"/>
                    <a:pt x="26" y="3"/>
                  </a:cubicBezTo>
                  <a:close/>
                  <a:moveTo>
                    <a:pt x="26" y="2"/>
                  </a:moveTo>
                  <a:cubicBezTo>
                    <a:pt x="26" y="2"/>
                    <a:pt x="26" y="2"/>
                    <a:pt x="27" y="2"/>
                  </a:cubicBezTo>
                  <a:cubicBezTo>
                    <a:pt x="27" y="3"/>
                    <a:pt x="27" y="3"/>
                    <a:pt x="28" y="3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9" y="3"/>
                    <a:pt x="28" y="2"/>
                    <a:pt x="26" y="2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6" y="2"/>
                    <a:pt x="26" y="2"/>
                    <a:pt x="26" y="2"/>
                  </a:cubicBezTo>
                  <a:close/>
                  <a:moveTo>
                    <a:pt x="27" y="6"/>
                  </a:moveTo>
                  <a:cubicBezTo>
                    <a:pt x="27" y="6"/>
                    <a:pt x="27" y="6"/>
                    <a:pt x="27" y="6"/>
                  </a:cubicBezTo>
                  <a:cubicBezTo>
                    <a:pt x="28" y="7"/>
                    <a:pt x="29" y="7"/>
                    <a:pt x="29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9" y="7"/>
                    <a:pt x="29" y="7"/>
                    <a:pt x="29" y="7"/>
                  </a:cubicBezTo>
                  <a:cubicBezTo>
                    <a:pt x="29" y="7"/>
                    <a:pt x="29" y="6"/>
                    <a:pt x="28" y="6"/>
                  </a:cubicBezTo>
                  <a:lnTo>
                    <a:pt x="27" y="6"/>
                  </a:lnTo>
                  <a:close/>
                  <a:moveTo>
                    <a:pt x="30" y="5"/>
                  </a:moveTo>
                  <a:cubicBezTo>
                    <a:pt x="30" y="5"/>
                    <a:pt x="30" y="5"/>
                    <a:pt x="30" y="5"/>
                  </a:cubicBezTo>
                  <a:cubicBezTo>
                    <a:pt x="30" y="5"/>
                    <a:pt x="30" y="5"/>
                    <a:pt x="30" y="5"/>
                  </a:cubicBezTo>
                  <a:cubicBezTo>
                    <a:pt x="30" y="6"/>
                    <a:pt x="30" y="6"/>
                    <a:pt x="31" y="6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7"/>
                    <a:pt x="31" y="7"/>
                    <a:pt x="31" y="7"/>
                  </a:cubicBezTo>
                  <a:cubicBezTo>
                    <a:pt x="31" y="6"/>
                    <a:pt x="31" y="6"/>
                    <a:pt x="31" y="6"/>
                  </a:cubicBezTo>
                  <a:cubicBezTo>
                    <a:pt x="31" y="6"/>
                    <a:pt x="31" y="6"/>
                    <a:pt x="30" y="5"/>
                  </a:cubicBezTo>
                  <a:close/>
                  <a:moveTo>
                    <a:pt x="30" y="23"/>
                  </a:moveTo>
                  <a:cubicBezTo>
                    <a:pt x="30" y="23"/>
                    <a:pt x="30" y="23"/>
                    <a:pt x="30" y="23"/>
                  </a:cubicBezTo>
                  <a:cubicBezTo>
                    <a:pt x="31" y="23"/>
                    <a:pt x="31" y="23"/>
                    <a:pt x="31" y="23"/>
                  </a:cubicBezTo>
                  <a:cubicBezTo>
                    <a:pt x="31" y="23"/>
                    <a:pt x="32" y="23"/>
                    <a:pt x="32" y="23"/>
                  </a:cubicBezTo>
                  <a:cubicBezTo>
                    <a:pt x="32" y="22"/>
                    <a:pt x="32" y="22"/>
                    <a:pt x="31" y="22"/>
                  </a:cubicBezTo>
                  <a:cubicBezTo>
                    <a:pt x="31" y="22"/>
                    <a:pt x="31" y="22"/>
                    <a:pt x="31" y="22"/>
                  </a:cubicBezTo>
                  <a:cubicBezTo>
                    <a:pt x="30" y="22"/>
                    <a:pt x="30" y="22"/>
                    <a:pt x="30" y="23"/>
                  </a:cubicBezTo>
                  <a:close/>
                  <a:moveTo>
                    <a:pt x="31" y="8"/>
                  </a:moveTo>
                  <a:cubicBezTo>
                    <a:pt x="31" y="8"/>
                    <a:pt x="31" y="8"/>
                    <a:pt x="31" y="8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1" y="9"/>
                    <a:pt x="31" y="9"/>
                    <a:pt x="31" y="9"/>
                  </a:cubicBezTo>
                  <a:cubicBezTo>
                    <a:pt x="31" y="9"/>
                    <a:pt x="31" y="8"/>
                    <a:pt x="31" y="8"/>
                  </a:cubicBezTo>
                  <a:close/>
                  <a:moveTo>
                    <a:pt x="32" y="13"/>
                  </a:moveTo>
                  <a:cubicBezTo>
                    <a:pt x="31" y="13"/>
                    <a:pt x="31" y="13"/>
                    <a:pt x="31" y="13"/>
                  </a:cubicBezTo>
                  <a:cubicBezTo>
                    <a:pt x="31" y="13"/>
                    <a:pt x="31" y="13"/>
                    <a:pt x="31" y="13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6"/>
                    <a:pt x="32" y="16"/>
                    <a:pt x="32" y="16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2" y="13"/>
                    <a:pt x="32" y="13"/>
                    <a:pt x="32" y="13"/>
                  </a:cubicBezTo>
                  <a:close/>
                  <a:moveTo>
                    <a:pt x="32" y="17"/>
                  </a:moveTo>
                  <a:cubicBezTo>
                    <a:pt x="31" y="18"/>
                    <a:pt x="31" y="18"/>
                    <a:pt x="31" y="18"/>
                  </a:cubicBezTo>
                  <a:cubicBezTo>
                    <a:pt x="31" y="18"/>
                    <a:pt x="31" y="18"/>
                    <a:pt x="31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18"/>
                    <a:pt x="32" y="18"/>
                    <a:pt x="32" y="18"/>
                  </a:cubicBezTo>
                  <a:cubicBezTo>
                    <a:pt x="32" y="17"/>
                    <a:pt x="32" y="17"/>
                    <a:pt x="32" y="17"/>
                  </a:cubicBezTo>
                  <a:close/>
                  <a:moveTo>
                    <a:pt x="32" y="10"/>
                  </a:moveTo>
                  <a:cubicBezTo>
                    <a:pt x="32" y="11"/>
                    <a:pt x="32" y="11"/>
                    <a:pt x="32" y="11"/>
                  </a:cubicBezTo>
                  <a:cubicBezTo>
                    <a:pt x="32" y="11"/>
                    <a:pt x="32" y="11"/>
                    <a:pt x="32" y="11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32" y="10"/>
                    <a:pt x="32" y="10"/>
                    <a:pt x="32" y="10"/>
                  </a:cubicBezTo>
                  <a:close/>
                  <a:moveTo>
                    <a:pt x="32" y="19"/>
                  </a:moveTo>
                  <a:cubicBezTo>
                    <a:pt x="32" y="19"/>
                    <a:pt x="32" y="19"/>
                    <a:pt x="32" y="19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2" y="19"/>
                    <a:pt x="32" y="19"/>
                    <a:pt x="32" y="19"/>
                  </a:cubicBezTo>
                  <a:close/>
                  <a:moveTo>
                    <a:pt x="32" y="22"/>
                  </a:moveTo>
                  <a:cubicBezTo>
                    <a:pt x="32" y="22"/>
                    <a:pt x="32" y="22"/>
                    <a:pt x="32" y="22"/>
                  </a:cubicBezTo>
                  <a:cubicBezTo>
                    <a:pt x="32" y="22"/>
                    <a:pt x="32" y="22"/>
                    <a:pt x="32" y="22"/>
                  </a:cubicBezTo>
                  <a:cubicBezTo>
                    <a:pt x="33" y="22"/>
                    <a:pt x="34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4" y="22"/>
                    <a:pt x="34" y="22"/>
                    <a:pt x="34" y="22"/>
                  </a:cubicBezTo>
                  <a:cubicBezTo>
                    <a:pt x="32" y="22"/>
                    <a:pt x="32" y="22"/>
                    <a:pt x="32" y="22"/>
                  </a:cubicBezTo>
                  <a:close/>
                  <a:moveTo>
                    <a:pt x="33" y="20"/>
                  </a:moveTo>
                  <a:cubicBezTo>
                    <a:pt x="33" y="20"/>
                    <a:pt x="33" y="20"/>
                    <a:pt x="33" y="20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4" y="20"/>
                    <a:pt x="34" y="20"/>
                    <a:pt x="34" y="20"/>
                  </a:cubicBezTo>
                  <a:cubicBezTo>
                    <a:pt x="33" y="20"/>
                    <a:pt x="33" y="20"/>
                    <a:pt x="33" y="20"/>
                  </a:cubicBezTo>
                  <a:cubicBezTo>
                    <a:pt x="33" y="20"/>
                    <a:pt x="33" y="20"/>
                    <a:pt x="33" y="20"/>
                  </a:cubicBezTo>
                  <a:close/>
                  <a:moveTo>
                    <a:pt x="35" y="22"/>
                  </a:moveTo>
                  <a:cubicBezTo>
                    <a:pt x="35" y="22"/>
                    <a:pt x="35" y="22"/>
                    <a:pt x="35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1"/>
                    <a:pt x="35" y="21"/>
                    <a:pt x="35" y="21"/>
                  </a:cubicBezTo>
                  <a:cubicBezTo>
                    <a:pt x="35" y="21"/>
                    <a:pt x="35" y="22"/>
                    <a:pt x="35" y="22"/>
                  </a:cubicBezTo>
                  <a:close/>
                  <a:moveTo>
                    <a:pt x="36" y="21"/>
                  </a:moveTo>
                  <a:cubicBezTo>
                    <a:pt x="36" y="21"/>
                    <a:pt x="36" y="21"/>
                    <a:pt x="36" y="21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22"/>
                    <a:pt x="36" y="22"/>
                    <a:pt x="36" y="22"/>
                  </a:cubicBezTo>
                  <a:cubicBezTo>
                    <a:pt x="36" y="22"/>
                    <a:pt x="36" y="22"/>
                    <a:pt x="36" y="21"/>
                  </a:cubicBezTo>
                  <a:cubicBezTo>
                    <a:pt x="36" y="21"/>
                    <a:pt x="36" y="21"/>
                    <a:pt x="36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57" name="Freeform 23"/>
            <p:cNvSpPr>
              <a:spLocks noEditPoints="1"/>
            </p:cNvSpPr>
            <p:nvPr/>
          </p:nvSpPr>
          <p:spPr bwMode="auto">
            <a:xfrm>
              <a:off x="8239126" y="2774950"/>
              <a:ext cx="76200" cy="82550"/>
            </a:xfrm>
            <a:custGeom>
              <a:avLst/>
              <a:gdLst>
                <a:gd name="T0" fmla="*/ 21 w 24"/>
                <a:gd name="T1" fmla="*/ 10 h 26"/>
                <a:gd name="T2" fmla="*/ 5 w 24"/>
                <a:gd name="T3" fmla="*/ 12 h 26"/>
                <a:gd name="T4" fmla="*/ 4 w 24"/>
                <a:gd name="T5" fmla="*/ 17 h 26"/>
                <a:gd name="T6" fmla="*/ 5 w 24"/>
                <a:gd name="T7" fmla="*/ 19 h 26"/>
                <a:gd name="T8" fmla="*/ 18 w 24"/>
                <a:gd name="T9" fmla="*/ 19 h 26"/>
                <a:gd name="T10" fmla="*/ 24 w 24"/>
                <a:gd name="T11" fmla="*/ 21 h 26"/>
                <a:gd name="T12" fmla="*/ 18 w 24"/>
                <a:gd name="T13" fmla="*/ 24 h 26"/>
                <a:gd name="T14" fmla="*/ 2 w 24"/>
                <a:gd name="T15" fmla="*/ 21 h 26"/>
                <a:gd name="T16" fmla="*/ 6 w 24"/>
                <a:gd name="T17" fmla="*/ 1 h 26"/>
                <a:gd name="T18" fmla="*/ 1 w 24"/>
                <a:gd name="T19" fmla="*/ 13 h 26"/>
                <a:gd name="T20" fmla="*/ 1 w 24"/>
                <a:gd name="T21" fmla="*/ 13 h 26"/>
                <a:gd name="T22" fmla="*/ 2 w 24"/>
                <a:gd name="T23" fmla="*/ 8 h 26"/>
                <a:gd name="T24" fmla="*/ 1 w 24"/>
                <a:gd name="T25" fmla="*/ 11 h 26"/>
                <a:gd name="T26" fmla="*/ 2 w 24"/>
                <a:gd name="T27" fmla="*/ 17 h 26"/>
                <a:gd name="T28" fmla="*/ 3 w 24"/>
                <a:gd name="T29" fmla="*/ 19 h 26"/>
                <a:gd name="T30" fmla="*/ 4 w 24"/>
                <a:gd name="T31" fmla="*/ 11 h 26"/>
                <a:gd name="T32" fmla="*/ 4 w 24"/>
                <a:gd name="T33" fmla="*/ 11 h 26"/>
                <a:gd name="T34" fmla="*/ 4 w 24"/>
                <a:gd name="T35" fmla="*/ 5 h 26"/>
                <a:gd name="T36" fmla="*/ 4 w 24"/>
                <a:gd name="T37" fmla="*/ 9 h 26"/>
                <a:gd name="T38" fmla="*/ 4 w 24"/>
                <a:gd name="T39" fmla="*/ 8 h 26"/>
                <a:gd name="T40" fmla="*/ 14 w 24"/>
                <a:gd name="T41" fmla="*/ 9 h 26"/>
                <a:gd name="T42" fmla="*/ 15 w 24"/>
                <a:gd name="T43" fmla="*/ 5 h 26"/>
                <a:gd name="T44" fmla="*/ 4 w 24"/>
                <a:gd name="T45" fmla="*/ 6 h 26"/>
                <a:gd name="T46" fmla="*/ 4 w 24"/>
                <a:gd name="T47" fmla="*/ 23 h 26"/>
                <a:gd name="T48" fmla="*/ 5 w 24"/>
                <a:gd name="T49" fmla="*/ 4 h 26"/>
                <a:gd name="T50" fmla="*/ 5 w 24"/>
                <a:gd name="T51" fmla="*/ 4 h 26"/>
                <a:gd name="T52" fmla="*/ 5 w 24"/>
                <a:gd name="T53" fmla="*/ 11 h 26"/>
                <a:gd name="T54" fmla="*/ 6 w 24"/>
                <a:gd name="T55" fmla="*/ 2 h 26"/>
                <a:gd name="T56" fmla="*/ 6 w 24"/>
                <a:gd name="T57" fmla="*/ 1 h 26"/>
                <a:gd name="T58" fmla="*/ 11 w 24"/>
                <a:gd name="T59" fmla="*/ 11 h 26"/>
                <a:gd name="T60" fmla="*/ 6 w 24"/>
                <a:gd name="T61" fmla="*/ 10 h 26"/>
                <a:gd name="T62" fmla="*/ 11 w 24"/>
                <a:gd name="T63" fmla="*/ 9 h 26"/>
                <a:gd name="T64" fmla="*/ 9 w 24"/>
                <a:gd name="T65" fmla="*/ 3 h 26"/>
                <a:gd name="T66" fmla="*/ 8 w 24"/>
                <a:gd name="T67" fmla="*/ 1 h 26"/>
                <a:gd name="T68" fmla="*/ 11 w 24"/>
                <a:gd name="T69" fmla="*/ 0 h 26"/>
                <a:gd name="T70" fmla="*/ 9 w 24"/>
                <a:gd name="T71" fmla="*/ 24 h 26"/>
                <a:gd name="T72" fmla="*/ 10 w 24"/>
                <a:gd name="T73" fmla="*/ 2 h 26"/>
                <a:gd name="T74" fmla="*/ 10 w 24"/>
                <a:gd name="T75" fmla="*/ 2 h 26"/>
                <a:gd name="T76" fmla="*/ 11 w 24"/>
                <a:gd name="T77" fmla="*/ 24 h 26"/>
                <a:gd name="T78" fmla="*/ 11 w 24"/>
                <a:gd name="T79" fmla="*/ 25 h 26"/>
                <a:gd name="T80" fmla="*/ 15 w 24"/>
                <a:gd name="T81" fmla="*/ 25 h 26"/>
                <a:gd name="T82" fmla="*/ 14 w 24"/>
                <a:gd name="T83" fmla="*/ 2 h 26"/>
                <a:gd name="T84" fmla="*/ 13 w 24"/>
                <a:gd name="T85" fmla="*/ 3 h 26"/>
                <a:gd name="T86" fmla="*/ 16 w 24"/>
                <a:gd name="T87" fmla="*/ 4 h 26"/>
                <a:gd name="T88" fmla="*/ 13 w 24"/>
                <a:gd name="T89" fmla="*/ 2 h 26"/>
                <a:gd name="T90" fmla="*/ 16 w 24"/>
                <a:gd name="T91" fmla="*/ 10 h 26"/>
                <a:gd name="T92" fmla="*/ 16 w 24"/>
                <a:gd name="T93" fmla="*/ 11 h 26"/>
                <a:gd name="T94" fmla="*/ 16 w 24"/>
                <a:gd name="T95" fmla="*/ 22 h 26"/>
                <a:gd name="T96" fmla="*/ 16 w 24"/>
                <a:gd name="T97" fmla="*/ 25 h 26"/>
                <a:gd name="T98" fmla="*/ 17 w 24"/>
                <a:gd name="T99" fmla="*/ 5 h 26"/>
                <a:gd name="T100" fmla="*/ 17 w 24"/>
                <a:gd name="T101" fmla="*/ 21 h 26"/>
                <a:gd name="T102" fmla="*/ 17 w 24"/>
                <a:gd name="T103" fmla="*/ 6 h 26"/>
                <a:gd name="T104" fmla="*/ 18 w 24"/>
                <a:gd name="T105" fmla="*/ 18 h 26"/>
                <a:gd name="T106" fmla="*/ 19 w 24"/>
                <a:gd name="T107" fmla="*/ 18 h 26"/>
                <a:gd name="T108" fmla="*/ 19 w 24"/>
                <a:gd name="T109" fmla="*/ 22 h 26"/>
                <a:gd name="T110" fmla="*/ 19 w 24"/>
                <a:gd name="T111" fmla="*/ 8 h 26"/>
                <a:gd name="T112" fmla="*/ 19 w 24"/>
                <a:gd name="T113" fmla="*/ 21 h 26"/>
                <a:gd name="T114" fmla="*/ 20 w 24"/>
                <a:gd name="T115" fmla="*/ 21 h 26"/>
                <a:gd name="T116" fmla="*/ 20 w 24"/>
                <a:gd name="T117" fmla="*/ 21 h 26"/>
                <a:gd name="T118" fmla="*/ 23 w 24"/>
                <a:gd name="T119" fmla="*/ 2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4" h="26">
                  <a:moveTo>
                    <a:pt x="12" y="0"/>
                  </a:moveTo>
                  <a:cubicBezTo>
                    <a:pt x="13" y="0"/>
                    <a:pt x="15" y="1"/>
                    <a:pt x="17" y="2"/>
                  </a:cubicBezTo>
                  <a:cubicBezTo>
                    <a:pt x="19" y="3"/>
                    <a:pt x="19" y="4"/>
                    <a:pt x="19" y="4"/>
                  </a:cubicBezTo>
                  <a:cubicBezTo>
                    <a:pt x="21" y="7"/>
                    <a:pt x="21" y="9"/>
                    <a:pt x="21" y="9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1"/>
                    <a:pt x="21" y="12"/>
                    <a:pt x="21" y="12"/>
                  </a:cubicBezTo>
                  <a:cubicBezTo>
                    <a:pt x="20" y="12"/>
                    <a:pt x="20" y="12"/>
                    <a:pt x="20" y="12"/>
                  </a:cubicBezTo>
                  <a:cubicBezTo>
                    <a:pt x="16" y="12"/>
                    <a:pt x="16" y="12"/>
                    <a:pt x="16" y="12"/>
                  </a:cubicBezTo>
                  <a:cubicBezTo>
                    <a:pt x="16" y="12"/>
                    <a:pt x="15" y="12"/>
                    <a:pt x="15" y="12"/>
                  </a:cubicBezTo>
                  <a:cubicBezTo>
                    <a:pt x="10" y="12"/>
                    <a:pt x="7" y="12"/>
                    <a:pt x="5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3" y="13"/>
                    <a:pt x="3" y="13"/>
                  </a:cubicBezTo>
                  <a:cubicBezTo>
                    <a:pt x="4" y="13"/>
                    <a:pt x="4" y="14"/>
                    <a:pt x="4" y="15"/>
                  </a:cubicBezTo>
                  <a:cubicBezTo>
                    <a:pt x="4" y="16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5" y="18"/>
                    <a:pt x="5" y="18"/>
                    <a:pt x="5" y="18"/>
                  </a:cubicBezTo>
                  <a:cubicBezTo>
                    <a:pt x="5" y="18"/>
                    <a:pt x="5" y="19"/>
                    <a:pt x="5" y="19"/>
                  </a:cubicBezTo>
                  <a:cubicBezTo>
                    <a:pt x="7" y="21"/>
                    <a:pt x="8" y="22"/>
                    <a:pt x="9" y="23"/>
                  </a:cubicBezTo>
                  <a:cubicBezTo>
                    <a:pt x="10" y="23"/>
                    <a:pt x="11" y="23"/>
                    <a:pt x="13" y="23"/>
                  </a:cubicBezTo>
                  <a:cubicBezTo>
                    <a:pt x="13" y="23"/>
                    <a:pt x="13" y="23"/>
                    <a:pt x="14" y="23"/>
                  </a:cubicBezTo>
                  <a:cubicBezTo>
                    <a:pt x="15" y="23"/>
                    <a:pt x="16" y="21"/>
                    <a:pt x="18" y="20"/>
                  </a:cubicBezTo>
                  <a:cubicBezTo>
                    <a:pt x="18" y="19"/>
                    <a:pt x="18" y="19"/>
                    <a:pt x="18" y="19"/>
                  </a:cubicBezTo>
                  <a:cubicBezTo>
                    <a:pt x="18" y="19"/>
                    <a:pt x="18" y="19"/>
                    <a:pt x="17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8" y="17"/>
                    <a:pt x="19" y="17"/>
                    <a:pt x="20" y="16"/>
                  </a:cubicBezTo>
                  <a:cubicBezTo>
                    <a:pt x="20" y="16"/>
                    <a:pt x="21" y="17"/>
                    <a:pt x="21" y="17"/>
                  </a:cubicBezTo>
                  <a:cubicBezTo>
                    <a:pt x="22" y="19"/>
                    <a:pt x="23" y="20"/>
                    <a:pt x="24" y="21"/>
                  </a:cubicBezTo>
                  <a:cubicBezTo>
                    <a:pt x="24" y="22"/>
                    <a:pt x="24" y="22"/>
                    <a:pt x="24" y="22"/>
                  </a:cubicBezTo>
                  <a:cubicBezTo>
                    <a:pt x="23" y="23"/>
                    <a:pt x="23" y="24"/>
                    <a:pt x="22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2" y="23"/>
                    <a:pt x="21" y="22"/>
                    <a:pt x="21" y="22"/>
                  </a:cubicBezTo>
                  <a:cubicBezTo>
                    <a:pt x="20" y="22"/>
                    <a:pt x="20" y="23"/>
                    <a:pt x="18" y="24"/>
                  </a:cubicBezTo>
                  <a:cubicBezTo>
                    <a:pt x="18" y="25"/>
                    <a:pt x="16" y="25"/>
                    <a:pt x="15" y="26"/>
                  </a:cubicBezTo>
                  <a:cubicBezTo>
                    <a:pt x="12" y="26"/>
                    <a:pt x="11" y="26"/>
                    <a:pt x="10" y="26"/>
                  </a:cubicBezTo>
                  <a:cubicBezTo>
                    <a:pt x="7" y="25"/>
                    <a:pt x="7" y="25"/>
                    <a:pt x="7" y="25"/>
                  </a:cubicBezTo>
                  <a:cubicBezTo>
                    <a:pt x="6" y="25"/>
                    <a:pt x="4" y="24"/>
                    <a:pt x="3" y="23"/>
                  </a:cubicBezTo>
                  <a:cubicBezTo>
                    <a:pt x="2" y="22"/>
                    <a:pt x="2" y="21"/>
                    <a:pt x="2" y="21"/>
                  </a:cubicBezTo>
                  <a:cubicBezTo>
                    <a:pt x="2" y="20"/>
                    <a:pt x="1" y="19"/>
                    <a:pt x="1" y="17"/>
                  </a:cubicBezTo>
                  <a:cubicBezTo>
                    <a:pt x="0" y="16"/>
                    <a:pt x="0" y="15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0" y="9"/>
                    <a:pt x="2" y="6"/>
                    <a:pt x="4" y="2"/>
                  </a:cubicBezTo>
                  <a:cubicBezTo>
                    <a:pt x="4" y="2"/>
                    <a:pt x="5" y="1"/>
                    <a:pt x="6" y="1"/>
                  </a:cubicBezTo>
                  <a:cubicBezTo>
                    <a:pt x="7" y="0"/>
                    <a:pt x="8" y="0"/>
                    <a:pt x="9" y="0"/>
                  </a:cubicBezTo>
                  <a:cubicBezTo>
                    <a:pt x="9" y="0"/>
                    <a:pt x="10" y="0"/>
                    <a:pt x="12" y="0"/>
                  </a:cubicBezTo>
                  <a:close/>
                  <a:moveTo>
                    <a:pt x="1" y="13"/>
                  </a:move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3"/>
                    <a:pt x="1" y="13"/>
                    <a:pt x="1" y="13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1" y="14"/>
                    <a:pt x="1" y="15"/>
                    <a:pt x="1" y="15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2" y="14"/>
                    <a:pt x="1" y="13"/>
                    <a:pt x="1" y="13"/>
                  </a:cubicBezTo>
                  <a:close/>
                  <a:moveTo>
                    <a:pt x="2" y="8"/>
                  </a:moveTo>
                  <a:cubicBezTo>
                    <a:pt x="1" y="8"/>
                    <a:pt x="1" y="9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10"/>
                    <a:pt x="2" y="9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lose/>
                  <a:moveTo>
                    <a:pt x="1" y="11"/>
                  </a:move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1"/>
                    <a:pt x="1" y="11"/>
                    <a:pt x="1" y="11"/>
                  </a:cubicBezTo>
                  <a:close/>
                  <a:moveTo>
                    <a:pt x="2" y="17"/>
                  </a:move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lose/>
                  <a:moveTo>
                    <a:pt x="2" y="18"/>
                  </a:move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2" y="18"/>
                    <a:pt x="2" y="18"/>
                  </a:cubicBezTo>
                  <a:cubicBezTo>
                    <a:pt x="2" y="18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3" y="18"/>
                    <a:pt x="3" y="18"/>
                    <a:pt x="2" y="18"/>
                  </a:cubicBezTo>
                  <a:close/>
                  <a:moveTo>
                    <a:pt x="4" y="11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11"/>
                    <a:pt x="4" y="11"/>
                    <a:pt x="4" y="11"/>
                  </a:cubicBezTo>
                  <a:close/>
                  <a:moveTo>
                    <a:pt x="4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4" y="5"/>
                    <a:pt x="4" y="5"/>
                    <a:pt x="4" y="5"/>
                  </a:cubicBezTo>
                  <a:close/>
                  <a:moveTo>
                    <a:pt x="4" y="8"/>
                  </a:move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9"/>
                    <a:pt x="4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8"/>
                    <a:pt x="4" y="8"/>
                    <a:pt x="4" y="8"/>
                  </a:cubicBezTo>
                  <a:close/>
                  <a:moveTo>
                    <a:pt x="4" y="7"/>
                  </a:moveTo>
                  <a:cubicBezTo>
                    <a:pt x="4" y="7"/>
                    <a:pt x="4" y="7"/>
                    <a:pt x="4" y="7"/>
                  </a:cubicBezTo>
                  <a:cubicBezTo>
                    <a:pt x="4" y="8"/>
                    <a:pt x="7" y="8"/>
                    <a:pt x="13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4" y="9"/>
                    <a:pt x="14" y="9"/>
                    <a:pt x="14" y="9"/>
                  </a:cubicBezTo>
                  <a:cubicBezTo>
                    <a:pt x="16" y="9"/>
                    <a:pt x="16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9"/>
                    <a:pt x="17" y="9"/>
                    <a:pt x="17" y="9"/>
                  </a:cubicBezTo>
                  <a:cubicBezTo>
                    <a:pt x="17" y="8"/>
                    <a:pt x="17" y="8"/>
                    <a:pt x="17" y="8"/>
                  </a:cubicBezTo>
                  <a:cubicBezTo>
                    <a:pt x="17" y="7"/>
                    <a:pt x="17" y="6"/>
                    <a:pt x="15" y="5"/>
                  </a:cubicBezTo>
                  <a:cubicBezTo>
                    <a:pt x="14" y="4"/>
                    <a:pt x="13" y="4"/>
                    <a:pt x="12" y="4"/>
                  </a:cubicBezTo>
                  <a:cubicBezTo>
                    <a:pt x="11" y="3"/>
                    <a:pt x="11" y="3"/>
                    <a:pt x="11" y="3"/>
                  </a:cubicBezTo>
                  <a:cubicBezTo>
                    <a:pt x="8" y="4"/>
                    <a:pt x="6" y="5"/>
                    <a:pt x="5" y="5"/>
                  </a:cubicBezTo>
                  <a:cubicBezTo>
                    <a:pt x="5" y="6"/>
                    <a:pt x="5" y="7"/>
                    <a:pt x="4" y="7"/>
                  </a:cubicBezTo>
                  <a:close/>
                  <a:moveTo>
                    <a:pt x="4" y="6"/>
                  </a:moveTo>
                  <a:cubicBezTo>
                    <a:pt x="4" y="6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ubicBezTo>
                    <a:pt x="4" y="6"/>
                    <a:pt x="4" y="6"/>
                    <a:pt x="4" y="6"/>
                  </a:cubicBezTo>
                  <a:close/>
                  <a:moveTo>
                    <a:pt x="5" y="23"/>
                  </a:move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3"/>
                    <a:pt x="5" y="23"/>
                    <a:pt x="5" y="23"/>
                  </a:cubicBezTo>
                  <a:close/>
                  <a:moveTo>
                    <a:pt x="5" y="4"/>
                  </a:move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ubicBezTo>
                    <a:pt x="5" y="4"/>
                    <a:pt x="5" y="4"/>
                    <a:pt x="5" y="4"/>
                  </a:cubicBezTo>
                  <a:close/>
                  <a:moveTo>
                    <a:pt x="5" y="11"/>
                  </a:moveTo>
                  <a:cubicBezTo>
                    <a:pt x="5" y="11"/>
                    <a:pt x="5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ubicBezTo>
                    <a:pt x="5" y="11"/>
                    <a:pt x="5" y="11"/>
                    <a:pt x="5" y="11"/>
                  </a:cubicBezTo>
                  <a:close/>
                  <a:moveTo>
                    <a:pt x="6" y="2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7" y="2"/>
                    <a:pt x="7" y="2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6" y="2"/>
                    <a:pt x="6" y="2"/>
                  </a:cubicBezTo>
                  <a:close/>
                  <a:moveTo>
                    <a:pt x="6" y="10"/>
                  </a:moveTo>
                  <a:cubicBezTo>
                    <a:pt x="6" y="10"/>
                    <a:pt x="6" y="10"/>
                    <a:pt x="6" y="10"/>
                  </a:cubicBezTo>
                  <a:cubicBezTo>
                    <a:pt x="7" y="11"/>
                    <a:pt x="9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1" y="11"/>
                    <a:pt x="11" y="11"/>
                    <a:pt x="11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1" y="11"/>
                    <a:pt x="12" y="11"/>
                  </a:cubicBezTo>
                  <a:cubicBezTo>
                    <a:pt x="13" y="11"/>
                    <a:pt x="14" y="11"/>
                    <a:pt x="14" y="11"/>
                  </a:cubicBezTo>
                  <a:cubicBezTo>
                    <a:pt x="14" y="11"/>
                    <a:pt x="11" y="11"/>
                    <a:pt x="6" y="10"/>
                  </a:cubicBezTo>
                  <a:close/>
                  <a:moveTo>
                    <a:pt x="7" y="9"/>
                  </a:moveTo>
                  <a:cubicBezTo>
                    <a:pt x="7" y="9"/>
                    <a:pt x="7" y="9"/>
                    <a:pt x="7" y="9"/>
                  </a:cubicBezTo>
                  <a:cubicBezTo>
                    <a:pt x="7" y="9"/>
                    <a:pt x="8" y="9"/>
                    <a:pt x="10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1" y="9"/>
                    <a:pt x="11" y="9"/>
                    <a:pt x="11" y="9"/>
                  </a:cubicBezTo>
                  <a:cubicBezTo>
                    <a:pt x="10" y="9"/>
                    <a:pt x="8" y="9"/>
                    <a:pt x="7" y="9"/>
                  </a:cubicBezTo>
                  <a:close/>
                  <a:moveTo>
                    <a:pt x="7" y="4"/>
                  </a:moveTo>
                  <a:cubicBezTo>
                    <a:pt x="7" y="4"/>
                    <a:pt x="8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8" y="3"/>
                    <a:pt x="8" y="3"/>
                    <a:pt x="8" y="3"/>
                  </a:cubicBezTo>
                  <a:cubicBezTo>
                    <a:pt x="7" y="3"/>
                    <a:pt x="7" y="4"/>
                    <a:pt x="7" y="4"/>
                  </a:cubicBezTo>
                  <a:close/>
                  <a:moveTo>
                    <a:pt x="8" y="1"/>
                  </a:move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9" y="1"/>
                    <a:pt x="11" y="1"/>
                  </a:cubicBezTo>
                  <a:cubicBezTo>
                    <a:pt x="11" y="1"/>
                    <a:pt x="11" y="1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0"/>
                    <a:pt x="9" y="1"/>
                    <a:pt x="8" y="1"/>
                  </a:cubicBezTo>
                  <a:close/>
                  <a:moveTo>
                    <a:pt x="8" y="23"/>
                  </a:move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3"/>
                    <a:pt x="8" y="23"/>
                  </a:cubicBezTo>
                  <a:cubicBezTo>
                    <a:pt x="8" y="23"/>
                    <a:pt x="8" y="24"/>
                    <a:pt x="9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4"/>
                    <a:pt x="9" y="24"/>
                    <a:pt x="9" y="24"/>
                  </a:cubicBezTo>
                  <a:cubicBezTo>
                    <a:pt x="9" y="23"/>
                    <a:pt x="8" y="23"/>
                    <a:pt x="8" y="23"/>
                  </a:cubicBezTo>
                  <a:close/>
                  <a:moveTo>
                    <a:pt x="10" y="2"/>
                  </a:moveTo>
                  <a:cubicBezTo>
                    <a:pt x="10" y="2"/>
                    <a:pt x="10" y="2"/>
                    <a:pt x="10" y="2"/>
                  </a:cubicBezTo>
                  <a:cubicBezTo>
                    <a:pt x="10" y="2"/>
                    <a:pt x="10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1" y="2"/>
                    <a:pt x="11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ubicBezTo>
                    <a:pt x="10" y="2"/>
                    <a:pt x="10" y="2"/>
                    <a:pt x="10" y="2"/>
                  </a:cubicBezTo>
                  <a:close/>
                  <a:moveTo>
                    <a:pt x="11" y="24"/>
                  </a:moveTo>
                  <a:cubicBezTo>
                    <a:pt x="11" y="24"/>
                    <a:pt x="11" y="24"/>
                    <a:pt x="11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4"/>
                    <a:pt x="11" y="24"/>
                    <a:pt x="11" y="24"/>
                  </a:cubicBezTo>
                  <a:close/>
                  <a:moveTo>
                    <a:pt x="13" y="25"/>
                  </a:move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1" y="25"/>
                    <a:pt x="11" y="25"/>
                    <a:pt x="11" y="2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13" y="25"/>
                    <a:pt x="14" y="25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4" y="25"/>
                    <a:pt x="13" y="25"/>
                    <a:pt x="13" y="25"/>
                  </a:cubicBezTo>
                  <a:close/>
                  <a:moveTo>
                    <a:pt x="13" y="1"/>
                  </a:moveTo>
                  <a:cubicBezTo>
                    <a:pt x="12" y="1"/>
                    <a:pt x="12" y="1"/>
                    <a:pt x="12" y="1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2"/>
                    <a:pt x="12" y="2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4" y="2"/>
                    <a:pt x="13" y="2"/>
                    <a:pt x="13" y="1"/>
                  </a:cubicBezTo>
                  <a:close/>
                  <a:moveTo>
                    <a:pt x="13" y="3"/>
                  </a:moveTo>
                  <a:cubicBezTo>
                    <a:pt x="13" y="3"/>
                    <a:pt x="13" y="3"/>
                    <a:pt x="13" y="3"/>
                  </a:cubicBezTo>
                  <a:cubicBezTo>
                    <a:pt x="14" y="4"/>
                    <a:pt x="15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4" y="3"/>
                    <a:pt x="14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3" y="2"/>
                    <a:pt x="13" y="2"/>
                    <a:pt x="13" y="3"/>
                  </a:cubicBezTo>
                  <a:close/>
                  <a:moveTo>
                    <a:pt x="16" y="10"/>
                  </a:move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6" y="10"/>
                    <a:pt x="16" y="10"/>
                    <a:pt x="16" y="10"/>
                  </a:cubicBezTo>
                  <a:close/>
                  <a:moveTo>
                    <a:pt x="16" y="11"/>
                  </a:moveTo>
                  <a:cubicBezTo>
                    <a:pt x="16" y="11"/>
                    <a:pt x="16" y="11"/>
                    <a:pt x="16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17" y="11"/>
                    <a:pt x="16" y="11"/>
                  </a:cubicBezTo>
                  <a:cubicBezTo>
                    <a:pt x="16" y="11"/>
                    <a:pt x="16" y="11"/>
                    <a:pt x="16" y="11"/>
                  </a:cubicBezTo>
                  <a:close/>
                  <a:moveTo>
                    <a:pt x="16" y="22"/>
                  </a:moveTo>
                  <a:cubicBezTo>
                    <a:pt x="16" y="22"/>
                    <a:pt x="16" y="22"/>
                    <a:pt x="16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6" y="22"/>
                    <a:pt x="16" y="22"/>
                    <a:pt x="16" y="22"/>
                  </a:cubicBezTo>
                  <a:close/>
                  <a:moveTo>
                    <a:pt x="16" y="25"/>
                  </a:moveTo>
                  <a:cubicBezTo>
                    <a:pt x="16" y="25"/>
                    <a:pt x="17" y="24"/>
                    <a:pt x="17" y="24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6" y="24"/>
                    <a:pt x="16" y="24"/>
                    <a:pt x="16" y="25"/>
                  </a:cubicBezTo>
                  <a:close/>
                  <a:moveTo>
                    <a:pt x="16" y="5"/>
                  </a:moveTo>
                  <a:cubicBezTo>
                    <a:pt x="16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7" y="5"/>
                    <a:pt x="16" y="5"/>
                    <a:pt x="16" y="5"/>
                  </a:cubicBezTo>
                  <a:close/>
                  <a:moveTo>
                    <a:pt x="17" y="21"/>
                  </a:moveTo>
                  <a:cubicBezTo>
                    <a:pt x="17" y="21"/>
                    <a:pt x="17" y="21"/>
                    <a:pt x="17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8" y="21"/>
                    <a:pt x="18" y="21"/>
                    <a:pt x="18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18" y="20"/>
                    <a:pt x="17" y="20"/>
                    <a:pt x="17" y="21"/>
                  </a:cubicBezTo>
                  <a:close/>
                  <a:moveTo>
                    <a:pt x="18" y="6"/>
                  </a:moveTo>
                  <a:cubicBezTo>
                    <a:pt x="17" y="6"/>
                    <a:pt x="17" y="6"/>
                    <a:pt x="17" y="6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8" y="7"/>
                    <a:pt x="18" y="7"/>
                    <a:pt x="18" y="7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8" y="6"/>
                    <a:pt x="18" y="6"/>
                    <a:pt x="18" y="6"/>
                  </a:cubicBezTo>
                  <a:close/>
                  <a:moveTo>
                    <a:pt x="18" y="18"/>
                  </a:moveTo>
                  <a:cubicBezTo>
                    <a:pt x="18" y="18"/>
                    <a:pt x="18" y="18"/>
                    <a:pt x="18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8" y="18"/>
                    <a:pt x="18" y="18"/>
                    <a:pt x="18" y="18"/>
                  </a:cubicBezTo>
                  <a:close/>
                  <a:moveTo>
                    <a:pt x="18" y="23"/>
                  </a:moveTo>
                  <a:cubicBezTo>
                    <a:pt x="19" y="23"/>
                    <a:pt x="19" y="23"/>
                    <a:pt x="19" y="23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9" y="22"/>
                    <a:pt x="19" y="22"/>
                  </a:cubicBezTo>
                  <a:cubicBezTo>
                    <a:pt x="19" y="22"/>
                    <a:pt x="18" y="22"/>
                    <a:pt x="18" y="23"/>
                  </a:cubicBezTo>
                  <a:close/>
                  <a:moveTo>
                    <a:pt x="19" y="8"/>
                  </a:move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ubicBezTo>
                    <a:pt x="19" y="8"/>
                    <a:pt x="19" y="8"/>
                    <a:pt x="19" y="8"/>
                  </a:cubicBezTo>
                  <a:close/>
                  <a:moveTo>
                    <a:pt x="19" y="21"/>
                  </a:moveTo>
                  <a:cubicBezTo>
                    <a:pt x="19" y="21"/>
                    <a:pt x="19" y="21"/>
                    <a:pt x="19" y="21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1"/>
                    <a:pt x="20" y="21"/>
                    <a:pt x="20" y="21"/>
                  </a:cubicBezTo>
                  <a:cubicBezTo>
                    <a:pt x="20" y="21"/>
                    <a:pt x="19" y="21"/>
                    <a:pt x="19" y="21"/>
                  </a:cubicBezTo>
                  <a:close/>
                  <a:moveTo>
                    <a:pt x="20" y="21"/>
                  </a:moveTo>
                  <a:cubicBezTo>
                    <a:pt x="21" y="21"/>
                    <a:pt x="21" y="21"/>
                    <a:pt x="21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1" y="21"/>
                    <a:pt x="21" y="21"/>
                    <a:pt x="21" y="20"/>
                  </a:cubicBezTo>
                  <a:cubicBezTo>
                    <a:pt x="21" y="20"/>
                    <a:pt x="21" y="20"/>
                    <a:pt x="21" y="20"/>
                  </a:cubicBezTo>
                  <a:cubicBezTo>
                    <a:pt x="21" y="20"/>
                    <a:pt x="20" y="21"/>
                    <a:pt x="20" y="21"/>
                  </a:cubicBezTo>
                  <a:close/>
                  <a:moveTo>
                    <a:pt x="22" y="20"/>
                  </a:moveTo>
                  <a:cubicBezTo>
                    <a:pt x="22" y="20"/>
                    <a:pt x="22" y="20"/>
                    <a:pt x="22" y="20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21"/>
                    <a:pt x="22" y="21"/>
                    <a:pt x="23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23" y="20"/>
                    <a:pt x="22" y="20"/>
                    <a:pt x="22" y="2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58" name="Freeform 24"/>
            <p:cNvSpPr>
              <a:spLocks noEditPoints="1"/>
            </p:cNvSpPr>
            <p:nvPr/>
          </p:nvSpPr>
          <p:spPr bwMode="auto">
            <a:xfrm>
              <a:off x="7826376" y="2930525"/>
              <a:ext cx="76200" cy="115888"/>
            </a:xfrm>
            <a:custGeom>
              <a:avLst/>
              <a:gdLst>
                <a:gd name="T0" fmla="*/ 3 w 24"/>
                <a:gd name="T1" fmla="*/ 1 h 37"/>
                <a:gd name="T2" fmla="*/ 5 w 24"/>
                <a:gd name="T3" fmla="*/ 0 h 37"/>
                <a:gd name="T4" fmla="*/ 7 w 24"/>
                <a:gd name="T5" fmla="*/ 1 h 37"/>
                <a:gd name="T6" fmla="*/ 9 w 24"/>
                <a:gd name="T7" fmla="*/ 12 h 37"/>
                <a:gd name="T8" fmla="*/ 23 w 24"/>
                <a:gd name="T9" fmla="*/ 19 h 37"/>
                <a:gd name="T10" fmla="*/ 12 w 24"/>
                <a:gd name="T11" fmla="*/ 35 h 37"/>
                <a:gd name="T12" fmla="*/ 5 w 24"/>
                <a:gd name="T13" fmla="*/ 37 h 37"/>
                <a:gd name="T14" fmla="*/ 3 w 24"/>
                <a:gd name="T15" fmla="*/ 34 h 37"/>
                <a:gd name="T16" fmla="*/ 3 w 24"/>
                <a:gd name="T17" fmla="*/ 27 h 37"/>
                <a:gd name="T18" fmla="*/ 3 w 24"/>
                <a:gd name="T19" fmla="*/ 15 h 37"/>
                <a:gd name="T20" fmla="*/ 3 w 24"/>
                <a:gd name="T21" fmla="*/ 5 h 37"/>
                <a:gd name="T22" fmla="*/ 0 w 24"/>
                <a:gd name="T23" fmla="*/ 2 h 37"/>
                <a:gd name="T24" fmla="*/ 0 w 24"/>
                <a:gd name="T25" fmla="*/ 0 h 37"/>
                <a:gd name="T26" fmla="*/ 1 w 24"/>
                <a:gd name="T27" fmla="*/ 2 h 37"/>
                <a:gd name="T28" fmla="*/ 1 w 24"/>
                <a:gd name="T29" fmla="*/ 2 h 37"/>
                <a:gd name="T30" fmla="*/ 1 w 24"/>
                <a:gd name="T31" fmla="*/ 2 h 37"/>
                <a:gd name="T32" fmla="*/ 3 w 24"/>
                <a:gd name="T33" fmla="*/ 3 h 37"/>
                <a:gd name="T34" fmla="*/ 3 w 24"/>
                <a:gd name="T35" fmla="*/ 33 h 37"/>
                <a:gd name="T36" fmla="*/ 4 w 24"/>
                <a:gd name="T37" fmla="*/ 3 h 37"/>
                <a:gd name="T38" fmla="*/ 3 w 24"/>
                <a:gd name="T39" fmla="*/ 3 h 37"/>
                <a:gd name="T40" fmla="*/ 4 w 24"/>
                <a:gd name="T41" fmla="*/ 34 h 37"/>
                <a:gd name="T42" fmla="*/ 5 w 24"/>
                <a:gd name="T43" fmla="*/ 35 h 37"/>
                <a:gd name="T44" fmla="*/ 5 w 24"/>
                <a:gd name="T45" fmla="*/ 1 h 37"/>
                <a:gd name="T46" fmla="*/ 5 w 24"/>
                <a:gd name="T47" fmla="*/ 3 h 37"/>
                <a:gd name="T48" fmla="*/ 5 w 24"/>
                <a:gd name="T49" fmla="*/ 8 h 37"/>
                <a:gd name="T50" fmla="*/ 6 w 24"/>
                <a:gd name="T51" fmla="*/ 34 h 37"/>
                <a:gd name="T52" fmla="*/ 6 w 24"/>
                <a:gd name="T53" fmla="*/ 31 h 37"/>
                <a:gd name="T54" fmla="*/ 6 w 24"/>
                <a:gd name="T55" fmla="*/ 32 h 37"/>
                <a:gd name="T56" fmla="*/ 6 w 24"/>
                <a:gd name="T57" fmla="*/ 1 h 37"/>
                <a:gd name="T58" fmla="*/ 7 w 24"/>
                <a:gd name="T59" fmla="*/ 28 h 37"/>
                <a:gd name="T60" fmla="*/ 20 w 24"/>
                <a:gd name="T61" fmla="*/ 26 h 37"/>
                <a:gd name="T62" fmla="*/ 8 w 24"/>
                <a:gd name="T63" fmla="*/ 17 h 37"/>
                <a:gd name="T64" fmla="*/ 8 w 24"/>
                <a:gd name="T65" fmla="*/ 34 h 37"/>
                <a:gd name="T66" fmla="*/ 8 w 24"/>
                <a:gd name="T67" fmla="*/ 31 h 37"/>
                <a:gd name="T68" fmla="*/ 9 w 24"/>
                <a:gd name="T69" fmla="*/ 15 h 37"/>
                <a:gd name="T70" fmla="*/ 10 w 24"/>
                <a:gd name="T71" fmla="*/ 15 h 37"/>
                <a:gd name="T72" fmla="*/ 12 w 24"/>
                <a:gd name="T73" fmla="*/ 14 h 37"/>
                <a:gd name="T74" fmla="*/ 12 w 24"/>
                <a:gd name="T75" fmla="*/ 34 h 37"/>
                <a:gd name="T76" fmla="*/ 12 w 24"/>
                <a:gd name="T77" fmla="*/ 34 h 37"/>
                <a:gd name="T78" fmla="*/ 15 w 24"/>
                <a:gd name="T79" fmla="*/ 13 h 37"/>
                <a:gd name="T80" fmla="*/ 16 w 24"/>
                <a:gd name="T81" fmla="*/ 33 h 37"/>
                <a:gd name="T82" fmla="*/ 16 w 24"/>
                <a:gd name="T83" fmla="*/ 35 h 37"/>
                <a:gd name="T84" fmla="*/ 19 w 24"/>
                <a:gd name="T85" fmla="*/ 17 h 37"/>
                <a:gd name="T86" fmla="*/ 16 w 24"/>
                <a:gd name="T87" fmla="*/ 31 h 37"/>
                <a:gd name="T88" fmla="*/ 17 w 24"/>
                <a:gd name="T89" fmla="*/ 31 h 37"/>
                <a:gd name="T90" fmla="*/ 20 w 24"/>
                <a:gd name="T91" fmla="*/ 32 h 37"/>
                <a:gd name="T92" fmla="*/ 21 w 24"/>
                <a:gd name="T93" fmla="*/ 30 h 37"/>
                <a:gd name="T94" fmla="*/ 21 w 24"/>
                <a:gd name="T95" fmla="*/ 21 h 37"/>
                <a:gd name="T96" fmla="*/ 21 w 24"/>
                <a:gd name="T97" fmla="*/ 31 h 37"/>
                <a:gd name="T98" fmla="*/ 21 w 24"/>
                <a:gd name="T99" fmla="*/ 31 h 37"/>
                <a:gd name="T100" fmla="*/ 23 w 24"/>
                <a:gd name="T101" fmla="*/ 2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4" h="37"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6" y="0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8" y="1"/>
                    <a:pt x="8" y="2"/>
                    <a:pt x="8" y="3"/>
                  </a:cubicBezTo>
                  <a:cubicBezTo>
                    <a:pt x="8" y="7"/>
                    <a:pt x="8" y="10"/>
                    <a:pt x="9" y="12"/>
                  </a:cubicBezTo>
                  <a:cubicBezTo>
                    <a:pt x="9" y="12"/>
                    <a:pt x="9" y="12"/>
                    <a:pt x="9" y="12"/>
                  </a:cubicBezTo>
                  <a:cubicBezTo>
                    <a:pt x="12" y="12"/>
                    <a:pt x="12" y="12"/>
                    <a:pt x="12" y="12"/>
                  </a:cubicBezTo>
                  <a:cubicBezTo>
                    <a:pt x="16" y="12"/>
                    <a:pt x="17" y="13"/>
                    <a:pt x="17" y="13"/>
                  </a:cubicBezTo>
                  <a:cubicBezTo>
                    <a:pt x="18" y="13"/>
                    <a:pt x="18" y="13"/>
                    <a:pt x="19" y="15"/>
                  </a:cubicBezTo>
                  <a:cubicBezTo>
                    <a:pt x="21" y="16"/>
                    <a:pt x="22" y="18"/>
                    <a:pt x="23" y="19"/>
                  </a:cubicBezTo>
                  <a:cubicBezTo>
                    <a:pt x="23" y="20"/>
                    <a:pt x="24" y="22"/>
                    <a:pt x="24" y="24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3" y="28"/>
                    <a:pt x="22" y="29"/>
                    <a:pt x="22" y="29"/>
                  </a:cubicBezTo>
                  <a:cubicBezTo>
                    <a:pt x="22" y="31"/>
                    <a:pt x="21" y="32"/>
                    <a:pt x="18" y="34"/>
                  </a:cubicBezTo>
                  <a:cubicBezTo>
                    <a:pt x="18" y="35"/>
                    <a:pt x="16" y="35"/>
                    <a:pt x="12" y="35"/>
                  </a:cubicBezTo>
                  <a:cubicBezTo>
                    <a:pt x="11" y="35"/>
                    <a:pt x="10" y="35"/>
                    <a:pt x="9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7" y="35"/>
                    <a:pt x="7" y="35"/>
                    <a:pt x="7" y="36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6" y="37"/>
                    <a:pt x="5" y="37"/>
                    <a:pt x="5" y="37"/>
                  </a:cubicBezTo>
                  <a:cubicBezTo>
                    <a:pt x="4" y="37"/>
                    <a:pt x="4" y="37"/>
                    <a:pt x="2" y="36"/>
                  </a:cubicBezTo>
                  <a:cubicBezTo>
                    <a:pt x="2" y="36"/>
                    <a:pt x="2" y="36"/>
                    <a:pt x="2" y="36"/>
                  </a:cubicBezTo>
                  <a:cubicBezTo>
                    <a:pt x="3" y="36"/>
                    <a:pt x="3" y="36"/>
                    <a:pt x="3" y="35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3" y="30"/>
                    <a:pt x="3" y="28"/>
                    <a:pt x="3" y="27"/>
                  </a:cubicBezTo>
                  <a:cubicBezTo>
                    <a:pt x="3" y="27"/>
                    <a:pt x="3" y="27"/>
                    <a:pt x="3" y="27"/>
                  </a:cubicBezTo>
                  <a:cubicBezTo>
                    <a:pt x="3" y="26"/>
                    <a:pt x="3" y="26"/>
                    <a:pt x="3" y="26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2"/>
                    <a:pt x="3" y="19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5"/>
                    <a:pt x="3" y="15"/>
                    <a:pt x="3" y="15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2"/>
                    <a:pt x="3" y="10"/>
                    <a:pt x="3" y="9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1" y="6"/>
                    <a:pt x="0" y="6"/>
                  </a:cubicBezTo>
                  <a:cubicBezTo>
                    <a:pt x="0" y="6"/>
                    <a:pt x="0" y="5"/>
                    <a:pt x="0" y="3"/>
                  </a:cubicBezTo>
                  <a:cubicBezTo>
                    <a:pt x="0" y="3"/>
                    <a:pt x="0" y="3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0" y="0"/>
                  </a:cubicBezTo>
                  <a:cubicBezTo>
                    <a:pt x="0" y="0"/>
                    <a:pt x="1" y="0"/>
                    <a:pt x="2" y="0"/>
                  </a:cubicBezTo>
                  <a:close/>
                  <a:moveTo>
                    <a:pt x="1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2"/>
                    <a:pt x="1" y="2"/>
                  </a:cubicBezTo>
                  <a:cubicBezTo>
                    <a:pt x="2" y="2"/>
                    <a:pt x="2" y="2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1" y="1"/>
                    <a:pt x="1" y="1"/>
                  </a:cubicBezTo>
                  <a:close/>
                  <a:moveTo>
                    <a:pt x="1" y="2"/>
                  </a:moveTo>
                  <a:cubicBezTo>
                    <a:pt x="1" y="2"/>
                    <a:pt x="1" y="2"/>
                    <a:pt x="1" y="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1" y="2"/>
                    <a:pt x="1" y="2"/>
                  </a:cubicBezTo>
                  <a:close/>
                  <a:moveTo>
                    <a:pt x="3" y="2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lnTo>
                    <a:pt x="3" y="2"/>
                  </a:lnTo>
                  <a:close/>
                  <a:moveTo>
                    <a:pt x="3" y="33"/>
                  </a:moveTo>
                  <a:cubicBezTo>
                    <a:pt x="3" y="33"/>
                    <a:pt x="3" y="33"/>
                    <a:pt x="3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3" y="33"/>
                    <a:pt x="3" y="33"/>
                    <a:pt x="3" y="33"/>
                  </a:cubicBezTo>
                  <a:close/>
                  <a:moveTo>
                    <a:pt x="3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3" y="2"/>
                    <a:pt x="3" y="3"/>
                  </a:cubicBezTo>
                  <a:close/>
                  <a:moveTo>
                    <a:pt x="4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lose/>
                  <a:moveTo>
                    <a:pt x="4" y="34"/>
                  </a:moveTo>
                  <a:cubicBezTo>
                    <a:pt x="4" y="34"/>
                    <a:pt x="4" y="34"/>
                    <a:pt x="4" y="34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5" y="35"/>
                    <a:pt x="5" y="35"/>
                    <a:pt x="5" y="35"/>
                  </a:cubicBezTo>
                  <a:lnTo>
                    <a:pt x="4" y="34"/>
                  </a:lnTo>
                  <a:close/>
                  <a:moveTo>
                    <a:pt x="5" y="1"/>
                  </a:move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lose/>
                  <a:moveTo>
                    <a:pt x="5" y="2"/>
                  </a:moveTo>
                  <a:cubicBezTo>
                    <a:pt x="5" y="2"/>
                    <a:pt x="5" y="2"/>
                    <a:pt x="5" y="2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6" y="3"/>
                    <a:pt x="6" y="2"/>
                  </a:cubicBezTo>
                  <a:cubicBezTo>
                    <a:pt x="6" y="2"/>
                    <a:pt x="5" y="2"/>
                    <a:pt x="5" y="2"/>
                  </a:cubicBezTo>
                  <a:close/>
                  <a:moveTo>
                    <a:pt x="5" y="6"/>
                  </a:moveTo>
                  <a:cubicBezTo>
                    <a:pt x="5" y="7"/>
                    <a:pt x="5" y="8"/>
                    <a:pt x="5" y="8"/>
                  </a:cubicBezTo>
                  <a:cubicBezTo>
                    <a:pt x="5" y="8"/>
                    <a:pt x="5" y="8"/>
                    <a:pt x="5" y="8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6"/>
                    <a:pt x="5" y="6"/>
                  </a:cubicBezTo>
                  <a:cubicBezTo>
                    <a:pt x="5" y="6"/>
                    <a:pt x="5" y="6"/>
                    <a:pt x="5" y="6"/>
                  </a:cubicBezTo>
                  <a:close/>
                  <a:moveTo>
                    <a:pt x="5" y="34"/>
                  </a:moveTo>
                  <a:cubicBezTo>
                    <a:pt x="6" y="34"/>
                    <a:pt x="6" y="34"/>
                    <a:pt x="6" y="34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5" y="34"/>
                    <a:pt x="5" y="34"/>
                    <a:pt x="5" y="34"/>
                  </a:cubicBezTo>
                  <a:close/>
                  <a:moveTo>
                    <a:pt x="6" y="31"/>
                  </a:moveTo>
                  <a:cubicBezTo>
                    <a:pt x="6" y="31"/>
                    <a:pt x="6" y="31"/>
                    <a:pt x="6" y="31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2"/>
                    <a:pt x="6" y="32"/>
                    <a:pt x="6" y="32"/>
                  </a:cubicBezTo>
                  <a:cubicBezTo>
                    <a:pt x="6" y="31"/>
                    <a:pt x="6" y="31"/>
                    <a:pt x="6" y="31"/>
                  </a:cubicBezTo>
                  <a:close/>
                  <a:moveTo>
                    <a:pt x="6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lose/>
                  <a:moveTo>
                    <a:pt x="7" y="24"/>
                  </a:moveTo>
                  <a:cubicBezTo>
                    <a:pt x="7" y="25"/>
                    <a:pt x="7" y="26"/>
                    <a:pt x="7" y="27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7" y="31"/>
                    <a:pt x="8" y="31"/>
                    <a:pt x="10" y="31"/>
                  </a:cubicBezTo>
                  <a:cubicBezTo>
                    <a:pt x="10" y="32"/>
                    <a:pt x="11" y="32"/>
                    <a:pt x="12" y="32"/>
                  </a:cubicBezTo>
                  <a:cubicBezTo>
                    <a:pt x="13" y="32"/>
                    <a:pt x="15" y="31"/>
                    <a:pt x="18" y="30"/>
                  </a:cubicBezTo>
                  <a:cubicBezTo>
                    <a:pt x="18" y="29"/>
                    <a:pt x="19" y="28"/>
                    <a:pt x="20" y="26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1" y="23"/>
                    <a:pt x="20" y="22"/>
                    <a:pt x="19" y="20"/>
                  </a:cubicBezTo>
                  <a:cubicBezTo>
                    <a:pt x="19" y="19"/>
                    <a:pt x="18" y="18"/>
                    <a:pt x="17" y="17"/>
                  </a:cubicBezTo>
                  <a:cubicBezTo>
                    <a:pt x="15" y="15"/>
                    <a:pt x="15" y="15"/>
                    <a:pt x="15" y="15"/>
                  </a:cubicBezTo>
                  <a:cubicBezTo>
                    <a:pt x="13" y="15"/>
                    <a:pt x="11" y="16"/>
                    <a:pt x="8" y="17"/>
                  </a:cubicBezTo>
                  <a:cubicBezTo>
                    <a:pt x="8" y="17"/>
                    <a:pt x="8" y="18"/>
                    <a:pt x="8" y="20"/>
                  </a:cubicBezTo>
                  <a:cubicBezTo>
                    <a:pt x="7" y="22"/>
                    <a:pt x="7" y="23"/>
                    <a:pt x="7" y="24"/>
                  </a:cubicBezTo>
                  <a:close/>
                  <a:moveTo>
                    <a:pt x="8" y="34"/>
                  </a:move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8" y="34"/>
                    <a:pt x="8" y="34"/>
                    <a:pt x="8" y="34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9" y="34"/>
                    <a:pt x="9" y="34"/>
                    <a:pt x="9" y="34"/>
                  </a:cubicBezTo>
                  <a:cubicBezTo>
                    <a:pt x="9" y="34"/>
                    <a:pt x="8" y="34"/>
                    <a:pt x="8" y="34"/>
                  </a:cubicBezTo>
                  <a:close/>
                  <a:moveTo>
                    <a:pt x="8" y="31"/>
                  </a:move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ubicBezTo>
                    <a:pt x="8" y="31"/>
                    <a:pt x="8" y="31"/>
                    <a:pt x="8" y="31"/>
                  </a:cubicBezTo>
                  <a:close/>
                  <a:moveTo>
                    <a:pt x="9" y="15"/>
                  </a:moveTo>
                  <a:cubicBezTo>
                    <a:pt x="9" y="15"/>
                    <a:pt x="9" y="15"/>
                    <a:pt x="9" y="15"/>
                  </a:cubicBezTo>
                  <a:cubicBezTo>
                    <a:pt x="9" y="15"/>
                    <a:pt x="9" y="15"/>
                    <a:pt x="9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10" y="15"/>
                    <a:pt x="9" y="15"/>
                    <a:pt x="9" y="15"/>
                  </a:cubicBezTo>
                  <a:close/>
                  <a:moveTo>
                    <a:pt x="11" y="14"/>
                  </a:moveTo>
                  <a:cubicBezTo>
                    <a:pt x="11" y="14"/>
                    <a:pt x="11" y="14"/>
                    <a:pt x="11" y="14"/>
                  </a:cubicBezTo>
                  <a:cubicBezTo>
                    <a:pt x="11" y="14"/>
                    <a:pt x="11" y="14"/>
                    <a:pt x="11" y="14"/>
                  </a:cubicBezTo>
                  <a:cubicBezTo>
                    <a:pt x="12" y="14"/>
                    <a:pt x="12" y="14"/>
                    <a:pt x="12" y="14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2" y="13"/>
                    <a:pt x="12" y="13"/>
                    <a:pt x="12" y="13"/>
                  </a:cubicBezTo>
                  <a:cubicBezTo>
                    <a:pt x="11" y="13"/>
                    <a:pt x="11" y="13"/>
                    <a:pt x="11" y="14"/>
                  </a:cubicBezTo>
                  <a:close/>
                  <a:moveTo>
                    <a:pt x="12" y="34"/>
                  </a:moveTo>
                  <a:cubicBezTo>
                    <a:pt x="12" y="34"/>
                    <a:pt x="12" y="34"/>
                    <a:pt x="12" y="34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4"/>
                    <a:pt x="14" y="34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4" y="33"/>
                    <a:pt x="14" y="33"/>
                    <a:pt x="14" y="33"/>
                  </a:cubicBezTo>
                  <a:cubicBezTo>
                    <a:pt x="13" y="33"/>
                    <a:pt x="12" y="33"/>
                    <a:pt x="12" y="34"/>
                  </a:cubicBezTo>
                  <a:close/>
                  <a:moveTo>
                    <a:pt x="15" y="13"/>
                  </a:move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ubicBezTo>
                    <a:pt x="15" y="13"/>
                    <a:pt x="15" y="13"/>
                    <a:pt x="15" y="13"/>
                  </a:cubicBezTo>
                  <a:close/>
                  <a:moveTo>
                    <a:pt x="16" y="33"/>
                  </a:move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ubicBezTo>
                    <a:pt x="16" y="33"/>
                    <a:pt x="16" y="33"/>
                    <a:pt x="16" y="33"/>
                  </a:cubicBezTo>
                  <a:close/>
                  <a:moveTo>
                    <a:pt x="16" y="35"/>
                  </a:moveTo>
                  <a:cubicBezTo>
                    <a:pt x="16" y="35"/>
                    <a:pt x="16" y="35"/>
                    <a:pt x="16" y="35"/>
                  </a:cubicBezTo>
                  <a:cubicBezTo>
                    <a:pt x="16" y="35"/>
                    <a:pt x="16" y="35"/>
                    <a:pt x="16" y="35"/>
                  </a:cubicBezTo>
                  <a:cubicBezTo>
                    <a:pt x="16" y="35"/>
                    <a:pt x="16" y="35"/>
                    <a:pt x="16" y="35"/>
                  </a:cubicBezTo>
                  <a:close/>
                  <a:moveTo>
                    <a:pt x="16" y="15"/>
                  </a:move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7" y="15"/>
                    <a:pt x="18" y="16"/>
                  </a:cubicBezTo>
                  <a:cubicBezTo>
                    <a:pt x="18" y="17"/>
                    <a:pt x="19" y="17"/>
                    <a:pt x="19" y="17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9" y="16"/>
                    <a:pt x="19" y="16"/>
                    <a:pt x="18" y="15"/>
                  </a:cubicBezTo>
                  <a:cubicBezTo>
                    <a:pt x="17" y="15"/>
                    <a:pt x="17" y="15"/>
                    <a:pt x="16" y="15"/>
                  </a:cubicBezTo>
                  <a:close/>
                  <a:moveTo>
                    <a:pt x="16" y="31"/>
                  </a:moveTo>
                  <a:cubicBezTo>
                    <a:pt x="16" y="31"/>
                    <a:pt x="16" y="31"/>
                    <a:pt x="16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1"/>
                    <a:pt x="17" y="31"/>
                    <a:pt x="17" y="31"/>
                  </a:cubicBezTo>
                  <a:cubicBezTo>
                    <a:pt x="17" y="31"/>
                    <a:pt x="17" y="31"/>
                    <a:pt x="16" y="31"/>
                  </a:cubicBezTo>
                  <a:close/>
                  <a:moveTo>
                    <a:pt x="18" y="33"/>
                  </a:moveTo>
                  <a:cubicBezTo>
                    <a:pt x="18" y="33"/>
                    <a:pt x="18" y="33"/>
                    <a:pt x="18" y="33"/>
                  </a:cubicBezTo>
                  <a:cubicBezTo>
                    <a:pt x="19" y="32"/>
                    <a:pt x="20" y="32"/>
                    <a:pt x="20" y="32"/>
                  </a:cubicBezTo>
                  <a:cubicBezTo>
                    <a:pt x="20" y="32"/>
                    <a:pt x="20" y="32"/>
                    <a:pt x="20" y="32"/>
                  </a:cubicBezTo>
                  <a:cubicBezTo>
                    <a:pt x="19" y="32"/>
                    <a:pt x="19" y="32"/>
                    <a:pt x="18" y="33"/>
                  </a:cubicBezTo>
                  <a:close/>
                  <a:moveTo>
                    <a:pt x="20" y="30"/>
                  </a:move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1" y="30"/>
                    <a:pt x="21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ubicBezTo>
                    <a:pt x="20" y="30"/>
                    <a:pt x="20" y="30"/>
                    <a:pt x="20" y="30"/>
                  </a:cubicBezTo>
                  <a:close/>
                  <a:moveTo>
                    <a:pt x="21" y="21"/>
                  </a:moveTo>
                  <a:cubicBezTo>
                    <a:pt x="21" y="21"/>
                    <a:pt x="21" y="21"/>
                    <a:pt x="21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1" y="21"/>
                    <a:pt x="21" y="21"/>
                    <a:pt x="21" y="21"/>
                  </a:cubicBezTo>
                  <a:close/>
                  <a:moveTo>
                    <a:pt x="21" y="31"/>
                  </a:moveTo>
                  <a:cubicBezTo>
                    <a:pt x="21" y="31"/>
                    <a:pt x="21" y="31"/>
                    <a:pt x="21" y="31"/>
                  </a:cubicBezTo>
                  <a:cubicBezTo>
                    <a:pt x="22" y="31"/>
                    <a:pt x="22" y="30"/>
                    <a:pt x="22" y="29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2" y="29"/>
                    <a:pt x="21" y="29"/>
                    <a:pt x="21" y="31"/>
                  </a:cubicBezTo>
                  <a:cubicBezTo>
                    <a:pt x="21" y="31"/>
                    <a:pt x="21" y="31"/>
                    <a:pt x="21" y="31"/>
                  </a:cubicBezTo>
                  <a:close/>
                  <a:moveTo>
                    <a:pt x="22" y="19"/>
                  </a:moveTo>
                  <a:cubicBezTo>
                    <a:pt x="22" y="19"/>
                    <a:pt x="22" y="19"/>
                    <a:pt x="22" y="19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20"/>
                    <a:pt x="22" y="20"/>
                    <a:pt x="23" y="20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3" y="20"/>
                    <a:pt x="23" y="20"/>
                    <a:pt x="23" y="20"/>
                  </a:cubicBezTo>
                  <a:cubicBezTo>
                    <a:pt x="23" y="20"/>
                    <a:pt x="23" y="19"/>
                    <a:pt x="22" y="1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59" name="Freeform 25"/>
            <p:cNvSpPr>
              <a:spLocks noEditPoints="1"/>
            </p:cNvSpPr>
            <p:nvPr/>
          </p:nvSpPr>
          <p:spPr bwMode="auto">
            <a:xfrm>
              <a:off x="7908926" y="2959100"/>
              <a:ext cx="77788" cy="84138"/>
            </a:xfrm>
            <a:custGeom>
              <a:avLst/>
              <a:gdLst>
                <a:gd name="T0" fmla="*/ 18 w 25"/>
                <a:gd name="T1" fmla="*/ 5 h 27"/>
                <a:gd name="T2" fmla="*/ 21 w 25"/>
                <a:gd name="T3" fmla="*/ 19 h 27"/>
                <a:gd name="T4" fmla="*/ 23 w 25"/>
                <a:gd name="T5" fmla="*/ 26 h 27"/>
                <a:gd name="T6" fmla="*/ 11 w 25"/>
                <a:gd name="T7" fmla="*/ 27 h 27"/>
                <a:gd name="T8" fmla="*/ 1 w 25"/>
                <a:gd name="T9" fmla="*/ 23 h 27"/>
                <a:gd name="T10" fmla="*/ 3 w 25"/>
                <a:gd name="T11" fmla="*/ 12 h 27"/>
                <a:gd name="T12" fmla="*/ 12 w 25"/>
                <a:gd name="T13" fmla="*/ 10 h 27"/>
                <a:gd name="T14" fmla="*/ 14 w 25"/>
                <a:gd name="T15" fmla="*/ 6 h 27"/>
                <a:gd name="T16" fmla="*/ 4 w 25"/>
                <a:gd name="T17" fmla="*/ 8 h 27"/>
                <a:gd name="T18" fmla="*/ 0 w 25"/>
                <a:gd name="T19" fmla="*/ 9 h 27"/>
                <a:gd name="T20" fmla="*/ 2 w 25"/>
                <a:gd name="T21" fmla="*/ 7 h 27"/>
                <a:gd name="T22" fmla="*/ 2 w 25"/>
                <a:gd name="T23" fmla="*/ 7 h 27"/>
                <a:gd name="T24" fmla="*/ 3 w 25"/>
                <a:gd name="T25" fmla="*/ 3 h 27"/>
                <a:gd name="T26" fmla="*/ 3 w 25"/>
                <a:gd name="T27" fmla="*/ 3 h 27"/>
                <a:gd name="T28" fmla="*/ 3 w 25"/>
                <a:gd name="T29" fmla="*/ 23 h 27"/>
                <a:gd name="T30" fmla="*/ 3 w 25"/>
                <a:gd name="T31" fmla="*/ 25 h 27"/>
                <a:gd name="T32" fmla="*/ 8 w 25"/>
                <a:gd name="T33" fmla="*/ 27 h 27"/>
                <a:gd name="T34" fmla="*/ 4 w 25"/>
                <a:gd name="T35" fmla="*/ 13 h 27"/>
                <a:gd name="T36" fmla="*/ 4 w 25"/>
                <a:gd name="T37" fmla="*/ 13 h 27"/>
                <a:gd name="T38" fmla="*/ 5 w 25"/>
                <a:gd name="T39" fmla="*/ 21 h 27"/>
                <a:gd name="T40" fmla="*/ 9 w 25"/>
                <a:gd name="T41" fmla="*/ 23 h 27"/>
                <a:gd name="T42" fmla="*/ 17 w 25"/>
                <a:gd name="T43" fmla="*/ 20 h 27"/>
                <a:gd name="T44" fmla="*/ 10 w 25"/>
                <a:gd name="T45" fmla="*/ 13 h 27"/>
                <a:gd name="T46" fmla="*/ 7 w 25"/>
                <a:gd name="T47" fmla="*/ 2 h 27"/>
                <a:gd name="T48" fmla="*/ 8 w 25"/>
                <a:gd name="T49" fmla="*/ 1 h 27"/>
                <a:gd name="T50" fmla="*/ 9 w 25"/>
                <a:gd name="T51" fmla="*/ 25 h 27"/>
                <a:gd name="T52" fmla="*/ 9 w 25"/>
                <a:gd name="T53" fmla="*/ 3 h 27"/>
                <a:gd name="T54" fmla="*/ 10 w 25"/>
                <a:gd name="T55" fmla="*/ 3 h 27"/>
                <a:gd name="T56" fmla="*/ 11 w 25"/>
                <a:gd name="T57" fmla="*/ 1 h 27"/>
                <a:gd name="T58" fmla="*/ 11 w 25"/>
                <a:gd name="T59" fmla="*/ 1 h 27"/>
                <a:gd name="T60" fmla="*/ 15 w 25"/>
                <a:gd name="T61" fmla="*/ 24 h 27"/>
                <a:gd name="T62" fmla="*/ 15 w 25"/>
                <a:gd name="T63" fmla="*/ 1 h 27"/>
                <a:gd name="T64" fmla="*/ 15 w 25"/>
                <a:gd name="T65" fmla="*/ 2 h 27"/>
                <a:gd name="T66" fmla="*/ 17 w 25"/>
                <a:gd name="T67" fmla="*/ 18 h 27"/>
                <a:gd name="T68" fmla="*/ 17 w 25"/>
                <a:gd name="T69" fmla="*/ 18 h 27"/>
                <a:gd name="T70" fmla="*/ 17 w 25"/>
                <a:gd name="T71" fmla="*/ 16 h 27"/>
                <a:gd name="T72" fmla="*/ 17 w 25"/>
                <a:gd name="T73" fmla="*/ 16 h 27"/>
                <a:gd name="T74" fmla="*/ 19 w 25"/>
                <a:gd name="T75" fmla="*/ 14 h 27"/>
                <a:gd name="T76" fmla="*/ 19 w 25"/>
                <a:gd name="T77" fmla="*/ 15 h 27"/>
                <a:gd name="T78" fmla="*/ 19 w 25"/>
                <a:gd name="T79" fmla="*/ 13 h 27"/>
                <a:gd name="T80" fmla="*/ 19 w 25"/>
                <a:gd name="T81" fmla="*/ 16 h 27"/>
                <a:gd name="T82" fmla="*/ 19 w 25"/>
                <a:gd name="T83" fmla="*/ 18 h 27"/>
                <a:gd name="T84" fmla="*/ 20 w 25"/>
                <a:gd name="T85" fmla="*/ 24 h 27"/>
                <a:gd name="T86" fmla="*/ 20 w 25"/>
                <a:gd name="T87" fmla="*/ 24 h 27"/>
                <a:gd name="T88" fmla="*/ 20 w 25"/>
                <a:gd name="T89" fmla="*/ 11 h 27"/>
                <a:gd name="T90" fmla="*/ 21 w 25"/>
                <a:gd name="T91" fmla="*/ 24 h 27"/>
                <a:gd name="T92" fmla="*/ 21 w 25"/>
                <a:gd name="T93" fmla="*/ 25 h 27"/>
                <a:gd name="T94" fmla="*/ 21 w 25"/>
                <a:gd name="T95" fmla="*/ 23 h 27"/>
                <a:gd name="T96" fmla="*/ 22 w 25"/>
                <a:gd name="T97" fmla="*/ 2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25" h="27">
                  <a:moveTo>
                    <a:pt x="6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12" y="0"/>
                    <a:pt x="13" y="0"/>
                    <a:pt x="15" y="1"/>
                  </a:cubicBezTo>
                  <a:cubicBezTo>
                    <a:pt x="17" y="2"/>
                    <a:pt x="18" y="4"/>
                    <a:pt x="18" y="5"/>
                  </a:cubicBezTo>
                  <a:cubicBezTo>
                    <a:pt x="19" y="6"/>
                    <a:pt x="20" y="7"/>
                    <a:pt x="20" y="9"/>
                  </a:cubicBezTo>
                  <a:cubicBezTo>
                    <a:pt x="20" y="10"/>
                    <a:pt x="21" y="11"/>
                    <a:pt x="21" y="13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1" y="19"/>
                    <a:pt x="21" y="19"/>
                    <a:pt x="21" y="19"/>
                  </a:cubicBezTo>
                  <a:cubicBezTo>
                    <a:pt x="21" y="20"/>
                    <a:pt x="21" y="21"/>
                    <a:pt x="22" y="22"/>
                  </a:cubicBezTo>
                  <a:cubicBezTo>
                    <a:pt x="24" y="24"/>
                    <a:pt x="24" y="24"/>
                    <a:pt x="25" y="24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25" y="25"/>
                    <a:pt x="24" y="25"/>
                    <a:pt x="23" y="26"/>
                  </a:cubicBezTo>
                  <a:cubicBezTo>
                    <a:pt x="22" y="27"/>
                    <a:pt x="21" y="27"/>
                    <a:pt x="21" y="27"/>
                  </a:cubicBezTo>
                  <a:cubicBezTo>
                    <a:pt x="21" y="27"/>
                    <a:pt x="21" y="27"/>
                    <a:pt x="21" y="27"/>
                  </a:cubicBezTo>
                  <a:cubicBezTo>
                    <a:pt x="21" y="27"/>
                    <a:pt x="19" y="26"/>
                    <a:pt x="17" y="24"/>
                  </a:cubicBezTo>
                  <a:cubicBezTo>
                    <a:pt x="13" y="26"/>
                    <a:pt x="11" y="27"/>
                    <a:pt x="11" y="27"/>
                  </a:cubicBezTo>
                  <a:cubicBezTo>
                    <a:pt x="10" y="27"/>
                    <a:pt x="9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5" y="27"/>
                    <a:pt x="4" y="26"/>
                    <a:pt x="2" y="25"/>
                  </a:cubicBezTo>
                  <a:cubicBezTo>
                    <a:pt x="2" y="25"/>
                    <a:pt x="2" y="24"/>
                    <a:pt x="1" y="23"/>
                  </a:cubicBezTo>
                  <a:cubicBezTo>
                    <a:pt x="0" y="22"/>
                    <a:pt x="0" y="21"/>
                    <a:pt x="0" y="20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18"/>
                    <a:pt x="0" y="17"/>
                    <a:pt x="1" y="16"/>
                  </a:cubicBezTo>
                  <a:cubicBezTo>
                    <a:pt x="1" y="15"/>
                    <a:pt x="2" y="14"/>
                    <a:pt x="3" y="12"/>
                  </a:cubicBezTo>
                  <a:cubicBezTo>
                    <a:pt x="4" y="12"/>
                    <a:pt x="4" y="11"/>
                    <a:pt x="5" y="11"/>
                  </a:cubicBezTo>
                  <a:cubicBezTo>
                    <a:pt x="6" y="10"/>
                    <a:pt x="8" y="10"/>
                    <a:pt x="10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2" y="10"/>
                    <a:pt x="12" y="10"/>
                    <a:pt x="12" y="10"/>
                  </a:cubicBezTo>
                  <a:cubicBezTo>
                    <a:pt x="13" y="10"/>
                    <a:pt x="14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10"/>
                    <a:pt x="15" y="10"/>
                    <a:pt x="15" y="10"/>
                  </a:cubicBezTo>
                  <a:cubicBezTo>
                    <a:pt x="15" y="9"/>
                    <a:pt x="14" y="7"/>
                    <a:pt x="14" y="6"/>
                  </a:cubicBezTo>
                  <a:cubicBezTo>
                    <a:pt x="13" y="5"/>
                    <a:pt x="12" y="4"/>
                    <a:pt x="10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6" y="4"/>
                    <a:pt x="5" y="4"/>
                    <a:pt x="5" y="5"/>
                  </a:cubicBezTo>
                  <a:cubicBezTo>
                    <a:pt x="4" y="6"/>
                    <a:pt x="4" y="7"/>
                    <a:pt x="4" y="8"/>
                  </a:cubicBezTo>
                  <a:cubicBezTo>
                    <a:pt x="4" y="8"/>
                    <a:pt x="3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1" y="9"/>
                    <a:pt x="1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8"/>
                    <a:pt x="0" y="7"/>
                    <a:pt x="0" y="5"/>
                  </a:cubicBezTo>
                  <a:cubicBezTo>
                    <a:pt x="1" y="4"/>
                    <a:pt x="2" y="2"/>
                    <a:pt x="4" y="1"/>
                  </a:cubicBezTo>
                  <a:cubicBezTo>
                    <a:pt x="5" y="0"/>
                    <a:pt x="5" y="0"/>
                    <a:pt x="6" y="0"/>
                  </a:cubicBezTo>
                  <a:close/>
                  <a:moveTo>
                    <a:pt x="2" y="7"/>
                  </a:moveTo>
                  <a:cubicBezTo>
                    <a:pt x="2" y="7"/>
                    <a:pt x="2" y="7"/>
                    <a:pt x="2" y="7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8"/>
                    <a:pt x="2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lose/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3"/>
                    <a:pt x="3" y="3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4" y="2"/>
                    <a:pt x="4" y="2"/>
                  </a:cubicBezTo>
                  <a:cubicBezTo>
                    <a:pt x="4" y="2"/>
                    <a:pt x="3" y="3"/>
                    <a:pt x="3" y="3"/>
                  </a:cubicBezTo>
                  <a:close/>
                  <a:moveTo>
                    <a:pt x="3" y="23"/>
                  </a:move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3" y="23"/>
                    <a:pt x="3" y="23"/>
                    <a:pt x="3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3" y="23"/>
                    <a:pt x="3" y="23"/>
                    <a:pt x="3" y="23"/>
                  </a:cubicBezTo>
                  <a:close/>
                  <a:moveTo>
                    <a:pt x="3" y="25"/>
                  </a:moveTo>
                  <a:cubicBezTo>
                    <a:pt x="3" y="25"/>
                    <a:pt x="3" y="25"/>
                    <a:pt x="3" y="25"/>
                  </a:cubicBezTo>
                  <a:cubicBezTo>
                    <a:pt x="3" y="26"/>
                    <a:pt x="4" y="26"/>
                    <a:pt x="6" y="27"/>
                  </a:cubicBezTo>
                  <a:cubicBezTo>
                    <a:pt x="6" y="27"/>
                    <a:pt x="7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7" y="27"/>
                    <a:pt x="6" y="26"/>
                  </a:cubicBezTo>
                  <a:cubicBezTo>
                    <a:pt x="5" y="26"/>
                    <a:pt x="4" y="26"/>
                    <a:pt x="4" y="25"/>
                  </a:cubicBezTo>
                  <a:lnTo>
                    <a:pt x="3" y="25"/>
                  </a:lnTo>
                  <a:close/>
                  <a:moveTo>
                    <a:pt x="4" y="13"/>
                  </a:moveTo>
                  <a:cubicBezTo>
                    <a:pt x="4" y="13"/>
                    <a:pt x="4" y="13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3"/>
                    <a:pt x="4" y="13"/>
                    <a:pt x="4" y="13"/>
                  </a:cubicBezTo>
                  <a:close/>
                  <a:moveTo>
                    <a:pt x="4" y="17"/>
                  </a:moveTo>
                  <a:cubicBezTo>
                    <a:pt x="4" y="19"/>
                    <a:pt x="4" y="20"/>
                    <a:pt x="5" y="20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2"/>
                    <a:pt x="7" y="23"/>
                    <a:pt x="9" y="23"/>
                  </a:cubicBezTo>
                  <a:cubicBezTo>
                    <a:pt x="9" y="24"/>
                    <a:pt x="9" y="24"/>
                    <a:pt x="10" y="24"/>
                  </a:cubicBezTo>
                  <a:cubicBezTo>
                    <a:pt x="10" y="24"/>
                    <a:pt x="12" y="23"/>
                    <a:pt x="16" y="21"/>
                  </a:cubicBezTo>
                  <a:cubicBezTo>
                    <a:pt x="17" y="21"/>
                    <a:pt x="17" y="20"/>
                    <a:pt x="17" y="20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6" y="19"/>
                    <a:pt x="16" y="17"/>
                    <a:pt x="16" y="15"/>
                  </a:cubicBezTo>
                  <a:cubicBezTo>
                    <a:pt x="16" y="15"/>
                    <a:pt x="16" y="15"/>
                    <a:pt x="16" y="15"/>
                  </a:cubicBezTo>
                  <a:cubicBezTo>
                    <a:pt x="16" y="15"/>
                    <a:pt x="16" y="15"/>
                    <a:pt x="15" y="14"/>
                  </a:cubicBezTo>
                  <a:cubicBezTo>
                    <a:pt x="12" y="14"/>
                    <a:pt x="11" y="13"/>
                    <a:pt x="10" y="13"/>
                  </a:cubicBezTo>
                  <a:cubicBezTo>
                    <a:pt x="7" y="14"/>
                    <a:pt x="6" y="15"/>
                    <a:pt x="5" y="16"/>
                  </a:cubicBezTo>
                  <a:cubicBezTo>
                    <a:pt x="4" y="16"/>
                    <a:pt x="4" y="17"/>
                    <a:pt x="4" y="17"/>
                  </a:cubicBezTo>
                  <a:close/>
                  <a:moveTo>
                    <a:pt x="7" y="2"/>
                  </a:moveTo>
                  <a:cubicBezTo>
                    <a:pt x="7" y="2"/>
                    <a:pt x="7" y="2"/>
                    <a:pt x="7" y="2"/>
                  </a:cubicBezTo>
                  <a:cubicBezTo>
                    <a:pt x="7" y="2"/>
                    <a:pt x="7" y="2"/>
                    <a:pt x="7" y="2"/>
                  </a:cubicBezTo>
                  <a:cubicBezTo>
                    <a:pt x="8" y="2"/>
                    <a:pt x="8" y="2"/>
                    <a:pt x="9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1"/>
                    <a:pt x="7" y="1"/>
                    <a:pt x="7" y="2"/>
                  </a:cubicBezTo>
                  <a:close/>
                  <a:moveTo>
                    <a:pt x="9" y="25"/>
                  </a:moveTo>
                  <a:cubicBezTo>
                    <a:pt x="9" y="25"/>
                    <a:pt x="9" y="25"/>
                    <a:pt x="9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9" y="25"/>
                    <a:pt x="10" y="25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9" y="25"/>
                    <a:pt x="9" y="25"/>
                    <a:pt x="9" y="25"/>
                  </a:cubicBezTo>
                  <a:close/>
                  <a:moveTo>
                    <a:pt x="9" y="3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lnTo>
                    <a:pt x="9" y="3"/>
                  </a:lnTo>
                  <a:close/>
                  <a:moveTo>
                    <a:pt x="11" y="1"/>
                  </a:move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11" y="1"/>
                    <a:pt x="11" y="1"/>
                    <a:pt x="11" y="1"/>
                  </a:cubicBezTo>
                  <a:close/>
                  <a:moveTo>
                    <a:pt x="13" y="24"/>
                  </a:move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24"/>
                    <a:pt x="14" y="24"/>
                    <a:pt x="15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4"/>
                    <a:pt x="14" y="24"/>
                    <a:pt x="14" y="24"/>
                  </a:cubicBezTo>
                  <a:cubicBezTo>
                    <a:pt x="13" y="24"/>
                    <a:pt x="13" y="24"/>
                    <a:pt x="13" y="24"/>
                  </a:cubicBezTo>
                  <a:close/>
                  <a:moveTo>
                    <a:pt x="15" y="1"/>
                  </a:move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5" y="1"/>
                    <a:pt x="15" y="1"/>
                  </a:cubicBezTo>
                  <a:close/>
                  <a:moveTo>
                    <a:pt x="17" y="18"/>
                  </a:move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ubicBezTo>
                    <a:pt x="17" y="18"/>
                    <a:pt x="17" y="18"/>
                    <a:pt x="17" y="18"/>
                  </a:cubicBezTo>
                  <a:close/>
                  <a:moveTo>
                    <a:pt x="17" y="16"/>
                  </a:moveTo>
                  <a:cubicBezTo>
                    <a:pt x="17" y="16"/>
                    <a:pt x="17" y="16"/>
                    <a:pt x="17" y="16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7" y="16"/>
                    <a:pt x="17" y="16"/>
                    <a:pt x="17" y="16"/>
                  </a:cubicBezTo>
                  <a:close/>
                  <a:moveTo>
                    <a:pt x="19" y="14"/>
                  </a:move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9" y="14"/>
                    <a:pt x="19" y="14"/>
                    <a:pt x="19" y="14"/>
                  </a:cubicBezTo>
                  <a:close/>
                  <a:moveTo>
                    <a:pt x="19" y="15"/>
                  </a:moveTo>
                  <a:cubicBezTo>
                    <a:pt x="19" y="15"/>
                    <a:pt x="19" y="15"/>
                    <a:pt x="19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15"/>
                    <a:pt x="19" y="15"/>
                    <a:pt x="19" y="15"/>
                  </a:cubicBezTo>
                  <a:cubicBezTo>
                    <a:pt x="19" y="15"/>
                    <a:pt x="19" y="15"/>
                    <a:pt x="19" y="15"/>
                  </a:cubicBezTo>
                  <a:close/>
                  <a:moveTo>
                    <a:pt x="19" y="12"/>
                  </a:moveTo>
                  <a:cubicBezTo>
                    <a:pt x="19" y="12"/>
                    <a:pt x="19" y="12"/>
                    <a:pt x="19" y="12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3"/>
                  </a:cubicBezTo>
                  <a:cubicBezTo>
                    <a:pt x="19" y="13"/>
                    <a:pt x="19" y="13"/>
                    <a:pt x="19" y="12"/>
                  </a:cubicBezTo>
                  <a:close/>
                  <a:moveTo>
                    <a:pt x="19" y="16"/>
                  </a:moveTo>
                  <a:cubicBezTo>
                    <a:pt x="19" y="16"/>
                    <a:pt x="19" y="16"/>
                    <a:pt x="19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19" y="17"/>
                    <a:pt x="19" y="17"/>
                    <a:pt x="19" y="16"/>
                  </a:cubicBezTo>
                  <a:close/>
                  <a:moveTo>
                    <a:pt x="20" y="23"/>
                  </a:moveTo>
                  <a:cubicBezTo>
                    <a:pt x="20" y="24"/>
                    <a:pt x="20" y="24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4"/>
                    <a:pt x="20" y="24"/>
                    <a:pt x="20" y="24"/>
                  </a:cubicBezTo>
                  <a:cubicBezTo>
                    <a:pt x="20" y="23"/>
                    <a:pt x="20" y="23"/>
                    <a:pt x="20" y="23"/>
                  </a:cubicBezTo>
                  <a:close/>
                  <a:moveTo>
                    <a:pt x="20" y="11"/>
                  </a:move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0" y="11"/>
                    <a:pt x="20" y="11"/>
                    <a:pt x="20" y="11"/>
                  </a:cubicBezTo>
                  <a:close/>
                  <a:moveTo>
                    <a:pt x="21" y="24"/>
                  </a:move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1" y="24"/>
                    <a:pt x="21" y="24"/>
                    <a:pt x="21" y="24"/>
                  </a:cubicBezTo>
                  <a:cubicBezTo>
                    <a:pt x="21" y="24"/>
                    <a:pt x="21" y="24"/>
                    <a:pt x="21" y="24"/>
                  </a:cubicBezTo>
                  <a:close/>
                  <a:moveTo>
                    <a:pt x="21" y="23"/>
                  </a:move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3"/>
                    <a:pt x="21" y="23"/>
                  </a:cubicBezTo>
                  <a:cubicBezTo>
                    <a:pt x="21" y="23"/>
                    <a:pt x="21" y="24"/>
                    <a:pt x="22" y="24"/>
                  </a:cubicBezTo>
                  <a:cubicBezTo>
                    <a:pt x="22" y="24"/>
                    <a:pt x="22" y="24"/>
                    <a:pt x="22" y="24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22" y="23"/>
                    <a:pt x="21" y="23"/>
                    <a:pt x="21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60" name="Freeform 26"/>
            <p:cNvSpPr>
              <a:spLocks noEditPoints="1"/>
            </p:cNvSpPr>
            <p:nvPr/>
          </p:nvSpPr>
          <p:spPr bwMode="auto">
            <a:xfrm>
              <a:off x="7989889" y="2959100"/>
              <a:ext cx="88900" cy="87313"/>
            </a:xfrm>
            <a:custGeom>
              <a:avLst/>
              <a:gdLst>
                <a:gd name="T0" fmla="*/ 21 w 28"/>
                <a:gd name="T1" fmla="*/ 3 h 28"/>
                <a:gd name="T2" fmla="*/ 23 w 28"/>
                <a:gd name="T3" fmla="*/ 5 h 28"/>
                <a:gd name="T4" fmla="*/ 19 w 28"/>
                <a:gd name="T5" fmla="*/ 9 h 28"/>
                <a:gd name="T6" fmla="*/ 8 w 28"/>
                <a:gd name="T7" fmla="*/ 6 h 28"/>
                <a:gd name="T8" fmla="*/ 4 w 28"/>
                <a:gd name="T9" fmla="*/ 12 h 28"/>
                <a:gd name="T10" fmla="*/ 4 w 28"/>
                <a:gd name="T11" fmla="*/ 18 h 28"/>
                <a:gd name="T12" fmla="*/ 21 w 28"/>
                <a:gd name="T13" fmla="*/ 19 h 28"/>
                <a:gd name="T14" fmla="*/ 24 w 28"/>
                <a:gd name="T15" fmla="*/ 16 h 28"/>
                <a:gd name="T16" fmla="*/ 25 w 28"/>
                <a:gd name="T17" fmla="*/ 18 h 28"/>
                <a:gd name="T18" fmla="*/ 25 w 28"/>
                <a:gd name="T19" fmla="*/ 25 h 28"/>
                <a:gd name="T20" fmla="*/ 12 w 28"/>
                <a:gd name="T21" fmla="*/ 28 h 28"/>
                <a:gd name="T22" fmla="*/ 0 w 28"/>
                <a:gd name="T23" fmla="*/ 11 h 28"/>
                <a:gd name="T24" fmla="*/ 2 w 28"/>
                <a:gd name="T25" fmla="*/ 15 h 28"/>
                <a:gd name="T26" fmla="*/ 2 w 28"/>
                <a:gd name="T27" fmla="*/ 14 h 28"/>
                <a:gd name="T28" fmla="*/ 3 w 28"/>
                <a:gd name="T29" fmla="*/ 10 h 28"/>
                <a:gd name="T30" fmla="*/ 3 w 28"/>
                <a:gd name="T31" fmla="*/ 17 h 28"/>
                <a:gd name="T32" fmla="*/ 3 w 28"/>
                <a:gd name="T33" fmla="*/ 20 h 28"/>
                <a:gd name="T34" fmla="*/ 3 w 28"/>
                <a:gd name="T35" fmla="*/ 22 h 28"/>
                <a:gd name="T36" fmla="*/ 5 w 28"/>
                <a:gd name="T37" fmla="*/ 24 h 28"/>
                <a:gd name="T38" fmla="*/ 4 w 28"/>
                <a:gd name="T39" fmla="*/ 8 h 28"/>
                <a:gd name="T40" fmla="*/ 4 w 28"/>
                <a:gd name="T41" fmla="*/ 21 h 28"/>
                <a:gd name="T42" fmla="*/ 4 w 28"/>
                <a:gd name="T43" fmla="*/ 21 h 28"/>
                <a:gd name="T44" fmla="*/ 5 w 28"/>
                <a:gd name="T45" fmla="*/ 24 h 28"/>
                <a:gd name="T46" fmla="*/ 6 w 28"/>
                <a:gd name="T47" fmla="*/ 24 h 28"/>
                <a:gd name="T48" fmla="*/ 5 w 28"/>
                <a:gd name="T49" fmla="*/ 3 h 28"/>
                <a:gd name="T50" fmla="*/ 6 w 28"/>
                <a:gd name="T51" fmla="*/ 2 h 28"/>
                <a:gd name="T52" fmla="*/ 11 w 28"/>
                <a:gd name="T53" fmla="*/ 0 h 28"/>
                <a:gd name="T54" fmla="*/ 11 w 28"/>
                <a:gd name="T55" fmla="*/ 26 h 28"/>
                <a:gd name="T56" fmla="*/ 10 w 28"/>
                <a:gd name="T57" fmla="*/ 25 h 28"/>
                <a:gd name="T58" fmla="*/ 7 w 28"/>
                <a:gd name="T59" fmla="*/ 24 h 28"/>
                <a:gd name="T60" fmla="*/ 8 w 28"/>
                <a:gd name="T61" fmla="*/ 4 h 28"/>
                <a:gd name="T62" fmla="*/ 10 w 28"/>
                <a:gd name="T63" fmla="*/ 3 h 28"/>
                <a:gd name="T64" fmla="*/ 12 w 28"/>
                <a:gd name="T65" fmla="*/ 3 h 28"/>
                <a:gd name="T66" fmla="*/ 12 w 28"/>
                <a:gd name="T67" fmla="*/ 4 h 28"/>
                <a:gd name="T68" fmla="*/ 12 w 28"/>
                <a:gd name="T69" fmla="*/ 4 h 28"/>
                <a:gd name="T70" fmla="*/ 13 w 28"/>
                <a:gd name="T71" fmla="*/ 27 h 28"/>
                <a:gd name="T72" fmla="*/ 15 w 28"/>
                <a:gd name="T73" fmla="*/ 3 h 28"/>
                <a:gd name="T74" fmla="*/ 15 w 28"/>
                <a:gd name="T75" fmla="*/ 3 h 28"/>
                <a:gd name="T76" fmla="*/ 16 w 28"/>
                <a:gd name="T77" fmla="*/ 25 h 28"/>
                <a:gd name="T78" fmla="*/ 16 w 28"/>
                <a:gd name="T79" fmla="*/ 3 h 28"/>
                <a:gd name="T80" fmla="*/ 15 w 28"/>
                <a:gd name="T81" fmla="*/ 1 h 28"/>
                <a:gd name="T82" fmla="*/ 17 w 28"/>
                <a:gd name="T83" fmla="*/ 26 h 28"/>
                <a:gd name="T84" fmla="*/ 17 w 28"/>
                <a:gd name="T85" fmla="*/ 3 h 28"/>
                <a:gd name="T86" fmla="*/ 17 w 28"/>
                <a:gd name="T87" fmla="*/ 3 h 28"/>
                <a:gd name="T88" fmla="*/ 17 w 28"/>
                <a:gd name="T89" fmla="*/ 24 h 28"/>
                <a:gd name="T90" fmla="*/ 20 w 28"/>
                <a:gd name="T91" fmla="*/ 4 h 28"/>
                <a:gd name="T92" fmla="*/ 20 w 28"/>
                <a:gd name="T93" fmla="*/ 22 h 28"/>
                <a:gd name="T94" fmla="*/ 23 w 28"/>
                <a:gd name="T95" fmla="*/ 5 h 28"/>
                <a:gd name="T96" fmla="*/ 23 w 28"/>
                <a:gd name="T97" fmla="*/ 19 h 28"/>
                <a:gd name="T98" fmla="*/ 25 w 28"/>
                <a:gd name="T99" fmla="*/ 18 h 28"/>
                <a:gd name="T100" fmla="*/ 27 w 28"/>
                <a:gd name="T101" fmla="*/ 22 h 28"/>
                <a:gd name="T102" fmla="*/ 25 w 28"/>
                <a:gd name="T103" fmla="*/ 23 h 28"/>
                <a:gd name="T104" fmla="*/ 25 w 28"/>
                <a:gd name="T105" fmla="*/ 23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8" h="28">
                  <a:moveTo>
                    <a:pt x="14" y="0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15" y="0"/>
                    <a:pt x="15" y="0"/>
                    <a:pt x="16" y="0"/>
                  </a:cubicBezTo>
                  <a:cubicBezTo>
                    <a:pt x="17" y="0"/>
                    <a:pt x="18" y="1"/>
                    <a:pt x="21" y="2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3" y="4"/>
                    <a:pt x="24" y="4"/>
                    <a:pt x="24" y="5"/>
                  </a:cubicBezTo>
                  <a:cubicBezTo>
                    <a:pt x="24" y="5"/>
                    <a:pt x="24" y="5"/>
                    <a:pt x="24" y="5"/>
                  </a:cubicBezTo>
                  <a:cubicBezTo>
                    <a:pt x="24" y="5"/>
                    <a:pt x="24" y="5"/>
                    <a:pt x="23" y="5"/>
                  </a:cubicBezTo>
                  <a:cubicBezTo>
                    <a:pt x="23" y="6"/>
                    <a:pt x="22" y="7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9"/>
                    <a:pt x="20" y="9"/>
                    <a:pt x="20" y="10"/>
                  </a:cubicBezTo>
                  <a:cubicBezTo>
                    <a:pt x="20" y="10"/>
                    <a:pt x="19" y="9"/>
                    <a:pt x="19" y="9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8" y="6"/>
                    <a:pt x="18" y="6"/>
                    <a:pt x="18" y="6"/>
                  </a:cubicBezTo>
                  <a:cubicBezTo>
                    <a:pt x="18" y="5"/>
                    <a:pt x="17" y="5"/>
                    <a:pt x="15" y="5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1" y="4"/>
                    <a:pt x="9" y="5"/>
                    <a:pt x="8" y="6"/>
                  </a:cubicBezTo>
                  <a:cubicBezTo>
                    <a:pt x="6" y="6"/>
                    <a:pt x="6" y="7"/>
                    <a:pt x="5" y="9"/>
                  </a:cubicBezTo>
                  <a:cubicBezTo>
                    <a:pt x="5" y="11"/>
                    <a:pt x="4" y="12"/>
                    <a:pt x="4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3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4" y="12"/>
                    <a:pt x="4" y="12"/>
                    <a:pt x="4" y="13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4" y="15"/>
                    <a:pt x="4" y="16"/>
                    <a:pt x="5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5" y="18"/>
                    <a:pt x="5" y="19"/>
                    <a:pt x="5" y="20"/>
                  </a:cubicBezTo>
                  <a:cubicBezTo>
                    <a:pt x="5" y="21"/>
                    <a:pt x="6" y="22"/>
                    <a:pt x="8" y="2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3" y="24"/>
                    <a:pt x="16" y="24"/>
                    <a:pt x="18" y="23"/>
                  </a:cubicBezTo>
                  <a:cubicBezTo>
                    <a:pt x="20" y="21"/>
                    <a:pt x="21" y="19"/>
                    <a:pt x="21" y="19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1" y="18"/>
                    <a:pt x="22" y="17"/>
                    <a:pt x="23" y="16"/>
                  </a:cubicBezTo>
                  <a:cubicBezTo>
                    <a:pt x="23" y="16"/>
                    <a:pt x="23" y="16"/>
                    <a:pt x="24" y="16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7"/>
                    <a:pt x="23" y="17"/>
                    <a:pt x="23" y="17"/>
                  </a:cubicBezTo>
                  <a:cubicBezTo>
                    <a:pt x="24" y="17"/>
                    <a:pt x="25" y="17"/>
                    <a:pt x="25" y="18"/>
                  </a:cubicBezTo>
                  <a:cubicBezTo>
                    <a:pt x="26" y="18"/>
                    <a:pt x="26" y="19"/>
                    <a:pt x="27" y="21"/>
                  </a:cubicBezTo>
                  <a:cubicBezTo>
                    <a:pt x="27" y="21"/>
                    <a:pt x="27" y="21"/>
                    <a:pt x="27" y="22"/>
                  </a:cubicBezTo>
                  <a:cubicBezTo>
                    <a:pt x="28" y="22"/>
                    <a:pt x="28" y="22"/>
                    <a:pt x="28" y="22"/>
                  </a:cubicBezTo>
                  <a:cubicBezTo>
                    <a:pt x="28" y="23"/>
                    <a:pt x="28" y="23"/>
                    <a:pt x="27" y="23"/>
                  </a:cubicBezTo>
                  <a:cubicBezTo>
                    <a:pt x="27" y="23"/>
                    <a:pt x="26" y="24"/>
                    <a:pt x="25" y="25"/>
                  </a:cubicBezTo>
                  <a:cubicBezTo>
                    <a:pt x="24" y="23"/>
                    <a:pt x="23" y="23"/>
                    <a:pt x="23" y="23"/>
                  </a:cubicBezTo>
                  <a:cubicBezTo>
                    <a:pt x="21" y="25"/>
                    <a:pt x="21" y="25"/>
                    <a:pt x="21" y="25"/>
                  </a:cubicBezTo>
                  <a:cubicBezTo>
                    <a:pt x="20" y="25"/>
                    <a:pt x="19" y="26"/>
                    <a:pt x="18" y="26"/>
                  </a:cubicBezTo>
                  <a:cubicBezTo>
                    <a:pt x="13" y="28"/>
                    <a:pt x="13" y="28"/>
                    <a:pt x="13" y="28"/>
                  </a:cubicBezTo>
                  <a:cubicBezTo>
                    <a:pt x="12" y="28"/>
                    <a:pt x="12" y="28"/>
                    <a:pt x="12" y="28"/>
                  </a:cubicBezTo>
                  <a:cubicBezTo>
                    <a:pt x="11" y="28"/>
                    <a:pt x="10" y="28"/>
                    <a:pt x="8" y="27"/>
                  </a:cubicBezTo>
                  <a:cubicBezTo>
                    <a:pt x="6" y="26"/>
                    <a:pt x="4" y="25"/>
                    <a:pt x="4" y="25"/>
                  </a:cubicBezTo>
                  <a:cubicBezTo>
                    <a:pt x="1" y="21"/>
                    <a:pt x="0" y="19"/>
                    <a:pt x="0" y="1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4"/>
                    <a:pt x="0" y="13"/>
                    <a:pt x="0" y="11"/>
                  </a:cubicBezTo>
                  <a:cubicBezTo>
                    <a:pt x="2" y="8"/>
                    <a:pt x="2" y="8"/>
                    <a:pt x="2" y="8"/>
                  </a:cubicBezTo>
                  <a:cubicBezTo>
                    <a:pt x="2" y="7"/>
                    <a:pt x="2" y="6"/>
                    <a:pt x="3" y="5"/>
                  </a:cubicBezTo>
                  <a:cubicBezTo>
                    <a:pt x="4" y="3"/>
                    <a:pt x="6" y="2"/>
                    <a:pt x="9" y="0"/>
                  </a:cubicBezTo>
                  <a:cubicBezTo>
                    <a:pt x="10" y="0"/>
                    <a:pt x="12" y="0"/>
                    <a:pt x="14" y="0"/>
                  </a:cubicBezTo>
                  <a:close/>
                  <a:moveTo>
                    <a:pt x="2" y="15"/>
                  </a:moveTo>
                  <a:cubicBezTo>
                    <a:pt x="2" y="15"/>
                    <a:pt x="2" y="15"/>
                    <a:pt x="2" y="15"/>
                  </a:cubicBezTo>
                  <a:cubicBezTo>
                    <a:pt x="2" y="15"/>
                    <a:pt x="2" y="16"/>
                    <a:pt x="2" y="16"/>
                  </a:cubicBezTo>
                  <a:cubicBezTo>
                    <a:pt x="2" y="16"/>
                    <a:pt x="2" y="15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4"/>
                    <a:pt x="2" y="14"/>
                    <a:pt x="2" y="15"/>
                  </a:cubicBezTo>
                  <a:close/>
                  <a:moveTo>
                    <a:pt x="4" y="9"/>
                  </a:moveTo>
                  <a:cubicBezTo>
                    <a:pt x="3" y="9"/>
                    <a:pt x="3" y="9"/>
                    <a:pt x="3" y="9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0"/>
                    <a:pt x="3" y="10"/>
                    <a:pt x="3" y="10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3" y="10"/>
                    <a:pt x="4" y="9"/>
                  </a:cubicBezTo>
                  <a:close/>
                  <a:moveTo>
                    <a:pt x="3" y="16"/>
                  </a:moveTo>
                  <a:cubicBezTo>
                    <a:pt x="3" y="16"/>
                    <a:pt x="3" y="16"/>
                    <a:pt x="3" y="17"/>
                  </a:cubicBezTo>
                  <a:cubicBezTo>
                    <a:pt x="3" y="17"/>
                    <a:pt x="3" y="17"/>
                    <a:pt x="3" y="18"/>
                  </a:cubicBezTo>
                  <a:cubicBezTo>
                    <a:pt x="3" y="18"/>
                    <a:pt x="4" y="18"/>
                    <a:pt x="4" y="18"/>
                  </a:cubicBezTo>
                  <a:cubicBezTo>
                    <a:pt x="4" y="18"/>
                    <a:pt x="4" y="18"/>
                    <a:pt x="4" y="18"/>
                  </a:cubicBezTo>
                  <a:cubicBezTo>
                    <a:pt x="4" y="18"/>
                    <a:pt x="4" y="17"/>
                    <a:pt x="3" y="16"/>
                  </a:cubicBezTo>
                  <a:close/>
                  <a:moveTo>
                    <a:pt x="3" y="20"/>
                  </a:move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4" y="20"/>
                  </a:cubicBezTo>
                  <a:cubicBezTo>
                    <a:pt x="4" y="20"/>
                    <a:pt x="3" y="20"/>
                    <a:pt x="3" y="20"/>
                  </a:cubicBezTo>
                  <a:close/>
                  <a:moveTo>
                    <a:pt x="3" y="22"/>
                  </a:moveTo>
                  <a:cubicBezTo>
                    <a:pt x="3" y="22"/>
                    <a:pt x="3" y="22"/>
                    <a:pt x="3" y="22"/>
                  </a:cubicBezTo>
                  <a:cubicBezTo>
                    <a:pt x="3" y="22"/>
                    <a:pt x="3" y="22"/>
                    <a:pt x="3" y="22"/>
                  </a:cubicBezTo>
                  <a:cubicBezTo>
                    <a:pt x="3" y="23"/>
                    <a:pt x="4" y="23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3"/>
                    <a:pt x="5" y="23"/>
                    <a:pt x="3" y="22"/>
                  </a:cubicBezTo>
                  <a:close/>
                  <a:moveTo>
                    <a:pt x="3" y="8"/>
                  </a:moveTo>
                  <a:cubicBezTo>
                    <a:pt x="3" y="8"/>
                    <a:pt x="3" y="8"/>
                    <a:pt x="3" y="8"/>
                  </a:cubicBezTo>
                  <a:cubicBezTo>
                    <a:pt x="3" y="8"/>
                    <a:pt x="3" y="8"/>
                    <a:pt x="3" y="8"/>
                  </a:cubicBezTo>
                  <a:cubicBezTo>
                    <a:pt x="4" y="8"/>
                    <a:pt x="4" y="8"/>
                    <a:pt x="4" y="8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3" y="7"/>
                    <a:pt x="3" y="8"/>
                  </a:cubicBezTo>
                  <a:close/>
                  <a:moveTo>
                    <a:pt x="4" y="21"/>
                  </a:moveTo>
                  <a:cubicBezTo>
                    <a:pt x="4" y="21"/>
                    <a:pt x="4" y="21"/>
                    <a:pt x="4" y="21"/>
                  </a:cubicBezTo>
                  <a:cubicBezTo>
                    <a:pt x="4" y="21"/>
                    <a:pt x="4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4" y="21"/>
                    <a:pt x="4" y="21"/>
                  </a:cubicBezTo>
                  <a:close/>
                  <a:moveTo>
                    <a:pt x="5" y="6"/>
                  </a:moveTo>
                  <a:cubicBezTo>
                    <a:pt x="5" y="6"/>
                    <a:pt x="5" y="6"/>
                    <a:pt x="5" y="6"/>
                  </a:cubicBezTo>
                  <a:cubicBezTo>
                    <a:pt x="5" y="5"/>
                    <a:pt x="6" y="5"/>
                    <a:pt x="6" y="5"/>
                  </a:cubicBezTo>
                  <a:cubicBezTo>
                    <a:pt x="5" y="5"/>
                    <a:pt x="5" y="5"/>
                    <a:pt x="5" y="6"/>
                  </a:cubicBezTo>
                  <a:close/>
                  <a:moveTo>
                    <a:pt x="5" y="24"/>
                  </a:moveTo>
                  <a:cubicBezTo>
                    <a:pt x="5" y="25"/>
                    <a:pt x="6" y="26"/>
                    <a:pt x="8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10" y="27"/>
                    <a:pt x="10" y="27"/>
                    <a:pt x="10" y="27"/>
                  </a:cubicBezTo>
                  <a:cubicBezTo>
                    <a:pt x="8" y="26"/>
                    <a:pt x="6" y="25"/>
                    <a:pt x="6" y="24"/>
                  </a:cubicBezTo>
                  <a:cubicBezTo>
                    <a:pt x="6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5" y="24"/>
                    <a:pt x="5" y="24"/>
                    <a:pt x="5" y="24"/>
                  </a:cubicBezTo>
                  <a:close/>
                  <a:moveTo>
                    <a:pt x="6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lose/>
                  <a:moveTo>
                    <a:pt x="6" y="2"/>
                  </a:moveTo>
                  <a:cubicBezTo>
                    <a:pt x="6" y="2"/>
                    <a:pt x="6" y="2"/>
                    <a:pt x="6" y="2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1" y="1"/>
                    <a:pt x="11" y="0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0" y="0"/>
                    <a:pt x="8" y="1"/>
                    <a:pt x="6" y="2"/>
                  </a:cubicBezTo>
                  <a:close/>
                  <a:moveTo>
                    <a:pt x="7" y="24"/>
                  </a:move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5"/>
                    <a:pt x="8" y="25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11" y="26"/>
                    <a:pt x="10" y="25"/>
                    <a:pt x="10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9" y="25"/>
                    <a:pt x="9" y="25"/>
                    <a:pt x="9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7" y="24"/>
                  </a:cubicBezTo>
                  <a:close/>
                  <a:moveTo>
                    <a:pt x="8" y="4"/>
                  </a:moveTo>
                  <a:cubicBezTo>
                    <a:pt x="7" y="4"/>
                    <a:pt x="7" y="4"/>
                    <a:pt x="7" y="4"/>
                  </a:cubicBezTo>
                  <a:cubicBezTo>
                    <a:pt x="7" y="4"/>
                    <a:pt x="7" y="4"/>
                    <a:pt x="7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lose/>
                  <a:moveTo>
                    <a:pt x="9" y="3"/>
                  </a:move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9" y="3"/>
                    <a:pt x="9" y="3"/>
                    <a:pt x="9" y="3"/>
                  </a:cubicBezTo>
                  <a:close/>
                  <a:moveTo>
                    <a:pt x="11" y="2"/>
                  </a:moveTo>
                  <a:cubicBezTo>
                    <a:pt x="11" y="2"/>
                    <a:pt x="11" y="2"/>
                    <a:pt x="11" y="2"/>
                  </a:cubicBezTo>
                  <a:cubicBezTo>
                    <a:pt x="12" y="3"/>
                    <a:pt x="12" y="3"/>
                    <a:pt x="12" y="3"/>
                  </a:cubicBezTo>
                  <a:cubicBezTo>
                    <a:pt x="13" y="3"/>
                    <a:pt x="15" y="2"/>
                    <a:pt x="15" y="2"/>
                  </a:cubicBezTo>
                  <a:cubicBezTo>
                    <a:pt x="15" y="2"/>
                    <a:pt x="15" y="2"/>
                    <a:pt x="14" y="2"/>
                  </a:cubicBezTo>
                  <a:cubicBezTo>
                    <a:pt x="13" y="2"/>
                    <a:pt x="12" y="2"/>
                    <a:pt x="11" y="2"/>
                  </a:cubicBezTo>
                  <a:close/>
                  <a:moveTo>
                    <a:pt x="12" y="4"/>
                  </a:moveTo>
                  <a:cubicBezTo>
                    <a:pt x="12" y="4"/>
                    <a:pt x="12" y="4"/>
                    <a:pt x="12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3" y="4"/>
                    <a:pt x="14" y="4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2" y="3"/>
                    <a:pt x="12" y="3"/>
                    <a:pt x="12" y="4"/>
                  </a:cubicBezTo>
                  <a:close/>
                  <a:moveTo>
                    <a:pt x="12" y="27"/>
                  </a:moveTo>
                  <a:cubicBezTo>
                    <a:pt x="12" y="27"/>
                    <a:pt x="12" y="27"/>
                    <a:pt x="12" y="27"/>
                  </a:cubicBezTo>
                  <a:cubicBezTo>
                    <a:pt x="12" y="27"/>
                    <a:pt x="13" y="27"/>
                    <a:pt x="13" y="28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4" y="27"/>
                    <a:pt x="14" y="27"/>
                    <a:pt x="14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3" y="27"/>
                    <a:pt x="13" y="27"/>
                  </a:cubicBezTo>
                  <a:cubicBezTo>
                    <a:pt x="13" y="27"/>
                    <a:pt x="12" y="27"/>
                    <a:pt x="12" y="27"/>
                  </a:cubicBezTo>
                  <a:close/>
                  <a:moveTo>
                    <a:pt x="15" y="3"/>
                  </a:move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4"/>
                    <a:pt x="15" y="4"/>
                    <a:pt x="16" y="4"/>
                  </a:cubicBezTo>
                  <a:cubicBezTo>
                    <a:pt x="16" y="4"/>
                    <a:pt x="16" y="4"/>
                    <a:pt x="16" y="4"/>
                  </a:cubicBezTo>
                  <a:lnTo>
                    <a:pt x="15" y="3"/>
                  </a:lnTo>
                  <a:close/>
                  <a:moveTo>
                    <a:pt x="15" y="25"/>
                  </a:moveTo>
                  <a:cubicBezTo>
                    <a:pt x="15" y="25"/>
                    <a:pt x="15" y="25"/>
                    <a:pt x="15" y="25"/>
                  </a:cubicBezTo>
                  <a:cubicBezTo>
                    <a:pt x="15" y="25"/>
                    <a:pt x="15" y="25"/>
                    <a:pt x="15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5" y="25"/>
                    <a:pt x="15" y="25"/>
                    <a:pt x="15" y="25"/>
                  </a:cubicBezTo>
                  <a:close/>
                  <a:moveTo>
                    <a:pt x="16" y="2"/>
                  </a:move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2"/>
                    <a:pt x="16" y="3"/>
                    <a:pt x="16" y="3"/>
                  </a:cubicBezTo>
                  <a:cubicBezTo>
                    <a:pt x="16" y="2"/>
                    <a:pt x="16" y="2"/>
                    <a:pt x="16" y="2"/>
                  </a:cubicBezTo>
                  <a:cubicBezTo>
                    <a:pt x="16" y="2"/>
                    <a:pt x="16" y="2"/>
                    <a:pt x="16" y="2"/>
                  </a:cubicBezTo>
                  <a:close/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6" y="1"/>
                    <a:pt x="16" y="1"/>
                    <a:pt x="16" y="1"/>
                  </a:cubicBezTo>
                  <a:close/>
                  <a:moveTo>
                    <a:pt x="17" y="26"/>
                  </a:moveTo>
                  <a:cubicBezTo>
                    <a:pt x="17" y="26"/>
                    <a:pt x="17" y="26"/>
                    <a:pt x="17" y="26"/>
                  </a:cubicBezTo>
                  <a:cubicBezTo>
                    <a:pt x="17" y="26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7" y="25"/>
                    <a:pt x="17" y="26"/>
                  </a:cubicBezTo>
                  <a:close/>
                  <a:moveTo>
                    <a:pt x="17" y="3"/>
                  </a:move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ubicBezTo>
                    <a:pt x="17" y="3"/>
                    <a:pt x="17" y="3"/>
                    <a:pt x="17" y="3"/>
                  </a:cubicBezTo>
                  <a:close/>
                  <a:moveTo>
                    <a:pt x="17" y="24"/>
                  </a:moveTo>
                  <a:cubicBezTo>
                    <a:pt x="17" y="24"/>
                    <a:pt x="17" y="24"/>
                    <a:pt x="17" y="24"/>
                  </a:cubicBezTo>
                  <a:cubicBezTo>
                    <a:pt x="17" y="24"/>
                    <a:pt x="17" y="24"/>
                    <a:pt x="17" y="24"/>
                  </a:cubicBezTo>
                  <a:cubicBezTo>
                    <a:pt x="18" y="24"/>
                    <a:pt x="19" y="23"/>
                    <a:pt x="19" y="23"/>
                  </a:cubicBezTo>
                  <a:cubicBezTo>
                    <a:pt x="18" y="23"/>
                    <a:pt x="17" y="24"/>
                    <a:pt x="17" y="24"/>
                  </a:cubicBezTo>
                  <a:close/>
                  <a:moveTo>
                    <a:pt x="20" y="4"/>
                  </a:move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19" y="4"/>
                    <a:pt x="19" y="4"/>
                    <a:pt x="19" y="4"/>
                  </a:cubicBezTo>
                  <a:cubicBezTo>
                    <a:pt x="20" y="4"/>
                    <a:pt x="20" y="4"/>
                    <a:pt x="20" y="4"/>
                  </a:cubicBezTo>
                  <a:close/>
                  <a:moveTo>
                    <a:pt x="20" y="22"/>
                  </a:moveTo>
                  <a:cubicBezTo>
                    <a:pt x="20" y="22"/>
                    <a:pt x="20" y="22"/>
                    <a:pt x="20" y="22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1" y="21"/>
                    <a:pt x="21" y="21"/>
                    <a:pt x="21" y="21"/>
                  </a:cubicBezTo>
                  <a:cubicBezTo>
                    <a:pt x="21" y="21"/>
                    <a:pt x="20" y="21"/>
                    <a:pt x="20" y="22"/>
                  </a:cubicBezTo>
                  <a:close/>
                  <a:moveTo>
                    <a:pt x="22" y="5"/>
                  </a:move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3" y="5"/>
                    <a:pt x="23" y="5"/>
                    <a:pt x="23" y="5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5"/>
                    <a:pt x="22" y="5"/>
                    <a:pt x="22" y="5"/>
                  </a:cubicBezTo>
                  <a:close/>
                  <a:moveTo>
                    <a:pt x="23" y="19"/>
                  </a:moveTo>
                  <a:cubicBezTo>
                    <a:pt x="23" y="19"/>
                    <a:pt x="23" y="19"/>
                    <a:pt x="23" y="19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24" y="19"/>
                    <a:pt x="24" y="19"/>
                    <a:pt x="23" y="19"/>
                  </a:cubicBezTo>
                  <a:close/>
                  <a:moveTo>
                    <a:pt x="25" y="18"/>
                  </a:moveTo>
                  <a:cubicBezTo>
                    <a:pt x="24" y="18"/>
                    <a:pt x="24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4" y="19"/>
                    <a:pt x="25" y="20"/>
                    <a:pt x="26" y="22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26" y="21"/>
                    <a:pt x="26" y="20"/>
                    <a:pt x="25" y="19"/>
                  </a:cubicBezTo>
                  <a:lnTo>
                    <a:pt x="25" y="18"/>
                  </a:lnTo>
                  <a:close/>
                  <a:moveTo>
                    <a:pt x="25" y="23"/>
                  </a:moveTo>
                  <a:cubicBezTo>
                    <a:pt x="25" y="23"/>
                    <a:pt x="25" y="23"/>
                    <a:pt x="25" y="23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5" y="23"/>
                    <a:pt x="25" y="23"/>
                    <a:pt x="25" y="23"/>
                  </a:cubicBezTo>
                  <a:cubicBezTo>
                    <a:pt x="25" y="23"/>
                    <a:pt x="25" y="23"/>
                    <a:pt x="26" y="23"/>
                  </a:cubicBezTo>
                  <a:cubicBezTo>
                    <a:pt x="26" y="23"/>
                    <a:pt x="26" y="23"/>
                    <a:pt x="26" y="23"/>
                  </a:cubicBezTo>
                  <a:cubicBezTo>
                    <a:pt x="26" y="23"/>
                    <a:pt x="25" y="22"/>
                    <a:pt x="25" y="22"/>
                  </a:cubicBezTo>
                  <a:cubicBezTo>
                    <a:pt x="25" y="22"/>
                    <a:pt x="25" y="23"/>
                    <a:pt x="25" y="2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61" name="Freeform 27"/>
            <p:cNvSpPr>
              <a:spLocks noEditPoints="1"/>
            </p:cNvSpPr>
            <p:nvPr/>
          </p:nvSpPr>
          <p:spPr bwMode="auto">
            <a:xfrm>
              <a:off x="8078789" y="2927350"/>
              <a:ext cx="85725" cy="122238"/>
            </a:xfrm>
            <a:custGeom>
              <a:avLst/>
              <a:gdLst>
                <a:gd name="T0" fmla="*/ 7 w 27"/>
                <a:gd name="T1" fmla="*/ 3 h 39"/>
                <a:gd name="T2" fmla="*/ 17 w 27"/>
                <a:gd name="T3" fmla="*/ 12 h 39"/>
                <a:gd name="T4" fmla="*/ 24 w 27"/>
                <a:gd name="T5" fmla="*/ 12 h 39"/>
                <a:gd name="T6" fmla="*/ 24 w 27"/>
                <a:gd name="T7" fmla="*/ 16 h 39"/>
                <a:gd name="T8" fmla="*/ 22 w 27"/>
                <a:gd name="T9" fmla="*/ 18 h 39"/>
                <a:gd name="T10" fmla="*/ 22 w 27"/>
                <a:gd name="T11" fmla="*/ 33 h 39"/>
                <a:gd name="T12" fmla="*/ 27 w 27"/>
                <a:gd name="T13" fmla="*/ 39 h 39"/>
                <a:gd name="T14" fmla="*/ 15 w 27"/>
                <a:gd name="T15" fmla="*/ 25 h 39"/>
                <a:gd name="T16" fmla="*/ 10 w 27"/>
                <a:gd name="T17" fmla="*/ 25 h 39"/>
                <a:gd name="T18" fmla="*/ 9 w 27"/>
                <a:gd name="T19" fmla="*/ 32 h 39"/>
                <a:gd name="T20" fmla="*/ 13 w 27"/>
                <a:gd name="T21" fmla="*/ 36 h 39"/>
                <a:gd name="T22" fmla="*/ 12 w 27"/>
                <a:gd name="T23" fmla="*/ 38 h 39"/>
                <a:gd name="T24" fmla="*/ 2 w 27"/>
                <a:gd name="T25" fmla="*/ 35 h 39"/>
                <a:gd name="T26" fmla="*/ 3 w 27"/>
                <a:gd name="T27" fmla="*/ 35 h 39"/>
                <a:gd name="T28" fmla="*/ 4 w 27"/>
                <a:gd name="T29" fmla="*/ 34 h 39"/>
                <a:gd name="T30" fmla="*/ 3 w 27"/>
                <a:gd name="T31" fmla="*/ 33 h 39"/>
                <a:gd name="T32" fmla="*/ 6 w 27"/>
                <a:gd name="T33" fmla="*/ 28 h 39"/>
                <a:gd name="T34" fmla="*/ 0 w 27"/>
                <a:gd name="T35" fmla="*/ 2 h 39"/>
                <a:gd name="T36" fmla="*/ 1 w 27"/>
                <a:gd name="T37" fmla="*/ 0 h 39"/>
                <a:gd name="T38" fmla="*/ 3 w 27"/>
                <a:gd name="T39" fmla="*/ 4 h 39"/>
                <a:gd name="T40" fmla="*/ 4 w 27"/>
                <a:gd name="T41" fmla="*/ 3 h 39"/>
                <a:gd name="T42" fmla="*/ 4 w 27"/>
                <a:gd name="T43" fmla="*/ 35 h 39"/>
                <a:gd name="T44" fmla="*/ 7 w 27"/>
                <a:gd name="T45" fmla="*/ 35 h 39"/>
                <a:gd name="T46" fmla="*/ 7 w 27"/>
                <a:gd name="T47" fmla="*/ 36 h 39"/>
                <a:gd name="T48" fmla="*/ 6 w 27"/>
                <a:gd name="T49" fmla="*/ 2 h 39"/>
                <a:gd name="T50" fmla="*/ 6 w 27"/>
                <a:gd name="T51" fmla="*/ 10 h 39"/>
                <a:gd name="T52" fmla="*/ 6 w 27"/>
                <a:gd name="T53" fmla="*/ 15 h 39"/>
                <a:gd name="T54" fmla="*/ 7 w 27"/>
                <a:gd name="T55" fmla="*/ 35 h 39"/>
                <a:gd name="T56" fmla="*/ 7 w 27"/>
                <a:gd name="T57" fmla="*/ 23 h 39"/>
                <a:gd name="T58" fmla="*/ 8 w 27"/>
                <a:gd name="T59" fmla="*/ 27 h 39"/>
                <a:gd name="T60" fmla="*/ 7 w 27"/>
                <a:gd name="T61" fmla="*/ 26 h 39"/>
                <a:gd name="T62" fmla="*/ 7 w 27"/>
                <a:gd name="T63" fmla="*/ 32 h 39"/>
                <a:gd name="T64" fmla="*/ 8 w 27"/>
                <a:gd name="T65" fmla="*/ 29 h 39"/>
                <a:gd name="T66" fmla="*/ 9 w 27"/>
                <a:gd name="T67" fmla="*/ 23 h 39"/>
                <a:gd name="T68" fmla="*/ 9 w 27"/>
                <a:gd name="T69" fmla="*/ 35 h 39"/>
                <a:gd name="T70" fmla="*/ 10 w 27"/>
                <a:gd name="T71" fmla="*/ 36 h 39"/>
                <a:gd name="T72" fmla="*/ 11 w 27"/>
                <a:gd name="T73" fmla="*/ 35 h 39"/>
                <a:gd name="T74" fmla="*/ 11 w 27"/>
                <a:gd name="T75" fmla="*/ 24 h 39"/>
                <a:gd name="T76" fmla="*/ 11 w 27"/>
                <a:gd name="T77" fmla="*/ 37 h 39"/>
                <a:gd name="T78" fmla="*/ 12 w 27"/>
                <a:gd name="T79" fmla="*/ 34 h 39"/>
                <a:gd name="T80" fmla="*/ 15 w 27"/>
                <a:gd name="T81" fmla="*/ 23 h 39"/>
                <a:gd name="T82" fmla="*/ 16 w 27"/>
                <a:gd name="T83" fmla="*/ 25 h 39"/>
                <a:gd name="T84" fmla="*/ 16 w 27"/>
                <a:gd name="T85" fmla="*/ 25 h 39"/>
                <a:gd name="T86" fmla="*/ 22 w 27"/>
                <a:gd name="T87" fmla="*/ 16 h 39"/>
                <a:gd name="T88" fmla="*/ 19 w 27"/>
                <a:gd name="T89" fmla="*/ 16 h 39"/>
                <a:gd name="T90" fmla="*/ 18 w 27"/>
                <a:gd name="T91" fmla="*/ 15 h 39"/>
                <a:gd name="T92" fmla="*/ 18 w 27"/>
                <a:gd name="T93" fmla="*/ 14 h 39"/>
                <a:gd name="T94" fmla="*/ 18 w 27"/>
                <a:gd name="T95" fmla="*/ 13 h 39"/>
                <a:gd name="T96" fmla="*/ 19 w 27"/>
                <a:gd name="T97" fmla="*/ 32 h 39"/>
                <a:gd name="T98" fmla="*/ 19 w 27"/>
                <a:gd name="T99" fmla="*/ 11 h 39"/>
                <a:gd name="T100" fmla="*/ 19 w 27"/>
                <a:gd name="T101" fmla="*/ 27 h 39"/>
                <a:gd name="T102" fmla="*/ 21 w 27"/>
                <a:gd name="T103" fmla="*/ 34 h 39"/>
                <a:gd name="T104" fmla="*/ 24 w 27"/>
                <a:gd name="T105" fmla="*/ 14 h 39"/>
                <a:gd name="T106" fmla="*/ 23 w 27"/>
                <a:gd name="T107" fmla="*/ 38 h 39"/>
                <a:gd name="T108" fmla="*/ 26 w 27"/>
                <a:gd name="T109" fmla="*/ 38 h 39"/>
                <a:gd name="T110" fmla="*/ 23 w 27"/>
                <a:gd name="T111" fmla="*/ 35 h 39"/>
                <a:gd name="T112" fmla="*/ 25 w 27"/>
                <a:gd name="T113" fmla="*/ 35 h 39"/>
                <a:gd name="T114" fmla="*/ 26 w 27"/>
                <a:gd name="T115" fmla="*/ 35 h 39"/>
                <a:gd name="T116" fmla="*/ 26 w 27"/>
                <a:gd name="T117" fmla="*/ 35 h 39"/>
                <a:gd name="T118" fmla="*/ 26 w 27"/>
                <a:gd name="T119" fmla="*/ 3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7" h="39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4" y="0"/>
                    <a:pt x="6" y="0"/>
                    <a:pt x="7" y="1"/>
                  </a:cubicBezTo>
                  <a:cubicBezTo>
                    <a:pt x="7" y="1"/>
                    <a:pt x="7" y="2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3"/>
                    <a:pt x="7" y="3"/>
                    <a:pt x="7" y="3"/>
                  </a:cubicBezTo>
                  <a:cubicBezTo>
                    <a:pt x="7" y="4"/>
                    <a:pt x="8" y="6"/>
                    <a:pt x="8" y="10"/>
                  </a:cubicBezTo>
                  <a:cubicBezTo>
                    <a:pt x="8" y="16"/>
                    <a:pt x="8" y="20"/>
                    <a:pt x="8" y="22"/>
                  </a:cubicBezTo>
                  <a:cubicBezTo>
                    <a:pt x="8" y="22"/>
                    <a:pt x="8" y="22"/>
                    <a:pt x="8" y="22"/>
                  </a:cubicBezTo>
                  <a:cubicBezTo>
                    <a:pt x="10" y="21"/>
                    <a:pt x="13" y="19"/>
                    <a:pt x="17" y="16"/>
                  </a:cubicBezTo>
                  <a:cubicBezTo>
                    <a:pt x="17" y="16"/>
                    <a:pt x="17" y="15"/>
                    <a:pt x="17" y="12"/>
                  </a:cubicBezTo>
                  <a:cubicBezTo>
                    <a:pt x="17" y="11"/>
                    <a:pt x="18" y="11"/>
                    <a:pt x="18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23" y="11"/>
                    <a:pt x="25" y="11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12"/>
                    <a:pt x="24" y="12"/>
                    <a:pt x="25" y="12"/>
                  </a:cubicBezTo>
                  <a:cubicBezTo>
                    <a:pt x="25" y="12"/>
                    <a:pt x="26" y="13"/>
                    <a:pt x="26" y="15"/>
                  </a:cubicBezTo>
                  <a:cubicBezTo>
                    <a:pt x="26" y="15"/>
                    <a:pt x="25" y="15"/>
                    <a:pt x="25" y="15"/>
                  </a:cubicBezTo>
                  <a:cubicBezTo>
                    <a:pt x="25" y="15"/>
                    <a:pt x="25" y="16"/>
                    <a:pt x="24" y="16"/>
                  </a:cubicBezTo>
                  <a:cubicBezTo>
                    <a:pt x="24" y="16"/>
                    <a:pt x="24" y="16"/>
                    <a:pt x="24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6"/>
                    <a:pt x="23" y="16"/>
                    <a:pt x="23" y="16"/>
                  </a:cubicBezTo>
                  <a:cubicBezTo>
                    <a:pt x="23" y="17"/>
                    <a:pt x="22" y="17"/>
                    <a:pt x="22" y="17"/>
                  </a:cubicBezTo>
                  <a:cubicBezTo>
                    <a:pt x="22" y="17"/>
                    <a:pt x="22" y="17"/>
                    <a:pt x="22" y="17"/>
                  </a:cubicBezTo>
                  <a:cubicBezTo>
                    <a:pt x="22" y="18"/>
                    <a:pt x="22" y="18"/>
                    <a:pt x="22" y="18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7" y="21"/>
                    <a:pt x="17" y="21"/>
                    <a:pt x="17" y="21"/>
                  </a:cubicBezTo>
                  <a:cubicBezTo>
                    <a:pt x="17" y="21"/>
                    <a:pt x="19" y="25"/>
                    <a:pt x="22" y="31"/>
                  </a:cubicBezTo>
                  <a:cubicBezTo>
                    <a:pt x="22" y="32"/>
                    <a:pt x="23" y="33"/>
                    <a:pt x="23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22" y="33"/>
                    <a:pt x="23" y="34"/>
                    <a:pt x="24" y="34"/>
                  </a:cubicBezTo>
                  <a:cubicBezTo>
                    <a:pt x="26" y="34"/>
                    <a:pt x="27" y="34"/>
                    <a:pt x="27" y="34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35"/>
                    <a:pt x="27" y="36"/>
                    <a:pt x="27" y="38"/>
                  </a:cubicBezTo>
                  <a:cubicBezTo>
                    <a:pt x="27" y="38"/>
                    <a:pt x="27" y="39"/>
                    <a:pt x="27" y="39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5" y="38"/>
                    <a:pt x="24" y="38"/>
                    <a:pt x="21" y="38"/>
                  </a:cubicBezTo>
                  <a:cubicBezTo>
                    <a:pt x="20" y="38"/>
                    <a:pt x="20" y="38"/>
                    <a:pt x="20" y="38"/>
                  </a:cubicBezTo>
                  <a:cubicBezTo>
                    <a:pt x="20" y="38"/>
                    <a:pt x="20" y="38"/>
                    <a:pt x="19" y="37"/>
                  </a:cubicBezTo>
                  <a:cubicBezTo>
                    <a:pt x="19" y="35"/>
                    <a:pt x="19" y="34"/>
                    <a:pt x="18" y="32"/>
                  </a:cubicBezTo>
                  <a:cubicBezTo>
                    <a:pt x="18" y="31"/>
                    <a:pt x="17" y="28"/>
                    <a:pt x="15" y="25"/>
                  </a:cubicBezTo>
                  <a:cubicBezTo>
                    <a:pt x="15" y="24"/>
                    <a:pt x="14" y="23"/>
                    <a:pt x="14" y="23"/>
                  </a:cubicBezTo>
                  <a:cubicBezTo>
                    <a:pt x="13" y="23"/>
                    <a:pt x="12" y="24"/>
                    <a:pt x="11" y="25"/>
                  </a:cubicBezTo>
                  <a:cubicBezTo>
                    <a:pt x="11" y="25"/>
                    <a:pt x="10" y="25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25"/>
                    <a:pt x="10" y="25"/>
                    <a:pt x="10" y="25"/>
                  </a:cubicBezTo>
                  <a:cubicBezTo>
                    <a:pt x="10" y="25"/>
                    <a:pt x="9" y="25"/>
                    <a:pt x="9" y="26"/>
                  </a:cubicBezTo>
                  <a:cubicBezTo>
                    <a:pt x="9" y="26"/>
                    <a:pt x="9" y="26"/>
                    <a:pt x="9" y="26"/>
                  </a:cubicBezTo>
                  <a:cubicBezTo>
                    <a:pt x="9" y="26"/>
                    <a:pt x="9" y="27"/>
                    <a:pt x="9" y="27"/>
                  </a:cubicBezTo>
                  <a:cubicBezTo>
                    <a:pt x="9" y="32"/>
                    <a:pt x="9" y="32"/>
                    <a:pt x="9" y="32"/>
                  </a:cubicBezTo>
                  <a:cubicBezTo>
                    <a:pt x="9" y="33"/>
                    <a:pt x="10" y="33"/>
                    <a:pt x="11" y="33"/>
                  </a:cubicBezTo>
                  <a:cubicBezTo>
                    <a:pt x="11" y="33"/>
                    <a:pt x="12" y="33"/>
                    <a:pt x="13" y="34"/>
                  </a:cubicBezTo>
                  <a:cubicBezTo>
                    <a:pt x="13" y="34"/>
                    <a:pt x="13" y="34"/>
                    <a:pt x="13" y="34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5"/>
                    <a:pt x="13" y="35"/>
                    <a:pt x="13" y="35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7"/>
                    <a:pt x="12" y="37"/>
                    <a:pt x="12" y="37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2" y="37"/>
                    <a:pt x="12" y="37"/>
                    <a:pt x="12" y="37"/>
                  </a:cubicBezTo>
                  <a:cubicBezTo>
                    <a:pt x="12" y="37"/>
                    <a:pt x="12" y="37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6" y="37"/>
                    <a:pt x="4" y="37"/>
                    <a:pt x="3" y="37"/>
                  </a:cubicBezTo>
                  <a:cubicBezTo>
                    <a:pt x="3" y="37"/>
                    <a:pt x="3" y="37"/>
                    <a:pt x="3" y="37"/>
                  </a:cubicBezTo>
                  <a:cubicBezTo>
                    <a:pt x="2" y="37"/>
                    <a:pt x="2" y="36"/>
                    <a:pt x="2" y="35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2" y="35"/>
                    <a:pt x="2" y="35"/>
                    <a:pt x="2" y="35"/>
                  </a:cubicBezTo>
                  <a:cubicBezTo>
                    <a:pt x="2" y="35"/>
                    <a:pt x="2" y="34"/>
                    <a:pt x="3" y="34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3" y="34"/>
                    <a:pt x="3" y="34"/>
                    <a:pt x="3" y="34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5" y="33"/>
                    <a:pt x="5" y="33"/>
                    <a:pt x="5" y="33"/>
                  </a:cubicBezTo>
                  <a:cubicBezTo>
                    <a:pt x="5" y="33"/>
                    <a:pt x="4" y="33"/>
                    <a:pt x="4" y="33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3" y="33"/>
                    <a:pt x="4" y="33"/>
                    <a:pt x="5" y="33"/>
                  </a:cubicBezTo>
                  <a:cubicBezTo>
                    <a:pt x="5" y="32"/>
                    <a:pt x="6" y="32"/>
                    <a:pt x="7" y="32"/>
                  </a:cubicBezTo>
                  <a:cubicBezTo>
                    <a:pt x="7" y="32"/>
                    <a:pt x="7" y="32"/>
                    <a:pt x="7" y="32"/>
                  </a:cubicBezTo>
                  <a:cubicBezTo>
                    <a:pt x="7" y="32"/>
                    <a:pt x="7" y="32"/>
                    <a:pt x="7" y="32"/>
                  </a:cubicBezTo>
                  <a:cubicBezTo>
                    <a:pt x="7" y="32"/>
                    <a:pt x="7" y="32"/>
                    <a:pt x="6" y="32"/>
                  </a:cubicBezTo>
                  <a:cubicBezTo>
                    <a:pt x="6" y="32"/>
                    <a:pt x="6" y="31"/>
                    <a:pt x="6" y="28"/>
                  </a:cubicBezTo>
                  <a:cubicBezTo>
                    <a:pt x="6" y="24"/>
                    <a:pt x="5" y="22"/>
                    <a:pt x="5" y="21"/>
                  </a:cubicBezTo>
                  <a:cubicBezTo>
                    <a:pt x="5" y="13"/>
                    <a:pt x="4" y="8"/>
                    <a:pt x="4" y="6"/>
                  </a:cubicBezTo>
                  <a:cubicBezTo>
                    <a:pt x="4" y="6"/>
                    <a:pt x="4" y="6"/>
                    <a:pt x="2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0" y="6"/>
                    <a:pt x="0" y="5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1"/>
                    <a:pt x="0" y="1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lose/>
                  <a:moveTo>
                    <a:pt x="2" y="3"/>
                  </a:moveTo>
                  <a:cubicBezTo>
                    <a:pt x="2" y="3"/>
                    <a:pt x="2" y="3"/>
                    <a:pt x="2" y="3"/>
                  </a:cubicBezTo>
                  <a:cubicBezTo>
                    <a:pt x="2" y="4"/>
                    <a:pt x="2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4" y="4"/>
                    <a:pt x="4" y="4"/>
                  </a:cubicBezTo>
                  <a:cubicBezTo>
                    <a:pt x="4" y="3"/>
                    <a:pt x="4" y="3"/>
                    <a:pt x="4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2" y="3"/>
                    <a:pt x="2" y="3"/>
                    <a:pt x="2" y="3"/>
                  </a:cubicBezTo>
                  <a:close/>
                  <a:moveTo>
                    <a:pt x="3" y="35"/>
                  </a:moveTo>
                  <a:cubicBezTo>
                    <a:pt x="3" y="35"/>
                    <a:pt x="3" y="35"/>
                    <a:pt x="3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4" y="35"/>
                    <a:pt x="4" y="35"/>
                    <a:pt x="4" y="35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6" y="36"/>
                    <a:pt x="6" y="36"/>
                    <a:pt x="6" y="36"/>
                  </a:cubicBezTo>
                  <a:cubicBezTo>
                    <a:pt x="7" y="36"/>
                    <a:pt x="8" y="35"/>
                    <a:pt x="8" y="35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8" y="35"/>
                    <a:pt x="7" y="35"/>
                    <a:pt x="7" y="35"/>
                  </a:cubicBezTo>
                  <a:cubicBezTo>
                    <a:pt x="5" y="35"/>
                    <a:pt x="4" y="35"/>
                    <a:pt x="3" y="35"/>
                  </a:cubicBezTo>
                  <a:close/>
                  <a:moveTo>
                    <a:pt x="5" y="36"/>
                  </a:moveTo>
                  <a:cubicBezTo>
                    <a:pt x="5" y="36"/>
                    <a:pt x="5" y="36"/>
                    <a:pt x="5" y="36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0" y="37"/>
                    <a:pt x="10" y="37"/>
                    <a:pt x="10" y="37"/>
                  </a:cubicBezTo>
                  <a:cubicBezTo>
                    <a:pt x="10" y="36"/>
                    <a:pt x="9" y="36"/>
                    <a:pt x="7" y="36"/>
                  </a:cubicBezTo>
                  <a:lnTo>
                    <a:pt x="5" y="36"/>
                  </a:lnTo>
                  <a:close/>
                  <a:moveTo>
                    <a:pt x="5" y="3"/>
                  </a:move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6" y="3"/>
                    <a:pt x="6" y="3"/>
                  </a:cubicBezTo>
                  <a:cubicBezTo>
                    <a:pt x="6" y="3"/>
                    <a:pt x="6" y="3"/>
                    <a:pt x="6" y="2"/>
                  </a:cubicBezTo>
                  <a:cubicBezTo>
                    <a:pt x="6" y="2"/>
                    <a:pt x="6" y="2"/>
                    <a:pt x="6" y="2"/>
                  </a:cubicBezTo>
                  <a:cubicBezTo>
                    <a:pt x="6" y="2"/>
                    <a:pt x="5" y="2"/>
                    <a:pt x="5" y="3"/>
                  </a:cubicBezTo>
                  <a:close/>
                  <a:moveTo>
                    <a:pt x="6" y="8"/>
                  </a:moveTo>
                  <a:cubicBezTo>
                    <a:pt x="6" y="8"/>
                    <a:pt x="6" y="8"/>
                    <a:pt x="6" y="8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6" y="9"/>
                    <a:pt x="6" y="9"/>
                    <a:pt x="6" y="9"/>
                  </a:cubicBezTo>
                  <a:cubicBezTo>
                    <a:pt x="6" y="8"/>
                    <a:pt x="6" y="8"/>
                    <a:pt x="6" y="8"/>
                  </a:cubicBezTo>
                  <a:close/>
                  <a:moveTo>
                    <a:pt x="6" y="15"/>
                  </a:move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ubicBezTo>
                    <a:pt x="6" y="15"/>
                    <a:pt x="6" y="15"/>
                    <a:pt x="6" y="15"/>
                  </a:cubicBezTo>
                  <a:close/>
                  <a:moveTo>
                    <a:pt x="7" y="35"/>
                  </a:move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7" y="35"/>
                    <a:pt x="7" y="35"/>
                    <a:pt x="7" y="35"/>
                  </a:cubicBezTo>
                  <a:close/>
                  <a:moveTo>
                    <a:pt x="7" y="23"/>
                  </a:moveTo>
                  <a:cubicBezTo>
                    <a:pt x="7" y="23"/>
                    <a:pt x="7" y="23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23"/>
                    <a:pt x="7" y="23"/>
                    <a:pt x="7" y="23"/>
                  </a:cubicBezTo>
                  <a:close/>
                  <a:moveTo>
                    <a:pt x="7" y="27"/>
                  </a:moveTo>
                  <a:cubicBezTo>
                    <a:pt x="7" y="28"/>
                    <a:pt x="7" y="28"/>
                    <a:pt x="7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8" y="28"/>
                    <a:pt x="8" y="28"/>
                    <a:pt x="8" y="28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8" y="27"/>
                    <a:pt x="8" y="27"/>
                    <a:pt x="8" y="27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7" y="27"/>
                    <a:pt x="7" y="27"/>
                    <a:pt x="7" y="27"/>
                  </a:cubicBezTo>
                  <a:close/>
                  <a:moveTo>
                    <a:pt x="7" y="25"/>
                  </a:move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7" y="26"/>
                    <a:pt x="7" y="26"/>
                    <a:pt x="7" y="26"/>
                  </a:cubicBezTo>
                  <a:cubicBezTo>
                    <a:pt x="8" y="26"/>
                    <a:pt x="8" y="26"/>
                    <a:pt x="8" y="25"/>
                  </a:cubicBezTo>
                  <a:cubicBezTo>
                    <a:pt x="8" y="25"/>
                    <a:pt x="8" y="25"/>
                    <a:pt x="8" y="25"/>
                  </a:cubicBezTo>
                  <a:cubicBezTo>
                    <a:pt x="8" y="25"/>
                    <a:pt x="8" y="25"/>
                    <a:pt x="8" y="24"/>
                  </a:cubicBezTo>
                  <a:cubicBezTo>
                    <a:pt x="7" y="24"/>
                    <a:pt x="7" y="24"/>
                    <a:pt x="7" y="24"/>
                  </a:cubicBezTo>
                  <a:cubicBezTo>
                    <a:pt x="7" y="24"/>
                    <a:pt x="7" y="25"/>
                    <a:pt x="7" y="25"/>
                  </a:cubicBezTo>
                  <a:close/>
                  <a:moveTo>
                    <a:pt x="7" y="32"/>
                  </a:moveTo>
                  <a:cubicBezTo>
                    <a:pt x="7" y="32"/>
                    <a:pt x="7" y="32"/>
                    <a:pt x="7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8" y="32"/>
                    <a:pt x="8" y="32"/>
                    <a:pt x="8" y="32"/>
                  </a:cubicBezTo>
                  <a:cubicBezTo>
                    <a:pt x="7" y="32"/>
                    <a:pt x="7" y="32"/>
                    <a:pt x="7" y="32"/>
                  </a:cubicBezTo>
                  <a:close/>
                  <a:moveTo>
                    <a:pt x="8" y="29"/>
                  </a:moveTo>
                  <a:cubicBezTo>
                    <a:pt x="8" y="29"/>
                    <a:pt x="8" y="29"/>
                    <a:pt x="8" y="29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7" y="30"/>
                    <a:pt x="7" y="30"/>
                    <a:pt x="7" y="30"/>
                  </a:cubicBezTo>
                  <a:cubicBezTo>
                    <a:pt x="8" y="30"/>
                    <a:pt x="8" y="30"/>
                    <a:pt x="8" y="30"/>
                  </a:cubicBezTo>
                  <a:cubicBezTo>
                    <a:pt x="8" y="30"/>
                    <a:pt x="8" y="30"/>
                    <a:pt x="8" y="29"/>
                  </a:cubicBezTo>
                  <a:close/>
                  <a:moveTo>
                    <a:pt x="9" y="23"/>
                  </a:move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9" y="23"/>
                    <a:pt x="9" y="23"/>
                  </a:cubicBezTo>
                  <a:cubicBezTo>
                    <a:pt x="9" y="23"/>
                    <a:pt x="10" y="23"/>
                    <a:pt x="10" y="22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9" y="22"/>
                    <a:pt x="9" y="22"/>
                    <a:pt x="9" y="23"/>
                  </a:cubicBezTo>
                  <a:close/>
                  <a:moveTo>
                    <a:pt x="9" y="35"/>
                  </a:moveTo>
                  <a:cubicBezTo>
                    <a:pt x="9" y="35"/>
                    <a:pt x="9" y="35"/>
                    <a:pt x="9" y="35"/>
                  </a:cubicBezTo>
                  <a:cubicBezTo>
                    <a:pt x="9" y="35"/>
                    <a:pt x="9" y="35"/>
                    <a:pt x="9" y="35"/>
                  </a:cubicBezTo>
                  <a:close/>
                  <a:moveTo>
                    <a:pt x="9" y="36"/>
                  </a:moveTo>
                  <a:cubicBezTo>
                    <a:pt x="9" y="36"/>
                    <a:pt x="9" y="36"/>
                    <a:pt x="9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10" y="36"/>
                  </a:cubicBezTo>
                  <a:cubicBezTo>
                    <a:pt x="10" y="36"/>
                    <a:pt x="10" y="36"/>
                    <a:pt x="9" y="36"/>
                  </a:cubicBezTo>
                  <a:close/>
                  <a:moveTo>
                    <a:pt x="10" y="35"/>
                  </a:moveTo>
                  <a:cubicBezTo>
                    <a:pt x="11" y="35"/>
                    <a:pt x="11" y="35"/>
                    <a:pt x="11" y="35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1" y="35"/>
                    <a:pt x="11" y="35"/>
                    <a:pt x="11" y="34"/>
                  </a:cubicBezTo>
                  <a:cubicBezTo>
                    <a:pt x="11" y="34"/>
                    <a:pt x="11" y="34"/>
                    <a:pt x="11" y="34"/>
                  </a:cubicBezTo>
                  <a:cubicBezTo>
                    <a:pt x="11" y="34"/>
                    <a:pt x="10" y="34"/>
                    <a:pt x="10" y="35"/>
                  </a:cubicBezTo>
                  <a:close/>
                  <a:moveTo>
                    <a:pt x="11" y="24"/>
                  </a:moveTo>
                  <a:cubicBezTo>
                    <a:pt x="11" y="24"/>
                    <a:pt x="11" y="24"/>
                    <a:pt x="11" y="24"/>
                  </a:cubicBezTo>
                  <a:cubicBezTo>
                    <a:pt x="11" y="24"/>
                    <a:pt x="11" y="24"/>
                    <a:pt x="11" y="24"/>
                  </a:cubicBezTo>
                  <a:cubicBezTo>
                    <a:pt x="11" y="24"/>
                    <a:pt x="12" y="23"/>
                    <a:pt x="12" y="23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1" y="23"/>
                    <a:pt x="11" y="24"/>
                    <a:pt x="11" y="24"/>
                  </a:cubicBezTo>
                  <a:close/>
                  <a:moveTo>
                    <a:pt x="11" y="37"/>
                  </a:moveTo>
                  <a:cubicBezTo>
                    <a:pt x="11" y="37"/>
                    <a:pt x="11" y="37"/>
                    <a:pt x="11" y="37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7"/>
                    <a:pt x="11" y="37"/>
                    <a:pt x="11" y="37"/>
                  </a:cubicBezTo>
                  <a:cubicBezTo>
                    <a:pt x="11" y="37"/>
                    <a:pt x="11" y="37"/>
                    <a:pt x="11" y="37"/>
                  </a:cubicBezTo>
                  <a:close/>
                  <a:moveTo>
                    <a:pt x="12" y="34"/>
                  </a:moveTo>
                  <a:cubicBezTo>
                    <a:pt x="12" y="34"/>
                    <a:pt x="12" y="34"/>
                    <a:pt x="12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4"/>
                    <a:pt x="12" y="34"/>
                    <a:pt x="12" y="34"/>
                  </a:cubicBezTo>
                  <a:cubicBezTo>
                    <a:pt x="12" y="34"/>
                    <a:pt x="12" y="34"/>
                    <a:pt x="12" y="34"/>
                  </a:cubicBezTo>
                  <a:close/>
                  <a:moveTo>
                    <a:pt x="15" y="23"/>
                  </a:moveTo>
                  <a:cubicBezTo>
                    <a:pt x="15" y="23"/>
                    <a:pt x="15" y="24"/>
                    <a:pt x="15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5" y="23"/>
                    <a:pt x="15" y="23"/>
                    <a:pt x="15" y="23"/>
                  </a:cubicBezTo>
                  <a:cubicBezTo>
                    <a:pt x="15" y="23"/>
                    <a:pt x="15" y="23"/>
                    <a:pt x="15" y="23"/>
                  </a:cubicBezTo>
                  <a:close/>
                  <a:moveTo>
                    <a:pt x="16" y="25"/>
                  </a:moveTo>
                  <a:cubicBezTo>
                    <a:pt x="16" y="25"/>
                    <a:pt x="16" y="25"/>
                    <a:pt x="16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7" y="27"/>
                    <a:pt x="17" y="28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9"/>
                    <a:pt x="18" y="29"/>
                  </a:cubicBezTo>
                  <a:cubicBezTo>
                    <a:pt x="18" y="29"/>
                    <a:pt x="18" y="27"/>
                    <a:pt x="16" y="25"/>
                  </a:cubicBezTo>
                  <a:close/>
                  <a:moveTo>
                    <a:pt x="17" y="19"/>
                  </a:moveTo>
                  <a:cubicBezTo>
                    <a:pt x="17" y="19"/>
                    <a:pt x="17" y="19"/>
                    <a:pt x="17" y="19"/>
                  </a:cubicBezTo>
                  <a:cubicBezTo>
                    <a:pt x="17" y="19"/>
                    <a:pt x="17" y="19"/>
                    <a:pt x="17" y="19"/>
                  </a:cubicBezTo>
                  <a:cubicBezTo>
                    <a:pt x="18" y="19"/>
                    <a:pt x="20" y="18"/>
                    <a:pt x="22" y="17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2" y="16"/>
                    <a:pt x="22" y="16"/>
                    <a:pt x="22" y="16"/>
                  </a:cubicBezTo>
                  <a:cubicBezTo>
                    <a:pt x="20" y="17"/>
                    <a:pt x="19" y="18"/>
                    <a:pt x="17" y="19"/>
                  </a:cubicBezTo>
                  <a:close/>
                  <a:moveTo>
                    <a:pt x="17" y="17"/>
                  </a:move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7" y="17"/>
                    <a:pt x="18" y="17"/>
                    <a:pt x="19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6"/>
                    <a:pt x="18" y="16"/>
                    <a:pt x="17" y="17"/>
                  </a:cubicBezTo>
                  <a:close/>
                  <a:moveTo>
                    <a:pt x="18" y="15"/>
                  </a:move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ubicBezTo>
                    <a:pt x="18" y="15"/>
                    <a:pt x="18" y="15"/>
                    <a:pt x="18" y="15"/>
                  </a:cubicBezTo>
                  <a:close/>
                  <a:moveTo>
                    <a:pt x="18" y="14"/>
                  </a:move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4"/>
                    <a:pt x="18" y="14"/>
                    <a:pt x="18" y="14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8" y="13"/>
                    <a:pt x="18" y="13"/>
                    <a:pt x="18" y="14"/>
                  </a:cubicBezTo>
                  <a:close/>
                  <a:moveTo>
                    <a:pt x="18" y="30"/>
                  </a:moveTo>
                  <a:cubicBezTo>
                    <a:pt x="18" y="30"/>
                    <a:pt x="18" y="30"/>
                    <a:pt x="18" y="30"/>
                  </a:cubicBezTo>
                  <a:cubicBezTo>
                    <a:pt x="18" y="30"/>
                    <a:pt x="18" y="30"/>
                    <a:pt x="18" y="30"/>
                  </a:cubicBezTo>
                  <a:cubicBezTo>
                    <a:pt x="19" y="31"/>
                    <a:pt x="19" y="31"/>
                    <a:pt x="19" y="32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19" y="31"/>
                    <a:pt x="19" y="31"/>
                    <a:pt x="19" y="30"/>
                  </a:cubicBezTo>
                  <a:lnTo>
                    <a:pt x="18" y="30"/>
                  </a:lnTo>
                  <a:close/>
                  <a:moveTo>
                    <a:pt x="19" y="11"/>
                  </a:move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ubicBezTo>
                    <a:pt x="19" y="11"/>
                    <a:pt x="19" y="11"/>
                    <a:pt x="19" y="11"/>
                  </a:cubicBezTo>
                  <a:close/>
                  <a:moveTo>
                    <a:pt x="19" y="27"/>
                  </a:move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ubicBezTo>
                    <a:pt x="19" y="27"/>
                    <a:pt x="19" y="27"/>
                    <a:pt x="19" y="27"/>
                  </a:cubicBezTo>
                  <a:close/>
                  <a:moveTo>
                    <a:pt x="20" y="33"/>
                  </a:moveTo>
                  <a:cubicBezTo>
                    <a:pt x="20" y="33"/>
                    <a:pt x="20" y="33"/>
                    <a:pt x="20" y="33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3"/>
                    <a:pt x="21" y="33"/>
                    <a:pt x="21" y="33"/>
                  </a:cubicBezTo>
                  <a:cubicBezTo>
                    <a:pt x="21" y="33"/>
                    <a:pt x="20" y="33"/>
                    <a:pt x="20" y="33"/>
                  </a:cubicBezTo>
                  <a:close/>
                  <a:moveTo>
                    <a:pt x="22" y="14"/>
                  </a:moveTo>
                  <a:cubicBezTo>
                    <a:pt x="22" y="14"/>
                    <a:pt x="23" y="14"/>
                    <a:pt x="24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3" y="14"/>
                    <a:pt x="23" y="14"/>
                    <a:pt x="23" y="14"/>
                  </a:cubicBezTo>
                  <a:cubicBezTo>
                    <a:pt x="23" y="14"/>
                    <a:pt x="22" y="14"/>
                    <a:pt x="22" y="14"/>
                  </a:cubicBezTo>
                  <a:close/>
                  <a:moveTo>
                    <a:pt x="23" y="38"/>
                  </a:moveTo>
                  <a:cubicBezTo>
                    <a:pt x="23" y="38"/>
                    <a:pt x="23" y="38"/>
                    <a:pt x="23" y="38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4" y="38"/>
                    <a:pt x="24" y="38"/>
                    <a:pt x="24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6" y="38"/>
                    <a:pt x="26" y="38"/>
                    <a:pt x="26" y="38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23" y="38"/>
                    <a:pt x="23" y="38"/>
                    <a:pt x="23" y="38"/>
                  </a:cubicBezTo>
                  <a:cubicBezTo>
                    <a:pt x="23" y="38"/>
                    <a:pt x="23" y="38"/>
                    <a:pt x="23" y="38"/>
                  </a:cubicBezTo>
                  <a:close/>
                  <a:moveTo>
                    <a:pt x="23" y="35"/>
                  </a:moveTo>
                  <a:cubicBezTo>
                    <a:pt x="23" y="35"/>
                    <a:pt x="23" y="35"/>
                    <a:pt x="23" y="35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4" y="35"/>
                    <a:pt x="24" y="35"/>
                  </a:cubicBezTo>
                  <a:lnTo>
                    <a:pt x="23" y="35"/>
                  </a:lnTo>
                  <a:close/>
                  <a:moveTo>
                    <a:pt x="25" y="35"/>
                  </a:moveTo>
                  <a:cubicBezTo>
                    <a:pt x="24" y="35"/>
                    <a:pt x="24" y="35"/>
                    <a:pt x="24" y="35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4" y="36"/>
                    <a:pt x="24" y="36"/>
                    <a:pt x="24" y="36"/>
                  </a:cubicBezTo>
                  <a:cubicBezTo>
                    <a:pt x="25" y="36"/>
                    <a:pt x="25" y="36"/>
                    <a:pt x="25" y="36"/>
                  </a:cubicBezTo>
                  <a:lnTo>
                    <a:pt x="25" y="35"/>
                  </a:lnTo>
                  <a:close/>
                  <a:moveTo>
                    <a:pt x="26" y="35"/>
                  </a:move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6" y="35"/>
                    <a:pt x="26" y="35"/>
                    <a:pt x="26" y="35"/>
                  </a:cubicBezTo>
                  <a:cubicBezTo>
                    <a:pt x="27" y="35"/>
                    <a:pt x="27" y="35"/>
                    <a:pt x="27" y="35"/>
                  </a:cubicBezTo>
                  <a:cubicBezTo>
                    <a:pt x="27" y="35"/>
                    <a:pt x="27" y="35"/>
                    <a:pt x="27" y="35"/>
                  </a:cubicBezTo>
                  <a:lnTo>
                    <a:pt x="26" y="35"/>
                  </a:lnTo>
                  <a:close/>
                  <a:moveTo>
                    <a:pt x="26" y="36"/>
                  </a:moveTo>
                  <a:cubicBezTo>
                    <a:pt x="26" y="37"/>
                    <a:pt x="26" y="37"/>
                    <a:pt x="26" y="37"/>
                  </a:cubicBezTo>
                  <a:cubicBezTo>
                    <a:pt x="26" y="37"/>
                    <a:pt x="26" y="37"/>
                    <a:pt x="26" y="37"/>
                  </a:cubicBezTo>
                  <a:cubicBezTo>
                    <a:pt x="27" y="37"/>
                    <a:pt x="27" y="37"/>
                    <a:pt x="27" y="36"/>
                  </a:cubicBezTo>
                  <a:cubicBezTo>
                    <a:pt x="27" y="36"/>
                    <a:pt x="27" y="36"/>
                    <a:pt x="27" y="36"/>
                  </a:cubicBezTo>
                  <a:cubicBezTo>
                    <a:pt x="26" y="36"/>
                    <a:pt x="26" y="36"/>
                    <a:pt x="26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62" name="Freeform 28"/>
            <p:cNvSpPr>
              <a:spLocks noEditPoints="1"/>
            </p:cNvSpPr>
            <p:nvPr/>
          </p:nvSpPr>
          <p:spPr bwMode="auto">
            <a:xfrm>
              <a:off x="8177214" y="2930525"/>
              <a:ext cx="19050" cy="112713"/>
            </a:xfrm>
            <a:custGeom>
              <a:avLst/>
              <a:gdLst>
                <a:gd name="T0" fmla="*/ 6 w 6"/>
                <a:gd name="T1" fmla="*/ 33 h 36"/>
                <a:gd name="T2" fmla="*/ 4 w 6"/>
                <a:gd name="T3" fmla="*/ 36 h 36"/>
                <a:gd name="T4" fmla="*/ 2 w 6"/>
                <a:gd name="T5" fmla="*/ 30 h 36"/>
                <a:gd name="T6" fmla="*/ 6 w 6"/>
                <a:gd name="T7" fmla="*/ 5 h 36"/>
                <a:gd name="T8" fmla="*/ 6 w 6"/>
                <a:gd name="T9" fmla="*/ 18 h 36"/>
                <a:gd name="T10" fmla="*/ 6 w 6"/>
                <a:gd name="T11" fmla="*/ 22 h 36"/>
                <a:gd name="T12" fmla="*/ 3 w 6"/>
                <a:gd name="T13" fmla="*/ 24 h 36"/>
                <a:gd name="T14" fmla="*/ 2 w 6"/>
                <a:gd name="T15" fmla="*/ 25 h 36"/>
                <a:gd name="T16" fmla="*/ 2 w 6"/>
                <a:gd name="T17" fmla="*/ 24 h 36"/>
                <a:gd name="T18" fmla="*/ 2 w 6"/>
                <a:gd name="T19" fmla="*/ 23 h 36"/>
                <a:gd name="T20" fmla="*/ 1 w 6"/>
                <a:gd name="T21" fmla="*/ 5 h 36"/>
                <a:gd name="T22" fmla="*/ 1 w 6"/>
                <a:gd name="T23" fmla="*/ 1 h 36"/>
                <a:gd name="T24" fmla="*/ 3 w 6"/>
                <a:gd name="T25" fmla="*/ 0 h 36"/>
                <a:gd name="T26" fmla="*/ 1 w 6"/>
                <a:gd name="T27" fmla="*/ 32 h 36"/>
                <a:gd name="T28" fmla="*/ 1 w 6"/>
                <a:gd name="T29" fmla="*/ 6 h 36"/>
                <a:gd name="T30" fmla="*/ 2 w 6"/>
                <a:gd name="T31" fmla="*/ 7 h 36"/>
                <a:gd name="T32" fmla="*/ 1 w 6"/>
                <a:gd name="T33" fmla="*/ 7 h 36"/>
                <a:gd name="T34" fmla="*/ 2 w 6"/>
                <a:gd name="T35" fmla="*/ 8 h 36"/>
                <a:gd name="T36" fmla="*/ 2 w 6"/>
                <a:gd name="T37" fmla="*/ 11 h 36"/>
                <a:gd name="T38" fmla="*/ 2 w 6"/>
                <a:gd name="T39" fmla="*/ 2 h 36"/>
                <a:gd name="T40" fmla="*/ 2 w 6"/>
                <a:gd name="T41" fmla="*/ 2 h 36"/>
                <a:gd name="T42" fmla="*/ 2 w 6"/>
                <a:gd name="T43" fmla="*/ 17 h 36"/>
                <a:gd name="T44" fmla="*/ 3 w 6"/>
                <a:gd name="T45" fmla="*/ 19 h 36"/>
                <a:gd name="T46" fmla="*/ 2 w 6"/>
                <a:gd name="T47" fmla="*/ 17 h 36"/>
                <a:gd name="T48" fmla="*/ 2 w 6"/>
                <a:gd name="T49" fmla="*/ 21 h 36"/>
                <a:gd name="T50" fmla="*/ 2 w 6"/>
                <a:gd name="T51" fmla="*/ 21 h 36"/>
                <a:gd name="T52" fmla="*/ 4 w 6"/>
                <a:gd name="T53" fmla="*/ 32 h 36"/>
                <a:gd name="T54" fmla="*/ 3 w 6"/>
                <a:gd name="T55" fmla="*/ 11 h 36"/>
                <a:gd name="T56" fmla="*/ 3 w 6"/>
                <a:gd name="T57" fmla="*/ 12 h 36"/>
                <a:gd name="T58" fmla="*/ 3 w 6"/>
                <a:gd name="T59" fmla="*/ 14 h 36"/>
                <a:gd name="T60" fmla="*/ 3 w 6"/>
                <a:gd name="T61" fmla="*/ 14 h 36"/>
                <a:gd name="T62" fmla="*/ 4 w 6"/>
                <a:gd name="T63" fmla="*/ 31 h 36"/>
                <a:gd name="T64" fmla="*/ 3 w 6"/>
                <a:gd name="T65" fmla="*/ 19 h 36"/>
                <a:gd name="T66" fmla="*/ 4 w 6"/>
                <a:gd name="T67" fmla="*/ 19 h 36"/>
                <a:gd name="T68" fmla="*/ 3 w 6"/>
                <a:gd name="T69" fmla="*/ 33 h 36"/>
                <a:gd name="T70" fmla="*/ 4 w 6"/>
                <a:gd name="T71" fmla="*/ 33 h 36"/>
                <a:gd name="T72" fmla="*/ 4 w 6"/>
                <a:gd name="T73" fmla="*/ 4 h 36"/>
                <a:gd name="T74" fmla="*/ 4 w 6"/>
                <a:gd name="T75" fmla="*/ 9 h 36"/>
                <a:gd name="T76" fmla="*/ 4 w 6"/>
                <a:gd name="T77" fmla="*/ 6 h 36"/>
                <a:gd name="T78" fmla="*/ 4 w 6"/>
                <a:gd name="T79" fmla="*/ 4 h 36"/>
                <a:gd name="T80" fmla="*/ 4 w 6"/>
                <a:gd name="T81" fmla="*/ 4 h 36"/>
                <a:gd name="T82" fmla="*/ 5 w 6"/>
                <a:gd name="T83" fmla="*/ 21 h 36"/>
                <a:gd name="T84" fmla="*/ 4 w 6"/>
                <a:gd name="T85" fmla="*/ 22 h 36"/>
                <a:gd name="T86" fmla="*/ 5 w 6"/>
                <a:gd name="T87" fmla="*/ 10 h 36"/>
                <a:gd name="T88" fmla="*/ 5 w 6"/>
                <a:gd name="T89" fmla="*/ 9 h 36"/>
                <a:gd name="T90" fmla="*/ 5 w 6"/>
                <a:gd name="T91" fmla="*/ 3 h 36"/>
                <a:gd name="T92" fmla="*/ 5 w 6"/>
                <a:gd name="T93" fmla="*/ 2 h 36"/>
                <a:gd name="T94" fmla="*/ 5 w 6"/>
                <a:gd name="T95" fmla="*/ 1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6" h="36">
                  <a:moveTo>
                    <a:pt x="2" y="30"/>
                  </a:moveTo>
                  <a:cubicBezTo>
                    <a:pt x="3" y="30"/>
                    <a:pt x="3" y="30"/>
                    <a:pt x="3" y="30"/>
                  </a:cubicBezTo>
                  <a:cubicBezTo>
                    <a:pt x="4" y="30"/>
                    <a:pt x="5" y="31"/>
                    <a:pt x="6" y="32"/>
                  </a:cubicBezTo>
                  <a:cubicBezTo>
                    <a:pt x="6" y="33"/>
                    <a:pt x="6" y="33"/>
                    <a:pt x="6" y="33"/>
                  </a:cubicBezTo>
                  <a:cubicBezTo>
                    <a:pt x="6" y="33"/>
                    <a:pt x="5" y="34"/>
                    <a:pt x="3" y="35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3" y="36"/>
                    <a:pt x="3" y="36"/>
                    <a:pt x="3" y="36"/>
                  </a:cubicBezTo>
                  <a:cubicBezTo>
                    <a:pt x="3" y="36"/>
                    <a:pt x="1" y="35"/>
                    <a:pt x="0" y="35"/>
                  </a:cubicBezTo>
                  <a:cubicBezTo>
                    <a:pt x="0" y="34"/>
                    <a:pt x="0" y="34"/>
                    <a:pt x="0" y="33"/>
                  </a:cubicBezTo>
                  <a:cubicBezTo>
                    <a:pt x="0" y="32"/>
                    <a:pt x="1" y="31"/>
                    <a:pt x="2" y="30"/>
                  </a:cubicBezTo>
                  <a:close/>
                  <a:moveTo>
                    <a:pt x="3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5" y="0"/>
                    <a:pt x="5" y="1"/>
                    <a:pt x="6" y="2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6" y="12"/>
                    <a:pt x="6" y="12"/>
                    <a:pt x="6" y="12"/>
                  </a:cubicBezTo>
                  <a:cubicBezTo>
                    <a:pt x="6" y="14"/>
                    <a:pt x="6" y="16"/>
                    <a:pt x="6" y="17"/>
                  </a:cubicBezTo>
                  <a:cubicBezTo>
                    <a:pt x="6" y="18"/>
                    <a:pt x="6" y="18"/>
                    <a:pt x="6" y="18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6" y="21"/>
                    <a:pt x="6" y="22"/>
                    <a:pt x="6" y="22"/>
                  </a:cubicBezTo>
                  <a:cubicBezTo>
                    <a:pt x="6" y="23"/>
                    <a:pt x="6" y="23"/>
                    <a:pt x="5" y="23"/>
                  </a:cubicBezTo>
                  <a:cubicBezTo>
                    <a:pt x="5" y="23"/>
                    <a:pt x="5" y="23"/>
                    <a:pt x="5" y="23"/>
                  </a:cubicBezTo>
                  <a:cubicBezTo>
                    <a:pt x="4" y="24"/>
                    <a:pt x="3" y="24"/>
                    <a:pt x="3" y="24"/>
                  </a:cubicBezTo>
                  <a:cubicBezTo>
                    <a:pt x="3" y="24"/>
                    <a:pt x="3" y="24"/>
                    <a:pt x="3" y="24"/>
                  </a:cubicBezTo>
                  <a:cubicBezTo>
                    <a:pt x="5" y="24"/>
                    <a:pt x="5" y="24"/>
                    <a:pt x="5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6" y="24"/>
                    <a:pt x="6" y="24"/>
                  </a:cubicBezTo>
                  <a:cubicBezTo>
                    <a:pt x="6" y="24"/>
                    <a:pt x="5" y="25"/>
                    <a:pt x="2" y="25"/>
                  </a:cubicBezTo>
                  <a:cubicBezTo>
                    <a:pt x="2" y="25"/>
                    <a:pt x="2" y="25"/>
                    <a:pt x="1" y="25"/>
                  </a:cubicBezTo>
                  <a:cubicBezTo>
                    <a:pt x="1" y="25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2" y="22"/>
                    <a:pt x="2" y="22"/>
                    <a:pt x="2" y="22"/>
                  </a:cubicBezTo>
                  <a:cubicBezTo>
                    <a:pt x="2" y="22"/>
                    <a:pt x="2" y="22"/>
                    <a:pt x="1" y="22"/>
                  </a:cubicBezTo>
                  <a:cubicBezTo>
                    <a:pt x="1" y="22"/>
                    <a:pt x="1" y="18"/>
                    <a:pt x="1" y="10"/>
                  </a:cubicBezTo>
                  <a:cubicBezTo>
                    <a:pt x="1" y="9"/>
                    <a:pt x="1" y="7"/>
                    <a:pt x="1" y="5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1" y="3"/>
                    <a:pt x="1" y="3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2" y="0"/>
                    <a:pt x="3" y="0"/>
                  </a:cubicBezTo>
                  <a:close/>
                  <a:moveTo>
                    <a:pt x="1" y="33"/>
                  </a:moveTo>
                  <a:cubicBezTo>
                    <a:pt x="1" y="33"/>
                    <a:pt x="1" y="33"/>
                    <a:pt x="1" y="33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1" y="32"/>
                    <a:pt x="1" y="32"/>
                    <a:pt x="1" y="32"/>
                  </a:cubicBezTo>
                  <a:cubicBezTo>
                    <a:pt x="1" y="32"/>
                    <a:pt x="1" y="32"/>
                    <a:pt x="1" y="33"/>
                  </a:cubicBezTo>
                  <a:close/>
                  <a:moveTo>
                    <a:pt x="1" y="6"/>
                  </a:moveTo>
                  <a:cubicBezTo>
                    <a:pt x="1" y="6"/>
                    <a:pt x="1" y="6"/>
                    <a:pt x="1" y="6"/>
                  </a:cubicBezTo>
                  <a:cubicBezTo>
                    <a:pt x="1" y="6"/>
                    <a:pt x="1" y="6"/>
                    <a:pt x="1" y="6"/>
                  </a:cubicBezTo>
                  <a:cubicBezTo>
                    <a:pt x="1" y="7"/>
                    <a:pt x="1" y="7"/>
                    <a:pt x="1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7"/>
                    <a:pt x="2" y="7"/>
                    <a:pt x="2" y="7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6"/>
                    <a:pt x="2" y="6"/>
                    <a:pt x="1" y="6"/>
                  </a:cubicBezTo>
                  <a:close/>
                  <a:moveTo>
                    <a:pt x="2" y="7"/>
                  </a:moveTo>
                  <a:cubicBezTo>
                    <a:pt x="1" y="7"/>
                    <a:pt x="1" y="7"/>
                    <a:pt x="1" y="7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2" y="10"/>
                    <a:pt x="2" y="10"/>
                  </a:cubicBezTo>
                  <a:cubicBezTo>
                    <a:pt x="2" y="10"/>
                    <a:pt x="2" y="9"/>
                    <a:pt x="2" y="8"/>
                  </a:cubicBezTo>
                  <a:cubicBezTo>
                    <a:pt x="2" y="7"/>
                    <a:pt x="2" y="7"/>
                    <a:pt x="2" y="7"/>
                  </a:cubicBezTo>
                  <a:close/>
                  <a:moveTo>
                    <a:pt x="2" y="11"/>
                  </a:move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2" y="11"/>
                    <a:pt x="2" y="11"/>
                    <a:pt x="2" y="11"/>
                  </a:cubicBezTo>
                  <a:close/>
                  <a:moveTo>
                    <a:pt x="2" y="2"/>
                  </a:move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lose/>
                  <a:moveTo>
                    <a:pt x="2" y="17"/>
                  </a:moveTo>
                  <a:cubicBezTo>
                    <a:pt x="2" y="17"/>
                    <a:pt x="2" y="17"/>
                    <a:pt x="2" y="17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2" y="20"/>
                    <a:pt x="2" y="20"/>
                    <a:pt x="2" y="20"/>
                  </a:cubicBezTo>
                  <a:cubicBezTo>
                    <a:pt x="3" y="20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2" y="18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lose/>
                  <a:moveTo>
                    <a:pt x="2" y="21"/>
                  </a:moveTo>
                  <a:cubicBezTo>
                    <a:pt x="2" y="21"/>
                    <a:pt x="2" y="21"/>
                    <a:pt x="2" y="21"/>
                  </a:cubicBezTo>
                  <a:cubicBezTo>
                    <a:pt x="2" y="21"/>
                    <a:pt x="2" y="21"/>
                    <a:pt x="2" y="21"/>
                  </a:cubicBezTo>
                  <a:cubicBezTo>
                    <a:pt x="3" y="21"/>
                    <a:pt x="3" y="21"/>
                    <a:pt x="3" y="21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2" y="20"/>
                    <a:pt x="2" y="21"/>
                    <a:pt x="2" y="21"/>
                  </a:cubicBezTo>
                  <a:close/>
                  <a:moveTo>
                    <a:pt x="3" y="32"/>
                  </a:moveTo>
                  <a:cubicBezTo>
                    <a:pt x="3" y="32"/>
                    <a:pt x="3" y="32"/>
                    <a:pt x="3" y="32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3" y="32"/>
                    <a:pt x="4" y="32"/>
                    <a:pt x="4" y="32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3" y="32"/>
                    <a:pt x="3" y="32"/>
                    <a:pt x="3" y="32"/>
                  </a:cubicBezTo>
                  <a:close/>
                  <a:moveTo>
                    <a:pt x="3" y="11"/>
                  </a:move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1"/>
                    <a:pt x="3" y="11"/>
                    <a:pt x="3" y="11"/>
                  </a:cubicBezTo>
                  <a:cubicBezTo>
                    <a:pt x="3" y="11"/>
                    <a:pt x="3" y="11"/>
                    <a:pt x="3" y="11"/>
                  </a:cubicBezTo>
                  <a:close/>
                  <a:moveTo>
                    <a:pt x="3" y="14"/>
                  </a:moveTo>
                  <a:cubicBezTo>
                    <a:pt x="3" y="14"/>
                    <a:pt x="3" y="14"/>
                    <a:pt x="3" y="14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3" y="14"/>
                    <a:pt x="3" y="14"/>
                    <a:pt x="3" y="13"/>
                  </a:cubicBezTo>
                  <a:cubicBezTo>
                    <a:pt x="3" y="12"/>
                    <a:pt x="3" y="12"/>
                    <a:pt x="3" y="12"/>
                  </a:cubicBezTo>
                  <a:cubicBezTo>
                    <a:pt x="3" y="12"/>
                    <a:pt x="3" y="13"/>
                    <a:pt x="3" y="14"/>
                  </a:cubicBezTo>
                  <a:close/>
                  <a:moveTo>
                    <a:pt x="3" y="31"/>
                  </a:moveTo>
                  <a:cubicBezTo>
                    <a:pt x="3" y="31"/>
                    <a:pt x="3" y="31"/>
                    <a:pt x="3" y="31"/>
                  </a:cubicBezTo>
                  <a:cubicBezTo>
                    <a:pt x="3" y="31"/>
                    <a:pt x="3" y="31"/>
                    <a:pt x="4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31"/>
                    <a:pt x="4" y="31"/>
                    <a:pt x="4" y="31"/>
                  </a:cubicBezTo>
                  <a:cubicBezTo>
                    <a:pt x="4" y="31"/>
                    <a:pt x="4" y="31"/>
                    <a:pt x="3" y="31"/>
                  </a:cubicBezTo>
                  <a:close/>
                  <a:moveTo>
                    <a:pt x="3" y="19"/>
                  </a:move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9"/>
                    <a:pt x="4" y="19"/>
                    <a:pt x="4" y="19"/>
                  </a:cubicBezTo>
                  <a:cubicBezTo>
                    <a:pt x="4" y="19"/>
                    <a:pt x="4" y="19"/>
                    <a:pt x="4" y="19"/>
                  </a:cubicBezTo>
                  <a:lnTo>
                    <a:pt x="3" y="19"/>
                  </a:lnTo>
                  <a:close/>
                  <a:moveTo>
                    <a:pt x="3" y="33"/>
                  </a:moveTo>
                  <a:cubicBezTo>
                    <a:pt x="3" y="33"/>
                    <a:pt x="3" y="33"/>
                    <a:pt x="3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3" y="33"/>
                    <a:pt x="3" y="33"/>
                    <a:pt x="3" y="33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4" y="33"/>
                    <a:pt x="4" y="33"/>
                    <a:pt x="4" y="33"/>
                  </a:cubicBezTo>
                  <a:cubicBezTo>
                    <a:pt x="4" y="33"/>
                    <a:pt x="4" y="33"/>
                    <a:pt x="4" y="33"/>
                  </a:cubicBezTo>
                  <a:lnTo>
                    <a:pt x="3" y="33"/>
                  </a:ln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8"/>
                    <a:pt x="4" y="9"/>
                    <a:pt x="4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7"/>
                    <a:pt x="4" y="7"/>
                    <a:pt x="4" y="7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5"/>
                    <a:pt x="4" y="4"/>
                  </a:cubicBezTo>
                  <a:close/>
                  <a:moveTo>
                    <a:pt x="4" y="4"/>
                  </a:move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ubicBezTo>
                    <a:pt x="4" y="4"/>
                    <a:pt x="4" y="4"/>
                    <a:pt x="4" y="4"/>
                  </a:cubicBezTo>
                  <a:close/>
                  <a:moveTo>
                    <a:pt x="4" y="22"/>
                  </a:moveTo>
                  <a:cubicBezTo>
                    <a:pt x="4" y="22"/>
                    <a:pt x="4" y="22"/>
                    <a:pt x="4" y="22"/>
                  </a:cubicBezTo>
                  <a:cubicBezTo>
                    <a:pt x="4" y="22"/>
                    <a:pt x="4" y="22"/>
                    <a:pt x="4" y="22"/>
                  </a:cubicBezTo>
                  <a:cubicBezTo>
                    <a:pt x="5" y="22"/>
                    <a:pt x="5" y="22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5" y="21"/>
                    <a:pt x="5" y="21"/>
                    <a:pt x="4" y="22"/>
                  </a:cubicBezTo>
                  <a:close/>
                  <a:moveTo>
                    <a:pt x="4" y="10"/>
                  </a:moveTo>
                  <a:cubicBezTo>
                    <a:pt x="4" y="10"/>
                    <a:pt x="4" y="10"/>
                    <a:pt x="4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9"/>
                    <a:pt x="5" y="9"/>
                    <a:pt x="5" y="9"/>
                  </a:cubicBezTo>
                  <a:cubicBezTo>
                    <a:pt x="5" y="10"/>
                    <a:pt x="4" y="10"/>
                    <a:pt x="4" y="10"/>
                  </a:cubicBezTo>
                  <a:close/>
                  <a:moveTo>
                    <a:pt x="5" y="2"/>
                  </a:moveTo>
                  <a:cubicBezTo>
                    <a:pt x="5" y="2"/>
                    <a:pt x="5" y="2"/>
                    <a:pt x="5" y="2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5" y="2"/>
                    <a:pt x="5" y="2"/>
                    <a:pt x="5" y="2"/>
                  </a:cubicBezTo>
                  <a:close/>
                  <a:moveTo>
                    <a:pt x="5" y="12"/>
                  </a:moveTo>
                  <a:cubicBezTo>
                    <a:pt x="5" y="12"/>
                    <a:pt x="5" y="12"/>
                    <a:pt x="5" y="12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2"/>
                    <a:pt x="5" y="12"/>
                    <a:pt x="5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68" name="Freeform 34"/>
            <p:cNvSpPr/>
            <p:nvPr/>
          </p:nvSpPr>
          <p:spPr bwMode="auto">
            <a:xfrm>
              <a:off x="8186739" y="3138489"/>
              <a:ext cx="15875" cy="12700"/>
            </a:xfrm>
            <a:custGeom>
              <a:avLst/>
              <a:gdLst>
                <a:gd name="T0" fmla="*/ 3 w 5"/>
                <a:gd name="T1" fmla="*/ 4 h 4"/>
                <a:gd name="T2" fmla="*/ 2 w 5"/>
                <a:gd name="T3" fmla="*/ 4 h 4"/>
                <a:gd name="T4" fmla="*/ 0 w 5"/>
                <a:gd name="T5" fmla="*/ 3 h 4"/>
                <a:gd name="T6" fmla="*/ 3 w 5"/>
                <a:gd name="T7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4">
                  <a:moveTo>
                    <a:pt x="3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3"/>
                    <a:pt x="0" y="3"/>
                  </a:cubicBezTo>
                  <a:cubicBezTo>
                    <a:pt x="1" y="0"/>
                    <a:pt x="5" y="2"/>
                    <a:pt x="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69" name="Freeform 35"/>
            <p:cNvSpPr/>
            <p:nvPr/>
          </p:nvSpPr>
          <p:spPr bwMode="auto">
            <a:xfrm>
              <a:off x="8132764" y="3144839"/>
              <a:ext cx="6350" cy="9525"/>
            </a:xfrm>
            <a:custGeom>
              <a:avLst/>
              <a:gdLst>
                <a:gd name="T0" fmla="*/ 2 w 2"/>
                <a:gd name="T1" fmla="*/ 0 h 3"/>
                <a:gd name="T2" fmla="*/ 1 w 2"/>
                <a:gd name="T3" fmla="*/ 2 h 3"/>
                <a:gd name="T4" fmla="*/ 0 w 2"/>
                <a:gd name="T5" fmla="*/ 1 h 3"/>
                <a:gd name="T6" fmla="*/ 2 w 2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3">
                  <a:moveTo>
                    <a:pt x="2" y="0"/>
                  </a:moveTo>
                  <a:cubicBezTo>
                    <a:pt x="2" y="1"/>
                    <a:pt x="2" y="2"/>
                    <a:pt x="1" y="2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70" name="Freeform 36"/>
            <p:cNvSpPr/>
            <p:nvPr/>
          </p:nvSpPr>
          <p:spPr bwMode="auto">
            <a:xfrm>
              <a:off x="8120064" y="3148014"/>
              <a:ext cx="6350" cy="6350"/>
            </a:xfrm>
            <a:custGeom>
              <a:avLst/>
              <a:gdLst>
                <a:gd name="T0" fmla="*/ 1 w 2"/>
                <a:gd name="T1" fmla="*/ 2 h 2"/>
                <a:gd name="T2" fmla="*/ 0 w 2"/>
                <a:gd name="T3" fmla="*/ 1 h 2"/>
                <a:gd name="T4" fmla="*/ 2 w 2"/>
                <a:gd name="T5" fmla="*/ 0 h 2"/>
                <a:gd name="T6" fmla="*/ 1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1" y="2"/>
                    <a:pt x="1" y="1"/>
                    <a:pt x="0" y="1"/>
                  </a:cubicBezTo>
                  <a:cubicBezTo>
                    <a:pt x="1" y="1"/>
                    <a:pt x="1" y="0"/>
                    <a:pt x="2" y="0"/>
                  </a:cubicBezTo>
                  <a:cubicBezTo>
                    <a:pt x="2" y="1"/>
                    <a:pt x="2" y="2"/>
                    <a:pt x="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71" name="Freeform 37"/>
            <p:cNvSpPr/>
            <p:nvPr/>
          </p:nvSpPr>
          <p:spPr bwMode="auto">
            <a:xfrm>
              <a:off x="8110539" y="3135314"/>
              <a:ext cx="9525" cy="12700"/>
            </a:xfrm>
            <a:custGeom>
              <a:avLst/>
              <a:gdLst>
                <a:gd name="T0" fmla="*/ 2 w 3"/>
                <a:gd name="T1" fmla="*/ 4 h 4"/>
                <a:gd name="T2" fmla="*/ 0 w 3"/>
                <a:gd name="T3" fmla="*/ 1 h 4"/>
                <a:gd name="T4" fmla="*/ 2 w 3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4">
                  <a:moveTo>
                    <a:pt x="2" y="4"/>
                  </a:moveTo>
                  <a:cubicBezTo>
                    <a:pt x="0" y="4"/>
                    <a:pt x="0" y="2"/>
                    <a:pt x="0" y="1"/>
                  </a:cubicBezTo>
                  <a:cubicBezTo>
                    <a:pt x="2" y="0"/>
                    <a:pt x="3" y="3"/>
                    <a:pt x="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72" name="Freeform 38"/>
            <p:cNvSpPr/>
            <p:nvPr/>
          </p:nvSpPr>
          <p:spPr bwMode="auto">
            <a:xfrm>
              <a:off x="8091489" y="3160714"/>
              <a:ext cx="9525" cy="9525"/>
            </a:xfrm>
            <a:custGeom>
              <a:avLst/>
              <a:gdLst>
                <a:gd name="T0" fmla="*/ 2 w 3"/>
                <a:gd name="T1" fmla="*/ 3 h 3"/>
                <a:gd name="T2" fmla="*/ 0 w 3"/>
                <a:gd name="T3" fmla="*/ 3 h 3"/>
                <a:gd name="T4" fmla="*/ 0 w 3"/>
                <a:gd name="T5" fmla="*/ 1 h 3"/>
                <a:gd name="T6" fmla="*/ 1 w 3"/>
                <a:gd name="T7" fmla="*/ 0 h 3"/>
                <a:gd name="T8" fmla="*/ 2 w 3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3">
                  <a:moveTo>
                    <a:pt x="2" y="3"/>
                  </a:moveTo>
                  <a:cubicBezTo>
                    <a:pt x="1" y="3"/>
                    <a:pt x="1" y="3"/>
                    <a:pt x="0" y="3"/>
                  </a:cubicBezTo>
                  <a:cubicBezTo>
                    <a:pt x="0" y="2"/>
                    <a:pt x="1" y="1"/>
                    <a:pt x="0" y="1"/>
                  </a:cubicBezTo>
                  <a:cubicBezTo>
                    <a:pt x="0" y="1"/>
                    <a:pt x="1" y="1"/>
                    <a:pt x="1" y="0"/>
                  </a:cubicBezTo>
                  <a:cubicBezTo>
                    <a:pt x="2" y="0"/>
                    <a:pt x="3" y="1"/>
                    <a:pt x="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73" name="Freeform 39"/>
            <p:cNvSpPr/>
            <p:nvPr/>
          </p:nvSpPr>
          <p:spPr bwMode="auto">
            <a:xfrm>
              <a:off x="8091489" y="3154364"/>
              <a:ext cx="6350" cy="6350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0 h 2"/>
                <a:gd name="T4" fmla="*/ 1 w 2"/>
                <a:gd name="T5" fmla="*/ 0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1" y="2"/>
                    <a:pt x="0" y="2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ubicBezTo>
                    <a:pt x="2" y="0"/>
                    <a:pt x="2" y="0"/>
                    <a:pt x="2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74" name="Freeform 40"/>
            <p:cNvSpPr>
              <a:spLocks noEditPoints="1"/>
            </p:cNvSpPr>
            <p:nvPr/>
          </p:nvSpPr>
          <p:spPr bwMode="auto">
            <a:xfrm>
              <a:off x="7496176" y="2630488"/>
              <a:ext cx="985838" cy="893763"/>
            </a:xfrm>
            <a:custGeom>
              <a:avLst/>
              <a:gdLst>
                <a:gd name="T0" fmla="*/ 268 w 313"/>
                <a:gd name="T1" fmla="*/ 2 h 283"/>
                <a:gd name="T2" fmla="*/ 300 w 313"/>
                <a:gd name="T3" fmla="*/ 48 h 283"/>
                <a:gd name="T4" fmla="*/ 301 w 313"/>
                <a:gd name="T5" fmla="*/ 150 h 283"/>
                <a:gd name="T6" fmla="*/ 277 w 313"/>
                <a:gd name="T7" fmla="*/ 276 h 283"/>
                <a:gd name="T8" fmla="*/ 228 w 313"/>
                <a:gd name="T9" fmla="*/ 273 h 283"/>
                <a:gd name="T10" fmla="*/ 47 w 313"/>
                <a:gd name="T11" fmla="*/ 272 h 283"/>
                <a:gd name="T12" fmla="*/ 24 w 313"/>
                <a:gd name="T13" fmla="*/ 229 h 283"/>
                <a:gd name="T14" fmla="*/ 3 w 313"/>
                <a:gd name="T15" fmla="*/ 266 h 283"/>
                <a:gd name="T16" fmla="*/ 30 w 313"/>
                <a:gd name="T17" fmla="*/ 48 h 283"/>
                <a:gd name="T18" fmla="*/ 33 w 313"/>
                <a:gd name="T19" fmla="*/ 139 h 283"/>
                <a:gd name="T20" fmla="*/ 39 w 313"/>
                <a:gd name="T21" fmla="*/ 33 h 283"/>
                <a:gd name="T22" fmla="*/ 233 w 313"/>
                <a:gd name="T23" fmla="*/ 178 h 283"/>
                <a:gd name="T24" fmla="*/ 149 w 313"/>
                <a:gd name="T25" fmla="*/ 177 h 283"/>
                <a:gd name="T26" fmla="*/ 28 w 313"/>
                <a:gd name="T27" fmla="*/ 181 h 283"/>
                <a:gd name="T28" fmla="*/ 156 w 313"/>
                <a:gd name="T29" fmla="*/ 183 h 283"/>
                <a:gd name="T30" fmla="*/ 307 w 313"/>
                <a:gd name="T31" fmla="*/ 185 h 283"/>
                <a:gd name="T32" fmla="*/ 291 w 313"/>
                <a:gd name="T33" fmla="*/ 118 h 283"/>
                <a:gd name="T34" fmla="*/ 286 w 313"/>
                <a:gd name="T35" fmla="*/ 171 h 283"/>
                <a:gd name="T36" fmla="*/ 45 w 313"/>
                <a:gd name="T37" fmla="*/ 11 h 283"/>
                <a:gd name="T38" fmla="*/ 257 w 313"/>
                <a:gd name="T39" fmla="*/ 11 h 283"/>
                <a:gd name="T40" fmla="*/ 32 w 313"/>
                <a:gd name="T41" fmla="*/ 4 h 283"/>
                <a:gd name="T42" fmla="*/ 264 w 313"/>
                <a:gd name="T43" fmla="*/ 14 h 283"/>
                <a:gd name="T44" fmla="*/ 72 w 313"/>
                <a:gd name="T45" fmla="*/ 13 h 283"/>
                <a:gd name="T46" fmla="*/ 44 w 313"/>
                <a:gd name="T47" fmla="*/ 115 h 283"/>
                <a:gd name="T48" fmla="*/ 233 w 313"/>
                <a:gd name="T49" fmla="*/ 168 h 283"/>
                <a:gd name="T50" fmla="*/ 262 w 313"/>
                <a:gd name="T51" fmla="*/ 243 h 283"/>
                <a:gd name="T52" fmla="*/ 261 w 313"/>
                <a:gd name="T53" fmla="*/ 279 h 283"/>
                <a:gd name="T54" fmla="*/ 261 w 313"/>
                <a:gd name="T55" fmla="*/ 232 h 283"/>
                <a:gd name="T56" fmla="*/ 260 w 313"/>
                <a:gd name="T57" fmla="*/ 243 h 283"/>
                <a:gd name="T58" fmla="*/ 255 w 313"/>
                <a:gd name="T59" fmla="*/ 252 h 283"/>
                <a:gd name="T60" fmla="*/ 254 w 313"/>
                <a:gd name="T61" fmla="*/ 246 h 283"/>
                <a:gd name="T62" fmla="*/ 240 w 313"/>
                <a:gd name="T63" fmla="*/ 235 h 283"/>
                <a:gd name="T64" fmla="*/ 252 w 313"/>
                <a:gd name="T65" fmla="*/ 206 h 283"/>
                <a:gd name="T66" fmla="*/ 251 w 313"/>
                <a:gd name="T67" fmla="*/ 246 h 283"/>
                <a:gd name="T68" fmla="*/ 244 w 313"/>
                <a:gd name="T69" fmla="*/ 244 h 283"/>
                <a:gd name="T70" fmla="*/ 237 w 313"/>
                <a:gd name="T71" fmla="*/ 255 h 283"/>
                <a:gd name="T72" fmla="*/ 92 w 313"/>
                <a:gd name="T73" fmla="*/ 243 h 283"/>
                <a:gd name="T74" fmla="*/ 214 w 313"/>
                <a:gd name="T75" fmla="*/ 186 h 283"/>
                <a:gd name="T76" fmla="*/ 112 w 313"/>
                <a:gd name="T77" fmla="*/ 184 h 283"/>
                <a:gd name="T78" fmla="*/ 233 w 313"/>
                <a:gd name="T79" fmla="*/ 241 h 283"/>
                <a:gd name="T80" fmla="*/ 197 w 313"/>
                <a:gd name="T81" fmla="*/ 173 h 283"/>
                <a:gd name="T82" fmla="*/ 201 w 313"/>
                <a:gd name="T83" fmla="*/ 168 h 283"/>
                <a:gd name="T84" fmla="*/ 111 w 313"/>
                <a:gd name="T85" fmla="*/ 168 h 283"/>
                <a:gd name="T86" fmla="*/ 165 w 313"/>
                <a:gd name="T87" fmla="*/ 175 h 283"/>
                <a:gd name="T88" fmla="*/ 86 w 313"/>
                <a:gd name="T89" fmla="*/ 243 h 283"/>
                <a:gd name="T90" fmla="*/ 84 w 313"/>
                <a:gd name="T91" fmla="*/ 243 h 283"/>
                <a:gd name="T92" fmla="*/ 79 w 313"/>
                <a:gd name="T93" fmla="*/ 247 h 283"/>
                <a:gd name="T94" fmla="*/ 59 w 313"/>
                <a:gd name="T95" fmla="*/ 239 h 283"/>
                <a:gd name="T96" fmla="*/ 69 w 313"/>
                <a:gd name="T97" fmla="*/ 252 h 283"/>
                <a:gd name="T98" fmla="*/ 73 w 313"/>
                <a:gd name="T99" fmla="*/ 249 h 283"/>
                <a:gd name="T100" fmla="*/ 54 w 313"/>
                <a:gd name="T101" fmla="*/ 276 h 283"/>
                <a:gd name="T102" fmla="*/ 30 w 313"/>
                <a:gd name="T103" fmla="*/ 118 h 283"/>
                <a:gd name="T104" fmla="*/ 11 w 313"/>
                <a:gd name="T105" fmla="*/ 249 h 283"/>
                <a:gd name="T106" fmla="*/ 28 w 313"/>
                <a:gd name="T107" fmla="*/ 60 h 283"/>
                <a:gd name="T108" fmla="*/ 9 w 313"/>
                <a:gd name="T109" fmla="*/ 229 h 283"/>
                <a:gd name="T110" fmla="*/ 27 w 313"/>
                <a:gd name="T111" fmla="*/ 192 h 2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3" h="283">
                  <a:moveTo>
                    <a:pt x="27" y="2"/>
                  </a:moveTo>
                  <a:cubicBezTo>
                    <a:pt x="28" y="1"/>
                    <a:pt x="29" y="1"/>
                    <a:pt x="31" y="0"/>
                  </a:cubicBezTo>
                  <a:cubicBezTo>
                    <a:pt x="33" y="1"/>
                    <a:pt x="36" y="0"/>
                    <a:pt x="39" y="1"/>
                  </a:cubicBezTo>
                  <a:cubicBezTo>
                    <a:pt x="41" y="1"/>
                    <a:pt x="43" y="1"/>
                    <a:pt x="45" y="1"/>
                  </a:cubicBezTo>
                  <a:cubicBezTo>
                    <a:pt x="83" y="1"/>
                    <a:pt x="124" y="2"/>
                    <a:pt x="171" y="2"/>
                  </a:cubicBezTo>
                  <a:cubicBezTo>
                    <a:pt x="186" y="2"/>
                    <a:pt x="203" y="2"/>
                    <a:pt x="219" y="2"/>
                  </a:cubicBezTo>
                  <a:cubicBezTo>
                    <a:pt x="235" y="2"/>
                    <a:pt x="246" y="3"/>
                    <a:pt x="259" y="1"/>
                  </a:cubicBezTo>
                  <a:cubicBezTo>
                    <a:pt x="261" y="2"/>
                    <a:pt x="265" y="2"/>
                    <a:pt x="268" y="2"/>
                  </a:cubicBezTo>
                  <a:cubicBezTo>
                    <a:pt x="270" y="2"/>
                    <a:pt x="272" y="0"/>
                    <a:pt x="274" y="2"/>
                  </a:cubicBezTo>
                  <a:cubicBezTo>
                    <a:pt x="280" y="2"/>
                    <a:pt x="286" y="2"/>
                    <a:pt x="291" y="2"/>
                  </a:cubicBezTo>
                  <a:cubicBezTo>
                    <a:pt x="292" y="2"/>
                    <a:pt x="293" y="1"/>
                    <a:pt x="294" y="1"/>
                  </a:cubicBezTo>
                  <a:cubicBezTo>
                    <a:pt x="294" y="1"/>
                    <a:pt x="294" y="2"/>
                    <a:pt x="295" y="2"/>
                  </a:cubicBezTo>
                  <a:cubicBezTo>
                    <a:pt x="295" y="2"/>
                    <a:pt x="297" y="2"/>
                    <a:pt x="298" y="2"/>
                  </a:cubicBezTo>
                  <a:cubicBezTo>
                    <a:pt x="299" y="4"/>
                    <a:pt x="299" y="6"/>
                    <a:pt x="298" y="8"/>
                  </a:cubicBezTo>
                  <a:cubicBezTo>
                    <a:pt x="300" y="17"/>
                    <a:pt x="298" y="27"/>
                    <a:pt x="299" y="36"/>
                  </a:cubicBezTo>
                  <a:cubicBezTo>
                    <a:pt x="300" y="40"/>
                    <a:pt x="300" y="44"/>
                    <a:pt x="300" y="48"/>
                  </a:cubicBezTo>
                  <a:cubicBezTo>
                    <a:pt x="300" y="50"/>
                    <a:pt x="300" y="52"/>
                    <a:pt x="300" y="54"/>
                  </a:cubicBezTo>
                  <a:cubicBezTo>
                    <a:pt x="300" y="55"/>
                    <a:pt x="299" y="56"/>
                    <a:pt x="299" y="57"/>
                  </a:cubicBezTo>
                  <a:cubicBezTo>
                    <a:pt x="299" y="59"/>
                    <a:pt x="300" y="60"/>
                    <a:pt x="300" y="62"/>
                  </a:cubicBezTo>
                  <a:cubicBezTo>
                    <a:pt x="301" y="66"/>
                    <a:pt x="300" y="69"/>
                    <a:pt x="301" y="73"/>
                  </a:cubicBezTo>
                  <a:cubicBezTo>
                    <a:pt x="301" y="81"/>
                    <a:pt x="301" y="88"/>
                    <a:pt x="301" y="95"/>
                  </a:cubicBezTo>
                  <a:cubicBezTo>
                    <a:pt x="301" y="98"/>
                    <a:pt x="301" y="99"/>
                    <a:pt x="301" y="101"/>
                  </a:cubicBezTo>
                  <a:cubicBezTo>
                    <a:pt x="302" y="109"/>
                    <a:pt x="301" y="117"/>
                    <a:pt x="301" y="125"/>
                  </a:cubicBezTo>
                  <a:cubicBezTo>
                    <a:pt x="301" y="133"/>
                    <a:pt x="300" y="142"/>
                    <a:pt x="301" y="150"/>
                  </a:cubicBezTo>
                  <a:cubicBezTo>
                    <a:pt x="301" y="159"/>
                    <a:pt x="301" y="167"/>
                    <a:pt x="300" y="176"/>
                  </a:cubicBezTo>
                  <a:cubicBezTo>
                    <a:pt x="304" y="177"/>
                    <a:pt x="306" y="175"/>
                    <a:pt x="309" y="176"/>
                  </a:cubicBezTo>
                  <a:cubicBezTo>
                    <a:pt x="313" y="177"/>
                    <a:pt x="313" y="183"/>
                    <a:pt x="311" y="187"/>
                  </a:cubicBezTo>
                  <a:cubicBezTo>
                    <a:pt x="309" y="187"/>
                    <a:pt x="308" y="188"/>
                    <a:pt x="307" y="187"/>
                  </a:cubicBezTo>
                  <a:cubicBezTo>
                    <a:pt x="294" y="187"/>
                    <a:pt x="283" y="186"/>
                    <a:pt x="271" y="186"/>
                  </a:cubicBezTo>
                  <a:cubicBezTo>
                    <a:pt x="271" y="190"/>
                    <a:pt x="271" y="194"/>
                    <a:pt x="271" y="197"/>
                  </a:cubicBezTo>
                  <a:cubicBezTo>
                    <a:pt x="272" y="217"/>
                    <a:pt x="274" y="236"/>
                    <a:pt x="274" y="256"/>
                  </a:cubicBezTo>
                  <a:cubicBezTo>
                    <a:pt x="275" y="264"/>
                    <a:pt x="275" y="271"/>
                    <a:pt x="277" y="276"/>
                  </a:cubicBezTo>
                  <a:cubicBezTo>
                    <a:pt x="274" y="280"/>
                    <a:pt x="267" y="280"/>
                    <a:pt x="262" y="282"/>
                  </a:cubicBezTo>
                  <a:cubicBezTo>
                    <a:pt x="260" y="280"/>
                    <a:pt x="256" y="280"/>
                    <a:pt x="255" y="276"/>
                  </a:cubicBezTo>
                  <a:cubicBezTo>
                    <a:pt x="255" y="274"/>
                    <a:pt x="256" y="272"/>
                    <a:pt x="256" y="269"/>
                  </a:cubicBezTo>
                  <a:cubicBezTo>
                    <a:pt x="256" y="264"/>
                    <a:pt x="255" y="259"/>
                    <a:pt x="255" y="255"/>
                  </a:cubicBezTo>
                  <a:cubicBezTo>
                    <a:pt x="253" y="254"/>
                    <a:pt x="250" y="255"/>
                    <a:pt x="248" y="255"/>
                  </a:cubicBezTo>
                  <a:cubicBezTo>
                    <a:pt x="247" y="261"/>
                    <a:pt x="246" y="267"/>
                    <a:pt x="245" y="273"/>
                  </a:cubicBezTo>
                  <a:cubicBezTo>
                    <a:pt x="241" y="274"/>
                    <a:pt x="235" y="273"/>
                    <a:pt x="230" y="274"/>
                  </a:cubicBezTo>
                  <a:cubicBezTo>
                    <a:pt x="229" y="274"/>
                    <a:pt x="229" y="273"/>
                    <a:pt x="228" y="273"/>
                  </a:cubicBezTo>
                  <a:cubicBezTo>
                    <a:pt x="227" y="267"/>
                    <a:pt x="231" y="261"/>
                    <a:pt x="231" y="255"/>
                  </a:cubicBezTo>
                  <a:cubicBezTo>
                    <a:pt x="214" y="254"/>
                    <a:pt x="199" y="255"/>
                    <a:pt x="185" y="255"/>
                  </a:cubicBezTo>
                  <a:cubicBezTo>
                    <a:pt x="159" y="255"/>
                    <a:pt x="136" y="255"/>
                    <a:pt x="108" y="255"/>
                  </a:cubicBezTo>
                  <a:cubicBezTo>
                    <a:pt x="95" y="255"/>
                    <a:pt x="83" y="254"/>
                    <a:pt x="71" y="254"/>
                  </a:cubicBezTo>
                  <a:cubicBezTo>
                    <a:pt x="70" y="261"/>
                    <a:pt x="69" y="269"/>
                    <a:pt x="69" y="277"/>
                  </a:cubicBezTo>
                  <a:cubicBezTo>
                    <a:pt x="69" y="279"/>
                    <a:pt x="69" y="281"/>
                    <a:pt x="68" y="283"/>
                  </a:cubicBezTo>
                  <a:cubicBezTo>
                    <a:pt x="63" y="282"/>
                    <a:pt x="58" y="281"/>
                    <a:pt x="54" y="281"/>
                  </a:cubicBezTo>
                  <a:cubicBezTo>
                    <a:pt x="52" y="277"/>
                    <a:pt x="49" y="275"/>
                    <a:pt x="47" y="272"/>
                  </a:cubicBezTo>
                  <a:cubicBezTo>
                    <a:pt x="51" y="242"/>
                    <a:pt x="53" y="211"/>
                    <a:pt x="57" y="184"/>
                  </a:cubicBezTo>
                  <a:cubicBezTo>
                    <a:pt x="51" y="183"/>
                    <a:pt x="38" y="183"/>
                    <a:pt x="30" y="183"/>
                  </a:cubicBezTo>
                  <a:cubicBezTo>
                    <a:pt x="29" y="191"/>
                    <a:pt x="28" y="197"/>
                    <a:pt x="27" y="204"/>
                  </a:cubicBezTo>
                  <a:cubicBezTo>
                    <a:pt x="27" y="207"/>
                    <a:pt x="26" y="210"/>
                    <a:pt x="26" y="213"/>
                  </a:cubicBezTo>
                  <a:cubicBezTo>
                    <a:pt x="26" y="215"/>
                    <a:pt x="26" y="216"/>
                    <a:pt x="26" y="218"/>
                  </a:cubicBezTo>
                  <a:cubicBezTo>
                    <a:pt x="26" y="220"/>
                    <a:pt x="25" y="222"/>
                    <a:pt x="25" y="223"/>
                  </a:cubicBezTo>
                  <a:cubicBezTo>
                    <a:pt x="25" y="225"/>
                    <a:pt x="25" y="226"/>
                    <a:pt x="25" y="227"/>
                  </a:cubicBezTo>
                  <a:cubicBezTo>
                    <a:pt x="25" y="228"/>
                    <a:pt x="25" y="229"/>
                    <a:pt x="24" y="229"/>
                  </a:cubicBezTo>
                  <a:cubicBezTo>
                    <a:pt x="24" y="230"/>
                    <a:pt x="25" y="231"/>
                    <a:pt x="24" y="232"/>
                  </a:cubicBezTo>
                  <a:cubicBezTo>
                    <a:pt x="24" y="233"/>
                    <a:pt x="24" y="235"/>
                    <a:pt x="23" y="236"/>
                  </a:cubicBezTo>
                  <a:cubicBezTo>
                    <a:pt x="23" y="245"/>
                    <a:pt x="21" y="256"/>
                    <a:pt x="20" y="266"/>
                  </a:cubicBezTo>
                  <a:cubicBezTo>
                    <a:pt x="20" y="268"/>
                    <a:pt x="21" y="270"/>
                    <a:pt x="20" y="272"/>
                  </a:cubicBezTo>
                  <a:cubicBezTo>
                    <a:pt x="17" y="272"/>
                    <a:pt x="14" y="273"/>
                    <a:pt x="11" y="273"/>
                  </a:cubicBezTo>
                  <a:cubicBezTo>
                    <a:pt x="8" y="273"/>
                    <a:pt x="4" y="272"/>
                    <a:pt x="2" y="272"/>
                  </a:cubicBezTo>
                  <a:cubicBezTo>
                    <a:pt x="0" y="271"/>
                    <a:pt x="3" y="269"/>
                    <a:pt x="2" y="268"/>
                  </a:cubicBezTo>
                  <a:cubicBezTo>
                    <a:pt x="1" y="266"/>
                    <a:pt x="3" y="267"/>
                    <a:pt x="3" y="266"/>
                  </a:cubicBezTo>
                  <a:cubicBezTo>
                    <a:pt x="4" y="244"/>
                    <a:pt x="8" y="223"/>
                    <a:pt x="10" y="201"/>
                  </a:cubicBezTo>
                  <a:cubicBezTo>
                    <a:pt x="11" y="194"/>
                    <a:pt x="13" y="185"/>
                    <a:pt x="13" y="182"/>
                  </a:cubicBezTo>
                  <a:cubicBezTo>
                    <a:pt x="15" y="161"/>
                    <a:pt x="17" y="138"/>
                    <a:pt x="20" y="115"/>
                  </a:cubicBezTo>
                  <a:cubicBezTo>
                    <a:pt x="22" y="104"/>
                    <a:pt x="22" y="92"/>
                    <a:pt x="24" y="81"/>
                  </a:cubicBezTo>
                  <a:cubicBezTo>
                    <a:pt x="24" y="75"/>
                    <a:pt x="25" y="70"/>
                    <a:pt x="26" y="64"/>
                  </a:cubicBezTo>
                  <a:cubicBezTo>
                    <a:pt x="26" y="56"/>
                    <a:pt x="28" y="48"/>
                    <a:pt x="28" y="38"/>
                  </a:cubicBezTo>
                  <a:cubicBezTo>
                    <a:pt x="27" y="25"/>
                    <a:pt x="28" y="15"/>
                    <a:pt x="27" y="2"/>
                  </a:cubicBezTo>
                  <a:close/>
                  <a:moveTo>
                    <a:pt x="30" y="48"/>
                  </a:moveTo>
                  <a:cubicBezTo>
                    <a:pt x="31" y="52"/>
                    <a:pt x="31" y="57"/>
                    <a:pt x="31" y="61"/>
                  </a:cubicBezTo>
                  <a:cubicBezTo>
                    <a:pt x="32" y="68"/>
                    <a:pt x="32" y="72"/>
                    <a:pt x="32" y="76"/>
                  </a:cubicBezTo>
                  <a:cubicBezTo>
                    <a:pt x="32" y="78"/>
                    <a:pt x="32" y="79"/>
                    <a:pt x="32" y="82"/>
                  </a:cubicBezTo>
                  <a:cubicBezTo>
                    <a:pt x="31" y="88"/>
                    <a:pt x="32" y="95"/>
                    <a:pt x="32" y="101"/>
                  </a:cubicBezTo>
                  <a:cubicBezTo>
                    <a:pt x="32" y="105"/>
                    <a:pt x="33" y="110"/>
                    <a:pt x="33" y="114"/>
                  </a:cubicBezTo>
                  <a:cubicBezTo>
                    <a:pt x="33" y="115"/>
                    <a:pt x="32" y="115"/>
                    <a:pt x="32" y="116"/>
                  </a:cubicBezTo>
                  <a:cubicBezTo>
                    <a:pt x="32" y="121"/>
                    <a:pt x="33" y="128"/>
                    <a:pt x="33" y="131"/>
                  </a:cubicBezTo>
                  <a:cubicBezTo>
                    <a:pt x="33" y="133"/>
                    <a:pt x="33" y="136"/>
                    <a:pt x="33" y="139"/>
                  </a:cubicBezTo>
                  <a:cubicBezTo>
                    <a:pt x="33" y="150"/>
                    <a:pt x="34" y="160"/>
                    <a:pt x="34" y="170"/>
                  </a:cubicBezTo>
                  <a:cubicBezTo>
                    <a:pt x="36" y="169"/>
                    <a:pt x="39" y="167"/>
                    <a:pt x="42" y="165"/>
                  </a:cubicBezTo>
                  <a:cubicBezTo>
                    <a:pt x="43" y="151"/>
                    <a:pt x="41" y="134"/>
                    <a:pt x="41" y="119"/>
                  </a:cubicBezTo>
                  <a:cubicBezTo>
                    <a:pt x="41" y="114"/>
                    <a:pt x="41" y="109"/>
                    <a:pt x="41" y="104"/>
                  </a:cubicBezTo>
                  <a:cubicBezTo>
                    <a:pt x="41" y="98"/>
                    <a:pt x="41" y="92"/>
                    <a:pt x="41" y="86"/>
                  </a:cubicBezTo>
                  <a:cubicBezTo>
                    <a:pt x="41" y="79"/>
                    <a:pt x="41" y="73"/>
                    <a:pt x="41" y="67"/>
                  </a:cubicBezTo>
                  <a:cubicBezTo>
                    <a:pt x="41" y="61"/>
                    <a:pt x="40" y="55"/>
                    <a:pt x="40" y="49"/>
                  </a:cubicBezTo>
                  <a:cubicBezTo>
                    <a:pt x="39" y="44"/>
                    <a:pt x="40" y="38"/>
                    <a:pt x="39" y="33"/>
                  </a:cubicBezTo>
                  <a:cubicBezTo>
                    <a:pt x="39" y="26"/>
                    <a:pt x="38" y="19"/>
                    <a:pt x="39" y="12"/>
                  </a:cubicBezTo>
                  <a:cubicBezTo>
                    <a:pt x="37" y="11"/>
                    <a:pt x="36" y="9"/>
                    <a:pt x="34" y="8"/>
                  </a:cubicBezTo>
                  <a:cubicBezTo>
                    <a:pt x="32" y="7"/>
                    <a:pt x="30" y="5"/>
                    <a:pt x="29" y="5"/>
                  </a:cubicBezTo>
                  <a:cubicBezTo>
                    <a:pt x="30" y="18"/>
                    <a:pt x="30" y="34"/>
                    <a:pt x="30" y="48"/>
                  </a:cubicBezTo>
                  <a:close/>
                  <a:moveTo>
                    <a:pt x="308" y="179"/>
                  </a:moveTo>
                  <a:cubicBezTo>
                    <a:pt x="293" y="178"/>
                    <a:pt x="277" y="178"/>
                    <a:pt x="260" y="178"/>
                  </a:cubicBezTo>
                  <a:cubicBezTo>
                    <a:pt x="253" y="178"/>
                    <a:pt x="246" y="177"/>
                    <a:pt x="241" y="177"/>
                  </a:cubicBezTo>
                  <a:cubicBezTo>
                    <a:pt x="238" y="177"/>
                    <a:pt x="236" y="178"/>
                    <a:pt x="233" y="178"/>
                  </a:cubicBezTo>
                  <a:cubicBezTo>
                    <a:pt x="232" y="178"/>
                    <a:pt x="231" y="177"/>
                    <a:pt x="230" y="177"/>
                  </a:cubicBezTo>
                  <a:cubicBezTo>
                    <a:pt x="229" y="177"/>
                    <a:pt x="228" y="178"/>
                    <a:pt x="228" y="178"/>
                  </a:cubicBezTo>
                  <a:cubicBezTo>
                    <a:pt x="219" y="178"/>
                    <a:pt x="210" y="177"/>
                    <a:pt x="202" y="177"/>
                  </a:cubicBezTo>
                  <a:cubicBezTo>
                    <a:pt x="201" y="177"/>
                    <a:pt x="200" y="178"/>
                    <a:pt x="199" y="178"/>
                  </a:cubicBezTo>
                  <a:cubicBezTo>
                    <a:pt x="199" y="178"/>
                    <a:pt x="198" y="177"/>
                    <a:pt x="197" y="177"/>
                  </a:cubicBezTo>
                  <a:cubicBezTo>
                    <a:pt x="196" y="177"/>
                    <a:pt x="194" y="178"/>
                    <a:pt x="193" y="178"/>
                  </a:cubicBezTo>
                  <a:cubicBezTo>
                    <a:pt x="188" y="178"/>
                    <a:pt x="183" y="178"/>
                    <a:pt x="178" y="177"/>
                  </a:cubicBezTo>
                  <a:cubicBezTo>
                    <a:pt x="168" y="177"/>
                    <a:pt x="158" y="177"/>
                    <a:pt x="149" y="177"/>
                  </a:cubicBezTo>
                  <a:cubicBezTo>
                    <a:pt x="145" y="177"/>
                    <a:pt x="141" y="178"/>
                    <a:pt x="138" y="177"/>
                  </a:cubicBezTo>
                  <a:cubicBezTo>
                    <a:pt x="136" y="176"/>
                    <a:pt x="134" y="176"/>
                    <a:pt x="132" y="177"/>
                  </a:cubicBezTo>
                  <a:cubicBezTo>
                    <a:pt x="128" y="177"/>
                    <a:pt x="124" y="175"/>
                    <a:pt x="120" y="177"/>
                  </a:cubicBezTo>
                  <a:cubicBezTo>
                    <a:pt x="113" y="175"/>
                    <a:pt x="103" y="175"/>
                    <a:pt x="94" y="176"/>
                  </a:cubicBezTo>
                  <a:cubicBezTo>
                    <a:pt x="86" y="176"/>
                    <a:pt x="78" y="175"/>
                    <a:pt x="70" y="175"/>
                  </a:cubicBezTo>
                  <a:cubicBezTo>
                    <a:pt x="57" y="176"/>
                    <a:pt x="42" y="176"/>
                    <a:pt x="30" y="176"/>
                  </a:cubicBezTo>
                  <a:cubicBezTo>
                    <a:pt x="28" y="175"/>
                    <a:pt x="18" y="174"/>
                    <a:pt x="19" y="178"/>
                  </a:cubicBezTo>
                  <a:cubicBezTo>
                    <a:pt x="19" y="183"/>
                    <a:pt x="25" y="181"/>
                    <a:pt x="28" y="181"/>
                  </a:cubicBezTo>
                  <a:cubicBezTo>
                    <a:pt x="32" y="181"/>
                    <a:pt x="37" y="181"/>
                    <a:pt x="41" y="181"/>
                  </a:cubicBezTo>
                  <a:cubicBezTo>
                    <a:pt x="43" y="181"/>
                    <a:pt x="45" y="180"/>
                    <a:pt x="47" y="180"/>
                  </a:cubicBezTo>
                  <a:cubicBezTo>
                    <a:pt x="48" y="180"/>
                    <a:pt x="51" y="181"/>
                    <a:pt x="52" y="181"/>
                  </a:cubicBezTo>
                  <a:cubicBezTo>
                    <a:pt x="61" y="182"/>
                    <a:pt x="69" y="181"/>
                    <a:pt x="77" y="181"/>
                  </a:cubicBezTo>
                  <a:cubicBezTo>
                    <a:pt x="84" y="182"/>
                    <a:pt x="90" y="181"/>
                    <a:pt x="96" y="181"/>
                  </a:cubicBezTo>
                  <a:cubicBezTo>
                    <a:pt x="102" y="181"/>
                    <a:pt x="107" y="182"/>
                    <a:pt x="113" y="182"/>
                  </a:cubicBezTo>
                  <a:cubicBezTo>
                    <a:pt x="124" y="182"/>
                    <a:pt x="135" y="182"/>
                    <a:pt x="147" y="182"/>
                  </a:cubicBezTo>
                  <a:cubicBezTo>
                    <a:pt x="150" y="182"/>
                    <a:pt x="153" y="183"/>
                    <a:pt x="156" y="183"/>
                  </a:cubicBezTo>
                  <a:cubicBezTo>
                    <a:pt x="168" y="183"/>
                    <a:pt x="181" y="182"/>
                    <a:pt x="193" y="183"/>
                  </a:cubicBezTo>
                  <a:cubicBezTo>
                    <a:pt x="196" y="183"/>
                    <a:pt x="199" y="183"/>
                    <a:pt x="201" y="183"/>
                  </a:cubicBezTo>
                  <a:cubicBezTo>
                    <a:pt x="204" y="183"/>
                    <a:pt x="206" y="184"/>
                    <a:pt x="208" y="184"/>
                  </a:cubicBezTo>
                  <a:cubicBezTo>
                    <a:pt x="211" y="184"/>
                    <a:pt x="214" y="184"/>
                    <a:pt x="218" y="184"/>
                  </a:cubicBezTo>
                  <a:cubicBezTo>
                    <a:pt x="231" y="184"/>
                    <a:pt x="247" y="184"/>
                    <a:pt x="259" y="183"/>
                  </a:cubicBezTo>
                  <a:cubicBezTo>
                    <a:pt x="263" y="183"/>
                    <a:pt x="267" y="185"/>
                    <a:pt x="270" y="183"/>
                  </a:cubicBezTo>
                  <a:cubicBezTo>
                    <a:pt x="271" y="184"/>
                    <a:pt x="272" y="184"/>
                    <a:pt x="274" y="184"/>
                  </a:cubicBezTo>
                  <a:cubicBezTo>
                    <a:pt x="285" y="185"/>
                    <a:pt x="295" y="184"/>
                    <a:pt x="307" y="185"/>
                  </a:cubicBezTo>
                  <a:cubicBezTo>
                    <a:pt x="309" y="184"/>
                    <a:pt x="310" y="180"/>
                    <a:pt x="308" y="179"/>
                  </a:cubicBezTo>
                  <a:close/>
                  <a:moveTo>
                    <a:pt x="299" y="137"/>
                  </a:moveTo>
                  <a:cubicBezTo>
                    <a:pt x="299" y="110"/>
                    <a:pt x="299" y="83"/>
                    <a:pt x="297" y="55"/>
                  </a:cubicBezTo>
                  <a:cubicBezTo>
                    <a:pt x="297" y="39"/>
                    <a:pt x="297" y="23"/>
                    <a:pt x="296" y="7"/>
                  </a:cubicBezTo>
                  <a:cubicBezTo>
                    <a:pt x="292" y="8"/>
                    <a:pt x="291" y="12"/>
                    <a:pt x="288" y="14"/>
                  </a:cubicBezTo>
                  <a:cubicBezTo>
                    <a:pt x="291" y="37"/>
                    <a:pt x="290" y="56"/>
                    <a:pt x="291" y="77"/>
                  </a:cubicBezTo>
                  <a:cubicBezTo>
                    <a:pt x="291" y="81"/>
                    <a:pt x="290" y="85"/>
                    <a:pt x="290" y="89"/>
                  </a:cubicBezTo>
                  <a:cubicBezTo>
                    <a:pt x="290" y="100"/>
                    <a:pt x="291" y="108"/>
                    <a:pt x="291" y="118"/>
                  </a:cubicBezTo>
                  <a:cubicBezTo>
                    <a:pt x="292" y="126"/>
                    <a:pt x="291" y="135"/>
                    <a:pt x="291" y="144"/>
                  </a:cubicBezTo>
                  <a:cubicBezTo>
                    <a:pt x="291" y="153"/>
                    <a:pt x="290" y="162"/>
                    <a:pt x="290" y="170"/>
                  </a:cubicBezTo>
                  <a:cubicBezTo>
                    <a:pt x="292" y="173"/>
                    <a:pt x="295" y="174"/>
                    <a:pt x="298" y="175"/>
                  </a:cubicBezTo>
                  <a:cubicBezTo>
                    <a:pt x="299" y="164"/>
                    <a:pt x="298" y="151"/>
                    <a:pt x="299" y="137"/>
                  </a:cubicBezTo>
                  <a:close/>
                  <a:moveTo>
                    <a:pt x="295" y="176"/>
                  </a:moveTo>
                  <a:cubicBezTo>
                    <a:pt x="294" y="175"/>
                    <a:pt x="292" y="174"/>
                    <a:pt x="290" y="173"/>
                  </a:cubicBezTo>
                  <a:cubicBezTo>
                    <a:pt x="289" y="174"/>
                    <a:pt x="289" y="174"/>
                    <a:pt x="288" y="174"/>
                  </a:cubicBezTo>
                  <a:cubicBezTo>
                    <a:pt x="287" y="173"/>
                    <a:pt x="287" y="172"/>
                    <a:pt x="286" y="171"/>
                  </a:cubicBezTo>
                  <a:cubicBezTo>
                    <a:pt x="272" y="169"/>
                    <a:pt x="252" y="170"/>
                    <a:pt x="238" y="169"/>
                  </a:cubicBezTo>
                  <a:cubicBezTo>
                    <a:pt x="237" y="170"/>
                    <a:pt x="236" y="169"/>
                    <a:pt x="236" y="170"/>
                  </a:cubicBezTo>
                  <a:cubicBezTo>
                    <a:pt x="235" y="170"/>
                    <a:pt x="234" y="170"/>
                    <a:pt x="233" y="170"/>
                  </a:cubicBezTo>
                  <a:cubicBezTo>
                    <a:pt x="233" y="173"/>
                    <a:pt x="231" y="174"/>
                    <a:pt x="229" y="175"/>
                  </a:cubicBezTo>
                  <a:cubicBezTo>
                    <a:pt x="252" y="176"/>
                    <a:pt x="277" y="176"/>
                    <a:pt x="295" y="176"/>
                  </a:cubicBezTo>
                  <a:close/>
                  <a:moveTo>
                    <a:pt x="41" y="10"/>
                  </a:moveTo>
                  <a:cubicBezTo>
                    <a:pt x="41" y="11"/>
                    <a:pt x="42" y="9"/>
                    <a:pt x="43" y="10"/>
                  </a:cubicBezTo>
                  <a:cubicBezTo>
                    <a:pt x="43" y="10"/>
                    <a:pt x="44" y="11"/>
                    <a:pt x="45" y="11"/>
                  </a:cubicBezTo>
                  <a:cubicBezTo>
                    <a:pt x="46" y="11"/>
                    <a:pt x="47" y="10"/>
                    <a:pt x="48" y="10"/>
                  </a:cubicBezTo>
                  <a:cubicBezTo>
                    <a:pt x="49" y="10"/>
                    <a:pt x="51" y="11"/>
                    <a:pt x="52" y="11"/>
                  </a:cubicBezTo>
                  <a:cubicBezTo>
                    <a:pt x="53" y="11"/>
                    <a:pt x="54" y="11"/>
                    <a:pt x="55" y="11"/>
                  </a:cubicBezTo>
                  <a:cubicBezTo>
                    <a:pt x="79" y="11"/>
                    <a:pt x="101" y="11"/>
                    <a:pt x="124" y="11"/>
                  </a:cubicBezTo>
                  <a:cubicBezTo>
                    <a:pt x="125" y="11"/>
                    <a:pt x="127" y="11"/>
                    <a:pt x="128" y="11"/>
                  </a:cubicBezTo>
                  <a:cubicBezTo>
                    <a:pt x="139" y="11"/>
                    <a:pt x="149" y="11"/>
                    <a:pt x="161" y="11"/>
                  </a:cubicBezTo>
                  <a:cubicBezTo>
                    <a:pt x="183" y="12"/>
                    <a:pt x="199" y="11"/>
                    <a:pt x="218" y="12"/>
                  </a:cubicBezTo>
                  <a:cubicBezTo>
                    <a:pt x="231" y="12"/>
                    <a:pt x="246" y="12"/>
                    <a:pt x="257" y="11"/>
                  </a:cubicBezTo>
                  <a:cubicBezTo>
                    <a:pt x="267" y="13"/>
                    <a:pt x="277" y="12"/>
                    <a:pt x="287" y="12"/>
                  </a:cubicBezTo>
                  <a:cubicBezTo>
                    <a:pt x="288" y="9"/>
                    <a:pt x="292" y="7"/>
                    <a:pt x="294" y="4"/>
                  </a:cubicBezTo>
                  <a:cubicBezTo>
                    <a:pt x="275" y="3"/>
                    <a:pt x="254" y="5"/>
                    <a:pt x="237" y="4"/>
                  </a:cubicBezTo>
                  <a:cubicBezTo>
                    <a:pt x="228" y="4"/>
                    <a:pt x="218" y="4"/>
                    <a:pt x="208" y="4"/>
                  </a:cubicBezTo>
                  <a:cubicBezTo>
                    <a:pt x="186" y="4"/>
                    <a:pt x="170" y="3"/>
                    <a:pt x="149" y="3"/>
                  </a:cubicBezTo>
                  <a:cubicBezTo>
                    <a:pt x="116" y="3"/>
                    <a:pt x="91" y="3"/>
                    <a:pt x="58" y="3"/>
                  </a:cubicBezTo>
                  <a:cubicBezTo>
                    <a:pt x="50" y="3"/>
                    <a:pt x="41" y="2"/>
                    <a:pt x="36" y="5"/>
                  </a:cubicBezTo>
                  <a:cubicBezTo>
                    <a:pt x="34" y="4"/>
                    <a:pt x="33" y="4"/>
                    <a:pt x="32" y="4"/>
                  </a:cubicBezTo>
                  <a:cubicBezTo>
                    <a:pt x="34" y="6"/>
                    <a:pt x="37" y="9"/>
                    <a:pt x="41" y="10"/>
                  </a:cubicBezTo>
                  <a:close/>
                  <a:moveTo>
                    <a:pt x="288" y="106"/>
                  </a:moveTo>
                  <a:cubicBezTo>
                    <a:pt x="288" y="97"/>
                    <a:pt x="289" y="88"/>
                    <a:pt x="288" y="79"/>
                  </a:cubicBezTo>
                  <a:cubicBezTo>
                    <a:pt x="289" y="76"/>
                    <a:pt x="288" y="72"/>
                    <a:pt x="288" y="68"/>
                  </a:cubicBezTo>
                  <a:cubicBezTo>
                    <a:pt x="288" y="65"/>
                    <a:pt x="288" y="61"/>
                    <a:pt x="288" y="58"/>
                  </a:cubicBezTo>
                  <a:cubicBezTo>
                    <a:pt x="288" y="43"/>
                    <a:pt x="288" y="29"/>
                    <a:pt x="286" y="14"/>
                  </a:cubicBezTo>
                  <a:cubicBezTo>
                    <a:pt x="282" y="14"/>
                    <a:pt x="278" y="14"/>
                    <a:pt x="275" y="14"/>
                  </a:cubicBezTo>
                  <a:cubicBezTo>
                    <a:pt x="271" y="14"/>
                    <a:pt x="267" y="14"/>
                    <a:pt x="264" y="14"/>
                  </a:cubicBezTo>
                  <a:cubicBezTo>
                    <a:pt x="261" y="14"/>
                    <a:pt x="258" y="13"/>
                    <a:pt x="257" y="15"/>
                  </a:cubicBezTo>
                  <a:cubicBezTo>
                    <a:pt x="256" y="14"/>
                    <a:pt x="254" y="14"/>
                    <a:pt x="252" y="14"/>
                  </a:cubicBezTo>
                  <a:cubicBezTo>
                    <a:pt x="242" y="13"/>
                    <a:pt x="228" y="14"/>
                    <a:pt x="216" y="14"/>
                  </a:cubicBezTo>
                  <a:cubicBezTo>
                    <a:pt x="205" y="13"/>
                    <a:pt x="194" y="14"/>
                    <a:pt x="185" y="14"/>
                  </a:cubicBezTo>
                  <a:cubicBezTo>
                    <a:pt x="173" y="13"/>
                    <a:pt x="161" y="13"/>
                    <a:pt x="149" y="13"/>
                  </a:cubicBezTo>
                  <a:cubicBezTo>
                    <a:pt x="143" y="13"/>
                    <a:pt x="138" y="13"/>
                    <a:pt x="133" y="13"/>
                  </a:cubicBezTo>
                  <a:cubicBezTo>
                    <a:pt x="130" y="13"/>
                    <a:pt x="127" y="13"/>
                    <a:pt x="124" y="13"/>
                  </a:cubicBezTo>
                  <a:cubicBezTo>
                    <a:pt x="107" y="13"/>
                    <a:pt x="88" y="13"/>
                    <a:pt x="72" y="13"/>
                  </a:cubicBezTo>
                  <a:cubicBezTo>
                    <a:pt x="64" y="13"/>
                    <a:pt x="57" y="12"/>
                    <a:pt x="51" y="12"/>
                  </a:cubicBezTo>
                  <a:cubicBezTo>
                    <a:pt x="50" y="13"/>
                    <a:pt x="49" y="13"/>
                    <a:pt x="48" y="13"/>
                  </a:cubicBezTo>
                  <a:cubicBezTo>
                    <a:pt x="47" y="13"/>
                    <a:pt x="46" y="12"/>
                    <a:pt x="45" y="12"/>
                  </a:cubicBezTo>
                  <a:cubicBezTo>
                    <a:pt x="43" y="12"/>
                    <a:pt x="42" y="13"/>
                    <a:pt x="40" y="13"/>
                  </a:cubicBezTo>
                  <a:cubicBezTo>
                    <a:pt x="40" y="25"/>
                    <a:pt x="42" y="39"/>
                    <a:pt x="42" y="49"/>
                  </a:cubicBezTo>
                  <a:cubicBezTo>
                    <a:pt x="42" y="54"/>
                    <a:pt x="43" y="59"/>
                    <a:pt x="43" y="65"/>
                  </a:cubicBezTo>
                  <a:cubicBezTo>
                    <a:pt x="43" y="73"/>
                    <a:pt x="43" y="81"/>
                    <a:pt x="43" y="89"/>
                  </a:cubicBezTo>
                  <a:cubicBezTo>
                    <a:pt x="43" y="98"/>
                    <a:pt x="44" y="107"/>
                    <a:pt x="44" y="115"/>
                  </a:cubicBezTo>
                  <a:cubicBezTo>
                    <a:pt x="44" y="122"/>
                    <a:pt x="44" y="130"/>
                    <a:pt x="44" y="138"/>
                  </a:cubicBezTo>
                  <a:cubicBezTo>
                    <a:pt x="44" y="147"/>
                    <a:pt x="45" y="155"/>
                    <a:pt x="44" y="164"/>
                  </a:cubicBezTo>
                  <a:cubicBezTo>
                    <a:pt x="76" y="165"/>
                    <a:pt x="110" y="165"/>
                    <a:pt x="140" y="166"/>
                  </a:cubicBezTo>
                  <a:cubicBezTo>
                    <a:pt x="156" y="166"/>
                    <a:pt x="170" y="167"/>
                    <a:pt x="185" y="166"/>
                  </a:cubicBezTo>
                  <a:cubicBezTo>
                    <a:pt x="185" y="161"/>
                    <a:pt x="190" y="160"/>
                    <a:pt x="192" y="157"/>
                  </a:cubicBezTo>
                  <a:cubicBezTo>
                    <a:pt x="197" y="156"/>
                    <a:pt x="202" y="159"/>
                    <a:pt x="207" y="161"/>
                  </a:cubicBezTo>
                  <a:cubicBezTo>
                    <a:pt x="212" y="161"/>
                    <a:pt x="217" y="161"/>
                    <a:pt x="220" y="157"/>
                  </a:cubicBezTo>
                  <a:cubicBezTo>
                    <a:pt x="227" y="158"/>
                    <a:pt x="231" y="163"/>
                    <a:pt x="233" y="168"/>
                  </a:cubicBezTo>
                  <a:cubicBezTo>
                    <a:pt x="251" y="168"/>
                    <a:pt x="269" y="168"/>
                    <a:pt x="288" y="169"/>
                  </a:cubicBezTo>
                  <a:cubicBezTo>
                    <a:pt x="289" y="149"/>
                    <a:pt x="289" y="127"/>
                    <a:pt x="288" y="106"/>
                  </a:cubicBezTo>
                  <a:close/>
                  <a:moveTo>
                    <a:pt x="272" y="245"/>
                  </a:moveTo>
                  <a:cubicBezTo>
                    <a:pt x="271" y="227"/>
                    <a:pt x="270" y="208"/>
                    <a:pt x="269" y="186"/>
                  </a:cubicBezTo>
                  <a:cubicBezTo>
                    <a:pt x="265" y="186"/>
                    <a:pt x="264" y="186"/>
                    <a:pt x="261" y="186"/>
                  </a:cubicBezTo>
                  <a:cubicBezTo>
                    <a:pt x="259" y="193"/>
                    <a:pt x="261" y="202"/>
                    <a:pt x="261" y="211"/>
                  </a:cubicBezTo>
                  <a:cubicBezTo>
                    <a:pt x="261" y="216"/>
                    <a:pt x="261" y="222"/>
                    <a:pt x="261" y="227"/>
                  </a:cubicBezTo>
                  <a:cubicBezTo>
                    <a:pt x="261" y="233"/>
                    <a:pt x="262" y="238"/>
                    <a:pt x="262" y="243"/>
                  </a:cubicBezTo>
                  <a:cubicBezTo>
                    <a:pt x="262" y="254"/>
                    <a:pt x="262" y="264"/>
                    <a:pt x="263" y="274"/>
                  </a:cubicBezTo>
                  <a:cubicBezTo>
                    <a:pt x="263" y="276"/>
                    <a:pt x="263" y="278"/>
                    <a:pt x="264" y="279"/>
                  </a:cubicBezTo>
                  <a:cubicBezTo>
                    <a:pt x="267" y="279"/>
                    <a:pt x="270" y="277"/>
                    <a:pt x="272" y="276"/>
                  </a:cubicBezTo>
                  <a:cubicBezTo>
                    <a:pt x="273" y="267"/>
                    <a:pt x="273" y="255"/>
                    <a:pt x="272" y="245"/>
                  </a:cubicBezTo>
                  <a:close/>
                  <a:moveTo>
                    <a:pt x="261" y="254"/>
                  </a:moveTo>
                  <a:cubicBezTo>
                    <a:pt x="260" y="256"/>
                    <a:pt x="258" y="255"/>
                    <a:pt x="257" y="255"/>
                  </a:cubicBezTo>
                  <a:cubicBezTo>
                    <a:pt x="256" y="260"/>
                    <a:pt x="258" y="269"/>
                    <a:pt x="257" y="275"/>
                  </a:cubicBezTo>
                  <a:cubicBezTo>
                    <a:pt x="259" y="277"/>
                    <a:pt x="260" y="278"/>
                    <a:pt x="261" y="279"/>
                  </a:cubicBezTo>
                  <a:cubicBezTo>
                    <a:pt x="261" y="272"/>
                    <a:pt x="261" y="262"/>
                    <a:pt x="261" y="254"/>
                  </a:cubicBezTo>
                  <a:close/>
                  <a:moveTo>
                    <a:pt x="260" y="232"/>
                  </a:moveTo>
                  <a:cubicBezTo>
                    <a:pt x="259" y="216"/>
                    <a:pt x="260" y="202"/>
                    <a:pt x="258" y="186"/>
                  </a:cubicBezTo>
                  <a:cubicBezTo>
                    <a:pt x="256" y="186"/>
                    <a:pt x="256" y="186"/>
                    <a:pt x="254" y="186"/>
                  </a:cubicBezTo>
                  <a:cubicBezTo>
                    <a:pt x="254" y="200"/>
                    <a:pt x="255" y="213"/>
                    <a:pt x="256" y="228"/>
                  </a:cubicBezTo>
                  <a:cubicBezTo>
                    <a:pt x="256" y="233"/>
                    <a:pt x="256" y="238"/>
                    <a:pt x="257" y="242"/>
                  </a:cubicBezTo>
                  <a:cubicBezTo>
                    <a:pt x="258" y="242"/>
                    <a:pt x="259" y="241"/>
                    <a:pt x="260" y="241"/>
                  </a:cubicBezTo>
                  <a:cubicBezTo>
                    <a:pt x="261" y="239"/>
                    <a:pt x="259" y="235"/>
                    <a:pt x="261" y="232"/>
                  </a:cubicBezTo>
                  <a:cubicBezTo>
                    <a:pt x="261" y="232"/>
                    <a:pt x="261" y="232"/>
                    <a:pt x="261" y="232"/>
                  </a:cubicBezTo>
                  <a:cubicBezTo>
                    <a:pt x="261" y="232"/>
                    <a:pt x="260" y="232"/>
                    <a:pt x="260" y="232"/>
                  </a:cubicBezTo>
                  <a:close/>
                  <a:moveTo>
                    <a:pt x="261" y="248"/>
                  </a:moveTo>
                  <a:cubicBezTo>
                    <a:pt x="260" y="248"/>
                    <a:pt x="258" y="248"/>
                    <a:pt x="257" y="248"/>
                  </a:cubicBezTo>
                  <a:cubicBezTo>
                    <a:pt x="257" y="250"/>
                    <a:pt x="257" y="251"/>
                    <a:pt x="257" y="252"/>
                  </a:cubicBezTo>
                  <a:cubicBezTo>
                    <a:pt x="259" y="251"/>
                    <a:pt x="260" y="253"/>
                    <a:pt x="261" y="251"/>
                  </a:cubicBezTo>
                  <a:cubicBezTo>
                    <a:pt x="260" y="251"/>
                    <a:pt x="261" y="249"/>
                    <a:pt x="261" y="248"/>
                  </a:cubicBezTo>
                  <a:close/>
                  <a:moveTo>
                    <a:pt x="260" y="243"/>
                  </a:moveTo>
                  <a:cubicBezTo>
                    <a:pt x="259" y="244"/>
                    <a:pt x="257" y="243"/>
                    <a:pt x="256" y="244"/>
                  </a:cubicBezTo>
                  <a:cubicBezTo>
                    <a:pt x="256" y="244"/>
                    <a:pt x="257" y="245"/>
                    <a:pt x="257" y="246"/>
                  </a:cubicBezTo>
                  <a:cubicBezTo>
                    <a:pt x="258" y="245"/>
                    <a:pt x="259" y="246"/>
                    <a:pt x="261" y="246"/>
                  </a:cubicBezTo>
                  <a:cubicBezTo>
                    <a:pt x="260" y="245"/>
                    <a:pt x="260" y="244"/>
                    <a:pt x="260" y="243"/>
                  </a:cubicBezTo>
                  <a:close/>
                  <a:moveTo>
                    <a:pt x="255" y="248"/>
                  </a:moveTo>
                  <a:cubicBezTo>
                    <a:pt x="254" y="248"/>
                    <a:pt x="253" y="248"/>
                    <a:pt x="253" y="248"/>
                  </a:cubicBezTo>
                  <a:cubicBezTo>
                    <a:pt x="254" y="250"/>
                    <a:pt x="253" y="250"/>
                    <a:pt x="253" y="252"/>
                  </a:cubicBezTo>
                  <a:cubicBezTo>
                    <a:pt x="254" y="252"/>
                    <a:pt x="254" y="252"/>
                    <a:pt x="255" y="252"/>
                  </a:cubicBezTo>
                  <a:cubicBezTo>
                    <a:pt x="255" y="250"/>
                    <a:pt x="255" y="249"/>
                    <a:pt x="255" y="248"/>
                  </a:cubicBezTo>
                  <a:close/>
                  <a:moveTo>
                    <a:pt x="253" y="211"/>
                  </a:moveTo>
                  <a:cubicBezTo>
                    <a:pt x="252" y="222"/>
                    <a:pt x="250" y="232"/>
                    <a:pt x="250" y="242"/>
                  </a:cubicBezTo>
                  <a:cubicBezTo>
                    <a:pt x="251" y="241"/>
                    <a:pt x="253" y="242"/>
                    <a:pt x="255" y="241"/>
                  </a:cubicBezTo>
                  <a:cubicBezTo>
                    <a:pt x="254" y="231"/>
                    <a:pt x="254" y="221"/>
                    <a:pt x="253" y="211"/>
                  </a:cubicBezTo>
                  <a:close/>
                  <a:moveTo>
                    <a:pt x="253" y="243"/>
                  </a:moveTo>
                  <a:cubicBezTo>
                    <a:pt x="253" y="244"/>
                    <a:pt x="253" y="245"/>
                    <a:pt x="253" y="246"/>
                  </a:cubicBezTo>
                  <a:cubicBezTo>
                    <a:pt x="254" y="246"/>
                    <a:pt x="254" y="246"/>
                    <a:pt x="254" y="246"/>
                  </a:cubicBezTo>
                  <a:cubicBezTo>
                    <a:pt x="254" y="245"/>
                    <a:pt x="254" y="243"/>
                    <a:pt x="253" y="243"/>
                  </a:cubicBezTo>
                  <a:close/>
                  <a:moveTo>
                    <a:pt x="252" y="206"/>
                  </a:moveTo>
                  <a:cubicBezTo>
                    <a:pt x="252" y="205"/>
                    <a:pt x="253" y="206"/>
                    <a:pt x="253" y="204"/>
                  </a:cubicBezTo>
                  <a:cubicBezTo>
                    <a:pt x="252" y="199"/>
                    <a:pt x="253" y="191"/>
                    <a:pt x="252" y="186"/>
                  </a:cubicBezTo>
                  <a:cubicBezTo>
                    <a:pt x="251" y="186"/>
                    <a:pt x="248" y="185"/>
                    <a:pt x="247" y="186"/>
                  </a:cubicBezTo>
                  <a:cubicBezTo>
                    <a:pt x="246" y="190"/>
                    <a:pt x="246" y="195"/>
                    <a:pt x="246" y="200"/>
                  </a:cubicBezTo>
                  <a:cubicBezTo>
                    <a:pt x="245" y="206"/>
                    <a:pt x="243" y="213"/>
                    <a:pt x="242" y="220"/>
                  </a:cubicBezTo>
                  <a:cubicBezTo>
                    <a:pt x="241" y="225"/>
                    <a:pt x="241" y="232"/>
                    <a:pt x="240" y="235"/>
                  </a:cubicBezTo>
                  <a:cubicBezTo>
                    <a:pt x="240" y="237"/>
                    <a:pt x="240" y="239"/>
                    <a:pt x="239" y="241"/>
                  </a:cubicBezTo>
                  <a:cubicBezTo>
                    <a:pt x="237" y="240"/>
                    <a:pt x="238" y="238"/>
                    <a:pt x="238" y="236"/>
                  </a:cubicBezTo>
                  <a:cubicBezTo>
                    <a:pt x="238" y="235"/>
                    <a:pt x="238" y="233"/>
                    <a:pt x="239" y="231"/>
                  </a:cubicBezTo>
                  <a:cubicBezTo>
                    <a:pt x="240" y="217"/>
                    <a:pt x="245" y="202"/>
                    <a:pt x="245" y="186"/>
                  </a:cubicBezTo>
                  <a:cubicBezTo>
                    <a:pt x="244" y="186"/>
                    <a:pt x="243" y="186"/>
                    <a:pt x="242" y="186"/>
                  </a:cubicBezTo>
                  <a:cubicBezTo>
                    <a:pt x="239" y="203"/>
                    <a:pt x="237" y="225"/>
                    <a:pt x="234" y="241"/>
                  </a:cubicBezTo>
                  <a:cubicBezTo>
                    <a:pt x="239" y="241"/>
                    <a:pt x="244" y="241"/>
                    <a:pt x="248" y="241"/>
                  </a:cubicBezTo>
                  <a:cubicBezTo>
                    <a:pt x="249" y="230"/>
                    <a:pt x="252" y="218"/>
                    <a:pt x="252" y="206"/>
                  </a:cubicBezTo>
                  <a:close/>
                  <a:moveTo>
                    <a:pt x="249" y="249"/>
                  </a:moveTo>
                  <a:cubicBezTo>
                    <a:pt x="249" y="250"/>
                    <a:pt x="249" y="251"/>
                    <a:pt x="249" y="252"/>
                  </a:cubicBezTo>
                  <a:cubicBezTo>
                    <a:pt x="250" y="252"/>
                    <a:pt x="250" y="252"/>
                    <a:pt x="251" y="252"/>
                  </a:cubicBezTo>
                  <a:cubicBezTo>
                    <a:pt x="251" y="251"/>
                    <a:pt x="251" y="250"/>
                    <a:pt x="251" y="248"/>
                  </a:cubicBezTo>
                  <a:cubicBezTo>
                    <a:pt x="250" y="248"/>
                    <a:pt x="250" y="249"/>
                    <a:pt x="249" y="249"/>
                  </a:cubicBezTo>
                  <a:close/>
                  <a:moveTo>
                    <a:pt x="251" y="244"/>
                  </a:moveTo>
                  <a:cubicBezTo>
                    <a:pt x="249" y="244"/>
                    <a:pt x="249" y="245"/>
                    <a:pt x="249" y="246"/>
                  </a:cubicBezTo>
                  <a:cubicBezTo>
                    <a:pt x="249" y="246"/>
                    <a:pt x="250" y="246"/>
                    <a:pt x="251" y="246"/>
                  </a:cubicBezTo>
                  <a:cubicBezTo>
                    <a:pt x="251" y="245"/>
                    <a:pt x="251" y="244"/>
                    <a:pt x="251" y="244"/>
                  </a:cubicBezTo>
                  <a:close/>
                  <a:moveTo>
                    <a:pt x="244" y="249"/>
                  </a:moveTo>
                  <a:cubicBezTo>
                    <a:pt x="245" y="250"/>
                    <a:pt x="244" y="251"/>
                    <a:pt x="244" y="252"/>
                  </a:cubicBezTo>
                  <a:cubicBezTo>
                    <a:pt x="244" y="252"/>
                    <a:pt x="246" y="252"/>
                    <a:pt x="247" y="252"/>
                  </a:cubicBezTo>
                  <a:cubicBezTo>
                    <a:pt x="247" y="251"/>
                    <a:pt x="247" y="250"/>
                    <a:pt x="247" y="248"/>
                  </a:cubicBezTo>
                  <a:cubicBezTo>
                    <a:pt x="246" y="248"/>
                    <a:pt x="245" y="248"/>
                    <a:pt x="244" y="249"/>
                  </a:cubicBezTo>
                  <a:close/>
                  <a:moveTo>
                    <a:pt x="246" y="243"/>
                  </a:moveTo>
                  <a:cubicBezTo>
                    <a:pt x="246" y="244"/>
                    <a:pt x="245" y="244"/>
                    <a:pt x="244" y="244"/>
                  </a:cubicBezTo>
                  <a:cubicBezTo>
                    <a:pt x="244" y="244"/>
                    <a:pt x="244" y="246"/>
                    <a:pt x="244" y="246"/>
                  </a:cubicBezTo>
                  <a:cubicBezTo>
                    <a:pt x="245" y="245"/>
                    <a:pt x="246" y="247"/>
                    <a:pt x="247" y="246"/>
                  </a:cubicBezTo>
                  <a:cubicBezTo>
                    <a:pt x="246" y="245"/>
                    <a:pt x="247" y="243"/>
                    <a:pt x="246" y="243"/>
                  </a:cubicBezTo>
                  <a:close/>
                  <a:moveTo>
                    <a:pt x="237" y="255"/>
                  </a:moveTo>
                  <a:cubicBezTo>
                    <a:pt x="235" y="260"/>
                    <a:pt x="234" y="266"/>
                    <a:pt x="232" y="272"/>
                  </a:cubicBezTo>
                  <a:cubicBezTo>
                    <a:pt x="237" y="272"/>
                    <a:pt x="239" y="272"/>
                    <a:pt x="243" y="272"/>
                  </a:cubicBezTo>
                  <a:cubicBezTo>
                    <a:pt x="245" y="267"/>
                    <a:pt x="246" y="261"/>
                    <a:pt x="246" y="255"/>
                  </a:cubicBezTo>
                  <a:cubicBezTo>
                    <a:pt x="243" y="254"/>
                    <a:pt x="241" y="254"/>
                    <a:pt x="237" y="255"/>
                  </a:cubicBezTo>
                  <a:close/>
                  <a:moveTo>
                    <a:pt x="242" y="244"/>
                  </a:moveTo>
                  <a:cubicBezTo>
                    <a:pt x="236" y="242"/>
                    <a:pt x="231" y="243"/>
                    <a:pt x="225" y="244"/>
                  </a:cubicBezTo>
                  <a:cubicBezTo>
                    <a:pt x="219" y="244"/>
                    <a:pt x="213" y="243"/>
                    <a:pt x="206" y="243"/>
                  </a:cubicBezTo>
                  <a:cubicBezTo>
                    <a:pt x="205" y="243"/>
                    <a:pt x="203" y="243"/>
                    <a:pt x="201" y="243"/>
                  </a:cubicBezTo>
                  <a:cubicBezTo>
                    <a:pt x="192" y="243"/>
                    <a:pt x="186" y="243"/>
                    <a:pt x="178" y="243"/>
                  </a:cubicBezTo>
                  <a:cubicBezTo>
                    <a:pt x="172" y="242"/>
                    <a:pt x="159" y="244"/>
                    <a:pt x="150" y="243"/>
                  </a:cubicBezTo>
                  <a:cubicBezTo>
                    <a:pt x="145" y="242"/>
                    <a:pt x="139" y="243"/>
                    <a:pt x="134" y="243"/>
                  </a:cubicBezTo>
                  <a:cubicBezTo>
                    <a:pt x="118" y="243"/>
                    <a:pt x="105" y="243"/>
                    <a:pt x="92" y="243"/>
                  </a:cubicBezTo>
                  <a:cubicBezTo>
                    <a:pt x="92" y="246"/>
                    <a:pt x="92" y="249"/>
                    <a:pt x="93" y="252"/>
                  </a:cubicBezTo>
                  <a:cubicBezTo>
                    <a:pt x="106" y="253"/>
                    <a:pt x="121" y="252"/>
                    <a:pt x="136" y="252"/>
                  </a:cubicBezTo>
                  <a:cubicBezTo>
                    <a:pt x="174" y="252"/>
                    <a:pt x="202" y="252"/>
                    <a:pt x="242" y="252"/>
                  </a:cubicBezTo>
                  <a:cubicBezTo>
                    <a:pt x="242" y="250"/>
                    <a:pt x="243" y="247"/>
                    <a:pt x="242" y="244"/>
                  </a:cubicBezTo>
                  <a:close/>
                  <a:moveTo>
                    <a:pt x="240" y="186"/>
                  </a:moveTo>
                  <a:cubicBezTo>
                    <a:pt x="240" y="186"/>
                    <a:pt x="240" y="186"/>
                    <a:pt x="239" y="186"/>
                  </a:cubicBezTo>
                  <a:cubicBezTo>
                    <a:pt x="234" y="186"/>
                    <a:pt x="230" y="186"/>
                    <a:pt x="226" y="186"/>
                  </a:cubicBezTo>
                  <a:cubicBezTo>
                    <a:pt x="221" y="186"/>
                    <a:pt x="217" y="186"/>
                    <a:pt x="214" y="186"/>
                  </a:cubicBezTo>
                  <a:cubicBezTo>
                    <a:pt x="206" y="185"/>
                    <a:pt x="196" y="185"/>
                    <a:pt x="189" y="186"/>
                  </a:cubicBezTo>
                  <a:cubicBezTo>
                    <a:pt x="185" y="186"/>
                    <a:pt x="181" y="185"/>
                    <a:pt x="177" y="185"/>
                  </a:cubicBezTo>
                  <a:cubicBezTo>
                    <a:pt x="174" y="185"/>
                    <a:pt x="170" y="185"/>
                    <a:pt x="167" y="186"/>
                  </a:cubicBezTo>
                  <a:cubicBezTo>
                    <a:pt x="167" y="185"/>
                    <a:pt x="166" y="185"/>
                    <a:pt x="165" y="185"/>
                  </a:cubicBezTo>
                  <a:cubicBezTo>
                    <a:pt x="161" y="184"/>
                    <a:pt x="156" y="185"/>
                    <a:pt x="152" y="185"/>
                  </a:cubicBezTo>
                  <a:cubicBezTo>
                    <a:pt x="143" y="185"/>
                    <a:pt x="134" y="184"/>
                    <a:pt x="124" y="184"/>
                  </a:cubicBezTo>
                  <a:cubicBezTo>
                    <a:pt x="121" y="184"/>
                    <a:pt x="117" y="183"/>
                    <a:pt x="115" y="183"/>
                  </a:cubicBezTo>
                  <a:cubicBezTo>
                    <a:pt x="113" y="183"/>
                    <a:pt x="113" y="185"/>
                    <a:pt x="112" y="184"/>
                  </a:cubicBezTo>
                  <a:cubicBezTo>
                    <a:pt x="102" y="184"/>
                    <a:pt x="87" y="183"/>
                    <a:pt x="78" y="183"/>
                  </a:cubicBezTo>
                  <a:cubicBezTo>
                    <a:pt x="77" y="198"/>
                    <a:pt x="75" y="211"/>
                    <a:pt x="73" y="226"/>
                  </a:cubicBezTo>
                  <a:cubicBezTo>
                    <a:pt x="73" y="231"/>
                    <a:pt x="72" y="236"/>
                    <a:pt x="72" y="240"/>
                  </a:cubicBezTo>
                  <a:cubicBezTo>
                    <a:pt x="76" y="241"/>
                    <a:pt x="81" y="241"/>
                    <a:pt x="86" y="241"/>
                  </a:cubicBezTo>
                  <a:cubicBezTo>
                    <a:pt x="93" y="241"/>
                    <a:pt x="99" y="241"/>
                    <a:pt x="105" y="241"/>
                  </a:cubicBezTo>
                  <a:cubicBezTo>
                    <a:pt x="119" y="241"/>
                    <a:pt x="132" y="241"/>
                    <a:pt x="144" y="241"/>
                  </a:cubicBezTo>
                  <a:cubicBezTo>
                    <a:pt x="158" y="241"/>
                    <a:pt x="169" y="242"/>
                    <a:pt x="181" y="241"/>
                  </a:cubicBezTo>
                  <a:cubicBezTo>
                    <a:pt x="197" y="241"/>
                    <a:pt x="216" y="242"/>
                    <a:pt x="233" y="241"/>
                  </a:cubicBezTo>
                  <a:cubicBezTo>
                    <a:pt x="235" y="222"/>
                    <a:pt x="238" y="204"/>
                    <a:pt x="240" y="186"/>
                  </a:cubicBezTo>
                  <a:close/>
                  <a:moveTo>
                    <a:pt x="233" y="255"/>
                  </a:moveTo>
                  <a:cubicBezTo>
                    <a:pt x="233" y="256"/>
                    <a:pt x="233" y="257"/>
                    <a:pt x="232" y="258"/>
                  </a:cubicBezTo>
                  <a:cubicBezTo>
                    <a:pt x="232" y="262"/>
                    <a:pt x="228" y="267"/>
                    <a:pt x="231" y="270"/>
                  </a:cubicBezTo>
                  <a:cubicBezTo>
                    <a:pt x="232" y="265"/>
                    <a:pt x="234" y="260"/>
                    <a:pt x="235" y="255"/>
                  </a:cubicBezTo>
                  <a:cubicBezTo>
                    <a:pt x="234" y="254"/>
                    <a:pt x="234" y="255"/>
                    <a:pt x="233" y="255"/>
                  </a:cubicBezTo>
                  <a:close/>
                  <a:moveTo>
                    <a:pt x="187" y="170"/>
                  </a:moveTo>
                  <a:cubicBezTo>
                    <a:pt x="190" y="172"/>
                    <a:pt x="193" y="173"/>
                    <a:pt x="197" y="173"/>
                  </a:cubicBezTo>
                  <a:cubicBezTo>
                    <a:pt x="207" y="175"/>
                    <a:pt x="222" y="176"/>
                    <a:pt x="230" y="172"/>
                  </a:cubicBezTo>
                  <a:cubicBezTo>
                    <a:pt x="232" y="169"/>
                    <a:pt x="229" y="165"/>
                    <a:pt x="227" y="163"/>
                  </a:cubicBezTo>
                  <a:cubicBezTo>
                    <a:pt x="226" y="165"/>
                    <a:pt x="225" y="167"/>
                    <a:pt x="224" y="168"/>
                  </a:cubicBezTo>
                  <a:cubicBezTo>
                    <a:pt x="214" y="173"/>
                    <a:pt x="202" y="170"/>
                    <a:pt x="193" y="166"/>
                  </a:cubicBezTo>
                  <a:cubicBezTo>
                    <a:pt x="192" y="165"/>
                    <a:pt x="191" y="164"/>
                    <a:pt x="190" y="162"/>
                  </a:cubicBezTo>
                  <a:cubicBezTo>
                    <a:pt x="188" y="164"/>
                    <a:pt x="187" y="166"/>
                    <a:pt x="187" y="170"/>
                  </a:cubicBezTo>
                  <a:close/>
                  <a:moveTo>
                    <a:pt x="197" y="165"/>
                  </a:moveTo>
                  <a:cubicBezTo>
                    <a:pt x="198" y="166"/>
                    <a:pt x="200" y="167"/>
                    <a:pt x="201" y="168"/>
                  </a:cubicBezTo>
                  <a:cubicBezTo>
                    <a:pt x="210" y="170"/>
                    <a:pt x="226" y="170"/>
                    <a:pt x="224" y="161"/>
                  </a:cubicBezTo>
                  <a:cubicBezTo>
                    <a:pt x="220" y="158"/>
                    <a:pt x="218" y="162"/>
                    <a:pt x="214" y="163"/>
                  </a:cubicBezTo>
                  <a:cubicBezTo>
                    <a:pt x="210" y="164"/>
                    <a:pt x="206" y="163"/>
                    <a:pt x="202" y="162"/>
                  </a:cubicBezTo>
                  <a:cubicBezTo>
                    <a:pt x="199" y="161"/>
                    <a:pt x="194" y="157"/>
                    <a:pt x="192" y="162"/>
                  </a:cubicBezTo>
                  <a:cubicBezTo>
                    <a:pt x="193" y="164"/>
                    <a:pt x="194" y="164"/>
                    <a:pt x="197" y="165"/>
                  </a:cubicBezTo>
                  <a:close/>
                  <a:moveTo>
                    <a:pt x="185" y="169"/>
                  </a:moveTo>
                  <a:cubicBezTo>
                    <a:pt x="168" y="168"/>
                    <a:pt x="154" y="168"/>
                    <a:pt x="141" y="168"/>
                  </a:cubicBezTo>
                  <a:cubicBezTo>
                    <a:pt x="133" y="168"/>
                    <a:pt x="121" y="167"/>
                    <a:pt x="111" y="168"/>
                  </a:cubicBezTo>
                  <a:cubicBezTo>
                    <a:pt x="106" y="166"/>
                    <a:pt x="97" y="167"/>
                    <a:pt x="91" y="167"/>
                  </a:cubicBezTo>
                  <a:cubicBezTo>
                    <a:pt x="84" y="167"/>
                    <a:pt x="78" y="166"/>
                    <a:pt x="72" y="166"/>
                  </a:cubicBezTo>
                  <a:cubicBezTo>
                    <a:pt x="63" y="166"/>
                    <a:pt x="54" y="166"/>
                    <a:pt x="45" y="166"/>
                  </a:cubicBezTo>
                  <a:cubicBezTo>
                    <a:pt x="43" y="167"/>
                    <a:pt x="41" y="169"/>
                    <a:pt x="38" y="170"/>
                  </a:cubicBezTo>
                  <a:cubicBezTo>
                    <a:pt x="37" y="171"/>
                    <a:pt x="34" y="171"/>
                    <a:pt x="33" y="173"/>
                  </a:cubicBezTo>
                  <a:cubicBezTo>
                    <a:pt x="53" y="174"/>
                    <a:pt x="75" y="174"/>
                    <a:pt x="98" y="174"/>
                  </a:cubicBezTo>
                  <a:cubicBezTo>
                    <a:pt x="107" y="174"/>
                    <a:pt x="115" y="174"/>
                    <a:pt x="123" y="174"/>
                  </a:cubicBezTo>
                  <a:cubicBezTo>
                    <a:pt x="135" y="174"/>
                    <a:pt x="152" y="173"/>
                    <a:pt x="165" y="175"/>
                  </a:cubicBezTo>
                  <a:cubicBezTo>
                    <a:pt x="174" y="176"/>
                    <a:pt x="183" y="174"/>
                    <a:pt x="192" y="175"/>
                  </a:cubicBezTo>
                  <a:cubicBezTo>
                    <a:pt x="190" y="173"/>
                    <a:pt x="186" y="172"/>
                    <a:pt x="185" y="169"/>
                  </a:cubicBezTo>
                  <a:close/>
                  <a:moveTo>
                    <a:pt x="86" y="249"/>
                  </a:moveTo>
                  <a:cubicBezTo>
                    <a:pt x="86" y="251"/>
                    <a:pt x="85" y="251"/>
                    <a:pt x="85" y="252"/>
                  </a:cubicBezTo>
                  <a:cubicBezTo>
                    <a:pt x="87" y="252"/>
                    <a:pt x="89" y="252"/>
                    <a:pt x="90" y="253"/>
                  </a:cubicBezTo>
                  <a:cubicBezTo>
                    <a:pt x="93" y="248"/>
                    <a:pt x="88" y="249"/>
                    <a:pt x="86" y="249"/>
                  </a:cubicBezTo>
                  <a:close/>
                  <a:moveTo>
                    <a:pt x="90" y="243"/>
                  </a:moveTo>
                  <a:cubicBezTo>
                    <a:pt x="88" y="242"/>
                    <a:pt x="87" y="243"/>
                    <a:pt x="86" y="243"/>
                  </a:cubicBezTo>
                  <a:cubicBezTo>
                    <a:pt x="86" y="245"/>
                    <a:pt x="86" y="246"/>
                    <a:pt x="86" y="247"/>
                  </a:cubicBezTo>
                  <a:cubicBezTo>
                    <a:pt x="87" y="247"/>
                    <a:pt x="88" y="247"/>
                    <a:pt x="90" y="247"/>
                  </a:cubicBezTo>
                  <a:cubicBezTo>
                    <a:pt x="90" y="245"/>
                    <a:pt x="90" y="244"/>
                    <a:pt x="90" y="243"/>
                  </a:cubicBezTo>
                  <a:close/>
                  <a:moveTo>
                    <a:pt x="84" y="243"/>
                  </a:moveTo>
                  <a:cubicBezTo>
                    <a:pt x="83" y="243"/>
                    <a:pt x="81" y="243"/>
                    <a:pt x="81" y="243"/>
                  </a:cubicBezTo>
                  <a:cubicBezTo>
                    <a:pt x="81" y="245"/>
                    <a:pt x="80" y="245"/>
                    <a:pt x="80" y="247"/>
                  </a:cubicBezTo>
                  <a:cubicBezTo>
                    <a:pt x="82" y="247"/>
                    <a:pt x="83" y="247"/>
                    <a:pt x="84" y="247"/>
                  </a:cubicBezTo>
                  <a:cubicBezTo>
                    <a:pt x="84" y="246"/>
                    <a:pt x="84" y="244"/>
                    <a:pt x="84" y="243"/>
                  </a:cubicBezTo>
                  <a:close/>
                  <a:moveTo>
                    <a:pt x="80" y="249"/>
                  </a:moveTo>
                  <a:cubicBezTo>
                    <a:pt x="80" y="250"/>
                    <a:pt x="80" y="251"/>
                    <a:pt x="80" y="252"/>
                  </a:cubicBezTo>
                  <a:cubicBezTo>
                    <a:pt x="81" y="253"/>
                    <a:pt x="82" y="251"/>
                    <a:pt x="84" y="252"/>
                  </a:cubicBezTo>
                  <a:cubicBezTo>
                    <a:pt x="84" y="251"/>
                    <a:pt x="84" y="250"/>
                    <a:pt x="84" y="249"/>
                  </a:cubicBezTo>
                  <a:cubicBezTo>
                    <a:pt x="83" y="249"/>
                    <a:pt x="82" y="249"/>
                    <a:pt x="80" y="249"/>
                  </a:cubicBezTo>
                  <a:close/>
                  <a:moveTo>
                    <a:pt x="75" y="243"/>
                  </a:moveTo>
                  <a:cubicBezTo>
                    <a:pt x="75" y="245"/>
                    <a:pt x="74" y="246"/>
                    <a:pt x="75" y="247"/>
                  </a:cubicBezTo>
                  <a:cubicBezTo>
                    <a:pt x="76" y="246"/>
                    <a:pt x="78" y="247"/>
                    <a:pt x="79" y="247"/>
                  </a:cubicBezTo>
                  <a:cubicBezTo>
                    <a:pt x="79" y="245"/>
                    <a:pt x="78" y="244"/>
                    <a:pt x="79" y="243"/>
                  </a:cubicBezTo>
                  <a:cubicBezTo>
                    <a:pt x="77" y="243"/>
                    <a:pt x="76" y="243"/>
                    <a:pt x="75" y="243"/>
                  </a:cubicBezTo>
                  <a:close/>
                  <a:moveTo>
                    <a:pt x="75" y="249"/>
                  </a:moveTo>
                  <a:cubicBezTo>
                    <a:pt x="75" y="250"/>
                    <a:pt x="75" y="251"/>
                    <a:pt x="75" y="252"/>
                  </a:cubicBezTo>
                  <a:cubicBezTo>
                    <a:pt x="77" y="252"/>
                    <a:pt x="77" y="252"/>
                    <a:pt x="78" y="252"/>
                  </a:cubicBezTo>
                  <a:cubicBezTo>
                    <a:pt x="80" y="249"/>
                    <a:pt x="77" y="249"/>
                    <a:pt x="75" y="249"/>
                  </a:cubicBezTo>
                  <a:close/>
                  <a:moveTo>
                    <a:pt x="66" y="183"/>
                  </a:moveTo>
                  <a:cubicBezTo>
                    <a:pt x="64" y="200"/>
                    <a:pt x="62" y="219"/>
                    <a:pt x="59" y="239"/>
                  </a:cubicBezTo>
                  <a:cubicBezTo>
                    <a:pt x="58" y="245"/>
                    <a:pt x="59" y="252"/>
                    <a:pt x="57" y="258"/>
                  </a:cubicBezTo>
                  <a:cubicBezTo>
                    <a:pt x="56" y="265"/>
                    <a:pt x="56" y="273"/>
                    <a:pt x="56" y="278"/>
                  </a:cubicBezTo>
                  <a:cubicBezTo>
                    <a:pt x="59" y="278"/>
                    <a:pt x="62" y="279"/>
                    <a:pt x="65" y="280"/>
                  </a:cubicBezTo>
                  <a:cubicBezTo>
                    <a:pt x="66" y="278"/>
                    <a:pt x="67" y="277"/>
                    <a:pt x="66" y="274"/>
                  </a:cubicBezTo>
                  <a:cubicBezTo>
                    <a:pt x="67" y="275"/>
                    <a:pt x="67" y="274"/>
                    <a:pt x="67" y="273"/>
                  </a:cubicBezTo>
                  <a:cubicBezTo>
                    <a:pt x="68" y="268"/>
                    <a:pt x="68" y="260"/>
                    <a:pt x="69" y="255"/>
                  </a:cubicBezTo>
                  <a:cubicBezTo>
                    <a:pt x="68" y="254"/>
                    <a:pt x="67" y="254"/>
                    <a:pt x="67" y="253"/>
                  </a:cubicBezTo>
                  <a:cubicBezTo>
                    <a:pt x="68" y="252"/>
                    <a:pt x="69" y="253"/>
                    <a:pt x="69" y="252"/>
                  </a:cubicBezTo>
                  <a:cubicBezTo>
                    <a:pt x="71" y="229"/>
                    <a:pt x="74" y="204"/>
                    <a:pt x="76" y="183"/>
                  </a:cubicBezTo>
                  <a:cubicBezTo>
                    <a:pt x="76" y="183"/>
                    <a:pt x="76" y="183"/>
                    <a:pt x="76" y="183"/>
                  </a:cubicBezTo>
                  <a:cubicBezTo>
                    <a:pt x="72" y="183"/>
                    <a:pt x="70" y="182"/>
                    <a:pt x="66" y="183"/>
                  </a:cubicBezTo>
                  <a:close/>
                  <a:moveTo>
                    <a:pt x="73" y="243"/>
                  </a:moveTo>
                  <a:cubicBezTo>
                    <a:pt x="72" y="243"/>
                    <a:pt x="73" y="244"/>
                    <a:pt x="72" y="244"/>
                  </a:cubicBezTo>
                  <a:cubicBezTo>
                    <a:pt x="72" y="245"/>
                    <a:pt x="71" y="246"/>
                    <a:pt x="72" y="247"/>
                  </a:cubicBezTo>
                  <a:cubicBezTo>
                    <a:pt x="74" y="248"/>
                    <a:pt x="73" y="245"/>
                    <a:pt x="73" y="243"/>
                  </a:cubicBezTo>
                  <a:close/>
                  <a:moveTo>
                    <a:pt x="73" y="249"/>
                  </a:moveTo>
                  <a:cubicBezTo>
                    <a:pt x="72" y="249"/>
                    <a:pt x="72" y="249"/>
                    <a:pt x="71" y="249"/>
                  </a:cubicBezTo>
                  <a:cubicBezTo>
                    <a:pt x="71" y="251"/>
                    <a:pt x="71" y="252"/>
                    <a:pt x="71" y="253"/>
                  </a:cubicBezTo>
                  <a:cubicBezTo>
                    <a:pt x="72" y="253"/>
                    <a:pt x="72" y="252"/>
                    <a:pt x="73" y="252"/>
                  </a:cubicBezTo>
                  <a:cubicBezTo>
                    <a:pt x="73" y="251"/>
                    <a:pt x="73" y="251"/>
                    <a:pt x="73" y="249"/>
                  </a:cubicBezTo>
                  <a:close/>
                  <a:moveTo>
                    <a:pt x="59" y="184"/>
                  </a:moveTo>
                  <a:cubicBezTo>
                    <a:pt x="58" y="195"/>
                    <a:pt x="55" y="210"/>
                    <a:pt x="54" y="223"/>
                  </a:cubicBezTo>
                  <a:cubicBezTo>
                    <a:pt x="52" y="239"/>
                    <a:pt x="51" y="254"/>
                    <a:pt x="49" y="271"/>
                  </a:cubicBezTo>
                  <a:cubicBezTo>
                    <a:pt x="50" y="272"/>
                    <a:pt x="51" y="275"/>
                    <a:pt x="54" y="276"/>
                  </a:cubicBezTo>
                  <a:cubicBezTo>
                    <a:pt x="54" y="271"/>
                    <a:pt x="55" y="265"/>
                    <a:pt x="56" y="259"/>
                  </a:cubicBezTo>
                  <a:cubicBezTo>
                    <a:pt x="56" y="256"/>
                    <a:pt x="56" y="252"/>
                    <a:pt x="57" y="249"/>
                  </a:cubicBezTo>
                  <a:cubicBezTo>
                    <a:pt x="58" y="226"/>
                    <a:pt x="62" y="206"/>
                    <a:pt x="64" y="183"/>
                  </a:cubicBezTo>
                  <a:cubicBezTo>
                    <a:pt x="64" y="183"/>
                    <a:pt x="64" y="183"/>
                    <a:pt x="64" y="183"/>
                  </a:cubicBezTo>
                  <a:cubicBezTo>
                    <a:pt x="62" y="183"/>
                    <a:pt x="59" y="183"/>
                    <a:pt x="59" y="184"/>
                  </a:cubicBezTo>
                  <a:close/>
                  <a:moveTo>
                    <a:pt x="31" y="131"/>
                  </a:moveTo>
                  <a:cubicBezTo>
                    <a:pt x="30" y="129"/>
                    <a:pt x="31" y="126"/>
                    <a:pt x="31" y="124"/>
                  </a:cubicBezTo>
                  <a:cubicBezTo>
                    <a:pt x="30" y="122"/>
                    <a:pt x="30" y="120"/>
                    <a:pt x="30" y="118"/>
                  </a:cubicBezTo>
                  <a:cubicBezTo>
                    <a:pt x="29" y="109"/>
                    <a:pt x="30" y="100"/>
                    <a:pt x="29" y="92"/>
                  </a:cubicBezTo>
                  <a:cubicBezTo>
                    <a:pt x="28" y="109"/>
                    <a:pt x="26" y="130"/>
                    <a:pt x="24" y="145"/>
                  </a:cubicBezTo>
                  <a:cubicBezTo>
                    <a:pt x="23" y="154"/>
                    <a:pt x="21" y="164"/>
                    <a:pt x="21" y="173"/>
                  </a:cubicBezTo>
                  <a:cubicBezTo>
                    <a:pt x="24" y="173"/>
                    <a:pt x="28" y="174"/>
                    <a:pt x="32" y="173"/>
                  </a:cubicBezTo>
                  <a:cubicBezTo>
                    <a:pt x="32" y="158"/>
                    <a:pt x="31" y="144"/>
                    <a:pt x="31" y="131"/>
                  </a:cubicBezTo>
                  <a:close/>
                  <a:moveTo>
                    <a:pt x="9" y="265"/>
                  </a:moveTo>
                  <a:cubicBezTo>
                    <a:pt x="10" y="263"/>
                    <a:pt x="9" y="262"/>
                    <a:pt x="10" y="260"/>
                  </a:cubicBezTo>
                  <a:cubicBezTo>
                    <a:pt x="10" y="256"/>
                    <a:pt x="11" y="253"/>
                    <a:pt x="11" y="249"/>
                  </a:cubicBezTo>
                  <a:cubicBezTo>
                    <a:pt x="13" y="228"/>
                    <a:pt x="17" y="204"/>
                    <a:pt x="18" y="183"/>
                  </a:cubicBezTo>
                  <a:cubicBezTo>
                    <a:pt x="15" y="181"/>
                    <a:pt x="16" y="176"/>
                    <a:pt x="16" y="174"/>
                  </a:cubicBezTo>
                  <a:cubicBezTo>
                    <a:pt x="17" y="173"/>
                    <a:pt x="18" y="173"/>
                    <a:pt x="19" y="173"/>
                  </a:cubicBezTo>
                  <a:cubicBezTo>
                    <a:pt x="21" y="162"/>
                    <a:pt x="21" y="150"/>
                    <a:pt x="23" y="141"/>
                  </a:cubicBezTo>
                  <a:cubicBezTo>
                    <a:pt x="24" y="139"/>
                    <a:pt x="24" y="136"/>
                    <a:pt x="24" y="133"/>
                  </a:cubicBezTo>
                  <a:cubicBezTo>
                    <a:pt x="24" y="116"/>
                    <a:pt x="28" y="97"/>
                    <a:pt x="28" y="80"/>
                  </a:cubicBezTo>
                  <a:cubicBezTo>
                    <a:pt x="30" y="77"/>
                    <a:pt x="30" y="73"/>
                    <a:pt x="30" y="69"/>
                  </a:cubicBezTo>
                  <a:cubicBezTo>
                    <a:pt x="29" y="65"/>
                    <a:pt x="29" y="62"/>
                    <a:pt x="28" y="60"/>
                  </a:cubicBezTo>
                  <a:cubicBezTo>
                    <a:pt x="28" y="67"/>
                    <a:pt x="26" y="75"/>
                    <a:pt x="26" y="83"/>
                  </a:cubicBezTo>
                  <a:cubicBezTo>
                    <a:pt x="24" y="88"/>
                    <a:pt x="24" y="93"/>
                    <a:pt x="24" y="98"/>
                  </a:cubicBezTo>
                  <a:cubicBezTo>
                    <a:pt x="22" y="113"/>
                    <a:pt x="20" y="130"/>
                    <a:pt x="19" y="141"/>
                  </a:cubicBezTo>
                  <a:cubicBezTo>
                    <a:pt x="18" y="144"/>
                    <a:pt x="18" y="146"/>
                    <a:pt x="18" y="149"/>
                  </a:cubicBezTo>
                  <a:cubicBezTo>
                    <a:pt x="16" y="168"/>
                    <a:pt x="13" y="185"/>
                    <a:pt x="12" y="203"/>
                  </a:cubicBezTo>
                  <a:cubicBezTo>
                    <a:pt x="12" y="203"/>
                    <a:pt x="12" y="204"/>
                    <a:pt x="12" y="205"/>
                  </a:cubicBezTo>
                  <a:cubicBezTo>
                    <a:pt x="11" y="212"/>
                    <a:pt x="10" y="218"/>
                    <a:pt x="9" y="224"/>
                  </a:cubicBezTo>
                  <a:cubicBezTo>
                    <a:pt x="9" y="226"/>
                    <a:pt x="9" y="228"/>
                    <a:pt x="9" y="229"/>
                  </a:cubicBezTo>
                  <a:cubicBezTo>
                    <a:pt x="9" y="232"/>
                    <a:pt x="8" y="232"/>
                    <a:pt x="8" y="234"/>
                  </a:cubicBezTo>
                  <a:cubicBezTo>
                    <a:pt x="7" y="236"/>
                    <a:pt x="8" y="236"/>
                    <a:pt x="8" y="236"/>
                  </a:cubicBezTo>
                  <a:cubicBezTo>
                    <a:pt x="8" y="237"/>
                    <a:pt x="8" y="236"/>
                    <a:pt x="7" y="237"/>
                  </a:cubicBezTo>
                  <a:cubicBezTo>
                    <a:pt x="7" y="239"/>
                    <a:pt x="8" y="237"/>
                    <a:pt x="8" y="239"/>
                  </a:cubicBezTo>
                  <a:cubicBezTo>
                    <a:pt x="6" y="248"/>
                    <a:pt x="6" y="257"/>
                    <a:pt x="4" y="267"/>
                  </a:cubicBezTo>
                  <a:cubicBezTo>
                    <a:pt x="5" y="268"/>
                    <a:pt x="7" y="269"/>
                    <a:pt x="8" y="269"/>
                  </a:cubicBezTo>
                  <a:cubicBezTo>
                    <a:pt x="9" y="268"/>
                    <a:pt x="8" y="266"/>
                    <a:pt x="9" y="265"/>
                  </a:cubicBezTo>
                  <a:close/>
                  <a:moveTo>
                    <a:pt x="27" y="192"/>
                  </a:moveTo>
                  <a:cubicBezTo>
                    <a:pt x="25" y="188"/>
                    <a:pt x="27" y="186"/>
                    <a:pt x="28" y="183"/>
                  </a:cubicBezTo>
                  <a:cubicBezTo>
                    <a:pt x="28" y="183"/>
                    <a:pt x="28" y="183"/>
                    <a:pt x="28" y="183"/>
                  </a:cubicBezTo>
                  <a:cubicBezTo>
                    <a:pt x="26" y="183"/>
                    <a:pt x="22" y="182"/>
                    <a:pt x="20" y="183"/>
                  </a:cubicBezTo>
                  <a:cubicBezTo>
                    <a:pt x="19" y="188"/>
                    <a:pt x="19" y="192"/>
                    <a:pt x="18" y="197"/>
                  </a:cubicBezTo>
                  <a:cubicBezTo>
                    <a:pt x="16" y="218"/>
                    <a:pt x="13" y="248"/>
                    <a:pt x="11" y="271"/>
                  </a:cubicBezTo>
                  <a:cubicBezTo>
                    <a:pt x="14" y="271"/>
                    <a:pt x="15" y="269"/>
                    <a:pt x="18" y="269"/>
                  </a:cubicBezTo>
                  <a:cubicBezTo>
                    <a:pt x="20" y="245"/>
                    <a:pt x="24" y="214"/>
                    <a:pt x="27" y="19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75" name="Freeform 41"/>
            <p:cNvSpPr/>
            <p:nvPr/>
          </p:nvSpPr>
          <p:spPr bwMode="auto">
            <a:xfrm>
              <a:off x="7608889" y="3078164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0 w 1"/>
                <a:gd name="T5" fmla="*/ 0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1"/>
                    <a:pt x="1" y="1"/>
                  </a:cubicBezTo>
                  <a:cubicBezTo>
                    <a:pt x="0" y="1"/>
                    <a:pt x="0" y="1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76" name="Freeform 42"/>
            <p:cNvSpPr/>
            <p:nvPr/>
          </p:nvSpPr>
          <p:spPr bwMode="auto">
            <a:xfrm>
              <a:off x="7599364" y="3087689"/>
              <a:ext cx="6350" cy="6350"/>
            </a:xfrm>
            <a:custGeom>
              <a:avLst/>
              <a:gdLst>
                <a:gd name="T0" fmla="*/ 2 w 2"/>
                <a:gd name="T1" fmla="*/ 2 h 2"/>
                <a:gd name="T2" fmla="*/ 0 w 2"/>
                <a:gd name="T3" fmla="*/ 2 h 2"/>
                <a:gd name="T4" fmla="*/ 2 w 2"/>
                <a:gd name="T5" fmla="*/ 0 h 2"/>
                <a:gd name="T6" fmla="*/ 2 w 2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2">
                  <a:moveTo>
                    <a:pt x="2" y="2"/>
                  </a:moveTo>
                  <a:cubicBezTo>
                    <a:pt x="2" y="2"/>
                    <a:pt x="1" y="2"/>
                    <a:pt x="0" y="2"/>
                  </a:cubicBezTo>
                  <a:cubicBezTo>
                    <a:pt x="1" y="1"/>
                    <a:pt x="1" y="1"/>
                    <a:pt x="2" y="0"/>
                  </a:cubicBezTo>
                  <a:cubicBezTo>
                    <a:pt x="2" y="1"/>
                    <a:pt x="2" y="1"/>
                    <a:pt x="2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3025" name="组合 445"/>
          <p:cNvGrpSpPr/>
          <p:nvPr/>
        </p:nvGrpSpPr>
        <p:grpSpPr bwMode="auto">
          <a:xfrm>
            <a:off x="5527675" y="2640013"/>
            <a:ext cx="508000" cy="400050"/>
            <a:chOff x="5527676" y="2640013"/>
            <a:chExt cx="508000" cy="400050"/>
          </a:xfrm>
        </p:grpSpPr>
        <p:sp>
          <p:nvSpPr>
            <p:cNvPr id="313" name="Freeform 79"/>
            <p:cNvSpPr/>
            <p:nvPr/>
          </p:nvSpPr>
          <p:spPr bwMode="auto">
            <a:xfrm>
              <a:off x="5930901" y="2832100"/>
              <a:ext cx="69850" cy="53975"/>
            </a:xfrm>
            <a:custGeom>
              <a:avLst/>
              <a:gdLst>
                <a:gd name="T0" fmla="*/ 21 w 22"/>
                <a:gd name="T1" fmla="*/ 3 h 17"/>
                <a:gd name="T2" fmla="*/ 13 w 22"/>
                <a:gd name="T3" fmla="*/ 10 h 17"/>
                <a:gd name="T4" fmla="*/ 7 w 22"/>
                <a:gd name="T5" fmla="*/ 13 h 17"/>
                <a:gd name="T6" fmla="*/ 1 w 22"/>
                <a:gd name="T7" fmla="*/ 15 h 17"/>
                <a:gd name="T8" fmla="*/ 1 w 22"/>
                <a:gd name="T9" fmla="*/ 5 h 17"/>
                <a:gd name="T10" fmla="*/ 2 w 22"/>
                <a:gd name="T11" fmla="*/ 1 h 17"/>
                <a:gd name="T12" fmla="*/ 9 w 22"/>
                <a:gd name="T13" fmla="*/ 2 h 17"/>
                <a:gd name="T14" fmla="*/ 21 w 22"/>
                <a:gd name="T15" fmla="*/ 1 h 17"/>
                <a:gd name="T16" fmla="*/ 21 w 22"/>
                <a:gd name="T17" fmla="*/ 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7">
                  <a:moveTo>
                    <a:pt x="21" y="3"/>
                  </a:moveTo>
                  <a:cubicBezTo>
                    <a:pt x="19" y="6"/>
                    <a:pt x="15" y="7"/>
                    <a:pt x="13" y="10"/>
                  </a:cubicBezTo>
                  <a:cubicBezTo>
                    <a:pt x="11" y="11"/>
                    <a:pt x="9" y="12"/>
                    <a:pt x="7" y="13"/>
                  </a:cubicBezTo>
                  <a:cubicBezTo>
                    <a:pt x="6" y="14"/>
                    <a:pt x="4" y="17"/>
                    <a:pt x="1" y="15"/>
                  </a:cubicBezTo>
                  <a:cubicBezTo>
                    <a:pt x="2" y="13"/>
                    <a:pt x="2" y="8"/>
                    <a:pt x="1" y="5"/>
                  </a:cubicBezTo>
                  <a:cubicBezTo>
                    <a:pt x="1" y="3"/>
                    <a:pt x="0" y="2"/>
                    <a:pt x="2" y="1"/>
                  </a:cubicBezTo>
                  <a:cubicBezTo>
                    <a:pt x="4" y="1"/>
                    <a:pt x="6" y="2"/>
                    <a:pt x="9" y="2"/>
                  </a:cubicBezTo>
                  <a:cubicBezTo>
                    <a:pt x="13" y="2"/>
                    <a:pt x="18" y="0"/>
                    <a:pt x="21" y="1"/>
                  </a:cubicBezTo>
                  <a:cubicBezTo>
                    <a:pt x="21" y="2"/>
                    <a:pt x="22" y="3"/>
                    <a:pt x="21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14" name="Freeform 80"/>
            <p:cNvSpPr/>
            <p:nvPr/>
          </p:nvSpPr>
          <p:spPr bwMode="auto">
            <a:xfrm>
              <a:off x="5937251" y="2838450"/>
              <a:ext cx="79375" cy="158750"/>
            </a:xfrm>
            <a:custGeom>
              <a:avLst/>
              <a:gdLst>
                <a:gd name="T0" fmla="*/ 5 w 25"/>
                <a:gd name="T1" fmla="*/ 14 h 50"/>
                <a:gd name="T2" fmla="*/ 18 w 25"/>
                <a:gd name="T3" fmla="*/ 3 h 50"/>
                <a:gd name="T4" fmla="*/ 23 w 25"/>
                <a:gd name="T5" fmla="*/ 1 h 50"/>
                <a:gd name="T6" fmla="*/ 24 w 25"/>
                <a:gd name="T7" fmla="*/ 19 h 50"/>
                <a:gd name="T8" fmla="*/ 24 w 25"/>
                <a:gd name="T9" fmla="*/ 27 h 50"/>
                <a:gd name="T10" fmla="*/ 24 w 25"/>
                <a:gd name="T11" fmla="*/ 30 h 50"/>
                <a:gd name="T12" fmla="*/ 19 w 25"/>
                <a:gd name="T13" fmla="*/ 37 h 50"/>
                <a:gd name="T14" fmla="*/ 19 w 25"/>
                <a:gd name="T15" fmla="*/ 37 h 50"/>
                <a:gd name="T16" fmla="*/ 19 w 25"/>
                <a:gd name="T17" fmla="*/ 37 h 50"/>
                <a:gd name="T18" fmla="*/ 14 w 25"/>
                <a:gd name="T19" fmla="*/ 43 h 50"/>
                <a:gd name="T20" fmla="*/ 5 w 25"/>
                <a:gd name="T21" fmla="*/ 49 h 50"/>
                <a:gd name="T22" fmla="*/ 1 w 25"/>
                <a:gd name="T23" fmla="*/ 38 h 50"/>
                <a:gd name="T24" fmla="*/ 0 w 25"/>
                <a:gd name="T25" fmla="*/ 29 h 50"/>
                <a:gd name="T26" fmla="*/ 0 w 25"/>
                <a:gd name="T27" fmla="*/ 21 h 50"/>
                <a:gd name="T28" fmla="*/ 5 w 25"/>
                <a:gd name="T29" fmla="*/ 1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50">
                  <a:moveTo>
                    <a:pt x="5" y="14"/>
                  </a:moveTo>
                  <a:cubicBezTo>
                    <a:pt x="9" y="10"/>
                    <a:pt x="14" y="7"/>
                    <a:pt x="18" y="3"/>
                  </a:cubicBezTo>
                  <a:cubicBezTo>
                    <a:pt x="19" y="2"/>
                    <a:pt x="20" y="0"/>
                    <a:pt x="23" y="1"/>
                  </a:cubicBezTo>
                  <a:cubicBezTo>
                    <a:pt x="23" y="6"/>
                    <a:pt x="24" y="14"/>
                    <a:pt x="24" y="19"/>
                  </a:cubicBezTo>
                  <a:cubicBezTo>
                    <a:pt x="25" y="23"/>
                    <a:pt x="24" y="25"/>
                    <a:pt x="24" y="27"/>
                  </a:cubicBezTo>
                  <a:cubicBezTo>
                    <a:pt x="24" y="28"/>
                    <a:pt x="24" y="29"/>
                    <a:pt x="24" y="30"/>
                  </a:cubicBezTo>
                  <a:cubicBezTo>
                    <a:pt x="23" y="32"/>
                    <a:pt x="20" y="34"/>
                    <a:pt x="19" y="37"/>
                  </a:cubicBezTo>
                  <a:cubicBezTo>
                    <a:pt x="19" y="37"/>
                    <a:pt x="19" y="37"/>
                    <a:pt x="19" y="37"/>
                  </a:cubicBezTo>
                  <a:cubicBezTo>
                    <a:pt x="18" y="36"/>
                    <a:pt x="19" y="37"/>
                    <a:pt x="19" y="37"/>
                  </a:cubicBezTo>
                  <a:cubicBezTo>
                    <a:pt x="17" y="39"/>
                    <a:pt x="16" y="41"/>
                    <a:pt x="14" y="43"/>
                  </a:cubicBezTo>
                  <a:cubicBezTo>
                    <a:pt x="12" y="45"/>
                    <a:pt x="8" y="50"/>
                    <a:pt x="5" y="49"/>
                  </a:cubicBezTo>
                  <a:cubicBezTo>
                    <a:pt x="3" y="49"/>
                    <a:pt x="1" y="41"/>
                    <a:pt x="1" y="38"/>
                  </a:cubicBezTo>
                  <a:cubicBezTo>
                    <a:pt x="0" y="36"/>
                    <a:pt x="1" y="32"/>
                    <a:pt x="0" y="29"/>
                  </a:cubicBezTo>
                  <a:cubicBezTo>
                    <a:pt x="0" y="26"/>
                    <a:pt x="0" y="23"/>
                    <a:pt x="0" y="21"/>
                  </a:cubicBezTo>
                  <a:cubicBezTo>
                    <a:pt x="0" y="17"/>
                    <a:pt x="3" y="15"/>
                    <a:pt x="5" y="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15" name="Freeform 81"/>
            <p:cNvSpPr>
              <a:spLocks noEditPoints="1"/>
            </p:cNvSpPr>
            <p:nvPr/>
          </p:nvSpPr>
          <p:spPr bwMode="auto">
            <a:xfrm>
              <a:off x="5527676" y="2640013"/>
              <a:ext cx="508000" cy="400050"/>
            </a:xfrm>
            <a:custGeom>
              <a:avLst/>
              <a:gdLst>
                <a:gd name="T0" fmla="*/ 155 w 161"/>
                <a:gd name="T1" fmla="*/ 54 h 127"/>
                <a:gd name="T2" fmla="*/ 160 w 161"/>
                <a:gd name="T3" fmla="*/ 87 h 127"/>
                <a:gd name="T4" fmla="*/ 150 w 161"/>
                <a:gd name="T5" fmla="*/ 106 h 127"/>
                <a:gd name="T6" fmla="*/ 128 w 161"/>
                <a:gd name="T7" fmla="*/ 127 h 127"/>
                <a:gd name="T8" fmla="*/ 105 w 161"/>
                <a:gd name="T9" fmla="*/ 125 h 127"/>
                <a:gd name="T10" fmla="*/ 67 w 161"/>
                <a:gd name="T11" fmla="*/ 117 h 127"/>
                <a:gd name="T12" fmla="*/ 28 w 161"/>
                <a:gd name="T13" fmla="*/ 107 h 127"/>
                <a:gd name="T14" fmla="*/ 3 w 161"/>
                <a:gd name="T15" fmla="*/ 99 h 127"/>
                <a:gd name="T16" fmla="*/ 17 w 161"/>
                <a:gd name="T17" fmla="*/ 35 h 127"/>
                <a:gd name="T18" fmla="*/ 41 w 161"/>
                <a:gd name="T19" fmla="*/ 12 h 127"/>
                <a:gd name="T20" fmla="*/ 101 w 161"/>
                <a:gd name="T21" fmla="*/ 1 h 127"/>
                <a:gd name="T22" fmla="*/ 129 w 161"/>
                <a:gd name="T23" fmla="*/ 29 h 127"/>
                <a:gd name="T24" fmla="*/ 99 w 161"/>
                <a:gd name="T25" fmla="*/ 3 h 127"/>
                <a:gd name="T26" fmla="*/ 90 w 161"/>
                <a:gd name="T27" fmla="*/ 21 h 127"/>
                <a:gd name="T28" fmla="*/ 122 w 161"/>
                <a:gd name="T29" fmla="*/ 9 h 127"/>
                <a:gd name="T30" fmla="*/ 126 w 161"/>
                <a:gd name="T31" fmla="*/ 33 h 127"/>
                <a:gd name="T32" fmla="*/ 43 w 161"/>
                <a:gd name="T33" fmla="*/ 14 h 127"/>
                <a:gd name="T34" fmla="*/ 44 w 161"/>
                <a:gd name="T35" fmla="*/ 12 h 127"/>
                <a:gd name="T36" fmla="*/ 120 w 161"/>
                <a:gd name="T37" fmla="*/ 18 h 127"/>
                <a:gd name="T38" fmla="*/ 122 w 161"/>
                <a:gd name="T39" fmla="*/ 14 h 127"/>
                <a:gd name="T40" fmla="*/ 51 w 161"/>
                <a:gd name="T41" fmla="*/ 35 h 127"/>
                <a:gd name="T42" fmla="*/ 46 w 161"/>
                <a:gd name="T43" fmla="*/ 33 h 127"/>
                <a:gd name="T44" fmla="*/ 119 w 161"/>
                <a:gd name="T45" fmla="*/ 37 h 127"/>
                <a:gd name="T46" fmla="*/ 52 w 161"/>
                <a:gd name="T47" fmla="*/ 36 h 127"/>
                <a:gd name="T48" fmla="*/ 53 w 161"/>
                <a:gd name="T49" fmla="*/ 20 h 127"/>
                <a:gd name="T50" fmla="*/ 107 w 161"/>
                <a:gd name="T51" fmla="*/ 21 h 127"/>
                <a:gd name="T52" fmla="*/ 112 w 161"/>
                <a:gd name="T53" fmla="*/ 39 h 127"/>
                <a:gd name="T54" fmla="*/ 59 w 161"/>
                <a:gd name="T55" fmla="*/ 40 h 127"/>
                <a:gd name="T56" fmla="*/ 60 w 161"/>
                <a:gd name="T57" fmla="*/ 21 h 127"/>
                <a:gd name="T58" fmla="*/ 64 w 161"/>
                <a:gd name="T59" fmla="*/ 25 h 127"/>
                <a:gd name="T60" fmla="*/ 65 w 161"/>
                <a:gd name="T61" fmla="*/ 41 h 127"/>
                <a:gd name="T62" fmla="*/ 66 w 161"/>
                <a:gd name="T63" fmla="*/ 22 h 127"/>
                <a:gd name="T64" fmla="*/ 106 w 161"/>
                <a:gd name="T65" fmla="*/ 41 h 127"/>
                <a:gd name="T66" fmla="*/ 74 w 161"/>
                <a:gd name="T67" fmla="*/ 42 h 127"/>
                <a:gd name="T68" fmla="*/ 74 w 161"/>
                <a:gd name="T69" fmla="*/ 23 h 127"/>
                <a:gd name="T70" fmla="*/ 95 w 161"/>
                <a:gd name="T71" fmla="*/ 23 h 127"/>
                <a:gd name="T72" fmla="*/ 101 w 161"/>
                <a:gd name="T73" fmla="*/ 22 h 127"/>
                <a:gd name="T74" fmla="*/ 87 w 161"/>
                <a:gd name="T75" fmla="*/ 43 h 127"/>
                <a:gd name="T76" fmla="*/ 86 w 161"/>
                <a:gd name="T77" fmla="*/ 23 h 127"/>
                <a:gd name="T78" fmla="*/ 84 w 161"/>
                <a:gd name="T79" fmla="*/ 23 h 127"/>
                <a:gd name="T80" fmla="*/ 114 w 161"/>
                <a:gd name="T81" fmla="*/ 42 h 127"/>
                <a:gd name="T82" fmla="*/ 103 w 161"/>
                <a:gd name="T83" fmla="*/ 45 h 127"/>
                <a:gd name="T84" fmla="*/ 53 w 161"/>
                <a:gd name="T85" fmla="*/ 39 h 127"/>
                <a:gd name="T86" fmla="*/ 41 w 161"/>
                <a:gd name="T87" fmla="*/ 31 h 127"/>
                <a:gd name="T88" fmla="*/ 23 w 161"/>
                <a:gd name="T89" fmla="*/ 34 h 127"/>
                <a:gd name="T90" fmla="*/ 32 w 161"/>
                <a:gd name="T91" fmla="*/ 41 h 127"/>
                <a:gd name="T92" fmla="*/ 64 w 161"/>
                <a:gd name="T93" fmla="*/ 49 h 127"/>
                <a:gd name="T94" fmla="*/ 3 w 161"/>
                <a:gd name="T95" fmla="*/ 93 h 127"/>
                <a:gd name="T96" fmla="*/ 35 w 161"/>
                <a:gd name="T97" fmla="*/ 107 h 127"/>
                <a:gd name="T98" fmla="*/ 83 w 161"/>
                <a:gd name="T99" fmla="*/ 119 h 127"/>
                <a:gd name="T100" fmla="*/ 118 w 161"/>
                <a:gd name="T101" fmla="*/ 125 h 127"/>
                <a:gd name="T102" fmla="*/ 129 w 161"/>
                <a:gd name="T103" fmla="*/ 105 h 127"/>
                <a:gd name="T104" fmla="*/ 145 w 161"/>
                <a:gd name="T105" fmla="*/ 108 h 127"/>
                <a:gd name="T106" fmla="*/ 155 w 161"/>
                <a:gd name="T107" fmla="*/ 68 h 127"/>
                <a:gd name="T108" fmla="*/ 149 w 161"/>
                <a:gd name="T109" fmla="*/ 38 h 127"/>
                <a:gd name="T110" fmla="*/ 133 w 161"/>
                <a:gd name="T111" fmla="*/ 53 h 127"/>
                <a:gd name="T112" fmla="*/ 148 w 161"/>
                <a:gd name="T113" fmla="*/ 36 h 127"/>
                <a:gd name="T114" fmla="*/ 130 w 161"/>
                <a:gd name="T115" fmla="*/ 33 h 127"/>
                <a:gd name="T116" fmla="*/ 114 w 161"/>
                <a:gd name="T117" fmla="*/ 41 h 127"/>
                <a:gd name="T118" fmla="*/ 111 w 161"/>
                <a:gd name="T119" fmla="*/ 41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61" h="127">
                  <a:moveTo>
                    <a:pt x="129" y="29"/>
                  </a:moveTo>
                  <a:cubicBezTo>
                    <a:pt x="136" y="30"/>
                    <a:pt x="143" y="32"/>
                    <a:pt x="150" y="34"/>
                  </a:cubicBezTo>
                  <a:cubicBezTo>
                    <a:pt x="153" y="40"/>
                    <a:pt x="153" y="47"/>
                    <a:pt x="155" y="54"/>
                  </a:cubicBezTo>
                  <a:cubicBezTo>
                    <a:pt x="155" y="56"/>
                    <a:pt x="156" y="58"/>
                    <a:pt x="157" y="60"/>
                  </a:cubicBezTo>
                  <a:cubicBezTo>
                    <a:pt x="157" y="63"/>
                    <a:pt x="157" y="65"/>
                    <a:pt x="157" y="68"/>
                  </a:cubicBezTo>
                  <a:cubicBezTo>
                    <a:pt x="158" y="74"/>
                    <a:pt x="160" y="81"/>
                    <a:pt x="160" y="87"/>
                  </a:cubicBezTo>
                  <a:cubicBezTo>
                    <a:pt x="160" y="88"/>
                    <a:pt x="161" y="91"/>
                    <a:pt x="160" y="93"/>
                  </a:cubicBezTo>
                  <a:cubicBezTo>
                    <a:pt x="160" y="96"/>
                    <a:pt x="156" y="98"/>
                    <a:pt x="154" y="101"/>
                  </a:cubicBezTo>
                  <a:cubicBezTo>
                    <a:pt x="153" y="103"/>
                    <a:pt x="151" y="105"/>
                    <a:pt x="150" y="106"/>
                  </a:cubicBezTo>
                  <a:cubicBezTo>
                    <a:pt x="149" y="107"/>
                    <a:pt x="148" y="108"/>
                    <a:pt x="147" y="110"/>
                  </a:cubicBezTo>
                  <a:cubicBezTo>
                    <a:pt x="142" y="114"/>
                    <a:pt x="138" y="118"/>
                    <a:pt x="133" y="122"/>
                  </a:cubicBezTo>
                  <a:cubicBezTo>
                    <a:pt x="132" y="124"/>
                    <a:pt x="129" y="127"/>
                    <a:pt x="128" y="127"/>
                  </a:cubicBezTo>
                  <a:cubicBezTo>
                    <a:pt x="126" y="127"/>
                    <a:pt x="124" y="127"/>
                    <a:pt x="123" y="127"/>
                  </a:cubicBezTo>
                  <a:cubicBezTo>
                    <a:pt x="120" y="127"/>
                    <a:pt x="116" y="127"/>
                    <a:pt x="113" y="126"/>
                  </a:cubicBezTo>
                  <a:cubicBezTo>
                    <a:pt x="111" y="126"/>
                    <a:pt x="108" y="125"/>
                    <a:pt x="105" y="125"/>
                  </a:cubicBezTo>
                  <a:cubicBezTo>
                    <a:pt x="97" y="124"/>
                    <a:pt x="90" y="122"/>
                    <a:pt x="82" y="120"/>
                  </a:cubicBezTo>
                  <a:cubicBezTo>
                    <a:pt x="77" y="119"/>
                    <a:pt x="73" y="119"/>
                    <a:pt x="69" y="118"/>
                  </a:cubicBezTo>
                  <a:cubicBezTo>
                    <a:pt x="68" y="118"/>
                    <a:pt x="67" y="117"/>
                    <a:pt x="67" y="117"/>
                  </a:cubicBezTo>
                  <a:cubicBezTo>
                    <a:pt x="63" y="116"/>
                    <a:pt x="60" y="117"/>
                    <a:pt x="57" y="115"/>
                  </a:cubicBezTo>
                  <a:cubicBezTo>
                    <a:pt x="54" y="114"/>
                    <a:pt x="49" y="114"/>
                    <a:pt x="46" y="111"/>
                  </a:cubicBezTo>
                  <a:cubicBezTo>
                    <a:pt x="41" y="110"/>
                    <a:pt x="35" y="109"/>
                    <a:pt x="28" y="107"/>
                  </a:cubicBezTo>
                  <a:cubicBezTo>
                    <a:pt x="27" y="107"/>
                    <a:pt x="26" y="106"/>
                    <a:pt x="25" y="106"/>
                  </a:cubicBezTo>
                  <a:cubicBezTo>
                    <a:pt x="18" y="104"/>
                    <a:pt x="11" y="104"/>
                    <a:pt x="6" y="101"/>
                  </a:cubicBezTo>
                  <a:cubicBezTo>
                    <a:pt x="5" y="101"/>
                    <a:pt x="4" y="100"/>
                    <a:pt x="3" y="99"/>
                  </a:cubicBezTo>
                  <a:cubicBezTo>
                    <a:pt x="0" y="95"/>
                    <a:pt x="1" y="93"/>
                    <a:pt x="2" y="88"/>
                  </a:cubicBezTo>
                  <a:cubicBezTo>
                    <a:pt x="3" y="82"/>
                    <a:pt x="5" y="77"/>
                    <a:pt x="7" y="71"/>
                  </a:cubicBezTo>
                  <a:cubicBezTo>
                    <a:pt x="11" y="58"/>
                    <a:pt x="12" y="48"/>
                    <a:pt x="17" y="35"/>
                  </a:cubicBezTo>
                  <a:cubicBezTo>
                    <a:pt x="21" y="31"/>
                    <a:pt x="28" y="30"/>
                    <a:pt x="34" y="27"/>
                  </a:cubicBezTo>
                  <a:cubicBezTo>
                    <a:pt x="36" y="26"/>
                    <a:pt x="38" y="24"/>
                    <a:pt x="41" y="24"/>
                  </a:cubicBezTo>
                  <a:cubicBezTo>
                    <a:pt x="42" y="21"/>
                    <a:pt x="41" y="17"/>
                    <a:pt x="41" y="12"/>
                  </a:cubicBezTo>
                  <a:cubicBezTo>
                    <a:pt x="44" y="8"/>
                    <a:pt x="54" y="4"/>
                    <a:pt x="61" y="2"/>
                  </a:cubicBezTo>
                  <a:cubicBezTo>
                    <a:pt x="65" y="1"/>
                    <a:pt x="69" y="1"/>
                    <a:pt x="73" y="0"/>
                  </a:cubicBezTo>
                  <a:cubicBezTo>
                    <a:pt x="81" y="0"/>
                    <a:pt x="93" y="1"/>
                    <a:pt x="101" y="1"/>
                  </a:cubicBezTo>
                  <a:cubicBezTo>
                    <a:pt x="107" y="3"/>
                    <a:pt x="115" y="2"/>
                    <a:pt x="121" y="5"/>
                  </a:cubicBezTo>
                  <a:cubicBezTo>
                    <a:pt x="123" y="5"/>
                    <a:pt x="125" y="7"/>
                    <a:pt x="127" y="9"/>
                  </a:cubicBezTo>
                  <a:cubicBezTo>
                    <a:pt x="129" y="14"/>
                    <a:pt x="130" y="23"/>
                    <a:pt x="129" y="29"/>
                  </a:cubicBezTo>
                  <a:close/>
                  <a:moveTo>
                    <a:pt x="120" y="7"/>
                  </a:moveTo>
                  <a:cubicBezTo>
                    <a:pt x="114" y="5"/>
                    <a:pt x="107" y="3"/>
                    <a:pt x="100" y="4"/>
                  </a:cubicBezTo>
                  <a:cubicBezTo>
                    <a:pt x="100" y="3"/>
                    <a:pt x="100" y="3"/>
                    <a:pt x="99" y="3"/>
                  </a:cubicBezTo>
                  <a:cubicBezTo>
                    <a:pt x="81" y="2"/>
                    <a:pt x="60" y="2"/>
                    <a:pt x="46" y="10"/>
                  </a:cubicBezTo>
                  <a:cubicBezTo>
                    <a:pt x="46" y="15"/>
                    <a:pt x="50" y="17"/>
                    <a:pt x="54" y="18"/>
                  </a:cubicBezTo>
                  <a:cubicBezTo>
                    <a:pt x="65" y="21"/>
                    <a:pt x="78" y="21"/>
                    <a:pt x="90" y="21"/>
                  </a:cubicBezTo>
                  <a:cubicBezTo>
                    <a:pt x="96" y="21"/>
                    <a:pt x="101" y="20"/>
                    <a:pt x="106" y="19"/>
                  </a:cubicBezTo>
                  <a:cubicBezTo>
                    <a:pt x="111" y="18"/>
                    <a:pt x="115" y="18"/>
                    <a:pt x="118" y="15"/>
                  </a:cubicBezTo>
                  <a:cubicBezTo>
                    <a:pt x="120" y="13"/>
                    <a:pt x="122" y="11"/>
                    <a:pt x="122" y="9"/>
                  </a:cubicBezTo>
                  <a:cubicBezTo>
                    <a:pt x="122" y="8"/>
                    <a:pt x="120" y="8"/>
                    <a:pt x="120" y="7"/>
                  </a:cubicBezTo>
                  <a:close/>
                  <a:moveTo>
                    <a:pt x="125" y="14"/>
                  </a:moveTo>
                  <a:cubicBezTo>
                    <a:pt x="126" y="20"/>
                    <a:pt x="126" y="26"/>
                    <a:pt x="126" y="33"/>
                  </a:cubicBezTo>
                  <a:cubicBezTo>
                    <a:pt x="129" y="29"/>
                    <a:pt x="128" y="15"/>
                    <a:pt x="124" y="10"/>
                  </a:cubicBezTo>
                  <a:cubicBezTo>
                    <a:pt x="123" y="12"/>
                    <a:pt x="124" y="13"/>
                    <a:pt x="125" y="14"/>
                  </a:cubicBezTo>
                  <a:close/>
                  <a:moveTo>
                    <a:pt x="43" y="14"/>
                  </a:moveTo>
                  <a:cubicBezTo>
                    <a:pt x="44" y="19"/>
                    <a:pt x="43" y="25"/>
                    <a:pt x="44" y="31"/>
                  </a:cubicBezTo>
                  <a:cubicBezTo>
                    <a:pt x="45" y="25"/>
                    <a:pt x="45" y="20"/>
                    <a:pt x="46" y="15"/>
                  </a:cubicBezTo>
                  <a:cubicBezTo>
                    <a:pt x="45" y="14"/>
                    <a:pt x="45" y="13"/>
                    <a:pt x="44" y="12"/>
                  </a:cubicBezTo>
                  <a:cubicBezTo>
                    <a:pt x="44" y="13"/>
                    <a:pt x="43" y="14"/>
                    <a:pt x="43" y="14"/>
                  </a:cubicBezTo>
                  <a:close/>
                  <a:moveTo>
                    <a:pt x="119" y="17"/>
                  </a:moveTo>
                  <a:cubicBezTo>
                    <a:pt x="120" y="17"/>
                    <a:pt x="120" y="18"/>
                    <a:pt x="120" y="18"/>
                  </a:cubicBezTo>
                  <a:cubicBezTo>
                    <a:pt x="121" y="24"/>
                    <a:pt x="121" y="29"/>
                    <a:pt x="121" y="35"/>
                  </a:cubicBezTo>
                  <a:cubicBezTo>
                    <a:pt x="122" y="35"/>
                    <a:pt x="122" y="35"/>
                    <a:pt x="123" y="35"/>
                  </a:cubicBezTo>
                  <a:cubicBezTo>
                    <a:pt x="125" y="28"/>
                    <a:pt x="124" y="21"/>
                    <a:pt x="122" y="14"/>
                  </a:cubicBezTo>
                  <a:cubicBezTo>
                    <a:pt x="121" y="15"/>
                    <a:pt x="120" y="16"/>
                    <a:pt x="119" y="17"/>
                  </a:cubicBezTo>
                  <a:close/>
                  <a:moveTo>
                    <a:pt x="46" y="33"/>
                  </a:moveTo>
                  <a:cubicBezTo>
                    <a:pt x="48" y="34"/>
                    <a:pt x="49" y="34"/>
                    <a:pt x="51" y="35"/>
                  </a:cubicBezTo>
                  <a:cubicBezTo>
                    <a:pt x="51" y="30"/>
                    <a:pt x="51" y="25"/>
                    <a:pt x="52" y="19"/>
                  </a:cubicBezTo>
                  <a:cubicBezTo>
                    <a:pt x="50" y="19"/>
                    <a:pt x="49" y="17"/>
                    <a:pt x="47" y="17"/>
                  </a:cubicBezTo>
                  <a:cubicBezTo>
                    <a:pt x="46" y="22"/>
                    <a:pt x="46" y="28"/>
                    <a:pt x="46" y="33"/>
                  </a:cubicBezTo>
                  <a:close/>
                  <a:moveTo>
                    <a:pt x="113" y="19"/>
                  </a:moveTo>
                  <a:cubicBezTo>
                    <a:pt x="114" y="27"/>
                    <a:pt x="113" y="32"/>
                    <a:pt x="114" y="39"/>
                  </a:cubicBezTo>
                  <a:cubicBezTo>
                    <a:pt x="116" y="38"/>
                    <a:pt x="118" y="38"/>
                    <a:pt x="119" y="37"/>
                  </a:cubicBezTo>
                  <a:cubicBezTo>
                    <a:pt x="120" y="31"/>
                    <a:pt x="119" y="23"/>
                    <a:pt x="118" y="17"/>
                  </a:cubicBezTo>
                  <a:cubicBezTo>
                    <a:pt x="117" y="18"/>
                    <a:pt x="115" y="19"/>
                    <a:pt x="113" y="19"/>
                  </a:cubicBezTo>
                  <a:close/>
                  <a:moveTo>
                    <a:pt x="52" y="36"/>
                  </a:moveTo>
                  <a:cubicBezTo>
                    <a:pt x="54" y="37"/>
                    <a:pt x="55" y="38"/>
                    <a:pt x="57" y="39"/>
                  </a:cubicBezTo>
                  <a:cubicBezTo>
                    <a:pt x="57" y="33"/>
                    <a:pt x="58" y="26"/>
                    <a:pt x="58" y="21"/>
                  </a:cubicBezTo>
                  <a:cubicBezTo>
                    <a:pt x="56" y="21"/>
                    <a:pt x="55" y="19"/>
                    <a:pt x="53" y="20"/>
                  </a:cubicBezTo>
                  <a:cubicBezTo>
                    <a:pt x="53" y="25"/>
                    <a:pt x="52" y="31"/>
                    <a:pt x="52" y="36"/>
                  </a:cubicBezTo>
                  <a:close/>
                  <a:moveTo>
                    <a:pt x="111" y="20"/>
                  </a:moveTo>
                  <a:cubicBezTo>
                    <a:pt x="110" y="20"/>
                    <a:pt x="108" y="21"/>
                    <a:pt x="107" y="21"/>
                  </a:cubicBezTo>
                  <a:cubicBezTo>
                    <a:pt x="107" y="22"/>
                    <a:pt x="107" y="23"/>
                    <a:pt x="108" y="23"/>
                  </a:cubicBezTo>
                  <a:cubicBezTo>
                    <a:pt x="108" y="30"/>
                    <a:pt x="108" y="33"/>
                    <a:pt x="108" y="41"/>
                  </a:cubicBezTo>
                  <a:cubicBezTo>
                    <a:pt x="110" y="40"/>
                    <a:pt x="111" y="40"/>
                    <a:pt x="112" y="39"/>
                  </a:cubicBezTo>
                  <a:cubicBezTo>
                    <a:pt x="112" y="32"/>
                    <a:pt x="112" y="26"/>
                    <a:pt x="111" y="20"/>
                  </a:cubicBezTo>
                  <a:close/>
                  <a:moveTo>
                    <a:pt x="60" y="21"/>
                  </a:moveTo>
                  <a:cubicBezTo>
                    <a:pt x="58" y="27"/>
                    <a:pt x="59" y="35"/>
                    <a:pt x="59" y="40"/>
                  </a:cubicBezTo>
                  <a:cubicBezTo>
                    <a:pt x="60" y="40"/>
                    <a:pt x="61" y="40"/>
                    <a:pt x="62" y="40"/>
                  </a:cubicBezTo>
                  <a:cubicBezTo>
                    <a:pt x="64" y="36"/>
                    <a:pt x="62" y="26"/>
                    <a:pt x="63" y="22"/>
                  </a:cubicBezTo>
                  <a:cubicBezTo>
                    <a:pt x="62" y="22"/>
                    <a:pt x="61" y="21"/>
                    <a:pt x="60" y="21"/>
                  </a:cubicBezTo>
                  <a:close/>
                  <a:moveTo>
                    <a:pt x="66" y="22"/>
                  </a:moveTo>
                  <a:cubicBezTo>
                    <a:pt x="66" y="22"/>
                    <a:pt x="66" y="22"/>
                    <a:pt x="66" y="22"/>
                  </a:cubicBezTo>
                  <a:cubicBezTo>
                    <a:pt x="65" y="22"/>
                    <a:pt x="64" y="24"/>
                    <a:pt x="64" y="25"/>
                  </a:cubicBezTo>
                  <a:cubicBezTo>
                    <a:pt x="64" y="30"/>
                    <a:pt x="65" y="34"/>
                    <a:pt x="64" y="39"/>
                  </a:cubicBezTo>
                  <a:cubicBezTo>
                    <a:pt x="64" y="39"/>
                    <a:pt x="65" y="39"/>
                    <a:pt x="65" y="40"/>
                  </a:cubicBezTo>
                  <a:cubicBezTo>
                    <a:pt x="65" y="40"/>
                    <a:pt x="64" y="41"/>
                    <a:pt x="65" y="41"/>
                  </a:cubicBezTo>
                  <a:cubicBezTo>
                    <a:pt x="66" y="41"/>
                    <a:pt x="69" y="42"/>
                    <a:pt x="72" y="42"/>
                  </a:cubicBezTo>
                  <a:cubicBezTo>
                    <a:pt x="71" y="35"/>
                    <a:pt x="72" y="28"/>
                    <a:pt x="71" y="22"/>
                  </a:cubicBezTo>
                  <a:cubicBezTo>
                    <a:pt x="68" y="23"/>
                    <a:pt x="68" y="21"/>
                    <a:pt x="66" y="22"/>
                  </a:cubicBezTo>
                  <a:close/>
                  <a:moveTo>
                    <a:pt x="103" y="22"/>
                  </a:moveTo>
                  <a:cubicBezTo>
                    <a:pt x="103" y="28"/>
                    <a:pt x="104" y="34"/>
                    <a:pt x="104" y="42"/>
                  </a:cubicBezTo>
                  <a:cubicBezTo>
                    <a:pt x="105" y="42"/>
                    <a:pt x="106" y="42"/>
                    <a:pt x="106" y="41"/>
                  </a:cubicBezTo>
                  <a:cubicBezTo>
                    <a:pt x="107" y="35"/>
                    <a:pt x="107" y="27"/>
                    <a:pt x="105" y="22"/>
                  </a:cubicBezTo>
                  <a:cubicBezTo>
                    <a:pt x="104" y="21"/>
                    <a:pt x="103" y="22"/>
                    <a:pt x="103" y="22"/>
                  </a:cubicBezTo>
                  <a:close/>
                  <a:moveTo>
                    <a:pt x="74" y="42"/>
                  </a:moveTo>
                  <a:cubicBezTo>
                    <a:pt x="77" y="43"/>
                    <a:pt x="78" y="42"/>
                    <a:pt x="80" y="43"/>
                  </a:cubicBezTo>
                  <a:cubicBezTo>
                    <a:pt x="79" y="36"/>
                    <a:pt x="79" y="28"/>
                    <a:pt x="79" y="22"/>
                  </a:cubicBezTo>
                  <a:cubicBezTo>
                    <a:pt x="78" y="23"/>
                    <a:pt x="74" y="21"/>
                    <a:pt x="74" y="23"/>
                  </a:cubicBezTo>
                  <a:cubicBezTo>
                    <a:pt x="73" y="23"/>
                    <a:pt x="73" y="21"/>
                    <a:pt x="73" y="22"/>
                  </a:cubicBezTo>
                  <a:cubicBezTo>
                    <a:pt x="73" y="29"/>
                    <a:pt x="72" y="38"/>
                    <a:pt x="74" y="42"/>
                  </a:cubicBezTo>
                  <a:close/>
                  <a:moveTo>
                    <a:pt x="95" y="23"/>
                  </a:moveTo>
                  <a:cubicBezTo>
                    <a:pt x="95" y="28"/>
                    <a:pt x="97" y="36"/>
                    <a:pt x="96" y="43"/>
                  </a:cubicBezTo>
                  <a:cubicBezTo>
                    <a:pt x="99" y="43"/>
                    <a:pt x="100" y="42"/>
                    <a:pt x="102" y="42"/>
                  </a:cubicBezTo>
                  <a:cubicBezTo>
                    <a:pt x="103" y="36"/>
                    <a:pt x="101" y="28"/>
                    <a:pt x="101" y="22"/>
                  </a:cubicBezTo>
                  <a:cubicBezTo>
                    <a:pt x="98" y="22"/>
                    <a:pt x="97" y="22"/>
                    <a:pt x="95" y="23"/>
                  </a:cubicBezTo>
                  <a:close/>
                  <a:moveTo>
                    <a:pt x="86" y="23"/>
                  </a:moveTo>
                  <a:cubicBezTo>
                    <a:pt x="85" y="29"/>
                    <a:pt x="86" y="37"/>
                    <a:pt x="87" y="43"/>
                  </a:cubicBezTo>
                  <a:cubicBezTo>
                    <a:pt x="90" y="43"/>
                    <a:pt x="92" y="42"/>
                    <a:pt x="95" y="43"/>
                  </a:cubicBezTo>
                  <a:cubicBezTo>
                    <a:pt x="95" y="35"/>
                    <a:pt x="94" y="30"/>
                    <a:pt x="93" y="23"/>
                  </a:cubicBezTo>
                  <a:cubicBezTo>
                    <a:pt x="91" y="23"/>
                    <a:pt x="89" y="23"/>
                    <a:pt x="86" y="23"/>
                  </a:cubicBezTo>
                  <a:close/>
                  <a:moveTo>
                    <a:pt x="82" y="43"/>
                  </a:moveTo>
                  <a:cubicBezTo>
                    <a:pt x="84" y="43"/>
                    <a:pt x="83" y="43"/>
                    <a:pt x="85" y="43"/>
                  </a:cubicBezTo>
                  <a:cubicBezTo>
                    <a:pt x="85" y="36"/>
                    <a:pt x="84" y="30"/>
                    <a:pt x="84" y="23"/>
                  </a:cubicBezTo>
                  <a:cubicBezTo>
                    <a:pt x="83" y="23"/>
                    <a:pt x="82" y="23"/>
                    <a:pt x="82" y="23"/>
                  </a:cubicBezTo>
                  <a:cubicBezTo>
                    <a:pt x="80" y="29"/>
                    <a:pt x="81" y="37"/>
                    <a:pt x="82" y="43"/>
                  </a:cubicBezTo>
                  <a:close/>
                  <a:moveTo>
                    <a:pt x="114" y="42"/>
                  </a:moveTo>
                  <a:cubicBezTo>
                    <a:pt x="113" y="42"/>
                    <a:pt x="113" y="42"/>
                    <a:pt x="111" y="43"/>
                  </a:cubicBezTo>
                  <a:cubicBezTo>
                    <a:pt x="108" y="43"/>
                    <a:pt x="107" y="45"/>
                    <a:pt x="104" y="44"/>
                  </a:cubicBezTo>
                  <a:cubicBezTo>
                    <a:pt x="103" y="44"/>
                    <a:pt x="103" y="45"/>
                    <a:pt x="103" y="45"/>
                  </a:cubicBezTo>
                  <a:cubicBezTo>
                    <a:pt x="97" y="46"/>
                    <a:pt x="93" y="45"/>
                    <a:pt x="88" y="46"/>
                  </a:cubicBezTo>
                  <a:cubicBezTo>
                    <a:pt x="82" y="45"/>
                    <a:pt x="75" y="45"/>
                    <a:pt x="70" y="44"/>
                  </a:cubicBezTo>
                  <a:cubicBezTo>
                    <a:pt x="64" y="43"/>
                    <a:pt x="58" y="41"/>
                    <a:pt x="53" y="39"/>
                  </a:cubicBezTo>
                  <a:cubicBezTo>
                    <a:pt x="52" y="39"/>
                    <a:pt x="52" y="39"/>
                    <a:pt x="51" y="39"/>
                  </a:cubicBezTo>
                  <a:cubicBezTo>
                    <a:pt x="50" y="37"/>
                    <a:pt x="47" y="37"/>
                    <a:pt x="45" y="36"/>
                  </a:cubicBezTo>
                  <a:cubicBezTo>
                    <a:pt x="44" y="34"/>
                    <a:pt x="41" y="34"/>
                    <a:pt x="41" y="31"/>
                  </a:cubicBezTo>
                  <a:cubicBezTo>
                    <a:pt x="42" y="30"/>
                    <a:pt x="41" y="29"/>
                    <a:pt x="41" y="27"/>
                  </a:cubicBezTo>
                  <a:cubicBezTo>
                    <a:pt x="38" y="27"/>
                    <a:pt x="33" y="29"/>
                    <a:pt x="29" y="31"/>
                  </a:cubicBezTo>
                  <a:cubicBezTo>
                    <a:pt x="27" y="32"/>
                    <a:pt x="24" y="33"/>
                    <a:pt x="23" y="34"/>
                  </a:cubicBezTo>
                  <a:cubicBezTo>
                    <a:pt x="22" y="34"/>
                    <a:pt x="19" y="36"/>
                    <a:pt x="20" y="37"/>
                  </a:cubicBezTo>
                  <a:cubicBezTo>
                    <a:pt x="20" y="39"/>
                    <a:pt x="27" y="40"/>
                    <a:pt x="29" y="40"/>
                  </a:cubicBezTo>
                  <a:cubicBezTo>
                    <a:pt x="30" y="41"/>
                    <a:pt x="31" y="41"/>
                    <a:pt x="32" y="41"/>
                  </a:cubicBezTo>
                  <a:cubicBezTo>
                    <a:pt x="39" y="44"/>
                    <a:pt x="45" y="44"/>
                    <a:pt x="52" y="45"/>
                  </a:cubicBezTo>
                  <a:cubicBezTo>
                    <a:pt x="58" y="46"/>
                    <a:pt x="63" y="48"/>
                    <a:pt x="68" y="49"/>
                  </a:cubicBezTo>
                  <a:cubicBezTo>
                    <a:pt x="67" y="51"/>
                    <a:pt x="65" y="50"/>
                    <a:pt x="64" y="49"/>
                  </a:cubicBezTo>
                  <a:cubicBezTo>
                    <a:pt x="59" y="48"/>
                    <a:pt x="53" y="47"/>
                    <a:pt x="49" y="46"/>
                  </a:cubicBezTo>
                  <a:cubicBezTo>
                    <a:pt x="39" y="45"/>
                    <a:pt x="28" y="42"/>
                    <a:pt x="18" y="39"/>
                  </a:cubicBezTo>
                  <a:cubicBezTo>
                    <a:pt x="12" y="56"/>
                    <a:pt x="8" y="74"/>
                    <a:pt x="3" y="93"/>
                  </a:cubicBezTo>
                  <a:cubicBezTo>
                    <a:pt x="4" y="98"/>
                    <a:pt x="7" y="99"/>
                    <a:pt x="11" y="100"/>
                  </a:cubicBezTo>
                  <a:cubicBezTo>
                    <a:pt x="12" y="101"/>
                    <a:pt x="13" y="101"/>
                    <a:pt x="14" y="101"/>
                  </a:cubicBezTo>
                  <a:cubicBezTo>
                    <a:pt x="21" y="103"/>
                    <a:pt x="28" y="106"/>
                    <a:pt x="35" y="107"/>
                  </a:cubicBezTo>
                  <a:cubicBezTo>
                    <a:pt x="42" y="108"/>
                    <a:pt x="49" y="110"/>
                    <a:pt x="57" y="113"/>
                  </a:cubicBezTo>
                  <a:cubicBezTo>
                    <a:pt x="58" y="113"/>
                    <a:pt x="60" y="114"/>
                    <a:pt x="62" y="114"/>
                  </a:cubicBezTo>
                  <a:cubicBezTo>
                    <a:pt x="70" y="116"/>
                    <a:pt x="76" y="118"/>
                    <a:pt x="83" y="119"/>
                  </a:cubicBezTo>
                  <a:cubicBezTo>
                    <a:pt x="87" y="120"/>
                    <a:pt x="93" y="120"/>
                    <a:pt x="98" y="122"/>
                  </a:cubicBezTo>
                  <a:cubicBezTo>
                    <a:pt x="101" y="122"/>
                    <a:pt x="104" y="123"/>
                    <a:pt x="108" y="123"/>
                  </a:cubicBezTo>
                  <a:cubicBezTo>
                    <a:pt x="112" y="124"/>
                    <a:pt x="115" y="124"/>
                    <a:pt x="118" y="125"/>
                  </a:cubicBezTo>
                  <a:cubicBezTo>
                    <a:pt x="122" y="126"/>
                    <a:pt x="125" y="125"/>
                    <a:pt x="128" y="124"/>
                  </a:cubicBezTo>
                  <a:cubicBezTo>
                    <a:pt x="128" y="119"/>
                    <a:pt x="129" y="112"/>
                    <a:pt x="129" y="108"/>
                  </a:cubicBezTo>
                  <a:cubicBezTo>
                    <a:pt x="129" y="107"/>
                    <a:pt x="128" y="106"/>
                    <a:pt x="129" y="105"/>
                  </a:cubicBezTo>
                  <a:cubicBezTo>
                    <a:pt x="130" y="110"/>
                    <a:pt x="130" y="117"/>
                    <a:pt x="130" y="122"/>
                  </a:cubicBezTo>
                  <a:cubicBezTo>
                    <a:pt x="135" y="119"/>
                    <a:pt x="138" y="114"/>
                    <a:pt x="143" y="110"/>
                  </a:cubicBezTo>
                  <a:cubicBezTo>
                    <a:pt x="143" y="109"/>
                    <a:pt x="145" y="109"/>
                    <a:pt x="145" y="108"/>
                  </a:cubicBezTo>
                  <a:cubicBezTo>
                    <a:pt x="147" y="106"/>
                    <a:pt x="149" y="104"/>
                    <a:pt x="151" y="101"/>
                  </a:cubicBezTo>
                  <a:cubicBezTo>
                    <a:pt x="154" y="98"/>
                    <a:pt x="158" y="95"/>
                    <a:pt x="158" y="90"/>
                  </a:cubicBezTo>
                  <a:cubicBezTo>
                    <a:pt x="158" y="83"/>
                    <a:pt x="156" y="75"/>
                    <a:pt x="155" y="68"/>
                  </a:cubicBezTo>
                  <a:cubicBezTo>
                    <a:pt x="155" y="65"/>
                    <a:pt x="155" y="62"/>
                    <a:pt x="155" y="59"/>
                  </a:cubicBezTo>
                  <a:cubicBezTo>
                    <a:pt x="155" y="57"/>
                    <a:pt x="154" y="55"/>
                    <a:pt x="153" y="54"/>
                  </a:cubicBezTo>
                  <a:cubicBezTo>
                    <a:pt x="152" y="49"/>
                    <a:pt x="152" y="43"/>
                    <a:pt x="149" y="38"/>
                  </a:cubicBezTo>
                  <a:cubicBezTo>
                    <a:pt x="149" y="40"/>
                    <a:pt x="147" y="41"/>
                    <a:pt x="147" y="43"/>
                  </a:cubicBezTo>
                  <a:cubicBezTo>
                    <a:pt x="145" y="43"/>
                    <a:pt x="145" y="45"/>
                    <a:pt x="144" y="46"/>
                  </a:cubicBezTo>
                  <a:cubicBezTo>
                    <a:pt x="140" y="47"/>
                    <a:pt x="137" y="51"/>
                    <a:pt x="133" y="53"/>
                  </a:cubicBezTo>
                  <a:cubicBezTo>
                    <a:pt x="132" y="53"/>
                    <a:pt x="130" y="54"/>
                    <a:pt x="129" y="53"/>
                  </a:cubicBezTo>
                  <a:cubicBezTo>
                    <a:pt x="133" y="51"/>
                    <a:pt x="136" y="48"/>
                    <a:pt x="140" y="46"/>
                  </a:cubicBezTo>
                  <a:cubicBezTo>
                    <a:pt x="144" y="43"/>
                    <a:pt x="147" y="41"/>
                    <a:pt x="148" y="36"/>
                  </a:cubicBezTo>
                  <a:cubicBezTo>
                    <a:pt x="147" y="36"/>
                    <a:pt x="147" y="35"/>
                    <a:pt x="146" y="35"/>
                  </a:cubicBezTo>
                  <a:cubicBezTo>
                    <a:pt x="141" y="34"/>
                    <a:pt x="136" y="31"/>
                    <a:pt x="129" y="31"/>
                  </a:cubicBezTo>
                  <a:cubicBezTo>
                    <a:pt x="129" y="32"/>
                    <a:pt x="129" y="32"/>
                    <a:pt x="130" y="33"/>
                  </a:cubicBezTo>
                  <a:cubicBezTo>
                    <a:pt x="126" y="35"/>
                    <a:pt x="125" y="39"/>
                    <a:pt x="121" y="38"/>
                  </a:cubicBezTo>
                  <a:cubicBezTo>
                    <a:pt x="120" y="40"/>
                    <a:pt x="116" y="41"/>
                    <a:pt x="114" y="41"/>
                  </a:cubicBezTo>
                  <a:cubicBezTo>
                    <a:pt x="115" y="41"/>
                    <a:pt x="115" y="41"/>
                    <a:pt x="114" y="41"/>
                  </a:cubicBezTo>
                  <a:cubicBezTo>
                    <a:pt x="114" y="42"/>
                    <a:pt x="114" y="42"/>
                    <a:pt x="114" y="42"/>
                  </a:cubicBezTo>
                  <a:close/>
                  <a:moveTo>
                    <a:pt x="108" y="42"/>
                  </a:moveTo>
                  <a:cubicBezTo>
                    <a:pt x="109" y="42"/>
                    <a:pt x="110" y="42"/>
                    <a:pt x="111" y="41"/>
                  </a:cubicBezTo>
                  <a:cubicBezTo>
                    <a:pt x="110" y="41"/>
                    <a:pt x="109" y="42"/>
                    <a:pt x="108" y="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16" name="Freeform 82"/>
            <p:cNvSpPr>
              <a:spLocks noEditPoints="1"/>
            </p:cNvSpPr>
            <p:nvPr/>
          </p:nvSpPr>
          <p:spPr bwMode="auto">
            <a:xfrm>
              <a:off x="5594351" y="2800350"/>
              <a:ext cx="320675" cy="82550"/>
            </a:xfrm>
            <a:custGeom>
              <a:avLst/>
              <a:gdLst>
                <a:gd name="T0" fmla="*/ 1 w 102"/>
                <a:gd name="T1" fmla="*/ 8 h 26"/>
                <a:gd name="T2" fmla="*/ 4 w 102"/>
                <a:gd name="T3" fmla="*/ 4 h 26"/>
                <a:gd name="T4" fmla="*/ 23 w 102"/>
                <a:gd name="T5" fmla="*/ 0 h 26"/>
                <a:gd name="T6" fmla="*/ 31 w 102"/>
                <a:gd name="T7" fmla="*/ 1 h 26"/>
                <a:gd name="T8" fmla="*/ 35 w 102"/>
                <a:gd name="T9" fmla="*/ 2 h 26"/>
                <a:gd name="T10" fmla="*/ 39 w 102"/>
                <a:gd name="T11" fmla="*/ 3 h 26"/>
                <a:gd name="T12" fmla="*/ 47 w 102"/>
                <a:gd name="T13" fmla="*/ 4 h 26"/>
                <a:gd name="T14" fmla="*/ 55 w 102"/>
                <a:gd name="T15" fmla="*/ 6 h 26"/>
                <a:gd name="T16" fmla="*/ 98 w 102"/>
                <a:gd name="T17" fmla="*/ 12 h 26"/>
                <a:gd name="T18" fmla="*/ 100 w 102"/>
                <a:gd name="T19" fmla="*/ 20 h 26"/>
                <a:gd name="T20" fmla="*/ 100 w 102"/>
                <a:gd name="T21" fmla="*/ 26 h 26"/>
                <a:gd name="T22" fmla="*/ 86 w 102"/>
                <a:gd name="T23" fmla="*/ 24 h 26"/>
                <a:gd name="T24" fmla="*/ 75 w 102"/>
                <a:gd name="T25" fmla="*/ 24 h 26"/>
                <a:gd name="T26" fmla="*/ 58 w 102"/>
                <a:gd name="T27" fmla="*/ 20 h 26"/>
                <a:gd name="T28" fmla="*/ 50 w 102"/>
                <a:gd name="T29" fmla="*/ 19 h 26"/>
                <a:gd name="T30" fmla="*/ 50 w 102"/>
                <a:gd name="T31" fmla="*/ 19 h 26"/>
                <a:gd name="T32" fmla="*/ 51 w 102"/>
                <a:gd name="T33" fmla="*/ 19 h 26"/>
                <a:gd name="T34" fmla="*/ 19 w 102"/>
                <a:gd name="T35" fmla="*/ 12 h 26"/>
                <a:gd name="T36" fmla="*/ 13 w 102"/>
                <a:gd name="T37" fmla="*/ 10 h 26"/>
                <a:gd name="T38" fmla="*/ 6 w 102"/>
                <a:gd name="T39" fmla="*/ 8 h 26"/>
                <a:gd name="T40" fmla="*/ 1 w 102"/>
                <a:gd name="T41" fmla="*/ 8 h 26"/>
                <a:gd name="T42" fmla="*/ 61 w 102"/>
                <a:gd name="T43" fmla="*/ 8 h 26"/>
                <a:gd name="T44" fmla="*/ 66 w 102"/>
                <a:gd name="T45" fmla="*/ 10 h 26"/>
                <a:gd name="T46" fmla="*/ 55 w 102"/>
                <a:gd name="T47" fmla="*/ 9 h 26"/>
                <a:gd name="T48" fmla="*/ 64 w 102"/>
                <a:gd name="T49" fmla="*/ 13 h 26"/>
                <a:gd name="T50" fmla="*/ 56 w 102"/>
                <a:gd name="T51" fmla="*/ 11 h 26"/>
                <a:gd name="T52" fmla="*/ 63 w 102"/>
                <a:gd name="T53" fmla="*/ 14 h 26"/>
                <a:gd name="T54" fmla="*/ 69 w 102"/>
                <a:gd name="T55" fmla="*/ 16 h 26"/>
                <a:gd name="T56" fmla="*/ 55 w 102"/>
                <a:gd name="T57" fmla="*/ 13 h 26"/>
                <a:gd name="T58" fmla="*/ 63 w 102"/>
                <a:gd name="T59" fmla="*/ 16 h 26"/>
                <a:gd name="T60" fmla="*/ 62 w 102"/>
                <a:gd name="T61" fmla="*/ 17 h 26"/>
                <a:gd name="T62" fmla="*/ 57 w 102"/>
                <a:gd name="T63" fmla="*/ 16 h 26"/>
                <a:gd name="T64" fmla="*/ 78 w 102"/>
                <a:gd name="T65" fmla="*/ 22 h 26"/>
                <a:gd name="T66" fmla="*/ 84 w 102"/>
                <a:gd name="T67" fmla="*/ 22 h 26"/>
                <a:gd name="T68" fmla="*/ 73 w 102"/>
                <a:gd name="T69" fmla="*/ 19 h 26"/>
                <a:gd name="T70" fmla="*/ 82 w 102"/>
                <a:gd name="T71" fmla="*/ 20 h 26"/>
                <a:gd name="T72" fmla="*/ 84 w 102"/>
                <a:gd name="T73" fmla="*/ 18 h 26"/>
                <a:gd name="T74" fmla="*/ 76 w 102"/>
                <a:gd name="T75" fmla="*/ 15 h 26"/>
                <a:gd name="T76" fmla="*/ 83 w 102"/>
                <a:gd name="T77" fmla="*/ 16 h 26"/>
                <a:gd name="T78" fmla="*/ 83 w 102"/>
                <a:gd name="T79" fmla="*/ 14 h 26"/>
                <a:gd name="T80" fmla="*/ 75 w 102"/>
                <a:gd name="T81" fmla="*/ 11 h 26"/>
                <a:gd name="T82" fmla="*/ 84 w 102"/>
                <a:gd name="T83" fmla="*/ 12 h 26"/>
                <a:gd name="T84" fmla="*/ 82 w 102"/>
                <a:gd name="T85" fmla="*/ 10 h 26"/>
                <a:gd name="T86" fmla="*/ 61 w 102"/>
                <a:gd name="T87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2" h="26">
                  <a:moveTo>
                    <a:pt x="1" y="8"/>
                  </a:moveTo>
                  <a:cubicBezTo>
                    <a:pt x="0" y="7"/>
                    <a:pt x="3" y="5"/>
                    <a:pt x="4" y="4"/>
                  </a:cubicBezTo>
                  <a:cubicBezTo>
                    <a:pt x="10" y="3"/>
                    <a:pt x="16" y="0"/>
                    <a:pt x="23" y="0"/>
                  </a:cubicBezTo>
                  <a:cubicBezTo>
                    <a:pt x="25" y="0"/>
                    <a:pt x="28" y="1"/>
                    <a:pt x="31" y="1"/>
                  </a:cubicBezTo>
                  <a:cubicBezTo>
                    <a:pt x="32" y="2"/>
                    <a:pt x="33" y="1"/>
                    <a:pt x="35" y="2"/>
                  </a:cubicBezTo>
                  <a:cubicBezTo>
                    <a:pt x="36" y="2"/>
                    <a:pt x="37" y="3"/>
                    <a:pt x="39" y="3"/>
                  </a:cubicBezTo>
                  <a:cubicBezTo>
                    <a:pt x="41" y="3"/>
                    <a:pt x="44" y="3"/>
                    <a:pt x="47" y="4"/>
                  </a:cubicBezTo>
                  <a:cubicBezTo>
                    <a:pt x="49" y="4"/>
                    <a:pt x="52" y="5"/>
                    <a:pt x="55" y="6"/>
                  </a:cubicBezTo>
                  <a:cubicBezTo>
                    <a:pt x="67" y="8"/>
                    <a:pt x="85" y="8"/>
                    <a:pt x="98" y="12"/>
                  </a:cubicBezTo>
                  <a:cubicBezTo>
                    <a:pt x="99" y="14"/>
                    <a:pt x="99" y="17"/>
                    <a:pt x="100" y="20"/>
                  </a:cubicBezTo>
                  <a:cubicBezTo>
                    <a:pt x="100" y="22"/>
                    <a:pt x="102" y="24"/>
                    <a:pt x="100" y="26"/>
                  </a:cubicBezTo>
                  <a:cubicBezTo>
                    <a:pt x="96" y="26"/>
                    <a:pt x="90" y="25"/>
                    <a:pt x="86" y="24"/>
                  </a:cubicBezTo>
                  <a:cubicBezTo>
                    <a:pt x="82" y="24"/>
                    <a:pt x="78" y="24"/>
                    <a:pt x="75" y="24"/>
                  </a:cubicBezTo>
                  <a:cubicBezTo>
                    <a:pt x="69" y="23"/>
                    <a:pt x="64" y="21"/>
                    <a:pt x="58" y="20"/>
                  </a:cubicBezTo>
                  <a:cubicBezTo>
                    <a:pt x="56" y="20"/>
                    <a:pt x="53" y="19"/>
                    <a:pt x="50" y="19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51" y="19"/>
                    <a:pt x="51" y="19"/>
                    <a:pt x="51" y="19"/>
                  </a:cubicBezTo>
                  <a:cubicBezTo>
                    <a:pt x="41" y="16"/>
                    <a:pt x="29" y="15"/>
                    <a:pt x="19" y="12"/>
                  </a:cubicBezTo>
                  <a:cubicBezTo>
                    <a:pt x="17" y="12"/>
                    <a:pt x="15" y="11"/>
                    <a:pt x="13" y="10"/>
                  </a:cubicBezTo>
                  <a:cubicBezTo>
                    <a:pt x="10" y="10"/>
                    <a:pt x="8" y="9"/>
                    <a:pt x="6" y="8"/>
                  </a:cubicBezTo>
                  <a:cubicBezTo>
                    <a:pt x="4" y="8"/>
                    <a:pt x="2" y="9"/>
                    <a:pt x="1" y="8"/>
                  </a:cubicBezTo>
                  <a:close/>
                  <a:moveTo>
                    <a:pt x="61" y="8"/>
                  </a:moveTo>
                  <a:cubicBezTo>
                    <a:pt x="62" y="9"/>
                    <a:pt x="65" y="8"/>
                    <a:pt x="66" y="10"/>
                  </a:cubicBezTo>
                  <a:cubicBezTo>
                    <a:pt x="63" y="11"/>
                    <a:pt x="58" y="9"/>
                    <a:pt x="55" y="9"/>
                  </a:cubicBezTo>
                  <a:cubicBezTo>
                    <a:pt x="58" y="10"/>
                    <a:pt x="63" y="10"/>
                    <a:pt x="64" y="13"/>
                  </a:cubicBezTo>
                  <a:cubicBezTo>
                    <a:pt x="61" y="12"/>
                    <a:pt x="58" y="11"/>
                    <a:pt x="56" y="11"/>
                  </a:cubicBezTo>
                  <a:cubicBezTo>
                    <a:pt x="57" y="12"/>
                    <a:pt x="60" y="13"/>
                    <a:pt x="63" y="14"/>
                  </a:cubicBezTo>
                  <a:cubicBezTo>
                    <a:pt x="64" y="15"/>
                    <a:pt x="68" y="14"/>
                    <a:pt x="69" y="16"/>
                  </a:cubicBezTo>
                  <a:cubicBezTo>
                    <a:pt x="64" y="17"/>
                    <a:pt x="60" y="13"/>
                    <a:pt x="55" y="13"/>
                  </a:cubicBezTo>
                  <a:cubicBezTo>
                    <a:pt x="58" y="14"/>
                    <a:pt x="61" y="14"/>
                    <a:pt x="63" y="16"/>
                  </a:cubicBezTo>
                  <a:cubicBezTo>
                    <a:pt x="62" y="17"/>
                    <a:pt x="62" y="17"/>
                    <a:pt x="62" y="17"/>
                  </a:cubicBezTo>
                  <a:cubicBezTo>
                    <a:pt x="60" y="17"/>
                    <a:pt x="58" y="16"/>
                    <a:pt x="57" y="16"/>
                  </a:cubicBezTo>
                  <a:cubicBezTo>
                    <a:pt x="63" y="19"/>
                    <a:pt x="71" y="19"/>
                    <a:pt x="78" y="22"/>
                  </a:cubicBezTo>
                  <a:cubicBezTo>
                    <a:pt x="80" y="21"/>
                    <a:pt x="82" y="22"/>
                    <a:pt x="84" y="22"/>
                  </a:cubicBezTo>
                  <a:cubicBezTo>
                    <a:pt x="81" y="21"/>
                    <a:pt x="76" y="21"/>
                    <a:pt x="73" y="19"/>
                  </a:cubicBezTo>
                  <a:cubicBezTo>
                    <a:pt x="77" y="19"/>
                    <a:pt x="79" y="20"/>
                    <a:pt x="82" y="20"/>
                  </a:cubicBezTo>
                  <a:cubicBezTo>
                    <a:pt x="82" y="19"/>
                    <a:pt x="83" y="19"/>
                    <a:pt x="84" y="18"/>
                  </a:cubicBezTo>
                  <a:cubicBezTo>
                    <a:pt x="81" y="17"/>
                    <a:pt x="78" y="17"/>
                    <a:pt x="76" y="15"/>
                  </a:cubicBezTo>
                  <a:cubicBezTo>
                    <a:pt x="78" y="14"/>
                    <a:pt x="81" y="16"/>
                    <a:pt x="83" y="16"/>
                  </a:cubicBezTo>
                  <a:cubicBezTo>
                    <a:pt x="83" y="16"/>
                    <a:pt x="83" y="15"/>
                    <a:pt x="83" y="14"/>
                  </a:cubicBezTo>
                  <a:cubicBezTo>
                    <a:pt x="82" y="13"/>
                    <a:pt x="72" y="13"/>
                    <a:pt x="75" y="11"/>
                  </a:cubicBezTo>
                  <a:cubicBezTo>
                    <a:pt x="78" y="12"/>
                    <a:pt x="82" y="13"/>
                    <a:pt x="84" y="12"/>
                  </a:cubicBezTo>
                  <a:cubicBezTo>
                    <a:pt x="83" y="12"/>
                    <a:pt x="81" y="11"/>
                    <a:pt x="82" y="10"/>
                  </a:cubicBezTo>
                  <a:cubicBezTo>
                    <a:pt x="75" y="10"/>
                    <a:pt x="66" y="8"/>
                    <a:pt x="61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17" name="Freeform 83"/>
            <p:cNvSpPr>
              <a:spLocks noEditPoints="1"/>
            </p:cNvSpPr>
            <p:nvPr/>
          </p:nvSpPr>
          <p:spPr bwMode="auto">
            <a:xfrm>
              <a:off x="5546726" y="2832100"/>
              <a:ext cx="368300" cy="180975"/>
            </a:xfrm>
            <a:custGeom>
              <a:avLst/>
              <a:gdLst>
                <a:gd name="T0" fmla="*/ 30 w 117"/>
                <a:gd name="T1" fmla="*/ 4 h 57"/>
                <a:gd name="T2" fmla="*/ 50 w 117"/>
                <a:gd name="T3" fmla="*/ 9 h 57"/>
                <a:gd name="T4" fmla="*/ 68 w 117"/>
                <a:gd name="T5" fmla="*/ 13 h 57"/>
                <a:gd name="T6" fmla="*/ 85 w 117"/>
                <a:gd name="T7" fmla="*/ 16 h 57"/>
                <a:gd name="T8" fmla="*/ 116 w 117"/>
                <a:gd name="T9" fmla="*/ 50 h 57"/>
                <a:gd name="T10" fmla="*/ 99 w 117"/>
                <a:gd name="T11" fmla="*/ 54 h 57"/>
                <a:gd name="T12" fmla="*/ 74 w 117"/>
                <a:gd name="T13" fmla="*/ 51 h 57"/>
                <a:gd name="T14" fmla="*/ 20 w 117"/>
                <a:gd name="T15" fmla="*/ 40 h 57"/>
                <a:gd name="T16" fmla="*/ 5 w 117"/>
                <a:gd name="T17" fmla="*/ 34 h 57"/>
                <a:gd name="T18" fmla="*/ 3 w 117"/>
                <a:gd name="T19" fmla="*/ 19 h 57"/>
                <a:gd name="T20" fmla="*/ 11 w 117"/>
                <a:gd name="T21" fmla="*/ 1 h 57"/>
                <a:gd name="T22" fmla="*/ 13 w 117"/>
                <a:gd name="T23" fmla="*/ 0 h 57"/>
                <a:gd name="T24" fmla="*/ 37 w 117"/>
                <a:gd name="T25" fmla="*/ 20 h 57"/>
                <a:gd name="T26" fmla="*/ 31 w 117"/>
                <a:gd name="T27" fmla="*/ 20 h 57"/>
                <a:gd name="T28" fmla="*/ 51 w 117"/>
                <a:gd name="T29" fmla="*/ 25 h 57"/>
                <a:gd name="T30" fmla="*/ 41 w 117"/>
                <a:gd name="T31" fmla="*/ 25 h 57"/>
                <a:gd name="T32" fmla="*/ 35 w 117"/>
                <a:gd name="T33" fmla="*/ 25 h 57"/>
                <a:gd name="T34" fmla="*/ 47 w 117"/>
                <a:gd name="T35" fmla="*/ 30 h 57"/>
                <a:gd name="T36" fmla="*/ 37 w 117"/>
                <a:gd name="T37" fmla="*/ 28 h 57"/>
                <a:gd name="T38" fmla="*/ 56 w 117"/>
                <a:gd name="T39" fmla="*/ 34 h 57"/>
                <a:gd name="T40" fmla="*/ 37 w 117"/>
                <a:gd name="T41" fmla="*/ 31 h 57"/>
                <a:gd name="T42" fmla="*/ 33 w 117"/>
                <a:gd name="T43" fmla="*/ 32 h 57"/>
                <a:gd name="T44" fmla="*/ 40 w 117"/>
                <a:gd name="T45" fmla="*/ 36 h 57"/>
                <a:gd name="T46" fmla="*/ 61 w 117"/>
                <a:gd name="T47" fmla="*/ 41 h 57"/>
                <a:gd name="T48" fmla="*/ 69 w 117"/>
                <a:gd name="T49" fmla="*/ 44 h 57"/>
                <a:gd name="T50" fmla="*/ 74 w 117"/>
                <a:gd name="T51" fmla="*/ 45 h 57"/>
                <a:gd name="T52" fmla="*/ 66 w 117"/>
                <a:gd name="T53" fmla="*/ 42 h 57"/>
                <a:gd name="T54" fmla="*/ 73 w 117"/>
                <a:gd name="T55" fmla="*/ 40 h 57"/>
                <a:gd name="T56" fmla="*/ 60 w 117"/>
                <a:gd name="T57" fmla="*/ 37 h 57"/>
                <a:gd name="T58" fmla="*/ 73 w 117"/>
                <a:gd name="T59" fmla="*/ 37 h 57"/>
                <a:gd name="T60" fmla="*/ 74 w 117"/>
                <a:gd name="T61" fmla="*/ 36 h 57"/>
                <a:gd name="T62" fmla="*/ 71 w 117"/>
                <a:gd name="T63" fmla="*/ 34 h 57"/>
                <a:gd name="T64" fmla="*/ 60 w 117"/>
                <a:gd name="T65" fmla="*/ 30 h 57"/>
                <a:gd name="T66" fmla="*/ 65 w 117"/>
                <a:gd name="T67" fmla="*/ 29 h 57"/>
                <a:gd name="T68" fmla="*/ 63 w 117"/>
                <a:gd name="T69" fmla="*/ 27 h 57"/>
                <a:gd name="T70" fmla="*/ 53 w 117"/>
                <a:gd name="T71" fmla="*/ 25 h 57"/>
                <a:gd name="T72" fmla="*/ 64 w 117"/>
                <a:gd name="T73" fmla="*/ 25 h 57"/>
                <a:gd name="T74" fmla="*/ 64 w 117"/>
                <a:gd name="T75" fmla="*/ 23 h 57"/>
                <a:gd name="T76" fmla="*/ 48 w 117"/>
                <a:gd name="T77" fmla="*/ 19 h 57"/>
                <a:gd name="T78" fmla="*/ 66 w 117"/>
                <a:gd name="T79" fmla="*/ 18 h 57"/>
                <a:gd name="T80" fmla="*/ 57 w 117"/>
                <a:gd name="T81" fmla="*/ 16 h 57"/>
                <a:gd name="T82" fmla="*/ 59 w 117"/>
                <a:gd name="T83" fmla="*/ 14 h 57"/>
                <a:gd name="T84" fmla="*/ 57 w 117"/>
                <a:gd name="T85" fmla="*/ 13 h 57"/>
                <a:gd name="T86" fmla="*/ 56 w 117"/>
                <a:gd name="T87" fmla="*/ 13 h 57"/>
                <a:gd name="T88" fmla="*/ 53 w 117"/>
                <a:gd name="T89" fmla="*/ 15 h 57"/>
                <a:gd name="T90" fmla="*/ 51 w 117"/>
                <a:gd name="T91" fmla="*/ 17 h 57"/>
                <a:gd name="T92" fmla="*/ 47 w 117"/>
                <a:gd name="T93" fmla="*/ 19 h 57"/>
                <a:gd name="T94" fmla="*/ 29 w 117"/>
                <a:gd name="T95" fmla="*/ 16 h 57"/>
                <a:gd name="T96" fmla="*/ 35 w 117"/>
                <a:gd name="T97" fmla="*/ 30 h 57"/>
                <a:gd name="T98" fmla="*/ 35 w 117"/>
                <a:gd name="T99" fmla="*/ 30 h 57"/>
                <a:gd name="T100" fmla="*/ 38 w 117"/>
                <a:gd name="T101" fmla="*/ 38 h 57"/>
                <a:gd name="T102" fmla="*/ 40 w 117"/>
                <a:gd name="T103" fmla="*/ 41 h 57"/>
                <a:gd name="T104" fmla="*/ 40 w 117"/>
                <a:gd name="T105" fmla="*/ 41 h 57"/>
                <a:gd name="T106" fmla="*/ 47 w 117"/>
                <a:gd name="T107" fmla="*/ 42 h 57"/>
                <a:gd name="T108" fmla="*/ 71 w 117"/>
                <a:gd name="T109" fmla="*/ 4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17" h="57">
                  <a:moveTo>
                    <a:pt x="13" y="0"/>
                  </a:moveTo>
                  <a:cubicBezTo>
                    <a:pt x="18" y="2"/>
                    <a:pt x="25" y="3"/>
                    <a:pt x="30" y="4"/>
                  </a:cubicBezTo>
                  <a:cubicBezTo>
                    <a:pt x="32" y="5"/>
                    <a:pt x="34" y="6"/>
                    <a:pt x="36" y="6"/>
                  </a:cubicBezTo>
                  <a:cubicBezTo>
                    <a:pt x="40" y="8"/>
                    <a:pt x="46" y="8"/>
                    <a:pt x="50" y="9"/>
                  </a:cubicBezTo>
                  <a:cubicBezTo>
                    <a:pt x="52" y="10"/>
                    <a:pt x="54" y="10"/>
                    <a:pt x="56" y="11"/>
                  </a:cubicBezTo>
                  <a:cubicBezTo>
                    <a:pt x="60" y="12"/>
                    <a:pt x="64" y="12"/>
                    <a:pt x="68" y="13"/>
                  </a:cubicBezTo>
                  <a:cubicBezTo>
                    <a:pt x="69" y="13"/>
                    <a:pt x="70" y="14"/>
                    <a:pt x="72" y="14"/>
                  </a:cubicBezTo>
                  <a:cubicBezTo>
                    <a:pt x="76" y="15"/>
                    <a:pt x="80" y="16"/>
                    <a:pt x="85" y="16"/>
                  </a:cubicBezTo>
                  <a:cubicBezTo>
                    <a:pt x="95" y="18"/>
                    <a:pt x="105" y="20"/>
                    <a:pt x="115" y="22"/>
                  </a:cubicBezTo>
                  <a:cubicBezTo>
                    <a:pt x="116" y="31"/>
                    <a:pt x="117" y="41"/>
                    <a:pt x="116" y="50"/>
                  </a:cubicBezTo>
                  <a:cubicBezTo>
                    <a:pt x="116" y="52"/>
                    <a:pt x="117" y="55"/>
                    <a:pt x="115" y="56"/>
                  </a:cubicBezTo>
                  <a:cubicBezTo>
                    <a:pt x="109" y="57"/>
                    <a:pt x="104" y="55"/>
                    <a:pt x="99" y="54"/>
                  </a:cubicBezTo>
                  <a:cubicBezTo>
                    <a:pt x="93" y="53"/>
                    <a:pt x="88" y="53"/>
                    <a:pt x="82" y="53"/>
                  </a:cubicBezTo>
                  <a:cubicBezTo>
                    <a:pt x="80" y="52"/>
                    <a:pt x="77" y="51"/>
                    <a:pt x="74" y="51"/>
                  </a:cubicBezTo>
                  <a:cubicBezTo>
                    <a:pt x="66" y="50"/>
                    <a:pt x="59" y="49"/>
                    <a:pt x="51" y="47"/>
                  </a:cubicBezTo>
                  <a:cubicBezTo>
                    <a:pt x="41" y="45"/>
                    <a:pt x="30" y="43"/>
                    <a:pt x="20" y="40"/>
                  </a:cubicBezTo>
                  <a:cubicBezTo>
                    <a:pt x="17" y="39"/>
                    <a:pt x="15" y="38"/>
                    <a:pt x="12" y="37"/>
                  </a:cubicBezTo>
                  <a:cubicBezTo>
                    <a:pt x="10" y="36"/>
                    <a:pt x="7" y="35"/>
                    <a:pt x="5" y="34"/>
                  </a:cubicBezTo>
                  <a:cubicBezTo>
                    <a:pt x="4" y="33"/>
                    <a:pt x="1" y="30"/>
                    <a:pt x="1" y="29"/>
                  </a:cubicBezTo>
                  <a:cubicBezTo>
                    <a:pt x="0" y="26"/>
                    <a:pt x="2" y="22"/>
                    <a:pt x="3" y="19"/>
                  </a:cubicBezTo>
                  <a:cubicBezTo>
                    <a:pt x="5" y="14"/>
                    <a:pt x="6" y="10"/>
                    <a:pt x="8" y="6"/>
                  </a:cubicBezTo>
                  <a:cubicBezTo>
                    <a:pt x="9" y="4"/>
                    <a:pt x="10" y="3"/>
                    <a:pt x="11" y="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0"/>
                    <a:pt x="13" y="0"/>
                    <a:pt x="13" y="0"/>
                  </a:cubicBezTo>
                  <a:close/>
                  <a:moveTo>
                    <a:pt x="49" y="23"/>
                  </a:moveTo>
                  <a:cubicBezTo>
                    <a:pt x="45" y="23"/>
                    <a:pt x="41" y="20"/>
                    <a:pt x="37" y="20"/>
                  </a:cubicBezTo>
                  <a:cubicBezTo>
                    <a:pt x="37" y="20"/>
                    <a:pt x="38" y="20"/>
                    <a:pt x="38" y="21"/>
                  </a:cubicBezTo>
                  <a:cubicBezTo>
                    <a:pt x="36" y="21"/>
                    <a:pt x="33" y="19"/>
                    <a:pt x="31" y="20"/>
                  </a:cubicBezTo>
                  <a:cubicBezTo>
                    <a:pt x="34" y="20"/>
                    <a:pt x="36" y="21"/>
                    <a:pt x="39" y="22"/>
                  </a:cubicBezTo>
                  <a:cubicBezTo>
                    <a:pt x="43" y="23"/>
                    <a:pt x="49" y="23"/>
                    <a:pt x="51" y="25"/>
                  </a:cubicBezTo>
                  <a:cubicBezTo>
                    <a:pt x="45" y="25"/>
                    <a:pt x="38" y="23"/>
                    <a:pt x="32" y="22"/>
                  </a:cubicBezTo>
                  <a:cubicBezTo>
                    <a:pt x="35" y="23"/>
                    <a:pt x="38" y="24"/>
                    <a:pt x="41" y="25"/>
                  </a:cubicBezTo>
                  <a:cubicBezTo>
                    <a:pt x="46" y="26"/>
                    <a:pt x="52" y="26"/>
                    <a:pt x="56" y="29"/>
                  </a:cubicBezTo>
                  <a:cubicBezTo>
                    <a:pt x="48" y="28"/>
                    <a:pt x="42" y="26"/>
                    <a:pt x="35" y="25"/>
                  </a:cubicBezTo>
                  <a:cubicBezTo>
                    <a:pt x="35" y="26"/>
                    <a:pt x="34" y="25"/>
                    <a:pt x="33" y="26"/>
                  </a:cubicBezTo>
                  <a:cubicBezTo>
                    <a:pt x="38" y="27"/>
                    <a:pt x="42" y="29"/>
                    <a:pt x="47" y="30"/>
                  </a:cubicBezTo>
                  <a:cubicBezTo>
                    <a:pt x="49" y="30"/>
                    <a:pt x="52" y="30"/>
                    <a:pt x="54" y="32"/>
                  </a:cubicBezTo>
                  <a:cubicBezTo>
                    <a:pt x="49" y="31"/>
                    <a:pt x="43" y="30"/>
                    <a:pt x="37" y="28"/>
                  </a:cubicBezTo>
                  <a:cubicBezTo>
                    <a:pt x="37" y="29"/>
                    <a:pt x="38" y="29"/>
                    <a:pt x="38" y="30"/>
                  </a:cubicBezTo>
                  <a:cubicBezTo>
                    <a:pt x="44" y="31"/>
                    <a:pt x="51" y="31"/>
                    <a:pt x="56" y="34"/>
                  </a:cubicBezTo>
                  <a:cubicBezTo>
                    <a:pt x="51" y="33"/>
                    <a:pt x="45" y="32"/>
                    <a:pt x="39" y="31"/>
                  </a:cubicBezTo>
                  <a:cubicBezTo>
                    <a:pt x="39" y="31"/>
                    <a:pt x="37" y="30"/>
                    <a:pt x="37" y="31"/>
                  </a:cubicBezTo>
                  <a:cubicBezTo>
                    <a:pt x="42" y="33"/>
                    <a:pt x="51" y="33"/>
                    <a:pt x="56" y="36"/>
                  </a:cubicBezTo>
                  <a:cubicBezTo>
                    <a:pt x="49" y="35"/>
                    <a:pt x="41" y="33"/>
                    <a:pt x="33" y="32"/>
                  </a:cubicBezTo>
                  <a:cubicBezTo>
                    <a:pt x="41" y="36"/>
                    <a:pt x="53" y="35"/>
                    <a:pt x="61" y="39"/>
                  </a:cubicBezTo>
                  <a:cubicBezTo>
                    <a:pt x="54" y="38"/>
                    <a:pt x="48" y="36"/>
                    <a:pt x="40" y="36"/>
                  </a:cubicBezTo>
                  <a:cubicBezTo>
                    <a:pt x="41" y="36"/>
                    <a:pt x="42" y="37"/>
                    <a:pt x="42" y="37"/>
                  </a:cubicBezTo>
                  <a:cubicBezTo>
                    <a:pt x="48" y="39"/>
                    <a:pt x="56" y="38"/>
                    <a:pt x="61" y="41"/>
                  </a:cubicBezTo>
                  <a:cubicBezTo>
                    <a:pt x="53" y="41"/>
                    <a:pt x="49" y="38"/>
                    <a:pt x="41" y="39"/>
                  </a:cubicBezTo>
                  <a:cubicBezTo>
                    <a:pt x="50" y="41"/>
                    <a:pt x="61" y="43"/>
                    <a:pt x="69" y="44"/>
                  </a:cubicBezTo>
                  <a:cubicBezTo>
                    <a:pt x="70" y="45"/>
                    <a:pt x="70" y="45"/>
                    <a:pt x="70" y="45"/>
                  </a:cubicBezTo>
                  <a:cubicBezTo>
                    <a:pt x="71" y="45"/>
                    <a:pt x="73" y="46"/>
                    <a:pt x="74" y="45"/>
                  </a:cubicBezTo>
                  <a:cubicBezTo>
                    <a:pt x="73" y="44"/>
                    <a:pt x="72" y="45"/>
                    <a:pt x="72" y="43"/>
                  </a:cubicBezTo>
                  <a:cubicBezTo>
                    <a:pt x="70" y="43"/>
                    <a:pt x="68" y="43"/>
                    <a:pt x="66" y="42"/>
                  </a:cubicBezTo>
                  <a:cubicBezTo>
                    <a:pt x="68" y="41"/>
                    <a:pt x="66" y="41"/>
                    <a:pt x="66" y="40"/>
                  </a:cubicBezTo>
                  <a:cubicBezTo>
                    <a:pt x="68" y="39"/>
                    <a:pt x="71" y="40"/>
                    <a:pt x="73" y="40"/>
                  </a:cubicBezTo>
                  <a:cubicBezTo>
                    <a:pt x="73" y="40"/>
                    <a:pt x="72" y="39"/>
                    <a:pt x="74" y="39"/>
                  </a:cubicBezTo>
                  <a:cubicBezTo>
                    <a:pt x="69" y="38"/>
                    <a:pt x="64" y="38"/>
                    <a:pt x="60" y="37"/>
                  </a:cubicBezTo>
                  <a:cubicBezTo>
                    <a:pt x="62" y="36"/>
                    <a:pt x="66" y="38"/>
                    <a:pt x="68" y="36"/>
                  </a:cubicBezTo>
                  <a:cubicBezTo>
                    <a:pt x="69" y="37"/>
                    <a:pt x="72" y="38"/>
                    <a:pt x="73" y="37"/>
                  </a:cubicBezTo>
                  <a:cubicBezTo>
                    <a:pt x="73" y="37"/>
                    <a:pt x="72" y="37"/>
                    <a:pt x="72" y="36"/>
                  </a:cubicBezTo>
                  <a:cubicBezTo>
                    <a:pt x="72" y="36"/>
                    <a:pt x="73" y="36"/>
                    <a:pt x="74" y="36"/>
                  </a:cubicBezTo>
                  <a:cubicBezTo>
                    <a:pt x="69" y="35"/>
                    <a:pt x="65" y="34"/>
                    <a:pt x="61" y="33"/>
                  </a:cubicBezTo>
                  <a:cubicBezTo>
                    <a:pt x="64" y="32"/>
                    <a:pt x="68" y="33"/>
                    <a:pt x="71" y="34"/>
                  </a:cubicBezTo>
                  <a:cubicBezTo>
                    <a:pt x="71" y="32"/>
                    <a:pt x="73" y="33"/>
                    <a:pt x="74" y="32"/>
                  </a:cubicBezTo>
                  <a:cubicBezTo>
                    <a:pt x="70" y="31"/>
                    <a:pt x="64" y="32"/>
                    <a:pt x="60" y="30"/>
                  </a:cubicBezTo>
                  <a:cubicBezTo>
                    <a:pt x="60" y="30"/>
                    <a:pt x="59" y="30"/>
                    <a:pt x="58" y="29"/>
                  </a:cubicBezTo>
                  <a:cubicBezTo>
                    <a:pt x="60" y="28"/>
                    <a:pt x="62" y="29"/>
                    <a:pt x="65" y="29"/>
                  </a:cubicBezTo>
                  <a:cubicBezTo>
                    <a:pt x="69" y="30"/>
                    <a:pt x="74" y="31"/>
                    <a:pt x="76" y="30"/>
                  </a:cubicBezTo>
                  <a:cubicBezTo>
                    <a:pt x="72" y="29"/>
                    <a:pt x="66" y="29"/>
                    <a:pt x="63" y="27"/>
                  </a:cubicBezTo>
                  <a:cubicBezTo>
                    <a:pt x="67" y="27"/>
                    <a:pt x="67" y="28"/>
                    <a:pt x="70" y="28"/>
                  </a:cubicBezTo>
                  <a:cubicBezTo>
                    <a:pt x="66" y="25"/>
                    <a:pt x="59" y="26"/>
                    <a:pt x="53" y="25"/>
                  </a:cubicBezTo>
                  <a:cubicBezTo>
                    <a:pt x="53" y="24"/>
                    <a:pt x="52" y="24"/>
                    <a:pt x="52" y="23"/>
                  </a:cubicBezTo>
                  <a:cubicBezTo>
                    <a:pt x="55" y="25"/>
                    <a:pt x="61" y="24"/>
                    <a:pt x="64" y="25"/>
                  </a:cubicBezTo>
                  <a:cubicBezTo>
                    <a:pt x="65" y="24"/>
                    <a:pt x="66" y="24"/>
                    <a:pt x="68" y="24"/>
                  </a:cubicBezTo>
                  <a:cubicBezTo>
                    <a:pt x="67" y="23"/>
                    <a:pt x="65" y="23"/>
                    <a:pt x="64" y="23"/>
                  </a:cubicBezTo>
                  <a:cubicBezTo>
                    <a:pt x="64" y="23"/>
                    <a:pt x="64" y="22"/>
                    <a:pt x="64" y="22"/>
                  </a:cubicBezTo>
                  <a:cubicBezTo>
                    <a:pt x="59" y="21"/>
                    <a:pt x="53" y="19"/>
                    <a:pt x="48" y="19"/>
                  </a:cubicBezTo>
                  <a:cubicBezTo>
                    <a:pt x="55" y="18"/>
                    <a:pt x="61" y="20"/>
                    <a:pt x="67" y="20"/>
                  </a:cubicBezTo>
                  <a:cubicBezTo>
                    <a:pt x="67" y="19"/>
                    <a:pt x="65" y="19"/>
                    <a:pt x="66" y="18"/>
                  </a:cubicBezTo>
                  <a:cubicBezTo>
                    <a:pt x="64" y="19"/>
                    <a:pt x="62" y="17"/>
                    <a:pt x="61" y="17"/>
                  </a:cubicBezTo>
                  <a:cubicBezTo>
                    <a:pt x="59" y="17"/>
                    <a:pt x="58" y="18"/>
                    <a:pt x="57" y="16"/>
                  </a:cubicBezTo>
                  <a:cubicBezTo>
                    <a:pt x="61" y="16"/>
                    <a:pt x="65" y="17"/>
                    <a:pt x="68" y="16"/>
                  </a:cubicBezTo>
                  <a:cubicBezTo>
                    <a:pt x="65" y="15"/>
                    <a:pt x="62" y="16"/>
                    <a:pt x="59" y="14"/>
                  </a:cubicBezTo>
                  <a:cubicBezTo>
                    <a:pt x="62" y="14"/>
                    <a:pt x="64" y="15"/>
                    <a:pt x="68" y="15"/>
                  </a:cubicBezTo>
                  <a:cubicBezTo>
                    <a:pt x="64" y="14"/>
                    <a:pt x="61" y="13"/>
                    <a:pt x="57" y="13"/>
                  </a:cubicBezTo>
                  <a:cubicBezTo>
                    <a:pt x="57" y="13"/>
                    <a:pt x="57" y="14"/>
                    <a:pt x="57" y="14"/>
                  </a:cubicBezTo>
                  <a:cubicBezTo>
                    <a:pt x="56" y="14"/>
                    <a:pt x="57" y="13"/>
                    <a:pt x="56" y="13"/>
                  </a:cubicBezTo>
                  <a:cubicBezTo>
                    <a:pt x="52" y="12"/>
                    <a:pt x="50" y="12"/>
                    <a:pt x="46" y="12"/>
                  </a:cubicBezTo>
                  <a:cubicBezTo>
                    <a:pt x="48" y="14"/>
                    <a:pt x="53" y="12"/>
                    <a:pt x="53" y="15"/>
                  </a:cubicBezTo>
                  <a:cubicBezTo>
                    <a:pt x="50" y="14"/>
                    <a:pt x="45" y="13"/>
                    <a:pt x="43" y="14"/>
                  </a:cubicBezTo>
                  <a:cubicBezTo>
                    <a:pt x="44" y="15"/>
                    <a:pt x="50" y="14"/>
                    <a:pt x="51" y="17"/>
                  </a:cubicBezTo>
                  <a:cubicBezTo>
                    <a:pt x="47" y="17"/>
                    <a:pt x="43" y="15"/>
                    <a:pt x="40" y="16"/>
                  </a:cubicBezTo>
                  <a:cubicBezTo>
                    <a:pt x="42" y="18"/>
                    <a:pt x="46" y="17"/>
                    <a:pt x="47" y="19"/>
                  </a:cubicBezTo>
                  <a:cubicBezTo>
                    <a:pt x="43" y="19"/>
                    <a:pt x="40" y="17"/>
                    <a:pt x="37" y="18"/>
                  </a:cubicBezTo>
                  <a:cubicBezTo>
                    <a:pt x="35" y="17"/>
                    <a:pt x="32" y="17"/>
                    <a:pt x="29" y="16"/>
                  </a:cubicBezTo>
                  <a:cubicBezTo>
                    <a:pt x="36" y="19"/>
                    <a:pt x="45" y="19"/>
                    <a:pt x="49" y="23"/>
                  </a:cubicBezTo>
                  <a:close/>
                  <a:moveTo>
                    <a:pt x="35" y="30"/>
                  </a:moveTo>
                  <a:cubicBezTo>
                    <a:pt x="34" y="30"/>
                    <a:pt x="32" y="29"/>
                    <a:pt x="31" y="30"/>
                  </a:cubicBezTo>
                  <a:cubicBezTo>
                    <a:pt x="32" y="30"/>
                    <a:pt x="34" y="31"/>
                    <a:pt x="35" y="30"/>
                  </a:cubicBezTo>
                  <a:close/>
                  <a:moveTo>
                    <a:pt x="41" y="39"/>
                  </a:moveTo>
                  <a:cubicBezTo>
                    <a:pt x="41" y="38"/>
                    <a:pt x="39" y="38"/>
                    <a:pt x="38" y="38"/>
                  </a:cubicBezTo>
                  <a:cubicBezTo>
                    <a:pt x="39" y="38"/>
                    <a:pt x="40" y="39"/>
                    <a:pt x="41" y="39"/>
                  </a:cubicBezTo>
                  <a:close/>
                  <a:moveTo>
                    <a:pt x="40" y="41"/>
                  </a:moveTo>
                  <a:cubicBezTo>
                    <a:pt x="40" y="42"/>
                    <a:pt x="44" y="42"/>
                    <a:pt x="45" y="43"/>
                  </a:cubicBezTo>
                  <a:cubicBezTo>
                    <a:pt x="44" y="42"/>
                    <a:pt x="41" y="41"/>
                    <a:pt x="40" y="41"/>
                  </a:cubicBezTo>
                  <a:close/>
                  <a:moveTo>
                    <a:pt x="58" y="44"/>
                  </a:moveTo>
                  <a:cubicBezTo>
                    <a:pt x="55" y="42"/>
                    <a:pt x="51" y="42"/>
                    <a:pt x="47" y="42"/>
                  </a:cubicBezTo>
                  <a:cubicBezTo>
                    <a:pt x="48" y="42"/>
                    <a:pt x="46" y="42"/>
                    <a:pt x="46" y="43"/>
                  </a:cubicBezTo>
                  <a:cubicBezTo>
                    <a:pt x="54" y="44"/>
                    <a:pt x="63" y="48"/>
                    <a:pt x="71" y="47"/>
                  </a:cubicBezTo>
                  <a:cubicBezTo>
                    <a:pt x="66" y="46"/>
                    <a:pt x="62" y="45"/>
                    <a:pt x="58" y="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18" name="Freeform 84"/>
            <p:cNvSpPr/>
            <p:nvPr/>
          </p:nvSpPr>
          <p:spPr bwMode="auto">
            <a:xfrm>
              <a:off x="5770564" y="2800350"/>
              <a:ext cx="157162" cy="127000"/>
            </a:xfrm>
            <a:custGeom>
              <a:avLst/>
              <a:gdLst>
                <a:gd name="T0" fmla="*/ 47 w 50"/>
                <a:gd name="T1" fmla="*/ 5 h 40"/>
                <a:gd name="T2" fmla="*/ 49 w 50"/>
                <a:gd name="T3" fmla="*/ 9 h 40"/>
                <a:gd name="T4" fmla="*/ 50 w 50"/>
                <a:gd name="T5" fmla="*/ 40 h 40"/>
                <a:gd name="T6" fmla="*/ 48 w 50"/>
                <a:gd name="T7" fmla="*/ 33 h 40"/>
                <a:gd name="T8" fmla="*/ 47 w 50"/>
                <a:gd name="T9" fmla="*/ 15 h 40"/>
                <a:gd name="T10" fmla="*/ 45 w 50"/>
                <a:gd name="T11" fmla="*/ 7 h 40"/>
                <a:gd name="T12" fmla="*/ 44 w 50"/>
                <a:gd name="T13" fmla="*/ 6 h 40"/>
                <a:gd name="T14" fmla="*/ 40 w 50"/>
                <a:gd name="T15" fmla="*/ 6 h 40"/>
                <a:gd name="T16" fmla="*/ 10 w 50"/>
                <a:gd name="T17" fmla="*/ 3 h 40"/>
                <a:gd name="T18" fmla="*/ 0 w 50"/>
                <a:gd name="T19" fmla="*/ 1 h 40"/>
                <a:gd name="T20" fmla="*/ 0 w 50"/>
                <a:gd name="T21" fmla="*/ 0 h 40"/>
                <a:gd name="T22" fmla="*/ 1 w 50"/>
                <a:gd name="T23" fmla="*/ 0 h 40"/>
                <a:gd name="T24" fmla="*/ 47 w 50"/>
                <a:gd name="T25" fmla="*/ 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0" h="40">
                  <a:moveTo>
                    <a:pt x="47" y="5"/>
                  </a:moveTo>
                  <a:cubicBezTo>
                    <a:pt x="48" y="6"/>
                    <a:pt x="47" y="9"/>
                    <a:pt x="49" y="9"/>
                  </a:cubicBezTo>
                  <a:cubicBezTo>
                    <a:pt x="48" y="17"/>
                    <a:pt x="50" y="30"/>
                    <a:pt x="50" y="40"/>
                  </a:cubicBezTo>
                  <a:cubicBezTo>
                    <a:pt x="48" y="39"/>
                    <a:pt x="48" y="35"/>
                    <a:pt x="48" y="33"/>
                  </a:cubicBezTo>
                  <a:cubicBezTo>
                    <a:pt x="47" y="28"/>
                    <a:pt x="48" y="21"/>
                    <a:pt x="47" y="15"/>
                  </a:cubicBezTo>
                  <a:cubicBezTo>
                    <a:pt x="46" y="13"/>
                    <a:pt x="46" y="9"/>
                    <a:pt x="45" y="7"/>
                  </a:cubicBezTo>
                  <a:cubicBezTo>
                    <a:pt x="45" y="7"/>
                    <a:pt x="44" y="7"/>
                    <a:pt x="44" y="6"/>
                  </a:cubicBezTo>
                  <a:cubicBezTo>
                    <a:pt x="43" y="7"/>
                    <a:pt x="41" y="6"/>
                    <a:pt x="40" y="6"/>
                  </a:cubicBezTo>
                  <a:cubicBezTo>
                    <a:pt x="30" y="5"/>
                    <a:pt x="21" y="5"/>
                    <a:pt x="10" y="3"/>
                  </a:cubicBezTo>
                  <a:cubicBezTo>
                    <a:pt x="7" y="2"/>
                    <a:pt x="3" y="2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5" y="3"/>
                    <a:pt x="33" y="3"/>
                    <a:pt x="47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</p:grpSp>
      <p:sp>
        <p:nvSpPr>
          <p:cNvPr id="319" name="Freeform 85"/>
          <p:cNvSpPr/>
          <p:nvPr/>
        </p:nvSpPr>
        <p:spPr bwMode="auto">
          <a:xfrm>
            <a:off x="6243638" y="674688"/>
            <a:ext cx="9525" cy="6350"/>
          </a:xfrm>
          <a:custGeom>
            <a:avLst/>
            <a:gdLst>
              <a:gd name="T0" fmla="*/ 2 w 3"/>
              <a:gd name="T1" fmla="*/ 0 h 2"/>
              <a:gd name="T2" fmla="*/ 2 w 3"/>
              <a:gd name="T3" fmla="*/ 2 h 2"/>
              <a:gd name="T4" fmla="*/ 0 w 3"/>
              <a:gd name="T5" fmla="*/ 1 h 2"/>
              <a:gd name="T6" fmla="*/ 2 w 3"/>
              <a:gd name="T7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" h="2">
                <a:moveTo>
                  <a:pt x="2" y="0"/>
                </a:moveTo>
                <a:cubicBezTo>
                  <a:pt x="3" y="1"/>
                  <a:pt x="2" y="1"/>
                  <a:pt x="2" y="2"/>
                </a:cubicBezTo>
                <a:cubicBezTo>
                  <a:pt x="1" y="2"/>
                  <a:pt x="1" y="2"/>
                  <a:pt x="0" y="1"/>
                </a:cubicBezTo>
                <a:cubicBezTo>
                  <a:pt x="0" y="0"/>
                  <a:pt x="2" y="0"/>
                  <a:pt x="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20" name="Freeform 86"/>
          <p:cNvSpPr/>
          <p:nvPr/>
        </p:nvSpPr>
        <p:spPr bwMode="auto">
          <a:xfrm>
            <a:off x="6132513" y="684213"/>
            <a:ext cx="6350" cy="3175"/>
          </a:xfrm>
          <a:custGeom>
            <a:avLst/>
            <a:gdLst>
              <a:gd name="T0" fmla="*/ 2 w 2"/>
              <a:gd name="T1" fmla="*/ 0 h 1"/>
              <a:gd name="T2" fmla="*/ 2 w 2"/>
              <a:gd name="T3" fmla="*/ 1 h 1"/>
              <a:gd name="T4" fmla="*/ 0 w 2"/>
              <a:gd name="T5" fmla="*/ 1 h 1"/>
              <a:gd name="T6" fmla="*/ 0 w 2"/>
              <a:gd name="T7" fmla="*/ 0 h 1"/>
              <a:gd name="T8" fmla="*/ 2 w 2"/>
              <a:gd name="T9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" h="1">
                <a:moveTo>
                  <a:pt x="2" y="0"/>
                </a:moveTo>
                <a:cubicBezTo>
                  <a:pt x="2" y="0"/>
                  <a:pt x="2" y="0"/>
                  <a:pt x="2" y="1"/>
                </a:cubicBezTo>
                <a:cubicBezTo>
                  <a:pt x="1" y="1"/>
                  <a:pt x="1" y="1"/>
                  <a:pt x="0" y="1"/>
                </a:cubicBezTo>
                <a:cubicBezTo>
                  <a:pt x="0" y="1"/>
                  <a:pt x="0" y="0"/>
                  <a:pt x="0" y="0"/>
                </a:cubicBezTo>
                <a:cubicBezTo>
                  <a:pt x="1" y="0"/>
                  <a:pt x="1" y="0"/>
                  <a:pt x="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21" name="Freeform 87"/>
          <p:cNvSpPr/>
          <p:nvPr/>
        </p:nvSpPr>
        <p:spPr bwMode="auto">
          <a:xfrm>
            <a:off x="6227763" y="700088"/>
            <a:ext cx="6350" cy="6350"/>
          </a:xfrm>
          <a:custGeom>
            <a:avLst/>
            <a:gdLst>
              <a:gd name="T0" fmla="*/ 2 w 2"/>
              <a:gd name="T1" fmla="*/ 1 h 2"/>
              <a:gd name="T2" fmla="*/ 2 w 2"/>
              <a:gd name="T3" fmla="*/ 2 h 2"/>
              <a:gd name="T4" fmla="*/ 1 w 2"/>
              <a:gd name="T5" fmla="*/ 2 h 2"/>
              <a:gd name="T6" fmla="*/ 2 w 2"/>
              <a:gd name="T7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" h="2">
                <a:moveTo>
                  <a:pt x="2" y="1"/>
                </a:moveTo>
                <a:cubicBezTo>
                  <a:pt x="2" y="1"/>
                  <a:pt x="2" y="1"/>
                  <a:pt x="2" y="2"/>
                </a:cubicBezTo>
                <a:cubicBezTo>
                  <a:pt x="2" y="2"/>
                  <a:pt x="1" y="2"/>
                  <a:pt x="1" y="2"/>
                </a:cubicBezTo>
                <a:cubicBezTo>
                  <a:pt x="0" y="1"/>
                  <a:pt x="1" y="0"/>
                  <a:pt x="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22" name="Freeform 88"/>
          <p:cNvSpPr>
            <a:spLocks noEditPoints="1"/>
          </p:cNvSpPr>
          <p:nvPr/>
        </p:nvSpPr>
        <p:spPr bwMode="auto">
          <a:xfrm>
            <a:off x="5511800" y="903288"/>
            <a:ext cx="34925" cy="33337"/>
          </a:xfrm>
          <a:custGeom>
            <a:avLst/>
            <a:gdLst>
              <a:gd name="T0" fmla="*/ 11 w 11"/>
              <a:gd name="T1" fmla="*/ 4 h 11"/>
              <a:gd name="T2" fmla="*/ 9 w 11"/>
              <a:gd name="T3" fmla="*/ 10 h 11"/>
              <a:gd name="T4" fmla="*/ 0 w 11"/>
              <a:gd name="T5" fmla="*/ 6 h 11"/>
              <a:gd name="T6" fmla="*/ 7 w 11"/>
              <a:gd name="T7" fmla="*/ 2 h 11"/>
              <a:gd name="T8" fmla="*/ 11 w 11"/>
              <a:gd name="T9" fmla="*/ 4 h 11"/>
              <a:gd name="T10" fmla="*/ 9 w 11"/>
              <a:gd name="T11" fmla="*/ 7 h 11"/>
              <a:gd name="T12" fmla="*/ 4 w 11"/>
              <a:gd name="T13" fmla="*/ 3 h 11"/>
              <a:gd name="T14" fmla="*/ 9 w 11"/>
              <a:gd name="T15" fmla="*/ 7 h 11"/>
              <a:gd name="T16" fmla="*/ 7 w 11"/>
              <a:gd name="T17" fmla="*/ 9 h 11"/>
              <a:gd name="T18" fmla="*/ 2 w 11"/>
              <a:gd name="T19" fmla="*/ 5 h 11"/>
              <a:gd name="T20" fmla="*/ 7 w 11"/>
              <a:gd name="T21" fmla="*/ 9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1" h="11">
                <a:moveTo>
                  <a:pt x="11" y="4"/>
                </a:moveTo>
                <a:cubicBezTo>
                  <a:pt x="11" y="6"/>
                  <a:pt x="10" y="8"/>
                  <a:pt x="9" y="10"/>
                </a:cubicBezTo>
                <a:cubicBezTo>
                  <a:pt x="6" y="11"/>
                  <a:pt x="1" y="10"/>
                  <a:pt x="0" y="6"/>
                </a:cubicBezTo>
                <a:cubicBezTo>
                  <a:pt x="0" y="2"/>
                  <a:pt x="5" y="0"/>
                  <a:pt x="7" y="2"/>
                </a:cubicBezTo>
                <a:cubicBezTo>
                  <a:pt x="9" y="2"/>
                  <a:pt x="9" y="3"/>
                  <a:pt x="11" y="4"/>
                </a:cubicBezTo>
                <a:close/>
                <a:moveTo>
                  <a:pt x="9" y="7"/>
                </a:moveTo>
                <a:cubicBezTo>
                  <a:pt x="10" y="4"/>
                  <a:pt x="6" y="3"/>
                  <a:pt x="4" y="3"/>
                </a:cubicBezTo>
                <a:cubicBezTo>
                  <a:pt x="6" y="4"/>
                  <a:pt x="8" y="6"/>
                  <a:pt x="9" y="7"/>
                </a:cubicBezTo>
                <a:close/>
                <a:moveTo>
                  <a:pt x="7" y="9"/>
                </a:moveTo>
                <a:cubicBezTo>
                  <a:pt x="7" y="6"/>
                  <a:pt x="5" y="5"/>
                  <a:pt x="2" y="5"/>
                </a:cubicBezTo>
                <a:cubicBezTo>
                  <a:pt x="2" y="7"/>
                  <a:pt x="4" y="9"/>
                  <a:pt x="7" y="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23" name="Freeform 89"/>
          <p:cNvSpPr/>
          <p:nvPr/>
        </p:nvSpPr>
        <p:spPr bwMode="auto">
          <a:xfrm>
            <a:off x="5895975" y="922338"/>
            <a:ext cx="25400" cy="6350"/>
          </a:xfrm>
          <a:custGeom>
            <a:avLst/>
            <a:gdLst>
              <a:gd name="T0" fmla="*/ 8 w 8"/>
              <a:gd name="T1" fmla="*/ 1 h 2"/>
              <a:gd name="T2" fmla="*/ 0 w 8"/>
              <a:gd name="T3" fmla="*/ 2 h 2"/>
              <a:gd name="T4" fmla="*/ 8 w 8"/>
              <a:gd name="T5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" h="2">
                <a:moveTo>
                  <a:pt x="8" y="1"/>
                </a:moveTo>
                <a:cubicBezTo>
                  <a:pt x="6" y="2"/>
                  <a:pt x="2" y="2"/>
                  <a:pt x="0" y="2"/>
                </a:cubicBezTo>
                <a:cubicBezTo>
                  <a:pt x="2" y="0"/>
                  <a:pt x="5" y="1"/>
                  <a:pt x="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24" name="Freeform 90"/>
          <p:cNvSpPr/>
          <p:nvPr/>
        </p:nvSpPr>
        <p:spPr bwMode="auto">
          <a:xfrm>
            <a:off x="6000750" y="1022350"/>
            <a:ext cx="38100" cy="6350"/>
          </a:xfrm>
          <a:custGeom>
            <a:avLst/>
            <a:gdLst>
              <a:gd name="T0" fmla="*/ 12 w 12"/>
              <a:gd name="T1" fmla="*/ 2 h 2"/>
              <a:gd name="T2" fmla="*/ 0 w 12"/>
              <a:gd name="T3" fmla="*/ 2 h 2"/>
              <a:gd name="T4" fmla="*/ 7 w 12"/>
              <a:gd name="T5" fmla="*/ 1 h 2"/>
              <a:gd name="T6" fmla="*/ 12 w 12"/>
              <a:gd name="T7" fmla="*/ 2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" h="2">
                <a:moveTo>
                  <a:pt x="12" y="2"/>
                </a:moveTo>
                <a:cubicBezTo>
                  <a:pt x="8" y="2"/>
                  <a:pt x="5" y="2"/>
                  <a:pt x="0" y="2"/>
                </a:cubicBezTo>
                <a:cubicBezTo>
                  <a:pt x="1" y="1"/>
                  <a:pt x="4" y="1"/>
                  <a:pt x="7" y="1"/>
                </a:cubicBezTo>
                <a:cubicBezTo>
                  <a:pt x="9" y="1"/>
                  <a:pt x="11" y="0"/>
                  <a:pt x="12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25" name="Freeform 91"/>
          <p:cNvSpPr/>
          <p:nvPr/>
        </p:nvSpPr>
        <p:spPr bwMode="auto">
          <a:xfrm>
            <a:off x="6016625" y="1162050"/>
            <a:ext cx="28575" cy="9525"/>
          </a:xfrm>
          <a:custGeom>
            <a:avLst/>
            <a:gdLst>
              <a:gd name="T0" fmla="*/ 9 w 9"/>
              <a:gd name="T1" fmla="*/ 1 h 3"/>
              <a:gd name="T2" fmla="*/ 6 w 9"/>
              <a:gd name="T3" fmla="*/ 2 h 3"/>
              <a:gd name="T4" fmla="*/ 0 w 9"/>
              <a:gd name="T5" fmla="*/ 1 h 3"/>
              <a:gd name="T6" fmla="*/ 9 w 9"/>
              <a:gd name="T7" fmla="*/ 1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" h="3">
                <a:moveTo>
                  <a:pt x="9" y="1"/>
                </a:moveTo>
                <a:cubicBezTo>
                  <a:pt x="9" y="3"/>
                  <a:pt x="7" y="2"/>
                  <a:pt x="6" y="2"/>
                </a:cubicBezTo>
                <a:cubicBezTo>
                  <a:pt x="4" y="1"/>
                  <a:pt x="2" y="1"/>
                  <a:pt x="0" y="1"/>
                </a:cubicBezTo>
                <a:cubicBezTo>
                  <a:pt x="3" y="0"/>
                  <a:pt x="7" y="0"/>
                  <a:pt x="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26" name="Freeform 92"/>
          <p:cNvSpPr/>
          <p:nvPr/>
        </p:nvSpPr>
        <p:spPr bwMode="auto">
          <a:xfrm>
            <a:off x="5940425" y="1219200"/>
            <a:ext cx="28575" cy="7938"/>
          </a:xfrm>
          <a:custGeom>
            <a:avLst/>
            <a:gdLst>
              <a:gd name="T0" fmla="*/ 9 w 9"/>
              <a:gd name="T1" fmla="*/ 1 h 3"/>
              <a:gd name="T2" fmla="*/ 0 w 9"/>
              <a:gd name="T3" fmla="*/ 1 h 3"/>
              <a:gd name="T4" fmla="*/ 9 w 9"/>
              <a:gd name="T5" fmla="*/ 1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" h="3">
                <a:moveTo>
                  <a:pt x="9" y="1"/>
                </a:moveTo>
                <a:cubicBezTo>
                  <a:pt x="8" y="2"/>
                  <a:pt x="2" y="3"/>
                  <a:pt x="0" y="1"/>
                </a:cubicBezTo>
                <a:cubicBezTo>
                  <a:pt x="3" y="0"/>
                  <a:pt x="6" y="1"/>
                  <a:pt x="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27" name="Freeform 93"/>
          <p:cNvSpPr>
            <a:spLocks noEditPoints="1"/>
          </p:cNvSpPr>
          <p:nvPr/>
        </p:nvSpPr>
        <p:spPr bwMode="auto">
          <a:xfrm>
            <a:off x="5476875" y="501650"/>
            <a:ext cx="892175" cy="849313"/>
          </a:xfrm>
          <a:custGeom>
            <a:avLst/>
            <a:gdLst>
              <a:gd name="T0" fmla="*/ 183 w 283"/>
              <a:gd name="T1" fmla="*/ 84 h 269"/>
              <a:gd name="T2" fmla="*/ 234 w 283"/>
              <a:gd name="T3" fmla="*/ 19 h 269"/>
              <a:gd name="T4" fmla="*/ 240 w 283"/>
              <a:gd name="T5" fmla="*/ 49 h 269"/>
              <a:gd name="T6" fmla="*/ 242 w 283"/>
              <a:gd name="T7" fmla="*/ 72 h 269"/>
              <a:gd name="T8" fmla="*/ 264 w 283"/>
              <a:gd name="T9" fmla="*/ 205 h 269"/>
              <a:gd name="T10" fmla="*/ 58 w 283"/>
              <a:gd name="T11" fmla="*/ 261 h 269"/>
              <a:gd name="T12" fmla="*/ 2 w 283"/>
              <a:gd name="T13" fmla="*/ 139 h 269"/>
              <a:gd name="T14" fmla="*/ 86 w 283"/>
              <a:gd name="T15" fmla="*/ 96 h 269"/>
              <a:gd name="T16" fmla="*/ 233 w 283"/>
              <a:gd name="T17" fmla="*/ 3 h 269"/>
              <a:gd name="T18" fmla="*/ 227 w 283"/>
              <a:gd name="T19" fmla="*/ 40 h 269"/>
              <a:gd name="T20" fmla="*/ 263 w 283"/>
              <a:gd name="T21" fmla="*/ 36 h 269"/>
              <a:gd name="T22" fmla="*/ 79 w 283"/>
              <a:gd name="T23" fmla="*/ 54 h 269"/>
              <a:gd name="T24" fmla="*/ 213 w 283"/>
              <a:gd name="T25" fmla="*/ 46 h 269"/>
              <a:gd name="T26" fmla="*/ 83 w 283"/>
              <a:gd name="T27" fmla="*/ 50 h 269"/>
              <a:gd name="T28" fmla="*/ 80 w 283"/>
              <a:gd name="T29" fmla="*/ 53 h 269"/>
              <a:gd name="T30" fmla="*/ 113 w 283"/>
              <a:gd name="T31" fmla="*/ 115 h 269"/>
              <a:gd name="T32" fmla="*/ 94 w 283"/>
              <a:gd name="T33" fmla="*/ 62 h 269"/>
              <a:gd name="T34" fmla="*/ 155 w 283"/>
              <a:gd name="T35" fmla="*/ 74 h 269"/>
              <a:gd name="T36" fmla="*/ 201 w 283"/>
              <a:gd name="T37" fmla="*/ 66 h 269"/>
              <a:gd name="T38" fmla="*/ 88 w 283"/>
              <a:gd name="T39" fmla="*/ 117 h 269"/>
              <a:gd name="T40" fmla="*/ 223 w 283"/>
              <a:gd name="T41" fmla="*/ 86 h 269"/>
              <a:gd name="T42" fmla="*/ 176 w 283"/>
              <a:gd name="T43" fmla="*/ 108 h 269"/>
              <a:gd name="T44" fmla="*/ 196 w 283"/>
              <a:gd name="T45" fmla="*/ 158 h 269"/>
              <a:gd name="T46" fmla="*/ 205 w 283"/>
              <a:gd name="T47" fmla="*/ 228 h 269"/>
              <a:gd name="T48" fmla="*/ 258 w 283"/>
              <a:gd name="T49" fmla="*/ 127 h 269"/>
              <a:gd name="T50" fmla="*/ 193 w 283"/>
              <a:gd name="T51" fmla="*/ 138 h 269"/>
              <a:gd name="T52" fmla="*/ 189 w 283"/>
              <a:gd name="T53" fmla="*/ 117 h 269"/>
              <a:gd name="T54" fmla="*/ 172 w 283"/>
              <a:gd name="T55" fmla="*/ 119 h 269"/>
              <a:gd name="T56" fmla="*/ 181 w 283"/>
              <a:gd name="T57" fmla="*/ 135 h 269"/>
              <a:gd name="T58" fmla="*/ 138 w 283"/>
              <a:gd name="T59" fmla="*/ 121 h 269"/>
              <a:gd name="T60" fmla="*/ 52 w 283"/>
              <a:gd name="T61" fmla="*/ 152 h 269"/>
              <a:gd name="T62" fmla="*/ 34 w 283"/>
              <a:gd name="T63" fmla="*/ 138 h 269"/>
              <a:gd name="T64" fmla="*/ 190 w 283"/>
              <a:gd name="T65" fmla="*/ 142 h 269"/>
              <a:gd name="T66" fmla="*/ 102 w 283"/>
              <a:gd name="T67" fmla="*/ 153 h 269"/>
              <a:gd name="T68" fmla="*/ 103 w 283"/>
              <a:gd name="T69" fmla="*/ 149 h 269"/>
              <a:gd name="T70" fmla="*/ 235 w 283"/>
              <a:gd name="T71" fmla="*/ 226 h 269"/>
              <a:gd name="T72" fmla="*/ 65 w 283"/>
              <a:gd name="T73" fmla="*/ 158 h 269"/>
              <a:gd name="T74" fmla="*/ 96 w 283"/>
              <a:gd name="T75" fmla="*/ 153 h 269"/>
              <a:gd name="T76" fmla="*/ 111 w 283"/>
              <a:gd name="T77" fmla="*/ 160 h 269"/>
              <a:gd name="T78" fmla="*/ 110 w 283"/>
              <a:gd name="T79" fmla="*/ 166 h 269"/>
              <a:gd name="T80" fmla="*/ 180 w 283"/>
              <a:gd name="T81" fmla="*/ 169 h 269"/>
              <a:gd name="T82" fmla="*/ 90 w 283"/>
              <a:gd name="T83" fmla="*/ 171 h 269"/>
              <a:gd name="T84" fmla="*/ 197 w 283"/>
              <a:gd name="T85" fmla="*/ 175 h 269"/>
              <a:gd name="T86" fmla="*/ 150 w 283"/>
              <a:gd name="T87" fmla="*/ 184 h 269"/>
              <a:gd name="T88" fmla="*/ 73 w 283"/>
              <a:gd name="T89" fmla="*/ 196 h 269"/>
              <a:gd name="T90" fmla="*/ 109 w 283"/>
              <a:gd name="T91" fmla="*/ 199 h 269"/>
              <a:gd name="T92" fmla="*/ 159 w 283"/>
              <a:gd name="T93" fmla="*/ 203 h 269"/>
              <a:gd name="T94" fmla="*/ 187 w 283"/>
              <a:gd name="T95" fmla="*/ 203 h 269"/>
              <a:gd name="T96" fmla="*/ 74 w 283"/>
              <a:gd name="T97" fmla="*/ 204 h 269"/>
              <a:gd name="T98" fmla="*/ 204 w 283"/>
              <a:gd name="T99" fmla="*/ 227 h 269"/>
              <a:gd name="T100" fmla="*/ 138 w 283"/>
              <a:gd name="T101" fmla="*/ 214 h 269"/>
              <a:gd name="T102" fmla="*/ 92 w 283"/>
              <a:gd name="T103" fmla="*/ 216 h 269"/>
              <a:gd name="T104" fmla="*/ 127 w 283"/>
              <a:gd name="T105" fmla="*/ 219 h 269"/>
              <a:gd name="T106" fmla="*/ 76 w 283"/>
              <a:gd name="T107" fmla="*/ 237 h 269"/>
              <a:gd name="T108" fmla="*/ 169 w 283"/>
              <a:gd name="T109" fmla="*/ 238 h 269"/>
              <a:gd name="T110" fmla="*/ 79 w 283"/>
              <a:gd name="T111" fmla="*/ 227 h 269"/>
              <a:gd name="T112" fmla="*/ 73 w 283"/>
              <a:gd name="T113" fmla="*/ 229 h 269"/>
              <a:gd name="T114" fmla="*/ 212 w 283"/>
              <a:gd name="T115" fmla="*/ 231 h 269"/>
              <a:gd name="T116" fmla="*/ 209 w 283"/>
              <a:gd name="T117" fmla="*/ 240 h 269"/>
              <a:gd name="T118" fmla="*/ 112 w 283"/>
              <a:gd name="T119" fmla="*/ 260 h 269"/>
              <a:gd name="T120" fmla="*/ 206 w 283"/>
              <a:gd name="T121" fmla="*/ 247 h 269"/>
              <a:gd name="T122" fmla="*/ 98 w 283"/>
              <a:gd name="T123" fmla="*/ 264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83" h="269">
                <a:moveTo>
                  <a:pt x="121" y="116"/>
                </a:moveTo>
                <a:cubicBezTo>
                  <a:pt x="123" y="115"/>
                  <a:pt x="123" y="115"/>
                  <a:pt x="124" y="115"/>
                </a:cubicBezTo>
                <a:cubicBezTo>
                  <a:pt x="121" y="112"/>
                  <a:pt x="118" y="108"/>
                  <a:pt x="116" y="103"/>
                </a:cubicBezTo>
                <a:cubicBezTo>
                  <a:pt x="112" y="93"/>
                  <a:pt x="115" y="76"/>
                  <a:pt x="121" y="69"/>
                </a:cubicBezTo>
                <a:cubicBezTo>
                  <a:pt x="125" y="64"/>
                  <a:pt x="132" y="62"/>
                  <a:pt x="139" y="63"/>
                </a:cubicBezTo>
                <a:cubicBezTo>
                  <a:pt x="140" y="64"/>
                  <a:pt x="141" y="64"/>
                  <a:pt x="143" y="64"/>
                </a:cubicBezTo>
                <a:cubicBezTo>
                  <a:pt x="145" y="65"/>
                  <a:pt x="146" y="67"/>
                  <a:pt x="148" y="68"/>
                </a:cubicBezTo>
                <a:cubicBezTo>
                  <a:pt x="149" y="69"/>
                  <a:pt x="151" y="69"/>
                  <a:pt x="153" y="69"/>
                </a:cubicBezTo>
                <a:cubicBezTo>
                  <a:pt x="155" y="63"/>
                  <a:pt x="158" y="59"/>
                  <a:pt x="161" y="54"/>
                </a:cubicBezTo>
                <a:cubicBezTo>
                  <a:pt x="163" y="53"/>
                  <a:pt x="166" y="54"/>
                  <a:pt x="167" y="56"/>
                </a:cubicBezTo>
                <a:cubicBezTo>
                  <a:pt x="167" y="57"/>
                  <a:pt x="167" y="57"/>
                  <a:pt x="167" y="58"/>
                </a:cubicBezTo>
                <a:cubicBezTo>
                  <a:pt x="163" y="60"/>
                  <a:pt x="161" y="64"/>
                  <a:pt x="159" y="67"/>
                </a:cubicBezTo>
                <a:cubicBezTo>
                  <a:pt x="162" y="67"/>
                  <a:pt x="165" y="67"/>
                  <a:pt x="168" y="68"/>
                </a:cubicBezTo>
                <a:cubicBezTo>
                  <a:pt x="170" y="69"/>
                  <a:pt x="170" y="69"/>
                  <a:pt x="171" y="70"/>
                </a:cubicBezTo>
                <a:cubicBezTo>
                  <a:pt x="172" y="70"/>
                  <a:pt x="174" y="70"/>
                  <a:pt x="174" y="71"/>
                </a:cubicBezTo>
                <a:cubicBezTo>
                  <a:pt x="175" y="71"/>
                  <a:pt x="175" y="72"/>
                  <a:pt x="176" y="73"/>
                </a:cubicBezTo>
                <a:cubicBezTo>
                  <a:pt x="177" y="74"/>
                  <a:pt x="178" y="74"/>
                  <a:pt x="179" y="76"/>
                </a:cubicBezTo>
                <a:cubicBezTo>
                  <a:pt x="180" y="78"/>
                  <a:pt x="182" y="82"/>
                  <a:pt x="183" y="84"/>
                </a:cubicBezTo>
                <a:cubicBezTo>
                  <a:pt x="183" y="87"/>
                  <a:pt x="183" y="90"/>
                  <a:pt x="182" y="93"/>
                </a:cubicBezTo>
                <a:cubicBezTo>
                  <a:pt x="182" y="97"/>
                  <a:pt x="180" y="100"/>
                  <a:pt x="179" y="104"/>
                </a:cubicBezTo>
                <a:cubicBezTo>
                  <a:pt x="182" y="102"/>
                  <a:pt x="185" y="100"/>
                  <a:pt x="189" y="99"/>
                </a:cubicBezTo>
                <a:cubicBezTo>
                  <a:pt x="189" y="98"/>
                  <a:pt x="189" y="98"/>
                  <a:pt x="189" y="97"/>
                </a:cubicBezTo>
                <a:cubicBezTo>
                  <a:pt x="191" y="93"/>
                  <a:pt x="193" y="88"/>
                  <a:pt x="195" y="83"/>
                </a:cubicBezTo>
                <a:cubicBezTo>
                  <a:pt x="196" y="81"/>
                  <a:pt x="198" y="77"/>
                  <a:pt x="199" y="73"/>
                </a:cubicBezTo>
                <a:cubicBezTo>
                  <a:pt x="199" y="72"/>
                  <a:pt x="200" y="70"/>
                  <a:pt x="200" y="70"/>
                </a:cubicBezTo>
                <a:cubicBezTo>
                  <a:pt x="200" y="69"/>
                  <a:pt x="198" y="67"/>
                  <a:pt x="199" y="66"/>
                </a:cubicBezTo>
                <a:cubicBezTo>
                  <a:pt x="200" y="65"/>
                  <a:pt x="202" y="64"/>
                  <a:pt x="203" y="64"/>
                </a:cubicBezTo>
                <a:cubicBezTo>
                  <a:pt x="206" y="58"/>
                  <a:pt x="208" y="52"/>
                  <a:pt x="212" y="46"/>
                </a:cubicBezTo>
                <a:cubicBezTo>
                  <a:pt x="211" y="45"/>
                  <a:pt x="212" y="44"/>
                  <a:pt x="212" y="43"/>
                </a:cubicBezTo>
                <a:cubicBezTo>
                  <a:pt x="210" y="39"/>
                  <a:pt x="209" y="35"/>
                  <a:pt x="210" y="30"/>
                </a:cubicBezTo>
                <a:cubicBezTo>
                  <a:pt x="211" y="19"/>
                  <a:pt x="222" y="14"/>
                  <a:pt x="229" y="7"/>
                </a:cubicBezTo>
                <a:cubicBezTo>
                  <a:pt x="229" y="6"/>
                  <a:pt x="230" y="5"/>
                  <a:pt x="231" y="4"/>
                </a:cubicBezTo>
                <a:cubicBezTo>
                  <a:pt x="232" y="3"/>
                  <a:pt x="232" y="2"/>
                  <a:pt x="233" y="0"/>
                </a:cubicBezTo>
                <a:cubicBezTo>
                  <a:pt x="233" y="0"/>
                  <a:pt x="233" y="0"/>
                  <a:pt x="234" y="0"/>
                </a:cubicBezTo>
                <a:cubicBezTo>
                  <a:pt x="234" y="2"/>
                  <a:pt x="235" y="4"/>
                  <a:pt x="235" y="6"/>
                </a:cubicBezTo>
                <a:cubicBezTo>
                  <a:pt x="237" y="10"/>
                  <a:pt x="235" y="15"/>
                  <a:pt x="234" y="19"/>
                </a:cubicBezTo>
                <a:cubicBezTo>
                  <a:pt x="234" y="19"/>
                  <a:pt x="233" y="21"/>
                  <a:pt x="233" y="21"/>
                </a:cubicBezTo>
                <a:cubicBezTo>
                  <a:pt x="234" y="20"/>
                  <a:pt x="236" y="19"/>
                  <a:pt x="237" y="17"/>
                </a:cubicBezTo>
                <a:cubicBezTo>
                  <a:pt x="238" y="15"/>
                  <a:pt x="237" y="12"/>
                  <a:pt x="240" y="14"/>
                </a:cubicBezTo>
                <a:cubicBezTo>
                  <a:pt x="240" y="15"/>
                  <a:pt x="239" y="15"/>
                  <a:pt x="239" y="16"/>
                </a:cubicBezTo>
                <a:cubicBezTo>
                  <a:pt x="239" y="29"/>
                  <a:pt x="232" y="38"/>
                  <a:pt x="224" y="46"/>
                </a:cubicBezTo>
                <a:cubicBezTo>
                  <a:pt x="223" y="45"/>
                  <a:pt x="223" y="46"/>
                  <a:pt x="223" y="46"/>
                </a:cubicBezTo>
                <a:cubicBezTo>
                  <a:pt x="222" y="46"/>
                  <a:pt x="223" y="47"/>
                  <a:pt x="223" y="47"/>
                </a:cubicBezTo>
                <a:cubicBezTo>
                  <a:pt x="222" y="48"/>
                  <a:pt x="222" y="48"/>
                  <a:pt x="221" y="48"/>
                </a:cubicBezTo>
                <a:cubicBezTo>
                  <a:pt x="219" y="54"/>
                  <a:pt x="217" y="63"/>
                  <a:pt x="215" y="68"/>
                </a:cubicBezTo>
                <a:cubicBezTo>
                  <a:pt x="215" y="69"/>
                  <a:pt x="216" y="70"/>
                  <a:pt x="216" y="72"/>
                </a:cubicBezTo>
                <a:cubicBezTo>
                  <a:pt x="215" y="73"/>
                  <a:pt x="214" y="73"/>
                  <a:pt x="213" y="73"/>
                </a:cubicBezTo>
                <a:cubicBezTo>
                  <a:pt x="211" y="79"/>
                  <a:pt x="208" y="85"/>
                  <a:pt x="206" y="91"/>
                </a:cubicBezTo>
                <a:cubicBezTo>
                  <a:pt x="211" y="90"/>
                  <a:pt x="216" y="87"/>
                  <a:pt x="221" y="86"/>
                </a:cubicBezTo>
                <a:cubicBezTo>
                  <a:pt x="223" y="80"/>
                  <a:pt x="227" y="74"/>
                  <a:pt x="230" y="67"/>
                </a:cubicBezTo>
                <a:cubicBezTo>
                  <a:pt x="230" y="66"/>
                  <a:pt x="229" y="66"/>
                  <a:pt x="229" y="65"/>
                </a:cubicBezTo>
                <a:cubicBezTo>
                  <a:pt x="230" y="64"/>
                  <a:pt x="230" y="63"/>
                  <a:pt x="231" y="63"/>
                </a:cubicBezTo>
                <a:cubicBezTo>
                  <a:pt x="235" y="59"/>
                  <a:pt x="238" y="55"/>
                  <a:pt x="241" y="50"/>
                </a:cubicBezTo>
                <a:cubicBezTo>
                  <a:pt x="240" y="50"/>
                  <a:pt x="240" y="50"/>
                  <a:pt x="240" y="49"/>
                </a:cubicBezTo>
                <a:cubicBezTo>
                  <a:pt x="241" y="48"/>
                  <a:pt x="242" y="47"/>
                  <a:pt x="242" y="47"/>
                </a:cubicBezTo>
                <a:cubicBezTo>
                  <a:pt x="244" y="44"/>
                  <a:pt x="244" y="40"/>
                  <a:pt x="246" y="36"/>
                </a:cubicBezTo>
                <a:cubicBezTo>
                  <a:pt x="247" y="33"/>
                  <a:pt x="250" y="28"/>
                  <a:pt x="252" y="24"/>
                </a:cubicBezTo>
                <a:cubicBezTo>
                  <a:pt x="254" y="22"/>
                  <a:pt x="255" y="18"/>
                  <a:pt x="257" y="21"/>
                </a:cubicBezTo>
                <a:cubicBezTo>
                  <a:pt x="258" y="22"/>
                  <a:pt x="256" y="22"/>
                  <a:pt x="257" y="23"/>
                </a:cubicBezTo>
                <a:cubicBezTo>
                  <a:pt x="254" y="24"/>
                  <a:pt x="253" y="27"/>
                  <a:pt x="252" y="30"/>
                </a:cubicBezTo>
                <a:cubicBezTo>
                  <a:pt x="254" y="28"/>
                  <a:pt x="256" y="24"/>
                  <a:pt x="257" y="22"/>
                </a:cubicBezTo>
                <a:cubicBezTo>
                  <a:pt x="258" y="21"/>
                  <a:pt x="259" y="22"/>
                  <a:pt x="260" y="23"/>
                </a:cubicBezTo>
                <a:cubicBezTo>
                  <a:pt x="261" y="23"/>
                  <a:pt x="262" y="23"/>
                  <a:pt x="262" y="23"/>
                </a:cubicBezTo>
                <a:cubicBezTo>
                  <a:pt x="263" y="23"/>
                  <a:pt x="263" y="24"/>
                  <a:pt x="264" y="24"/>
                </a:cubicBezTo>
                <a:cubicBezTo>
                  <a:pt x="266" y="25"/>
                  <a:pt x="267" y="25"/>
                  <a:pt x="268" y="27"/>
                </a:cubicBezTo>
                <a:cubicBezTo>
                  <a:pt x="265" y="31"/>
                  <a:pt x="264" y="36"/>
                  <a:pt x="262" y="40"/>
                </a:cubicBezTo>
                <a:cubicBezTo>
                  <a:pt x="260" y="43"/>
                  <a:pt x="258" y="46"/>
                  <a:pt x="256" y="48"/>
                </a:cubicBezTo>
                <a:cubicBezTo>
                  <a:pt x="255" y="49"/>
                  <a:pt x="254" y="50"/>
                  <a:pt x="253" y="51"/>
                </a:cubicBezTo>
                <a:cubicBezTo>
                  <a:pt x="253" y="51"/>
                  <a:pt x="254" y="51"/>
                  <a:pt x="253" y="53"/>
                </a:cubicBezTo>
                <a:cubicBezTo>
                  <a:pt x="252" y="53"/>
                  <a:pt x="252" y="54"/>
                  <a:pt x="251" y="53"/>
                </a:cubicBezTo>
                <a:cubicBezTo>
                  <a:pt x="248" y="58"/>
                  <a:pt x="247" y="64"/>
                  <a:pt x="244" y="68"/>
                </a:cubicBezTo>
                <a:cubicBezTo>
                  <a:pt x="246" y="70"/>
                  <a:pt x="244" y="72"/>
                  <a:pt x="242" y="72"/>
                </a:cubicBezTo>
                <a:cubicBezTo>
                  <a:pt x="239" y="76"/>
                  <a:pt x="237" y="80"/>
                  <a:pt x="234" y="84"/>
                </a:cubicBezTo>
                <a:cubicBezTo>
                  <a:pt x="243" y="83"/>
                  <a:pt x="250" y="84"/>
                  <a:pt x="259" y="86"/>
                </a:cubicBezTo>
                <a:cubicBezTo>
                  <a:pt x="261" y="88"/>
                  <a:pt x="262" y="89"/>
                  <a:pt x="264" y="90"/>
                </a:cubicBezTo>
                <a:cubicBezTo>
                  <a:pt x="265" y="90"/>
                  <a:pt x="266" y="90"/>
                  <a:pt x="266" y="90"/>
                </a:cubicBezTo>
                <a:cubicBezTo>
                  <a:pt x="268" y="92"/>
                  <a:pt x="270" y="94"/>
                  <a:pt x="271" y="97"/>
                </a:cubicBezTo>
                <a:cubicBezTo>
                  <a:pt x="273" y="99"/>
                  <a:pt x="273" y="101"/>
                  <a:pt x="274" y="103"/>
                </a:cubicBezTo>
                <a:cubicBezTo>
                  <a:pt x="272" y="114"/>
                  <a:pt x="265" y="120"/>
                  <a:pt x="262" y="130"/>
                </a:cubicBezTo>
                <a:cubicBezTo>
                  <a:pt x="262" y="130"/>
                  <a:pt x="262" y="131"/>
                  <a:pt x="261" y="132"/>
                </a:cubicBezTo>
                <a:cubicBezTo>
                  <a:pt x="260" y="134"/>
                  <a:pt x="259" y="137"/>
                  <a:pt x="259" y="139"/>
                </a:cubicBezTo>
                <a:cubicBezTo>
                  <a:pt x="259" y="142"/>
                  <a:pt x="258" y="143"/>
                  <a:pt x="259" y="145"/>
                </a:cubicBezTo>
                <a:cubicBezTo>
                  <a:pt x="262" y="145"/>
                  <a:pt x="264" y="146"/>
                  <a:pt x="267" y="145"/>
                </a:cubicBezTo>
                <a:cubicBezTo>
                  <a:pt x="268" y="145"/>
                  <a:pt x="270" y="146"/>
                  <a:pt x="272" y="146"/>
                </a:cubicBezTo>
                <a:cubicBezTo>
                  <a:pt x="275" y="147"/>
                  <a:pt x="279" y="149"/>
                  <a:pt x="281" y="152"/>
                </a:cubicBezTo>
                <a:cubicBezTo>
                  <a:pt x="281" y="153"/>
                  <a:pt x="281" y="153"/>
                  <a:pt x="281" y="153"/>
                </a:cubicBezTo>
                <a:cubicBezTo>
                  <a:pt x="281" y="153"/>
                  <a:pt x="281" y="153"/>
                  <a:pt x="281" y="154"/>
                </a:cubicBezTo>
                <a:cubicBezTo>
                  <a:pt x="283" y="163"/>
                  <a:pt x="281" y="173"/>
                  <a:pt x="279" y="181"/>
                </a:cubicBezTo>
                <a:cubicBezTo>
                  <a:pt x="277" y="186"/>
                  <a:pt x="274" y="190"/>
                  <a:pt x="272" y="195"/>
                </a:cubicBezTo>
                <a:cubicBezTo>
                  <a:pt x="269" y="198"/>
                  <a:pt x="267" y="202"/>
                  <a:pt x="264" y="205"/>
                </a:cubicBezTo>
                <a:cubicBezTo>
                  <a:pt x="263" y="207"/>
                  <a:pt x="261" y="208"/>
                  <a:pt x="260" y="210"/>
                </a:cubicBezTo>
                <a:cubicBezTo>
                  <a:pt x="260" y="211"/>
                  <a:pt x="260" y="211"/>
                  <a:pt x="260" y="211"/>
                </a:cubicBezTo>
                <a:cubicBezTo>
                  <a:pt x="257" y="215"/>
                  <a:pt x="253" y="217"/>
                  <a:pt x="250" y="221"/>
                </a:cubicBezTo>
                <a:cubicBezTo>
                  <a:pt x="250" y="221"/>
                  <a:pt x="250" y="221"/>
                  <a:pt x="249" y="221"/>
                </a:cubicBezTo>
                <a:cubicBezTo>
                  <a:pt x="243" y="227"/>
                  <a:pt x="235" y="232"/>
                  <a:pt x="226" y="235"/>
                </a:cubicBezTo>
                <a:cubicBezTo>
                  <a:pt x="227" y="236"/>
                  <a:pt x="228" y="237"/>
                  <a:pt x="229" y="238"/>
                </a:cubicBezTo>
                <a:cubicBezTo>
                  <a:pt x="231" y="240"/>
                  <a:pt x="231" y="244"/>
                  <a:pt x="232" y="246"/>
                </a:cubicBezTo>
                <a:cubicBezTo>
                  <a:pt x="231" y="246"/>
                  <a:pt x="231" y="247"/>
                  <a:pt x="231" y="248"/>
                </a:cubicBezTo>
                <a:cubicBezTo>
                  <a:pt x="230" y="251"/>
                  <a:pt x="228" y="253"/>
                  <a:pt x="224" y="255"/>
                </a:cubicBezTo>
                <a:cubicBezTo>
                  <a:pt x="218" y="260"/>
                  <a:pt x="209" y="262"/>
                  <a:pt x="198" y="262"/>
                </a:cubicBezTo>
                <a:cubicBezTo>
                  <a:pt x="189" y="262"/>
                  <a:pt x="180" y="263"/>
                  <a:pt x="172" y="260"/>
                </a:cubicBezTo>
                <a:cubicBezTo>
                  <a:pt x="169" y="260"/>
                  <a:pt x="167" y="259"/>
                  <a:pt x="164" y="258"/>
                </a:cubicBezTo>
                <a:cubicBezTo>
                  <a:pt x="162" y="258"/>
                  <a:pt x="161" y="258"/>
                  <a:pt x="160" y="257"/>
                </a:cubicBezTo>
                <a:cubicBezTo>
                  <a:pt x="157" y="258"/>
                  <a:pt x="154" y="257"/>
                  <a:pt x="152" y="257"/>
                </a:cubicBezTo>
                <a:cubicBezTo>
                  <a:pt x="151" y="257"/>
                  <a:pt x="150" y="257"/>
                  <a:pt x="150" y="258"/>
                </a:cubicBezTo>
                <a:cubicBezTo>
                  <a:pt x="140" y="262"/>
                  <a:pt x="130" y="266"/>
                  <a:pt x="119" y="268"/>
                </a:cubicBezTo>
                <a:cubicBezTo>
                  <a:pt x="114" y="268"/>
                  <a:pt x="109" y="269"/>
                  <a:pt x="105" y="269"/>
                </a:cubicBezTo>
                <a:cubicBezTo>
                  <a:pt x="88" y="267"/>
                  <a:pt x="72" y="269"/>
                  <a:pt x="58" y="261"/>
                </a:cubicBezTo>
                <a:cubicBezTo>
                  <a:pt x="58" y="261"/>
                  <a:pt x="58" y="262"/>
                  <a:pt x="57" y="261"/>
                </a:cubicBezTo>
                <a:cubicBezTo>
                  <a:pt x="55" y="260"/>
                  <a:pt x="53" y="259"/>
                  <a:pt x="51" y="257"/>
                </a:cubicBezTo>
                <a:cubicBezTo>
                  <a:pt x="51" y="257"/>
                  <a:pt x="52" y="257"/>
                  <a:pt x="52" y="256"/>
                </a:cubicBezTo>
                <a:cubicBezTo>
                  <a:pt x="50" y="253"/>
                  <a:pt x="51" y="250"/>
                  <a:pt x="50" y="247"/>
                </a:cubicBezTo>
                <a:cubicBezTo>
                  <a:pt x="51" y="245"/>
                  <a:pt x="51" y="244"/>
                  <a:pt x="51" y="242"/>
                </a:cubicBezTo>
                <a:cubicBezTo>
                  <a:pt x="52" y="241"/>
                  <a:pt x="52" y="238"/>
                  <a:pt x="53" y="237"/>
                </a:cubicBezTo>
                <a:cubicBezTo>
                  <a:pt x="53" y="236"/>
                  <a:pt x="51" y="236"/>
                  <a:pt x="50" y="234"/>
                </a:cubicBezTo>
                <a:cubicBezTo>
                  <a:pt x="52" y="230"/>
                  <a:pt x="56" y="227"/>
                  <a:pt x="59" y="224"/>
                </a:cubicBezTo>
                <a:cubicBezTo>
                  <a:pt x="59" y="223"/>
                  <a:pt x="58" y="222"/>
                  <a:pt x="57" y="222"/>
                </a:cubicBezTo>
                <a:cubicBezTo>
                  <a:pt x="53" y="218"/>
                  <a:pt x="51" y="210"/>
                  <a:pt x="48" y="205"/>
                </a:cubicBezTo>
                <a:cubicBezTo>
                  <a:pt x="48" y="200"/>
                  <a:pt x="45" y="195"/>
                  <a:pt x="46" y="189"/>
                </a:cubicBezTo>
                <a:cubicBezTo>
                  <a:pt x="46" y="185"/>
                  <a:pt x="47" y="182"/>
                  <a:pt x="49" y="178"/>
                </a:cubicBezTo>
                <a:cubicBezTo>
                  <a:pt x="46" y="177"/>
                  <a:pt x="45" y="174"/>
                  <a:pt x="42" y="173"/>
                </a:cubicBezTo>
                <a:cubicBezTo>
                  <a:pt x="42" y="173"/>
                  <a:pt x="42" y="172"/>
                  <a:pt x="42" y="172"/>
                </a:cubicBezTo>
                <a:cubicBezTo>
                  <a:pt x="35" y="165"/>
                  <a:pt x="27" y="159"/>
                  <a:pt x="19" y="153"/>
                </a:cubicBezTo>
                <a:cubicBezTo>
                  <a:pt x="19" y="153"/>
                  <a:pt x="19" y="152"/>
                  <a:pt x="18" y="152"/>
                </a:cubicBezTo>
                <a:cubicBezTo>
                  <a:pt x="17" y="152"/>
                  <a:pt x="17" y="151"/>
                  <a:pt x="16" y="150"/>
                </a:cubicBezTo>
                <a:cubicBezTo>
                  <a:pt x="12" y="146"/>
                  <a:pt x="7" y="143"/>
                  <a:pt x="2" y="139"/>
                </a:cubicBezTo>
                <a:cubicBezTo>
                  <a:pt x="1" y="139"/>
                  <a:pt x="1" y="139"/>
                  <a:pt x="0" y="138"/>
                </a:cubicBezTo>
                <a:cubicBezTo>
                  <a:pt x="1" y="135"/>
                  <a:pt x="1" y="133"/>
                  <a:pt x="2" y="130"/>
                </a:cubicBezTo>
                <a:cubicBezTo>
                  <a:pt x="3" y="130"/>
                  <a:pt x="5" y="129"/>
                  <a:pt x="5" y="128"/>
                </a:cubicBezTo>
                <a:cubicBezTo>
                  <a:pt x="8" y="127"/>
                  <a:pt x="10" y="127"/>
                  <a:pt x="13" y="126"/>
                </a:cubicBezTo>
                <a:cubicBezTo>
                  <a:pt x="14" y="125"/>
                  <a:pt x="15" y="123"/>
                  <a:pt x="17" y="123"/>
                </a:cubicBezTo>
                <a:cubicBezTo>
                  <a:pt x="17" y="123"/>
                  <a:pt x="17" y="123"/>
                  <a:pt x="17" y="124"/>
                </a:cubicBezTo>
                <a:cubicBezTo>
                  <a:pt x="18" y="123"/>
                  <a:pt x="18" y="124"/>
                  <a:pt x="19" y="124"/>
                </a:cubicBezTo>
                <a:cubicBezTo>
                  <a:pt x="25" y="129"/>
                  <a:pt x="31" y="133"/>
                  <a:pt x="37" y="139"/>
                </a:cubicBezTo>
                <a:cubicBezTo>
                  <a:pt x="42" y="142"/>
                  <a:pt x="46" y="146"/>
                  <a:pt x="51" y="149"/>
                </a:cubicBezTo>
                <a:cubicBezTo>
                  <a:pt x="54" y="153"/>
                  <a:pt x="58" y="156"/>
                  <a:pt x="62" y="159"/>
                </a:cubicBezTo>
                <a:cubicBezTo>
                  <a:pt x="63" y="158"/>
                  <a:pt x="65" y="156"/>
                  <a:pt x="67" y="155"/>
                </a:cubicBezTo>
                <a:cubicBezTo>
                  <a:pt x="65" y="146"/>
                  <a:pt x="64" y="133"/>
                  <a:pt x="61" y="124"/>
                </a:cubicBezTo>
                <a:cubicBezTo>
                  <a:pt x="60" y="112"/>
                  <a:pt x="58" y="100"/>
                  <a:pt x="55" y="88"/>
                </a:cubicBezTo>
                <a:cubicBezTo>
                  <a:pt x="54" y="86"/>
                  <a:pt x="54" y="83"/>
                  <a:pt x="54" y="80"/>
                </a:cubicBezTo>
                <a:cubicBezTo>
                  <a:pt x="53" y="76"/>
                  <a:pt x="52" y="71"/>
                  <a:pt x="52" y="67"/>
                </a:cubicBezTo>
                <a:cubicBezTo>
                  <a:pt x="53" y="66"/>
                  <a:pt x="53" y="65"/>
                  <a:pt x="55" y="65"/>
                </a:cubicBezTo>
                <a:cubicBezTo>
                  <a:pt x="56" y="66"/>
                  <a:pt x="57" y="68"/>
                  <a:pt x="58" y="69"/>
                </a:cubicBezTo>
                <a:cubicBezTo>
                  <a:pt x="68" y="77"/>
                  <a:pt x="77" y="87"/>
                  <a:pt x="86" y="96"/>
                </a:cubicBezTo>
                <a:cubicBezTo>
                  <a:pt x="91" y="99"/>
                  <a:pt x="94" y="104"/>
                  <a:pt x="99" y="107"/>
                </a:cubicBezTo>
                <a:cubicBezTo>
                  <a:pt x="95" y="99"/>
                  <a:pt x="91" y="92"/>
                  <a:pt x="88" y="84"/>
                </a:cubicBezTo>
                <a:cubicBezTo>
                  <a:pt x="84" y="78"/>
                  <a:pt x="81" y="73"/>
                  <a:pt x="78" y="66"/>
                </a:cubicBezTo>
                <a:cubicBezTo>
                  <a:pt x="78" y="64"/>
                  <a:pt x="77" y="61"/>
                  <a:pt x="76" y="58"/>
                </a:cubicBezTo>
                <a:cubicBezTo>
                  <a:pt x="76" y="54"/>
                  <a:pt x="75" y="51"/>
                  <a:pt x="75" y="47"/>
                </a:cubicBezTo>
                <a:cubicBezTo>
                  <a:pt x="74" y="45"/>
                  <a:pt x="74" y="43"/>
                  <a:pt x="75" y="42"/>
                </a:cubicBezTo>
                <a:cubicBezTo>
                  <a:pt x="79" y="44"/>
                  <a:pt x="81" y="47"/>
                  <a:pt x="84" y="49"/>
                </a:cubicBezTo>
                <a:cubicBezTo>
                  <a:pt x="86" y="50"/>
                  <a:pt x="87" y="51"/>
                  <a:pt x="89" y="53"/>
                </a:cubicBezTo>
                <a:cubicBezTo>
                  <a:pt x="91" y="55"/>
                  <a:pt x="92" y="56"/>
                  <a:pt x="94" y="58"/>
                </a:cubicBezTo>
                <a:cubicBezTo>
                  <a:pt x="96" y="63"/>
                  <a:pt x="100" y="69"/>
                  <a:pt x="102" y="74"/>
                </a:cubicBezTo>
                <a:cubicBezTo>
                  <a:pt x="105" y="81"/>
                  <a:pt x="108" y="88"/>
                  <a:pt x="112" y="94"/>
                </a:cubicBezTo>
                <a:cubicBezTo>
                  <a:pt x="113" y="97"/>
                  <a:pt x="114" y="101"/>
                  <a:pt x="115" y="103"/>
                </a:cubicBezTo>
                <a:cubicBezTo>
                  <a:pt x="116" y="106"/>
                  <a:pt x="118" y="107"/>
                  <a:pt x="118" y="110"/>
                </a:cubicBezTo>
                <a:cubicBezTo>
                  <a:pt x="119" y="109"/>
                  <a:pt x="118" y="110"/>
                  <a:pt x="119" y="111"/>
                </a:cubicBezTo>
                <a:cubicBezTo>
                  <a:pt x="119" y="112"/>
                  <a:pt x="121" y="113"/>
                  <a:pt x="121" y="116"/>
                </a:cubicBezTo>
                <a:close/>
                <a:moveTo>
                  <a:pt x="232" y="5"/>
                </a:moveTo>
                <a:cubicBezTo>
                  <a:pt x="232" y="5"/>
                  <a:pt x="232" y="5"/>
                  <a:pt x="233" y="5"/>
                </a:cubicBezTo>
                <a:cubicBezTo>
                  <a:pt x="232" y="4"/>
                  <a:pt x="233" y="4"/>
                  <a:pt x="233" y="3"/>
                </a:cubicBezTo>
                <a:cubicBezTo>
                  <a:pt x="233" y="4"/>
                  <a:pt x="232" y="4"/>
                  <a:pt x="232" y="5"/>
                </a:cubicBezTo>
                <a:close/>
                <a:moveTo>
                  <a:pt x="224" y="19"/>
                </a:moveTo>
                <a:cubicBezTo>
                  <a:pt x="226" y="14"/>
                  <a:pt x="231" y="12"/>
                  <a:pt x="231" y="6"/>
                </a:cubicBezTo>
                <a:cubicBezTo>
                  <a:pt x="230" y="7"/>
                  <a:pt x="230" y="9"/>
                  <a:pt x="229" y="10"/>
                </a:cubicBezTo>
                <a:cubicBezTo>
                  <a:pt x="228" y="11"/>
                  <a:pt x="226" y="11"/>
                  <a:pt x="225" y="12"/>
                </a:cubicBezTo>
                <a:cubicBezTo>
                  <a:pt x="224" y="13"/>
                  <a:pt x="223" y="14"/>
                  <a:pt x="222" y="15"/>
                </a:cubicBezTo>
                <a:cubicBezTo>
                  <a:pt x="221" y="16"/>
                  <a:pt x="219" y="16"/>
                  <a:pt x="218" y="18"/>
                </a:cubicBezTo>
                <a:cubicBezTo>
                  <a:pt x="217" y="18"/>
                  <a:pt x="217" y="20"/>
                  <a:pt x="216" y="21"/>
                </a:cubicBezTo>
                <a:cubicBezTo>
                  <a:pt x="216" y="21"/>
                  <a:pt x="215" y="21"/>
                  <a:pt x="215" y="21"/>
                </a:cubicBezTo>
                <a:cubicBezTo>
                  <a:pt x="211" y="26"/>
                  <a:pt x="209" y="37"/>
                  <a:pt x="214" y="42"/>
                </a:cubicBezTo>
                <a:cubicBezTo>
                  <a:pt x="214" y="38"/>
                  <a:pt x="213" y="33"/>
                  <a:pt x="216" y="31"/>
                </a:cubicBezTo>
                <a:cubicBezTo>
                  <a:pt x="215" y="35"/>
                  <a:pt x="215" y="40"/>
                  <a:pt x="216" y="43"/>
                </a:cubicBezTo>
                <a:cubicBezTo>
                  <a:pt x="220" y="44"/>
                  <a:pt x="219" y="38"/>
                  <a:pt x="222" y="36"/>
                </a:cubicBezTo>
                <a:cubicBezTo>
                  <a:pt x="222" y="40"/>
                  <a:pt x="220" y="43"/>
                  <a:pt x="219" y="45"/>
                </a:cubicBezTo>
                <a:cubicBezTo>
                  <a:pt x="221" y="43"/>
                  <a:pt x="224" y="41"/>
                  <a:pt x="226" y="38"/>
                </a:cubicBezTo>
                <a:cubicBezTo>
                  <a:pt x="226" y="36"/>
                  <a:pt x="226" y="34"/>
                  <a:pt x="227" y="33"/>
                </a:cubicBezTo>
                <a:cubicBezTo>
                  <a:pt x="227" y="38"/>
                  <a:pt x="225" y="42"/>
                  <a:pt x="222" y="44"/>
                </a:cubicBezTo>
                <a:cubicBezTo>
                  <a:pt x="225" y="44"/>
                  <a:pt x="225" y="42"/>
                  <a:pt x="227" y="40"/>
                </a:cubicBezTo>
                <a:cubicBezTo>
                  <a:pt x="229" y="37"/>
                  <a:pt x="232" y="36"/>
                  <a:pt x="233" y="32"/>
                </a:cubicBezTo>
                <a:cubicBezTo>
                  <a:pt x="235" y="29"/>
                  <a:pt x="236" y="25"/>
                  <a:pt x="237" y="21"/>
                </a:cubicBezTo>
                <a:cubicBezTo>
                  <a:pt x="238" y="20"/>
                  <a:pt x="237" y="21"/>
                  <a:pt x="237" y="20"/>
                </a:cubicBezTo>
                <a:cubicBezTo>
                  <a:pt x="237" y="20"/>
                  <a:pt x="238" y="20"/>
                  <a:pt x="237" y="19"/>
                </a:cubicBezTo>
                <a:cubicBezTo>
                  <a:pt x="235" y="20"/>
                  <a:pt x="234" y="23"/>
                  <a:pt x="231" y="23"/>
                </a:cubicBezTo>
                <a:cubicBezTo>
                  <a:pt x="231" y="21"/>
                  <a:pt x="233" y="19"/>
                  <a:pt x="233" y="17"/>
                </a:cubicBezTo>
                <a:cubicBezTo>
                  <a:pt x="234" y="15"/>
                  <a:pt x="234" y="13"/>
                  <a:pt x="234" y="11"/>
                </a:cubicBezTo>
                <a:cubicBezTo>
                  <a:pt x="234" y="11"/>
                  <a:pt x="234" y="11"/>
                  <a:pt x="234" y="10"/>
                </a:cubicBezTo>
                <a:cubicBezTo>
                  <a:pt x="234" y="9"/>
                  <a:pt x="235" y="7"/>
                  <a:pt x="234" y="6"/>
                </a:cubicBezTo>
                <a:cubicBezTo>
                  <a:pt x="232" y="11"/>
                  <a:pt x="231" y="16"/>
                  <a:pt x="228" y="19"/>
                </a:cubicBezTo>
                <a:cubicBezTo>
                  <a:pt x="227" y="20"/>
                  <a:pt x="226" y="22"/>
                  <a:pt x="224" y="22"/>
                </a:cubicBezTo>
                <a:cubicBezTo>
                  <a:pt x="227" y="19"/>
                  <a:pt x="231" y="15"/>
                  <a:pt x="231" y="10"/>
                </a:cubicBezTo>
                <a:cubicBezTo>
                  <a:pt x="229" y="13"/>
                  <a:pt x="227" y="17"/>
                  <a:pt x="224" y="19"/>
                </a:cubicBezTo>
                <a:close/>
                <a:moveTo>
                  <a:pt x="250" y="30"/>
                </a:moveTo>
                <a:cubicBezTo>
                  <a:pt x="248" y="35"/>
                  <a:pt x="245" y="43"/>
                  <a:pt x="244" y="48"/>
                </a:cubicBezTo>
                <a:cubicBezTo>
                  <a:pt x="246" y="49"/>
                  <a:pt x="248" y="50"/>
                  <a:pt x="251" y="50"/>
                </a:cubicBezTo>
                <a:cubicBezTo>
                  <a:pt x="252" y="49"/>
                  <a:pt x="252" y="49"/>
                  <a:pt x="253" y="48"/>
                </a:cubicBezTo>
                <a:cubicBezTo>
                  <a:pt x="257" y="45"/>
                  <a:pt x="260" y="40"/>
                  <a:pt x="263" y="36"/>
                </a:cubicBezTo>
                <a:cubicBezTo>
                  <a:pt x="263" y="34"/>
                  <a:pt x="264" y="32"/>
                  <a:pt x="265" y="30"/>
                </a:cubicBezTo>
                <a:cubicBezTo>
                  <a:pt x="265" y="29"/>
                  <a:pt x="266" y="28"/>
                  <a:pt x="265" y="27"/>
                </a:cubicBezTo>
                <a:cubicBezTo>
                  <a:pt x="263" y="33"/>
                  <a:pt x="260" y="38"/>
                  <a:pt x="257" y="42"/>
                </a:cubicBezTo>
                <a:cubicBezTo>
                  <a:pt x="255" y="43"/>
                  <a:pt x="254" y="45"/>
                  <a:pt x="253" y="45"/>
                </a:cubicBezTo>
                <a:cubicBezTo>
                  <a:pt x="256" y="41"/>
                  <a:pt x="260" y="36"/>
                  <a:pt x="262" y="31"/>
                </a:cubicBezTo>
                <a:cubicBezTo>
                  <a:pt x="263" y="30"/>
                  <a:pt x="264" y="27"/>
                  <a:pt x="263" y="25"/>
                </a:cubicBezTo>
                <a:cubicBezTo>
                  <a:pt x="261" y="26"/>
                  <a:pt x="260" y="28"/>
                  <a:pt x="260" y="30"/>
                </a:cubicBezTo>
                <a:cubicBezTo>
                  <a:pt x="259" y="32"/>
                  <a:pt x="258" y="35"/>
                  <a:pt x="257" y="36"/>
                </a:cubicBezTo>
                <a:cubicBezTo>
                  <a:pt x="257" y="32"/>
                  <a:pt x="259" y="29"/>
                  <a:pt x="260" y="26"/>
                </a:cubicBezTo>
                <a:cubicBezTo>
                  <a:pt x="259" y="27"/>
                  <a:pt x="258" y="29"/>
                  <a:pt x="257" y="30"/>
                </a:cubicBezTo>
                <a:cubicBezTo>
                  <a:pt x="256" y="32"/>
                  <a:pt x="256" y="33"/>
                  <a:pt x="254" y="34"/>
                </a:cubicBezTo>
                <a:cubicBezTo>
                  <a:pt x="254" y="30"/>
                  <a:pt x="258" y="28"/>
                  <a:pt x="259" y="24"/>
                </a:cubicBezTo>
                <a:cubicBezTo>
                  <a:pt x="258" y="23"/>
                  <a:pt x="257" y="25"/>
                  <a:pt x="256" y="26"/>
                </a:cubicBezTo>
                <a:cubicBezTo>
                  <a:pt x="255" y="29"/>
                  <a:pt x="253" y="31"/>
                  <a:pt x="252" y="33"/>
                </a:cubicBezTo>
                <a:cubicBezTo>
                  <a:pt x="252" y="34"/>
                  <a:pt x="251" y="37"/>
                  <a:pt x="250" y="37"/>
                </a:cubicBezTo>
                <a:cubicBezTo>
                  <a:pt x="248" y="35"/>
                  <a:pt x="250" y="31"/>
                  <a:pt x="250" y="30"/>
                </a:cubicBezTo>
                <a:close/>
                <a:moveTo>
                  <a:pt x="77" y="54"/>
                </a:moveTo>
                <a:cubicBezTo>
                  <a:pt x="77" y="54"/>
                  <a:pt x="78" y="54"/>
                  <a:pt x="79" y="54"/>
                </a:cubicBezTo>
                <a:cubicBezTo>
                  <a:pt x="79" y="53"/>
                  <a:pt x="79" y="53"/>
                  <a:pt x="78" y="52"/>
                </a:cubicBezTo>
                <a:cubicBezTo>
                  <a:pt x="79" y="50"/>
                  <a:pt x="81" y="51"/>
                  <a:pt x="82" y="52"/>
                </a:cubicBezTo>
                <a:cubicBezTo>
                  <a:pt x="81" y="50"/>
                  <a:pt x="81" y="49"/>
                  <a:pt x="81" y="48"/>
                </a:cubicBezTo>
                <a:cubicBezTo>
                  <a:pt x="79" y="47"/>
                  <a:pt x="78" y="45"/>
                  <a:pt x="76" y="44"/>
                </a:cubicBezTo>
                <a:cubicBezTo>
                  <a:pt x="76" y="48"/>
                  <a:pt x="77" y="50"/>
                  <a:pt x="77" y="54"/>
                </a:cubicBezTo>
                <a:close/>
                <a:moveTo>
                  <a:pt x="219" y="46"/>
                </a:moveTo>
                <a:cubicBezTo>
                  <a:pt x="218" y="46"/>
                  <a:pt x="216" y="45"/>
                  <a:pt x="215" y="45"/>
                </a:cubicBezTo>
                <a:cubicBezTo>
                  <a:pt x="216" y="46"/>
                  <a:pt x="218" y="47"/>
                  <a:pt x="219" y="46"/>
                </a:cubicBezTo>
                <a:close/>
                <a:moveTo>
                  <a:pt x="207" y="58"/>
                </a:moveTo>
                <a:cubicBezTo>
                  <a:pt x="206" y="60"/>
                  <a:pt x="205" y="63"/>
                  <a:pt x="204" y="66"/>
                </a:cubicBezTo>
                <a:cubicBezTo>
                  <a:pt x="205" y="66"/>
                  <a:pt x="205" y="67"/>
                  <a:pt x="206" y="68"/>
                </a:cubicBezTo>
                <a:cubicBezTo>
                  <a:pt x="209" y="64"/>
                  <a:pt x="211" y="58"/>
                  <a:pt x="213" y="53"/>
                </a:cubicBezTo>
                <a:cubicBezTo>
                  <a:pt x="212" y="53"/>
                  <a:pt x="212" y="54"/>
                  <a:pt x="212" y="54"/>
                </a:cubicBezTo>
                <a:cubicBezTo>
                  <a:pt x="211" y="53"/>
                  <a:pt x="210" y="53"/>
                  <a:pt x="210" y="52"/>
                </a:cubicBezTo>
                <a:cubicBezTo>
                  <a:pt x="211" y="52"/>
                  <a:pt x="211" y="52"/>
                  <a:pt x="211" y="52"/>
                </a:cubicBezTo>
                <a:cubicBezTo>
                  <a:pt x="212" y="52"/>
                  <a:pt x="212" y="53"/>
                  <a:pt x="213" y="52"/>
                </a:cubicBezTo>
                <a:cubicBezTo>
                  <a:pt x="214" y="50"/>
                  <a:pt x="214" y="49"/>
                  <a:pt x="215" y="47"/>
                </a:cubicBezTo>
                <a:cubicBezTo>
                  <a:pt x="214" y="47"/>
                  <a:pt x="214" y="46"/>
                  <a:pt x="213" y="46"/>
                </a:cubicBezTo>
                <a:cubicBezTo>
                  <a:pt x="211" y="50"/>
                  <a:pt x="209" y="53"/>
                  <a:pt x="207" y="58"/>
                </a:cubicBezTo>
                <a:close/>
                <a:moveTo>
                  <a:pt x="216" y="48"/>
                </a:moveTo>
                <a:cubicBezTo>
                  <a:pt x="213" y="55"/>
                  <a:pt x="211" y="62"/>
                  <a:pt x="208" y="69"/>
                </a:cubicBezTo>
                <a:cubicBezTo>
                  <a:pt x="209" y="69"/>
                  <a:pt x="211" y="70"/>
                  <a:pt x="212" y="69"/>
                </a:cubicBezTo>
                <a:cubicBezTo>
                  <a:pt x="213" y="69"/>
                  <a:pt x="213" y="68"/>
                  <a:pt x="213" y="68"/>
                </a:cubicBezTo>
                <a:cubicBezTo>
                  <a:pt x="215" y="62"/>
                  <a:pt x="218" y="55"/>
                  <a:pt x="219" y="49"/>
                </a:cubicBezTo>
                <a:cubicBezTo>
                  <a:pt x="218" y="48"/>
                  <a:pt x="217" y="48"/>
                  <a:pt x="216" y="48"/>
                </a:cubicBezTo>
                <a:close/>
                <a:moveTo>
                  <a:pt x="251" y="52"/>
                </a:moveTo>
                <a:cubicBezTo>
                  <a:pt x="251" y="52"/>
                  <a:pt x="250" y="51"/>
                  <a:pt x="250" y="51"/>
                </a:cubicBezTo>
                <a:cubicBezTo>
                  <a:pt x="247" y="52"/>
                  <a:pt x="246" y="49"/>
                  <a:pt x="243" y="49"/>
                </a:cubicBezTo>
                <a:cubicBezTo>
                  <a:pt x="244" y="49"/>
                  <a:pt x="243" y="50"/>
                  <a:pt x="243" y="50"/>
                </a:cubicBezTo>
                <a:cubicBezTo>
                  <a:pt x="245" y="51"/>
                  <a:pt x="248" y="52"/>
                  <a:pt x="251" y="52"/>
                </a:cubicBezTo>
                <a:close/>
                <a:moveTo>
                  <a:pt x="83" y="50"/>
                </a:moveTo>
                <a:cubicBezTo>
                  <a:pt x="83" y="51"/>
                  <a:pt x="84" y="52"/>
                  <a:pt x="84" y="53"/>
                </a:cubicBezTo>
                <a:cubicBezTo>
                  <a:pt x="84" y="54"/>
                  <a:pt x="83" y="54"/>
                  <a:pt x="82" y="54"/>
                </a:cubicBezTo>
                <a:cubicBezTo>
                  <a:pt x="85" y="57"/>
                  <a:pt x="87" y="62"/>
                  <a:pt x="92" y="62"/>
                </a:cubicBezTo>
                <a:cubicBezTo>
                  <a:pt x="95" y="57"/>
                  <a:pt x="86" y="55"/>
                  <a:pt x="85" y="51"/>
                </a:cubicBezTo>
                <a:cubicBezTo>
                  <a:pt x="84" y="52"/>
                  <a:pt x="83" y="50"/>
                  <a:pt x="83" y="50"/>
                </a:cubicBezTo>
                <a:close/>
                <a:moveTo>
                  <a:pt x="241" y="51"/>
                </a:moveTo>
                <a:cubicBezTo>
                  <a:pt x="240" y="53"/>
                  <a:pt x="238" y="56"/>
                  <a:pt x="237" y="57"/>
                </a:cubicBezTo>
                <a:cubicBezTo>
                  <a:pt x="236" y="60"/>
                  <a:pt x="231" y="63"/>
                  <a:pt x="235" y="66"/>
                </a:cubicBezTo>
                <a:cubicBezTo>
                  <a:pt x="236" y="64"/>
                  <a:pt x="237" y="63"/>
                  <a:pt x="237" y="61"/>
                </a:cubicBezTo>
                <a:cubicBezTo>
                  <a:pt x="239" y="60"/>
                  <a:pt x="240" y="58"/>
                  <a:pt x="240" y="57"/>
                </a:cubicBezTo>
                <a:cubicBezTo>
                  <a:pt x="241" y="55"/>
                  <a:pt x="243" y="53"/>
                  <a:pt x="242" y="51"/>
                </a:cubicBezTo>
                <a:cubicBezTo>
                  <a:pt x="242" y="51"/>
                  <a:pt x="242" y="51"/>
                  <a:pt x="241" y="51"/>
                </a:cubicBezTo>
                <a:close/>
                <a:moveTo>
                  <a:pt x="244" y="53"/>
                </a:moveTo>
                <a:cubicBezTo>
                  <a:pt x="241" y="57"/>
                  <a:pt x="238" y="62"/>
                  <a:pt x="236" y="67"/>
                </a:cubicBezTo>
                <a:cubicBezTo>
                  <a:pt x="237" y="68"/>
                  <a:pt x="239" y="69"/>
                  <a:pt x="242" y="68"/>
                </a:cubicBezTo>
                <a:cubicBezTo>
                  <a:pt x="245" y="64"/>
                  <a:pt x="246" y="59"/>
                  <a:pt x="249" y="53"/>
                </a:cubicBezTo>
                <a:cubicBezTo>
                  <a:pt x="247" y="53"/>
                  <a:pt x="246" y="53"/>
                  <a:pt x="244" y="53"/>
                </a:cubicBezTo>
                <a:close/>
                <a:moveTo>
                  <a:pt x="80" y="68"/>
                </a:moveTo>
                <a:cubicBezTo>
                  <a:pt x="86" y="69"/>
                  <a:pt x="81" y="60"/>
                  <a:pt x="81" y="58"/>
                </a:cubicBezTo>
                <a:cubicBezTo>
                  <a:pt x="83" y="59"/>
                  <a:pt x="83" y="61"/>
                  <a:pt x="84" y="63"/>
                </a:cubicBezTo>
                <a:cubicBezTo>
                  <a:pt x="85" y="63"/>
                  <a:pt x="85" y="64"/>
                  <a:pt x="86" y="63"/>
                </a:cubicBezTo>
                <a:cubicBezTo>
                  <a:pt x="86" y="63"/>
                  <a:pt x="86" y="62"/>
                  <a:pt x="86" y="61"/>
                </a:cubicBezTo>
                <a:cubicBezTo>
                  <a:pt x="84" y="58"/>
                  <a:pt x="83" y="55"/>
                  <a:pt x="80" y="53"/>
                </a:cubicBezTo>
                <a:cubicBezTo>
                  <a:pt x="80" y="55"/>
                  <a:pt x="80" y="56"/>
                  <a:pt x="78" y="56"/>
                </a:cubicBezTo>
                <a:cubicBezTo>
                  <a:pt x="78" y="56"/>
                  <a:pt x="78" y="55"/>
                  <a:pt x="77" y="56"/>
                </a:cubicBezTo>
                <a:cubicBezTo>
                  <a:pt x="79" y="59"/>
                  <a:pt x="78" y="65"/>
                  <a:pt x="80" y="68"/>
                </a:cubicBezTo>
                <a:close/>
                <a:moveTo>
                  <a:pt x="162" y="56"/>
                </a:moveTo>
                <a:cubicBezTo>
                  <a:pt x="162" y="57"/>
                  <a:pt x="164" y="58"/>
                  <a:pt x="166" y="56"/>
                </a:cubicBezTo>
                <a:cubicBezTo>
                  <a:pt x="164" y="56"/>
                  <a:pt x="163" y="54"/>
                  <a:pt x="162" y="56"/>
                </a:cubicBezTo>
                <a:close/>
                <a:moveTo>
                  <a:pt x="152" y="75"/>
                </a:moveTo>
                <a:cubicBezTo>
                  <a:pt x="154" y="76"/>
                  <a:pt x="153" y="74"/>
                  <a:pt x="153" y="73"/>
                </a:cubicBezTo>
                <a:cubicBezTo>
                  <a:pt x="156" y="67"/>
                  <a:pt x="160" y="63"/>
                  <a:pt x="164" y="58"/>
                </a:cubicBezTo>
                <a:cubicBezTo>
                  <a:pt x="162" y="58"/>
                  <a:pt x="162" y="57"/>
                  <a:pt x="160" y="57"/>
                </a:cubicBezTo>
                <a:cubicBezTo>
                  <a:pt x="157" y="62"/>
                  <a:pt x="154" y="68"/>
                  <a:pt x="152" y="75"/>
                </a:cubicBezTo>
                <a:close/>
                <a:moveTo>
                  <a:pt x="91" y="64"/>
                </a:moveTo>
                <a:cubicBezTo>
                  <a:pt x="90" y="64"/>
                  <a:pt x="89" y="63"/>
                  <a:pt x="88" y="63"/>
                </a:cubicBezTo>
                <a:cubicBezTo>
                  <a:pt x="89" y="68"/>
                  <a:pt x="94" y="74"/>
                  <a:pt x="96" y="79"/>
                </a:cubicBezTo>
                <a:cubicBezTo>
                  <a:pt x="97" y="80"/>
                  <a:pt x="97" y="81"/>
                  <a:pt x="98" y="82"/>
                </a:cubicBezTo>
                <a:cubicBezTo>
                  <a:pt x="99" y="86"/>
                  <a:pt x="100" y="88"/>
                  <a:pt x="102" y="92"/>
                </a:cubicBezTo>
                <a:cubicBezTo>
                  <a:pt x="106" y="98"/>
                  <a:pt x="109" y="105"/>
                  <a:pt x="112" y="111"/>
                </a:cubicBezTo>
                <a:cubicBezTo>
                  <a:pt x="112" y="113"/>
                  <a:pt x="113" y="114"/>
                  <a:pt x="113" y="115"/>
                </a:cubicBezTo>
                <a:cubicBezTo>
                  <a:pt x="113" y="115"/>
                  <a:pt x="113" y="115"/>
                  <a:pt x="113" y="116"/>
                </a:cubicBezTo>
                <a:cubicBezTo>
                  <a:pt x="111" y="115"/>
                  <a:pt x="111" y="113"/>
                  <a:pt x="110" y="112"/>
                </a:cubicBezTo>
                <a:cubicBezTo>
                  <a:pt x="109" y="108"/>
                  <a:pt x="107" y="105"/>
                  <a:pt x="106" y="102"/>
                </a:cubicBezTo>
                <a:cubicBezTo>
                  <a:pt x="104" y="99"/>
                  <a:pt x="102" y="96"/>
                  <a:pt x="101" y="92"/>
                </a:cubicBezTo>
                <a:cubicBezTo>
                  <a:pt x="96" y="84"/>
                  <a:pt x="92" y="74"/>
                  <a:pt x="87" y="65"/>
                </a:cubicBezTo>
                <a:cubicBezTo>
                  <a:pt x="86" y="65"/>
                  <a:pt x="86" y="65"/>
                  <a:pt x="85" y="65"/>
                </a:cubicBezTo>
                <a:cubicBezTo>
                  <a:pt x="85" y="68"/>
                  <a:pt x="83" y="70"/>
                  <a:pt x="81" y="70"/>
                </a:cubicBezTo>
                <a:cubicBezTo>
                  <a:pt x="89" y="83"/>
                  <a:pt x="96" y="98"/>
                  <a:pt x="103" y="111"/>
                </a:cubicBezTo>
                <a:cubicBezTo>
                  <a:pt x="106" y="114"/>
                  <a:pt x="108" y="117"/>
                  <a:pt x="111" y="119"/>
                </a:cubicBezTo>
                <a:cubicBezTo>
                  <a:pt x="112" y="118"/>
                  <a:pt x="112" y="117"/>
                  <a:pt x="113" y="116"/>
                </a:cubicBezTo>
                <a:cubicBezTo>
                  <a:pt x="114" y="115"/>
                  <a:pt x="117" y="116"/>
                  <a:pt x="118" y="116"/>
                </a:cubicBezTo>
                <a:cubicBezTo>
                  <a:pt x="118" y="114"/>
                  <a:pt x="117" y="113"/>
                  <a:pt x="116" y="111"/>
                </a:cubicBezTo>
                <a:cubicBezTo>
                  <a:pt x="116" y="110"/>
                  <a:pt x="116" y="109"/>
                  <a:pt x="115" y="108"/>
                </a:cubicBezTo>
                <a:cubicBezTo>
                  <a:pt x="115" y="105"/>
                  <a:pt x="113" y="103"/>
                  <a:pt x="112" y="101"/>
                </a:cubicBezTo>
                <a:cubicBezTo>
                  <a:pt x="110" y="96"/>
                  <a:pt x="108" y="91"/>
                  <a:pt x="106" y="86"/>
                </a:cubicBezTo>
                <a:cubicBezTo>
                  <a:pt x="103" y="81"/>
                  <a:pt x="100" y="76"/>
                  <a:pt x="98" y="72"/>
                </a:cubicBezTo>
                <a:cubicBezTo>
                  <a:pt x="97" y="69"/>
                  <a:pt x="95" y="66"/>
                  <a:pt x="95" y="64"/>
                </a:cubicBezTo>
                <a:cubicBezTo>
                  <a:pt x="95" y="63"/>
                  <a:pt x="94" y="62"/>
                  <a:pt x="94" y="62"/>
                </a:cubicBezTo>
                <a:cubicBezTo>
                  <a:pt x="93" y="63"/>
                  <a:pt x="92" y="64"/>
                  <a:pt x="91" y="64"/>
                </a:cubicBezTo>
                <a:close/>
                <a:moveTo>
                  <a:pt x="147" y="70"/>
                </a:moveTo>
                <a:cubicBezTo>
                  <a:pt x="146" y="69"/>
                  <a:pt x="145" y="68"/>
                  <a:pt x="144" y="67"/>
                </a:cubicBezTo>
                <a:cubicBezTo>
                  <a:pt x="136" y="63"/>
                  <a:pt x="125" y="64"/>
                  <a:pt x="122" y="70"/>
                </a:cubicBezTo>
                <a:cubicBezTo>
                  <a:pt x="121" y="72"/>
                  <a:pt x="120" y="74"/>
                  <a:pt x="119" y="76"/>
                </a:cubicBezTo>
                <a:cubicBezTo>
                  <a:pt x="119" y="78"/>
                  <a:pt x="118" y="80"/>
                  <a:pt x="117" y="82"/>
                </a:cubicBezTo>
                <a:cubicBezTo>
                  <a:pt x="117" y="83"/>
                  <a:pt x="117" y="84"/>
                  <a:pt x="117" y="85"/>
                </a:cubicBezTo>
                <a:cubicBezTo>
                  <a:pt x="117" y="85"/>
                  <a:pt x="117" y="86"/>
                  <a:pt x="116" y="86"/>
                </a:cubicBezTo>
                <a:cubicBezTo>
                  <a:pt x="115" y="90"/>
                  <a:pt x="117" y="95"/>
                  <a:pt x="118" y="99"/>
                </a:cubicBezTo>
                <a:cubicBezTo>
                  <a:pt x="118" y="99"/>
                  <a:pt x="118" y="100"/>
                  <a:pt x="118" y="100"/>
                </a:cubicBezTo>
                <a:cubicBezTo>
                  <a:pt x="119" y="106"/>
                  <a:pt x="123" y="112"/>
                  <a:pt x="127" y="115"/>
                </a:cubicBezTo>
                <a:cubicBezTo>
                  <a:pt x="140" y="115"/>
                  <a:pt x="155" y="115"/>
                  <a:pt x="168" y="115"/>
                </a:cubicBezTo>
                <a:cubicBezTo>
                  <a:pt x="171" y="113"/>
                  <a:pt x="175" y="109"/>
                  <a:pt x="177" y="104"/>
                </a:cubicBezTo>
                <a:cubicBezTo>
                  <a:pt x="179" y="101"/>
                  <a:pt x="181" y="97"/>
                  <a:pt x="181" y="93"/>
                </a:cubicBezTo>
                <a:cubicBezTo>
                  <a:pt x="181" y="88"/>
                  <a:pt x="181" y="83"/>
                  <a:pt x="179" y="79"/>
                </a:cubicBezTo>
                <a:cubicBezTo>
                  <a:pt x="177" y="75"/>
                  <a:pt x="174" y="73"/>
                  <a:pt x="171" y="71"/>
                </a:cubicBezTo>
                <a:cubicBezTo>
                  <a:pt x="167" y="69"/>
                  <a:pt x="161" y="67"/>
                  <a:pt x="157" y="70"/>
                </a:cubicBezTo>
                <a:cubicBezTo>
                  <a:pt x="156" y="72"/>
                  <a:pt x="155" y="73"/>
                  <a:pt x="155" y="74"/>
                </a:cubicBezTo>
                <a:cubicBezTo>
                  <a:pt x="156" y="73"/>
                  <a:pt x="157" y="70"/>
                  <a:pt x="160" y="72"/>
                </a:cubicBezTo>
                <a:cubicBezTo>
                  <a:pt x="160" y="73"/>
                  <a:pt x="158" y="72"/>
                  <a:pt x="158" y="73"/>
                </a:cubicBezTo>
                <a:cubicBezTo>
                  <a:pt x="157" y="75"/>
                  <a:pt x="154" y="78"/>
                  <a:pt x="150" y="78"/>
                </a:cubicBezTo>
                <a:cubicBezTo>
                  <a:pt x="148" y="77"/>
                  <a:pt x="145" y="76"/>
                  <a:pt x="145" y="74"/>
                </a:cubicBezTo>
                <a:cubicBezTo>
                  <a:pt x="147" y="75"/>
                  <a:pt x="148" y="77"/>
                  <a:pt x="151" y="76"/>
                </a:cubicBezTo>
                <a:cubicBezTo>
                  <a:pt x="151" y="74"/>
                  <a:pt x="152" y="72"/>
                  <a:pt x="152" y="70"/>
                </a:cubicBezTo>
                <a:cubicBezTo>
                  <a:pt x="150" y="71"/>
                  <a:pt x="149" y="70"/>
                  <a:pt x="147" y="70"/>
                </a:cubicBezTo>
                <a:close/>
                <a:moveTo>
                  <a:pt x="231" y="65"/>
                </a:moveTo>
                <a:cubicBezTo>
                  <a:pt x="231" y="66"/>
                  <a:pt x="232" y="66"/>
                  <a:pt x="232" y="67"/>
                </a:cubicBezTo>
                <a:cubicBezTo>
                  <a:pt x="233" y="68"/>
                  <a:pt x="236" y="69"/>
                  <a:pt x="237" y="71"/>
                </a:cubicBezTo>
                <a:cubicBezTo>
                  <a:pt x="239" y="71"/>
                  <a:pt x="242" y="72"/>
                  <a:pt x="243" y="70"/>
                </a:cubicBezTo>
                <a:cubicBezTo>
                  <a:pt x="242" y="69"/>
                  <a:pt x="241" y="70"/>
                  <a:pt x="240" y="70"/>
                </a:cubicBezTo>
                <a:cubicBezTo>
                  <a:pt x="238" y="70"/>
                  <a:pt x="236" y="69"/>
                  <a:pt x="235" y="68"/>
                </a:cubicBezTo>
                <a:cubicBezTo>
                  <a:pt x="234" y="68"/>
                  <a:pt x="234" y="68"/>
                  <a:pt x="234" y="68"/>
                </a:cubicBezTo>
                <a:cubicBezTo>
                  <a:pt x="234" y="66"/>
                  <a:pt x="232" y="66"/>
                  <a:pt x="232" y="64"/>
                </a:cubicBezTo>
                <a:cubicBezTo>
                  <a:pt x="232" y="65"/>
                  <a:pt x="231" y="64"/>
                  <a:pt x="231" y="65"/>
                </a:cubicBezTo>
                <a:close/>
                <a:moveTo>
                  <a:pt x="202" y="66"/>
                </a:moveTo>
                <a:cubicBezTo>
                  <a:pt x="202" y="66"/>
                  <a:pt x="202" y="66"/>
                  <a:pt x="201" y="66"/>
                </a:cubicBezTo>
                <a:cubicBezTo>
                  <a:pt x="200" y="68"/>
                  <a:pt x="203" y="68"/>
                  <a:pt x="202" y="70"/>
                </a:cubicBezTo>
                <a:cubicBezTo>
                  <a:pt x="204" y="70"/>
                  <a:pt x="204" y="71"/>
                  <a:pt x="206" y="71"/>
                </a:cubicBezTo>
                <a:cubicBezTo>
                  <a:pt x="207" y="72"/>
                  <a:pt x="210" y="72"/>
                  <a:pt x="211" y="72"/>
                </a:cubicBezTo>
                <a:cubicBezTo>
                  <a:pt x="212" y="71"/>
                  <a:pt x="215" y="72"/>
                  <a:pt x="214" y="70"/>
                </a:cubicBezTo>
                <a:cubicBezTo>
                  <a:pt x="209" y="73"/>
                  <a:pt x="204" y="70"/>
                  <a:pt x="202" y="66"/>
                </a:cubicBezTo>
                <a:close/>
                <a:moveTo>
                  <a:pt x="58" y="93"/>
                </a:moveTo>
                <a:cubicBezTo>
                  <a:pt x="58" y="93"/>
                  <a:pt x="58" y="93"/>
                  <a:pt x="58" y="94"/>
                </a:cubicBezTo>
                <a:cubicBezTo>
                  <a:pt x="58" y="94"/>
                  <a:pt x="58" y="95"/>
                  <a:pt x="59" y="95"/>
                </a:cubicBezTo>
                <a:cubicBezTo>
                  <a:pt x="60" y="105"/>
                  <a:pt x="61" y="114"/>
                  <a:pt x="63" y="123"/>
                </a:cubicBezTo>
                <a:cubicBezTo>
                  <a:pt x="65" y="128"/>
                  <a:pt x="65" y="133"/>
                  <a:pt x="66" y="138"/>
                </a:cubicBezTo>
                <a:cubicBezTo>
                  <a:pt x="67" y="141"/>
                  <a:pt x="68" y="144"/>
                  <a:pt x="67" y="148"/>
                </a:cubicBezTo>
                <a:cubicBezTo>
                  <a:pt x="69" y="150"/>
                  <a:pt x="68" y="152"/>
                  <a:pt x="69" y="154"/>
                </a:cubicBezTo>
                <a:cubicBezTo>
                  <a:pt x="74" y="152"/>
                  <a:pt x="78" y="151"/>
                  <a:pt x="84" y="150"/>
                </a:cubicBezTo>
                <a:cubicBezTo>
                  <a:pt x="82" y="140"/>
                  <a:pt x="79" y="129"/>
                  <a:pt x="77" y="119"/>
                </a:cubicBezTo>
                <a:cubicBezTo>
                  <a:pt x="77" y="116"/>
                  <a:pt x="75" y="113"/>
                  <a:pt x="75" y="110"/>
                </a:cubicBezTo>
                <a:cubicBezTo>
                  <a:pt x="75" y="109"/>
                  <a:pt x="75" y="108"/>
                  <a:pt x="76" y="107"/>
                </a:cubicBezTo>
                <a:cubicBezTo>
                  <a:pt x="79" y="107"/>
                  <a:pt x="81" y="110"/>
                  <a:pt x="83" y="112"/>
                </a:cubicBezTo>
                <a:cubicBezTo>
                  <a:pt x="85" y="114"/>
                  <a:pt x="86" y="116"/>
                  <a:pt x="88" y="117"/>
                </a:cubicBezTo>
                <a:cubicBezTo>
                  <a:pt x="93" y="123"/>
                  <a:pt x="100" y="129"/>
                  <a:pt x="105" y="135"/>
                </a:cubicBezTo>
                <a:cubicBezTo>
                  <a:pt x="106" y="135"/>
                  <a:pt x="105" y="135"/>
                  <a:pt x="106" y="136"/>
                </a:cubicBezTo>
                <a:cubicBezTo>
                  <a:pt x="106" y="137"/>
                  <a:pt x="107" y="137"/>
                  <a:pt x="108" y="138"/>
                </a:cubicBezTo>
                <a:cubicBezTo>
                  <a:pt x="109" y="139"/>
                  <a:pt x="109" y="141"/>
                  <a:pt x="112" y="142"/>
                </a:cubicBezTo>
                <a:cubicBezTo>
                  <a:pt x="111" y="140"/>
                  <a:pt x="109" y="139"/>
                  <a:pt x="109" y="138"/>
                </a:cubicBezTo>
                <a:cubicBezTo>
                  <a:pt x="106" y="133"/>
                  <a:pt x="107" y="126"/>
                  <a:pt x="109" y="121"/>
                </a:cubicBezTo>
                <a:cubicBezTo>
                  <a:pt x="107" y="119"/>
                  <a:pt x="105" y="117"/>
                  <a:pt x="104" y="114"/>
                </a:cubicBezTo>
                <a:cubicBezTo>
                  <a:pt x="95" y="108"/>
                  <a:pt x="88" y="99"/>
                  <a:pt x="81" y="92"/>
                </a:cubicBezTo>
                <a:cubicBezTo>
                  <a:pt x="76" y="88"/>
                  <a:pt x="72" y="83"/>
                  <a:pt x="67" y="79"/>
                </a:cubicBezTo>
                <a:cubicBezTo>
                  <a:pt x="63" y="75"/>
                  <a:pt x="58" y="71"/>
                  <a:pt x="54" y="67"/>
                </a:cubicBezTo>
                <a:cubicBezTo>
                  <a:pt x="54" y="67"/>
                  <a:pt x="54" y="67"/>
                  <a:pt x="54" y="67"/>
                </a:cubicBezTo>
                <a:cubicBezTo>
                  <a:pt x="53" y="75"/>
                  <a:pt x="56" y="85"/>
                  <a:pt x="58" y="93"/>
                </a:cubicBezTo>
                <a:close/>
                <a:moveTo>
                  <a:pt x="223" y="86"/>
                </a:moveTo>
                <a:cubicBezTo>
                  <a:pt x="226" y="85"/>
                  <a:pt x="229" y="84"/>
                  <a:pt x="232" y="84"/>
                </a:cubicBezTo>
                <a:cubicBezTo>
                  <a:pt x="235" y="81"/>
                  <a:pt x="238" y="76"/>
                  <a:pt x="240" y="72"/>
                </a:cubicBezTo>
                <a:cubicBezTo>
                  <a:pt x="238" y="72"/>
                  <a:pt x="237" y="72"/>
                  <a:pt x="236" y="70"/>
                </a:cubicBezTo>
                <a:cubicBezTo>
                  <a:pt x="234" y="71"/>
                  <a:pt x="233" y="69"/>
                  <a:pt x="231" y="68"/>
                </a:cubicBezTo>
                <a:cubicBezTo>
                  <a:pt x="228" y="74"/>
                  <a:pt x="225" y="80"/>
                  <a:pt x="223" y="86"/>
                </a:cubicBezTo>
                <a:close/>
                <a:moveTo>
                  <a:pt x="201" y="71"/>
                </a:moveTo>
                <a:cubicBezTo>
                  <a:pt x="197" y="80"/>
                  <a:pt x="194" y="89"/>
                  <a:pt x="191" y="97"/>
                </a:cubicBezTo>
                <a:cubicBezTo>
                  <a:pt x="194" y="97"/>
                  <a:pt x="195" y="95"/>
                  <a:pt x="197" y="94"/>
                </a:cubicBezTo>
                <a:cubicBezTo>
                  <a:pt x="200" y="93"/>
                  <a:pt x="203" y="93"/>
                  <a:pt x="204" y="91"/>
                </a:cubicBezTo>
                <a:cubicBezTo>
                  <a:pt x="204" y="90"/>
                  <a:pt x="205" y="90"/>
                  <a:pt x="205" y="89"/>
                </a:cubicBezTo>
                <a:cubicBezTo>
                  <a:pt x="206" y="88"/>
                  <a:pt x="206" y="87"/>
                  <a:pt x="206" y="86"/>
                </a:cubicBezTo>
                <a:cubicBezTo>
                  <a:pt x="207" y="84"/>
                  <a:pt x="208" y="82"/>
                  <a:pt x="208" y="81"/>
                </a:cubicBezTo>
                <a:cubicBezTo>
                  <a:pt x="209" y="78"/>
                  <a:pt x="210" y="76"/>
                  <a:pt x="211" y="74"/>
                </a:cubicBezTo>
                <a:cubicBezTo>
                  <a:pt x="208" y="73"/>
                  <a:pt x="204" y="72"/>
                  <a:pt x="201" y="71"/>
                </a:cubicBezTo>
                <a:close/>
                <a:moveTo>
                  <a:pt x="263" y="114"/>
                </a:moveTo>
                <a:cubicBezTo>
                  <a:pt x="264" y="111"/>
                  <a:pt x="266" y="108"/>
                  <a:pt x="267" y="105"/>
                </a:cubicBezTo>
                <a:cubicBezTo>
                  <a:pt x="268" y="102"/>
                  <a:pt x="269" y="100"/>
                  <a:pt x="268" y="97"/>
                </a:cubicBezTo>
                <a:cubicBezTo>
                  <a:pt x="266" y="95"/>
                  <a:pt x="265" y="93"/>
                  <a:pt x="263" y="92"/>
                </a:cubicBezTo>
                <a:cubicBezTo>
                  <a:pt x="262" y="91"/>
                  <a:pt x="260" y="90"/>
                  <a:pt x="259" y="89"/>
                </a:cubicBezTo>
                <a:cubicBezTo>
                  <a:pt x="244" y="83"/>
                  <a:pt x="223" y="86"/>
                  <a:pt x="209" y="91"/>
                </a:cubicBezTo>
                <a:cubicBezTo>
                  <a:pt x="209" y="91"/>
                  <a:pt x="208" y="92"/>
                  <a:pt x="208" y="92"/>
                </a:cubicBezTo>
                <a:cubicBezTo>
                  <a:pt x="202" y="94"/>
                  <a:pt x="196" y="96"/>
                  <a:pt x="192" y="99"/>
                </a:cubicBezTo>
                <a:cubicBezTo>
                  <a:pt x="186" y="102"/>
                  <a:pt x="181" y="104"/>
                  <a:pt x="176" y="108"/>
                </a:cubicBezTo>
                <a:cubicBezTo>
                  <a:pt x="176" y="110"/>
                  <a:pt x="174" y="111"/>
                  <a:pt x="173" y="113"/>
                </a:cubicBezTo>
                <a:cubicBezTo>
                  <a:pt x="172" y="114"/>
                  <a:pt x="171" y="114"/>
                  <a:pt x="171" y="115"/>
                </a:cubicBezTo>
                <a:cubicBezTo>
                  <a:pt x="173" y="115"/>
                  <a:pt x="176" y="115"/>
                  <a:pt x="179" y="115"/>
                </a:cubicBezTo>
                <a:cubicBezTo>
                  <a:pt x="182" y="112"/>
                  <a:pt x="186" y="108"/>
                  <a:pt x="190" y="107"/>
                </a:cubicBezTo>
                <a:cubicBezTo>
                  <a:pt x="193" y="106"/>
                  <a:pt x="200" y="108"/>
                  <a:pt x="201" y="110"/>
                </a:cubicBezTo>
                <a:cubicBezTo>
                  <a:pt x="202" y="112"/>
                  <a:pt x="200" y="114"/>
                  <a:pt x="201" y="116"/>
                </a:cubicBezTo>
                <a:cubicBezTo>
                  <a:pt x="202" y="116"/>
                  <a:pt x="203" y="117"/>
                  <a:pt x="203" y="118"/>
                </a:cubicBezTo>
                <a:cubicBezTo>
                  <a:pt x="204" y="119"/>
                  <a:pt x="205" y="121"/>
                  <a:pt x="205" y="123"/>
                </a:cubicBezTo>
                <a:cubicBezTo>
                  <a:pt x="204" y="125"/>
                  <a:pt x="203" y="127"/>
                  <a:pt x="200" y="127"/>
                </a:cubicBezTo>
                <a:cubicBezTo>
                  <a:pt x="198" y="130"/>
                  <a:pt x="199" y="132"/>
                  <a:pt x="199" y="134"/>
                </a:cubicBezTo>
                <a:cubicBezTo>
                  <a:pt x="197" y="137"/>
                  <a:pt x="193" y="138"/>
                  <a:pt x="194" y="141"/>
                </a:cubicBezTo>
                <a:cubicBezTo>
                  <a:pt x="196" y="141"/>
                  <a:pt x="198" y="145"/>
                  <a:pt x="196" y="147"/>
                </a:cubicBezTo>
                <a:cubicBezTo>
                  <a:pt x="194" y="147"/>
                  <a:pt x="194" y="147"/>
                  <a:pt x="193" y="147"/>
                </a:cubicBezTo>
                <a:cubicBezTo>
                  <a:pt x="193" y="147"/>
                  <a:pt x="192" y="148"/>
                  <a:pt x="192" y="149"/>
                </a:cubicBezTo>
                <a:cubicBezTo>
                  <a:pt x="193" y="149"/>
                  <a:pt x="193" y="149"/>
                  <a:pt x="193" y="150"/>
                </a:cubicBezTo>
                <a:cubicBezTo>
                  <a:pt x="193" y="151"/>
                  <a:pt x="192" y="151"/>
                  <a:pt x="192" y="152"/>
                </a:cubicBezTo>
                <a:cubicBezTo>
                  <a:pt x="193" y="154"/>
                  <a:pt x="194" y="154"/>
                  <a:pt x="196" y="154"/>
                </a:cubicBezTo>
                <a:cubicBezTo>
                  <a:pt x="197" y="156"/>
                  <a:pt x="197" y="157"/>
                  <a:pt x="196" y="158"/>
                </a:cubicBezTo>
                <a:cubicBezTo>
                  <a:pt x="201" y="157"/>
                  <a:pt x="203" y="165"/>
                  <a:pt x="197" y="164"/>
                </a:cubicBezTo>
                <a:cubicBezTo>
                  <a:pt x="196" y="165"/>
                  <a:pt x="196" y="168"/>
                  <a:pt x="198" y="168"/>
                </a:cubicBezTo>
                <a:cubicBezTo>
                  <a:pt x="198" y="169"/>
                  <a:pt x="197" y="169"/>
                  <a:pt x="196" y="170"/>
                </a:cubicBezTo>
                <a:cubicBezTo>
                  <a:pt x="197" y="171"/>
                  <a:pt x="197" y="172"/>
                  <a:pt x="197" y="173"/>
                </a:cubicBezTo>
                <a:cubicBezTo>
                  <a:pt x="199" y="173"/>
                  <a:pt x="201" y="174"/>
                  <a:pt x="201" y="176"/>
                </a:cubicBezTo>
                <a:cubicBezTo>
                  <a:pt x="201" y="177"/>
                  <a:pt x="199" y="178"/>
                  <a:pt x="199" y="180"/>
                </a:cubicBezTo>
                <a:cubicBezTo>
                  <a:pt x="198" y="181"/>
                  <a:pt x="197" y="181"/>
                  <a:pt x="195" y="182"/>
                </a:cubicBezTo>
                <a:cubicBezTo>
                  <a:pt x="196" y="184"/>
                  <a:pt x="195" y="185"/>
                  <a:pt x="195" y="187"/>
                </a:cubicBezTo>
                <a:cubicBezTo>
                  <a:pt x="196" y="188"/>
                  <a:pt x="195" y="190"/>
                  <a:pt x="194" y="191"/>
                </a:cubicBezTo>
                <a:cubicBezTo>
                  <a:pt x="195" y="193"/>
                  <a:pt x="196" y="194"/>
                  <a:pt x="196" y="196"/>
                </a:cubicBezTo>
                <a:cubicBezTo>
                  <a:pt x="195" y="197"/>
                  <a:pt x="194" y="197"/>
                  <a:pt x="195" y="198"/>
                </a:cubicBezTo>
                <a:cubicBezTo>
                  <a:pt x="197" y="197"/>
                  <a:pt x="203" y="195"/>
                  <a:pt x="206" y="197"/>
                </a:cubicBezTo>
                <a:cubicBezTo>
                  <a:pt x="207" y="199"/>
                  <a:pt x="208" y="200"/>
                  <a:pt x="209" y="201"/>
                </a:cubicBezTo>
                <a:cubicBezTo>
                  <a:pt x="213" y="202"/>
                  <a:pt x="217" y="201"/>
                  <a:pt x="218" y="204"/>
                </a:cubicBezTo>
                <a:cubicBezTo>
                  <a:pt x="219" y="206"/>
                  <a:pt x="217" y="208"/>
                  <a:pt x="217" y="210"/>
                </a:cubicBezTo>
                <a:cubicBezTo>
                  <a:pt x="216" y="211"/>
                  <a:pt x="218" y="214"/>
                  <a:pt x="217" y="215"/>
                </a:cubicBezTo>
                <a:cubicBezTo>
                  <a:pt x="215" y="219"/>
                  <a:pt x="213" y="222"/>
                  <a:pt x="210" y="226"/>
                </a:cubicBezTo>
                <a:cubicBezTo>
                  <a:pt x="209" y="227"/>
                  <a:pt x="207" y="227"/>
                  <a:pt x="205" y="228"/>
                </a:cubicBezTo>
                <a:cubicBezTo>
                  <a:pt x="210" y="228"/>
                  <a:pt x="215" y="231"/>
                  <a:pt x="220" y="232"/>
                </a:cubicBezTo>
                <a:cubicBezTo>
                  <a:pt x="221" y="231"/>
                  <a:pt x="225" y="231"/>
                  <a:pt x="226" y="230"/>
                </a:cubicBezTo>
                <a:cubicBezTo>
                  <a:pt x="231" y="228"/>
                  <a:pt x="235" y="224"/>
                  <a:pt x="239" y="221"/>
                </a:cubicBezTo>
                <a:cubicBezTo>
                  <a:pt x="243" y="219"/>
                  <a:pt x="246" y="217"/>
                  <a:pt x="249" y="214"/>
                </a:cubicBezTo>
                <a:cubicBezTo>
                  <a:pt x="252" y="212"/>
                  <a:pt x="254" y="209"/>
                  <a:pt x="255" y="207"/>
                </a:cubicBezTo>
                <a:cubicBezTo>
                  <a:pt x="261" y="200"/>
                  <a:pt x="268" y="193"/>
                  <a:pt x="272" y="185"/>
                </a:cubicBezTo>
                <a:cubicBezTo>
                  <a:pt x="273" y="180"/>
                  <a:pt x="274" y="175"/>
                  <a:pt x="276" y="170"/>
                </a:cubicBezTo>
                <a:cubicBezTo>
                  <a:pt x="276" y="168"/>
                  <a:pt x="277" y="166"/>
                  <a:pt x="277" y="163"/>
                </a:cubicBezTo>
                <a:cubicBezTo>
                  <a:pt x="277" y="158"/>
                  <a:pt x="275" y="153"/>
                  <a:pt x="274" y="149"/>
                </a:cubicBezTo>
                <a:cubicBezTo>
                  <a:pt x="270" y="146"/>
                  <a:pt x="263" y="148"/>
                  <a:pt x="259" y="147"/>
                </a:cubicBezTo>
                <a:cubicBezTo>
                  <a:pt x="251" y="144"/>
                  <a:pt x="253" y="133"/>
                  <a:pt x="255" y="130"/>
                </a:cubicBezTo>
                <a:cubicBezTo>
                  <a:pt x="255" y="131"/>
                  <a:pt x="254" y="131"/>
                  <a:pt x="255" y="131"/>
                </a:cubicBezTo>
                <a:cubicBezTo>
                  <a:pt x="255" y="129"/>
                  <a:pt x="257" y="128"/>
                  <a:pt x="256" y="127"/>
                </a:cubicBezTo>
                <a:cubicBezTo>
                  <a:pt x="256" y="128"/>
                  <a:pt x="256" y="129"/>
                  <a:pt x="255" y="130"/>
                </a:cubicBezTo>
                <a:cubicBezTo>
                  <a:pt x="257" y="124"/>
                  <a:pt x="260" y="119"/>
                  <a:pt x="263" y="114"/>
                </a:cubicBezTo>
                <a:close/>
                <a:moveTo>
                  <a:pt x="268" y="106"/>
                </a:moveTo>
                <a:cubicBezTo>
                  <a:pt x="269" y="109"/>
                  <a:pt x="265" y="112"/>
                  <a:pt x="265" y="116"/>
                </a:cubicBezTo>
                <a:cubicBezTo>
                  <a:pt x="263" y="119"/>
                  <a:pt x="261" y="123"/>
                  <a:pt x="258" y="127"/>
                </a:cubicBezTo>
                <a:cubicBezTo>
                  <a:pt x="256" y="132"/>
                  <a:pt x="254" y="137"/>
                  <a:pt x="255" y="142"/>
                </a:cubicBezTo>
                <a:cubicBezTo>
                  <a:pt x="256" y="142"/>
                  <a:pt x="256" y="144"/>
                  <a:pt x="257" y="144"/>
                </a:cubicBezTo>
                <a:cubicBezTo>
                  <a:pt x="256" y="142"/>
                  <a:pt x="257" y="140"/>
                  <a:pt x="257" y="138"/>
                </a:cubicBezTo>
                <a:cubicBezTo>
                  <a:pt x="259" y="133"/>
                  <a:pt x="261" y="128"/>
                  <a:pt x="263" y="123"/>
                </a:cubicBezTo>
                <a:cubicBezTo>
                  <a:pt x="266" y="117"/>
                  <a:pt x="271" y="113"/>
                  <a:pt x="271" y="106"/>
                </a:cubicBezTo>
                <a:cubicBezTo>
                  <a:pt x="272" y="104"/>
                  <a:pt x="271" y="100"/>
                  <a:pt x="270" y="98"/>
                </a:cubicBezTo>
                <a:cubicBezTo>
                  <a:pt x="270" y="101"/>
                  <a:pt x="270" y="104"/>
                  <a:pt x="268" y="106"/>
                </a:cubicBezTo>
                <a:close/>
                <a:moveTo>
                  <a:pt x="191" y="108"/>
                </a:moveTo>
                <a:cubicBezTo>
                  <a:pt x="190" y="108"/>
                  <a:pt x="189" y="109"/>
                  <a:pt x="188" y="109"/>
                </a:cubicBezTo>
                <a:cubicBezTo>
                  <a:pt x="185" y="110"/>
                  <a:pt x="182" y="112"/>
                  <a:pt x="182" y="115"/>
                </a:cubicBezTo>
                <a:cubicBezTo>
                  <a:pt x="185" y="115"/>
                  <a:pt x="193" y="114"/>
                  <a:pt x="192" y="119"/>
                </a:cubicBezTo>
                <a:cubicBezTo>
                  <a:pt x="192" y="120"/>
                  <a:pt x="191" y="123"/>
                  <a:pt x="189" y="123"/>
                </a:cubicBezTo>
                <a:cubicBezTo>
                  <a:pt x="189" y="122"/>
                  <a:pt x="187" y="121"/>
                  <a:pt x="186" y="122"/>
                </a:cubicBezTo>
                <a:cubicBezTo>
                  <a:pt x="187" y="123"/>
                  <a:pt x="187" y="125"/>
                  <a:pt x="186" y="126"/>
                </a:cubicBezTo>
                <a:cubicBezTo>
                  <a:pt x="186" y="127"/>
                  <a:pt x="187" y="127"/>
                  <a:pt x="187" y="128"/>
                </a:cubicBezTo>
                <a:cubicBezTo>
                  <a:pt x="183" y="130"/>
                  <a:pt x="188" y="134"/>
                  <a:pt x="185" y="137"/>
                </a:cubicBezTo>
                <a:cubicBezTo>
                  <a:pt x="188" y="137"/>
                  <a:pt x="189" y="137"/>
                  <a:pt x="191" y="137"/>
                </a:cubicBezTo>
                <a:cubicBezTo>
                  <a:pt x="191" y="137"/>
                  <a:pt x="192" y="137"/>
                  <a:pt x="193" y="138"/>
                </a:cubicBezTo>
                <a:cubicBezTo>
                  <a:pt x="195" y="137"/>
                  <a:pt x="197" y="135"/>
                  <a:pt x="198" y="133"/>
                </a:cubicBezTo>
                <a:cubicBezTo>
                  <a:pt x="198" y="131"/>
                  <a:pt x="197" y="127"/>
                  <a:pt x="200" y="126"/>
                </a:cubicBezTo>
                <a:cubicBezTo>
                  <a:pt x="201" y="126"/>
                  <a:pt x="201" y="126"/>
                  <a:pt x="202" y="126"/>
                </a:cubicBezTo>
                <a:cubicBezTo>
                  <a:pt x="202" y="124"/>
                  <a:pt x="203" y="123"/>
                  <a:pt x="203" y="122"/>
                </a:cubicBezTo>
                <a:cubicBezTo>
                  <a:pt x="204" y="118"/>
                  <a:pt x="198" y="116"/>
                  <a:pt x="200" y="111"/>
                </a:cubicBezTo>
                <a:cubicBezTo>
                  <a:pt x="198" y="108"/>
                  <a:pt x="194" y="107"/>
                  <a:pt x="191" y="108"/>
                </a:cubicBezTo>
                <a:close/>
                <a:moveTo>
                  <a:pt x="77" y="111"/>
                </a:moveTo>
                <a:cubicBezTo>
                  <a:pt x="78" y="114"/>
                  <a:pt x="78" y="117"/>
                  <a:pt x="79" y="120"/>
                </a:cubicBezTo>
                <a:cubicBezTo>
                  <a:pt x="82" y="130"/>
                  <a:pt x="84" y="140"/>
                  <a:pt x="86" y="150"/>
                </a:cubicBezTo>
                <a:cubicBezTo>
                  <a:pt x="89" y="150"/>
                  <a:pt x="93" y="150"/>
                  <a:pt x="95" y="151"/>
                </a:cubicBezTo>
                <a:cubicBezTo>
                  <a:pt x="95" y="148"/>
                  <a:pt x="97" y="143"/>
                  <a:pt x="100" y="142"/>
                </a:cubicBezTo>
                <a:cubicBezTo>
                  <a:pt x="103" y="141"/>
                  <a:pt x="106" y="142"/>
                  <a:pt x="109" y="141"/>
                </a:cubicBezTo>
                <a:cubicBezTo>
                  <a:pt x="104" y="135"/>
                  <a:pt x="98" y="130"/>
                  <a:pt x="93" y="124"/>
                </a:cubicBezTo>
                <a:cubicBezTo>
                  <a:pt x="93" y="124"/>
                  <a:pt x="93" y="124"/>
                  <a:pt x="92" y="124"/>
                </a:cubicBezTo>
                <a:cubicBezTo>
                  <a:pt x="90" y="121"/>
                  <a:pt x="88" y="119"/>
                  <a:pt x="85" y="117"/>
                </a:cubicBezTo>
                <a:cubicBezTo>
                  <a:pt x="83" y="114"/>
                  <a:pt x="80" y="110"/>
                  <a:pt x="77" y="109"/>
                </a:cubicBezTo>
                <a:cubicBezTo>
                  <a:pt x="76" y="110"/>
                  <a:pt x="77" y="110"/>
                  <a:pt x="77" y="111"/>
                </a:cubicBezTo>
                <a:close/>
                <a:moveTo>
                  <a:pt x="189" y="117"/>
                </a:moveTo>
                <a:cubicBezTo>
                  <a:pt x="186" y="116"/>
                  <a:pt x="183" y="116"/>
                  <a:pt x="180" y="116"/>
                </a:cubicBezTo>
                <a:cubicBezTo>
                  <a:pt x="161" y="116"/>
                  <a:pt x="141" y="116"/>
                  <a:pt x="123" y="117"/>
                </a:cubicBezTo>
                <a:cubicBezTo>
                  <a:pt x="123" y="117"/>
                  <a:pt x="123" y="118"/>
                  <a:pt x="122" y="118"/>
                </a:cubicBezTo>
                <a:cubicBezTo>
                  <a:pt x="122" y="118"/>
                  <a:pt x="122" y="117"/>
                  <a:pt x="121" y="117"/>
                </a:cubicBezTo>
                <a:cubicBezTo>
                  <a:pt x="119" y="118"/>
                  <a:pt x="117" y="116"/>
                  <a:pt x="115" y="117"/>
                </a:cubicBezTo>
                <a:cubicBezTo>
                  <a:pt x="113" y="118"/>
                  <a:pt x="113" y="119"/>
                  <a:pt x="112" y="120"/>
                </a:cubicBezTo>
                <a:cubicBezTo>
                  <a:pt x="112" y="121"/>
                  <a:pt x="113" y="121"/>
                  <a:pt x="112" y="122"/>
                </a:cubicBezTo>
                <a:cubicBezTo>
                  <a:pt x="112" y="123"/>
                  <a:pt x="111" y="121"/>
                  <a:pt x="111" y="122"/>
                </a:cubicBezTo>
                <a:cubicBezTo>
                  <a:pt x="107" y="128"/>
                  <a:pt x="108" y="139"/>
                  <a:pt x="115" y="142"/>
                </a:cubicBezTo>
                <a:cubicBezTo>
                  <a:pt x="132" y="140"/>
                  <a:pt x="153" y="142"/>
                  <a:pt x="169" y="141"/>
                </a:cubicBezTo>
                <a:cubicBezTo>
                  <a:pt x="176" y="141"/>
                  <a:pt x="184" y="141"/>
                  <a:pt x="191" y="140"/>
                </a:cubicBezTo>
                <a:cubicBezTo>
                  <a:pt x="191" y="139"/>
                  <a:pt x="188" y="139"/>
                  <a:pt x="186" y="139"/>
                </a:cubicBezTo>
                <a:cubicBezTo>
                  <a:pt x="176" y="139"/>
                  <a:pt x="167" y="138"/>
                  <a:pt x="156" y="138"/>
                </a:cubicBezTo>
                <a:cubicBezTo>
                  <a:pt x="143" y="139"/>
                  <a:pt x="128" y="137"/>
                  <a:pt x="115" y="139"/>
                </a:cubicBezTo>
                <a:cubicBezTo>
                  <a:pt x="110" y="135"/>
                  <a:pt x="111" y="126"/>
                  <a:pt x="114" y="121"/>
                </a:cubicBezTo>
                <a:cubicBezTo>
                  <a:pt x="116" y="119"/>
                  <a:pt x="119" y="120"/>
                  <a:pt x="122" y="120"/>
                </a:cubicBezTo>
                <a:cubicBezTo>
                  <a:pt x="126" y="120"/>
                  <a:pt x="130" y="120"/>
                  <a:pt x="134" y="120"/>
                </a:cubicBezTo>
                <a:cubicBezTo>
                  <a:pt x="149" y="119"/>
                  <a:pt x="160" y="119"/>
                  <a:pt x="172" y="119"/>
                </a:cubicBezTo>
                <a:cubicBezTo>
                  <a:pt x="178" y="119"/>
                  <a:pt x="183" y="120"/>
                  <a:pt x="188" y="120"/>
                </a:cubicBezTo>
                <a:cubicBezTo>
                  <a:pt x="189" y="120"/>
                  <a:pt x="189" y="120"/>
                  <a:pt x="190" y="120"/>
                </a:cubicBezTo>
                <a:cubicBezTo>
                  <a:pt x="191" y="119"/>
                  <a:pt x="190" y="117"/>
                  <a:pt x="189" y="117"/>
                </a:cubicBezTo>
                <a:close/>
                <a:moveTo>
                  <a:pt x="138" y="121"/>
                </a:moveTo>
                <a:cubicBezTo>
                  <a:pt x="131" y="122"/>
                  <a:pt x="123" y="121"/>
                  <a:pt x="117" y="122"/>
                </a:cubicBezTo>
                <a:cubicBezTo>
                  <a:pt x="116" y="123"/>
                  <a:pt x="117" y="125"/>
                  <a:pt x="116" y="125"/>
                </a:cubicBezTo>
                <a:cubicBezTo>
                  <a:pt x="120" y="126"/>
                  <a:pt x="126" y="124"/>
                  <a:pt x="129" y="126"/>
                </a:cubicBezTo>
                <a:cubicBezTo>
                  <a:pt x="124" y="126"/>
                  <a:pt x="121" y="127"/>
                  <a:pt x="116" y="127"/>
                </a:cubicBezTo>
                <a:cubicBezTo>
                  <a:pt x="117" y="128"/>
                  <a:pt x="115" y="131"/>
                  <a:pt x="117" y="132"/>
                </a:cubicBezTo>
                <a:cubicBezTo>
                  <a:pt x="117" y="133"/>
                  <a:pt x="115" y="133"/>
                  <a:pt x="116" y="134"/>
                </a:cubicBezTo>
                <a:cubicBezTo>
                  <a:pt x="119" y="133"/>
                  <a:pt x="123" y="134"/>
                  <a:pt x="127" y="134"/>
                </a:cubicBezTo>
                <a:cubicBezTo>
                  <a:pt x="124" y="135"/>
                  <a:pt x="120" y="134"/>
                  <a:pt x="116" y="135"/>
                </a:cubicBezTo>
                <a:cubicBezTo>
                  <a:pt x="117" y="136"/>
                  <a:pt x="117" y="136"/>
                  <a:pt x="117" y="137"/>
                </a:cubicBezTo>
                <a:cubicBezTo>
                  <a:pt x="127" y="137"/>
                  <a:pt x="136" y="136"/>
                  <a:pt x="145" y="137"/>
                </a:cubicBezTo>
                <a:cubicBezTo>
                  <a:pt x="157" y="138"/>
                  <a:pt x="172" y="137"/>
                  <a:pt x="184" y="137"/>
                </a:cubicBezTo>
                <a:cubicBezTo>
                  <a:pt x="184" y="136"/>
                  <a:pt x="184" y="136"/>
                  <a:pt x="184" y="135"/>
                </a:cubicBezTo>
                <a:cubicBezTo>
                  <a:pt x="183" y="135"/>
                  <a:pt x="181" y="135"/>
                  <a:pt x="182" y="134"/>
                </a:cubicBezTo>
                <a:cubicBezTo>
                  <a:pt x="181" y="134"/>
                  <a:pt x="182" y="135"/>
                  <a:pt x="181" y="135"/>
                </a:cubicBezTo>
                <a:cubicBezTo>
                  <a:pt x="175" y="134"/>
                  <a:pt x="168" y="135"/>
                  <a:pt x="162" y="134"/>
                </a:cubicBezTo>
                <a:cubicBezTo>
                  <a:pt x="167" y="133"/>
                  <a:pt x="173" y="133"/>
                  <a:pt x="179" y="133"/>
                </a:cubicBezTo>
                <a:cubicBezTo>
                  <a:pt x="181" y="133"/>
                  <a:pt x="183" y="134"/>
                  <a:pt x="184" y="133"/>
                </a:cubicBezTo>
                <a:cubicBezTo>
                  <a:pt x="182" y="131"/>
                  <a:pt x="177" y="133"/>
                  <a:pt x="175" y="132"/>
                </a:cubicBezTo>
                <a:cubicBezTo>
                  <a:pt x="177" y="131"/>
                  <a:pt x="181" y="131"/>
                  <a:pt x="184" y="131"/>
                </a:cubicBezTo>
                <a:cubicBezTo>
                  <a:pt x="183" y="129"/>
                  <a:pt x="183" y="129"/>
                  <a:pt x="184" y="128"/>
                </a:cubicBezTo>
                <a:cubicBezTo>
                  <a:pt x="178" y="127"/>
                  <a:pt x="172" y="128"/>
                  <a:pt x="166" y="129"/>
                </a:cubicBezTo>
                <a:cubicBezTo>
                  <a:pt x="159" y="129"/>
                  <a:pt x="152" y="129"/>
                  <a:pt x="146" y="129"/>
                </a:cubicBezTo>
                <a:cubicBezTo>
                  <a:pt x="141" y="129"/>
                  <a:pt x="135" y="129"/>
                  <a:pt x="130" y="130"/>
                </a:cubicBezTo>
                <a:cubicBezTo>
                  <a:pt x="129" y="130"/>
                  <a:pt x="128" y="131"/>
                  <a:pt x="127" y="130"/>
                </a:cubicBezTo>
                <a:cubicBezTo>
                  <a:pt x="138" y="127"/>
                  <a:pt x="149" y="129"/>
                  <a:pt x="162" y="128"/>
                </a:cubicBezTo>
                <a:cubicBezTo>
                  <a:pt x="169" y="127"/>
                  <a:pt x="174" y="127"/>
                  <a:pt x="180" y="127"/>
                </a:cubicBezTo>
                <a:cubicBezTo>
                  <a:pt x="182" y="127"/>
                  <a:pt x="184" y="127"/>
                  <a:pt x="184" y="126"/>
                </a:cubicBezTo>
                <a:cubicBezTo>
                  <a:pt x="181" y="124"/>
                  <a:pt x="175" y="126"/>
                  <a:pt x="171" y="125"/>
                </a:cubicBezTo>
                <a:cubicBezTo>
                  <a:pt x="174" y="125"/>
                  <a:pt x="181" y="124"/>
                  <a:pt x="185" y="124"/>
                </a:cubicBezTo>
                <a:cubicBezTo>
                  <a:pt x="185" y="123"/>
                  <a:pt x="184" y="122"/>
                  <a:pt x="185" y="122"/>
                </a:cubicBezTo>
                <a:cubicBezTo>
                  <a:pt x="185" y="122"/>
                  <a:pt x="185" y="121"/>
                  <a:pt x="185" y="121"/>
                </a:cubicBezTo>
                <a:cubicBezTo>
                  <a:pt x="170" y="120"/>
                  <a:pt x="153" y="121"/>
                  <a:pt x="138" y="121"/>
                </a:cubicBezTo>
                <a:close/>
                <a:moveTo>
                  <a:pt x="25" y="131"/>
                </a:moveTo>
                <a:cubicBezTo>
                  <a:pt x="24" y="130"/>
                  <a:pt x="22" y="128"/>
                  <a:pt x="20" y="127"/>
                </a:cubicBezTo>
                <a:cubicBezTo>
                  <a:pt x="20" y="126"/>
                  <a:pt x="18" y="126"/>
                  <a:pt x="17" y="124"/>
                </a:cubicBezTo>
                <a:cubicBezTo>
                  <a:pt x="14" y="128"/>
                  <a:pt x="7" y="128"/>
                  <a:pt x="4" y="131"/>
                </a:cubicBezTo>
                <a:cubicBezTo>
                  <a:pt x="12" y="140"/>
                  <a:pt x="21" y="148"/>
                  <a:pt x="31" y="155"/>
                </a:cubicBezTo>
                <a:cubicBezTo>
                  <a:pt x="36" y="160"/>
                  <a:pt x="43" y="165"/>
                  <a:pt x="48" y="171"/>
                </a:cubicBezTo>
                <a:cubicBezTo>
                  <a:pt x="50" y="171"/>
                  <a:pt x="50" y="172"/>
                  <a:pt x="51" y="173"/>
                </a:cubicBezTo>
                <a:cubicBezTo>
                  <a:pt x="53" y="167"/>
                  <a:pt x="57" y="164"/>
                  <a:pt x="60" y="160"/>
                </a:cubicBezTo>
                <a:cubicBezTo>
                  <a:pt x="60" y="160"/>
                  <a:pt x="60" y="160"/>
                  <a:pt x="60" y="159"/>
                </a:cubicBezTo>
                <a:cubicBezTo>
                  <a:pt x="57" y="160"/>
                  <a:pt x="55" y="163"/>
                  <a:pt x="51" y="163"/>
                </a:cubicBezTo>
                <a:cubicBezTo>
                  <a:pt x="53" y="161"/>
                  <a:pt x="56" y="160"/>
                  <a:pt x="58" y="158"/>
                </a:cubicBezTo>
                <a:cubicBezTo>
                  <a:pt x="58" y="157"/>
                  <a:pt x="57" y="157"/>
                  <a:pt x="57" y="157"/>
                </a:cubicBezTo>
                <a:cubicBezTo>
                  <a:pt x="56" y="157"/>
                  <a:pt x="54" y="159"/>
                  <a:pt x="53" y="158"/>
                </a:cubicBezTo>
                <a:cubicBezTo>
                  <a:pt x="53" y="157"/>
                  <a:pt x="55" y="157"/>
                  <a:pt x="56" y="156"/>
                </a:cubicBezTo>
                <a:cubicBezTo>
                  <a:pt x="54" y="154"/>
                  <a:pt x="52" y="158"/>
                  <a:pt x="51" y="156"/>
                </a:cubicBezTo>
                <a:cubicBezTo>
                  <a:pt x="52" y="155"/>
                  <a:pt x="53" y="155"/>
                  <a:pt x="54" y="154"/>
                </a:cubicBezTo>
                <a:cubicBezTo>
                  <a:pt x="53" y="152"/>
                  <a:pt x="50" y="155"/>
                  <a:pt x="49" y="154"/>
                </a:cubicBezTo>
                <a:cubicBezTo>
                  <a:pt x="49" y="153"/>
                  <a:pt x="51" y="153"/>
                  <a:pt x="52" y="152"/>
                </a:cubicBezTo>
                <a:cubicBezTo>
                  <a:pt x="51" y="152"/>
                  <a:pt x="51" y="151"/>
                  <a:pt x="50" y="151"/>
                </a:cubicBezTo>
                <a:cubicBezTo>
                  <a:pt x="49" y="152"/>
                  <a:pt x="47" y="153"/>
                  <a:pt x="46" y="152"/>
                </a:cubicBezTo>
                <a:cubicBezTo>
                  <a:pt x="46" y="150"/>
                  <a:pt x="49" y="151"/>
                  <a:pt x="49" y="150"/>
                </a:cubicBezTo>
                <a:cubicBezTo>
                  <a:pt x="49" y="149"/>
                  <a:pt x="48" y="149"/>
                  <a:pt x="48" y="148"/>
                </a:cubicBezTo>
                <a:cubicBezTo>
                  <a:pt x="46" y="149"/>
                  <a:pt x="45" y="150"/>
                  <a:pt x="43" y="150"/>
                </a:cubicBezTo>
                <a:cubicBezTo>
                  <a:pt x="41" y="151"/>
                  <a:pt x="39" y="153"/>
                  <a:pt x="37" y="153"/>
                </a:cubicBezTo>
                <a:cubicBezTo>
                  <a:pt x="39" y="150"/>
                  <a:pt x="43" y="149"/>
                  <a:pt x="46" y="147"/>
                </a:cubicBezTo>
                <a:cubicBezTo>
                  <a:pt x="45" y="146"/>
                  <a:pt x="45" y="146"/>
                  <a:pt x="44" y="145"/>
                </a:cubicBezTo>
                <a:cubicBezTo>
                  <a:pt x="42" y="146"/>
                  <a:pt x="41" y="147"/>
                  <a:pt x="40" y="147"/>
                </a:cubicBezTo>
                <a:cubicBezTo>
                  <a:pt x="39" y="145"/>
                  <a:pt x="42" y="145"/>
                  <a:pt x="42" y="144"/>
                </a:cubicBezTo>
                <a:cubicBezTo>
                  <a:pt x="42" y="144"/>
                  <a:pt x="42" y="143"/>
                  <a:pt x="41" y="143"/>
                </a:cubicBezTo>
                <a:cubicBezTo>
                  <a:pt x="40" y="144"/>
                  <a:pt x="38" y="145"/>
                  <a:pt x="37" y="144"/>
                </a:cubicBezTo>
                <a:cubicBezTo>
                  <a:pt x="37" y="143"/>
                  <a:pt x="39" y="143"/>
                  <a:pt x="40" y="142"/>
                </a:cubicBezTo>
                <a:cubicBezTo>
                  <a:pt x="39" y="142"/>
                  <a:pt x="39" y="141"/>
                  <a:pt x="38" y="141"/>
                </a:cubicBezTo>
                <a:cubicBezTo>
                  <a:pt x="37" y="142"/>
                  <a:pt x="35" y="143"/>
                  <a:pt x="33" y="143"/>
                </a:cubicBezTo>
                <a:cubicBezTo>
                  <a:pt x="34" y="141"/>
                  <a:pt x="35" y="140"/>
                  <a:pt x="37" y="140"/>
                </a:cubicBezTo>
                <a:cubicBezTo>
                  <a:pt x="36" y="138"/>
                  <a:pt x="32" y="142"/>
                  <a:pt x="31" y="140"/>
                </a:cubicBezTo>
                <a:cubicBezTo>
                  <a:pt x="32" y="139"/>
                  <a:pt x="33" y="139"/>
                  <a:pt x="34" y="138"/>
                </a:cubicBezTo>
                <a:cubicBezTo>
                  <a:pt x="34" y="138"/>
                  <a:pt x="33" y="137"/>
                  <a:pt x="33" y="137"/>
                </a:cubicBezTo>
                <a:cubicBezTo>
                  <a:pt x="29" y="139"/>
                  <a:pt x="26" y="139"/>
                  <a:pt x="24" y="141"/>
                </a:cubicBezTo>
                <a:cubicBezTo>
                  <a:pt x="23" y="141"/>
                  <a:pt x="23" y="141"/>
                  <a:pt x="23" y="140"/>
                </a:cubicBezTo>
                <a:cubicBezTo>
                  <a:pt x="25" y="138"/>
                  <a:pt x="29" y="138"/>
                  <a:pt x="31" y="135"/>
                </a:cubicBezTo>
                <a:cubicBezTo>
                  <a:pt x="29" y="134"/>
                  <a:pt x="27" y="132"/>
                  <a:pt x="25" y="131"/>
                </a:cubicBezTo>
                <a:cubicBezTo>
                  <a:pt x="25" y="131"/>
                  <a:pt x="25" y="131"/>
                  <a:pt x="25" y="131"/>
                </a:cubicBezTo>
                <a:close/>
                <a:moveTo>
                  <a:pt x="2" y="137"/>
                </a:moveTo>
                <a:cubicBezTo>
                  <a:pt x="18" y="150"/>
                  <a:pt x="34" y="163"/>
                  <a:pt x="49" y="176"/>
                </a:cubicBezTo>
                <a:cubicBezTo>
                  <a:pt x="50" y="176"/>
                  <a:pt x="50" y="175"/>
                  <a:pt x="50" y="174"/>
                </a:cubicBezTo>
                <a:cubicBezTo>
                  <a:pt x="49" y="174"/>
                  <a:pt x="49" y="173"/>
                  <a:pt x="48" y="172"/>
                </a:cubicBezTo>
                <a:cubicBezTo>
                  <a:pt x="48" y="171"/>
                  <a:pt x="47" y="171"/>
                  <a:pt x="46" y="171"/>
                </a:cubicBezTo>
                <a:cubicBezTo>
                  <a:pt x="44" y="168"/>
                  <a:pt x="41" y="165"/>
                  <a:pt x="37" y="163"/>
                </a:cubicBezTo>
                <a:cubicBezTo>
                  <a:pt x="33" y="159"/>
                  <a:pt x="30" y="156"/>
                  <a:pt x="25" y="153"/>
                </a:cubicBezTo>
                <a:cubicBezTo>
                  <a:pt x="21" y="150"/>
                  <a:pt x="18" y="146"/>
                  <a:pt x="14" y="143"/>
                </a:cubicBezTo>
                <a:cubicBezTo>
                  <a:pt x="12" y="140"/>
                  <a:pt x="8" y="137"/>
                  <a:pt x="5" y="135"/>
                </a:cubicBezTo>
                <a:cubicBezTo>
                  <a:pt x="5" y="134"/>
                  <a:pt x="4" y="133"/>
                  <a:pt x="3" y="133"/>
                </a:cubicBezTo>
                <a:cubicBezTo>
                  <a:pt x="2" y="134"/>
                  <a:pt x="2" y="136"/>
                  <a:pt x="2" y="137"/>
                </a:cubicBezTo>
                <a:close/>
                <a:moveTo>
                  <a:pt x="190" y="142"/>
                </a:moveTo>
                <a:cubicBezTo>
                  <a:pt x="183" y="141"/>
                  <a:pt x="177" y="142"/>
                  <a:pt x="171" y="142"/>
                </a:cubicBezTo>
                <a:cubicBezTo>
                  <a:pt x="166" y="142"/>
                  <a:pt x="162" y="143"/>
                  <a:pt x="157" y="143"/>
                </a:cubicBezTo>
                <a:cubicBezTo>
                  <a:pt x="153" y="143"/>
                  <a:pt x="148" y="142"/>
                  <a:pt x="144" y="143"/>
                </a:cubicBezTo>
                <a:cubicBezTo>
                  <a:pt x="135" y="143"/>
                  <a:pt x="127" y="142"/>
                  <a:pt x="117" y="143"/>
                </a:cubicBezTo>
                <a:cubicBezTo>
                  <a:pt x="112" y="143"/>
                  <a:pt x="106" y="143"/>
                  <a:pt x="101" y="143"/>
                </a:cubicBezTo>
                <a:cubicBezTo>
                  <a:pt x="101" y="144"/>
                  <a:pt x="101" y="145"/>
                  <a:pt x="102" y="146"/>
                </a:cubicBezTo>
                <a:cubicBezTo>
                  <a:pt x="108" y="146"/>
                  <a:pt x="118" y="145"/>
                  <a:pt x="126" y="146"/>
                </a:cubicBezTo>
                <a:cubicBezTo>
                  <a:pt x="130" y="145"/>
                  <a:pt x="137" y="146"/>
                  <a:pt x="141" y="146"/>
                </a:cubicBezTo>
                <a:cubicBezTo>
                  <a:pt x="154" y="143"/>
                  <a:pt x="171" y="145"/>
                  <a:pt x="186" y="145"/>
                </a:cubicBezTo>
                <a:cubicBezTo>
                  <a:pt x="188" y="145"/>
                  <a:pt x="190" y="145"/>
                  <a:pt x="192" y="145"/>
                </a:cubicBezTo>
                <a:cubicBezTo>
                  <a:pt x="193" y="145"/>
                  <a:pt x="194" y="146"/>
                  <a:pt x="195" y="144"/>
                </a:cubicBezTo>
                <a:cubicBezTo>
                  <a:pt x="194" y="143"/>
                  <a:pt x="192" y="142"/>
                  <a:pt x="190" y="142"/>
                </a:cubicBezTo>
                <a:close/>
                <a:moveTo>
                  <a:pt x="100" y="157"/>
                </a:moveTo>
                <a:cubicBezTo>
                  <a:pt x="99" y="155"/>
                  <a:pt x="99" y="154"/>
                  <a:pt x="99" y="152"/>
                </a:cubicBezTo>
                <a:cubicBezTo>
                  <a:pt x="99" y="149"/>
                  <a:pt x="100" y="146"/>
                  <a:pt x="99" y="145"/>
                </a:cubicBezTo>
                <a:cubicBezTo>
                  <a:pt x="96" y="148"/>
                  <a:pt x="96" y="156"/>
                  <a:pt x="100" y="157"/>
                </a:cubicBezTo>
                <a:close/>
                <a:moveTo>
                  <a:pt x="107" y="152"/>
                </a:moveTo>
                <a:cubicBezTo>
                  <a:pt x="106" y="152"/>
                  <a:pt x="103" y="152"/>
                  <a:pt x="102" y="153"/>
                </a:cubicBezTo>
                <a:cubicBezTo>
                  <a:pt x="102" y="154"/>
                  <a:pt x="104" y="153"/>
                  <a:pt x="105" y="154"/>
                </a:cubicBezTo>
                <a:cubicBezTo>
                  <a:pt x="110" y="154"/>
                  <a:pt x="118" y="155"/>
                  <a:pt x="122" y="155"/>
                </a:cubicBezTo>
                <a:cubicBezTo>
                  <a:pt x="122" y="154"/>
                  <a:pt x="124" y="155"/>
                  <a:pt x="125" y="154"/>
                </a:cubicBezTo>
                <a:cubicBezTo>
                  <a:pt x="127" y="155"/>
                  <a:pt x="130" y="154"/>
                  <a:pt x="132" y="154"/>
                </a:cubicBezTo>
                <a:cubicBezTo>
                  <a:pt x="131" y="154"/>
                  <a:pt x="131" y="154"/>
                  <a:pt x="131" y="154"/>
                </a:cubicBezTo>
                <a:cubicBezTo>
                  <a:pt x="132" y="155"/>
                  <a:pt x="132" y="154"/>
                  <a:pt x="132" y="154"/>
                </a:cubicBezTo>
                <a:cubicBezTo>
                  <a:pt x="150" y="154"/>
                  <a:pt x="172" y="153"/>
                  <a:pt x="191" y="153"/>
                </a:cubicBezTo>
                <a:cubicBezTo>
                  <a:pt x="191" y="153"/>
                  <a:pt x="191" y="152"/>
                  <a:pt x="190" y="152"/>
                </a:cubicBezTo>
                <a:cubicBezTo>
                  <a:pt x="184" y="150"/>
                  <a:pt x="176" y="151"/>
                  <a:pt x="170" y="151"/>
                </a:cubicBezTo>
                <a:cubicBezTo>
                  <a:pt x="169" y="151"/>
                  <a:pt x="168" y="151"/>
                  <a:pt x="168" y="150"/>
                </a:cubicBezTo>
                <a:cubicBezTo>
                  <a:pt x="174" y="150"/>
                  <a:pt x="179" y="150"/>
                  <a:pt x="185" y="150"/>
                </a:cubicBezTo>
                <a:cubicBezTo>
                  <a:pt x="187" y="150"/>
                  <a:pt x="190" y="151"/>
                  <a:pt x="192" y="150"/>
                </a:cubicBezTo>
                <a:cubicBezTo>
                  <a:pt x="189" y="149"/>
                  <a:pt x="182" y="149"/>
                  <a:pt x="180" y="149"/>
                </a:cubicBezTo>
                <a:cubicBezTo>
                  <a:pt x="183" y="148"/>
                  <a:pt x="187" y="148"/>
                  <a:pt x="191" y="148"/>
                </a:cubicBezTo>
                <a:cubicBezTo>
                  <a:pt x="191" y="148"/>
                  <a:pt x="191" y="147"/>
                  <a:pt x="192" y="147"/>
                </a:cubicBezTo>
                <a:cubicBezTo>
                  <a:pt x="178" y="147"/>
                  <a:pt x="160" y="145"/>
                  <a:pt x="146" y="146"/>
                </a:cubicBezTo>
                <a:cubicBezTo>
                  <a:pt x="131" y="148"/>
                  <a:pt x="117" y="147"/>
                  <a:pt x="102" y="147"/>
                </a:cubicBezTo>
                <a:cubicBezTo>
                  <a:pt x="103" y="148"/>
                  <a:pt x="103" y="148"/>
                  <a:pt x="103" y="149"/>
                </a:cubicBezTo>
                <a:cubicBezTo>
                  <a:pt x="106" y="150"/>
                  <a:pt x="110" y="149"/>
                  <a:pt x="113" y="149"/>
                </a:cubicBezTo>
                <a:cubicBezTo>
                  <a:pt x="111" y="150"/>
                  <a:pt x="106" y="150"/>
                  <a:pt x="102" y="151"/>
                </a:cubicBezTo>
                <a:cubicBezTo>
                  <a:pt x="109" y="152"/>
                  <a:pt x="118" y="150"/>
                  <a:pt x="124" y="151"/>
                </a:cubicBezTo>
                <a:cubicBezTo>
                  <a:pt x="119" y="152"/>
                  <a:pt x="112" y="152"/>
                  <a:pt x="107" y="152"/>
                </a:cubicBezTo>
                <a:close/>
                <a:moveTo>
                  <a:pt x="278" y="168"/>
                </a:moveTo>
                <a:cubicBezTo>
                  <a:pt x="278" y="170"/>
                  <a:pt x="277" y="173"/>
                  <a:pt x="276" y="176"/>
                </a:cubicBezTo>
                <a:cubicBezTo>
                  <a:pt x="275" y="177"/>
                  <a:pt x="275" y="179"/>
                  <a:pt x="274" y="181"/>
                </a:cubicBezTo>
                <a:cubicBezTo>
                  <a:pt x="274" y="182"/>
                  <a:pt x="274" y="182"/>
                  <a:pt x="273" y="183"/>
                </a:cubicBezTo>
                <a:cubicBezTo>
                  <a:pt x="273" y="184"/>
                  <a:pt x="273" y="185"/>
                  <a:pt x="272" y="187"/>
                </a:cubicBezTo>
                <a:cubicBezTo>
                  <a:pt x="270" y="192"/>
                  <a:pt x="267" y="197"/>
                  <a:pt x="263" y="200"/>
                </a:cubicBezTo>
                <a:cubicBezTo>
                  <a:pt x="261" y="203"/>
                  <a:pt x="259" y="205"/>
                  <a:pt x="257" y="208"/>
                </a:cubicBezTo>
                <a:cubicBezTo>
                  <a:pt x="256" y="209"/>
                  <a:pt x="254" y="210"/>
                  <a:pt x="253" y="212"/>
                </a:cubicBezTo>
                <a:cubicBezTo>
                  <a:pt x="252" y="213"/>
                  <a:pt x="251" y="214"/>
                  <a:pt x="250" y="216"/>
                </a:cubicBezTo>
                <a:cubicBezTo>
                  <a:pt x="249" y="216"/>
                  <a:pt x="248" y="217"/>
                  <a:pt x="247" y="217"/>
                </a:cubicBezTo>
                <a:cubicBezTo>
                  <a:pt x="247" y="218"/>
                  <a:pt x="246" y="218"/>
                  <a:pt x="246" y="219"/>
                </a:cubicBezTo>
                <a:cubicBezTo>
                  <a:pt x="245" y="220"/>
                  <a:pt x="243" y="220"/>
                  <a:pt x="242" y="221"/>
                </a:cubicBezTo>
                <a:cubicBezTo>
                  <a:pt x="241" y="222"/>
                  <a:pt x="240" y="223"/>
                  <a:pt x="239" y="224"/>
                </a:cubicBezTo>
                <a:cubicBezTo>
                  <a:pt x="238" y="225"/>
                  <a:pt x="236" y="226"/>
                  <a:pt x="235" y="226"/>
                </a:cubicBezTo>
                <a:cubicBezTo>
                  <a:pt x="231" y="229"/>
                  <a:pt x="227" y="232"/>
                  <a:pt x="222" y="233"/>
                </a:cubicBezTo>
                <a:cubicBezTo>
                  <a:pt x="223" y="233"/>
                  <a:pt x="224" y="234"/>
                  <a:pt x="225" y="235"/>
                </a:cubicBezTo>
                <a:cubicBezTo>
                  <a:pt x="227" y="233"/>
                  <a:pt x="229" y="233"/>
                  <a:pt x="230" y="232"/>
                </a:cubicBezTo>
                <a:cubicBezTo>
                  <a:pt x="232" y="231"/>
                  <a:pt x="234" y="230"/>
                  <a:pt x="236" y="230"/>
                </a:cubicBezTo>
                <a:cubicBezTo>
                  <a:pt x="242" y="225"/>
                  <a:pt x="248" y="220"/>
                  <a:pt x="254" y="215"/>
                </a:cubicBezTo>
                <a:cubicBezTo>
                  <a:pt x="255" y="213"/>
                  <a:pt x="257" y="212"/>
                  <a:pt x="258" y="210"/>
                </a:cubicBezTo>
                <a:cubicBezTo>
                  <a:pt x="260" y="208"/>
                  <a:pt x="261" y="207"/>
                  <a:pt x="262" y="205"/>
                </a:cubicBezTo>
                <a:cubicBezTo>
                  <a:pt x="263" y="204"/>
                  <a:pt x="263" y="204"/>
                  <a:pt x="264" y="204"/>
                </a:cubicBezTo>
                <a:cubicBezTo>
                  <a:pt x="266" y="202"/>
                  <a:pt x="267" y="198"/>
                  <a:pt x="268" y="196"/>
                </a:cubicBezTo>
                <a:cubicBezTo>
                  <a:pt x="270" y="194"/>
                  <a:pt x="272" y="192"/>
                  <a:pt x="273" y="190"/>
                </a:cubicBezTo>
                <a:cubicBezTo>
                  <a:pt x="274" y="188"/>
                  <a:pt x="275" y="186"/>
                  <a:pt x="276" y="184"/>
                </a:cubicBezTo>
                <a:cubicBezTo>
                  <a:pt x="278" y="178"/>
                  <a:pt x="279" y="175"/>
                  <a:pt x="280" y="169"/>
                </a:cubicBezTo>
                <a:cubicBezTo>
                  <a:pt x="280" y="168"/>
                  <a:pt x="280" y="167"/>
                  <a:pt x="280" y="166"/>
                </a:cubicBezTo>
                <a:cubicBezTo>
                  <a:pt x="281" y="162"/>
                  <a:pt x="281" y="158"/>
                  <a:pt x="280" y="155"/>
                </a:cubicBezTo>
                <a:cubicBezTo>
                  <a:pt x="280" y="153"/>
                  <a:pt x="277" y="150"/>
                  <a:pt x="276" y="150"/>
                </a:cubicBezTo>
                <a:cubicBezTo>
                  <a:pt x="278" y="156"/>
                  <a:pt x="279" y="161"/>
                  <a:pt x="278" y="168"/>
                </a:cubicBezTo>
                <a:close/>
                <a:moveTo>
                  <a:pt x="74" y="154"/>
                </a:moveTo>
                <a:cubicBezTo>
                  <a:pt x="71" y="155"/>
                  <a:pt x="68" y="157"/>
                  <a:pt x="65" y="158"/>
                </a:cubicBezTo>
                <a:cubicBezTo>
                  <a:pt x="54" y="167"/>
                  <a:pt x="44" y="184"/>
                  <a:pt x="49" y="204"/>
                </a:cubicBezTo>
                <a:cubicBezTo>
                  <a:pt x="50" y="209"/>
                  <a:pt x="54" y="213"/>
                  <a:pt x="56" y="218"/>
                </a:cubicBezTo>
                <a:cubicBezTo>
                  <a:pt x="57" y="219"/>
                  <a:pt x="58" y="221"/>
                  <a:pt x="59" y="221"/>
                </a:cubicBezTo>
                <a:cubicBezTo>
                  <a:pt x="60" y="222"/>
                  <a:pt x="60" y="221"/>
                  <a:pt x="61" y="222"/>
                </a:cubicBezTo>
                <a:cubicBezTo>
                  <a:pt x="62" y="224"/>
                  <a:pt x="60" y="225"/>
                  <a:pt x="59" y="226"/>
                </a:cubicBezTo>
                <a:cubicBezTo>
                  <a:pt x="57" y="228"/>
                  <a:pt x="55" y="231"/>
                  <a:pt x="54" y="232"/>
                </a:cubicBezTo>
                <a:cubicBezTo>
                  <a:pt x="54" y="233"/>
                  <a:pt x="54" y="234"/>
                  <a:pt x="55" y="235"/>
                </a:cubicBezTo>
                <a:cubicBezTo>
                  <a:pt x="60" y="230"/>
                  <a:pt x="65" y="225"/>
                  <a:pt x="72" y="222"/>
                </a:cubicBezTo>
                <a:cubicBezTo>
                  <a:pt x="72" y="219"/>
                  <a:pt x="74" y="216"/>
                  <a:pt x="74" y="215"/>
                </a:cubicBezTo>
                <a:cubicBezTo>
                  <a:pt x="71" y="215"/>
                  <a:pt x="70" y="211"/>
                  <a:pt x="68" y="209"/>
                </a:cubicBezTo>
                <a:cubicBezTo>
                  <a:pt x="65" y="203"/>
                  <a:pt x="63" y="196"/>
                  <a:pt x="65" y="189"/>
                </a:cubicBezTo>
                <a:cubicBezTo>
                  <a:pt x="66" y="186"/>
                  <a:pt x="67" y="181"/>
                  <a:pt x="68" y="179"/>
                </a:cubicBezTo>
                <a:cubicBezTo>
                  <a:pt x="70" y="177"/>
                  <a:pt x="74" y="174"/>
                  <a:pt x="75" y="173"/>
                </a:cubicBezTo>
                <a:cubicBezTo>
                  <a:pt x="83" y="169"/>
                  <a:pt x="92" y="169"/>
                  <a:pt x="100" y="172"/>
                </a:cubicBezTo>
                <a:cubicBezTo>
                  <a:pt x="102" y="171"/>
                  <a:pt x="101" y="168"/>
                  <a:pt x="101" y="167"/>
                </a:cubicBezTo>
                <a:cubicBezTo>
                  <a:pt x="102" y="163"/>
                  <a:pt x="104" y="161"/>
                  <a:pt x="106" y="159"/>
                </a:cubicBezTo>
                <a:cubicBezTo>
                  <a:pt x="103" y="159"/>
                  <a:pt x="101" y="158"/>
                  <a:pt x="99" y="159"/>
                </a:cubicBezTo>
                <a:cubicBezTo>
                  <a:pt x="97" y="158"/>
                  <a:pt x="96" y="155"/>
                  <a:pt x="96" y="153"/>
                </a:cubicBezTo>
                <a:cubicBezTo>
                  <a:pt x="89" y="151"/>
                  <a:pt x="81" y="152"/>
                  <a:pt x="74" y="154"/>
                </a:cubicBezTo>
                <a:close/>
                <a:moveTo>
                  <a:pt x="193" y="155"/>
                </a:moveTo>
                <a:cubicBezTo>
                  <a:pt x="189" y="155"/>
                  <a:pt x="186" y="155"/>
                  <a:pt x="183" y="155"/>
                </a:cubicBezTo>
                <a:cubicBezTo>
                  <a:pt x="181" y="155"/>
                  <a:pt x="179" y="155"/>
                  <a:pt x="176" y="155"/>
                </a:cubicBezTo>
                <a:cubicBezTo>
                  <a:pt x="172" y="155"/>
                  <a:pt x="169" y="155"/>
                  <a:pt x="166" y="155"/>
                </a:cubicBezTo>
                <a:cubicBezTo>
                  <a:pt x="158" y="155"/>
                  <a:pt x="149" y="155"/>
                  <a:pt x="141" y="156"/>
                </a:cubicBezTo>
                <a:cubicBezTo>
                  <a:pt x="136" y="156"/>
                  <a:pt x="131" y="155"/>
                  <a:pt x="126" y="155"/>
                </a:cubicBezTo>
                <a:cubicBezTo>
                  <a:pt x="125" y="155"/>
                  <a:pt x="123" y="156"/>
                  <a:pt x="122" y="156"/>
                </a:cubicBezTo>
                <a:cubicBezTo>
                  <a:pt x="116" y="156"/>
                  <a:pt x="109" y="156"/>
                  <a:pt x="103" y="155"/>
                </a:cubicBezTo>
                <a:cubicBezTo>
                  <a:pt x="103" y="156"/>
                  <a:pt x="101" y="157"/>
                  <a:pt x="102" y="157"/>
                </a:cubicBezTo>
                <a:cubicBezTo>
                  <a:pt x="104" y="157"/>
                  <a:pt x="108" y="157"/>
                  <a:pt x="109" y="158"/>
                </a:cubicBezTo>
                <a:cubicBezTo>
                  <a:pt x="122" y="158"/>
                  <a:pt x="134" y="158"/>
                  <a:pt x="147" y="158"/>
                </a:cubicBezTo>
                <a:cubicBezTo>
                  <a:pt x="152" y="158"/>
                  <a:pt x="156" y="158"/>
                  <a:pt x="160" y="158"/>
                </a:cubicBezTo>
                <a:cubicBezTo>
                  <a:pt x="166" y="158"/>
                  <a:pt x="172" y="158"/>
                  <a:pt x="179" y="158"/>
                </a:cubicBezTo>
                <a:cubicBezTo>
                  <a:pt x="184" y="158"/>
                  <a:pt x="191" y="159"/>
                  <a:pt x="195" y="158"/>
                </a:cubicBezTo>
                <a:cubicBezTo>
                  <a:pt x="196" y="156"/>
                  <a:pt x="194" y="155"/>
                  <a:pt x="193" y="155"/>
                </a:cubicBezTo>
                <a:close/>
                <a:moveTo>
                  <a:pt x="198" y="160"/>
                </a:moveTo>
                <a:cubicBezTo>
                  <a:pt x="171" y="159"/>
                  <a:pt x="138" y="160"/>
                  <a:pt x="111" y="160"/>
                </a:cubicBezTo>
                <a:cubicBezTo>
                  <a:pt x="111" y="161"/>
                  <a:pt x="111" y="161"/>
                  <a:pt x="111" y="162"/>
                </a:cubicBezTo>
                <a:cubicBezTo>
                  <a:pt x="128" y="162"/>
                  <a:pt x="147" y="161"/>
                  <a:pt x="164" y="162"/>
                </a:cubicBezTo>
                <a:cubicBezTo>
                  <a:pt x="169" y="162"/>
                  <a:pt x="174" y="162"/>
                  <a:pt x="179" y="162"/>
                </a:cubicBezTo>
                <a:cubicBezTo>
                  <a:pt x="182" y="162"/>
                  <a:pt x="185" y="162"/>
                  <a:pt x="189" y="162"/>
                </a:cubicBezTo>
                <a:cubicBezTo>
                  <a:pt x="191" y="162"/>
                  <a:pt x="194" y="163"/>
                  <a:pt x="197" y="163"/>
                </a:cubicBezTo>
                <a:cubicBezTo>
                  <a:pt x="197" y="163"/>
                  <a:pt x="199" y="162"/>
                  <a:pt x="199" y="161"/>
                </a:cubicBezTo>
                <a:cubicBezTo>
                  <a:pt x="199" y="161"/>
                  <a:pt x="198" y="161"/>
                  <a:pt x="198" y="160"/>
                </a:cubicBezTo>
                <a:close/>
                <a:moveTo>
                  <a:pt x="107" y="160"/>
                </a:moveTo>
                <a:cubicBezTo>
                  <a:pt x="104" y="162"/>
                  <a:pt x="103" y="166"/>
                  <a:pt x="103" y="170"/>
                </a:cubicBezTo>
                <a:cubicBezTo>
                  <a:pt x="103" y="171"/>
                  <a:pt x="104" y="171"/>
                  <a:pt x="104" y="171"/>
                </a:cubicBezTo>
                <a:cubicBezTo>
                  <a:pt x="103" y="171"/>
                  <a:pt x="103" y="172"/>
                  <a:pt x="103" y="172"/>
                </a:cubicBezTo>
                <a:cubicBezTo>
                  <a:pt x="104" y="174"/>
                  <a:pt x="106" y="177"/>
                  <a:pt x="109" y="177"/>
                </a:cubicBezTo>
                <a:cubicBezTo>
                  <a:pt x="108" y="174"/>
                  <a:pt x="106" y="170"/>
                  <a:pt x="105" y="167"/>
                </a:cubicBezTo>
                <a:cubicBezTo>
                  <a:pt x="106" y="165"/>
                  <a:pt x="107" y="163"/>
                  <a:pt x="109" y="161"/>
                </a:cubicBezTo>
                <a:cubicBezTo>
                  <a:pt x="108" y="161"/>
                  <a:pt x="108" y="160"/>
                  <a:pt x="107" y="160"/>
                </a:cubicBezTo>
                <a:close/>
                <a:moveTo>
                  <a:pt x="149" y="163"/>
                </a:moveTo>
                <a:cubicBezTo>
                  <a:pt x="135" y="163"/>
                  <a:pt x="121" y="163"/>
                  <a:pt x="110" y="164"/>
                </a:cubicBezTo>
                <a:cubicBezTo>
                  <a:pt x="110" y="165"/>
                  <a:pt x="110" y="165"/>
                  <a:pt x="110" y="166"/>
                </a:cubicBezTo>
                <a:cubicBezTo>
                  <a:pt x="116" y="166"/>
                  <a:pt x="121" y="166"/>
                  <a:pt x="126" y="166"/>
                </a:cubicBezTo>
                <a:cubicBezTo>
                  <a:pt x="128" y="166"/>
                  <a:pt x="130" y="165"/>
                  <a:pt x="131" y="166"/>
                </a:cubicBezTo>
                <a:cubicBezTo>
                  <a:pt x="124" y="166"/>
                  <a:pt x="118" y="167"/>
                  <a:pt x="110" y="167"/>
                </a:cubicBezTo>
                <a:cubicBezTo>
                  <a:pt x="110" y="169"/>
                  <a:pt x="110" y="169"/>
                  <a:pt x="110" y="170"/>
                </a:cubicBezTo>
                <a:cubicBezTo>
                  <a:pt x="117" y="170"/>
                  <a:pt x="125" y="169"/>
                  <a:pt x="130" y="170"/>
                </a:cubicBezTo>
                <a:cubicBezTo>
                  <a:pt x="124" y="171"/>
                  <a:pt x="117" y="171"/>
                  <a:pt x="110" y="172"/>
                </a:cubicBezTo>
                <a:cubicBezTo>
                  <a:pt x="111" y="172"/>
                  <a:pt x="111" y="173"/>
                  <a:pt x="111" y="173"/>
                </a:cubicBezTo>
                <a:cubicBezTo>
                  <a:pt x="113" y="174"/>
                  <a:pt x="117" y="175"/>
                  <a:pt x="119" y="174"/>
                </a:cubicBezTo>
                <a:cubicBezTo>
                  <a:pt x="129" y="176"/>
                  <a:pt x="143" y="174"/>
                  <a:pt x="154" y="174"/>
                </a:cubicBezTo>
                <a:cubicBezTo>
                  <a:pt x="156" y="175"/>
                  <a:pt x="158" y="174"/>
                  <a:pt x="161" y="174"/>
                </a:cubicBezTo>
                <a:cubicBezTo>
                  <a:pt x="162" y="174"/>
                  <a:pt x="164" y="174"/>
                  <a:pt x="166" y="174"/>
                </a:cubicBezTo>
                <a:cubicBezTo>
                  <a:pt x="170" y="174"/>
                  <a:pt x="175" y="174"/>
                  <a:pt x="179" y="174"/>
                </a:cubicBezTo>
                <a:cubicBezTo>
                  <a:pt x="185" y="174"/>
                  <a:pt x="191" y="175"/>
                  <a:pt x="196" y="173"/>
                </a:cubicBezTo>
                <a:cubicBezTo>
                  <a:pt x="196" y="172"/>
                  <a:pt x="196" y="172"/>
                  <a:pt x="196" y="171"/>
                </a:cubicBezTo>
                <a:cubicBezTo>
                  <a:pt x="184" y="171"/>
                  <a:pt x="170" y="172"/>
                  <a:pt x="159" y="169"/>
                </a:cubicBezTo>
                <a:cubicBezTo>
                  <a:pt x="172" y="170"/>
                  <a:pt x="180" y="170"/>
                  <a:pt x="192" y="170"/>
                </a:cubicBezTo>
                <a:cubicBezTo>
                  <a:pt x="193" y="170"/>
                  <a:pt x="194" y="171"/>
                  <a:pt x="195" y="170"/>
                </a:cubicBezTo>
                <a:cubicBezTo>
                  <a:pt x="191" y="169"/>
                  <a:pt x="184" y="170"/>
                  <a:pt x="180" y="169"/>
                </a:cubicBezTo>
                <a:cubicBezTo>
                  <a:pt x="185" y="168"/>
                  <a:pt x="190" y="169"/>
                  <a:pt x="195" y="168"/>
                </a:cubicBezTo>
                <a:cubicBezTo>
                  <a:pt x="195" y="166"/>
                  <a:pt x="193" y="167"/>
                  <a:pt x="191" y="167"/>
                </a:cubicBezTo>
                <a:cubicBezTo>
                  <a:pt x="190" y="166"/>
                  <a:pt x="188" y="166"/>
                  <a:pt x="187" y="166"/>
                </a:cubicBezTo>
                <a:cubicBezTo>
                  <a:pt x="188" y="165"/>
                  <a:pt x="195" y="167"/>
                  <a:pt x="195" y="163"/>
                </a:cubicBezTo>
                <a:cubicBezTo>
                  <a:pt x="179" y="164"/>
                  <a:pt x="165" y="162"/>
                  <a:pt x="149" y="163"/>
                </a:cubicBezTo>
                <a:close/>
                <a:moveTo>
                  <a:pt x="73" y="179"/>
                </a:moveTo>
                <a:cubicBezTo>
                  <a:pt x="74" y="179"/>
                  <a:pt x="74" y="179"/>
                  <a:pt x="74" y="180"/>
                </a:cubicBezTo>
                <a:cubicBezTo>
                  <a:pt x="75" y="183"/>
                  <a:pt x="74" y="186"/>
                  <a:pt x="74" y="189"/>
                </a:cubicBezTo>
                <a:cubicBezTo>
                  <a:pt x="75" y="191"/>
                  <a:pt x="75" y="194"/>
                  <a:pt x="75" y="196"/>
                </a:cubicBezTo>
                <a:cubicBezTo>
                  <a:pt x="76" y="202"/>
                  <a:pt x="77" y="208"/>
                  <a:pt x="77" y="213"/>
                </a:cubicBezTo>
                <a:cubicBezTo>
                  <a:pt x="80" y="212"/>
                  <a:pt x="82" y="212"/>
                  <a:pt x="84" y="210"/>
                </a:cubicBezTo>
                <a:cubicBezTo>
                  <a:pt x="83" y="207"/>
                  <a:pt x="81" y="202"/>
                  <a:pt x="81" y="198"/>
                </a:cubicBezTo>
                <a:cubicBezTo>
                  <a:pt x="81" y="189"/>
                  <a:pt x="82" y="178"/>
                  <a:pt x="89" y="176"/>
                </a:cubicBezTo>
                <a:cubicBezTo>
                  <a:pt x="89" y="175"/>
                  <a:pt x="89" y="173"/>
                  <a:pt x="88" y="171"/>
                </a:cubicBezTo>
                <a:cubicBezTo>
                  <a:pt x="81" y="172"/>
                  <a:pt x="75" y="174"/>
                  <a:pt x="73" y="179"/>
                </a:cubicBezTo>
                <a:close/>
                <a:moveTo>
                  <a:pt x="91" y="176"/>
                </a:moveTo>
                <a:cubicBezTo>
                  <a:pt x="93" y="175"/>
                  <a:pt x="96" y="174"/>
                  <a:pt x="98" y="173"/>
                </a:cubicBezTo>
                <a:cubicBezTo>
                  <a:pt x="96" y="172"/>
                  <a:pt x="93" y="172"/>
                  <a:pt x="90" y="171"/>
                </a:cubicBezTo>
                <a:cubicBezTo>
                  <a:pt x="90" y="173"/>
                  <a:pt x="91" y="175"/>
                  <a:pt x="91" y="176"/>
                </a:cubicBezTo>
                <a:close/>
                <a:moveTo>
                  <a:pt x="94" y="176"/>
                </a:moveTo>
                <a:cubicBezTo>
                  <a:pt x="98" y="176"/>
                  <a:pt x="102" y="177"/>
                  <a:pt x="105" y="177"/>
                </a:cubicBezTo>
                <a:cubicBezTo>
                  <a:pt x="103" y="176"/>
                  <a:pt x="102" y="174"/>
                  <a:pt x="101" y="173"/>
                </a:cubicBezTo>
                <a:cubicBezTo>
                  <a:pt x="99" y="174"/>
                  <a:pt x="97" y="175"/>
                  <a:pt x="94" y="176"/>
                </a:cubicBezTo>
                <a:close/>
                <a:moveTo>
                  <a:pt x="197" y="175"/>
                </a:moveTo>
                <a:cubicBezTo>
                  <a:pt x="176" y="175"/>
                  <a:pt x="154" y="175"/>
                  <a:pt x="132" y="176"/>
                </a:cubicBezTo>
                <a:cubicBezTo>
                  <a:pt x="128" y="176"/>
                  <a:pt x="124" y="176"/>
                  <a:pt x="120" y="176"/>
                </a:cubicBezTo>
                <a:cubicBezTo>
                  <a:pt x="119" y="176"/>
                  <a:pt x="118" y="176"/>
                  <a:pt x="116" y="176"/>
                </a:cubicBezTo>
                <a:cubicBezTo>
                  <a:pt x="114" y="176"/>
                  <a:pt x="113" y="174"/>
                  <a:pt x="112" y="176"/>
                </a:cubicBezTo>
                <a:cubicBezTo>
                  <a:pt x="113" y="176"/>
                  <a:pt x="112" y="176"/>
                  <a:pt x="112" y="177"/>
                </a:cubicBezTo>
                <a:cubicBezTo>
                  <a:pt x="119" y="177"/>
                  <a:pt x="124" y="178"/>
                  <a:pt x="131" y="178"/>
                </a:cubicBezTo>
                <a:cubicBezTo>
                  <a:pt x="132" y="178"/>
                  <a:pt x="131" y="177"/>
                  <a:pt x="132" y="177"/>
                </a:cubicBezTo>
                <a:cubicBezTo>
                  <a:pt x="144" y="178"/>
                  <a:pt x="158" y="177"/>
                  <a:pt x="170" y="177"/>
                </a:cubicBezTo>
                <a:cubicBezTo>
                  <a:pt x="175" y="178"/>
                  <a:pt x="182" y="177"/>
                  <a:pt x="188" y="177"/>
                </a:cubicBezTo>
                <a:cubicBezTo>
                  <a:pt x="191" y="177"/>
                  <a:pt x="199" y="178"/>
                  <a:pt x="198" y="175"/>
                </a:cubicBezTo>
                <a:cubicBezTo>
                  <a:pt x="198" y="175"/>
                  <a:pt x="198" y="175"/>
                  <a:pt x="198" y="175"/>
                </a:cubicBezTo>
                <a:cubicBezTo>
                  <a:pt x="198" y="175"/>
                  <a:pt x="198" y="175"/>
                  <a:pt x="197" y="175"/>
                </a:cubicBezTo>
                <a:close/>
                <a:moveTo>
                  <a:pt x="177" y="183"/>
                </a:moveTo>
                <a:cubicBezTo>
                  <a:pt x="167" y="182"/>
                  <a:pt x="157" y="181"/>
                  <a:pt x="147" y="180"/>
                </a:cubicBezTo>
                <a:cubicBezTo>
                  <a:pt x="145" y="180"/>
                  <a:pt x="142" y="180"/>
                  <a:pt x="140" y="180"/>
                </a:cubicBezTo>
                <a:cubicBezTo>
                  <a:pt x="131" y="179"/>
                  <a:pt x="123" y="179"/>
                  <a:pt x="114" y="179"/>
                </a:cubicBezTo>
                <a:cubicBezTo>
                  <a:pt x="112" y="179"/>
                  <a:pt x="111" y="178"/>
                  <a:pt x="110" y="178"/>
                </a:cubicBezTo>
                <a:cubicBezTo>
                  <a:pt x="103" y="178"/>
                  <a:pt x="98" y="178"/>
                  <a:pt x="91" y="178"/>
                </a:cubicBezTo>
                <a:cubicBezTo>
                  <a:pt x="91" y="178"/>
                  <a:pt x="91" y="177"/>
                  <a:pt x="91" y="177"/>
                </a:cubicBezTo>
                <a:cubicBezTo>
                  <a:pt x="91" y="178"/>
                  <a:pt x="91" y="178"/>
                  <a:pt x="91" y="179"/>
                </a:cubicBezTo>
                <a:cubicBezTo>
                  <a:pt x="88" y="177"/>
                  <a:pt x="87" y="180"/>
                  <a:pt x="85" y="181"/>
                </a:cubicBezTo>
                <a:cubicBezTo>
                  <a:pt x="81" y="190"/>
                  <a:pt x="81" y="202"/>
                  <a:pt x="86" y="210"/>
                </a:cubicBezTo>
                <a:cubicBezTo>
                  <a:pt x="93" y="211"/>
                  <a:pt x="99" y="210"/>
                  <a:pt x="106" y="210"/>
                </a:cubicBezTo>
                <a:cubicBezTo>
                  <a:pt x="101" y="209"/>
                  <a:pt x="95" y="210"/>
                  <a:pt x="89" y="209"/>
                </a:cubicBezTo>
                <a:cubicBezTo>
                  <a:pt x="88" y="208"/>
                  <a:pt x="89" y="208"/>
                  <a:pt x="89" y="207"/>
                </a:cubicBezTo>
                <a:cubicBezTo>
                  <a:pt x="82" y="199"/>
                  <a:pt x="84" y="188"/>
                  <a:pt x="88" y="179"/>
                </a:cubicBezTo>
                <a:cubicBezTo>
                  <a:pt x="90" y="179"/>
                  <a:pt x="92" y="180"/>
                  <a:pt x="93" y="180"/>
                </a:cubicBezTo>
                <a:cubicBezTo>
                  <a:pt x="94" y="180"/>
                  <a:pt x="95" y="180"/>
                  <a:pt x="96" y="180"/>
                </a:cubicBezTo>
                <a:cubicBezTo>
                  <a:pt x="100" y="181"/>
                  <a:pt x="103" y="181"/>
                  <a:pt x="106" y="181"/>
                </a:cubicBezTo>
                <a:cubicBezTo>
                  <a:pt x="122" y="181"/>
                  <a:pt x="136" y="182"/>
                  <a:pt x="150" y="184"/>
                </a:cubicBezTo>
                <a:cubicBezTo>
                  <a:pt x="153" y="183"/>
                  <a:pt x="157" y="184"/>
                  <a:pt x="160" y="184"/>
                </a:cubicBezTo>
                <a:cubicBezTo>
                  <a:pt x="167" y="185"/>
                  <a:pt x="174" y="185"/>
                  <a:pt x="180" y="186"/>
                </a:cubicBezTo>
                <a:cubicBezTo>
                  <a:pt x="180" y="184"/>
                  <a:pt x="179" y="183"/>
                  <a:pt x="177" y="183"/>
                </a:cubicBezTo>
                <a:close/>
                <a:moveTo>
                  <a:pt x="148" y="179"/>
                </a:moveTo>
                <a:cubicBezTo>
                  <a:pt x="146" y="179"/>
                  <a:pt x="147" y="179"/>
                  <a:pt x="148" y="179"/>
                </a:cubicBezTo>
                <a:cubicBezTo>
                  <a:pt x="154" y="179"/>
                  <a:pt x="160" y="180"/>
                  <a:pt x="166" y="180"/>
                </a:cubicBezTo>
                <a:cubicBezTo>
                  <a:pt x="169" y="181"/>
                  <a:pt x="172" y="181"/>
                  <a:pt x="175" y="181"/>
                </a:cubicBezTo>
                <a:cubicBezTo>
                  <a:pt x="177" y="182"/>
                  <a:pt x="179" y="181"/>
                  <a:pt x="180" y="182"/>
                </a:cubicBezTo>
                <a:cubicBezTo>
                  <a:pt x="183" y="181"/>
                  <a:pt x="187" y="180"/>
                  <a:pt x="189" y="178"/>
                </a:cubicBezTo>
                <a:cubicBezTo>
                  <a:pt x="175" y="179"/>
                  <a:pt x="161" y="179"/>
                  <a:pt x="148" y="179"/>
                </a:cubicBezTo>
                <a:close/>
                <a:moveTo>
                  <a:pt x="191" y="180"/>
                </a:moveTo>
                <a:cubicBezTo>
                  <a:pt x="187" y="180"/>
                  <a:pt x="185" y="182"/>
                  <a:pt x="181" y="183"/>
                </a:cubicBezTo>
                <a:cubicBezTo>
                  <a:pt x="181" y="184"/>
                  <a:pt x="182" y="184"/>
                  <a:pt x="182" y="185"/>
                </a:cubicBezTo>
                <a:cubicBezTo>
                  <a:pt x="187" y="183"/>
                  <a:pt x="193" y="182"/>
                  <a:pt x="197" y="179"/>
                </a:cubicBezTo>
                <a:cubicBezTo>
                  <a:pt x="195" y="179"/>
                  <a:pt x="194" y="178"/>
                  <a:pt x="192" y="178"/>
                </a:cubicBezTo>
                <a:cubicBezTo>
                  <a:pt x="192" y="179"/>
                  <a:pt x="192" y="179"/>
                  <a:pt x="191" y="180"/>
                </a:cubicBezTo>
                <a:close/>
                <a:moveTo>
                  <a:pt x="67" y="190"/>
                </a:moveTo>
                <a:cubicBezTo>
                  <a:pt x="69" y="192"/>
                  <a:pt x="71" y="194"/>
                  <a:pt x="73" y="196"/>
                </a:cubicBezTo>
                <a:cubicBezTo>
                  <a:pt x="73" y="191"/>
                  <a:pt x="72" y="185"/>
                  <a:pt x="71" y="181"/>
                </a:cubicBezTo>
                <a:cubicBezTo>
                  <a:pt x="70" y="184"/>
                  <a:pt x="68" y="186"/>
                  <a:pt x="67" y="190"/>
                </a:cubicBezTo>
                <a:close/>
                <a:moveTo>
                  <a:pt x="152" y="195"/>
                </a:moveTo>
                <a:cubicBezTo>
                  <a:pt x="161" y="194"/>
                  <a:pt x="169" y="194"/>
                  <a:pt x="180" y="193"/>
                </a:cubicBezTo>
                <a:cubicBezTo>
                  <a:pt x="181" y="191"/>
                  <a:pt x="180" y="188"/>
                  <a:pt x="179" y="187"/>
                </a:cubicBezTo>
                <a:cubicBezTo>
                  <a:pt x="171" y="186"/>
                  <a:pt x="164" y="187"/>
                  <a:pt x="158" y="186"/>
                </a:cubicBezTo>
                <a:cubicBezTo>
                  <a:pt x="154" y="186"/>
                  <a:pt x="150" y="185"/>
                  <a:pt x="147" y="185"/>
                </a:cubicBezTo>
                <a:cubicBezTo>
                  <a:pt x="142" y="184"/>
                  <a:pt x="137" y="183"/>
                  <a:pt x="132" y="183"/>
                </a:cubicBezTo>
                <a:cubicBezTo>
                  <a:pt x="118" y="183"/>
                  <a:pt x="104" y="183"/>
                  <a:pt x="90" y="181"/>
                </a:cubicBezTo>
                <a:cubicBezTo>
                  <a:pt x="89" y="184"/>
                  <a:pt x="91" y="185"/>
                  <a:pt x="91" y="187"/>
                </a:cubicBezTo>
                <a:cubicBezTo>
                  <a:pt x="100" y="188"/>
                  <a:pt x="106" y="187"/>
                  <a:pt x="114" y="187"/>
                </a:cubicBezTo>
                <a:cubicBezTo>
                  <a:pt x="114" y="188"/>
                  <a:pt x="116" y="188"/>
                  <a:pt x="116" y="189"/>
                </a:cubicBezTo>
                <a:cubicBezTo>
                  <a:pt x="106" y="188"/>
                  <a:pt x="98" y="188"/>
                  <a:pt x="91" y="188"/>
                </a:cubicBezTo>
                <a:cubicBezTo>
                  <a:pt x="90" y="191"/>
                  <a:pt x="93" y="190"/>
                  <a:pt x="95" y="190"/>
                </a:cubicBezTo>
                <a:cubicBezTo>
                  <a:pt x="99" y="191"/>
                  <a:pt x="105" y="191"/>
                  <a:pt x="109" y="191"/>
                </a:cubicBezTo>
                <a:cubicBezTo>
                  <a:pt x="105" y="192"/>
                  <a:pt x="96" y="192"/>
                  <a:pt x="92" y="191"/>
                </a:cubicBezTo>
                <a:cubicBezTo>
                  <a:pt x="91" y="194"/>
                  <a:pt x="91" y="195"/>
                  <a:pt x="92" y="198"/>
                </a:cubicBezTo>
                <a:cubicBezTo>
                  <a:pt x="98" y="199"/>
                  <a:pt x="105" y="199"/>
                  <a:pt x="109" y="199"/>
                </a:cubicBezTo>
                <a:cubicBezTo>
                  <a:pt x="109" y="199"/>
                  <a:pt x="109" y="199"/>
                  <a:pt x="109" y="199"/>
                </a:cubicBezTo>
                <a:cubicBezTo>
                  <a:pt x="116" y="199"/>
                  <a:pt x="123" y="199"/>
                  <a:pt x="130" y="200"/>
                </a:cubicBezTo>
                <a:cubicBezTo>
                  <a:pt x="117" y="199"/>
                  <a:pt x="104" y="200"/>
                  <a:pt x="91" y="200"/>
                </a:cubicBezTo>
                <a:cubicBezTo>
                  <a:pt x="92" y="200"/>
                  <a:pt x="91" y="201"/>
                  <a:pt x="91" y="202"/>
                </a:cubicBezTo>
                <a:cubicBezTo>
                  <a:pt x="94" y="202"/>
                  <a:pt x="99" y="203"/>
                  <a:pt x="102" y="203"/>
                </a:cubicBezTo>
                <a:cubicBezTo>
                  <a:pt x="98" y="204"/>
                  <a:pt x="94" y="203"/>
                  <a:pt x="91" y="203"/>
                </a:cubicBezTo>
                <a:cubicBezTo>
                  <a:pt x="91" y="205"/>
                  <a:pt x="92" y="206"/>
                  <a:pt x="92" y="208"/>
                </a:cubicBezTo>
                <a:cubicBezTo>
                  <a:pt x="101" y="208"/>
                  <a:pt x="107" y="209"/>
                  <a:pt x="116" y="210"/>
                </a:cubicBezTo>
                <a:cubicBezTo>
                  <a:pt x="117" y="210"/>
                  <a:pt x="117" y="210"/>
                  <a:pt x="117" y="210"/>
                </a:cubicBezTo>
                <a:cubicBezTo>
                  <a:pt x="129" y="212"/>
                  <a:pt x="144" y="212"/>
                  <a:pt x="158" y="213"/>
                </a:cubicBezTo>
                <a:cubicBezTo>
                  <a:pt x="162" y="213"/>
                  <a:pt x="167" y="212"/>
                  <a:pt x="169" y="213"/>
                </a:cubicBezTo>
                <a:cubicBezTo>
                  <a:pt x="173" y="213"/>
                  <a:pt x="177" y="213"/>
                  <a:pt x="181" y="213"/>
                </a:cubicBezTo>
                <a:cubicBezTo>
                  <a:pt x="181" y="212"/>
                  <a:pt x="180" y="211"/>
                  <a:pt x="180" y="209"/>
                </a:cubicBezTo>
                <a:cubicBezTo>
                  <a:pt x="181" y="208"/>
                  <a:pt x="182" y="208"/>
                  <a:pt x="181" y="207"/>
                </a:cubicBezTo>
                <a:cubicBezTo>
                  <a:pt x="176" y="206"/>
                  <a:pt x="170" y="207"/>
                  <a:pt x="166" y="205"/>
                </a:cubicBezTo>
                <a:cubicBezTo>
                  <a:pt x="171" y="205"/>
                  <a:pt x="177" y="206"/>
                  <a:pt x="182" y="206"/>
                </a:cubicBezTo>
                <a:cubicBezTo>
                  <a:pt x="181" y="205"/>
                  <a:pt x="181" y="205"/>
                  <a:pt x="181" y="204"/>
                </a:cubicBezTo>
                <a:cubicBezTo>
                  <a:pt x="173" y="203"/>
                  <a:pt x="166" y="203"/>
                  <a:pt x="159" y="203"/>
                </a:cubicBezTo>
                <a:cubicBezTo>
                  <a:pt x="153" y="203"/>
                  <a:pt x="149" y="203"/>
                  <a:pt x="144" y="203"/>
                </a:cubicBezTo>
                <a:cubicBezTo>
                  <a:pt x="142" y="203"/>
                  <a:pt x="140" y="204"/>
                  <a:pt x="139" y="203"/>
                </a:cubicBezTo>
                <a:cubicBezTo>
                  <a:pt x="151" y="201"/>
                  <a:pt x="166" y="203"/>
                  <a:pt x="180" y="203"/>
                </a:cubicBezTo>
                <a:cubicBezTo>
                  <a:pt x="180" y="201"/>
                  <a:pt x="182" y="200"/>
                  <a:pt x="181" y="199"/>
                </a:cubicBezTo>
                <a:cubicBezTo>
                  <a:pt x="181" y="195"/>
                  <a:pt x="174" y="197"/>
                  <a:pt x="171" y="196"/>
                </a:cubicBezTo>
                <a:cubicBezTo>
                  <a:pt x="174" y="195"/>
                  <a:pt x="177" y="195"/>
                  <a:pt x="180" y="195"/>
                </a:cubicBezTo>
                <a:cubicBezTo>
                  <a:pt x="175" y="194"/>
                  <a:pt x="169" y="195"/>
                  <a:pt x="164" y="195"/>
                </a:cubicBezTo>
                <a:cubicBezTo>
                  <a:pt x="161" y="195"/>
                  <a:pt x="158" y="195"/>
                  <a:pt x="155" y="195"/>
                </a:cubicBezTo>
                <a:cubicBezTo>
                  <a:pt x="154" y="196"/>
                  <a:pt x="153" y="195"/>
                  <a:pt x="152" y="195"/>
                </a:cubicBezTo>
                <a:close/>
                <a:moveTo>
                  <a:pt x="181" y="187"/>
                </a:moveTo>
                <a:cubicBezTo>
                  <a:pt x="181" y="189"/>
                  <a:pt x="182" y="190"/>
                  <a:pt x="182" y="191"/>
                </a:cubicBezTo>
                <a:cubicBezTo>
                  <a:pt x="182" y="192"/>
                  <a:pt x="181" y="193"/>
                  <a:pt x="181" y="194"/>
                </a:cubicBezTo>
                <a:cubicBezTo>
                  <a:pt x="181" y="196"/>
                  <a:pt x="183" y="197"/>
                  <a:pt x="183" y="200"/>
                </a:cubicBezTo>
                <a:cubicBezTo>
                  <a:pt x="181" y="202"/>
                  <a:pt x="183" y="205"/>
                  <a:pt x="183" y="207"/>
                </a:cubicBezTo>
                <a:cubicBezTo>
                  <a:pt x="182" y="208"/>
                  <a:pt x="181" y="210"/>
                  <a:pt x="182" y="212"/>
                </a:cubicBezTo>
                <a:cubicBezTo>
                  <a:pt x="187" y="210"/>
                  <a:pt x="190" y="207"/>
                  <a:pt x="193" y="205"/>
                </a:cubicBezTo>
                <a:cubicBezTo>
                  <a:pt x="194" y="203"/>
                  <a:pt x="195" y="202"/>
                  <a:pt x="194" y="200"/>
                </a:cubicBezTo>
                <a:cubicBezTo>
                  <a:pt x="191" y="200"/>
                  <a:pt x="189" y="202"/>
                  <a:pt x="187" y="203"/>
                </a:cubicBezTo>
                <a:cubicBezTo>
                  <a:pt x="187" y="200"/>
                  <a:pt x="192" y="200"/>
                  <a:pt x="193" y="198"/>
                </a:cubicBezTo>
                <a:cubicBezTo>
                  <a:pt x="192" y="198"/>
                  <a:pt x="191" y="200"/>
                  <a:pt x="189" y="199"/>
                </a:cubicBezTo>
                <a:cubicBezTo>
                  <a:pt x="191" y="198"/>
                  <a:pt x="192" y="196"/>
                  <a:pt x="194" y="195"/>
                </a:cubicBezTo>
                <a:cubicBezTo>
                  <a:pt x="194" y="194"/>
                  <a:pt x="193" y="193"/>
                  <a:pt x="193" y="192"/>
                </a:cubicBezTo>
                <a:cubicBezTo>
                  <a:pt x="190" y="192"/>
                  <a:pt x="189" y="194"/>
                  <a:pt x="186" y="194"/>
                </a:cubicBezTo>
                <a:cubicBezTo>
                  <a:pt x="187" y="192"/>
                  <a:pt x="196" y="191"/>
                  <a:pt x="193" y="187"/>
                </a:cubicBezTo>
                <a:cubicBezTo>
                  <a:pt x="192" y="188"/>
                  <a:pt x="191" y="189"/>
                  <a:pt x="190" y="189"/>
                </a:cubicBezTo>
                <a:cubicBezTo>
                  <a:pt x="191" y="187"/>
                  <a:pt x="193" y="186"/>
                  <a:pt x="194" y="184"/>
                </a:cubicBezTo>
                <a:cubicBezTo>
                  <a:pt x="194" y="184"/>
                  <a:pt x="194" y="183"/>
                  <a:pt x="193" y="183"/>
                </a:cubicBezTo>
                <a:cubicBezTo>
                  <a:pt x="189" y="184"/>
                  <a:pt x="185" y="185"/>
                  <a:pt x="181" y="187"/>
                </a:cubicBezTo>
                <a:close/>
                <a:moveTo>
                  <a:pt x="66" y="194"/>
                </a:moveTo>
                <a:cubicBezTo>
                  <a:pt x="68" y="197"/>
                  <a:pt x="72" y="199"/>
                  <a:pt x="74" y="202"/>
                </a:cubicBezTo>
                <a:cubicBezTo>
                  <a:pt x="74" y="200"/>
                  <a:pt x="73" y="200"/>
                  <a:pt x="73" y="198"/>
                </a:cubicBezTo>
                <a:cubicBezTo>
                  <a:pt x="71" y="196"/>
                  <a:pt x="69" y="194"/>
                  <a:pt x="67" y="192"/>
                </a:cubicBezTo>
                <a:cubicBezTo>
                  <a:pt x="67" y="193"/>
                  <a:pt x="66" y="193"/>
                  <a:pt x="66" y="194"/>
                </a:cubicBezTo>
                <a:close/>
                <a:moveTo>
                  <a:pt x="71" y="210"/>
                </a:moveTo>
                <a:cubicBezTo>
                  <a:pt x="73" y="212"/>
                  <a:pt x="74" y="213"/>
                  <a:pt x="76" y="214"/>
                </a:cubicBezTo>
                <a:cubicBezTo>
                  <a:pt x="75" y="211"/>
                  <a:pt x="75" y="207"/>
                  <a:pt x="74" y="204"/>
                </a:cubicBezTo>
                <a:cubicBezTo>
                  <a:pt x="71" y="202"/>
                  <a:pt x="69" y="199"/>
                  <a:pt x="67" y="197"/>
                </a:cubicBezTo>
                <a:cubicBezTo>
                  <a:pt x="66" y="202"/>
                  <a:pt x="68" y="207"/>
                  <a:pt x="71" y="210"/>
                </a:cubicBezTo>
                <a:close/>
                <a:moveTo>
                  <a:pt x="206" y="225"/>
                </a:moveTo>
                <a:cubicBezTo>
                  <a:pt x="207" y="225"/>
                  <a:pt x="208" y="226"/>
                  <a:pt x="208" y="225"/>
                </a:cubicBezTo>
                <a:cubicBezTo>
                  <a:pt x="210" y="225"/>
                  <a:pt x="211" y="222"/>
                  <a:pt x="212" y="220"/>
                </a:cubicBezTo>
                <a:cubicBezTo>
                  <a:pt x="214" y="218"/>
                  <a:pt x="215" y="217"/>
                  <a:pt x="216" y="215"/>
                </a:cubicBezTo>
                <a:cubicBezTo>
                  <a:pt x="216" y="212"/>
                  <a:pt x="215" y="209"/>
                  <a:pt x="217" y="206"/>
                </a:cubicBezTo>
                <a:cubicBezTo>
                  <a:pt x="216" y="203"/>
                  <a:pt x="215" y="203"/>
                  <a:pt x="212" y="203"/>
                </a:cubicBezTo>
                <a:cubicBezTo>
                  <a:pt x="210" y="203"/>
                  <a:pt x="208" y="202"/>
                  <a:pt x="207" y="201"/>
                </a:cubicBezTo>
                <a:cubicBezTo>
                  <a:pt x="205" y="199"/>
                  <a:pt x="205" y="198"/>
                  <a:pt x="203" y="197"/>
                </a:cubicBezTo>
                <a:cubicBezTo>
                  <a:pt x="200" y="197"/>
                  <a:pt x="198" y="198"/>
                  <a:pt x="195" y="200"/>
                </a:cubicBezTo>
                <a:cubicBezTo>
                  <a:pt x="196" y="200"/>
                  <a:pt x="195" y="202"/>
                  <a:pt x="196" y="203"/>
                </a:cubicBezTo>
                <a:cubicBezTo>
                  <a:pt x="198" y="202"/>
                  <a:pt x="202" y="202"/>
                  <a:pt x="202" y="206"/>
                </a:cubicBezTo>
                <a:cubicBezTo>
                  <a:pt x="201" y="208"/>
                  <a:pt x="198" y="208"/>
                  <a:pt x="196" y="210"/>
                </a:cubicBezTo>
                <a:cubicBezTo>
                  <a:pt x="201" y="212"/>
                  <a:pt x="206" y="213"/>
                  <a:pt x="209" y="217"/>
                </a:cubicBezTo>
                <a:cubicBezTo>
                  <a:pt x="211" y="221"/>
                  <a:pt x="207" y="223"/>
                  <a:pt x="203" y="222"/>
                </a:cubicBezTo>
                <a:cubicBezTo>
                  <a:pt x="203" y="223"/>
                  <a:pt x="202" y="224"/>
                  <a:pt x="202" y="225"/>
                </a:cubicBezTo>
                <a:cubicBezTo>
                  <a:pt x="203" y="225"/>
                  <a:pt x="203" y="226"/>
                  <a:pt x="204" y="227"/>
                </a:cubicBezTo>
                <a:cubicBezTo>
                  <a:pt x="205" y="226"/>
                  <a:pt x="205" y="226"/>
                  <a:pt x="206" y="225"/>
                </a:cubicBezTo>
                <a:close/>
                <a:moveTo>
                  <a:pt x="198" y="204"/>
                </a:moveTo>
                <a:cubicBezTo>
                  <a:pt x="194" y="206"/>
                  <a:pt x="188" y="211"/>
                  <a:pt x="183" y="213"/>
                </a:cubicBezTo>
                <a:cubicBezTo>
                  <a:pt x="183" y="214"/>
                  <a:pt x="184" y="214"/>
                  <a:pt x="185" y="215"/>
                </a:cubicBezTo>
                <a:cubicBezTo>
                  <a:pt x="190" y="211"/>
                  <a:pt x="196" y="209"/>
                  <a:pt x="200" y="205"/>
                </a:cubicBezTo>
                <a:cubicBezTo>
                  <a:pt x="200" y="204"/>
                  <a:pt x="199" y="204"/>
                  <a:pt x="198" y="204"/>
                </a:cubicBezTo>
                <a:close/>
                <a:moveTo>
                  <a:pt x="195" y="211"/>
                </a:moveTo>
                <a:cubicBezTo>
                  <a:pt x="192" y="213"/>
                  <a:pt x="188" y="214"/>
                  <a:pt x="185" y="217"/>
                </a:cubicBezTo>
                <a:cubicBezTo>
                  <a:pt x="192" y="216"/>
                  <a:pt x="198" y="217"/>
                  <a:pt x="206" y="216"/>
                </a:cubicBezTo>
                <a:cubicBezTo>
                  <a:pt x="203" y="213"/>
                  <a:pt x="198" y="212"/>
                  <a:pt x="195" y="211"/>
                </a:cubicBezTo>
                <a:close/>
                <a:moveTo>
                  <a:pt x="176" y="215"/>
                </a:moveTo>
                <a:cubicBezTo>
                  <a:pt x="168" y="215"/>
                  <a:pt x="158" y="214"/>
                  <a:pt x="148" y="214"/>
                </a:cubicBezTo>
                <a:cubicBezTo>
                  <a:pt x="141" y="214"/>
                  <a:pt x="133" y="213"/>
                  <a:pt x="126" y="213"/>
                </a:cubicBezTo>
                <a:cubicBezTo>
                  <a:pt x="112" y="211"/>
                  <a:pt x="96" y="212"/>
                  <a:pt x="84" y="212"/>
                </a:cubicBezTo>
                <a:cubicBezTo>
                  <a:pt x="83" y="213"/>
                  <a:pt x="81" y="213"/>
                  <a:pt x="81" y="214"/>
                </a:cubicBezTo>
                <a:cubicBezTo>
                  <a:pt x="96" y="212"/>
                  <a:pt x="108" y="213"/>
                  <a:pt x="122" y="213"/>
                </a:cubicBezTo>
                <a:cubicBezTo>
                  <a:pt x="124" y="213"/>
                  <a:pt x="126" y="214"/>
                  <a:pt x="129" y="214"/>
                </a:cubicBezTo>
                <a:cubicBezTo>
                  <a:pt x="131" y="214"/>
                  <a:pt x="135" y="214"/>
                  <a:pt x="138" y="214"/>
                </a:cubicBezTo>
                <a:cubicBezTo>
                  <a:pt x="142" y="214"/>
                  <a:pt x="146" y="215"/>
                  <a:pt x="151" y="215"/>
                </a:cubicBezTo>
                <a:cubicBezTo>
                  <a:pt x="155" y="215"/>
                  <a:pt x="159" y="215"/>
                  <a:pt x="162" y="215"/>
                </a:cubicBezTo>
                <a:cubicBezTo>
                  <a:pt x="167" y="216"/>
                  <a:pt x="172" y="216"/>
                  <a:pt x="176" y="217"/>
                </a:cubicBezTo>
                <a:cubicBezTo>
                  <a:pt x="178" y="217"/>
                  <a:pt x="181" y="217"/>
                  <a:pt x="183" y="215"/>
                </a:cubicBezTo>
                <a:cubicBezTo>
                  <a:pt x="181" y="215"/>
                  <a:pt x="178" y="215"/>
                  <a:pt x="176" y="215"/>
                </a:cubicBezTo>
                <a:close/>
                <a:moveTo>
                  <a:pt x="191" y="218"/>
                </a:moveTo>
                <a:cubicBezTo>
                  <a:pt x="183" y="219"/>
                  <a:pt x="175" y="218"/>
                  <a:pt x="169" y="217"/>
                </a:cubicBezTo>
                <a:cubicBezTo>
                  <a:pt x="166" y="217"/>
                  <a:pt x="164" y="217"/>
                  <a:pt x="161" y="217"/>
                </a:cubicBezTo>
                <a:cubicBezTo>
                  <a:pt x="156" y="216"/>
                  <a:pt x="150" y="216"/>
                  <a:pt x="143" y="216"/>
                </a:cubicBezTo>
                <a:cubicBezTo>
                  <a:pt x="137" y="216"/>
                  <a:pt x="131" y="215"/>
                  <a:pt x="125" y="214"/>
                </a:cubicBezTo>
                <a:cubicBezTo>
                  <a:pt x="123" y="216"/>
                  <a:pt x="119" y="215"/>
                  <a:pt x="116" y="214"/>
                </a:cubicBezTo>
                <a:cubicBezTo>
                  <a:pt x="115" y="214"/>
                  <a:pt x="114" y="215"/>
                  <a:pt x="114" y="215"/>
                </a:cubicBezTo>
                <a:cubicBezTo>
                  <a:pt x="112" y="215"/>
                  <a:pt x="110" y="215"/>
                  <a:pt x="109" y="214"/>
                </a:cubicBezTo>
                <a:cubicBezTo>
                  <a:pt x="101" y="214"/>
                  <a:pt x="92" y="214"/>
                  <a:pt x="83" y="215"/>
                </a:cubicBezTo>
                <a:cubicBezTo>
                  <a:pt x="81" y="215"/>
                  <a:pt x="78" y="215"/>
                  <a:pt x="76" y="216"/>
                </a:cubicBezTo>
                <a:cubicBezTo>
                  <a:pt x="74" y="217"/>
                  <a:pt x="74" y="219"/>
                  <a:pt x="74" y="221"/>
                </a:cubicBezTo>
                <a:cubicBezTo>
                  <a:pt x="80" y="219"/>
                  <a:pt x="85" y="217"/>
                  <a:pt x="90" y="217"/>
                </a:cubicBezTo>
                <a:cubicBezTo>
                  <a:pt x="91" y="216"/>
                  <a:pt x="92" y="216"/>
                  <a:pt x="92" y="216"/>
                </a:cubicBezTo>
                <a:cubicBezTo>
                  <a:pt x="104" y="214"/>
                  <a:pt x="117" y="216"/>
                  <a:pt x="127" y="218"/>
                </a:cubicBezTo>
                <a:cubicBezTo>
                  <a:pt x="130" y="217"/>
                  <a:pt x="135" y="218"/>
                  <a:pt x="140" y="218"/>
                </a:cubicBezTo>
                <a:cubicBezTo>
                  <a:pt x="144" y="219"/>
                  <a:pt x="148" y="219"/>
                  <a:pt x="152" y="219"/>
                </a:cubicBezTo>
                <a:cubicBezTo>
                  <a:pt x="159" y="219"/>
                  <a:pt x="167" y="220"/>
                  <a:pt x="174" y="221"/>
                </a:cubicBezTo>
                <a:cubicBezTo>
                  <a:pt x="179" y="221"/>
                  <a:pt x="184" y="220"/>
                  <a:pt x="189" y="221"/>
                </a:cubicBezTo>
                <a:cubicBezTo>
                  <a:pt x="191" y="221"/>
                  <a:pt x="193" y="221"/>
                  <a:pt x="196" y="221"/>
                </a:cubicBezTo>
                <a:cubicBezTo>
                  <a:pt x="198" y="221"/>
                  <a:pt x="206" y="221"/>
                  <a:pt x="207" y="220"/>
                </a:cubicBezTo>
                <a:cubicBezTo>
                  <a:pt x="208" y="219"/>
                  <a:pt x="207" y="218"/>
                  <a:pt x="207" y="217"/>
                </a:cubicBezTo>
                <a:cubicBezTo>
                  <a:pt x="202" y="218"/>
                  <a:pt x="195" y="218"/>
                  <a:pt x="191" y="218"/>
                </a:cubicBezTo>
                <a:close/>
                <a:moveTo>
                  <a:pt x="66" y="250"/>
                </a:moveTo>
                <a:cubicBezTo>
                  <a:pt x="73" y="253"/>
                  <a:pt x="79" y="255"/>
                  <a:pt x="86" y="254"/>
                </a:cubicBezTo>
                <a:cubicBezTo>
                  <a:pt x="95" y="254"/>
                  <a:pt x="104" y="249"/>
                  <a:pt x="113" y="247"/>
                </a:cubicBezTo>
                <a:cubicBezTo>
                  <a:pt x="117" y="246"/>
                  <a:pt x="121" y="245"/>
                  <a:pt x="126" y="245"/>
                </a:cubicBezTo>
                <a:cubicBezTo>
                  <a:pt x="134" y="244"/>
                  <a:pt x="141" y="247"/>
                  <a:pt x="147" y="246"/>
                </a:cubicBezTo>
                <a:cubicBezTo>
                  <a:pt x="148" y="245"/>
                  <a:pt x="150" y="244"/>
                  <a:pt x="151" y="242"/>
                </a:cubicBezTo>
                <a:cubicBezTo>
                  <a:pt x="152" y="237"/>
                  <a:pt x="148" y="232"/>
                  <a:pt x="146" y="230"/>
                </a:cubicBezTo>
                <a:cubicBezTo>
                  <a:pt x="145" y="229"/>
                  <a:pt x="143" y="228"/>
                  <a:pt x="142" y="227"/>
                </a:cubicBezTo>
                <a:cubicBezTo>
                  <a:pt x="137" y="223"/>
                  <a:pt x="131" y="222"/>
                  <a:pt x="127" y="219"/>
                </a:cubicBezTo>
                <a:cubicBezTo>
                  <a:pt x="116" y="217"/>
                  <a:pt x="103" y="215"/>
                  <a:pt x="92" y="217"/>
                </a:cubicBezTo>
                <a:cubicBezTo>
                  <a:pt x="82" y="219"/>
                  <a:pt x="74" y="222"/>
                  <a:pt x="67" y="227"/>
                </a:cubicBezTo>
                <a:cubicBezTo>
                  <a:pt x="62" y="230"/>
                  <a:pt x="59" y="233"/>
                  <a:pt x="56" y="236"/>
                </a:cubicBezTo>
                <a:cubicBezTo>
                  <a:pt x="56" y="238"/>
                  <a:pt x="56" y="238"/>
                  <a:pt x="55" y="239"/>
                </a:cubicBezTo>
                <a:cubicBezTo>
                  <a:pt x="56" y="240"/>
                  <a:pt x="55" y="241"/>
                  <a:pt x="56" y="241"/>
                </a:cubicBezTo>
                <a:cubicBezTo>
                  <a:pt x="58" y="238"/>
                  <a:pt x="60" y="235"/>
                  <a:pt x="64" y="234"/>
                </a:cubicBezTo>
                <a:cubicBezTo>
                  <a:pt x="64" y="230"/>
                  <a:pt x="67" y="229"/>
                  <a:pt x="70" y="228"/>
                </a:cubicBezTo>
                <a:cubicBezTo>
                  <a:pt x="70" y="227"/>
                  <a:pt x="70" y="227"/>
                  <a:pt x="71" y="226"/>
                </a:cubicBezTo>
                <a:cubicBezTo>
                  <a:pt x="76" y="223"/>
                  <a:pt x="85" y="222"/>
                  <a:pt x="90" y="225"/>
                </a:cubicBezTo>
                <a:cubicBezTo>
                  <a:pt x="98" y="223"/>
                  <a:pt x="106" y="223"/>
                  <a:pt x="115" y="223"/>
                </a:cubicBezTo>
                <a:cubicBezTo>
                  <a:pt x="118" y="223"/>
                  <a:pt x="122" y="223"/>
                  <a:pt x="126" y="224"/>
                </a:cubicBezTo>
                <a:cubicBezTo>
                  <a:pt x="127" y="224"/>
                  <a:pt x="129" y="224"/>
                  <a:pt x="129" y="225"/>
                </a:cubicBezTo>
                <a:cubicBezTo>
                  <a:pt x="128" y="227"/>
                  <a:pt x="126" y="225"/>
                  <a:pt x="124" y="225"/>
                </a:cubicBezTo>
                <a:cubicBezTo>
                  <a:pt x="122" y="225"/>
                  <a:pt x="120" y="225"/>
                  <a:pt x="118" y="225"/>
                </a:cubicBezTo>
                <a:cubicBezTo>
                  <a:pt x="109" y="225"/>
                  <a:pt x="99" y="224"/>
                  <a:pt x="91" y="227"/>
                </a:cubicBezTo>
                <a:cubicBezTo>
                  <a:pt x="91" y="228"/>
                  <a:pt x="91" y="230"/>
                  <a:pt x="90" y="231"/>
                </a:cubicBezTo>
                <a:cubicBezTo>
                  <a:pt x="88" y="233"/>
                  <a:pt x="84" y="235"/>
                  <a:pt x="80" y="236"/>
                </a:cubicBezTo>
                <a:cubicBezTo>
                  <a:pt x="79" y="236"/>
                  <a:pt x="77" y="236"/>
                  <a:pt x="76" y="237"/>
                </a:cubicBezTo>
                <a:cubicBezTo>
                  <a:pt x="75" y="237"/>
                  <a:pt x="73" y="237"/>
                  <a:pt x="72" y="237"/>
                </a:cubicBezTo>
                <a:cubicBezTo>
                  <a:pt x="69" y="237"/>
                  <a:pt x="66" y="236"/>
                  <a:pt x="65" y="235"/>
                </a:cubicBezTo>
                <a:cubicBezTo>
                  <a:pt x="62" y="237"/>
                  <a:pt x="59" y="239"/>
                  <a:pt x="57" y="243"/>
                </a:cubicBezTo>
                <a:cubicBezTo>
                  <a:pt x="60" y="246"/>
                  <a:pt x="63" y="248"/>
                  <a:pt x="66" y="250"/>
                </a:cubicBezTo>
                <a:close/>
                <a:moveTo>
                  <a:pt x="181" y="221"/>
                </a:moveTo>
                <a:cubicBezTo>
                  <a:pt x="180" y="221"/>
                  <a:pt x="179" y="222"/>
                  <a:pt x="177" y="222"/>
                </a:cubicBezTo>
                <a:cubicBezTo>
                  <a:pt x="162" y="222"/>
                  <a:pt x="146" y="220"/>
                  <a:pt x="131" y="219"/>
                </a:cubicBezTo>
                <a:cubicBezTo>
                  <a:pt x="134" y="221"/>
                  <a:pt x="139" y="222"/>
                  <a:pt x="142" y="225"/>
                </a:cubicBezTo>
                <a:cubicBezTo>
                  <a:pt x="146" y="225"/>
                  <a:pt x="151" y="225"/>
                  <a:pt x="156" y="225"/>
                </a:cubicBezTo>
                <a:cubicBezTo>
                  <a:pt x="158" y="225"/>
                  <a:pt x="160" y="225"/>
                  <a:pt x="161" y="226"/>
                </a:cubicBezTo>
                <a:cubicBezTo>
                  <a:pt x="156" y="225"/>
                  <a:pt x="150" y="227"/>
                  <a:pt x="144" y="226"/>
                </a:cubicBezTo>
                <a:cubicBezTo>
                  <a:pt x="145" y="228"/>
                  <a:pt x="146" y="228"/>
                  <a:pt x="147" y="229"/>
                </a:cubicBezTo>
                <a:cubicBezTo>
                  <a:pt x="151" y="233"/>
                  <a:pt x="153" y="239"/>
                  <a:pt x="155" y="245"/>
                </a:cubicBezTo>
                <a:cubicBezTo>
                  <a:pt x="157" y="245"/>
                  <a:pt x="158" y="245"/>
                  <a:pt x="160" y="245"/>
                </a:cubicBezTo>
                <a:cubicBezTo>
                  <a:pt x="175" y="245"/>
                  <a:pt x="189" y="243"/>
                  <a:pt x="202" y="244"/>
                </a:cubicBezTo>
                <a:cubicBezTo>
                  <a:pt x="202" y="242"/>
                  <a:pt x="203" y="241"/>
                  <a:pt x="202" y="240"/>
                </a:cubicBezTo>
                <a:cubicBezTo>
                  <a:pt x="194" y="239"/>
                  <a:pt x="182" y="239"/>
                  <a:pt x="175" y="239"/>
                </a:cubicBezTo>
                <a:cubicBezTo>
                  <a:pt x="173" y="239"/>
                  <a:pt x="171" y="239"/>
                  <a:pt x="169" y="238"/>
                </a:cubicBezTo>
                <a:cubicBezTo>
                  <a:pt x="179" y="239"/>
                  <a:pt x="190" y="239"/>
                  <a:pt x="201" y="238"/>
                </a:cubicBezTo>
                <a:cubicBezTo>
                  <a:pt x="200" y="237"/>
                  <a:pt x="198" y="237"/>
                  <a:pt x="196" y="237"/>
                </a:cubicBezTo>
                <a:cubicBezTo>
                  <a:pt x="193" y="236"/>
                  <a:pt x="190" y="237"/>
                  <a:pt x="188" y="237"/>
                </a:cubicBezTo>
                <a:cubicBezTo>
                  <a:pt x="192" y="236"/>
                  <a:pt x="197" y="236"/>
                  <a:pt x="201" y="236"/>
                </a:cubicBezTo>
                <a:cubicBezTo>
                  <a:pt x="202" y="235"/>
                  <a:pt x="201" y="233"/>
                  <a:pt x="201" y="232"/>
                </a:cubicBezTo>
                <a:cubicBezTo>
                  <a:pt x="198" y="231"/>
                  <a:pt x="196" y="231"/>
                  <a:pt x="193" y="231"/>
                </a:cubicBezTo>
                <a:cubicBezTo>
                  <a:pt x="192" y="231"/>
                  <a:pt x="190" y="232"/>
                  <a:pt x="189" y="231"/>
                </a:cubicBezTo>
                <a:cubicBezTo>
                  <a:pt x="192" y="231"/>
                  <a:pt x="197" y="230"/>
                  <a:pt x="200" y="231"/>
                </a:cubicBezTo>
                <a:cubicBezTo>
                  <a:pt x="201" y="229"/>
                  <a:pt x="202" y="229"/>
                  <a:pt x="202" y="227"/>
                </a:cubicBezTo>
                <a:cubicBezTo>
                  <a:pt x="196" y="226"/>
                  <a:pt x="190" y="228"/>
                  <a:pt x="185" y="227"/>
                </a:cubicBezTo>
                <a:cubicBezTo>
                  <a:pt x="191" y="227"/>
                  <a:pt x="195" y="226"/>
                  <a:pt x="201" y="226"/>
                </a:cubicBezTo>
                <a:cubicBezTo>
                  <a:pt x="200" y="225"/>
                  <a:pt x="201" y="223"/>
                  <a:pt x="201" y="223"/>
                </a:cubicBezTo>
                <a:cubicBezTo>
                  <a:pt x="194" y="222"/>
                  <a:pt x="188" y="222"/>
                  <a:pt x="181" y="221"/>
                </a:cubicBezTo>
                <a:close/>
                <a:moveTo>
                  <a:pt x="79" y="227"/>
                </a:moveTo>
                <a:cubicBezTo>
                  <a:pt x="80" y="227"/>
                  <a:pt x="80" y="228"/>
                  <a:pt x="81" y="227"/>
                </a:cubicBezTo>
                <a:cubicBezTo>
                  <a:pt x="81" y="227"/>
                  <a:pt x="81" y="226"/>
                  <a:pt x="82" y="225"/>
                </a:cubicBezTo>
                <a:cubicBezTo>
                  <a:pt x="81" y="225"/>
                  <a:pt x="81" y="225"/>
                  <a:pt x="80" y="225"/>
                </a:cubicBezTo>
                <a:cubicBezTo>
                  <a:pt x="79" y="226"/>
                  <a:pt x="79" y="227"/>
                  <a:pt x="79" y="227"/>
                </a:cubicBezTo>
                <a:close/>
                <a:moveTo>
                  <a:pt x="87" y="227"/>
                </a:moveTo>
                <a:cubicBezTo>
                  <a:pt x="88" y="234"/>
                  <a:pt x="74" y="236"/>
                  <a:pt x="68" y="233"/>
                </a:cubicBezTo>
                <a:cubicBezTo>
                  <a:pt x="68" y="232"/>
                  <a:pt x="67" y="231"/>
                  <a:pt x="68" y="230"/>
                </a:cubicBezTo>
                <a:cubicBezTo>
                  <a:pt x="67" y="230"/>
                  <a:pt x="65" y="232"/>
                  <a:pt x="66" y="234"/>
                </a:cubicBezTo>
                <a:cubicBezTo>
                  <a:pt x="70" y="238"/>
                  <a:pt x="89" y="235"/>
                  <a:pt x="89" y="228"/>
                </a:cubicBezTo>
                <a:cubicBezTo>
                  <a:pt x="89" y="226"/>
                  <a:pt x="87" y="225"/>
                  <a:pt x="85" y="225"/>
                </a:cubicBezTo>
                <a:cubicBezTo>
                  <a:pt x="87" y="226"/>
                  <a:pt x="86" y="226"/>
                  <a:pt x="87" y="227"/>
                </a:cubicBezTo>
                <a:close/>
                <a:moveTo>
                  <a:pt x="76" y="227"/>
                </a:moveTo>
                <a:cubicBezTo>
                  <a:pt x="76" y="227"/>
                  <a:pt x="77" y="227"/>
                  <a:pt x="78" y="227"/>
                </a:cubicBezTo>
                <a:cubicBezTo>
                  <a:pt x="78" y="227"/>
                  <a:pt x="78" y="226"/>
                  <a:pt x="78" y="225"/>
                </a:cubicBezTo>
                <a:cubicBezTo>
                  <a:pt x="76" y="225"/>
                  <a:pt x="76" y="226"/>
                  <a:pt x="76" y="227"/>
                </a:cubicBezTo>
                <a:close/>
                <a:moveTo>
                  <a:pt x="82" y="228"/>
                </a:moveTo>
                <a:cubicBezTo>
                  <a:pt x="82" y="228"/>
                  <a:pt x="83" y="228"/>
                  <a:pt x="84" y="228"/>
                </a:cubicBezTo>
                <a:cubicBezTo>
                  <a:pt x="83" y="229"/>
                  <a:pt x="84" y="229"/>
                  <a:pt x="84" y="229"/>
                </a:cubicBezTo>
                <a:cubicBezTo>
                  <a:pt x="85" y="228"/>
                  <a:pt x="84" y="227"/>
                  <a:pt x="83" y="226"/>
                </a:cubicBezTo>
                <a:cubicBezTo>
                  <a:pt x="83" y="227"/>
                  <a:pt x="82" y="227"/>
                  <a:pt x="82" y="228"/>
                </a:cubicBezTo>
                <a:close/>
                <a:moveTo>
                  <a:pt x="72" y="227"/>
                </a:moveTo>
                <a:cubicBezTo>
                  <a:pt x="73" y="228"/>
                  <a:pt x="72" y="229"/>
                  <a:pt x="73" y="229"/>
                </a:cubicBezTo>
                <a:cubicBezTo>
                  <a:pt x="73" y="228"/>
                  <a:pt x="75" y="228"/>
                  <a:pt x="75" y="226"/>
                </a:cubicBezTo>
                <a:cubicBezTo>
                  <a:pt x="74" y="226"/>
                  <a:pt x="73" y="227"/>
                  <a:pt x="72" y="227"/>
                </a:cubicBezTo>
                <a:close/>
                <a:moveTo>
                  <a:pt x="70" y="230"/>
                </a:moveTo>
                <a:cubicBezTo>
                  <a:pt x="70" y="230"/>
                  <a:pt x="70" y="230"/>
                  <a:pt x="70" y="231"/>
                </a:cubicBezTo>
                <a:cubicBezTo>
                  <a:pt x="70" y="231"/>
                  <a:pt x="71" y="231"/>
                  <a:pt x="71" y="231"/>
                </a:cubicBezTo>
                <a:cubicBezTo>
                  <a:pt x="71" y="230"/>
                  <a:pt x="71" y="229"/>
                  <a:pt x="71" y="229"/>
                </a:cubicBezTo>
                <a:cubicBezTo>
                  <a:pt x="70" y="229"/>
                  <a:pt x="70" y="230"/>
                  <a:pt x="70" y="230"/>
                </a:cubicBezTo>
                <a:close/>
                <a:moveTo>
                  <a:pt x="167" y="258"/>
                </a:moveTo>
                <a:cubicBezTo>
                  <a:pt x="168" y="258"/>
                  <a:pt x="169" y="258"/>
                  <a:pt x="170" y="258"/>
                </a:cubicBezTo>
                <a:cubicBezTo>
                  <a:pt x="174" y="259"/>
                  <a:pt x="178" y="260"/>
                  <a:pt x="181" y="261"/>
                </a:cubicBezTo>
                <a:cubicBezTo>
                  <a:pt x="183" y="261"/>
                  <a:pt x="185" y="260"/>
                  <a:pt x="188" y="261"/>
                </a:cubicBezTo>
                <a:cubicBezTo>
                  <a:pt x="197" y="261"/>
                  <a:pt x="205" y="260"/>
                  <a:pt x="212" y="259"/>
                </a:cubicBezTo>
                <a:cubicBezTo>
                  <a:pt x="215" y="258"/>
                  <a:pt x="218" y="257"/>
                  <a:pt x="220" y="256"/>
                </a:cubicBezTo>
                <a:cubicBezTo>
                  <a:pt x="223" y="255"/>
                  <a:pt x="225" y="253"/>
                  <a:pt x="227" y="252"/>
                </a:cubicBezTo>
                <a:cubicBezTo>
                  <a:pt x="227" y="251"/>
                  <a:pt x="229" y="250"/>
                  <a:pt x="230" y="248"/>
                </a:cubicBezTo>
                <a:cubicBezTo>
                  <a:pt x="230" y="244"/>
                  <a:pt x="230" y="241"/>
                  <a:pt x="227" y="238"/>
                </a:cubicBezTo>
                <a:cubicBezTo>
                  <a:pt x="226" y="238"/>
                  <a:pt x="225" y="237"/>
                  <a:pt x="224" y="236"/>
                </a:cubicBezTo>
                <a:cubicBezTo>
                  <a:pt x="221" y="234"/>
                  <a:pt x="216" y="233"/>
                  <a:pt x="212" y="231"/>
                </a:cubicBezTo>
                <a:cubicBezTo>
                  <a:pt x="208" y="230"/>
                  <a:pt x="206" y="229"/>
                  <a:pt x="203" y="229"/>
                </a:cubicBezTo>
                <a:cubicBezTo>
                  <a:pt x="203" y="229"/>
                  <a:pt x="203" y="230"/>
                  <a:pt x="202" y="230"/>
                </a:cubicBezTo>
                <a:cubicBezTo>
                  <a:pt x="203" y="231"/>
                  <a:pt x="203" y="232"/>
                  <a:pt x="203" y="233"/>
                </a:cubicBezTo>
                <a:cubicBezTo>
                  <a:pt x="211" y="234"/>
                  <a:pt x="219" y="236"/>
                  <a:pt x="225" y="241"/>
                </a:cubicBezTo>
                <a:cubicBezTo>
                  <a:pt x="225" y="243"/>
                  <a:pt x="227" y="244"/>
                  <a:pt x="227" y="247"/>
                </a:cubicBezTo>
                <a:cubicBezTo>
                  <a:pt x="226" y="248"/>
                  <a:pt x="224" y="249"/>
                  <a:pt x="224" y="250"/>
                </a:cubicBezTo>
                <a:cubicBezTo>
                  <a:pt x="221" y="252"/>
                  <a:pt x="217" y="255"/>
                  <a:pt x="212" y="256"/>
                </a:cubicBezTo>
                <a:cubicBezTo>
                  <a:pt x="211" y="256"/>
                  <a:pt x="210" y="256"/>
                  <a:pt x="209" y="256"/>
                </a:cubicBezTo>
                <a:cubicBezTo>
                  <a:pt x="201" y="257"/>
                  <a:pt x="191" y="258"/>
                  <a:pt x="183" y="258"/>
                </a:cubicBezTo>
                <a:cubicBezTo>
                  <a:pt x="180" y="258"/>
                  <a:pt x="177" y="257"/>
                  <a:pt x="175" y="256"/>
                </a:cubicBezTo>
                <a:cubicBezTo>
                  <a:pt x="170" y="256"/>
                  <a:pt x="165" y="255"/>
                  <a:pt x="161" y="253"/>
                </a:cubicBezTo>
                <a:cubicBezTo>
                  <a:pt x="161" y="254"/>
                  <a:pt x="161" y="255"/>
                  <a:pt x="161" y="256"/>
                </a:cubicBezTo>
                <a:cubicBezTo>
                  <a:pt x="163" y="256"/>
                  <a:pt x="165" y="257"/>
                  <a:pt x="167" y="258"/>
                </a:cubicBezTo>
                <a:close/>
                <a:moveTo>
                  <a:pt x="203" y="234"/>
                </a:moveTo>
                <a:cubicBezTo>
                  <a:pt x="203" y="235"/>
                  <a:pt x="202" y="236"/>
                  <a:pt x="203" y="237"/>
                </a:cubicBezTo>
                <a:cubicBezTo>
                  <a:pt x="204" y="237"/>
                  <a:pt x="208" y="237"/>
                  <a:pt x="210" y="236"/>
                </a:cubicBezTo>
                <a:cubicBezTo>
                  <a:pt x="208" y="235"/>
                  <a:pt x="206" y="235"/>
                  <a:pt x="203" y="234"/>
                </a:cubicBezTo>
                <a:close/>
                <a:moveTo>
                  <a:pt x="209" y="240"/>
                </a:moveTo>
                <a:cubicBezTo>
                  <a:pt x="212" y="239"/>
                  <a:pt x="214" y="239"/>
                  <a:pt x="217" y="238"/>
                </a:cubicBezTo>
                <a:cubicBezTo>
                  <a:pt x="213" y="235"/>
                  <a:pt x="207" y="239"/>
                  <a:pt x="203" y="238"/>
                </a:cubicBezTo>
                <a:cubicBezTo>
                  <a:pt x="204" y="241"/>
                  <a:pt x="206" y="240"/>
                  <a:pt x="209" y="240"/>
                </a:cubicBezTo>
                <a:close/>
                <a:moveTo>
                  <a:pt x="219" y="239"/>
                </a:moveTo>
                <a:cubicBezTo>
                  <a:pt x="214" y="240"/>
                  <a:pt x="211" y="241"/>
                  <a:pt x="204" y="241"/>
                </a:cubicBezTo>
                <a:cubicBezTo>
                  <a:pt x="204" y="242"/>
                  <a:pt x="203" y="243"/>
                  <a:pt x="203" y="244"/>
                </a:cubicBezTo>
                <a:cubicBezTo>
                  <a:pt x="206" y="243"/>
                  <a:pt x="207" y="245"/>
                  <a:pt x="208" y="247"/>
                </a:cubicBezTo>
                <a:cubicBezTo>
                  <a:pt x="207" y="248"/>
                  <a:pt x="207" y="248"/>
                  <a:pt x="206" y="250"/>
                </a:cubicBezTo>
                <a:cubicBezTo>
                  <a:pt x="191" y="252"/>
                  <a:pt x="178" y="251"/>
                  <a:pt x="163" y="253"/>
                </a:cubicBezTo>
                <a:cubicBezTo>
                  <a:pt x="167" y="253"/>
                  <a:pt x="173" y="255"/>
                  <a:pt x="177" y="256"/>
                </a:cubicBezTo>
                <a:cubicBezTo>
                  <a:pt x="183" y="257"/>
                  <a:pt x="191" y="256"/>
                  <a:pt x="198" y="255"/>
                </a:cubicBezTo>
                <a:cubicBezTo>
                  <a:pt x="209" y="255"/>
                  <a:pt x="222" y="254"/>
                  <a:pt x="225" y="245"/>
                </a:cubicBezTo>
                <a:cubicBezTo>
                  <a:pt x="224" y="243"/>
                  <a:pt x="222" y="240"/>
                  <a:pt x="219" y="239"/>
                </a:cubicBezTo>
                <a:close/>
                <a:moveTo>
                  <a:pt x="52" y="251"/>
                </a:moveTo>
                <a:cubicBezTo>
                  <a:pt x="58" y="254"/>
                  <a:pt x="63" y="256"/>
                  <a:pt x="69" y="258"/>
                </a:cubicBezTo>
                <a:cubicBezTo>
                  <a:pt x="72" y="259"/>
                  <a:pt x="75" y="259"/>
                  <a:pt x="78" y="260"/>
                </a:cubicBezTo>
                <a:cubicBezTo>
                  <a:pt x="84" y="261"/>
                  <a:pt x="90" y="261"/>
                  <a:pt x="95" y="261"/>
                </a:cubicBezTo>
                <a:cubicBezTo>
                  <a:pt x="101" y="262"/>
                  <a:pt x="106" y="261"/>
                  <a:pt x="112" y="260"/>
                </a:cubicBezTo>
                <a:cubicBezTo>
                  <a:pt x="117" y="260"/>
                  <a:pt x="122" y="259"/>
                  <a:pt x="127" y="258"/>
                </a:cubicBezTo>
                <a:cubicBezTo>
                  <a:pt x="129" y="257"/>
                  <a:pt x="131" y="256"/>
                  <a:pt x="133" y="256"/>
                </a:cubicBezTo>
                <a:cubicBezTo>
                  <a:pt x="136" y="255"/>
                  <a:pt x="140" y="253"/>
                  <a:pt x="143" y="251"/>
                </a:cubicBezTo>
                <a:cubicBezTo>
                  <a:pt x="147" y="250"/>
                  <a:pt x="151" y="248"/>
                  <a:pt x="153" y="246"/>
                </a:cubicBezTo>
                <a:cubicBezTo>
                  <a:pt x="153" y="245"/>
                  <a:pt x="153" y="243"/>
                  <a:pt x="152" y="242"/>
                </a:cubicBezTo>
                <a:cubicBezTo>
                  <a:pt x="152" y="244"/>
                  <a:pt x="150" y="245"/>
                  <a:pt x="149" y="246"/>
                </a:cubicBezTo>
                <a:cubicBezTo>
                  <a:pt x="143" y="250"/>
                  <a:pt x="133" y="246"/>
                  <a:pt x="127" y="246"/>
                </a:cubicBezTo>
                <a:cubicBezTo>
                  <a:pt x="125" y="246"/>
                  <a:pt x="124" y="247"/>
                  <a:pt x="122" y="247"/>
                </a:cubicBezTo>
                <a:cubicBezTo>
                  <a:pt x="121" y="247"/>
                  <a:pt x="119" y="247"/>
                  <a:pt x="118" y="247"/>
                </a:cubicBezTo>
                <a:cubicBezTo>
                  <a:pt x="112" y="249"/>
                  <a:pt x="108" y="250"/>
                  <a:pt x="103" y="252"/>
                </a:cubicBezTo>
                <a:cubicBezTo>
                  <a:pt x="101" y="252"/>
                  <a:pt x="99" y="253"/>
                  <a:pt x="97" y="254"/>
                </a:cubicBezTo>
                <a:cubicBezTo>
                  <a:pt x="90" y="257"/>
                  <a:pt x="82" y="257"/>
                  <a:pt x="74" y="255"/>
                </a:cubicBezTo>
                <a:cubicBezTo>
                  <a:pt x="68" y="253"/>
                  <a:pt x="64" y="251"/>
                  <a:pt x="60" y="247"/>
                </a:cubicBezTo>
                <a:cubicBezTo>
                  <a:pt x="57" y="245"/>
                  <a:pt x="54" y="243"/>
                  <a:pt x="53" y="241"/>
                </a:cubicBezTo>
                <a:cubicBezTo>
                  <a:pt x="53" y="241"/>
                  <a:pt x="53" y="241"/>
                  <a:pt x="53" y="241"/>
                </a:cubicBezTo>
                <a:cubicBezTo>
                  <a:pt x="52" y="244"/>
                  <a:pt x="52" y="247"/>
                  <a:pt x="52" y="251"/>
                </a:cubicBezTo>
                <a:close/>
                <a:moveTo>
                  <a:pt x="199" y="249"/>
                </a:moveTo>
                <a:cubicBezTo>
                  <a:pt x="201" y="249"/>
                  <a:pt x="206" y="249"/>
                  <a:pt x="206" y="247"/>
                </a:cubicBezTo>
                <a:cubicBezTo>
                  <a:pt x="206" y="246"/>
                  <a:pt x="204" y="245"/>
                  <a:pt x="202" y="245"/>
                </a:cubicBezTo>
                <a:cubicBezTo>
                  <a:pt x="199" y="245"/>
                  <a:pt x="192" y="245"/>
                  <a:pt x="189" y="245"/>
                </a:cubicBezTo>
                <a:cubicBezTo>
                  <a:pt x="181" y="245"/>
                  <a:pt x="171" y="246"/>
                  <a:pt x="163" y="246"/>
                </a:cubicBezTo>
                <a:cubicBezTo>
                  <a:pt x="160" y="246"/>
                  <a:pt x="158" y="246"/>
                  <a:pt x="155" y="247"/>
                </a:cubicBezTo>
                <a:cubicBezTo>
                  <a:pt x="155" y="250"/>
                  <a:pt x="161" y="248"/>
                  <a:pt x="161" y="251"/>
                </a:cubicBezTo>
                <a:cubicBezTo>
                  <a:pt x="172" y="251"/>
                  <a:pt x="186" y="250"/>
                  <a:pt x="199" y="249"/>
                </a:cubicBezTo>
                <a:close/>
                <a:moveTo>
                  <a:pt x="53" y="257"/>
                </a:moveTo>
                <a:cubicBezTo>
                  <a:pt x="55" y="259"/>
                  <a:pt x="58" y="260"/>
                  <a:pt x="61" y="261"/>
                </a:cubicBezTo>
                <a:cubicBezTo>
                  <a:pt x="65" y="263"/>
                  <a:pt x="68" y="264"/>
                  <a:pt x="73" y="265"/>
                </a:cubicBezTo>
                <a:cubicBezTo>
                  <a:pt x="83" y="266"/>
                  <a:pt x="92" y="267"/>
                  <a:pt x="101" y="268"/>
                </a:cubicBezTo>
                <a:cubicBezTo>
                  <a:pt x="117" y="268"/>
                  <a:pt x="135" y="263"/>
                  <a:pt x="147" y="257"/>
                </a:cubicBezTo>
                <a:cubicBezTo>
                  <a:pt x="151" y="256"/>
                  <a:pt x="154" y="254"/>
                  <a:pt x="154" y="249"/>
                </a:cubicBezTo>
                <a:cubicBezTo>
                  <a:pt x="154" y="249"/>
                  <a:pt x="154" y="249"/>
                  <a:pt x="153" y="249"/>
                </a:cubicBezTo>
                <a:cubicBezTo>
                  <a:pt x="147" y="251"/>
                  <a:pt x="141" y="254"/>
                  <a:pt x="135" y="256"/>
                </a:cubicBezTo>
                <a:cubicBezTo>
                  <a:pt x="132" y="257"/>
                  <a:pt x="130" y="259"/>
                  <a:pt x="127" y="259"/>
                </a:cubicBezTo>
                <a:cubicBezTo>
                  <a:pt x="125" y="259"/>
                  <a:pt x="124" y="260"/>
                  <a:pt x="122" y="260"/>
                </a:cubicBezTo>
                <a:cubicBezTo>
                  <a:pt x="115" y="262"/>
                  <a:pt x="107" y="263"/>
                  <a:pt x="98" y="263"/>
                </a:cubicBezTo>
                <a:cubicBezTo>
                  <a:pt x="97" y="264"/>
                  <a:pt x="98" y="264"/>
                  <a:pt x="98" y="264"/>
                </a:cubicBezTo>
                <a:cubicBezTo>
                  <a:pt x="96" y="263"/>
                  <a:pt x="95" y="264"/>
                  <a:pt x="93" y="264"/>
                </a:cubicBezTo>
                <a:cubicBezTo>
                  <a:pt x="93" y="264"/>
                  <a:pt x="93" y="264"/>
                  <a:pt x="93" y="264"/>
                </a:cubicBezTo>
                <a:cubicBezTo>
                  <a:pt x="92" y="264"/>
                  <a:pt x="93" y="264"/>
                  <a:pt x="92" y="263"/>
                </a:cubicBezTo>
                <a:cubicBezTo>
                  <a:pt x="78" y="263"/>
                  <a:pt x="61" y="261"/>
                  <a:pt x="52" y="253"/>
                </a:cubicBezTo>
                <a:cubicBezTo>
                  <a:pt x="52" y="255"/>
                  <a:pt x="54" y="255"/>
                  <a:pt x="53" y="257"/>
                </a:cubicBezTo>
                <a:close/>
                <a:moveTo>
                  <a:pt x="153" y="255"/>
                </a:moveTo>
                <a:cubicBezTo>
                  <a:pt x="155" y="255"/>
                  <a:pt x="158" y="256"/>
                  <a:pt x="159" y="255"/>
                </a:cubicBezTo>
                <a:cubicBezTo>
                  <a:pt x="160" y="251"/>
                  <a:pt x="158" y="250"/>
                  <a:pt x="156" y="250"/>
                </a:cubicBezTo>
                <a:cubicBezTo>
                  <a:pt x="155" y="252"/>
                  <a:pt x="155" y="254"/>
                  <a:pt x="153" y="25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28" name="Freeform 94"/>
          <p:cNvSpPr>
            <a:spLocks noEditPoints="1"/>
          </p:cNvSpPr>
          <p:nvPr/>
        </p:nvSpPr>
        <p:spPr bwMode="auto">
          <a:xfrm>
            <a:off x="6154738" y="795338"/>
            <a:ext cx="117475" cy="98425"/>
          </a:xfrm>
          <a:custGeom>
            <a:avLst/>
            <a:gdLst>
              <a:gd name="T0" fmla="*/ 31 w 37"/>
              <a:gd name="T1" fmla="*/ 16 h 31"/>
              <a:gd name="T2" fmla="*/ 26 w 37"/>
              <a:gd name="T3" fmla="*/ 27 h 31"/>
              <a:gd name="T4" fmla="*/ 21 w 37"/>
              <a:gd name="T5" fmla="*/ 29 h 31"/>
              <a:gd name="T6" fmla="*/ 18 w 37"/>
              <a:gd name="T7" fmla="*/ 30 h 31"/>
              <a:gd name="T8" fmla="*/ 8 w 37"/>
              <a:gd name="T9" fmla="*/ 28 h 31"/>
              <a:gd name="T10" fmla="*/ 7 w 37"/>
              <a:gd name="T11" fmla="*/ 23 h 31"/>
              <a:gd name="T12" fmla="*/ 3 w 37"/>
              <a:gd name="T13" fmla="*/ 22 h 31"/>
              <a:gd name="T14" fmla="*/ 3 w 37"/>
              <a:gd name="T15" fmla="*/ 7 h 31"/>
              <a:gd name="T16" fmla="*/ 12 w 37"/>
              <a:gd name="T17" fmla="*/ 2 h 31"/>
              <a:gd name="T18" fmla="*/ 16 w 37"/>
              <a:gd name="T19" fmla="*/ 2 h 31"/>
              <a:gd name="T20" fmla="*/ 18 w 37"/>
              <a:gd name="T21" fmla="*/ 3 h 31"/>
              <a:gd name="T22" fmla="*/ 22 w 37"/>
              <a:gd name="T23" fmla="*/ 1 h 31"/>
              <a:gd name="T24" fmla="*/ 26 w 37"/>
              <a:gd name="T25" fmla="*/ 0 h 31"/>
              <a:gd name="T26" fmla="*/ 28 w 37"/>
              <a:gd name="T27" fmla="*/ 1 h 31"/>
              <a:gd name="T28" fmla="*/ 34 w 37"/>
              <a:gd name="T29" fmla="*/ 3 h 31"/>
              <a:gd name="T30" fmla="*/ 35 w 37"/>
              <a:gd name="T31" fmla="*/ 13 h 31"/>
              <a:gd name="T32" fmla="*/ 31 w 37"/>
              <a:gd name="T33" fmla="*/ 16 h 31"/>
              <a:gd name="T34" fmla="*/ 26 w 37"/>
              <a:gd name="T35" fmla="*/ 1 h 31"/>
              <a:gd name="T36" fmla="*/ 19 w 37"/>
              <a:gd name="T37" fmla="*/ 4 h 31"/>
              <a:gd name="T38" fmla="*/ 15 w 37"/>
              <a:gd name="T39" fmla="*/ 3 h 31"/>
              <a:gd name="T40" fmla="*/ 11 w 37"/>
              <a:gd name="T41" fmla="*/ 3 h 31"/>
              <a:gd name="T42" fmla="*/ 4 w 37"/>
              <a:gd name="T43" fmla="*/ 21 h 31"/>
              <a:gd name="T44" fmla="*/ 7 w 37"/>
              <a:gd name="T45" fmla="*/ 22 h 31"/>
              <a:gd name="T46" fmla="*/ 9 w 37"/>
              <a:gd name="T47" fmla="*/ 26 h 31"/>
              <a:gd name="T48" fmla="*/ 18 w 37"/>
              <a:gd name="T49" fmla="*/ 29 h 31"/>
              <a:gd name="T50" fmla="*/ 22 w 37"/>
              <a:gd name="T51" fmla="*/ 27 h 31"/>
              <a:gd name="T52" fmla="*/ 29 w 37"/>
              <a:gd name="T53" fmla="*/ 22 h 31"/>
              <a:gd name="T54" fmla="*/ 30 w 37"/>
              <a:gd name="T55" fmla="*/ 16 h 31"/>
              <a:gd name="T56" fmla="*/ 34 w 37"/>
              <a:gd name="T57" fmla="*/ 13 h 31"/>
              <a:gd name="T58" fmla="*/ 34 w 37"/>
              <a:gd name="T59" fmla="*/ 7 h 31"/>
              <a:gd name="T60" fmla="*/ 28 w 37"/>
              <a:gd name="T61" fmla="*/ 10 h 31"/>
              <a:gd name="T62" fmla="*/ 26 w 37"/>
              <a:gd name="T63" fmla="*/ 16 h 31"/>
              <a:gd name="T64" fmla="*/ 18 w 37"/>
              <a:gd name="T65" fmla="*/ 18 h 31"/>
              <a:gd name="T66" fmla="*/ 23 w 37"/>
              <a:gd name="T67" fmla="*/ 17 h 31"/>
              <a:gd name="T68" fmla="*/ 27 w 37"/>
              <a:gd name="T69" fmla="*/ 10 h 31"/>
              <a:gd name="T70" fmla="*/ 32 w 37"/>
              <a:gd name="T71" fmla="*/ 7 h 31"/>
              <a:gd name="T72" fmla="*/ 31 w 37"/>
              <a:gd name="T73" fmla="*/ 2 h 31"/>
              <a:gd name="T74" fmla="*/ 26 w 37"/>
              <a:gd name="T75" fmla="*/ 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7" h="31">
                <a:moveTo>
                  <a:pt x="31" y="16"/>
                </a:moveTo>
                <a:cubicBezTo>
                  <a:pt x="31" y="21"/>
                  <a:pt x="29" y="24"/>
                  <a:pt x="26" y="27"/>
                </a:cubicBezTo>
                <a:cubicBezTo>
                  <a:pt x="25" y="28"/>
                  <a:pt x="23" y="28"/>
                  <a:pt x="21" y="29"/>
                </a:cubicBezTo>
                <a:cubicBezTo>
                  <a:pt x="19" y="30"/>
                  <a:pt x="18" y="30"/>
                  <a:pt x="18" y="30"/>
                </a:cubicBezTo>
                <a:cubicBezTo>
                  <a:pt x="14" y="31"/>
                  <a:pt x="10" y="30"/>
                  <a:pt x="8" y="28"/>
                </a:cubicBezTo>
                <a:cubicBezTo>
                  <a:pt x="8" y="26"/>
                  <a:pt x="7" y="25"/>
                  <a:pt x="7" y="23"/>
                </a:cubicBezTo>
                <a:cubicBezTo>
                  <a:pt x="6" y="23"/>
                  <a:pt x="4" y="23"/>
                  <a:pt x="3" y="22"/>
                </a:cubicBezTo>
                <a:cubicBezTo>
                  <a:pt x="0" y="18"/>
                  <a:pt x="2" y="13"/>
                  <a:pt x="3" y="7"/>
                </a:cubicBezTo>
                <a:cubicBezTo>
                  <a:pt x="5" y="5"/>
                  <a:pt x="8" y="2"/>
                  <a:pt x="12" y="2"/>
                </a:cubicBezTo>
                <a:cubicBezTo>
                  <a:pt x="13" y="2"/>
                  <a:pt x="15" y="2"/>
                  <a:pt x="16" y="2"/>
                </a:cubicBezTo>
                <a:cubicBezTo>
                  <a:pt x="17" y="2"/>
                  <a:pt x="18" y="3"/>
                  <a:pt x="18" y="3"/>
                </a:cubicBezTo>
                <a:cubicBezTo>
                  <a:pt x="20" y="3"/>
                  <a:pt x="20" y="2"/>
                  <a:pt x="22" y="1"/>
                </a:cubicBezTo>
                <a:cubicBezTo>
                  <a:pt x="23" y="0"/>
                  <a:pt x="25" y="0"/>
                  <a:pt x="26" y="0"/>
                </a:cubicBezTo>
                <a:cubicBezTo>
                  <a:pt x="27" y="0"/>
                  <a:pt x="28" y="0"/>
                  <a:pt x="28" y="1"/>
                </a:cubicBezTo>
                <a:cubicBezTo>
                  <a:pt x="31" y="1"/>
                  <a:pt x="32" y="1"/>
                  <a:pt x="34" y="3"/>
                </a:cubicBezTo>
                <a:cubicBezTo>
                  <a:pt x="35" y="6"/>
                  <a:pt x="37" y="10"/>
                  <a:pt x="35" y="13"/>
                </a:cubicBezTo>
                <a:cubicBezTo>
                  <a:pt x="34" y="15"/>
                  <a:pt x="32" y="15"/>
                  <a:pt x="31" y="16"/>
                </a:cubicBezTo>
                <a:close/>
                <a:moveTo>
                  <a:pt x="26" y="1"/>
                </a:moveTo>
                <a:cubicBezTo>
                  <a:pt x="22" y="1"/>
                  <a:pt x="22" y="4"/>
                  <a:pt x="19" y="4"/>
                </a:cubicBezTo>
                <a:cubicBezTo>
                  <a:pt x="17" y="4"/>
                  <a:pt x="17" y="3"/>
                  <a:pt x="15" y="3"/>
                </a:cubicBezTo>
                <a:cubicBezTo>
                  <a:pt x="14" y="3"/>
                  <a:pt x="12" y="3"/>
                  <a:pt x="11" y="3"/>
                </a:cubicBezTo>
                <a:cubicBezTo>
                  <a:pt x="4" y="4"/>
                  <a:pt x="1" y="13"/>
                  <a:pt x="4" y="21"/>
                </a:cubicBezTo>
                <a:cubicBezTo>
                  <a:pt x="5" y="22"/>
                  <a:pt x="6" y="22"/>
                  <a:pt x="7" y="22"/>
                </a:cubicBezTo>
                <a:cubicBezTo>
                  <a:pt x="8" y="23"/>
                  <a:pt x="9" y="24"/>
                  <a:pt x="9" y="26"/>
                </a:cubicBezTo>
                <a:cubicBezTo>
                  <a:pt x="10" y="29"/>
                  <a:pt x="15" y="30"/>
                  <a:pt x="18" y="29"/>
                </a:cubicBezTo>
                <a:cubicBezTo>
                  <a:pt x="19" y="29"/>
                  <a:pt x="20" y="28"/>
                  <a:pt x="22" y="27"/>
                </a:cubicBezTo>
                <a:cubicBezTo>
                  <a:pt x="24" y="26"/>
                  <a:pt x="27" y="24"/>
                  <a:pt x="29" y="22"/>
                </a:cubicBezTo>
                <a:cubicBezTo>
                  <a:pt x="30" y="20"/>
                  <a:pt x="29" y="18"/>
                  <a:pt x="30" y="16"/>
                </a:cubicBezTo>
                <a:cubicBezTo>
                  <a:pt x="31" y="14"/>
                  <a:pt x="33" y="14"/>
                  <a:pt x="34" y="13"/>
                </a:cubicBezTo>
                <a:cubicBezTo>
                  <a:pt x="35" y="11"/>
                  <a:pt x="35" y="8"/>
                  <a:pt x="34" y="7"/>
                </a:cubicBezTo>
                <a:cubicBezTo>
                  <a:pt x="33" y="9"/>
                  <a:pt x="32" y="11"/>
                  <a:pt x="28" y="10"/>
                </a:cubicBezTo>
                <a:cubicBezTo>
                  <a:pt x="26" y="12"/>
                  <a:pt x="27" y="14"/>
                  <a:pt x="26" y="16"/>
                </a:cubicBezTo>
                <a:cubicBezTo>
                  <a:pt x="25" y="19"/>
                  <a:pt x="21" y="20"/>
                  <a:pt x="18" y="18"/>
                </a:cubicBezTo>
                <a:cubicBezTo>
                  <a:pt x="19" y="17"/>
                  <a:pt x="22" y="18"/>
                  <a:pt x="23" y="17"/>
                </a:cubicBezTo>
                <a:cubicBezTo>
                  <a:pt x="26" y="16"/>
                  <a:pt x="24" y="11"/>
                  <a:pt x="27" y="10"/>
                </a:cubicBezTo>
                <a:cubicBezTo>
                  <a:pt x="29" y="9"/>
                  <a:pt x="32" y="9"/>
                  <a:pt x="32" y="7"/>
                </a:cubicBezTo>
                <a:cubicBezTo>
                  <a:pt x="33" y="5"/>
                  <a:pt x="32" y="3"/>
                  <a:pt x="31" y="2"/>
                </a:cubicBezTo>
                <a:cubicBezTo>
                  <a:pt x="28" y="2"/>
                  <a:pt x="28" y="1"/>
                  <a:pt x="2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29" name="Freeform 95"/>
          <p:cNvSpPr>
            <a:spLocks noEditPoints="1"/>
          </p:cNvSpPr>
          <p:nvPr/>
        </p:nvSpPr>
        <p:spPr bwMode="auto">
          <a:xfrm>
            <a:off x="6180138" y="968375"/>
            <a:ext cx="82550" cy="76200"/>
          </a:xfrm>
          <a:custGeom>
            <a:avLst/>
            <a:gdLst>
              <a:gd name="T0" fmla="*/ 19 w 26"/>
              <a:gd name="T1" fmla="*/ 0 h 24"/>
              <a:gd name="T2" fmla="*/ 26 w 26"/>
              <a:gd name="T3" fmla="*/ 5 h 24"/>
              <a:gd name="T4" fmla="*/ 23 w 26"/>
              <a:gd name="T5" fmla="*/ 14 h 24"/>
              <a:gd name="T6" fmla="*/ 8 w 26"/>
              <a:gd name="T7" fmla="*/ 24 h 24"/>
              <a:gd name="T8" fmla="*/ 0 w 26"/>
              <a:gd name="T9" fmla="*/ 16 h 24"/>
              <a:gd name="T10" fmla="*/ 1 w 26"/>
              <a:gd name="T11" fmla="*/ 12 h 24"/>
              <a:gd name="T12" fmla="*/ 16 w 26"/>
              <a:gd name="T13" fmla="*/ 0 h 24"/>
              <a:gd name="T14" fmla="*/ 19 w 26"/>
              <a:gd name="T15" fmla="*/ 0 h 24"/>
              <a:gd name="T16" fmla="*/ 18 w 26"/>
              <a:gd name="T17" fmla="*/ 2 h 24"/>
              <a:gd name="T18" fmla="*/ 9 w 26"/>
              <a:gd name="T19" fmla="*/ 5 h 24"/>
              <a:gd name="T20" fmla="*/ 2 w 26"/>
              <a:gd name="T21" fmla="*/ 14 h 24"/>
              <a:gd name="T22" fmla="*/ 3 w 26"/>
              <a:gd name="T23" fmla="*/ 20 h 24"/>
              <a:gd name="T24" fmla="*/ 4 w 26"/>
              <a:gd name="T25" fmla="*/ 17 h 24"/>
              <a:gd name="T26" fmla="*/ 20 w 26"/>
              <a:gd name="T27" fmla="*/ 3 h 24"/>
              <a:gd name="T28" fmla="*/ 18 w 26"/>
              <a:gd name="T29" fmla="*/ 2 h 24"/>
              <a:gd name="T30" fmla="*/ 17 w 26"/>
              <a:gd name="T31" fmla="*/ 6 h 24"/>
              <a:gd name="T32" fmla="*/ 5 w 26"/>
              <a:gd name="T33" fmla="*/ 18 h 24"/>
              <a:gd name="T34" fmla="*/ 5 w 26"/>
              <a:gd name="T35" fmla="*/ 21 h 24"/>
              <a:gd name="T36" fmla="*/ 10 w 26"/>
              <a:gd name="T37" fmla="*/ 22 h 24"/>
              <a:gd name="T38" fmla="*/ 23 w 26"/>
              <a:gd name="T39" fmla="*/ 9 h 24"/>
              <a:gd name="T40" fmla="*/ 23 w 26"/>
              <a:gd name="T41" fmla="*/ 5 h 24"/>
              <a:gd name="T42" fmla="*/ 17 w 26"/>
              <a:gd name="T43" fmla="*/ 6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6" h="24">
                <a:moveTo>
                  <a:pt x="19" y="0"/>
                </a:moveTo>
                <a:cubicBezTo>
                  <a:pt x="21" y="0"/>
                  <a:pt x="26" y="2"/>
                  <a:pt x="26" y="5"/>
                </a:cubicBezTo>
                <a:cubicBezTo>
                  <a:pt x="26" y="8"/>
                  <a:pt x="23" y="10"/>
                  <a:pt x="23" y="14"/>
                </a:cubicBezTo>
                <a:cubicBezTo>
                  <a:pt x="19" y="18"/>
                  <a:pt x="16" y="23"/>
                  <a:pt x="8" y="24"/>
                </a:cubicBezTo>
                <a:cubicBezTo>
                  <a:pt x="3" y="23"/>
                  <a:pt x="0" y="21"/>
                  <a:pt x="0" y="16"/>
                </a:cubicBezTo>
                <a:cubicBezTo>
                  <a:pt x="0" y="15"/>
                  <a:pt x="1" y="13"/>
                  <a:pt x="1" y="12"/>
                </a:cubicBezTo>
                <a:cubicBezTo>
                  <a:pt x="3" y="7"/>
                  <a:pt x="10" y="1"/>
                  <a:pt x="16" y="0"/>
                </a:cubicBezTo>
                <a:cubicBezTo>
                  <a:pt x="17" y="0"/>
                  <a:pt x="18" y="0"/>
                  <a:pt x="19" y="0"/>
                </a:cubicBezTo>
                <a:close/>
                <a:moveTo>
                  <a:pt x="18" y="2"/>
                </a:moveTo>
                <a:cubicBezTo>
                  <a:pt x="14" y="1"/>
                  <a:pt x="11" y="3"/>
                  <a:pt x="9" y="5"/>
                </a:cubicBezTo>
                <a:cubicBezTo>
                  <a:pt x="6" y="7"/>
                  <a:pt x="3" y="10"/>
                  <a:pt x="2" y="14"/>
                </a:cubicBezTo>
                <a:cubicBezTo>
                  <a:pt x="2" y="16"/>
                  <a:pt x="2" y="19"/>
                  <a:pt x="3" y="20"/>
                </a:cubicBezTo>
                <a:cubicBezTo>
                  <a:pt x="3" y="19"/>
                  <a:pt x="4" y="18"/>
                  <a:pt x="4" y="17"/>
                </a:cubicBezTo>
                <a:cubicBezTo>
                  <a:pt x="8" y="11"/>
                  <a:pt x="12" y="5"/>
                  <a:pt x="20" y="3"/>
                </a:cubicBezTo>
                <a:cubicBezTo>
                  <a:pt x="20" y="2"/>
                  <a:pt x="18" y="2"/>
                  <a:pt x="18" y="2"/>
                </a:cubicBezTo>
                <a:close/>
                <a:moveTo>
                  <a:pt x="17" y="6"/>
                </a:moveTo>
                <a:cubicBezTo>
                  <a:pt x="11" y="8"/>
                  <a:pt x="8" y="13"/>
                  <a:pt x="5" y="18"/>
                </a:cubicBezTo>
                <a:cubicBezTo>
                  <a:pt x="5" y="19"/>
                  <a:pt x="5" y="20"/>
                  <a:pt x="5" y="21"/>
                </a:cubicBezTo>
                <a:cubicBezTo>
                  <a:pt x="6" y="22"/>
                  <a:pt x="8" y="22"/>
                  <a:pt x="10" y="22"/>
                </a:cubicBezTo>
                <a:cubicBezTo>
                  <a:pt x="16" y="21"/>
                  <a:pt x="21" y="15"/>
                  <a:pt x="23" y="9"/>
                </a:cubicBezTo>
                <a:cubicBezTo>
                  <a:pt x="23" y="8"/>
                  <a:pt x="23" y="6"/>
                  <a:pt x="23" y="5"/>
                </a:cubicBezTo>
                <a:cubicBezTo>
                  <a:pt x="21" y="4"/>
                  <a:pt x="19" y="5"/>
                  <a:pt x="17" y="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30" name="Freeform 96"/>
          <p:cNvSpPr>
            <a:spLocks noEditPoints="1"/>
          </p:cNvSpPr>
          <p:nvPr/>
        </p:nvSpPr>
        <p:spPr bwMode="auto">
          <a:xfrm>
            <a:off x="6183313" y="1057275"/>
            <a:ext cx="114300" cy="117475"/>
          </a:xfrm>
          <a:custGeom>
            <a:avLst/>
            <a:gdLst>
              <a:gd name="T0" fmla="*/ 34 w 36"/>
              <a:gd name="T1" fmla="*/ 12 h 37"/>
              <a:gd name="T2" fmla="*/ 30 w 36"/>
              <a:gd name="T3" fmla="*/ 13 h 37"/>
              <a:gd name="T4" fmla="*/ 28 w 36"/>
              <a:gd name="T5" fmla="*/ 22 h 37"/>
              <a:gd name="T6" fmla="*/ 25 w 36"/>
              <a:gd name="T7" fmla="*/ 25 h 37"/>
              <a:gd name="T8" fmla="*/ 22 w 36"/>
              <a:gd name="T9" fmla="*/ 28 h 37"/>
              <a:gd name="T10" fmla="*/ 20 w 36"/>
              <a:gd name="T11" fmla="*/ 32 h 37"/>
              <a:gd name="T12" fmla="*/ 13 w 36"/>
              <a:gd name="T13" fmla="*/ 35 h 37"/>
              <a:gd name="T14" fmla="*/ 7 w 36"/>
              <a:gd name="T15" fmla="*/ 35 h 37"/>
              <a:gd name="T16" fmla="*/ 3 w 36"/>
              <a:gd name="T17" fmla="*/ 29 h 37"/>
              <a:gd name="T18" fmla="*/ 3 w 36"/>
              <a:gd name="T19" fmla="*/ 27 h 37"/>
              <a:gd name="T20" fmla="*/ 3 w 36"/>
              <a:gd name="T21" fmla="*/ 25 h 37"/>
              <a:gd name="T22" fmla="*/ 0 w 36"/>
              <a:gd name="T23" fmla="*/ 21 h 37"/>
              <a:gd name="T24" fmla="*/ 4 w 36"/>
              <a:gd name="T25" fmla="*/ 13 h 37"/>
              <a:gd name="T26" fmla="*/ 7 w 36"/>
              <a:gd name="T27" fmla="*/ 8 h 37"/>
              <a:gd name="T28" fmla="*/ 10 w 36"/>
              <a:gd name="T29" fmla="*/ 8 h 37"/>
              <a:gd name="T30" fmla="*/ 16 w 36"/>
              <a:gd name="T31" fmla="*/ 7 h 37"/>
              <a:gd name="T32" fmla="*/ 20 w 36"/>
              <a:gd name="T33" fmla="*/ 8 h 37"/>
              <a:gd name="T34" fmla="*/ 24 w 36"/>
              <a:gd name="T35" fmla="*/ 2 h 37"/>
              <a:gd name="T36" fmla="*/ 28 w 36"/>
              <a:gd name="T37" fmla="*/ 0 h 37"/>
              <a:gd name="T38" fmla="*/ 33 w 36"/>
              <a:gd name="T39" fmla="*/ 1 h 37"/>
              <a:gd name="T40" fmla="*/ 35 w 36"/>
              <a:gd name="T41" fmla="*/ 5 h 37"/>
              <a:gd name="T42" fmla="*/ 34 w 36"/>
              <a:gd name="T43" fmla="*/ 12 h 37"/>
              <a:gd name="T44" fmla="*/ 32 w 36"/>
              <a:gd name="T45" fmla="*/ 3 h 37"/>
              <a:gd name="T46" fmla="*/ 27 w 36"/>
              <a:gd name="T47" fmla="*/ 3 h 37"/>
              <a:gd name="T48" fmla="*/ 26 w 36"/>
              <a:gd name="T49" fmla="*/ 12 h 37"/>
              <a:gd name="T50" fmla="*/ 24 w 36"/>
              <a:gd name="T51" fmla="*/ 13 h 37"/>
              <a:gd name="T52" fmla="*/ 23 w 36"/>
              <a:gd name="T53" fmla="*/ 16 h 37"/>
              <a:gd name="T54" fmla="*/ 14 w 36"/>
              <a:gd name="T55" fmla="*/ 17 h 37"/>
              <a:gd name="T56" fmla="*/ 22 w 36"/>
              <a:gd name="T57" fmla="*/ 15 h 37"/>
              <a:gd name="T58" fmla="*/ 26 w 36"/>
              <a:gd name="T59" fmla="*/ 11 h 37"/>
              <a:gd name="T60" fmla="*/ 26 w 36"/>
              <a:gd name="T61" fmla="*/ 2 h 37"/>
              <a:gd name="T62" fmla="*/ 24 w 36"/>
              <a:gd name="T63" fmla="*/ 6 h 37"/>
              <a:gd name="T64" fmla="*/ 19 w 36"/>
              <a:gd name="T65" fmla="*/ 10 h 37"/>
              <a:gd name="T66" fmla="*/ 15 w 36"/>
              <a:gd name="T67" fmla="*/ 8 h 37"/>
              <a:gd name="T68" fmla="*/ 8 w 36"/>
              <a:gd name="T69" fmla="*/ 10 h 37"/>
              <a:gd name="T70" fmla="*/ 2 w 36"/>
              <a:gd name="T71" fmla="*/ 21 h 37"/>
              <a:gd name="T72" fmla="*/ 5 w 36"/>
              <a:gd name="T73" fmla="*/ 25 h 37"/>
              <a:gd name="T74" fmla="*/ 8 w 36"/>
              <a:gd name="T75" fmla="*/ 34 h 37"/>
              <a:gd name="T76" fmla="*/ 9 w 36"/>
              <a:gd name="T77" fmla="*/ 35 h 37"/>
              <a:gd name="T78" fmla="*/ 16 w 36"/>
              <a:gd name="T79" fmla="*/ 33 h 37"/>
              <a:gd name="T80" fmla="*/ 20 w 36"/>
              <a:gd name="T81" fmla="*/ 28 h 37"/>
              <a:gd name="T82" fmla="*/ 26 w 36"/>
              <a:gd name="T83" fmla="*/ 23 h 37"/>
              <a:gd name="T84" fmla="*/ 28 w 36"/>
              <a:gd name="T85" fmla="*/ 13 h 37"/>
              <a:gd name="T86" fmla="*/ 33 w 36"/>
              <a:gd name="T87" fmla="*/ 11 h 37"/>
              <a:gd name="T88" fmla="*/ 32 w 36"/>
              <a:gd name="T89" fmla="*/ 3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6" h="37">
                <a:moveTo>
                  <a:pt x="34" y="12"/>
                </a:moveTo>
                <a:cubicBezTo>
                  <a:pt x="33" y="13"/>
                  <a:pt x="31" y="13"/>
                  <a:pt x="30" y="13"/>
                </a:cubicBezTo>
                <a:cubicBezTo>
                  <a:pt x="27" y="15"/>
                  <a:pt x="30" y="19"/>
                  <a:pt x="28" y="22"/>
                </a:cubicBezTo>
                <a:cubicBezTo>
                  <a:pt x="27" y="23"/>
                  <a:pt x="27" y="24"/>
                  <a:pt x="25" y="25"/>
                </a:cubicBezTo>
                <a:cubicBezTo>
                  <a:pt x="24" y="26"/>
                  <a:pt x="23" y="27"/>
                  <a:pt x="22" y="28"/>
                </a:cubicBezTo>
                <a:cubicBezTo>
                  <a:pt x="21" y="29"/>
                  <a:pt x="21" y="31"/>
                  <a:pt x="20" y="32"/>
                </a:cubicBezTo>
                <a:cubicBezTo>
                  <a:pt x="19" y="34"/>
                  <a:pt x="16" y="34"/>
                  <a:pt x="13" y="35"/>
                </a:cubicBezTo>
                <a:cubicBezTo>
                  <a:pt x="11" y="36"/>
                  <a:pt x="10" y="37"/>
                  <a:pt x="7" y="35"/>
                </a:cubicBezTo>
                <a:cubicBezTo>
                  <a:pt x="5" y="34"/>
                  <a:pt x="4" y="31"/>
                  <a:pt x="3" y="29"/>
                </a:cubicBezTo>
                <a:cubicBezTo>
                  <a:pt x="3" y="28"/>
                  <a:pt x="3" y="27"/>
                  <a:pt x="3" y="27"/>
                </a:cubicBezTo>
                <a:cubicBezTo>
                  <a:pt x="3" y="26"/>
                  <a:pt x="3" y="26"/>
                  <a:pt x="3" y="25"/>
                </a:cubicBezTo>
                <a:cubicBezTo>
                  <a:pt x="3" y="24"/>
                  <a:pt x="1" y="22"/>
                  <a:pt x="0" y="21"/>
                </a:cubicBezTo>
                <a:cubicBezTo>
                  <a:pt x="0" y="18"/>
                  <a:pt x="3" y="16"/>
                  <a:pt x="4" y="13"/>
                </a:cubicBezTo>
                <a:cubicBezTo>
                  <a:pt x="5" y="12"/>
                  <a:pt x="6" y="9"/>
                  <a:pt x="7" y="8"/>
                </a:cubicBezTo>
                <a:cubicBezTo>
                  <a:pt x="8" y="8"/>
                  <a:pt x="9" y="8"/>
                  <a:pt x="10" y="8"/>
                </a:cubicBezTo>
                <a:cubicBezTo>
                  <a:pt x="12" y="7"/>
                  <a:pt x="14" y="7"/>
                  <a:pt x="16" y="7"/>
                </a:cubicBezTo>
                <a:cubicBezTo>
                  <a:pt x="18" y="7"/>
                  <a:pt x="19" y="8"/>
                  <a:pt x="20" y="8"/>
                </a:cubicBezTo>
                <a:cubicBezTo>
                  <a:pt x="23" y="8"/>
                  <a:pt x="23" y="5"/>
                  <a:pt x="24" y="2"/>
                </a:cubicBezTo>
                <a:cubicBezTo>
                  <a:pt x="25" y="1"/>
                  <a:pt x="27" y="1"/>
                  <a:pt x="28" y="0"/>
                </a:cubicBezTo>
                <a:cubicBezTo>
                  <a:pt x="30" y="1"/>
                  <a:pt x="31" y="0"/>
                  <a:pt x="33" y="1"/>
                </a:cubicBezTo>
                <a:cubicBezTo>
                  <a:pt x="33" y="3"/>
                  <a:pt x="34" y="4"/>
                  <a:pt x="35" y="5"/>
                </a:cubicBezTo>
                <a:cubicBezTo>
                  <a:pt x="36" y="8"/>
                  <a:pt x="35" y="10"/>
                  <a:pt x="34" y="12"/>
                </a:cubicBezTo>
                <a:close/>
                <a:moveTo>
                  <a:pt x="32" y="3"/>
                </a:moveTo>
                <a:cubicBezTo>
                  <a:pt x="30" y="2"/>
                  <a:pt x="28" y="1"/>
                  <a:pt x="27" y="3"/>
                </a:cubicBezTo>
                <a:cubicBezTo>
                  <a:pt x="26" y="7"/>
                  <a:pt x="29" y="10"/>
                  <a:pt x="26" y="12"/>
                </a:cubicBezTo>
                <a:cubicBezTo>
                  <a:pt x="25" y="12"/>
                  <a:pt x="24" y="12"/>
                  <a:pt x="24" y="13"/>
                </a:cubicBezTo>
                <a:cubicBezTo>
                  <a:pt x="23" y="14"/>
                  <a:pt x="23" y="15"/>
                  <a:pt x="23" y="16"/>
                </a:cubicBezTo>
                <a:cubicBezTo>
                  <a:pt x="21" y="18"/>
                  <a:pt x="17" y="18"/>
                  <a:pt x="14" y="17"/>
                </a:cubicBezTo>
                <a:cubicBezTo>
                  <a:pt x="17" y="15"/>
                  <a:pt x="20" y="17"/>
                  <a:pt x="22" y="15"/>
                </a:cubicBezTo>
                <a:cubicBezTo>
                  <a:pt x="22" y="12"/>
                  <a:pt x="23" y="11"/>
                  <a:pt x="26" y="11"/>
                </a:cubicBezTo>
                <a:cubicBezTo>
                  <a:pt x="27" y="8"/>
                  <a:pt x="25" y="5"/>
                  <a:pt x="26" y="2"/>
                </a:cubicBezTo>
                <a:cubicBezTo>
                  <a:pt x="24" y="3"/>
                  <a:pt x="24" y="5"/>
                  <a:pt x="24" y="6"/>
                </a:cubicBezTo>
                <a:cubicBezTo>
                  <a:pt x="23" y="8"/>
                  <a:pt x="21" y="10"/>
                  <a:pt x="19" y="10"/>
                </a:cubicBezTo>
                <a:cubicBezTo>
                  <a:pt x="18" y="9"/>
                  <a:pt x="17" y="8"/>
                  <a:pt x="15" y="8"/>
                </a:cubicBezTo>
                <a:cubicBezTo>
                  <a:pt x="12" y="8"/>
                  <a:pt x="10" y="9"/>
                  <a:pt x="8" y="10"/>
                </a:cubicBezTo>
                <a:cubicBezTo>
                  <a:pt x="7" y="14"/>
                  <a:pt x="1" y="16"/>
                  <a:pt x="2" y="21"/>
                </a:cubicBezTo>
                <a:cubicBezTo>
                  <a:pt x="2" y="22"/>
                  <a:pt x="4" y="23"/>
                  <a:pt x="5" y="25"/>
                </a:cubicBezTo>
                <a:cubicBezTo>
                  <a:pt x="3" y="29"/>
                  <a:pt x="6" y="32"/>
                  <a:pt x="8" y="34"/>
                </a:cubicBezTo>
                <a:cubicBezTo>
                  <a:pt x="8" y="34"/>
                  <a:pt x="9" y="34"/>
                  <a:pt x="9" y="35"/>
                </a:cubicBezTo>
                <a:cubicBezTo>
                  <a:pt x="11" y="34"/>
                  <a:pt x="14" y="34"/>
                  <a:pt x="16" y="33"/>
                </a:cubicBezTo>
                <a:cubicBezTo>
                  <a:pt x="19" y="32"/>
                  <a:pt x="19" y="30"/>
                  <a:pt x="20" y="28"/>
                </a:cubicBezTo>
                <a:cubicBezTo>
                  <a:pt x="22" y="25"/>
                  <a:pt x="25" y="25"/>
                  <a:pt x="26" y="23"/>
                </a:cubicBezTo>
                <a:cubicBezTo>
                  <a:pt x="28" y="20"/>
                  <a:pt x="27" y="17"/>
                  <a:pt x="28" y="13"/>
                </a:cubicBezTo>
                <a:cubicBezTo>
                  <a:pt x="29" y="12"/>
                  <a:pt x="31" y="12"/>
                  <a:pt x="33" y="11"/>
                </a:cubicBezTo>
                <a:cubicBezTo>
                  <a:pt x="34" y="8"/>
                  <a:pt x="34" y="5"/>
                  <a:pt x="32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31" name="Freeform 97"/>
          <p:cNvSpPr/>
          <p:nvPr/>
        </p:nvSpPr>
        <p:spPr bwMode="auto">
          <a:xfrm>
            <a:off x="8183563" y="1328738"/>
            <a:ext cx="19050" cy="12700"/>
          </a:xfrm>
          <a:custGeom>
            <a:avLst/>
            <a:gdLst>
              <a:gd name="T0" fmla="*/ 6 w 6"/>
              <a:gd name="T1" fmla="*/ 0 h 4"/>
              <a:gd name="T2" fmla="*/ 0 w 6"/>
              <a:gd name="T3" fmla="*/ 4 h 4"/>
              <a:gd name="T4" fmla="*/ 6 w 6"/>
              <a:gd name="T5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" h="4">
                <a:moveTo>
                  <a:pt x="6" y="0"/>
                </a:moveTo>
                <a:cubicBezTo>
                  <a:pt x="4" y="2"/>
                  <a:pt x="2" y="3"/>
                  <a:pt x="0" y="4"/>
                </a:cubicBezTo>
                <a:cubicBezTo>
                  <a:pt x="1" y="2"/>
                  <a:pt x="3" y="0"/>
                  <a:pt x="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32" name="Freeform 98"/>
          <p:cNvSpPr>
            <a:spLocks noEditPoints="1"/>
          </p:cNvSpPr>
          <p:nvPr/>
        </p:nvSpPr>
        <p:spPr bwMode="auto">
          <a:xfrm>
            <a:off x="8104188" y="1303338"/>
            <a:ext cx="696912" cy="1027112"/>
          </a:xfrm>
          <a:custGeom>
            <a:avLst/>
            <a:gdLst>
              <a:gd name="T0" fmla="*/ 167 w 221"/>
              <a:gd name="T1" fmla="*/ 149 h 325"/>
              <a:gd name="T2" fmla="*/ 112 w 221"/>
              <a:gd name="T3" fmla="*/ 120 h 325"/>
              <a:gd name="T4" fmla="*/ 178 w 221"/>
              <a:gd name="T5" fmla="*/ 276 h 325"/>
              <a:gd name="T6" fmla="*/ 155 w 221"/>
              <a:gd name="T7" fmla="*/ 296 h 325"/>
              <a:gd name="T8" fmla="*/ 81 w 221"/>
              <a:gd name="T9" fmla="*/ 256 h 325"/>
              <a:gd name="T10" fmla="*/ 28 w 221"/>
              <a:gd name="T11" fmla="*/ 282 h 325"/>
              <a:gd name="T12" fmla="*/ 9 w 221"/>
              <a:gd name="T13" fmla="*/ 292 h 325"/>
              <a:gd name="T14" fmla="*/ 31 w 221"/>
              <a:gd name="T15" fmla="*/ 228 h 325"/>
              <a:gd name="T16" fmla="*/ 82 w 221"/>
              <a:gd name="T17" fmla="*/ 127 h 325"/>
              <a:gd name="T18" fmla="*/ 87 w 221"/>
              <a:gd name="T19" fmla="*/ 80 h 325"/>
              <a:gd name="T20" fmla="*/ 104 w 221"/>
              <a:gd name="T21" fmla="*/ 58 h 325"/>
              <a:gd name="T22" fmla="*/ 139 w 221"/>
              <a:gd name="T23" fmla="*/ 95 h 325"/>
              <a:gd name="T24" fmla="*/ 207 w 221"/>
              <a:gd name="T25" fmla="*/ 123 h 325"/>
              <a:gd name="T26" fmla="*/ 207 w 221"/>
              <a:gd name="T27" fmla="*/ 135 h 325"/>
              <a:gd name="T28" fmla="*/ 107 w 221"/>
              <a:gd name="T29" fmla="*/ 57 h 325"/>
              <a:gd name="T30" fmla="*/ 37 w 221"/>
              <a:gd name="T31" fmla="*/ 35 h 325"/>
              <a:gd name="T32" fmla="*/ 71 w 221"/>
              <a:gd name="T33" fmla="*/ 34 h 325"/>
              <a:gd name="T34" fmla="*/ 99 w 221"/>
              <a:gd name="T35" fmla="*/ 88 h 325"/>
              <a:gd name="T36" fmla="*/ 105 w 221"/>
              <a:gd name="T37" fmla="*/ 80 h 325"/>
              <a:gd name="T38" fmla="*/ 89 w 221"/>
              <a:gd name="T39" fmla="*/ 91 h 325"/>
              <a:gd name="T40" fmla="*/ 94 w 221"/>
              <a:gd name="T41" fmla="*/ 87 h 325"/>
              <a:gd name="T42" fmla="*/ 103 w 221"/>
              <a:gd name="T43" fmla="*/ 105 h 325"/>
              <a:gd name="T44" fmla="*/ 116 w 221"/>
              <a:gd name="T45" fmla="*/ 140 h 325"/>
              <a:gd name="T46" fmla="*/ 137 w 221"/>
              <a:gd name="T47" fmla="*/ 97 h 325"/>
              <a:gd name="T48" fmla="*/ 102 w 221"/>
              <a:gd name="T49" fmla="*/ 106 h 325"/>
              <a:gd name="T50" fmla="*/ 193 w 221"/>
              <a:gd name="T51" fmla="*/ 112 h 325"/>
              <a:gd name="T52" fmla="*/ 147 w 221"/>
              <a:gd name="T53" fmla="*/ 134 h 325"/>
              <a:gd name="T54" fmla="*/ 75 w 221"/>
              <a:gd name="T55" fmla="*/ 120 h 325"/>
              <a:gd name="T56" fmla="*/ 83 w 221"/>
              <a:gd name="T57" fmla="*/ 119 h 325"/>
              <a:gd name="T58" fmla="*/ 145 w 221"/>
              <a:gd name="T59" fmla="*/ 158 h 325"/>
              <a:gd name="T60" fmla="*/ 76 w 221"/>
              <a:gd name="T61" fmla="*/ 124 h 325"/>
              <a:gd name="T62" fmla="*/ 208 w 221"/>
              <a:gd name="T63" fmla="*/ 137 h 325"/>
              <a:gd name="T64" fmla="*/ 100 w 221"/>
              <a:gd name="T65" fmla="*/ 137 h 325"/>
              <a:gd name="T66" fmla="*/ 92 w 221"/>
              <a:gd name="T67" fmla="*/ 139 h 325"/>
              <a:gd name="T68" fmla="*/ 92 w 221"/>
              <a:gd name="T69" fmla="*/ 139 h 325"/>
              <a:gd name="T70" fmla="*/ 83 w 221"/>
              <a:gd name="T71" fmla="*/ 169 h 325"/>
              <a:gd name="T72" fmla="*/ 130 w 221"/>
              <a:gd name="T73" fmla="*/ 241 h 325"/>
              <a:gd name="T74" fmla="*/ 23 w 221"/>
              <a:gd name="T75" fmla="*/ 259 h 325"/>
              <a:gd name="T76" fmla="*/ 54 w 221"/>
              <a:gd name="T77" fmla="*/ 189 h 325"/>
              <a:gd name="T78" fmla="*/ 25 w 221"/>
              <a:gd name="T79" fmla="*/ 280 h 325"/>
              <a:gd name="T80" fmla="*/ 114 w 221"/>
              <a:gd name="T81" fmla="*/ 170 h 325"/>
              <a:gd name="T82" fmla="*/ 126 w 221"/>
              <a:gd name="T83" fmla="*/ 189 h 325"/>
              <a:gd name="T84" fmla="*/ 160 w 221"/>
              <a:gd name="T85" fmla="*/ 278 h 325"/>
              <a:gd name="T86" fmla="*/ 178 w 221"/>
              <a:gd name="T87" fmla="*/ 148 h 325"/>
              <a:gd name="T88" fmla="*/ 181 w 221"/>
              <a:gd name="T89" fmla="*/ 155 h 325"/>
              <a:gd name="T90" fmla="*/ 193 w 221"/>
              <a:gd name="T91" fmla="*/ 163 h 325"/>
              <a:gd name="T92" fmla="*/ 202 w 221"/>
              <a:gd name="T93" fmla="*/ 167 h 325"/>
              <a:gd name="T94" fmla="*/ 204 w 221"/>
              <a:gd name="T95" fmla="*/ 163 h 325"/>
              <a:gd name="T96" fmla="*/ 76 w 221"/>
              <a:gd name="T97" fmla="*/ 241 h 325"/>
              <a:gd name="T98" fmla="*/ 106 w 221"/>
              <a:gd name="T99" fmla="*/ 241 h 325"/>
              <a:gd name="T100" fmla="*/ 67 w 221"/>
              <a:gd name="T101" fmla="*/ 245 h 325"/>
              <a:gd name="T102" fmla="*/ 93 w 221"/>
              <a:gd name="T103" fmla="*/ 249 h 325"/>
              <a:gd name="T104" fmla="*/ 79 w 221"/>
              <a:gd name="T105" fmla="*/ 253 h 325"/>
              <a:gd name="T106" fmla="*/ 4 w 221"/>
              <a:gd name="T107" fmla="*/ 278 h 325"/>
              <a:gd name="T108" fmla="*/ 167 w 221"/>
              <a:gd name="T109" fmla="*/ 278 h 325"/>
              <a:gd name="T110" fmla="*/ 26 w 221"/>
              <a:gd name="T111" fmla="*/ 283 h 325"/>
              <a:gd name="T112" fmla="*/ 10 w 221"/>
              <a:gd name="T113" fmla="*/ 284 h 325"/>
              <a:gd name="T114" fmla="*/ 160 w 221"/>
              <a:gd name="T115" fmla="*/ 296 h 325"/>
              <a:gd name="T116" fmla="*/ 170 w 221"/>
              <a:gd name="T117" fmla="*/ 316 h 3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21" h="325">
                <a:moveTo>
                  <a:pt x="218" y="161"/>
                </a:moveTo>
                <a:cubicBezTo>
                  <a:pt x="216" y="162"/>
                  <a:pt x="215" y="162"/>
                  <a:pt x="213" y="163"/>
                </a:cubicBezTo>
                <a:cubicBezTo>
                  <a:pt x="212" y="164"/>
                  <a:pt x="212" y="165"/>
                  <a:pt x="210" y="165"/>
                </a:cubicBezTo>
                <a:cubicBezTo>
                  <a:pt x="209" y="165"/>
                  <a:pt x="207" y="165"/>
                  <a:pt x="207" y="164"/>
                </a:cubicBezTo>
                <a:cubicBezTo>
                  <a:pt x="207" y="164"/>
                  <a:pt x="206" y="164"/>
                  <a:pt x="206" y="164"/>
                </a:cubicBezTo>
                <a:cubicBezTo>
                  <a:pt x="205" y="167"/>
                  <a:pt x="204" y="169"/>
                  <a:pt x="201" y="169"/>
                </a:cubicBezTo>
                <a:cubicBezTo>
                  <a:pt x="199" y="169"/>
                  <a:pt x="198" y="168"/>
                  <a:pt x="198" y="166"/>
                </a:cubicBezTo>
                <a:cubicBezTo>
                  <a:pt x="197" y="166"/>
                  <a:pt x="196" y="166"/>
                  <a:pt x="195" y="165"/>
                </a:cubicBezTo>
                <a:cubicBezTo>
                  <a:pt x="193" y="167"/>
                  <a:pt x="190" y="165"/>
                  <a:pt x="190" y="162"/>
                </a:cubicBezTo>
                <a:cubicBezTo>
                  <a:pt x="188" y="161"/>
                  <a:pt x="187" y="159"/>
                  <a:pt x="185" y="158"/>
                </a:cubicBezTo>
                <a:cubicBezTo>
                  <a:pt x="183" y="160"/>
                  <a:pt x="180" y="157"/>
                  <a:pt x="179" y="156"/>
                </a:cubicBezTo>
                <a:cubicBezTo>
                  <a:pt x="176" y="157"/>
                  <a:pt x="173" y="157"/>
                  <a:pt x="170" y="156"/>
                </a:cubicBezTo>
                <a:cubicBezTo>
                  <a:pt x="169" y="154"/>
                  <a:pt x="168" y="152"/>
                  <a:pt x="166" y="151"/>
                </a:cubicBezTo>
                <a:cubicBezTo>
                  <a:pt x="166" y="150"/>
                  <a:pt x="166" y="149"/>
                  <a:pt x="167" y="149"/>
                </a:cubicBezTo>
                <a:cubicBezTo>
                  <a:pt x="162" y="146"/>
                  <a:pt x="157" y="142"/>
                  <a:pt x="153" y="138"/>
                </a:cubicBezTo>
                <a:cubicBezTo>
                  <a:pt x="152" y="139"/>
                  <a:pt x="151" y="141"/>
                  <a:pt x="148" y="140"/>
                </a:cubicBezTo>
                <a:cubicBezTo>
                  <a:pt x="147" y="139"/>
                  <a:pt x="147" y="137"/>
                  <a:pt x="146" y="137"/>
                </a:cubicBezTo>
                <a:cubicBezTo>
                  <a:pt x="142" y="130"/>
                  <a:pt x="133" y="126"/>
                  <a:pt x="125" y="123"/>
                </a:cubicBezTo>
                <a:cubicBezTo>
                  <a:pt x="124" y="123"/>
                  <a:pt x="122" y="121"/>
                  <a:pt x="120" y="121"/>
                </a:cubicBezTo>
                <a:cubicBezTo>
                  <a:pt x="123" y="126"/>
                  <a:pt x="128" y="131"/>
                  <a:pt x="132" y="136"/>
                </a:cubicBezTo>
                <a:cubicBezTo>
                  <a:pt x="132" y="136"/>
                  <a:pt x="132" y="137"/>
                  <a:pt x="133" y="137"/>
                </a:cubicBezTo>
                <a:cubicBezTo>
                  <a:pt x="137" y="143"/>
                  <a:pt x="141" y="149"/>
                  <a:pt x="145" y="155"/>
                </a:cubicBezTo>
                <a:cubicBezTo>
                  <a:pt x="153" y="154"/>
                  <a:pt x="158" y="161"/>
                  <a:pt x="153" y="165"/>
                </a:cubicBezTo>
                <a:cubicBezTo>
                  <a:pt x="157" y="168"/>
                  <a:pt x="151" y="173"/>
                  <a:pt x="148" y="168"/>
                </a:cubicBezTo>
                <a:cubicBezTo>
                  <a:pt x="145" y="170"/>
                  <a:pt x="140" y="169"/>
                  <a:pt x="139" y="166"/>
                </a:cubicBezTo>
                <a:cubicBezTo>
                  <a:pt x="138" y="165"/>
                  <a:pt x="140" y="164"/>
                  <a:pt x="139" y="161"/>
                </a:cubicBezTo>
                <a:cubicBezTo>
                  <a:pt x="140" y="160"/>
                  <a:pt x="141" y="159"/>
                  <a:pt x="142" y="158"/>
                </a:cubicBezTo>
                <a:cubicBezTo>
                  <a:pt x="133" y="145"/>
                  <a:pt x="123" y="132"/>
                  <a:pt x="112" y="120"/>
                </a:cubicBezTo>
                <a:cubicBezTo>
                  <a:pt x="109" y="120"/>
                  <a:pt x="105" y="120"/>
                  <a:pt x="102" y="121"/>
                </a:cubicBezTo>
                <a:cubicBezTo>
                  <a:pt x="103" y="122"/>
                  <a:pt x="103" y="123"/>
                  <a:pt x="104" y="125"/>
                </a:cubicBezTo>
                <a:cubicBezTo>
                  <a:pt x="106" y="126"/>
                  <a:pt x="109" y="127"/>
                  <a:pt x="113" y="128"/>
                </a:cubicBezTo>
                <a:cubicBezTo>
                  <a:pt x="115" y="132"/>
                  <a:pt x="116" y="136"/>
                  <a:pt x="118" y="140"/>
                </a:cubicBezTo>
                <a:cubicBezTo>
                  <a:pt x="118" y="141"/>
                  <a:pt x="118" y="141"/>
                  <a:pt x="117" y="142"/>
                </a:cubicBezTo>
                <a:cubicBezTo>
                  <a:pt x="122" y="151"/>
                  <a:pt x="125" y="162"/>
                  <a:pt x="130" y="171"/>
                </a:cubicBezTo>
                <a:cubicBezTo>
                  <a:pt x="132" y="178"/>
                  <a:pt x="134" y="185"/>
                  <a:pt x="137" y="191"/>
                </a:cubicBezTo>
                <a:cubicBezTo>
                  <a:pt x="138" y="195"/>
                  <a:pt x="140" y="199"/>
                  <a:pt x="142" y="204"/>
                </a:cubicBezTo>
                <a:cubicBezTo>
                  <a:pt x="146" y="213"/>
                  <a:pt x="149" y="224"/>
                  <a:pt x="153" y="233"/>
                </a:cubicBezTo>
                <a:cubicBezTo>
                  <a:pt x="156" y="247"/>
                  <a:pt x="162" y="261"/>
                  <a:pt x="165" y="275"/>
                </a:cubicBezTo>
                <a:cubicBezTo>
                  <a:pt x="169" y="275"/>
                  <a:pt x="170" y="279"/>
                  <a:pt x="171" y="282"/>
                </a:cubicBezTo>
                <a:cubicBezTo>
                  <a:pt x="173" y="282"/>
                  <a:pt x="173" y="281"/>
                  <a:pt x="174" y="280"/>
                </a:cubicBezTo>
                <a:cubicBezTo>
                  <a:pt x="174" y="279"/>
                  <a:pt x="173" y="278"/>
                  <a:pt x="173" y="277"/>
                </a:cubicBezTo>
                <a:cubicBezTo>
                  <a:pt x="174" y="275"/>
                  <a:pt x="177" y="275"/>
                  <a:pt x="178" y="276"/>
                </a:cubicBezTo>
                <a:cubicBezTo>
                  <a:pt x="179" y="281"/>
                  <a:pt x="181" y="285"/>
                  <a:pt x="181" y="289"/>
                </a:cubicBezTo>
                <a:cubicBezTo>
                  <a:pt x="178" y="291"/>
                  <a:pt x="176" y="288"/>
                  <a:pt x="175" y="285"/>
                </a:cubicBezTo>
                <a:cubicBezTo>
                  <a:pt x="175" y="286"/>
                  <a:pt x="174" y="286"/>
                  <a:pt x="173" y="286"/>
                </a:cubicBezTo>
                <a:cubicBezTo>
                  <a:pt x="173" y="288"/>
                  <a:pt x="175" y="288"/>
                  <a:pt x="174" y="290"/>
                </a:cubicBezTo>
                <a:cubicBezTo>
                  <a:pt x="174" y="292"/>
                  <a:pt x="172" y="291"/>
                  <a:pt x="172" y="293"/>
                </a:cubicBezTo>
                <a:cubicBezTo>
                  <a:pt x="171" y="293"/>
                  <a:pt x="173" y="296"/>
                  <a:pt x="173" y="297"/>
                </a:cubicBezTo>
                <a:cubicBezTo>
                  <a:pt x="174" y="301"/>
                  <a:pt x="178" y="307"/>
                  <a:pt x="179" y="310"/>
                </a:cubicBezTo>
                <a:cubicBezTo>
                  <a:pt x="180" y="312"/>
                  <a:pt x="181" y="315"/>
                  <a:pt x="178" y="316"/>
                </a:cubicBezTo>
                <a:cubicBezTo>
                  <a:pt x="178" y="318"/>
                  <a:pt x="178" y="319"/>
                  <a:pt x="178" y="321"/>
                </a:cubicBezTo>
                <a:cubicBezTo>
                  <a:pt x="176" y="325"/>
                  <a:pt x="172" y="321"/>
                  <a:pt x="171" y="318"/>
                </a:cubicBezTo>
                <a:cubicBezTo>
                  <a:pt x="170" y="318"/>
                  <a:pt x="170" y="318"/>
                  <a:pt x="169" y="318"/>
                </a:cubicBezTo>
                <a:cubicBezTo>
                  <a:pt x="168" y="318"/>
                  <a:pt x="168" y="316"/>
                  <a:pt x="167" y="316"/>
                </a:cubicBezTo>
                <a:cubicBezTo>
                  <a:pt x="164" y="308"/>
                  <a:pt x="161" y="302"/>
                  <a:pt x="158" y="296"/>
                </a:cubicBezTo>
                <a:cubicBezTo>
                  <a:pt x="156" y="296"/>
                  <a:pt x="156" y="296"/>
                  <a:pt x="155" y="296"/>
                </a:cubicBezTo>
                <a:cubicBezTo>
                  <a:pt x="152" y="291"/>
                  <a:pt x="151" y="285"/>
                  <a:pt x="149" y="280"/>
                </a:cubicBezTo>
                <a:cubicBezTo>
                  <a:pt x="149" y="280"/>
                  <a:pt x="149" y="279"/>
                  <a:pt x="150" y="279"/>
                </a:cubicBezTo>
                <a:cubicBezTo>
                  <a:pt x="146" y="270"/>
                  <a:pt x="144" y="262"/>
                  <a:pt x="141" y="252"/>
                </a:cubicBezTo>
                <a:cubicBezTo>
                  <a:pt x="134" y="250"/>
                  <a:pt x="126" y="248"/>
                  <a:pt x="119" y="246"/>
                </a:cubicBezTo>
                <a:cubicBezTo>
                  <a:pt x="117" y="246"/>
                  <a:pt x="115" y="245"/>
                  <a:pt x="113" y="245"/>
                </a:cubicBezTo>
                <a:cubicBezTo>
                  <a:pt x="109" y="244"/>
                  <a:pt x="104" y="245"/>
                  <a:pt x="100" y="245"/>
                </a:cubicBezTo>
                <a:cubicBezTo>
                  <a:pt x="100" y="246"/>
                  <a:pt x="100" y="247"/>
                  <a:pt x="100" y="248"/>
                </a:cubicBezTo>
                <a:cubicBezTo>
                  <a:pt x="104" y="250"/>
                  <a:pt x="103" y="260"/>
                  <a:pt x="98" y="259"/>
                </a:cubicBezTo>
                <a:cubicBezTo>
                  <a:pt x="97" y="265"/>
                  <a:pt x="100" y="273"/>
                  <a:pt x="95" y="276"/>
                </a:cubicBezTo>
                <a:cubicBezTo>
                  <a:pt x="96" y="280"/>
                  <a:pt x="87" y="282"/>
                  <a:pt x="87" y="276"/>
                </a:cubicBezTo>
                <a:cubicBezTo>
                  <a:pt x="86" y="276"/>
                  <a:pt x="85" y="276"/>
                  <a:pt x="84" y="276"/>
                </a:cubicBezTo>
                <a:cubicBezTo>
                  <a:pt x="84" y="275"/>
                  <a:pt x="83" y="274"/>
                  <a:pt x="83" y="273"/>
                </a:cubicBezTo>
                <a:cubicBezTo>
                  <a:pt x="85" y="269"/>
                  <a:pt x="84" y="262"/>
                  <a:pt x="83" y="259"/>
                </a:cubicBezTo>
                <a:cubicBezTo>
                  <a:pt x="83" y="258"/>
                  <a:pt x="81" y="257"/>
                  <a:pt x="81" y="256"/>
                </a:cubicBezTo>
                <a:cubicBezTo>
                  <a:pt x="81" y="256"/>
                  <a:pt x="79" y="256"/>
                  <a:pt x="79" y="256"/>
                </a:cubicBezTo>
                <a:cubicBezTo>
                  <a:pt x="79" y="258"/>
                  <a:pt x="78" y="260"/>
                  <a:pt x="74" y="260"/>
                </a:cubicBezTo>
                <a:cubicBezTo>
                  <a:pt x="71" y="258"/>
                  <a:pt x="74" y="252"/>
                  <a:pt x="73" y="248"/>
                </a:cubicBezTo>
                <a:cubicBezTo>
                  <a:pt x="73" y="248"/>
                  <a:pt x="73" y="248"/>
                  <a:pt x="73" y="248"/>
                </a:cubicBezTo>
                <a:cubicBezTo>
                  <a:pt x="76" y="246"/>
                  <a:pt x="79" y="249"/>
                  <a:pt x="78" y="252"/>
                </a:cubicBezTo>
                <a:cubicBezTo>
                  <a:pt x="80" y="252"/>
                  <a:pt x="80" y="251"/>
                  <a:pt x="81" y="251"/>
                </a:cubicBezTo>
                <a:cubicBezTo>
                  <a:pt x="81" y="250"/>
                  <a:pt x="81" y="249"/>
                  <a:pt x="81" y="248"/>
                </a:cubicBezTo>
                <a:cubicBezTo>
                  <a:pt x="82" y="248"/>
                  <a:pt x="82" y="248"/>
                  <a:pt x="83" y="248"/>
                </a:cubicBezTo>
                <a:cubicBezTo>
                  <a:pt x="83" y="247"/>
                  <a:pt x="83" y="246"/>
                  <a:pt x="83" y="245"/>
                </a:cubicBezTo>
                <a:cubicBezTo>
                  <a:pt x="79" y="245"/>
                  <a:pt x="77" y="245"/>
                  <a:pt x="75" y="246"/>
                </a:cubicBezTo>
                <a:cubicBezTo>
                  <a:pt x="69" y="246"/>
                  <a:pt x="62" y="248"/>
                  <a:pt x="56" y="249"/>
                </a:cubicBezTo>
                <a:cubicBezTo>
                  <a:pt x="51" y="250"/>
                  <a:pt x="43" y="251"/>
                  <a:pt x="38" y="252"/>
                </a:cubicBezTo>
                <a:cubicBezTo>
                  <a:pt x="35" y="261"/>
                  <a:pt x="29" y="272"/>
                  <a:pt x="27" y="281"/>
                </a:cubicBezTo>
                <a:cubicBezTo>
                  <a:pt x="28" y="281"/>
                  <a:pt x="28" y="282"/>
                  <a:pt x="28" y="282"/>
                </a:cubicBezTo>
                <a:cubicBezTo>
                  <a:pt x="27" y="286"/>
                  <a:pt x="25" y="291"/>
                  <a:pt x="24" y="294"/>
                </a:cubicBezTo>
                <a:cubicBezTo>
                  <a:pt x="23" y="295"/>
                  <a:pt x="23" y="295"/>
                  <a:pt x="22" y="295"/>
                </a:cubicBezTo>
                <a:cubicBezTo>
                  <a:pt x="20" y="298"/>
                  <a:pt x="19" y="301"/>
                  <a:pt x="17" y="305"/>
                </a:cubicBezTo>
                <a:cubicBezTo>
                  <a:pt x="17" y="306"/>
                  <a:pt x="16" y="306"/>
                  <a:pt x="16" y="306"/>
                </a:cubicBezTo>
                <a:cubicBezTo>
                  <a:pt x="15" y="310"/>
                  <a:pt x="15" y="314"/>
                  <a:pt x="12" y="316"/>
                </a:cubicBezTo>
                <a:cubicBezTo>
                  <a:pt x="11" y="316"/>
                  <a:pt x="11" y="316"/>
                  <a:pt x="10" y="316"/>
                </a:cubicBezTo>
                <a:cubicBezTo>
                  <a:pt x="9" y="317"/>
                  <a:pt x="8" y="320"/>
                  <a:pt x="7" y="321"/>
                </a:cubicBezTo>
                <a:cubicBezTo>
                  <a:pt x="5" y="320"/>
                  <a:pt x="3" y="320"/>
                  <a:pt x="3" y="318"/>
                </a:cubicBezTo>
                <a:cubicBezTo>
                  <a:pt x="3" y="316"/>
                  <a:pt x="4" y="316"/>
                  <a:pt x="5" y="314"/>
                </a:cubicBezTo>
                <a:cubicBezTo>
                  <a:pt x="1" y="313"/>
                  <a:pt x="2" y="310"/>
                  <a:pt x="3" y="307"/>
                </a:cubicBezTo>
                <a:cubicBezTo>
                  <a:pt x="3" y="306"/>
                  <a:pt x="3" y="305"/>
                  <a:pt x="3" y="305"/>
                </a:cubicBezTo>
                <a:cubicBezTo>
                  <a:pt x="3" y="305"/>
                  <a:pt x="4" y="304"/>
                  <a:pt x="4" y="304"/>
                </a:cubicBezTo>
                <a:cubicBezTo>
                  <a:pt x="4" y="303"/>
                  <a:pt x="4" y="301"/>
                  <a:pt x="5" y="300"/>
                </a:cubicBezTo>
                <a:cubicBezTo>
                  <a:pt x="6" y="298"/>
                  <a:pt x="8" y="295"/>
                  <a:pt x="9" y="292"/>
                </a:cubicBezTo>
                <a:cubicBezTo>
                  <a:pt x="9" y="292"/>
                  <a:pt x="7" y="292"/>
                  <a:pt x="7" y="291"/>
                </a:cubicBezTo>
                <a:cubicBezTo>
                  <a:pt x="7" y="289"/>
                  <a:pt x="8" y="288"/>
                  <a:pt x="9" y="287"/>
                </a:cubicBezTo>
                <a:cubicBezTo>
                  <a:pt x="8" y="286"/>
                  <a:pt x="7" y="285"/>
                  <a:pt x="6" y="285"/>
                </a:cubicBezTo>
                <a:cubicBezTo>
                  <a:pt x="6" y="286"/>
                  <a:pt x="5" y="287"/>
                  <a:pt x="5" y="288"/>
                </a:cubicBezTo>
                <a:cubicBezTo>
                  <a:pt x="4" y="289"/>
                  <a:pt x="2" y="290"/>
                  <a:pt x="0" y="289"/>
                </a:cubicBezTo>
                <a:cubicBezTo>
                  <a:pt x="0" y="284"/>
                  <a:pt x="2" y="279"/>
                  <a:pt x="4" y="274"/>
                </a:cubicBezTo>
                <a:cubicBezTo>
                  <a:pt x="6" y="274"/>
                  <a:pt x="9" y="275"/>
                  <a:pt x="9" y="277"/>
                </a:cubicBezTo>
                <a:cubicBezTo>
                  <a:pt x="9" y="279"/>
                  <a:pt x="7" y="280"/>
                  <a:pt x="7" y="282"/>
                </a:cubicBezTo>
                <a:cubicBezTo>
                  <a:pt x="8" y="282"/>
                  <a:pt x="9" y="282"/>
                  <a:pt x="10" y="282"/>
                </a:cubicBezTo>
                <a:cubicBezTo>
                  <a:pt x="11" y="280"/>
                  <a:pt x="11" y="279"/>
                  <a:pt x="11" y="278"/>
                </a:cubicBezTo>
                <a:cubicBezTo>
                  <a:pt x="12" y="277"/>
                  <a:pt x="13" y="277"/>
                  <a:pt x="14" y="277"/>
                </a:cubicBezTo>
                <a:cubicBezTo>
                  <a:pt x="17" y="267"/>
                  <a:pt x="22" y="256"/>
                  <a:pt x="26" y="246"/>
                </a:cubicBezTo>
                <a:cubicBezTo>
                  <a:pt x="26" y="243"/>
                  <a:pt x="27" y="240"/>
                  <a:pt x="28" y="237"/>
                </a:cubicBezTo>
                <a:cubicBezTo>
                  <a:pt x="28" y="233"/>
                  <a:pt x="30" y="230"/>
                  <a:pt x="31" y="228"/>
                </a:cubicBezTo>
                <a:cubicBezTo>
                  <a:pt x="33" y="224"/>
                  <a:pt x="34" y="219"/>
                  <a:pt x="36" y="215"/>
                </a:cubicBezTo>
                <a:cubicBezTo>
                  <a:pt x="37" y="211"/>
                  <a:pt x="39" y="206"/>
                  <a:pt x="41" y="201"/>
                </a:cubicBezTo>
                <a:cubicBezTo>
                  <a:pt x="42" y="198"/>
                  <a:pt x="44" y="194"/>
                  <a:pt x="45" y="190"/>
                </a:cubicBezTo>
                <a:cubicBezTo>
                  <a:pt x="46" y="188"/>
                  <a:pt x="47" y="187"/>
                  <a:pt x="48" y="185"/>
                </a:cubicBezTo>
                <a:cubicBezTo>
                  <a:pt x="49" y="181"/>
                  <a:pt x="50" y="178"/>
                  <a:pt x="51" y="175"/>
                </a:cubicBezTo>
                <a:cubicBezTo>
                  <a:pt x="52" y="172"/>
                  <a:pt x="53" y="169"/>
                  <a:pt x="54" y="166"/>
                </a:cubicBezTo>
                <a:cubicBezTo>
                  <a:pt x="55" y="165"/>
                  <a:pt x="56" y="164"/>
                  <a:pt x="56" y="163"/>
                </a:cubicBezTo>
                <a:cubicBezTo>
                  <a:pt x="56" y="162"/>
                  <a:pt x="56" y="161"/>
                  <a:pt x="57" y="160"/>
                </a:cubicBezTo>
                <a:cubicBezTo>
                  <a:pt x="57" y="159"/>
                  <a:pt x="58" y="158"/>
                  <a:pt x="58" y="157"/>
                </a:cubicBezTo>
                <a:cubicBezTo>
                  <a:pt x="59" y="154"/>
                  <a:pt x="60" y="151"/>
                  <a:pt x="61" y="149"/>
                </a:cubicBezTo>
                <a:cubicBezTo>
                  <a:pt x="62" y="145"/>
                  <a:pt x="63" y="143"/>
                  <a:pt x="65" y="140"/>
                </a:cubicBezTo>
                <a:cubicBezTo>
                  <a:pt x="65" y="139"/>
                  <a:pt x="64" y="139"/>
                  <a:pt x="64" y="139"/>
                </a:cubicBezTo>
                <a:cubicBezTo>
                  <a:pt x="66" y="136"/>
                  <a:pt x="67" y="133"/>
                  <a:pt x="68" y="131"/>
                </a:cubicBezTo>
                <a:cubicBezTo>
                  <a:pt x="71" y="129"/>
                  <a:pt x="78" y="129"/>
                  <a:pt x="82" y="127"/>
                </a:cubicBezTo>
                <a:cubicBezTo>
                  <a:pt x="85" y="127"/>
                  <a:pt x="85" y="124"/>
                  <a:pt x="86" y="121"/>
                </a:cubicBezTo>
                <a:cubicBezTo>
                  <a:pt x="85" y="122"/>
                  <a:pt x="83" y="121"/>
                  <a:pt x="81" y="121"/>
                </a:cubicBezTo>
                <a:cubicBezTo>
                  <a:pt x="80" y="122"/>
                  <a:pt x="81" y="123"/>
                  <a:pt x="81" y="124"/>
                </a:cubicBezTo>
                <a:cubicBezTo>
                  <a:pt x="79" y="126"/>
                  <a:pt x="76" y="127"/>
                  <a:pt x="74" y="125"/>
                </a:cubicBezTo>
                <a:cubicBezTo>
                  <a:pt x="72" y="122"/>
                  <a:pt x="74" y="116"/>
                  <a:pt x="74" y="113"/>
                </a:cubicBezTo>
                <a:cubicBezTo>
                  <a:pt x="75" y="113"/>
                  <a:pt x="75" y="113"/>
                  <a:pt x="75" y="112"/>
                </a:cubicBezTo>
                <a:cubicBezTo>
                  <a:pt x="77" y="112"/>
                  <a:pt x="79" y="112"/>
                  <a:pt x="80" y="113"/>
                </a:cubicBezTo>
                <a:cubicBezTo>
                  <a:pt x="79" y="114"/>
                  <a:pt x="80" y="115"/>
                  <a:pt x="80" y="116"/>
                </a:cubicBezTo>
                <a:cubicBezTo>
                  <a:pt x="83" y="117"/>
                  <a:pt x="84" y="116"/>
                  <a:pt x="87" y="116"/>
                </a:cubicBezTo>
                <a:cubicBezTo>
                  <a:pt x="88" y="115"/>
                  <a:pt x="87" y="113"/>
                  <a:pt x="88" y="112"/>
                </a:cubicBezTo>
                <a:cubicBezTo>
                  <a:pt x="86" y="110"/>
                  <a:pt x="84" y="107"/>
                  <a:pt x="83" y="105"/>
                </a:cubicBezTo>
                <a:cubicBezTo>
                  <a:pt x="82" y="100"/>
                  <a:pt x="85" y="95"/>
                  <a:pt x="88" y="92"/>
                </a:cubicBezTo>
                <a:cubicBezTo>
                  <a:pt x="86" y="91"/>
                  <a:pt x="85" y="90"/>
                  <a:pt x="84" y="88"/>
                </a:cubicBezTo>
                <a:cubicBezTo>
                  <a:pt x="85" y="86"/>
                  <a:pt x="86" y="83"/>
                  <a:pt x="87" y="80"/>
                </a:cubicBezTo>
                <a:cubicBezTo>
                  <a:pt x="76" y="70"/>
                  <a:pt x="64" y="62"/>
                  <a:pt x="53" y="52"/>
                </a:cubicBezTo>
                <a:cubicBezTo>
                  <a:pt x="53" y="52"/>
                  <a:pt x="53" y="52"/>
                  <a:pt x="53" y="51"/>
                </a:cubicBezTo>
                <a:cubicBezTo>
                  <a:pt x="43" y="43"/>
                  <a:pt x="34" y="34"/>
                  <a:pt x="23" y="26"/>
                </a:cubicBezTo>
                <a:cubicBezTo>
                  <a:pt x="23" y="26"/>
                  <a:pt x="22" y="26"/>
                  <a:pt x="21" y="26"/>
                </a:cubicBezTo>
                <a:cubicBezTo>
                  <a:pt x="21" y="25"/>
                  <a:pt x="20" y="25"/>
                  <a:pt x="19" y="24"/>
                </a:cubicBezTo>
                <a:cubicBezTo>
                  <a:pt x="19" y="23"/>
                  <a:pt x="19" y="23"/>
                  <a:pt x="18" y="22"/>
                </a:cubicBezTo>
                <a:cubicBezTo>
                  <a:pt x="21" y="14"/>
                  <a:pt x="24" y="6"/>
                  <a:pt x="33" y="2"/>
                </a:cubicBezTo>
                <a:cubicBezTo>
                  <a:pt x="34" y="1"/>
                  <a:pt x="35" y="1"/>
                  <a:pt x="36" y="0"/>
                </a:cubicBezTo>
                <a:cubicBezTo>
                  <a:pt x="39" y="1"/>
                  <a:pt x="41" y="2"/>
                  <a:pt x="41" y="4"/>
                </a:cubicBezTo>
                <a:cubicBezTo>
                  <a:pt x="51" y="13"/>
                  <a:pt x="62" y="21"/>
                  <a:pt x="70" y="31"/>
                </a:cubicBezTo>
                <a:cubicBezTo>
                  <a:pt x="71" y="31"/>
                  <a:pt x="71" y="31"/>
                  <a:pt x="72" y="31"/>
                </a:cubicBezTo>
                <a:cubicBezTo>
                  <a:pt x="83" y="40"/>
                  <a:pt x="92" y="52"/>
                  <a:pt x="104" y="60"/>
                </a:cubicBezTo>
                <a:cubicBezTo>
                  <a:pt x="105" y="61"/>
                  <a:pt x="105" y="63"/>
                  <a:pt x="107" y="63"/>
                </a:cubicBezTo>
                <a:cubicBezTo>
                  <a:pt x="107" y="61"/>
                  <a:pt x="106" y="58"/>
                  <a:pt x="104" y="58"/>
                </a:cubicBezTo>
                <a:cubicBezTo>
                  <a:pt x="105" y="57"/>
                  <a:pt x="104" y="56"/>
                  <a:pt x="105" y="56"/>
                </a:cubicBezTo>
                <a:cubicBezTo>
                  <a:pt x="109" y="51"/>
                  <a:pt x="119" y="55"/>
                  <a:pt x="117" y="61"/>
                </a:cubicBezTo>
                <a:cubicBezTo>
                  <a:pt x="115" y="62"/>
                  <a:pt x="114" y="63"/>
                  <a:pt x="112" y="62"/>
                </a:cubicBezTo>
                <a:cubicBezTo>
                  <a:pt x="111" y="63"/>
                  <a:pt x="111" y="65"/>
                  <a:pt x="110" y="66"/>
                </a:cubicBezTo>
                <a:cubicBezTo>
                  <a:pt x="112" y="67"/>
                  <a:pt x="113" y="69"/>
                  <a:pt x="114" y="71"/>
                </a:cubicBezTo>
                <a:cubicBezTo>
                  <a:pt x="117" y="75"/>
                  <a:pt x="122" y="78"/>
                  <a:pt x="126" y="82"/>
                </a:cubicBezTo>
                <a:cubicBezTo>
                  <a:pt x="128" y="84"/>
                  <a:pt x="131" y="86"/>
                  <a:pt x="133" y="87"/>
                </a:cubicBezTo>
                <a:cubicBezTo>
                  <a:pt x="134" y="84"/>
                  <a:pt x="129" y="84"/>
                  <a:pt x="130" y="81"/>
                </a:cubicBezTo>
                <a:cubicBezTo>
                  <a:pt x="133" y="77"/>
                  <a:pt x="139" y="79"/>
                  <a:pt x="142" y="82"/>
                </a:cubicBezTo>
                <a:cubicBezTo>
                  <a:pt x="142" y="83"/>
                  <a:pt x="142" y="85"/>
                  <a:pt x="141" y="86"/>
                </a:cubicBezTo>
                <a:cubicBezTo>
                  <a:pt x="140" y="86"/>
                  <a:pt x="139" y="87"/>
                  <a:pt x="137" y="86"/>
                </a:cubicBezTo>
                <a:cubicBezTo>
                  <a:pt x="137" y="87"/>
                  <a:pt x="137" y="89"/>
                  <a:pt x="136" y="89"/>
                </a:cubicBezTo>
                <a:cubicBezTo>
                  <a:pt x="136" y="91"/>
                  <a:pt x="138" y="91"/>
                  <a:pt x="138" y="93"/>
                </a:cubicBezTo>
                <a:cubicBezTo>
                  <a:pt x="139" y="93"/>
                  <a:pt x="138" y="94"/>
                  <a:pt x="139" y="95"/>
                </a:cubicBezTo>
                <a:cubicBezTo>
                  <a:pt x="139" y="96"/>
                  <a:pt x="141" y="98"/>
                  <a:pt x="142" y="99"/>
                </a:cubicBezTo>
                <a:cubicBezTo>
                  <a:pt x="151" y="109"/>
                  <a:pt x="164" y="117"/>
                  <a:pt x="173" y="128"/>
                </a:cubicBezTo>
                <a:cubicBezTo>
                  <a:pt x="176" y="130"/>
                  <a:pt x="179" y="135"/>
                  <a:pt x="184" y="137"/>
                </a:cubicBezTo>
                <a:cubicBezTo>
                  <a:pt x="188" y="135"/>
                  <a:pt x="192" y="132"/>
                  <a:pt x="197" y="130"/>
                </a:cubicBezTo>
                <a:cubicBezTo>
                  <a:pt x="197" y="129"/>
                  <a:pt x="196" y="129"/>
                  <a:pt x="196" y="128"/>
                </a:cubicBezTo>
                <a:cubicBezTo>
                  <a:pt x="196" y="127"/>
                  <a:pt x="197" y="127"/>
                  <a:pt x="197" y="126"/>
                </a:cubicBezTo>
                <a:cubicBezTo>
                  <a:pt x="195" y="124"/>
                  <a:pt x="193" y="123"/>
                  <a:pt x="192" y="122"/>
                </a:cubicBezTo>
                <a:cubicBezTo>
                  <a:pt x="190" y="123"/>
                  <a:pt x="188" y="124"/>
                  <a:pt x="186" y="123"/>
                </a:cubicBezTo>
                <a:cubicBezTo>
                  <a:pt x="186" y="122"/>
                  <a:pt x="185" y="121"/>
                  <a:pt x="185" y="119"/>
                </a:cubicBezTo>
                <a:cubicBezTo>
                  <a:pt x="185" y="116"/>
                  <a:pt x="191" y="109"/>
                  <a:pt x="194" y="109"/>
                </a:cubicBezTo>
                <a:cubicBezTo>
                  <a:pt x="196" y="109"/>
                  <a:pt x="198" y="111"/>
                  <a:pt x="199" y="113"/>
                </a:cubicBezTo>
                <a:cubicBezTo>
                  <a:pt x="199" y="114"/>
                  <a:pt x="198" y="114"/>
                  <a:pt x="198" y="115"/>
                </a:cubicBezTo>
                <a:cubicBezTo>
                  <a:pt x="199" y="117"/>
                  <a:pt x="200" y="117"/>
                  <a:pt x="202" y="119"/>
                </a:cubicBezTo>
                <a:cubicBezTo>
                  <a:pt x="205" y="118"/>
                  <a:pt x="208" y="120"/>
                  <a:pt x="207" y="123"/>
                </a:cubicBezTo>
                <a:cubicBezTo>
                  <a:pt x="207" y="124"/>
                  <a:pt x="208" y="124"/>
                  <a:pt x="208" y="125"/>
                </a:cubicBezTo>
                <a:cubicBezTo>
                  <a:pt x="209" y="125"/>
                  <a:pt x="209" y="124"/>
                  <a:pt x="210" y="124"/>
                </a:cubicBezTo>
                <a:cubicBezTo>
                  <a:pt x="209" y="122"/>
                  <a:pt x="206" y="121"/>
                  <a:pt x="207" y="118"/>
                </a:cubicBezTo>
                <a:cubicBezTo>
                  <a:pt x="212" y="116"/>
                  <a:pt x="221" y="122"/>
                  <a:pt x="218" y="126"/>
                </a:cubicBezTo>
                <a:cubicBezTo>
                  <a:pt x="217" y="128"/>
                  <a:pt x="213" y="127"/>
                  <a:pt x="212" y="125"/>
                </a:cubicBezTo>
                <a:cubicBezTo>
                  <a:pt x="211" y="126"/>
                  <a:pt x="212" y="127"/>
                  <a:pt x="210" y="126"/>
                </a:cubicBezTo>
                <a:cubicBezTo>
                  <a:pt x="210" y="127"/>
                  <a:pt x="211" y="127"/>
                  <a:pt x="211" y="127"/>
                </a:cubicBezTo>
                <a:cubicBezTo>
                  <a:pt x="212" y="127"/>
                  <a:pt x="212" y="127"/>
                  <a:pt x="212" y="126"/>
                </a:cubicBezTo>
                <a:cubicBezTo>
                  <a:pt x="215" y="127"/>
                  <a:pt x="216" y="129"/>
                  <a:pt x="216" y="132"/>
                </a:cubicBezTo>
                <a:cubicBezTo>
                  <a:pt x="217" y="133"/>
                  <a:pt x="221" y="135"/>
                  <a:pt x="221" y="137"/>
                </a:cubicBezTo>
                <a:cubicBezTo>
                  <a:pt x="221" y="139"/>
                  <a:pt x="219" y="140"/>
                  <a:pt x="217" y="142"/>
                </a:cubicBezTo>
                <a:cubicBezTo>
                  <a:pt x="214" y="142"/>
                  <a:pt x="213" y="140"/>
                  <a:pt x="211" y="138"/>
                </a:cubicBezTo>
                <a:cubicBezTo>
                  <a:pt x="209" y="138"/>
                  <a:pt x="209" y="140"/>
                  <a:pt x="207" y="139"/>
                </a:cubicBezTo>
                <a:cubicBezTo>
                  <a:pt x="205" y="139"/>
                  <a:pt x="205" y="136"/>
                  <a:pt x="207" y="135"/>
                </a:cubicBezTo>
                <a:cubicBezTo>
                  <a:pt x="205" y="134"/>
                  <a:pt x="205" y="133"/>
                  <a:pt x="203" y="132"/>
                </a:cubicBezTo>
                <a:cubicBezTo>
                  <a:pt x="198" y="135"/>
                  <a:pt x="192" y="139"/>
                  <a:pt x="187" y="142"/>
                </a:cubicBezTo>
                <a:cubicBezTo>
                  <a:pt x="186" y="145"/>
                  <a:pt x="188" y="148"/>
                  <a:pt x="190" y="149"/>
                </a:cubicBezTo>
                <a:cubicBezTo>
                  <a:pt x="190" y="152"/>
                  <a:pt x="193" y="153"/>
                  <a:pt x="194" y="155"/>
                </a:cubicBezTo>
                <a:cubicBezTo>
                  <a:pt x="196" y="154"/>
                  <a:pt x="198" y="156"/>
                  <a:pt x="199" y="159"/>
                </a:cubicBezTo>
                <a:cubicBezTo>
                  <a:pt x="200" y="157"/>
                  <a:pt x="204" y="158"/>
                  <a:pt x="205" y="158"/>
                </a:cubicBezTo>
                <a:cubicBezTo>
                  <a:pt x="206" y="158"/>
                  <a:pt x="207" y="156"/>
                  <a:pt x="209" y="155"/>
                </a:cubicBezTo>
                <a:cubicBezTo>
                  <a:pt x="210" y="155"/>
                  <a:pt x="210" y="157"/>
                  <a:pt x="211" y="156"/>
                </a:cubicBezTo>
                <a:cubicBezTo>
                  <a:pt x="213" y="156"/>
                  <a:pt x="215" y="154"/>
                  <a:pt x="217" y="155"/>
                </a:cubicBezTo>
                <a:cubicBezTo>
                  <a:pt x="218" y="156"/>
                  <a:pt x="219" y="159"/>
                  <a:pt x="218" y="161"/>
                </a:cubicBezTo>
                <a:close/>
                <a:moveTo>
                  <a:pt x="115" y="60"/>
                </a:moveTo>
                <a:cubicBezTo>
                  <a:pt x="115" y="59"/>
                  <a:pt x="115" y="58"/>
                  <a:pt x="114" y="58"/>
                </a:cubicBezTo>
                <a:cubicBezTo>
                  <a:pt x="113" y="60"/>
                  <a:pt x="109" y="58"/>
                  <a:pt x="109" y="56"/>
                </a:cubicBezTo>
                <a:cubicBezTo>
                  <a:pt x="108" y="56"/>
                  <a:pt x="107" y="57"/>
                  <a:pt x="107" y="57"/>
                </a:cubicBezTo>
                <a:cubicBezTo>
                  <a:pt x="108" y="58"/>
                  <a:pt x="112" y="61"/>
                  <a:pt x="115" y="60"/>
                </a:cubicBezTo>
                <a:close/>
                <a:moveTo>
                  <a:pt x="35" y="7"/>
                </a:moveTo>
                <a:cubicBezTo>
                  <a:pt x="32" y="14"/>
                  <a:pt x="29" y="19"/>
                  <a:pt x="23" y="22"/>
                </a:cubicBezTo>
                <a:cubicBezTo>
                  <a:pt x="23" y="23"/>
                  <a:pt x="22" y="23"/>
                  <a:pt x="22" y="24"/>
                </a:cubicBezTo>
                <a:cubicBezTo>
                  <a:pt x="22" y="24"/>
                  <a:pt x="23" y="24"/>
                  <a:pt x="24" y="24"/>
                </a:cubicBezTo>
                <a:cubicBezTo>
                  <a:pt x="31" y="20"/>
                  <a:pt x="39" y="14"/>
                  <a:pt x="38" y="5"/>
                </a:cubicBezTo>
                <a:cubicBezTo>
                  <a:pt x="38" y="4"/>
                  <a:pt x="38" y="4"/>
                  <a:pt x="39" y="4"/>
                </a:cubicBezTo>
                <a:cubicBezTo>
                  <a:pt x="39" y="3"/>
                  <a:pt x="38" y="3"/>
                  <a:pt x="37" y="3"/>
                </a:cubicBezTo>
                <a:cubicBezTo>
                  <a:pt x="37" y="4"/>
                  <a:pt x="35" y="5"/>
                  <a:pt x="35" y="7"/>
                </a:cubicBezTo>
                <a:close/>
                <a:moveTo>
                  <a:pt x="20" y="22"/>
                </a:moveTo>
                <a:cubicBezTo>
                  <a:pt x="27" y="18"/>
                  <a:pt x="32" y="12"/>
                  <a:pt x="34" y="4"/>
                </a:cubicBezTo>
                <a:cubicBezTo>
                  <a:pt x="26" y="7"/>
                  <a:pt x="23" y="14"/>
                  <a:pt x="20" y="22"/>
                </a:cubicBezTo>
                <a:close/>
                <a:moveTo>
                  <a:pt x="26" y="25"/>
                </a:moveTo>
                <a:cubicBezTo>
                  <a:pt x="29" y="29"/>
                  <a:pt x="33" y="32"/>
                  <a:pt x="37" y="35"/>
                </a:cubicBezTo>
                <a:cubicBezTo>
                  <a:pt x="43" y="40"/>
                  <a:pt x="48" y="46"/>
                  <a:pt x="55" y="50"/>
                </a:cubicBezTo>
                <a:cubicBezTo>
                  <a:pt x="61" y="46"/>
                  <a:pt x="68" y="41"/>
                  <a:pt x="68" y="32"/>
                </a:cubicBezTo>
                <a:cubicBezTo>
                  <a:pt x="60" y="23"/>
                  <a:pt x="51" y="14"/>
                  <a:pt x="40" y="7"/>
                </a:cubicBezTo>
                <a:cubicBezTo>
                  <a:pt x="38" y="15"/>
                  <a:pt x="33" y="21"/>
                  <a:pt x="26" y="25"/>
                </a:cubicBezTo>
                <a:close/>
                <a:moveTo>
                  <a:pt x="55" y="52"/>
                </a:moveTo>
                <a:cubicBezTo>
                  <a:pt x="67" y="62"/>
                  <a:pt x="80" y="71"/>
                  <a:pt x="92" y="81"/>
                </a:cubicBezTo>
                <a:cubicBezTo>
                  <a:pt x="93" y="80"/>
                  <a:pt x="95" y="79"/>
                  <a:pt x="96" y="78"/>
                </a:cubicBezTo>
                <a:cubicBezTo>
                  <a:pt x="98" y="77"/>
                  <a:pt x="101" y="74"/>
                  <a:pt x="102" y="72"/>
                </a:cubicBezTo>
                <a:cubicBezTo>
                  <a:pt x="102" y="72"/>
                  <a:pt x="102" y="71"/>
                  <a:pt x="102" y="71"/>
                </a:cubicBezTo>
                <a:cubicBezTo>
                  <a:pt x="102" y="69"/>
                  <a:pt x="104" y="68"/>
                  <a:pt x="104" y="66"/>
                </a:cubicBezTo>
                <a:cubicBezTo>
                  <a:pt x="103" y="62"/>
                  <a:pt x="99" y="60"/>
                  <a:pt x="97" y="56"/>
                </a:cubicBezTo>
                <a:cubicBezTo>
                  <a:pt x="95" y="55"/>
                  <a:pt x="95" y="54"/>
                  <a:pt x="94" y="54"/>
                </a:cubicBezTo>
                <a:cubicBezTo>
                  <a:pt x="91" y="52"/>
                  <a:pt x="89" y="49"/>
                  <a:pt x="86" y="47"/>
                </a:cubicBezTo>
                <a:cubicBezTo>
                  <a:pt x="82" y="42"/>
                  <a:pt x="77" y="37"/>
                  <a:pt x="71" y="34"/>
                </a:cubicBezTo>
                <a:cubicBezTo>
                  <a:pt x="68" y="42"/>
                  <a:pt x="64" y="49"/>
                  <a:pt x="55" y="52"/>
                </a:cubicBezTo>
                <a:close/>
                <a:moveTo>
                  <a:pt x="109" y="65"/>
                </a:moveTo>
                <a:cubicBezTo>
                  <a:pt x="110" y="64"/>
                  <a:pt x="109" y="63"/>
                  <a:pt x="110" y="62"/>
                </a:cubicBezTo>
                <a:cubicBezTo>
                  <a:pt x="109" y="61"/>
                  <a:pt x="109" y="61"/>
                  <a:pt x="109" y="61"/>
                </a:cubicBezTo>
                <a:cubicBezTo>
                  <a:pt x="109" y="62"/>
                  <a:pt x="109" y="63"/>
                  <a:pt x="109" y="65"/>
                </a:cubicBezTo>
                <a:close/>
                <a:moveTo>
                  <a:pt x="116" y="103"/>
                </a:moveTo>
                <a:cubicBezTo>
                  <a:pt x="119" y="103"/>
                  <a:pt x="122" y="103"/>
                  <a:pt x="124" y="101"/>
                </a:cubicBezTo>
                <a:cubicBezTo>
                  <a:pt x="125" y="100"/>
                  <a:pt x="128" y="97"/>
                  <a:pt x="129" y="95"/>
                </a:cubicBezTo>
                <a:cubicBezTo>
                  <a:pt x="130" y="94"/>
                  <a:pt x="131" y="90"/>
                  <a:pt x="131" y="89"/>
                </a:cubicBezTo>
                <a:cubicBezTo>
                  <a:pt x="130" y="87"/>
                  <a:pt x="126" y="85"/>
                  <a:pt x="124" y="83"/>
                </a:cubicBezTo>
                <a:cubicBezTo>
                  <a:pt x="124" y="83"/>
                  <a:pt x="123" y="82"/>
                  <a:pt x="123" y="82"/>
                </a:cubicBezTo>
                <a:cubicBezTo>
                  <a:pt x="123" y="81"/>
                  <a:pt x="122" y="81"/>
                  <a:pt x="122" y="81"/>
                </a:cubicBezTo>
                <a:cubicBezTo>
                  <a:pt x="119" y="78"/>
                  <a:pt x="115" y="75"/>
                  <a:pt x="113" y="73"/>
                </a:cubicBezTo>
                <a:cubicBezTo>
                  <a:pt x="111" y="80"/>
                  <a:pt x="105" y="85"/>
                  <a:pt x="99" y="88"/>
                </a:cubicBezTo>
                <a:cubicBezTo>
                  <a:pt x="104" y="93"/>
                  <a:pt x="110" y="99"/>
                  <a:pt x="116" y="103"/>
                </a:cubicBezTo>
                <a:close/>
                <a:moveTo>
                  <a:pt x="103" y="76"/>
                </a:moveTo>
                <a:cubicBezTo>
                  <a:pt x="102" y="76"/>
                  <a:pt x="102" y="77"/>
                  <a:pt x="102" y="77"/>
                </a:cubicBezTo>
                <a:cubicBezTo>
                  <a:pt x="102" y="76"/>
                  <a:pt x="103" y="76"/>
                  <a:pt x="102" y="76"/>
                </a:cubicBezTo>
                <a:cubicBezTo>
                  <a:pt x="101" y="77"/>
                  <a:pt x="99" y="79"/>
                  <a:pt x="97" y="80"/>
                </a:cubicBezTo>
                <a:cubicBezTo>
                  <a:pt x="98" y="81"/>
                  <a:pt x="97" y="80"/>
                  <a:pt x="97" y="81"/>
                </a:cubicBezTo>
                <a:cubicBezTo>
                  <a:pt x="98" y="81"/>
                  <a:pt x="98" y="81"/>
                  <a:pt x="97" y="82"/>
                </a:cubicBezTo>
                <a:cubicBezTo>
                  <a:pt x="98" y="82"/>
                  <a:pt x="98" y="81"/>
                  <a:pt x="99" y="82"/>
                </a:cubicBezTo>
                <a:cubicBezTo>
                  <a:pt x="98" y="83"/>
                  <a:pt x="100" y="83"/>
                  <a:pt x="101" y="83"/>
                </a:cubicBezTo>
                <a:cubicBezTo>
                  <a:pt x="100" y="83"/>
                  <a:pt x="101" y="84"/>
                  <a:pt x="100" y="84"/>
                </a:cubicBezTo>
                <a:cubicBezTo>
                  <a:pt x="99" y="85"/>
                  <a:pt x="99" y="84"/>
                  <a:pt x="100" y="84"/>
                </a:cubicBezTo>
                <a:cubicBezTo>
                  <a:pt x="101" y="84"/>
                  <a:pt x="103" y="83"/>
                  <a:pt x="104" y="82"/>
                </a:cubicBezTo>
                <a:cubicBezTo>
                  <a:pt x="105" y="81"/>
                  <a:pt x="106" y="81"/>
                  <a:pt x="106" y="80"/>
                </a:cubicBezTo>
                <a:cubicBezTo>
                  <a:pt x="105" y="80"/>
                  <a:pt x="106" y="81"/>
                  <a:pt x="105" y="80"/>
                </a:cubicBezTo>
                <a:cubicBezTo>
                  <a:pt x="105" y="80"/>
                  <a:pt x="104" y="80"/>
                  <a:pt x="104" y="79"/>
                </a:cubicBezTo>
                <a:cubicBezTo>
                  <a:pt x="105" y="79"/>
                  <a:pt x="105" y="79"/>
                  <a:pt x="104" y="79"/>
                </a:cubicBezTo>
                <a:cubicBezTo>
                  <a:pt x="105" y="78"/>
                  <a:pt x="104" y="78"/>
                  <a:pt x="104" y="77"/>
                </a:cubicBezTo>
                <a:cubicBezTo>
                  <a:pt x="104" y="78"/>
                  <a:pt x="102" y="78"/>
                  <a:pt x="102" y="77"/>
                </a:cubicBezTo>
                <a:cubicBezTo>
                  <a:pt x="102" y="77"/>
                  <a:pt x="103" y="76"/>
                  <a:pt x="103" y="76"/>
                </a:cubicBezTo>
                <a:close/>
                <a:moveTo>
                  <a:pt x="132" y="82"/>
                </a:moveTo>
                <a:cubicBezTo>
                  <a:pt x="133" y="84"/>
                  <a:pt x="135" y="85"/>
                  <a:pt x="137" y="84"/>
                </a:cubicBezTo>
                <a:cubicBezTo>
                  <a:pt x="135" y="84"/>
                  <a:pt x="134" y="82"/>
                  <a:pt x="133" y="81"/>
                </a:cubicBezTo>
                <a:cubicBezTo>
                  <a:pt x="133" y="81"/>
                  <a:pt x="132" y="81"/>
                  <a:pt x="132" y="82"/>
                </a:cubicBezTo>
                <a:close/>
                <a:moveTo>
                  <a:pt x="137" y="82"/>
                </a:moveTo>
                <a:cubicBezTo>
                  <a:pt x="137" y="81"/>
                  <a:pt x="136" y="81"/>
                  <a:pt x="135" y="81"/>
                </a:cubicBezTo>
                <a:cubicBezTo>
                  <a:pt x="136" y="81"/>
                  <a:pt x="136" y="82"/>
                  <a:pt x="137" y="82"/>
                </a:cubicBezTo>
                <a:close/>
                <a:moveTo>
                  <a:pt x="86" y="88"/>
                </a:moveTo>
                <a:cubicBezTo>
                  <a:pt x="86" y="89"/>
                  <a:pt x="88" y="90"/>
                  <a:pt x="89" y="91"/>
                </a:cubicBezTo>
                <a:cubicBezTo>
                  <a:pt x="97" y="96"/>
                  <a:pt x="104" y="104"/>
                  <a:pt x="112" y="108"/>
                </a:cubicBezTo>
                <a:cubicBezTo>
                  <a:pt x="113" y="107"/>
                  <a:pt x="114" y="106"/>
                  <a:pt x="115" y="105"/>
                </a:cubicBezTo>
                <a:cubicBezTo>
                  <a:pt x="114" y="105"/>
                  <a:pt x="114" y="104"/>
                  <a:pt x="114" y="104"/>
                </a:cubicBezTo>
                <a:cubicBezTo>
                  <a:pt x="110" y="106"/>
                  <a:pt x="109" y="103"/>
                  <a:pt x="106" y="101"/>
                </a:cubicBezTo>
                <a:cubicBezTo>
                  <a:pt x="102" y="98"/>
                  <a:pt x="98" y="95"/>
                  <a:pt x="95" y="92"/>
                </a:cubicBezTo>
                <a:cubicBezTo>
                  <a:pt x="93" y="91"/>
                  <a:pt x="91" y="89"/>
                  <a:pt x="90" y="88"/>
                </a:cubicBezTo>
                <a:cubicBezTo>
                  <a:pt x="90" y="87"/>
                  <a:pt x="91" y="86"/>
                  <a:pt x="91" y="85"/>
                </a:cubicBezTo>
                <a:cubicBezTo>
                  <a:pt x="91" y="84"/>
                  <a:pt x="89" y="83"/>
                  <a:pt x="88" y="82"/>
                </a:cubicBezTo>
                <a:cubicBezTo>
                  <a:pt x="88" y="84"/>
                  <a:pt x="86" y="86"/>
                  <a:pt x="86" y="88"/>
                </a:cubicBezTo>
                <a:close/>
                <a:moveTo>
                  <a:pt x="137" y="84"/>
                </a:moveTo>
                <a:cubicBezTo>
                  <a:pt x="137" y="85"/>
                  <a:pt x="139" y="85"/>
                  <a:pt x="140" y="85"/>
                </a:cubicBezTo>
                <a:cubicBezTo>
                  <a:pt x="140" y="84"/>
                  <a:pt x="140" y="83"/>
                  <a:pt x="139" y="83"/>
                </a:cubicBezTo>
                <a:cubicBezTo>
                  <a:pt x="139" y="83"/>
                  <a:pt x="138" y="84"/>
                  <a:pt x="137" y="84"/>
                </a:cubicBezTo>
                <a:close/>
                <a:moveTo>
                  <a:pt x="94" y="87"/>
                </a:moveTo>
                <a:cubicBezTo>
                  <a:pt x="93" y="87"/>
                  <a:pt x="93" y="87"/>
                  <a:pt x="92" y="87"/>
                </a:cubicBezTo>
                <a:cubicBezTo>
                  <a:pt x="97" y="93"/>
                  <a:pt x="103" y="96"/>
                  <a:pt x="109" y="101"/>
                </a:cubicBezTo>
                <a:cubicBezTo>
                  <a:pt x="110" y="101"/>
                  <a:pt x="111" y="103"/>
                  <a:pt x="111" y="102"/>
                </a:cubicBezTo>
                <a:cubicBezTo>
                  <a:pt x="106" y="97"/>
                  <a:pt x="101" y="91"/>
                  <a:pt x="94" y="87"/>
                </a:cubicBezTo>
                <a:close/>
                <a:moveTo>
                  <a:pt x="89" y="93"/>
                </a:moveTo>
                <a:cubicBezTo>
                  <a:pt x="86" y="95"/>
                  <a:pt x="84" y="101"/>
                  <a:pt x="85" y="105"/>
                </a:cubicBezTo>
                <a:cubicBezTo>
                  <a:pt x="85" y="100"/>
                  <a:pt x="88" y="97"/>
                  <a:pt x="91" y="94"/>
                </a:cubicBezTo>
                <a:cubicBezTo>
                  <a:pt x="90" y="94"/>
                  <a:pt x="90" y="94"/>
                  <a:pt x="89" y="93"/>
                </a:cubicBezTo>
                <a:close/>
                <a:moveTo>
                  <a:pt x="115" y="140"/>
                </a:moveTo>
                <a:cubicBezTo>
                  <a:pt x="114" y="137"/>
                  <a:pt x="113" y="133"/>
                  <a:pt x="112" y="130"/>
                </a:cubicBezTo>
                <a:cubicBezTo>
                  <a:pt x="108" y="128"/>
                  <a:pt x="103" y="129"/>
                  <a:pt x="102" y="125"/>
                </a:cubicBezTo>
                <a:cubicBezTo>
                  <a:pt x="100" y="123"/>
                  <a:pt x="100" y="118"/>
                  <a:pt x="100" y="115"/>
                </a:cubicBezTo>
                <a:cubicBezTo>
                  <a:pt x="104" y="114"/>
                  <a:pt x="107" y="111"/>
                  <a:pt x="107" y="106"/>
                </a:cubicBezTo>
                <a:cubicBezTo>
                  <a:pt x="105" y="106"/>
                  <a:pt x="105" y="104"/>
                  <a:pt x="103" y="105"/>
                </a:cubicBezTo>
                <a:cubicBezTo>
                  <a:pt x="105" y="112"/>
                  <a:pt x="95" y="113"/>
                  <a:pt x="93" y="107"/>
                </a:cubicBezTo>
                <a:cubicBezTo>
                  <a:pt x="92" y="104"/>
                  <a:pt x="94" y="101"/>
                  <a:pt x="98" y="100"/>
                </a:cubicBezTo>
                <a:cubicBezTo>
                  <a:pt x="96" y="99"/>
                  <a:pt x="94" y="98"/>
                  <a:pt x="92" y="96"/>
                </a:cubicBezTo>
                <a:cubicBezTo>
                  <a:pt x="87" y="99"/>
                  <a:pt x="85" y="108"/>
                  <a:pt x="90" y="111"/>
                </a:cubicBezTo>
                <a:cubicBezTo>
                  <a:pt x="88" y="116"/>
                  <a:pt x="89" y="126"/>
                  <a:pt x="85" y="128"/>
                </a:cubicBezTo>
                <a:cubicBezTo>
                  <a:pt x="83" y="129"/>
                  <a:pt x="80" y="129"/>
                  <a:pt x="78" y="129"/>
                </a:cubicBezTo>
                <a:cubicBezTo>
                  <a:pt x="78" y="129"/>
                  <a:pt x="77" y="130"/>
                  <a:pt x="77" y="130"/>
                </a:cubicBezTo>
                <a:cubicBezTo>
                  <a:pt x="74" y="131"/>
                  <a:pt x="71" y="130"/>
                  <a:pt x="69" y="132"/>
                </a:cubicBezTo>
                <a:cubicBezTo>
                  <a:pt x="68" y="134"/>
                  <a:pt x="67" y="136"/>
                  <a:pt x="66" y="139"/>
                </a:cubicBezTo>
                <a:cubicBezTo>
                  <a:pt x="71" y="138"/>
                  <a:pt x="75" y="141"/>
                  <a:pt x="80" y="140"/>
                </a:cubicBezTo>
                <a:cubicBezTo>
                  <a:pt x="81" y="138"/>
                  <a:pt x="82" y="135"/>
                  <a:pt x="85" y="134"/>
                </a:cubicBezTo>
                <a:cubicBezTo>
                  <a:pt x="88" y="133"/>
                  <a:pt x="94" y="133"/>
                  <a:pt x="97" y="133"/>
                </a:cubicBezTo>
                <a:cubicBezTo>
                  <a:pt x="101" y="134"/>
                  <a:pt x="102" y="137"/>
                  <a:pt x="103" y="140"/>
                </a:cubicBezTo>
                <a:cubicBezTo>
                  <a:pt x="108" y="140"/>
                  <a:pt x="113" y="140"/>
                  <a:pt x="116" y="140"/>
                </a:cubicBezTo>
                <a:cubicBezTo>
                  <a:pt x="116" y="140"/>
                  <a:pt x="116" y="140"/>
                  <a:pt x="116" y="140"/>
                </a:cubicBezTo>
                <a:cubicBezTo>
                  <a:pt x="116" y="140"/>
                  <a:pt x="116" y="140"/>
                  <a:pt x="115" y="140"/>
                </a:cubicBezTo>
                <a:close/>
                <a:moveTo>
                  <a:pt x="125" y="111"/>
                </a:moveTo>
                <a:cubicBezTo>
                  <a:pt x="127" y="115"/>
                  <a:pt x="130" y="117"/>
                  <a:pt x="134" y="119"/>
                </a:cubicBezTo>
                <a:cubicBezTo>
                  <a:pt x="136" y="121"/>
                  <a:pt x="139" y="123"/>
                  <a:pt x="141" y="125"/>
                </a:cubicBezTo>
                <a:cubicBezTo>
                  <a:pt x="142" y="126"/>
                  <a:pt x="142" y="126"/>
                  <a:pt x="143" y="127"/>
                </a:cubicBezTo>
                <a:cubicBezTo>
                  <a:pt x="144" y="128"/>
                  <a:pt x="145" y="128"/>
                  <a:pt x="146" y="129"/>
                </a:cubicBezTo>
                <a:cubicBezTo>
                  <a:pt x="148" y="131"/>
                  <a:pt x="150" y="133"/>
                  <a:pt x="152" y="134"/>
                </a:cubicBezTo>
                <a:cubicBezTo>
                  <a:pt x="156" y="138"/>
                  <a:pt x="159" y="141"/>
                  <a:pt x="164" y="144"/>
                </a:cubicBezTo>
                <a:cubicBezTo>
                  <a:pt x="165" y="145"/>
                  <a:pt x="168" y="148"/>
                  <a:pt x="170" y="148"/>
                </a:cubicBezTo>
                <a:cubicBezTo>
                  <a:pt x="171" y="148"/>
                  <a:pt x="172" y="147"/>
                  <a:pt x="173" y="146"/>
                </a:cubicBezTo>
                <a:cubicBezTo>
                  <a:pt x="175" y="144"/>
                  <a:pt x="177" y="142"/>
                  <a:pt x="178" y="140"/>
                </a:cubicBezTo>
                <a:cubicBezTo>
                  <a:pt x="178" y="138"/>
                  <a:pt x="178" y="137"/>
                  <a:pt x="179" y="137"/>
                </a:cubicBezTo>
                <a:cubicBezTo>
                  <a:pt x="166" y="122"/>
                  <a:pt x="151" y="110"/>
                  <a:pt x="137" y="97"/>
                </a:cubicBezTo>
                <a:cubicBezTo>
                  <a:pt x="134" y="103"/>
                  <a:pt x="131" y="108"/>
                  <a:pt x="125" y="111"/>
                </a:cubicBezTo>
                <a:close/>
                <a:moveTo>
                  <a:pt x="126" y="108"/>
                </a:moveTo>
                <a:cubicBezTo>
                  <a:pt x="126" y="108"/>
                  <a:pt x="126" y="107"/>
                  <a:pt x="126" y="108"/>
                </a:cubicBezTo>
                <a:cubicBezTo>
                  <a:pt x="128" y="107"/>
                  <a:pt x="130" y="105"/>
                  <a:pt x="131" y="103"/>
                </a:cubicBezTo>
                <a:cubicBezTo>
                  <a:pt x="130" y="102"/>
                  <a:pt x="130" y="104"/>
                  <a:pt x="129" y="104"/>
                </a:cubicBezTo>
                <a:cubicBezTo>
                  <a:pt x="128" y="103"/>
                  <a:pt x="128" y="101"/>
                  <a:pt x="128" y="100"/>
                </a:cubicBezTo>
                <a:cubicBezTo>
                  <a:pt x="126" y="103"/>
                  <a:pt x="124" y="103"/>
                  <a:pt x="121" y="105"/>
                </a:cubicBezTo>
                <a:cubicBezTo>
                  <a:pt x="122" y="105"/>
                  <a:pt x="122" y="105"/>
                  <a:pt x="123" y="105"/>
                </a:cubicBezTo>
                <a:cubicBezTo>
                  <a:pt x="123" y="105"/>
                  <a:pt x="123" y="105"/>
                  <a:pt x="123" y="106"/>
                </a:cubicBezTo>
                <a:cubicBezTo>
                  <a:pt x="124" y="105"/>
                  <a:pt x="124" y="108"/>
                  <a:pt x="125" y="107"/>
                </a:cubicBezTo>
                <a:cubicBezTo>
                  <a:pt x="126" y="107"/>
                  <a:pt x="126" y="107"/>
                  <a:pt x="126" y="108"/>
                </a:cubicBezTo>
                <a:close/>
                <a:moveTo>
                  <a:pt x="102" y="106"/>
                </a:moveTo>
                <a:cubicBezTo>
                  <a:pt x="102" y="103"/>
                  <a:pt x="97" y="101"/>
                  <a:pt x="95" y="104"/>
                </a:cubicBezTo>
                <a:cubicBezTo>
                  <a:pt x="94" y="109"/>
                  <a:pt x="101" y="111"/>
                  <a:pt x="102" y="106"/>
                </a:cubicBezTo>
                <a:close/>
                <a:moveTo>
                  <a:pt x="116" y="116"/>
                </a:moveTo>
                <a:cubicBezTo>
                  <a:pt x="121" y="116"/>
                  <a:pt x="127" y="118"/>
                  <a:pt x="130" y="119"/>
                </a:cubicBezTo>
                <a:cubicBezTo>
                  <a:pt x="127" y="117"/>
                  <a:pt x="125" y="114"/>
                  <a:pt x="122" y="112"/>
                </a:cubicBezTo>
                <a:cubicBezTo>
                  <a:pt x="120" y="112"/>
                  <a:pt x="120" y="112"/>
                  <a:pt x="118" y="112"/>
                </a:cubicBezTo>
                <a:cubicBezTo>
                  <a:pt x="117" y="110"/>
                  <a:pt x="116" y="109"/>
                  <a:pt x="115" y="108"/>
                </a:cubicBezTo>
                <a:cubicBezTo>
                  <a:pt x="113" y="111"/>
                  <a:pt x="111" y="110"/>
                  <a:pt x="109" y="109"/>
                </a:cubicBezTo>
                <a:cubicBezTo>
                  <a:pt x="112" y="111"/>
                  <a:pt x="114" y="113"/>
                  <a:pt x="116" y="116"/>
                </a:cubicBezTo>
                <a:close/>
                <a:moveTo>
                  <a:pt x="111" y="116"/>
                </a:moveTo>
                <a:cubicBezTo>
                  <a:pt x="111" y="115"/>
                  <a:pt x="113" y="116"/>
                  <a:pt x="113" y="115"/>
                </a:cubicBezTo>
                <a:cubicBezTo>
                  <a:pt x="111" y="114"/>
                  <a:pt x="111" y="111"/>
                  <a:pt x="108" y="110"/>
                </a:cubicBezTo>
                <a:cubicBezTo>
                  <a:pt x="107" y="113"/>
                  <a:pt x="111" y="113"/>
                  <a:pt x="111" y="116"/>
                </a:cubicBezTo>
                <a:close/>
                <a:moveTo>
                  <a:pt x="188" y="120"/>
                </a:moveTo>
                <a:cubicBezTo>
                  <a:pt x="189" y="120"/>
                  <a:pt x="190" y="118"/>
                  <a:pt x="191" y="117"/>
                </a:cubicBezTo>
                <a:cubicBezTo>
                  <a:pt x="192" y="115"/>
                  <a:pt x="195" y="113"/>
                  <a:pt x="193" y="112"/>
                </a:cubicBezTo>
                <a:cubicBezTo>
                  <a:pt x="191" y="113"/>
                  <a:pt x="187" y="116"/>
                  <a:pt x="188" y="120"/>
                </a:cubicBezTo>
                <a:close/>
                <a:moveTo>
                  <a:pt x="195" y="115"/>
                </a:moveTo>
                <a:cubicBezTo>
                  <a:pt x="194" y="117"/>
                  <a:pt x="193" y="118"/>
                  <a:pt x="192" y="120"/>
                </a:cubicBezTo>
                <a:cubicBezTo>
                  <a:pt x="195" y="119"/>
                  <a:pt x="195" y="116"/>
                  <a:pt x="197" y="114"/>
                </a:cubicBezTo>
                <a:cubicBezTo>
                  <a:pt x="196" y="113"/>
                  <a:pt x="196" y="112"/>
                  <a:pt x="196" y="112"/>
                </a:cubicBezTo>
                <a:cubicBezTo>
                  <a:pt x="196" y="113"/>
                  <a:pt x="195" y="114"/>
                  <a:pt x="195" y="115"/>
                </a:cubicBezTo>
                <a:close/>
                <a:moveTo>
                  <a:pt x="107" y="113"/>
                </a:moveTo>
                <a:cubicBezTo>
                  <a:pt x="106" y="113"/>
                  <a:pt x="105" y="114"/>
                  <a:pt x="104" y="115"/>
                </a:cubicBezTo>
                <a:cubicBezTo>
                  <a:pt x="106" y="115"/>
                  <a:pt x="108" y="115"/>
                  <a:pt x="109" y="116"/>
                </a:cubicBezTo>
                <a:cubicBezTo>
                  <a:pt x="109" y="114"/>
                  <a:pt x="108" y="113"/>
                  <a:pt x="107" y="113"/>
                </a:cubicBezTo>
                <a:close/>
                <a:moveTo>
                  <a:pt x="75" y="116"/>
                </a:moveTo>
                <a:cubicBezTo>
                  <a:pt x="76" y="116"/>
                  <a:pt x="77" y="116"/>
                  <a:pt x="78" y="116"/>
                </a:cubicBezTo>
                <a:cubicBezTo>
                  <a:pt x="78" y="113"/>
                  <a:pt x="75" y="113"/>
                  <a:pt x="75" y="116"/>
                </a:cubicBezTo>
                <a:close/>
                <a:moveTo>
                  <a:pt x="147" y="134"/>
                </a:moveTo>
                <a:cubicBezTo>
                  <a:pt x="145" y="131"/>
                  <a:pt x="142" y="129"/>
                  <a:pt x="140" y="127"/>
                </a:cubicBezTo>
                <a:cubicBezTo>
                  <a:pt x="138" y="126"/>
                  <a:pt x="136" y="125"/>
                  <a:pt x="134" y="123"/>
                </a:cubicBezTo>
                <a:cubicBezTo>
                  <a:pt x="131" y="121"/>
                  <a:pt x="126" y="119"/>
                  <a:pt x="121" y="118"/>
                </a:cubicBezTo>
                <a:cubicBezTo>
                  <a:pt x="119" y="118"/>
                  <a:pt x="117" y="118"/>
                  <a:pt x="115" y="118"/>
                </a:cubicBezTo>
                <a:cubicBezTo>
                  <a:pt x="112" y="117"/>
                  <a:pt x="109" y="117"/>
                  <a:pt x="106" y="117"/>
                </a:cubicBezTo>
                <a:cubicBezTo>
                  <a:pt x="105" y="117"/>
                  <a:pt x="102" y="116"/>
                  <a:pt x="102" y="118"/>
                </a:cubicBezTo>
                <a:cubicBezTo>
                  <a:pt x="112" y="118"/>
                  <a:pt x="123" y="119"/>
                  <a:pt x="131" y="123"/>
                </a:cubicBezTo>
                <a:cubicBezTo>
                  <a:pt x="131" y="123"/>
                  <a:pt x="132" y="124"/>
                  <a:pt x="132" y="124"/>
                </a:cubicBezTo>
                <a:cubicBezTo>
                  <a:pt x="134" y="125"/>
                  <a:pt x="135" y="125"/>
                  <a:pt x="137" y="126"/>
                </a:cubicBezTo>
                <a:cubicBezTo>
                  <a:pt x="139" y="127"/>
                  <a:pt x="141" y="129"/>
                  <a:pt x="142" y="130"/>
                </a:cubicBezTo>
                <a:cubicBezTo>
                  <a:pt x="143" y="131"/>
                  <a:pt x="144" y="131"/>
                  <a:pt x="145" y="132"/>
                </a:cubicBezTo>
                <a:cubicBezTo>
                  <a:pt x="147" y="134"/>
                  <a:pt x="148" y="137"/>
                  <a:pt x="151" y="138"/>
                </a:cubicBezTo>
                <a:cubicBezTo>
                  <a:pt x="150" y="136"/>
                  <a:pt x="149" y="134"/>
                  <a:pt x="147" y="134"/>
                </a:cubicBezTo>
                <a:close/>
                <a:moveTo>
                  <a:pt x="75" y="120"/>
                </a:moveTo>
                <a:cubicBezTo>
                  <a:pt x="76" y="120"/>
                  <a:pt x="78" y="120"/>
                  <a:pt x="79" y="120"/>
                </a:cubicBezTo>
                <a:cubicBezTo>
                  <a:pt x="79" y="118"/>
                  <a:pt x="77" y="118"/>
                  <a:pt x="76" y="117"/>
                </a:cubicBezTo>
                <a:cubicBezTo>
                  <a:pt x="75" y="118"/>
                  <a:pt x="75" y="118"/>
                  <a:pt x="75" y="120"/>
                </a:cubicBezTo>
                <a:close/>
                <a:moveTo>
                  <a:pt x="197" y="118"/>
                </a:moveTo>
                <a:cubicBezTo>
                  <a:pt x="196" y="119"/>
                  <a:pt x="195" y="120"/>
                  <a:pt x="194" y="121"/>
                </a:cubicBezTo>
                <a:cubicBezTo>
                  <a:pt x="195" y="122"/>
                  <a:pt x="196" y="124"/>
                  <a:pt x="199" y="124"/>
                </a:cubicBezTo>
                <a:cubicBezTo>
                  <a:pt x="200" y="123"/>
                  <a:pt x="200" y="122"/>
                  <a:pt x="201" y="121"/>
                </a:cubicBezTo>
                <a:cubicBezTo>
                  <a:pt x="200" y="120"/>
                  <a:pt x="199" y="118"/>
                  <a:pt x="197" y="118"/>
                </a:cubicBezTo>
                <a:close/>
                <a:moveTo>
                  <a:pt x="83" y="119"/>
                </a:moveTo>
                <a:cubicBezTo>
                  <a:pt x="85" y="120"/>
                  <a:pt x="87" y="120"/>
                  <a:pt x="87" y="118"/>
                </a:cubicBezTo>
                <a:cubicBezTo>
                  <a:pt x="85" y="117"/>
                  <a:pt x="83" y="118"/>
                  <a:pt x="81" y="118"/>
                </a:cubicBezTo>
                <a:cubicBezTo>
                  <a:pt x="81" y="119"/>
                  <a:pt x="81" y="119"/>
                  <a:pt x="81" y="120"/>
                </a:cubicBezTo>
                <a:cubicBezTo>
                  <a:pt x="81" y="120"/>
                  <a:pt x="83" y="120"/>
                  <a:pt x="82" y="119"/>
                </a:cubicBezTo>
                <a:cubicBezTo>
                  <a:pt x="83" y="119"/>
                  <a:pt x="84" y="120"/>
                  <a:pt x="83" y="119"/>
                </a:cubicBezTo>
                <a:close/>
                <a:moveTo>
                  <a:pt x="209" y="119"/>
                </a:moveTo>
                <a:cubicBezTo>
                  <a:pt x="210" y="122"/>
                  <a:pt x="212" y="124"/>
                  <a:pt x="216" y="125"/>
                </a:cubicBezTo>
                <a:cubicBezTo>
                  <a:pt x="216" y="124"/>
                  <a:pt x="216" y="124"/>
                  <a:pt x="216" y="123"/>
                </a:cubicBezTo>
                <a:cubicBezTo>
                  <a:pt x="216" y="122"/>
                  <a:pt x="216" y="123"/>
                  <a:pt x="216" y="122"/>
                </a:cubicBezTo>
                <a:cubicBezTo>
                  <a:pt x="215" y="123"/>
                  <a:pt x="215" y="124"/>
                  <a:pt x="214" y="124"/>
                </a:cubicBezTo>
                <a:cubicBezTo>
                  <a:pt x="213" y="124"/>
                  <a:pt x="212" y="122"/>
                  <a:pt x="211" y="121"/>
                </a:cubicBezTo>
                <a:cubicBezTo>
                  <a:pt x="211" y="120"/>
                  <a:pt x="212" y="121"/>
                  <a:pt x="212" y="120"/>
                </a:cubicBezTo>
                <a:cubicBezTo>
                  <a:pt x="212" y="119"/>
                  <a:pt x="210" y="118"/>
                  <a:pt x="209" y="119"/>
                </a:cubicBezTo>
                <a:close/>
                <a:moveTo>
                  <a:pt x="214" y="121"/>
                </a:moveTo>
                <a:cubicBezTo>
                  <a:pt x="213" y="121"/>
                  <a:pt x="213" y="121"/>
                  <a:pt x="213" y="120"/>
                </a:cubicBezTo>
                <a:cubicBezTo>
                  <a:pt x="213" y="121"/>
                  <a:pt x="214" y="122"/>
                  <a:pt x="214" y="121"/>
                </a:cubicBezTo>
                <a:close/>
                <a:moveTo>
                  <a:pt x="115" y="121"/>
                </a:moveTo>
                <a:cubicBezTo>
                  <a:pt x="123" y="130"/>
                  <a:pt x="130" y="139"/>
                  <a:pt x="138" y="148"/>
                </a:cubicBezTo>
                <a:cubicBezTo>
                  <a:pt x="140" y="152"/>
                  <a:pt x="142" y="156"/>
                  <a:pt x="145" y="158"/>
                </a:cubicBezTo>
                <a:cubicBezTo>
                  <a:pt x="142" y="153"/>
                  <a:pt x="138" y="147"/>
                  <a:pt x="134" y="142"/>
                </a:cubicBezTo>
                <a:cubicBezTo>
                  <a:pt x="133" y="140"/>
                  <a:pt x="131" y="139"/>
                  <a:pt x="130" y="137"/>
                </a:cubicBezTo>
                <a:cubicBezTo>
                  <a:pt x="126" y="133"/>
                  <a:pt x="123" y="128"/>
                  <a:pt x="120" y="124"/>
                </a:cubicBezTo>
                <a:cubicBezTo>
                  <a:pt x="118" y="123"/>
                  <a:pt x="117" y="121"/>
                  <a:pt x="115" y="121"/>
                </a:cubicBezTo>
                <a:cubicBezTo>
                  <a:pt x="115" y="121"/>
                  <a:pt x="115" y="121"/>
                  <a:pt x="115" y="121"/>
                </a:cubicBezTo>
                <a:cubicBezTo>
                  <a:pt x="115" y="121"/>
                  <a:pt x="115" y="121"/>
                  <a:pt x="115" y="121"/>
                </a:cubicBezTo>
                <a:close/>
                <a:moveTo>
                  <a:pt x="198" y="127"/>
                </a:moveTo>
                <a:cubicBezTo>
                  <a:pt x="198" y="127"/>
                  <a:pt x="199" y="127"/>
                  <a:pt x="198" y="128"/>
                </a:cubicBezTo>
                <a:cubicBezTo>
                  <a:pt x="201" y="127"/>
                  <a:pt x="204" y="126"/>
                  <a:pt x="204" y="123"/>
                </a:cubicBezTo>
                <a:cubicBezTo>
                  <a:pt x="204" y="123"/>
                  <a:pt x="204" y="122"/>
                  <a:pt x="205" y="122"/>
                </a:cubicBezTo>
                <a:cubicBezTo>
                  <a:pt x="205" y="121"/>
                  <a:pt x="204" y="121"/>
                  <a:pt x="204" y="121"/>
                </a:cubicBezTo>
                <a:cubicBezTo>
                  <a:pt x="202" y="123"/>
                  <a:pt x="201" y="125"/>
                  <a:pt x="198" y="127"/>
                </a:cubicBezTo>
                <a:close/>
                <a:moveTo>
                  <a:pt x="76" y="124"/>
                </a:moveTo>
                <a:cubicBezTo>
                  <a:pt x="76" y="124"/>
                  <a:pt x="76" y="124"/>
                  <a:pt x="76" y="124"/>
                </a:cubicBezTo>
                <a:cubicBezTo>
                  <a:pt x="76" y="123"/>
                  <a:pt x="77" y="124"/>
                  <a:pt x="78" y="124"/>
                </a:cubicBezTo>
                <a:cubicBezTo>
                  <a:pt x="78" y="123"/>
                  <a:pt x="79" y="123"/>
                  <a:pt x="79" y="121"/>
                </a:cubicBezTo>
                <a:cubicBezTo>
                  <a:pt x="77" y="122"/>
                  <a:pt x="76" y="121"/>
                  <a:pt x="75" y="121"/>
                </a:cubicBezTo>
                <a:cubicBezTo>
                  <a:pt x="75" y="123"/>
                  <a:pt x="77" y="123"/>
                  <a:pt x="76" y="124"/>
                </a:cubicBezTo>
                <a:close/>
                <a:moveTo>
                  <a:pt x="202" y="128"/>
                </a:moveTo>
                <a:cubicBezTo>
                  <a:pt x="204" y="130"/>
                  <a:pt x="207" y="131"/>
                  <a:pt x="209" y="133"/>
                </a:cubicBezTo>
                <a:cubicBezTo>
                  <a:pt x="209" y="132"/>
                  <a:pt x="211" y="131"/>
                  <a:pt x="211" y="130"/>
                </a:cubicBezTo>
                <a:cubicBezTo>
                  <a:pt x="209" y="128"/>
                  <a:pt x="207" y="126"/>
                  <a:pt x="205" y="125"/>
                </a:cubicBezTo>
                <a:cubicBezTo>
                  <a:pt x="204" y="126"/>
                  <a:pt x="203" y="127"/>
                  <a:pt x="202" y="128"/>
                </a:cubicBezTo>
                <a:close/>
                <a:moveTo>
                  <a:pt x="213" y="133"/>
                </a:moveTo>
                <a:cubicBezTo>
                  <a:pt x="214" y="133"/>
                  <a:pt x="214" y="132"/>
                  <a:pt x="213" y="133"/>
                </a:cubicBezTo>
                <a:cubicBezTo>
                  <a:pt x="214" y="132"/>
                  <a:pt x="215" y="130"/>
                  <a:pt x="213" y="130"/>
                </a:cubicBezTo>
                <a:cubicBezTo>
                  <a:pt x="212" y="131"/>
                  <a:pt x="211" y="133"/>
                  <a:pt x="210" y="135"/>
                </a:cubicBezTo>
                <a:cubicBezTo>
                  <a:pt x="209" y="135"/>
                  <a:pt x="207" y="136"/>
                  <a:pt x="208" y="137"/>
                </a:cubicBezTo>
                <a:cubicBezTo>
                  <a:pt x="210" y="136"/>
                  <a:pt x="212" y="135"/>
                  <a:pt x="213" y="133"/>
                </a:cubicBezTo>
                <a:close/>
                <a:moveTo>
                  <a:pt x="197" y="131"/>
                </a:moveTo>
                <a:cubicBezTo>
                  <a:pt x="193" y="134"/>
                  <a:pt x="188" y="137"/>
                  <a:pt x="185" y="139"/>
                </a:cubicBezTo>
                <a:cubicBezTo>
                  <a:pt x="185" y="139"/>
                  <a:pt x="186" y="140"/>
                  <a:pt x="186" y="140"/>
                </a:cubicBezTo>
                <a:cubicBezTo>
                  <a:pt x="192" y="137"/>
                  <a:pt x="196" y="134"/>
                  <a:pt x="202" y="131"/>
                </a:cubicBezTo>
                <a:cubicBezTo>
                  <a:pt x="201" y="129"/>
                  <a:pt x="199" y="130"/>
                  <a:pt x="197" y="131"/>
                </a:cubicBezTo>
                <a:close/>
                <a:moveTo>
                  <a:pt x="216" y="140"/>
                </a:moveTo>
                <a:cubicBezTo>
                  <a:pt x="217" y="140"/>
                  <a:pt x="219" y="139"/>
                  <a:pt x="219" y="138"/>
                </a:cubicBezTo>
                <a:cubicBezTo>
                  <a:pt x="219" y="137"/>
                  <a:pt x="215" y="134"/>
                  <a:pt x="214" y="134"/>
                </a:cubicBezTo>
                <a:cubicBezTo>
                  <a:pt x="214" y="135"/>
                  <a:pt x="213" y="135"/>
                  <a:pt x="212" y="136"/>
                </a:cubicBezTo>
                <a:cubicBezTo>
                  <a:pt x="213" y="137"/>
                  <a:pt x="214" y="140"/>
                  <a:pt x="216" y="140"/>
                </a:cubicBezTo>
                <a:close/>
                <a:moveTo>
                  <a:pt x="92" y="135"/>
                </a:moveTo>
                <a:cubicBezTo>
                  <a:pt x="89" y="135"/>
                  <a:pt x="86" y="134"/>
                  <a:pt x="85" y="136"/>
                </a:cubicBezTo>
                <a:cubicBezTo>
                  <a:pt x="90" y="136"/>
                  <a:pt x="94" y="137"/>
                  <a:pt x="100" y="137"/>
                </a:cubicBezTo>
                <a:cubicBezTo>
                  <a:pt x="98" y="134"/>
                  <a:pt x="94" y="135"/>
                  <a:pt x="92" y="135"/>
                </a:cubicBezTo>
                <a:close/>
                <a:moveTo>
                  <a:pt x="84" y="138"/>
                </a:moveTo>
                <a:cubicBezTo>
                  <a:pt x="84" y="142"/>
                  <a:pt x="84" y="147"/>
                  <a:pt x="84" y="150"/>
                </a:cubicBezTo>
                <a:cubicBezTo>
                  <a:pt x="86" y="162"/>
                  <a:pt x="84" y="177"/>
                  <a:pt x="85" y="191"/>
                </a:cubicBezTo>
                <a:cubicBezTo>
                  <a:pt x="85" y="193"/>
                  <a:pt x="85" y="195"/>
                  <a:pt x="85" y="198"/>
                </a:cubicBezTo>
                <a:cubicBezTo>
                  <a:pt x="86" y="206"/>
                  <a:pt x="86" y="214"/>
                  <a:pt x="87" y="222"/>
                </a:cubicBezTo>
                <a:cubicBezTo>
                  <a:pt x="88" y="221"/>
                  <a:pt x="90" y="222"/>
                  <a:pt x="92" y="222"/>
                </a:cubicBezTo>
                <a:cubicBezTo>
                  <a:pt x="91" y="215"/>
                  <a:pt x="92" y="206"/>
                  <a:pt x="91" y="200"/>
                </a:cubicBezTo>
                <a:cubicBezTo>
                  <a:pt x="92" y="197"/>
                  <a:pt x="91" y="193"/>
                  <a:pt x="91" y="191"/>
                </a:cubicBezTo>
                <a:cubicBezTo>
                  <a:pt x="91" y="190"/>
                  <a:pt x="91" y="189"/>
                  <a:pt x="91" y="188"/>
                </a:cubicBezTo>
                <a:cubicBezTo>
                  <a:pt x="91" y="187"/>
                  <a:pt x="91" y="187"/>
                  <a:pt x="91" y="186"/>
                </a:cubicBezTo>
                <a:cubicBezTo>
                  <a:pt x="90" y="183"/>
                  <a:pt x="90" y="179"/>
                  <a:pt x="90" y="176"/>
                </a:cubicBezTo>
                <a:cubicBezTo>
                  <a:pt x="90" y="162"/>
                  <a:pt x="91" y="150"/>
                  <a:pt x="90" y="139"/>
                </a:cubicBezTo>
                <a:cubicBezTo>
                  <a:pt x="91" y="139"/>
                  <a:pt x="91" y="139"/>
                  <a:pt x="92" y="139"/>
                </a:cubicBezTo>
                <a:cubicBezTo>
                  <a:pt x="89" y="139"/>
                  <a:pt x="87" y="138"/>
                  <a:pt x="84" y="138"/>
                </a:cubicBezTo>
                <a:close/>
                <a:moveTo>
                  <a:pt x="93" y="139"/>
                </a:moveTo>
                <a:cubicBezTo>
                  <a:pt x="93" y="144"/>
                  <a:pt x="92" y="148"/>
                  <a:pt x="92" y="152"/>
                </a:cubicBezTo>
                <a:cubicBezTo>
                  <a:pt x="92" y="156"/>
                  <a:pt x="92" y="160"/>
                  <a:pt x="92" y="165"/>
                </a:cubicBezTo>
                <a:cubicBezTo>
                  <a:pt x="92" y="170"/>
                  <a:pt x="92" y="175"/>
                  <a:pt x="92" y="179"/>
                </a:cubicBezTo>
                <a:cubicBezTo>
                  <a:pt x="93" y="188"/>
                  <a:pt x="94" y="197"/>
                  <a:pt x="94" y="207"/>
                </a:cubicBezTo>
                <a:cubicBezTo>
                  <a:pt x="93" y="210"/>
                  <a:pt x="93" y="212"/>
                  <a:pt x="93" y="215"/>
                </a:cubicBezTo>
                <a:cubicBezTo>
                  <a:pt x="93" y="218"/>
                  <a:pt x="94" y="220"/>
                  <a:pt x="93" y="222"/>
                </a:cubicBezTo>
                <a:cubicBezTo>
                  <a:pt x="95" y="223"/>
                  <a:pt x="98" y="223"/>
                  <a:pt x="98" y="223"/>
                </a:cubicBezTo>
                <a:cubicBezTo>
                  <a:pt x="97" y="215"/>
                  <a:pt x="98" y="207"/>
                  <a:pt x="98" y="200"/>
                </a:cubicBezTo>
                <a:cubicBezTo>
                  <a:pt x="98" y="197"/>
                  <a:pt x="98" y="194"/>
                  <a:pt x="98" y="191"/>
                </a:cubicBezTo>
                <a:cubicBezTo>
                  <a:pt x="98" y="185"/>
                  <a:pt x="97" y="178"/>
                  <a:pt x="97" y="171"/>
                </a:cubicBezTo>
                <a:cubicBezTo>
                  <a:pt x="97" y="161"/>
                  <a:pt x="97" y="148"/>
                  <a:pt x="97" y="139"/>
                </a:cubicBezTo>
                <a:cubicBezTo>
                  <a:pt x="96" y="139"/>
                  <a:pt x="94" y="139"/>
                  <a:pt x="92" y="139"/>
                </a:cubicBezTo>
                <a:cubicBezTo>
                  <a:pt x="92" y="139"/>
                  <a:pt x="92" y="139"/>
                  <a:pt x="93" y="139"/>
                </a:cubicBezTo>
                <a:close/>
                <a:moveTo>
                  <a:pt x="79" y="142"/>
                </a:moveTo>
                <a:cubicBezTo>
                  <a:pt x="76" y="151"/>
                  <a:pt x="71" y="161"/>
                  <a:pt x="68" y="171"/>
                </a:cubicBezTo>
                <a:cubicBezTo>
                  <a:pt x="62" y="188"/>
                  <a:pt x="55" y="203"/>
                  <a:pt x="50" y="220"/>
                </a:cubicBezTo>
                <a:cubicBezTo>
                  <a:pt x="46" y="228"/>
                  <a:pt x="44" y="235"/>
                  <a:pt x="41" y="243"/>
                </a:cubicBezTo>
                <a:cubicBezTo>
                  <a:pt x="46" y="243"/>
                  <a:pt x="49" y="242"/>
                  <a:pt x="54" y="241"/>
                </a:cubicBezTo>
                <a:cubicBezTo>
                  <a:pt x="53" y="237"/>
                  <a:pt x="55" y="233"/>
                  <a:pt x="59" y="232"/>
                </a:cubicBezTo>
                <a:cubicBezTo>
                  <a:pt x="66" y="229"/>
                  <a:pt x="75" y="226"/>
                  <a:pt x="83" y="224"/>
                </a:cubicBezTo>
                <a:cubicBezTo>
                  <a:pt x="83" y="223"/>
                  <a:pt x="84" y="222"/>
                  <a:pt x="85" y="222"/>
                </a:cubicBezTo>
                <a:cubicBezTo>
                  <a:pt x="84" y="217"/>
                  <a:pt x="85" y="211"/>
                  <a:pt x="84" y="204"/>
                </a:cubicBezTo>
                <a:cubicBezTo>
                  <a:pt x="84" y="200"/>
                  <a:pt x="83" y="196"/>
                  <a:pt x="83" y="192"/>
                </a:cubicBezTo>
                <a:cubicBezTo>
                  <a:pt x="83" y="190"/>
                  <a:pt x="84" y="189"/>
                  <a:pt x="84" y="187"/>
                </a:cubicBezTo>
                <a:cubicBezTo>
                  <a:pt x="84" y="185"/>
                  <a:pt x="83" y="182"/>
                  <a:pt x="83" y="179"/>
                </a:cubicBezTo>
                <a:cubicBezTo>
                  <a:pt x="83" y="176"/>
                  <a:pt x="83" y="172"/>
                  <a:pt x="83" y="169"/>
                </a:cubicBezTo>
                <a:cubicBezTo>
                  <a:pt x="83" y="160"/>
                  <a:pt x="82" y="150"/>
                  <a:pt x="82" y="139"/>
                </a:cubicBezTo>
                <a:cubicBezTo>
                  <a:pt x="82" y="139"/>
                  <a:pt x="82" y="139"/>
                  <a:pt x="82" y="139"/>
                </a:cubicBezTo>
                <a:cubicBezTo>
                  <a:pt x="82" y="141"/>
                  <a:pt x="81" y="142"/>
                  <a:pt x="79" y="142"/>
                </a:cubicBezTo>
                <a:close/>
                <a:moveTo>
                  <a:pt x="100" y="139"/>
                </a:moveTo>
                <a:cubicBezTo>
                  <a:pt x="99" y="140"/>
                  <a:pt x="99" y="141"/>
                  <a:pt x="99" y="142"/>
                </a:cubicBezTo>
                <a:cubicBezTo>
                  <a:pt x="98" y="148"/>
                  <a:pt x="99" y="156"/>
                  <a:pt x="99" y="162"/>
                </a:cubicBezTo>
                <a:cubicBezTo>
                  <a:pt x="99" y="166"/>
                  <a:pt x="99" y="170"/>
                  <a:pt x="99" y="174"/>
                </a:cubicBezTo>
                <a:cubicBezTo>
                  <a:pt x="99" y="181"/>
                  <a:pt x="100" y="189"/>
                  <a:pt x="100" y="196"/>
                </a:cubicBezTo>
                <a:cubicBezTo>
                  <a:pt x="100" y="199"/>
                  <a:pt x="100" y="201"/>
                  <a:pt x="100" y="204"/>
                </a:cubicBezTo>
                <a:cubicBezTo>
                  <a:pt x="100" y="207"/>
                  <a:pt x="100" y="210"/>
                  <a:pt x="100" y="212"/>
                </a:cubicBezTo>
                <a:cubicBezTo>
                  <a:pt x="100" y="213"/>
                  <a:pt x="101" y="214"/>
                  <a:pt x="101" y="214"/>
                </a:cubicBezTo>
                <a:cubicBezTo>
                  <a:pt x="101" y="217"/>
                  <a:pt x="100" y="221"/>
                  <a:pt x="101" y="224"/>
                </a:cubicBezTo>
                <a:cubicBezTo>
                  <a:pt x="108" y="226"/>
                  <a:pt x="120" y="230"/>
                  <a:pt x="127" y="233"/>
                </a:cubicBezTo>
                <a:cubicBezTo>
                  <a:pt x="130" y="235"/>
                  <a:pt x="131" y="238"/>
                  <a:pt x="130" y="241"/>
                </a:cubicBezTo>
                <a:cubicBezTo>
                  <a:pt x="133" y="241"/>
                  <a:pt x="136" y="243"/>
                  <a:pt x="138" y="243"/>
                </a:cubicBezTo>
                <a:cubicBezTo>
                  <a:pt x="129" y="219"/>
                  <a:pt x="121" y="194"/>
                  <a:pt x="111" y="171"/>
                </a:cubicBezTo>
                <a:cubicBezTo>
                  <a:pt x="111" y="166"/>
                  <a:pt x="109" y="163"/>
                  <a:pt x="108" y="160"/>
                </a:cubicBezTo>
                <a:cubicBezTo>
                  <a:pt x="107" y="157"/>
                  <a:pt x="106" y="155"/>
                  <a:pt x="105" y="153"/>
                </a:cubicBezTo>
                <a:cubicBezTo>
                  <a:pt x="105" y="151"/>
                  <a:pt x="104" y="150"/>
                  <a:pt x="103" y="148"/>
                </a:cubicBezTo>
                <a:cubicBezTo>
                  <a:pt x="102" y="146"/>
                  <a:pt x="102" y="143"/>
                  <a:pt x="101" y="141"/>
                </a:cubicBezTo>
                <a:cubicBezTo>
                  <a:pt x="101" y="140"/>
                  <a:pt x="101" y="139"/>
                  <a:pt x="100" y="139"/>
                </a:cubicBezTo>
                <a:close/>
                <a:moveTo>
                  <a:pt x="66" y="141"/>
                </a:moveTo>
                <a:cubicBezTo>
                  <a:pt x="65" y="145"/>
                  <a:pt x="63" y="148"/>
                  <a:pt x="62" y="153"/>
                </a:cubicBezTo>
                <a:cubicBezTo>
                  <a:pt x="59" y="157"/>
                  <a:pt x="58" y="161"/>
                  <a:pt x="57" y="166"/>
                </a:cubicBezTo>
                <a:cubicBezTo>
                  <a:pt x="54" y="174"/>
                  <a:pt x="50" y="183"/>
                  <a:pt x="47" y="191"/>
                </a:cubicBezTo>
                <a:cubicBezTo>
                  <a:pt x="41" y="204"/>
                  <a:pt x="37" y="219"/>
                  <a:pt x="31" y="232"/>
                </a:cubicBezTo>
                <a:cubicBezTo>
                  <a:pt x="31" y="236"/>
                  <a:pt x="29" y="238"/>
                  <a:pt x="29" y="241"/>
                </a:cubicBezTo>
                <a:cubicBezTo>
                  <a:pt x="27" y="247"/>
                  <a:pt x="25" y="252"/>
                  <a:pt x="23" y="259"/>
                </a:cubicBezTo>
                <a:cubicBezTo>
                  <a:pt x="21" y="262"/>
                  <a:pt x="20" y="266"/>
                  <a:pt x="19" y="269"/>
                </a:cubicBezTo>
                <a:cubicBezTo>
                  <a:pt x="18" y="272"/>
                  <a:pt x="16" y="275"/>
                  <a:pt x="15" y="278"/>
                </a:cubicBezTo>
                <a:cubicBezTo>
                  <a:pt x="16" y="279"/>
                  <a:pt x="18" y="280"/>
                  <a:pt x="19" y="280"/>
                </a:cubicBezTo>
                <a:cubicBezTo>
                  <a:pt x="20" y="276"/>
                  <a:pt x="22" y="273"/>
                  <a:pt x="23" y="270"/>
                </a:cubicBezTo>
                <a:cubicBezTo>
                  <a:pt x="23" y="268"/>
                  <a:pt x="24" y="266"/>
                  <a:pt x="25" y="264"/>
                </a:cubicBezTo>
                <a:cubicBezTo>
                  <a:pt x="28" y="256"/>
                  <a:pt x="31" y="248"/>
                  <a:pt x="33" y="239"/>
                </a:cubicBezTo>
                <a:cubicBezTo>
                  <a:pt x="39" y="224"/>
                  <a:pt x="44" y="209"/>
                  <a:pt x="50" y="194"/>
                </a:cubicBezTo>
                <a:cubicBezTo>
                  <a:pt x="57" y="176"/>
                  <a:pt x="63" y="158"/>
                  <a:pt x="71" y="141"/>
                </a:cubicBezTo>
                <a:cubicBezTo>
                  <a:pt x="69" y="140"/>
                  <a:pt x="67" y="140"/>
                  <a:pt x="66" y="141"/>
                </a:cubicBezTo>
                <a:close/>
                <a:moveTo>
                  <a:pt x="72" y="141"/>
                </a:moveTo>
                <a:cubicBezTo>
                  <a:pt x="71" y="144"/>
                  <a:pt x="70" y="147"/>
                  <a:pt x="69" y="150"/>
                </a:cubicBezTo>
                <a:cubicBezTo>
                  <a:pt x="68" y="152"/>
                  <a:pt x="67" y="153"/>
                  <a:pt x="66" y="155"/>
                </a:cubicBezTo>
                <a:cubicBezTo>
                  <a:pt x="65" y="160"/>
                  <a:pt x="63" y="165"/>
                  <a:pt x="61" y="170"/>
                </a:cubicBezTo>
                <a:cubicBezTo>
                  <a:pt x="58" y="177"/>
                  <a:pt x="57" y="183"/>
                  <a:pt x="54" y="189"/>
                </a:cubicBezTo>
                <a:cubicBezTo>
                  <a:pt x="53" y="191"/>
                  <a:pt x="53" y="193"/>
                  <a:pt x="52" y="194"/>
                </a:cubicBezTo>
                <a:cubicBezTo>
                  <a:pt x="51" y="197"/>
                  <a:pt x="49" y="200"/>
                  <a:pt x="48" y="203"/>
                </a:cubicBezTo>
                <a:cubicBezTo>
                  <a:pt x="48" y="205"/>
                  <a:pt x="47" y="207"/>
                  <a:pt x="47" y="209"/>
                </a:cubicBezTo>
                <a:cubicBezTo>
                  <a:pt x="46" y="211"/>
                  <a:pt x="45" y="213"/>
                  <a:pt x="44" y="215"/>
                </a:cubicBezTo>
                <a:cubicBezTo>
                  <a:pt x="44" y="217"/>
                  <a:pt x="43" y="218"/>
                  <a:pt x="42" y="219"/>
                </a:cubicBezTo>
                <a:cubicBezTo>
                  <a:pt x="42" y="220"/>
                  <a:pt x="42" y="220"/>
                  <a:pt x="42" y="221"/>
                </a:cubicBezTo>
                <a:cubicBezTo>
                  <a:pt x="42" y="222"/>
                  <a:pt x="41" y="224"/>
                  <a:pt x="40" y="226"/>
                </a:cubicBezTo>
                <a:cubicBezTo>
                  <a:pt x="39" y="227"/>
                  <a:pt x="39" y="229"/>
                  <a:pt x="38" y="231"/>
                </a:cubicBezTo>
                <a:cubicBezTo>
                  <a:pt x="36" y="238"/>
                  <a:pt x="33" y="245"/>
                  <a:pt x="31" y="253"/>
                </a:cubicBezTo>
                <a:cubicBezTo>
                  <a:pt x="30" y="255"/>
                  <a:pt x="29" y="258"/>
                  <a:pt x="28" y="260"/>
                </a:cubicBezTo>
                <a:cubicBezTo>
                  <a:pt x="28" y="261"/>
                  <a:pt x="28" y="261"/>
                  <a:pt x="28" y="262"/>
                </a:cubicBezTo>
                <a:cubicBezTo>
                  <a:pt x="28" y="263"/>
                  <a:pt x="26" y="265"/>
                  <a:pt x="26" y="266"/>
                </a:cubicBezTo>
                <a:cubicBezTo>
                  <a:pt x="24" y="272"/>
                  <a:pt x="23" y="276"/>
                  <a:pt x="21" y="280"/>
                </a:cubicBezTo>
                <a:cubicBezTo>
                  <a:pt x="22" y="280"/>
                  <a:pt x="23" y="280"/>
                  <a:pt x="25" y="280"/>
                </a:cubicBezTo>
                <a:cubicBezTo>
                  <a:pt x="25" y="278"/>
                  <a:pt x="27" y="276"/>
                  <a:pt x="27" y="274"/>
                </a:cubicBezTo>
                <a:cubicBezTo>
                  <a:pt x="29" y="270"/>
                  <a:pt x="31" y="266"/>
                  <a:pt x="32" y="262"/>
                </a:cubicBezTo>
                <a:cubicBezTo>
                  <a:pt x="33" y="260"/>
                  <a:pt x="34" y="258"/>
                  <a:pt x="35" y="256"/>
                </a:cubicBezTo>
                <a:cubicBezTo>
                  <a:pt x="36" y="252"/>
                  <a:pt x="36" y="250"/>
                  <a:pt x="38" y="246"/>
                </a:cubicBezTo>
                <a:cubicBezTo>
                  <a:pt x="39" y="242"/>
                  <a:pt x="41" y="239"/>
                  <a:pt x="42" y="235"/>
                </a:cubicBezTo>
                <a:cubicBezTo>
                  <a:pt x="44" y="231"/>
                  <a:pt x="45" y="227"/>
                  <a:pt x="47" y="224"/>
                </a:cubicBezTo>
                <a:cubicBezTo>
                  <a:pt x="49" y="218"/>
                  <a:pt x="51" y="212"/>
                  <a:pt x="52" y="206"/>
                </a:cubicBezTo>
                <a:cubicBezTo>
                  <a:pt x="59" y="191"/>
                  <a:pt x="65" y="174"/>
                  <a:pt x="71" y="158"/>
                </a:cubicBezTo>
                <a:cubicBezTo>
                  <a:pt x="73" y="152"/>
                  <a:pt x="76" y="147"/>
                  <a:pt x="77" y="142"/>
                </a:cubicBezTo>
                <a:cubicBezTo>
                  <a:pt x="75" y="142"/>
                  <a:pt x="74" y="141"/>
                  <a:pt x="72" y="141"/>
                </a:cubicBezTo>
                <a:close/>
                <a:moveTo>
                  <a:pt x="103" y="142"/>
                </a:moveTo>
                <a:cubicBezTo>
                  <a:pt x="104" y="145"/>
                  <a:pt x="105" y="150"/>
                  <a:pt x="107" y="153"/>
                </a:cubicBezTo>
                <a:cubicBezTo>
                  <a:pt x="108" y="157"/>
                  <a:pt x="111" y="162"/>
                  <a:pt x="112" y="168"/>
                </a:cubicBezTo>
                <a:cubicBezTo>
                  <a:pt x="113" y="168"/>
                  <a:pt x="113" y="169"/>
                  <a:pt x="114" y="170"/>
                </a:cubicBezTo>
                <a:cubicBezTo>
                  <a:pt x="114" y="173"/>
                  <a:pt x="115" y="177"/>
                  <a:pt x="117" y="180"/>
                </a:cubicBezTo>
                <a:cubicBezTo>
                  <a:pt x="122" y="193"/>
                  <a:pt x="127" y="207"/>
                  <a:pt x="132" y="221"/>
                </a:cubicBezTo>
                <a:cubicBezTo>
                  <a:pt x="134" y="226"/>
                  <a:pt x="136" y="233"/>
                  <a:pt x="138" y="238"/>
                </a:cubicBezTo>
                <a:cubicBezTo>
                  <a:pt x="139" y="240"/>
                  <a:pt x="140" y="242"/>
                  <a:pt x="141" y="244"/>
                </a:cubicBezTo>
                <a:cubicBezTo>
                  <a:pt x="141" y="246"/>
                  <a:pt x="142" y="248"/>
                  <a:pt x="142" y="250"/>
                </a:cubicBezTo>
                <a:cubicBezTo>
                  <a:pt x="145" y="261"/>
                  <a:pt x="148" y="270"/>
                  <a:pt x="152" y="279"/>
                </a:cubicBezTo>
                <a:cubicBezTo>
                  <a:pt x="154" y="278"/>
                  <a:pt x="156" y="279"/>
                  <a:pt x="158" y="278"/>
                </a:cubicBezTo>
                <a:cubicBezTo>
                  <a:pt x="158" y="276"/>
                  <a:pt x="156" y="274"/>
                  <a:pt x="157" y="273"/>
                </a:cubicBezTo>
                <a:cubicBezTo>
                  <a:pt x="156" y="271"/>
                  <a:pt x="155" y="269"/>
                  <a:pt x="154" y="267"/>
                </a:cubicBezTo>
                <a:cubicBezTo>
                  <a:pt x="154" y="266"/>
                  <a:pt x="154" y="265"/>
                  <a:pt x="153" y="264"/>
                </a:cubicBezTo>
                <a:cubicBezTo>
                  <a:pt x="153" y="262"/>
                  <a:pt x="152" y="260"/>
                  <a:pt x="151" y="258"/>
                </a:cubicBezTo>
                <a:cubicBezTo>
                  <a:pt x="150" y="256"/>
                  <a:pt x="149" y="254"/>
                  <a:pt x="149" y="251"/>
                </a:cubicBezTo>
                <a:cubicBezTo>
                  <a:pt x="145" y="242"/>
                  <a:pt x="140" y="234"/>
                  <a:pt x="139" y="224"/>
                </a:cubicBezTo>
                <a:cubicBezTo>
                  <a:pt x="134" y="212"/>
                  <a:pt x="130" y="200"/>
                  <a:pt x="126" y="189"/>
                </a:cubicBezTo>
                <a:cubicBezTo>
                  <a:pt x="125" y="187"/>
                  <a:pt x="125" y="186"/>
                  <a:pt x="124" y="184"/>
                </a:cubicBezTo>
                <a:cubicBezTo>
                  <a:pt x="121" y="178"/>
                  <a:pt x="120" y="170"/>
                  <a:pt x="117" y="165"/>
                </a:cubicBezTo>
                <a:cubicBezTo>
                  <a:pt x="113" y="158"/>
                  <a:pt x="111" y="149"/>
                  <a:pt x="108" y="142"/>
                </a:cubicBezTo>
                <a:cubicBezTo>
                  <a:pt x="106" y="142"/>
                  <a:pt x="104" y="141"/>
                  <a:pt x="103" y="142"/>
                </a:cubicBezTo>
                <a:close/>
                <a:moveTo>
                  <a:pt x="110" y="142"/>
                </a:moveTo>
                <a:cubicBezTo>
                  <a:pt x="112" y="149"/>
                  <a:pt x="115" y="157"/>
                  <a:pt x="118" y="164"/>
                </a:cubicBezTo>
                <a:cubicBezTo>
                  <a:pt x="121" y="170"/>
                  <a:pt x="123" y="177"/>
                  <a:pt x="125" y="183"/>
                </a:cubicBezTo>
                <a:cubicBezTo>
                  <a:pt x="129" y="191"/>
                  <a:pt x="132" y="199"/>
                  <a:pt x="134" y="207"/>
                </a:cubicBezTo>
                <a:cubicBezTo>
                  <a:pt x="137" y="216"/>
                  <a:pt x="141" y="225"/>
                  <a:pt x="144" y="235"/>
                </a:cubicBezTo>
                <a:cubicBezTo>
                  <a:pt x="146" y="240"/>
                  <a:pt x="149" y="246"/>
                  <a:pt x="151" y="251"/>
                </a:cubicBezTo>
                <a:cubicBezTo>
                  <a:pt x="152" y="253"/>
                  <a:pt x="153" y="255"/>
                  <a:pt x="153" y="257"/>
                </a:cubicBezTo>
                <a:cubicBezTo>
                  <a:pt x="154" y="258"/>
                  <a:pt x="155" y="259"/>
                  <a:pt x="155" y="260"/>
                </a:cubicBezTo>
                <a:cubicBezTo>
                  <a:pt x="157" y="265"/>
                  <a:pt x="158" y="271"/>
                  <a:pt x="160" y="276"/>
                </a:cubicBezTo>
                <a:cubicBezTo>
                  <a:pt x="161" y="277"/>
                  <a:pt x="159" y="277"/>
                  <a:pt x="160" y="278"/>
                </a:cubicBezTo>
                <a:cubicBezTo>
                  <a:pt x="162" y="278"/>
                  <a:pt x="163" y="277"/>
                  <a:pt x="164" y="275"/>
                </a:cubicBezTo>
                <a:cubicBezTo>
                  <a:pt x="164" y="273"/>
                  <a:pt x="162" y="270"/>
                  <a:pt x="161" y="268"/>
                </a:cubicBezTo>
                <a:cubicBezTo>
                  <a:pt x="161" y="267"/>
                  <a:pt x="161" y="265"/>
                  <a:pt x="160" y="264"/>
                </a:cubicBezTo>
                <a:cubicBezTo>
                  <a:pt x="158" y="257"/>
                  <a:pt x="155" y="250"/>
                  <a:pt x="153" y="242"/>
                </a:cubicBezTo>
                <a:cubicBezTo>
                  <a:pt x="150" y="232"/>
                  <a:pt x="146" y="223"/>
                  <a:pt x="143" y="213"/>
                </a:cubicBezTo>
                <a:cubicBezTo>
                  <a:pt x="139" y="201"/>
                  <a:pt x="134" y="190"/>
                  <a:pt x="130" y="179"/>
                </a:cubicBezTo>
                <a:cubicBezTo>
                  <a:pt x="130" y="178"/>
                  <a:pt x="131" y="178"/>
                  <a:pt x="130" y="178"/>
                </a:cubicBezTo>
                <a:cubicBezTo>
                  <a:pt x="128" y="170"/>
                  <a:pt x="124" y="162"/>
                  <a:pt x="121" y="155"/>
                </a:cubicBezTo>
                <a:cubicBezTo>
                  <a:pt x="120" y="150"/>
                  <a:pt x="117" y="147"/>
                  <a:pt x="115" y="142"/>
                </a:cubicBezTo>
                <a:cubicBezTo>
                  <a:pt x="113" y="143"/>
                  <a:pt x="112" y="141"/>
                  <a:pt x="110" y="142"/>
                </a:cubicBezTo>
                <a:close/>
                <a:moveTo>
                  <a:pt x="180" y="150"/>
                </a:moveTo>
                <a:cubicBezTo>
                  <a:pt x="180" y="150"/>
                  <a:pt x="180" y="150"/>
                  <a:pt x="180" y="149"/>
                </a:cubicBezTo>
                <a:cubicBezTo>
                  <a:pt x="180" y="149"/>
                  <a:pt x="179" y="149"/>
                  <a:pt x="179" y="149"/>
                </a:cubicBezTo>
                <a:cubicBezTo>
                  <a:pt x="179" y="149"/>
                  <a:pt x="177" y="149"/>
                  <a:pt x="178" y="148"/>
                </a:cubicBezTo>
                <a:cubicBezTo>
                  <a:pt x="177" y="149"/>
                  <a:pt x="177" y="148"/>
                  <a:pt x="176" y="148"/>
                </a:cubicBezTo>
                <a:cubicBezTo>
                  <a:pt x="176" y="148"/>
                  <a:pt x="176" y="147"/>
                  <a:pt x="175" y="147"/>
                </a:cubicBezTo>
                <a:cubicBezTo>
                  <a:pt x="175" y="148"/>
                  <a:pt x="173" y="148"/>
                  <a:pt x="173" y="149"/>
                </a:cubicBezTo>
                <a:cubicBezTo>
                  <a:pt x="173" y="150"/>
                  <a:pt x="173" y="149"/>
                  <a:pt x="174" y="149"/>
                </a:cubicBezTo>
                <a:cubicBezTo>
                  <a:pt x="173" y="150"/>
                  <a:pt x="174" y="150"/>
                  <a:pt x="174" y="150"/>
                </a:cubicBezTo>
                <a:cubicBezTo>
                  <a:pt x="174" y="150"/>
                  <a:pt x="174" y="150"/>
                  <a:pt x="174" y="151"/>
                </a:cubicBezTo>
                <a:cubicBezTo>
                  <a:pt x="175" y="153"/>
                  <a:pt x="178" y="151"/>
                  <a:pt x="179" y="153"/>
                </a:cubicBezTo>
                <a:cubicBezTo>
                  <a:pt x="181" y="152"/>
                  <a:pt x="181" y="151"/>
                  <a:pt x="182" y="150"/>
                </a:cubicBezTo>
                <a:cubicBezTo>
                  <a:pt x="182" y="150"/>
                  <a:pt x="182" y="150"/>
                  <a:pt x="182" y="149"/>
                </a:cubicBezTo>
                <a:cubicBezTo>
                  <a:pt x="182" y="149"/>
                  <a:pt x="183" y="149"/>
                  <a:pt x="182" y="148"/>
                </a:cubicBezTo>
                <a:cubicBezTo>
                  <a:pt x="182" y="149"/>
                  <a:pt x="181" y="150"/>
                  <a:pt x="180" y="150"/>
                </a:cubicBezTo>
                <a:close/>
                <a:moveTo>
                  <a:pt x="181" y="155"/>
                </a:moveTo>
                <a:cubicBezTo>
                  <a:pt x="186" y="159"/>
                  <a:pt x="191" y="151"/>
                  <a:pt x="186" y="148"/>
                </a:cubicBezTo>
                <a:cubicBezTo>
                  <a:pt x="184" y="151"/>
                  <a:pt x="183" y="153"/>
                  <a:pt x="181" y="155"/>
                </a:cubicBezTo>
                <a:close/>
                <a:moveTo>
                  <a:pt x="190" y="154"/>
                </a:moveTo>
                <a:cubicBezTo>
                  <a:pt x="188" y="155"/>
                  <a:pt x="187" y="156"/>
                  <a:pt x="186" y="157"/>
                </a:cubicBezTo>
                <a:cubicBezTo>
                  <a:pt x="188" y="158"/>
                  <a:pt x="189" y="159"/>
                  <a:pt x="190" y="160"/>
                </a:cubicBezTo>
                <a:cubicBezTo>
                  <a:pt x="191" y="159"/>
                  <a:pt x="193" y="158"/>
                  <a:pt x="193" y="156"/>
                </a:cubicBezTo>
                <a:cubicBezTo>
                  <a:pt x="191" y="156"/>
                  <a:pt x="191" y="154"/>
                  <a:pt x="190" y="154"/>
                </a:cubicBezTo>
                <a:close/>
                <a:moveTo>
                  <a:pt x="147" y="157"/>
                </a:moveTo>
                <a:cubicBezTo>
                  <a:pt x="147" y="158"/>
                  <a:pt x="147" y="158"/>
                  <a:pt x="147" y="159"/>
                </a:cubicBezTo>
                <a:cubicBezTo>
                  <a:pt x="146" y="160"/>
                  <a:pt x="145" y="160"/>
                  <a:pt x="143" y="159"/>
                </a:cubicBezTo>
                <a:cubicBezTo>
                  <a:pt x="143" y="161"/>
                  <a:pt x="141" y="161"/>
                  <a:pt x="141" y="163"/>
                </a:cubicBezTo>
                <a:cubicBezTo>
                  <a:pt x="145" y="165"/>
                  <a:pt x="148" y="162"/>
                  <a:pt x="150" y="159"/>
                </a:cubicBezTo>
                <a:cubicBezTo>
                  <a:pt x="151" y="158"/>
                  <a:pt x="149" y="158"/>
                  <a:pt x="150" y="157"/>
                </a:cubicBezTo>
                <a:cubicBezTo>
                  <a:pt x="149" y="157"/>
                  <a:pt x="148" y="157"/>
                  <a:pt x="147" y="157"/>
                </a:cubicBezTo>
                <a:close/>
                <a:moveTo>
                  <a:pt x="191" y="162"/>
                </a:moveTo>
                <a:cubicBezTo>
                  <a:pt x="191" y="163"/>
                  <a:pt x="192" y="163"/>
                  <a:pt x="193" y="163"/>
                </a:cubicBezTo>
                <a:cubicBezTo>
                  <a:pt x="194" y="162"/>
                  <a:pt x="196" y="159"/>
                  <a:pt x="196" y="157"/>
                </a:cubicBezTo>
                <a:cubicBezTo>
                  <a:pt x="194" y="158"/>
                  <a:pt x="192" y="160"/>
                  <a:pt x="191" y="162"/>
                </a:cubicBezTo>
                <a:close/>
                <a:moveTo>
                  <a:pt x="216" y="158"/>
                </a:moveTo>
                <a:cubicBezTo>
                  <a:pt x="216" y="158"/>
                  <a:pt x="216" y="158"/>
                  <a:pt x="216" y="157"/>
                </a:cubicBezTo>
                <a:cubicBezTo>
                  <a:pt x="215" y="158"/>
                  <a:pt x="216" y="159"/>
                  <a:pt x="216" y="158"/>
                </a:cubicBezTo>
                <a:close/>
                <a:moveTo>
                  <a:pt x="211" y="159"/>
                </a:moveTo>
                <a:cubicBezTo>
                  <a:pt x="212" y="160"/>
                  <a:pt x="212" y="161"/>
                  <a:pt x="213" y="161"/>
                </a:cubicBezTo>
                <a:cubicBezTo>
                  <a:pt x="214" y="161"/>
                  <a:pt x="214" y="160"/>
                  <a:pt x="215" y="160"/>
                </a:cubicBezTo>
                <a:cubicBezTo>
                  <a:pt x="214" y="157"/>
                  <a:pt x="213" y="158"/>
                  <a:pt x="211" y="159"/>
                </a:cubicBezTo>
                <a:close/>
                <a:moveTo>
                  <a:pt x="210" y="163"/>
                </a:moveTo>
                <a:cubicBezTo>
                  <a:pt x="210" y="161"/>
                  <a:pt x="209" y="159"/>
                  <a:pt x="209" y="158"/>
                </a:cubicBezTo>
                <a:cubicBezTo>
                  <a:pt x="208" y="160"/>
                  <a:pt x="208" y="162"/>
                  <a:pt x="210" y="163"/>
                </a:cubicBezTo>
                <a:close/>
                <a:moveTo>
                  <a:pt x="201" y="160"/>
                </a:moveTo>
                <a:cubicBezTo>
                  <a:pt x="201" y="162"/>
                  <a:pt x="199" y="166"/>
                  <a:pt x="202" y="167"/>
                </a:cubicBezTo>
                <a:cubicBezTo>
                  <a:pt x="203" y="165"/>
                  <a:pt x="202" y="162"/>
                  <a:pt x="201" y="160"/>
                </a:cubicBezTo>
                <a:close/>
                <a:moveTo>
                  <a:pt x="196" y="164"/>
                </a:moveTo>
                <a:cubicBezTo>
                  <a:pt x="197" y="164"/>
                  <a:pt x="197" y="164"/>
                  <a:pt x="198" y="165"/>
                </a:cubicBezTo>
                <a:cubicBezTo>
                  <a:pt x="199" y="163"/>
                  <a:pt x="198" y="162"/>
                  <a:pt x="199" y="161"/>
                </a:cubicBezTo>
                <a:cubicBezTo>
                  <a:pt x="198" y="161"/>
                  <a:pt x="198" y="160"/>
                  <a:pt x="197" y="160"/>
                </a:cubicBezTo>
                <a:cubicBezTo>
                  <a:pt x="197" y="161"/>
                  <a:pt x="196" y="162"/>
                  <a:pt x="196" y="164"/>
                </a:cubicBezTo>
                <a:close/>
                <a:moveTo>
                  <a:pt x="141" y="167"/>
                </a:moveTo>
                <a:cubicBezTo>
                  <a:pt x="147" y="169"/>
                  <a:pt x="150" y="165"/>
                  <a:pt x="153" y="162"/>
                </a:cubicBezTo>
                <a:cubicBezTo>
                  <a:pt x="152" y="161"/>
                  <a:pt x="153" y="160"/>
                  <a:pt x="152" y="160"/>
                </a:cubicBezTo>
                <a:cubicBezTo>
                  <a:pt x="151" y="162"/>
                  <a:pt x="149" y="163"/>
                  <a:pt x="148" y="165"/>
                </a:cubicBezTo>
                <a:cubicBezTo>
                  <a:pt x="144" y="165"/>
                  <a:pt x="142" y="166"/>
                  <a:pt x="140" y="165"/>
                </a:cubicBezTo>
                <a:cubicBezTo>
                  <a:pt x="141" y="165"/>
                  <a:pt x="141" y="166"/>
                  <a:pt x="141" y="167"/>
                </a:cubicBezTo>
                <a:close/>
                <a:moveTo>
                  <a:pt x="204" y="161"/>
                </a:moveTo>
                <a:cubicBezTo>
                  <a:pt x="204" y="161"/>
                  <a:pt x="204" y="162"/>
                  <a:pt x="204" y="163"/>
                </a:cubicBezTo>
                <a:cubicBezTo>
                  <a:pt x="205" y="163"/>
                  <a:pt x="206" y="162"/>
                  <a:pt x="207" y="162"/>
                </a:cubicBezTo>
                <a:cubicBezTo>
                  <a:pt x="207" y="161"/>
                  <a:pt x="207" y="161"/>
                  <a:pt x="206" y="160"/>
                </a:cubicBezTo>
                <a:cubicBezTo>
                  <a:pt x="205" y="160"/>
                  <a:pt x="204" y="160"/>
                  <a:pt x="204" y="161"/>
                </a:cubicBezTo>
                <a:close/>
                <a:moveTo>
                  <a:pt x="152" y="168"/>
                </a:moveTo>
                <a:cubicBezTo>
                  <a:pt x="151" y="168"/>
                  <a:pt x="152" y="166"/>
                  <a:pt x="151" y="166"/>
                </a:cubicBezTo>
                <a:cubicBezTo>
                  <a:pt x="149" y="167"/>
                  <a:pt x="150" y="169"/>
                  <a:pt x="152" y="168"/>
                </a:cubicBezTo>
                <a:close/>
                <a:moveTo>
                  <a:pt x="118" y="237"/>
                </a:moveTo>
                <a:cubicBezTo>
                  <a:pt x="119" y="237"/>
                  <a:pt x="119" y="237"/>
                  <a:pt x="119" y="237"/>
                </a:cubicBezTo>
                <a:cubicBezTo>
                  <a:pt x="117" y="236"/>
                  <a:pt x="116" y="237"/>
                  <a:pt x="114" y="237"/>
                </a:cubicBezTo>
                <a:cubicBezTo>
                  <a:pt x="111" y="238"/>
                  <a:pt x="107" y="237"/>
                  <a:pt x="104" y="237"/>
                </a:cubicBezTo>
                <a:cubicBezTo>
                  <a:pt x="94" y="238"/>
                  <a:pt x="88" y="238"/>
                  <a:pt x="78" y="238"/>
                </a:cubicBezTo>
                <a:cubicBezTo>
                  <a:pt x="72" y="238"/>
                  <a:pt x="65" y="238"/>
                  <a:pt x="60" y="238"/>
                </a:cubicBezTo>
                <a:cubicBezTo>
                  <a:pt x="61" y="239"/>
                  <a:pt x="68" y="239"/>
                  <a:pt x="66" y="240"/>
                </a:cubicBezTo>
                <a:cubicBezTo>
                  <a:pt x="69" y="240"/>
                  <a:pt x="72" y="240"/>
                  <a:pt x="76" y="241"/>
                </a:cubicBezTo>
                <a:cubicBezTo>
                  <a:pt x="75" y="242"/>
                  <a:pt x="73" y="240"/>
                  <a:pt x="73" y="241"/>
                </a:cubicBezTo>
                <a:cubicBezTo>
                  <a:pt x="73" y="241"/>
                  <a:pt x="74" y="242"/>
                  <a:pt x="75" y="242"/>
                </a:cubicBezTo>
                <a:cubicBezTo>
                  <a:pt x="75" y="242"/>
                  <a:pt x="75" y="242"/>
                  <a:pt x="75" y="242"/>
                </a:cubicBezTo>
                <a:cubicBezTo>
                  <a:pt x="81" y="243"/>
                  <a:pt x="86" y="243"/>
                  <a:pt x="92" y="243"/>
                </a:cubicBezTo>
                <a:cubicBezTo>
                  <a:pt x="92" y="243"/>
                  <a:pt x="93" y="243"/>
                  <a:pt x="94" y="243"/>
                </a:cubicBezTo>
                <a:cubicBezTo>
                  <a:pt x="92" y="242"/>
                  <a:pt x="96" y="242"/>
                  <a:pt x="97" y="242"/>
                </a:cubicBezTo>
                <a:cubicBezTo>
                  <a:pt x="97" y="242"/>
                  <a:pt x="97" y="242"/>
                  <a:pt x="97" y="242"/>
                </a:cubicBezTo>
                <a:cubicBezTo>
                  <a:pt x="98" y="242"/>
                  <a:pt x="99" y="243"/>
                  <a:pt x="99" y="242"/>
                </a:cubicBezTo>
                <a:cubicBezTo>
                  <a:pt x="99" y="241"/>
                  <a:pt x="103" y="242"/>
                  <a:pt x="104" y="241"/>
                </a:cubicBezTo>
                <a:cubicBezTo>
                  <a:pt x="104" y="241"/>
                  <a:pt x="103" y="241"/>
                  <a:pt x="103" y="241"/>
                </a:cubicBezTo>
                <a:cubicBezTo>
                  <a:pt x="104" y="241"/>
                  <a:pt x="105" y="240"/>
                  <a:pt x="105" y="241"/>
                </a:cubicBezTo>
                <a:cubicBezTo>
                  <a:pt x="105" y="241"/>
                  <a:pt x="104" y="241"/>
                  <a:pt x="104" y="242"/>
                </a:cubicBezTo>
                <a:cubicBezTo>
                  <a:pt x="105" y="242"/>
                  <a:pt x="106" y="241"/>
                  <a:pt x="107" y="241"/>
                </a:cubicBezTo>
                <a:cubicBezTo>
                  <a:pt x="106" y="241"/>
                  <a:pt x="106" y="241"/>
                  <a:pt x="106" y="241"/>
                </a:cubicBezTo>
                <a:cubicBezTo>
                  <a:pt x="105" y="241"/>
                  <a:pt x="104" y="241"/>
                  <a:pt x="104" y="240"/>
                </a:cubicBezTo>
                <a:cubicBezTo>
                  <a:pt x="109" y="240"/>
                  <a:pt x="114" y="239"/>
                  <a:pt x="119" y="239"/>
                </a:cubicBezTo>
                <a:cubicBezTo>
                  <a:pt x="119" y="239"/>
                  <a:pt x="118" y="239"/>
                  <a:pt x="118" y="238"/>
                </a:cubicBezTo>
                <a:cubicBezTo>
                  <a:pt x="120" y="237"/>
                  <a:pt x="124" y="238"/>
                  <a:pt x="126" y="236"/>
                </a:cubicBezTo>
                <a:cubicBezTo>
                  <a:pt x="126" y="236"/>
                  <a:pt x="127" y="237"/>
                  <a:pt x="127" y="236"/>
                </a:cubicBezTo>
                <a:cubicBezTo>
                  <a:pt x="127" y="236"/>
                  <a:pt x="126" y="235"/>
                  <a:pt x="125" y="235"/>
                </a:cubicBezTo>
                <a:cubicBezTo>
                  <a:pt x="125" y="238"/>
                  <a:pt x="121" y="237"/>
                  <a:pt x="118" y="237"/>
                </a:cubicBezTo>
                <a:close/>
                <a:moveTo>
                  <a:pt x="125" y="243"/>
                </a:moveTo>
                <a:cubicBezTo>
                  <a:pt x="123" y="244"/>
                  <a:pt x="120" y="244"/>
                  <a:pt x="118" y="244"/>
                </a:cubicBezTo>
                <a:cubicBezTo>
                  <a:pt x="125" y="246"/>
                  <a:pt x="132" y="248"/>
                  <a:pt x="140" y="250"/>
                </a:cubicBezTo>
                <a:cubicBezTo>
                  <a:pt x="140" y="248"/>
                  <a:pt x="139" y="247"/>
                  <a:pt x="139" y="245"/>
                </a:cubicBezTo>
                <a:cubicBezTo>
                  <a:pt x="135" y="244"/>
                  <a:pt x="129" y="242"/>
                  <a:pt x="125" y="243"/>
                </a:cubicBezTo>
                <a:close/>
                <a:moveTo>
                  <a:pt x="67" y="245"/>
                </a:moveTo>
                <a:cubicBezTo>
                  <a:pt x="67" y="245"/>
                  <a:pt x="68" y="245"/>
                  <a:pt x="67" y="245"/>
                </a:cubicBezTo>
                <a:cubicBezTo>
                  <a:pt x="64" y="244"/>
                  <a:pt x="59" y="244"/>
                  <a:pt x="55" y="243"/>
                </a:cubicBezTo>
                <a:cubicBezTo>
                  <a:pt x="50" y="244"/>
                  <a:pt x="44" y="244"/>
                  <a:pt x="40" y="246"/>
                </a:cubicBezTo>
                <a:cubicBezTo>
                  <a:pt x="40" y="247"/>
                  <a:pt x="38" y="248"/>
                  <a:pt x="38" y="250"/>
                </a:cubicBezTo>
                <a:cubicBezTo>
                  <a:pt x="48" y="249"/>
                  <a:pt x="58" y="247"/>
                  <a:pt x="67" y="245"/>
                </a:cubicBezTo>
                <a:close/>
                <a:moveTo>
                  <a:pt x="85" y="245"/>
                </a:moveTo>
                <a:cubicBezTo>
                  <a:pt x="85" y="246"/>
                  <a:pt x="85" y="247"/>
                  <a:pt x="85" y="248"/>
                </a:cubicBezTo>
                <a:cubicBezTo>
                  <a:pt x="87" y="249"/>
                  <a:pt x="89" y="248"/>
                  <a:pt x="91" y="249"/>
                </a:cubicBezTo>
                <a:cubicBezTo>
                  <a:pt x="91" y="247"/>
                  <a:pt x="91" y="246"/>
                  <a:pt x="90" y="245"/>
                </a:cubicBezTo>
                <a:cubicBezTo>
                  <a:pt x="89" y="245"/>
                  <a:pt x="86" y="245"/>
                  <a:pt x="85" y="245"/>
                </a:cubicBezTo>
                <a:close/>
                <a:moveTo>
                  <a:pt x="93" y="249"/>
                </a:moveTo>
                <a:cubicBezTo>
                  <a:pt x="94" y="249"/>
                  <a:pt x="96" y="249"/>
                  <a:pt x="98" y="249"/>
                </a:cubicBezTo>
                <a:cubicBezTo>
                  <a:pt x="98" y="247"/>
                  <a:pt x="98" y="246"/>
                  <a:pt x="98" y="245"/>
                </a:cubicBezTo>
                <a:cubicBezTo>
                  <a:pt x="96" y="245"/>
                  <a:pt x="95" y="245"/>
                  <a:pt x="93" y="245"/>
                </a:cubicBezTo>
                <a:cubicBezTo>
                  <a:pt x="92" y="246"/>
                  <a:pt x="93" y="247"/>
                  <a:pt x="93" y="249"/>
                </a:cubicBezTo>
                <a:close/>
                <a:moveTo>
                  <a:pt x="83" y="251"/>
                </a:moveTo>
                <a:cubicBezTo>
                  <a:pt x="83" y="253"/>
                  <a:pt x="84" y="255"/>
                  <a:pt x="85" y="257"/>
                </a:cubicBezTo>
                <a:cubicBezTo>
                  <a:pt x="89" y="259"/>
                  <a:pt x="97" y="259"/>
                  <a:pt x="100" y="256"/>
                </a:cubicBezTo>
                <a:cubicBezTo>
                  <a:pt x="100" y="254"/>
                  <a:pt x="101" y="252"/>
                  <a:pt x="100" y="250"/>
                </a:cubicBezTo>
                <a:cubicBezTo>
                  <a:pt x="95" y="252"/>
                  <a:pt x="88" y="251"/>
                  <a:pt x="83" y="251"/>
                </a:cubicBezTo>
                <a:close/>
                <a:moveTo>
                  <a:pt x="77" y="254"/>
                </a:moveTo>
                <a:cubicBezTo>
                  <a:pt x="76" y="253"/>
                  <a:pt x="77" y="253"/>
                  <a:pt x="76" y="252"/>
                </a:cubicBezTo>
                <a:cubicBezTo>
                  <a:pt x="76" y="252"/>
                  <a:pt x="76" y="252"/>
                  <a:pt x="75" y="252"/>
                </a:cubicBezTo>
                <a:cubicBezTo>
                  <a:pt x="75" y="253"/>
                  <a:pt x="75" y="253"/>
                  <a:pt x="75" y="254"/>
                </a:cubicBezTo>
                <a:cubicBezTo>
                  <a:pt x="76" y="254"/>
                  <a:pt x="77" y="254"/>
                  <a:pt x="77" y="254"/>
                </a:cubicBezTo>
                <a:close/>
                <a:moveTo>
                  <a:pt x="79" y="253"/>
                </a:moveTo>
                <a:cubicBezTo>
                  <a:pt x="79" y="254"/>
                  <a:pt x="79" y="254"/>
                  <a:pt x="79" y="254"/>
                </a:cubicBezTo>
                <a:cubicBezTo>
                  <a:pt x="79" y="254"/>
                  <a:pt x="81" y="254"/>
                  <a:pt x="81" y="253"/>
                </a:cubicBezTo>
                <a:cubicBezTo>
                  <a:pt x="81" y="253"/>
                  <a:pt x="80" y="253"/>
                  <a:pt x="79" y="253"/>
                </a:cubicBezTo>
                <a:close/>
                <a:moveTo>
                  <a:pt x="76" y="258"/>
                </a:moveTo>
                <a:cubicBezTo>
                  <a:pt x="77" y="258"/>
                  <a:pt x="76" y="257"/>
                  <a:pt x="77" y="256"/>
                </a:cubicBezTo>
                <a:cubicBezTo>
                  <a:pt x="76" y="256"/>
                  <a:pt x="76" y="255"/>
                  <a:pt x="74" y="256"/>
                </a:cubicBezTo>
                <a:cubicBezTo>
                  <a:pt x="74" y="257"/>
                  <a:pt x="75" y="258"/>
                  <a:pt x="76" y="258"/>
                </a:cubicBezTo>
                <a:close/>
                <a:moveTo>
                  <a:pt x="95" y="268"/>
                </a:moveTo>
                <a:cubicBezTo>
                  <a:pt x="95" y="265"/>
                  <a:pt x="96" y="263"/>
                  <a:pt x="95" y="260"/>
                </a:cubicBezTo>
                <a:cubicBezTo>
                  <a:pt x="92" y="260"/>
                  <a:pt x="90" y="260"/>
                  <a:pt x="87" y="259"/>
                </a:cubicBezTo>
                <a:cubicBezTo>
                  <a:pt x="87" y="263"/>
                  <a:pt x="87" y="265"/>
                  <a:pt x="86" y="269"/>
                </a:cubicBezTo>
                <a:cubicBezTo>
                  <a:pt x="90" y="270"/>
                  <a:pt x="92" y="270"/>
                  <a:pt x="95" y="268"/>
                </a:cubicBezTo>
                <a:close/>
                <a:moveTo>
                  <a:pt x="85" y="274"/>
                </a:moveTo>
                <a:cubicBezTo>
                  <a:pt x="89" y="275"/>
                  <a:pt x="96" y="275"/>
                  <a:pt x="96" y="271"/>
                </a:cubicBezTo>
                <a:cubicBezTo>
                  <a:pt x="92" y="272"/>
                  <a:pt x="89" y="272"/>
                  <a:pt x="85" y="271"/>
                </a:cubicBezTo>
                <a:cubicBezTo>
                  <a:pt x="85" y="272"/>
                  <a:pt x="85" y="273"/>
                  <a:pt x="85" y="274"/>
                </a:cubicBezTo>
                <a:close/>
                <a:moveTo>
                  <a:pt x="4" y="278"/>
                </a:moveTo>
                <a:cubicBezTo>
                  <a:pt x="5" y="277"/>
                  <a:pt x="6" y="278"/>
                  <a:pt x="7" y="278"/>
                </a:cubicBezTo>
                <a:cubicBezTo>
                  <a:pt x="6" y="277"/>
                  <a:pt x="6" y="276"/>
                  <a:pt x="5" y="276"/>
                </a:cubicBezTo>
                <a:cubicBezTo>
                  <a:pt x="5" y="276"/>
                  <a:pt x="5" y="277"/>
                  <a:pt x="4" y="278"/>
                </a:cubicBezTo>
                <a:close/>
                <a:moveTo>
                  <a:pt x="89" y="276"/>
                </a:moveTo>
                <a:cubicBezTo>
                  <a:pt x="89" y="279"/>
                  <a:pt x="92" y="278"/>
                  <a:pt x="92" y="276"/>
                </a:cubicBezTo>
                <a:cubicBezTo>
                  <a:pt x="91" y="276"/>
                  <a:pt x="90" y="276"/>
                  <a:pt x="89" y="276"/>
                </a:cubicBezTo>
                <a:close/>
                <a:moveTo>
                  <a:pt x="167" y="278"/>
                </a:moveTo>
                <a:cubicBezTo>
                  <a:pt x="166" y="278"/>
                  <a:pt x="166" y="278"/>
                  <a:pt x="165" y="278"/>
                </a:cubicBezTo>
                <a:cubicBezTo>
                  <a:pt x="162" y="281"/>
                  <a:pt x="156" y="280"/>
                  <a:pt x="152" y="282"/>
                </a:cubicBezTo>
                <a:cubicBezTo>
                  <a:pt x="152" y="281"/>
                  <a:pt x="152" y="282"/>
                  <a:pt x="151" y="281"/>
                </a:cubicBezTo>
                <a:cubicBezTo>
                  <a:pt x="153" y="286"/>
                  <a:pt x="154" y="290"/>
                  <a:pt x="157" y="293"/>
                </a:cubicBezTo>
                <a:cubicBezTo>
                  <a:pt x="161" y="294"/>
                  <a:pt x="167" y="295"/>
                  <a:pt x="170" y="291"/>
                </a:cubicBezTo>
                <a:cubicBezTo>
                  <a:pt x="170" y="291"/>
                  <a:pt x="170" y="291"/>
                  <a:pt x="171" y="291"/>
                </a:cubicBezTo>
                <a:cubicBezTo>
                  <a:pt x="172" y="287"/>
                  <a:pt x="169" y="282"/>
                  <a:pt x="167" y="278"/>
                </a:cubicBezTo>
                <a:close/>
                <a:moveTo>
                  <a:pt x="176" y="280"/>
                </a:moveTo>
                <a:cubicBezTo>
                  <a:pt x="177" y="280"/>
                  <a:pt x="177" y="280"/>
                  <a:pt x="177" y="280"/>
                </a:cubicBezTo>
                <a:cubicBezTo>
                  <a:pt x="177" y="279"/>
                  <a:pt x="177" y="278"/>
                  <a:pt x="176" y="278"/>
                </a:cubicBezTo>
                <a:cubicBezTo>
                  <a:pt x="175" y="278"/>
                  <a:pt x="176" y="280"/>
                  <a:pt x="176" y="280"/>
                </a:cubicBezTo>
                <a:close/>
                <a:moveTo>
                  <a:pt x="3" y="283"/>
                </a:moveTo>
                <a:cubicBezTo>
                  <a:pt x="4" y="283"/>
                  <a:pt x="5" y="283"/>
                  <a:pt x="5" y="283"/>
                </a:cubicBezTo>
                <a:cubicBezTo>
                  <a:pt x="5" y="282"/>
                  <a:pt x="6" y="281"/>
                  <a:pt x="6" y="280"/>
                </a:cubicBezTo>
                <a:cubicBezTo>
                  <a:pt x="5" y="279"/>
                  <a:pt x="4" y="279"/>
                  <a:pt x="4" y="279"/>
                </a:cubicBezTo>
                <a:cubicBezTo>
                  <a:pt x="3" y="280"/>
                  <a:pt x="2" y="282"/>
                  <a:pt x="3" y="283"/>
                </a:cubicBezTo>
                <a:close/>
                <a:moveTo>
                  <a:pt x="13" y="280"/>
                </a:moveTo>
                <a:cubicBezTo>
                  <a:pt x="11" y="283"/>
                  <a:pt x="11" y="287"/>
                  <a:pt x="10" y="290"/>
                </a:cubicBezTo>
                <a:cubicBezTo>
                  <a:pt x="12" y="292"/>
                  <a:pt x="15" y="293"/>
                  <a:pt x="19" y="294"/>
                </a:cubicBezTo>
                <a:cubicBezTo>
                  <a:pt x="21" y="293"/>
                  <a:pt x="21" y="292"/>
                  <a:pt x="22" y="293"/>
                </a:cubicBezTo>
                <a:cubicBezTo>
                  <a:pt x="24" y="290"/>
                  <a:pt x="25" y="287"/>
                  <a:pt x="26" y="283"/>
                </a:cubicBezTo>
                <a:cubicBezTo>
                  <a:pt x="21" y="283"/>
                  <a:pt x="17" y="281"/>
                  <a:pt x="13" y="280"/>
                </a:cubicBezTo>
                <a:close/>
                <a:moveTo>
                  <a:pt x="177" y="282"/>
                </a:moveTo>
                <a:cubicBezTo>
                  <a:pt x="176" y="283"/>
                  <a:pt x="177" y="283"/>
                  <a:pt x="177" y="283"/>
                </a:cubicBezTo>
                <a:cubicBezTo>
                  <a:pt x="178" y="284"/>
                  <a:pt x="178" y="283"/>
                  <a:pt x="179" y="283"/>
                </a:cubicBezTo>
                <a:cubicBezTo>
                  <a:pt x="179" y="283"/>
                  <a:pt x="178" y="282"/>
                  <a:pt x="178" y="282"/>
                </a:cubicBezTo>
                <a:cubicBezTo>
                  <a:pt x="177" y="282"/>
                  <a:pt x="177" y="282"/>
                  <a:pt x="177" y="282"/>
                </a:cubicBezTo>
                <a:close/>
                <a:moveTo>
                  <a:pt x="172" y="283"/>
                </a:moveTo>
                <a:cubicBezTo>
                  <a:pt x="172" y="283"/>
                  <a:pt x="172" y="284"/>
                  <a:pt x="172" y="284"/>
                </a:cubicBezTo>
                <a:cubicBezTo>
                  <a:pt x="174" y="284"/>
                  <a:pt x="174" y="284"/>
                  <a:pt x="175" y="284"/>
                </a:cubicBezTo>
                <a:cubicBezTo>
                  <a:pt x="175" y="283"/>
                  <a:pt x="175" y="283"/>
                  <a:pt x="175" y="283"/>
                </a:cubicBezTo>
                <a:cubicBezTo>
                  <a:pt x="174" y="283"/>
                  <a:pt x="172" y="283"/>
                  <a:pt x="172" y="283"/>
                </a:cubicBezTo>
                <a:close/>
                <a:moveTo>
                  <a:pt x="10" y="284"/>
                </a:moveTo>
                <a:cubicBezTo>
                  <a:pt x="8" y="284"/>
                  <a:pt x="8" y="283"/>
                  <a:pt x="7" y="283"/>
                </a:cubicBezTo>
                <a:cubicBezTo>
                  <a:pt x="7" y="284"/>
                  <a:pt x="9" y="285"/>
                  <a:pt x="10" y="284"/>
                </a:cubicBezTo>
                <a:close/>
                <a:moveTo>
                  <a:pt x="2" y="287"/>
                </a:moveTo>
                <a:cubicBezTo>
                  <a:pt x="4" y="287"/>
                  <a:pt x="4" y="286"/>
                  <a:pt x="5" y="285"/>
                </a:cubicBezTo>
                <a:cubicBezTo>
                  <a:pt x="3" y="285"/>
                  <a:pt x="3" y="284"/>
                  <a:pt x="2" y="284"/>
                </a:cubicBezTo>
                <a:cubicBezTo>
                  <a:pt x="2" y="286"/>
                  <a:pt x="2" y="286"/>
                  <a:pt x="2" y="287"/>
                </a:cubicBezTo>
                <a:close/>
                <a:moveTo>
                  <a:pt x="178" y="285"/>
                </a:moveTo>
                <a:cubicBezTo>
                  <a:pt x="178" y="286"/>
                  <a:pt x="179" y="286"/>
                  <a:pt x="179" y="287"/>
                </a:cubicBezTo>
                <a:cubicBezTo>
                  <a:pt x="179" y="286"/>
                  <a:pt x="180" y="285"/>
                  <a:pt x="179" y="285"/>
                </a:cubicBezTo>
                <a:cubicBezTo>
                  <a:pt x="179" y="285"/>
                  <a:pt x="178" y="285"/>
                  <a:pt x="178" y="285"/>
                </a:cubicBezTo>
                <a:close/>
                <a:moveTo>
                  <a:pt x="6" y="304"/>
                </a:moveTo>
                <a:cubicBezTo>
                  <a:pt x="9" y="305"/>
                  <a:pt x="11" y="307"/>
                  <a:pt x="14" y="306"/>
                </a:cubicBezTo>
                <a:cubicBezTo>
                  <a:pt x="15" y="303"/>
                  <a:pt x="18" y="299"/>
                  <a:pt x="19" y="295"/>
                </a:cubicBezTo>
                <a:cubicBezTo>
                  <a:pt x="15" y="295"/>
                  <a:pt x="13" y="295"/>
                  <a:pt x="10" y="293"/>
                </a:cubicBezTo>
                <a:cubicBezTo>
                  <a:pt x="9" y="297"/>
                  <a:pt x="7" y="301"/>
                  <a:pt x="6" y="304"/>
                </a:cubicBezTo>
                <a:close/>
                <a:moveTo>
                  <a:pt x="160" y="296"/>
                </a:moveTo>
                <a:cubicBezTo>
                  <a:pt x="162" y="300"/>
                  <a:pt x="163" y="304"/>
                  <a:pt x="165" y="308"/>
                </a:cubicBezTo>
                <a:cubicBezTo>
                  <a:pt x="168" y="306"/>
                  <a:pt x="172" y="307"/>
                  <a:pt x="174" y="305"/>
                </a:cubicBezTo>
                <a:cubicBezTo>
                  <a:pt x="173" y="301"/>
                  <a:pt x="172" y="297"/>
                  <a:pt x="170" y="294"/>
                </a:cubicBezTo>
                <a:cubicBezTo>
                  <a:pt x="167" y="297"/>
                  <a:pt x="164" y="296"/>
                  <a:pt x="160" y="296"/>
                </a:cubicBezTo>
                <a:close/>
                <a:moveTo>
                  <a:pt x="5" y="312"/>
                </a:moveTo>
                <a:cubicBezTo>
                  <a:pt x="6" y="312"/>
                  <a:pt x="7" y="311"/>
                  <a:pt x="7" y="312"/>
                </a:cubicBezTo>
                <a:cubicBezTo>
                  <a:pt x="7" y="312"/>
                  <a:pt x="7" y="312"/>
                  <a:pt x="7" y="313"/>
                </a:cubicBezTo>
                <a:cubicBezTo>
                  <a:pt x="8" y="313"/>
                  <a:pt x="9" y="314"/>
                  <a:pt x="11" y="314"/>
                </a:cubicBezTo>
                <a:cubicBezTo>
                  <a:pt x="12" y="312"/>
                  <a:pt x="13" y="310"/>
                  <a:pt x="14" y="308"/>
                </a:cubicBezTo>
                <a:cubicBezTo>
                  <a:pt x="11" y="308"/>
                  <a:pt x="8" y="307"/>
                  <a:pt x="5" y="306"/>
                </a:cubicBezTo>
                <a:cubicBezTo>
                  <a:pt x="4" y="308"/>
                  <a:pt x="3" y="311"/>
                  <a:pt x="5" y="312"/>
                </a:cubicBezTo>
                <a:close/>
                <a:moveTo>
                  <a:pt x="176" y="307"/>
                </a:moveTo>
                <a:cubicBezTo>
                  <a:pt x="173" y="309"/>
                  <a:pt x="169" y="308"/>
                  <a:pt x="166" y="309"/>
                </a:cubicBezTo>
                <a:cubicBezTo>
                  <a:pt x="167" y="312"/>
                  <a:pt x="168" y="314"/>
                  <a:pt x="170" y="316"/>
                </a:cubicBezTo>
                <a:cubicBezTo>
                  <a:pt x="172" y="315"/>
                  <a:pt x="176" y="315"/>
                  <a:pt x="177" y="313"/>
                </a:cubicBezTo>
                <a:cubicBezTo>
                  <a:pt x="177" y="311"/>
                  <a:pt x="176" y="309"/>
                  <a:pt x="176" y="307"/>
                </a:cubicBezTo>
                <a:close/>
                <a:moveTo>
                  <a:pt x="5" y="318"/>
                </a:moveTo>
                <a:cubicBezTo>
                  <a:pt x="5" y="318"/>
                  <a:pt x="5" y="319"/>
                  <a:pt x="6" y="318"/>
                </a:cubicBezTo>
                <a:cubicBezTo>
                  <a:pt x="7" y="318"/>
                  <a:pt x="7" y="316"/>
                  <a:pt x="8" y="315"/>
                </a:cubicBezTo>
                <a:cubicBezTo>
                  <a:pt x="7" y="315"/>
                  <a:pt x="7" y="315"/>
                  <a:pt x="6" y="314"/>
                </a:cubicBezTo>
                <a:cubicBezTo>
                  <a:pt x="6" y="316"/>
                  <a:pt x="5" y="316"/>
                  <a:pt x="5" y="318"/>
                </a:cubicBezTo>
                <a:close/>
                <a:moveTo>
                  <a:pt x="174" y="317"/>
                </a:moveTo>
                <a:cubicBezTo>
                  <a:pt x="174" y="319"/>
                  <a:pt x="174" y="320"/>
                  <a:pt x="175" y="321"/>
                </a:cubicBezTo>
                <a:cubicBezTo>
                  <a:pt x="176" y="320"/>
                  <a:pt x="177" y="318"/>
                  <a:pt x="176" y="317"/>
                </a:cubicBezTo>
                <a:cubicBezTo>
                  <a:pt x="175" y="317"/>
                  <a:pt x="174" y="317"/>
                  <a:pt x="174" y="31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33" name="Freeform 99"/>
          <p:cNvSpPr>
            <a:spLocks noEditPoints="1"/>
          </p:cNvSpPr>
          <p:nvPr/>
        </p:nvSpPr>
        <p:spPr bwMode="auto">
          <a:xfrm>
            <a:off x="8347075" y="1462088"/>
            <a:ext cx="63500" cy="57150"/>
          </a:xfrm>
          <a:custGeom>
            <a:avLst/>
            <a:gdLst>
              <a:gd name="T0" fmla="*/ 4 w 20"/>
              <a:gd name="T1" fmla="*/ 1 h 18"/>
              <a:gd name="T2" fmla="*/ 6 w 20"/>
              <a:gd name="T3" fmla="*/ 3 h 18"/>
              <a:gd name="T4" fmla="*/ 13 w 20"/>
              <a:gd name="T5" fmla="*/ 8 h 18"/>
              <a:gd name="T6" fmla="*/ 16 w 20"/>
              <a:gd name="T7" fmla="*/ 10 h 18"/>
              <a:gd name="T8" fmla="*/ 17 w 20"/>
              <a:gd name="T9" fmla="*/ 12 h 18"/>
              <a:gd name="T10" fmla="*/ 20 w 20"/>
              <a:gd name="T11" fmla="*/ 14 h 18"/>
              <a:gd name="T12" fmla="*/ 18 w 20"/>
              <a:gd name="T13" fmla="*/ 18 h 18"/>
              <a:gd name="T14" fmla="*/ 12 w 20"/>
              <a:gd name="T15" fmla="*/ 14 h 18"/>
              <a:gd name="T16" fmla="*/ 6 w 20"/>
              <a:gd name="T17" fmla="*/ 9 h 18"/>
              <a:gd name="T18" fmla="*/ 0 w 20"/>
              <a:gd name="T19" fmla="*/ 4 h 18"/>
              <a:gd name="T20" fmla="*/ 4 w 20"/>
              <a:gd name="T21" fmla="*/ 1 h 18"/>
              <a:gd name="T22" fmla="*/ 13 w 20"/>
              <a:gd name="T23" fmla="*/ 11 h 18"/>
              <a:gd name="T24" fmla="*/ 3 w 20"/>
              <a:gd name="T25" fmla="*/ 3 h 18"/>
              <a:gd name="T26" fmla="*/ 2 w 20"/>
              <a:gd name="T27" fmla="*/ 3 h 18"/>
              <a:gd name="T28" fmla="*/ 2 w 20"/>
              <a:gd name="T29" fmla="*/ 4 h 18"/>
              <a:gd name="T30" fmla="*/ 17 w 20"/>
              <a:gd name="T31" fmla="*/ 15 h 18"/>
              <a:gd name="T32" fmla="*/ 13 w 20"/>
              <a:gd name="T33" fmla="*/ 11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0" h="18">
                <a:moveTo>
                  <a:pt x="4" y="1"/>
                </a:moveTo>
                <a:cubicBezTo>
                  <a:pt x="4" y="2"/>
                  <a:pt x="6" y="2"/>
                  <a:pt x="6" y="3"/>
                </a:cubicBezTo>
                <a:cubicBezTo>
                  <a:pt x="8" y="3"/>
                  <a:pt x="11" y="7"/>
                  <a:pt x="13" y="8"/>
                </a:cubicBezTo>
                <a:cubicBezTo>
                  <a:pt x="14" y="9"/>
                  <a:pt x="15" y="10"/>
                  <a:pt x="16" y="10"/>
                </a:cubicBezTo>
                <a:cubicBezTo>
                  <a:pt x="17" y="11"/>
                  <a:pt x="16" y="11"/>
                  <a:pt x="17" y="12"/>
                </a:cubicBezTo>
                <a:cubicBezTo>
                  <a:pt x="18" y="13"/>
                  <a:pt x="20" y="13"/>
                  <a:pt x="20" y="14"/>
                </a:cubicBezTo>
                <a:cubicBezTo>
                  <a:pt x="20" y="15"/>
                  <a:pt x="19" y="17"/>
                  <a:pt x="18" y="18"/>
                </a:cubicBezTo>
                <a:cubicBezTo>
                  <a:pt x="15" y="18"/>
                  <a:pt x="14" y="15"/>
                  <a:pt x="12" y="14"/>
                </a:cubicBezTo>
                <a:cubicBezTo>
                  <a:pt x="10" y="13"/>
                  <a:pt x="8" y="12"/>
                  <a:pt x="6" y="9"/>
                </a:cubicBezTo>
                <a:cubicBezTo>
                  <a:pt x="4" y="8"/>
                  <a:pt x="0" y="6"/>
                  <a:pt x="0" y="4"/>
                </a:cubicBezTo>
                <a:cubicBezTo>
                  <a:pt x="0" y="2"/>
                  <a:pt x="1" y="0"/>
                  <a:pt x="4" y="1"/>
                </a:cubicBezTo>
                <a:close/>
                <a:moveTo>
                  <a:pt x="13" y="11"/>
                </a:moveTo>
                <a:cubicBezTo>
                  <a:pt x="10" y="8"/>
                  <a:pt x="7" y="5"/>
                  <a:pt x="3" y="3"/>
                </a:cubicBezTo>
                <a:cubicBezTo>
                  <a:pt x="3" y="4"/>
                  <a:pt x="2" y="3"/>
                  <a:pt x="2" y="3"/>
                </a:cubicBezTo>
                <a:cubicBezTo>
                  <a:pt x="2" y="4"/>
                  <a:pt x="2" y="4"/>
                  <a:pt x="2" y="4"/>
                </a:cubicBezTo>
                <a:cubicBezTo>
                  <a:pt x="6" y="8"/>
                  <a:pt x="11" y="12"/>
                  <a:pt x="17" y="15"/>
                </a:cubicBezTo>
                <a:cubicBezTo>
                  <a:pt x="16" y="13"/>
                  <a:pt x="14" y="12"/>
                  <a:pt x="13" y="1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grpSp>
        <p:nvGrpSpPr>
          <p:cNvPr id="43041" name="组合 442"/>
          <p:cNvGrpSpPr/>
          <p:nvPr/>
        </p:nvGrpSpPr>
        <p:grpSpPr bwMode="auto">
          <a:xfrm>
            <a:off x="7394575" y="3627438"/>
            <a:ext cx="1077913" cy="566737"/>
            <a:chOff x="7394576" y="3627438"/>
            <a:chExt cx="1077913" cy="566738"/>
          </a:xfrm>
        </p:grpSpPr>
        <p:sp>
          <p:nvSpPr>
            <p:cNvPr id="334" name="Freeform 100"/>
            <p:cNvSpPr/>
            <p:nvPr/>
          </p:nvSpPr>
          <p:spPr bwMode="auto">
            <a:xfrm>
              <a:off x="8123239" y="3681413"/>
              <a:ext cx="96837" cy="15875"/>
            </a:xfrm>
            <a:custGeom>
              <a:avLst/>
              <a:gdLst>
                <a:gd name="T0" fmla="*/ 31 w 31"/>
                <a:gd name="T1" fmla="*/ 2 h 5"/>
                <a:gd name="T2" fmla="*/ 30 w 31"/>
                <a:gd name="T3" fmla="*/ 5 h 5"/>
                <a:gd name="T4" fmla="*/ 0 w 31"/>
                <a:gd name="T5" fmla="*/ 4 h 5"/>
                <a:gd name="T6" fmla="*/ 12 w 31"/>
                <a:gd name="T7" fmla="*/ 1 h 5"/>
                <a:gd name="T8" fmla="*/ 18 w 31"/>
                <a:gd name="T9" fmla="*/ 0 h 5"/>
                <a:gd name="T10" fmla="*/ 26 w 31"/>
                <a:gd name="T11" fmla="*/ 2 h 5"/>
                <a:gd name="T12" fmla="*/ 31 w 31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" h="5">
                  <a:moveTo>
                    <a:pt x="31" y="2"/>
                  </a:moveTo>
                  <a:cubicBezTo>
                    <a:pt x="31" y="3"/>
                    <a:pt x="31" y="4"/>
                    <a:pt x="30" y="5"/>
                  </a:cubicBezTo>
                  <a:cubicBezTo>
                    <a:pt x="21" y="2"/>
                    <a:pt x="11" y="3"/>
                    <a:pt x="0" y="4"/>
                  </a:cubicBezTo>
                  <a:cubicBezTo>
                    <a:pt x="1" y="0"/>
                    <a:pt x="8" y="1"/>
                    <a:pt x="12" y="1"/>
                  </a:cubicBezTo>
                  <a:cubicBezTo>
                    <a:pt x="14" y="1"/>
                    <a:pt x="16" y="0"/>
                    <a:pt x="18" y="0"/>
                  </a:cubicBezTo>
                  <a:cubicBezTo>
                    <a:pt x="20" y="0"/>
                    <a:pt x="23" y="1"/>
                    <a:pt x="26" y="2"/>
                  </a:cubicBezTo>
                  <a:cubicBezTo>
                    <a:pt x="28" y="2"/>
                    <a:pt x="30" y="0"/>
                    <a:pt x="3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35" name="Freeform 101"/>
            <p:cNvSpPr/>
            <p:nvPr/>
          </p:nvSpPr>
          <p:spPr bwMode="auto">
            <a:xfrm>
              <a:off x="8129589" y="3706813"/>
              <a:ext cx="90487" cy="15875"/>
            </a:xfrm>
            <a:custGeom>
              <a:avLst/>
              <a:gdLst>
                <a:gd name="T0" fmla="*/ 28 w 29"/>
                <a:gd name="T1" fmla="*/ 2 h 5"/>
                <a:gd name="T2" fmla="*/ 29 w 29"/>
                <a:gd name="T3" fmla="*/ 5 h 5"/>
                <a:gd name="T4" fmla="*/ 21 w 29"/>
                <a:gd name="T5" fmla="*/ 3 h 5"/>
                <a:gd name="T6" fmla="*/ 0 w 29"/>
                <a:gd name="T7" fmla="*/ 5 h 5"/>
                <a:gd name="T8" fmla="*/ 0 w 29"/>
                <a:gd name="T9" fmla="*/ 3 h 5"/>
                <a:gd name="T10" fmla="*/ 18 w 29"/>
                <a:gd name="T11" fmla="*/ 0 h 5"/>
                <a:gd name="T12" fmla="*/ 28 w 29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5">
                  <a:moveTo>
                    <a:pt x="28" y="2"/>
                  </a:moveTo>
                  <a:cubicBezTo>
                    <a:pt x="28" y="2"/>
                    <a:pt x="29" y="3"/>
                    <a:pt x="29" y="5"/>
                  </a:cubicBezTo>
                  <a:cubicBezTo>
                    <a:pt x="26" y="5"/>
                    <a:pt x="23" y="3"/>
                    <a:pt x="21" y="3"/>
                  </a:cubicBezTo>
                  <a:cubicBezTo>
                    <a:pt x="13" y="2"/>
                    <a:pt x="7" y="3"/>
                    <a:pt x="0" y="5"/>
                  </a:cubicBezTo>
                  <a:cubicBezTo>
                    <a:pt x="0" y="4"/>
                    <a:pt x="0" y="3"/>
                    <a:pt x="0" y="3"/>
                  </a:cubicBezTo>
                  <a:cubicBezTo>
                    <a:pt x="0" y="0"/>
                    <a:pt x="13" y="0"/>
                    <a:pt x="18" y="0"/>
                  </a:cubicBezTo>
                  <a:cubicBezTo>
                    <a:pt x="22" y="1"/>
                    <a:pt x="24" y="1"/>
                    <a:pt x="28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36" name="Freeform 102"/>
            <p:cNvSpPr/>
            <p:nvPr/>
          </p:nvSpPr>
          <p:spPr bwMode="auto">
            <a:xfrm>
              <a:off x="8145464" y="3884613"/>
              <a:ext cx="69850" cy="15875"/>
            </a:xfrm>
            <a:custGeom>
              <a:avLst/>
              <a:gdLst>
                <a:gd name="T0" fmla="*/ 21 w 22"/>
                <a:gd name="T1" fmla="*/ 1 h 5"/>
                <a:gd name="T2" fmla="*/ 22 w 22"/>
                <a:gd name="T3" fmla="*/ 3 h 5"/>
                <a:gd name="T4" fmla="*/ 20 w 22"/>
                <a:gd name="T5" fmla="*/ 5 h 5"/>
                <a:gd name="T6" fmla="*/ 0 w 22"/>
                <a:gd name="T7" fmla="*/ 3 h 5"/>
                <a:gd name="T8" fmla="*/ 5 w 22"/>
                <a:gd name="T9" fmla="*/ 1 h 5"/>
                <a:gd name="T10" fmla="*/ 21 w 22"/>
                <a:gd name="T11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5">
                  <a:moveTo>
                    <a:pt x="21" y="1"/>
                  </a:moveTo>
                  <a:cubicBezTo>
                    <a:pt x="21" y="2"/>
                    <a:pt x="22" y="2"/>
                    <a:pt x="22" y="3"/>
                  </a:cubicBezTo>
                  <a:cubicBezTo>
                    <a:pt x="22" y="4"/>
                    <a:pt x="21" y="4"/>
                    <a:pt x="20" y="5"/>
                  </a:cubicBezTo>
                  <a:cubicBezTo>
                    <a:pt x="15" y="2"/>
                    <a:pt x="5" y="4"/>
                    <a:pt x="0" y="3"/>
                  </a:cubicBezTo>
                  <a:cubicBezTo>
                    <a:pt x="0" y="0"/>
                    <a:pt x="4" y="1"/>
                    <a:pt x="5" y="1"/>
                  </a:cubicBezTo>
                  <a:cubicBezTo>
                    <a:pt x="9" y="0"/>
                    <a:pt x="17" y="2"/>
                    <a:pt x="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37" name="Freeform 103"/>
            <p:cNvSpPr/>
            <p:nvPr/>
          </p:nvSpPr>
          <p:spPr bwMode="auto">
            <a:xfrm>
              <a:off x="8145464" y="3900488"/>
              <a:ext cx="71437" cy="20637"/>
            </a:xfrm>
            <a:custGeom>
              <a:avLst/>
              <a:gdLst>
                <a:gd name="T0" fmla="*/ 22 w 23"/>
                <a:gd name="T1" fmla="*/ 3 h 7"/>
                <a:gd name="T2" fmla="*/ 22 w 23"/>
                <a:gd name="T3" fmla="*/ 7 h 7"/>
                <a:gd name="T4" fmla="*/ 8 w 23"/>
                <a:gd name="T5" fmla="*/ 4 h 7"/>
                <a:gd name="T6" fmla="*/ 0 w 23"/>
                <a:gd name="T7" fmla="*/ 3 h 7"/>
                <a:gd name="T8" fmla="*/ 22 w 2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7">
                  <a:moveTo>
                    <a:pt x="22" y="3"/>
                  </a:moveTo>
                  <a:cubicBezTo>
                    <a:pt x="23" y="4"/>
                    <a:pt x="22" y="6"/>
                    <a:pt x="22" y="7"/>
                  </a:cubicBezTo>
                  <a:cubicBezTo>
                    <a:pt x="18" y="6"/>
                    <a:pt x="13" y="5"/>
                    <a:pt x="8" y="4"/>
                  </a:cubicBezTo>
                  <a:cubicBezTo>
                    <a:pt x="5" y="4"/>
                    <a:pt x="0" y="6"/>
                    <a:pt x="0" y="3"/>
                  </a:cubicBezTo>
                  <a:cubicBezTo>
                    <a:pt x="6" y="0"/>
                    <a:pt x="13" y="4"/>
                    <a:pt x="22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38" name="Freeform 104"/>
            <p:cNvSpPr/>
            <p:nvPr/>
          </p:nvSpPr>
          <p:spPr bwMode="auto">
            <a:xfrm>
              <a:off x="8142289" y="4073526"/>
              <a:ext cx="77787" cy="19050"/>
            </a:xfrm>
            <a:custGeom>
              <a:avLst/>
              <a:gdLst>
                <a:gd name="T0" fmla="*/ 23 w 25"/>
                <a:gd name="T1" fmla="*/ 2 h 6"/>
                <a:gd name="T2" fmla="*/ 22 w 25"/>
                <a:gd name="T3" fmla="*/ 6 h 6"/>
                <a:gd name="T4" fmla="*/ 20 w 25"/>
                <a:gd name="T5" fmla="*/ 5 h 6"/>
                <a:gd name="T6" fmla="*/ 0 w 25"/>
                <a:gd name="T7" fmla="*/ 4 h 6"/>
                <a:gd name="T8" fmla="*/ 13 w 25"/>
                <a:gd name="T9" fmla="*/ 2 h 6"/>
                <a:gd name="T10" fmla="*/ 23 w 25"/>
                <a:gd name="T11" fmla="*/ 2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" h="6">
                  <a:moveTo>
                    <a:pt x="23" y="2"/>
                  </a:moveTo>
                  <a:cubicBezTo>
                    <a:pt x="25" y="3"/>
                    <a:pt x="25" y="6"/>
                    <a:pt x="22" y="6"/>
                  </a:cubicBezTo>
                  <a:cubicBezTo>
                    <a:pt x="22" y="6"/>
                    <a:pt x="21" y="6"/>
                    <a:pt x="20" y="5"/>
                  </a:cubicBezTo>
                  <a:cubicBezTo>
                    <a:pt x="15" y="4"/>
                    <a:pt x="5" y="5"/>
                    <a:pt x="0" y="4"/>
                  </a:cubicBezTo>
                  <a:cubicBezTo>
                    <a:pt x="3" y="0"/>
                    <a:pt x="10" y="2"/>
                    <a:pt x="13" y="2"/>
                  </a:cubicBezTo>
                  <a:cubicBezTo>
                    <a:pt x="18" y="2"/>
                    <a:pt x="19" y="3"/>
                    <a:pt x="23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39" name="Freeform 105"/>
            <p:cNvSpPr/>
            <p:nvPr/>
          </p:nvSpPr>
          <p:spPr bwMode="auto">
            <a:xfrm>
              <a:off x="8139114" y="4098926"/>
              <a:ext cx="80962" cy="22225"/>
            </a:xfrm>
            <a:custGeom>
              <a:avLst/>
              <a:gdLst>
                <a:gd name="T0" fmla="*/ 25 w 26"/>
                <a:gd name="T1" fmla="*/ 1 h 7"/>
                <a:gd name="T2" fmla="*/ 26 w 26"/>
                <a:gd name="T3" fmla="*/ 4 h 7"/>
                <a:gd name="T4" fmla="*/ 20 w 26"/>
                <a:gd name="T5" fmla="*/ 5 h 7"/>
                <a:gd name="T6" fmla="*/ 5 w 26"/>
                <a:gd name="T7" fmla="*/ 4 h 7"/>
                <a:gd name="T8" fmla="*/ 0 w 26"/>
                <a:gd name="T9" fmla="*/ 3 h 7"/>
                <a:gd name="T10" fmla="*/ 25 w 26"/>
                <a:gd name="T11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7">
                  <a:moveTo>
                    <a:pt x="25" y="1"/>
                  </a:moveTo>
                  <a:cubicBezTo>
                    <a:pt x="25" y="2"/>
                    <a:pt x="26" y="3"/>
                    <a:pt x="26" y="4"/>
                  </a:cubicBezTo>
                  <a:cubicBezTo>
                    <a:pt x="25" y="7"/>
                    <a:pt x="23" y="6"/>
                    <a:pt x="20" y="5"/>
                  </a:cubicBezTo>
                  <a:cubicBezTo>
                    <a:pt x="16" y="5"/>
                    <a:pt x="10" y="4"/>
                    <a:pt x="5" y="4"/>
                  </a:cubicBezTo>
                  <a:cubicBezTo>
                    <a:pt x="3" y="4"/>
                    <a:pt x="1" y="5"/>
                    <a:pt x="0" y="3"/>
                  </a:cubicBezTo>
                  <a:cubicBezTo>
                    <a:pt x="6" y="0"/>
                    <a:pt x="17" y="5"/>
                    <a:pt x="2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40" name="Freeform 106"/>
            <p:cNvSpPr>
              <a:spLocks noEditPoints="1"/>
            </p:cNvSpPr>
            <p:nvPr/>
          </p:nvSpPr>
          <p:spPr bwMode="auto">
            <a:xfrm>
              <a:off x="7394576" y="3627438"/>
              <a:ext cx="1077913" cy="566738"/>
            </a:xfrm>
            <a:custGeom>
              <a:avLst/>
              <a:gdLst>
                <a:gd name="T0" fmla="*/ 114 w 342"/>
                <a:gd name="T1" fmla="*/ 19 h 179"/>
                <a:gd name="T2" fmla="*/ 194 w 342"/>
                <a:gd name="T3" fmla="*/ 30 h 179"/>
                <a:gd name="T4" fmla="*/ 265 w 342"/>
                <a:gd name="T5" fmla="*/ 19 h 179"/>
                <a:gd name="T6" fmla="*/ 335 w 342"/>
                <a:gd name="T7" fmla="*/ 144 h 179"/>
                <a:gd name="T8" fmla="*/ 288 w 342"/>
                <a:gd name="T9" fmla="*/ 167 h 179"/>
                <a:gd name="T10" fmla="*/ 235 w 342"/>
                <a:gd name="T11" fmla="*/ 178 h 179"/>
                <a:gd name="T12" fmla="*/ 173 w 342"/>
                <a:gd name="T13" fmla="*/ 172 h 179"/>
                <a:gd name="T14" fmla="*/ 112 w 342"/>
                <a:gd name="T15" fmla="*/ 168 h 179"/>
                <a:gd name="T16" fmla="*/ 43 w 342"/>
                <a:gd name="T17" fmla="*/ 169 h 179"/>
                <a:gd name="T18" fmla="*/ 52 w 342"/>
                <a:gd name="T19" fmla="*/ 47 h 179"/>
                <a:gd name="T20" fmla="*/ 264 w 342"/>
                <a:gd name="T21" fmla="*/ 132 h 179"/>
                <a:gd name="T22" fmla="*/ 229 w 342"/>
                <a:gd name="T23" fmla="*/ 10 h 179"/>
                <a:gd name="T24" fmla="*/ 246 w 342"/>
                <a:gd name="T25" fmla="*/ 177 h 179"/>
                <a:gd name="T26" fmla="*/ 224 w 342"/>
                <a:gd name="T27" fmla="*/ 168 h 179"/>
                <a:gd name="T28" fmla="*/ 225 w 342"/>
                <a:gd name="T29" fmla="*/ 11 h 179"/>
                <a:gd name="T30" fmla="*/ 134 w 342"/>
                <a:gd name="T31" fmla="*/ 20 h 179"/>
                <a:gd name="T32" fmla="*/ 98 w 342"/>
                <a:gd name="T33" fmla="*/ 49 h 179"/>
                <a:gd name="T34" fmla="*/ 112 w 342"/>
                <a:gd name="T35" fmla="*/ 165 h 179"/>
                <a:gd name="T36" fmla="*/ 111 w 342"/>
                <a:gd name="T37" fmla="*/ 24 h 179"/>
                <a:gd name="T38" fmla="*/ 195 w 342"/>
                <a:gd name="T39" fmla="*/ 57 h 179"/>
                <a:gd name="T40" fmla="*/ 154 w 342"/>
                <a:gd name="T41" fmla="*/ 34 h 179"/>
                <a:gd name="T42" fmla="*/ 156 w 342"/>
                <a:gd name="T43" fmla="*/ 142 h 179"/>
                <a:gd name="T44" fmla="*/ 114 w 342"/>
                <a:gd name="T45" fmla="*/ 39 h 179"/>
                <a:gd name="T46" fmla="*/ 52 w 342"/>
                <a:gd name="T47" fmla="*/ 50 h 179"/>
                <a:gd name="T48" fmla="*/ 15 w 342"/>
                <a:gd name="T49" fmla="*/ 153 h 179"/>
                <a:gd name="T50" fmla="*/ 75 w 342"/>
                <a:gd name="T51" fmla="*/ 45 h 179"/>
                <a:gd name="T52" fmla="*/ 221 w 342"/>
                <a:gd name="T53" fmla="*/ 51 h 179"/>
                <a:gd name="T54" fmla="*/ 221 w 342"/>
                <a:gd name="T55" fmla="*/ 170 h 179"/>
                <a:gd name="T56" fmla="*/ 69 w 342"/>
                <a:gd name="T57" fmla="*/ 85 h 179"/>
                <a:gd name="T58" fmla="*/ 82 w 342"/>
                <a:gd name="T59" fmla="*/ 58 h 179"/>
                <a:gd name="T60" fmla="*/ 72 w 342"/>
                <a:gd name="T61" fmla="*/ 74 h 179"/>
                <a:gd name="T62" fmla="*/ 63 w 342"/>
                <a:gd name="T63" fmla="*/ 93 h 179"/>
                <a:gd name="T64" fmla="*/ 45 w 342"/>
                <a:gd name="T65" fmla="*/ 133 h 179"/>
                <a:gd name="T66" fmla="*/ 50 w 342"/>
                <a:gd name="T67" fmla="*/ 131 h 179"/>
                <a:gd name="T68" fmla="*/ 114 w 342"/>
                <a:gd name="T69" fmla="*/ 51 h 179"/>
                <a:gd name="T70" fmla="*/ 153 w 342"/>
                <a:gd name="T71" fmla="*/ 110 h 179"/>
                <a:gd name="T72" fmla="*/ 198 w 342"/>
                <a:gd name="T73" fmla="*/ 165 h 179"/>
                <a:gd name="T74" fmla="*/ 279 w 342"/>
                <a:gd name="T75" fmla="*/ 76 h 179"/>
                <a:gd name="T76" fmla="*/ 267 w 342"/>
                <a:gd name="T77" fmla="*/ 63 h 179"/>
                <a:gd name="T78" fmla="*/ 76 w 342"/>
                <a:gd name="T79" fmla="*/ 57 h 179"/>
                <a:gd name="T80" fmla="*/ 85 w 342"/>
                <a:gd name="T81" fmla="*/ 61 h 179"/>
                <a:gd name="T82" fmla="*/ 107 w 342"/>
                <a:gd name="T83" fmla="*/ 167 h 179"/>
                <a:gd name="T84" fmla="*/ 93 w 342"/>
                <a:gd name="T85" fmla="*/ 64 h 179"/>
                <a:gd name="T86" fmla="*/ 265 w 342"/>
                <a:gd name="T87" fmla="*/ 103 h 179"/>
                <a:gd name="T88" fmla="*/ 306 w 342"/>
                <a:gd name="T89" fmla="*/ 169 h 179"/>
                <a:gd name="T90" fmla="*/ 265 w 342"/>
                <a:gd name="T91" fmla="*/ 73 h 179"/>
                <a:gd name="T92" fmla="*/ 300 w 342"/>
                <a:gd name="T93" fmla="*/ 78 h 179"/>
                <a:gd name="T94" fmla="*/ 278 w 342"/>
                <a:gd name="T95" fmla="*/ 96 h 179"/>
                <a:gd name="T96" fmla="*/ 64 w 342"/>
                <a:gd name="T97" fmla="*/ 105 h 179"/>
                <a:gd name="T98" fmla="*/ 71 w 342"/>
                <a:gd name="T99" fmla="*/ 123 h 179"/>
                <a:gd name="T100" fmla="*/ 280 w 342"/>
                <a:gd name="T101" fmla="*/ 100 h 179"/>
                <a:gd name="T102" fmla="*/ 52 w 342"/>
                <a:gd name="T103" fmla="*/ 111 h 179"/>
                <a:gd name="T104" fmla="*/ 66 w 342"/>
                <a:gd name="T105" fmla="*/ 118 h 179"/>
                <a:gd name="T106" fmla="*/ 323 w 342"/>
                <a:gd name="T107" fmla="*/ 125 h 179"/>
                <a:gd name="T108" fmla="*/ 37 w 342"/>
                <a:gd name="T109" fmla="*/ 140 h 179"/>
                <a:gd name="T110" fmla="*/ 332 w 342"/>
                <a:gd name="T111" fmla="*/ 153 h 179"/>
                <a:gd name="T112" fmla="*/ 153 w 342"/>
                <a:gd name="T113" fmla="*/ 156 h 179"/>
                <a:gd name="T114" fmla="*/ 34 w 342"/>
                <a:gd name="T115" fmla="*/ 149 h 179"/>
                <a:gd name="T116" fmla="*/ 339 w 342"/>
                <a:gd name="T117" fmla="*/ 162 h 179"/>
                <a:gd name="T118" fmla="*/ 115 w 342"/>
                <a:gd name="T119" fmla="*/ 166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342" h="179">
                  <a:moveTo>
                    <a:pt x="79" y="39"/>
                  </a:moveTo>
                  <a:cubicBezTo>
                    <a:pt x="80" y="39"/>
                    <a:pt x="82" y="40"/>
                    <a:pt x="83" y="40"/>
                  </a:cubicBezTo>
                  <a:cubicBezTo>
                    <a:pt x="84" y="37"/>
                    <a:pt x="83" y="32"/>
                    <a:pt x="85" y="30"/>
                  </a:cubicBezTo>
                  <a:cubicBezTo>
                    <a:pt x="92" y="28"/>
                    <a:pt x="99" y="28"/>
                    <a:pt x="106" y="24"/>
                  </a:cubicBezTo>
                  <a:cubicBezTo>
                    <a:pt x="108" y="23"/>
                    <a:pt x="110" y="22"/>
                    <a:pt x="111" y="21"/>
                  </a:cubicBezTo>
                  <a:cubicBezTo>
                    <a:pt x="112" y="21"/>
                    <a:pt x="112" y="20"/>
                    <a:pt x="113" y="21"/>
                  </a:cubicBezTo>
                  <a:cubicBezTo>
                    <a:pt x="113" y="20"/>
                    <a:pt x="114" y="20"/>
                    <a:pt x="114" y="19"/>
                  </a:cubicBezTo>
                  <a:cubicBezTo>
                    <a:pt x="120" y="18"/>
                    <a:pt x="126" y="17"/>
                    <a:pt x="131" y="17"/>
                  </a:cubicBezTo>
                  <a:cubicBezTo>
                    <a:pt x="136" y="17"/>
                    <a:pt x="140" y="18"/>
                    <a:pt x="145" y="19"/>
                  </a:cubicBezTo>
                  <a:cubicBezTo>
                    <a:pt x="147" y="20"/>
                    <a:pt x="150" y="20"/>
                    <a:pt x="152" y="23"/>
                  </a:cubicBezTo>
                  <a:cubicBezTo>
                    <a:pt x="153" y="25"/>
                    <a:pt x="153" y="26"/>
                    <a:pt x="153" y="28"/>
                  </a:cubicBezTo>
                  <a:cubicBezTo>
                    <a:pt x="155" y="28"/>
                    <a:pt x="157" y="27"/>
                    <a:pt x="160" y="26"/>
                  </a:cubicBezTo>
                  <a:cubicBezTo>
                    <a:pt x="164" y="26"/>
                    <a:pt x="170" y="28"/>
                    <a:pt x="176" y="28"/>
                  </a:cubicBezTo>
                  <a:cubicBezTo>
                    <a:pt x="182" y="29"/>
                    <a:pt x="190" y="26"/>
                    <a:pt x="194" y="30"/>
                  </a:cubicBezTo>
                  <a:cubicBezTo>
                    <a:pt x="196" y="32"/>
                    <a:pt x="198" y="37"/>
                    <a:pt x="198" y="41"/>
                  </a:cubicBezTo>
                  <a:cubicBezTo>
                    <a:pt x="199" y="43"/>
                    <a:pt x="198" y="45"/>
                    <a:pt x="198" y="47"/>
                  </a:cubicBezTo>
                  <a:cubicBezTo>
                    <a:pt x="201" y="47"/>
                    <a:pt x="203" y="45"/>
                    <a:pt x="205" y="45"/>
                  </a:cubicBezTo>
                  <a:cubicBezTo>
                    <a:pt x="207" y="34"/>
                    <a:pt x="204" y="22"/>
                    <a:pt x="207" y="15"/>
                  </a:cubicBezTo>
                  <a:cubicBezTo>
                    <a:pt x="214" y="14"/>
                    <a:pt x="221" y="10"/>
                    <a:pt x="228" y="7"/>
                  </a:cubicBezTo>
                  <a:cubicBezTo>
                    <a:pt x="237" y="0"/>
                    <a:pt x="250" y="1"/>
                    <a:pt x="260" y="4"/>
                  </a:cubicBezTo>
                  <a:cubicBezTo>
                    <a:pt x="265" y="6"/>
                    <a:pt x="264" y="12"/>
                    <a:pt x="265" y="19"/>
                  </a:cubicBezTo>
                  <a:cubicBezTo>
                    <a:pt x="266" y="31"/>
                    <a:pt x="266" y="47"/>
                    <a:pt x="265" y="59"/>
                  </a:cubicBezTo>
                  <a:cubicBezTo>
                    <a:pt x="271" y="54"/>
                    <a:pt x="281" y="50"/>
                    <a:pt x="291" y="52"/>
                  </a:cubicBezTo>
                  <a:cubicBezTo>
                    <a:pt x="293" y="56"/>
                    <a:pt x="294" y="60"/>
                    <a:pt x="296" y="64"/>
                  </a:cubicBezTo>
                  <a:cubicBezTo>
                    <a:pt x="297" y="66"/>
                    <a:pt x="298" y="68"/>
                    <a:pt x="299" y="70"/>
                  </a:cubicBezTo>
                  <a:cubicBezTo>
                    <a:pt x="302" y="80"/>
                    <a:pt x="309" y="89"/>
                    <a:pt x="313" y="99"/>
                  </a:cubicBezTo>
                  <a:cubicBezTo>
                    <a:pt x="314" y="101"/>
                    <a:pt x="316" y="103"/>
                    <a:pt x="317" y="106"/>
                  </a:cubicBezTo>
                  <a:cubicBezTo>
                    <a:pt x="323" y="118"/>
                    <a:pt x="329" y="132"/>
                    <a:pt x="335" y="144"/>
                  </a:cubicBezTo>
                  <a:cubicBezTo>
                    <a:pt x="336" y="145"/>
                    <a:pt x="336" y="146"/>
                    <a:pt x="337" y="147"/>
                  </a:cubicBezTo>
                  <a:cubicBezTo>
                    <a:pt x="337" y="148"/>
                    <a:pt x="337" y="148"/>
                    <a:pt x="337" y="148"/>
                  </a:cubicBezTo>
                  <a:cubicBezTo>
                    <a:pt x="339" y="151"/>
                    <a:pt x="340" y="155"/>
                    <a:pt x="342" y="158"/>
                  </a:cubicBezTo>
                  <a:cubicBezTo>
                    <a:pt x="342" y="165"/>
                    <a:pt x="335" y="174"/>
                    <a:pt x="327" y="175"/>
                  </a:cubicBezTo>
                  <a:cubicBezTo>
                    <a:pt x="321" y="176"/>
                    <a:pt x="316" y="176"/>
                    <a:pt x="311" y="174"/>
                  </a:cubicBezTo>
                  <a:cubicBezTo>
                    <a:pt x="308" y="173"/>
                    <a:pt x="306" y="172"/>
                    <a:pt x="303" y="172"/>
                  </a:cubicBezTo>
                  <a:cubicBezTo>
                    <a:pt x="299" y="170"/>
                    <a:pt x="293" y="169"/>
                    <a:pt x="288" y="167"/>
                  </a:cubicBezTo>
                  <a:cubicBezTo>
                    <a:pt x="285" y="167"/>
                    <a:pt x="282" y="165"/>
                    <a:pt x="281" y="164"/>
                  </a:cubicBezTo>
                  <a:cubicBezTo>
                    <a:pt x="280" y="163"/>
                    <a:pt x="279" y="158"/>
                    <a:pt x="278" y="156"/>
                  </a:cubicBezTo>
                  <a:cubicBezTo>
                    <a:pt x="277" y="153"/>
                    <a:pt x="275" y="150"/>
                    <a:pt x="274" y="148"/>
                  </a:cubicBezTo>
                  <a:cubicBezTo>
                    <a:pt x="272" y="142"/>
                    <a:pt x="269" y="137"/>
                    <a:pt x="267" y="132"/>
                  </a:cubicBezTo>
                  <a:cubicBezTo>
                    <a:pt x="266" y="141"/>
                    <a:pt x="266" y="156"/>
                    <a:pt x="267" y="168"/>
                  </a:cubicBezTo>
                  <a:cubicBezTo>
                    <a:pt x="267" y="178"/>
                    <a:pt x="255" y="179"/>
                    <a:pt x="247" y="179"/>
                  </a:cubicBezTo>
                  <a:cubicBezTo>
                    <a:pt x="243" y="179"/>
                    <a:pt x="239" y="178"/>
                    <a:pt x="235" y="178"/>
                  </a:cubicBezTo>
                  <a:cubicBezTo>
                    <a:pt x="232" y="176"/>
                    <a:pt x="227" y="171"/>
                    <a:pt x="222" y="172"/>
                  </a:cubicBezTo>
                  <a:cubicBezTo>
                    <a:pt x="220" y="172"/>
                    <a:pt x="219" y="174"/>
                    <a:pt x="217" y="174"/>
                  </a:cubicBezTo>
                  <a:cubicBezTo>
                    <a:pt x="212" y="175"/>
                    <a:pt x="208" y="175"/>
                    <a:pt x="205" y="171"/>
                  </a:cubicBezTo>
                  <a:cubicBezTo>
                    <a:pt x="203" y="171"/>
                    <a:pt x="200" y="170"/>
                    <a:pt x="198" y="168"/>
                  </a:cubicBezTo>
                  <a:cubicBezTo>
                    <a:pt x="195" y="168"/>
                    <a:pt x="194" y="170"/>
                    <a:pt x="193" y="171"/>
                  </a:cubicBezTo>
                  <a:cubicBezTo>
                    <a:pt x="190" y="173"/>
                    <a:pt x="186" y="172"/>
                    <a:pt x="182" y="172"/>
                  </a:cubicBezTo>
                  <a:cubicBezTo>
                    <a:pt x="179" y="172"/>
                    <a:pt x="176" y="172"/>
                    <a:pt x="173" y="172"/>
                  </a:cubicBezTo>
                  <a:cubicBezTo>
                    <a:pt x="169" y="172"/>
                    <a:pt x="165" y="170"/>
                    <a:pt x="161" y="171"/>
                  </a:cubicBezTo>
                  <a:cubicBezTo>
                    <a:pt x="158" y="170"/>
                    <a:pt x="156" y="170"/>
                    <a:pt x="154" y="169"/>
                  </a:cubicBezTo>
                  <a:cubicBezTo>
                    <a:pt x="151" y="172"/>
                    <a:pt x="140" y="173"/>
                    <a:pt x="138" y="172"/>
                  </a:cubicBezTo>
                  <a:cubicBezTo>
                    <a:pt x="137" y="172"/>
                    <a:pt x="138" y="173"/>
                    <a:pt x="137" y="173"/>
                  </a:cubicBezTo>
                  <a:cubicBezTo>
                    <a:pt x="134" y="171"/>
                    <a:pt x="122" y="171"/>
                    <a:pt x="115" y="169"/>
                  </a:cubicBezTo>
                  <a:cubicBezTo>
                    <a:pt x="114" y="169"/>
                    <a:pt x="114" y="172"/>
                    <a:pt x="113" y="171"/>
                  </a:cubicBezTo>
                  <a:cubicBezTo>
                    <a:pt x="112" y="171"/>
                    <a:pt x="112" y="170"/>
                    <a:pt x="112" y="168"/>
                  </a:cubicBezTo>
                  <a:cubicBezTo>
                    <a:pt x="111" y="170"/>
                    <a:pt x="109" y="171"/>
                    <a:pt x="109" y="171"/>
                  </a:cubicBezTo>
                  <a:cubicBezTo>
                    <a:pt x="102" y="171"/>
                    <a:pt x="94" y="173"/>
                    <a:pt x="86" y="170"/>
                  </a:cubicBezTo>
                  <a:cubicBezTo>
                    <a:pt x="81" y="165"/>
                    <a:pt x="75" y="160"/>
                    <a:pt x="68" y="157"/>
                  </a:cubicBezTo>
                  <a:cubicBezTo>
                    <a:pt x="69" y="144"/>
                    <a:pt x="69" y="131"/>
                    <a:pt x="70" y="117"/>
                  </a:cubicBezTo>
                  <a:cubicBezTo>
                    <a:pt x="65" y="128"/>
                    <a:pt x="60" y="139"/>
                    <a:pt x="55" y="150"/>
                  </a:cubicBezTo>
                  <a:cubicBezTo>
                    <a:pt x="53" y="155"/>
                    <a:pt x="51" y="162"/>
                    <a:pt x="48" y="167"/>
                  </a:cubicBezTo>
                  <a:cubicBezTo>
                    <a:pt x="46" y="169"/>
                    <a:pt x="45" y="167"/>
                    <a:pt x="43" y="169"/>
                  </a:cubicBezTo>
                  <a:cubicBezTo>
                    <a:pt x="38" y="167"/>
                    <a:pt x="31" y="166"/>
                    <a:pt x="28" y="161"/>
                  </a:cubicBezTo>
                  <a:cubicBezTo>
                    <a:pt x="19" y="157"/>
                    <a:pt x="9" y="153"/>
                    <a:pt x="0" y="150"/>
                  </a:cubicBezTo>
                  <a:cubicBezTo>
                    <a:pt x="0" y="149"/>
                    <a:pt x="1" y="147"/>
                    <a:pt x="0" y="147"/>
                  </a:cubicBezTo>
                  <a:cubicBezTo>
                    <a:pt x="7" y="132"/>
                    <a:pt x="15" y="118"/>
                    <a:pt x="22" y="104"/>
                  </a:cubicBezTo>
                  <a:cubicBezTo>
                    <a:pt x="22" y="98"/>
                    <a:pt x="26" y="94"/>
                    <a:pt x="28" y="89"/>
                  </a:cubicBezTo>
                  <a:cubicBezTo>
                    <a:pt x="32" y="79"/>
                    <a:pt x="37" y="72"/>
                    <a:pt x="41" y="63"/>
                  </a:cubicBezTo>
                  <a:cubicBezTo>
                    <a:pt x="43" y="59"/>
                    <a:pt x="48" y="49"/>
                    <a:pt x="52" y="47"/>
                  </a:cubicBezTo>
                  <a:cubicBezTo>
                    <a:pt x="54" y="45"/>
                    <a:pt x="59" y="44"/>
                    <a:pt x="62" y="44"/>
                  </a:cubicBezTo>
                  <a:cubicBezTo>
                    <a:pt x="64" y="43"/>
                    <a:pt x="66" y="43"/>
                    <a:pt x="68" y="42"/>
                  </a:cubicBezTo>
                  <a:cubicBezTo>
                    <a:pt x="72" y="41"/>
                    <a:pt x="76" y="42"/>
                    <a:pt x="79" y="39"/>
                  </a:cubicBezTo>
                  <a:close/>
                  <a:moveTo>
                    <a:pt x="246" y="177"/>
                  </a:moveTo>
                  <a:cubicBezTo>
                    <a:pt x="252" y="177"/>
                    <a:pt x="262" y="175"/>
                    <a:pt x="264" y="171"/>
                  </a:cubicBezTo>
                  <a:cubicBezTo>
                    <a:pt x="264" y="169"/>
                    <a:pt x="264" y="164"/>
                    <a:pt x="264" y="161"/>
                  </a:cubicBezTo>
                  <a:cubicBezTo>
                    <a:pt x="264" y="153"/>
                    <a:pt x="264" y="141"/>
                    <a:pt x="264" y="132"/>
                  </a:cubicBezTo>
                  <a:cubicBezTo>
                    <a:pt x="264" y="127"/>
                    <a:pt x="263" y="121"/>
                    <a:pt x="263" y="115"/>
                  </a:cubicBezTo>
                  <a:cubicBezTo>
                    <a:pt x="263" y="103"/>
                    <a:pt x="262" y="92"/>
                    <a:pt x="262" y="80"/>
                  </a:cubicBezTo>
                  <a:cubicBezTo>
                    <a:pt x="263" y="53"/>
                    <a:pt x="264" y="32"/>
                    <a:pt x="262" y="10"/>
                  </a:cubicBezTo>
                  <a:cubicBezTo>
                    <a:pt x="261" y="10"/>
                    <a:pt x="261" y="8"/>
                    <a:pt x="261" y="8"/>
                  </a:cubicBezTo>
                  <a:cubicBezTo>
                    <a:pt x="257" y="5"/>
                    <a:pt x="253" y="5"/>
                    <a:pt x="249" y="5"/>
                  </a:cubicBezTo>
                  <a:cubicBezTo>
                    <a:pt x="246" y="4"/>
                    <a:pt x="243" y="4"/>
                    <a:pt x="241" y="4"/>
                  </a:cubicBezTo>
                  <a:cubicBezTo>
                    <a:pt x="237" y="5"/>
                    <a:pt x="230" y="6"/>
                    <a:pt x="229" y="10"/>
                  </a:cubicBezTo>
                  <a:cubicBezTo>
                    <a:pt x="227" y="15"/>
                    <a:pt x="229" y="27"/>
                    <a:pt x="229" y="32"/>
                  </a:cubicBezTo>
                  <a:cubicBezTo>
                    <a:pt x="229" y="38"/>
                    <a:pt x="229" y="45"/>
                    <a:pt x="230" y="52"/>
                  </a:cubicBezTo>
                  <a:cubicBezTo>
                    <a:pt x="231" y="60"/>
                    <a:pt x="233" y="69"/>
                    <a:pt x="233" y="79"/>
                  </a:cubicBezTo>
                  <a:cubicBezTo>
                    <a:pt x="233" y="94"/>
                    <a:pt x="234" y="112"/>
                    <a:pt x="233" y="128"/>
                  </a:cubicBezTo>
                  <a:cubicBezTo>
                    <a:pt x="232" y="131"/>
                    <a:pt x="233" y="133"/>
                    <a:pt x="233" y="137"/>
                  </a:cubicBezTo>
                  <a:cubicBezTo>
                    <a:pt x="233" y="149"/>
                    <a:pt x="232" y="161"/>
                    <a:pt x="231" y="173"/>
                  </a:cubicBezTo>
                  <a:cubicBezTo>
                    <a:pt x="235" y="175"/>
                    <a:pt x="240" y="177"/>
                    <a:pt x="246" y="177"/>
                  </a:cubicBezTo>
                  <a:close/>
                  <a:moveTo>
                    <a:pt x="208" y="19"/>
                  </a:moveTo>
                  <a:cubicBezTo>
                    <a:pt x="208" y="28"/>
                    <a:pt x="208" y="39"/>
                    <a:pt x="208" y="45"/>
                  </a:cubicBezTo>
                  <a:cubicBezTo>
                    <a:pt x="212" y="46"/>
                    <a:pt x="218" y="47"/>
                    <a:pt x="222" y="48"/>
                  </a:cubicBezTo>
                  <a:cubicBezTo>
                    <a:pt x="222" y="49"/>
                    <a:pt x="223" y="49"/>
                    <a:pt x="224" y="50"/>
                  </a:cubicBezTo>
                  <a:cubicBezTo>
                    <a:pt x="225" y="55"/>
                    <a:pt x="224" y="62"/>
                    <a:pt x="224" y="68"/>
                  </a:cubicBezTo>
                  <a:cubicBezTo>
                    <a:pt x="224" y="85"/>
                    <a:pt x="226" y="104"/>
                    <a:pt x="225" y="123"/>
                  </a:cubicBezTo>
                  <a:cubicBezTo>
                    <a:pt x="225" y="137"/>
                    <a:pt x="225" y="151"/>
                    <a:pt x="224" y="168"/>
                  </a:cubicBezTo>
                  <a:cubicBezTo>
                    <a:pt x="226" y="169"/>
                    <a:pt x="226" y="170"/>
                    <a:pt x="229" y="171"/>
                  </a:cubicBezTo>
                  <a:cubicBezTo>
                    <a:pt x="231" y="152"/>
                    <a:pt x="230" y="134"/>
                    <a:pt x="230" y="111"/>
                  </a:cubicBezTo>
                  <a:cubicBezTo>
                    <a:pt x="230" y="108"/>
                    <a:pt x="231" y="105"/>
                    <a:pt x="231" y="102"/>
                  </a:cubicBezTo>
                  <a:cubicBezTo>
                    <a:pt x="231" y="94"/>
                    <a:pt x="231" y="85"/>
                    <a:pt x="231" y="77"/>
                  </a:cubicBezTo>
                  <a:cubicBezTo>
                    <a:pt x="230" y="68"/>
                    <a:pt x="228" y="58"/>
                    <a:pt x="228" y="48"/>
                  </a:cubicBezTo>
                  <a:cubicBezTo>
                    <a:pt x="227" y="38"/>
                    <a:pt x="227" y="29"/>
                    <a:pt x="226" y="19"/>
                  </a:cubicBezTo>
                  <a:cubicBezTo>
                    <a:pt x="226" y="16"/>
                    <a:pt x="227" y="14"/>
                    <a:pt x="225" y="11"/>
                  </a:cubicBezTo>
                  <a:cubicBezTo>
                    <a:pt x="219" y="14"/>
                    <a:pt x="214" y="16"/>
                    <a:pt x="208" y="19"/>
                  </a:cubicBezTo>
                  <a:close/>
                  <a:moveTo>
                    <a:pt x="123" y="38"/>
                  </a:moveTo>
                  <a:cubicBezTo>
                    <a:pt x="128" y="39"/>
                    <a:pt x="132" y="40"/>
                    <a:pt x="137" y="40"/>
                  </a:cubicBezTo>
                  <a:cubicBezTo>
                    <a:pt x="140" y="40"/>
                    <a:pt x="145" y="39"/>
                    <a:pt x="146" y="39"/>
                  </a:cubicBezTo>
                  <a:cubicBezTo>
                    <a:pt x="147" y="39"/>
                    <a:pt x="149" y="38"/>
                    <a:pt x="150" y="37"/>
                  </a:cubicBezTo>
                  <a:cubicBezTo>
                    <a:pt x="150" y="32"/>
                    <a:pt x="150" y="27"/>
                    <a:pt x="149" y="23"/>
                  </a:cubicBezTo>
                  <a:cubicBezTo>
                    <a:pt x="145" y="22"/>
                    <a:pt x="140" y="20"/>
                    <a:pt x="134" y="20"/>
                  </a:cubicBezTo>
                  <a:cubicBezTo>
                    <a:pt x="128" y="20"/>
                    <a:pt x="117" y="20"/>
                    <a:pt x="115" y="23"/>
                  </a:cubicBezTo>
                  <a:cubicBezTo>
                    <a:pt x="113" y="25"/>
                    <a:pt x="114" y="28"/>
                    <a:pt x="114" y="31"/>
                  </a:cubicBezTo>
                  <a:cubicBezTo>
                    <a:pt x="114" y="34"/>
                    <a:pt x="113" y="36"/>
                    <a:pt x="114" y="38"/>
                  </a:cubicBezTo>
                  <a:cubicBezTo>
                    <a:pt x="116" y="35"/>
                    <a:pt x="120" y="38"/>
                    <a:pt x="123" y="38"/>
                  </a:cubicBezTo>
                  <a:close/>
                  <a:moveTo>
                    <a:pt x="86" y="34"/>
                  </a:moveTo>
                  <a:cubicBezTo>
                    <a:pt x="86" y="36"/>
                    <a:pt x="85" y="39"/>
                    <a:pt x="85" y="41"/>
                  </a:cubicBezTo>
                  <a:cubicBezTo>
                    <a:pt x="90" y="42"/>
                    <a:pt x="94" y="46"/>
                    <a:pt x="98" y="49"/>
                  </a:cubicBezTo>
                  <a:cubicBezTo>
                    <a:pt x="99" y="52"/>
                    <a:pt x="96" y="57"/>
                    <a:pt x="95" y="61"/>
                  </a:cubicBezTo>
                  <a:cubicBezTo>
                    <a:pt x="101" y="60"/>
                    <a:pt x="105" y="61"/>
                    <a:pt x="109" y="63"/>
                  </a:cubicBezTo>
                  <a:cubicBezTo>
                    <a:pt x="109" y="66"/>
                    <a:pt x="108" y="69"/>
                    <a:pt x="110" y="71"/>
                  </a:cubicBezTo>
                  <a:cubicBezTo>
                    <a:pt x="111" y="87"/>
                    <a:pt x="112" y="105"/>
                    <a:pt x="111" y="121"/>
                  </a:cubicBezTo>
                  <a:cubicBezTo>
                    <a:pt x="111" y="124"/>
                    <a:pt x="110" y="126"/>
                    <a:pt x="110" y="129"/>
                  </a:cubicBezTo>
                  <a:cubicBezTo>
                    <a:pt x="110" y="138"/>
                    <a:pt x="111" y="148"/>
                    <a:pt x="111" y="157"/>
                  </a:cubicBezTo>
                  <a:cubicBezTo>
                    <a:pt x="110" y="160"/>
                    <a:pt x="109" y="163"/>
                    <a:pt x="112" y="165"/>
                  </a:cubicBezTo>
                  <a:cubicBezTo>
                    <a:pt x="111" y="163"/>
                    <a:pt x="113" y="157"/>
                    <a:pt x="111" y="154"/>
                  </a:cubicBezTo>
                  <a:cubicBezTo>
                    <a:pt x="111" y="153"/>
                    <a:pt x="112" y="154"/>
                    <a:pt x="112" y="153"/>
                  </a:cubicBezTo>
                  <a:cubicBezTo>
                    <a:pt x="112" y="139"/>
                    <a:pt x="112" y="122"/>
                    <a:pt x="112" y="108"/>
                  </a:cubicBezTo>
                  <a:cubicBezTo>
                    <a:pt x="113" y="97"/>
                    <a:pt x="112" y="85"/>
                    <a:pt x="112" y="75"/>
                  </a:cubicBezTo>
                  <a:cubicBezTo>
                    <a:pt x="112" y="66"/>
                    <a:pt x="112" y="56"/>
                    <a:pt x="112" y="48"/>
                  </a:cubicBezTo>
                  <a:cubicBezTo>
                    <a:pt x="112" y="40"/>
                    <a:pt x="112" y="32"/>
                    <a:pt x="111" y="24"/>
                  </a:cubicBezTo>
                  <a:cubicBezTo>
                    <a:pt x="111" y="24"/>
                    <a:pt x="111" y="24"/>
                    <a:pt x="111" y="24"/>
                  </a:cubicBezTo>
                  <a:cubicBezTo>
                    <a:pt x="105" y="28"/>
                    <a:pt x="93" y="31"/>
                    <a:pt x="86" y="34"/>
                  </a:cubicBezTo>
                  <a:close/>
                  <a:moveTo>
                    <a:pt x="179" y="170"/>
                  </a:moveTo>
                  <a:cubicBezTo>
                    <a:pt x="186" y="171"/>
                    <a:pt x="192" y="169"/>
                    <a:pt x="194" y="165"/>
                  </a:cubicBezTo>
                  <a:cubicBezTo>
                    <a:pt x="195" y="157"/>
                    <a:pt x="194" y="147"/>
                    <a:pt x="194" y="139"/>
                  </a:cubicBezTo>
                  <a:cubicBezTo>
                    <a:pt x="194" y="120"/>
                    <a:pt x="194" y="103"/>
                    <a:pt x="195" y="87"/>
                  </a:cubicBezTo>
                  <a:cubicBezTo>
                    <a:pt x="196" y="79"/>
                    <a:pt x="195" y="70"/>
                    <a:pt x="195" y="61"/>
                  </a:cubicBezTo>
                  <a:cubicBezTo>
                    <a:pt x="195" y="60"/>
                    <a:pt x="195" y="58"/>
                    <a:pt x="195" y="57"/>
                  </a:cubicBezTo>
                  <a:cubicBezTo>
                    <a:pt x="195" y="55"/>
                    <a:pt x="195" y="54"/>
                    <a:pt x="195" y="52"/>
                  </a:cubicBezTo>
                  <a:cubicBezTo>
                    <a:pt x="195" y="48"/>
                    <a:pt x="197" y="39"/>
                    <a:pt x="194" y="35"/>
                  </a:cubicBezTo>
                  <a:cubicBezTo>
                    <a:pt x="193" y="33"/>
                    <a:pt x="188" y="31"/>
                    <a:pt x="185" y="31"/>
                  </a:cubicBezTo>
                  <a:cubicBezTo>
                    <a:pt x="180" y="30"/>
                    <a:pt x="176" y="31"/>
                    <a:pt x="171" y="30"/>
                  </a:cubicBezTo>
                  <a:cubicBezTo>
                    <a:pt x="166" y="29"/>
                    <a:pt x="161" y="28"/>
                    <a:pt x="158" y="29"/>
                  </a:cubicBezTo>
                  <a:cubicBezTo>
                    <a:pt x="157" y="29"/>
                    <a:pt x="154" y="30"/>
                    <a:pt x="154" y="32"/>
                  </a:cubicBezTo>
                  <a:cubicBezTo>
                    <a:pt x="153" y="32"/>
                    <a:pt x="154" y="33"/>
                    <a:pt x="154" y="34"/>
                  </a:cubicBezTo>
                  <a:cubicBezTo>
                    <a:pt x="154" y="36"/>
                    <a:pt x="154" y="40"/>
                    <a:pt x="154" y="43"/>
                  </a:cubicBezTo>
                  <a:cubicBezTo>
                    <a:pt x="154" y="44"/>
                    <a:pt x="153" y="45"/>
                    <a:pt x="153" y="46"/>
                  </a:cubicBezTo>
                  <a:cubicBezTo>
                    <a:pt x="153" y="50"/>
                    <a:pt x="153" y="54"/>
                    <a:pt x="153" y="57"/>
                  </a:cubicBezTo>
                  <a:cubicBezTo>
                    <a:pt x="153" y="66"/>
                    <a:pt x="155" y="77"/>
                    <a:pt x="155" y="88"/>
                  </a:cubicBezTo>
                  <a:cubicBezTo>
                    <a:pt x="155" y="93"/>
                    <a:pt x="155" y="98"/>
                    <a:pt x="155" y="103"/>
                  </a:cubicBezTo>
                  <a:cubicBezTo>
                    <a:pt x="155" y="108"/>
                    <a:pt x="156" y="113"/>
                    <a:pt x="156" y="118"/>
                  </a:cubicBezTo>
                  <a:cubicBezTo>
                    <a:pt x="156" y="126"/>
                    <a:pt x="156" y="134"/>
                    <a:pt x="156" y="142"/>
                  </a:cubicBezTo>
                  <a:cubicBezTo>
                    <a:pt x="155" y="150"/>
                    <a:pt x="154" y="159"/>
                    <a:pt x="156" y="167"/>
                  </a:cubicBezTo>
                  <a:cubicBezTo>
                    <a:pt x="162" y="167"/>
                    <a:pt x="171" y="169"/>
                    <a:pt x="179" y="170"/>
                  </a:cubicBezTo>
                  <a:close/>
                  <a:moveTo>
                    <a:pt x="114" y="47"/>
                  </a:moveTo>
                  <a:cubicBezTo>
                    <a:pt x="118" y="47"/>
                    <a:pt x="122" y="50"/>
                    <a:pt x="127" y="51"/>
                  </a:cubicBezTo>
                  <a:cubicBezTo>
                    <a:pt x="133" y="52"/>
                    <a:pt x="146" y="53"/>
                    <a:pt x="151" y="49"/>
                  </a:cubicBezTo>
                  <a:cubicBezTo>
                    <a:pt x="150" y="45"/>
                    <a:pt x="150" y="44"/>
                    <a:pt x="151" y="40"/>
                  </a:cubicBezTo>
                  <a:cubicBezTo>
                    <a:pt x="140" y="44"/>
                    <a:pt x="126" y="42"/>
                    <a:pt x="114" y="39"/>
                  </a:cubicBezTo>
                  <a:cubicBezTo>
                    <a:pt x="113" y="42"/>
                    <a:pt x="114" y="44"/>
                    <a:pt x="114" y="47"/>
                  </a:cubicBezTo>
                  <a:close/>
                  <a:moveTo>
                    <a:pt x="94" y="49"/>
                  </a:moveTo>
                  <a:cubicBezTo>
                    <a:pt x="90" y="47"/>
                    <a:pt x="86" y="43"/>
                    <a:pt x="80" y="43"/>
                  </a:cubicBezTo>
                  <a:cubicBezTo>
                    <a:pt x="79" y="44"/>
                    <a:pt x="77" y="45"/>
                    <a:pt x="77" y="47"/>
                  </a:cubicBezTo>
                  <a:cubicBezTo>
                    <a:pt x="84" y="47"/>
                    <a:pt x="88" y="52"/>
                    <a:pt x="94" y="55"/>
                  </a:cubicBezTo>
                  <a:cubicBezTo>
                    <a:pt x="95" y="52"/>
                    <a:pt x="96" y="51"/>
                    <a:pt x="94" y="49"/>
                  </a:cubicBezTo>
                  <a:close/>
                  <a:moveTo>
                    <a:pt x="52" y="50"/>
                  </a:moveTo>
                  <a:cubicBezTo>
                    <a:pt x="43" y="64"/>
                    <a:pt x="36" y="80"/>
                    <a:pt x="28" y="95"/>
                  </a:cubicBezTo>
                  <a:cubicBezTo>
                    <a:pt x="28" y="96"/>
                    <a:pt x="27" y="97"/>
                    <a:pt x="26" y="98"/>
                  </a:cubicBezTo>
                  <a:cubicBezTo>
                    <a:pt x="25" y="100"/>
                    <a:pt x="25" y="103"/>
                    <a:pt x="24" y="105"/>
                  </a:cubicBezTo>
                  <a:cubicBezTo>
                    <a:pt x="21" y="113"/>
                    <a:pt x="15" y="121"/>
                    <a:pt x="12" y="130"/>
                  </a:cubicBezTo>
                  <a:cubicBezTo>
                    <a:pt x="8" y="135"/>
                    <a:pt x="6" y="141"/>
                    <a:pt x="4" y="147"/>
                  </a:cubicBezTo>
                  <a:cubicBezTo>
                    <a:pt x="6" y="150"/>
                    <a:pt x="11" y="151"/>
                    <a:pt x="13" y="152"/>
                  </a:cubicBezTo>
                  <a:cubicBezTo>
                    <a:pt x="14" y="153"/>
                    <a:pt x="15" y="153"/>
                    <a:pt x="15" y="153"/>
                  </a:cubicBezTo>
                  <a:cubicBezTo>
                    <a:pt x="20" y="155"/>
                    <a:pt x="24" y="156"/>
                    <a:pt x="27" y="156"/>
                  </a:cubicBezTo>
                  <a:cubicBezTo>
                    <a:pt x="28" y="155"/>
                    <a:pt x="28" y="154"/>
                    <a:pt x="28" y="152"/>
                  </a:cubicBezTo>
                  <a:cubicBezTo>
                    <a:pt x="28" y="151"/>
                    <a:pt x="29" y="152"/>
                    <a:pt x="30" y="151"/>
                  </a:cubicBezTo>
                  <a:cubicBezTo>
                    <a:pt x="37" y="135"/>
                    <a:pt x="45" y="119"/>
                    <a:pt x="51" y="102"/>
                  </a:cubicBezTo>
                  <a:cubicBezTo>
                    <a:pt x="58" y="85"/>
                    <a:pt x="65" y="65"/>
                    <a:pt x="74" y="50"/>
                  </a:cubicBezTo>
                  <a:cubicBezTo>
                    <a:pt x="73" y="49"/>
                    <a:pt x="72" y="49"/>
                    <a:pt x="72" y="48"/>
                  </a:cubicBezTo>
                  <a:cubicBezTo>
                    <a:pt x="74" y="47"/>
                    <a:pt x="75" y="47"/>
                    <a:pt x="75" y="45"/>
                  </a:cubicBezTo>
                  <a:cubicBezTo>
                    <a:pt x="69" y="44"/>
                    <a:pt x="58" y="46"/>
                    <a:pt x="52" y="50"/>
                  </a:cubicBezTo>
                  <a:close/>
                  <a:moveTo>
                    <a:pt x="222" y="152"/>
                  </a:moveTo>
                  <a:cubicBezTo>
                    <a:pt x="223" y="137"/>
                    <a:pt x="223" y="119"/>
                    <a:pt x="223" y="105"/>
                  </a:cubicBezTo>
                  <a:cubicBezTo>
                    <a:pt x="223" y="100"/>
                    <a:pt x="222" y="96"/>
                    <a:pt x="222" y="93"/>
                  </a:cubicBezTo>
                  <a:cubicBezTo>
                    <a:pt x="222" y="91"/>
                    <a:pt x="222" y="90"/>
                    <a:pt x="222" y="88"/>
                  </a:cubicBezTo>
                  <a:cubicBezTo>
                    <a:pt x="222" y="82"/>
                    <a:pt x="222" y="76"/>
                    <a:pt x="222" y="70"/>
                  </a:cubicBezTo>
                  <a:cubicBezTo>
                    <a:pt x="222" y="65"/>
                    <a:pt x="223" y="53"/>
                    <a:pt x="221" y="51"/>
                  </a:cubicBezTo>
                  <a:cubicBezTo>
                    <a:pt x="220" y="50"/>
                    <a:pt x="211" y="48"/>
                    <a:pt x="208" y="48"/>
                  </a:cubicBezTo>
                  <a:cubicBezTo>
                    <a:pt x="208" y="48"/>
                    <a:pt x="206" y="48"/>
                    <a:pt x="205" y="49"/>
                  </a:cubicBezTo>
                  <a:cubicBezTo>
                    <a:pt x="206" y="53"/>
                    <a:pt x="205" y="58"/>
                    <a:pt x="205" y="63"/>
                  </a:cubicBezTo>
                  <a:cubicBezTo>
                    <a:pt x="205" y="68"/>
                    <a:pt x="205" y="73"/>
                    <a:pt x="205" y="77"/>
                  </a:cubicBezTo>
                  <a:cubicBezTo>
                    <a:pt x="205" y="87"/>
                    <a:pt x="206" y="97"/>
                    <a:pt x="206" y="107"/>
                  </a:cubicBezTo>
                  <a:cubicBezTo>
                    <a:pt x="207" y="128"/>
                    <a:pt x="206" y="149"/>
                    <a:pt x="205" y="169"/>
                  </a:cubicBezTo>
                  <a:cubicBezTo>
                    <a:pt x="209" y="174"/>
                    <a:pt x="217" y="172"/>
                    <a:pt x="221" y="170"/>
                  </a:cubicBezTo>
                  <a:cubicBezTo>
                    <a:pt x="223" y="164"/>
                    <a:pt x="222" y="158"/>
                    <a:pt x="222" y="152"/>
                  </a:cubicBezTo>
                  <a:close/>
                  <a:moveTo>
                    <a:pt x="68" y="115"/>
                  </a:moveTo>
                  <a:cubicBezTo>
                    <a:pt x="68" y="114"/>
                    <a:pt x="69" y="113"/>
                    <a:pt x="70" y="111"/>
                  </a:cubicBezTo>
                  <a:cubicBezTo>
                    <a:pt x="69" y="112"/>
                    <a:pt x="68" y="112"/>
                    <a:pt x="67" y="111"/>
                  </a:cubicBezTo>
                  <a:cubicBezTo>
                    <a:pt x="67" y="107"/>
                    <a:pt x="62" y="108"/>
                    <a:pt x="60" y="105"/>
                  </a:cubicBezTo>
                  <a:cubicBezTo>
                    <a:pt x="60" y="105"/>
                    <a:pt x="60" y="103"/>
                    <a:pt x="62" y="103"/>
                  </a:cubicBezTo>
                  <a:cubicBezTo>
                    <a:pt x="63" y="97"/>
                    <a:pt x="68" y="93"/>
                    <a:pt x="69" y="85"/>
                  </a:cubicBezTo>
                  <a:cubicBezTo>
                    <a:pt x="72" y="82"/>
                    <a:pt x="76" y="87"/>
                    <a:pt x="79" y="88"/>
                  </a:cubicBezTo>
                  <a:cubicBezTo>
                    <a:pt x="80" y="87"/>
                    <a:pt x="81" y="86"/>
                    <a:pt x="81" y="85"/>
                  </a:cubicBezTo>
                  <a:cubicBezTo>
                    <a:pt x="78" y="82"/>
                    <a:pt x="75" y="83"/>
                    <a:pt x="72" y="81"/>
                  </a:cubicBezTo>
                  <a:cubicBezTo>
                    <a:pt x="71" y="76"/>
                    <a:pt x="76" y="76"/>
                    <a:pt x="76" y="71"/>
                  </a:cubicBezTo>
                  <a:cubicBezTo>
                    <a:pt x="78" y="69"/>
                    <a:pt x="79" y="66"/>
                    <a:pt x="80" y="63"/>
                  </a:cubicBezTo>
                  <a:cubicBezTo>
                    <a:pt x="81" y="61"/>
                    <a:pt x="81" y="57"/>
                    <a:pt x="82" y="59"/>
                  </a:cubicBezTo>
                  <a:cubicBezTo>
                    <a:pt x="82" y="58"/>
                    <a:pt x="81" y="58"/>
                    <a:pt x="82" y="58"/>
                  </a:cubicBezTo>
                  <a:cubicBezTo>
                    <a:pt x="86" y="56"/>
                    <a:pt x="89" y="59"/>
                    <a:pt x="92" y="61"/>
                  </a:cubicBezTo>
                  <a:cubicBezTo>
                    <a:pt x="92" y="60"/>
                    <a:pt x="93" y="59"/>
                    <a:pt x="93" y="58"/>
                  </a:cubicBezTo>
                  <a:cubicBezTo>
                    <a:pt x="89" y="53"/>
                    <a:pt x="83" y="50"/>
                    <a:pt x="76" y="49"/>
                  </a:cubicBezTo>
                  <a:cubicBezTo>
                    <a:pt x="76" y="51"/>
                    <a:pt x="74" y="52"/>
                    <a:pt x="75" y="53"/>
                  </a:cubicBezTo>
                  <a:cubicBezTo>
                    <a:pt x="77" y="54"/>
                    <a:pt x="82" y="57"/>
                    <a:pt x="78" y="60"/>
                  </a:cubicBezTo>
                  <a:cubicBezTo>
                    <a:pt x="78" y="61"/>
                    <a:pt x="77" y="62"/>
                    <a:pt x="77" y="63"/>
                  </a:cubicBezTo>
                  <a:cubicBezTo>
                    <a:pt x="75" y="67"/>
                    <a:pt x="73" y="71"/>
                    <a:pt x="72" y="74"/>
                  </a:cubicBezTo>
                  <a:cubicBezTo>
                    <a:pt x="71" y="76"/>
                    <a:pt x="71" y="79"/>
                    <a:pt x="69" y="80"/>
                  </a:cubicBezTo>
                  <a:cubicBezTo>
                    <a:pt x="68" y="79"/>
                    <a:pt x="67" y="78"/>
                    <a:pt x="66" y="77"/>
                  </a:cubicBezTo>
                  <a:cubicBezTo>
                    <a:pt x="65" y="78"/>
                    <a:pt x="64" y="78"/>
                    <a:pt x="63" y="78"/>
                  </a:cubicBezTo>
                  <a:cubicBezTo>
                    <a:pt x="62" y="79"/>
                    <a:pt x="62" y="80"/>
                    <a:pt x="62" y="82"/>
                  </a:cubicBezTo>
                  <a:cubicBezTo>
                    <a:pt x="63" y="83"/>
                    <a:pt x="66" y="84"/>
                    <a:pt x="66" y="86"/>
                  </a:cubicBezTo>
                  <a:cubicBezTo>
                    <a:pt x="66" y="87"/>
                    <a:pt x="64" y="88"/>
                    <a:pt x="63" y="90"/>
                  </a:cubicBezTo>
                  <a:cubicBezTo>
                    <a:pt x="63" y="91"/>
                    <a:pt x="63" y="92"/>
                    <a:pt x="63" y="93"/>
                  </a:cubicBezTo>
                  <a:cubicBezTo>
                    <a:pt x="61" y="97"/>
                    <a:pt x="59" y="102"/>
                    <a:pt x="58" y="105"/>
                  </a:cubicBezTo>
                  <a:cubicBezTo>
                    <a:pt x="57" y="105"/>
                    <a:pt x="57" y="105"/>
                    <a:pt x="56" y="105"/>
                  </a:cubicBezTo>
                  <a:cubicBezTo>
                    <a:pt x="55" y="105"/>
                    <a:pt x="55" y="104"/>
                    <a:pt x="53" y="103"/>
                  </a:cubicBezTo>
                  <a:cubicBezTo>
                    <a:pt x="52" y="105"/>
                    <a:pt x="52" y="107"/>
                    <a:pt x="51" y="108"/>
                  </a:cubicBezTo>
                  <a:cubicBezTo>
                    <a:pt x="53" y="109"/>
                    <a:pt x="55" y="110"/>
                    <a:pt x="55" y="112"/>
                  </a:cubicBezTo>
                  <a:cubicBezTo>
                    <a:pt x="51" y="117"/>
                    <a:pt x="48" y="125"/>
                    <a:pt x="48" y="131"/>
                  </a:cubicBezTo>
                  <a:cubicBezTo>
                    <a:pt x="47" y="132"/>
                    <a:pt x="46" y="132"/>
                    <a:pt x="45" y="133"/>
                  </a:cubicBezTo>
                  <a:cubicBezTo>
                    <a:pt x="44" y="132"/>
                    <a:pt x="43" y="130"/>
                    <a:pt x="42" y="130"/>
                  </a:cubicBezTo>
                  <a:cubicBezTo>
                    <a:pt x="41" y="133"/>
                    <a:pt x="39" y="135"/>
                    <a:pt x="39" y="138"/>
                  </a:cubicBezTo>
                  <a:cubicBezTo>
                    <a:pt x="45" y="136"/>
                    <a:pt x="50" y="141"/>
                    <a:pt x="55" y="143"/>
                  </a:cubicBezTo>
                  <a:cubicBezTo>
                    <a:pt x="56" y="142"/>
                    <a:pt x="57" y="141"/>
                    <a:pt x="57" y="140"/>
                  </a:cubicBezTo>
                  <a:cubicBezTo>
                    <a:pt x="55" y="137"/>
                    <a:pt x="52" y="135"/>
                    <a:pt x="49" y="134"/>
                  </a:cubicBezTo>
                  <a:cubicBezTo>
                    <a:pt x="49" y="134"/>
                    <a:pt x="49" y="133"/>
                    <a:pt x="49" y="133"/>
                  </a:cubicBezTo>
                  <a:cubicBezTo>
                    <a:pt x="49" y="132"/>
                    <a:pt x="49" y="131"/>
                    <a:pt x="50" y="131"/>
                  </a:cubicBezTo>
                  <a:cubicBezTo>
                    <a:pt x="50" y="130"/>
                    <a:pt x="50" y="130"/>
                    <a:pt x="50" y="129"/>
                  </a:cubicBezTo>
                  <a:cubicBezTo>
                    <a:pt x="54" y="126"/>
                    <a:pt x="54" y="120"/>
                    <a:pt x="58" y="117"/>
                  </a:cubicBezTo>
                  <a:cubicBezTo>
                    <a:pt x="58" y="114"/>
                    <a:pt x="58" y="112"/>
                    <a:pt x="60" y="111"/>
                  </a:cubicBezTo>
                  <a:cubicBezTo>
                    <a:pt x="63" y="112"/>
                    <a:pt x="65" y="114"/>
                    <a:pt x="68" y="115"/>
                  </a:cubicBezTo>
                  <a:close/>
                  <a:moveTo>
                    <a:pt x="140" y="54"/>
                  </a:moveTo>
                  <a:cubicBezTo>
                    <a:pt x="131" y="55"/>
                    <a:pt x="122" y="52"/>
                    <a:pt x="114" y="50"/>
                  </a:cubicBezTo>
                  <a:cubicBezTo>
                    <a:pt x="114" y="50"/>
                    <a:pt x="114" y="51"/>
                    <a:pt x="114" y="51"/>
                  </a:cubicBezTo>
                  <a:cubicBezTo>
                    <a:pt x="115" y="82"/>
                    <a:pt x="113" y="115"/>
                    <a:pt x="114" y="142"/>
                  </a:cubicBezTo>
                  <a:cubicBezTo>
                    <a:pt x="115" y="141"/>
                    <a:pt x="117" y="142"/>
                    <a:pt x="117" y="142"/>
                  </a:cubicBezTo>
                  <a:cubicBezTo>
                    <a:pt x="119" y="141"/>
                    <a:pt x="119" y="142"/>
                    <a:pt x="121" y="143"/>
                  </a:cubicBezTo>
                  <a:cubicBezTo>
                    <a:pt x="122" y="143"/>
                    <a:pt x="123" y="142"/>
                    <a:pt x="124" y="143"/>
                  </a:cubicBezTo>
                  <a:cubicBezTo>
                    <a:pt x="125" y="143"/>
                    <a:pt x="126" y="143"/>
                    <a:pt x="126" y="143"/>
                  </a:cubicBezTo>
                  <a:cubicBezTo>
                    <a:pt x="135" y="145"/>
                    <a:pt x="145" y="144"/>
                    <a:pt x="153" y="143"/>
                  </a:cubicBezTo>
                  <a:cubicBezTo>
                    <a:pt x="153" y="132"/>
                    <a:pt x="154" y="121"/>
                    <a:pt x="153" y="110"/>
                  </a:cubicBezTo>
                  <a:cubicBezTo>
                    <a:pt x="152" y="101"/>
                    <a:pt x="153" y="91"/>
                    <a:pt x="152" y="82"/>
                  </a:cubicBezTo>
                  <a:cubicBezTo>
                    <a:pt x="152" y="73"/>
                    <a:pt x="150" y="62"/>
                    <a:pt x="151" y="53"/>
                  </a:cubicBezTo>
                  <a:cubicBezTo>
                    <a:pt x="147" y="52"/>
                    <a:pt x="144" y="54"/>
                    <a:pt x="140" y="54"/>
                  </a:cubicBezTo>
                  <a:close/>
                  <a:moveTo>
                    <a:pt x="197" y="51"/>
                  </a:moveTo>
                  <a:cubicBezTo>
                    <a:pt x="197" y="57"/>
                    <a:pt x="198" y="59"/>
                    <a:pt x="197" y="62"/>
                  </a:cubicBezTo>
                  <a:cubicBezTo>
                    <a:pt x="198" y="70"/>
                    <a:pt x="199" y="78"/>
                    <a:pt x="198" y="86"/>
                  </a:cubicBezTo>
                  <a:cubicBezTo>
                    <a:pt x="196" y="112"/>
                    <a:pt x="197" y="141"/>
                    <a:pt x="198" y="165"/>
                  </a:cubicBezTo>
                  <a:cubicBezTo>
                    <a:pt x="199" y="166"/>
                    <a:pt x="201" y="168"/>
                    <a:pt x="202" y="167"/>
                  </a:cubicBezTo>
                  <a:cubicBezTo>
                    <a:pt x="205" y="146"/>
                    <a:pt x="204" y="126"/>
                    <a:pt x="204" y="105"/>
                  </a:cubicBezTo>
                  <a:cubicBezTo>
                    <a:pt x="204" y="98"/>
                    <a:pt x="203" y="92"/>
                    <a:pt x="202" y="85"/>
                  </a:cubicBezTo>
                  <a:cubicBezTo>
                    <a:pt x="202" y="74"/>
                    <a:pt x="203" y="62"/>
                    <a:pt x="203" y="51"/>
                  </a:cubicBezTo>
                  <a:cubicBezTo>
                    <a:pt x="200" y="51"/>
                    <a:pt x="199" y="52"/>
                    <a:pt x="198" y="51"/>
                  </a:cubicBezTo>
                  <a:cubicBezTo>
                    <a:pt x="198" y="51"/>
                    <a:pt x="197" y="51"/>
                    <a:pt x="197" y="51"/>
                  </a:cubicBezTo>
                  <a:close/>
                  <a:moveTo>
                    <a:pt x="279" y="76"/>
                  </a:moveTo>
                  <a:cubicBezTo>
                    <a:pt x="284" y="75"/>
                    <a:pt x="291" y="72"/>
                    <a:pt x="294" y="68"/>
                  </a:cubicBezTo>
                  <a:cubicBezTo>
                    <a:pt x="296" y="65"/>
                    <a:pt x="293" y="62"/>
                    <a:pt x="292" y="60"/>
                  </a:cubicBezTo>
                  <a:cubicBezTo>
                    <a:pt x="291" y="58"/>
                    <a:pt x="290" y="55"/>
                    <a:pt x="288" y="54"/>
                  </a:cubicBezTo>
                  <a:cubicBezTo>
                    <a:pt x="287" y="54"/>
                    <a:pt x="284" y="54"/>
                    <a:pt x="281" y="54"/>
                  </a:cubicBezTo>
                  <a:cubicBezTo>
                    <a:pt x="279" y="55"/>
                    <a:pt x="276" y="55"/>
                    <a:pt x="275" y="55"/>
                  </a:cubicBezTo>
                  <a:cubicBezTo>
                    <a:pt x="272" y="56"/>
                    <a:pt x="269" y="59"/>
                    <a:pt x="267" y="60"/>
                  </a:cubicBezTo>
                  <a:cubicBezTo>
                    <a:pt x="268" y="61"/>
                    <a:pt x="266" y="62"/>
                    <a:pt x="267" y="63"/>
                  </a:cubicBezTo>
                  <a:cubicBezTo>
                    <a:pt x="266" y="63"/>
                    <a:pt x="265" y="63"/>
                    <a:pt x="265" y="64"/>
                  </a:cubicBezTo>
                  <a:cubicBezTo>
                    <a:pt x="265" y="69"/>
                    <a:pt x="268" y="73"/>
                    <a:pt x="270" y="77"/>
                  </a:cubicBezTo>
                  <a:cubicBezTo>
                    <a:pt x="273" y="76"/>
                    <a:pt x="275" y="76"/>
                    <a:pt x="279" y="76"/>
                  </a:cubicBezTo>
                  <a:close/>
                  <a:moveTo>
                    <a:pt x="73" y="56"/>
                  </a:moveTo>
                  <a:cubicBezTo>
                    <a:pt x="70" y="62"/>
                    <a:pt x="67" y="68"/>
                    <a:pt x="64" y="75"/>
                  </a:cubicBezTo>
                  <a:cubicBezTo>
                    <a:pt x="66" y="74"/>
                    <a:pt x="66" y="76"/>
                    <a:pt x="68" y="76"/>
                  </a:cubicBezTo>
                  <a:cubicBezTo>
                    <a:pt x="71" y="70"/>
                    <a:pt x="74" y="63"/>
                    <a:pt x="76" y="57"/>
                  </a:cubicBezTo>
                  <a:cubicBezTo>
                    <a:pt x="76" y="56"/>
                    <a:pt x="75" y="55"/>
                    <a:pt x="73" y="56"/>
                  </a:cubicBezTo>
                  <a:close/>
                  <a:moveTo>
                    <a:pt x="85" y="61"/>
                  </a:moveTo>
                  <a:cubicBezTo>
                    <a:pt x="83" y="63"/>
                    <a:pt x="82" y="66"/>
                    <a:pt x="80" y="70"/>
                  </a:cubicBezTo>
                  <a:cubicBezTo>
                    <a:pt x="79" y="73"/>
                    <a:pt x="76" y="76"/>
                    <a:pt x="76" y="78"/>
                  </a:cubicBezTo>
                  <a:cubicBezTo>
                    <a:pt x="77" y="81"/>
                    <a:pt x="80" y="81"/>
                    <a:pt x="81" y="83"/>
                  </a:cubicBezTo>
                  <a:cubicBezTo>
                    <a:pt x="86" y="77"/>
                    <a:pt x="88" y="70"/>
                    <a:pt x="91" y="64"/>
                  </a:cubicBezTo>
                  <a:cubicBezTo>
                    <a:pt x="89" y="62"/>
                    <a:pt x="87" y="61"/>
                    <a:pt x="85" y="61"/>
                  </a:cubicBezTo>
                  <a:close/>
                  <a:moveTo>
                    <a:pt x="93" y="64"/>
                  </a:moveTo>
                  <a:cubicBezTo>
                    <a:pt x="91" y="70"/>
                    <a:pt x="86" y="77"/>
                    <a:pt x="84" y="83"/>
                  </a:cubicBezTo>
                  <a:cubicBezTo>
                    <a:pt x="83" y="89"/>
                    <a:pt x="84" y="98"/>
                    <a:pt x="85" y="105"/>
                  </a:cubicBezTo>
                  <a:cubicBezTo>
                    <a:pt x="85" y="111"/>
                    <a:pt x="84" y="117"/>
                    <a:pt x="84" y="123"/>
                  </a:cubicBezTo>
                  <a:cubicBezTo>
                    <a:pt x="85" y="135"/>
                    <a:pt x="85" y="150"/>
                    <a:pt x="85" y="163"/>
                  </a:cubicBezTo>
                  <a:cubicBezTo>
                    <a:pt x="85" y="164"/>
                    <a:pt x="87" y="165"/>
                    <a:pt x="86" y="167"/>
                  </a:cubicBezTo>
                  <a:cubicBezTo>
                    <a:pt x="93" y="170"/>
                    <a:pt x="101" y="169"/>
                    <a:pt x="107" y="167"/>
                  </a:cubicBezTo>
                  <a:cubicBezTo>
                    <a:pt x="109" y="159"/>
                    <a:pt x="108" y="152"/>
                    <a:pt x="108" y="144"/>
                  </a:cubicBezTo>
                  <a:cubicBezTo>
                    <a:pt x="108" y="132"/>
                    <a:pt x="109" y="119"/>
                    <a:pt x="109" y="105"/>
                  </a:cubicBezTo>
                  <a:cubicBezTo>
                    <a:pt x="109" y="101"/>
                    <a:pt x="109" y="96"/>
                    <a:pt x="109" y="93"/>
                  </a:cubicBezTo>
                  <a:cubicBezTo>
                    <a:pt x="109" y="92"/>
                    <a:pt x="108" y="91"/>
                    <a:pt x="108" y="90"/>
                  </a:cubicBezTo>
                  <a:cubicBezTo>
                    <a:pt x="108" y="87"/>
                    <a:pt x="109" y="84"/>
                    <a:pt x="108" y="81"/>
                  </a:cubicBezTo>
                  <a:cubicBezTo>
                    <a:pt x="108" y="75"/>
                    <a:pt x="106" y="70"/>
                    <a:pt x="106" y="64"/>
                  </a:cubicBezTo>
                  <a:cubicBezTo>
                    <a:pt x="102" y="62"/>
                    <a:pt x="97" y="62"/>
                    <a:pt x="93" y="64"/>
                  </a:cubicBezTo>
                  <a:close/>
                  <a:moveTo>
                    <a:pt x="271" y="79"/>
                  </a:moveTo>
                  <a:cubicBezTo>
                    <a:pt x="271" y="82"/>
                    <a:pt x="272" y="83"/>
                    <a:pt x="273" y="84"/>
                  </a:cubicBezTo>
                  <a:cubicBezTo>
                    <a:pt x="274" y="84"/>
                    <a:pt x="274" y="83"/>
                    <a:pt x="276" y="83"/>
                  </a:cubicBezTo>
                  <a:cubicBezTo>
                    <a:pt x="285" y="87"/>
                    <a:pt x="306" y="80"/>
                    <a:pt x="296" y="69"/>
                  </a:cubicBezTo>
                  <a:cubicBezTo>
                    <a:pt x="292" y="77"/>
                    <a:pt x="281" y="78"/>
                    <a:pt x="271" y="79"/>
                  </a:cubicBezTo>
                  <a:close/>
                  <a:moveTo>
                    <a:pt x="265" y="96"/>
                  </a:moveTo>
                  <a:cubicBezTo>
                    <a:pt x="265" y="98"/>
                    <a:pt x="265" y="100"/>
                    <a:pt x="265" y="103"/>
                  </a:cubicBezTo>
                  <a:cubicBezTo>
                    <a:pt x="265" y="107"/>
                    <a:pt x="265" y="112"/>
                    <a:pt x="265" y="118"/>
                  </a:cubicBezTo>
                  <a:cubicBezTo>
                    <a:pt x="265" y="121"/>
                    <a:pt x="265" y="125"/>
                    <a:pt x="266" y="127"/>
                  </a:cubicBezTo>
                  <a:cubicBezTo>
                    <a:pt x="266" y="128"/>
                    <a:pt x="268" y="130"/>
                    <a:pt x="269" y="132"/>
                  </a:cubicBezTo>
                  <a:cubicBezTo>
                    <a:pt x="272" y="136"/>
                    <a:pt x="274" y="141"/>
                    <a:pt x="276" y="147"/>
                  </a:cubicBezTo>
                  <a:cubicBezTo>
                    <a:pt x="278" y="151"/>
                    <a:pt x="281" y="160"/>
                    <a:pt x="284" y="163"/>
                  </a:cubicBezTo>
                  <a:cubicBezTo>
                    <a:pt x="285" y="164"/>
                    <a:pt x="289" y="165"/>
                    <a:pt x="291" y="166"/>
                  </a:cubicBezTo>
                  <a:cubicBezTo>
                    <a:pt x="296" y="168"/>
                    <a:pt x="302" y="168"/>
                    <a:pt x="306" y="169"/>
                  </a:cubicBezTo>
                  <a:cubicBezTo>
                    <a:pt x="304" y="166"/>
                    <a:pt x="303" y="162"/>
                    <a:pt x="302" y="159"/>
                  </a:cubicBezTo>
                  <a:cubicBezTo>
                    <a:pt x="301" y="156"/>
                    <a:pt x="299" y="153"/>
                    <a:pt x="298" y="151"/>
                  </a:cubicBezTo>
                  <a:cubicBezTo>
                    <a:pt x="298" y="150"/>
                    <a:pt x="298" y="148"/>
                    <a:pt x="298" y="147"/>
                  </a:cubicBezTo>
                  <a:cubicBezTo>
                    <a:pt x="296" y="141"/>
                    <a:pt x="292" y="135"/>
                    <a:pt x="290" y="128"/>
                  </a:cubicBezTo>
                  <a:cubicBezTo>
                    <a:pt x="287" y="122"/>
                    <a:pt x="285" y="115"/>
                    <a:pt x="282" y="109"/>
                  </a:cubicBezTo>
                  <a:cubicBezTo>
                    <a:pt x="276" y="97"/>
                    <a:pt x="271" y="84"/>
                    <a:pt x="265" y="73"/>
                  </a:cubicBezTo>
                  <a:cubicBezTo>
                    <a:pt x="265" y="72"/>
                    <a:pt x="265" y="72"/>
                    <a:pt x="265" y="73"/>
                  </a:cubicBezTo>
                  <a:cubicBezTo>
                    <a:pt x="264" y="79"/>
                    <a:pt x="265" y="87"/>
                    <a:pt x="265" y="96"/>
                  </a:cubicBezTo>
                  <a:close/>
                  <a:moveTo>
                    <a:pt x="274" y="87"/>
                  </a:moveTo>
                  <a:cubicBezTo>
                    <a:pt x="276" y="89"/>
                    <a:pt x="276" y="92"/>
                    <a:pt x="278" y="94"/>
                  </a:cubicBezTo>
                  <a:cubicBezTo>
                    <a:pt x="278" y="93"/>
                    <a:pt x="278" y="93"/>
                    <a:pt x="278" y="93"/>
                  </a:cubicBezTo>
                  <a:cubicBezTo>
                    <a:pt x="280" y="93"/>
                    <a:pt x="283" y="93"/>
                    <a:pt x="285" y="93"/>
                  </a:cubicBezTo>
                  <a:cubicBezTo>
                    <a:pt x="291" y="93"/>
                    <a:pt x="299" y="87"/>
                    <a:pt x="301" y="83"/>
                  </a:cubicBezTo>
                  <a:cubicBezTo>
                    <a:pt x="302" y="81"/>
                    <a:pt x="302" y="79"/>
                    <a:pt x="300" y="78"/>
                  </a:cubicBezTo>
                  <a:cubicBezTo>
                    <a:pt x="295" y="87"/>
                    <a:pt x="283" y="86"/>
                    <a:pt x="274" y="87"/>
                  </a:cubicBezTo>
                  <a:close/>
                  <a:moveTo>
                    <a:pt x="278" y="96"/>
                  </a:moveTo>
                  <a:cubicBezTo>
                    <a:pt x="279" y="96"/>
                    <a:pt x="279" y="97"/>
                    <a:pt x="279" y="98"/>
                  </a:cubicBezTo>
                  <a:cubicBezTo>
                    <a:pt x="283" y="98"/>
                    <a:pt x="287" y="99"/>
                    <a:pt x="290" y="98"/>
                  </a:cubicBezTo>
                  <a:cubicBezTo>
                    <a:pt x="297" y="98"/>
                    <a:pt x="302" y="92"/>
                    <a:pt x="305" y="87"/>
                  </a:cubicBezTo>
                  <a:cubicBezTo>
                    <a:pt x="304" y="86"/>
                    <a:pt x="304" y="84"/>
                    <a:pt x="303" y="84"/>
                  </a:cubicBezTo>
                  <a:cubicBezTo>
                    <a:pt x="298" y="92"/>
                    <a:pt x="289" y="97"/>
                    <a:pt x="278" y="96"/>
                  </a:cubicBezTo>
                  <a:close/>
                  <a:moveTo>
                    <a:pt x="54" y="102"/>
                  </a:moveTo>
                  <a:cubicBezTo>
                    <a:pt x="55" y="102"/>
                    <a:pt x="56" y="103"/>
                    <a:pt x="57" y="102"/>
                  </a:cubicBezTo>
                  <a:cubicBezTo>
                    <a:pt x="57" y="100"/>
                    <a:pt x="60" y="96"/>
                    <a:pt x="61" y="92"/>
                  </a:cubicBezTo>
                  <a:cubicBezTo>
                    <a:pt x="62" y="90"/>
                    <a:pt x="65" y="84"/>
                    <a:pt x="60" y="84"/>
                  </a:cubicBezTo>
                  <a:cubicBezTo>
                    <a:pt x="59" y="91"/>
                    <a:pt x="56" y="95"/>
                    <a:pt x="54" y="102"/>
                  </a:cubicBezTo>
                  <a:close/>
                  <a:moveTo>
                    <a:pt x="72" y="88"/>
                  </a:moveTo>
                  <a:cubicBezTo>
                    <a:pt x="69" y="92"/>
                    <a:pt x="66" y="99"/>
                    <a:pt x="64" y="105"/>
                  </a:cubicBezTo>
                  <a:cubicBezTo>
                    <a:pt x="66" y="106"/>
                    <a:pt x="68" y="108"/>
                    <a:pt x="70" y="110"/>
                  </a:cubicBezTo>
                  <a:cubicBezTo>
                    <a:pt x="73" y="104"/>
                    <a:pt x="76" y="98"/>
                    <a:pt x="78" y="91"/>
                  </a:cubicBezTo>
                  <a:cubicBezTo>
                    <a:pt x="77" y="89"/>
                    <a:pt x="74" y="88"/>
                    <a:pt x="72" y="88"/>
                  </a:cubicBezTo>
                  <a:close/>
                  <a:moveTo>
                    <a:pt x="79" y="94"/>
                  </a:moveTo>
                  <a:cubicBezTo>
                    <a:pt x="79" y="95"/>
                    <a:pt x="79" y="96"/>
                    <a:pt x="79" y="97"/>
                  </a:cubicBezTo>
                  <a:cubicBezTo>
                    <a:pt x="77" y="101"/>
                    <a:pt x="74" y="105"/>
                    <a:pt x="73" y="109"/>
                  </a:cubicBezTo>
                  <a:cubicBezTo>
                    <a:pt x="72" y="113"/>
                    <a:pt x="72" y="118"/>
                    <a:pt x="71" y="123"/>
                  </a:cubicBezTo>
                  <a:cubicBezTo>
                    <a:pt x="71" y="135"/>
                    <a:pt x="72" y="143"/>
                    <a:pt x="70" y="154"/>
                  </a:cubicBezTo>
                  <a:cubicBezTo>
                    <a:pt x="74" y="157"/>
                    <a:pt x="78" y="160"/>
                    <a:pt x="82" y="163"/>
                  </a:cubicBezTo>
                  <a:cubicBezTo>
                    <a:pt x="83" y="155"/>
                    <a:pt x="83" y="148"/>
                    <a:pt x="83" y="139"/>
                  </a:cubicBezTo>
                  <a:cubicBezTo>
                    <a:pt x="83" y="131"/>
                    <a:pt x="82" y="123"/>
                    <a:pt x="82" y="117"/>
                  </a:cubicBezTo>
                  <a:cubicBezTo>
                    <a:pt x="82" y="109"/>
                    <a:pt x="83" y="97"/>
                    <a:pt x="82" y="89"/>
                  </a:cubicBezTo>
                  <a:cubicBezTo>
                    <a:pt x="81" y="91"/>
                    <a:pt x="80" y="92"/>
                    <a:pt x="79" y="94"/>
                  </a:cubicBezTo>
                  <a:close/>
                  <a:moveTo>
                    <a:pt x="280" y="100"/>
                  </a:moveTo>
                  <a:cubicBezTo>
                    <a:pt x="285" y="111"/>
                    <a:pt x="290" y="124"/>
                    <a:pt x="295" y="136"/>
                  </a:cubicBezTo>
                  <a:cubicBezTo>
                    <a:pt x="305" y="137"/>
                    <a:pt x="318" y="131"/>
                    <a:pt x="322" y="122"/>
                  </a:cubicBezTo>
                  <a:cubicBezTo>
                    <a:pt x="317" y="111"/>
                    <a:pt x="312" y="100"/>
                    <a:pt x="306" y="90"/>
                  </a:cubicBezTo>
                  <a:cubicBezTo>
                    <a:pt x="302" y="97"/>
                    <a:pt x="291" y="104"/>
                    <a:pt x="280" y="100"/>
                  </a:cubicBezTo>
                  <a:close/>
                  <a:moveTo>
                    <a:pt x="43" y="128"/>
                  </a:moveTo>
                  <a:cubicBezTo>
                    <a:pt x="44" y="129"/>
                    <a:pt x="44" y="129"/>
                    <a:pt x="45" y="129"/>
                  </a:cubicBezTo>
                  <a:cubicBezTo>
                    <a:pt x="47" y="123"/>
                    <a:pt x="50" y="117"/>
                    <a:pt x="52" y="111"/>
                  </a:cubicBezTo>
                  <a:cubicBezTo>
                    <a:pt x="51" y="112"/>
                    <a:pt x="51" y="111"/>
                    <a:pt x="50" y="111"/>
                  </a:cubicBezTo>
                  <a:cubicBezTo>
                    <a:pt x="48" y="117"/>
                    <a:pt x="45" y="122"/>
                    <a:pt x="43" y="128"/>
                  </a:cubicBezTo>
                  <a:close/>
                  <a:moveTo>
                    <a:pt x="62" y="115"/>
                  </a:moveTo>
                  <a:cubicBezTo>
                    <a:pt x="59" y="116"/>
                    <a:pt x="58" y="121"/>
                    <a:pt x="57" y="124"/>
                  </a:cubicBezTo>
                  <a:cubicBezTo>
                    <a:pt x="56" y="126"/>
                    <a:pt x="53" y="129"/>
                    <a:pt x="52" y="133"/>
                  </a:cubicBezTo>
                  <a:cubicBezTo>
                    <a:pt x="54" y="134"/>
                    <a:pt x="57" y="136"/>
                    <a:pt x="58" y="138"/>
                  </a:cubicBezTo>
                  <a:cubicBezTo>
                    <a:pt x="61" y="132"/>
                    <a:pt x="64" y="125"/>
                    <a:pt x="66" y="118"/>
                  </a:cubicBezTo>
                  <a:cubicBezTo>
                    <a:pt x="65" y="117"/>
                    <a:pt x="64" y="116"/>
                    <a:pt x="62" y="115"/>
                  </a:cubicBezTo>
                  <a:close/>
                  <a:moveTo>
                    <a:pt x="297" y="139"/>
                  </a:moveTo>
                  <a:cubicBezTo>
                    <a:pt x="297" y="140"/>
                    <a:pt x="297" y="141"/>
                    <a:pt x="298" y="142"/>
                  </a:cubicBezTo>
                  <a:cubicBezTo>
                    <a:pt x="298" y="141"/>
                    <a:pt x="298" y="141"/>
                    <a:pt x="299" y="140"/>
                  </a:cubicBezTo>
                  <a:cubicBezTo>
                    <a:pt x="302" y="141"/>
                    <a:pt x="306" y="140"/>
                    <a:pt x="308" y="140"/>
                  </a:cubicBezTo>
                  <a:cubicBezTo>
                    <a:pt x="314" y="139"/>
                    <a:pt x="320" y="135"/>
                    <a:pt x="323" y="132"/>
                  </a:cubicBezTo>
                  <a:cubicBezTo>
                    <a:pt x="324" y="130"/>
                    <a:pt x="326" y="127"/>
                    <a:pt x="323" y="125"/>
                  </a:cubicBezTo>
                  <a:cubicBezTo>
                    <a:pt x="317" y="134"/>
                    <a:pt x="308" y="138"/>
                    <a:pt x="297" y="139"/>
                  </a:cubicBezTo>
                  <a:close/>
                  <a:moveTo>
                    <a:pt x="326" y="131"/>
                  </a:moveTo>
                  <a:cubicBezTo>
                    <a:pt x="321" y="139"/>
                    <a:pt x="310" y="145"/>
                    <a:pt x="298" y="142"/>
                  </a:cubicBezTo>
                  <a:cubicBezTo>
                    <a:pt x="299" y="146"/>
                    <a:pt x="301" y="150"/>
                    <a:pt x="306" y="148"/>
                  </a:cubicBezTo>
                  <a:cubicBezTo>
                    <a:pt x="316" y="150"/>
                    <a:pt x="327" y="146"/>
                    <a:pt x="330" y="137"/>
                  </a:cubicBezTo>
                  <a:cubicBezTo>
                    <a:pt x="328" y="135"/>
                    <a:pt x="328" y="132"/>
                    <a:pt x="326" y="131"/>
                  </a:cubicBezTo>
                  <a:close/>
                  <a:moveTo>
                    <a:pt x="37" y="140"/>
                  </a:moveTo>
                  <a:cubicBezTo>
                    <a:pt x="36" y="142"/>
                    <a:pt x="35" y="145"/>
                    <a:pt x="34" y="147"/>
                  </a:cubicBezTo>
                  <a:cubicBezTo>
                    <a:pt x="38" y="148"/>
                    <a:pt x="41" y="147"/>
                    <a:pt x="45" y="149"/>
                  </a:cubicBezTo>
                  <a:cubicBezTo>
                    <a:pt x="47" y="150"/>
                    <a:pt x="49" y="153"/>
                    <a:pt x="51" y="154"/>
                  </a:cubicBezTo>
                  <a:cubicBezTo>
                    <a:pt x="52" y="151"/>
                    <a:pt x="53" y="150"/>
                    <a:pt x="54" y="147"/>
                  </a:cubicBezTo>
                  <a:cubicBezTo>
                    <a:pt x="50" y="143"/>
                    <a:pt x="44" y="140"/>
                    <a:pt x="37" y="140"/>
                  </a:cubicBezTo>
                  <a:close/>
                  <a:moveTo>
                    <a:pt x="313" y="160"/>
                  </a:moveTo>
                  <a:cubicBezTo>
                    <a:pt x="320" y="161"/>
                    <a:pt x="328" y="157"/>
                    <a:pt x="332" y="153"/>
                  </a:cubicBezTo>
                  <a:cubicBezTo>
                    <a:pt x="335" y="149"/>
                    <a:pt x="334" y="145"/>
                    <a:pt x="332" y="141"/>
                  </a:cubicBezTo>
                  <a:cubicBezTo>
                    <a:pt x="332" y="141"/>
                    <a:pt x="331" y="141"/>
                    <a:pt x="331" y="141"/>
                  </a:cubicBezTo>
                  <a:cubicBezTo>
                    <a:pt x="326" y="150"/>
                    <a:pt x="312" y="151"/>
                    <a:pt x="302" y="151"/>
                  </a:cubicBezTo>
                  <a:cubicBezTo>
                    <a:pt x="303" y="154"/>
                    <a:pt x="304" y="157"/>
                    <a:pt x="306" y="159"/>
                  </a:cubicBezTo>
                  <a:cubicBezTo>
                    <a:pt x="308" y="159"/>
                    <a:pt x="311" y="160"/>
                    <a:pt x="313" y="160"/>
                  </a:cubicBezTo>
                  <a:close/>
                  <a:moveTo>
                    <a:pt x="114" y="154"/>
                  </a:moveTo>
                  <a:cubicBezTo>
                    <a:pt x="125" y="157"/>
                    <a:pt x="139" y="158"/>
                    <a:pt x="153" y="156"/>
                  </a:cubicBezTo>
                  <a:cubicBezTo>
                    <a:pt x="153" y="152"/>
                    <a:pt x="153" y="149"/>
                    <a:pt x="153" y="145"/>
                  </a:cubicBezTo>
                  <a:cubicBezTo>
                    <a:pt x="139" y="147"/>
                    <a:pt x="124" y="147"/>
                    <a:pt x="115" y="144"/>
                  </a:cubicBezTo>
                  <a:cubicBezTo>
                    <a:pt x="114" y="147"/>
                    <a:pt x="114" y="150"/>
                    <a:pt x="114" y="154"/>
                  </a:cubicBezTo>
                  <a:close/>
                  <a:moveTo>
                    <a:pt x="32" y="153"/>
                  </a:moveTo>
                  <a:cubicBezTo>
                    <a:pt x="40" y="153"/>
                    <a:pt x="44" y="158"/>
                    <a:pt x="49" y="160"/>
                  </a:cubicBezTo>
                  <a:cubicBezTo>
                    <a:pt x="49" y="159"/>
                    <a:pt x="50" y="158"/>
                    <a:pt x="50" y="157"/>
                  </a:cubicBezTo>
                  <a:cubicBezTo>
                    <a:pt x="47" y="152"/>
                    <a:pt x="41" y="150"/>
                    <a:pt x="34" y="149"/>
                  </a:cubicBezTo>
                  <a:cubicBezTo>
                    <a:pt x="34" y="149"/>
                    <a:pt x="33" y="149"/>
                    <a:pt x="33" y="149"/>
                  </a:cubicBezTo>
                  <a:cubicBezTo>
                    <a:pt x="33" y="150"/>
                    <a:pt x="32" y="151"/>
                    <a:pt x="32" y="153"/>
                  </a:cubicBezTo>
                  <a:close/>
                  <a:moveTo>
                    <a:pt x="332" y="156"/>
                  </a:moveTo>
                  <a:cubicBezTo>
                    <a:pt x="326" y="163"/>
                    <a:pt x="317" y="163"/>
                    <a:pt x="307" y="162"/>
                  </a:cubicBezTo>
                  <a:cubicBezTo>
                    <a:pt x="309" y="166"/>
                    <a:pt x="310" y="171"/>
                    <a:pt x="314" y="172"/>
                  </a:cubicBezTo>
                  <a:cubicBezTo>
                    <a:pt x="316" y="173"/>
                    <a:pt x="321" y="173"/>
                    <a:pt x="323" y="173"/>
                  </a:cubicBezTo>
                  <a:cubicBezTo>
                    <a:pt x="331" y="172"/>
                    <a:pt x="337" y="168"/>
                    <a:pt x="339" y="162"/>
                  </a:cubicBezTo>
                  <a:cubicBezTo>
                    <a:pt x="341" y="158"/>
                    <a:pt x="338" y="154"/>
                    <a:pt x="336" y="150"/>
                  </a:cubicBezTo>
                  <a:cubicBezTo>
                    <a:pt x="335" y="152"/>
                    <a:pt x="333" y="155"/>
                    <a:pt x="332" y="156"/>
                  </a:cubicBezTo>
                  <a:close/>
                  <a:moveTo>
                    <a:pt x="30" y="160"/>
                  </a:moveTo>
                  <a:cubicBezTo>
                    <a:pt x="33" y="164"/>
                    <a:pt x="45" y="169"/>
                    <a:pt x="48" y="162"/>
                  </a:cubicBezTo>
                  <a:cubicBezTo>
                    <a:pt x="42" y="159"/>
                    <a:pt x="38" y="155"/>
                    <a:pt x="31" y="154"/>
                  </a:cubicBezTo>
                  <a:cubicBezTo>
                    <a:pt x="30" y="156"/>
                    <a:pt x="30" y="158"/>
                    <a:pt x="30" y="160"/>
                  </a:cubicBezTo>
                  <a:close/>
                  <a:moveTo>
                    <a:pt x="115" y="166"/>
                  </a:moveTo>
                  <a:cubicBezTo>
                    <a:pt x="119" y="167"/>
                    <a:pt x="125" y="169"/>
                    <a:pt x="132" y="169"/>
                  </a:cubicBezTo>
                  <a:cubicBezTo>
                    <a:pt x="138" y="170"/>
                    <a:pt x="149" y="171"/>
                    <a:pt x="152" y="167"/>
                  </a:cubicBezTo>
                  <a:cubicBezTo>
                    <a:pt x="153" y="165"/>
                    <a:pt x="152" y="160"/>
                    <a:pt x="152" y="159"/>
                  </a:cubicBezTo>
                  <a:cubicBezTo>
                    <a:pt x="139" y="159"/>
                    <a:pt x="125" y="160"/>
                    <a:pt x="114" y="156"/>
                  </a:cubicBezTo>
                  <a:cubicBezTo>
                    <a:pt x="114" y="160"/>
                    <a:pt x="113" y="164"/>
                    <a:pt x="115" y="16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41" name="Freeform 107"/>
            <p:cNvSpPr>
              <a:spLocks noEditPoints="1"/>
            </p:cNvSpPr>
            <p:nvPr/>
          </p:nvSpPr>
          <p:spPr bwMode="auto">
            <a:xfrm>
              <a:off x="7893051" y="3754438"/>
              <a:ext cx="96838" cy="369888"/>
            </a:xfrm>
            <a:custGeom>
              <a:avLst/>
              <a:gdLst>
                <a:gd name="T0" fmla="*/ 28 w 31"/>
                <a:gd name="T1" fmla="*/ 114 h 117"/>
                <a:gd name="T2" fmla="*/ 4 w 31"/>
                <a:gd name="T3" fmla="*/ 114 h 117"/>
                <a:gd name="T4" fmla="*/ 2 w 31"/>
                <a:gd name="T5" fmla="*/ 91 h 117"/>
                <a:gd name="T6" fmla="*/ 3 w 31"/>
                <a:gd name="T7" fmla="*/ 67 h 117"/>
                <a:gd name="T8" fmla="*/ 2 w 31"/>
                <a:gd name="T9" fmla="*/ 61 h 117"/>
                <a:gd name="T10" fmla="*/ 2 w 31"/>
                <a:gd name="T11" fmla="*/ 34 h 117"/>
                <a:gd name="T12" fmla="*/ 1 w 31"/>
                <a:gd name="T13" fmla="*/ 18 h 117"/>
                <a:gd name="T14" fmla="*/ 2 w 31"/>
                <a:gd name="T15" fmla="*/ 5 h 117"/>
                <a:gd name="T16" fmla="*/ 7 w 31"/>
                <a:gd name="T17" fmla="*/ 1 h 117"/>
                <a:gd name="T18" fmla="*/ 12 w 31"/>
                <a:gd name="T19" fmla="*/ 1 h 117"/>
                <a:gd name="T20" fmla="*/ 29 w 31"/>
                <a:gd name="T21" fmla="*/ 7 h 117"/>
                <a:gd name="T22" fmla="*/ 29 w 31"/>
                <a:gd name="T23" fmla="*/ 24 h 117"/>
                <a:gd name="T24" fmla="*/ 29 w 31"/>
                <a:gd name="T25" fmla="*/ 82 h 117"/>
                <a:gd name="T26" fmla="*/ 28 w 31"/>
                <a:gd name="T27" fmla="*/ 114 h 117"/>
                <a:gd name="T28" fmla="*/ 9 w 31"/>
                <a:gd name="T29" fmla="*/ 112 h 117"/>
                <a:gd name="T30" fmla="*/ 19 w 31"/>
                <a:gd name="T31" fmla="*/ 112 h 117"/>
                <a:gd name="T32" fmla="*/ 26 w 31"/>
                <a:gd name="T33" fmla="*/ 108 h 117"/>
                <a:gd name="T34" fmla="*/ 26 w 31"/>
                <a:gd name="T35" fmla="*/ 97 h 117"/>
                <a:gd name="T36" fmla="*/ 26 w 31"/>
                <a:gd name="T37" fmla="*/ 76 h 117"/>
                <a:gd name="T38" fmla="*/ 27 w 31"/>
                <a:gd name="T39" fmla="*/ 24 h 117"/>
                <a:gd name="T40" fmla="*/ 27 w 31"/>
                <a:gd name="T41" fmla="*/ 10 h 117"/>
                <a:gd name="T42" fmla="*/ 21 w 31"/>
                <a:gd name="T43" fmla="*/ 5 h 117"/>
                <a:gd name="T44" fmla="*/ 7 w 31"/>
                <a:gd name="T45" fmla="*/ 5 h 117"/>
                <a:gd name="T46" fmla="*/ 4 w 31"/>
                <a:gd name="T47" fmla="*/ 13 h 117"/>
                <a:gd name="T48" fmla="*/ 4 w 31"/>
                <a:gd name="T49" fmla="*/ 15 h 117"/>
                <a:gd name="T50" fmla="*/ 5 w 31"/>
                <a:gd name="T51" fmla="*/ 54 h 117"/>
                <a:gd name="T52" fmla="*/ 4 w 31"/>
                <a:gd name="T53" fmla="*/ 106 h 117"/>
                <a:gd name="T54" fmla="*/ 4 w 31"/>
                <a:gd name="T55" fmla="*/ 109 h 117"/>
                <a:gd name="T56" fmla="*/ 8 w 31"/>
                <a:gd name="T57" fmla="*/ 113 h 117"/>
                <a:gd name="T58" fmla="*/ 9 w 31"/>
                <a:gd name="T59" fmla="*/ 11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1" h="117">
                  <a:moveTo>
                    <a:pt x="28" y="114"/>
                  </a:moveTo>
                  <a:cubicBezTo>
                    <a:pt x="22" y="117"/>
                    <a:pt x="12" y="117"/>
                    <a:pt x="4" y="114"/>
                  </a:cubicBezTo>
                  <a:cubicBezTo>
                    <a:pt x="0" y="108"/>
                    <a:pt x="2" y="100"/>
                    <a:pt x="2" y="91"/>
                  </a:cubicBezTo>
                  <a:cubicBezTo>
                    <a:pt x="2" y="83"/>
                    <a:pt x="3" y="75"/>
                    <a:pt x="3" y="67"/>
                  </a:cubicBezTo>
                  <a:cubicBezTo>
                    <a:pt x="3" y="65"/>
                    <a:pt x="2" y="63"/>
                    <a:pt x="2" y="61"/>
                  </a:cubicBezTo>
                  <a:cubicBezTo>
                    <a:pt x="3" y="51"/>
                    <a:pt x="2" y="42"/>
                    <a:pt x="2" y="34"/>
                  </a:cubicBezTo>
                  <a:cubicBezTo>
                    <a:pt x="1" y="28"/>
                    <a:pt x="1" y="23"/>
                    <a:pt x="1" y="18"/>
                  </a:cubicBezTo>
                  <a:cubicBezTo>
                    <a:pt x="2" y="14"/>
                    <a:pt x="0" y="9"/>
                    <a:pt x="2" y="5"/>
                  </a:cubicBezTo>
                  <a:cubicBezTo>
                    <a:pt x="3" y="3"/>
                    <a:pt x="6" y="1"/>
                    <a:pt x="7" y="1"/>
                  </a:cubicBezTo>
                  <a:cubicBezTo>
                    <a:pt x="8" y="1"/>
                    <a:pt x="10" y="1"/>
                    <a:pt x="12" y="1"/>
                  </a:cubicBezTo>
                  <a:cubicBezTo>
                    <a:pt x="19" y="1"/>
                    <a:pt x="26" y="0"/>
                    <a:pt x="29" y="7"/>
                  </a:cubicBezTo>
                  <a:cubicBezTo>
                    <a:pt x="31" y="13"/>
                    <a:pt x="29" y="19"/>
                    <a:pt x="29" y="24"/>
                  </a:cubicBezTo>
                  <a:cubicBezTo>
                    <a:pt x="28" y="41"/>
                    <a:pt x="29" y="64"/>
                    <a:pt x="29" y="82"/>
                  </a:cubicBezTo>
                  <a:cubicBezTo>
                    <a:pt x="29" y="94"/>
                    <a:pt x="30" y="104"/>
                    <a:pt x="28" y="114"/>
                  </a:cubicBezTo>
                  <a:close/>
                  <a:moveTo>
                    <a:pt x="9" y="112"/>
                  </a:moveTo>
                  <a:cubicBezTo>
                    <a:pt x="10" y="113"/>
                    <a:pt x="16" y="114"/>
                    <a:pt x="19" y="112"/>
                  </a:cubicBezTo>
                  <a:cubicBezTo>
                    <a:pt x="23" y="114"/>
                    <a:pt x="26" y="112"/>
                    <a:pt x="26" y="108"/>
                  </a:cubicBezTo>
                  <a:cubicBezTo>
                    <a:pt x="27" y="105"/>
                    <a:pt x="26" y="101"/>
                    <a:pt x="26" y="97"/>
                  </a:cubicBezTo>
                  <a:cubicBezTo>
                    <a:pt x="27" y="90"/>
                    <a:pt x="26" y="83"/>
                    <a:pt x="26" y="76"/>
                  </a:cubicBezTo>
                  <a:cubicBezTo>
                    <a:pt x="27" y="56"/>
                    <a:pt x="26" y="43"/>
                    <a:pt x="27" y="24"/>
                  </a:cubicBezTo>
                  <a:cubicBezTo>
                    <a:pt x="27" y="19"/>
                    <a:pt x="28" y="13"/>
                    <a:pt x="27" y="10"/>
                  </a:cubicBezTo>
                  <a:cubicBezTo>
                    <a:pt x="26" y="8"/>
                    <a:pt x="24" y="6"/>
                    <a:pt x="21" y="5"/>
                  </a:cubicBezTo>
                  <a:cubicBezTo>
                    <a:pt x="17" y="2"/>
                    <a:pt x="10" y="5"/>
                    <a:pt x="7" y="5"/>
                  </a:cubicBezTo>
                  <a:cubicBezTo>
                    <a:pt x="4" y="6"/>
                    <a:pt x="4" y="10"/>
                    <a:pt x="4" y="13"/>
                  </a:cubicBezTo>
                  <a:cubicBezTo>
                    <a:pt x="4" y="13"/>
                    <a:pt x="4" y="14"/>
                    <a:pt x="4" y="15"/>
                  </a:cubicBezTo>
                  <a:cubicBezTo>
                    <a:pt x="3" y="27"/>
                    <a:pt x="4" y="41"/>
                    <a:pt x="5" y="54"/>
                  </a:cubicBezTo>
                  <a:cubicBezTo>
                    <a:pt x="6" y="71"/>
                    <a:pt x="4" y="91"/>
                    <a:pt x="4" y="106"/>
                  </a:cubicBezTo>
                  <a:cubicBezTo>
                    <a:pt x="4" y="107"/>
                    <a:pt x="5" y="108"/>
                    <a:pt x="4" y="109"/>
                  </a:cubicBezTo>
                  <a:cubicBezTo>
                    <a:pt x="6" y="110"/>
                    <a:pt x="7" y="112"/>
                    <a:pt x="8" y="113"/>
                  </a:cubicBezTo>
                  <a:cubicBezTo>
                    <a:pt x="8" y="112"/>
                    <a:pt x="8" y="111"/>
                    <a:pt x="9" y="1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</p:grpSp>
      <p:sp>
        <p:nvSpPr>
          <p:cNvPr id="342" name="Freeform 108"/>
          <p:cNvSpPr>
            <a:spLocks noEditPoints="1"/>
          </p:cNvSpPr>
          <p:nvPr/>
        </p:nvSpPr>
        <p:spPr bwMode="auto">
          <a:xfrm>
            <a:off x="4673600" y="2774950"/>
            <a:ext cx="588963" cy="628650"/>
          </a:xfrm>
          <a:custGeom>
            <a:avLst/>
            <a:gdLst>
              <a:gd name="T0" fmla="*/ 125 w 187"/>
              <a:gd name="T1" fmla="*/ 15 h 199"/>
              <a:gd name="T2" fmla="*/ 139 w 187"/>
              <a:gd name="T3" fmla="*/ 13 h 199"/>
              <a:gd name="T4" fmla="*/ 152 w 187"/>
              <a:gd name="T5" fmla="*/ 49 h 199"/>
              <a:gd name="T6" fmla="*/ 170 w 187"/>
              <a:gd name="T7" fmla="*/ 114 h 199"/>
              <a:gd name="T8" fmla="*/ 183 w 187"/>
              <a:gd name="T9" fmla="*/ 147 h 199"/>
              <a:gd name="T10" fmla="*/ 158 w 187"/>
              <a:gd name="T11" fmla="*/ 158 h 199"/>
              <a:gd name="T12" fmla="*/ 120 w 187"/>
              <a:gd name="T13" fmla="*/ 168 h 199"/>
              <a:gd name="T14" fmla="*/ 39 w 187"/>
              <a:gd name="T15" fmla="*/ 199 h 199"/>
              <a:gd name="T16" fmla="*/ 31 w 187"/>
              <a:gd name="T17" fmla="*/ 181 h 199"/>
              <a:gd name="T18" fmla="*/ 19 w 187"/>
              <a:gd name="T19" fmla="*/ 150 h 199"/>
              <a:gd name="T20" fmla="*/ 9 w 187"/>
              <a:gd name="T21" fmla="*/ 119 h 199"/>
              <a:gd name="T22" fmla="*/ 3 w 187"/>
              <a:gd name="T23" fmla="*/ 83 h 199"/>
              <a:gd name="T24" fmla="*/ 25 w 187"/>
              <a:gd name="T25" fmla="*/ 44 h 199"/>
              <a:gd name="T26" fmla="*/ 69 w 187"/>
              <a:gd name="T27" fmla="*/ 30 h 199"/>
              <a:gd name="T28" fmla="*/ 75 w 187"/>
              <a:gd name="T29" fmla="*/ 3 h 199"/>
              <a:gd name="T30" fmla="*/ 98 w 187"/>
              <a:gd name="T31" fmla="*/ 8 h 199"/>
              <a:gd name="T32" fmla="*/ 88 w 187"/>
              <a:gd name="T33" fmla="*/ 40 h 199"/>
              <a:gd name="T34" fmla="*/ 104 w 187"/>
              <a:gd name="T35" fmla="*/ 48 h 199"/>
              <a:gd name="T36" fmla="*/ 97 w 187"/>
              <a:gd name="T37" fmla="*/ 70 h 199"/>
              <a:gd name="T38" fmla="*/ 83 w 187"/>
              <a:gd name="T39" fmla="*/ 6 h 199"/>
              <a:gd name="T40" fmla="*/ 100 w 187"/>
              <a:gd name="T41" fmla="*/ 22 h 199"/>
              <a:gd name="T42" fmla="*/ 92 w 187"/>
              <a:gd name="T43" fmla="*/ 5 h 199"/>
              <a:gd name="T44" fmla="*/ 72 w 187"/>
              <a:gd name="T45" fmla="*/ 16 h 199"/>
              <a:gd name="T46" fmla="*/ 86 w 187"/>
              <a:gd name="T47" fmla="*/ 58 h 199"/>
              <a:gd name="T48" fmla="*/ 107 w 187"/>
              <a:gd name="T49" fmla="*/ 73 h 199"/>
              <a:gd name="T50" fmla="*/ 109 w 187"/>
              <a:gd name="T51" fmla="*/ 52 h 199"/>
              <a:gd name="T52" fmla="*/ 95 w 187"/>
              <a:gd name="T53" fmla="*/ 22 h 199"/>
              <a:gd name="T54" fmla="*/ 89 w 187"/>
              <a:gd name="T55" fmla="*/ 49 h 199"/>
              <a:gd name="T56" fmla="*/ 95 w 187"/>
              <a:gd name="T57" fmla="*/ 16 h 199"/>
              <a:gd name="T58" fmla="*/ 80 w 187"/>
              <a:gd name="T59" fmla="*/ 11 h 199"/>
              <a:gd name="T60" fmla="*/ 80 w 187"/>
              <a:gd name="T61" fmla="*/ 27 h 199"/>
              <a:gd name="T62" fmla="*/ 95 w 187"/>
              <a:gd name="T63" fmla="*/ 16 h 199"/>
              <a:gd name="T64" fmla="*/ 121 w 187"/>
              <a:gd name="T65" fmla="*/ 19 h 199"/>
              <a:gd name="T66" fmla="*/ 107 w 187"/>
              <a:gd name="T67" fmla="*/ 43 h 199"/>
              <a:gd name="T68" fmla="*/ 99 w 187"/>
              <a:gd name="T69" fmla="*/ 75 h 199"/>
              <a:gd name="T70" fmla="*/ 69 w 187"/>
              <a:gd name="T71" fmla="*/ 32 h 199"/>
              <a:gd name="T72" fmla="*/ 41 w 187"/>
              <a:gd name="T73" fmla="*/ 40 h 199"/>
              <a:gd name="T74" fmla="*/ 3 w 187"/>
              <a:gd name="T75" fmla="*/ 56 h 199"/>
              <a:gd name="T76" fmla="*/ 13 w 187"/>
              <a:gd name="T77" fmla="*/ 125 h 199"/>
              <a:gd name="T78" fmla="*/ 30 w 187"/>
              <a:gd name="T79" fmla="*/ 175 h 199"/>
              <a:gd name="T80" fmla="*/ 122 w 187"/>
              <a:gd name="T81" fmla="*/ 166 h 199"/>
              <a:gd name="T82" fmla="*/ 174 w 187"/>
              <a:gd name="T83" fmla="*/ 148 h 199"/>
              <a:gd name="T84" fmla="*/ 171 w 187"/>
              <a:gd name="T85" fmla="*/ 121 h 199"/>
              <a:gd name="T86" fmla="*/ 152 w 187"/>
              <a:gd name="T87" fmla="*/ 62 h 199"/>
              <a:gd name="T88" fmla="*/ 144 w 187"/>
              <a:gd name="T89" fmla="*/ 15 h 199"/>
              <a:gd name="T90" fmla="*/ 104 w 187"/>
              <a:gd name="T91" fmla="*/ 67 h 199"/>
              <a:gd name="T92" fmla="*/ 87 w 187"/>
              <a:gd name="T93" fmla="*/ 27 h 199"/>
              <a:gd name="T94" fmla="*/ 93 w 187"/>
              <a:gd name="T95" fmla="*/ 46 h 199"/>
              <a:gd name="T96" fmla="*/ 92 w 187"/>
              <a:gd name="T97" fmla="*/ 57 h 1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87" h="199">
                <a:moveTo>
                  <a:pt x="104" y="20"/>
                </a:moveTo>
                <a:cubicBezTo>
                  <a:pt x="109" y="19"/>
                  <a:pt x="114" y="17"/>
                  <a:pt x="120" y="16"/>
                </a:cubicBezTo>
                <a:cubicBezTo>
                  <a:pt x="121" y="15"/>
                  <a:pt x="123" y="15"/>
                  <a:pt x="125" y="15"/>
                </a:cubicBezTo>
                <a:cubicBezTo>
                  <a:pt x="125" y="15"/>
                  <a:pt x="126" y="15"/>
                  <a:pt x="126" y="15"/>
                </a:cubicBezTo>
                <a:cubicBezTo>
                  <a:pt x="128" y="14"/>
                  <a:pt x="130" y="15"/>
                  <a:pt x="131" y="15"/>
                </a:cubicBezTo>
                <a:cubicBezTo>
                  <a:pt x="133" y="14"/>
                  <a:pt x="136" y="13"/>
                  <a:pt x="139" y="13"/>
                </a:cubicBezTo>
                <a:cubicBezTo>
                  <a:pt x="141" y="12"/>
                  <a:pt x="144" y="12"/>
                  <a:pt x="147" y="13"/>
                </a:cubicBezTo>
                <a:cubicBezTo>
                  <a:pt x="148" y="19"/>
                  <a:pt x="150" y="27"/>
                  <a:pt x="149" y="32"/>
                </a:cubicBezTo>
                <a:cubicBezTo>
                  <a:pt x="150" y="38"/>
                  <a:pt x="150" y="45"/>
                  <a:pt x="152" y="49"/>
                </a:cubicBezTo>
                <a:cubicBezTo>
                  <a:pt x="153" y="56"/>
                  <a:pt x="154" y="64"/>
                  <a:pt x="155" y="71"/>
                </a:cubicBezTo>
                <a:cubicBezTo>
                  <a:pt x="156" y="79"/>
                  <a:pt x="159" y="85"/>
                  <a:pt x="161" y="91"/>
                </a:cubicBezTo>
                <a:cubicBezTo>
                  <a:pt x="164" y="99"/>
                  <a:pt x="167" y="107"/>
                  <a:pt x="170" y="114"/>
                </a:cubicBezTo>
                <a:cubicBezTo>
                  <a:pt x="175" y="124"/>
                  <a:pt x="181" y="132"/>
                  <a:pt x="185" y="142"/>
                </a:cubicBezTo>
                <a:cubicBezTo>
                  <a:pt x="186" y="143"/>
                  <a:pt x="187" y="144"/>
                  <a:pt x="186" y="146"/>
                </a:cubicBezTo>
                <a:cubicBezTo>
                  <a:pt x="186" y="146"/>
                  <a:pt x="184" y="146"/>
                  <a:pt x="183" y="147"/>
                </a:cubicBezTo>
                <a:cubicBezTo>
                  <a:pt x="182" y="148"/>
                  <a:pt x="180" y="149"/>
                  <a:pt x="177" y="150"/>
                </a:cubicBezTo>
                <a:cubicBezTo>
                  <a:pt x="173" y="152"/>
                  <a:pt x="168" y="154"/>
                  <a:pt x="164" y="156"/>
                </a:cubicBezTo>
                <a:cubicBezTo>
                  <a:pt x="163" y="157"/>
                  <a:pt x="159" y="157"/>
                  <a:pt x="158" y="158"/>
                </a:cubicBezTo>
                <a:cubicBezTo>
                  <a:pt x="150" y="159"/>
                  <a:pt x="138" y="164"/>
                  <a:pt x="129" y="166"/>
                </a:cubicBezTo>
                <a:cubicBezTo>
                  <a:pt x="129" y="166"/>
                  <a:pt x="129" y="166"/>
                  <a:pt x="128" y="167"/>
                </a:cubicBezTo>
                <a:cubicBezTo>
                  <a:pt x="126" y="166"/>
                  <a:pt x="123" y="167"/>
                  <a:pt x="120" y="168"/>
                </a:cubicBezTo>
                <a:cubicBezTo>
                  <a:pt x="108" y="170"/>
                  <a:pt x="94" y="172"/>
                  <a:pt x="82" y="177"/>
                </a:cubicBezTo>
                <a:cubicBezTo>
                  <a:pt x="74" y="180"/>
                  <a:pt x="65" y="183"/>
                  <a:pt x="58" y="187"/>
                </a:cubicBezTo>
                <a:cubicBezTo>
                  <a:pt x="51" y="191"/>
                  <a:pt x="45" y="195"/>
                  <a:pt x="39" y="199"/>
                </a:cubicBezTo>
                <a:cubicBezTo>
                  <a:pt x="38" y="197"/>
                  <a:pt x="37" y="195"/>
                  <a:pt x="36" y="193"/>
                </a:cubicBezTo>
                <a:cubicBezTo>
                  <a:pt x="35" y="190"/>
                  <a:pt x="33" y="188"/>
                  <a:pt x="32" y="185"/>
                </a:cubicBezTo>
                <a:cubicBezTo>
                  <a:pt x="32" y="184"/>
                  <a:pt x="31" y="182"/>
                  <a:pt x="31" y="181"/>
                </a:cubicBezTo>
                <a:cubicBezTo>
                  <a:pt x="28" y="173"/>
                  <a:pt x="25" y="165"/>
                  <a:pt x="21" y="156"/>
                </a:cubicBezTo>
                <a:cubicBezTo>
                  <a:pt x="21" y="155"/>
                  <a:pt x="20" y="154"/>
                  <a:pt x="19" y="153"/>
                </a:cubicBezTo>
                <a:cubicBezTo>
                  <a:pt x="19" y="152"/>
                  <a:pt x="19" y="151"/>
                  <a:pt x="19" y="150"/>
                </a:cubicBezTo>
                <a:cubicBezTo>
                  <a:pt x="17" y="145"/>
                  <a:pt x="15" y="139"/>
                  <a:pt x="14" y="133"/>
                </a:cubicBezTo>
                <a:cubicBezTo>
                  <a:pt x="13" y="130"/>
                  <a:pt x="12" y="127"/>
                  <a:pt x="11" y="124"/>
                </a:cubicBezTo>
                <a:cubicBezTo>
                  <a:pt x="10" y="122"/>
                  <a:pt x="10" y="120"/>
                  <a:pt x="9" y="119"/>
                </a:cubicBezTo>
                <a:cubicBezTo>
                  <a:pt x="9" y="117"/>
                  <a:pt x="9" y="115"/>
                  <a:pt x="8" y="113"/>
                </a:cubicBezTo>
                <a:cubicBezTo>
                  <a:pt x="7" y="106"/>
                  <a:pt x="5" y="100"/>
                  <a:pt x="4" y="93"/>
                </a:cubicBezTo>
                <a:cubicBezTo>
                  <a:pt x="4" y="90"/>
                  <a:pt x="3" y="86"/>
                  <a:pt x="3" y="83"/>
                </a:cubicBezTo>
                <a:cubicBezTo>
                  <a:pt x="2" y="77"/>
                  <a:pt x="1" y="71"/>
                  <a:pt x="1" y="65"/>
                </a:cubicBezTo>
                <a:cubicBezTo>
                  <a:pt x="1" y="62"/>
                  <a:pt x="0" y="58"/>
                  <a:pt x="1" y="55"/>
                </a:cubicBezTo>
                <a:cubicBezTo>
                  <a:pt x="8" y="52"/>
                  <a:pt x="16" y="47"/>
                  <a:pt x="25" y="44"/>
                </a:cubicBezTo>
                <a:cubicBezTo>
                  <a:pt x="26" y="43"/>
                  <a:pt x="29" y="42"/>
                  <a:pt x="31" y="42"/>
                </a:cubicBezTo>
                <a:cubicBezTo>
                  <a:pt x="37" y="39"/>
                  <a:pt x="44" y="37"/>
                  <a:pt x="51" y="35"/>
                </a:cubicBezTo>
                <a:cubicBezTo>
                  <a:pt x="57" y="34"/>
                  <a:pt x="63" y="31"/>
                  <a:pt x="69" y="30"/>
                </a:cubicBezTo>
                <a:cubicBezTo>
                  <a:pt x="70" y="29"/>
                  <a:pt x="72" y="29"/>
                  <a:pt x="75" y="28"/>
                </a:cubicBezTo>
                <a:cubicBezTo>
                  <a:pt x="74" y="25"/>
                  <a:pt x="70" y="19"/>
                  <a:pt x="70" y="15"/>
                </a:cubicBezTo>
                <a:cubicBezTo>
                  <a:pt x="70" y="10"/>
                  <a:pt x="72" y="7"/>
                  <a:pt x="75" y="3"/>
                </a:cubicBezTo>
                <a:cubicBezTo>
                  <a:pt x="77" y="3"/>
                  <a:pt x="80" y="1"/>
                  <a:pt x="83" y="0"/>
                </a:cubicBezTo>
                <a:cubicBezTo>
                  <a:pt x="87" y="0"/>
                  <a:pt x="90" y="1"/>
                  <a:pt x="94" y="3"/>
                </a:cubicBezTo>
                <a:cubicBezTo>
                  <a:pt x="95" y="5"/>
                  <a:pt x="97" y="6"/>
                  <a:pt x="98" y="8"/>
                </a:cubicBezTo>
                <a:cubicBezTo>
                  <a:pt x="101" y="12"/>
                  <a:pt x="101" y="16"/>
                  <a:pt x="104" y="20"/>
                </a:cubicBezTo>
                <a:close/>
                <a:moveTo>
                  <a:pt x="92" y="48"/>
                </a:moveTo>
                <a:cubicBezTo>
                  <a:pt x="90" y="46"/>
                  <a:pt x="89" y="43"/>
                  <a:pt x="88" y="40"/>
                </a:cubicBezTo>
                <a:cubicBezTo>
                  <a:pt x="86" y="35"/>
                  <a:pt x="84" y="31"/>
                  <a:pt x="85" y="26"/>
                </a:cubicBezTo>
                <a:cubicBezTo>
                  <a:pt x="86" y="24"/>
                  <a:pt x="89" y="23"/>
                  <a:pt x="93" y="24"/>
                </a:cubicBezTo>
                <a:cubicBezTo>
                  <a:pt x="97" y="29"/>
                  <a:pt x="101" y="40"/>
                  <a:pt x="104" y="48"/>
                </a:cubicBezTo>
                <a:cubicBezTo>
                  <a:pt x="106" y="54"/>
                  <a:pt x="111" y="64"/>
                  <a:pt x="107" y="68"/>
                </a:cubicBezTo>
                <a:cubicBezTo>
                  <a:pt x="106" y="68"/>
                  <a:pt x="104" y="71"/>
                  <a:pt x="103" y="71"/>
                </a:cubicBezTo>
                <a:cubicBezTo>
                  <a:pt x="101" y="71"/>
                  <a:pt x="98" y="70"/>
                  <a:pt x="97" y="70"/>
                </a:cubicBezTo>
                <a:cubicBezTo>
                  <a:pt x="96" y="69"/>
                  <a:pt x="96" y="67"/>
                  <a:pt x="94" y="66"/>
                </a:cubicBezTo>
                <a:cubicBezTo>
                  <a:pt x="87" y="49"/>
                  <a:pt x="78" y="34"/>
                  <a:pt x="75" y="12"/>
                </a:cubicBezTo>
                <a:cubicBezTo>
                  <a:pt x="77" y="9"/>
                  <a:pt x="80" y="8"/>
                  <a:pt x="83" y="6"/>
                </a:cubicBezTo>
                <a:cubicBezTo>
                  <a:pt x="86" y="6"/>
                  <a:pt x="89" y="7"/>
                  <a:pt x="92" y="8"/>
                </a:cubicBezTo>
                <a:cubicBezTo>
                  <a:pt x="94" y="11"/>
                  <a:pt x="96" y="13"/>
                  <a:pt x="98" y="16"/>
                </a:cubicBezTo>
                <a:cubicBezTo>
                  <a:pt x="99" y="18"/>
                  <a:pt x="99" y="20"/>
                  <a:pt x="100" y="22"/>
                </a:cubicBezTo>
                <a:cubicBezTo>
                  <a:pt x="101" y="21"/>
                  <a:pt x="101" y="22"/>
                  <a:pt x="101" y="21"/>
                </a:cubicBezTo>
                <a:cubicBezTo>
                  <a:pt x="100" y="16"/>
                  <a:pt x="98" y="12"/>
                  <a:pt x="95" y="7"/>
                </a:cubicBezTo>
                <a:cubicBezTo>
                  <a:pt x="94" y="7"/>
                  <a:pt x="93" y="6"/>
                  <a:pt x="92" y="5"/>
                </a:cubicBezTo>
                <a:cubicBezTo>
                  <a:pt x="90" y="4"/>
                  <a:pt x="87" y="2"/>
                  <a:pt x="84" y="3"/>
                </a:cubicBezTo>
                <a:cubicBezTo>
                  <a:pt x="82" y="3"/>
                  <a:pt x="79" y="4"/>
                  <a:pt x="76" y="5"/>
                </a:cubicBezTo>
                <a:cubicBezTo>
                  <a:pt x="73" y="8"/>
                  <a:pt x="72" y="11"/>
                  <a:pt x="72" y="16"/>
                </a:cubicBezTo>
                <a:cubicBezTo>
                  <a:pt x="74" y="19"/>
                  <a:pt x="75" y="24"/>
                  <a:pt x="77" y="28"/>
                </a:cubicBezTo>
                <a:cubicBezTo>
                  <a:pt x="77" y="32"/>
                  <a:pt x="79" y="35"/>
                  <a:pt x="79" y="38"/>
                </a:cubicBezTo>
                <a:cubicBezTo>
                  <a:pt x="82" y="45"/>
                  <a:pt x="84" y="52"/>
                  <a:pt x="86" y="58"/>
                </a:cubicBezTo>
                <a:cubicBezTo>
                  <a:pt x="89" y="63"/>
                  <a:pt x="92" y="69"/>
                  <a:pt x="96" y="73"/>
                </a:cubicBezTo>
                <a:cubicBezTo>
                  <a:pt x="98" y="73"/>
                  <a:pt x="99" y="74"/>
                  <a:pt x="101" y="74"/>
                </a:cubicBezTo>
                <a:cubicBezTo>
                  <a:pt x="102" y="73"/>
                  <a:pt x="105" y="73"/>
                  <a:pt x="107" y="73"/>
                </a:cubicBezTo>
                <a:cubicBezTo>
                  <a:pt x="107" y="72"/>
                  <a:pt x="108" y="72"/>
                  <a:pt x="109" y="71"/>
                </a:cubicBezTo>
                <a:cubicBezTo>
                  <a:pt x="112" y="67"/>
                  <a:pt x="111" y="61"/>
                  <a:pt x="109" y="56"/>
                </a:cubicBezTo>
                <a:cubicBezTo>
                  <a:pt x="109" y="54"/>
                  <a:pt x="109" y="53"/>
                  <a:pt x="109" y="52"/>
                </a:cubicBezTo>
                <a:cubicBezTo>
                  <a:pt x="107" y="46"/>
                  <a:pt x="104" y="39"/>
                  <a:pt x="102" y="34"/>
                </a:cubicBezTo>
                <a:cubicBezTo>
                  <a:pt x="100" y="31"/>
                  <a:pt x="99" y="28"/>
                  <a:pt x="97" y="25"/>
                </a:cubicBezTo>
                <a:cubicBezTo>
                  <a:pt x="96" y="24"/>
                  <a:pt x="96" y="22"/>
                  <a:pt x="95" y="22"/>
                </a:cubicBezTo>
                <a:cubicBezTo>
                  <a:pt x="92" y="18"/>
                  <a:pt x="85" y="20"/>
                  <a:pt x="82" y="24"/>
                </a:cubicBezTo>
                <a:cubicBezTo>
                  <a:pt x="81" y="30"/>
                  <a:pt x="83" y="36"/>
                  <a:pt x="86" y="42"/>
                </a:cubicBezTo>
                <a:cubicBezTo>
                  <a:pt x="87" y="44"/>
                  <a:pt x="88" y="47"/>
                  <a:pt x="89" y="49"/>
                </a:cubicBezTo>
                <a:cubicBezTo>
                  <a:pt x="90" y="51"/>
                  <a:pt x="91" y="54"/>
                  <a:pt x="94" y="54"/>
                </a:cubicBezTo>
                <a:cubicBezTo>
                  <a:pt x="95" y="52"/>
                  <a:pt x="93" y="50"/>
                  <a:pt x="92" y="48"/>
                </a:cubicBezTo>
                <a:close/>
                <a:moveTo>
                  <a:pt x="95" y="16"/>
                </a:moveTo>
                <a:cubicBezTo>
                  <a:pt x="94" y="14"/>
                  <a:pt x="92" y="11"/>
                  <a:pt x="91" y="10"/>
                </a:cubicBezTo>
                <a:cubicBezTo>
                  <a:pt x="89" y="9"/>
                  <a:pt x="85" y="8"/>
                  <a:pt x="83" y="8"/>
                </a:cubicBezTo>
                <a:cubicBezTo>
                  <a:pt x="82" y="9"/>
                  <a:pt x="81" y="10"/>
                  <a:pt x="80" y="11"/>
                </a:cubicBezTo>
                <a:cubicBezTo>
                  <a:pt x="79" y="11"/>
                  <a:pt x="78" y="11"/>
                  <a:pt x="77" y="13"/>
                </a:cubicBezTo>
                <a:cubicBezTo>
                  <a:pt x="77" y="14"/>
                  <a:pt x="77" y="17"/>
                  <a:pt x="77" y="18"/>
                </a:cubicBezTo>
                <a:cubicBezTo>
                  <a:pt x="78" y="21"/>
                  <a:pt x="80" y="25"/>
                  <a:pt x="80" y="27"/>
                </a:cubicBezTo>
                <a:cubicBezTo>
                  <a:pt x="80" y="21"/>
                  <a:pt x="86" y="18"/>
                  <a:pt x="90" y="18"/>
                </a:cubicBezTo>
                <a:cubicBezTo>
                  <a:pt x="93" y="18"/>
                  <a:pt x="95" y="20"/>
                  <a:pt x="97" y="22"/>
                </a:cubicBezTo>
                <a:cubicBezTo>
                  <a:pt x="96" y="19"/>
                  <a:pt x="97" y="18"/>
                  <a:pt x="95" y="16"/>
                </a:cubicBezTo>
                <a:close/>
                <a:moveTo>
                  <a:pt x="138" y="16"/>
                </a:moveTo>
                <a:cubicBezTo>
                  <a:pt x="135" y="17"/>
                  <a:pt x="132" y="16"/>
                  <a:pt x="129" y="17"/>
                </a:cubicBezTo>
                <a:cubicBezTo>
                  <a:pt x="126" y="17"/>
                  <a:pt x="123" y="18"/>
                  <a:pt x="121" y="19"/>
                </a:cubicBezTo>
                <a:cubicBezTo>
                  <a:pt x="120" y="19"/>
                  <a:pt x="119" y="18"/>
                  <a:pt x="117" y="19"/>
                </a:cubicBezTo>
                <a:cubicBezTo>
                  <a:pt x="111" y="20"/>
                  <a:pt x="105" y="22"/>
                  <a:pt x="99" y="24"/>
                </a:cubicBezTo>
                <a:cubicBezTo>
                  <a:pt x="102" y="28"/>
                  <a:pt x="105" y="36"/>
                  <a:pt x="107" y="43"/>
                </a:cubicBezTo>
                <a:cubicBezTo>
                  <a:pt x="110" y="52"/>
                  <a:pt x="116" y="63"/>
                  <a:pt x="112" y="72"/>
                </a:cubicBezTo>
                <a:cubicBezTo>
                  <a:pt x="109" y="75"/>
                  <a:pt x="105" y="75"/>
                  <a:pt x="101" y="76"/>
                </a:cubicBezTo>
                <a:cubicBezTo>
                  <a:pt x="100" y="76"/>
                  <a:pt x="99" y="76"/>
                  <a:pt x="99" y="75"/>
                </a:cubicBezTo>
                <a:cubicBezTo>
                  <a:pt x="94" y="75"/>
                  <a:pt x="91" y="71"/>
                  <a:pt x="89" y="67"/>
                </a:cubicBezTo>
                <a:cubicBezTo>
                  <a:pt x="83" y="56"/>
                  <a:pt x="78" y="42"/>
                  <a:pt x="75" y="30"/>
                </a:cubicBezTo>
                <a:cubicBezTo>
                  <a:pt x="73" y="31"/>
                  <a:pt x="71" y="31"/>
                  <a:pt x="69" y="32"/>
                </a:cubicBezTo>
                <a:cubicBezTo>
                  <a:pt x="65" y="33"/>
                  <a:pt x="63" y="34"/>
                  <a:pt x="61" y="34"/>
                </a:cubicBezTo>
                <a:cubicBezTo>
                  <a:pt x="58" y="35"/>
                  <a:pt x="56" y="36"/>
                  <a:pt x="54" y="37"/>
                </a:cubicBezTo>
                <a:cubicBezTo>
                  <a:pt x="50" y="38"/>
                  <a:pt x="46" y="39"/>
                  <a:pt x="41" y="40"/>
                </a:cubicBezTo>
                <a:cubicBezTo>
                  <a:pt x="39" y="41"/>
                  <a:pt x="36" y="42"/>
                  <a:pt x="34" y="43"/>
                </a:cubicBezTo>
                <a:cubicBezTo>
                  <a:pt x="27" y="46"/>
                  <a:pt x="20" y="48"/>
                  <a:pt x="13" y="51"/>
                </a:cubicBezTo>
                <a:cubicBezTo>
                  <a:pt x="10" y="52"/>
                  <a:pt x="7" y="55"/>
                  <a:pt x="3" y="56"/>
                </a:cubicBezTo>
                <a:cubicBezTo>
                  <a:pt x="3" y="67"/>
                  <a:pt x="4" y="78"/>
                  <a:pt x="6" y="90"/>
                </a:cubicBezTo>
                <a:cubicBezTo>
                  <a:pt x="6" y="94"/>
                  <a:pt x="9" y="99"/>
                  <a:pt x="9" y="104"/>
                </a:cubicBezTo>
                <a:cubicBezTo>
                  <a:pt x="10" y="111"/>
                  <a:pt x="11" y="118"/>
                  <a:pt x="13" y="125"/>
                </a:cubicBezTo>
                <a:cubicBezTo>
                  <a:pt x="16" y="132"/>
                  <a:pt x="17" y="140"/>
                  <a:pt x="19" y="146"/>
                </a:cubicBezTo>
                <a:cubicBezTo>
                  <a:pt x="21" y="152"/>
                  <a:pt x="23" y="157"/>
                  <a:pt x="25" y="162"/>
                </a:cubicBezTo>
                <a:cubicBezTo>
                  <a:pt x="27" y="167"/>
                  <a:pt x="29" y="171"/>
                  <a:pt x="30" y="175"/>
                </a:cubicBezTo>
                <a:cubicBezTo>
                  <a:pt x="33" y="183"/>
                  <a:pt x="36" y="190"/>
                  <a:pt x="40" y="197"/>
                </a:cubicBezTo>
                <a:cubicBezTo>
                  <a:pt x="51" y="187"/>
                  <a:pt x="65" y="182"/>
                  <a:pt x="78" y="177"/>
                </a:cubicBezTo>
                <a:cubicBezTo>
                  <a:pt x="91" y="171"/>
                  <a:pt x="107" y="169"/>
                  <a:pt x="122" y="166"/>
                </a:cubicBezTo>
                <a:cubicBezTo>
                  <a:pt x="129" y="164"/>
                  <a:pt x="134" y="162"/>
                  <a:pt x="140" y="160"/>
                </a:cubicBezTo>
                <a:cubicBezTo>
                  <a:pt x="146" y="158"/>
                  <a:pt x="152" y="157"/>
                  <a:pt x="158" y="155"/>
                </a:cubicBezTo>
                <a:cubicBezTo>
                  <a:pt x="163" y="153"/>
                  <a:pt x="169" y="150"/>
                  <a:pt x="174" y="148"/>
                </a:cubicBezTo>
                <a:cubicBezTo>
                  <a:pt x="176" y="146"/>
                  <a:pt x="181" y="145"/>
                  <a:pt x="183" y="144"/>
                </a:cubicBezTo>
                <a:cubicBezTo>
                  <a:pt x="182" y="140"/>
                  <a:pt x="179" y="137"/>
                  <a:pt x="177" y="134"/>
                </a:cubicBezTo>
                <a:cubicBezTo>
                  <a:pt x="175" y="129"/>
                  <a:pt x="172" y="125"/>
                  <a:pt x="171" y="121"/>
                </a:cubicBezTo>
                <a:cubicBezTo>
                  <a:pt x="166" y="111"/>
                  <a:pt x="162" y="102"/>
                  <a:pt x="159" y="92"/>
                </a:cubicBezTo>
                <a:cubicBezTo>
                  <a:pt x="158" y="87"/>
                  <a:pt x="156" y="83"/>
                  <a:pt x="155" y="78"/>
                </a:cubicBezTo>
                <a:cubicBezTo>
                  <a:pt x="153" y="73"/>
                  <a:pt x="153" y="68"/>
                  <a:pt x="152" y="62"/>
                </a:cubicBezTo>
                <a:cubicBezTo>
                  <a:pt x="151" y="57"/>
                  <a:pt x="150" y="52"/>
                  <a:pt x="149" y="47"/>
                </a:cubicBezTo>
                <a:cubicBezTo>
                  <a:pt x="147" y="36"/>
                  <a:pt x="148" y="25"/>
                  <a:pt x="145" y="15"/>
                </a:cubicBezTo>
                <a:cubicBezTo>
                  <a:pt x="145" y="15"/>
                  <a:pt x="144" y="15"/>
                  <a:pt x="144" y="15"/>
                </a:cubicBezTo>
                <a:cubicBezTo>
                  <a:pt x="141" y="15"/>
                  <a:pt x="140" y="16"/>
                  <a:pt x="138" y="16"/>
                </a:cubicBezTo>
                <a:close/>
                <a:moveTo>
                  <a:pt x="100" y="69"/>
                </a:moveTo>
                <a:cubicBezTo>
                  <a:pt x="101" y="69"/>
                  <a:pt x="104" y="68"/>
                  <a:pt x="104" y="67"/>
                </a:cubicBezTo>
                <a:cubicBezTo>
                  <a:pt x="106" y="66"/>
                  <a:pt x="106" y="62"/>
                  <a:pt x="106" y="60"/>
                </a:cubicBezTo>
                <a:cubicBezTo>
                  <a:pt x="101" y="48"/>
                  <a:pt x="98" y="35"/>
                  <a:pt x="91" y="26"/>
                </a:cubicBezTo>
                <a:cubicBezTo>
                  <a:pt x="89" y="26"/>
                  <a:pt x="88" y="25"/>
                  <a:pt x="87" y="27"/>
                </a:cubicBezTo>
                <a:cubicBezTo>
                  <a:pt x="88" y="27"/>
                  <a:pt x="87" y="27"/>
                  <a:pt x="87" y="27"/>
                </a:cubicBezTo>
                <a:cubicBezTo>
                  <a:pt x="86" y="33"/>
                  <a:pt x="89" y="37"/>
                  <a:pt x="91" y="42"/>
                </a:cubicBezTo>
                <a:cubicBezTo>
                  <a:pt x="91" y="44"/>
                  <a:pt x="92" y="44"/>
                  <a:pt x="93" y="46"/>
                </a:cubicBezTo>
                <a:cubicBezTo>
                  <a:pt x="93" y="46"/>
                  <a:pt x="93" y="47"/>
                  <a:pt x="93" y="48"/>
                </a:cubicBezTo>
                <a:cubicBezTo>
                  <a:pt x="95" y="51"/>
                  <a:pt x="99" y="53"/>
                  <a:pt x="95" y="56"/>
                </a:cubicBezTo>
                <a:cubicBezTo>
                  <a:pt x="94" y="56"/>
                  <a:pt x="93" y="57"/>
                  <a:pt x="92" y="57"/>
                </a:cubicBezTo>
                <a:cubicBezTo>
                  <a:pt x="94" y="60"/>
                  <a:pt x="96" y="68"/>
                  <a:pt x="100" y="6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43" name="Freeform 109"/>
          <p:cNvSpPr>
            <a:spLocks noEditPoints="1"/>
          </p:cNvSpPr>
          <p:nvPr/>
        </p:nvSpPr>
        <p:spPr bwMode="auto">
          <a:xfrm>
            <a:off x="5399088" y="1439863"/>
            <a:ext cx="727075" cy="935037"/>
          </a:xfrm>
          <a:custGeom>
            <a:avLst/>
            <a:gdLst>
              <a:gd name="T0" fmla="*/ 53 w 231"/>
              <a:gd name="T1" fmla="*/ 259 h 296"/>
              <a:gd name="T2" fmla="*/ 4 w 231"/>
              <a:gd name="T3" fmla="*/ 263 h 296"/>
              <a:gd name="T4" fmla="*/ 43 w 231"/>
              <a:gd name="T5" fmla="*/ 189 h 296"/>
              <a:gd name="T6" fmla="*/ 101 w 231"/>
              <a:gd name="T7" fmla="*/ 90 h 296"/>
              <a:gd name="T8" fmla="*/ 132 w 231"/>
              <a:gd name="T9" fmla="*/ 69 h 296"/>
              <a:gd name="T10" fmla="*/ 163 w 231"/>
              <a:gd name="T11" fmla="*/ 76 h 296"/>
              <a:gd name="T12" fmla="*/ 177 w 231"/>
              <a:gd name="T13" fmla="*/ 121 h 296"/>
              <a:gd name="T14" fmla="*/ 183 w 231"/>
              <a:gd name="T15" fmla="*/ 46 h 296"/>
              <a:gd name="T16" fmla="*/ 221 w 231"/>
              <a:gd name="T17" fmla="*/ 26 h 296"/>
              <a:gd name="T18" fmla="*/ 198 w 231"/>
              <a:gd name="T19" fmla="*/ 51 h 296"/>
              <a:gd name="T20" fmla="*/ 197 w 231"/>
              <a:gd name="T21" fmla="*/ 151 h 296"/>
              <a:gd name="T22" fmla="*/ 166 w 231"/>
              <a:gd name="T23" fmla="*/ 211 h 296"/>
              <a:gd name="T24" fmla="*/ 116 w 231"/>
              <a:gd name="T25" fmla="*/ 246 h 296"/>
              <a:gd name="T26" fmla="*/ 196 w 231"/>
              <a:gd name="T27" fmla="*/ 53 h 296"/>
              <a:gd name="T28" fmla="*/ 149 w 231"/>
              <a:gd name="T29" fmla="*/ 48 h 296"/>
              <a:gd name="T30" fmla="*/ 205 w 231"/>
              <a:gd name="T31" fmla="*/ 76 h 296"/>
              <a:gd name="T32" fmla="*/ 141 w 231"/>
              <a:gd name="T33" fmla="*/ 69 h 296"/>
              <a:gd name="T34" fmla="*/ 149 w 231"/>
              <a:gd name="T35" fmla="*/ 53 h 296"/>
              <a:gd name="T36" fmla="*/ 120 w 231"/>
              <a:gd name="T37" fmla="*/ 77 h 296"/>
              <a:gd name="T38" fmla="*/ 135 w 231"/>
              <a:gd name="T39" fmla="*/ 70 h 296"/>
              <a:gd name="T40" fmla="*/ 155 w 231"/>
              <a:gd name="T41" fmla="*/ 70 h 296"/>
              <a:gd name="T42" fmla="*/ 142 w 231"/>
              <a:gd name="T43" fmla="*/ 76 h 296"/>
              <a:gd name="T44" fmla="*/ 209 w 231"/>
              <a:gd name="T45" fmla="*/ 135 h 296"/>
              <a:gd name="T46" fmla="*/ 204 w 231"/>
              <a:gd name="T47" fmla="*/ 107 h 296"/>
              <a:gd name="T48" fmla="*/ 174 w 231"/>
              <a:gd name="T49" fmla="*/ 148 h 296"/>
              <a:gd name="T50" fmla="*/ 89 w 231"/>
              <a:gd name="T51" fmla="*/ 82 h 296"/>
              <a:gd name="T52" fmla="*/ 139 w 231"/>
              <a:gd name="T53" fmla="*/ 98 h 296"/>
              <a:gd name="T54" fmla="*/ 167 w 231"/>
              <a:gd name="T55" fmla="*/ 82 h 296"/>
              <a:gd name="T56" fmla="*/ 109 w 231"/>
              <a:gd name="T57" fmla="*/ 81 h 296"/>
              <a:gd name="T58" fmla="*/ 121 w 231"/>
              <a:gd name="T59" fmla="*/ 82 h 296"/>
              <a:gd name="T60" fmla="*/ 90 w 231"/>
              <a:gd name="T61" fmla="*/ 94 h 296"/>
              <a:gd name="T62" fmla="*/ 153 w 231"/>
              <a:gd name="T63" fmla="*/ 112 h 296"/>
              <a:gd name="T64" fmla="*/ 167 w 231"/>
              <a:gd name="T65" fmla="*/ 89 h 296"/>
              <a:gd name="T66" fmla="*/ 108 w 231"/>
              <a:gd name="T67" fmla="*/ 104 h 296"/>
              <a:gd name="T68" fmla="*/ 96 w 231"/>
              <a:gd name="T69" fmla="*/ 121 h 296"/>
              <a:gd name="T70" fmla="*/ 139 w 231"/>
              <a:gd name="T71" fmla="*/ 123 h 296"/>
              <a:gd name="T72" fmla="*/ 140 w 231"/>
              <a:gd name="T73" fmla="*/ 101 h 296"/>
              <a:gd name="T74" fmla="*/ 126 w 231"/>
              <a:gd name="T75" fmla="*/ 121 h 296"/>
              <a:gd name="T76" fmla="*/ 100 w 231"/>
              <a:gd name="T77" fmla="*/ 117 h 296"/>
              <a:gd name="T78" fmla="*/ 116 w 231"/>
              <a:gd name="T79" fmla="*/ 130 h 296"/>
              <a:gd name="T80" fmla="*/ 82 w 231"/>
              <a:gd name="T81" fmla="*/ 106 h 296"/>
              <a:gd name="T82" fmla="*/ 161 w 231"/>
              <a:gd name="T83" fmla="*/ 146 h 296"/>
              <a:gd name="T84" fmla="*/ 152 w 231"/>
              <a:gd name="T85" fmla="*/ 161 h 296"/>
              <a:gd name="T86" fmla="*/ 169 w 231"/>
              <a:gd name="T87" fmla="*/ 111 h 296"/>
              <a:gd name="T88" fmla="*/ 96 w 231"/>
              <a:gd name="T89" fmla="*/ 128 h 296"/>
              <a:gd name="T90" fmla="*/ 101 w 231"/>
              <a:gd name="T91" fmla="*/ 130 h 296"/>
              <a:gd name="T92" fmla="*/ 115 w 231"/>
              <a:gd name="T93" fmla="*/ 133 h 296"/>
              <a:gd name="T94" fmla="*/ 134 w 231"/>
              <a:gd name="T95" fmla="*/ 130 h 296"/>
              <a:gd name="T96" fmla="*/ 123 w 231"/>
              <a:gd name="T97" fmla="*/ 152 h 296"/>
              <a:gd name="T98" fmla="*/ 114 w 231"/>
              <a:gd name="T99" fmla="*/ 178 h 296"/>
              <a:gd name="T100" fmla="*/ 78 w 231"/>
              <a:gd name="T101" fmla="*/ 159 h 296"/>
              <a:gd name="T102" fmla="*/ 104 w 231"/>
              <a:gd name="T103" fmla="*/ 180 h 296"/>
              <a:gd name="T104" fmla="*/ 41 w 231"/>
              <a:gd name="T105" fmla="*/ 224 h 296"/>
              <a:gd name="T106" fmla="*/ 134 w 231"/>
              <a:gd name="T107" fmla="*/ 217 h 296"/>
              <a:gd name="T108" fmla="*/ 163 w 231"/>
              <a:gd name="T109" fmla="*/ 170 h 296"/>
              <a:gd name="T110" fmla="*/ 152 w 231"/>
              <a:gd name="T111" fmla="*/ 215 h 296"/>
              <a:gd name="T112" fmla="*/ 133 w 231"/>
              <a:gd name="T113" fmla="*/ 233 h 296"/>
              <a:gd name="T114" fmla="*/ 119 w 231"/>
              <a:gd name="T115" fmla="*/ 221 h 296"/>
              <a:gd name="T116" fmla="*/ 111 w 231"/>
              <a:gd name="T117" fmla="*/ 221 h 296"/>
              <a:gd name="T118" fmla="*/ 96 w 231"/>
              <a:gd name="T119" fmla="*/ 222 h 296"/>
              <a:gd name="T120" fmla="*/ 82 w 231"/>
              <a:gd name="T121" fmla="*/ 230 h 296"/>
              <a:gd name="T122" fmla="*/ 62 w 231"/>
              <a:gd name="T123" fmla="*/ 224 h 296"/>
              <a:gd name="T124" fmla="*/ 11 w 231"/>
              <a:gd name="T125" fmla="*/ 292 h 2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31" h="296">
                <a:moveTo>
                  <a:pt x="88" y="234"/>
                </a:moveTo>
                <a:cubicBezTo>
                  <a:pt x="86" y="234"/>
                  <a:pt x="84" y="235"/>
                  <a:pt x="83" y="235"/>
                </a:cubicBezTo>
                <a:cubicBezTo>
                  <a:pt x="81" y="234"/>
                  <a:pt x="79" y="231"/>
                  <a:pt x="75" y="230"/>
                </a:cubicBezTo>
                <a:cubicBezTo>
                  <a:pt x="75" y="228"/>
                  <a:pt x="76" y="226"/>
                  <a:pt x="77" y="225"/>
                </a:cubicBezTo>
                <a:cubicBezTo>
                  <a:pt x="76" y="225"/>
                  <a:pt x="76" y="225"/>
                  <a:pt x="76" y="224"/>
                </a:cubicBezTo>
                <a:cubicBezTo>
                  <a:pt x="72" y="223"/>
                  <a:pt x="68" y="224"/>
                  <a:pt x="64" y="224"/>
                </a:cubicBezTo>
                <a:cubicBezTo>
                  <a:pt x="68" y="228"/>
                  <a:pt x="67" y="235"/>
                  <a:pt x="65" y="241"/>
                </a:cubicBezTo>
                <a:cubicBezTo>
                  <a:pt x="64" y="247"/>
                  <a:pt x="61" y="252"/>
                  <a:pt x="58" y="255"/>
                </a:cubicBezTo>
                <a:cubicBezTo>
                  <a:pt x="56" y="256"/>
                  <a:pt x="54" y="258"/>
                  <a:pt x="53" y="259"/>
                </a:cubicBezTo>
                <a:cubicBezTo>
                  <a:pt x="49" y="258"/>
                  <a:pt x="47" y="260"/>
                  <a:pt x="42" y="260"/>
                </a:cubicBezTo>
                <a:cubicBezTo>
                  <a:pt x="40" y="260"/>
                  <a:pt x="39" y="258"/>
                  <a:pt x="37" y="258"/>
                </a:cubicBezTo>
                <a:cubicBezTo>
                  <a:pt x="35" y="258"/>
                  <a:pt x="32" y="258"/>
                  <a:pt x="29" y="257"/>
                </a:cubicBezTo>
                <a:cubicBezTo>
                  <a:pt x="26" y="260"/>
                  <a:pt x="25" y="263"/>
                  <a:pt x="26" y="268"/>
                </a:cubicBezTo>
                <a:cubicBezTo>
                  <a:pt x="27" y="271"/>
                  <a:pt x="30" y="273"/>
                  <a:pt x="28" y="275"/>
                </a:cubicBezTo>
                <a:cubicBezTo>
                  <a:pt x="24" y="275"/>
                  <a:pt x="19" y="274"/>
                  <a:pt x="15" y="272"/>
                </a:cubicBezTo>
                <a:cubicBezTo>
                  <a:pt x="12" y="278"/>
                  <a:pt x="12" y="285"/>
                  <a:pt x="13" y="292"/>
                </a:cubicBezTo>
                <a:cubicBezTo>
                  <a:pt x="13" y="293"/>
                  <a:pt x="14" y="295"/>
                  <a:pt x="13" y="296"/>
                </a:cubicBezTo>
                <a:cubicBezTo>
                  <a:pt x="5" y="290"/>
                  <a:pt x="0" y="275"/>
                  <a:pt x="4" y="263"/>
                </a:cubicBezTo>
                <a:cubicBezTo>
                  <a:pt x="6" y="261"/>
                  <a:pt x="7" y="259"/>
                  <a:pt x="9" y="256"/>
                </a:cubicBezTo>
                <a:cubicBezTo>
                  <a:pt x="13" y="254"/>
                  <a:pt x="18" y="254"/>
                  <a:pt x="22" y="253"/>
                </a:cubicBezTo>
                <a:cubicBezTo>
                  <a:pt x="24" y="253"/>
                  <a:pt x="26" y="252"/>
                  <a:pt x="28" y="251"/>
                </a:cubicBezTo>
                <a:cubicBezTo>
                  <a:pt x="31" y="249"/>
                  <a:pt x="33" y="249"/>
                  <a:pt x="36" y="247"/>
                </a:cubicBezTo>
                <a:cubicBezTo>
                  <a:pt x="38" y="245"/>
                  <a:pt x="42" y="242"/>
                  <a:pt x="42" y="237"/>
                </a:cubicBezTo>
                <a:cubicBezTo>
                  <a:pt x="39" y="236"/>
                  <a:pt x="36" y="232"/>
                  <a:pt x="36" y="231"/>
                </a:cubicBezTo>
                <a:cubicBezTo>
                  <a:pt x="35" y="229"/>
                  <a:pt x="36" y="226"/>
                  <a:pt x="36" y="223"/>
                </a:cubicBezTo>
                <a:cubicBezTo>
                  <a:pt x="38" y="216"/>
                  <a:pt x="39" y="210"/>
                  <a:pt x="40" y="203"/>
                </a:cubicBezTo>
                <a:cubicBezTo>
                  <a:pt x="41" y="198"/>
                  <a:pt x="42" y="194"/>
                  <a:pt x="43" y="189"/>
                </a:cubicBezTo>
                <a:cubicBezTo>
                  <a:pt x="45" y="186"/>
                  <a:pt x="47" y="184"/>
                  <a:pt x="48" y="181"/>
                </a:cubicBezTo>
                <a:cubicBezTo>
                  <a:pt x="54" y="178"/>
                  <a:pt x="62" y="177"/>
                  <a:pt x="68" y="177"/>
                </a:cubicBezTo>
                <a:cubicBezTo>
                  <a:pt x="68" y="169"/>
                  <a:pt x="67" y="159"/>
                  <a:pt x="67" y="151"/>
                </a:cubicBezTo>
                <a:cubicBezTo>
                  <a:pt x="68" y="149"/>
                  <a:pt x="69" y="149"/>
                  <a:pt x="69" y="147"/>
                </a:cubicBezTo>
                <a:cubicBezTo>
                  <a:pt x="72" y="146"/>
                  <a:pt x="75" y="144"/>
                  <a:pt x="78" y="145"/>
                </a:cubicBezTo>
                <a:cubicBezTo>
                  <a:pt x="77" y="130"/>
                  <a:pt x="78" y="120"/>
                  <a:pt x="77" y="105"/>
                </a:cubicBezTo>
                <a:cubicBezTo>
                  <a:pt x="83" y="97"/>
                  <a:pt x="85" y="81"/>
                  <a:pt x="91" y="71"/>
                </a:cubicBezTo>
                <a:cubicBezTo>
                  <a:pt x="96" y="73"/>
                  <a:pt x="96" y="80"/>
                  <a:pt x="99" y="85"/>
                </a:cubicBezTo>
                <a:cubicBezTo>
                  <a:pt x="99" y="86"/>
                  <a:pt x="101" y="88"/>
                  <a:pt x="101" y="90"/>
                </a:cubicBezTo>
                <a:cubicBezTo>
                  <a:pt x="102" y="86"/>
                  <a:pt x="102" y="83"/>
                  <a:pt x="103" y="78"/>
                </a:cubicBezTo>
                <a:cubicBezTo>
                  <a:pt x="105" y="76"/>
                  <a:pt x="107" y="73"/>
                  <a:pt x="109" y="70"/>
                </a:cubicBezTo>
                <a:cubicBezTo>
                  <a:pt x="111" y="67"/>
                  <a:pt x="113" y="64"/>
                  <a:pt x="113" y="61"/>
                </a:cubicBezTo>
                <a:cubicBezTo>
                  <a:pt x="114" y="60"/>
                  <a:pt x="114" y="59"/>
                  <a:pt x="116" y="58"/>
                </a:cubicBezTo>
                <a:cubicBezTo>
                  <a:pt x="116" y="55"/>
                  <a:pt x="119" y="53"/>
                  <a:pt x="120" y="50"/>
                </a:cubicBezTo>
                <a:cubicBezTo>
                  <a:pt x="120" y="50"/>
                  <a:pt x="120" y="50"/>
                  <a:pt x="121" y="49"/>
                </a:cubicBezTo>
                <a:cubicBezTo>
                  <a:pt x="122" y="49"/>
                  <a:pt x="122" y="49"/>
                  <a:pt x="123" y="50"/>
                </a:cubicBezTo>
                <a:cubicBezTo>
                  <a:pt x="125" y="56"/>
                  <a:pt x="127" y="63"/>
                  <a:pt x="130" y="71"/>
                </a:cubicBezTo>
                <a:cubicBezTo>
                  <a:pt x="130" y="70"/>
                  <a:pt x="131" y="69"/>
                  <a:pt x="132" y="69"/>
                </a:cubicBezTo>
                <a:cubicBezTo>
                  <a:pt x="132" y="69"/>
                  <a:pt x="133" y="69"/>
                  <a:pt x="133" y="69"/>
                </a:cubicBezTo>
                <a:cubicBezTo>
                  <a:pt x="135" y="67"/>
                  <a:pt x="137" y="62"/>
                  <a:pt x="139" y="58"/>
                </a:cubicBezTo>
                <a:cubicBezTo>
                  <a:pt x="142" y="53"/>
                  <a:pt x="146" y="50"/>
                  <a:pt x="147" y="45"/>
                </a:cubicBezTo>
                <a:cubicBezTo>
                  <a:pt x="148" y="46"/>
                  <a:pt x="147" y="44"/>
                  <a:pt x="148" y="45"/>
                </a:cubicBezTo>
                <a:cubicBezTo>
                  <a:pt x="148" y="44"/>
                  <a:pt x="149" y="40"/>
                  <a:pt x="152" y="40"/>
                </a:cubicBezTo>
                <a:cubicBezTo>
                  <a:pt x="155" y="45"/>
                  <a:pt x="156" y="51"/>
                  <a:pt x="158" y="56"/>
                </a:cubicBezTo>
                <a:cubicBezTo>
                  <a:pt x="159" y="61"/>
                  <a:pt x="160" y="65"/>
                  <a:pt x="162" y="69"/>
                </a:cubicBezTo>
                <a:cubicBezTo>
                  <a:pt x="162" y="70"/>
                  <a:pt x="164" y="72"/>
                  <a:pt x="164" y="73"/>
                </a:cubicBezTo>
                <a:cubicBezTo>
                  <a:pt x="164" y="74"/>
                  <a:pt x="163" y="75"/>
                  <a:pt x="163" y="76"/>
                </a:cubicBezTo>
                <a:cubicBezTo>
                  <a:pt x="162" y="79"/>
                  <a:pt x="163" y="84"/>
                  <a:pt x="161" y="87"/>
                </a:cubicBezTo>
                <a:cubicBezTo>
                  <a:pt x="163" y="85"/>
                  <a:pt x="165" y="81"/>
                  <a:pt x="167" y="77"/>
                </a:cubicBezTo>
                <a:cubicBezTo>
                  <a:pt x="167" y="77"/>
                  <a:pt x="169" y="76"/>
                  <a:pt x="170" y="77"/>
                </a:cubicBezTo>
                <a:cubicBezTo>
                  <a:pt x="171" y="81"/>
                  <a:pt x="172" y="90"/>
                  <a:pt x="173" y="94"/>
                </a:cubicBezTo>
                <a:cubicBezTo>
                  <a:pt x="174" y="97"/>
                  <a:pt x="174" y="98"/>
                  <a:pt x="175" y="101"/>
                </a:cubicBezTo>
                <a:cubicBezTo>
                  <a:pt x="175" y="103"/>
                  <a:pt x="176" y="105"/>
                  <a:pt x="177" y="107"/>
                </a:cubicBezTo>
                <a:cubicBezTo>
                  <a:pt x="178" y="108"/>
                  <a:pt x="177" y="110"/>
                  <a:pt x="178" y="111"/>
                </a:cubicBezTo>
                <a:cubicBezTo>
                  <a:pt x="178" y="112"/>
                  <a:pt x="179" y="112"/>
                  <a:pt x="179" y="113"/>
                </a:cubicBezTo>
                <a:cubicBezTo>
                  <a:pt x="179" y="115"/>
                  <a:pt x="178" y="119"/>
                  <a:pt x="177" y="121"/>
                </a:cubicBezTo>
                <a:cubicBezTo>
                  <a:pt x="177" y="124"/>
                  <a:pt x="176" y="126"/>
                  <a:pt x="176" y="129"/>
                </a:cubicBezTo>
                <a:cubicBezTo>
                  <a:pt x="181" y="126"/>
                  <a:pt x="189" y="121"/>
                  <a:pt x="194" y="116"/>
                </a:cubicBezTo>
                <a:cubicBezTo>
                  <a:pt x="197" y="112"/>
                  <a:pt x="199" y="109"/>
                  <a:pt x="201" y="106"/>
                </a:cubicBezTo>
                <a:cubicBezTo>
                  <a:pt x="202" y="105"/>
                  <a:pt x="203" y="104"/>
                  <a:pt x="204" y="103"/>
                </a:cubicBezTo>
                <a:cubicBezTo>
                  <a:pt x="204" y="102"/>
                  <a:pt x="204" y="100"/>
                  <a:pt x="204" y="99"/>
                </a:cubicBezTo>
                <a:cubicBezTo>
                  <a:pt x="207" y="95"/>
                  <a:pt x="208" y="89"/>
                  <a:pt x="209" y="85"/>
                </a:cubicBezTo>
                <a:cubicBezTo>
                  <a:pt x="207" y="78"/>
                  <a:pt x="200" y="75"/>
                  <a:pt x="195" y="70"/>
                </a:cubicBezTo>
                <a:cubicBezTo>
                  <a:pt x="194" y="67"/>
                  <a:pt x="191" y="64"/>
                  <a:pt x="189" y="60"/>
                </a:cubicBezTo>
                <a:cubicBezTo>
                  <a:pt x="188" y="55"/>
                  <a:pt x="184" y="51"/>
                  <a:pt x="183" y="46"/>
                </a:cubicBezTo>
                <a:cubicBezTo>
                  <a:pt x="182" y="44"/>
                  <a:pt x="182" y="41"/>
                  <a:pt x="181" y="39"/>
                </a:cubicBezTo>
                <a:cubicBezTo>
                  <a:pt x="181" y="38"/>
                  <a:pt x="182" y="38"/>
                  <a:pt x="182" y="37"/>
                </a:cubicBezTo>
                <a:cubicBezTo>
                  <a:pt x="181" y="30"/>
                  <a:pt x="185" y="24"/>
                  <a:pt x="189" y="20"/>
                </a:cubicBezTo>
                <a:cubicBezTo>
                  <a:pt x="194" y="18"/>
                  <a:pt x="197" y="14"/>
                  <a:pt x="203" y="15"/>
                </a:cubicBezTo>
                <a:cubicBezTo>
                  <a:pt x="208" y="12"/>
                  <a:pt x="215" y="8"/>
                  <a:pt x="213" y="3"/>
                </a:cubicBezTo>
                <a:cubicBezTo>
                  <a:pt x="214" y="1"/>
                  <a:pt x="216" y="0"/>
                  <a:pt x="218" y="2"/>
                </a:cubicBezTo>
                <a:cubicBezTo>
                  <a:pt x="216" y="5"/>
                  <a:pt x="219" y="9"/>
                  <a:pt x="219" y="13"/>
                </a:cubicBezTo>
                <a:cubicBezTo>
                  <a:pt x="219" y="19"/>
                  <a:pt x="215" y="23"/>
                  <a:pt x="212" y="27"/>
                </a:cubicBezTo>
                <a:cubicBezTo>
                  <a:pt x="215" y="27"/>
                  <a:pt x="219" y="27"/>
                  <a:pt x="221" y="26"/>
                </a:cubicBezTo>
                <a:cubicBezTo>
                  <a:pt x="222" y="25"/>
                  <a:pt x="223" y="23"/>
                  <a:pt x="225" y="22"/>
                </a:cubicBezTo>
                <a:cubicBezTo>
                  <a:pt x="227" y="20"/>
                  <a:pt x="228" y="18"/>
                  <a:pt x="229" y="16"/>
                </a:cubicBezTo>
                <a:cubicBezTo>
                  <a:pt x="231" y="17"/>
                  <a:pt x="230" y="19"/>
                  <a:pt x="230" y="21"/>
                </a:cubicBezTo>
                <a:cubicBezTo>
                  <a:pt x="230" y="23"/>
                  <a:pt x="229" y="26"/>
                  <a:pt x="229" y="28"/>
                </a:cubicBezTo>
                <a:cubicBezTo>
                  <a:pt x="228" y="30"/>
                  <a:pt x="226" y="32"/>
                  <a:pt x="226" y="33"/>
                </a:cubicBezTo>
                <a:cubicBezTo>
                  <a:pt x="225" y="34"/>
                  <a:pt x="226" y="35"/>
                  <a:pt x="225" y="35"/>
                </a:cubicBezTo>
                <a:cubicBezTo>
                  <a:pt x="223" y="39"/>
                  <a:pt x="217" y="42"/>
                  <a:pt x="212" y="43"/>
                </a:cubicBezTo>
                <a:cubicBezTo>
                  <a:pt x="211" y="44"/>
                  <a:pt x="209" y="43"/>
                  <a:pt x="208" y="44"/>
                </a:cubicBezTo>
                <a:cubicBezTo>
                  <a:pt x="205" y="45"/>
                  <a:pt x="201" y="48"/>
                  <a:pt x="198" y="51"/>
                </a:cubicBezTo>
                <a:cubicBezTo>
                  <a:pt x="197" y="58"/>
                  <a:pt x="205" y="57"/>
                  <a:pt x="206" y="62"/>
                </a:cubicBezTo>
                <a:cubicBezTo>
                  <a:pt x="208" y="63"/>
                  <a:pt x="209" y="64"/>
                  <a:pt x="210" y="65"/>
                </a:cubicBezTo>
                <a:cubicBezTo>
                  <a:pt x="213" y="72"/>
                  <a:pt x="216" y="79"/>
                  <a:pt x="220" y="86"/>
                </a:cubicBezTo>
                <a:cubicBezTo>
                  <a:pt x="222" y="88"/>
                  <a:pt x="223" y="91"/>
                  <a:pt x="224" y="93"/>
                </a:cubicBezTo>
                <a:cubicBezTo>
                  <a:pt x="225" y="94"/>
                  <a:pt x="225" y="94"/>
                  <a:pt x="226" y="95"/>
                </a:cubicBezTo>
                <a:cubicBezTo>
                  <a:pt x="229" y="101"/>
                  <a:pt x="230" y="108"/>
                  <a:pt x="228" y="115"/>
                </a:cubicBezTo>
                <a:cubicBezTo>
                  <a:pt x="226" y="118"/>
                  <a:pt x="225" y="119"/>
                  <a:pt x="224" y="122"/>
                </a:cubicBezTo>
                <a:cubicBezTo>
                  <a:pt x="216" y="131"/>
                  <a:pt x="208" y="141"/>
                  <a:pt x="200" y="149"/>
                </a:cubicBezTo>
                <a:cubicBezTo>
                  <a:pt x="199" y="150"/>
                  <a:pt x="198" y="151"/>
                  <a:pt x="197" y="151"/>
                </a:cubicBezTo>
                <a:cubicBezTo>
                  <a:pt x="197" y="152"/>
                  <a:pt x="196" y="152"/>
                  <a:pt x="196" y="152"/>
                </a:cubicBezTo>
                <a:cubicBezTo>
                  <a:pt x="195" y="153"/>
                  <a:pt x="195" y="153"/>
                  <a:pt x="195" y="154"/>
                </a:cubicBezTo>
                <a:cubicBezTo>
                  <a:pt x="193" y="156"/>
                  <a:pt x="188" y="157"/>
                  <a:pt x="187" y="159"/>
                </a:cubicBezTo>
                <a:cubicBezTo>
                  <a:pt x="187" y="160"/>
                  <a:pt x="187" y="161"/>
                  <a:pt x="187" y="162"/>
                </a:cubicBezTo>
                <a:cubicBezTo>
                  <a:pt x="186" y="166"/>
                  <a:pt x="184" y="170"/>
                  <a:pt x="183" y="174"/>
                </a:cubicBezTo>
                <a:cubicBezTo>
                  <a:pt x="178" y="181"/>
                  <a:pt x="175" y="191"/>
                  <a:pt x="175" y="202"/>
                </a:cubicBezTo>
                <a:cubicBezTo>
                  <a:pt x="175" y="205"/>
                  <a:pt x="175" y="208"/>
                  <a:pt x="173" y="209"/>
                </a:cubicBezTo>
                <a:cubicBezTo>
                  <a:pt x="172" y="209"/>
                  <a:pt x="171" y="209"/>
                  <a:pt x="170" y="210"/>
                </a:cubicBezTo>
                <a:cubicBezTo>
                  <a:pt x="169" y="210"/>
                  <a:pt x="167" y="210"/>
                  <a:pt x="166" y="211"/>
                </a:cubicBezTo>
                <a:cubicBezTo>
                  <a:pt x="166" y="211"/>
                  <a:pt x="165" y="212"/>
                  <a:pt x="165" y="212"/>
                </a:cubicBezTo>
                <a:cubicBezTo>
                  <a:pt x="162" y="213"/>
                  <a:pt x="158" y="213"/>
                  <a:pt x="154" y="214"/>
                </a:cubicBezTo>
                <a:cubicBezTo>
                  <a:pt x="153" y="218"/>
                  <a:pt x="153" y="222"/>
                  <a:pt x="152" y="227"/>
                </a:cubicBezTo>
                <a:cubicBezTo>
                  <a:pt x="150" y="229"/>
                  <a:pt x="147" y="232"/>
                  <a:pt x="145" y="234"/>
                </a:cubicBezTo>
                <a:cubicBezTo>
                  <a:pt x="143" y="234"/>
                  <a:pt x="139" y="233"/>
                  <a:pt x="137" y="233"/>
                </a:cubicBezTo>
                <a:cubicBezTo>
                  <a:pt x="137" y="234"/>
                  <a:pt x="137" y="235"/>
                  <a:pt x="136" y="236"/>
                </a:cubicBezTo>
                <a:cubicBezTo>
                  <a:pt x="132" y="237"/>
                  <a:pt x="131" y="240"/>
                  <a:pt x="127" y="242"/>
                </a:cubicBezTo>
                <a:cubicBezTo>
                  <a:pt x="124" y="240"/>
                  <a:pt x="120" y="241"/>
                  <a:pt x="117" y="239"/>
                </a:cubicBezTo>
                <a:cubicBezTo>
                  <a:pt x="117" y="242"/>
                  <a:pt x="117" y="244"/>
                  <a:pt x="116" y="246"/>
                </a:cubicBezTo>
                <a:cubicBezTo>
                  <a:pt x="112" y="245"/>
                  <a:pt x="109" y="251"/>
                  <a:pt x="106" y="250"/>
                </a:cubicBezTo>
                <a:cubicBezTo>
                  <a:pt x="103" y="250"/>
                  <a:pt x="97" y="248"/>
                  <a:pt x="96" y="250"/>
                </a:cubicBezTo>
                <a:cubicBezTo>
                  <a:pt x="93" y="250"/>
                  <a:pt x="93" y="248"/>
                  <a:pt x="91" y="247"/>
                </a:cubicBezTo>
                <a:cubicBezTo>
                  <a:pt x="89" y="245"/>
                  <a:pt x="88" y="246"/>
                  <a:pt x="87" y="244"/>
                </a:cubicBezTo>
                <a:cubicBezTo>
                  <a:pt x="88" y="242"/>
                  <a:pt x="89" y="237"/>
                  <a:pt x="88" y="234"/>
                </a:cubicBezTo>
                <a:close/>
                <a:moveTo>
                  <a:pt x="210" y="14"/>
                </a:moveTo>
                <a:cubicBezTo>
                  <a:pt x="203" y="17"/>
                  <a:pt x="196" y="20"/>
                  <a:pt x="189" y="23"/>
                </a:cubicBezTo>
                <a:cubicBezTo>
                  <a:pt x="184" y="28"/>
                  <a:pt x="183" y="37"/>
                  <a:pt x="187" y="45"/>
                </a:cubicBezTo>
                <a:cubicBezTo>
                  <a:pt x="189" y="49"/>
                  <a:pt x="194" y="51"/>
                  <a:pt x="196" y="53"/>
                </a:cubicBezTo>
                <a:cubicBezTo>
                  <a:pt x="196" y="52"/>
                  <a:pt x="197" y="51"/>
                  <a:pt x="197" y="50"/>
                </a:cubicBezTo>
                <a:cubicBezTo>
                  <a:pt x="202" y="42"/>
                  <a:pt x="212" y="42"/>
                  <a:pt x="219" y="38"/>
                </a:cubicBezTo>
                <a:cubicBezTo>
                  <a:pt x="221" y="37"/>
                  <a:pt x="222" y="34"/>
                  <a:pt x="224" y="33"/>
                </a:cubicBezTo>
                <a:cubicBezTo>
                  <a:pt x="226" y="29"/>
                  <a:pt x="228" y="26"/>
                  <a:pt x="228" y="22"/>
                </a:cubicBezTo>
                <a:cubicBezTo>
                  <a:pt x="224" y="26"/>
                  <a:pt x="216" y="31"/>
                  <a:pt x="208" y="28"/>
                </a:cubicBezTo>
                <a:cubicBezTo>
                  <a:pt x="208" y="26"/>
                  <a:pt x="211" y="25"/>
                  <a:pt x="213" y="23"/>
                </a:cubicBezTo>
                <a:cubicBezTo>
                  <a:pt x="216" y="19"/>
                  <a:pt x="219" y="12"/>
                  <a:pt x="215" y="7"/>
                </a:cubicBezTo>
                <a:cubicBezTo>
                  <a:pt x="214" y="10"/>
                  <a:pt x="212" y="12"/>
                  <a:pt x="210" y="14"/>
                </a:cubicBezTo>
                <a:close/>
                <a:moveTo>
                  <a:pt x="149" y="48"/>
                </a:moveTo>
                <a:cubicBezTo>
                  <a:pt x="149" y="48"/>
                  <a:pt x="148" y="48"/>
                  <a:pt x="148" y="49"/>
                </a:cubicBezTo>
                <a:cubicBezTo>
                  <a:pt x="149" y="49"/>
                  <a:pt x="146" y="50"/>
                  <a:pt x="147" y="51"/>
                </a:cubicBezTo>
                <a:cubicBezTo>
                  <a:pt x="147" y="51"/>
                  <a:pt x="149" y="51"/>
                  <a:pt x="150" y="51"/>
                </a:cubicBezTo>
                <a:cubicBezTo>
                  <a:pt x="150" y="52"/>
                  <a:pt x="151" y="52"/>
                  <a:pt x="151" y="53"/>
                </a:cubicBezTo>
                <a:cubicBezTo>
                  <a:pt x="155" y="52"/>
                  <a:pt x="153" y="46"/>
                  <a:pt x="151" y="46"/>
                </a:cubicBezTo>
                <a:cubicBezTo>
                  <a:pt x="151" y="46"/>
                  <a:pt x="149" y="47"/>
                  <a:pt x="149" y="48"/>
                </a:cubicBezTo>
                <a:close/>
                <a:moveTo>
                  <a:pt x="193" y="63"/>
                </a:moveTo>
                <a:cubicBezTo>
                  <a:pt x="194" y="64"/>
                  <a:pt x="194" y="65"/>
                  <a:pt x="195" y="66"/>
                </a:cubicBezTo>
                <a:cubicBezTo>
                  <a:pt x="197" y="70"/>
                  <a:pt x="201" y="73"/>
                  <a:pt x="205" y="76"/>
                </a:cubicBezTo>
                <a:cubicBezTo>
                  <a:pt x="207" y="77"/>
                  <a:pt x="207" y="80"/>
                  <a:pt x="210" y="81"/>
                </a:cubicBezTo>
                <a:cubicBezTo>
                  <a:pt x="210" y="77"/>
                  <a:pt x="209" y="74"/>
                  <a:pt x="209" y="71"/>
                </a:cubicBezTo>
                <a:cubicBezTo>
                  <a:pt x="205" y="59"/>
                  <a:pt x="192" y="56"/>
                  <a:pt x="186" y="47"/>
                </a:cubicBezTo>
                <a:cubicBezTo>
                  <a:pt x="188" y="52"/>
                  <a:pt x="191" y="59"/>
                  <a:pt x="193" y="63"/>
                </a:cubicBezTo>
                <a:close/>
                <a:moveTo>
                  <a:pt x="143" y="55"/>
                </a:moveTo>
                <a:cubicBezTo>
                  <a:pt x="141" y="59"/>
                  <a:pt x="138" y="64"/>
                  <a:pt x="137" y="67"/>
                </a:cubicBezTo>
                <a:cubicBezTo>
                  <a:pt x="137" y="67"/>
                  <a:pt x="138" y="67"/>
                  <a:pt x="139" y="67"/>
                </a:cubicBezTo>
                <a:cubicBezTo>
                  <a:pt x="140" y="68"/>
                  <a:pt x="138" y="70"/>
                  <a:pt x="139" y="71"/>
                </a:cubicBezTo>
                <a:cubicBezTo>
                  <a:pt x="140" y="71"/>
                  <a:pt x="140" y="69"/>
                  <a:pt x="141" y="69"/>
                </a:cubicBezTo>
                <a:cubicBezTo>
                  <a:pt x="142" y="69"/>
                  <a:pt x="142" y="68"/>
                  <a:pt x="142" y="69"/>
                </a:cubicBezTo>
                <a:cubicBezTo>
                  <a:pt x="143" y="69"/>
                  <a:pt x="142" y="71"/>
                  <a:pt x="143" y="72"/>
                </a:cubicBezTo>
                <a:cubicBezTo>
                  <a:pt x="143" y="70"/>
                  <a:pt x="145" y="67"/>
                  <a:pt x="147" y="69"/>
                </a:cubicBezTo>
                <a:cubicBezTo>
                  <a:pt x="147" y="72"/>
                  <a:pt x="150" y="74"/>
                  <a:pt x="151" y="76"/>
                </a:cubicBezTo>
                <a:cubicBezTo>
                  <a:pt x="154" y="73"/>
                  <a:pt x="152" y="66"/>
                  <a:pt x="153" y="61"/>
                </a:cubicBezTo>
                <a:cubicBezTo>
                  <a:pt x="155" y="65"/>
                  <a:pt x="156" y="70"/>
                  <a:pt x="159" y="72"/>
                </a:cubicBezTo>
                <a:cubicBezTo>
                  <a:pt x="160" y="68"/>
                  <a:pt x="158" y="64"/>
                  <a:pt x="157" y="60"/>
                </a:cubicBezTo>
                <a:cubicBezTo>
                  <a:pt x="156" y="57"/>
                  <a:pt x="155" y="55"/>
                  <a:pt x="154" y="53"/>
                </a:cubicBezTo>
                <a:cubicBezTo>
                  <a:pt x="154" y="55"/>
                  <a:pt x="149" y="55"/>
                  <a:pt x="149" y="53"/>
                </a:cubicBezTo>
                <a:cubicBezTo>
                  <a:pt x="147" y="54"/>
                  <a:pt x="146" y="55"/>
                  <a:pt x="143" y="55"/>
                </a:cubicBezTo>
                <a:close/>
                <a:moveTo>
                  <a:pt x="118" y="58"/>
                </a:moveTo>
                <a:cubicBezTo>
                  <a:pt x="120" y="58"/>
                  <a:pt x="120" y="59"/>
                  <a:pt x="122" y="59"/>
                </a:cubicBezTo>
                <a:cubicBezTo>
                  <a:pt x="123" y="57"/>
                  <a:pt x="123" y="55"/>
                  <a:pt x="121" y="53"/>
                </a:cubicBezTo>
                <a:cubicBezTo>
                  <a:pt x="120" y="55"/>
                  <a:pt x="118" y="56"/>
                  <a:pt x="118" y="58"/>
                </a:cubicBezTo>
                <a:close/>
                <a:moveTo>
                  <a:pt x="112" y="76"/>
                </a:moveTo>
                <a:cubicBezTo>
                  <a:pt x="114" y="74"/>
                  <a:pt x="113" y="69"/>
                  <a:pt x="116" y="67"/>
                </a:cubicBezTo>
                <a:cubicBezTo>
                  <a:pt x="116" y="72"/>
                  <a:pt x="114" y="77"/>
                  <a:pt x="114" y="82"/>
                </a:cubicBezTo>
                <a:cubicBezTo>
                  <a:pt x="117" y="85"/>
                  <a:pt x="118" y="79"/>
                  <a:pt x="120" y="77"/>
                </a:cubicBezTo>
                <a:cubicBezTo>
                  <a:pt x="120" y="73"/>
                  <a:pt x="119" y="72"/>
                  <a:pt x="120" y="69"/>
                </a:cubicBezTo>
                <a:cubicBezTo>
                  <a:pt x="122" y="73"/>
                  <a:pt x="121" y="81"/>
                  <a:pt x="124" y="82"/>
                </a:cubicBezTo>
                <a:cubicBezTo>
                  <a:pt x="125" y="79"/>
                  <a:pt x="127" y="77"/>
                  <a:pt x="128" y="74"/>
                </a:cubicBezTo>
                <a:cubicBezTo>
                  <a:pt x="127" y="70"/>
                  <a:pt x="126" y="65"/>
                  <a:pt x="124" y="60"/>
                </a:cubicBezTo>
                <a:cubicBezTo>
                  <a:pt x="122" y="63"/>
                  <a:pt x="119" y="61"/>
                  <a:pt x="117" y="60"/>
                </a:cubicBezTo>
                <a:cubicBezTo>
                  <a:pt x="113" y="67"/>
                  <a:pt x="108" y="73"/>
                  <a:pt x="105" y="80"/>
                </a:cubicBezTo>
                <a:cubicBezTo>
                  <a:pt x="106" y="81"/>
                  <a:pt x="107" y="80"/>
                  <a:pt x="108" y="81"/>
                </a:cubicBezTo>
                <a:cubicBezTo>
                  <a:pt x="110" y="79"/>
                  <a:pt x="111" y="77"/>
                  <a:pt x="112" y="76"/>
                </a:cubicBezTo>
                <a:close/>
                <a:moveTo>
                  <a:pt x="135" y="70"/>
                </a:moveTo>
                <a:cubicBezTo>
                  <a:pt x="137" y="75"/>
                  <a:pt x="136" y="81"/>
                  <a:pt x="139" y="85"/>
                </a:cubicBezTo>
                <a:cubicBezTo>
                  <a:pt x="139" y="81"/>
                  <a:pt x="140" y="79"/>
                  <a:pt x="140" y="74"/>
                </a:cubicBezTo>
                <a:cubicBezTo>
                  <a:pt x="138" y="74"/>
                  <a:pt x="137" y="74"/>
                  <a:pt x="136" y="72"/>
                </a:cubicBezTo>
                <a:cubicBezTo>
                  <a:pt x="136" y="71"/>
                  <a:pt x="137" y="69"/>
                  <a:pt x="136" y="70"/>
                </a:cubicBezTo>
                <a:cubicBezTo>
                  <a:pt x="135" y="70"/>
                  <a:pt x="135" y="70"/>
                  <a:pt x="135" y="70"/>
                </a:cubicBezTo>
                <a:close/>
                <a:moveTo>
                  <a:pt x="152" y="100"/>
                </a:moveTo>
                <a:cubicBezTo>
                  <a:pt x="157" y="94"/>
                  <a:pt x="159" y="85"/>
                  <a:pt x="161" y="75"/>
                </a:cubicBezTo>
                <a:cubicBezTo>
                  <a:pt x="160" y="75"/>
                  <a:pt x="160" y="76"/>
                  <a:pt x="159" y="75"/>
                </a:cubicBezTo>
                <a:cubicBezTo>
                  <a:pt x="157" y="74"/>
                  <a:pt x="157" y="71"/>
                  <a:pt x="155" y="70"/>
                </a:cubicBezTo>
                <a:cubicBezTo>
                  <a:pt x="154" y="80"/>
                  <a:pt x="152" y="89"/>
                  <a:pt x="152" y="100"/>
                </a:cubicBezTo>
                <a:close/>
                <a:moveTo>
                  <a:pt x="142" y="76"/>
                </a:moveTo>
                <a:cubicBezTo>
                  <a:pt x="142" y="83"/>
                  <a:pt x="138" y="89"/>
                  <a:pt x="141" y="95"/>
                </a:cubicBezTo>
                <a:cubicBezTo>
                  <a:pt x="143" y="93"/>
                  <a:pt x="142" y="90"/>
                  <a:pt x="145" y="90"/>
                </a:cubicBezTo>
                <a:cubicBezTo>
                  <a:pt x="149" y="91"/>
                  <a:pt x="148" y="97"/>
                  <a:pt x="150" y="100"/>
                </a:cubicBezTo>
                <a:cubicBezTo>
                  <a:pt x="150" y="92"/>
                  <a:pt x="152" y="84"/>
                  <a:pt x="152" y="79"/>
                </a:cubicBezTo>
                <a:cubicBezTo>
                  <a:pt x="151" y="79"/>
                  <a:pt x="150" y="79"/>
                  <a:pt x="150" y="79"/>
                </a:cubicBezTo>
                <a:cubicBezTo>
                  <a:pt x="148" y="76"/>
                  <a:pt x="147" y="73"/>
                  <a:pt x="145" y="71"/>
                </a:cubicBezTo>
                <a:cubicBezTo>
                  <a:pt x="145" y="74"/>
                  <a:pt x="143" y="75"/>
                  <a:pt x="142" y="76"/>
                </a:cubicBezTo>
                <a:close/>
                <a:moveTo>
                  <a:pt x="128" y="79"/>
                </a:moveTo>
                <a:cubicBezTo>
                  <a:pt x="131" y="78"/>
                  <a:pt x="131" y="80"/>
                  <a:pt x="133" y="81"/>
                </a:cubicBezTo>
                <a:cubicBezTo>
                  <a:pt x="133" y="80"/>
                  <a:pt x="134" y="80"/>
                  <a:pt x="134" y="79"/>
                </a:cubicBezTo>
                <a:cubicBezTo>
                  <a:pt x="134" y="77"/>
                  <a:pt x="134" y="74"/>
                  <a:pt x="132" y="72"/>
                </a:cubicBezTo>
                <a:cubicBezTo>
                  <a:pt x="130" y="74"/>
                  <a:pt x="129" y="77"/>
                  <a:pt x="128" y="79"/>
                </a:cubicBezTo>
                <a:close/>
                <a:moveTo>
                  <a:pt x="192" y="153"/>
                </a:moveTo>
                <a:cubicBezTo>
                  <a:pt x="196" y="147"/>
                  <a:pt x="202" y="145"/>
                  <a:pt x="206" y="139"/>
                </a:cubicBezTo>
                <a:cubicBezTo>
                  <a:pt x="206" y="139"/>
                  <a:pt x="207" y="138"/>
                  <a:pt x="207" y="138"/>
                </a:cubicBezTo>
                <a:cubicBezTo>
                  <a:pt x="208" y="137"/>
                  <a:pt x="208" y="136"/>
                  <a:pt x="209" y="135"/>
                </a:cubicBezTo>
                <a:cubicBezTo>
                  <a:pt x="216" y="129"/>
                  <a:pt x="221" y="122"/>
                  <a:pt x="226" y="113"/>
                </a:cubicBezTo>
                <a:cubicBezTo>
                  <a:pt x="227" y="108"/>
                  <a:pt x="228" y="102"/>
                  <a:pt x="225" y="97"/>
                </a:cubicBezTo>
                <a:cubicBezTo>
                  <a:pt x="225" y="96"/>
                  <a:pt x="224" y="95"/>
                  <a:pt x="223" y="94"/>
                </a:cubicBezTo>
                <a:cubicBezTo>
                  <a:pt x="221" y="91"/>
                  <a:pt x="219" y="87"/>
                  <a:pt x="216" y="84"/>
                </a:cubicBezTo>
                <a:cubicBezTo>
                  <a:pt x="215" y="81"/>
                  <a:pt x="213" y="74"/>
                  <a:pt x="211" y="73"/>
                </a:cubicBezTo>
                <a:cubicBezTo>
                  <a:pt x="211" y="73"/>
                  <a:pt x="211" y="73"/>
                  <a:pt x="211" y="73"/>
                </a:cubicBezTo>
                <a:cubicBezTo>
                  <a:pt x="213" y="81"/>
                  <a:pt x="211" y="91"/>
                  <a:pt x="208" y="97"/>
                </a:cubicBezTo>
                <a:cubicBezTo>
                  <a:pt x="208" y="98"/>
                  <a:pt x="207" y="100"/>
                  <a:pt x="207" y="101"/>
                </a:cubicBezTo>
                <a:cubicBezTo>
                  <a:pt x="206" y="103"/>
                  <a:pt x="205" y="105"/>
                  <a:pt x="204" y="107"/>
                </a:cubicBezTo>
                <a:cubicBezTo>
                  <a:pt x="202" y="110"/>
                  <a:pt x="199" y="112"/>
                  <a:pt x="196" y="115"/>
                </a:cubicBezTo>
                <a:cubicBezTo>
                  <a:pt x="196" y="116"/>
                  <a:pt x="196" y="117"/>
                  <a:pt x="195" y="118"/>
                </a:cubicBezTo>
                <a:cubicBezTo>
                  <a:pt x="193" y="120"/>
                  <a:pt x="190" y="122"/>
                  <a:pt x="188" y="124"/>
                </a:cubicBezTo>
                <a:cubicBezTo>
                  <a:pt x="187" y="124"/>
                  <a:pt x="186" y="125"/>
                  <a:pt x="185" y="126"/>
                </a:cubicBezTo>
                <a:cubicBezTo>
                  <a:pt x="184" y="126"/>
                  <a:pt x="183" y="127"/>
                  <a:pt x="182" y="127"/>
                </a:cubicBezTo>
                <a:cubicBezTo>
                  <a:pt x="181" y="128"/>
                  <a:pt x="181" y="129"/>
                  <a:pt x="180" y="129"/>
                </a:cubicBezTo>
                <a:cubicBezTo>
                  <a:pt x="178" y="131"/>
                  <a:pt x="176" y="131"/>
                  <a:pt x="175" y="133"/>
                </a:cubicBezTo>
                <a:cubicBezTo>
                  <a:pt x="173" y="139"/>
                  <a:pt x="173" y="144"/>
                  <a:pt x="172" y="148"/>
                </a:cubicBezTo>
                <a:cubicBezTo>
                  <a:pt x="172" y="146"/>
                  <a:pt x="176" y="148"/>
                  <a:pt x="174" y="148"/>
                </a:cubicBezTo>
                <a:cubicBezTo>
                  <a:pt x="176" y="149"/>
                  <a:pt x="179" y="148"/>
                  <a:pt x="180" y="149"/>
                </a:cubicBezTo>
                <a:cubicBezTo>
                  <a:pt x="181" y="149"/>
                  <a:pt x="182" y="150"/>
                  <a:pt x="182" y="150"/>
                </a:cubicBezTo>
                <a:cubicBezTo>
                  <a:pt x="184" y="152"/>
                  <a:pt x="186" y="154"/>
                  <a:pt x="186" y="156"/>
                </a:cubicBezTo>
                <a:cubicBezTo>
                  <a:pt x="189" y="156"/>
                  <a:pt x="190" y="154"/>
                  <a:pt x="192" y="153"/>
                </a:cubicBezTo>
                <a:close/>
                <a:moveTo>
                  <a:pt x="89" y="82"/>
                </a:moveTo>
                <a:cubicBezTo>
                  <a:pt x="91" y="81"/>
                  <a:pt x="92" y="83"/>
                  <a:pt x="93" y="83"/>
                </a:cubicBezTo>
                <a:cubicBezTo>
                  <a:pt x="94" y="83"/>
                  <a:pt x="94" y="81"/>
                  <a:pt x="96" y="80"/>
                </a:cubicBezTo>
                <a:cubicBezTo>
                  <a:pt x="94" y="78"/>
                  <a:pt x="94" y="76"/>
                  <a:pt x="92" y="75"/>
                </a:cubicBezTo>
                <a:cubicBezTo>
                  <a:pt x="90" y="77"/>
                  <a:pt x="89" y="79"/>
                  <a:pt x="89" y="82"/>
                </a:cubicBezTo>
                <a:close/>
                <a:moveTo>
                  <a:pt x="127" y="81"/>
                </a:moveTo>
                <a:cubicBezTo>
                  <a:pt x="123" y="88"/>
                  <a:pt x="121" y="96"/>
                  <a:pt x="117" y="101"/>
                </a:cubicBezTo>
                <a:cubicBezTo>
                  <a:pt x="117" y="103"/>
                  <a:pt x="118" y="103"/>
                  <a:pt x="117" y="104"/>
                </a:cubicBezTo>
                <a:cubicBezTo>
                  <a:pt x="120" y="104"/>
                  <a:pt x="120" y="101"/>
                  <a:pt x="123" y="101"/>
                </a:cubicBezTo>
                <a:cubicBezTo>
                  <a:pt x="123" y="102"/>
                  <a:pt x="123" y="102"/>
                  <a:pt x="124" y="102"/>
                </a:cubicBezTo>
                <a:cubicBezTo>
                  <a:pt x="124" y="103"/>
                  <a:pt x="124" y="106"/>
                  <a:pt x="126" y="107"/>
                </a:cubicBezTo>
                <a:cubicBezTo>
                  <a:pt x="128" y="105"/>
                  <a:pt x="128" y="100"/>
                  <a:pt x="131" y="99"/>
                </a:cubicBezTo>
                <a:cubicBezTo>
                  <a:pt x="133" y="100"/>
                  <a:pt x="133" y="104"/>
                  <a:pt x="136" y="105"/>
                </a:cubicBezTo>
                <a:cubicBezTo>
                  <a:pt x="137" y="103"/>
                  <a:pt x="138" y="100"/>
                  <a:pt x="139" y="98"/>
                </a:cubicBezTo>
                <a:cubicBezTo>
                  <a:pt x="138" y="93"/>
                  <a:pt x="137" y="88"/>
                  <a:pt x="135" y="82"/>
                </a:cubicBezTo>
                <a:cubicBezTo>
                  <a:pt x="132" y="85"/>
                  <a:pt x="130" y="80"/>
                  <a:pt x="127" y="81"/>
                </a:cubicBezTo>
                <a:close/>
                <a:moveTo>
                  <a:pt x="167" y="82"/>
                </a:moveTo>
                <a:cubicBezTo>
                  <a:pt x="166" y="85"/>
                  <a:pt x="164" y="87"/>
                  <a:pt x="162" y="89"/>
                </a:cubicBezTo>
                <a:cubicBezTo>
                  <a:pt x="163" y="89"/>
                  <a:pt x="162" y="91"/>
                  <a:pt x="163" y="90"/>
                </a:cubicBezTo>
                <a:cubicBezTo>
                  <a:pt x="166" y="90"/>
                  <a:pt x="165" y="85"/>
                  <a:pt x="168" y="86"/>
                </a:cubicBezTo>
                <a:cubicBezTo>
                  <a:pt x="168" y="87"/>
                  <a:pt x="168" y="88"/>
                  <a:pt x="169" y="88"/>
                </a:cubicBezTo>
                <a:cubicBezTo>
                  <a:pt x="169" y="86"/>
                  <a:pt x="169" y="83"/>
                  <a:pt x="168" y="81"/>
                </a:cubicBezTo>
                <a:cubicBezTo>
                  <a:pt x="168" y="82"/>
                  <a:pt x="167" y="83"/>
                  <a:pt x="167" y="82"/>
                </a:cubicBezTo>
                <a:close/>
                <a:moveTo>
                  <a:pt x="109" y="81"/>
                </a:moveTo>
                <a:cubicBezTo>
                  <a:pt x="108" y="82"/>
                  <a:pt x="106" y="83"/>
                  <a:pt x="104" y="83"/>
                </a:cubicBezTo>
                <a:cubicBezTo>
                  <a:pt x="104" y="88"/>
                  <a:pt x="104" y="91"/>
                  <a:pt x="103" y="95"/>
                </a:cubicBezTo>
                <a:cubicBezTo>
                  <a:pt x="105" y="97"/>
                  <a:pt x="106" y="99"/>
                  <a:pt x="107" y="101"/>
                </a:cubicBezTo>
                <a:cubicBezTo>
                  <a:pt x="108" y="100"/>
                  <a:pt x="108" y="99"/>
                  <a:pt x="109" y="98"/>
                </a:cubicBezTo>
                <a:cubicBezTo>
                  <a:pt x="108" y="98"/>
                  <a:pt x="107" y="97"/>
                  <a:pt x="107" y="97"/>
                </a:cubicBezTo>
                <a:cubicBezTo>
                  <a:pt x="107" y="96"/>
                  <a:pt x="107" y="96"/>
                  <a:pt x="107" y="95"/>
                </a:cubicBezTo>
                <a:cubicBezTo>
                  <a:pt x="108" y="95"/>
                  <a:pt x="108" y="95"/>
                  <a:pt x="108" y="96"/>
                </a:cubicBezTo>
                <a:cubicBezTo>
                  <a:pt x="108" y="92"/>
                  <a:pt x="110" y="84"/>
                  <a:pt x="109" y="81"/>
                </a:cubicBezTo>
                <a:close/>
                <a:moveTo>
                  <a:pt x="111" y="94"/>
                </a:moveTo>
                <a:cubicBezTo>
                  <a:pt x="113" y="91"/>
                  <a:pt x="116" y="97"/>
                  <a:pt x="116" y="99"/>
                </a:cubicBezTo>
                <a:cubicBezTo>
                  <a:pt x="119" y="96"/>
                  <a:pt x="118" y="89"/>
                  <a:pt x="118" y="84"/>
                </a:cubicBezTo>
                <a:cubicBezTo>
                  <a:pt x="118" y="86"/>
                  <a:pt x="115" y="85"/>
                  <a:pt x="113" y="84"/>
                </a:cubicBezTo>
                <a:cubicBezTo>
                  <a:pt x="112" y="84"/>
                  <a:pt x="113" y="82"/>
                  <a:pt x="112" y="81"/>
                </a:cubicBezTo>
                <a:cubicBezTo>
                  <a:pt x="111" y="86"/>
                  <a:pt x="110" y="91"/>
                  <a:pt x="111" y="94"/>
                </a:cubicBezTo>
                <a:close/>
                <a:moveTo>
                  <a:pt x="119" y="93"/>
                </a:moveTo>
                <a:cubicBezTo>
                  <a:pt x="121" y="90"/>
                  <a:pt x="122" y="87"/>
                  <a:pt x="123" y="85"/>
                </a:cubicBezTo>
                <a:cubicBezTo>
                  <a:pt x="122" y="84"/>
                  <a:pt x="121" y="83"/>
                  <a:pt x="121" y="82"/>
                </a:cubicBezTo>
                <a:cubicBezTo>
                  <a:pt x="119" y="85"/>
                  <a:pt x="120" y="90"/>
                  <a:pt x="119" y="93"/>
                </a:cubicBezTo>
                <a:close/>
                <a:moveTo>
                  <a:pt x="93" y="86"/>
                </a:moveTo>
                <a:cubicBezTo>
                  <a:pt x="92" y="86"/>
                  <a:pt x="91" y="85"/>
                  <a:pt x="90" y="84"/>
                </a:cubicBezTo>
                <a:cubicBezTo>
                  <a:pt x="89" y="85"/>
                  <a:pt x="89" y="85"/>
                  <a:pt x="88" y="85"/>
                </a:cubicBezTo>
                <a:cubicBezTo>
                  <a:pt x="86" y="92"/>
                  <a:pt x="83" y="98"/>
                  <a:pt x="81" y="103"/>
                </a:cubicBezTo>
                <a:cubicBezTo>
                  <a:pt x="82" y="103"/>
                  <a:pt x="82" y="103"/>
                  <a:pt x="83" y="104"/>
                </a:cubicBezTo>
                <a:cubicBezTo>
                  <a:pt x="83" y="104"/>
                  <a:pt x="83" y="106"/>
                  <a:pt x="85" y="106"/>
                </a:cubicBezTo>
                <a:cubicBezTo>
                  <a:pt x="86" y="105"/>
                  <a:pt x="87" y="103"/>
                  <a:pt x="88" y="100"/>
                </a:cubicBezTo>
                <a:cubicBezTo>
                  <a:pt x="88" y="98"/>
                  <a:pt x="89" y="94"/>
                  <a:pt x="90" y="94"/>
                </a:cubicBezTo>
                <a:cubicBezTo>
                  <a:pt x="92" y="93"/>
                  <a:pt x="93" y="96"/>
                  <a:pt x="93" y="97"/>
                </a:cubicBezTo>
                <a:cubicBezTo>
                  <a:pt x="94" y="100"/>
                  <a:pt x="94" y="103"/>
                  <a:pt x="96" y="104"/>
                </a:cubicBezTo>
                <a:cubicBezTo>
                  <a:pt x="96" y="99"/>
                  <a:pt x="100" y="100"/>
                  <a:pt x="101" y="103"/>
                </a:cubicBezTo>
                <a:cubicBezTo>
                  <a:pt x="104" y="102"/>
                  <a:pt x="102" y="100"/>
                  <a:pt x="104" y="99"/>
                </a:cubicBezTo>
                <a:cubicBezTo>
                  <a:pt x="101" y="94"/>
                  <a:pt x="99" y="88"/>
                  <a:pt x="96" y="83"/>
                </a:cubicBezTo>
                <a:cubicBezTo>
                  <a:pt x="96" y="85"/>
                  <a:pt x="94" y="85"/>
                  <a:pt x="93" y="86"/>
                </a:cubicBezTo>
                <a:close/>
                <a:moveTo>
                  <a:pt x="161" y="91"/>
                </a:moveTo>
                <a:cubicBezTo>
                  <a:pt x="158" y="96"/>
                  <a:pt x="154" y="100"/>
                  <a:pt x="151" y="104"/>
                </a:cubicBezTo>
                <a:cubicBezTo>
                  <a:pt x="151" y="107"/>
                  <a:pt x="152" y="109"/>
                  <a:pt x="153" y="112"/>
                </a:cubicBezTo>
                <a:cubicBezTo>
                  <a:pt x="157" y="111"/>
                  <a:pt x="158" y="107"/>
                  <a:pt x="160" y="105"/>
                </a:cubicBezTo>
                <a:cubicBezTo>
                  <a:pt x="162" y="107"/>
                  <a:pt x="162" y="111"/>
                  <a:pt x="163" y="114"/>
                </a:cubicBezTo>
                <a:cubicBezTo>
                  <a:pt x="165" y="111"/>
                  <a:pt x="166" y="108"/>
                  <a:pt x="167" y="106"/>
                </a:cubicBezTo>
                <a:cubicBezTo>
                  <a:pt x="167" y="104"/>
                  <a:pt x="166" y="102"/>
                  <a:pt x="168" y="101"/>
                </a:cubicBezTo>
                <a:cubicBezTo>
                  <a:pt x="170" y="103"/>
                  <a:pt x="170" y="106"/>
                  <a:pt x="171" y="109"/>
                </a:cubicBezTo>
                <a:cubicBezTo>
                  <a:pt x="171" y="110"/>
                  <a:pt x="172" y="112"/>
                  <a:pt x="173" y="112"/>
                </a:cubicBezTo>
                <a:cubicBezTo>
                  <a:pt x="174" y="112"/>
                  <a:pt x="174" y="110"/>
                  <a:pt x="175" y="110"/>
                </a:cubicBezTo>
                <a:cubicBezTo>
                  <a:pt x="173" y="103"/>
                  <a:pt x="172" y="99"/>
                  <a:pt x="170" y="91"/>
                </a:cubicBezTo>
                <a:cubicBezTo>
                  <a:pt x="168" y="91"/>
                  <a:pt x="168" y="90"/>
                  <a:pt x="167" y="89"/>
                </a:cubicBezTo>
                <a:cubicBezTo>
                  <a:pt x="166" y="91"/>
                  <a:pt x="162" y="95"/>
                  <a:pt x="161" y="91"/>
                </a:cubicBezTo>
                <a:close/>
                <a:moveTo>
                  <a:pt x="143" y="102"/>
                </a:moveTo>
                <a:cubicBezTo>
                  <a:pt x="144" y="100"/>
                  <a:pt x="145" y="98"/>
                  <a:pt x="147" y="98"/>
                </a:cubicBezTo>
                <a:cubicBezTo>
                  <a:pt x="146" y="97"/>
                  <a:pt x="146" y="95"/>
                  <a:pt x="145" y="94"/>
                </a:cubicBezTo>
                <a:cubicBezTo>
                  <a:pt x="143" y="94"/>
                  <a:pt x="138" y="101"/>
                  <a:pt x="143" y="102"/>
                </a:cubicBezTo>
                <a:close/>
                <a:moveTo>
                  <a:pt x="108" y="104"/>
                </a:moveTo>
                <a:cubicBezTo>
                  <a:pt x="111" y="102"/>
                  <a:pt x="112" y="105"/>
                  <a:pt x="114" y="105"/>
                </a:cubicBezTo>
                <a:cubicBezTo>
                  <a:pt x="116" y="103"/>
                  <a:pt x="114" y="97"/>
                  <a:pt x="112" y="96"/>
                </a:cubicBezTo>
                <a:cubicBezTo>
                  <a:pt x="111" y="99"/>
                  <a:pt x="109" y="101"/>
                  <a:pt x="108" y="104"/>
                </a:cubicBezTo>
                <a:close/>
                <a:moveTo>
                  <a:pt x="87" y="106"/>
                </a:moveTo>
                <a:cubicBezTo>
                  <a:pt x="88" y="107"/>
                  <a:pt x="88" y="107"/>
                  <a:pt x="88" y="107"/>
                </a:cubicBezTo>
                <a:cubicBezTo>
                  <a:pt x="87" y="117"/>
                  <a:pt x="89" y="124"/>
                  <a:pt x="89" y="132"/>
                </a:cubicBezTo>
                <a:cubicBezTo>
                  <a:pt x="88" y="143"/>
                  <a:pt x="88" y="154"/>
                  <a:pt x="89" y="164"/>
                </a:cubicBezTo>
                <a:cubicBezTo>
                  <a:pt x="89" y="164"/>
                  <a:pt x="90" y="165"/>
                  <a:pt x="91" y="164"/>
                </a:cubicBezTo>
                <a:cubicBezTo>
                  <a:pt x="93" y="158"/>
                  <a:pt x="93" y="150"/>
                  <a:pt x="93" y="143"/>
                </a:cubicBezTo>
                <a:cubicBezTo>
                  <a:pt x="93" y="138"/>
                  <a:pt x="94" y="134"/>
                  <a:pt x="94" y="130"/>
                </a:cubicBezTo>
                <a:cubicBezTo>
                  <a:pt x="94" y="129"/>
                  <a:pt x="93" y="127"/>
                  <a:pt x="93" y="126"/>
                </a:cubicBezTo>
                <a:cubicBezTo>
                  <a:pt x="93" y="125"/>
                  <a:pt x="95" y="123"/>
                  <a:pt x="96" y="121"/>
                </a:cubicBezTo>
                <a:cubicBezTo>
                  <a:pt x="97" y="119"/>
                  <a:pt x="99" y="117"/>
                  <a:pt x="99" y="115"/>
                </a:cubicBezTo>
                <a:cubicBezTo>
                  <a:pt x="100" y="111"/>
                  <a:pt x="97" y="107"/>
                  <a:pt x="98" y="103"/>
                </a:cubicBezTo>
                <a:cubicBezTo>
                  <a:pt x="97" y="104"/>
                  <a:pt x="99" y="107"/>
                  <a:pt x="96" y="107"/>
                </a:cubicBezTo>
                <a:cubicBezTo>
                  <a:pt x="93" y="107"/>
                  <a:pt x="93" y="99"/>
                  <a:pt x="90" y="97"/>
                </a:cubicBezTo>
                <a:cubicBezTo>
                  <a:pt x="89" y="100"/>
                  <a:pt x="88" y="103"/>
                  <a:pt x="87" y="106"/>
                </a:cubicBezTo>
                <a:close/>
                <a:moveTo>
                  <a:pt x="126" y="127"/>
                </a:moveTo>
                <a:cubicBezTo>
                  <a:pt x="131" y="127"/>
                  <a:pt x="131" y="121"/>
                  <a:pt x="134" y="120"/>
                </a:cubicBezTo>
                <a:cubicBezTo>
                  <a:pt x="136" y="122"/>
                  <a:pt x="132" y="126"/>
                  <a:pt x="134" y="128"/>
                </a:cubicBezTo>
                <a:cubicBezTo>
                  <a:pt x="137" y="128"/>
                  <a:pt x="139" y="126"/>
                  <a:pt x="139" y="123"/>
                </a:cubicBezTo>
                <a:cubicBezTo>
                  <a:pt x="140" y="121"/>
                  <a:pt x="140" y="119"/>
                  <a:pt x="142" y="121"/>
                </a:cubicBezTo>
                <a:cubicBezTo>
                  <a:pt x="142" y="124"/>
                  <a:pt x="143" y="127"/>
                  <a:pt x="144" y="130"/>
                </a:cubicBezTo>
                <a:cubicBezTo>
                  <a:pt x="146" y="129"/>
                  <a:pt x="146" y="128"/>
                  <a:pt x="148" y="128"/>
                </a:cubicBezTo>
                <a:cubicBezTo>
                  <a:pt x="149" y="126"/>
                  <a:pt x="147" y="122"/>
                  <a:pt x="149" y="120"/>
                </a:cubicBezTo>
                <a:cubicBezTo>
                  <a:pt x="149" y="120"/>
                  <a:pt x="150" y="120"/>
                  <a:pt x="150" y="120"/>
                </a:cubicBezTo>
                <a:cubicBezTo>
                  <a:pt x="151" y="121"/>
                  <a:pt x="152" y="123"/>
                  <a:pt x="153" y="124"/>
                </a:cubicBezTo>
                <a:cubicBezTo>
                  <a:pt x="152" y="117"/>
                  <a:pt x="150" y="109"/>
                  <a:pt x="148" y="102"/>
                </a:cubicBezTo>
                <a:cubicBezTo>
                  <a:pt x="147" y="103"/>
                  <a:pt x="147" y="102"/>
                  <a:pt x="146" y="102"/>
                </a:cubicBezTo>
                <a:cubicBezTo>
                  <a:pt x="144" y="105"/>
                  <a:pt x="141" y="104"/>
                  <a:pt x="140" y="101"/>
                </a:cubicBezTo>
                <a:cubicBezTo>
                  <a:pt x="136" y="111"/>
                  <a:pt x="130" y="118"/>
                  <a:pt x="126" y="127"/>
                </a:cubicBezTo>
                <a:close/>
                <a:moveTo>
                  <a:pt x="100" y="105"/>
                </a:moveTo>
                <a:cubicBezTo>
                  <a:pt x="100" y="108"/>
                  <a:pt x="99" y="111"/>
                  <a:pt x="101" y="113"/>
                </a:cubicBezTo>
                <a:cubicBezTo>
                  <a:pt x="102" y="109"/>
                  <a:pt x="105" y="106"/>
                  <a:pt x="106" y="102"/>
                </a:cubicBezTo>
                <a:cubicBezTo>
                  <a:pt x="105" y="103"/>
                  <a:pt x="106" y="102"/>
                  <a:pt x="105" y="102"/>
                </a:cubicBezTo>
                <a:cubicBezTo>
                  <a:pt x="104" y="104"/>
                  <a:pt x="103" y="105"/>
                  <a:pt x="100" y="105"/>
                </a:cubicBezTo>
                <a:close/>
                <a:moveTo>
                  <a:pt x="130" y="105"/>
                </a:moveTo>
                <a:cubicBezTo>
                  <a:pt x="130" y="107"/>
                  <a:pt x="127" y="109"/>
                  <a:pt x="127" y="111"/>
                </a:cubicBezTo>
                <a:cubicBezTo>
                  <a:pt x="126" y="114"/>
                  <a:pt x="126" y="118"/>
                  <a:pt x="126" y="121"/>
                </a:cubicBezTo>
                <a:cubicBezTo>
                  <a:pt x="129" y="117"/>
                  <a:pt x="132" y="112"/>
                  <a:pt x="134" y="107"/>
                </a:cubicBezTo>
                <a:cubicBezTo>
                  <a:pt x="132" y="107"/>
                  <a:pt x="132" y="103"/>
                  <a:pt x="130" y="102"/>
                </a:cubicBezTo>
                <a:cubicBezTo>
                  <a:pt x="130" y="103"/>
                  <a:pt x="130" y="104"/>
                  <a:pt x="130" y="105"/>
                </a:cubicBezTo>
                <a:close/>
                <a:moveTo>
                  <a:pt x="124" y="109"/>
                </a:moveTo>
                <a:cubicBezTo>
                  <a:pt x="124" y="109"/>
                  <a:pt x="122" y="107"/>
                  <a:pt x="122" y="105"/>
                </a:cubicBezTo>
                <a:cubicBezTo>
                  <a:pt x="121" y="105"/>
                  <a:pt x="119" y="106"/>
                  <a:pt x="118" y="106"/>
                </a:cubicBezTo>
                <a:cubicBezTo>
                  <a:pt x="120" y="111"/>
                  <a:pt x="121" y="116"/>
                  <a:pt x="124" y="120"/>
                </a:cubicBezTo>
                <a:cubicBezTo>
                  <a:pt x="124" y="116"/>
                  <a:pt x="126" y="111"/>
                  <a:pt x="124" y="109"/>
                </a:cubicBezTo>
                <a:close/>
                <a:moveTo>
                  <a:pt x="100" y="117"/>
                </a:moveTo>
                <a:cubicBezTo>
                  <a:pt x="101" y="117"/>
                  <a:pt x="100" y="119"/>
                  <a:pt x="101" y="119"/>
                </a:cubicBezTo>
                <a:cubicBezTo>
                  <a:pt x="98" y="120"/>
                  <a:pt x="97" y="124"/>
                  <a:pt x="96" y="126"/>
                </a:cubicBezTo>
                <a:cubicBezTo>
                  <a:pt x="96" y="126"/>
                  <a:pt x="97" y="125"/>
                  <a:pt x="98" y="125"/>
                </a:cubicBezTo>
                <a:cubicBezTo>
                  <a:pt x="98" y="125"/>
                  <a:pt x="100" y="123"/>
                  <a:pt x="100" y="123"/>
                </a:cubicBezTo>
                <a:cubicBezTo>
                  <a:pt x="100" y="122"/>
                  <a:pt x="100" y="120"/>
                  <a:pt x="102" y="120"/>
                </a:cubicBezTo>
                <a:cubicBezTo>
                  <a:pt x="104" y="120"/>
                  <a:pt x="102" y="126"/>
                  <a:pt x="103" y="129"/>
                </a:cubicBezTo>
                <a:cubicBezTo>
                  <a:pt x="106" y="128"/>
                  <a:pt x="107" y="125"/>
                  <a:pt x="108" y="121"/>
                </a:cubicBezTo>
                <a:cubicBezTo>
                  <a:pt x="109" y="121"/>
                  <a:pt x="109" y="120"/>
                  <a:pt x="110" y="120"/>
                </a:cubicBezTo>
                <a:cubicBezTo>
                  <a:pt x="112" y="124"/>
                  <a:pt x="112" y="128"/>
                  <a:pt x="116" y="130"/>
                </a:cubicBezTo>
                <a:cubicBezTo>
                  <a:pt x="116" y="128"/>
                  <a:pt x="118" y="125"/>
                  <a:pt x="119" y="127"/>
                </a:cubicBezTo>
                <a:cubicBezTo>
                  <a:pt x="119" y="128"/>
                  <a:pt x="120" y="129"/>
                  <a:pt x="120" y="130"/>
                </a:cubicBezTo>
                <a:cubicBezTo>
                  <a:pt x="122" y="129"/>
                  <a:pt x="122" y="125"/>
                  <a:pt x="123" y="124"/>
                </a:cubicBezTo>
                <a:cubicBezTo>
                  <a:pt x="121" y="120"/>
                  <a:pt x="120" y="116"/>
                  <a:pt x="118" y="112"/>
                </a:cubicBezTo>
                <a:cubicBezTo>
                  <a:pt x="118" y="110"/>
                  <a:pt x="116" y="108"/>
                  <a:pt x="115" y="106"/>
                </a:cubicBezTo>
                <a:cubicBezTo>
                  <a:pt x="114" y="109"/>
                  <a:pt x="111" y="106"/>
                  <a:pt x="110" y="105"/>
                </a:cubicBezTo>
                <a:cubicBezTo>
                  <a:pt x="109" y="105"/>
                  <a:pt x="108" y="106"/>
                  <a:pt x="107" y="105"/>
                </a:cubicBezTo>
                <a:cubicBezTo>
                  <a:pt x="105" y="109"/>
                  <a:pt x="103" y="113"/>
                  <a:pt x="100" y="117"/>
                </a:cubicBezTo>
                <a:close/>
                <a:moveTo>
                  <a:pt x="82" y="106"/>
                </a:moveTo>
                <a:cubicBezTo>
                  <a:pt x="81" y="106"/>
                  <a:pt x="81" y="105"/>
                  <a:pt x="80" y="106"/>
                </a:cubicBezTo>
                <a:cubicBezTo>
                  <a:pt x="80" y="106"/>
                  <a:pt x="80" y="106"/>
                  <a:pt x="80" y="106"/>
                </a:cubicBezTo>
                <a:cubicBezTo>
                  <a:pt x="79" y="110"/>
                  <a:pt x="79" y="115"/>
                  <a:pt x="79" y="120"/>
                </a:cubicBezTo>
                <a:cubicBezTo>
                  <a:pt x="79" y="134"/>
                  <a:pt x="80" y="149"/>
                  <a:pt x="80" y="160"/>
                </a:cubicBezTo>
                <a:cubicBezTo>
                  <a:pt x="82" y="161"/>
                  <a:pt x="84" y="162"/>
                  <a:pt x="87" y="163"/>
                </a:cubicBezTo>
                <a:cubicBezTo>
                  <a:pt x="87" y="147"/>
                  <a:pt x="87" y="125"/>
                  <a:pt x="86" y="109"/>
                </a:cubicBezTo>
                <a:cubicBezTo>
                  <a:pt x="84" y="109"/>
                  <a:pt x="83" y="108"/>
                  <a:pt x="82" y="106"/>
                </a:cubicBezTo>
                <a:close/>
                <a:moveTo>
                  <a:pt x="157" y="161"/>
                </a:moveTo>
                <a:cubicBezTo>
                  <a:pt x="158" y="156"/>
                  <a:pt x="160" y="151"/>
                  <a:pt x="161" y="146"/>
                </a:cubicBezTo>
                <a:cubicBezTo>
                  <a:pt x="162" y="141"/>
                  <a:pt x="162" y="136"/>
                  <a:pt x="163" y="131"/>
                </a:cubicBezTo>
                <a:cubicBezTo>
                  <a:pt x="164" y="130"/>
                  <a:pt x="164" y="130"/>
                  <a:pt x="165" y="129"/>
                </a:cubicBezTo>
                <a:cubicBezTo>
                  <a:pt x="165" y="126"/>
                  <a:pt x="165" y="123"/>
                  <a:pt x="166" y="120"/>
                </a:cubicBezTo>
                <a:cubicBezTo>
                  <a:pt x="166" y="116"/>
                  <a:pt x="167" y="113"/>
                  <a:pt x="168" y="110"/>
                </a:cubicBezTo>
                <a:cubicBezTo>
                  <a:pt x="168" y="109"/>
                  <a:pt x="167" y="109"/>
                  <a:pt x="167" y="110"/>
                </a:cubicBezTo>
                <a:cubicBezTo>
                  <a:pt x="167" y="112"/>
                  <a:pt x="166" y="115"/>
                  <a:pt x="163" y="117"/>
                </a:cubicBezTo>
                <a:cubicBezTo>
                  <a:pt x="160" y="116"/>
                  <a:pt x="162" y="111"/>
                  <a:pt x="159" y="110"/>
                </a:cubicBezTo>
                <a:cubicBezTo>
                  <a:pt x="156" y="115"/>
                  <a:pt x="157" y="124"/>
                  <a:pt x="156" y="130"/>
                </a:cubicBezTo>
                <a:cubicBezTo>
                  <a:pt x="154" y="139"/>
                  <a:pt x="153" y="151"/>
                  <a:pt x="152" y="161"/>
                </a:cubicBezTo>
                <a:cubicBezTo>
                  <a:pt x="151" y="165"/>
                  <a:pt x="149" y="169"/>
                  <a:pt x="150" y="172"/>
                </a:cubicBezTo>
                <a:cubicBezTo>
                  <a:pt x="151" y="172"/>
                  <a:pt x="153" y="171"/>
                  <a:pt x="155" y="171"/>
                </a:cubicBezTo>
                <a:cubicBezTo>
                  <a:pt x="156" y="168"/>
                  <a:pt x="156" y="165"/>
                  <a:pt x="157" y="161"/>
                </a:cubicBezTo>
                <a:close/>
                <a:moveTo>
                  <a:pt x="165" y="166"/>
                </a:moveTo>
                <a:cubicBezTo>
                  <a:pt x="165" y="166"/>
                  <a:pt x="165" y="166"/>
                  <a:pt x="166" y="165"/>
                </a:cubicBezTo>
                <a:cubicBezTo>
                  <a:pt x="165" y="159"/>
                  <a:pt x="170" y="154"/>
                  <a:pt x="169" y="147"/>
                </a:cubicBezTo>
                <a:cubicBezTo>
                  <a:pt x="171" y="140"/>
                  <a:pt x="174" y="127"/>
                  <a:pt x="176" y="118"/>
                </a:cubicBezTo>
                <a:cubicBezTo>
                  <a:pt x="176" y="116"/>
                  <a:pt x="176" y="113"/>
                  <a:pt x="176" y="114"/>
                </a:cubicBezTo>
                <a:cubicBezTo>
                  <a:pt x="173" y="117"/>
                  <a:pt x="170" y="114"/>
                  <a:pt x="169" y="111"/>
                </a:cubicBezTo>
                <a:cubicBezTo>
                  <a:pt x="168" y="116"/>
                  <a:pt x="166" y="124"/>
                  <a:pt x="167" y="129"/>
                </a:cubicBezTo>
                <a:cubicBezTo>
                  <a:pt x="165" y="132"/>
                  <a:pt x="165" y="135"/>
                  <a:pt x="165" y="138"/>
                </a:cubicBezTo>
                <a:cubicBezTo>
                  <a:pt x="164" y="143"/>
                  <a:pt x="162" y="147"/>
                  <a:pt x="162" y="152"/>
                </a:cubicBezTo>
                <a:cubicBezTo>
                  <a:pt x="160" y="157"/>
                  <a:pt x="160" y="164"/>
                  <a:pt x="157" y="170"/>
                </a:cubicBezTo>
                <a:cubicBezTo>
                  <a:pt x="160" y="169"/>
                  <a:pt x="162" y="168"/>
                  <a:pt x="165" y="166"/>
                </a:cubicBezTo>
                <a:close/>
                <a:moveTo>
                  <a:pt x="155" y="120"/>
                </a:moveTo>
                <a:cubicBezTo>
                  <a:pt x="155" y="117"/>
                  <a:pt x="156" y="115"/>
                  <a:pt x="156" y="113"/>
                </a:cubicBezTo>
                <a:cubicBezTo>
                  <a:pt x="154" y="114"/>
                  <a:pt x="153" y="117"/>
                  <a:pt x="155" y="120"/>
                </a:cubicBezTo>
                <a:close/>
                <a:moveTo>
                  <a:pt x="96" y="128"/>
                </a:moveTo>
                <a:cubicBezTo>
                  <a:pt x="96" y="139"/>
                  <a:pt x="95" y="149"/>
                  <a:pt x="94" y="158"/>
                </a:cubicBezTo>
                <a:cubicBezTo>
                  <a:pt x="94" y="160"/>
                  <a:pt x="95" y="161"/>
                  <a:pt x="94" y="163"/>
                </a:cubicBezTo>
                <a:cubicBezTo>
                  <a:pt x="94" y="164"/>
                  <a:pt x="94" y="164"/>
                  <a:pt x="94" y="165"/>
                </a:cubicBezTo>
                <a:cubicBezTo>
                  <a:pt x="93" y="170"/>
                  <a:pt x="93" y="174"/>
                  <a:pt x="93" y="178"/>
                </a:cubicBezTo>
                <a:cubicBezTo>
                  <a:pt x="95" y="178"/>
                  <a:pt x="97" y="178"/>
                  <a:pt x="99" y="178"/>
                </a:cubicBezTo>
                <a:cubicBezTo>
                  <a:pt x="98" y="175"/>
                  <a:pt x="99" y="173"/>
                  <a:pt x="99" y="171"/>
                </a:cubicBezTo>
                <a:cubicBezTo>
                  <a:pt x="100" y="166"/>
                  <a:pt x="100" y="160"/>
                  <a:pt x="100" y="154"/>
                </a:cubicBezTo>
                <a:cubicBezTo>
                  <a:pt x="100" y="147"/>
                  <a:pt x="102" y="141"/>
                  <a:pt x="102" y="134"/>
                </a:cubicBezTo>
                <a:cubicBezTo>
                  <a:pt x="102" y="133"/>
                  <a:pt x="101" y="131"/>
                  <a:pt x="101" y="130"/>
                </a:cubicBezTo>
                <a:cubicBezTo>
                  <a:pt x="101" y="127"/>
                  <a:pt x="103" y="125"/>
                  <a:pt x="101" y="124"/>
                </a:cubicBezTo>
                <a:cubicBezTo>
                  <a:pt x="100" y="125"/>
                  <a:pt x="98" y="127"/>
                  <a:pt x="96" y="128"/>
                </a:cubicBezTo>
                <a:close/>
                <a:moveTo>
                  <a:pt x="103" y="132"/>
                </a:moveTo>
                <a:cubicBezTo>
                  <a:pt x="103" y="143"/>
                  <a:pt x="102" y="151"/>
                  <a:pt x="102" y="160"/>
                </a:cubicBezTo>
                <a:cubicBezTo>
                  <a:pt x="102" y="163"/>
                  <a:pt x="101" y="166"/>
                  <a:pt x="101" y="169"/>
                </a:cubicBezTo>
                <a:cubicBezTo>
                  <a:pt x="101" y="170"/>
                  <a:pt x="102" y="171"/>
                  <a:pt x="102" y="172"/>
                </a:cubicBezTo>
                <a:cubicBezTo>
                  <a:pt x="102" y="174"/>
                  <a:pt x="101" y="176"/>
                  <a:pt x="101" y="178"/>
                </a:cubicBezTo>
                <a:cubicBezTo>
                  <a:pt x="105" y="178"/>
                  <a:pt x="109" y="178"/>
                  <a:pt x="112" y="178"/>
                </a:cubicBezTo>
                <a:cubicBezTo>
                  <a:pt x="113" y="161"/>
                  <a:pt x="115" y="149"/>
                  <a:pt x="115" y="133"/>
                </a:cubicBezTo>
                <a:cubicBezTo>
                  <a:pt x="112" y="131"/>
                  <a:pt x="111" y="127"/>
                  <a:pt x="109" y="124"/>
                </a:cubicBezTo>
                <a:cubicBezTo>
                  <a:pt x="108" y="128"/>
                  <a:pt x="106" y="131"/>
                  <a:pt x="103" y="132"/>
                </a:cubicBezTo>
                <a:close/>
                <a:moveTo>
                  <a:pt x="147" y="131"/>
                </a:moveTo>
                <a:cubicBezTo>
                  <a:pt x="145" y="145"/>
                  <a:pt x="143" y="162"/>
                  <a:pt x="141" y="175"/>
                </a:cubicBezTo>
                <a:cubicBezTo>
                  <a:pt x="143" y="174"/>
                  <a:pt x="145" y="174"/>
                  <a:pt x="148" y="173"/>
                </a:cubicBezTo>
                <a:cubicBezTo>
                  <a:pt x="149" y="160"/>
                  <a:pt x="151" y="146"/>
                  <a:pt x="153" y="132"/>
                </a:cubicBezTo>
                <a:cubicBezTo>
                  <a:pt x="154" y="127"/>
                  <a:pt x="153" y="126"/>
                  <a:pt x="150" y="124"/>
                </a:cubicBezTo>
                <a:cubicBezTo>
                  <a:pt x="150" y="127"/>
                  <a:pt x="149" y="130"/>
                  <a:pt x="147" y="131"/>
                </a:cubicBezTo>
                <a:close/>
                <a:moveTo>
                  <a:pt x="134" y="130"/>
                </a:moveTo>
                <a:cubicBezTo>
                  <a:pt x="131" y="146"/>
                  <a:pt x="130" y="162"/>
                  <a:pt x="128" y="176"/>
                </a:cubicBezTo>
                <a:cubicBezTo>
                  <a:pt x="132" y="177"/>
                  <a:pt x="135" y="176"/>
                  <a:pt x="138" y="175"/>
                </a:cubicBezTo>
                <a:cubicBezTo>
                  <a:pt x="137" y="174"/>
                  <a:pt x="138" y="174"/>
                  <a:pt x="138" y="172"/>
                </a:cubicBezTo>
                <a:cubicBezTo>
                  <a:pt x="138" y="172"/>
                  <a:pt x="138" y="171"/>
                  <a:pt x="139" y="170"/>
                </a:cubicBezTo>
                <a:cubicBezTo>
                  <a:pt x="141" y="158"/>
                  <a:pt x="143" y="145"/>
                  <a:pt x="145" y="132"/>
                </a:cubicBezTo>
                <a:cubicBezTo>
                  <a:pt x="142" y="131"/>
                  <a:pt x="142" y="128"/>
                  <a:pt x="141" y="125"/>
                </a:cubicBezTo>
                <a:cubicBezTo>
                  <a:pt x="139" y="127"/>
                  <a:pt x="137" y="131"/>
                  <a:pt x="134" y="130"/>
                </a:cubicBezTo>
                <a:close/>
                <a:moveTo>
                  <a:pt x="126" y="129"/>
                </a:moveTo>
                <a:cubicBezTo>
                  <a:pt x="125" y="136"/>
                  <a:pt x="124" y="144"/>
                  <a:pt x="123" y="152"/>
                </a:cubicBezTo>
                <a:cubicBezTo>
                  <a:pt x="123" y="156"/>
                  <a:pt x="122" y="161"/>
                  <a:pt x="123" y="165"/>
                </a:cubicBezTo>
                <a:cubicBezTo>
                  <a:pt x="120" y="168"/>
                  <a:pt x="122" y="174"/>
                  <a:pt x="121" y="177"/>
                </a:cubicBezTo>
                <a:cubicBezTo>
                  <a:pt x="122" y="177"/>
                  <a:pt x="123" y="177"/>
                  <a:pt x="125" y="177"/>
                </a:cubicBezTo>
                <a:cubicBezTo>
                  <a:pt x="127" y="163"/>
                  <a:pt x="130" y="147"/>
                  <a:pt x="132" y="132"/>
                </a:cubicBezTo>
                <a:cubicBezTo>
                  <a:pt x="132" y="129"/>
                  <a:pt x="132" y="128"/>
                  <a:pt x="132" y="126"/>
                </a:cubicBezTo>
                <a:cubicBezTo>
                  <a:pt x="132" y="125"/>
                  <a:pt x="132" y="125"/>
                  <a:pt x="132" y="125"/>
                </a:cubicBezTo>
                <a:cubicBezTo>
                  <a:pt x="131" y="127"/>
                  <a:pt x="129" y="128"/>
                  <a:pt x="126" y="129"/>
                </a:cubicBezTo>
                <a:close/>
                <a:moveTo>
                  <a:pt x="117" y="134"/>
                </a:moveTo>
                <a:cubicBezTo>
                  <a:pt x="116" y="146"/>
                  <a:pt x="115" y="164"/>
                  <a:pt x="114" y="178"/>
                </a:cubicBezTo>
                <a:cubicBezTo>
                  <a:pt x="115" y="178"/>
                  <a:pt x="116" y="177"/>
                  <a:pt x="117" y="178"/>
                </a:cubicBezTo>
                <a:cubicBezTo>
                  <a:pt x="117" y="176"/>
                  <a:pt x="118" y="176"/>
                  <a:pt x="117" y="174"/>
                </a:cubicBezTo>
                <a:cubicBezTo>
                  <a:pt x="120" y="167"/>
                  <a:pt x="120" y="158"/>
                  <a:pt x="121" y="149"/>
                </a:cubicBezTo>
                <a:cubicBezTo>
                  <a:pt x="122" y="142"/>
                  <a:pt x="124" y="135"/>
                  <a:pt x="123" y="129"/>
                </a:cubicBezTo>
                <a:cubicBezTo>
                  <a:pt x="122" y="130"/>
                  <a:pt x="121" y="134"/>
                  <a:pt x="119" y="134"/>
                </a:cubicBezTo>
                <a:cubicBezTo>
                  <a:pt x="118" y="135"/>
                  <a:pt x="118" y="133"/>
                  <a:pt x="117" y="134"/>
                </a:cubicBezTo>
                <a:cubicBezTo>
                  <a:pt x="117" y="134"/>
                  <a:pt x="117" y="134"/>
                  <a:pt x="117" y="134"/>
                </a:cubicBezTo>
                <a:close/>
                <a:moveTo>
                  <a:pt x="70" y="151"/>
                </a:moveTo>
                <a:cubicBezTo>
                  <a:pt x="71" y="154"/>
                  <a:pt x="74" y="157"/>
                  <a:pt x="78" y="159"/>
                </a:cubicBezTo>
                <a:cubicBezTo>
                  <a:pt x="78" y="157"/>
                  <a:pt x="78" y="152"/>
                  <a:pt x="78" y="148"/>
                </a:cubicBezTo>
                <a:cubicBezTo>
                  <a:pt x="75" y="147"/>
                  <a:pt x="72" y="148"/>
                  <a:pt x="70" y="151"/>
                </a:cubicBezTo>
                <a:close/>
                <a:moveTo>
                  <a:pt x="168" y="165"/>
                </a:moveTo>
                <a:cubicBezTo>
                  <a:pt x="172" y="162"/>
                  <a:pt x="177" y="160"/>
                  <a:pt x="177" y="154"/>
                </a:cubicBezTo>
                <a:cubicBezTo>
                  <a:pt x="176" y="151"/>
                  <a:pt x="173" y="152"/>
                  <a:pt x="171" y="151"/>
                </a:cubicBezTo>
                <a:cubicBezTo>
                  <a:pt x="170" y="156"/>
                  <a:pt x="169" y="161"/>
                  <a:pt x="168" y="165"/>
                </a:cubicBezTo>
                <a:close/>
                <a:moveTo>
                  <a:pt x="163" y="170"/>
                </a:moveTo>
                <a:cubicBezTo>
                  <a:pt x="162" y="169"/>
                  <a:pt x="163" y="170"/>
                  <a:pt x="162" y="170"/>
                </a:cubicBezTo>
                <a:cubicBezTo>
                  <a:pt x="145" y="177"/>
                  <a:pt x="125" y="180"/>
                  <a:pt x="104" y="180"/>
                </a:cubicBezTo>
                <a:cubicBezTo>
                  <a:pt x="94" y="179"/>
                  <a:pt x="84" y="179"/>
                  <a:pt x="75" y="179"/>
                </a:cubicBezTo>
                <a:cubicBezTo>
                  <a:pt x="73" y="179"/>
                  <a:pt x="72" y="179"/>
                  <a:pt x="70" y="179"/>
                </a:cubicBezTo>
                <a:cubicBezTo>
                  <a:pt x="70" y="179"/>
                  <a:pt x="69" y="179"/>
                  <a:pt x="68" y="179"/>
                </a:cubicBezTo>
                <a:cubicBezTo>
                  <a:pt x="66" y="179"/>
                  <a:pt x="64" y="179"/>
                  <a:pt x="62" y="179"/>
                </a:cubicBezTo>
                <a:cubicBezTo>
                  <a:pt x="61" y="180"/>
                  <a:pt x="59" y="180"/>
                  <a:pt x="56" y="180"/>
                </a:cubicBezTo>
                <a:cubicBezTo>
                  <a:pt x="55" y="181"/>
                  <a:pt x="53" y="181"/>
                  <a:pt x="52" y="182"/>
                </a:cubicBezTo>
                <a:cubicBezTo>
                  <a:pt x="43" y="187"/>
                  <a:pt x="42" y="204"/>
                  <a:pt x="40" y="215"/>
                </a:cubicBezTo>
                <a:cubicBezTo>
                  <a:pt x="39" y="219"/>
                  <a:pt x="37" y="223"/>
                  <a:pt x="38" y="227"/>
                </a:cubicBezTo>
                <a:cubicBezTo>
                  <a:pt x="39" y="226"/>
                  <a:pt x="41" y="225"/>
                  <a:pt x="41" y="224"/>
                </a:cubicBezTo>
                <a:cubicBezTo>
                  <a:pt x="44" y="223"/>
                  <a:pt x="45" y="224"/>
                  <a:pt x="48" y="223"/>
                </a:cubicBezTo>
                <a:cubicBezTo>
                  <a:pt x="49" y="223"/>
                  <a:pt x="49" y="223"/>
                  <a:pt x="50" y="223"/>
                </a:cubicBezTo>
                <a:cubicBezTo>
                  <a:pt x="52" y="223"/>
                  <a:pt x="54" y="223"/>
                  <a:pt x="57" y="223"/>
                </a:cubicBezTo>
                <a:cubicBezTo>
                  <a:pt x="67" y="222"/>
                  <a:pt x="78" y="222"/>
                  <a:pt x="88" y="222"/>
                </a:cubicBezTo>
                <a:cubicBezTo>
                  <a:pt x="89" y="221"/>
                  <a:pt x="88" y="221"/>
                  <a:pt x="89" y="221"/>
                </a:cubicBezTo>
                <a:cubicBezTo>
                  <a:pt x="95" y="221"/>
                  <a:pt x="103" y="220"/>
                  <a:pt x="110" y="218"/>
                </a:cubicBezTo>
                <a:cubicBezTo>
                  <a:pt x="111" y="218"/>
                  <a:pt x="110" y="219"/>
                  <a:pt x="111" y="219"/>
                </a:cubicBezTo>
                <a:cubicBezTo>
                  <a:pt x="113" y="218"/>
                  <a:pt x="116" y="219"/>
                  <a:pt x="118" y="218"/>
                </a:cubicBezTo>
                <a:cubicBezTo>
                  <a:pt x="122" y="219"/>
                  <a:pt x="130" y="216"/>
                  <a:pt x="134" y="217"/>
                </a:cubicBezTo>
                <a:cubicBezTo>
                  <a:pt x="147" y="213"/>
                  <a:pt x="162" y="212"/>
                  <a:pt x="173" y="206"/>
                </a:cubicBezTo>
                <a:cubicBezTo>
                  <a:pt x="173" y="199"/>
                  <a:pt x="174" y="192"/>
                  <a:pt x="175" y="186"/>
                </a:cubicBezTo>
                <a:cubicBezTo>
                  <a:pt x="174" y="188"/>
                  <a:pt x="172" y="189"/>
                  <a:pt x="171" y="191"/>
                </a:cubicBezTo>
                <a:cubicBezTo>
                  <a:pt x="170" y="193"/>
                  <a:pt x="169" y="196"/>
                  <a:pt x="167" y="196"/>
                </a:cubicBezTo>
                <a:cubicBezTo>
                  <a:pt x="166" y="194"/>
                  <a:pt x="168" y="193"/>
                  <a:pt x="168" y="192"/>
                </a:cubicBezTo>
                <a:cubicBezTo>
                  <a:pt x="173" y="185"/>
                  <a:pt x="178" y="179"/>
                  <a:pt x="181" y="172"/>
                </a:cubicBezTo>
                <a:cubicBezTo>
                  <a:pt x="184" y="165"/>
                  <a:pt x="186" y="160"/>
                  <a:pt x="183" y="154"/>
                </a:cubicBezTo>
                <a:cubicBezTo>
                  <a:pt x="180" y="153"/>
                  <a:pt x="180" y="151"/>
                  <a:pt x="177" y="151"/>
                </a:cubicBezTo>
                <a:cubicBezTo>
                  <a:pt x="184" y="160"/>
                  <a:pt x="170" y="167"/>
                  <a:pt x="163" y="170"/>
                </a:cubicBezTo>
                <a:close/>
                <a:moveTo>
                  <a:pt x="90" y="176"/>
                </a:moveTo>
                <a:cubicBezTo>
                  <a:pt x="90" y="174"/>
                  <a:pt x="91" y="171"/>
                  <a:pt x="91" y="168"/>
                </a:cubicBezTo>
                <a:cubicBezTo>
                  <a:pt x="83" y="165"/>
                  <a:pt x="75" y="162"/>
                  <a:pt x="70" y="156"/>
                </a:cubicBezTo>
                <a:cubicBezTo>
                  <a:pt x="70" y="164"/>
                  <a:pt x="70" y="171"/>
                  <a:pt x="72" y="177"/>
                </a:cubicBezTo>
                <a:cubicBezTo>
                  <a:pt x="78" y="178"/>
                  <a:pt x="83" y="177"/>
                  <a:pt x="90" y="178"/>
                </a:cubicBezTo>
                <a:cubicBezTo>
                  <a:pt x="90" y="176"/>
                  <a:pt x="89" y="176"/>
                  <a:pt x="90" y="176"/>
                </a:cubicBezTo>
                <a:close/>
                <a:moveTo>
                  <a:pt x="148" y="216"/>
                </a:moveTo>
                <a:cubicBezTo>
                  <a:pt x="147" y="220"/>
                  <a:pt x="146" y="226"/>
                  <a:pt x="146" y="229"/>
                </a:cubicBezTo>
                <a:cubicBezTo>
                  <a:pt x="150" y="227"/>
                  <a:pt x="151" y="221"/>
                  <a:pt x="152" y="215"/>
                </a:cubicBezTo>
                <a:cubicBezTo>
                  <a:pt x="151" y="215"/>
                  <a:pt x="149" y="216"/>
                  <a:pt x="148" y="216"/>
                </a:cubicBezTo>
                <a:close/>
                <a:moveTo>
                  <a:pt x="140" y="218"/>
                </a:moveTo>
                <a:cubicBezTo>
                  <a:pt x="139" y="222"/>
                  <a:pt x="137" y="226"/>
                  <a:pt x="137" y="231"/>
                </a:cubicBezTo>
                <a:cubicBezTo>
                  <a:pt x="140" y="231"/>
                  <a:pt x="141" y="231"/>
                  <a:pt x="143" y="232"/>
                </a:cubicBezTo>
                <a:cubicBezTo>
                  <a:pt x="145" y="227"/>
                  <a:pt x="145" y="222"/>
                  <a:pt x="146" y="217"/>
                </a:cubicBezTo>
                <a:cubicBezTo>
                  <a:pt x="144" y="217"/>
                  <a:pt x="142" y="217"/>
                  <a:pt x="140" y="218"/>
                </a:cubicBezTo>
                <a:close/>
                <a:moveTo>
                  <a:pt x="133" y="219"/>
                </a:moveTo>
                <a:cubicBezTo>
                  <a:pt x="132" y="225"/>
                  <a:pt x="130" y="232"/>
                  <a:pt x="129" y="237"/>
                </a:cubicBezTo>
                <a:cubicBezTo>
                  <a:pt x="130" y="235"/>
                  <a:pt x="134" y="235"/>
                  <a:pt x="133" y="233"/>
                </a:cubicBezTo>
                <a:cubicBezTo>
                  <a:pt x="134" y="233"/>
                  <a:pt x="134" y="232"/>
                  <a:pt x="135" y="232"/>
                </a:cubicBezTo>
                <a:cubicBezTo>
                  <a:pt x="136" y="226"/>
                  <a:pt x="137" y="223"/>
                  <a:pt x="138" y="218"/>
                </a:cubicBezTo>
                <a:cubicBezTo>
                  <a:pt x="136" y="218"/>
                  <a:pt x="135" y="219"/>
                  <a:pt x="133" y="219"/>
                </a:cubicBezTo>
                <a:close/>
                <a:moveTo>
                  <a:pt x="123" y="220"/>
                </a:moveTo>
                <a:cubicBezTo>
                  <a:pt x="121" y="225"/>
                  <a:pt x="121" y="232"/>
                  <a:pt x="119" y="237"/>
                </a:cubicBezTo>
                <a:cubicBezTo>
                  <a:pt x="122" y="238"/>
                  <a:pt x="123" y="238"/>
                  <a:pt x="126" y="238"/>
                </a:cubicBezTo>
                <a:cubicBezTo>
                  <a:pt x="128" y="232"/>
                  <a:pt x="130" y="226"/>
                  <a:pt x="131" y="219"/>
                </a:cubicBezTo>
                <a:cubicBezTo>
                  <a:pt x="127" y="219"/>
                  <a:pt x="125" y="220"/>
                  <a:pt x="123" y="220"/>
                </a:cubicBezTo>
                <a:close/>
                <a:moveTo>
                  <a:pt x="119" y="221"/>
                </a:moveTo>
                <a:cubicBezTo>
                  <a:pt x="119" y="225"/>
                  <a:pt x="117" y="231"/>
                  <a:pt x="117" y="237"/>
                </a:cubicBezTo>
                <a:cubicBezTo>
                  <a:pt x="119" y="232"/>
                  <a:pt x="119" y="225"/>
                  <a:pt x="120" y="220"/>
                </a:cubicBezTo>
                <a:cubicBezTo>
                  <a:pt x="120" y="220"/>
                  <a:pt x="119" y="220"/>
                  <a:pt x="119" y="221"/>
                </a:cubicBezTo>
                <a:close/>
                <a:moveTo>
                  <a:pt x="111" y="221"/>
                </a:moveTo>
                <a:cubicBezTo>
                  <a:pt x="109" y="229"/>
                  <a:pt x="109" y="237"/>
                  <a:pt x="108" y="247"/>
                </a:cubicBezTo>
                <a:cubicBezTo>
                  <a:pt x="113" y="247"/>
                  <a:pt x="115" y="243"/>
                  <a:pt x="115" y="238"/>
                </a:cubicBezTo>
                <a:cubicBezTo>
                  <a:pt x="115" y="234"/>
                  <a:pt x="115" y="229"/>
                  <a:pt x="116" y="226"/>
                </a:cubicBezTo>
                <a:cubicBezTo>
                  <a:pt x="116" y="224"/>
                  <a:pt x="117" y="221"/>
                  <a:pt x="115" y="220"/>
                </a:cubicBezTo>
                <a:cubicBezTo>
                  <a:pt x="114" y="221"/>
                  <a:pt x="112" y="221"/>
                  <a:pt x="111" y="221"/>
                </a:cubicBezTo>
                <a:close/>
                <a:moveTo>
                  <a:pt x="99" y="222"/>
                </a:moveTo>
                <a:cubicBezTo>
                  <a:pt x="98" y="229"/>
                  <a:pt x="97" y="239"/>
                  <a:pt x="98" y="247"/>
                </a:cubicBezTo>
                <a:cubicBezTo>
                  <a:pt x="101" y="247"/>
                  <a:pt x="103" y="247"/>
                  <a:pt x="106" y="247"/>
                </a:cubicBezTo>
                <a:cubicBezTo>
                  <a:pt x="108" y="239"/>
                  <a:pt x="107" y="230"/>
                  <a:pt x="108" y="221"/>
                </a:cubicBezTo>
                <a:cubicBezTo>
                  <a:pt x="105" y="221"/>
                  <a:pt x="103" y="221"/>
                  <a:pt x="99" y="222"/>
                </a:cubicBezTo>
                <a:close/>
                <a:moveTo>
                  <a:pt x="91" y="223"/>
                </a:moveTo>
                <a:cubicBezTo>
                  <a:pt x="90" y="229"/>
                  <a:pt x="90" y="238"/>
                  <a:pt x="91" y="244"/>
                </a:cubicBezTo>
                <a:cubicBezTo>
                  <a:pt x="93" y="244"/>
                  <a:pt x="94" y="245"/>
                  <a:pt x="95" y="246"/>
                </a:cubicBezTo>
                <a:cubicBezTo>
                  <a:pt x="96" y="238"/>
                  <a:pt x="96" y="229"/>
                  <a:pt x="96" y="222"/>
                </a:cubicBezTo>
                <a:cubicBezTo>
                  <a:pt x="94" y="222"/>
                  <a:pt x="93" y="223"/>
                  <a:pt x="91" y="223"/>
                </a:cubicBezTo>
                <a:close/>
                <a:moveTo>
                  <a:pt x="85" y="223"/>
                </a:moveTo>
                <a:cubicBezTo>
                  <a:pt x="85" y="225"/>
                  <a:pt x="85" y="230"/>
                  <a:pt x="85" y="232"/>
                </a:cubicBezTo>
                <a:cubicBezTo>
                  <a:pt x="86" y="232"/>
                  <a:pt x="87" y="232"/>
                  <a:pt x="88" y="232"/>
                </a:cubicBezTo>
                <a:cubicBezTo>
                  <a:pt x="87" y="229"/>
                  <a:pt x="91" y="222"/>
                  <a:pt x="85" y="223"/>
                </a:cubicBezTo>
                <a:close/>
                <a:moveTo>
                  <a:pt x="79" y="224"/>
                </a:moveTo>
                <a:cubicBezTo>
                  <a:pt x="78" y="226"/>
                  <a:pt x="79" y="227"/>
                  <a:pt x="79" y="229"/>
                </a:cubicBezTo>
                <a:cubicBezTo>
                  <a:pt x="80" y="229"/>
                  <a:pt x="80" y="229"/>
                  <a:pt x="81" y="229"/>
                </a:cubicBezTo>
                <a:cubicBezTo>
                  <a:pt x="81" y="230"/>
                  <a:pt x="81" y="230"/>
                  <a:pt x="82" y="230"/>
                </a:cubicBezTo>
                <a:cubicBezTo>
                  <a:pt x="82" y="230"/>
                  <a:pt x="83" y="230"/>
                  <a:pt x="83" y="230"/>
                </a:cubicBezTo>
                <a:cubicBezTo>
                  <a:pt x="83" y="227"/>
                  <a:pt x="84" y="225"/>
                  <a:pt x="83" y="223"/>
                </a:cubicBezTo>
                <a:cubicBezTo>
                  <a:pt x="82" y="223"/>
                  <a:pt x="81" y="224"/>
                  <a:pt x="79" y="224"/>
                </a:cubicBezTo>
                <a:close/>
                <a:moveTo>
                  <a:pt x="40" y="231"/>
                </a:moveTo>
                <a:cubicBezTo>
                  <a:pt x="44" y="239"/>
                  <a:pt x="55" y="240"/>
                  <a:pt x="54" y="252"/>
                </a:cubicBezTo>
                <a:cubicBezTo>
                  <a:pt x="54" y="253"/>
                  <a:pt x="53" y="253"/>
                  <a:pt x="53" y="255"/>
                </a:cubicBezTo>
                <a:cubicBezTo>
                  <a:pt x="56" y="255"/>
                  <a:pt x="61" y="249"/>
                  <a:pt x="62" y="245"/>
                </a:cubicBezTo>
                <a:cubicBezTo>
                  <a:pt x="63" y="242"/>
                  <a:pt x="64" y="238"/>
                  <a:pt x="65" y="234"/>
                </a:cubicBezTo>
                <a:cubicBezTo>
                  <a:pt x="65" y="229"/>
                  <a:pt x="64" y="227"/>
                  <a:pt x="62" y="224"/>
                </a:cubicBezTo>
                <a:cubicBezTo>
                  <a:pt x="52" y="225"/>
                  <a:pt x="44" y="224"/>
                  <a:pt x="40" y="231"/>
                </a:cubicBezTo>
                <a:close/>
                <a:moveTo>
                  <a:pt x="27" y="254"/>
                </a:moveTo>
                <a:cubicBezTo>
                  <a:pt x="31" y="254"/>
                  <a:pt x="38" y="257"/>
                  <a:pt x="43" y="258"/>
                </a:cubicBezTo>
                <a:cubicBezTo>
                  <a:pt x="46" y="258"/>
                  <a:pt x="52" y="254"/>
                  <a:pt x="52" y="252"/>
                </a:cubicBezTo>
                <a:cubicBezTo>
                  <a:pt x="52" y="250"/>
                  <a:pt x="52" y="247"/>
                  <a:pt x="51" y="246"/>
                </a:cubicBezTo>
                <a:cubicBezTo>
                  <a:pt x="50" y="244"/>
                  <a:pt x="45" y="240"/>
                  <a:pt x="44" y="239"/>
                </a:cubicBezTo>
                <a:cubicBezTo>
                  <a:pt x="42" y="247"/>
                  <a:pt x="33" y="251"/>
                  <a:pt x="27" y="254"/>
                </a:cubicBezTo>
                <a:close/>
                <a:moveTo>
                  <a:pt x="10" y="258"/>
                </a:moveTo>
                <a:cubicBezTo>
                  <a:pt x="1" y="265"/>
                  <a:pt x="5" y="284"/>
                  <a:pt x="11" y="292"/>
                </a:cubicBezTo>
                <a:cubicBezTo>
                  <a:pt x="11" y="283"/>
                  <a:pt x="11" y="275"/>
                  <a:pt x="15" y="269"/>
                </a:cubicBezTo>
                <a:cubicBezTo>
                  <a:pt x="18" y="272"/>
                  <a:pt x="21" y="272"/>
                  <a:pt x="25" y="273"/>
                </a:cubicBezTo>
                <a:cubicBezTo>
                  <a:pt x="24" y="269"/>
                  <a:pt x="23" y="260"/>
                  <a:pt x="26" y="256"/>
                </a:cubicBezTo>
                <a:cubicBezTo>
                  <a:pt x="20" y="255"/>
                  <a:pt x="14" y="255"/>
                  <a:pt x="10" y="25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44" name="Freeform 110"/>
          <p:cNvSpPr>
            <a:spLocks noEditPoints="1"/>
          </p:cNvSpPr>
          <p:nvPr/>
        </p:nvSpPr>
        <p:spPr bwMode="auto">
          <a:xfrm>
            <a:off x="5240338" y="2513013"/>
            <a:ext cx="79375" cy="204787"/>
          </a:xfrm>
          <a:custGeom>
            <a:avLst/>
            <a:gdLst>
              <a:gd name="T0" fmla="*/ 22 w 25"/>
              <a:gd name="T1" fmla="*/ 65 h 65"/>
              <a:gd name="T2" fmla="*/ 18 w 25"/>
              <a:gd name="T3" fmla="*/ 59 h 65"/>
              <a:gd name="T4" fmla="*/ 12 w 25"/>
              <a:gd name="T5" fmla="*/ 44 h 65"/>
              <a:gd name="T6" fmla="*/ 0 w 25"/>
              <a:gd name="T7" fmla="*/ 2 h 65"/>
              <a:gd name="T8" fmla="*/ 6 w 25"/>
              <a:gd name="T9" fmla="*/ 5 h 65"/>
              <a:gd name="T10" fmla="*/ 11 w 25"/>
              <a:gd name="T11" fmla="*/ 22 h 65"/>
              <a:gd name="T12" fmla="*/ 12 w 25"/>
              <a:gd name="T13" fmla="*/ 27 h 65"/>
              <a:gd name="T14" fmla="*/ 23 w 25"/>
              <a:gd name="T15" fmla="*/ 57 h 65"/>
              <a:gd name="T16" fmla="*/ 22 w 25"/>
              <a:gd name="T17" fmla="*/ 65 h 65"/>
              <a:gd name="T18" fmla="*/ 3 w 25"/>
              <a:gd name="T19" fmla="*/ 11 h 65"/>
              <a:gd name="T20" fmla="*/ 10 w 25"/>
              <a:gd name="T21" fmla="*/ 34 h 65"/>
              <a:gd name="T22" fmla="*/ 16 w 25"/>
              <a:gd name="T23" fmla="*/ 47 h 65"/>
              <a:gd name="T24" fmla="*/ 21 w 25"/>
              <a:gd name="T25" fmla="*/ 62 h 65"/>
              <a:gd name="T26" fmla="*/ 22 w 25"/>
              <a:gd name="T27" fmla="*/ 59 h 65"/>
              <a:gd name="T28" fmla="*/ 19 w 25"/>
              <a:gd name="T29" fmla="*/ 50 h 65"/>
              <a:gd name="T30" fmla="*/ 13 w 25"/>
              <a:gd name="T31" fmla="*/ 35 h 65"/>
              <a:gd name="T32" fmla="*/ 11 w 25"/>
              <a:gd name="T33" fmla="*/ 30 h 65"/>
              <a:gd name="T34" fmla="*/ 11 w 25"/>
              <a:gd name="T35" fmla="*/ 27 h 65"/>
              <a:gd name="T36" fmla="*/ 9 w 25"/>
              <a:gd name="T37" fmla="*/ 24 h 65"/>
              <a:gd name="T38" fmla="*/ 3 w 25"/>
              <a:gd name="T39" fmla="*/ 3 h 65"/>
              <a:gd name="T40" fmla="*/ 2 w 25"/>
              <a:gd name="T41" fmla="*/ 3 h 65"/>
              <a:gd name="T42" fmla="*/ 3 w 25"/>
              <a:gd name="T43" fmla="*/ 11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5" h="65">
                <a:moveTo>
                  <a:pt x="22" y="65"/>
                </a:moveTo>
                <a:cubicBezTo>
                  <a:pt x="20" y="64"/>
                  <a:pt x="20" y="60"/>
                  <a:pt x="18" y="59"/>
                </a:cubicBezTo>
                <a:cubicBezTo>
                  <a:pt x="17" y="54"/>
                  <a:pt x="14" y="48"/>
                  <a:pt x="12" y="44"/>
                </a:cubicBezTo>
                <a:cubicBezTo>
                  <a:pt x="8" y="30"/>
                  <a:pt x="2" y="15"/>
                  <a:pt x="0" y="2"/>
                </a:cubicBezTo>
                <a:cubicBezTo>
                  <a:pt x="2" y="0"/>
                  <a:pt x="5" y="2"/>
                  <a:pt x="6" y="5"/>
                </a:cubicBezTo>
                <a:cubicBezTo>
                  <a:pt x="7" y="10"/>
                  <a:pt x="9" y="16"/>
                  <a:pt x="11" y="22"/>
                </a:cubicBezTo>
                <a:cubicBezTo>
                  <a:pt x="11" y="24"/>
                  <a:pt x="11" y="25"/>
                  <a:pt x="12" y="27"/>
                </a:cubicBezTo>
                <a:cubicBezTo>
                  <a:pt x="15" y="37"/>
                  <a:pt x="20" y="47"/>
                  <a:pt x="23" y="57"/>
                </a:cubicBezTo>
                <a:cubicBezTo>
                  <a:pt x="25" y="61"/>
                  <a:pt x="24" y="63"/>
                  <a:pt x="22" y="65"/>
                </a:cubicBezTo>
                <a:close/>
                <a:moveTo>
                  <a:pt x="3" y="11"/>
                </a:moveTo>
                <a:cubicBezTo>
                  <a:pt x="5" y="18"/>
                  <a:pt x="9" y="26"/>
                  <a:pt x="10" y="34"/>
                </a:cubicBezTo>
                <a:cubicBezTo>
                  <a:pt x="12" y="38"/>
                  <a:pt x="14" y="42"/>
                  <a:pt x="16" y="47"/>
                </a:cubicBezTo>
                <a:cubicBezTo>
                  <a:pt x="17" y="52"/>
                  <a:pt x="20" y="56"/>
                  <a:pt x="21" y="62"/>
                </a:cubicBezTo>
                <a:cubicBezTo>
                  <a:pt x="22" y="61"/>
                  <a:pt x="22" y="60"/>
                  <a:pt x="22" y="59"/>
                </a:cubicBezTo>
                <a:cubicBezTo>
                  <a:pt x="22" y="56"/>
                  <a:pt x="20" y="53"/>
                  <a:pt x="19" y="50"/>
                </a:cubicBezTo>
                <a:cubicBezTo>
                  <a:pt x="16" y="44"/>
                  <a:pt x="15" y="39"/>
                  <a:pt x="13" y="35"/>
                </a:cubicBezTo>
                <a:cubicBezTo>
                  <a:pt x="13" y="33"/>
                  <a:pt x="12" y="32"/>
                  <a:pt x="11" y="30"/>
                </a:cubicBezTo>
                <a:cubicBezTo>
                  <a:pt x="11" y="29"/>
                  <a:pt x="11" y="28"/>
                  <a:pt x="11" y="27"/>
                </a:cubicBezTo>
                <a:cubicBezTo>
                  <a:pt x="10" y="26"/>
                  <a:pt x="9" y="25"/>
                  <a:pt x="9" y="24"/>
                </a:cubicBezTo>
                <a:cubicBezTo>
                  <a:pt x="7" y="17"/>
                  <a:pt x="6" y="9"/>
                  <a:pt x="3" y="3"/>
                </a:cubicBezTo>
                <a:cubicBezTo>
                  <a:pt x="2" y="3"/>
                  <a:pt x="2" y="3"/>
                  <a:pt x="2" y="3"/>
                </a:cubicBezTo>
                <a:cubicBezTo>
                  <a:pt x="3" y="5"/>
                  <a:pt x="3" y="9"/>
                  <a:pt x="3" y="1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45" name="Freeform 111"/>
          <p:cNvSpPr/>
          <p:nvPr/>
        </p:nvSpPr>
        <p:spPr bwMode="auto">
          <a:xfrm>
            <a:off x="5351463" y="2706688"/>
            <a:ext cx="28575" cy="14287"/>
          </a:xfrm>
          <a:custGeom>
            <a:avLst/>
            <a:gdLst>
              <a:gd name="T0" fmla="*/ 9 w 9"/>
              <a:gd name="T1" fmla="*/ 1 h 5"/>
              <a:gd name="T2" fmla="*/ 6 w 9"/>
              <a:gd name="T3" fmla="*/ 2 h 5"/>
              <a:gd name="T4" fmla="*/ 0 w 9"/>
              <a:gd name="T5" fmla="*/ 5 h 5"/>
              <a:gd name="T6" fmla="*/ 9 w 9"/>
              <a:gd name="T7" fmla="*/ 1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" h="5">
                <a:moveTo>
                  <a:pt x="9" y="1"/>
                </a:moveTo>
                <a:cubicBezTo>
                  <a:pt x="9" y="3"/>
                  <a:pt x="7" y="2"/>
                  <a:pt x="6" y="2"/>
                </a:cubicBezTo>
                <a:cubicBezTo>
                  <a:pt x="4" y="3"/>
                  <a:pt x="2" y="4"/>
                  <a:pt x="0" y="5"/>
                </a:cubicBezTo>
                <a:cubicBezTo>
                  <a:pt x="1" y="2"/>
                  <a:pt x="6" y="0"/>
                  <a:pt x="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46" name="Freeform 112"/>
          <p:cNvSpPr/>
          <p:nvPr/>
        </p:nvSpPr>
        <p:spPr bwMode="auto">
          <a:xfrm>
            <a:off x="5360988" y="2724150"/>
            <a:ext cx="31750" cy="15875"/>
          </a:xfrm>
          <a:custGeom>
            <a:avLst/>
            <a:gdLst>
              <a:gd name="T0" fmla="*/ 9 w 10"/>
              <a:gd name="T1" fmla="*/ 1 h 5"/>
              <a:gd name="T2" fmla="*/ 10 w 10"/>
              <a:gd name="T3" fmla="*/ 3 h 5"/>
              <a:gd name="T4" fmla="*/ 0 w 10"/>
              <a:gd name="T5" fmla="*/ 5 h 5"/>
              <a:gd name="T6" fmla="*/ 9 w 10"/>
              <a:gd name="T7" fmla="*/ 1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" h="5">
                <a:moveTo>
                  <a:pt x="9" y="1"/>
                </a:moveTo>
                <a:cubicBezTo>
                  <a:pt x="10" y="2"/>
                  <a:pt x="10" y="2"/>
                  <a:pt x="10" y="3"/>
                </a:cubicBezTo>
                <a:cubicBezTo>
                  <a:pt x="7" y="2"/>
                  <a:pt x="2" y="2"/>
                  <a:pt x="0" y="5"/>
                </a:cubicBezTo>
                <a:cubicBezTo>
                  <a:pt x="0" y="1"/>
                  <a:pt x="6" y="0"/>
                  <a:pt x="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47" name="Freeform 113"/>
          <p:cNvSpPr>
            <a:spLocks noEditPoints="1"/>
          </p:cNvSpPr>
          <p:nvPr/>
        </p:nvSpPr>
        <p:spPr bwMode="auto">
          <a:xfrm>
            <a:off x="5380038" y="2765425"/>
            <a:ext cx="39687" cy="107950"/>
          </a:xfrm>
          <a:custGeom>
            <a:avLst/>
            <a:gdLst>
              <a:gd name="T0" fmla="*/ 4 w 13"/>
              <a:gd name="T1" fmla="*/ 0 h 34"/>
              <a:gd name="T2" fmla="*/ 10 w 13"/>
              <a:gd name="T3" fmla="*/ 17 h 34"/>
              <a:gd name="T4" fmla="*/ 13 w 13"/>
              <a:gd name="T5" fmla="*/ 30 h 34"/>
              <a:gd name="T6" fmla="*/ 10 w 13"/>
              <a:gd name="T7" fmla="*/ 34 h 34"/>
              <a:gd name="T8" fmla="*/ 5 w 13"/>
              <a:gd name="T9" fmla="*/ 29 h 34"/>
              <a:gd name="T10" fmla="*/ 5 w 13"/>
              <a:gd name="T11" fmla="*/ 25 h 34"/>
              <a:gd name="T12" fmla="*/ 3 w 13"/>
              <a:gd name="T13" fmla="*/ 21 h 34"/>
              <a:gd name="T14" fmla="*/ 0 w 13"/>
              <a:gd name="T15" fmla="*/ 3 h 34"/>
              <a:gd name="T16" fmla="*/ 4 w 13"/>
              <a:gd name="T17" fmla="*/ 0 h 34"/>
              <a:gd name="T18" fmla="*/ 1 w 13"/>
              <a:gd name="T19" fmla="*/ 3 h 34"/>
              <a:gd name="T20" fmla="*/ 5 w 13"/>
              <a:gd name="T21" fmla="*/ 21 h 34"/>
              <a:gd name="T22" fmla="*/ 10 w 13"/>
              <a:gd name="T23" fmla="*/ 32 h 34"/>
              <a:gd name="T24" fmla="*/ 10 w 13"/>
              <a:gd name="T25" fmla="*/ 20 h 34"/>
              <a:gd name="T26" fmla="*/ 4 w 13"/>
              <a:gd name="T27" fmla="*/ 3 h 34"/>
              <a:gd name="T28" fmla="*/ 1 w 13"/>
              <a:gd name="T29" fmla="*/ 3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3" h="34">
                <a:moveTo>
                  <a:pt x="4" y="0"/>
                </a:moveTo>
                <a:cubicBezTo>
                  <a:pt x="7" y="4"/>
                  <a:pt x="8" y="10"/>
                  <a:pt x="10" y="17"/>
                </a:cubicBezTo>
                <a:cubicBezTo>
                  <a:pt x="11" y="21"/>
                  <a:pt x="13" y="25"/>
                  <a:pt x="13" y="30"/>
                </a:cubicBezTo>
                <a:cubicBezTo>
                  <a:pt x="13" y="32"/>
                  <a:pt x="11" y="34"/>
                  <a:pt x="10" y="34"/>
                </a:cubicBezTo>
                <a:cubicBezTo>
                  <a:pt x="9" y="34"/>
                  <a:pt x="6" y="30"/>
                  <a:pt x="5" y="29"/>
                </a:cubicBezTo>
                <a:cubicBezTo>
                  <a:pt x="5" y="27"/>
                  <a:pt x="5" y="26"/>
                  <a:pt x="5" y="25"/>
                </a:cubicBezTo>
                <a:cubicBezTo>
                  <a:pt x="5" y="24"/>
                  <a:pt x="4" y="23"/>
                  <a:pt x="3" y="21"/>
                </a:cubicBezTo>
                <a:cubicBezTo>
                  <a:pt x="2" y="16"/>
                  <a:pt x="1" y="8"/>
                  <a:pt x="0" y="3"/>
                </a:cubicBezTo>
                <a:cubicBezTo>
                  <a:pt x="1" y="1"/>
                  <a:pt x="2" y="0"/>
                  <a:pt x="4" y="0"/>
                </a:cubicBezTo>
                <a:close/>
                <a:moveTo>
                  <a:pt x="1" y="3"/>
                </a:moveTo>
                <a:cubicBezTo>
                  <a:pt x="1" y="9"/>
                  <a:pt x="4" y="15"/>
                  <a:pt x="5" y="21"/>
                </a:cubicBezTo>
                <a:cubicBezTo>
                  <a:pt x="5" y="25"/>
                  <a:pt x="7" y="30"/>
                  <a:pt x="10" y="32"/>
                </a:cubicBezTo>
                <a:cubicBezTo>
                  <a:pt x="12" y="29"/>
                  <a:pt x="11" y="24"/>
                  <a:pt x="10" y="20"/>
                </a:cubicBezTo>
                <a:cubicBezTo>
                  <a:pt x="8" y="14"/>
                  <a:pt x="6" y="7"/>
                  <a:pt x="4" y="3"/>
                </a:cubicBezTo>
                <a:cubicBezTo>
                  <a:pt x="3" y="3"/>
                  <a:pt x="2" y="3"/>
                  <a:pt x="1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48" name="Freeform 114"/>
          <p:cNvSpPr>
            <a:spLocks noEditPoints="1"/>
          </p:cNvSpPr>
          <p:nvPr/>
        </p:nvSpPr>
        <p:spPr bwMode="auto">
          <a:xfrm>
            <a:off x="5410200" y="2886075"/>
            <a:ext cx="25400" cy="50800"/>
          </a:xfrm>
          <a:custGeom>
            <a:avLst/>
            <a:gdLst>
              <a:gd name="T0" fmla="*/ 4 w 8"/>
              <a:gd name="T1" fmla="*/ 1 h 16"/>
              <a:gd name="T2" fmla="*/ 5 w 8"/>
              <a:gd name="T3" fmla="*/ 16 h 16"/>
              <a:gd name="T4" fmla="*/ 0 w 8"/>
              <a:gd name="T5" fmla="*/ 4 h 16"/>
              <a:gd name="T6" fmla="*/ 1 w 8"/>
              <a:gd name="T7" fmla="*/ 0 h 16"/>
              <a:gd name="T8" fmla="*/ 4 w 8"/>
              <a:gd name="T9" fmla="*/ 1 h 16"/>
              <a:gd name="T10" fmla="*/ 2 w 8"/>
              <a:gd name="T11" fmla="*/ 3 h 16"/>
              <a:gd name="T12" fmla="*/ 5 w 8"/>
              <a:gd name="T13" fmla="*/ 13 h 16"/>
              <a:gd name="T14" fmla="*/ 3 w 8"/>
              <a:gd name="T15" fmla="*/ 3 h 16"/>
              <a:gd name="T16" fmla="*/ 2 w 8"/>
              <a:gd name="T17" fmla="*/ 3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" h="16">
                <a:moveTo>
                  <a:pt x="4" y="1"/>
                </a:moveTo>
                <a:cubicBezTo>
                  <a:pt x="5" y="7"/>
                  <a:pt x="8" y="11"/>
                  <a:pt x="5" y="16"/>
                </a:cubicBezTo>
                <a:cubicBezTo>
                  <a:pt x="2" y="15"/>
                  <a:pt x="0" y="7"/>
                  <a:pt x="0" y="4"/>
                </a:cubicBezTo>
                <a:cubicBezTo>
                  <a:pt x="0" y="3"/>
                  <a:pt x="0" y="1"/>
                  <a:pt x="1" y="0"/>
                </a:cubicBezTo>
                <a:cubicBezTo>
                  <a:pt x="3" y="0"/>
                  <a:pt x="3" y="1"/>
                  <a:pt x="4" y="1"/>
                </a:cubicBezTo>
                <a:close/>
                <a:moveTo>
                  <a:pt x="2" y="3"/>
                </a:moveTo>
                <a:cubicBezTo>
                  <a:pt x="1" y="6"/>
                  <a:pt x="2" y="11"/>
                  <a:pt x="5" y="13"/>
                </a:cubicBezTo>
                <a:cubicBezTo>
                  <a:pt x="6" y="10"/>
                  <a:pt x="4" y="7"/>
                  <a:pt x="3" y="3"/>
                </a:cubicBezTo>
                <a:cubicBezTo>
                  <a:pt x="3" y="2"/>
                  <a:pt x="3" y="2"/>
                  <a:pt x="2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49" name="Freeform 115"/>
          <p:cNvSpPr>
            <a:spLocks noEditPoints="1"/>
          </p:cNvSpPr>
          <p:nvPr/>
        </p:nvSpPr>
        <p:spPr bwMode="auto">
          <a:xfrm>
            <a:off x="5214938" y="2424113"/>
            <a:ext cx="293687" cy="885825"/>
          </a:xfrm>
          <a:custGeom>
            <a:avLst/>
            <a:gdLst>
              <a:gd name="T0" fmla="*/ 80 w 93"/>
              <a:gd name="T1" fmla="*/ 173 h 280"/>
              <a:gd name="T2" fmla="*/ 83 w 93"/>
              <a:gd name="T3" fmla="*/ 216 h 280"/>
              <a:gd name="T4" fmla="*/ 90 w 93"/>
              <a:gd name="T5" fmla="*/ 248 h 280"/>
              <a:gd name="T6" fmla="*/ 83 w 93"/>
              <a:gd name="T7" fmla="*/ 280 h 280"/>
              <a:gd name="T8" fmla="*/ 67 w 93"/>
              <a:gd name="T9" fmla="*/ 231 h 280"/>
              <a:gd name="T10" fmla="*/ 43 w 93"/>
              <a:gd name="T11" fmla="*/ 185 h 280"/>
              <a:gd name="T12" fmla="*/ 58 w 93"/>
              <a:gd name="T13" fmla="*/ 183 h 280"/>
              <a:gd name="T14" fmla="*/ 75 w 93"/>
              <a:gd name="T15" fmla="*/ 177 h 280"/>
              <a:gd name="T16" fmla="*/ 44 w 93"/>
              <a:gd name="T17" fmla="*/ 178 h 280"/>
              <a:gd name="T18" fmla="*/ 24 w 93"/>
              <a:gd name="T19" fmla="*/ 115 h 280"/>
              <a:gd name="T20" fmla="*/ 19 w 93"/>
              <a:gd name="T21" fmla="*/ 95 h 280"/>
              <a:gd name="T22" fmla="*/ 7 w 93"/>
              <a:gd name="T23" fmla="*/ 44 h 280"/>
              <a:gd name="T24" fmla="*/ 4 w 93"/>
              <a:gd name="T25" fmla="*/ 16 h 280"/>
              <a:gd name="T26" fmla="*/ 21 w 93"/>
              <a:gd name="T27" fmla="*/ 3 h 280"/>
              <a:gd name="T28" fmla="*/ 36 w 93"/>
              <a:gd name="T29" fmla="*/ 34 h 280"/>
              <a:gd name="T30" fmla="*/ 55 w 93"/>
              <a:gd name="T31" fmla="*/ 84 h 280"/>
              <a:gd name="T32" fmla="*/ 71 w 93"/>
              <a:gd name="T33" fmla="*/ 139 h 280"/>
              <a:gd name="T34" fmla="*/ 4 w 93"/>
              <a:gd name="T35" fmla="*/ 7 h 280"/>
              <a:gd name="T36" fmla="*/ 17 w 93"/>
              <a:gd name="T37" fmla="*/ 11 h 280"/>
              <a:gd name="T38" fmla="*/ 17 w 93"/>
              <a:gd name="T39" fmla="*/ 11 h 280"/>
              <a:gd name="T40" fmla="*/ 23 w 93"/>
              <a:gd name="T41" fmla="*/ 9 h 280"/>
              <a:gd name="T42" fmla="*/ 6 w 93"/>
              <a:gd name="T43" fmla="*/ 16 h 280"/>
              <a:gd name="T44" fmla="*/ 6 w 93"/>
              <a:gd name="T45" fmla="*/ 35 h 280"/>
              <a:gd name="T46" fmla="*/ 29 w 93"/>
              <a:gd name="T47" fmla="*/ 96 h 280"/>
              <a:gd name="T48" fmla="*/ 33 w 93"/>
              <a:gd name="T49" fmla="*/ 84 h 280"/>
              <a:gd name="T50" fmla="*/ 21 w 93"/>
              <a:gd name="T51" fmla="*/ 47 h 280"/>
              <a:gd name="T52" fmla="*/ 17 w 93"/>
              <a:gd name="T53" fmla="*/ 14 h 280"/>
              <a:gd name="T54" fmla="*/ 55 w 93"/>
              <a:gd name="T55" fmla="*/ 92 h 280"/>
              <a:gd name="T56" fmla="*/ 24 w 93"/>
              <a:gd name="T57" fmla="*/ 14 h 280"/>
              <a:gd name="T58" fmla="*/ 21 w 93"/>
              <a:gd name="T59" fmla="*/ 42 h 280"/>
              <a:gd name="T60" fmla="*/ 36 w 93"/>
              <a:gd name="T61" fmla="*/ 96 h 280"/>
              <a:gd name="T62" fmla="*/ 19 w 93"/>
              <a:gd name="T63" fmla="*/ 87 h 280"/>
              <a:gd name="T64" fmla="*/ 30 w 93"/>
              <a:gd name="T65" fmla="*/ 133 h 280"/>
              <a:gd name="T66" fmla="*/ 74 w 93"/>
              <a:gd name="T67" fmla="*/ 169 h 280"/>
              <a:gd name="T68" fmla="*/ 58 w 93"/>
              <a:gd name="T69" fmla="*/ 99 h 280"/>
              <a:gd name="T70" fmla="*/ 83 w 93"/>
              <a:gd name="T71" fmla="*/ 224 h 280"/>
              <a:gd name="T72" fmla="*/ 74 w 93"/>
              <a:gd name="T73" fmla="*/ 179 h 280"/>
              <a:gd name="T74" fmla="*/ 65 w 93"/>
              <a:gd name="T75" fmla="*/ 190 h 280"/>
              <a:gd name="T76" fmla="*/ 70 w 93"/>
              <a:gd name="T77" fmla="*/ 215 h 280"/>
              <a:gd name="T78" fmla="*/ 53 w 93"/>
              <a:gd name="T79" fmla="*/ 186 h 280"/>
              <a:gd name="T80" fmla="*/ 69 w 93"/>
              <a:gd name="T81" fmla="*/ 225 h 280"/>
              <a:gd name="T82" fmla="*/ 54 w 93"/>
              <a:gd name="T83" fmla="*/ 196 h 280"/>
              <a:gd name="T84" fmla="*/ 65 w 93"/>
              <a:gd name="T85" fmla="*/ 223 h 280"/>
              <a:gd name="T86" fmla="*/ 81 w 93"/>
              <a:gd name="T87" fmla="*/ 229 h 280"/>
              <a:gd name="T88" fmla="*/ 71 w 93"/>
              <a:gd name="T89" fmla="*/ 234 h 280"/>
              <a:gd name="T90" fmla="*/ 81 w 93"/>
              <a:gd name="T91" fmla="*/ 229 h 280"/>
              <a:gd name="T92" fmla="*/ 90 w 93"/>
              <a:gd name="T93" fmla="*/ 251 h 280"/>
              <a:gd name="T94" fmla="*/ 82 w 93"/>
              <a:gd name="T95" fmla="*/ 234 h 280"/>
              <a:gd name="T96" fmla="*/ 82 w 93"/>
              <a:gd name="T97" fmla="*/ 255 h 280"/>
              <a:gd name="T98" fmla="*/ 76 w 93"/>
              <a:gd name="T99" fmla="*/ 251 h 280"/>
              <a:gd name="T100" fmla="*/ 72 w 93"/>
              <a:gd name="T101" fmla="*/ 249 h 280"/>
              <a:gd name="T102" fmla="*/ 79 w 93"/>
              <a:gd name="T103" fmla="*/ 268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" h="280">
                <a:moveTo>
                  <a:pt x="75" y="168"/>
                </a:moveTo>
                <a:cubicBezTo>
                  <a:pt x="76" y="168"/>
                  <a:pt x="77" y="167"/>
                  <a:pt x="78" y="168"/>
                </a:cubicBezTo>
                <a:cubicBezTo>
                  <a:pt x="78" y="168"/>
                  <a:pt x="80" y="171"/>
                  <a:pt x="80" y="173"/>
                </a:cubicBezTo>
                <a:cubicBezTo>
                  <a:pt x="80" y="175"/>
                  <a:pt x="77" y="176"/>
                  <a:pt x="76" y="177"/>
                </a:cubicBezTo>
                <a:cubicBezTo>
                  <a:pt x="77" y="182"/>
                  <a:pt x="78" y="190"/>
                  <a:pt x="80" y="196"/>
                </a:cubicBezTo>
                <a:cubicBezTo>
                  <a:pt x="81" y="203"/>
                  <a:pt x="82" y="208"/>
                  <a:pt x="83" y="216"/>
                </a:cubicBezTo>
                <a:cubicBezTo>
                  <a:pt x="84" y="219"/>
                  <a:pt x="85" y="221"/>
                  <a:pt x="85" y="223"/>
                </a:cubicBezTo>
                <a:cubicBezTo>
                  <a:pt x="89" y="225"/>
                  <a:pt x="87" y="231"/>
                  <a:pt x="84" y="233"/>
                </a:cubicBezTo>
                <a:cubicBezTo>
                  <a:pt x="86" y="238"/>
                  <a:pt x="88" y="243"/>
                  <a:pt x="90" y="248"/>
                </a:cubicBezTo>
                <a:cubicBezTo>
                  <a:pt x="91" y="249"/>
                  <a:pt x="93" y="250"/>
                  <a:pt x="93" y="252"/>
                </a:cubicBezTo>
                <a:cubicBezTo>
                  <a:pt x="85" y="258"/>
                  <a:pt x="86" y="270"/>
                  <a:pt x="85" y="280"/>
                </a:cubicBezTo>
                <a:cubicBezTo>
                  <a:pt x="84" y="280"/>
                  <a:pt x="83" y="280"/>
                  <a:pt x="83" y="280"/>
                </a:cubicBezTo>
                <a:cubicBezTo>
                  <a:pt x="79" y="271"/>
                  <a:pt x="74" y="264"/>
                  <a:pt x="70" y="257"/>
                </a:cubicBezTo>
                <a:cubicBezTo>
                  <a:pt x="71" y="250"/>
                  <a:pt x="69" y="244"/>
                  <a:pt x="69" y="237"/>
                </a:cubicBezTo>
                <a:cubicBezTo>
                  <a:pt x="67" y="236"/>
                  <a:pt x="62" y="233"/>
                  <a:pt x="67" y="231"/>
                </a:cubicBezTo>
                <a:cubicBezTo>
                  <a:pt x="62" y="219"/>
                  <a:pt x="55" y="207"/>
                  <a:pt x="51" y="195"/>
                </a:cubicBezTo>
                <a:cubicBezTo>
                  <a:pt x="49" y="192"/>
                  <a:pt x="48" y="189"/>
                  <a:pt x="47" y="186"/>
                </a:cubicBezTo>
                <a:cubicBezTo>
                  <a:pt x="45" y="186"/>
                  <a:pt x="44" y="185"/>
                  <a:pt x="43" y="185"/>
                </a:cubicBezTo>
                <a:cubicBezTo>
                  <a:pt x="41" y="184"/>
                  <a:pt x="40" y="178"/>
                  <a:pt x="44" y="178"/>
                </a:cubicBezTo>
                <a:cubicBezTo>
                  <a:pt x="44" y="179"/>
                  <a:pt x="43" y="180"/>
                  <a:pt x="43" y="182"/>
                </a:cubicBezTo>
                <a:cubicBezTo>
                  <a:pt x="46" y="186"/>
                  <a:pt x="54" y="184"/>
                  <a:pt x="58" y="183"/>
                </a:cubicBezTo>
                <a:cubicBezTo>
                  <a:pt x="60" y="183"/>
                  <a:pt x="63" y="183"/>
                  <a:pt x="64" y="182"/>
                </a:cubicBezTo>
                <a:cubicBezTo>
                  <a:pt x="64" y="182"/>
                  <a:pt x="64" y="182"/>
                  <a:pt x="65" y="182"/>
                </a:cubicBezTo>
                <a:cubicBezTo>
                  <a:pt x="67" y="181"/>
                  <a:pt x="73" y="179"/>
                  <a:pt x="75" y="177"/>
                </a:cubicBezTo>
                <a:cubicBezTo>
                  <a:pt x="76" y="175"/>
                  <a:pt x="78" y="172"/>
                  <a:pt x="76" y="171"/>
                </a:cubicBezTo>
                <a:cubicBezTo>
                  <a:pt x="68" y="173"/>
                  <a:pt x="65" y="178"/>
                  <a:pt x="55" y="179"/>
                </a:cubicBezTo>
                <a:cubicBezTo>
                  <a:pt x="51" y="179"/>
                  <a:pt x="45" y="180"/>
                  <a:pt x="44" y="178"/>
                </a:cubicBezTo>
                <a:cubicBezTo>
                  <a:pt x="43" y="178"/>
                  <a:pt x="43" y="176"/>
                  <a:pt x="42" y="174"/>
                </a:cubicBezTo>
                <a:cubicBezTo>
                  <a:pt x="37" y="160"/>
                  <a:pt x="31" y="143"/>
                  <a:pt x="27" y="128"/>
                </a:cubicBezTo>
                <a:cubicBezTo>
                  <a:pt x="26" y="124"/>
                  <a:pt x="24" y="119"/>
                  <a:pt x="24" y="115"/>
                </a:cubicBezTo>
                <a:cubicBezTo>
                  <a:pt x="23" y="111"/>
                  <a:pt x="22" y="108"/>
                  <a:pt x="21" y="105"/>
                </a:cubicBezTo>
                <a:cubicBezTo>
                  <a:pt x="21" y="105"/>
                  <a:pt x="21" y="104"/>
                  <a:pt x="21" y="103"/>
                </a:cubicBezTo>
                <a:cubicBezTo>
                  <a:pt x="21" y="100"/>
                  <a:pt x="20" y="97"/>
                  <a:pt x="19" y="95"/>
                </a:cubicBezTo>
                <a:cubicBezTo>
                  <a:pt x="17" y="85"/>
                  <a:pt x="14" y="78"/>
                  <a:pt x="12" y="69"/>
                </a:cubicBezTo>
                <a:cubicBezTo>
                  <a:pt x="11" y="65"/>
                  <a:pt x="10" y="60"/>
                  <a:pt x="11" y="55"/>
                </a:cubicBezTo>
                <a:cubicBezTo>
                  <a:pt x="10" y="52"/>
                  <a:pt x="8" y="48"/>
                  <a:pt x="7" y="44"/>
                </a:cubicBezTo>
                <a:cubicBezTo>
                  <a:pt x="6" y="40"/>
                  <a:pt x="5" y="36"/>
                  <a:pt x="4" y="32"/>
                </a:cubicBezTo>
                <a:cubicBezTo>
                  <a:pt x="2" y="29"/>
                  <a:pt x="0" y="25"/>
                  <a:pt x="1" y="22"/>
                </a:cubicBezTo>
                <a:cubicBezTo>
                  <a:pt x="1" y="19"/>
                  <a:pt x="3" y="18"/>
                  <a:pt x="4" y="16"/>
                </a:cubicBezTo>
                <a:cubicBezTo>
                  <a:pt x="1" y="13"/>
                  <a:pt x="1" y="10"/>
                  <a:pt x="2" y="7"/>
                </a:cubicBezTo>
                <a:cubicBezTo>
                  <a:pt x="5" y="4"/>
                  <a:pt x="11" y="0"/>
                  <a:pt x="17" y="1"/>
                </a:cubicBezTo>
                <a:cubicBezTo>
                  <a:pt x="18" y="1"/>
                  <a:pt x="20" y="3"/>
                  <a:pt x="21" y="3"/>
                </a:cubicBezTo>
                <a:cubicBezTo>
                  <a:pt x="23" y="5"/>
                  <a:pt x="25" y="8"/>
                  <a:pt x="24" y="12"/>
                </a:cubicBezTo>
                <a:cubicBezTo>
                  <a:pt x="29" y="17"/>
                  <a:pt x="30" y="24"/>
                  <a:pt x="34" y="31"/>
                </a:cubicBezTo>
                <a:cubicBezTo>
                  <a:pt x="34" y="32"/>
                  <a:pt x="35" y="33"/>
                  <a:pt x="36" y="34"/>
                </a:cubicBezTo>
                <a:cubicBezTo>
                  <a:pt x="37" y="37"/>
                  <a:pt x="37" y="41"/>
                  <a:pt x="40" y="43"/>
                </a:cubicBezTo>
                <a:cubicBezTo>
                  <a:pt x="41" y="49"/>
                  <a:pt x="45" y="56"/>
                  <a:pt x="47" y="62"/>
                </a:cubicBezTo>
                <a:cubicBezTo>
                  <a:pt x="50" y="68"/>
                  <a:pt x="52" y="76"/>
                  <a:pt x="55" y="84"/>
                </a:cubicBezTo>
                <a:cubicBezTo>
                  <a:pt x="57" y="89"/>
                  <a:pt x="58" y="95"/>
                  <a:pt x="60" y="99"/>
                </a:cubicBezTo>
                <a:cubicBezTo>
                  <a:pt x="62" y="104"/>
                  <a:pt x="63" y="110"/>
                  <a:pt x="65" y="117"/>
                </a:cubicBezTo>
                <a:cubicBezTo>
                  <a:pt x="67" y="124"/>
                  <a:pt x="69" y="132"/>
                  <a:pt x="71" y="139"/>
                </a:cubicBezTo>
                <a:cubicBezTo>
                  <a:pt x="72" y="146"/>
                  <a:pt x="72" y="152"/>
                  <a:pt x="73" y="158"/>
                </a:cubicBezTo>
                <a:cubicBezTo>
                  <a:pt x="74" y="161"/>
                  <a:pt x="75" y="164"/>
                  <a:pt x="75" y="168"/>
                </a:cubicBezTo>
                <a:close/>
                <a:moveTo>
                  <a:pt x="4" y="7"/>
                </a:moveTo>
                <a:cubicBezTo>
                  <a:pt x="8" y="6"/>
                  <a:pt x="14" y="5"/>
                  <a:pt x="17" y="3"/>
                </a:cubicBezTo>
                <a:cubicBezTo>
                  <a:pt x="13" y="3"/>
                  <a:pt x="6" y="4"/>
                  <a:pt x="4" y="7"/>
                </a:cubicBezTo>
                <a:close/>
                <a:moveTo>
                  <a:pt x="17" y="11"/>
                </a:moveTo>
                <a:cubicBezTo>
                  <a:pt x="20" y="9"/>
                  <a:pt x="23" y="5"/>
                  <a:pt x="19" y="4"/>
                </a:cubicBezTo>
                <a:cubicBezTo>
                  <a:pt x="16" y="7"/>
                  <a:pt x="9" y="9"/>
                  <a:pt x="3" y="9"/>
                </a:cubicBezTo>
                <a:cubicBezTo>
                  <a:pt x="1" y="17"/>
                  <a:pt x="13" y="14"/>
                  <a:pt x="17" y="11"/>
                </a:cubicBezTo>
                <a:close/>
                <a:moveTo>
                  <a:pt x="17" y="13"/>
                </a:moveTo>
                <a:cubicBezTo>
                  <a:pt x="19" y="14"/>
                  <a:pt x="21" y="13"/>
                  <a:pt x="22" y="12"/>
                </a:cubicBezTo>
                <a:cubicBezTo>
                  <a:pt x="21" y="11"/>
                  <a:pt x="22" y="10"/>
                  <a:pt x="23" y="9"/>
                </a:cubicBezTo>
                <a:cubicBezTo>
                  <a:pt x="22" y="9"/>
                  <a:pt x="23" y="8"/>
                  <a:pt x="22" y="8"/>
                </a:cubicBezTo>
                <a:cubicBezTo>
                  <a:pt x="21" y="10"/>
                  <a:pt x="19" y="12"/>
                  <a:pt x="17" y="13"/>
                </a:cubicBezTo>
                <a:close/>
                <a:moveTo>
                  <a:pt x="6" y="16"/>
                </a:moveTo>
                <a:cubicBezTo>
                  <a:pt x="6" y="18"/>
                  <a:pt x="4" y="18"/>
                  <a:pt x="4" y="19"/>
                </a:cubicBezTo>
                <a:cubicBezTo>
                  <a:pt x="3" y="21"/>
                  <a:pt x="2" y="24"/>
                  <a:pt x="3" y="26"/>
                </a:cubicBezTo>
                <a:cubicBezTo>
                  <a:pt x="4" y="29"/>
                  <a:pt x="5" y="32"/>
                  <a:pt x="6" y="35"/>
                </a:cubicBezTo>
                <a:cubicBezTo>
                  <a:pt x="7" y="38"/>
                  <a:pt x="8" y="42"/>
                  <a:pt x="8" y="44"/>
                </a:cubicBezTo>
                <a:cubicBezTo>
                  <a:pt x="12" y="56"/>
                  <a:pt x="18" y="70"/>
                  <a:pt x="22" y="83"/>
                </a:cubicBezTo>
                <a:cubicBezTo>
                  <a:pt x="24" y="88"/>
                  <a:pt x="26" y="93"/>
                  <a:pt x="29" y="96"/>
                </a:cubicBezTo>
                <a:cubicBezTo>
                  <a:pt x="29" y="95"/>
                  <a:pt x="30" y="96"/>
                  <a:pt x="30" y="96"/>
                </a:cubicBezTo>
                <a:cubicBezTo>
                  <a:pt x="32" y="95"/>
                  <a:pt x="33" y="95"/>
                  <a:pt x="34" y="94"/>
                </a:cubicBezTo>
                <a:cubicBezTo>
                  <a:pt x="35" y="92"/>
                  <a:pt x="34" y="87"/>
                  <a:pt x="33" y="84"/>
                </a:cubicBezTo>
                <a:cubicBezTo>
                  <a:pt x="32" y="80"/>
                  <a:pt x="30" y="74"/>
                  <a:pt x="28" y="70"/>
                </a:cubicBezTo>
                <a:cubicBezTo>
                  <a:pt x="27" y="67"/>
                  <a:pt x="26" y="62"/>
                  <a:pt x="25" y="60"/>
                </a:cubicBezTo>
                <a:cubicBezTo>
                  <a:pt x="23" y="55"/>
                  <a:pt x="22" y="51"/>
                  <a:pt x="21" y="47"/>
                </a:cubicBezTo>
                <a:cubicBezTo>
                  <a:pt x="20" y="43"/>
                  <a:pt x="18" y="39"/>
                  <a:pt x="17" y="35"/>
                </a:cubicBezTo>
                <a:cubicBezTo>
                  <a:pt x="16" y="32"/>
                  <a:pt x="15" y="30"/>
                  <a:pt x="15" y="27"/>
                </a:cubicBezTo>
                <a:cubicBezTo>
                  <a:pt x="14" y="23"/>
                  <a:pt x="15" y="17"/>
                  <a:pt x="17" y="14"/>
                </a:cubicBezTo>
                <a:cubicBezTo>
                  <a:pt x="17" y="14"/>
                  <a:pt x="17" y="13"/>
                  <a:pt x="17" y="13"/>
                </a:cubicBezTo>
                <a:cubicBezTo>
                  <a:pt x="14" y="15"/>
                  <a:pt x="9" y="17"/>
                  <a:pt x="6" y="16"/>
                </a:cubicBezTo>
                <a:close/>
                <a:moveTo>
                  <a:pt x="55" y="92"/>
                </a:moveTo>
                <a:cubicBezTo>
                  <a:pt x="53" y="86"/>
                  <a:pt x="51" y="79"/>
                  <a:pt x="49" y="73"/>
                </a:cubicBezTo>
                <a:cubicBezTo>
                  <a:pt x="45" y="63"/>
                  <a:pt x="41" y="53"/>
                  <a:pt x="37" y="43"/>
                </a:cubicBezTo>
                <a:cubicBezTo>
                  <a:pt x="32" y="33"/>
                  <a:pt x="29" y="23"/>
                  <a:pt x="24" y="14"/>
                </a:cubicBezTo>
                <a:cubicBezTo>
                  <a:pt x="22" y="15"/>
                  <a:pt x="19" y="15"/>
                  <a:pt x="17" y="17"/>
                </a:cubicBezTo>
                <a:cubicBezTo>
                  <a:pt x="16" y="18"/>
                  <a:pt x="16" y="22"/>
                  <a:pt x="16" y="24"/>
                </a:cubicBezTo>
                <a:cubicBezTo>
                  <a:pt x="17" y="30"/>
                  <a:pt x="19" y="36"/>
                  <a:pt x="21" y="42"/>
                </a:cubicBezTo>
                <a:cubicBezTo>
                  <a:pt x="26" y="54"/>
                  <a:pt x="29" y="66"/>
                  <a:pt x="33" y="77"/>
                </a:cubicBezTo>
                <a:cubicBezTo>
                  <a:pt x="34" y="80"/>
                  <a:pt x="35" y="83"/>
                  <a:pt x="36" y="86"/>
                </a:cubicBezTo>
                <a:cubicBezTo>
                  <a:pt x="37" y="89"/>
                  <a:pt x="38" y="93"/>
                  <a:pt x="36" y="96"/>
                </a:cubicBezTo>
                <a:cubicBezTo>
                  <a:pt x="33" y="97"/>
                  <a:pt x="30" y="98"/>
                  <a:pt x="27" y="99"/>
                </a:cubicBezTo>
                <a:cubicBezTo>
                  <a:pt x="22" y="90"/>
                  <a:pt x="18" y="74"/>
                  <a:pt x="13" y="63"/>
                </a:cubicBezTo>
                <a:cubicBezTo>
                  <a:pt x="14" y="72"/>
                  <a:pt x="17" y="80"/>
                  <a:pt x="19" y="87"/>
                </a:cubicBezTo>
                <a:cubicBezTo>
                  <a:pt x="20" y="90"/>
                  <a:pt x="20" y="93"/>
                  <a:pt x="21" y="96"/>
                </a:cubicBezTo>
                <a:cubicBezTo>
                  <a:pt x="22" y="99"/>
                  <a:pt x="23" y="101"/>
                  <a:pt x="23" y="104"/>
                </a:cubicBezTo>
                <a:cubicBezTo>
                  <a:pt x="25" y="114"/>
                  <a:pt x="28" y="123"/>
                  <a:pt x="30" y="133"/>
                </a:cubicBezTo>
                <a:cubicBezTo>
                  <a:pt x="35" y="148"/>
                  <a:pt x="40" y="162"/>
                  <a:pt x="45" y="177"/>
                </a:cubicBezTo>
                <a:cubicBezTo>
                  <a:pt x="49" y="177"/>
                  <a:pt x="58" y="177"/>
                  <a:pt x="63" y="175"/>
                </a:cubicBezTo>
                <a:cubicBezTo>
                  <a:pt x="66" y="173"/>
                  <a:pt x="70" y="171"/>
                  <a:pt x="74" y="169"/>
                </a:cubicBezTo>
                <a:cubicBezTo>
                  <a:pt x="70" y="148"/>
                  <a:pt x="67" y="124"/>
                  <a:pt x="59" y="101"/>
                </a:cubicBezTo>
                <a:cubicBezTo>
                  <a:pt x="52" y="100"/>
                  <a:pt x="43" y="103"/>
                  <a:pt x="35" y="106"/>
                </a:cubicBezTo>
                <a:cubicBezTo>
                  <a:pt x="39" y="100"/>
                  <a:pt x="50" y="99"/>
                  <a:pt x="58" y="99"/>
                </a:cubicBezTo>
                <a:cubicBezTo>
                  <a:pt x="57" y="96"/>
                  <a:pt x="56" y="94"/>
                  <a:pt x="55" y="92"/>
                </a:cubicBezTo>
                <a:close/>
                <a:moveTo>
                  <a:pt x="76" y="229"/>
                </a:moveTo>
                <a:cubicBezTo>
                  <a:pt x="79" y="228"/>
                  <a:pt x="83" y="227"/>
                  <a:pt x="83" y="224"/>
                </a:cubicBezTo>
                <a:cubicBezTo>
                  <a:pt x="84" y="222"/>
                  <a:pt x="82" y="217"/>
                  <a:pt x="81" y="213"/>
                </a:cubicBezTo>
                <a:cubicBezTo>
                  <a:pt x="80" y="204"/>
                  <a:pt x="77" y="194"/>
                  <a:pt x="75" y="184"/>
                </a:cubicBezTo>
                <a:cubicBezTo>
                  <a:pt x="75" y="181"/>
                  <a:pt x="75" y="180"/>
                  <a:pt x="74" y="179"/>
                </a:cubicBezTo>
                <a:cubicBezTo>
                  <a:pt x="71" y="181"/>
                  <a:pt x="67" y="183"/>
                  <a:pt x="65" y="184"/>
                </a:cubicBezTo>
                <a:cubicBezTo>
                  <a:pt x="65" y="189"/>
                  <a:pt x="68" y="193"/>
                  <a:pt x="68" y="196"/>
                </a:cubicBezTo>
                <a:cubicBezTo>
                  <a:pt x="66" y="195"/>
                  <a:pt x="66" y="193"/>
                  <a:pt x="65" y="190"/>
                </a:cubicBezTo>
                <a:cubicBezTo>
                  <a:pt x="64" y="188"/>
                  <a:pt x="64" y="184"/>
                  <a:pt x="62" y="184"/>
                </a:cubicBezTo>
                <a:cubicBezTo>
                  <a:pt x="63" y="197"/>
                  <a:pt x="72" y="212"/>
                  <a:pt x="74" y="226"/>
                </a:cubicBezTo>
                <a:cubicBezTo>
                  <a:pt x="71" y="223"/>
                  <a:pt x="71" y="218"/>
                  <a:pt x="70" y="215"/>
                </a:cubicBezTo>
                <a:cubicBezTo>
                  <a:pt x="68" y="209"/>
                  <a:pt x="66" y="204"/>
                  <a:pt x="64" y="199"/>
                </a:cubicBezTo>
                <a:cubicBezTo>
                  <a:pt x="62" y="194"/>
                  <a:pt x="61" y="189"/>
                  <a:pt x="59" y="185"/>
                </a:cubicBezTo>
                <a:cubicBezTo>
                  <a:pt x="58" y="185"/>
                  <a:pt x="55" y="186"/>
                  <a:pt x="53" y="186"/>
                </a:cubicBezTo>
                <a:cubicBezTo>
                  <a:pt x="54" y="188"/>
                  <a:pt x="54" y="190"/>
                  <a:pt x="55" y="192"/>
                </a:cubicBezTo>
                <a:cubicBezTo>
                  <a:pt x="58" y="203"/>
                  <a:pt x="64" y="212"/>
                  <a:pt x="68" y="222"/>
                </a:cubicBezTo>
                <a:cubicBezTo>
                  <a:pt x="68" y="223"/>
                  <a:pt x="68" y="224"/>
                  <a:pt x="69" y="225"/>
                </a:cubicBezTo>
                <a:cubicBezTo>
                  <a:pt x="69" y="226"/>
                  <a:pt x="70" y="227"/>
                  <a:pt x="70" y="227"/>
                </a:cubicBezTo>
                <a:cubicBezTo>
                  <a:pt x="67" y="227"/>
                  <a:pt x="66" y="223"/>
                  <a:pt x="65" y="221"/>
                </a:cubicBezTo>
                <a:cubicBezTo>
                  <a:pt x="62" y="212"/>
                  <a:pt x="57" y="205"/>
                  <a:pt x="54" y="196"/>
                </a:cubicBezTo>
                <a:cubicBezTo>
                  <a:pt x="54" y="194"/>
                  <a:pt x="53" y="191"/>
                  <a:pt x="52" y="189"/>
                </a:cubicBezTo>
                <a:cubicBezTo>
                  <a:pt x="52" y="188"/>
                  <a:pt x="51" y="186"/>
                  <a:pt x="49" y="186"/>
                </a:cubicBezTo>
                <a:cubicBezTo>
                  <a:pt x="53" y="200"/>
                  <a:pt x="59" y="210"/>
                  <a:pt x="65" y="223"/>
                </a:cubicBezTo>
                <a:cubicBezTo>
                  <a:pt x="67" y="225"/>
                  <a:pt x="67" y="228"/>
                  <a:pt x="69" y="230"/>
                </a:cubicBezTo>
                <a:cubicBezTo>
                  <a:pt x="71" y="230"/>
                  <a:pt x="74" y="229"/>
                  <a:pt x="76" y="229"/>
                </a:cubicBezTo>
                <a:close/>
                <a:moveTo>
                  <a:pt x="81" y="229"/>
                </a:moveTo>
                <a:cubicBezTo>
                  <a:pt x="79" y="230"/>
                  <a:pt x="71" y="232"/>
                  <a:pt x="69" y="231"/>
                </a:cubicBezTo>
                <a:cubicBezTo>
                  <a:pt x="68" y="232"/>
                  <a:pt x="67" y="232"/>
                  <a:pt x="67" y="233"/>
                </a:cubicBezTo>
                <a:cubicBezTo>
                  <a:pt x="68" y="234"/>
                  <a:pt x="70" y="234"/>
                  <a:pt x="71" y="234"/>
                </a:cubicBezTo>
                <a:cubicBezTo>
                  <a:pt x="77" y="234"/>
                  <a:pt x="85" y="232"/>
                  <a:pt x="86" y="227"/>
                </a:cubicBezTo>
                <a:cubicBezTo>
                  <a:pt x="85" y="227"/>
                  <a:pt x="85" y="226"/>
                  <a:pt x="84" y="226"/>
                </a:cubicBezTo>
                <a:cubicBezTo>
                  <a:pt x="83" y="227"/>
                  <a:pt x="82" y="228"/>
                  <a:pt x="81" y="229"/>
                </a:cubicBezTo>
                <a:close/>
                <a:moveTo>
                  <a:pt x="84" y="268"/>
                </a:moveTo>
                <a:cubicBezTo>
                  <a:pt x="85" y="265"/>
                  <a:pt x="85" y="261"/>
                  <a:pt x="86" y="259"/>
                </a:cubicBezTo>
                <a:cubicBezTo>
                  <a:pt x="87" y="257"/>
                  <a:pt x="90" y="253"/>
                  <a:pt x="90" y="251"/>
                </a:cubicBezTo>
                <a:cubicBezTo>
                  <a:pt x="90" y="249"/>
                  <a:pt x="88" y="246"/>
                  <a:pt x="87" y="244"/>
                </a:cubicBezTo>
                <a:cubicBezTo>
                  <a:pt x="85" y="240"/>
                  <a:pt x="84" y="237"/>
                  <a:pt x="82" y="234"/>
                </a:cubicBezTo>
                <a:cubicBezTo>
                  <a:pt x="82" y="233"/>
                  <a:pt x="82" y="233"/>
                  <a:pt x="82" y="234"/>
                </a:cubicBezTo>
                <a:cubicBezTo>
                  <a:pt x="80" y="235"/>
                  <a:pt x="78" y="234"/>
                  <a:pt x="75" y="235"/>
                </a:cubicBezTo>
                <a:cubicBezTo>
                  <a:pt x="75" y="241"/>
                  <a:pt x="77" y="246"/>
                  <a:pt x="78" y="252"/>
                </a:cubicBezTo>
                <a:cubicBezTo>
                  <a:pt x="79" y="253"/>
                  <a:pt x="81" y="254"/>
                  <a:pt x="82" y="255"/>
                </a:cubicBezTo>
                <a:cubicBezTo>
                  <a:pt x="81" y="257"/>
                  <a:pt x="81" y="259"/>
                  <a:pt x="79" y="260"/>
                </a:cubicBezTo>
                <a:cubicBezTo>
                  <a:pt x="78" y="259"/>
                  <a:pt x="76" y="260"/>
                  <a:pt x="75" y="258"/>
                </a:cubicBezTo>
                <a:cubicBezTo>
                  <a:pt x="74" y="256"/>
                  <a:pt x="76" y="254"/>
                  <a:pt x="76" y="251"/>
                </a:cubicBezTo>
                <a:cubicBezTo>
                  <a:pt x="76" y="247"/>
                  <a:pt x="73" y="240"/>
                  <a:pt x="73" y="236"/>
                </a:cubicBezTo>
                <a:cubicBezTo>
                  <a:pt x="73" y="236"/>
                  <a:pt x="72" y="236"/>
                  <a:pt x="71" y="236"/>
                </a:cubicBezTo>
                <a:cubicBezTo>
                  <a:pt x="72" y="241"/>
                  <a:pt x="71" y="245"/>
                  <a:pt x="72" y="249"/>
                </a:cubicBezTo>
                <a:cubicBezTo>
                  <a:pt x="72" y="250"/>
                  <a:pt x="72" y="251"/>
                  <a:pt x="73" y="252"/>
                </a:cubicBezTo>
                <a:cubicBezTo>
                  <a:pt x="73" y="254"/>
                  <a:pt x="73" y="255"/>
                  <a:pt x="73" y="257"/>
                </a:cubicBezTo>
                <a:cubicBezTo>
                  <a:pt x="74" y="261"/>
                  <a:pt x="76" y="264"/>
                  <a:pt x="79" y="268"/>
                </a:cubicBezTo>
                <a:cubicBezTo>
                  <a:pt x="80" y="270"/>
                  <a:pt x="81" y="273"/>
                  <a:pt x="83" y="276"/>
                </a:cubicBezTo>
                <a:cubicBezTo>
                  <a:pt x="84" y="273"/>
                  <a:pt x="84" y="271"/>
                  <a:pt x="84" y="26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50" name="Freeform 116"/>
          <p:cNvSpPr>
            <a:spLocks noEditPoints="1"/>
          </p:cNvSpPr>
          <p:nvPr/>
        </p:nvSpPr>
        <p:spPr bwMode="auto">
          <a:xfrm>
            <a:off x="7272338" y="1546225"/>
            <a:ext cx="39687" cy="22225"/>
          </a:xfrm>
          <a:custGeom>
            <a:avLst/>
            <a:gdLst>
              <a:gd name="T0" fmla="*/ 13 w 13"/>
              <a:gd name="T1" fmla="*/ 6 h 7"/>
              <a:gd name="T2" fmla="*/ 8 w 13"/>
              <a:gd name="T3" fmla="*/ 7 h 7"/>
              <a:gd name="T4" fmla="*/ 2 w 13"/>
              <a:gd name="T5" fmla="*/ 3 h 7"/>
              <a:gd name="T6" fmla="*/ 7 w 13"/>
              <a:gd name="T7" fmla="*/ 0 h 7"/>
              <a:gd name="T8" fmla="*/ 13 w 13"/>
              <a:gd name="T9" fmla="*/ 6 h 7"/>
              <a:gd name="T10" fmla="*/ 5 w 13"/>
              <a:gd name="T11" fmla="*/ 5 h 7"/>
              <a:gd name="T12" fmla="*/ 10 w 13"/>
              <a:gd name="T13" fmla="*/ 4 h 7"/>
              <a:gd name="T14" fmla="*/ 5 w 13"/>
              <a:gd name="T15" fmla="*/ 5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" h="7">
                <a:moveTo>
                  <a:pt x="13" y="6"/>
                </a:moveTo>
                <a:cubicBezTo>
                  <a:pt x="11" y="6"/>
                  <a:pt x="10" y="7"/>
                  <a:pt x="8" y="7"/>
                </a:cubicBezTo>
                <a:cubicBezTo>
                  <a:pt x="5" y="7"/>
                  <a:pt x="0" y="7"/>
                  <a:pt x="2" y="3"/>
                </a:cubicBezTo>
                <a:cubicBezTo>
                  <a:pt x="4" y="3"/>
                  <a:pt x="5" y="1"/>
                  <a:pt x="7" y="0"/>
                </a:cubicBezTo>
                <a:cubicBezTo>
                  <a:pt x="10" y="1"/>
                  <a:pt x="12" y="3"/>
                  <a:pt x="13" y="6"/>
                </a:cubicBezTo>
                <a:close/>
                <a:moveTo>
                  <a:pt x="5" y="5"/>
                </a:moveTo>
                <a:cubicBezTo>
                  <a:pt x="6" y="6"/>
                  <a:pt x="9" y="5"/>
                  <a:pt x="10" y="4"/>
                </a:cubicBezTo>
                <a:cubicBezTo>
                  <a:pt x="9" y="2"/>
                  <a:pt x="5" y="3"/>
                  <a:pt x="5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51" name="Freeform 117"/>
          <p:cNvSpPr>
            <a:spLocks noEditPoints="1"/>
          </p:cNvSpPr>
          <p:nvPr/>
        </p:nvSpPr>
        <p:spPr bwMode="auto">
          <a:xfrm>
            <a:off x="7227888" y="1536700"/>
            <a:ext cx="38100" cy="25400"/>
          </a:xfrm>
          <a:custGeom>
            <a:avLst/>
            <a:gdLst>
              <a:gd name="T0" fmla="*/ 0 w 12"/>
              <a:gd name="T1" fmla="*/ 4 h 8"/>
              <a:gd name="T2" fmla="*/ 2 w 12"/>
              <a:gd name="T3" fmla="*/ 0 h 8"/>
              <a:gd name="T4" fmla="*/ 12 w 12"/>
              <a:gd name="T5" fmla="*/ 2 h 8"/>
              <a:gd name="T6" fmla="*/ 9 w 12"/>
              <a:gd name="T7" fmla="*/ 7 h 8"/>
              <a:gd name="T8" fmla="*/ 0 w 12"/>
              <a:gd name="T9" fmla="*/ 4 h 8"/>
              <a:gd name="T10" fmla="*/ 3 w 12"/>
              <a:gd name="T11" fmla="*/ 3 h 8"/>
              <a:gd name="T12" fmla="*/ 9 w 12"/>
              <a:gd name="T13" fmla="*/ 4 h 8"/>
              <a:gd name="T14" fmla="*/ 3 w 12"/>
              <a:gd name="T15" fmla="*/ 3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2" h="8">
                <a:moveTo>
                  <a:pt x="0" y="4"/>
                </a:moveTo>
                <a:cubicBezTo>
                  <a:pt x="0" y="2"/>
                  <a:pt x="0" y="1"/>
                  <a:pt x="2" y="0"/>
                </a:cubicBezTo>
                <a:cubicBezTo>
                  <a:pt x="6" y="1"/>
                  <a:pt x="9" y="1"/>
                  <a:pt x="12" y="2"/>
                </a:cubicBezTo>
                <a:cubicBezTo>
                  <a:pt x="12" y="5"/>
                  <a:pt x="11" y="7"/>
                  <a:pt x="9" y="7"/>
                </a:cubicBezTo>
                <a:cubicBezTo>
                  <a:pt x="7" y="8"/>
                  <a:pt x="3" y="4"/>
                  <a:pt x="0" y="4"/>
                </a:cubicBezTo>
                <a:close/>
                <a:moveTo>
                  <a:pt x="3" y="3"/>
                </a:moveTo>
                <a:cubicBezTo>
                  <a:pt x="4" y="4"/>
                  <a:pt x="8" y="6"/>
                  <a:pt x="9" y="4"/>
                </a:cubicBezTo>
                <a:cubicBezTo>
                  <a:pt x="8" y="3"/>
                  <a:pt x="6" y="3"/>
                  <a:pt x="3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52" name="Freeform 118"/>
          <p:cNvSpPr>
            <a:spLocks noEditPoints="1"/>
          </p:cNvSpPr>
          <p:nvPr/>
        </p:nvSpPr>
        <p:spPr bwMode="auto">
          <a:xfrm>
            <a:off x="6407150" y="1271588"/>
            <a:ext cx="811213" cy="290512"/>
          </a:xfrm>
          <a:custGeom>
            <a:avLst/>
            <a:gdLst>
              <a:gd name="T0" fmla="*/ 250 w 257"/>
              <a:gd name="T1" fmla="*/ 87 h 92"/>
              <a:gd name="T2" fmla="*/ 215 w 257"/>
              <a:gd name="T3" fmla="*/ 84 h 92"/>
              <a:gd name="T4" fmla="*/ 204 w 257"/>
              <a:gd name="T5" fmla="*/ 87 h 92"/>
              <a:gd name="T6" fmla="*/ 146 w 257"/>
              <a:gd name="T7" fmla="*/ 88 h 92"/>
              <a:gd name="T8" fmla="*/ 116 w 257"/>
              <a:gd name="T9" fmla="*/ 85 h 92"/>
              <a:gd name="T10" fmla="*/ 54 w 257"/>
              <a:gd name="T11" fmla="*/ 54 h 92"/>
              <a:gd name="T12" fmla="*/ 2 w 257"/>
              <a:gd name="T13" fmla="*/ 30 h 92"/>
              <a:gd name="T14" fmla="*/ 16 w 257"/>
              <a:gd name="T15" fmla="*/ 0 h 92"/>
              <a:gd name="T16" fmla="*/ 42 w 257"/>
              <a:gd name="T17" fmla="*/ 12 h 92"/>
              <a:gd name="T18" fmla="*/ 78 w 257"/>
              <a:gd name="T19" fmla="*/ 31 h 92"/>
              <a:gd name="T20" fmla="*/ 134 w 257"/>
              <a:gd name="T21" fmla="*/ 61 h 92"/>
              <a:gd name="T22" fmla="*/ 171 w 257"/>
              <a:gd name="T23" fmla="*/ 84 h 92"/>
              <a:gd name="T24" fmla="*/ 186 w 257"/>
              <a:gd name="T25" fmla="*/ 72 h 92"/>
              <a:gd name="T26" fmla="*/ 206 w 257"/>
              <a:gd name="T27" fmla="*/ 71 h 92"/>
              <a:gd name="T28" fmla="*/ 225 w 257"/>
              <a:gd name="T29" fmla="*/ 79 h 92"/>
              <a:gd name="T30" fmla="*/ 254 w 257"/>
              <a:gd name="T31" fmla="*/ 82 h 92"/>
              <a:gd name="T32" fmla="*/ 237 w 257"/>
              <a:gd name="T33" fmla="*/ 80 h 92"/>
              <a:gd name="T34" fmla="*/ 217 w 257"/>
              <a:gd name="T35" fmla="*/ 82 h 92"/>
              <a:gd name="T36" fmla="*/ 244 w 257"/>
              <a:gd name="T37" fmla="*/ 82 h 92"/>
              <a:gd name="T38" fmla="*/ 187 w 257"/>
              <a:gd name="T39" fmla="*/ 70 h 92"/>
              <a:gd name="T40" fmla="*/ 188 w 257"/>
              <a:gd name="T41" fmla="*/ 86 h 92"/>
              <a:gd name="T42" fmla="*/ 158 w 257"/>
              <a:gd name="T43" fmla="*/ 84 h 92"/>
              <a:gd name="T44" fmla="*/ 172 w 257"/>
              <a:gd name="T45" fmla="*/ 87 h 92"/>
              <a:gd name="T46" fmla="*/ 195 w 257"/>
              <a:gd name="T47" fmla="*/ 74 h 92"/>
              <a:gd name="T48" fmla="*/ 202 w 257"/>
              <a:gd name="T49" fmla="*/ 72 h 92"/>
              <a:gd name="T50" fmla="*/ 211 w 257"/>
              <a:gd name="T51" fmla="*/ 78 h 92"/>
              <a:gd name="T52" fmla="*/ 148 w 257"/>
              <a:gd name="T53" fmla="*/ 85 h 92"/>
              <a:gd name="T54" fmla="*/ 132 w 257"/>
              <a:gd name="T55" fmla="*/ 72 h 92"/>
              <a:gd name="T56" fmla="*/ 139 w 257"/>
              <a:gd name="T57" fmla="*/ 85 h 92"/>
              <a:gd name="T58" fmla="*/ 122 w 257"/>
              <a:gd name="T59" fmla="*/ 58 h 92"/>
              <a:gd name="T60" fmla="*/ 130 w 257"/>
              <a:gd name="T61" fmla="*/ 71 h 92"/>
              <a:gd name="T62" fmla="*/ 70 w 257"/>
              <a:gd name="T63" fmla="*/ 56 h 92"/>
              <a:gd name="T64" fmla="*/ 110 w 257"/>
              <a:gd name="T65" fmla="*/ 76 h 92"/>
              <a:gd name="T66" fmla="*/ 120 w 257"/>
              <a:gd name="T67" fmla="*/ 57 h 92"/>
              <a:gd name="T68" fmla="*/ 74 w 257"/>
              <a:gd name="T69" fmla="*/ 31 h 92"/>
              <a:gd name="T70" fmla="*/ 111 w 257"/>
              <a:gd name="T71" fmla="*/ 55 h 92"/>
              <a:gd name="T72" fmla="*/ 91 w 257"/>
              <a:gd name="T73" fmla="*/ 60 h 92"/>
              <a:gd name="T74" fmla="*/ 53 w 257"/>
              <a:gd name="T75" fmla="*/ 37 h 92"/>
              <a:gd name="T76" fmla="*/ 34 w 257"/>
              <a:gd name="T77" fmla="*/ 10 h 92"/>
              <a:gd name="T78" fmla="*/ 112 w 257"/>
              <a:gd name="T79" fmla="*/ 59 h 92"/>
              <a:gd name="T80" fmla="*/ 77 w 257"/>
              <a:gd name="T81" fmla="*/ 39 h 92"/>
              <a:gd name="T82" fmla="*/ 49 w 257"/>
              <a:gd name="T83" fmla="*/ 22 h 92"/>
              <a:gd name="T84" fmla="*/ 58 w 257"/>
              <a:gd name="T85" fmla="*/ 39 h 92"/>
              <a:gd name="T86" fmla="*/ 113 w 257"/>
              <a:gd name="T87" fmla="*/ 60 h 92"/>
              <a:gd name="T88" fmla="*/ 110 w 257"/>
              <a:gd name="T89" fmla="*/ 78 h 92"/>
              <a:gd name="T90" fmla="*/ 67 w 257"/>
              <a:gd name="T91" fmla="*/ 57 h 92"/>
              <a:gd name="T92" fmla="*/ 21 w 257"/>
              <a:gd name="T93" fmla="*/ 38 h 92"/>
              <a:gd name="T94" fmla="*/ 102 w 257"/>
              <a:gd name="T95" fmla="*/ 75 h 92"/>
              <a:gd name="T96" fmla="*/ 32 w 257"/>
              <a:gd name="T97" fmla="*/ 8 h 92"/>
              <a:gd name="T98" fmla="*/ 18 w 257"/>
              <a:gd name="T99" fmla="*/ 37 h 92"/>
              <a:gd name="T100" fmla="*/ 8 w 257"/>
              <a:gd name="T101" fmla="*/ 9 h 92"/>
              <a:gd name="T102" fmla="*/ 7 w 257"/>
              <a:gd name="T103" fmla="*/ 28 h 92"/>
              <a:gd name="T104" fmla="*/ 20 w 257"/>
              <a:gd name="T105" fmla="*/ 4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257" h="92">
                <a:moveTo>
                  <a:pt x="256" y="83"/>
                </a:moveTo>
                <a:cubicBezTo>
                  <a:pt x="256" y="84"/>
                  <a:pt x="257" y="87"/>
                  <a:pt x="256" y="89"/>
                </a:cubicBezTo>
                <a:cubicBezTo>
                  <a:pt x="253" y="89"/>
                  <a:pt x="253" y="88"/>
                  <a:pt x="250" y="87"/>
                </a:cubicBezTo>
                <a:cubicBezTo>
                  <a:pt x="244" y="86"/>
                  <a:pt x="238" y="83"/>
                  <a:pt x="231" y="84"/>
                </a:cubicBezTo>
                <a:cubicBezTo>
                  <a:pt x="229" y="84"/>
                  <a:pt x="227" y="86"/>
                  <a:pt x="225" y="86"/>
                </a:cubicBezTo>
                <a:cubicBezTo>
                  <a:pt x="221" y="86"/>
                  <a:pt x="219" y="84"/>
                  <a:pt x="215" y="84"/>
                </a:cubicBezTo>
                <a:cubicBezTo>
                  <a:pt x="212" y="82"/>
                  <a:pt x="208" y="79"/>
                  <a:pt x="205" y="76"/>
                </a:cubicBezTo>
                <a:cubicBezTo>
                  <a:pt x="206" y="79"/>
                  <a:pt x="208" y="81"/>
                  <a:pt x="208" y="84"/>
                </a:cubicBezTo>
                <a:cubicBezTo>
                  <a:pt x="207" y="86"/>
                  <a:pt x="205" y="86"/>
                  <a:pt x="204" y="87"/>
                </a:cubicBezTo>
                <a:cubicBezTo>
                  <a:pt x="196" y="87"/>
                  <a:pt x="189" y="90"/>
                  <a:pt x="183" y="91"/>
                </a:cubicBezTo>
                <a:cubicBezTo>
                  <a:pt x="172" y="91"/>
                  <a:pt x="163" y="85"/>
                  <a:pt x="152" y="86"/>
                </a:cubicBezTo>
                <a:cubicBezTo>
                  <a:pt x="150" y="87"/>
                  <a:pt x="148" y="88"/>
                  <a:pt x="146" y="88"/>
                </a:cubicBezTo>
                <a:cubicBezTo>
                  <a:pt x="142" y="88"/>
                  <a:pt x="138" y="87"/>
                  <a:pt x="134" y="87"/>
                </a:cubicBezTo>
                <a:cubicBezTo>
                  <a:pt x="130" y="87"/>
                  <a:pt x="125" y="86"/>
                  <a:pt x="121" y="86"/>
                </a:cubicBezTo>
                <a:cubicBezTo>
                  <a:pt x="119" y="87"/>
                  <a:pt x="117" y="87"/>
                  <a:pt x="116" y="85"/>
                </a:cubicBezTo>
                <a:cubicBezTo>
                  <a:pt x="105" y="79"/>
                  <a:pt x="94" y="73"/>
                  <a:pt x="83" y="67"/>
                </a:cubicBezTo>
                <a:cubicBezTo>
                  <a:pt x="79" y="65"/>
                  <a:pt x="76" y="63"/>
                  <a:pt x="72" y="61"/>
                </a:cubicBezTo>
                <a:cubicBezTo>
                  <a:pt x="66" y="59"/>
                  <a:pt x="60" y="57"/>
                  <a:pt x="54" y="54"/>
                </a:cubicBezTo>
                <a:cubicBezTo>
                  <a:pt x="43" y="49"/>
                  <a:pt x="31" y="46"/>
                  <a:pt x="21" y="40"/>
                </a:cubicBezTo>
                <a:cubicBezTo>
                  <a:pt x="17" y="38"/>
                  <a:pt x="12" y="36"/>
                  <a:pt x="8" y="34"/>
                </a:cubicBezTo>
                <a:cubicBezTo>
                  <a:pt x="6" y="32"/>
                  <a:pt x="4" y="32"/>
                  <a:pt x="2" y="30"/>
                </a:cubicBezTo>
                <a:cubicBezTo>
                  <a:pt x="1" y="28"/>
                  <a:pt x="0" y="26"/>
                  <a:pt x="0" y="24"/>
                </a:cubicBezTo>
                <a:cubicBezTo>
                  <a:pt x="0" y="18"/>
                  <a:pt x="5" y="9"/>
                  <a:pt x="8" y="5"/>
                </a:cubicBezTo>
                <a:cubicBezTo>
                  <a:pt x="10" y="3"/>
                  <a:pt x="13" y="1"/>
                  <a:pt x="16" y="0"/>
                </a:cubicBezTo>
                <a:cubicBezTo>
                  <a:pt x="17" y="0"/>
                  <a:pt x="19" y="0"/>
                  <a:pt x="20" y="0"/>
                </a:cubicBezTo>
                <a:cubicBezTo>
                  <a:pt x="26" y="3"/>
                  <a:pt x="33" y="7"/>
                  <a:pt x="39" y="10"/>
                </a:cubicBezTo>
                <a:cubicBezTo>
                  <a:pt x="40" y="11"/>
                  <a:pt x="41" y="11"/>
                  <a:pt x="42" y="12"/>
                </a:cubicBezTo>
                <a:cubicBezTo>
                  <a:pt x="45" y="13"/>
                  <a:pt x="48" y="15"/>
                  <a:pt x="52" y="17"/>
                </a:cubicBezTo>
                <a:cubicBezTo>
                  <a:pt x="58" y="20"/>
                  <a:pt x="64" y="23"/>
                  <a:pt x="70" y="26"/>
                </a:cubicBezTo>
                <a:cubicBezTo>
                  <a:pt x="73" y="28"/>
                  <a:pt x="75" y="30"/>
                  <a:pt x="78" y="31"/>
                </a:cubicBezTo>
                <a:cubicBezTo>
                  <a:pt x="91" y="39"/>
                  <a:pt x="104" y="46"/>
                  <a:pt x="117" y="53"/>
                </a:cubicBezTo>
                <a:cubicBezTo>
                  <a:pt x="120" y="55"/>
                  <a:pt x="123" y="56"/>
                  <a:pt x="126" y="57"/>
                </a:cubicBezTo>
                <a:cubicBezTo>
                  <a:pt x="128" y="59"/>
                  <a:pt x="131" y="61"/>
                  <a:pt x="134" y="61"/>
                </a:cubicBezTo>
                <a:cubicBezTo>
                  <a:pt x="139" y="68"/>
                  <a:pt x="145" y="74"/>
                  <a:pt x="150" y="82"/>
                </a:cubicBezTo>
                <a:cubicBezTo>
                  <a:pt x="153" y="81"/>
                  <a:pt x="157" y="82"/>
                  <a:pt x="162" y="82"/>
                </a:cubicBezTo>
                <a:cubicBezTo>
                  <a:pt x="165" y="82"/>
                  <a:pt x="168" y="83"/>
                  <a:pt x="171" y="84"/>
                </a:cubicBezTo>
                <a:cubicBezTo>
                  <a:pt x="176" y="84"/>
                  <a:pt x="181" y="84"/>
                  <a:pt x="185" y="84"/>
                </a:cubicBezTo>
                <a:cubicBezTo>
                  <a:pt x="191" y="85"/>
                  <a:pt x="196" y="83"/>
                  <a:pt x="200" y="80"/>
                </a:cubicBezTo>
                <a:cubicBezTo>
                  <a:pt x="198" y="75"/>
                  <a:pt x="188" y="78"/>
                  <a:pt x="186" y="72"/>
                </a:cubicBezTo>
                <a:cubicBezTo>
                  <a:pt x="185" y="67"/>
                  <a:pt x="190" y="65"/>
                  <a:pt x="195" y="66"/>
                </a:cubicBezTo>
                <a:cubicBezTo>
                  <a:pt x="196" y="66"/>
                  <a:pt x="197" y="66"/>
                  <a:pt x="198" y="67"/>
                </a:cubicBezTo>
                <a:cubicBezTo>
                  <a:pt x="201" y="68"/>
                  <a:pt x="203" y="70"/>
                  <a:pt x="206" y="71"/>
                </a:cubicBezTo>
                <a:cubicBezTo>
                  <a:pt x="208" y="73"/>
                  <a:pt x="211" y="76"/>
                  <a:pt x="213" y="77"/>
                </a:cubicBezTo>
                <a:cubicBezTo>
                  <a:pt x="214" y="78"/>
                  <a:pt x="216" y="78"/>
                  <a:pt x="218" y="79"/>
                </a:cubicBezTo>
                <a:cubicBezTo>
                  <a:pt x="221" y="80"/>
                  <a:pt x="222" y="80"/>
                  <a:pt x="225" y="79"/>
                </a:cubicBezTo>
                <a:cubicBezTo>
                  <a:pt x="228" y="79"/>
                  <a:pt x="232" y="78"/>
                  <a:pt x="235" y="78"/>
                </a:cubicBezTo>
                <a:cubicBezTo>
                  <a:pt x="238" y="78"/>
                  <a:pt x="242" y="80"/>
                  <a:pt x="246" y="81"/>
                </a:cubicBezTo>
                <a:cubicBezTo>
                  <a:pt x="249" y="82"/>
                  <a:pt x="253" y="82"/>
                  <a:pt x="254" y="82"/>
                </a:cubicBezTo>
                <a:cubicBezTo>
                  <a:pt x="255" y="83"/>
                  <a:pt x="255" y="82"/>
                  <a:pt x="256" y="83"/>
                </a:cubicBezTo>
                <a:close/>
                <a:moveTo>
                  <a:pt x="244" y="82"/>
                </a:moveTo>
                <a:cubicBezTo>
                  <a:pt x="242" y="82"/>
                  <a:pt x="239" y="81"/>
                  <a:pt x="237" y="80"/>
                </a:cubicBezTo>
                <a:cubicBezTo>
                  <a:pt x="231" y="80"/>
                  <a:pt x="226" y="82"/>
                  <a:pt x="221" y="82"/>
                </a:cubicBezTo>
                <a:cubicBezTo>
                  <a:pt x="217" y="81"/>
                  <a:pt x="215" y="80"/>
                  <a:pt x="212" y="79"/>
                </a:cubicBezTo>
                <a:cubicBezTo>
                  <a:pt x="213" y="80"/>
                  <a:pt x="215" y="82"/>
                  <a:pt x="217" y="82"/>
                </a:cubicBezTo>
                <a:cubicBezTo>
                  <a:pt x="223" y="84"/>
                  <a:pt x="227" y="82"/>
                  <a:pt x="232" y="82"/>
                </a:cubicBezTo>
                <a:cubicBezTo>
                  <a:pt x="241" y="81"/>
                  <a:pt x="247" y="85"/>
                  <a:pt x="254" y="86"/>
                </a:cubicBezTo>
                <a:cubicBezTo>
                  <a:pt x="254" y="82"/>
                  <a:pt x="249" y="83"/>
                  <a:pt x="244" y="82"/>
                </a:cubicBezTo>
                <a:close/>
                <a:moveTo>
                  <a:pt x="205" y="74"/>
                </a:moveTo>
                <a:cubicBezTo>
                  <a:pt x="204" y="71"/>
                  <a:pt x="201" y="70"/>
                  <a:pt x="198" y="69"/>
                </a:cubicBezTo>
                <a:cubicBezTo>
                  <a:pt x="195" y="68"/>
                  <a:pt x="188" y="65"/>
                  <a:pt x="187" y="70"/>
                </a:cubicBezTo>
                <a:cubicBezTo>
                  <a:pt x="187" y="75"/>
                  <a:pt x="194" y="74"/>
                  <a:pt x="198" y="76"/>
                </a:cubicBezTo>
                <a:cubicBezTo>
                  <a:pt x="200" y="76"/>
                  <a:pt x="203" y="79"/>
                  <a:pt x="203" y="81"/>
                </a:cubicBezTo>
                <a:cubicBezTo>
                  <a:pt x="202" y="83"/>
                  <a:pt x="192" y="86"/>
                  <a:pt x="188" y="86"/>
                </a:cubicBezTo>
                <a:cubicBezTo>
                  <a:pt x="183" y="86"/>
                  <a:pt x="178" y="86"/>
                  <a:pt x="174" y="85"/>
                </a:cubicBezTo>
                <a:cubicBezTo>
                  <a:pt x="170" y="85"/>
                  <a:pt x="165" y="83"/>
                  <a:pt x="161" y="83"/>
                </a:cubicBezTo>
                <a:cubicBezTo>
                  <a:pt x="160" y="83"/>
                  <a:pt x="159" y="84"/>
                  <a:pt x="158" y="84"/>
                </a:cubicBezTo>
                <a:cubicBezTo>
                  <a:pt x="155" y="83"/>
                  <a:pt x="152" y="82"/>
                  <a:pt x="151" y="85"/>
                </a:cubicBezTo>
                <a:cubicBezTo>
                  <a:pt x="155" y="85"/>
                  <a:pt x="160" y="85"/>
                  <a:pt x="164" y="85"/>
                </a:cubicBezTo>
                <a:cubicBezTo>
                  <a:pt x="167" y="86"/>
                  <a:pt x="169" y="88"/>
                  <a:pt x="172" y="87"/>
                </a:cubicBezTo>
                <a:cubicBezTo>
                  <a:pt x="184" y="92"/>
                  <a:pt x="193" y="85"/>
                  <a:pt x="205" y="85"/>
                </a:cubicBezTo>
                <a:cubicBezTo>
                  <a:pt x="208" y="82"/>
                  <a:pt x="204" y="79"/>
                  <a:pt x="203" y="77"/>
                </a:cubicBezTo>
                <a:cubicBezTo>
                  <a:pt x="200" y="76"/>
                  <a:pt x="198" y="74"/>
                  <a:pt x="195" y="74"/>
                </a:cubicBezTo>
                <a:cubicBezTo>
                  <a:pt x="195" y="73"/>
                  <a:pt x="195" y="73"/>
                  <a:pt x="195" y="73"/>
                </a:cubicBezTo>
                <a:cubicBezTo>
                  <a:pt x="193" y="73"/>
                  <a:pt x="192" y="72"/>
                  <a:pt x="193" y="70"/>
                </a:cubicBezTo>
                <a:cubicBezTo>
                  <a:pt x="197" y="68"/>
                  <a:pt x="200" y="72"/>
                  <a:pt x="202" y="72"/>
                </a:cubicBezTo>
                <a:cubicBezTo>
                  <a:pt x="203" y="73"/>
                  <a:pt x="205" y="74"/>
                  <a:pt x="207" y="75"/>
                </a:cubicBezTo>
                <a:cubicBezTo>
                  <a:pt x="208" y="76"/>
                  <a:pt x="210" y="78"/>
                  <a:pt x="212" y="78"/>
                </a:cubicBezTo>
                <a:cubicBezTo>
                  <a:pt x="211" y="78"/>
                  <a:pt x="211" y="78"/>
                  <a:pt x="211" y="78"/>
                </a:cubicBezTo>
                <a:cubicBezTo>
                  <a:pt x="209" y="76"/>
                  <a:pt x="208" y="74"/>
                  <a:pt x="205" y="74"/>
                </a:cubicBezTo>
                <a:close/>
                <a:moveTo>
                  <a:pt x="139" y="85"/>
                </a:moveTo>
                <a:cubicBezTo>
                  <a:pt x="142" y="85"/>
                  <a:pt x="147" y="87"/>
                  <a:pt x="148" y="85"/>
                </a:cubicBezTo>
                <a:cubicBezTo>
                  <a:pt x="148" y="84"/>
                  <a:pt x="148" y="84"/>
                  <a:pt x="148" y="84"/>
                </a:cubicBezTo>
                <a:cubicBezTo>
                  <a:pt x="144" y="77"/>
                  <a:pt x="140" y="69"/>
                  <a:pt x="133" y="64"/>
                </a:cubicBezTo>
                <a:cubicBezTo>
                  <a:pt x="132" y="67"/>
                  <a:pt x="133" y="69"/>
                  <a:pt x="132" y="72"/>
                </a:cubicBezTo>
                <a:cubicBezTo>
                  <a:pt x="132" y="77"/>
                  <a:pt x="128" y="80"/>
                  <a:pt x="126" y="83"/>
                </a:cubicBezTo>
                <a:cubicBezTo>
                  <a:pt x="125" y="83"/>
                  <a:pt x="123" y="84"/>
                  <a:pt x="124" y="85"/>
                </a:cubicBezTo>
                <a:cubicBezTo>
                  <a:pt x="128" y="85"/>
                  <a:pt x="134" y="84"/>
                  <a:pt x="139" y="85"/>
                </a:cubicBezTo>
                <a:close/>
                <a:moveTo>
                  <a:pt x="130" y="71"/>
                </a:moveTo>
                <a:cubicBezTo>
                  <a:pt x="131" y="68"/>
                  <a:pt x="131" y="65"/>
                  <a:pt x="130" y="62"/>
                </a:cubicBezTo>
                <a:cubicBezTo>
                  <a:pt x="127" y="61"/>
                  <a:pt x="125" y="58"/>
                  <a:pt x="122" y="58"/>
                </a:cubicBezTo>
                <a:cubicBezTo>
                  <a:pt x="123" y="68"/>
                  <a:pt x="120" y="76"/>
                  <a:pt x="112" y="80"/>
                </a:cubicBezTo>
                <a:cubicBezTo>
                  <a:pt x="114" y="82"/>
                  <a:pt x="117" y="83"/>
                  <a:pt x="120" y="84"/>
                </a:cubicBezTo>
                <a:cubicBezTo>
                  <a:pt x="124" y="81"/>
                  <a:pt x="130" y="78"/>
                  <a:pt x="130" y="71"/>
                </a:cubicBezTo>
                <a:close/>
                <a:moveTo>
                  <a:pt x="41" y="41"/>
                </a:moveTo>
                <a:cubicBezTo>
                  <a:pt x="45" y="43"/>
                  <a:pt x="49" y="45"/>
                  <a:pt x="54" y="47"/>
                </a:cubicBezTo>
                <a:cubicBezTo>
                  <a:pt x="59" y="50"/>
                  <a:pt x="64" y="54"/>
                  <a:pt x="70" y="56"/>
                </a:cubicBezTo>
                <a:cubicBezTo>
                  <a:pt x="75" y="58"/>
                  <a:pt x="80" y="61"/>
                  <a:pt x="86" y="64"/>
                </a:cubicBezTo>
                <a:cubicBezTo>
                  <a:pt x="91" y="66"/>
                  <a:pt x="96" y="69"/>
                  <a:pt x="102" y="71"/>
                </a:cubicBezTo>
                <a:cubicBezTo>
                  <a:pt x="105" y="73"/>
                  <a:pt x="108" y="75"/>
                  <a:pt x="110" y="76"/>
                </a:cubicBezTo>
                <a:cubicBezTo>
                  <a:pt x="111" y="76"/>
                  <a:pt x="113" y="76"/>
                  <a:pt x="113" y="76"/>
                </a:cubicBezTo>
                <a:cubicBezTo>
                  <a:pt x="115" y="76"/>
                  <a:pt x="118" y="73"/>
                  <a:pt x="119" y="71"/>
                </a:cubicBezTo>
                <a:cubicBezTo>
                  <a:pt x="121" y="66"/>
                  <a:pt x="121" y="61"/>
                  <a:pt x="120" y="57"/>
                </a:cubicBezTo>
                <a:cubicBezTo>
                  <a:pt x="112" y="52"/>
                  <a:pt x="104" y="48"/>
                  <a:pt x="97" y="44"/>
                </a:cubicBezTo>
                <a:cubicBezTo>
                  <a:pt x="94" y="43"/>
                  <a:pt x="92" y="41"/>
                  <a:pt x="89" y="39"/>
                </a:cubicBezTo>
                <a:cubicBezTo>
                  <a:pt x="84" y="37"/>
                  <a:pt x="79" y="34"/>
                  <a:pt x="74" y="31"/>
                </a:cubicBezTo>
                <a:cubicBezTo>
                  <a:pt x="68" y="28"/>
                  <a:pt x="62" y="24"/>
                  <a:pt x="56" y="21"/>
                </a:cubicBezTo>
                <a:cubicBezTo>
                  <a:pt x="55" y="21"/>
                  <a:pt x="54" y="20"/>
                  <a:pt x="53" y="20"/>
                </a:cubicBezTo>
                <a:cubicBezTo>
                  <a:pt x="71" y="34"/>
                  <a:pt x="90" y="45"/>
                  <a:pt x="111" y="55"/>
                </a:cubicBezTo>
                <a:cubicBezTo>
                  <a:pt x="111" y="56"/>
                  <a:pt x="112" y="56"/>
                  <a:pt x="113" y="56"/>
                </a:cubicBezTo>
                <a:cubicBezTo>
                  <a:pt x="113" y="58"/>
                  <a:pt x="114" y="59"/>
                  <a:pt x="115" y="60"/>
                </a:cubicBezTo>
                <a:cubicBezTo>
                  <a:pt x="112" y="70"/>
                  <a:pt x="98" y="64"/>
                  <a:pt x="91" y="60"/>
                </a:cubicBezTo>
                <a:cubicBezTo>
                  <a:pt x="84" y="57"/>
                  <a:pt x="77" y="53"/>
                  <a:pt x="70" y="49"/>
                </a:cubicBezTo>
                <a:cubicBezTo>
                  <a:pt x="66" y="47"/>
                  <a:pt x="62" y="45"/>
                  <a:pt x="60" y="43"/>
                </a:cubicBezTo>
                <a:cubicBezTo>
                  <a:pt x="58" y="42"/>
                  <a:pt x="55" y="39"/>
                  <a:pt x="53" y="37"/>
                </a:cubicBezTo>
                <a:cubicBezTo>
                  <a:pt x="51" y="35"/>
                  <a:pt x="48" y="33"/>
                  <a:pt x="46" y="31"/>
                </a:cubicBezTo>
                <a:cubicBezTo>
                  <a:pt x="42" y="26"/>
                  <a:pt x="46" y="19"/>
                  <a:pt x="51" y="18"/>
                </a:cubicBezTo>
                <a:cubicBezTo>
                  <a:pt x="45" y="16"/>
                  <a:pt x="40" y="12"/>
                  <a:pt x="34" y="10"/>
                </a:cubicBezTo>
                <a:cubicBezTo>
                  <a:pt x="37" y="19"/>
                  <a:pt x="31" y="26"/>
                  <a:pt x="27" y="33"/>
                </a:cubicBezTo>
                <a:cubicBezTo>
                  <a:pt x="31" y="36"/>
                  <a:pt x="37" y="38"/>
                  <a:pt x="41" y="41"/>
                </a:cubicBezTo>
                <a:close/>
                <a:moveTo>
                  <a:pt x="112" y="59"/>
                </a:moveTo>
                <a:cubicBezTo>
                  <a:pt x="111" y="57"/>
                  <a:pt x="107" y="56"/>
                  <a:pt x="106" y="55"/>
                </a:cubicBezTo>
                <a:cubicBezTo>
                  <a:pt x="101" y="51"/>
                  <a:pt x="96" y="50"/>
                  <a:pt x="91" y="47"/>
                </a:cubicBezTo>
                <a:cubicBezTo>
                  <a:pt x="86" y="44"/>
                  <a:pt x="82" y="42"/>
                  <a:pt x="77" y="39"/>
                </a:cubicBezTo>
                <a:cubicBezTo>
                  <a:pt x="72" y="36"/>
                  <a:pt x="68" y="33"/>
                  <a:pt x="63" y="30"/>
                </a:cubicBezTo>
                <a:cubicBezTo>
                  <a:pt x="61" y="28"/>
                  <a:pt x="59" y="27"/>
                  <a:pt x="56" y="25"/>
                </a:cubicBezTo>
                <a:cubicBezTo>
                  <a:pt x="54" y="24"/>
                  <a:pt x="51" y="21"/>
                  <a:pt x="49" y="22"/>
                </a:cubicBezTo>
                <a:cubicBezTo>
                  <a:pt x="47" y="22"/>
                  <a:pt x="46" y="26"/>
                  <a:pt x="46" y="28"/>
                </a:cubicBezTo>
                <a:cubicBezTo>
                  <a:pt x="47" y="29"/>
                  <a:pt x="50" y="32"/>
                  <a:pt x="52" y="34"/>
                </a:cubicBezTo>
                <a:cubicBezTo>
                  <a:pt x="54" y="36"/>
                  <a:pt x="56" y="37"/>
                  <a:pt x="58" y="39"/>
                </a:cubicBezTo>
                <a:cubicBezTo>
                  <a:pt x="67" y="46"/>
                  <a:pt x="77" y="50"/>
                  <a:pt x="87" y="56"/>
                </a:cubicBezTo>
                <a:cubicBezTo>
                  <a:pt x="94" y="60"/>
                  <a:pt x="102" y="65"/>
                  <a:pt x="111" y="62"/>
                </a:cubicBezTo>
                <a:cubicBezTo>
                  <a:pt x="112" y="62"/>
                  <a:pt x="113" y="61"/>
                  <a:pt x="113" y="60"/>
                </a:cubicBezTo>
                <a:cubicBezTo>
                  <a:pt x="113" y="60"/>
                  <a:pt x="113" y="60"/>
                  <a:pt x="113" y="60"/>
                </a:cubicBezTo>
                <a:cubicBezTo>
                  <a:pt x="113" y="59"/>
                  <a:pt x="113" y="59"/>
                  <a:pt x="112" y="59"/>
                </a:cubicBezTo>
                <a:close/>
                <a:moveTo>
                  <a:pt x="110" y="78"/>
                </a:moveTo>
                <a:cubicBezTo>
                  <a:pt x="107" y="76"/>
                  <a:pt x="103" y="74"/>
                  <a:pt x="99" y="72"/>
                </a:cubicBezTo>
                <a:cubicBezTo>
                  <a:pt x="95" y="71"/>
                  <a:pt x="91" y="69"/>
                  <a:pt x="88" y="67"/>
                </a:cubicBezTo>
                <a:cubicBezTo>
                  <a:pt x="81" y="63"/>
                  <a:pt x="74" y="60"/>
                  <a:pt x="67" y="57"/>
                </a:cubicBezTo>
                <a:cubicBezTo>
                  <a:pt x="60" y="53"/>
                  <a:pt x="53" y="49"/>
                  <a:pt x="46" y="46"/>
                </a:cubicBezTo>
                <a:cubicBezTo>
                  <a:pt x="39" y="42"/>
                  <a:pt x="33" y="38"/>
                  <a:pt x="26" y="35"/>
                </a:cubicBezTo>
                <a:cubicBezTo>
                  <a:pt x="25" y="35"/>
                  <a:pt x="22" y="37"/>
                  <a:pt x="21" y="38"/>
                </a:cubicBezTo>
                <a:cubicBezTo>
                  <a:pt x="32" y="44"/>
                  <a:pt x="45" y="48"/>
                  <a:pt x="56" y="53"/>
                </a:cubicBezTo>
                <a:cubicBezTo>
                  <a:pt x="64" y="57"/>
                  <a:pt x="73" y="59"/>
                  <a:pt x="80" y="63"/>
                </a:cubicBezTo>
                <a:cubicBezTo>
                  <a:pt x="88" y="67"/>
                  <a:pt x="95" y="71"/>
                  <a:pt x="102" y="75"/>
                </a:cubicBezTo>
                <a:cubicBezTo>
                  <a:pt x="105" y="77"/>
                  <a:pt x="107" y="79"/>
                  <a:pt x="110" y="78"/>
                </a:cubicBezTo>
                <a:cubicBezTo>
                  <a:pt x="110" y="78"/>
                  <a:pt x="110" y="78"/>
                  <a:pt x="110" y="78"/>
                </a:cubicBezTo>
                <a:close/>
                <a:moveTo>
                  <a:pt x="32" y="8"/>
                </a:moveTo>
                <a:cubicBezTo>
                  <a:pt x="28" y="7"/>
                  <a:pt x="25" y="5"/>
                  <a:pt x="22" y="3"/>
                </a:cubicBezTo>
                <a:cubicBezTo>
                  <a:pt x="23" y="16"/>
                  <a:pt x="15" y="26"/>
                  <a:pt x="7" y="31"/>
                </a:cubicBezTo>
                <a:cubicBezTo>
                  <a:pt x="11" y="33"/>
                  <a:pt x="15" y="35"/>
                  <a:pt x="18" y="37"/>
                </a:cubicBezTo>
                <a:cubicBezTo>
                  <a:pt x="27" y="32"/>
                  <a:pt x="35" y="20"/>
                  <a:pt x="32" y="8"/>
                </a:cubicBezTo>
                <a:close/>
                <a:moveTo>
                  <a:pt x="9" y="8"/>
                </a:moveTo>
                <a:cubicBezTo>
                  <a:pt x="9" y="8"/>
                  <a:pt x="8" y="9"/>
                  <a:pt x="8" y="9"/>
                </a:cubicBezTo>
                <a:cubicBezTo>
                  <a:pt x="7" y="11"/>
                  <a:pt x="6" y="12"/>
                  <a:pt x="5" y="14"/>
                </a:cubicBezTo>
                <a:cubicBezTo>
                  <a:pt x="4" y="16"/>
                  <a:pt x="3" y="18"/>
                  <a:pt x="2" y="20"/>
                </a:cubicBezTo>
                <a:cubicBezTo>
                  <a:pt x="1" y="24"/>
                  <a:pt x="3" y="30"/>
                  <a:pt x="7" y="28"/>
                </a:cubicBezTo>
                <a:cubicBezTo>
                  <a:pt x="10" y="27"/>
                  <a:pt x="11" y="25"/>
                  <a:pt x="13" y="22"/>
                </a:cubicBezTo>
                <a:cubicBezTo>
                  <a:pt x="15" y="21"/>
                  <a:pt x="16" y="20"/>
                  <a:pt x="17" y="18"/>
                </a:cubicBezTo>
                <a:cubicBezTo>
                  <a:pt x="19" y="15"/>
                  <a:pt x="20" y="9"/>
                  <a:pt x="20" y="4"/>
                </a:cubicBezTo>
                <a:cubicBezTo>
                  <a:pt x="20" y="4"/>
                  <a:pt x="18" y="3"/>
                  <a:pt x="18" y="2"/>
                </a:cubicBezTo>
                <a:cubicBezTo>
                  <a:pt x="14" y="3"/>
                  <a:pt x="12" y="5"/>
                  <a:pt x="9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grpSp>
        <p:nvGrpSpPr>
          <p:cNvPr id="43053" name="组合 446"/>
          <p:cNvGrpSpPr/>
          <p:nvPr/>
        </p:nvGrpSpPr>
        <p:grpSpPr bwMode="auto">
          <a:xfrm>
            <a:off x="4713288" y="508000"/>
            <a:ext cx="568325" cy="711200"/>
            <a:chOff x="4713288" y="508000"/>
            <a:chExt cx="568325" cy="711200"/>
          </a:xfrm>
        </p:grpSpPr>
        <p:sp>
          <p:nvSpPr>
            <p:cNvPr id="353" name="Freeform 119"/>
            <p:cNvSpPr>
              <a:spLocks noEditPoints="1"/>
            </p:cNvSpPr>
            <p:nvPr/>
          </p:nvSpPr>
          <p:spPr bwMode="auto">
            <a:xfrm>
              <a:off x="5051425" y="919163"/>
              <a:ext cx="195263" cy="115887"/>
            </a:xfrm>
            <a:custGeom>
              <a:avLst/>
              <a:gdLst>
                <a:gd name="T0" fmla="*/ 50 w 62"/>
                <a:gd name="T1" fmla="*/ 31 h 37"/>
                <a:gd name="T2" fmla="*/ 42 w 62"/>
                <a:gd name="T3" fmla="*/ 30 h 37"/>
                <a:gd name="T4" fmla="*/ 34 w 62"/>
                <a:gd name="T5" fmla="*/ 30 h 37"/>
                <a:gd name="T6" fmla="*/ 26 w 62"/>
                <a:gd name="T7" fmla="*/ 31 h 37"/>
                <a:gd name="T8" fmla="*/ 13 w 62"/>
                <a:gd name="T9" fmla="*/ 35 h 37"/>
                <a:gd name="T10" fmla="*/ 5 w 62"/>
                <a:gd name="T11" fmla="*/ 34 h 37"/>
                <a:gd name="T12" fmla="*/ 5 w 62"/>
                <a:gd name="T13" fmla="*/ 28 h 37"/>
                <a:gd name="T14" fmla="*/ 0 w 62"/>
                <a:gd name="T15" fmla="*/ 22 h 37"/>
                <a:gd name="T16" fmla="*/ 4 w 62"/>
                <a:gd name="T17" fmla="*/ 14 h 37"/>
                <a:gd name="T18" fmla="*/ 26 w 62"/>
                <a:gd name="T19" fmla="*/ 0 h 37"/>
                <a:gd name="T20" fmla="*/ 38 w 62"/>
                <a:gd name="T21" fmla="*/ 0 h 37"/>
                <a:gd name="T22" fmla="*/ 52 w 62"/>
                <a:gd name="T23" fmla="*/ 3 h 37"/>
                <a:gd name="T24" fmla="*/ 62 w 62"/>
                <a:gd name="T25" fmla="*/ 10 h 37"/>
                <a:gd name="T26" fmla="*/ 61 w 62"/>
                <a:gd name="T27" fmla="*/ 16 h 37"/>
                <a:gd name="T28" fmla="*/ 58 w 62"/>
                <a:gd name="T29" fmla="*/ 21 h 37"/>
                <a:gd name="T30" fmla="*/ 57 w 62"/>
                <a:gd name="T31" fmla="*/ 27 h 37"/>
                <a:gd name="T32" fmla="*/ 50 w 62"/>
                <a:gd name="T33" fmla="*/ 31 h 37"/>
                <a:gd name="T34" fmla="*/ 15 w 62"/>
                <a:gd name="T35" fmla="*/ 32 h 37"/>
                <a:gd name="T36" fmla="*/ 30 w 62"/>
                <a:gd name="T37" fmla="*/ 28 h 37"/>
                <a:gd name="T38" fmla="*/ 35 w 62"/>
                <a:gd name="T39" fmla="*/ 29 h 37"/>
                <a:gd name="T40" fmla="*/ 38 w 62"/>
                <a:gd name="T41" fmla="*/ 28 h 37"/>
                <a:gd name="T42" fmla="*/ 46 w 62"/>
                <a:gd name="T43" fmla="*/ 28 h 37"/>
                <a:gd name="T44" fmla="*/ 55 w 62"/>
                <a:gd name="T45" fmla="*/ 28 h 37"/>
                <a:gd name="T46" fmla="*/ 56 w 62"/>
                <a:gd name="T47" fmla="*/ 22 h 37"/>
                <a:gd name="T48" fmla="*/ 60 w 62"/>
                <a:gd name="T49" fmla="*/ 14 h 37"/>
                <a:gd name="T50" fmla="*/ 59 w 62"/>
                <a:gd name="T51" fmla="*/ 10 h 37"/>
                <a:gd name="T52" fmla="*/ 48 w 62"/>
                <a:gd name="T53" fmla="*/ 3 h 37"/>
                <a:gd name="T54" fmla="*/ 42 w 62"/>
                <a:gd name="T55" fmla="*/ 3 h 37"/>
                <a:gd name="T56" fmla="*/ 35 w 62"/>
                <a:gd name="T57" fmla="*/ 1 h 37"/>
                <a:gd name="T58" fmla="*/ 11 w 62"/>
                <a:gd name="T59" fmla="*/ 9 h 37"/>
                <a:gd name="T60" fmla="*/ 5 w 62"/>
                <a:gd name="T61" fmla="*/ 15 h 37"/>
                <a:gd name="T62" fmla="*/ 2 w 62"/>
                <a:gd name="T63" fmla="*/ 22 h 37"/>
                <a:gd name="T64" fmla="*/ 4 w 62"/>
                <a:gd name="T65" fmla="*/ 23 h 37"/>
                <a:gd name="T66" fmla="*/ 7 w 62"/>
                <a:gd name="T67" fmla="*/ 28 h 37"/>
                <a:gd name="T68" fmla="*/ 7 w 62"/>
                <a:gd name="T69" fmla="*/ 34 h 37"/>
                <a:gd name="T70" fmla="*/ 15 w 62"/>
                <a:gd name="T71" fmla="*/ 3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62" h="37">
                  <a:moveTo>
                    <a:pt x="50" y="31"/>
                  </a:moveTo>
                  <a:cubicBezTo>
                    <a:pt x="48" y="30"/>
                    <a:pt x="45" y="30"/>
                    <a:pt x="42" y="30"/>
                  </a:cubicBezTo>
                  <a:cubicBezTo>
                    <a:pt x="39" y="29"/>
                    <a:pt x="37" y="30"/>
                    <a:pt x="34" y="30"/>
                  </a:cubicBezTo>
                  <a:cubicBezTo>
                    <a:pt x="32" y="30"/>
                    <a:pt x="29" y="30"/>
                    <a:pt x="26" y="31"/>
                  </a:cubicBezTo>
                  <a:cubicBezTo>
                    <a:pt x="21" y="32"/>
                    <a:pt x="18" y="33"/>
                    <a:pt x="13" y="35"/>
                  </a:cubicBezTo>
                  <a:cubicBezTo>
                    <a:pt x="10" y="36"/>
                    <a:pt x="7" y="37"/>
                    <a:pt x="5" y="34"/>
                  </a:cubicBezTo>
                  <a:cubicBezTo>
                    <a:pt x="4" y="32"/>
                    <a:pt x="5" y="30"/>
                    <a:pt x="5" y="28"/>
                  </a:cubicBezTo>
                  <a:cubicBezTo>
                    <a:pt x="4" y="26"/>
                    <a:pt x="1" y="24"/>
                    <a:pt x="0" y="22"/>
                  </a:cubicBezTo>
                  <a:cubicBezTo>
                    <a:pt x="0" y="18"/>
                    <a:pt x="2" y="16"/>
                    <a:pt x="4" y="14"/>
                  </a:cubicBezTo>
                  <a:cubicBezTo>
                    <a:pt x="9" y="8"/>
                    <a:pt x="18" y="3"/>
                    <a:pt x="26" y="0"/>
                  </a:cubicBezTo>
                  <a:cubicBezTo>
                    <a:pt x="30" y="0"/>
                    <a:pt x="35" y="0"/>
                    <a:pt x="38" y="0"/>
                  </a:cubicBezTo>
                  <a:cubicBezTo>
                    <a:pt x="43" y="1"/>
                    <a:pt x="48" y="1"/>
                    <a:pt x="52" y="3"/>
                  </a:cubicBezTo>
                  <a:cubicBezTo>
                    <a:pt x="56" y="5"/>
                    <a:pt x="59" y="8"/>
                    <a:pt x="62" y="10"/>
                  </a:cubicBezTo>
                  <a:cubicBezTo>
                    <a:pt x="62" y="12"/>
                    <a:pt x="62" y="15"/>
                    <a:pt x="61" y="16"/>
                  </a:cubicBezTo>
                  <a:cubicBezTo>
                    <a:pt x="60" y="18"/>
                    <a:pt x="58" y="19"/>
                    <a:pt x="58" y="21"/>
                  </a:cubicBezTo>
                  <a:cubicBezTo>
                    <a:pt x="57" y="23"/>
                    <a:pt x="58" y="26"/>
                    <a:pt x="57" y="27"/>
                  </a:cubicBezTo>
                  <a:cubicBezTo>
                    <a:pt x="56" y="30"/>
                    <a:pt x="52" y="31"/>
                    <a:pt x="50" y="31"/>
                  </a:cubicBezTo>
                  <a:close/>
                  <a:moveTo>
                    <a:pt x="15" y="32"/>
                  </a:moveTo>
                  <a:cubicBezTo>
                    <a:pt x="20" y="30"/>
                    <a:pt x="26" y="29"/>
                    <a:pt x="30" y="28"/>
                  </a:cubicBezTo>
                  <a:cubicBezTo>
                    <a:pt x="32" y="28"/>
                    <a:pt x="33" y="29"/>
                    <a:pt x="35" y="29"/>
                  </a:cubicBezTo>
                  <a:cubicBezTo>
                    <a:pt x="36" y="29"/>
                    <a:pt x="37" y="28"/>
                    <a:pt x="38" y="28"/>
                  </a:cubicBezTo>
                  <a:cubicBezTo>
                    <a:pt x="40" y="28"/>
                    <a:pt x="43" y="28"/>
                    <a:pt x="46" y="28"/>
                  </a:cubicBezTo>
                  <a:cubicBezTo>
                    <a:pt x="49" y="29"/>
                    <a:pt x="53" y="31"/>
                    <a:pt x="55" y="28"/>
                  </a:cubicBezTo>
                  <a:cubicBezTo>
                    <a:pt x="56" y="26"/>
                    <a:pt x="55" y="24"/>
                    <a:pt x="56" y="22"/>
                  </a:cubicBezTo>
                  <a:cubicBezTo>
                    <a:pt x="56" y="19"/>
                    <a:pt x="60" y="17"/>
                    <a:pt x="60" y="14"/>
                  </a:cubicBezTo>
                  <a:cubicBezTo>
                    <a:pt x="60" y="13"/>
                    <a:pt x="60" y="12"/>
                    <a:pt x="59" y="10"/>
                  </a:cubicBezTo>
                  <a:cubicBezTo>
                    <a:pt x="56" y="8"/>
                    <a:pt x="52" y="5"/>
                    <a:pt x="48" y="3"/>
                  </a:cubicBezTo>
                  <a:cubicBezTo>
                    <a:pt x="46" y="3"/>
                    <a:pt x="44" y="3"/>
                    <a:pt x="42" y="3"/>
                  </a:cubicBezTo>
                  <a:cubicBezTo>
                    <a:pt x="40" y="2"/>
                    <a:pt x="37" y="2"/>
                    <a:pt x="35" y="1"/>
                  </a:cubicBezTo>
                  <a:cubicBezTo>
                    <a:pt x="26" y="1"/>
                    <a:pt x="17" y="5"/>
                    <a:pt x="11" y="9"/>
                  </a:cubicBezTo>
                  <a:cubicBezTo>
                    <a:pt x="9" y="11"/>
                    <a:pt x="6" y="13"/>
                    <a:pt x="5" y="15"/>
                  </a:cubicBezTo>
                  <a:cubicBezTo>
                    <a:pt x="4" y="16"/>
                    <a:pt x="2" y="20"/>
                    <a:pt x="2" y="22"/>
                  </a:cubicBezTo>
                  <a:cubicBezTo>
                    <a:pt x="3" y="23"/>
                    <a:pt x="3" y="23"/>
                    <a:pt x="4" y="23"/>
                  </a:cubicBezTo>
                  <a:cubicBezTo>
                    <a:pt x="5" y="25"/>
                    <a:pt x="6" y="26"/>
                    <a:pt x="7" y="28"/>
                  </a:cubicBezTo>
                  <a:cubicBezTo>
                    <a:pt x="6" y="30"/>
                    <a:pt x="6" y="32"/>
                    <a:pt x="7" y="34"/>
                  </a:cubicBezTo>
                  <a:cubicBezTo>
                    <a:pt x="10" y="35"/>
                    <a:pt x="13" y="33"/>
                    <a:pt x="15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54" name="Freeform 120"/>
            <p:cNvSpPr>
              <a:spLocks noEditPoints="1"/>
            </p:cNvSpPr>
            <p:nvPr/>
          </p:nvSpPr>
          <p:spPr bwMode="auto">
            <a:xfrm>
              <a:off x="5064125" y="933450"/>
              <a:ext cx="166688" cy="85725"/>
            </a:xfrm>
            <a:custGeom>
              <a:avLst/>
              <a:gdLst>
                <a:gd name="T0" fmla="*/ 49 w 53"/>
                <a:gd name="T1" fmla="*/ 20 h 27"/>
                <a:gd name="T2" fmla="*/ 43 w 53"/>
                <a:gd name="T3" fmla="*/ 21 h 27"/>
                <a:gd name="T4" fmla="*/ 19 w 53"/>
                <a:gd name="T5" fmla="*/ 21 h 27"/>
                <a:gd name="T6" fmla="*/ 14 w 53"/>
                <a:gd name="T7" fmla="*/ 22 h 27"/>
                <a:gd name="T8" fmla="*/ 9 w 53"/>
                <a:gd name="T9" fmla="*/ 24 h 27"/>
                <a:gd name="T10" fmla="*/ 5 w 53"/>
                <a:gd name="T11" fmla="*/ 24 h 27"/>
                <a:gd name="T12" fmla="*/ 4 w 53"/>
                <a:gd name="T13" fmla="*/ 18 h 27"/>
                <a:gd name="T14" fmla="*/ 1 w 53"/>
                <a:gd name="T15" fmla="*/ 17 h 27"/>
                <a:gd name="T16" fmla="*/ 3 w 53"/>
                <a:gd name="T17" fmla="*/ 11 h 27"/>
                <a:gd name="T18" fmla="*/ 45 w 53"/>
                <a:gd name="T19" fmla="*/ 4 h 27"/>
                <a:gd name="T20" fmla="*/ 53 w 53"/>
                <a:gd name="T21" fmla="*/ 9 h 27"/>
                <a:gd name="T22" fmla="*/ 49 w 53"/>
                <a:gd name="T23" fmla="*/ 20 h 27"/>
                <a:gd name="T24" fmla="*/ 51 w 53"/>
                <a:gd name="T25" fmla="*/ 10 h 27"/>
                <a:gd name="T26" fmla="*/ 51 w 53"/>
                <a:gd name="T27" fmla="*/ 9 h 27"/>
                <a:gd name="T28" fmla="*/ 50 w 53"/>
                <a:gd name="T29" fmla="*/ 7 h 27"/>
                <a:gd name="T30" fmla="*/ 44 w 53"/>
                <a:gd name="T31" fmla="*/ 4 h 27"/>
                <a:gd name="T32" fmla="*/ 31 w 53"/>
                <a:gd name="T33" fmla="*/ 4 h 27"/>
                <a:gd name="T34" fmla="*/ 12 w 53"/>
                <a:gd name="T35" fmla="*/ 7 h 27"/>
                <a:gd name="T36" fmla="*/ 3 w 53"/>
                <a:gd name="T37" fmla="*/ 16 h 27"/>
                <a:gd name="T38" fmla="*/ 7 w 53"/>
                <a:gd name="T39" fmla="*/ 24 h 27"/>
                <a:gd name="T40" fmla="*/ 13 w 53"/>
                <a:gd name="T41" fmla="*/ 21 h 27"/>
                <a:gd name="T42" fmla="*/ 24 w 53"/>
                <a:gd name="T43" fmla="*/ 18 h 27"/>
                <a:gd name="T44" fmla="*/ 28 w 53"/>
                <a:gd name="T45" fmla="*/ 18 h 27"/>
                <a:gd name="T46" fmla="*/ 46 w 53"/>
                <a:gd name="T47" fmla="*/ 19 h 27"/>
                <a:gd name="T48" fmla="*/ 51 w 53"/>
                <a:gd name="T49" fmla="*/ 1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3" h="27">
                  <a:moveTo>
                    <a:pt x="49" y="20"/>
                  </a:moveTo>
                  <a:cubicBezTo>
                    <a:pt x="47" y="21"/>
                    <a:pt x="45" y="21"/>
                    <a:pt x="43" y="21"/>
                  </a:cubicBezTo>
                  <a:cubicBezTo>
                    <a:pt x="35" y="20"/>
                    <a:pt x="27" y="19"/>
                    <a:pt x="19" y="21"/>
                  </a:cubicBezTo>
                  <a:cubicBezTo>
                    <a:pt x="17" y="21"/>
                    <a:pt x="16" y="22"/>
                    <a:pt x="14" y="22"/>
                  </a:cubicBezTo>
                  <a:cubicBezTo>
                    <a:pt x="12" y="23"/>
                    <a:pt x="11" y="24"/>
                    <a:pt x="9" y="24"/>
                  </a:cubicBezTo>
                  <a:cubicBezTo>
                    <a:pt x="10" y="26"/>
                    <a:pt x="6" y="27"/>
                    <a:pt x="5" y="24"/>
                  </a:cubicBezTo>
                  <a:cubicBezTo>
                    <a:pt x="4" y="23"/>
                    <a:pt x="5" y="20"/>
                    <a:pt x="4" y="18"/>
                  </a:cubicBezTo>
                  <a:cubicBezTo>
                    <a:pt x="3" y="18"/>
                    <a:pt x="2" y="17"/>
                    <a:pt x="1" y="17"/>
                  </a:cubicBezTo>
                  <a:cubicBezTo>
                    <a:pt x="0" y="15"/>
                    <a:pt x="3" y="12"/>
                    <a:pt x="3" y="11"/>
                  </a:cubicBezTo>
                  <a:cubicBezTo>
                    <a:pt x="12" y="2"/>
                    <a:pt x="31" y="0"/>
                    <a:pt x="45" y="4"/>
                  </a:cubicBezTo>
                  <a:cubicBezTo>
                    <a:pt x="49" y="5"/>
                    <a:pt x="52" y="5"/>
                    <a:pt x="53" y="9"/>
                  </a:cubicBezTo>
                  <a:cubicBezTo>
                    <a:pt x="50" y="12"/>
                    <a:pt x="48" y="15"/>
                    <a:pt x="49" y="20"/>
                  </a:cubicBezTo>
                  <a:close/>
                  <a:moveTo>
                    <a:pt x="51" y="10"/>
                  </a:moveTo>
                  <a:cubicBezTo>
                    <a:pt x="51" y="9"/>
                    <a:pt x="51" y="9"/>
                    <a:pt x="51" y="9"/>
                  </a:cubicBezTo>
                  <a:cubicBezTo>
                    <a:pt x="50" y="9"/>
                    <a:pt x="50" y="7"/>
                    <a:pt x="50" y="7"/>
                  </a:cubicBezTo>
                  <a:cubicBezTo>
                    <a:pt x="49" y="6"/>
                    <a:pt x="45" y="5"/>
                    <a:pt x="44" y="4"/>
                  </a:cubicBezTo>
                  <a:cubicBezTo>
                    <a:pt x="40" y="4"/>
                    <a:pt x="36" y="4"/>
                    <a:pt x="31" y="4"/>
                  </a:cubicBezTo>
                  <a:cubicBezTo>
                    <a:pt x="24" y="4"/>
                    <a:pt x="17" y="5"/>
                    <a:pt x="12" y="7"/>
                  </a:cubicBezTo>
                  <a:cubicBezTo>
                    <a:pt x="8" y="9"/>
                    <a:pt x="4" y="12"/>
                    <a:pt x="3" y="16"/>
                  </a:cubicBezTo>
                  <a:cubicBezTo>
                    <a:pt x="6" y="17"/>
                    <a:pt x="6" y="21"/>
                    <a:pt x="7" y="24"/>
                  </a:cubicBezTo>
                  <a:cubicBezTo>
                    <a:pt x="9" y="23"/>
                    <a:pt x="11" y="22"/>
                    <a:pt x="13" y="21"/>
                  </a:cubicBezTo>
                  <a:cubicBezTo>
                    <a:pt x="17" y="19"/>
                    <a:pt x="20" y="19"/>
                    <a:pt x="24" y="18"/>
                  </a:cubicBezTo>
                  <a:cubicBezTo>
                    <a:pt x="26" y="18"/>
                    <a:pt x="27" y="18"/>
                    <a:pt x="28" y="18"/>
                  </a:cubicBezTo>
                  <a:cubicBezTo>
                    <a:pt x="35" y="18"/>
                    <a:pt x="41" y="20"/>
                    <a:pt x="46" y="19"/>
                  </a:cubicBezTo>
                  <a:cubicBezTo>
                    <a:pt x="47" y="15"/>
                    <a:pt x="48" y="12"/>
                    <a:pt x="51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55" name="Freeform 121"/>
            <p:cNvSpPr>
              <a:spLocks noEditPoints="1"/>
            </p:cNvSpPr>
            <p:nvPr/>
          </p:nvSpPr>
          <p:spPr bwMode="auto">
            <a:xfrm>
              <a:off x="5045075" y="744538"/>
              <a:ext cx="141288" cy="63500"/>
            </a:xfrm>
            <a:custGeom>
              <a:avLst/>
              <a:gdLst>
                <a:gd name="T0" fmla="*/ 6 w 45"/>
                <a:gd name="T1" fmla="*/ 4 h 20"/>
                <a:gd name="T2" fmla="*/ 34 w 45"/>
                <a:gd name="T3" fmla="*/ 2 h 20"/>
                <a:gd name="T4" fmla="*/ 38 w 45"/>
                <a:gd name="T5" fmla="*/ 0 h 20"/>
                <a:gd name="T6" fmla="*/ 44 w 45"/>
                <a:gd name="T7" fmla="*/ 6 h 20"/>
                <a:gd name="T8" fmla="*/ 28 w 45"/>
                <a:gd name="T9" fmla="*/ 19 h 20"/>
                <a:gd name="T10" fmla="*/ 13 w 45"/>
                <a:gd name="T11" fmla="*/ 20 h 20"/>
                <a:gd name="T12" fmla="*/ 1 w 45"/>
                <a:gd name="T13" fmla="*/ 16 h 20"/>
                <a:gd name="T14" fmla="*/ 6 w 45"/>
                <a:gd name="T15" fmla="*/ 4 h 20"/>
                <a:gd name="T16" fmla="*/ 29 w 45"/>
                <a:gd name="T17" fmla="*/ 5 h 20"/>
                <a:gd name="T18" fmla="*/ 17 w 45"/>
                <a:gd name="T19" fmla="*/ 7 h 20"/>
                <a:gd name="T20" fmla="*/ 12 w 45"/>
                <a:gd name="T21" fmla="*/ 6 h 20"/>
                <a:gd name="T22" fmla="*/ 7 w 45"/>
                <a:gd name="T23" fmla="*/ 6 h 20"/>
                <a:gd name="T24" fmla="*/ 3 w 45"/>
                <a:gd name="T25" fmla="*/ 11 h 20"/>
                <a:gd name="T26" fmla="*/ 3 w 45"/>
                <a:gd name="T27" fmla="*/ 16 h 20"/>
                <a:gd name="T28" fmla="*/ 6 w 45"/>
                <a:gd name="T29" fmla="*/ 17 h 20"/>
                <a:gd name="T30" fmla="*/ 32 w 45"/>
                <a:gd name="T31" fmla="*/ 16 h 20"/>
                <a:gd name="T32" fmla="*/ 37 w 45"/>
                <a:gd name="T33" fmla="*/ 14 h 20"/>
                <a:gd name="T34" fmla="*/ 42 w 45"/>
                <a:gd name="T35" fmla="*/ 7 h 20"/>
                <a:gd name="T36" fmla="*/ 37 w 45"/>
                <a:gd name="T37" fmla="*/ 3 h 20"/>
                <a:gd name="T38" fmla="*/ 29 w 45"/>
                <a:gd name="T39" fmla="*/ 5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5" h="20">
                  <a:moveTo>
                    <a:pt x="6" y="4"/>
                  </a:moveTo>
                  <a:cubicBezTo>
                    <a:pt x="15" y="6"/>
                    <a:pt x="25" y="4"/>
                    <a:pt x="34" y="2"/>
                  </a:cubicBezTo>
                  <a:cubicBezTo>
                    <a:pt x="35" y="1"/>
                    <a:pt x="37" y="0"/>
                    <a:pt x="38" y="0"/>
                  </a:cubicBezTo>
                  <a:cubicBezTo>
                    <a:pt x="40" y="2"/>
                    <a:pt x="41" y="5"/>
                    <a:pt x="44" y="6"/>
                  </a:cubicBezTo>
                  <a:cubicBezTo>
                    <a:pt x="45" y="13"/>
                    <a:pt x="35" y="18"/>
                    <a:pt x="28" y="19"/>
                  </a:cubicBezTo>
                  <a:cubicBezTo>
                    <a:pt x="23" y="20"/>
                    <a:pt x="18" y="20"/>
                    <a:pt x="13" y="20"/>
                  </a:cubicBezTo>
                  <a:cubicBezTo>
                    <a:pt x="8" y="19"/>
                    <a:pt x="3" y="19"/>
                    <a:pt x="1" y="16"/>
                  </a:cubicBezTo>
                  <a:cubicBezTo>
                    <a:pt x="0" y="11"/>
                    <a:pt x="3" y="6"/>
                    <a:pt x="6" y="4"/>
                  </a:cubicBezTo>
                  <a:close/>
                  <a:moveTo>
                    <a:pt x="29" y="5"/>
                  </a:moveTo>
                  <a:cubicBezTo>
                    <a:pt x="25" y="5"/>
                    <a:pt x="21" y="7"/>
                    <a:pt x="17" y="7"/>
                  </a:cubicBezTo>
                  <a:cubicBezTo>
                    <a:pt x="15" y="7"/>
                    <a:pt x="14" y="6"/>
                    <a:pt x="12" y="6"/>
                  </a:cubicBezTo>
                  <a:cubicBezTo>
                    <a:pt x="10" y="6"/>
                    <a:pt x="8" y="6"/>
                    <a:pt x="7" y="6"/>
                  </a:cubicBezTo>
                  <a:cubicBezTo>
                    <a:pt x="5" y="7"/>
                    <a:pt x="4" y="9"/>
                    <a:pt x="3" y="11"/>
                  </a:cubicBezTo>
                  <a:cubicBezTo>
                    <a:pt x="2" y="13"/>
                    <a:pt x="2" y="14"/>
                    <a:pt x="3" y="16"/>
                  </a:cubicBezTo>
                  <a:cubicBezTo>
                    <a:pt x="4" y="16"/>
                    <a:pt x="5" y="16"/>
                    <a:pt x="6" y="17"/>
                  </a:cubicBezTo>
                  <a:cubicBezTo>
                    <a:pt x="12" y="18"/>
                    <a:pt x="25" y="19"/>
                    <a:pt x="32" y="16"/>
                  </a:cubicBezTo>
                  <a:cubicBezTo>
                    <a:pt x="34" y="15"/>
                    <a:pt x="36" y="15"/>
                    <a:pt x="37" y="14"/>
                  </a:cubicBezTo>
                  <a:cubicBezTo>
                    <a:pt x="39" y="13"/>
                    <a:pt x="43" y="10"/>
                    <a:pt x="42" y="7"/>
                  </a:cubicBezTo>
                  <a:cubicBezTo>
                    <a:pt x="41" y="6"/>
                    <a:pt x="39" y="4"/>
                    <a:pt x="37" y="3"/>
                  </a:cubicBezTo>
                  <a:cubicBezTo>
                    <a:pt x="35" y="4"/>
                    <a:pt x="32" y="4"/>
                    <a:pt x="29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56" name="Freeform 122"/>
            <p:cNvSpPr>
              <a:spLocks noEditPoints="1"/>
            </p:cNvSpPr>
            <p:nvPr/>
          </p:nvSpPr>
          <p:spPr bwMode="auto">
            <a:xfrm>
              <a:off x="5060950" y="757238"/>
              <a:ext cx="112713" cy="38100"/>
            </a:xfrm>
            <a:custGeom>
              <a:avLst/>
              <a:gdLst>
                <a:gd name="T0" fmla="*/ 2 w 36"/>
                <a:gd name="T1" fmla="*/ 4 h 12"/>
                <a:gd name="T2" fmla="*/ 16 w 36"/>
                <a:gd name="T3" fmla="*/ 4 h 12"/>
                <a:gd name="T4" fmla="*/ 19 w 36"/>
                <a:gd name="T5" fmla="*/ 4 h 12"/>
                <a:gd name="T6" fmla="*/ 26 w 36"/>
                <a:gd name="T7" fmla="*/ 3 h 12"/>
                <a:gd name="T8" fmla="*/ 32 w 36"/>
                <a:gd name="T9" fmla="*/ 0 h 12"/>
                <a:gd name="T10" fmla="*/ 33 w 36"/>
                <a:gd name="T11" fmla="*/ 6 h 12"/>
                <a:gd name="T12" fmla="*/ 31 w 36"/>
                <a:gd name="T13" fmla="*/ 7 h 12"/>
                <a:gd name="T14" fmla="*/ 25 w 36"/>
                <a:gd name="T15" fmla="*/ 11 h 12"/>
                <a:gd name="T16" fmla="*/ 19 w 36"/>
                <a:gd name="T17" fmla="*/ 12 h 12"/>
                <a:gd name="T18" fmla="*/ 10 w 36"/>
                <a:gd name="T19" fmla="*/ 12 h 12"/>
                <a:gd name="T20" fmla="*/ 2 w 36"/>
                <a:gd name="T21" fmla="*/ 11 h 12"/>
                <a:gd name="T22" fmla="*/ 2 w 36"/>
                <a:gd name="T23" fmla="*/ 4 h 12"/>
                <a:gd name="T24" fmla="*/ 16 w 36"/>
                <a:gd name="T25" fmla="*/ 10 h 12"/>
                <a:gd name="T26" fmla="*/ 32 w 36"/>
                <a:gd name="T27" fmla="*/ 5 h 12"/>
                <a:gd name="T28" fmla="*/ 32 w 36"/>
                <a:gd name="T29" fmla="*/ 4 h 12"/>
                <a:gd name="T30" fmla="*/ 31 w 36"/>
                <a:gd name="T31" fmla="*/ 2 h 12"/>
                <a:gd name="T32" fmla="*/ 30 w 36"/>
                <a:gd name="T33" fmla="*/ 3 h 12"/>
                <a:gd name="T34" fmla="*/ 23 w 36"/>
                <a:gd name="T35" fmla="*/ 5 h 12"/>
                <a:gd name="T36" fmla="*/ 13 w 36"/>
                <a:gd name="T37" fmla="*/ 6 h 12"/>
                <a:gd name="T38" fmla="*/ 3 w 36"/>
                <a:gd name="T39" fmla="*/ 6 h 12"/>
                <a:gd name="T40" fmla="*/ 3 w 36"/>
                <a:gd name="T41" fmla="*/ 7 h 12"/>
                <a:gd name="T42" fmla="*/ 3 w 36"/>
                <a:gd name="T43" fmla="*/ 9 h 12"/>
                <a:gd name="T44" fmla="*/ 16 w 36"/>
                <a:gd name="T45" fmla="*/ 1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6" h="12">
                  <a:moveTo>
                    <a:pt x="2" y="4"/>
                  </a:moveTo>
                  <a:cubicBezTo>
                    <a:pt x="7" y="4"/>
                    <a:pt x="12" y="5"/>
                    <a:pt x="16" y="4"/>
                  </a:cubicBezTo>
                  <a:cubicBezTo>
                    <a:pt x="17" y="4"/>
                    <a:pt x="18" y="4"/>
                    <a:pt x="19" y="4"/>
                  </a:cubicBezTo>
                  <a:cubicBezTo>
                    <a:pt x="21" y="4"/>
                    <a:pt x="23" y="3"/>
                    <a:pt x="26" y="3"/>
                  </a:cubicBezTo>
                  <a:cubicBezTo>
                    <a:pt x="28" y="1"/>
                    <a:pt x="30" y="1"/>
                    <a:pt x="32" y="0"/>
                  </a:cubicBezTo>
                  <a:cubicBezTo>
                    <a:pt x="33" y="3"/>
                    <a:pt x="36" y="4"/>
                    <a:pt x="33" y="6"/>
                  </a:cubicBezTo>
                  <a:cubicBezTo>
                    <a:pt x="33" y="7"/>
                    <a:pt x="32" y="7"/>
                    <a:pt x="31" y="7"/>
                  </a:cubicBezTo>
                  <a:cubicBezTo>
                    <a:pt x="29" y="9"/>
                    <a:pt x="27" y="10"/>
                    <a:pt x="25" y="11"/>
                  </a:cubicBezTo>
                  <a:cubicBezTo>
                    <a:pt x="23" y="12"/>
                    <a:pt x="21" y="12"/>
                    <a:pt x="19" y="12"/>
                  </a:cubicBezTo>
                  <a:cubicBezTo>
                    <a:pt x="16" y="12"/>
                    <a:pt x="12" y="11"/>
                    <a:pt x="10" y="12"/>
                  </a:cubicBezTo>
                  <a:cubicBezTo>
                    <a:pt x="8" y="11"/>
                    <a:pt x="5" y="11"/>
                    <a:pt x="2" y="11"/>
                  </a:cubicBezTo>
                  <a:cubicBezTo>
                    <a:pt x="0" y="9"/>
                    <a:pt x="1" y="5"/>
                    <a:pt x="2" y="4"/>
                  </a:cubicBezTo>
                  <a:close/>
                  <a:moveTo>
                    <a:pt x="16" y="10"/>
                  </a:moveTo>
                  <a:cubicBezTo>
                    <a:pt x="21" y="12"/>
                    <a:pt x="28" y="8"/>
                    <a:pt x="32" y="5"/>
                  </a:cubicBezTo>
                  <a:cubicBezTo>
                    <a:pt x="32" y="5"/>
                    <a:pt x="32" y="4"/>
                    <a:pt x="32" y="4"/>
                  </a:cubicBezTo>
                  <a:cubicBezTo>
                    <a:pt x="31" y="3"/>
                    <a:pt x="31" y="3"/>
                    <a:pt x="31" y="2"/>
                  </a:cubicBezTo>
                  <a:cubicBezTo>
                    <a:pt x="31" y="3"/>
                    <a:pt x="30" y="3"/>
                    <a:pt x="30" y="3"/>
                  </a:cubicBezTo>
                  <a:cubicBezTo>
                    <a:pt x="28" y="4"/>
                    <a:pt x="25" y="5"/>
                    <a:pt x="23" y="5"/>
                  </a:cubicBezTo>
                  <a:cubicBezTo>
                    <a:pt x="19" y="6"/>
                    <a:pt x="15" y="6"/>
                    <a:pt x="13" y="6"/>
                  </a:cubicBezTo>
                  <a:cubicBezTo>
                    <a:pt x="9" y="6"/>
                    <a:pt x="6" y="5"/>
                    <a:pt x="3" y="6"/>
                  </a:cubicBezTo>
                  <a:cubicBezTo>
                    <a:pt x="3" y="6"/>
                    <a:pt x="3" y="7"/>
                    <a:pt x="3" y="7"/>
                  </a:cubicBezTo>
                  <a:cubicBezTo>
                    <a:pt x="3" y="8"/>
                    <a:pt x="3" y="8"/>
                    <a:pt x="3" y="9"/>
                  </a:cubicBezTo>
                  <a:cubicBezTo>
                    <a:pt x="7" y="10"/>
                    <a:pt x="11" y="10"/>
                    <a:pt x="16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57" name="Freeform 123"/>
            <p:cNvSpPr>
              <a:spLocks noEditPoints="1"/>
            </p:cNvSpPr>
            <p:nvPr/>
          </p:nvSpPr>
          <p:spPr bwMode="auto">
            <a:xfrm>
              <a:off x="5064125" y="687388"/>
              <a:ext cx="82550" cy="57150"/>
            </a:xfrm>
            <a:custGeom>
              <a:avLst/>
              <a:gdLst>
                <a:gd name="T0" fmla="*/ 13 w 26"/>
                <a:gd name="T1" fmla="*/ 0 h 18"/>
                <a:gd name="T2" fmla="*/ 20 w 26"/>
                <a:gd name="T3" fmla="*/ 1 h 18"/>
                <a:gd name="T4" fmla="*/ 21 w 26"/>
                <a:gd name="T5" fmla="*/ 3 h 18"/>
                <a:gd name="T6" fmla="*/ 24 w 26"/>
                <a:gd name="T7" fmla="*/ 5 h 18"/>
                <a:gd name="T8" fmla="*/ 23 w 26"/>
                <a:gd name="T9" fmla="*/ 13 h 18"/>
                <a:gd name="T10" fmla="*/ 14 w 26"/>
                <a:gd name="T11" fmla="*/ 17 h 18"/>
                <a:gd name="T12" fmla="*/ 8 w 26"/>
                <a:gd name="T13" fmla="*/ 18 h 18"/>
                <a:gd name="T14" fmla="*/ 7 w 26"/>
                <a:gd name="T15" fmla="*/ 17 h 18"/>
                <a:gd name="T16" fmla="*/ 2 w 26"/>
                <a:gd name="T17" fmla="*/ 12 h 18"/>
                <a:gd name="T18" fmla="*/ 13 w 26"/>
                <a:gd name="T19" fmla="*/ 0 h 18"/>
                <a:gd name="T20" fmla="*/ 9 w 26"/>
                <a:gd name="T21" fmla="*/ 4 h 18"/>
                <a:gd name="T22" fmla="*/ 4 w 26"/>
                <a:gd name="T23" fmla="*/ 9 h 18"/>
                <a:gd name="T24" fmla="*/ 8 w 26"/>
                <a:gd name="T25" fmla="*/ 16 h 18"/>
                <a:gd name="T26" fmla="*/ 22 w 26"/>
                <a:gd name="T27" fmla="*/ 12 h 18"/>
                <a:gd name="T28" fmla="*/ 18 w 26"/>
                <a:gd name="T29" fmla="*/ 2 h 18"/>
                <a:gd name="T30" fmla="*/ 9 w 26"/>
                <a:gd name="T31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" h="18">
                  <a:moveTo>
                    <a:pt x="13" y="0"/>
                  </a:moveTo>
                  <a:cubicBezTo>
                    <a:pt x="15" y="1"/>
                    <a:pt x="19" y="0"/>
                    <a:pt x="20" y="1"/>
                  </a:cubicBezTo>
                  <a:cubicBezTo>
                    <a:pt x="21" y="2"/>
                    <a:pt x="21" y="2"/>
                    <a:pt x="21" y="3"/>
                  </a:cubicBezTo>
                  <a:cubicBezTo>
                    <a:pt x="22" y="3"/>
                    <a:pt x="23" y="4"/>
                    <a:pt x="24" y="5"/>
                  </a:cubicBezTo>
                  <a:cubicBezTo>
                    <a:pt x="26" y="7"/>
                    <a:pt x="25" y="10"/>
                    <a:pt x="23" y="13"/>
                  </a:cubicBezTo>
                  <a:cubicBezTo>
                    <a:pt x="21" y="16"/>
                    <a:pt x="18" y="17"/>
                    <a:pt x="14" y="17"/>
                  </a:cubicBezTo>
                  <a:cubicBezTo>
                    <a:pt x="12" y="18"/>
                    <a:pt x="9" y="18"/>
                    <a:pt x="8" y="18"/>
                  </a:cubicBezTo>
                  <a:cubicBezTo>
                    <a:pt x="8" y="18"/>
                    <a:pt x="7" y="17"/>
                    <a:pt x="7" y="17"/>
                  </a:cubicBezTo>
                  <a:cubicBezTo>
                    <a:pt x="4" y="16"/>
                    <a:pt x="2" y="14"/>
                    <a:pt x="2" y="12"/>
                  </a:cubicBezTo>
                  <a:cubicBezTo>
                    <a:pt x="0" y="6"/>
                    <a:pt x="9" y="2"/>
                    <a:pt x="13" y="0"/>
                  </a:cubicBezTo>
                  <a:close/>
                  <a:moveTo>
                    <a:pt x="9" y="4"/>
                  </a:moveTo>
                  <a:cubicBezTo>
                    <a:pt x="7" y="5"/>
                    <a:pt x="4" y="7"/>
                    <a:pt x="4" y="9"/>
                  </a:cubicBezTo>
                  <a:cubicBezTo>
                    <a:pt x="3" y="13"/>
                    <a:pt x="6" y="15"/>
                    <a:pt x="8" y="16"/>
                  </a:cubicBezTo>
                  <a:cubicBezTo>
                    <a:pt x="12" y="17"/>
                    <a:pt x="20" y="14"/>
                    <a:pt x="22" y="12"/>
                  </a:cubicBezTo>
                  <a:cubicBezTo>
                    <a:pt x="26" y="7"/>
                    <a:pt x="22" y="5"/>
                    <a:pt x="18" y="2"/>
                  </a:cubicBezTo>
                  <a:cubicBezTo>
                    <a:pt x="15" y="2"/>
                    <a:pt x="11" y="3"/>
                    <a:pt x="9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58" name="Freeform 124"/>
            <p:cNvSpPr>
              <a:spLocks noEditPoints="1"/>
            </p:cNvSpPr>
            <p:nvPr/>
          </p:nvSpPr>
          <p:spPr bwMode="auto">
            <a:xfrm>
              <a:off x="5083175" y="696913"/>
              <a:ext cx="60325" cy="38100"/>
            </a:xfrm>
            <a:custGeom>
              <a:avLst/>
              <a:gdLst>
                <a:gd name="T0" fmla="*/ 13 w 19"/>
                <a:gd name="T1" fmla="*/ 2 h 12"/>
                <a:gd name="T2" fmla="*/ 6 w 19"/>
                <a:gd name="T3" fmla="*/ 11 h 12"/>
                <a:gd name="T4" fmla="*/ 4 w 19"/>
                <a:gd name="T5" fmla="*/ 2 h 12"/>
                <a:gd name="T6" fmla="*/ 12 w 19"/>
                <a:gd name="T7" fmla="*/ 2 h 12"/>
                <a:gd name="T8" fmla="*/ 13 w 19"/>
                <a:gd name="T9" fmla="*/ 2 h 12"/>
                <a:gd name="T10" fmla="*/ 13 w 19"/>
                <a:gd name="T11" fmla="*/ 4 h 12"/>
                <a:gd name="T12" fmla="*/ 6 w 19"/>
                <a:gd name="T13" fmla="*/ 4 h 12"/>
                <a:gd name="T14" fmla="*/ 3 w 19"/>
                <a:gd name="T15" fmla="*/ 6 h 12"/>
                <a:gd name="T16" fmla="*/ 13 w 19"/>
                <a:gd name="T17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" h="12">
                  <a:moveTo>
                    <a:pt x="13" y="2"/>
                  </a:moveTo>
                  <a:cubicBezTo>
                    <a:pt x="19" y="8"/>
                    <a:pt x="11" y="11"/>
                    <a:pt x="6" y="11"/>
                  </a:cubicBezTo>
                  <a:cubicBezTo>
                    <a:pt x="1" y="11"/>
                    <a:pt x="0" y="5"/>
                    <a:pt x="4" y="2"/>
                  </a:cubicBezTo>
                  <a:cubicBezTo>
                    <a:pt x="7" y="1"/>
                    <a:pt x="10" y="0"/>
                    <a:pt x="12" y="2"/>
                  </a:cubicBezTo>
                  <a:cubicBezTo>
                    <a:pt x="13" y="2"/>
                    <a:pt x="13" y="1"/>
                    <a:pt x="13" y="2"/>
                  </a:cubicBezTo>
                  <a:close/>
                  <a:moveTo>
                    <a:pt x="13" y="4"/>
                  </a:moveTo>
                  <a:cubicBezTo>
                    <a:pt x="12" y="2"/>
                    <a:pt x="9" y="2"/>
                    <a:pt x="6" y="4"/>
                  </a:cubicBezTo>
                  <a:cubicBezTo>
                    <a:pt x="5" y="3"/>
                    <a:pt x="4" y="5"/>
                    <a:pt x="3" y="6"/>
                  </a:cubicBezTo>
                  <a:cubicBezTo>
                    <a:pt x="2" y="12"/>
                    <a:pt x="17" y="9"/>
                    <a:pt x="1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59" name="Freeform 125"/>
            <p:cNvSpPr>
              <a:spLocks noEditPoints="1"/>
            </p:cNvSpPr>
            <p:nvPr/>
          </p:nvSpPr>
          <p:spPr bwMode="auto">
            <a:xfrm>
              <a:off x="4713288" y="508000"/>
              <a:ext cx="568325" cy="711200"/>
            </a:xfrm>
            <a:custGeom>
              <a:avLst/>
              <a:gdLst>
                <a:gd name="T0" fmla="*/ 84 w 180"/>
                <a:gd name="T1" fmla="*/ 0 h 225"/>
                <a:gd name="T2" fmla="*/ 151 w 180"/>
                <a:gd name="T3" fmla="*/ 52 h 225"/>
                <a:gd name="T4" fmla="*/ 103 w 180"/>
                <a:gd name="T5" fmla="*/ 214 h 225"/>
                <a:gd name="T6" fmla="*/ 19 w 180"/>
                <a:gd name="T7" fmla="*/ 219 h 225"/>
                <a:gd name="T8" fmla="*/ 139 w 180"/>
                <a:gd name="T9" fmla="*/ 206 h 225"/>
                <a:gd name="T10" fmla="*/ 94 w 180"/>
                <a:gd name="T11" fmla="*/ 130 h 225"/>
                <a:gd name="T12" fmla="*/ 166 w 180"/>
                <a:gd name="T13" fmla="*/ 87 h 225"/>
                <a:gd name="T14" fmla="*/ 70 w 180"/>
                <a:gd name="T15" fmla="*/ 102 h 225"/>
                <a:gd name="T16" fmla="*/ 83 w 180"/>
                <a:gd name="T17" fmla="*/ 128 h 225"/>
                <a:gd name="T18" fmla="*/ 96 w 180"/>
                <a:gd name="T19" fmla="*/ 106 h 225"/>
                <a:gd name="T20" fmla="*/ 104 w 180"/>
                <a:gd name="T21" fmla="*/ 109 h 225"/>
                <a:gd name="T22" fmla="*/ 86 w 180"/>
                <a:gd name="T23" fmla="*/ 202 h 225"/>
                <a:gd name="T24" fmla="*/ 155 w 180"/>
                <a:gd name="T25" fmla="*/ 100 h 225"/>
                <a:gd name="T26" fmla="*/ 47 w 180"/>
                <a:gd name="T27" fmla="*/ 69 h 225"/>
                <a:gd name="T28" fmla="*/ 58 w 180"/>
                <a:gd name="T29" fmla="*/ 155 h 225"/>
                <a:gd name="T30" fmla="*/ 127 w 180"/>
                <a:gd name="T31" fmla="*/ 46 h 225"/>
                <a:gd name="T32" fmla="*/ 109 w 180"/>
                <a:gd name="T33" fmla="*/ 29 h 225"/>
                <a:gd name="T34" fmla="*/ 32 w 180"/>
                <a:gd name="T35" fmla="*/ 112 h 225"/>
                <a:gd name="T36" fmla="*/ 62 w 180"/>
                <a:gd name="T37" fmla="*/ 33 h 225"/>
                <a:gd name="T38" fmla="*/ 35 w 180"/>
                <a:gd name="T39" fmla="*/ 35 h 225"/>
                <a:gd name="T40" fmla="*/ 54 w 180"/>
                <a:gd name="T41" fmla="*/ 26 h 225"/>
                <a:gd name="T42" fmla="*/ 86 w 180"/>
                <a:gd name="T43" fmla="*/ 10 h 225"/>
                <a:gd name="T44" fmla="*/ 62 w 180"/>
                <a:gd name="T45" fmla="*/ 120 h 225"/>
                <a:gd name="T46" fmla="*/ 86 w 180"/>
                <a:gd name="T47" fmla="*/ 12 h 225"/>
                <a:gd name="T48" fmla="*/ 42 w 180"/>
                <a:gd name="T49" fmla="*/ 30 h 225"/>
                <a:gd name="T50" fmla="*/ 79 w 180"/>
                <a:gd name="T51" fmla="*/ 58 h 225"/>
                <a:gd name="T52" fmla="*/ 74 w 180"/>
                <a:gd name="T53" fmla="*/ 203 h 225"/>
                <a:gd name="T54" fmla="*/ 72 w 180"/>
                <a:gd name="T55" fmla="*/ 218 h 225"/>
                <a:gd name="T56" fmla="*/ 68 w 180"/>
                <a:gd name="T57" fmla="*/ 199 h 225"/>
                <a:gd name="T58" fmla="*/ 65 w 180"/>
                <a:gd name="T59" fmla="*/ 193 h 225"/>
                <a:gd name="T60" fmla="*/ 65 w 180"/>
                <a:gd name="T61" fmla="*/ 35 h 225"/>
                <a:gd name="T62" fmla="*/ 57 w 180"/>
                <a:gd name="T63" fmla="*/ 148 h 225"/>
                <a:gd name="T64" fmla="*/ 58 w 180"/>
                <a:gd name="T65" fmla="*/ 223 h 225"/>
                <a:gd name="T66" fmla="*/ 64 w 180"/>
                <a:gd name="T67" fmla="*/ 173 h 225"/>
                <a:gd name="T68" fmla="*/ 58 w 180"/>
                <a:gd name="T69" fmla="*/ 40 h 225"/>
                <a:gd name="T70" fmla="*/ 46 w 180"/>
                <a:gd name="T71" fmla="*/ 52 h 225"/>
                <a:gd name="T72" fmla="*/ 31 w 180"/>
                <a:gd name="T73" fmla="*/ 89 h 225"/>
                <a:gd name="T74" fmla="*/ 30 w 180"/>
                <a:gd name="T75" fmla="*/ 121 h 225"/>
                <a:gd name="T76" fmla="*/ 48 w 180"/>
                <a:gd name="T77" fmla="*/ 153 h 225"/>
                <a:gd name="T78" fmla="*/ 49 w 180"/>
                <a:gd name="T79" fmla="*/ 177 h 225"/>
                <a:gd name="T80" fmla="*/ 48 w 180"/>
                <a:gd name="T81" fmla="*/ 189 h 225"/>
                <a:gd name="T82" fmla="*/ 42 w 180"/>
                <a:gd name="T83" fmla="*/ 204 h 225"/>
                <a:gd name="T84" fmla="*/ 48 w 180"/>
                <a:gd name="T85" fmla="*/ 176 h 225"/>
                <a:gd name="T86" fmla="*/ 40 w 180"/>
                <a:gd name="T87" fmla="*/ 161 h 225"/>
                <a:gd name="T88" fmla="*/ 45 w 180"/>
                <a:gd name="T89" fmla="*/ 180 h 225"/>
                <a:gd name="T90" fmla="*/ 42 w 180"/>
                <a:gd name="T91" fmla="*/ 197 h 225"/>
                <a:gd name="T92" fmla="*/ 35 w 180"/>
                <a:gd name="T93" fmla="*/ 167 h 225"/>
                <a:gd name="T94" fmla="*/ 37 w 180"/>
                <a:gd name="T95" fmla="*/ 190 h 225"/>
                <a:gd name="T96" fmla="*/ 39 w 180"/>
                <a:gd name="T97" fmla="*/ 161 h 225"/>
                <a:gd name="T98" fmla="*/ 37 w 180"/>
                <a:gd name="T99" fmla="*/ 179 h 225"/>
                <a:gd name="T100" fmla="*/ 29 w 180"/>
                <a:gd name="T101" fmla="*/ 81 h 225"/>
                <a:gd name="T102" fmla="*/ 18 w 180"/>
                <a:gd name="T103" fmla="*/ 198 h 225"/>
                <a:gd name="T104" fmla="*/ 12 w 180"/>
                <a:gd name="T105" fmla="*/ 197 h 225"/>
                <a:gd name="T106" fmla="*/ 29 w 180"/>
                <a:gd name="T107" fmla="*/ 81 h 225"/>
                <a:gd name="T108" fmla="*/ 28 w 180"/>
                <a:gd name="T109" fmla="*/ 103 h 225"/>
                <a:gd name="T110" fmla="*/ 20 w 180"/>
                <a:gd name="T111" fmla="*/ 164 h 225"/>
                <a:gd name="T112" fmla="*/ 17 w 180"/>
                <a:gd name="T113" fmla="*/ 163 h 225"/>
                <a:gd name="T114" fmla="*/ 17 w 180"/>
                <a:gd name="T115" fmla="*/ 184 h 225"/>
                <a:gd name="T116" fmla="*/ 12 w 180"/>
                <a:gd name="T117" fmla="*/ 173 h 225"/>
                <a:gd name="T118" fmla="*/ 11 w 180"/>
                <a:gd name="T119" fmla="*/ 173 h 225"/>
                <a:gd name="T120" fmla="*/ 12 w 180"/>
                <a:gd name="T121" fmla="*/ 192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80" h="225">
                  <a:moveTo>
                    <a:pt x="15" y="142"/>
                  </a:moveTo>
                  <a:cubicBezTo>
                    <a:pt x="16" y="137"/>
                    <a:pt x="16" y="131"/>
                    <a:pt x="17" y="126"/>
                  </a:cubicBezTo>
                  <a:cubicBezTo>
                    <a:pt x="17" y="113"/>
                    <a:pt x="15" y="92"/>
                    <a:pt x="17" y="75"/>
                  </a:cubicBezTo>
                  <a:cubicBezTo>
                    <a:pt x="17" y="72"/>
                    <a:pt x="17" y="68"/>
                    <a:pt x="18" y="65"/>
                  </a:cubicBezTo>
                  <a:cubicBezTo>
                    <a:pt x="19" y="59"/>
                    <a:pt x="21" y="54"/>
                    <a:pt x="24" y="50"/>
                  </a:cubicBezTo>
                  <a:cubicBezTo>
                    <a:pt x="27" y="43"/>
                    <a:pt x="31" y="37"/>
                    <a:pt x="36" y="33"/>
                  </a:cubicBezTo>
                  <a:cubicBezTo>
                    <a:pt x="37" y="32"/>
                    <a:pt x="38" y="30"/>
                    <a:pt x="40" y="30"/>
                  </a:cubicBezTo>
                  <a:cubicBezTo>
                    <a:pt x="39" y="25"/>
                    <a:pt x="41" y="20"/>
                    <a:pt x="43" y="16"/>
                  </a:cubicBezTo>
                  <a:cubicBezTo>
                    <a:pt x="47" y="10"/>
                    <a:pt x="53" y="6"/>
                    <a:pt x="61" y="4"/>
                  </a:cubicBezTo>
                  <a:cubicBezTo>
                    <a:pt x="63" y="3"/>
                    <a:pt x="66" y="2"/>
                    <a:pt x="69" y="2"/>
                  </a:cubicBezTo>
                  <a:cubicBezTo>
                    <a:pt x="72" y="1"/>
                    <a:pt x="75" y="0"/>
                    <a:pt x="77" y="0"/>
                  </a:cubicBezTo>
                  <a:cubicBezTo>
                    <a:pt x="78" y="0"/>
                    <a:pt x="79" y="0"/>
                    <a:pt x="80" y="0"/>
                  </a:cubicBezTo>
                  <a:cubicBezTo>
                    <a:pt x="81" y="0"/>
                    <a:pt x="83" y="0"/>
                    <a:pt x="84" y="0"/>
                  </a:cubicBezTo>
                  <a:cubicBezTo>
                    <a:pt x="88" y="1"/>
                    <a:pt x="92" y="3"/>
                    <a:pt x="95" y="5"/>
                  </a:cubicBezTo>
                  <a:cubicBezTo>
                    <a:pt x="97" y="6"/>
                    <a:pt x="99" y="7"/>
                    <a:pt x="100" y="9"/>
                  </a:cubicBezTo>
                  <a:cubicBezTo>
                    <a:pt x="103" y="11"/>
                    <a:pt x="106" y="14"/>
                    <a:pt x="108" y="17"/>
                  </a:cubicBezTo>
                  <a:cubicBezTo>
                    <a:pt x="110" y="19"/>
                    <a:pt x="111" y="21"/>
                    <a:pt x="112" y="23"/>
                  </a:cubicBezTo>
                  <a:cubicBezTo>
                    <a:pt x="115" y="24"/>
                    <a:pt x="118" y="24"/>
                    <a:pt x="120" y="25"/>
                  </a:cubicBezTo>
                  <a:cubicBezTo>
                    <a:pt x="121" y="25"/>
                    <a:pt x="121" y="26"/>
                    <a:pt x="122" y="26"/>
                  </a:cubicBezTo>
                  <a:cubicBezTo>
                    <a:pt x="123" y="27"/>
                    <a:pt x="124" y="27"/>
                    <a:pt x="125" y="27"/>
                  </a:cubicBezTo>
                  <a:cubicBezTo>
                    <a:pt x="126" y="28"/>
                    <a:pt x="127" y="29"/>
                    <a:pt x="129" y="29"/>
                  </a:cubicBezTo>
                  <a:cubicBezTo>
                    <a:pt x="129" y="29"/>
                    <a:pt x="130" y="30"/>
                    <a:pt x="129" y="30"/>
                  </a:cubicBezTo>
                  <a:cubicBezTo>
                    <a:pt x="132" y="32"/>
                    <a:pt x="135" y="32"/>
                    <a:pt x="137" y="33"/>
                  </a:cubicBezTo>
                  <a:cubicBezTo>
                    <a:pt x="139" y="35"/>
                    <a:pt x="143" y="39"/>
                    <a:pt x="144" y="41"/>
                  </a:cubicBezTo>
                  <a:cubicBezTo>
                    <a:pt x="145" y="43"/>
                    <a:pt x="146" y="46"/>
                    <a:pt x="147" y="49"/>
                  </a:cubicBezTo>
                  <a:cubicBezTo>
                    <a:pt x="149" y="50"/>
                    <a:pt x="150" y="51"/>
                    <a:pt x="151" y="52"/>
                  </a:cubicBezTo>
                  <a:cubicBezTo>
                    <a:pt x="162" y="65"/>
                    <a:pt x="167" y="82"/>
                    <a:pt x="171" y="101"/>
                  </a:cubicBezTo>
                  <a:cubicBezTo>
                    <a:pt x="172" y="103"/>
                    <a:pt x="173" y="104"/>
                    <a:pt x="172" y="106"/>
                  </a:cubicBezTo>
                  <a:cubicBezTo>
                    <a:pt x="176" y="111"/>
                    <a:pt x="177" y="119"/>
                    <a:pt x="179" y="127"/>
                  </a:cubicBezTo>
                  <a:cubicBezTo>
                    <a:pt x="179" y="133"/>
                    <a:pt x="179" y="140"/>
                    <a:pt x="179" y="147"/>
                  </a:cubicBezTo>
                  <a:cubicBezTo>
                    <a:pt x="180" y="150"/>
                    <a:pt x="180" y="152"/>
                    <a:pt x="180" y="155"/>
                  </a:cubicBezTo>
                  <a:cubicBezTo>
                    <a:pt x="180" y="158"/>
                    <a:pt x="179" y="160"/>
                    <a:pt x="179" y="163"/>
                  </a:cubicBezTo>
                  <a:cubicBezTo>
                    <a:pt x="178" y="173"/>
                    <a:pt x="177" y="183"/>
                    <a:pt x="175" y="192"/>
                  </a:cubicBezTo>
                  <a:cubicBezTo>
                    <a:pt x="173" y="198"/>
                    <a:pt x="169" y="202"/>
                    <a:pt x="165" y="205"/>
                  </a:cubicBezTo>
                  <a:cubicBezTo>
                    <a:pt x="164" y="206"/>
                    <a:pt x="164" y="206"/>
                    <a:pt x="164" y="207"/>
                  </a:cubicBezTo>
                  <a:cubicBezTo>
                    <a:pt x="162" y="207"/>
                    <a:pt x="161" y="207"/>
                    <a:pt x="159" y="207"/>
                  </a:cubicBezTo>
                  <a:cubicBezTo>
                    <a:pt x="149" y="206"/>
                    <a:pt x="141" y="208"/>
                    <a:pt x="132" y="208"/>
                  </a:cubicBezTo>
                  <a:cubicBezTo>
                    <a:pt x="130" y="208"/>
                    <a:pt x="128" y="208"/>
                    <a:pt x="126" y="208"/>
                  </a:cubicBezTo>
                  <a:cubicBezTo>
                    <a:pt x="119" y="209"/>
                    <a:pt x="111" y="211"/>
                    <a:pt x="103" y="214"/>
                  </a:cubicBezTo>
                  <a:cubicBezTo>
                    <a:pt x="95" y="218"/>
                    <a:pt x="86" y="222"/>
                    <a:pt x="76" y="220"/>
                  </a:cubicBezTo>
                  <a:cubicBezTo>
                    <a:pt x="75" y="220"/>
                    <a:pt x="75" y="221"/>
                    <a:pt x="75" y="221"/>
                  </a:cubicBezTo>
                  <a:cubicBezTo>
                    <a:pt x="73" y="218"/>
                    <a:pt x="69" y="221"/>
                    <a:pt x="68" y="222"/>
                  </a:cubicBezTo>
                  <a:cubicBezTo>
                    <a:pt x="66" y="222"/>
                    <a:pt x="64" y="223"/>
                    <a:pt x="62" y="223"/>
                  </a:cubicBezTo>
                  <a:cubicBezTo>
                    <a:pt x="60" y="224"/>
                    <a:pt x="58" y="225"/>
                    <a:pt x="57" y="225"/>
                  </a:cubicBezTo>
                  <a:cubicBezTo>
                    <a:pt x="55" y="224"/>
                    <a:pt x="52" y="222"/>
                    <a:pt x="50" y="221"/>
                  </a:cubicBezTo>
                  <a:cubicBezTo>
                    <a:pt x="50" y="220"/>
                    <a:pt x="49" y="219"/>
                    <a:pt x="48" y="218"/>
                  </a:cubicBezTo>
                  <a:cubicBezTo>
                    <a:pt x="47" y="221"/>
                    <a:pt x="43" y="222"/>
                    <a:pt x="40" y="223"/>
                  </a:cubicBezTo>
                  <a:cubicBezTo>
                    <a:pt x="38" y="222"/>
                    <a:pt x="33" y="223"/>
                    <a:pt x="31" y="223"/>
                  </a:cubicBezTo>
                  <a:cubicBezTo>
                    <a:pt x="30" y="223"/>
                    <a:pt x="30" y="222"/>
                    <a:pt x="29" y="222"/>
                  </a:cubicBezTo>
                  <a:cubicBezTo>
                    <a:pt x="29" y="222"/>
                    <a:pt x="28" y="222"/>
                    <a:pt x="27" y="222"/>
                  </a:cubicBezTo>
                  <a:cubicBezTo>
                    <a:pt x="26" y="222"/>
                    <a:pt x="25" y="221"/>
                    <a:pt x="24" y="220"/>
                  </a:cubicBezTo>
                  <a:cubicBezTo>
                    <a:pt x="23" y="220"/>
                    <a:pt x="21" y="220"/>
                    <a:pt x="19" y="219"/>
                  </a:cubicBezTo>
                  <a:cubicBezTo>
                    <a:pt x="18" y="219"/>
                    <a:pt x="17" y="218"/>
                    <a:pt x="16" y="218"/>
                  </a:cubicBezTo>
                  <a:cubicBezTo>
                    <a:pt x="15" y="217"/>
                    <a:pt x="14" y="217"/>
                    <a:pt x="13" y="217"/>
                  </a:cubicBezTo>
                  <a:cubicBezTo>
                    <a:pt x="12" y="216"/>
                    <a:pt x="11" y="215"/>
                    <a:pt x="10" y="214"/>
                  </a:cubicBezTo>
                  <a:cubicBezTo>
                    <a:pt x="7" y="212"/>
                    <a:pt x="3" y="210"/>
                    <a:pt x="2" y="207"/>
                  </a:cubicBezTo>
                  <a:cubicBezTo>
                    <a:pt x="2" y="202"/>
                    <a:pt x="1" y="197"/>
                    <a:pt x="1" y="192"/>
                  </a:cubicBezTo>
                  <a:cubicBezTo>
                    <a:pt x="1" y="189"/>
                    <a:pt x="2" y="186"/>
                    <a:pt x="0" y="184"/>
                  </a:cubicBezTo>
                  <a:cubicBezTo>
                    <a:pt x="2" y="174"/>
                    <a:pt x="7" y="164"/>
                    <a:pt x="9" y="155"/>
                  </a:cubicBezTo>
                  <a:cubicBezTo>
                    <a:pt x="10" y="153"/>
                    <a:pt x="11" y="152"/>
                    <a:pt x="11" y="151"/>
                  </a:cubicBezTo>
                  <a:cubicBezTo>
                    <a:pt x="11" y="148"/>
                    <a:pt x="11" y="146"/>
                    <a:pt x="12" y="144"/>
                  </a:cubicBezTo>
                  <a:cubicBezTo>
                    <a:pt x="13" y="143"/>
                    <a:pt x="14" y="142"/>
                    <a:pt x="15" y="142"/>
                  </a:cubicBezTo>
                  <a:close/>
                  <a:moveTo>
                    <a:pt x="99" y="215"/>
                  </a:moveTo>
                  <a:cubicBezTo>
                    <a:pt x="105" y="212"/>
                    <a:pt x="111" y="210"/>
                    <a:pt x="118" y="209"/>
                  </a:cubicBezTo>
                  <a:cubicBezTo>
                    <a:pt x="125" y="207"/>
                    <a:pt x="132" y="207"/>
                    <a:pt x="139" y="206"/>
                  </a:cubicBezTo>
                  <a:cubicBezTo>
                    <a:pt x="142" y="206"/>
                    <a:pt x="146" y="206"/>
                    <a:pt x="149" y="206"/>
                  </a:cubicBezTo>
                  <a:cubicBezTo>
                    <a:pt x="152" y="205"/>
                    <a:pt x="156" y="206"/>
                    <a:pt x="160" y="206"/>
                  </a:cubicBezTo>
                  <a:cubicBezTo>
                    <a:pt x="165" y="205"/>
                    <a:pt x="168" y="201"/>
                    <a:pt x="171" y="198"/>
                  </a:cubicBezTo>
                  <a:cubicBezTo>
                    <a:pt x="172" y="195"/>
                    <a:pt x="173" y="191"/>
                    <a:pt x="174" y="188"/>
                  </a:cubicBezTo>
                  <a:cubicBezTo>
                    <a:pt x="176" y="181"/>
                    <a:pt x="177" y="174"/>
                    <a:pt x="178" y="166"/>
                  </a:cubicBezTo>
                  <a:cubicBezTo>
                    <a:pt x="178" y="161"/>
                    <a:pt x="179" y="156"/>
                    <a:pt x="179" y="153"/>
                  </a:cubicBezTo>
                  <a:cubicBezTo>
                    <a:pt x="178" y="144"/>
                    <a:pt x="179" y="137"/>
                    <a:pt x="178" y="130"/>
                  </a:cubicBezTo>
                  <a:cubicBezTo>
                    <a:pt x="176" y="119"/>
                    <a:pt x="175" y="107"/>
                    <a:pt x="166" y="105"/>
                  </a:cubicBezTo>
                  <a:cubicBezTo>
                    <a:pt x="155" y="106"/>
                    <a:pt x="145" y="102"/>
                    <a:pt x="135" y="104"/>
                  </a:cubicBezTo>
                  <a:cubicBezTo>
                    <a:pt x="129" y="104"/>
                    <a:pt x="123" y="105"/>
                    <a:pt x="117" y="107"/>
                  </a:cubicBezTo>
                  <a:cubicBezTo>
                    <a:pt x="114" y="107"/>
                    <a:pt x="111" y="108"/>
                    <a:pt x="109" y="110"/>
                  </a:cubicBezTo>
                  <a:cubicBezTo>
                    <a:pt x="106" y="111"/>
                    <a:pt x="103" y="112"/>
                    <a:pt x="101" y="114"/>
                  </a:cubicBezTo>
                  <a:cubicBezTo>
                    <a:pt x="97" y="118"/>
                    <a:pt x="95" y="123"/>
                    <a:pt x="94" y="130"/>
                  </a:cubicBezTo>
                  <a:cubicBezTo>
                    <a:pt x="93" y="133"/>
                    <a:pt x="92" y="137"/>
                    <a:pt x="92" y="140"/>
                  </a:cubicBezTo>
                  <a:cubicBezTo>
                    <a:pt x="92" y="146"/>
                    <a:pt x="92" y="153"/>
                    <a:pt x="92" y="160"/>
                  </a:cubicBezTo>
                  <a:cubicBezTo>
                    <a:pt x="92" y="166"/>
                    <a:pt x="91" y="172"/>
                    <a:pt x="91" y="178"/>
                  </a:cubicBezTo>
                  <a:cubicBezTo>
                    <a:pt x="89" y="192"/>
                    <a:pt x="89" y="208"/>
                    <a:pt x="82" y="217"/>
                  </a:cubicBezTo>
                  <a:cubicBezTo>
                    <a:pt x="81" y="218"/>
                    <a:pt x="80" y="219"/>
                    <a:pt x="80" y="220"/>
                  </a:cubicBezTo>
                  <a:cubicBezTo>
                    <a:pt x="87" y="219"/>
                    <a:pt x="94" y="217"/>
                    <a:pt x="99" y="215"/>
                  </a:cubicBezTo>
                  <a:close/>
                  <a:moveTo>
                    <a:pt x="157" y="102"/>
                  </a:moveTo>
                  <a:cubicBezTo>
                    <a:pt x="155" y="102"/>
                    <a:pt x="153" y="102"/>
                    <a:pt x="152" y="102"/>
                  </a:cubicBezTo>
                  <a:cubicBezTo>
                    <a:pt x="151" y="102"/>
                    <a:pt x="150" y="103"/>
                    <a:pt x="151" y="103"/>
                  </a:cubicBezTo>
                  <a:cubicBezTo>
                    <a:pt x="157" y="103"/>
                    <a:pt x="163" y="103"/>
                    <a:pt x="168" y="103"/>
                  </a:cubicBezTo>
                  <a:cubicBezTo>
                    <a:pt x="169" y="103"/>
                    <a:pt x="170" y="105"/>
                    <a:pt x="170" y="104"/>
                  </a:cubicBezTo>
                  <a:cubicBezTo>
                    <a:pt x="169" y="99"/>
                    <a:pt x="163" y="102"/>
                    <a:pt x="157" y="102"/>
                  </a:cubicBezTo>
                  <a:close/>
                  <a:moveTo>
                    <a:pt x="166" y="87"/>
                  </a:moveTo>
                  <a:cubicBezTo>
                    <a:pt x="165" y="83"/>
                    <a:pt x="164" y="79"/>
                    <a:pt x="163" y="75"/>
                  </a:cubicBezTo>
                  <a:cubicBezTo>
                    <a:pt x="162" y="73"/>
                    <a:pt x="161" y="72"/>
                    <a:pt x="160" y="70"/>
                  </a:cubicBezTo>
                  <a:cubicBezTo>
                    <a:pt x="157" y="62"/>
                    <a:pt x="152" y="53"/>
                    <a:pt x="145" y="49"/>
                  </a:cubicBezTo>
                  <a:cubicBezTo>
                    <a:pt x="141" y="47"/>
                    <a:pt x="136" y="48"/>
                    <a:pt x="131" y="48"/>
                  </a:cubicBezTo>
                  <a:cubicBezTo>
                    <a:pt x="128" y="48"/>
                    <a:pt x="125" y="48"/>
                    <a:pt x="122" y="48"/>
                  </a:cubicBezTo>
                  <a:cubicBezTo>
                    <a:pt x="119" y="48"/>
                    <a:pt x="115" y="47"/>
                    <a:pt x="111" y="48"/>
                  </a:cubicBezTo>
                  <a:cubicBezTo>
                    <a:pt x="106" y="48"/>
                    <a:pt x="101" y="50"/>
                    <a:pt x="97" y="52"/>
                  </a:cubicBezTo>
                  <a:cubicBezTo>
                    <a:pt x="92" y="54"/>
                    <a:pt x="89" y="56"/>
                    <a:pt x="85" y="59"/>
                  </a:cubicBezTo>
                  <a:cubicBezTo>
                    <a:pt x="84" y="61"/>
                    <a:pt x="83" y="62"/>
                    <a:pt x="81" y="63"/>
                  </a:cubicBezTo>
                  <a:cubicBezTo>
                    <a:pt x="80" y="66"/>
                    <a:pt x="77" y="69"/>
                    <a:pt x="76" y="72"/>
                  </a:cubicBezTo>
                  <a:cubicBezTo>
                    <a:pt x="75" y="74"/>
                    <a:pt x="74" y="77"/>
                    <a:pt x="74" y="80"/>
                  </a:cubicBezTo>
                  <a:cubicBezTo>
                    <a:pt x="73" y="83"/>
                    <a:pt x="72" y="85"/>
                    <a:pt x="72" y="88"/>
                  </a:cubicBezTo>
                  <a:cubicBezTo>
                    <a:pt x="71" y="92"/>
                    <a:pt x="70" y="97"/>
                    <a:pt x="70" y="102"/>
                  </a:cubicBezTo>
                  <a:cubicBezTo>
                    <a:pt x="68" y="112"/>
                    <a:pt x="67" y="121"/>
                    <a:pt x="67" y="131"/>
                  </a:cubicBezTo>
                  <a:cubicBezTo>
                    <a:pt x="68" y="135"/>
                    <a:pt x="68" y="140"/>
                    <a:pt x="69" y="144"/>
                  </a:cubicBezTo>
                  <a:cubicBezTo>
                    <a:pt x="70" y="160"/>
                    <a:pt x="69" y="175"/>
                    <a:pt x="69" y="191"/>
                  </a:cubicBezTo>
                  <a:cubicBezTo>
                    <a:pt x="70" y="202"/>
                    <a:pt x="67" y="212"/>
                    <a:pt x="64" y="221"/>
                  </a:cubicBezTo>
                  <a:cubicBezTo>
                    <a:pt x="67" y="221"/>
                    <a:pt x="68" y="219"/>
                    <a:pt x="71" y="218"/>
                  </a:cubicBezTo>
                  <a:cubicBezTo>
                    <a:pt x="72" y="214"/>
                    <a:pt x="73" y="210"/>
                    <a:pt x="74" y="206"/>
                  </a:cubicBezTo>
                  <a:cubicBezTo>
                    <a:pt x="71" y="204"/>
                    <a:pt x="72" y="200"/>
                    <a:pt x="72" y="198"/>
                  </a:cubicBezTo>
                  <a:cubicBezTo>
                    <a:pt x="73" y="195"/>
                    <a:pt x="76" y="192"/>
                    <a:pt x="77" y="189"/>
                  </a:cubicBezTo>
                  <a:cubicBezTo>
                    <a:pt x="78" y="187"/>
                    <a:pt x="78" y="185"/>
                    <a:pt x="78" y="183"/>
                  </a:cubicBezTo>
                  <a:cubicBezTo>
                    <a:pt x="78" y="181"/>
                    <a:pt x="79" y="179"/>
                    <a:pt x="79" y="177"/>
                  </a:cubicBezTo>
                  <a:cubicBezTo>
                    <a:pt x="81" y="170"/>
                    <a:pt x="82" y="162"/>
                    <a:pt x="82" y="153"/>
                  </a:cubicBezTo>
                  <a:cubicBezTo>
                    <a:pt x="82" y="149"/>
                    <a:pt x="83" y="146"/>
                    <a:pt x="83" y="142"/>
                  </a:cubicBezTo>
                  <a:cubicBezTo>
                    <a:pt x="84" y="137"/>
                    <a:pt x="83" y="133"/>
                    <a:pt x="83" y="128"/>
                  </a:cubicBezTo>
                  <a:cubicBezTo>
                    <a:pt x="84" y="119"/>
                    <a:pt x="88" y="109"/>
                    <a:pt x="94" y="105"/>
                  </a:cubicBezTo>
                  <a:cubicBezTo>
                    <a:pt x="98" y="103"/>
                    <a:pt x="102" y="102"/>
                    <a:pt x="107" y="101"/>
                  </a:cubicBezTo>
                  <a:cubicBezTo>
                    <a:pt x="120" y="99"/>
                    <a:pt x="134" y="98"/>
                    <a:pt x="147" y="99"/>
                  </a:cubicBezTo>
                  <a:cubicBezTo>
                    <a:pt x="149" y="99"/>
                    <a:pt x="151" y="98"/>
                    <a:pt x="152" y="98"/>
                  </a:cubicBezTo>
                  <a:cubicBezTo>
                    <a:pt x="154" y="98"/>
                    <a:pt x="156" y="98"/>
                    <a:pt x="157" y="97"/>
                  </a:cubicBezTo>
                  <a:cubicBezTo>
                    <a:pt x="159" y="97"/>
                    <a:pt x="160" y="95"/>
                    <a:pt x="162" y="96"/>
                  </a:cubicBezTo>
                  <a:cubicBezTo>
                    <a:pt x="163" y="96"/>
                    <a:pt x="165" y="96"/>
                    <a:pt x="166" y="97"/>
                  </a:cubicBezTo>
                  <a:cubicBezTo>
                    <a:pt x="167" y="98"/>
                    <a:pt x="167" y="100"/>
                    <a:pt x="169" y="100"/>
                  </a:cubicBezTo>
                  <a:cubicBezTo>
                    <a:pt x="169" y="95"/>
                    <a:pt x="167" y="91"/>
                    <a:pt x="166" y="87"/>
                  </a:cubicBezTo>
                  <a:close/>
                  <a:moveTo>
                    <a:pt x="155" y="100"/>
                  </a:moveTo>
                  <a:cubicBezTo>
                    <a:pt x="147" y="101"/>
                    <a:pt x="135" y="100"/>
                    <a:pt x="126" y="101"/>
                  </a:cubicBezTo>
                  <a:cubicBezTo>
                    <a:pt x="123" y="101"/>
                    <a:pt x="119" y="101"/>
                    <a:pt x="115" y="102"/>
                  </a:cubicBezTo>
                  <a:cubicBezTo>
                    <a:pt x="108" y="102"/>
                    <a:pt x="101" y="104"/>
                    <a:pt x="96" y="106"/>
                  </a:cubicBezTo>
                  <a:cubicBezTo>
                    <a:pt x="93" y="107"/>
                    <a:pt x="91" y="110"/>
                    <a:pt x="89" y="112"/>
                  </a:cubicBezTo>
                  <a:cubicBezTo>
                    <a:pt x="85" y="120"/>
                    <a:pt x="85" y="129"/>
                    <a:pt x="84" y="139"/>
                  </a:cubicBezTo>
                  <a:cubicBezTo>
                    <a:pt x="84" y="144"/>
                    <a:pt x="84" y="148"/>
                    <a:pt x="84" y="153"/>
                  </a:cubicBezTo>
                  <a:cubicBezTo>
                    <a:pt x="83" y="163"/>
                    <a:pt x="82" y="173"/>
                    <a:pt x="80" y="181"/>
                  </a:cubicBezTo>
                  <a:cubicBezTo>
                    <a:pt x="81" y="181"/>
                    <a:pt x="82" y="182"/>
                    <a:pt x="84" y="182"/>
                  </a:cubicBezTo>
                  <a:cubicBezTo>
                    <a:pt x="84" y="174"/>
                    <a:pt x="85" y="165"/>
                    <a:pt x="86" y="156"/>
                  </a:cubicBezTo>
                  <a:cubicBezTo>
                    <a:pt x="86" y="147"/>
                    <a:pt x="88" y="138"/>
                    <a:pt x="89" y="130"/>
                  </a:cubicBezTo>
                  <a:cubicBezTo>
                    <a:pt x="89" y="127"/>
                    <a:pt x="89" y="124"/>
                    <a:pt x="90" y="121"/>
                  </a:cubicBezTo>
                  <a:cubicBezTo>
                    <a:pt x="91" y="118"/>
                    <a:pt x="92" y="116"/>
                    <a:pt x="93" y="114"/>
                  </a:cubicBezTo>
                  <a:cubicBezTo>
                    <a:pt x="97" y="109"/>
                    <a:pt x="105" y="107"/>
                    <a:pt x="111" y="105"/>
                  </a:cubicBezTo>
                  <a:cubicBezTo>
                    <a:pt x="112" y="105"/>
                    <a:pt x="113" y="104"/>
                    <a:pt x="114" y="104"/>
                  </a:cubicBezTo>
                  <a:cubicBezTo>
                    <a:pt x="114" y="105"/>
                    <a:pt x="113" y="105"/>
                    <a:pt x="112" y="106"/>
                  </a:cubicBezTo>
                  <a:cubicBezTo>
                    <a:pt x="109" y="107"/>
                    <a:pt x="107" y="108"/>
                    <a:pt x="104" y="109"/>
                  </a:cubicBezTo>
                  <a:cubicBezTo>
                    <a:pt x="102" y="110"/>
                    <a:pt x="99" y="110"/>
                    <a:pt x="97" y="112"/>
                  </a:cubicBezTo>
                  <a:cubicBezTo>
                    <a:pt x="94" y="114"/>
                    <a:pt x="91" y="119"/>
                    <a:pt x="90" y="124"/>
                  </a:cubicBezTo>
                  <a:cubicBezTo>
                    <a:pt x="89" y="128"/>
                    <a:pt x="90" y="133"/>
                    <a:pt x="89" y="138"/>
                  </a:cubicBezTo>
                  <a:cubicBezTo>
                    <a:pt x="89" y="143"/>
                    <a:pt x="88" y="148"/>
                    <a:pt x="87" y="153"/>
                  </a:cubicBezTo>
                  <a:cubicBezTo>
                    <a:pt x="86" y="160"/>
                    <a:pt x="86" y="167"/>
                    <a:pt x="86" y="175"/>
                  </a:cubicBezTo>
                  <a:cubicBezTo>
                    <a:pt x="85" y="178"/>
                    <a:pt x="86" y="180"/>
                    <a:pt x="85" y="183"/>
                  </a:cubicBezTo>
                  <a:cubicBezTo>
                    <a:pt x="87" y="183"/>
                    <a:pt x="87" y="186"/>
                    <a:pt x="87" y="188"/>
                  </a:cubicBezTo>
                  <a:cubicBezTo>
                    <a:pt x="87" y="189"/>
                    <a:pt x="85" y="190"/>
                    <a:pt x="85" y="191"/>
                  </a:cubicBezTo>
                  <a:cubicBezTo>
                    <a:pt x="84" y="196"/>
                    <a:pt x="86" y="203"/>
                    <a:pt x="83" y="206"/>
                  </a:cubicBezTo>
                  <a:cubicBezTo>
                    <a:pt x="82" y="207"/>
                    <a:pt x="81" y="206"/>
                    <a:pt x="80" y="207"/>
                  </a:cubicBezTo>
                  <a:cubicBezTo>
                    <a:pt x="79" y="211"/>
                    <a:pt x="78" y="215"/>
                    <a:pt x="76" y="219"/>
                  </a:cubicBezTo>
                  <a:cubicBezTo>
                    <a:pt x="78" y="220"/>
                    <a:pt x="79" y="218"/>
                    <a:pt x="80" y="217"/>
                  </a:cubicBezTo>
                  <a:cubicBezTo>
                    <a:pt x="83" y="213"/>
                    <a:pt x="84" y="208"/>
                    <a:pt x="86" y="202"/>
                  </a:cubicBezTo>
                  <a:cubicBezTo>
                    <a:pt x="86" y="199"/>
                    <a:pt x="88" y="195"/>
                    <a:pt x="88" y="191"/>
                  </a:cubicBezTo>
                  <a:cubicBezTo>
                    <a:pt x="89" y="188"/>
                    <a:pt x="89" y="184"/>
                    <a:pt x="89" y="179"/>
                  </a:cubicBezTo>
                  <a:cubicBezTo>
                    <a:pt x="89" y="175"/>
                    <a:pt x="90" y="171"/>
                    <a:pt x="90" y="168"/>
                  </a:cubicBezTo>
                  <a:cubicBezTo>
                    <a:pt x="91" y="159"/>
                    <a:pt x="91" y="151"/>
                    <a:pt x="91" y="143"/>
                  </a:cubicBezTo>
                  <a:cubicBezTo>
                    <a:pt x="91" y="135"/>
                    <a:pt x="93" y="128"/>
                    <a:pt x="94" y="120"/>
                  </a:cubicBezTo>
                  <a:cubicBezTo>
                    <a:pt x="97" y="115"/>
                    <a:pt x="100" y="113"/>
                    <a:pt x="105" y="110"/>
                  </a:cubicBezTo>
                  <a:cubicBezTo>
                    <a:pt x="107" y="109"/>
                    <a:pt x="109" y="108"/>
                    <a:pt x="111" y="107"/>
                  </a:cubicBezTo>
                  <a:cubicBezTo>
                    <a:pt x="116" y="105"/>
                    <a:pt x="122" y="104"/>
                    <a:pt x="128" y="103"/>
                  </a:cubicBezTo>
                  <a:cubicBezTo>
                    <a:pt x="133" y="102"/>
                    <a:pt x="139" y="101"/>
                    <a:pt x="145" y="102"/>
                  </a:cubicBezTo>
                  <a:cubicBezTo>
                    <a:pt x="148" y="101"/>
                    <a:pt x="154" y="102"/>
                    <a:pt x="157" y="100"/>
                  </a:cubicBezTo>
                  <a:cubicBezTo>
                    <a:pt x="159" y="100"/>
                    <a:pt x="161" y="101"/>
                    <a:pt x="164" y="100"/>
                  </a:cubicBezTo>
                  <a:cubicBezTo>
                    <a:pt x="164" y="99"/>
                    <a:pt x="163" y="98"/>
                    <a:pt x="164" y="98"/>
                  </a:cubicBezTo>
                  <a:cubicBezTo>
                    <a:pt x="162" y="95"/>
                    <a:pt x="159" y="99"/>
                    <a:pt x="155" y="100"/>
                  </a:cubicBezTo>
                  <a:close/>
                  <a:moveTo>
                    <a:pt x="146" y="102"/>
                  </a:moveTo>
                  <a:cubicBezTo>
                    <a:pt x="147" y="102"/>
                    <a:pt x="148" y="103"/>
                    <a:pt x="148" y="102"/>
                  </a:cubicBezTo>
                  <a:cubicBezTo>
                    <a:pt x="147" y="102"/>
                    <a:pt x="147" y="102"/>
                    <a:pt x="146" y="102"/>
                  </a:cubicBezTo>
                  <a:close/>
                  <a:moveTo>
                    <a:pt x="137" y="35"/>
                  </a:moveTo>
                  <a:cubicBezTo>
                    <a:pt x="133" y="33"/>
                    <a:pt x="127" y="31"/>
                    <a:pt x="120" y="31"/>
                  </a:cubicBezTo>
                  <a:cubicBezTo>
                    <a:pt x="118" y="31"/>
                    <a:pt x="115" y="30"/>
                    <a:pt x="113" y="30"/>
                  </a:cubicBezTo>
                  <a:cubicBezTo>
                    <a:pt x="111" y="30"/>
                    <a:pt x="109" y="30"/>
                    <a:pt x="106" y="31"/>
                  </a:cubicBezTo>
                  <a:cubicBezTo>
                    <a:pt x="100" y="31"/>
                    <a:pt x="93" y="31"/>
                    <a:pt x="87" y="32"/>
                  </a:cubicBezTo>
                  <a:cubicBezTo>
                    <a:pt x="79" y="34"/>
                    <a:pt x="71" y="36"/>
                    <a:pt x="65" y="39"/>
                  </a:cubicBezTo>
                  <a:cubicBezTo>
                    <a:pt x="63" y="41"/>
                    <a:pt x="61" y="43"/>
                    <a:pt x="59" y="46"/>
                  </a:cubicBezTo>
                  <a:cubicBezTo>
                    <a:pt x="57" y="48"/>
                    <a:pt x="56" y="50"/>
                    <a:pt x="54" y="52"/>
                  </a:cubicBezTo>
                  <a:cubicBezTo>
                    <a:pt x="54" y="54"/>
                    <a:pt x="53" y="55"/>
                    <a:pt x="52" y="56"/>
                  </a:cubicBezTo>
                  <a:cubicBezTo>
                    <a:pt x="50" y="60"/>
                    <a:pt x="49" y="64"/>
                    <a:pt x="47" y="69"/>
                  </a:cubicBezTo>
                  <a:cubicBezTo>
                    <a:pt x="47" y="74"/>
                    <a:pt x="45" y="80"/>
                    <a:pt x="46" y="87"/>
                  </a:cubicBezTo>
                  <a:cubicBezTo>
                    <a:pt x="46" y="90"/>
                    <a:pt x="47" y="93"/>
                    <a:pt x="48" y="96"/>
                  </a:cubicBezTo>
                  <a:cubicBezTo>
                    <a:pt x="49" y="99"/>
                    <a:pt x="49" y="102"/>
                    <a:pt x="50" y="105"/>
                  </a:cubicBezTo>
                  <a:cubicBezTo>
                    <a:pt x="50" y="117"/>
                    <a:pt x="51" y="129"/>
                    <a:pt x="52" y="141"/>
                  </a:cubicBezTo>
                  <a:cubicBezTo>
                    <a:pt x="52" y="149"/>
                    <a:pt x="52" y="156"/>
                    <a:pt x="52" y="163"/>
                  </a:cubicBezTo>
                  <a:cubicBezTo>
                    <a:pt x="51" y="171"/>
                    <a:pt x="51" y="178"/>
                    <a:pt x="51" y="185"/>
                  </a:cubicBezTo>
                  <a:cubicBezTo>
                    <a:pt x="50" y="188"/>
                    <a:pt x="49" y="194"/>
                    <a:pt x="50" y="196"/>
                  </a:cubicBezTo>
                  <a:cubicBezTo>
                    <a:pt x="50" y="197"/>
                    <a:pt x="50" y="198"/>
                    <a:pt x="50" y="198"/>
                  </a:cubicBezTo>
                  <a:cubicBezTo>
                    <a:pt x="50" y="201"/>
                    <a:pt x="50" y="204"/>
                    <a:pt x="49" y="206"/>
                  </a:cubicBezTo>
                  <a:cubicBezTo>
                    <a:pt x="49" y="209"/>
                    <a:pt x="48" y="212"/>
                    <a:pt x="48" y="214"/>
                  </a:cubicBezTo>
                  <a:cubicBezTo>
                    <a:pt x="48" y="218"/>
                    <a:pt x="51" y="220"/>
                    <a:pt x="54" y="222"/>
                  </a:cubicBezTo>
                  <a:cubicBezTo>
                    <a:pt x="59" y="207"/>
                    <a:pt x="58" y="189"/>
                    <a:pt x="59" y="174"/>
                  </a:cubicBezTo>
                  <a:cubicBezTo>
                    <a:pt x="59" y="168"/>
                    <a:pt x="59" y="160"/>
                    <a:pt x="58" y="155"/>
                  </a:cubicBezTo>
                  <a:cubicBezTo>
                    <a:pt x="58" y="154"/>
                    <a:pt x="58" y="152"/>
                    <a:pt x="57" y="151"/>
                  </a:cubicBezTo>
                  <a:cubicBezTo>
                    <a:pt x="57" y="150"/>
                    <a:pt x="55" y="149"/>
                    <a:pt x="55" y="148"/>
                  </a:cubicBezTo>
                  <a:cubicBezTo>
                    <a:pt x="55" y="147"/>
                    <a:pt x="54" y="146"/>
                    <a:pt x="54" y="145"/>
                  </a:cubicBezTo>
                  <a:cubicBezTo>
                    <a:pt x="54" y="142"/>
                    <a:pt x="55" y="137"/>
                    <a:pt x="56" y="134"/>
                  </a:cubicBezTo>
                  <a:cubicBezTo>
                    <a:pt x="55" y="133"/>
                    <a:pt x="54" y="127"/>
                    <a:pt x="55" y="126"/>
                  </a:cubicBezTo>
                  <a:cubicBezTo>
                    <a:pt x="55" y="125"/>
                    <a:pt x="56" y="125"/>
                    <a:pt x="57" y="124"/>
                  </a:cubicBezTo>
                  <a:cubicBezTo>
                    <a:pt x="56" y="111"/>
                    <a:pt x="60" y="98"/>
                    <a:pt x="63" y="84"/>
                  </a:cubicBezTo>
                  <a:cubicBezTo>
                    <a:pt x="64" y="76"/>
                    <a:pt x="69" y="69"/>
                    <a:pt x="71" y="62"/>
                  </a:cubicBezTo>
                  <a:cubicBezTo>
                    <a:pt x="73" y="60"/>
                    <a:pt x="74" y="58"/>
                    <a:pt x="76" y="56"/>
                  </a:cubicBezTo>
                  <a:cubicBezTo>
                    <a:pt x="82" y="51"/>
                    <a:pt x="89" y="48"/>
                    <a:pt x="99" y="46"/>
                  </a:cubicBezTo>
                  <a:cubicBezTo>
                    <a:pt x="101" y="46"/>
                    <a:pt x="103" y="45"/>
                    <a:pt x="105" y="45"/>
                  </a:cubicBezTo>
                  <a:cubicBezTo>
                    <a:pt x="110" y="44"/>
                    <a:pt x="115" y="44"/>
                    <a:pt x="119" y="45"/>
                  </a:cubicBezTo>
                  <a:cubicBezTo>
                    <a:pt x="121" y="46"/>
                    <a:pt x="124" y="46"/>
                    <a:pt x="127" y="46"/>
                  </a:cubicBezTo>
                  <a:cubicBezTo>
                    <a:pt x="133" y="46"/>
                    <a:pt x="141" y="45"/>
                    <a:pt x="145" y="48"/>
                  </a:cubicBezTo>
                  <a:cubicBezTo>
                    <a:pt x="146" y="48"/>
                    <a:pt x="146" y="48"/>
                    <a:pt x="146" y="47"/>
                  </a:cubicBezTo>
                  <a:cubicBezTo>
                    <a:pt x="143" y="43"/>
                    <a:pt x="141" y="39"/>
                    <a:pt x="137" y="35"/>
                  </a:cubicBezTo>
                  <a:close/>
                  <a:moveTo>
                    <a:pt x="116" y="28"/>
                  </a:moveTo>
                  <a:cubicBezTo>
                    <a:pt x="113" y="27"/>
                    <a:pt x="111" y="27"/>
                    <a:pt x="108" y="27"/>
                  </a:cubicBezTo>
                  <a:cubicBezTo>
                    <a:pt x="104" y="27"/>
                    <a:pt x="100" y="27"/>
                    <a:pt x="97" y="28"/>
                  </a:cubicBezTo>
                  <a:cubicBezTo>
                    <a:pt x="92" y="28"/>
                    <a:pt x="86" y="29"/>
                    <a:pt x="81" y="30"/>
                  </a:cubicBezTo>
                  <a:cubicBezTo>
                    <a:pt x="76" y="31"/>
                    <a:pt x="71" y="31"/>
                    <a:pt x="67" y="34"/>
                  </a:cubicBezTo>
                  <a:cubicBezTo>
                    <a:pt x="69" y="34"/>
                    <a:pt x="70" y="33"/>
                    <a:pt x="71" y="33"/>
                  </a:cubicBezTo>
                  <a:cubicBezTo>
                    <a:pt x="73" y="32"/>
                    <a:pt x="74" y="33"/>
                    <a:pt x="76" y="33"/>
                  </a:cubicBezTo>
                  <a:cubicBezTo>
                    <a:pt x="77" y="33"/>
                    <a:pt x="78" y="32"/>
                    <a:pt x="79" y="32"/>
                  </a:cubicBezTo>
                  <a:cubicBezTo>
                    <a:pt x="83" y="31"/>
                    <a:pt x="86" y="30"/>
                    <a:pt x="90" y="30"/>
                  </a:cubicBezTo>
                  <a:cubicBezTo>
                    <a:pt x="96" y="29"/>
                    <a:pt x="103" y="29"/>
                    <a:pt x="109" y="29"/>
                  </a:cubicBezTo>
                  <a:cubicBezTo>
                    <a:pt x="110" y="29"/>
                    <a:pt x="111" y="28"/>
                    <a:pt x="112" y="28"/>
                  </a:cubicBezTo>
                  <a:cubicBezTo>
                    <a:pt x="116" y="28"/>
                    <a:pt x="120" y="30"/>
                    <a:pt x="124" y="29"/>
                  </a:cubicBezTo>
                  <a:cubicBezTo>
                    <a:pt x="121" y="29"/>
                    <a:pt x="119" y="28"/>
                    <a:pt x="116" y="28"/>
                  </a:cubicBezTo>
                  <a:close/>
                  <a:moveTo>
                    <a:pt x="118" y="26"/>
                  </a:moveTo>
                  <a:cubicBezTo>
                    <a:pt x="118" y="26"/>
                    <a:pt x="120" y="27"/>
                    <a:pt x="120" y="27"/>
                  </a:cubicBezTo>
                  <a:cubicBezTo>
                    <a:pt x="119" y="26"/>
                    <a:pt x="118" y="26"/>
                    <a:pt x="118" y="26"/>
                  </a:cubicBezTo>
                  <a:close/>
                  <a:moveTo>
                    <a:pt x="48" y="103"/>
                  </a:moveTo>
                  <a:cubicBezTo>
                    <a:pt x="47" y="97"/>
                    <a:pt x="44" y="92"/>
                    <a:pt x="44" y="85"/>
                  </a:cubicBezTo>
                  <a:cubicBezTo>
                    <a:pt x="43" y="81"/>
                    <a:pt x="44" y="77"/>
                    <a:pt x="45" y="73"/>
                  </a:cubicBezTo>
                  <a:cubicBezTo>
                    <a:pt x="46" y="64"/>
                    <a:pt x="50" y="55"/>
                    <a:pt x="53" y="49"/>
                  </a:cubicBezTo>
                  <a:cubicBezTo>
                    <a:pt x="49" y="52"/>
                    <a:pt x="47" y="56"/>
                    <a:pt x="44" y="60"/>
                  </a:cubicBezTo>
                  <a:cubicBezTo>
                    <a:pt x="41" y="64"/>
                    <a:pt x="39" y="69"/>
                    <a:pt x="37" y="74"/>
                  </a:cubicBezTo>
                  <a:cubicBezTo>
                    <a:pt x="33" y="85"/>
                    <a:pt x="32" y="99"/>
                    <a:pt x="32" y="112"/>
                  </a:cubicBezTo>
                  <a:cubicBezTo>
                    <a:pt x="32" y="114"/>
                    <a:pt x="32" y="115"/>
                    <a:pt x="32" y="116"/>
                  </a:cubicBezTo>
                  <a:cubicBezTo>
                    <a:pt x="32" y="118"/>
                    <a:pt x="33" y="119"/>
                    <a:pt x="32" y="121"/>
                  </a:cubicBezTo>
                  <a:cubicBezTo>
                    <a:pt x="32" y="122"/>
                    <a:pt x="32" y="123"/>
                    <a:pt x="32" y="124"/>
                  </a:cubicBezTo>
                  <a:cubicBezTo>
                    <a:pt x="32" y="126"/>
                    <a:pt x="32" y="128"/>
                    <a:pt x="32" y="129"/>
                  </a:cubicBezTo>
                  <a:cubicBezTo>
                    <a:pt x="32" y="134"/>
                    <a:pt x="35" y="139"/>
                    <a:pt x="34" y="142"/>
                  </a:cubicBezTo>
                  <a:cubicBezTo>
                    <a:pt x="32" y="145"/>
                    <a:pt x="27" y="146"/>
                    <a:pt x="24" y="145"/>
                  </a:cubicBezTo>
                  <a:cubicBezTo>
                    <a:pt x="17" y="143"/>
                    <a:pt x="21" y="133"/>
                    <a:pt x="24" y="129"/>
                  </a:cubicBezTo>
                  <a:cubicBezTo>
                    <a:pt x="23" y="127"/>
                    <a:pt x="25" y="125"/>
                    <a:pt x="25" y="123"/>
                  </a:cubicBezTo>
                  <a:cubicBezTo>
                    <a:pt x="25" y="120"/>
                    <a:pt x="24" y="117"/>
                    <a:pt x="24" y="115"/>
                  </a:cubicBezTo>
                  <a:cubicBezTo>
                    <a:pt x="24" y="112"/>
                    <a:pt x="24" y="110"/>
                    <a:pt x="24" y="108"/>
                  </a:cubicBezTo>
                  <a:cubicBezTo>
                    <a:pt x="24" y="97"/>
                    <a:pt x="26" y="86"/>
                    <a:pt x="29" y="76"/>
                  </a:cubicBezTo>
                  <a:cubicBezTo>
                    <a:pt x="31" y="65"/>
                    <a:pt x="36" y="57"/>
                    <a:pt x="41" y="49"/>
                  </a:cubicBezTo>
                  <a:cubicBezTo>
                    <a:pt x="48" y="44"/>
                    <a:pt x="53" y="37"/>
                    <a:pt x="62" y="33"/>
                  </a:cubicBezTo>
                  <a:cubicBezTo>
                    <a:pt x="70" y="30"/>
                    <a:pt x="79" y="29"/>
                    <a:pt x="89" y="28"/>
                  </a:cubicBezTo>
                  <a:cubicBezTo>
                    <a:pt x="92" y="27"/>
                    <a:pt x="95" y="26"/>
                    <a:pt x="97" y="26"/>
                  </a:cubicBezTo>
                  <a:cubicBezTo>
                    <a:pt x="100" y="25"/>
                    <a:pt x="104" y="25"/>
                    <a:pt x="107" y="25"/>
                  </a:cubicBezTo>
                  <a:cubicBezTo>
                    <a:pt x="110" y="26"/>
                    <a:pt x="114" y="26"/>
                    <a:pt x="117" y="26"/>
                  </a:cubicBezTo>
                  <a:cubicBezTo>
                    <a:pt x="114" y="26"/>
                    <a:pt x="111" y="24"/>
                    <a:pt x="107" y="24"/>
                  </a:cubicBezTo>
                  <a:cubicBezTo>
                    <a:pt x="105" y="23"/>
                    <a:pt x="103" y="23"/>
                    <a:pt x="101" y="23"/>
                  </a:cubicBezTo>
                  <a:cubicBezTo>
                    <a:pt x="100" y="23"/>
                    <a:pt x="99" y="22"/>
                    <a:pt x="99" y="22"/>
                  </a:cubicBezTo>
                  <a:cubicBezTo>
                    <a:pt x="96" y="22"/>
                    <a:pt x="93" y="22"/>
                    <a:pt x="90" y="22"/>
                  </a:cubicBezTo>
                  <a:cubicBezTo>
                    <a:pt x="79" y="22"/>
                    <a:pt x="67" y="24"/>
                    <a:pt x="57" y="28"/>
                  </a:cubicBezTo>
                  <a:cubicBezTo>
                    <a:pt x="56" y="30"/>
                    <a:pt x="59" y="33"/>
                    <a:pt x="57" y="34"/>
                  </a:cubicBezTo>
                  <a:cubicBezTo>
                    <a:pt x="57" y="34"/>
                    <a:pt x="55" y="35"/>
                    <a:pt x="54" y="35"/>
                  </a:cubicBezTo>
                  <a:cubicBezTo>
                    <a:pt x="50" y="35"/>
                    <a:pt x="43" y="34"/>
                    <a:pt x="40" y="31"/>
                  </a:cubicBezTo>
                  <a:cubicBezTo>
                    <a:pt x="39" y="33"/>
                    <a:pt x="37" y="34"/>
                    <a:pt x="35" y="35"/>
                  </a:cubicBezTo>
                  <a:cubicBezTo>
                    <a:pt x="30" y="41"/>
                    <a:pt x="26" y="48"/>
                    <a:pt x="23" y="55"/>
                  </a:cubicBezTo>
                  <a:cubicBezTo>
                    <a:pt x="19" y="62"/>
                    <a:pt x="18" y="71"/>
                    <a:pt x="18" y="80"/>
                  </a:cubicBezTo>
                  <a:cubicBezTo>
                    <a:pt x="17" y="93"/>
                    <a:pt x="18" y="107"/>
                    <a:pt x="19" y="121"/>
                  </a:cubicBezTo>
                  <a:cubicBezTo>
                    <a:pt x="19" y="126"/>
                    <a:pt x="19" y="131"/>
                    <a:pt x="18" y="136"/>
                  </a:cubicBezTo>
                  <a:cubicBezTo>
                    <a:pt x="18" y="137"/>
                    <a:pt x="17" y="137"/>
                    <a:pt x="17" y="138"/>
                  </a:cubicBezTo>
                  <a:cubicBezTo>
                    <a:pt x="17" y="140"/>
                    <a:pt x="17" y="143"/>
                    <a:pt x="16" y="145"/>
                  </a:cubicBezTo>
                  <a:cubicBezTo>
                    <a:pt x="26" y="150"/>
                    <a:pt x="40" y="149"/>
                    <a:pt x="50" y="145"/>
                  </a:cubicBezTo>
                  <a:cubicBezTo>
                    <a:pt x="50" y="130"/>
                    <a:pt x="48" y="117"/>
                    <a:pt x="48" y="103"/>
                  </a:cubicBezTo>
                  <a:close/>
                  <a:moveTo>
                    <a:pt x="110" y="22"/>
                  </a:moveTo>
                  <a:cubicBezTo>
                    <a:pt x="106" y="15"/>
                    <a:pt x="98" y="7"/>
                    <a:pt x="89" y="6"/>
                  </a:cubicBezTo>
                  <a:cubicBezTo>
                    <a:pt x="85" y="5"/>
                    <a:pt x="82" y="5"/>
                    <a:pt x="79" y="6"/>
                  </a:cubicBezTo>
                  <a:cubicBezTo>
                    <a:pt x="72" y="7"/>
                    <a:pt x="64" y="9"/>
                    <a:pt x="59" y="13"/>
                  </a:cubicBezTo>
                  <a:cubicBezTo>
                    <a:pt x="57" y="17"/>
                    <a:pt x="54" y="22"/>
                    <a:pt x="54" y="26"/>
                  </a:cubicBezTo>
                  <a:cubicBezTo>
                    <a:pt x="54" y="29"/>
                    <a:pt x="54" y="32"/>
                    <a:pt x="55" y="33"/>
                  </a:cubicBezTo>
                  <a:cubicBezTo>
                    <a:pt x="56" y="32"/>
                    <a:pt x="56" y="31"/>
                    <a:pt x="56" y="31"/>
                  </a:cubicBezTo>
                  <a:cubicBezTo>
                    <a:pt x="55" y="27"/>
                    <a:pt x="56" y="23"/>
                    <a:pt x="58" y="20"/>
                  </a:cubicBezTo>
                  <a:cubicBezTo>
                    <a:pt x="60" y="15"/>
                    <a:pt x="64" y="14"/>
                    <a:pt x="69" y="12"/>
                  </a:cubicBezTo>
                  <a:cubicBezTo>
                    <a:pt x="73" y="12"/>
                    <a:pt x="77" y="8"/>
                    <a:pt x="82" y="8"/>
                  </a:cubicBezTo>
                  <a:cubicBezTo>
                    <a:pt x="86" y="7"/>
                    <a:pt x="89" y="9"/>
                    <a:pt x="93" y="10"/>
                  </a:cubicBezTo>
                  <a:cubicBezTo>
                    <a:pt x="95" y="11"/>
                    <a:pt x="96" y="11"/>
                    <a:pt x="98" y="12"/>
                  </a:cubicBezTo>
                  <a:cubicBezTo>
                    <a:pt x="100" y="13"/>
                    <a:pt x="103" y="17"/>
                    <a:pt x="104" y="19"/>
                  </a:cubicBezTo>
                  <a:cubicBezTo>
                    <a:pt x="105" y="20"/>
                    <a:pt x="107" y="20"/>
                    <a:pt x="107" y="22"/>
                  </a:cubicBezTo>
                  <a:cubicBezTo>
                    <a:pt x="108" y="22"/>
                    <a:pt x="109" y="23"/>
                    <a:pt x="110" y="22"/>
                  </a:cubicBezTo>
                  <a:cubicBezTo>
                    <a:pt x="110" y="22"/>
                    <a:pt x="110" y="22"/>
                    <a:pt x="110" y="22"/>
                  </a:cubicBezTo>
                  <a:close/>
                  <a:moveTo>
                    <a:pt x="101" y="17"/>
                  </a:moveTo>
                  <a:cubicBezTo>
                    <a:pt x="96" y="14"/>
                    <a:pt x="92" y="11"/>
                    <a:pt x="86" y="10"/>
                  </a:cubicBezTo>
                  <a:cubicBezTo>
                    <a:pt x="90" y="12"/>
                    <a:pt x="94" y="15"/>
                    <a:pt x="95" y="21"/>
                  </a:cubicBezTo>
                  <a:cubicBezTo>
                    <a:pt x="99" y="21"/>
                    <a:pt x="101" y="21"/>
                    <a:pt x="105" y="22"/>
                  </a:cubicBezTo>
                  <a:cubicBezTo>
                    <a:pt x="105" y="22"/>
                    <a:pt x="105" y="21"/>
                    <a:pt x="105" y="21"/>
                  </a:cubicBezTo>
                  <a:cubicBezTo>
                    <a:pt x="104" y="20"/>
                    <a:pt x="102" y="18"/>
                    <a:pt x="101" y="17"/>
                  </a:cubicBezTo>
                  <a:close/>
                  <a:moveTo>
                    <a:pt x="89" y="53"/>
                  </a:moveTo>
                  <a:cubicBezTo>
                    <a:pt x="87" y="54"/>
                    <a:pt x="85" y="55"/>
                    <a:pt x="83" y="57"/>
                  </a:cubicBezTo>
                  <a:cubicBezTo>
                    <a:pt x="80" y="59"/>
                    <a:pt x="80" y="60"/>
                    <a:pt x="78" y="62"/>
                  </a:cubicBezTo>
                  <a:cubicBezTo>
                    <a:pt x="76" y="65"/>
                    <a:pt x="75" y="67"/>
                    <a:pt x="73" y="70"/>
                  </a:cubicBezTo>
                  <a:cubicBezTo>
                    <a:pt x="73" y="72"/>
                    <a:pt x="72" y="73"/>
                    <a:pt x="71" y="75"/>
                  </a:cubicBezTo>
                  <a:cubicBezTo>
                    <a:pt x="70" y="77"/>
                    <a:pt x="70" y="79"/>
                    <a:pt x="69" y="81"/>
                  </a:cubicBezTo>
                  <a:cubicBezTo>
                    <a:pt x="69" y="82"/>
                    <a:pt x="68" y="84"/>
                    <a:pt x="68" y="86"/>
                  </a:cubicBezTo>
                  <a:cubicBezTo>
                    <a:pt x="66" y="92"/>
                    <a:pt x="65" y="98"/>
                    <a:pt x="64" y="104"/>
                  </a:cubicBezTo>
                  <a:cubicBezTo>
                    <a:pt x="63" y="110"/>
                    <a:pt x="62" y="115"/>
                    <a:pt x="62" y="120"/>
                  </a:cubicBezTo>
                  <a:cubicBezTo>
                    <a:pt x="62" y="123"/>
                    <a:pt x="61" y="126"/>
                    <a:pt x="62" y="128"/>
                  </a:cubicBezTo>
                  <a:cubicBezTo>
                    <a:pt x="62" y="129"/>
                    <a:pt x="63" y="130"/>
                    <a:pt x="63" y="131"/>
                  </a:cubicBezTo>
                  <a:cubicBezTo>
                    <a:pt x="63" y="133"/>
                    <a:pt x="63" y="134"/>
                    <a:pt x="63" y="135"/>
                  </a:cubicBezTo>
                  <a:cubicBezTo>
                    <a:pt x="63" y="136"/>
                    <a:pt x="64" y="138"/>
                    <a:pt x="65" y="140"/>
                  </a:cubicBezTo>
                  <a:cubicBezTo>
                    <a:pt x="65" y="140"/>
                    <a:pt x="66" y="141"/>
                    <a:pt x="66" y="142"/>
                  </a:cubicBezTo>
                  <a:cubicBezTo>
                    <a:pt x="66" y="143"/>
                    <a:pt x="66" y="144"/>
                    <a:pt x="67" y="144"/>
                  </a:cubicBezTo>
                  <a:cubicBezTo>
                    <a:pt x="63" y="125"/>
                    <a:pt x="68" y="107"/>
                    <a:pt x="70" y="90"/>
                  </a:cubicBezTo>
                  <a:cubicBezTo>
                    <a:pt x="70" y="86"/>
                    <a:pt x="71" y="83"/>
                    <a:pt x="72" y="79"/>
                  </a:cubicBezTo>
                  <a:cubicBezTo>
                    <a:pt x="73" y="76"/>
                    <a:pt x="74" y="72"/>
                    <a:pt x="75" y="69"/>
                  </a:cubicBezTo>
                  <a:cubicBezTo>
                    <a:pt x="82" y="59"/>
                    <a:pt x="91" y="51"/>
                    <a:pt x="103" y="48"/>
                  </a:cubicBezTo>
                  <a:cubicBezTo>
                    <a:pt x="98" y="48"/>
                    <a:pt x="93" y="50"/>
                    <a:pt x="89" y="53"/>
                  </a:cubicBezTo>
                  <a:close/>
                  <a:moveTo>
                    <a:pt x="88" y="13"/>
                  </a:moveTo>
                  <a:cubicBezTo>
                    <a:pt x="87" y="13"/>
                    <a:pt x="87" y="12"/>
                    <a:pt x="86" y="12"/>
                  </a:cubicBezTo>
                  <a:cubicBezTo>
                    <a:pt x="83" y="10"/>
                    <a:pt x="81" y="11"/>
                    <a:pt x="79" y="12"/>
                  </a:cubicBezTo>
                  <a:cubicBezTo>
                    <a:pt x="76" y="12"/>
                    <a:pt x="72" y="12"/>
                    <a:pt x="69" y="13"/>
                  </a:cubicBezTo>
                  <a:cubicBezTo>
                    <a:pt x="68" y="14"/>
                    <a:pt x="68" y="14"/>
                    <a:pt x="67" y="14"/>
                  </a:cubicBezTo>
                  <a:cubicBezTo>
                    <a:pt x="66" y="15"/>
                    <a:pt x="64" y="16"/>
                    <a:pt x="62" y="16"/>
                  </a:cubicBezTo>
                  <a:cubicBezTo>
                    <a:pt x="60" y="19"/>
                    <a:pt x="57" y="23"/>
                    <a:pt x="57" y="26"/>
                  </a:cubicBezTo>
                  <a:cubicBezTo>
                    <a:pt x="67" y="21"/>
                    <a:pt x="80" y="21"/>
                    <a:pt x="94" y="20"/>
                  </a:cubicBezTo>
                  <a:cubicBezTo>
                    <a:pt x="93" y="17"/>
                    <a:pt x="91" y="15"/>
                    <a:pt x="88" y="13"/>
                  </a:cubicBezTo>
                  <a:close/>
                  <a:moveTo>
                    <a:pt x="87" y="3"/>
                  </a:moveTo>
                  <a:cubicBezTo>
                    <a:pt x="86" y="3"/>
                    <a:pt x="86" y="3"/>
                    <a:pt x="85" y="2"/>
                  </a:cubicBezTo>
                  <a:cubicBezTo>
                    <a:pt x="83" y="2"/>
                    <a:pt x="81" y="2"/>
                    <a:pt x="79" y="2"/>
                  </a:cubicBezTo>
                  <a:cubicBezTo>
                    <a:pt x="74" y="1"/>
                    <a:pt x="71" y="3"/>
                    <a:pt x="66" y="4"/>
                  </a:cubicBezTo>
                  <a:cubicBezTo>
                    <a:pt x="59" y="6"/>
                    <a:pt x="53" y="8"/>
                    <a:pt x="48" y="13"/>
                  </a:cubicBezTo>
                  <a:cubicBezTo>
                    <a:pt x="45" y="17"/>
                    <a:pt x="39" y="23"/>
                    <a:pt x="42" y="30"/>
                  </a:cubicBezTo>
                  <a:cubicBezTo>
                    <a:pt x="45" y="33"/>
                    <a:pt x="50" y="33"/>
                    <a:pt x="53" y="33"/>
                  </a:cubicBezTo>
                  <a:cubicBezTo>
                    <a:pt x="51" y="25"/>
                    <a:pt x="55" y="15"/>
                    <a:pt x="59" y="11"/>
                  </a:cubicBezTo>
                  <a:cubicBezTo>
                    <a:pt x="66" y="6"/>
                    <a:pt x="81" y="2"/>
                    <a:pt x="90" y="4"/>
                  </a:cubicBezTo>
                  <a:cubicBezTo>
                    <a:pt x="89" y="3"/>
                    <a:pt x="88" y="4"/>
                    <a:pt x="87" y="3"/>
                  </a:cubicBezTo>
                  <a:close/>
                  <a:moveTo>
                    <a:pt x="79" y="55"/>
                  </a:moveTo>
                  <a:cubicBezTo>
                    <a:pt x="78" y="57"/>
                    <a:pt x="76" y="60"/>
                    <a:pt x="75" y="62"/>
                  </a:cubicBezTo>
                  <a:cubicBezTo>
                    <a:pt x="72" y="68"/>
                    <a:pt x="69" y="72"/>
                    <a:pt x="67" y="78"/>
                  </a:cubicBezTo>
                  <a:cubicBezTo>
                    <a:pt x="66" y="80"/>
                    <a:pt x="65" y="84"/>
                    <a:pt x="64" y="87"/>
                  </a:cubicBezTo>
                  <a:cubicBezTo>
                    <a:pt x="60" y="97"/>
                    <a:pt x="58" y="112"/>
                    <a:pt x="58" y="125"/>
                  </a:cubicBezTo>
                  <a:cubicBezTo>
                    <a:pt x="59" y="125"/>
                    <a:pt x="60" y="125"/>
                    <a:pt x="61" y="125"/>
                  </a:cubicBezTo>
                  <a:cubicBezTo>
                    <a:pt x="60" y="120"/>
                    <a:pt x="61" y="115"/>
                    <a:pt x="61" y="111"/>
                  </a:cubicBezTo>
                  <a:cubicBezTo>
                    <a:pt x="63" y="93"/>
                    <a:pt x="68" y="78"/>
                    <a:pt x="74" y="64"/>
                  </a:cubicBezTo>
                  <a:cubicBezTo>
                    <a:pt x="76" y="62"/>
                    <a:pt x="78" y="60"/>
                    <a:pt x="79" y="58"/>
                  </a:cubicBezTo>
                  <a:cubicBezTo>
                    <a:pt x="82" y="55"/>
                    <a:pt x="87" y="53"/>
                    <a:pt x="89" y="50"/>
                  </a:cubicBezTo>
                  <a:cubicBezTo>
                    <a:pt x="86" y="52"/>
                    <a:pt x="82" y="53"/>
                    <a:pt x="79" y="55"/>
                  </a:cubicBezTo>
                  <a:close/>
                  <a:moveTo>
                    <a:pt x="82" y="190"/>
                  </a:moveTo>
                  <a:cubicBezTo>
                    <a:pt x="82" y="190"/>
                    <a:pt x="84" y="190"/>
                    <a:pt x="85" y="189"/>
                  </a:cubicBezTo>
                  <a:cubicBezTo>
                    <a:pt x="85" y="188"/>
                    <a:pt x="86" y="185"/>
                    <a:pt x="84" y="184"/>
                  </a:cubicBezTo>
                  <a:cubicBezTo>
                    <a:pt x="83" y="183"/>
                    <a:pt x="82" y="184"/>
                    <a:pt x="81" y="183"/>
                  </a:cubicBezTo>
                  <a:cubicBezTo>
                    <a:pt x="80" y="185"/>
                    <a:pt x="79" y="186"/>
                    <a:pt x="79" y="188"/>
                  </a:cubicBezTo>
                  <a:cubicBezTo>
                    <a:pt x="80" y="188"/>
                    <a:pt x="81" y="190"/>
                    <a:pt x="82" y="190"/>
                  </a:cubicBezTo>
                  <a:close/>
                  <a:moveTo>
                    <a:pt x="82" y="201"/>
                  </a:moveTo>
                  <a:cubicBezTo>
                    <a:pt x="81" y="204"/>
                    <a:pt x="75" y="203"/>
                    <a:pt x="75" y="199"/>
                  </a:cubicBezTo>
                  <a:cubicBezTo>
                    <a:pt x="75" y="199"/>
                    <a:pt x="76" y="199"/>
                    <a:pt x="76" y="198"/>
                  </a:cubicBezTo>
                  <a:cubicBezTo>
                    <a:pt x="77" y="196"/>
                    <a:pt x="77" y="195"/>
                    <a:pt x="77" y="193"/>
                  </a:cubicBezTo>
                  <a:cubicBezTo>
                    <a:pt x="75" y="195"/>
                    <a:pt x="72" y="199"/>
                    <a:pt x="74" y="203"/>
                  </a:cubicBezTo>
                  <a:cubicBezTo>
                    <a:pt x="74" y="203"/>
                    <a:pt x="74" y="203"/>
                    <a:pt x="75" y="203"/>
                  </a:cubicBezTo>
                  <a:cubicBezTo>
                    <a:pt x="76" y="204"/>
                    <a:pt x="78" y="205"/>
                    <a:pt x="80" y="204"/>
                  </a:cubicBezTo>
                  <a:cubicBezTo>
                    <a:pt x="80" y="205"/>
                    <a:pt x="81" y="205"/>
                    <a:pt x="82" y="205"/>
                  </a:cubicBezTo>
                  <a:cubicBezTo>
                    <a:pt x="83" y="202"/>
                    <a:pt x="83" y="198"/>
                    <a:pt x="83" y="195"/>
                  </a:cubicBezTo>
                  <a:cubicBezTo>
                    <a:pt x="82" y="198"/>
                    <a:pt x="83" y="199"/>
                    <a:pt x="82" y="201"/>
                  </a:cubicBezTo>
                  <a:close/>
                  <a:moveTo>
                    <a:pt x="79" y="191"/>
                  </a:moveTo>
                  <a:cubicBezTo>
                    <a:pt x="80" y="193"/>
                    <a:pt x="76" y="198"/>
                    <a:pt x="77" y="200"/>
                  </a:cubicBezTo>
                  <a:cubicBezTo>
                    <a:pt x="77" y="201"/>
                    <a:pt x="79" y="202"/>
                    <a:pt x="80" y="201"/>
                  </a:cubicBezTo>
                  <a:cubicBezTo>
                    <a:pt x="81" y="201"/>
                    <a:pt x="81" y="198"/>
                    <a:pt x="81" y="197"/>
                  </a:cubicBezTo>
                  <a:cubicBezTo>
                    <a:pt x="82" y="195"/>
                    <a:pt x="82" y="194"/>
                    <a:pt x="82" y="192"/>
                  </a:cubicBezTo>
                  <a:cubicBezTo>
                    <a:pt x="81" y="191"/>
                    <a:pt x="80" y="190"/>
                    <a:pt x="79" y="191"/>
                  </a:cubicBezTo>
                  <a:close/>
                  <a:moveTo>
                    <a:pt x="75" y="206"/>
                  </a:moveTo>
                  <a:cubicBezTo>
                    <a:pt x="74" y="210"/>
                    <a:pt x="73" y="214"/>
                    <a:pt x="72" y="218"/>
                  </a:cubicBezTo>
                  <a:cubicBezTo>
                    <a:pt x="73" y="218"/>
                    <a:pt x="74" y="218"/>
                    <a:pt x="75" y="218"/>
                  </a:cubicBezTo>
                  <a:cubicBezTo>
                    <a:pt x="76" y="215"/>
                    <a:pt x="78" y="211"/>
                    <a:pt x="79" y="206"/>
                  </a:cubicBezTo>
                  <a:cubicBezTo>
                    <a:pt x="77" y="206"/>
                    <a:pt x="76" y="206"/>
                    <a:pt x="75" y="206"/>
                  </a:cubicBezTo>
                  <a:close/>
                  <a:moveTo>
                    <a:pt x="67" y="35"/>
                  </a:moveTo>
                  <a:cubicBezTo>
                    <a:pt x="66" y="36"/>
                    <a:pt x="66" y="36"/>
                    <a:pt x="66" y="37"/>
                  </a:cubicBezTo>
                  <a:cubicBezTo>
                    <a:pt x="67" y="36"/>
                    <a:pt x="68" y="36"/>
                    <a:pt x="68" y="35"/>
                  </a:cubicBezTo>
                  <a:cubicBezTo>
                    <a:pt x="68" y="35"/>
                    <a:pt x="67" y="35"/>
                    <a:pt x="67" y="35"/>
                  </a:cubicBezTo>
                  <a:close/>
                  <a:moveTo>
                    <a:pt x="59" y="222"/>
                  </a:moveTo>
                  <a:cubicBezTo>
                    <a:pt x="60" y="222"/>
                    <a:pt x="61" y="222"/>
                    <a:pt x="62" y="221"/>
                  </a:cubicBezTo>
                  <a:cubicBezTo>
                    <a:pt x="62" y="221"/>
                    <a:pt x="62" y="220"/>
                    <a:pt x="62" y="219"/>
                  </a:cubicBezTo>
                  <a:cubicBezTo>
                    <a:pt x="62" y="219"/>
                    <a:pt x="63" y="219"/>
                    <a:pt x="63" y="219"/>
                  </a:cubicBezTo>
                  <a:cubicBezTo>
                    <a:pt x="64" y="217"/>
                    <a:pt x="64" y="215"/>
                    <a:pt x="64" y="213"/>
                  </a:cubicBezTo>
                  <a:cubicBezTo>
                    <a:pt x="66" y="209"/>
                    <a:pt x="67" y="204"/>
                    <a:pt x="68" y="199"/>
                  </a:cubicBezTo>
                  <a:cubicBezTo>
                    <a:pt x="68" y="197"/>
                    <a:pt x="68" y="194"/>
                    <a:pt x="68" y="191"/>
                  </a:cubicBezTo>
                  <a:cubicBezTo>
                    <a:pt x="68" y="175"/>
                    <a:pt x="68" y="160"/>
                    <a:pt x="67" y="145"/>
                  </a:cubicBezTo>
                  <a:cubicBezTo>
                    <a:pt x="67" y="148"/>
                    <a:pt x="64" y="149"/>
                    <a:pt x="63" y="151"/>
                  </a:cubicBezTo>
                  <a:cubicBezTo>
                    <a:pt x="63" y="152"/>
                    <a:pt x="63" y="157"/>
                    <a:pt x="64" y="158"/>
                  </a:cubicBezTo>
                  <a:cubicBezTo>
                    <a:pt x="64" y="159"/>
                    <a:pt x="65" y="159"/>
                    <a:pt x="65" y="160"/>
                  </a:cubicBezTo>
                  <a:cubicBezTo>
                    <a:pt x="65" y="161"/>
                    <a:pt x="63" y="163"/>
                    <a:pt x="63" y="164"/>
                  </a:cubicBezTo>
                  <a:cubicBezTo>
                    <a:pt x="63" y="165"/>
                    <a:pt x="64" y="165"/>
                    <a:pt x="65" y="167"/>
                  </a:cubicBezTo>
                  <a:cubicBezTo>
                    <a:pt x="65" y="168"/>
                    <a:pt x="65" y="169"/>
                    <a:pt x="64" y="170"/>
                  </a:cubicBezTo>
                  <a:cubicBezTo>
                    <a:pt x="66" y="172"/>
                    <a:pt x="66" y="175"/>
                    <a:pt x="64" y="177"/>
                  </a:cubicBezTo>
                  <a:cubicBezTo>
                    <a:pt x="66" y="179"/>
                    <a:pt x="65" y="182"/>
                    <a:pt x="64" y="183"/>
                  </a:cubicBezTo>
                  <a:cubicBezTo>
                    <a:pt x="64" y="184"/>
                    <a:pt x="65" y="185"/>
                    <a:pt x="65" y="187"/>
                  </a:cubicBezTo>
                  <a:cubicBezTo>
                    <a:pt x="65" y="188"/>
                    <a:pt x="63" y="189"/>
                    <a:pt x="63" y="190"/>
                  </a:cubicBezTo>
                  <a:cubicBezTo>
                    <a:pt x="63" y="191"/>
                    <a:pt x="65" y="192"/>
                    <a:pt x="65" y="193"/>
                  </a:cubicBezTo>
                  <a:cubicBezTo>
                    <a:pt x="65" y="195"/>
                    <a:pt x="64" y="195"/>
                    <a:pt x="63" y="197"/>
                  </a:cubicBezTo>
                  <a:cubicBezTo>
                    <a:pt x="63" y="198"/>
                    <a:pt x="64" y="200"/>
                    <a:pt x="64" y="202"/>
                  </a:cubicBezTo>
                  <a:cubicBezTo>
                    <a:pt x="64" y="203"/>
                    <a:pt x="63" y="204"/>
                    <a:pt x="63" y="205"/>
                  </a:cubicBezTo>
                  <a:cubicBezTo>
                    <a:pt x="63" y="206"/>
                    <a:pt x="64" y="208"/>
                    <a:pt x="64" y="209"/>
                  </a:cubicBezTo>
                  <a:cubicBezTo>
                    <a:pt x="64" y="211"/>
                    <a:pt x="61" y="211"/>
                    <a:pt x="61" y="213"/>
                  </a:cubicBezTo>
                  <a:cubicBezTo>
                    <a:pt x="61" y="214"/>
                    <a:pt x="62" y="216"/>
                    <a:pt x="62" y="218"/>
                  </a:cubicBezTo>
                  <a:cubicBezTo>
                    <a:pt x="61" y="218"/>
                    <a:pt x="60" y="219"/>
                    <a:pt x="59" y="220"/>
                  </a:cubicBezTo>
                  <a:cubicBezTo>
                    <a:pt x="59" y="221"/>
                    <a:pt x="59" y="222"/>
                    <a:pt x="59" y="222"/>
                  </a:cubicBezTo>
                  <a:close/>
                  <a:moveTo>
                    <a:pt x="65" y="34"/>
                  </a:moveTo>
                  <a:cubicBezTo>
                    <a:pt x="63" y="34"/>
                    <a:pt x="59" y="36"/>
                    <a:pt x="57" y="38"/>
                  </a:cubicBezTo>
                  <a:cubicBezTo>
                    <a:pt x="58" y="38"/>
                    <a:pt x="58" y="38"/>
                    <a:pt x="59" y="39"/>
                  </a:cubicBezTo>
                  <a:cubicBezTo>
                    <a:pt x="61" y="38"/>
                    <a:pt x="60" y="36"/>
                    <a:pt x="62" y="35"/>
                  </a:cubicBezTo>
                  <a:cubicBezTo>
                    <a:pt x="63" y="35"/>
                    <a:pt x="64" y="36"/>
                    <a:pt x="65" y="35"/>
                  </a:cubicBezTo>
                  <a:cubicBezTo>
                    <a:pt x="65" y="35"/>
                    <a:pt x="66" y="34"/>
                    <a:pt x="65" y="34"/>
                  </a:cubicBezTo>
                  <a:close/>
                  <a:moveTo>
                    <a:pt x="62" y="37"/>
                  </a:moveTo>
                  <a:cubicBezTo>
                    <a:pt x="62" y="38"/>
                    <a:pt x="61" y="39"/>
                    <a:pt x="61" y="39"/>
                  </a:cubicBezTo>
                  <a:cubicBezTo>
                    <a:pt x="62" y="39"/>
                    <a:pt x="64" y="38"/>
                    <a:pt x="65" y="37"/>
                  </a:cubicBezTo>
                  <a:cubicBezTo>
                    <a:pt x="64" y="37"/>
                    <a:pt x="64" y="37"/>
                    <a:pt x="62" y="37"/>
                  </a:cubicBezTo>
                  <a:close/>
                  <a:moveTo>
                    <a:pt x="63" y="149"/>
                  </a:moveTo>
                  <a:cubicBezTo>
                    <a:pt x="63" y="148"/>
                    <a:pt x="64" y="147"/>
                    <a:pt x="65" y="146"/>
                  </a:cubicBezTo>
                  <a:cubicBezTo>
                    <a:pt x="65" y="143"/>
                    <a:pt x="64" y="141"/>
                    <a:pt x="63" y="139"/>
                  </a:cubicBezTo>
                  <a:cubicBezTo>
                    <a:pt x="63" y="138"/>
                    <a:pt x="62" y="136"/>
                    <a:pt x="61" y="136"/>
                  </a:cubicBezTo>
                  <a:cubicBezTo>
                    <a:pt x="63" y="139"/>
                    <a:pt x="65" y="146"/>
                    <a:pt x="60" y="147"/>
                  </a:cubicBezTo>
                  <a:cubicBezTo>
                    <a:pt x="60" y="147"/>
                    <a:pt x="58" y="147"/>
                    <a:pt x="57" y="146"/>
                  </a:cubicBezTo>
                  <a:cubicBezTo>
                    <a:pt x="56" y="143"/>
                    <a:pt x="57" y="140"/>
                    <a:pt x="56" y="137"/>
                  </a:cubicBezTo>
                  <a:cubicBezTo>
                    <a:pt x="57" y="140"/>
                    <a:pt x="55" y="146"/>
                    <a:pt x="57" y="148"/>
                  </a:cubicBezTo>
                  <a:cubicBezTo>
                    <a:pt x="59" y="148"/>
                    <a:pt x="61" y="149"/>
                    <a:pt x="63" y="149"/>
                  </a:cubicBezTo>
                  <a:close/>
                  <a:moveTo>
                    <a:pt x="64" y="173"/>
                  </a:moveTo>
                  <a:cubicBezTo>
                    <a:pt x="64" y="172"/>
                    <a:pt x="63" y="172"/>
                    <a:pt x="63" y="171"/>
                  </a:cubicBezTo>
                  <a:cubicBezTo>
                    <a:pt x="62" y="169"/>
                    <a:pt x="63" y="169"/>
                    <a:pt x="63" y="168"/>
                  </a:cubicBezTo>
                  <a:cubicBezTo>
                    <a:pt x="63" y="166"/>
                    <a:pt x="62" y="166"/>
                    <a:pt x="61" y="165"/>
                  </a:cubicBezTo>
                  <a:cubicBezTo>
                    <a:pt x="61" y="163"/>
                    <a:pt x="63" y="161"/>
                    <a:pt x="63" y="160"/>
                  </a:cubicBezTo>
                  <a:cubicBezTo>
                    <a:pt x="63" y="159"/>
                    <a:pt x="62" y="159"/>
                    <a:pt x="62" y="158"/>
                  </a:cubicBezTo>
                  <a:cubicBezTo>
                    <a:pt x="61" y="156"/>
                    <a:pt x="63" y="153"/>
                    <a:pt x="62" y="150"/>
                  </a:cubicBezTo>
                  <a:cubicBezTo>
                    <a:pt x="61" y="150"/>
                    <a:pt x="60" y="150"/>
                    <a:pt x="59" y="150"/>
                  </a:cubicBezTo>
                  <a:cubicBezTo>
                    <a:pt x="61" y="162"/>
                    <a:pt x="60" y="171"/>
                    <a:pt x="60" y="183"/>
                  </a:cubicBezTo>
                  <a:cubicBezTo>
                    <a:pt x="60" y="188"/>
                    <a:pt x="60" y="194"/>
                    <a:pt x="59" y="200"/>
                  </a:cubicBezTo>
                  <a:cubicBezTo>
                    <a:pt x="59" y="206"/>
                    <a:pt x="58" y="211"/>
                    <a:pt x="57" y="216"/>
                  </a:cubicBezTo>
                  <a:cubicBezTo>
                    <a:pt x="57" y="219"/>
                    <a:pt x="55" y="222"/>
                    <a:pt x="58" y="223"/>
                  </a:cubicBezTo>
                  <a:cubicBezTo>
                    <a:pt x="58" y="221"/>
                    <a:pt x="57" y="221"/>
                    <a:pt x="58" y="219"/>
                  </a:cubicBezTo>
                  <a:cubicBezTo>
                    <a:pt x="58" y="218"/>
                    <a:pt x="60" y="217"/>
                    <a:pt x="61" y="216"/>
                  </a:cubicBezTo>
                  <a:cubicBezTo>
                    <a:pt x="61" y="215"/>
                    <a:pt x="59" y="213"/>
                    <a:pt x="60" y="212"/>
                  </a:cubicBezTo>
                  <a:cubicBezTo>
                    <a:pt x="60" y="211"/>
                    <a:pt x="62" y="210"/>
                    <a:pt x="62" y="209"/>
                  </a:cubicBezTo>
                  <a:cubicBezTo>
                    <a:pt x="62" y="207"/>
                    <a:pt x="61" y="206"/>
                    <a:pt x="61" y="204"/>
                  </a:cubicBezTo>
                  <a:cubicBezTo>
                    <a:pt x="61" y="203"/>
                    <a:pt x="63" y="202"/>
                    <a:pt x="63" y="201"/>
                  </a:cubicBezTo>
                  <a:cubicBezTo>
                    <a:pt x="63" y="199"/>
                    <a:pt x="62" y="198"/>
                    <a:pt x="62" y="197"/>
                  </a:cubicBezTo>
                  <a:cubicBezTo>
                    <a:pt x="62" y="196"/>
                    <a:pt x="63" y="195"/>
                    <a:pt x="63" y="194"/>
                  </a:cubicBezTo>
                  <a:cubicBezTo>
                    <a:pt x="63" y="193"/>
                    <a:pt x="62" y="191"/>
                    <a:pt x="62" y="190"/>
                  </a:cubicBezTo>
                  <a:cubicBezTo>
                    <a:pt x="62" y="189"/>
                    <a:pt x="64" y="187"/>
                    <a:pt x="64" y="186"/>
                  </a:cubicBezTo>
                  <a:cubicBezTo>
                    <a:pt x="64" y="185"/>
                    <a:pt x="62" y="184"/>
                    <a:pt x="62" y="183"/>
                  </a:cubicBezTo>
                  <a:cubicBezTo>
                    <a:pt x="63" y="182"/>
                    <a:pt x="63" y="181"/>
                    <a:pt x="64" y="180"/>
                  </a:cubicBezTo>
                  <a:cubicBezTo>
                    <a:pt x="61" y="178"/>
                    <a:pt x="64" y="175"/>
                    <a:pt x="64" y="173"/>
                  </a:cubicBezTo>
                  <a:close/>
                  <a:moveTo>
                    <a:pt x="59" y="135"/>
                  </a:moveTo>
                  <a:cubicBezTo>
                    <a:pt x="58" y="135"/>
                    <a:pt x="58" y="135"/>
                    <a:pt x="58" y="135"/>
                  </a:cubicBezTo>
                  <a:cubicBezTo>
                    <a:pt x="59" y="138"/>
                    <a:pt x="57" y="143"/>
                    <a:pt x="59" y="145"/>
                  </a:cubicBezTo>
                  <a:cubicBezTo>
                    <a:pt x="64" y="145"/>
                    <a:pt x="61" y="137"/>
                    <a:pt x="59" y="135"/>
                  </a:cubicBezTo>
                  <a:close/>
                  <a:moveTo>
                    <a:pt x="56" y="127"/>
                  </a:moveTo>
                  <a:cubicBezTo>
                    <a:pt x="56" y="130"/>
                    <a:pt x="56" y="132"/>
                    <a:pt x="57" y="134"/>
                  </a:cubicBezTo>
                  <a:cubicBezTo>
                    <a:pt x="58" y="133"/>
                    <a:pt x="60" y="134"/>
                    <a:pt x="60" y="133"/>
                  </a:cubicBezTo>
                  <a:cubicBezTo>
                    <a:pt x="61" y="133"/>
                    <a:pt x="60" y="132"/>
                    <a:pt x="61" y="133"/>
                  </a:cubicBezTo>
                  <a:cubicBezTo>
                    <a:pt x="62" y="129"/>
                    <a:pt x="60" y="125"/>
                    <a:pt x="56" y="127"/>
                  </a:cubicBezTo>
                  <a:close/>
                  <a:moveTo>
                    <a:pt x="58" y="40"/>
                  </a:moveTo>
                  <a:cubicBezTo>
                    <a:pt x="58" y="41"/>
                    <a:pt x="57" y="42"/>
                    <a:pt x="58" y="42"/>
                  </a:cubicBezTo>
                  <a:cubicBezTo>
                    <a:pt x="58" y="41"/>
                    <a:pt x="59" y="41"/>
                    <a:pt x="60" y="40"/>
                  </a:cubicBezTo>
                  <a:cubicBezTo>
                    <a:pt x="59" y="40"/>
                    <a:pt x="58" y="40"/>
                    <a:pt x="58" y="40"/>
                  </a:cubicBezTo>
                  <a:close/>
                  <a:moveTo>
                    <a:pt x="52" y="42"/>
                  </a:moveTo>
                  <a:cubicBezTo>
                    <a:pt x="54" y="43"/>
                    <a:pt x="55" y="41"/>
                    <a:pt x="55" y="41"/>
                  </a:cubicBezTo>
                  <a:cubicBezTo>
                    <a:pt x="56" y="41"/>
                    <a:pt x="56" y="41"/>
                    <a:pt x="56" y="41"/>
                  </a:cubicBezTo>
                  <a:cubicBezTo>
                    <a:pt x="56" y="40"/>
                    <a:pt x="57" y="39"/>
                    <a:pt x="57" y="38"/>
                  </a:cubicBezTo>
                  <a:cubicBezTo>
                    <a:pt x="55" y="39"/>
                    <a:pt x="53" y="40"/>
                    <a:pt x="52" y="42"/>
                  </a:cubicBezTo>
                  <a:close/>
                  <a:moveTo>
                    <a:pt x="31" y="118"/>
                  </a:moveTo>
                  <a:cubicBezTo>
                    <a:pt x="31" y="111"/>
                    <a:pt x="30" y="104"/>
                    <a:pt x="31" y="97"/>
                  </a:cubicBezTo>
                  <a:cubicBezTo>
                    <a:pt x="31" y="92"/>
                    <a:pt x="32" y="86"/>
                    <a:pt x="33" y="81"/>
                  </a:cubicBezTo>
                  <a:cubicBezTo>
                    <a:pt x="34" y="75"/>
                    <a:pt x="37" y="70"/>
                    <a:pt x="39" y="65"/>
                  </a:cubicBezTo>
                  <a:cubicBezTo>
                    <a:pt x="42" y="59"/>
                    <a:pt x="46" y="54"/>
                    <a:pt x="50" y="49"/>
                  </a:cubicBezTo>
                  <a:cubicBezTo>
                    <a:pt x="52" y="48"/>
                    <a:pt x="54" y="45"/>
                    <a:pt x="56" y="43"/>
                  </a:cubicBezTo>
                  <a:cubicBezTo>
                    <a:pt x="51" y="44"/>
                    <a:pt x="51" y="48"/>
                    <a:pt x="48" y="49"/>
                  </a:cubicBezTo>
                  <a:cubicBezTo>
                    <a:pt x="47" y="51"/>
                    <a:pt x="47" y="52"/>
                    <a:pt x="46" y="52"/>
                  </a:cubicBezTo>
                  <a:cubicBezTo>
                    <a:pt x="45" y="53"/>
                    <a:pt x="44" y="52"/>
                    <a:pt x="43" y="53"/>
                  </a:cubicBezTo>
                  <a:cubicBezTo>
                    <a:pt x="44" y="55"/>
                    <a:pt x="43" y="56"/>
                    <a:pt x="41" y="57"/>
                  </a:cubicBezTo>
                  <a:cubicBezTo>
                    <a:pt x="40" y="59"/>
                    <a:pt x="39" y="61"/>
                    <a:pt x="37" y="62"/>
                  </a:cubicBezTo>
                  <a:cubicBezTo>
                    <a:pt x="37" y="65"/>
                    <a:pt x="36" y="66"/>
                    <a:pt x="35" y="67"/>
                  </a:cubicBezTo>
                  <a:cubicBezTo>
                    <a:pt x="35" y="68"/>
                    <a:pt x="36" y="69"/>
                    <a:pt x="36" y="70"/>
                  </a:cubicBezTo>
                  <a:cubicBezTo>
                    <a:pt x="35" y="71"/>
                    <a:pt x="34" y="71"/>
                    <a:pt x="34" y="72"/>
                  </a:cubicBezTo>
                  <a:cubicBezTo>
                    <a:pt x="34" y="73"/>
                    <a:pt x="34" y="73"/>
                    <a:pt x="34" y="74"/>
                  </a:cubicBezTo>
                  <a:cubicBezTo>
                    <a:pt x="34" y="75"/>
                    <a:pt x="33" y="76"/>
                    <a:pt x="32" y="77"/>
                  </a:cubicBezTo>
                  <a:cubicBezTo>
                    <a:pt x="32" y="78"/>
                    <a:pt x="33" y="78"/>
                    <a:pt x="33" y="80"/>
                  </a:cubicBezTo>
                  <a:cubicBezTo>
                    <a:pt x="32" y="80"/>
                    <a:pt x="31" y="80"/>
                    <a:pt x="31" y="81"/>
                  </a:cubicBezTo>
                  <a:cubicBezTo>
                    <a:pt x="31" y="82"/>
                    <a:pt x="32" y="82"/>
                    <a:pt x="31" y="84"/>
                  </a:cubicBezTo>
                  <a:cubicBezTo>
                    <a:pt x="31" y="85"/>
                    <a:pt x="29" y="84"/>
                    <a:pt x="29" y="86"/>
                  </a:cubicBezTo>
                  <a:cubicBezTo>
                    <a:pt x="29" y="87"/>
                    <a:pt x="30" y="87"/>
                    <a:pt x="31" y="89"/>
                  </a:cubicBezTo>
                  <a:cubicBezTo>
                    <a:pt x="30" y="90"/>
                    <a:pt x="28" y="91"/>
                    <a:pt x="29" y="92"/>
                  </a:cubicBezTo>
                  <a:cubicBezTo>
                    <a:pt x="29" y="94"/>
                    <a:pt x="31" y="93"/>
                    <a:pt x="31" y="95"/>
                  </a:cubicBezTo>
                  <a:cubicBezTo>
                    <a:pt x="30" y="96"/>
                    <a:pt x="29" y="96"/>
                    <a:pt x="28" y="97"/>
                  </a:cubicBezTo>
                  <a:cubicBezTo>
                    <a:pt x="29" y="97"/>
                    <a:pt x="29" y="98"/>
                    <a:pt x="29" y="99"/>
                  </a:cubicBezTo>
                  <a:cubicBezTo>
                    <a:pt x="29" y="100"/>
                    <a:pt x="28" y="100"/>
                    <a:pt x="28" y="101"/>
                  </a:cubicBezTo>
                  <a:cubicBezTo>
                    <a:pt x="29" y="102"/>
                    <a:pt x="30" y="103"/>
                    <a:pt x="30" y="104"/>
                  </a:cubicBezTo>
                  <a:cubicBezTo>
                    <a:pt x="30" y="105"/>
                    <a:pt x="28" y="104"/>
                    <a:pt x="28" y="105"/>
                  </a:cubicBezTo>
                  <a:cubicBezTo>
                    <a:pt x="27" y="107"/>
                    <a:pt x="30" y="108"/>
                    <a:pt x="30" y="110"/>
                  </a:cubicBezTo>
                  <a:cubicBezTo>
                    <a:pt x="29" y="111"/>
                    <a:pt x="28" y="111"/>
                    <a:pt x="27" y="111"/>
                  </a:cubicBezTo>
                  <a:cubicBezTo>
                    <a:pt x="28" y="113"/>
                    <a:pt x="30" y="113"/>
                    <a:pt x="30" y="114"/>
                  </a:cubicBezTo>
                  <a:cubicBezTo>
                    <a:pt x="30" y="115"/>
                    <a:pt x="29" y="116"/>
                    <a:pt x="28" y="117"/>
                  </a:cubicBezTo>
                  <a:cubicBezTo>
                    <a:pt x="28" y="118"/>
                    <a:pt x="30" y="118"/>
                    <a:pt x="30" y="120"/>
                  </a:cubicBezTo>
                  <a:cubicBezTo>
                    <a:pt x="30" y="120"/>
                    <a:pt x="29" y="121"/>
                    <a:pt x="30" y="121"/>
                  </a:cubicBezTo>
                  <a:cubicBezTo>
                    <a:pt x="30" y="121"/>
                    <a:pt x="30" y="119"/>
                    <a:pt x="31" y="118"/>
                  </a:cubicBezTo>
                  <a:close/>
                  <a:moveTo>
                    <a:pt x="48" y="46"/>
                  </a:moveTo>
                  <a:cubicBezTo>
                    <a:pt x="50" y="45"/>
                    <a:pt x="50" y="45"/>
                    <a:pt x="51" y="43"/>
                  </a:cubicBezTo>
                  <a:cubicBezTo>
                    <a:pt x="50" y="44"/>
                    <a:pt x="48" y="45"/>
                    <a:pt x="48" y="46"/>
                  </a:cubicBezTo>
                  <a:close/>
                  <a:moveTo>
                    <a:pt x="50" y="148"/>
                  </a:moveTo>
                  <a:cubicBezTo>
                    <a:pt x="46" y="148"/>
                    <a:pt x="43" y="149"/>
                    <a:pt x="39" y="150"/>
                  </a:cubicBezTo>
                  <a:cubicBezTo>
                    <a:pt x="40" y="151"/>
                    <a:pt x="41" y="151"/>
                    <a:pt x="41" y="153"/>
                  </a:cubicBezTo>
                  <a:cubicBezTo>
                    <a:pt x="45" y="152"/>
                    <a:pt x="47" y="151"/>
                    <a:pt x="50" y="150"/>
                  </a:cubicBezTo>
                  <a:cubicBezTo>
                    <a:pt x="50" y="149"/>
                    <a:pt x="50" y="148"/>
                    <a:pt x="50" y="148"/>
                  </a:cubicBezTo>
                  <a:close/>
                  <a:moveTo>
                    <a:pt x="48" y="153"/>
                  </a:moveTo>
                  <a:cubicBezTo>
                    <a:pt x="49" y="153"/>
                    <a:pt x="49" y="154"/>
                    <a:pt x="50" y="155"/>
                  </a:cubicBezTo>
                  <a:cubicBezTo>
                    <a:pt x="50" y="154"/>
                    <a:pt x="50" y="152"/>
                    <a:pt x="50" y="152"/>
                  </a:cubicBezTo>
                  <a:cubicBezTo>
                    <a:pt x="50" y="152"/>
                    <a:pt x="49" y="152"/>
                    <a:pt x="48" y="153"/>
                  </a:cubicBezTo>
                  <a:close/>
                  <a:moveTo>
                    <a:pt x="49" y="158"/>
                  </a:moveTo>
                  <a:cubicBezTo>
                    <a:pt x="49" y="159"/>
                    <a:pt x="48" y="160"/>
                    <a:pt x="47" y="161"/>
                  </a:cubicBezTo>
                  <a:cubicBezTo>
                    <a:pt x="48" y="162"/>
                    <a:pt x="48" y="164"/>
                    <a:pt x="49" y="165"/>
                  </a:cubicBezTo>
                  <a:cubicBezTo>
                    <a:pt x="50" y="163"/>
                    <a:pt x="51" y="160"/>
                    <a:pt x="49" y="158"/>
                  </a:cubicBezTo>
                  <a:close/>
                  <a:moveTo>
                    <a:pt x="49" y="168"/>
                  </a:moveTo>
                  <a:cubicBezTo>
                    <a:pt x="48" y="169"/>
                    <a:pt x="47" y="170"/>
                    <a:pt x="46" y="172"/>
                  </a:cubicBezTo>
                  <a:cubicBezTo>
                    <a:pt x="47" y="172"/>
                    <a:pt x="48" y="174"/>
                    <a:pt x="49" y="174"/>
                  </a:cubicBezTo>
                  <a:cubicBezTo>
                    <a:pt x="50" y="173"/>
                    <a:pt x="50" y="170"/>
                    <a:pt x="50" y="168"/>
                  </a:cubicBezTo>
                  <a:cubicBezTo>
                    <a:pt x="50" y="168"/>
                    <a:pt x="49" y="168"/>
                    <a:pt x="49" y="168"/>
                  </a:cubicBezTo>
                  <a:close/>
                  <a:moveTo>
                    <a:pt x="49" y="177"/>
                  </a:moveTo>
                  <a:cubicBezTo>
                    <a:pt x="48" y="178"/>
                    <a:pt x="47" y="179"/>
                    <a:pt x="46" y="180"/>
                  </a:cubicBezTo>
                  <a:cubicBezTo>
                    <a:pt x="47" y="181"/>
                    <a:pt x="48" y="182"/>
                    <a:pt x="49" y="183"/>
                  </a:cubicBezTo>
                  <a:cubicBezTo>
                    <a:pt x="49" y="181"/>
                    <a:pt x="50" y="178"/>
                    <a:pt x="49" y="177"/>
                  </a:cubicBezTo>
                  <a:close/>
                  <a:moveTo>
                    <a:pt x="49" y="156"/>
                  </a:moveTo>
                  <a:cubicBezTo>
                    <a:pt x="49" y="155"/>
                    <a:pt x="48" y="154"/>
                    <a:pt x="48" y="153"/>
                  </a:cubicBezTo>
                  <a:cubicBezTo>
                    <a:pt x="46" y="153"/>
                    <a:pt x="45" y="155"/>
                    <a:pt x="44" y="157"/>
                  </a:cubicBezTo>
                  <a:cubicBezTo>
                    <a:pt x="45" y="158"/>
                    <a:pt x="45" y="159"/>
                    <a:pt x="46" y="160"/>
                  </a:cubicBezTo>
                  <a:cubicBezTo>
                    <a:pt x="47" y="159"/>
                    <a:pt x="48" y="157"/>
                    <a:pt x="49" y="156"/>
                  </a:cubicBezTo>
                  <a:close/>
                  <a:moveTo>
                    <a:pt x="49" y="185"/>
                  </a:moveTo>
                  <a:cubicBezTo>
                    <a:pt x="47" y="184"/>
                    <a:pt x="47" y="182"/>
                    <a:pt x="45" y="181"/>
                  </a:cubicBezTo>
                  <a:cubicBezTo>
                    <a:pt x="44" y="183"/>
                    <a:pt x="43" y="184"/>
                    <a:pt x="42" y="186"/>
                  </a:cubicBezTo>
                  <a:cubicBezTo>
                    <a:pt x="43" y="187"/>
                    <a:pt x="44" y="189"/>
                    <a:pt x="46" y="191"/>
                  </a:cubicBezTo>
                  <a:cubicBezTo>
                    <a:pt x="47" y="189"/>
                    <a:pt x="48" y="188"/>
                    <a:pt x="49" y="185"/>
                  </a:cubicBezTo>
                  <a:close/>
                  <a:moveTo>
                    <a:pt x="46" y="192"/>
                  </a:moveTo>
                  <a:cubicBezTo>
                    <a:pt x="47" y="192"/>
                    <a:pt x="47" y="194"/>
                    <a:pt x="48" y="194"/>
                  </a:cubicBezTo>
                  <a:cubicBezTo>
                    <a:pt x="48" y="192"/>
                    <a:pt x="49" y="190"/>
                    <a:pt x="48" y="189"/>
                  </a:cubicBezTo>
                  <a:cubicBezTo>
                    <a:pt x="48" y="190"/>
                    <a:pt x="47" y="191"/>
                    <a:pt x="46" y="192"/>
                  </a:cubicBezTo>
                  <a:close/>
                  <a:moveTo>
                    <a:pt x="48" y="167"/>
                  </a:moveTo>
                  <a:cubicBezTo>
                    <a:pt x="48" y="165"/>
                    <a:pt x="47" y="164"/>
                    <a:pt x="46" y="162"/>
                  </a:cubicBezTo>
                  <a:cubicBezTo>
                    <a:pt x="45" y="163"/>
                    <a:pt x="44" y="165"/>
                    <a:pt x="43" y="166"/>
                  </a:cubicBezTo>
                  <a:cubicBezTo>
                    <a:pt x="44" y="167"/>
                    <a:pt x="45" y="169"/>
                    <a:pt x="46" y="170"/>
                  </a:cubicBezTo>
                  <a:cubicBezTo>
                    <a:pt x="47" y="169"/>
                    <a:pt x="48" y="168"/>
                    <a:pt x="48" y="167"/>
                  </a:cubicBezTo>
                  <a:close/>
                  <a:moveTo>
                    <a:pt x="47" y="200"/>
                  </a:moveTo>
                  <a:cubicBezTo>
                    <a:pt x="46" y="200"/>
                    <a:pt x="46" y="200"/>
                    <a:pt x="46" y="200"/>
                  </a:cubicBezTo>
                  <a:cubicBezTo>
                    <a:pt x="44" y="202"/>
                    <a:pt x="40" y="202"/>
                    <a:pt x="37" y="201"/>
                  </a:cubicBezTo>
                  <a:cubicBezTo>
                    <a:pt x="36" y="200"/>
                    <a:pt x="34" y="198"/>
                    <a:pt x="32" y="198"/>
                  </a:cubicBezTo>
                  <a:cubicBezTo>
                    <a:pt x="33" y="206"/>
                    <a:pt x="31" y="215"/>
                    <a:pt x="32" y="220"/>
                  </a:cubicBezTo>
                  <a:cubicBezTo>
                    <a:pt x="34" y="222"/>
                    <a:pt x="38" y="222"/>
                    <a:pt x="39" y="220"/>
                  </a:cubicBezTo>
                  <a:cubicBezTo>
                    <a:pt x="41" y="215"/>
                    <a:pt x="41" y="208"/>
                    <a:pt x="42" y="204"/>
                  </a:cubicBezTo>
                  <a:cubicBezTo>
                    <a:pt x="43" y="209"/>
                    <a:pt x="41" y="216"/>
                    <a:pt x="41" y="221"/>
                  </a:cubicBezTo>
                  <a:cubicBezTo>
                    <a:pt x="43" y="221"/>
                    <a:pt x="45" y="219"/>
                    <a:pt x="46" y="217"/>
                  </a:cubicBezTo>
                  <a:cubicBezTo>
                    <a:pt x="47" y="216"/>
                    <a:pt x="46" y="216"/>
                    <a:pt x="46" y="216"/>
                  </a:cubicBezTo>
                  <a:cubicBezTo>
                    <a:pt x="46" y="215"/>
                    <a:pt x="47" y="215"/>
                    <a:pt x="47" y="214"/>
                  </a:cubicBezTo>
                  <a:cubicBezTo>
                    <a:pt x="47" y="209"/>
                    <a:pt x="49" y="205"/>
                    <a:pt x="48" y="199"/>
                  </a:cubicBezTo>
                  <a:cubicBezTo>
                    <a:pt x="48" y="199"/>
                    <a:pt x="48" y="198"/>
                    <a:pt x="48" y="198"/>
                  </a:cubicBezTo>
                  <a:cubicBezTo>
                    <a:pt x="48" y="199"/>
                    <a:pt x="47" y="199"/>
                    <a:pt x="47" y="200"/>
                  </a:cubicBezTo>
                  <a:close/>
                  <a:moveTo>
                    <a:pt x="48" y="196"/>
                  </a:moveTo>
                  <a:cubicBezTo>
                    <a:pt x="47" y="195"/>
                    <a:pt x="46" y="194"/>
                    <a:pt x="46" y="193"/>
                  </a:cubicBezTo>
                  <a:cubicBezTo>
                    <a:pt x="45" y="194"/>
                    <a:pt x="43" y="195"/>
                    <a:pt x="43" y="196"/>
                  </a:cubicBezTo>
                  <a:cubicBezTo>
                    <a:pt x="44" y="197"/>
                    <a:pt x="45" y="198"/>
                    <a:pt x="46" y="198"/>
                  </a:cubicBezTo>
                  <a:cubicBezTo>
                    <a:pt x="47" y="198"/>
                    <a:pt x="48" y="197"/>
                    <a:pt x="48" y="196"/>
                  </a:cubicBezTo>
                  <a:close/>
                  <a:moveTo>
                    <a:pt x="48" y="176"/>
                  </a:moveTo>
                  <a:cubicBezTo>
                    <a:pt x="47" y="174"/>
                    <a:pt x="46" y="174"/>
                    <a:pt x="46" y="172"/>
                  </a:cubicBezTo>
                  <a:cubicBezTo>
                    <a:pt x="45" y="173"/>
                    <a:pt x="44" y="174"/>
                    <a:pt x="43" y="176"/>
                  </a:cubicBezTo>
                  <a:cubicBezTo>
                    <a:pt x="44" y="177"/>
                    <a:pt x="44" y="178"/>
                    <a:pt x="46" y="179"/>
                  </a:cubicBezTo>
                  <a:cubicBezTo>
                    <a:pt x="46" y="178"/>
                    <a:pt x="47" y="177"/>
                    <a:pt x="48" y="176"/>
                  </a:cubicBezTo>
                  <a:close/>
                  <a:moveTo>
                    <a:pt x="36" y="61"/>
                  </a:moveTo>
                  <a:cubicBezTo>
                    <a:pt x="39" y="60"/>
                    <a:pt x="39" y="57"/>
                    <a:pt x="40" y="55"/>
                  </a:cubicBezTo>
                  <a:cubicBezTo>
                    <a:pt x="40" y="54"/>
                    <a:pt x="41" y="54"/>
                    <a:pt x="42" y="54"/>
                  </a:cubicBezTo>
                  <a:cubicBezTo>
                    <a:pt x="41" y="51"/>
                    <a:pt x="44" y="52"/>
                    <a:pt x="46" y="50"/>
                  </a:cubicBezTo>
                  <a:cubicBezTo>
                    <a:pt x="47" y="49"/>
                    <a:pt x="46" y="48"/>
                    <a:pt x="47" y="46"/>
                  </a:cubicBezTo>
                  <a:cubicBezTo>
                    <a:pt x="43" y="50"/>
                    <a:pt x="39" y="55"/>
                    <a:pt x="36" y="61"/>
                  </a:cubicBezTo>
                  <a:close/>
                  <a:moveTo>
                    <a:pt x="45" y="161"/>
                  </a:moveTo>
                  <a:cubicBezTo>
                    <a:pt x="45" y="160"/>
                    <a:pt x="44" y="159"/>
                    <a:pt x="43" y="157"/>
                  </a:cubicBezTo>
                  <a:cubicBezTo>
                    <a:pt x="42" y="159"/>
                    <a:pt x="41" y="160"/>
                    <a:pt x="40" y="161"/>
                  </a:cubicBezTo>
                  <a:cubicBezTo>
                    <a:pt x="41" y="162"/>
                    <a:pt x="41" y="164"/>
                    <a:pt x="42" y="165"/>
                  </a:cubicBezTo>
                  <a:cubicBezTo>
                    <a:pt x="43" y="164"/>
                    <a:pt x="45" y="163"/>
                    <a:pt x="45" y="161"/>
                  </a:cubicBezTo>
                  <a:close/>
                  <a:moveTo>
                    <a:pt x="42" y="167"/>
                  </a:moveTo>
                  <a:cubicBezTo>
                    <a:pt x="42" y="168"/>
                    <a:pt x="39" y="170"/>
                    <a:pt x="39" y="171"/>
                  </a:cubicBezTo>
                  <a:cubicBezTo>
                    <a:pt x="38" y="171"/>
                    <a:pt x="40" y="172"/>
                    <a:pt x="40" y="173"/>
                  </a:cubicBezTo>
                  <a:cubicBezTo>
                    <a:pt x="41" y="174"/>
                    <a:pt x="41" y="174"/>
                    <a:pt x="42" y="175"/>
                  </a:cubicBezTo>
                  <a:cubicBezTo>
                    <a:pt x="43" y="174"/>
                    <a:pt x="44" y="172"/>
                    <a:pt x="45" y="171"/>
                  </a:cubicBezTo>
                  <a:cubicBezTo>
                    <a:pt x="44" y="170"/>
                    <a:pt x="43" y="168"/>
                    <a:pt x="42" y="167"/>
                  </a:cubicBezTo>
                  <a:close/>
                  <a:moveTo>
                    <a:pt x="45" y="180"/>
                  </a:moveTo>
                  <a:cubicBezTo>
                    <a:pt x="44" y="179"/>
                    <a:pt x="43" y="177"/>
                    <a:pt x="42" y="176"/>
                  </a:cubicBezTo>
                  <a:cubicBezTo>
                    <a:pt x="41" y="178"/>
                    <a:pt x="39" y="179"/>
                    <a:pt x="39" y="180"/>
                  </a:cubicBezTo>
                  <a:cubicBezTo>
                    <a:pt x="39" y="182"/>
                    <a:pt x="40" y="183"/>
                    <a:pt x="41" y="185"/>
                  </a:cubicBezTo>
                  <a:cubicBezTo>
                    <a:pt x="43" y="183"/>
                    <a:pt x="44" y="182"/>
                    <a:pt x="45" y="180"/>
                  </a:cubicBezTo>
                  <a:close/>
                  <a:moveTo>
                    <a:pt x="45" y="192"/>
                  </a:moveTo>
                  <a:cubicBezTo>
                    <a:pt x="44" y="190"/>
                    <a:pt x="42" y="189"/>
                    <a:pt x="42" y="187"/>
                  </a:cubicBezTo>
                  <a:cubicBezTo>
                    <a:pt x="40" y="188"/>
                    <a:pt x="39" y="189"/>
                    <a:pt x="38" y="191"/>
                  </a:cubicBezTo>
                  <a:cubicBezTo>
                    <a:pt x="39" y="192"/>
                    <a:pt x="40" y="194"/>
                    <a:pt x="42" y="195"/>
                  </a:cubicBezTo>
                  <a:cubicBezTo>
                    <a:pt x="43" y="194"/>
                    <a:pt x="44" y="193"/>
                    <a:pt x="45" y="192"/>
                  </a:cubicBezTo>
                  <a:close/>
                  <a:moveTo>
                    <a:pt x="43" y="155"/>
                  </a:moveTo>
                  <a:cubicBezTo>
                    <a:pt x="43" y="155"/>
                    <a:pt x="43" y="155"/>
                    <a:pt x="43" y="155"/>
                  </a:cubicBezTo>
                  <a:cubicBezTo>
                    <a:pt x="43" y="155"/>
                    <a:pt x="44" y="154"/>
                    <a:pt x="44" y="154"/>
                  </a:cubicBezTo>
                  <a:cubicBezTo>
                    <a:pt x="44" y="155"/>
                    <a:pt x="43" y="154"/>
                    <a:pt x="43" y="155"/>
                  </a:cubicBezTo>
                  <a:close/>
                  <a:moveTo>
                    <a:pt x="42" y="197"/>
                  </a:moveTo>
                  <a:cubicBezTo>
                    <a:pt x="41" y="198"/>
                    <a:pt x="40" y="198"/>
                    <a:pt x="39" y="199"/>
                  </a:cubicBezTo>
                  <a:cubicBezTo>
                    <a:pt x="41" y="200"/>
                    <a:pt x="43" y="200"/>
                    <a:pt x="44" y="199"/>
                  </a:cubicBezTo>
                  <a:cubicBezTo>
                    <a:pt x="43" y="198"/>
                    <a:pt x="43" y="197"/>
                    <a:pt x="42" y="197"/>
                  </a:cubicBezTo>
                  <a:close/>
                  <a:moveTo>
                    <a:pt x="41" y="154"/>
                  </a:moveTo>
                  <a:cubicBezTo>
                    <a:pt x="40" y="155"/>
                    <a:pt x="38" y="155"/>
                    <a:pt x="37" y="155"/>
                  </a:cubicBezTo>
                  <a:cubicBezTo>
                    <a:pt x="37" y="157"/>
                    <a:pt x="39" y="158"/>
                    <a:pt x="39" y="160"/>
                  </a:cubicBezTo>
                  <a:cubicBezTo>
                    <a:pt x="41" y="159"/>
                    <a:pt x="44" y="156"/>
                    <a:pt x="41" y="154"/>
                  </a:cubicBezTo>
                  <a:close/>
                  <a:moveTo>
                    <a:pt x="42" y="165"/>
                  </a:moveTo>
                  <a:cubicBezTo>
                    <a:pt x="41" y="164"/>
                    <a:pt x="40" y="163"/>
                    <a:pt x="39" y="162"/>
                  </a:cubicBezTo>
                  <a:cubicBezTo>
                    <a:pt x="39" y="163"/>
                    <a:pt x="36" y="165"/>
                    <a:pt x="36" y="166"/>
                  </a:cubicBezTo>
                  <a:cubicBezTo>
                    <a:pt x="36" y="168"/>
                    <a:pt x="37" y="169"/>
                    <a:pt x="38" y="170"/>
                  </a:cubicBezTo>
                  <a:cubicBezTo>
                    <a:pt x="39" y="168"/>
                    <a:pt x="41" y="167"/>
                    <a:pt x="42" y="165"/>
                  </a:cubicBezTo>
                  <a:close/>
                  <a:moveTo>
                    <a:pt x="38" y="171"/>
                  </a:moveTo>
                  <a:cubicBezTo>
                    <a:pt x="37" y="172"/>
                    <a:pt x="36" y="173"/>
                    <a:pt x="35" y="174"/>
                  </a:cubicBezTo>
                  <a:cubicBezTo>
                    <a:pt x="36" y="172"/>
                    <a:pt x="37" y="171"/>
                    <a:pt x="37" y="171"/>
                  </a:cubicBezTo>
                  <a:cubicBezTo>
                    <a:pt x="36" y="170"/>
                    <a:pt x="36" y="168"/>
                    <a:pt x="35" y="167"/>
                  </a:cubicBezTo>
                  <a:cubicBezTo>
                    <a:pt x="35" y="169"/>
                    <a:pt x="35" y="170"/>
                    <a:pt x="34" y="173"/>
                  </a:cubicBezTo>
                  <a:cubicBezTo>
                    <a:pt x="35" y="175"/>
                    <a:pt x="37" y="177"/>
                    <a:pt x="38" y="179"/>
                  </a:cubicBezTo>
                  <a:cubicBezTo>
                    <a:pt x="39" y="178"/>
                    <a:pt x="40" y="177"/>
                    <a:pt x="41" y="176"/>
                  </a:cubicBezTo>
                  <a:cubicBezTo>
                    <a:pt x="40" y="174"/>
                    <a:pt x="39" y="173"/>
                    <a:pt x="38" y="171"/>
                  </a:cubicBezTo>
                  <a:close/>
                  <a:moveTo>
                    <a:pt x="41" y="196"/>
                  </a:moveTo>
                  <a:cubicBezTo>
                    <a:pt x="39" y="195"/>
                    <a:pt x="39" y="192"/>
                    <a:pt x="37" y="191"/>
                  </a:cubicBezTo>
                  <a:cubicBezTo>
                    <a:pt x="36" y="193"/>
                    <a:pt x="36" y="193"/>
                    <a:pt x="35" y="194"/>
                  </a:cubicBezTo>
                  <a:cubicBezTo>
                    <a:pt x="36" y="196"/>
                    <a:pt x="37" y="197"/>
                    <a:pt x="39" y="198"/>
                  </a:cubicBezTo>
                  <a:cubicBezTo>
                    <a:pt x="39" y="198"/>
                    <a:pt x="41" y="197"/>
                    <a:pt x="41" y="196"/>
                  </a:cubicBezTo>
                  <a:close/>
                  <a:moveTo>
                    <a:pt x="41" y="185"/>
                  </a:moveTo>
                  <a:cubicBezTo>
                    <a:pt x="39" y="184"/>
                    <a:pt x="39" y="182"/>
                    <a:pt x="38" y="181"/>
                  </a:cubicBezTo>
                  <a:cubicBezTo>
                    <a:pt x="37" y="183"/>
                    <a:pt x="35" y="184"/>
                    <a:pt x="34" y="186"/>
                  </a:cubicBezTo>
                  <a:cubicBezTo>
                    <a:pt x="35" y="187"/>
                    <a:pt x="36" y="188"/>
                    <a:pt x="37" y="190"/>
                  </a:cubicBezTo>
                  <a:cubicBezTo>
                    <a:pt x="39" y="189"/>
                    <a:pt x="40" y="187"/>
                    <a:pt x="41" y="185"/>
                  </a:cubicBezTo>
                  <a:close/>
                  <a:moveTo>
                    <a:pt x="13" y="149"/>
                  </a:moveTo>
                  <a:cubicBezTo>
                    <a:pt x="13" y="150"/>
                    <a:pt x="15" y="151"/>
                    <a:pt x="15" y="152"/>
                  </a:cubicBezTo>
                  <a:cubicBezTo>
                    <a:pt x="22" y="153"/>
                    <a:pt x="27" y="154"/>
                    <a:pt x="34" y="154"/>
                  </a:cubicBezTo>
                  <a:cubicBezTo>
                    <a:pt x="35" y="153"/>
                    <a:pt x="34" y="153"/>
                    <a:pt x="35" y="153"/>
                  </a:cubicBezTo>
                  <a:cubicBezTo>
                    <a:pt x="35" y="153"/>
                    <a:pt x="35" y="153"/>
                    <a:pt x="36" y="154"/>
                  </a:cubicBezTo>
                  <a:cubicBezTo>
                    <a:pt x="37" y="153"/>
                    <a:pt x="39" y="153"/>
                    <a:pt x="40" y="153"/>
                  </a:cubicBezTo>
                  <a:cubicBezTo>
                    <a:pt x="40" y="152"/>
                    <a:pt x="39" y="151"/>
                    <a:pt x="39" y="150"/>
                  </a:cubicBezTo>
                  <a:cubicBezTo>
                    <a:pt x="31" y="151"/>
                    <a:pt x="23" y="149"/>
                    <a:pt x="16" y="148"/>
                  </a:cubicBezTo>
                  <a:cubicBezTo>
                    <a:pt x="16" y="147"/>
                    <a:pt x="14" y="147"/>
                    <a:pt x="13" y="146"/>
                  </a:cubicBezTo>
                  <a:cubicBezTo>
                    <a:pt x="13" y="147"/>
                    <a:pt x="13" y="147"/>
                    <a:pt x="12" y="148"/>
                  </a:cubicBezTo>
                  <a:cubicBezTo>
                    <a:pt x="13" y="148"/>
                    <a:pt x="13" y="149"/>
                    <a:pt x="13" y="149"/>
                  </a:cubicBezTo>
                  <a:close/>
                  <a:moveTo>
                    <a:pt x="39" y="161"/>
                  </a:moveTo>
                  <a:cubicBezTo>
                    <a:pt x="38" y="159"/>
                    <a:pt x="37" y="158"/>
                    <a:pt x="36" y="156"/>
                  </a:cubicBezTo>
                  <a:cubicBezTo>
                    <a:pt x="36" y="159"/>
                    <a:pt x="36" y="162"/>
                    <a:pt x="36" y="165"/>
                  </a:cubicBezTo>
                  <a:cubicBezTo>
                    <a:pt x="36" y="163"/>
                    <a:pt x="38" y="163"/>
                    <a:pt x="39" y="161"/>
                  </a:cubicBezTo>
                  <a:close/>
                  <a:moveTo>
                    <a:pt x="37" y="179"/>
                  </a:moveTo>
                  <a:cubicBezTo>
                    <a:pt x="36" y="178"/>
                    <a:pt x="35" y="175"/>
                    <a:pt x="34" y="174"/>
                  </a:cubicBezTo>
                  <a:cubicBezTo>
                    <a:pt x="34" y="179"/>
                    <a:pt x="32" y="185"/>
                    <a:pt x="31" y="189"/>
                  </a:cubicBezTo>
                  <a:cubicBezTo>
                    <a:pt x="32" y="190"/>
                    <a:pt x="33" y="192"/>
                    <a:pt x="34" y="193"/>
                  </a:cubicBezTo>
                  <a:cubicBezTo>
                    <a:pt x="35" y="192"/>
                    <a:pt x="36" y="192"/>
                    <a:pt x="37" y="190"/>
                  </a:cubicBezTo>
                  <a:cubicBezTo>
                    <a:pt x="36" y="189"/>
                    <a:pt x="35" y="187"/>
                    <a:pt x="34" y="186"/>
                  </a:cubicBezTo>
                  <a:cubicBezTo>
                    <a:pt x="33" y="186"/>
                    <a:pt x="33" y="187"/>
                    <a:pt x="33" y="187"/>
                  </a:cubicBezTo>
                  <a:cubicBezTo>
                    <a:pt x="33" y="186"/>
                    <a:pt x="33" y="185"/>
                    <a:pt x="34" y="184"/>
                  </a:cubicBezTo>
                  <a:cubicBezTo>
                    <a:pt x="34" y="184"/>
                    <a:pt x="34" y="185"/>
                    <a:pt x="34" y="185"/>
                  </a:cubicBezTo>
                  <a:cubicBezTo>
                    <a:pt x="34" y="183"/>
                    <a:pt x="38" y="181"/>
                    <a:pt x="37" y="179"/>
                  </a:cubicBezTo>
                  <a:close/>
                  <a:moveTo>
                    <a:pt x="34" y="195"/>
                  </a:moveTo>
                  <a:cubicBezTo>
                    <a:pt x="34" y="195"/>
                    <a:pt x="33" y="197"/>
                    <a:pt x="32" y="196"/>
                  </a:cubicBezTo>
                  <a:cubicBezTo>
                    <a:pt x="33" y="195"/>
                    <a:pt x="33" y="195"/>
                    <a:pt x="34" y="194"/>
                  </a:cubicBezTo>
                  <a:cubicBezTo>
                    <a:pt x="33" y="193"/>
                    <a:pt x="32" y="191"/>
                    <a:pt x="31" y="190"/>
                  </a:cubicBezTo>
                  <a:cubicBezTo>
                    <a:pt x="31" y="192"/>
                    <a:pt x="31" y="194"/>
                    <a:pt x="32" y="197"/>
                  </a:cubicBezTo>
                  <a:cubicBezTo>
                    <a:pt x="34" y="197"/>
                    <a:pt x="35" y="198"/>
                    <a:pt x="37" y="199"/>
                  </a:cubicBezTo>
                  <a:cubicBezTo>
                    <a:pt x="37" y="197"/>
                    <a:pt x="35" y="196"/>
                    <a:pt x="34" y="195"/>
                  </a:cubicBezTo>
                  <a:close/>
                  <a:moveTo>
                    <a:pt x="29" y="81"/>
                  </a:moveTo>
                  <a:cubicBezTo>
                    <a:pt x="30" y="80"/>
                    <a:pt x="31" y="78"/>
                    <a:pt x="30" y="76"/>
                  </a:cubicBezTo>
                  <a:cubicBezTo>
                    <a:pt x="31" y="75"/>
                    <a:pt x="31" y="75"/>
                    <a:pt x="32" y="75"/>
                  </a:cubicBezTo>
                  <a:cubicBezTo>
                    <a:pt x="32" y="73"/>
                    <a:pt x="32" y="70"/>
                    <a:pt x="34" y="69"/>
                  </a:cubicBezTo>
                  <a:cubicBezTo>
                    <a:pt x="32" y="66"/>
                    <a:pt x="36" y="65"/>
                    <a:pt x="35" y="62"/>
                  </a:cubicBezTo>
                  <a:cubicBezTo>
                    <a:pt x="32" y="67"/>
                    <a:pt x="31" y="74"/>
                    <a:pt x="29" y="81"/>
                  </a:cubicBezTo>
                  <a:close/>
                  <a:moveTo>
                    <a:pt x="18" y="198"/>
                  </a:moveTo>
                  <a:cubicBezTo>
                    <a:pt x="21" y="199"/>
                    <a:pt x="26" y="201"/>
                    <a:pt x="28" y="199"/>
                  </a:cubicBezTo>
                  <a:cubicBezTo>
                    <a:pt x="31" y="197"/>
                    <a:pt x="30" y="196"/>
                    <a:pt x="29" y="193"/>
                  </a:cubicBezTo>
                  <a:cubicBezTo>
                    <a:pt x="29" y="191"/>
                    <a:pt x="30" y="188"/>
                    <a:pt x="30" y="186"/>
                  </a:cubicBezTo>
                  <a:cubicBezTo>
                    <a:pt x="31" y="184"/>
                    <a:pt x="31" y="182"/>
                    <a:pt x="32" y="179"/>
                  </a:cubicBezTo>
                  <a:cubicBezTo>
                    <a:pt x="33" y="171"/>
                    <a:pt x="35" y="164"/>
                    <a:pt x="34" y="155"/>
                  </a:cubicBezTo>
                  <a:cubicBezTo>
                    <a:pt x="30" y="155"/>
                    <a:pt x="26" y="155"/>
                    <a:pt x="22" y="155"/>
                  </a:cubicBezTo>
                  <a:cubicBezTo>
                    <a:pt x="22" y="161"/>
                    <a:pt x="21" y="167"/>
                    <a:pt x="23" y="173"/>
                  </a:cubicBezTo>
                  <a:cubicBezTo>
                    <a:pt x="23" y="173"/>
                    <a:pt x="22" y="173"/>
                    <a:pt x="22" y="174"/>
                  </a:cubicBezTo>
                  <a:cubicBezTo>
                    <a:pt x="22" y="177"/>
                    <a:pt x="20" y="180"/>
                    <a:pt x="21" y="183"/>
                  </a:cubicBezTo>
                  <a:cubicBezTo>
                    <a:pt x="21" y="183"/>
                    <a:pt x="20" y="183"/>
                    <a:pt x="20" y="183"/>
                  </a:cubicBezTo>
                  <a:cubicBezTo>
                    <a:pt x="18" y="189"/>
                    <a:pt x="14" y="191"/>
                    <a:pt x="12" y="195"/>
                  </a:cubicBezTo>
                  <a:cubicBezTo>
                    <a:pt x="14" y="196"/>
                    <a:pt x="16" y="197"/>
                    <a:pt x="18" y="198"/>
                  </a:cubicBezTo>
                  <a:close/>
                  <a:moveTo>
                    <a:pt x="22" y="140"/>
                  </a:moveTo>
                  <a:cubicBezTo>
                    <a:pt x="22" y="144"/>
                    <a:pt x="31" y="145"/>
                    <a:pt x="32" y="141"/>
                  </a:cubicBezTo>
                  <a:cubicBezTo>
                    <a:pt x="33" y="138"/>
                    <a:pt x="30" y="132"/>
                    <a:pt x="30" y="130"/>
                  </a:cubicBezTo>
                  <a:cubicBezTo>
                    <a:pt x="30" y="133"/>
                    <a:pt x="31" y="137"/>
                    <a:pt x="30" y="139"/>
                  </a:cubicBezTo>
                  <a:cubicBezTo>
                    <a:pt x="29" y="141"/>
                    <a:pt x="26" y="141"/>
                    <a:pt x="25" y="139"/>
                  </a:cubicBezTo>
                  <a:cubicBezTo>
                    <a:pt x="24" y="137"/>
                    <a:pt x="25" y="133"/>
                    <a:pt x="24" y="131"/>
                  </a:cubicBezTo>
                  <a:cubicBezTo>
                    <a:pt x="23" y="134"/>
                    <a:pt x="21" y="136"/>
                    <a:pt x="22" y="140"/>
                  </a:cubicBezTo>
                  <a:close/>
                  <a:moveTo>
                    <a:pt x="31" y="206"/>
                  </a:moveTo>
                  <a:cubicBezTo>
                    <a:pt x="31" y="205"/>
                    <a:pt x="31" y="202"/>
                    <a:pt x="30" y="200"/>
                  </a:cubicBezTo>
                  <a:cubicBezTo>
                    <a:pt x="29" y="201"/>
                    <a:pt x="29" y="202"/>
                    <a:pt x="27" y="202"/>
                  </a:cubicBezTo>
                  <a:cubicBezTo>
                    <a:pt x="25" y="202"/>
                    <a:pt x="22" y="201"/>
                    <a:pt x="21" y="200"/>
                  </a:cubicBezTo>
                  <a:cubicBezTo>
                    <a:pt x="18" y="200"/>
                    <a:pt x="16" y="199"/>
                    <a:pt x="14" y="198"/>
                  </a:cubicBezTo>
                  <a:cubicBezTo>
                    <a:pt x="13" y="198"/>
                    <a:pt x="13" y="197"/>
                    <a:pt x="12" y="197"/>
                  </a:cubicBezTo>
                  <a:cubicBezTo>
                    <a:pt x="11" y="204"/>
                    <a:pt x="12" y="209"/>
                    <a:pt x="13" y="214"/>
                  </a:cubicBezTo>
                  <a:cubicBezTo>
                    <a:pt x="17" y="218"/>
                    <a:pt x="23" y="218"/>
                    <a:pt x="28" y="220"/>
                  </a:cubicBezTo>
                  <a:cubicBezTo>
                    <a:pt x="29" y="220"/>
                    <a:pt x="29" y="220"/>
                    <a:pt x="30" y="220"/>
                  </a:cubicBezTo>
                  <a:cubicBezTo>
                    <a:pt x="31" y="216"/>
                    <a:pt x="31" y="211"/>
                    <a:pt x="31" y="206"/>
                  </a:cubicBezTo>
                  <a:close/>
                  <a:moveTo>
                    <a:pt x="26" y="123"/>
                  </a:moveTo>
                  <a:cubicBezTo>
                    <a:pt x="26" y="124"/>
                    <a:pt x="25" y="128"/>
                    <a:pt x="26" y="128"/>
                  </a:cubicBezTo>
                  <a:cubicBezTo>
                    <a:pt x="26" y="129"/>
                    <a:pt x="29" y="128"/>
                    <a:pt x="30" y="128"/>
                  </a:cubicBezTo>
                  <a:cubicBezTo>
                    <a:pt x="31" y="126"/>
                    <a:pt x="30" y="125"/>
                    <a:pt x="30" y="123"/>
                  </a:cubicBezTo>
                  <a:cubicBezTo>
                    <a:pt x="28" y="122"/>
                    <a:pt x="28" y="122"/>
                    <a:pt x="26" y="123"/>
                  </a:cubicBezTo>
                  <a:close/>
                  <a:moveTo>
                    <a:pt x="29" y="81"/>
                  </a:moveTo>
                  <a:cubicBezTo>
                    <a:pt x="29" y="82"/>
                    <a:pt x="28" y="83"/>
                    <a:pt x="29" y="84"/>
                  </a:cubicBezTo>
                  <a:cubicBezTo>
                    <a:pt x="29" y="84"/>
                    <a:pt x="30" y="84"/>
                    <a:pt x="30" y="83"/>
                  </a:cubicBezTo>
                  <a:cubicBezTo>
                    <a:pt x="29" y="82"/>
                    <a:pt x="29" y="81"/>
                    <a:pt x="29" y="81"/>
                  </a:cubicBezTo>
                  <a:close/>
                  <a:moveTo>
                    <a:pt x="26" y="130"/>
                  </a:moveTo>
                  <a:cubicBezTo>
                    <a:pt x="25" y="132"/>
                    <a:pt x="26" y="136"/>
                    <a:pt x="26" y="138"/>
                  </a:cubicBezTo>
                  <a:cubicBezTo>
                    <a:pt x="27" y="139"/>
                    <a:pt x="27" y="139"/>
                    <a:pt x="28" y="139"/>
                  </a:cubicBezTo>
                  <a:cubicBezTo>
                    <a:pt x="30" y="137"/>
                    <a:pt x="30" y="129"/>
                    <a:pt x="26" y="130"/>
                  </a:cubicBezTo>
                  <a:close/>
                  <a:moveTo>
                    <a:pt x="28" y="87"/>
                  </a:moveTo>
                  <a:cubicBezTo>
                    <a:pt x="28" y="88"/>
                    <a:pt x="27" y="89"/>
                    <a:pt x="28" y="90"/>
                  </a:cubicBezTo>
                  <a:cubicBezTo>
                    <a:pt x="29" y="89"/>
                    <a:pt x="29" y="88"/>
                    <a:pt x="28" y="87"/>
                  </a:cubicBezTo>
                  <a:close/>
                  <a:moveTo>
                    <a:pt x="26" y="121"/>
                  </a:moveTo>
                  <a:cubicBezTo>
                    <a:pt x="27" y="121"/>
                    <a:pt x="28" y="120"/>
                    <a:pt x="28" y="119"/>
                  </a:cubicBezTo>
                  <a:cubicBezTo>
                    <a:pt x="28" y="119"/>
                    <a:pt x="27" y="118"/>
                    <a:pt x="27" y="118"/>
                  </a:cubicBezTo>
                  <a:cubicBezTo>
                    <a:pt x="27" y="116"/>
                    <a:pt x="27" y="116"/>
                    <a:pt x="28" y="114"/>
                  </a:cubicBezTo>
                  <a:cubicBezTo>
                    <a:pt x="26" y="113"/>
                    <a:pt x="25" y="110"/>
                    <a:pt x="28" y="110"/>
                  </a:cubicBezTo>
                  <a:cubicBezTo>
                    <a:pt x="27" y="108"/>
                    <a:pt x="26" y="105"/>
                    <a:pt x="28" y="103"/>
                  </a:cubicBezTo>
                  <a:cubicBezTo>
                    <a:pt x="28" y="102"/>
                    <a:pt x="27" y="102"/>
                    <a:pt x="27" y="101"/>
                  </a:cubicBezTo>
                  <a:cubicBezTo>
                    <a:pt x="27" y="100"/>
                    <a:pt x="28" y="100"/>
                    <a:pt x="28" y="99"/>
                  </a:cubicBezTo>
                  <a:cubicBezTo>
                    <a:pt x="28" y="97"/>
                    <a:pt x="27" y="95"/>
                    <a:pt x="28" y="95"/>
                  </a:cubicBezTo>
                  <a:cubicBezTo>
                    <a:pt x="28" y="94"/>
                    <a:pt x="27" y="91"/>
                    <a:pt x="27" y="91"/>
                  </a:cubicBezTo>
                  <a:cubicBezTo>
                    <a:pt x="25" y="98"/>
                    <a:pt x="25" y="111"/>
                    <a:pt x="26" y="121"/>
                  </a:cubicBezTo>
                  <a:close/>
                  <a:moveTo>
                    <a:pt x="20" y="170"/>
                  </a:moveTo>
                  <a:cubicBezTo>
                    <a:pt x="19" y="170"/>
                    <a:pt x="18" y="171"/>
                    <a:pt x="16" y="171"/>
                  </a:cubicBezTo>
                  <a:cubicBezTo>
                    <a:pt x="17" y="173"/>
                    <a:pt x="17" y="175"/>
                    <a:pt x="18" y="176"/>
                  </a:cubicBezTo>
                  <a:cubicBezTo>
                    <a:pt x="21" y="175"/>
                    <a:pt x="22" y="173"/>
                    <a:pt x="20" y="170"/>
                  </a:cubicBezTo>
                  <a:close/>
                  <a:moveTo>
                    <a:pt x="20" y="164"/>
                  </a:moveTo>
                  <a:cubicBezTo>
                    <a:pt x="20" y="165"/>
                    <a:pt x="19" y="165"/>
                    <a:pt x="18" y="165"/>
                  </a:cubicBezTo>
                  <a:cubicBezTo>
                    <a:pt x="19" y="166"/>
                    <a:pt x="19" y="168"/>
                    <a:pt x="20" y="168"/>
                  </a:cubicBezTo>
                  <a:cubicBezTo>
                    <a:pt x="21" y="167"/>
                    <a:pt x="21" y="165"/>
                    <a:pt x="20" y="164"/>
                  </a:cubicBezTo>
                  <a:close/>
                  <a:moveTo>
                    <a:pt x="19" y="155"/>
                  </a:moveTo>
                  <a:cubicBezTo>
                    <a:pt x="18" y="157"/>
                    <a:pt x="16" y="159"/>
                    <a:pt x="16" y="160"/>
                  </a:cubicBezTo>
                  <a:cubicBezTo>
                    <a:pt x="17" y="160"/>
                    <a:pt x="18" y="160"/>
                    <a:pt x="19" y="159"/>
                  </a:cubicBezTo>
                  <a:cubicBezTo>
                    <a:pt x="19" y="159"/>
                    <a:pt x="18" y="158"/>
                    <a:pt x="19" y="157"/>
                  </a:cubicBezTo>
                  <a:cubicBezTo>
                    <a:pt x="19" y="158"/>
                    <a:pt x="19" y="158"/>
                    <a:pt x="20" y="158"/>
                  </a:cubicBezTo>
                  <a:cubicBezTo>
                    <a:pt x="20" y="158"/>
                    <a:pt x="21" y="155"/>
                    <a:pt x="19" y="155"/>
                  </a:cubicBezTo>
                  <a:close/>
                  <a:moveTo>
                    <a:pt x="19" y="177"/>
                  </a:moveTo>
                  <a:cubicBezTo>
                    <a:pt x="19" y="178"/>
                    <a:pt x="19" y="179"/>
                    <a:pt x="20" y="179"/>
                  </a:cubicBezTo>
                  <a:cubicBezTo>
                    <a:pt x="20" y="178"/>
                    <a:pt x="20" y="178"/>
                    <a:pt x="20" y="177"/>
                  </a:cubicBezTo>
                  <a:cubicBezTo>
                    <a:pt x="20" y="177"/>
                    <a:pt x="19" y="177"/>
                    <a:pt x="19" y="177"/>
                  </a:cubicBezTo>
                  <a:close/>
                  <a:moveTo>
                    <a:pt x="20" y="160"/>
                  </a:moveTo>
                  <a:cubicBezTo>
                    <a:pt x="19" y="160"/>
                    <a:pt x="18" y="161"/>
                    <a:pt x="17" y="161"/>
                  </a:cubicBezTo>
                  <a:cubicBezTo>
                    <a:pt x="18" y="161"/>
                    <a:pt x="17" y="162"/>
                    <a:pt x="17" y="163"/>
                  </a:cubicBezTo>
                  <a:cubicBezTo>
                    <a:pt x="17" y="164"/>
                    <a:pt x="18" y="163"/>
                    <a:pt x="17" y="164"/>
                  </a:cubicBezTo>
                  <a:cubicBezTo>
                    <a:pt x="19" y="164"/>
                    <a:pt x="21" y="162"/>
                    <a:pt x="20" y="160"/>
                  </a:cubicBezTo>
                  <a:close/>
                  <a:moveTo>
                    <a:pt x="19" y="169"/>
                  </a:moveTo>
                  <a:cubicBezTo>
                    <a:pt x="18" y="168"/>
                    <a:pt x="18" y="166"/>
                    <a:pt x="17" y="166"/>
                  </a:cubicBezTo>
                  <a:cubicBezTo>
                    <a:pt x="16" y="166"/>
                    <a:pt x="16" y="166"/>
                    <a:pt x="15" y="166"/>
                  </a:cubicBezTo>
                  <a:cubicBezTo>
                    <a:pt x="15" y="168"/>
                    <a:pt x="15" y="169"/>
                    <a:pt x="16" y="170"/>
                  </a:cubicBezTo>
                  <a:cubicBezTo>
                    <a:pt x="17" y="170"/>
                    <a:pt x="18" y="170"/>
                    <a:pt x="19" y="169"/>
                  </a:cubicBezTo>
                  <a:close/>
                  <a:moveTo>
                    <a:pt x="17" y="178"/>
                  </a:moveTo>
                  <a:cubicBezTo>
                    <a:pt x="16" y="179"/>
                    <a:pt x="15" y="179"/>
                    <a:pt x="14" y="180"/>
                  </a:cubicBezTo>
                  <a:cubicBezTo>
                    <a:pt x="15" y="181"/>
                    <a:pt x="15" y="182"/>
                    <a:pt x="16" y="183"/>
                  </a:cubicBezTo>
                  <a:cubicBezTo>
                    <a:pt x="17" y="183"/>
                    <a:pt x="18" y="182"/>
                    <a:pt x="19" y="181"/>
                  </a:cubicBezTo>
                  <a:cubicBezTo>
                    <a:pt x="18" y="180"/>
                    <a:pt x="18" y="179"/>
                    <a:pt x="17" y="178"/>
                  </a:cubicBezTo>
                  <a:close/>
                  <a:moveTo>
                    <a:pt x="17" y="184"/>
                  </a:moveTo>
                  <a:cubicBezTo>
                    <a:pt x="17" y="185"/>
                    <a:pt x="17" y="185"/>
                    <a:pt x="17" y="185"/>
                  </a:cubicBezTo>
                  <a:cubicBezTo>
                    <a:pt x="18" y="185"/>
                    <a:pt x="18" y="184"/>
                    <a:pt x="18" y="184"/>
                  </a:cubicBezTo>
                  <a:cubicBezTo>
                    <a:pt x="17" y="184"/>
                    <a:pt x="17" y="184"/>
                    <a:pt x="17" y="184"/>
                  </a:cubicBezTo>
                  <a:close/>
                  <a:moveTo>
                    <a:pt x="12" y="152"/>
                  </a:moveTo>
                  <a:cubicBezTo>
                    <a:pt x="9" y="161"/>
                    <a:pt x="5" y="171"/>
                    <a:pt x="2" y="182"/>
                  </a:cubicBezTo>
                  <a:cubicBezTo>
                    <a:pt x="1" y="189"/>
                    <a:pt x="7" y="190"/>
                    <a:pt x="11" y="194"/>
                  </a:cubicBezTo>
                  <a:cubicBezTo>
                    <a:pt x="10" y="190"/>
                    <a:pt x="9" y="186"/>
                    <a:pt x="9" y="182"/>
                  </a:cubicBezTo>
                  <a:cubicBezTo>
                    <a:pt x="8" y="182"/>
                    <a:pt x="7" y="181"/>
                    <a:pt x="7" y="181"/>
                  </a:cubicBezTo>
                  <a:cubicBezTo>
                    <a:pt x="8" y="180"/>
                    <a:pt x="8" y="181"/>
                    <a:pt x="8" y="181"/>
                  </a:cubicBezTo>
                  <a:cubicBezTo>
                    <a:pt x="8" y="169"/>
                    <a:pt x="14" y="162"/>
                    <a:pt x="18" y="154"/>
                  </a:cubicBezTo>
                  <a:cubicBezTo>
                    <a:pt x="16" y="154"/>
                    <a:pt x="14" y="153"/>
                    <a:pt x="12" y="152"/>
                  </a:cubicBezTo>
                  <a:close/>
                  <a:moveTo>
                    <a:pt x="16" y="172"/>
                  </a:moveTo>
                  <a:cubicBezTo>
                    <a:pt x="14" y="172"/>
                    <a:pt x="13" y="173"/>
                    <a:pt x="12" y="173"/>
                  </a:cubicBezTo>
                  <a:cubicBezTo>
                    <a:pt x="12" y="175"/>
                    <a:pt x="13" y="176"/>
                    <a:pt x="14" y="178"/>
                  </a:cubicBezTo>
                  <a:cubicBezTo>
                    <a:pt x="15" y="178"/>
                    <a:pt x="16" y="177"/>
                    <a:pt x="17" y="177"/>
                  </a:cubicBezTo>
                  <a:cubicBezTo>
                    <a:pt x="17" y="175"/>
                    <a:pt x="16" y="173"/>
                    <a:pt x="16" y="172"/>
                  </a:cubicBezTo>
                  <a:close/>
                  <a:moveTo>
                    <a:pt x="14" y="166"/>
                  </a:moveTo>
                  <a:cubicBezTo>
                    <a:pt x="14" y="165"/>
                    <a:pt x="16" y="165"/>
                    <a:pt x="17" y="164"/>
                  </a:cubicBezTo>
                  <a:cubicBezTo>
                    <a:pt x="17" y="163"/>
                    <a:pt x="16" y="162"/>
                    <a:pt x="16" y="161"/>
                  </a:cubicBezTo>
                  <a:cubicBezTo>
                    <a:pt x="15" y="163"/>
                    <a:pt x="14" y="164"/>
                    <a:pt x="14" y="166"/>
                  </a:cubicBezTo>
                  <a:close/>
                  <a:moveTo>
                    <a:pt x="15" y="185"/>
                  </a:moveTo>
                  <a:cubicBezTo>
                    <a:pt x="14" y="185"/>
                    <a:pt x="14" y="185"/>
                    <a:pt x="13" y="186"/>
                  </a:cubicBezTo>
                  <a:cubicBezTo>
                    <a:pt x="13" y="187"/>
                    <a:pt x="14" y="188"/>
                    <a:pt x="15" y="189"/>
                  </a:cubicBezTo>
                  <a:cubicBezTo>
                    <a:pt x="16" y="188"/>
                    <a:pt x="17" y="186"/>
                    <a:pt x="15" y="185"/>
                  </a:cubicBezTo>
                  <a:close/>
                  <a:moveTo>
                    <a:pt x="14" y="167"/>
                  </a:moveTo>
                  <a:cubicBezTo>
                    <a:pt x="12" y="167"/>
                    <a:pt x="11" y="170"/>
                    <a:pt x="11" y="173"/>
                  </a:cubicBezTo>
                  <a:cubicBezTo>
                    <a:pt x="11" y="172"/>
                    <a:pt x="11" y="172"/>
                    <a:pt x="11" y="172"/>
                  </a:cubicBezTo>
                  <a:cubicBezTo>
                    <a:pt x="12" y="173"/>
                    <a:pt x="14" y="171"/>
                    <a:pt x="15" y="171"/>
                  </a:cubicBezTo>
                  <a:cubicBezTo>
                    <a:pt x="15" y="169"/>
                    <a:pt x="14" y="168"/>
                    <a:pt x="14" y="167"/>
                  </a:cubicBezTo>
                  <a:close/>
                  <a:moveTo>
                    <a:pt x="13" y="180"/>
                  </a:moveTo>
                  <a:cubicBezTo>
                    <a:pt x="13" y="180"/>
                    <a:pt x="12" y="181"/>
                    <a:pt x="11" y="181"/>
                  </a:cubicBezTo>
                  <a:cubicBezTo>
                    <a:pt x="11" y="182"/>
                    <a:pt x="12" y="183"/>
                    <a:pt x="12" y="185"/>
                  </a:cubicBezTo>
                  <a:cubicBezTo>
                    <a:pt x="13" y="184"/>
                    <a:pt x="14" y="184"/>
                    <a:pt x="15" y="184"/>
                  </a:cubicBezTo>
                  <a:cubicBezTo>
                    <a:pt x="14" y="182"/>
                    <a:pt x="14" y="181"/>
                    <a:pt x="13" y="180"/>
                  </a:cubicBezTo>
                  <a:close/>
                  <a:moveTo>
                    <a:pt x="12" y="186"/>
                  </a:moveTo>
                  <a:cubicBezTo>
                    <a:pt x="11" y="186"/>
                    <a:pt x="11" y="187"/>
                    <a:pt x="11" y="186"/>
                  </a:cubicBezTo>
                  <a:cubicBezTo>
                    <a:pt x="11" y="185"/>
                    <a:pt x="12" y="186"/>
                    <a:pt x="12" y="185"/>
                  </a:cubicBezTo>
                  <a:cubicBezTo>
                    <a:pt x="11" y="184"/>
                    <a:pt x="11" y="183"/>
                    <a:pt x="10" y="182"/>
                  </a:cubicBezTo>
                  <a:cubicBezTo>
                    <a:pt x="10" y="186"/>
                    <a:pt x="11" y="189"/>
                    <a:pt x="12" y="192"/>
                  </a:cubicBezTo>
                  <a:cubicBezTo>
                    <a:pt x="15" y="191"/>
                    <a:pt x="13" y="188"/>
                    <a:pt x="12" y="186"/>
                  </a:cubicBezTo>
                  <a:close/>
                  <a:moveTo>
                    <a:pt x="13" y="179"/>
                  </a:moveTo>
                  <a:cubicBezTo>
                    <a:pt x="12" y="177"/>
                    <a:pt x="12" y="175"/>
                    <a:pt x="11" y="174"/>
                  </a:cubicBezTo>
                  <a:cubicBezTo>
                    <a:pt x="10" y="175"/>
                    <a:pt x="10" y="178"/>
                    <a:pt x="11" y="180"/>
                  </a:cubicBezTo>
                  <a:cubicBezTo>
                    <a:pt x="11" y="180"/>
                    <a:pt x="12" y="179"/>
                    <a:pt x="13" y="179"/>
                  </a:cubicBezTo>
                  <a:close/>
                  <a:moveTo>
                    <a:pt x="11" y="197"/>
                  </a:moveTo>
                  <a:cubicBezTo>
                    <a:pt x="9" y="193"/>
                    <a:pt x="5" y="192"/>
                    <a:pt x="2" y="189"/>
                  </a:cubicBezTo>
                  <a:cubicBezTo>
                    <a:pt x="2" y="193"/>
                    <a:pt x="3" y="197"/>
                    <a:pt x="3" y="201"/>
                  </a:cubicBezTo>
                  <a:cubicBezTo>
                    <a:pt x="3" y="202"/>
                    <a:pt x="3" y="203"/>
                    <a:pt x="3" y="204"/>
                  </a:cubicBezTo>
                  <a:cubicBezTo>
                    <a:pt x="3" y="207"/>
                    <a:pt x="5" y="208"/>
                    <a:pt x="6" y="210"/>
                  </a:cubicBezTo>
                  <a:cubicBezTo>
                    <a:pt x="8" y="210"/>
                    <a:pt x="10" y="212"/>
                    <a:pt x="12" y="213"/>
                  </a:cubicBezTo>
                  <a:cubicBezTo>
                    <a:pt x="10" y="207"/>
                    <a:pt x="10" y="202"/>
                    <a:pt x="11" y="1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60" name="Freeform 126"/>
            <p:cNvSpPr>
              <a:spLocks noEditPoints="1"/>
            </p:cNvSpPr>
            <p:nvPr/>
          </p:nvSpPr>
          <p:spPr bwMode="auto">
            <a:xfrm>
              <a:off x="5102225" y="1028700"/>
              <a:ext cx="106363" cy="47625"/>
            </a:xfrm>
            <a:custGeom>
              <a:avLst/>
              <a:gdLst>
                <a:gd name="T0" fmla="*/ 30 w 34"/>
                <a:gd name="T1" fmla="*/ 14 h 15"/>
                <a:gd name="T2" fmla="*/ 17 w 34"/>
                <a:gd name="T3" fmla="*/ 14 h 15"/>
                <a:gd name="T4" fmla="*/ 13 w 34"/>
                <a:gd name="T5" fmla="*/ 15 h 15"/>
                <a:gd name="T6" fmla="*/ 7 w 34"/>
                <a:gd name="T7" fmla="*/ 15 h 15"/>
                <a:gd name="T8" fmla="*/ 2 w 34"/>
                <a:gd name="T9" fmla="*/ 5 h 15"/>
                <a:gd name="T10" fmla="*/ 24 w 34"/>
                <a:gd name="T11" fmla="*/ 1 h 15"/>
                <a:gd name="T12" fmla="*/ 28 w 34"/>
                <a:gd name="T13" fmla="*/ 2 h 15"/>
                <a:gd name="T14" fmla="*/ 33 w 34"/>
                <a:gd name="T15" fmla="*/ 4 h 15"/>
                <a:gd name="T16" fmla="*/ 30 w 34"/>
                <a:gd name="T17" fmla="*/ 14 h 15"/>
                <a:gd name="T18" fmla="*/ 22 w 34"/>
                <a:gd name="T19" fmla="*/ 4 h 15"/>
                <a:gd name="T20" fmla="*/ 13 w 34"/>
                <a:gd name="T21" fmla="*/ 5 h 15"/>
                <a:gd name="T22" fmla="*/ 11 w 34"/>
                <a:gd name="T23" fmla="*/ 4 h 15"/>
                <a:gd name="T24" fmla="*/ 6 w 34"/>
                <a:gd name="T25" fmla="*/ 7 h 15"/>
                <a:gd name="T26" fmla="*/ 8 w 34"/>
                <a:gd name="T27" fmla="*/ 10 h 15"/>
                <a:gd name="T28" fmla="*/ 28 w 34"/>
                <a:gd name="T29" fmla="*/ 10 h 15"/>
                <a:gd name="T30" fmla="*/ 29 w 34"/>
                <a:gd name="T31" fmla="*/ 5 h 15"/>
                <a:gd name="T32" fmla="*/ 22 w 34"/>
                <a:gd name="T33" fmla="*/ 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4" h="15">
                  <a:moveTo>
                    <a:pt x="30" y="14"/>
                  </a:moveTo>
                  <a:cubicBezTo>
                    <a:pt x="26" y="15"/>
                    <a:pt x="22" y="14"/>
                    <a:pt x="17" y="14"/>
                  </a:cubicBezTo>
                  <a:cubicBezTo>
                    <a:pt x="16" y="14"/>
                    <a:pt x="15" y="15"/>
                    <a:pt x="13" y="15"/>
                  </a:cubicBezTo>
                  <a:cubicBezTo>
                    <a:pt x="11" y="15"/>
                    <a:pt x="9" y="15"/>
                    <a:pt x="7" y="15"/>
                  </a:cubicBezTo>
                  <a:cubicBezTo>
                    <a:pt x="5" y="13"/>
                    <a:pt x="0" y="10"/>
                    <a:pt x="2" y="5"/>
                  </a:cubicBezTo>
                  <a:cubicBezTo>
                    <a:pt x="8" y="1"/>
                    <a:pt x="16" y="0"/>
                    <a:pt x="24" y="1"/>
                  </a:cubicBezTo>
                  <a:cubicBezTo>
                    <a:pt x="26" y="1"/>
                    <a:pt x="27" y="2"/>
                    <a:pt x="28" y="2"/>
                  </a:cubicBezTo>
                  <a:cubicBezTo>
                    <a:pt x="30" y="3"/>
                    <a:pt x="32" y="3"/>
                    <a:pt x="33" y="4"/>
                  </a:cubicBezTo>
                  <a:cubicBezTo>
                    <a:pt x="34" y="8"/>
                    <a:pt x="32" y="12"/>
                    <a:pt x="30" y="14"/>
                  </a:cubicBezTo>
                  <a:close/>
                  <a:moveTo>
                    <a:pt x="22" y="4"/>
                  </a:moveTo>
                  <a:cubicBezTo>
                    <a:pt x="19" y="4"/>
                    <a:pt x="16" y="5"/>
                    <a:pt x="13" y="5"/>
                  </a:cubicBezTo>
                  <a:cubicBezTo>
                    <a:pt x="12" y="5"/>
                    <a:pt x="12" y="4"/>
                    <a:pt x="11" y="4"/>
                  </a:cubicBezTo>
                  <a:cubicBezTo>
                    <a:pt x="9" y="5"/>
                    <a:pt x="7" y="6"/>
                    <a:pt x="6" y="7"/>
                  </a:cubicBezTo>
                  <a:cubicBezTo>
                    <a:pt x="6" y="8"/>
                    <a:pt x="7" y="9"/>
                    <a:pt x="8" y="10"/>
                  </a:cubicBezTo>
                  <a:cubicBezTo>
                    <a:pt x="15" y="10"/>
                    <a:pt x="21" y="9"/>
                    <a:pt x="28" y="10"/>
                  </a:cubicBezTo>
                  <a:cubicBezTo>
                    <a:pt x="29" y="9"/>
                    <a:pt x="29" y="7"/>
                    <a:pt x="29" y="5"/>
                  </a:cubicBezTo>
                  <a:cubicBezTo>
                    <a:pt x="27" y="5"/>
                    <a:pt x="24" y="4"/>
                    <a:pt x="2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</p:grpSp>
      <p:sp>
        <p:nvSpPr>
          <p:cNvPr id="361" name="Freeform 127"/>
          <p:cNvSpPr>
            <a:spLocks noEditPoints="1"/>
          </p:cNvSpPr>
          <p:nvPr/>
        </p:nvSpPr>
        <p:spPr bwMode="auto">
          <a:xfrm>
            <a:off x="6323013" y="3684588"/>
            <a:ext cx="908050" cy="600075"/>
          </a:xfrm>
          <a:custGeom>
            <a:avLst/>
            <a:gdLst>
              <a:gd name="T0" fmla="*/ 6 w 288"/>
              <a:gd name="T1" fmla="*/ 56 h 190"/>
              <a:gd name="T2" fmla="*/ 112 w 288"/>
              <a:gd name="T3" fmla="*/ 0 h 190"/>
              <a:gd name="T4" fmla="*/ 238 w 288"/>
              <a:gd name="T5" fmla="*/ 26 h 190"/>
              <a:gd name="T6" fmla="*/ 224 w 288"/>
              <a:gd name="T7" fmla="*/ 52 h 190"/>
              <a:gd name="T8" fmla="*/ 243 w 288"/>
              <a:gd name="T9" fmla="*/ 106 h 190"/>
              <a:gd name="T10" fmla="*/ 259 w 288"/>
              <a:gd name="T11" fmla="*/ 140 h 190"/>
              <a:gd name="T12" fmla="*/ 221 w 288"/>
              <a:gd name="T13" fmla="*/ 153 h 190"/>
              <a:gd name="T14" fmla="*/ 129 w 288"/>
              <a:gd name="T15" fmla="*/ 180 h 190"/>
              <a:gd name="T16" fmla="*/ 43 w 288"/>
              <a:gd name="T17" fmla="*/ 138 h 190"/>
              <a:gd name="T18" fmla="*/ 18 w 288"/>
              <a:gd name="T19" fmla="*/ 102 h 190"/>
              <a:gd name="T20" fmla="*/ 274 w 288"/>
              <a:gd name="T21" fmla="*/ 100 h 190"/>
              <a:gd name="T22" fmla="*/ 228 w 288"/>
              <a:gd name="T23" fmla="*/ 147 h 190"/>
              <a:gd name="T24" fmla="*/ 42 w 288"/>
              <a:gd name="T25" fmla="*/ 76 h 190"/>
              <a:gd name="T26" fmla="*/ 111 w 288"/>
              <a:gd name="T27" fmla="*/ 100 h 190"/>
              <a:gd name="T28" fmla="*/ 244 w 288"/>
              <a:gd name="T29" fmla="*/ 29 h 190"/>
              <a:gd name="T30" fmla="*/ 103 w 288"/>
              <a:gd name="T31" fmla="*/ 4 h 190"/>
              <a:gd name="T32" fmla="*/ 11 w 288"/>
              <a:gd name="T33" fmla="*/ 66 h 190"/>
              <a:gd name="T34" fmla="*/ 71 w 288"/>
              <a:gd name="T35" fmla="*/ 50 h 190"/>
              <a:gd name="T36" fmla="*/ 127 w 288"/>
              <a:gd name="T37" fmla="*/ 44 h 190"/>
              <a:gd name="T38" fmla="*/ 211 w 288"/>
              <a:gd name="T39" fmla="*/ 140 h 190"/>
              <a:gd name="T40" fmla="*/ 216 w 288"/>
              <a:gd name="T41" fmla="*/ 141 h 190"/>
              <a:gd name="T42" fmla="*/ 221 w 288"/>
              <a:gd name="T43" fmla="*/ 147 h 190"/>
              <a:gd name="T44" fmla="*/ 214 w 288"/>
              <a:gd name="T45" fmla="*/ 99 h 190"/>
              <a:gd name="T46" fmla="*/ 212 w 288"/>
              <a:gd name="T47" fmla="*/ 112 h 190"/>
              <a:gd name="T48" fmla="*/ 210 w 288"/>
              <a:gd name="T49" fmla="*/ 115 h 190"/>
              <a:gd name="T50" fmla="*/ 198 w 288"/>
              <a:gd name="T51" fmla="*/ 147 h 190"/>
              <a:gd name="T52" fmla="*/ 177 w 288"/>
              <a:gd name="T53" fmla="*/ 151 h 190"/>
              <a:gd name="T54" fmla="*/ 150 w 288"/>
              <a:gd name="T55" fmla="*/ 181 h 190"/>
              <a:gd name="T56" fmla="*/ 205 w 288"/>
              <a:gd name="T57" fmla="*/ 132 h 190"/>
              <a:gd name="T58" fmla="*/ 205 w 288"/>
              <a:gd name="T59" fmla="*/ 103 h 190"/>
              <a:gd name="T60" fmla="*/ 104 w 288"/>
              <a:gd name="T61" fmla="*/ 99 h 190"/>
              <a:gd name="T62" fmla="*/ 45 w 288"/>
              <a:gd name="T63" fmla="*/ 129 h 190"/>
              <a:gd name="T64" fmla="*/ 138 w 288"/>
              <a:gd name="T65" fmla="*/ 147 h 190"/>
              <a:gd name="T66" fmla="*/ 177 w 288"/>
              <a:gd name="T67" fmla="*/ 120 h 190"/>
              <a:gd name="T68" fmla="*/ 205 w 288"/>
              <a:gd name="T69" fmla="*/ 103 h 190"/>
              <a:gd name="T70" fmla="*/ 195 w 288"/>
              <a:gd name="T71" fmla="*/ 107 h 190"/>
              <a:gd name="T72" fmla="*/ 195 w 288"/>
              <a:gd name="T73" fmla="*/ 119 h 190"/>
              <a:gd name="T74" fmla="*/ 182 w 288"/>
              <a:gd name="T75" fmla="*/ 106 h 190"/>
              <a:gd name="T76" fmla="*/ 186 w 288"/>
              <a:gd name="T77" fmla="*/ 105 h 190"/>
              <a:gd name="T78" fmla="*/ 171 w 288"/>
              <a:gd name="T79" fmla="*/ 137 h 190"/>
              <a:gd name="T80" fmla="*/ 130 w 288"/>
              <a:gd name="T81" fmla="*/ 179 h 190"/>
              <a:gd name="T82" fmla="*/ 140 w 288"/>
              <a:gd name="T83" fmla="*/ 159 h 190"/>
              <a:gd name="T84" fmla="*/ 136 w 288"/>
              <a:gd name="T85" fmla="*/ 150 h 190"/>
              <a:gd name="T86" fmla="*/ 131 w 288"/>
              <a:gd name="T87" fmla="*/ 163 h 190"/>
              <a:gd name="T88" fmla="*/ 129 w 288"/>
              <a:gd name="T89" fmla="*/ 37 h 190"/>
              <a:gd name="T90" fmla="*/ 125 w 288"/>
              <a:gd name="T91" fmla="*/ 32 h 190"/>
              <a:gd name="T92" fmla="*/ 61 w 288"/>
              <a:gd name="T93" fmla="*/ 58 h 190"/>
              <a:gd name="T94" fmla="*/ 35 w 288"/>
              <a:gd name="T95" fmla="*/ 78 h 190"/>
              <a:gd name="T96" fmla="*/ 103 w 288"/>
              <a:gd name="T97" fmla="*/ 40 h 190"/>
              <a:gd name="T98" fmla="*/ 35 w 288"/>
              <a:gd name="T99" fmla="*/ 86 h 190"/>
              <a:gd name="T100" fmla="*/ 38 w 288"/>
              <a:gd name="T101" fmla="*/ 108 h 190"/>
              <a:gd name="T102" fmla="*/ 25 w 288"/>
              <a:gd name="T103" fmla="*/ 101 h 190"/>
              <a:gd name="T104" fmla="*/ 22 w 288"/>
              <a:gd name="T105" fmla="*/ 112 h 190"/>
              <a:gd name="T106" fmla="*/ 25 w 288"/>
              <a:gd name="T107" fmla="*/ 136 h 190"/>
              <a:gd name="T108" fmla="*/ 40 w 288"/>
              <a:gd name="T109" fmla="*/ 138 h 190"/>
              <a:gd name="T110" fmla="*/ 44 w 288"/>
              <a:gd name="T111" fmla="*/ 135 h 190"/>
              <a:gd name="T112" fmla="*/ 35 w 288"/>
              <a:gd name="T113" fmla="*/ 89 h 190"/>
              <a:gd name="T114" fmla="*/ 25 w 288"/>
              <a:gd name="T115" fmla="*/ 95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288" h="190">
                <a:moveTo>
                  <a:pt x="23" y="99"/>
                </a:moveTo>
                <a:cubicBezTo>
                  <a:pt x="22" y="96"/>
                  <a:pt x="20" y="92"/>
                  <a:pt x="21" y="89"/>
                </a:cubicBezTo>
                <a:cubicBezTo>
                  <a:pt x="22" y="86"/>
                  <a:pt x="25" y="85"/>
                  <a:pt x="28" y="84"/>
                </a:cubicBezTo>
                <a:cubicBezTo>
                  <a:pt x="29" y="82"/>
                  <a:pt x="28" y="78"/>
                  <a:pt x="28" y="76"/>
                </a:cubicBezTo>
                <a:cubicBezTo>
                  <a:pt x="20" y="72"/>
                  <a:pt x="11" y="69"/>
                  <a:pt x="3" y="65"/>
                </a:cubicBezTo>
                <a:cubicBezTo>
                  <a:pt x="0" y="60"/>
                  <a:pt x="6" y="59"/>
                  <a:pt x="6" y="56"/>
                </a:cubicBezTo>
                <a:cubicBezTo>
                  <a:pt x="7" y="55"/>
                  <a:pt x="9" y="54"/>
                  <a:pt x="10" y="53"/>
                </a:cubicBezTo>
                <a:cubicBezTo>
                  <a:pt x="12" y="52"/>
                  <a:pt x="14" y="51"/>
                  <a:pt x="15" y="50"/>
                </a:cubicBezTo>
                <a:cubicBezTo>
                  <a:pt x="35" y="43"/>
                  <a:pt x="54" y="31"/>
                  <a:pt x="72" y="20"/>
                </a:cubicBezTo>
                <a:cubicBezTo>
                  <a:pt x="75" y="18"/>
                  <a:pt x="78" y="17"/>
                  <a:pt x="81" y="15"/>
                </a:cubicBezTo>
                <a:cubicBezTo>
                  <a:pt x="87" y="11"/>
                  <a:pt x="92" y="8"/>
                  <a:pt x="99" y="4"/>
                </a:cubicBezTo>
                <a:cubicBezTo>
                  <a:pt x="103" y="2"/>
                  <a:pt x="107" y="0"/>
                  <a:pt x="112" y="0"/>
                </a:cubicBezTo>
                <a:cubicBezTo>
                  <a:pt x="115" y="0"/>
                  <a:pt x="119" y="1"/>
                  <a:pt x="121" y="1"/>
                </a:cubicBezTo>
                <a:cubicBezTo>
                  <a:pt x="136" y="6"/>
                  <a:pt x="152" y="10"/>
                  <a:pt x="168" y="12"/>
                </a:cubicBezTo>
                <a:cubicBezTo>
                  <a:pt x="172" y="13"/>
                  <a:pt x="175" y="14"/>
                  <a:pt x="178" y="13"/>
                </a:cubicBezTo>
                <a:cubicBezTo>
                  <a:pt x="179" y="14"/>
                  <a:pt x="180" y="13"/>
                  <a:pt x="181" y="14"/>
                </a:cubicBezTo>
                <a:cubicBezTo>
                  <a:pt x="197" y="16"/>
                  <a:pt x="213" y="19"/>
                  <a:pt x="228" y="22"/>
                </a:cubicBezTo>
                <a:cubicBezTo>
                  <a:pt x="231" y="23"/>
                  <a:pt x="235" y="25"/>
                  <a:pt x="238" y="26"/>
                </a:cubicBezTo>
                <a:cubicBezTo>
                  <a:pt x="241" y="26"/>
                  <a:pt x="244" y="26"/>
                  <a:pt x="247" y="27"/>
                </a:cubicBezTo>
                <a:cubicBezTo>
                  <a:pt x="249" y="28"/>
                  <a:pt x="252" y="29"/>
                  <a:pt x="255" y="30"/>
                </a:cubicBezTo>
                <a:cubicBezTo>
                  <a:pt x="258" y="34"/>
                  <a:pt x="254" y="36"/>
                  <a:pt x="252" y="38"/>
                </a:cubicBezTo>
                <a:cubicBezTo>
                  <a:pt x="248" y="39"/>
                  <a:pt x="245" y="42"/>
                  <a:pt x="242" y="44"/>
                </a:cubicBezTo>
                <a:cubicBezTo>
                  <a:pt x="240" y="45"/>
                  <a:pt x="238" y="45"/>
                  <a:pt x="236" y="46"/>
                </a:cubicBezTo>
                <a:cubicBezTo>
                  <a:pt x="232" y="49"/>
                  <a:pt x="228" y="50"/>
                  <a:pt x="224" y="52"/>
                </a:cubicBezTo>
                <a:cubicBezTo>
                  <a:pt x="212" y="58"/>
                  <a:pt x="200" y="66"/>
                  <a:pt x="189" y="72"/>
                </a:cubicBezTo>
                <a:cubicBezTo>
                  <a:pt x="196" y="81"/>
                  <a:pt x="203" y="89"/>
                  <a:pt x="207" y="101"/>
                </a:cubicBezTo>
                <a:cubicBezTo>
                  <a:pt x="209" y="99"/>
                  <a:pt x="211" y="97"/>
                  <a:pt x="215" y="97"/>
                </a:cubicBezTo>
                <a:cubicBezTo>
                  <a:pt x="220" y="98"/>
                  <a:pt x="216" y="104"/>
                  <a:pt x="218" y="107"/>
                </a:cubicBezTo>
                <a:cubicBezTo>
                  <a:pt x="219" y="111"/>
                  <a:pt x="225" y="111"/>
                  <a:pt x="225" y="116"/>
                </a:cubicBezTo>
                <a:cubicBezTo>
                  <a:pt x="232" y="113"/>
                  <a:pt x="237" y="110"/>
                  <a:pt x="243" y="106"/>
                </a:cubicBezTo>
                <a:cubicBezTo>
                  <a:pt x="248" y="102"/>
                  <a:pt x="255" y="98"/>
                  <a:pt x="259" y="93"/>
                </a:cubicBezTo>
                <a:cubicBezTo>
                  <a:pt x="265" y="93"/>
                  <a:pt x="271" y="95"/>
                  <a:pt x="276" y="99"/>
                </a:cubicBezTo>
                <a:cubicBezTo>
                  <a:pt x="281" y="105"/>
                  <a:pt x="286" y="114"/>
                  <a:pt x="287" y="124"/>
                </a:cubicBezTo>
                <a:cubicBezTo>
                  <a:pt x="287" y="127"/>
                  <a:pt x="287" y="129"/>
                  <a:pt x="286" y="130"/>
                </a:cubicBezTo>
                <a:cubicBezTo>
                  <a:pt x="288" y="133"/>
                  <a:pt x="285" y="134"/>
                  <a:pt x="284" y="134"/>
                </a:cubicBezTo>
                <a:cubicBezTo>
                  <a:pt x="274" y="135"/>
                  <a:pt x="268" y="138"/>
                  <a:pt x="259" y="140"/>
                </a:cubicBezTo>
                <a:cubicBezTo>
                  <a:pt x="257" y="140"/>
                  <a:pt x="255" y="141"/>
                  <a:pt x="253" y="142"/>
                </a:cubicBezTo>
                <a:cubicBezTo>
                  <a:pt x="250" y="142"/>
                  <a:pt x="248" y="144"/>
                  <a:pt x="244" y="144"/>
                </a:cubicBezTo>
                <a:cubicBezTo>
                  <a:pt x="243" y="145"/>
                  <a:pt x="241" y="146"/>
                  <a:pt x="239" y="146"/>
                </a:cubicBezTo>
                <a:cubicBezTo>
                  <a:pt x="235" y="147"/>
                  <a:pt x="231" y="148"/>
                  <a:pt x="228" y="149"/>
                </a:cubicBezTo>
                <a:cubicBezTo>
                  <a:pt x="226" y="150"/>
                  <a:pt x="225" y="152"/>
                  <a:pt x="223" y="150"/>
                </a:cubicBezTo>
                <a:cubicBezTo>
                  <a:pt x="222" y="151"/>
                  <a:pt x="222" y="152"/>
                  <a:pt x="221" y="153"/>
                </a:cubicBezTo>
                <a:cubicBezTo>
                  <a:pt x="216" y="153"/>
                  <a:pt x="212" y="158"/>
                  <a:pt x="209" y="156"/>
                </a:cubicBezTo>
                <a:cubicBezTo>
                  <a:pt x="199" y="159"/>
                  <a:pt x="189" y="163"/>
                  <a:pt x="179" y="167"/>
                </a:cubicBezTo>
                <a:cubicBezTo>
                  <a:pt x="171" y="171"/>
                  <a:pt x="164" y="175"/>
                  <a:pt x="157" y="180"/>
                </a:cubicBezTo>
                <a:cubicBezTo>
                  <a:pt x="154" y="182"/>
                  <a:pt x="151" y="183"/>
                  <a:pt x="149" y="184"/>
                </a:cubicBezTo>
                <a:cubicBezTo>
                  <a:pt x="148" y="185"/>
                  <a:pt x="147" y="187"/>
                  <a:pt x="146" y="187"/>
                </a:cubicBezTo>
                <a:cubicBezTo>
                  <a:pt x="139" y="190"/>
                  <a:pt x="132" y="183"/>
                  <a:pt x="129" y="180"/>
                </a:cubicBezTo>
                <a:cubicBezTo>
                  <a:pt x="125" y="177"/>
                  <a:pt x="124" y="173"/>
                  <a:pt x="123" y="167"/>
                </a:cubicBezTo>
                <a:cubicBezTo>
                  <a:pt x="122" y="165"/>
                  <a:pt x="121" y="162"/>
                  <a:pt x="121" y="159"/>
                </a:cubicBezTo>
                <a:cubicBezTo>
                  <a:pt x="111" y="158"/>
                  <a:pt x="101" y="157"/>
                  <a:pt x="90" y="154"/>
                </a:cubicBezTo>
                <a:cubicBezTo>
                  <a:pt x="74" y="150"/>
                  <a:pt x="60" y="142"/>
                  <a:pt x="47" y="134"/>
                </a:cubicBezTo>
                <a:cubicBezTo>
                  <a:pt x="47" y="135"/>
                  <a:pt x="48" y="135"/>
                  <a:pt x="47" y="136"/>
                </a:cubicBezTo>
                <a:cubicBezTo>
                  <a:pt x="46" y="137"/>
                  <a:pt x="45" y="137"/>
                  <a:pt x="43" y="138"/>
                </a:cubicBezTo>
                <a:cubicBezTo>
                  <a:pt x="43" y="139"/>
                  <a:pt x="44" y="141"/>
                  <a:pt x="44" y="142"/>
                </a:cubicBezTo>
                <a:cubicBezTo>
                  <a:pt x="39" y="146"/>
                  <a:pt x="32" y="150"/>
                  <a:pt x="25" y="147"/>
                </a:cubicBezTo>
                <a:cubicBezTo>
                  <a:pt x="24" y="147"/>
                  <a:pt x="23" y="146"/>
                  <a:pt x="22" y="146"/>
                </a:cubicBezTo>
                <a:cubicBezTo>
                  <a:pt x="22" y="146"/>
                  <a:pt x="21" y="147"/>
                  <a:pt x="20" y="147"/>
                </a:cubicBezTo>
                <a:cubicBezTo>
                  <a:pt x="14" y="144"/>
                  <a:pt x="9" y="139"/>
                  <a:pt x="6" y="133"/>
                </a:cubicBezTo>
                <a:cubicBezTo>
                  <a:pt x="12" y="127"/>
                  <a:pt x="13" y="111"/>
                  <a:pt x="18" y="102"/>
                </a:cubicBezTo>
                <a:cubicBezTo>
                  <a:pt x="19" y="101"/>
                  <a:pt x="23" y="98"/>
                  <a:pt x="23" y="99"/>
                </a:cubicBezTo>
                <a:close/>
                <a:moveTo>
                  <a:pt x="249" y="141"/>
                </a:moveTo>
                <a:cubicBezTo>
                  <a:pt x="256" y="139"/>
                  <a:pt x="265" y="136"/>
                  <a:pt x="274" y="134"/>
                </a:cubicBezTo>
                <a:cubicBezTo>
                  <a:pt x="277" y="133"/>
                  <a:pt x="282" y="133"/>
                  <a:pt x="284" y="130"/>
                </a:cubicBezTo>
                <a:cubicBezTo>
                  <a:pt x="286" y="124"/>
                  <a:pt x="284" y="116"/>
                  <a:pt x="281" y="110"/>
                </a:cubicBezTo>
                <a:cubicBezTo>
                  <a:pt x="279" y="107"/>
                  <a:pt x="276" y="102"/>
                  <a:pt x="274" y="100"/>
                </a:cubicBezTo>
                <a:cubicBezTo>
                  <a:pt x="271" y="97"/>
                  <a:pt x="267" y="95"/>
                  <a:pt x="262" y="95"/>
                </a:cubicBezTo>
                <a:cubicBezTo>
                  <a:pt x="253" y="100"/>
                  <a:pt x="244" y="107"/>
                  <a:pt x="235" y="114"/>
                </a:cubicBezTo>
                <a:cubicBezTo>
                  <a:pt x="232" y="115"/>
                  <a:pt x="230" y="116"/>
                  <a:pt x="227" y="117"/>
                </a:cubicBezTo>
                <a:cubicBezTo>
                  <a:pt x="226" y="118"/>
                  <a:pt x="226" y="119"/>
                  <a:pt x="225" y="119"/>
                </a:cubicBezTo>
                <a:cubicBezTo>
                  <a:pt x="227" y="124"/>
                  <a:pt x="222" y="125"/>
                  <a:pt x="219" y="125"/>
                </a:cubicBezTo>
                <a:cubicBezTo>
                  <a:pt x="224" y="130"/>
                  <a:pt x="228" y="138"/>
                  <a:pt x="228" y="147"/>
                </a:cubicBezTo>
                <a:cubicBezTo>
                  <a:pt x="235" y="144"/>
                  <a:pt x="242" y="143"/>
                  <a:pt x="249" y="141"/>
                </a:cubicBezTo>
                <a:close/>
                <a:moveTo>
                  <a:pt x="113" y="45"/>
                </a:moveTo>
                <a:cubicBezTo>
                  <a:pt x="110" y="44"/>
                  <a:pt x="107" y="44"/>
                  <a:pt x="105" y="43"/>
                </a:cubicBezTo>
                <a:cubicBezTo>
                  <a:pt x="104" y="42"/>
                  <a:pt x="102" y="42"/>
                  <a:pt x="100" y="43"/>
                </a:cubicBezTo>
                <a:cubicBezTo>
                  <a:pt x="95" y="45"/>
                  <a:pt x="90" y="48"/>
                  <a:pt x="87" y="50"/>
                </a:cubicBezTo>
                <a:cubicBezTo>
                  <a:pt x="72" y="57"/>
                  <a:pt x="57" y="68"/>
                  <a:pt x="42" y="76"/>
                </a:cubicBezTo>
                <a:cubicBezTo>
                  <a:pt x="41" y="76"/>
                  <a:pt x="41" y="77"/>
                  <a:pt x="41" y="77"/>
                </a:cubicBezTo>
                <a:cubicBezTo>
                  <a:pt x="41" y="76"/>
                  <a:pt x="41" y="76"/>
                  <a:pt x="42" y="76"/>
                </a:cubicBezTo>
                <a:cubicBezTo>
                  <a:pt x="50" y="78"/>
                  <a:pt x="57" y="80"/>
                  <a:pt x="65" y="84"/>
                </a:cubicBezTo>
                <a:cubicBezTo>
                  <a:pt x="70" y="86"/>
                  <a:pt x="75" y="88"/>
                  <a:pt x="81" y="89"/>
                </a:cubicBezTo>
                <a:cubicBezTo>
                  <a:pt x="89" y="92"/>
                  <a:pt x="97" y="94"/>
                  <a:pt x="104" y="97"/>
                </a:cubicBezTo>
                <a:cubicBezTo>
                  <a:pt x="106" y="98"/>
                  <a:pt x="109" y="99"/>
                  <a:pt x="111" y="100"/>
                </a:cubicBezTo>
                <a:cubicBezTo>
                  <a:pt x="116" y="101"/>
                  <a:pt x="122" y="106"/>
                  <a:pt x="127" y="106"/>
                </a:cubicBezTo>
                <a:cubicBezTo>
                  <a:pt x="129" y="106"/>
                  <a:pt x="130" y="105"/>
                  <a:pt x="132" y="106"/>
                </a:cubicBezTo>
                <a:cubicBezTo>
                  <a:pt x="149" y="93"/>
                  <a:pt x="170" y="84"/>
                  <a:pt x="187" y="71"/>
                </a:cubicBezTo>
                <a:cubicBezTo>
                  <a:pt x="198" y="65"/>
                  <a:pt x="208" y="58"/>
                  <a:pt x="220" y="52"/>
                </a:cubicBezTo>
                <a:cubicBezTo>
                  <a:pt x="231" y="46"/>
                  <a:pt x="244" y="42"/>
                  <a:pt x="253" y="33"/>
                </a:cubicBezTo>
                <a:cubicBezTo>
                  <a:pt x="252" y="30"/>
                  <a:pt x="248" y="30"/>
                  <a:pt x="244" y="29"/>
                </a:cubicBezTo>
                <a:cubicBezTo>
                  <a:pt x="241" y="28"/>
                  <a:pt x="237" y="27"/>
                  <a:pt x="233" y="26"/>
                </a:cubicBezTo>
                <a:cubicBezTo>
                  <a:pt x="222" y="22"/>
                  <a:pt x="211" y="20"/>
                  <a:pt x="199" y="18"/>
                </a:cubicBezTo>
                <a:cubicBezTo>
                  <a:pt x="186" y="16"/>
                  <a:pt x="174" y="15"/>
                  <a:pt x="162" y="14"/>
                </a:cubicBezTo>
                <a:cubicBezTo>
                  <a:pt x="157" y="12"/>
                  <a:pt x="151" y="11"/>
                  <a:pt x="146" y="10"/>
                </a:cubicBezTo>
                <a:cubicBezTo>
                  <a:pt x="141" y="9"/>
                  <a:pt x="136" y="8"/>
                  <a:pt x="131" y="6"/>
                </a:cubicBezTo>
                <a:cubicBezTo>
                  <a:pt x="122" y="4"/>
                  <a:pt x="112" y="0"/>
                  <a:pt x="103" y="4"/>
                </a:cubicBezTo>
                <a:cubicBezTo>
                  <a:pt x="98" y="7"/>
                  <a:pt x="92" y="10"/>
                  <a:pt x="87" y="13"/>
                </a:cubicBezTo>
                <a:cubicBezTo>
                  <a:pt x="77" y="19"/>
                  <a:pt x="67" y="25"/>
                  <a:pt x="57" y="31"/>
                </a:cubicBezTo>
                <a:cubicBezTo>
                  <a:pt x="52" y="34"/>
                  <a:pt x="47" y="37"/>
                  <a:pt x="42" y="40"/>
                </a:cubicBezTo>
                <a:cubicBezTo>
                  <a:pt x="32" y="45"/>
                  <a:pt x="21" y="50"/>
                  <a:pt x="11" y="55"/>
                </a:cubicBezTo>
                <a:cubicBezTo>
                  <a:pt x="10" y="58"/>
                  <a:pt x="6" y="59"/>
                  <a:pt x="5" y="62"/>
                </a:cubicBezTo>
                <a:cubicBezTo>
                  <a:pt x="5" y="64"/>
                  <a:pt x="8" y="66"/>
                  <a:pt x="11" y="66"/>
                </a:cubicBezTo>
                <a:cubicBezTo>
                  <a:pt x="14" y="68"/>
                  <a:pt x="18" y="69"/>
                  <a:pt x="21" y="70"/>
                </a:cubicBezTo>
                <a:cubicBezTo>
                  <a:pt x="23" y="72"/>
                  <a:pt x="27" y="74"/>
                  <a:pt x="31" y="74"/>
                </a:cubicBezTo>
                <a:cubicBezTo>
                  <a:pt x="34" y="71"/>
                  <a:pt x="39" y="71"/>
                  <a:pt x="43" y="68"/>
                </a:cubicBezTo>
                <a:cubicBezTo>
                  <a:pt x="45" y="67"/>
                  <a:pt x="47" y="64"/>
                  <a:pt x="49" y="63"/>
                </a:cubicBezTo>
                <a:cubicBezTo>
                  <a:pt x="52" y="61"/>
                  <a:pt x="54" y="60"/>
                  <a:pt x="57" y="59"/>
                </a:cubicBezTo>
                <a:cubicBezTo>
                  <a:pt x="61" y="56"/>
                  <a:pt x="66" y="52"/>
                  <a:pt x="71" y="50"/>
                </a:cubicBezTo>
                <a:cubicBezTo>
                  <a:pt x="82" y="45"/>
                  <a:pt x="92" y="40"/>
                  <a:pt x="103" y="36"/>
                </a:cubicBezTo>
                <a:cubicBezTo>
                  <a:pt x="105" y="32"/>
                  <a:pt x="109" y="29"/>
                  <a:pt x="115" y="28"/>
                </a:cubicBezTo>
                <a:cubicBezTo>
                  <a:pt x="117" y="27"/>
                  <a:pt x="117" y="27"/>
                  <a:pt x="120" y="28"/>
                </a:cubicBezTo>
                <a:cubicBezTo>
                  <a:pt x="123" y="28"/>
                  <a:pt x="125" y="28"/>
                  <a:pt x="127" y="30"/>
                </a:cubicBezTo>
                <a:cubicBezTo>
                  <a:pt x="129" y="31"/>
                  <a:pt x="130" y="34"/>
                  <a:pt x="131" y="36"/>
                </a:cubicBezTo>
                <a:cubicBezTo>
                  <a:pt x="131" y="40"/>
                  <a:pt x="129" y="42"/>
                  <a:pt x="127" y="44"/>
                </a:cubicBezTo>
                <a:cubicBezTo>
                  <a:pt x="122" y="46"/>
                  <a:pt x="118" y="46"/>
                  <a:pt x="113" y="45"/>
                </a:cubicBezTo>
                <a:close/>
                <a:moveTo>
                  <a:pt x="221" y="130"/>
                </a:moveTo>
                <a:cubicBezTo>
                  <a:pt x="220" y="129"/>
                  <a:pt x="218" y="127"/>
                  <a:pt x="216" y="125"/>
                </a:cubicBezTo>
                <a:cubicBezTo>
                  <a:pt x="213" y="125"/>
                  <a:pt x="210" y="126"/>
                  <a:pt x="208" y="126"/>
                </a:cubicBezTo>
                <a:cubicBezTo>
                  <a:pt x="208" y="129"/>
                  <a:pt x="210" y="130"/>
                  <a:pt x="211" y="132"/>
                </a:cubicBezTo>
                <a:cubicBezTo>
                  <a:pt x="210" y="135"/>
                  <a:pt x="211" y="137"/>
                  <a:pt x="211" y="140"/>
                </a:cubicBezTo>
                <a:cubicBezTo>
                  <a:pt x="210" y="141"/>
                  <a:pt x="210" y="142"/>
                  <a:pt x="210" y="144"/>
                </a:cubicBezTo>
                <a:cubicBezTo>
                  <a:pt x="210" y="145"/>
                  <a:pt x="211" y="147"/>
                  <a:pt x="212" y="148"/>
                </a:cubicBezTo>
                <a:cubicBezTo>
                  <a:pt x="212" y="150"/>
                  <a:pt x="212" y="152"/>
                  <a:pt x="212" y="154"/>
                </a:cubicBezTo>
                <a:cubicBezTo>
                  <a:pt x="214" y="154"/>
                  <a:pt x="214" y="152"/>
                  <a:pt x="216" y="152"/>
                </a:cubicBezTo>
                <a:cubicBezTo>
                  <a:pt x="216" y="150"/>
                  <a:pt x="216" y="148"/>
                  <a:pt x="216" y="146"/>
                </a:cubicBezTo>
                <a:cubicBezTo>
                  <a:pt x="216" y="144"/>
                  <a:pt x="214" y="142"/>
                  <a:pt x="216" y="141"/>
                </a:cubicBezTo>
                <a:cubicBezTo>
                  <a:pt x="217" y="144"/>
                  <a:pt x="217" y="148"/>
                  <a:pt x="217" y="151"/>
                </a:cubicBezTo>
                <a:cubicBezTo>
                  <a:pt x="218" y="151"/>
                  <a:pt x="219" y="151"/>
                  <a:pt x="220" y="151"/>
                </a:cubicBezTo>
                <a:cubicBezTo>
                  <a:pt x="220" y="149"/>
                  <a:pt x="220" y="147"/>
                  <a:pt x="220" y="145"/>
                </a:cubicBezTo>
                <a:cubicBezTo>
                  <a:pt x="219" y="143"/>
                  <a:pt x="219" y="142"/>
                  <a:pt x="219" y="140"/>
                </a:cubicBezTo>
                <a:cubicBezTo>
                  <a:pt x="218" y="138"/>
                  <a:pt x="216" y="136"/>
                  <a:pt x="217" y="134"/>
                </a:cubicBezTo>
                <a:cubicBezTo>
                  <a:pt x="220" y="137"/>
                  <a:pt x="221" y="143"/>
                  <a:pt x="221" y="147"/>
                </a:cubicBezTo>
                <a:cubicBezTo>
                  <a:pt x="223" y="147"/>
                  <a:pt x="224" y="148"/>
                  <a:pt x="226" y="148"/>
                </a:cubicBezTo>
                <a:cubicBezTo>
                  <a:pt x="228" y="142"/>
                  <a:pt x="223" y="135"/>
                  <a:pt x="221" y="130"/>
                </a:cubicBezTo>
                <a:close/>
                <a:moveTo>
                  <a:pt x="217" y="123"/>
                </a:moveTo>
                <a:cubicBezTo>
                  <a:pt x="220" y="123"/>
                  <a:pt x="223" y="123"/>
                  <a:pt x="223" y="120"/>
                </a:cubicBezTo>
                <a:cubicBezTo>
                  <a:pt x="224" y="114"/>
                  <a:pt x="220" y="111"/>
                  <a:pt x="216" y="109"/>
                </a:cubicBezTo>
                <a:cubicBezTo>
                  <a:pt x="215" y="105"/>
                  <a:pt x="218" y="99"/>
                  <a:pt x="214" y="99"/>
                </a:cubicBezTo>
                <a:cubicBezTo>
                  <a:pt x="214" y="99"/>
                  <a:pt x="212" y="99"/>
                  <a:pt x="211" y="100"/>
                </a:cubicBezTo>
                <a:cubicBezTo>
                  <a:pt x="209" y="100"/>
                  <a:pt x="209" y="102"/>
                  <a:pt x="207" y="102"/>
                </a:cubicBezTo>
                <a:cubicBezTo>
                  <a:pt x="207" y="104"/>
                  <a:pt x="209" y="107"/>
                  <a:pt x="206" y="107"/>
                </a:cubicBezTo>
                <a:cubicBezTo>
                  <a:pt x="206" y="106"/>
                  <a:pt x="206" y="105"/>
                  <a:pt x="206" y="105"/>
                </a:cubicBezTo>
                <a:cubicBezTo>
                  <a:pt x="204" y="108"/>
                  <a:pt x="201" y="114"/>
                  <a:pt x="202" y="118"/>
                </a:cubicBezTo>
                <a:cubicBezTo>
                  <a:pt x="205" y="115"/>
                  <a:pt x="207" y="109"/>
                  <a:pt x="212" y="112"/>
                </a:cubicBezTo>
                <a:cubicBezTo>
                  <a:pt x="217" y="118"/>
                  <a:pt x="202" y="118"/>
                  <a:pt x="206" y="124"/>
                </a:cubicBezTo>
                <a:cubicBezTo>
                  <a:pt x="207" y="124"/>
                  <a:pt x="211" y="124"/>
                  <a:pt x="213" y="124"/>
                </a:cubicBezTo>
                <a:cubicBezTo>
                  <a:pt x="214" y="123"/>
                  <a:pt x="215" y="122"/>
                  <a:pt x="216" y="122"/>
                </a:cubicBezTo>
                <a:cubicBezTo>
                  <a:pt x="216" y="123"/>
                  <a:pt x="216" y="123"/>
                  <a:pt x="217" y="123"/>
                </a:cubicBezTo>
                <a:close/>
                <a:moveTo>
                  <a:pt x="205" y="119"/>
                </a:moveTo>
                <a:cubicBezTo>
                  <a:pt x="206" y="117"/>
                  <a:pt x="209" y="116"/>
                  <a:pt x="210" y="115"/>
                </a:cubicBezTo>
                <a:cubicBezTo>
                  <a:pt x="210" y="114"/>
                  <a:pt x="209" y="114"/>
                  <a:pt x="209" y="114"/>
                </a:cubicBezTo>
                <a:cubicBezTo>
                  <a:pt x="207" y="114"/>
                  <a:pt x="205" y="118"/>
                  <a:pt x="205" y="119"/>
                </a:cubicBezTo>
                <a:close/>
                <a:moveTo>
                  <a:pt x="209" y="146"/>
                </a:moveTo>
                <a:cubicBezTo>
                  <a:pt x="209" y="147"/>
                  <a:pt x="209" y="148"/>
                  <a:pt x="208" y="148"/>
                </a:cubicBezTo>
                <a:cubicBezTo>
                  <a:pt x="205" y="147"/>
                  <a:pt x="201" y="148"/>
                  <a:pt x="198" y="148"/>
                </a:cubicBezTo>
                <a:cubicBezTo>
                  <a:pt x="198" y="148"/>
                  <a:pt x="198" y="148"/>
                  <a:pt x="198" y="147"/>
                </a:cubicBezTo>
                <a:cubicBezTo>
                  <a:pt x="201" y="143"/>
                  <a:pt x="202" y="138"/>
                  <a:pt x="203" y="132"/>
                </a:cubicBezTo>
                <a:cubicBezTo>
                  <a:pt x="202" y="131"/>
                  <a:pt x="202" y="130"/>
                  <a:pt x="201" y="129"/>
                </a:cubicBezTo>
                <a:cubicBezTo>
                  <a:pt x="199" y="131"/>
                  <a:pt x="197" y="133"/>
                  <a:pt x="195" y="132"/>
                </a:cubicBezTo>
                <a:cubicBezTo>
                  <a:pt x="190" y="135"/>
                  <a:pt x="185" y="141"/>
                  <a:pt x="182" y="147"/>
                </a:cubicBezTo>
                <a:cubicBezTo>
                  <a:pt x="181" y="148"/>
                  <a:pt x="181" y="148"/>
                  <a:pt x="181" y="149"/>
                </a:cubicBezTo>
                <a:cubicBezTo>
                  <a:pt x="180" y="150"/>
                  <a:pt x="179" y="154"/>
                  <a:pt x="177" y="151"/>
                </a:cubicBezTo>
                <a:cubicBezTo>
                  <a:pt x="177" y="149"/>
                  <a:pt x="176" y="146"/>
                  <a:pt x="175" y="145"/>
                </a:cubicBezTo>
                <a:cubicBezTo>
                  <a:pt x="172" y="142"/>
                  <a:pt x="168" y="142"/>
                  <a:pt x="166" y="141"/>
                </a:cubicBezTo>
                <a:cubicBezTo>
                  <a:pt x="165" y="140"/>
                  <a:pt x="167" y="139"/>
                  <a:pt x="166" y="138"/>
                </a:cubicBezTo>
                <a:cubicBezTo>
                  <a:pt x="158" y="141"/>
                  <a:pt x="146" y="144"/>
                  <a:pt x="136" y="142"/>
                </a:cubicBezTo>
                <a:cubicBezTo>
                  <a:pt x="137" y="144"/>
                  <a:pt x="139" y="146"/>
                  <a:pt x="141" y="147"/>
                </a:cubicBezTo>
                <a:cubicBezTo>
                  <a:pt x="147" y="155"/>
                  <a:pt x="153" y="167"/>
                  <a:pt x="150" y="181"/>
                </a:cubicBezTo>
                <a:cubicBezTo>
                  <a:pt x="164" y="173"/>
                  <a:pt x="178" y="165"/>
                  <a:pt x="194" y="159"/>
                </a:cubicBezTo>
                <a:cubicBezTo>
                  <a:pt x="199" y="157"/>
                  <a:pt x="205" y="155"/>
                  <a:pt x="210" y="152"/>
                </a:cubicBezTo>
                <a:cubicBezTo>
                  <a:pt x="210" y="150"/>
                  <a:pt x="210" y="147"/>
                  <a:pt x="209" y="146"/>
                </a:cubicBezTo>
                <a:close/>
                <a:moveTo>
                  <a:pt x="208" y="141"/>
                </a:moveTo>
                <a:cubicBezTo>
                  <a:pt x="210" y="137"/>
                  <a:pt x="209" y="131"/>
                  <a:pt x="206" y="128"/>
                </a:cubicBezTo>
                <a:cubicBezTo>
                  <a:pt x="207" y="130"/>
                  <a:pt x="205" y="131"/>
                  <a:pt x="205" y="132"/>
                </a:cubicBezTo>
                <a:cubicBezTo>
                  <a:pt x="205" y="133"/>
                  <a:pt x="205" y="134"/>
                  <a:pt x="205" y="135"/>
                </a:cubicBezTo>
                <a:cubicBezTo>
                  <a:pt x="204" y="139"/>
                  <a:pt x="201" y="142"/>
                  <a:pt x="201" y="146"/>
                </a:cubicBezTo>
                <a:cubicBezTo>
                  <a:pt x="203" y="146"/>
                  <a:pt x="208" y="147"/>
                  <a:pt x="208" y="144"/>
                </a:cubicBezTo>
                <a:cubicBezTo>
                  <a:pt x="208" y="143"/>
                  <a:pt x="207" y="142"/>
                  <a:pt x="208" y="141"/>
                </a:cubicBezTo>
                <a:cubicBezTo>
                  <a:pt x="208" y="141"/>
                  <a:pt x="209" y="142"/>
                  <a:pt x="208" y="141"/>
                </a:cubicBezTo>
                <a:close/>
                <a:moveTo>
                  <a:pt x="205" y="103"/>
                </a:moveTo>
                <a:cubicBezTo>
                  <a:pt x="205" y="102"/>
                  <a:pt x="205" y="102"/>
                  <a:pt x="205" y="102"/>
                </a:cubicBezTo>
                <a:cubicBezTo>
                  <a:pt x="201" y="91"/>
                  <a:pt x="195" y="81"/>
                  <a:pt x="186" y="74"/>
                </a:cubicBezTo>
                <a:cubicBezTo>
                  <a:pt x="168" y="86"/>
                  <a:pt x="148" y="96"/>
                  <a:pt x="131" y="109"/>
                </a:cubicBezTo>
                <a:cubicBezTo>
                  <a:pt x="124" y="109"/>
                  <a:pt x="121" y="106"/>
                  <a:pt x="115" y="103"/>
                </a:cubicBezTo>
                <a:cubicBezTo>
                  <a:pt x="115" y="103"/>
                  <a:pt x="114" y="103"/>
                  <a:pt x="113" y="103"/>
                </a:cubicBezTo>
                <a:cubicBezTo>
                  <a:pt x="110" y="102"/>
                  <a:pt x="107" y="100"/>
                  <a:pt x="104" y="99"/>
                </a:cubicBezTo>
                <a:cubicBezTo>
                  <a:pt x="100" y="97"/>
                  <a:pt x="97" y="97"/>
                  <a:pt x="93" y="96"/>
                </a:cubicBezTo>
                <a:cubicBezTo>
                  <a:pt x="89" y="94"/>
                  <a:pt x="85" y="92"/>
                  <a:pt x="81" y="91"/>
                </a:cubicBezTo>
                <a:cubicBezTo>
                  <a:pt x="76" y="90"/>
                  <a:pt x="71" y="88"/>
                  <a:pt x="67" y="87"/>
                </a:cubicBezTo>
                <a:cubicBezTo>
                  <a:pt x="65" y="88"/>
                  <a:pt x="64" y="89"/>
                  <a:pt x="63" y="90"/>
                </a:cubicBezTo>
                <a:cubicBezTo>
                  <a:pt x="55" y="100"/>
                  <a:pt x="49" y="113"/>
                  <a:pt x="44" y="127"/>
                </a:cubicBezTo>
                <a:cubicBezTo>
                  <a:pt x="45" y="127"/>
                  <a:pt x="45" y="128"/>
                  <a:pt x="45" y="129"/>
                </a:cubicBezTo>
                <a:cubicBezTo>
                  <a:pt x="46" y="129"/>
                  <a:pt x="47" y="130"/>
                  <a:pt x="47" y="131"/>
                </a:cubicBezTo>
                <a:cubicBezTo>
                  <a:pt x="64" y="143"/>
                  <a:pt x="84" y="153"/>
                  <a:pt x="109" y="155"/>
                </a:cubicBezTo>
                <a:cubicBezTo>
                  <a:pt x="110" y="156"/>
                  <a:pt x="111" y="155"/>
                  <a:pt x="112" y="156"/>
                </a:cubicBezTo>
                <a:cubicBezTo>
                  <a:pt x="115" y="156"/>
                  <a:pt x="119" y="157"/>
                  <a:pt x="122" y="156"/>
                </a:cubicBezTo>
                <a:cubicBezTo>
                  <a:pt x="123" y="153"/>
                  <a:pt x="125" y="150"/>
                  <a:pt x="127" y="148"/>
                </a:cubicBezTo>
                <a:cubicBezTo>
                  <a:pt x="131" y="146"/>
                  <a:pt x="134" y="148"/>
                  <a:pt x="138" y="147"/>
                </a:cubicBezTo>
                <a:cubicBezTo>
                  <a:pt x="136" y="145"/>
                  <a:pt x="133" y="144"/>
                  <a:pt x="131" y="143"/>
                </a:cubicBezTo>
                <a:cubicBezTo>
                  <a:pt x="130" y="141"/>
                  <a:pt x="132" y="141"/>
                  <a:pt x="133" y="141"/>
                </a:cubicBezTo>
                <a:cubicBezTo>
                  <a:pt x="137" y="140"/>
                  <a:pt x="143" y="141"/>
                  <a:pt x="148" y="141"/>
                </a:cubicBezTo>
                <a:cubicBezTo>
                  <a:pt x="155" y="140"/>
                  <a:pt x="162" y="138"/>
                  <a:pt x="169" y="136"/>
                </a:cubicBezTo>
                <a:cubicBezTo>
                  <a:pt x="174" y="132"/>
                  <a:pt x="181" y="129"/>
                  <a:pt x="187" y="126"/>
                </a:cubicBezTo>
                <a:cubicBezTo>
                  <a:pt x="183" y="125"/>
                  <a:pt x="180" y="123"/>
                  <a:pt x="177" y="120"/>
                </a:cubicBezTo>
                <a:cubicBezTo>
                  <a:pt x="173" y="116"/>
                  <a:pt x="169" y="111"/>
                  <a:pt x="174" y="107"/>
                </a:cubicBezTo>
                <a:cubicBezTo>
                  <a:pt x="176" y="106"/>
                  <a:pt x="179" y="107"/>
                  <a:pt x="181" y="105"/>
                </a:cubicBezTo>
                <a:cubicBezTo>
                  <a:pt x="182" y="103"/>
                  <a:pt x="181" y="100"/>
                  <a:pt x="182" y="98"/>
                </a:cubicBezTo>
                <a:cubicBezTo>
                  <a:pt x="182" y="96"/>
                  <a:pt x="184" y="95"/>
                  <a:pt x="185" y="95"/>
                </a:cubicBezTo>
                <a:cubicBezTo>
                  <a:pt x="195" y="97"/>
                  <a:pt x="198" y="106"/>
                  <a:pt x="200" y="115"/>
                </a:cubicBezTo>
                <a:cubicBezTo>
                  <a:pt x="201" y="110"/>
                  <a:pt x="203" y="107"/>
                  <a:pt x="205" y="103"/>
                </a:cubicBezTo>
                <a:close/>
                <a:moveTo>
                  <a:pt x="197" y="121"/>
                </a:moveTo>
                <a:cubicBezTo>
                  <a:pt x="196" y="124"/>
                  <a:pt x="196" y="127"/>
                  <a:pt x="196" y="130"/>
                </a:cubicBezTo>
                <a:cubicBezTo>
                  <a:pt x="199" y="130"/>
                  <a:pt x="199" y="127"/>
                  <a:pt x="201" y="127"/>
                </a:cubicBezTo>
                <a:cubicBezTo>
                  <a:pt x="202" y="127"/>
                  <a:pt x="202" y="129"/>
                  <a:pt x="204" y="129"/>
                </a:cubicBezTo>
                <a:cubicBezTo>
                  <a:pt x="205" y="124"/>
                  <a:pt x="202" y="121"/>
                  <a:pt x="197" y="121"/>
                </a:cubicBezTo>
                <a:close/>
                <a:moveTo>
                  <a:pt x="195" y="107"/>
                </a:moveTo>
                <a:cubicBezTo>
                  <a:pt x="193" y="104"/>
                  <a:pt x="190" y="105"/>
                  <a:pt x="188" y="107"/>
                </a:cubicBezTo>
                <a:cubicBezTo>
                  <a:pt x="191" y="109"/>
                  <a:pt x="194" y="112"/>
                  <a:pt x="196" y="116"/>
                </a:cubicBezTo>
                <a:cubicBezTo>
                  <a:pt x="196" y="117"/>
                  <a:pt x="196" y="119"/>
                  <a:pt x="198" y="119"/>
                </a:cubicBezTo>
                <a:cubicBezTo>
                  <a:pt x="199" y="117"/>
                  <a:pt x="198" y="109"/>
                  <a:pt x="195" y="107"/>
                </a:cubicBezTo>
                <a:close/>
                <a:moveTo>
                  <a:pt x="188" y="109"/>
                </a:moveTo>
                <a:cubicBezTo>
                  <a:pt x="188" y="114"/>
                  <a:pt x="192" y="117"/>
                  <a:pt x="195" y="119"/>
                </a:cubicBezTo>
                <a:cubicBezTo>
                  <a:pt x="193" y="114"/>
                  <a:pt x="191" y="111"/>
                  <a:pt x="188" y="109"/>
                </a:cubicBezTo>
                <a:close/>
                <a:moveTo>
                  <a:pt x="188" y="105"/>
                </a:moveTo>
                <a:cubicBezTo>
                  <a:pt x="189" y="104"/>
                  <a:pt x="190" y="102"/>
                  <a:pt x="192" y="103"/>
                </a:cubicBezTo>
                <a:cubicBezTo>
                  <a:pt x="193" y="103"/>
                  <a:pt x="194" y="104"/>
                  <a:pt x="194" y="103"/>
                </a:cubicBezTo>
                <a:cubicBezTo>
                  <a:pt x="192" y="102"/>
                  <a:pt x="188" y="97"/>
                  <a:pt x="186" y="97"/>
                </a:cubicBezTo>
                <a:cubicBezTo>
                  <a:pt x="182" y="97"/>
                  <a:pt x="184" y="104"/>
                  <a:pt x="182" y="106"/>
                </a:cubicBezTo>
                <a:cubicBezTo>
                  <a:pt x="180" y="109"/>
                  <a:pt x="177" y="107"/>
                  <a:pt x="174" y="109"/>
                </a:cubicBezTo>
                <a:cubicBezTo>
                  <a:pt x="172" y="112"/>
                  <a:pt x="175" y="115"/>
                  <a:pt x="177" y="118"/>
                </a:cubicBezTo>
                <a:cubicBezTo>
                  <a:pt x="181" y="122"/>
                  <a:pt x="186" y="124"/>
                  <a:pt x="191" y="125"/>
                </a:cubicBezTo>
                <a:cubicBezTo>
                  <a:pt x="192" y="124"/>
                  <a:pt x="193" y="125"/>
                  <a:pt x="194" y="125"/>
                </a:cubicBezTo>
                <a:cubicBezTo>
                  <a:pt x="194" y="124"/>
                  <a:pt x="195" y="123"/>
                  <a:pt x="195" y="122"/>
                </a:cubicBezTo>
                <a:cubicBezTo>
                  <a:pt x="191" y="117"/>
                  <a:pt x="183" y="112"/>
                  <a:pt x="186" y="105"/>
                </a:cubicBezTo>
                <a:cubicBezTo>
                  <a:pt x="187" y="104"/>
                  <a:pt x="187" y="105"/>
                  <a:pt x="188" y="105"/>
                </a:cubicBezTo>
                <a:close/>
                <a:moveTo>
                  <a:pt x="187" y="136"/>
                </a:moveTo>
                <a:cubicBezTo>
                  <a:pt x="189" y="134"/>
                  <a:pt x="196" y="131"/>
                  <a:pt x="194" y="128"/>
                </a:cubicBezTo>
                <a:cubicBezTo>
                  <a:pt x="193" y="127"/>
                  <a:pt x="192" y="128"/>
                  <a:pt x="191" y="127"/>
                </a:cubicBezTo>
                <a:cubicBezTo>
                  <a:pt x="185" y="129"/>
                  <a:pt x="178" y="132"/>
                  <a:pt x="172" y="136"/>
                </a:cubicBezTo>
                <a:cubicBezTo>
                  <a:pt x="172" y="136"/>
                  <a:pt x="172" y="137"/>
                  <a:pt x="171" y="137"/>
                </a:cubicBezTo>
                <a:cubicBezTo>
                  <a:pt x="170" y="138"/>
                  <a:pt x="169" y="138"/>
                  <a:pt x="168" y="140"/>
                </a:cubicBezTo>
                <a:cubicBezTo>
                  <a:pt x="172" y="140"/>
                  <a:pt x="174" y="142"/>
                  <a:pt x="176" y="144"/>
                </a:cubicBezTo>
                <a:cubicBezTo>
                  <a:pt x="177" y="146"/>
                  <a:pt x="178" y="148"/>
                  <a:pt x="179" y="149"/>
                </a:cubicBezTo>
                <a:cubicBezTo>
                  <a:pt x="181" y="144"/>
                  <a:pt x="184" y="140"/>
                  <a:pt x="187" y="136"/>
                </a:cubicBezTo>
                <a:close/>
                <a:moveTo>
                  <a:pt x="123" y="159"/>
                </a:moveTo>
                <a:cubicBezTo>
                  <a:pt x="124" y="166"/>
                  <a:pt x="125" y="174"/>
                  <a:pt x="130" y="179"/>
                </a:cubicBezTo>
                <a:cubicBezTo>
                  <a:pt x="134" y="183"/>
                  <a:pt x="143" y="189"/>
                  <a:pt x="148" y="182"/>
                </a:cubicBezTo>
                <a:cubicBezTo>
                  <a:pt x="149" y="178"/>
                  <a:pt x="149" y="173"/>
                  <a:pt x="149" y="169"/>
                </a:cubicBezTo>
                <a:cubicBezTo>
                  <a:pt x="144" y="171"/>
                  <a:pt x="143" y="174"/>
                  <a:pt x="137" y="174"/>
                </a:cubicBezTo>
                <a:cubicBezTo>
                  <a:pt x="133" y="173"/>
                  <a:pt x="132" y="169"/>
                  <a:pt x="131" y="165"/>
                </a:cubicBezTo>
                <a:cubicBezTo>
                  <a:pt x="129" y="163"/>
                  <a:pt x="128" y="161"/>
                  <a:pt x="130" y="160"/>
                </a:cubicBezTo>
                <a:cubicBezTo>
                  <a:pt x="132" y="162"/>
                  <a:pt x="137" y="161"/>
                  <a:pt x="140" y="159"/>
                </a:cubicBezTo>
                <a:cubicBezTo>
                  <a:pt x="139" y="154"/>
                  <a:pt x="136" y="150"/>
                  <a:pt x="130" y="149"/>
                </a:cubicBezTo>
                <a:cubicBezTo>
                  <a:pt x="127" y="150"/>
                  <a:pt x="125" y="153"/>
                  <a:pt x="124" y="156"/>
                </a:cubicBezTo>
                <a:cubicBezTo>
                  <a:pt x="124" y="157"/>
                  <a:pt x="125" y="157"/>
                  <a:pt x="125" y="158"/>
                </a:cubicBezTo>
                <a:cubicBezTo>
                  <a:pt x="124" y="159"/>
                  <a:pt x="124" y="159"/>
                  <a:pt x="123" y="159"/>
                </a:cubicBezTo>
                <a:close/>
                <a:moveTo>
                  <a:pt x="139" y="149"/>
                </a:moveTo>
                <a:cubicBezTo>
                  <a:pt x="138" y="149"/>
                  <a:pt x="137" y="149"/>
                  <a:pt x="136" y="150"/>
                </a:cubicBezTo>
                <a:cubicBezTo>
                  <a:pt x="142" y="153"/>
                  <a:pt x="145" y="162"/>
                  <a:pt x="143" y="170"/>
                </a:cubicBezTo>
                <a:cubicBezTo>
                  <a:pt x="145" y="169"/>
                  <a:pt x="147" y="168"/>
                  <a:pt x="148" y="166"/>
                </a:cubicBezTo>
                <a:cubicBezTo>
                  <a:pt x="147" y="159"/>
                  <a:pt x="144" y="153"/>
                  <a:pt x="139" y="149"/>
                </a:cubicBezTo>
                <a:close/>
                <a:moveTo>
                  <a:pt x="138" y="172"/>
                </a:moveTo>
                <a:cubicBezTo>
                  <a:pt x="142" y="172"/>
                  <a:pt x="142" y="164"/>
                  <a:pt x="141" y="161"/>
                </a:cubicBezTo>
                <a:cubicBezTo>
                  <a:pt x="139" y="163"/>
                  <a:pt x="135" y="163"/>
                  <a:pt x="131" y="163"/>
                </a:cubicBezTo>
                <a:cubicBezTo>
                  <a:pt x="133" y="165"/>
                  <a:pt x="134" y="172"/>
                  <a:pt x="138" y="172"/>
                </a:cubicBezTo>
                <a:close/>
                <a:moveTo>
                  <a:pt x="107" y="39"/>
                </a:moveTo>
                <a:cubicBezTo>
                  <a:pt x="106" y="38"/>
                  <a:pt x="106" y="36"/>
                  <a:pt x="106" y="35"/>
                </a:cubicBezTo>
                <a:cubicBezTo>
                  <a:pt x="105" y="36"/>
                  <a:pt x="105" y="37"/>
                  <a:pt x="104" y="38"/>
                </a:cubicBezTo>
                <a:cubicBezTo>
                  <a:pt x="105" y="39"/>
                  <a:pt x="107" y="39"/>
                  <a:pt x="107" y="41"/>
                </a:cubicBezTo>
                <a:cubicBezTo>
                  <a:pt x="113" y="44"/>
                  <a:pt x="127" y="46"/>
                  <a:pt x="129" y="37"/>
                </a:cubicBezTo>
                <a:cubicBezTo>
                  <a:pt x="124" y="43"/>
                  <a:pt x="112" y="43"/>
                  <a:pt x="107" y="39"/>
                </a:cubicBezTo>
                <a:close/>
                <a:moveTo>
                  <a:pt x="125" y="32"/>
                </a:moveTo>
                <a:cubicBezTo>
                  <a:pt x="125" y="31"/>
                  <a:pt x="124" y="31"/>
                  <a:pt x="124" y="30"/>
                </a:cubicBezTo>
                <a:cubicBezTo>
                  <a:pt x="119" y="29"/>
                  <a:pt x="103" y="29"/>
                  <a:pt x="109" y="38"/>
                </a:cubicBezTo>
                <a:cubicBezTo>
                  <a:pt x="113" y="41"/>
                  <a:pt x="127" y="41"/>
                  <a:pt x="127" y="34"/>
                </a:cubicBezTo>
                <a:cubicBezTo>
                  <a:pt x="126" y="34"/>
                  <a:pt x="125" y="33"/>
                  <a:pt x="125" y="32"/>
                </a:cubicBezTo>
                <a:cubicBezTo>
                  <a:pt x="125" y="32"/>
                  <a:pt x="125" y="32"/>
                  <a:pt x="125" y="32"/>
                </a:cubicBezTo>
                <a:close/>
                <a:moveTo>
                  <a:pt x="102" y="39"/>
                </a:moveTo>
                <a:cubicBezTo>
                  <a:pt x="99" y="40"/>
                  <a:pt x="96" y="41"/>
                  <a:pt x="94" y="42"/>
                </a:cubicBezTo>
                <a:cubicBezTo>
                  <a:pt x="92" y="43"/>
                  <a:pt x="91" y="43"/>
                  <a:pt x="90" y="44"/>
                </a:cubicBezTo>
                <a:cubicBezTo>
                  <a:pt x="84" y="46"/>
                  <a:pt x="79" y="49"/>
                  <a:pt x="73" y="51"/>
                </a:cubicBezTo>
                <a:cubicBezTo>
                  <a:pt x="67" y="52"/>
                  <a:pt x="65" y="56"/>
                  <a:pt x="61" y="58"/>
                </a:cubicBezTo>
                <a:cubicBezTo>
                  <a:pt x="58" y="61"/>
                  <a:pt x="53" y="62"/>
                  <a:pt x="50" y="65"/>
                </a:cubicBezTo>
                <a:cubicBezTo>
                  <a:pt x="45" y="68"/>
                  <a:pt x="40" y="73"/>
                  <a:pt x="35" y="75"/>
                </a:cubicBezTo>
                <a:cubicBezTo>
                  <a:pt x="34" y="75"/>
                  <a:pt x="34" y="75"/>
                  <a:pt x="33" y="75"/>
                </a:cubicBezTo>
                <a:cubicBezTo>
                  <a:pt x="30" y="77"/>
                  <a:pt x="30" y="80"/>
                  <a:pt x="30" y="84"/>
                </a:cubicBezTo>
                <a:cubicBezTo>
                  <a:pt x="31" y="84"/>
                  <a:pt x="32" y="85"/>
                  <a:pt x="33" y="85"/>
                </a:cubicBezTo>
                <a:cubicBezTo>
                  <a:pt x="34" y="83"/>
                  <a:pt x="34" y="80"/>
                  <a:pt x="35" y="78"/>
                </a:cubicBezTo>
                <a:cubicBezTo>
                  <a:pt x="36" y="77"/>
                  <a:pt x="36" y="76"/>
                  <a:pt x="38" y="75"/>
                </a:cubicBezTo>
                <a:cubicBezTo>
                  <a:pt x="39" y="74"/>
                  <a:pt x="40" y="74"/>
                  <a:pt x="41" y="74"/>
                </a:cubicBezTo>
                <a:cubicBezTo>
                  <a:pt x="42" y="74"/>
                  <a:pt x="43" y="73"/>
                  <a:pt x="44" y="72"/>
                </a:cubicBezTo>
                <a:cubicBezTo>
                  <a:pt x="50" y="69"/>
                  <a:pt x="57" y="66"/>
                  <a:pt x="62" y="61"/>
                </a:cubicBezTo>
                <a:cubicBezTo>
                  <a:pt x="63" y="61"/>
                  <a:pt x="64" y="61"/>
                  <a:pt x="65" y="60"/>
                </a:cubicBezTo>
                <a:cubicBezTo>
                  <a:pt x="76" y="52"/>
                  <a:pt x="89" y="46"/>
                  <a:pt x="103" y="40"/>
                </a:cubicBezTo>
                <a:cubicBezTo>
                  <a:pt x="103" y="40"/>
                  <a:pt x="103" y="40"/>
                  <a:pt x="103" y="40"/>
                </a:cubicBezTo>
                <a:cubicBezTo>
                  <a:pt x="102" y="40"/>
                  <a:pt x="102" y="39"/>
                  <a:pt x="102" y="39"/>
                </a:cubicBezTo>
                <a:close/>
                <a:moveTo>
                  <a:pt x="64" y="86"/>
                </a:moveTo>
                <a:cubicBezTo>
                  <a:pt x="64" y="86"/>
                  <a:pt x="64" y="86"/>
                  <a:pt x="64" y="85"/>
                </a:cubicBezTo>
                <a:cubicBezTo>
                  <a:pt x="55" y="82"/>
                  <a:pt x="47" y="79"/>
                  <a:pt x="37" y="78"/>
                </a:cubicBezTo>
                <a:cubicBezTo>
                  <a:pt x="36" y="80"/>
                  <a:pt x="35" y="83"/>
                  <a:pt x="35" y="86"/>
                </a:cubicBezTo>
                <a:cubicBezTo>
                  <a:pt x="39" y="88"/>
                  <a:pt x="41" y="92"/>
                  <a:pt x="39" y="97"/>
                </a:cubicBezTo>
                <a:cubicBezTo>
                  <a:pt x="38" y="98"/>
                  <a:pt x="36" y="99"/>
                  <a:pt x="35" y="100"/>
                </a:cubicBezTo>
                <a:cubicBezTo>
                  <a:pt x="42" y="105"/>
                  <a:pt x="41" y="117"/>
                  <a:pt x="44" y="124"/>
                </a:cubicBezTo>
                <a:cubicBezTo>
                  <a:pt x="48" y="109"/>
                  <a:pt x="55" y="96"/>
                  <a:pt x="64" y="86"/>
                </a:cubicBezTo>
                <a:close/>
                <a:moveTo>
                  <a:pt x="41" y="122"/>
                </a:moveTo>
                <a:cubicBezTo>
                  <a:pt x="40" y="117"/>
                  <a:pt x="39" y="111"/>
                  <a:pt x="38" y="108"/>
                </a:cubicBezTo>
                <a:cubicBezTo>
                  <a:pt x="37" y="104"/>
                  <a:pt x="34" y="100"/>
                  <a:pt x="31" y="101"/>
                </a:cubicBezTo>
                <a:cubicBezTo>
                  <a:pt x="30" y="107"/>
                  <a:pt x="33" y="112"/>
                  <a:pt x="31" y="116"/>
                </a:cubicBezTo>
                <a:cubicBezTo>
                  <a:pt x="30" y="111"/>
                  <a:pt x="30" y="107"/>
                  <a:pt x="28" y="102"/>
                </a:cubicBezTo>
                <a:cubicBezTo>
                  <a:pt x="27" y="106"/>
                  <a:pt x="29" y="112"/>
                  <a:pt x="27" y="115"/>
                </a:cubicBezTo>
                <a:cubicBezTo>
                  <a:pt x="27" y="112"/>
                  <a:pt x="26" y="110"/>
                  <a:pt x="26" y="107"/>
                </a:cubicBezTo>
                <a:cubicBezTo>
                  <a:pt x="27" y="104"/>
                  <a:pt x="28" y="101"/>
                  <a:pt x="25" y="101"/>
                </a:cubicBezTo>
                <a:cubicBezTo>
                  <a:pt x="24" y="103"/>
                  <a:pt x="23" y="106"/>
                  <a:pt x="21" y="108"/>
                </a:cubicBezTo>
                <a:cubicBezTo>
                  <a:pt x="20" y="104"/>
                  <a:pt x="22" y="103"/>
                  <a:pt x="23" y="101"/>
                </a:cubicBezTo>
                <a:cubicBezTo>
                  <a:pt x="14" y="108"/>
                  <a:pt x="14" y="124"/>
                  <a:pt x="9" y="134"/>
                </a:cubicBezTo>
                <a:cubicBezTo>
                  <a:pt x="12" y="136"/>
                  <a:pt x="13" y="141"/>
                  <a:pt x="17" y="142"/>
                </a:cubicBezTo>
                <a:cubicBezTo>
                  <a:pt x="18" y="134"/>
                  <a:pt x="18" y="124"/>
                  <a:pt x="20" y="116"/>
                </a:cubicBezTo>
                <a:cubicBezTo>
                  <a:pt x="20" y="115"/>
                  <a:pt x="21" y="112"/>
                  <a:pt x="22" y="112"/>
                </a:cubicBezTo>
                <a:cubicBezTo>
                  <a:pt x="20" y="122"/>
                  <a:pt x="19" y="130"/>
                  <a:pt x="19" y="140"/>
                </a:cubicBezTo>
                <a:cubicBezTo>
                  <a:pt x="18" y="140"/>
                  <a:pt x="18" y="144"/>
                  <a:pt x="20" y="144"/>
                </a:cubicBezTo>
                <a:cubicBezTo>
                  <a:pt x="21" y="140"/>
                  <a:pt x="21" y="135"/>
                  <a:pt x="22" y="132"/>
                </a:cubicBezTo>
                <a:cubicBezTo>
                  <a:pt x="23" y="136"/>
                  <a:pt x="21" y="141"/>
                  <a:pt x="22" y="145"/>
                </a:cubicBezTo>
                <a:cubicBezTo>
                  <a:pt x="23" y="145"/>
                  <a:pt x="23" y="145"/>
                  <a:pt x="24" y="145"/>
                </a:cubicBezTo>
                <a:cubicBezTo>
                  <a:pt x="24" y="142"/>
                  <a:pt x="23" y="138"/>
                  <a:pt x="25" y="136"/>
                </a:cubicBezTo>
                <a:cubicBezTo>
                  <a:pt x="25" y="139"/>
                  <a:pt x="25" y="142"/>
                  <a:pt x="25" y="145"/>
                </a:cubicBezTo>
                <a:cubicBezTo>
                  <a:pt x="27" y="146"/>
                  <a:pt x="30" y="147"/>
                  <a:pt x="32" y="146"/>
                </a:cubicBezTo>
                <a:cubicBezTo>
                  <a:pt x="33" y="141"/>
                  <a:pt x="31" y="137"/>
                  <a:pt x="32" y="133"/>
                </a:cubicBezTo>
                <a:cubicBezTo>
                  <a:pt x="33" y="137"/>
                  <a:pt x="34" y="141"/>
                  <a:pt x="34" y="145"/>
                </a:cubicBezTo>
                <a:cubicBezTo>
                  <a:pt x="37" y="145"/>
                  <a:pt x="39" y="143"/>
                  <a:pt x="41" y="141"/>
                </a:cubicBezTo>
                <a:cubicBezTo>
                  <a:pt x="41" y="139"/>
                  <a:pt x="41" y="138"/>
                  <a:pt x="40" y="138"/>
                </a:cubicBezTo>
                <a:cubicBezTo>
                  <a:pt x="40" y="137"/>
                  <a:pt x="41" y="137"/>
                  <a:pt x="40" y="136"/>
                </a:cubicBezTo>
                <a:cubicBezTo>
                  <a:pt x="39" y="129"/>
                  <a:pt x="37" y="121"/>
                  <a:pt x="35" y="114"/>
                </a:cubicBezTo>
                <a:cubicBezTo>
                  <a:pt x="35" y="113"/>
                  <a:pt x="34" y="112"/>
                  <a:pt x="36" y="111"/>
                </a:cubicBezTo>
                <a:cubicBezTo>
                  <a:pt x="38" y="113"/>
                  <a:pt x="37" y="117"/>
                  <a:pt x="38" y="119"/>
                </a:cubicBezTo>
                <a:cubicBezTo>
                  <a:pt x="39" y="125"/>
                  <a:pt x="41" y="131"/>
                  <a:pt x="43" y="136"/>
                </a:cubicBezTo>
                <a:cubicBezTo>
                  <a:pt x="43" y="135"/>
                  <a:pt x="44" y="135"/>
                  <a:pt x="44" y="135"/>
                </a:cubicBezTo>
                <a:cubicBezTo>
                  <a:pt x="44" y="131"/>
                  <a:pt x="42" y="125"/>
                  <a:pt x="41" y="122"/>
                </a:cubicBezTo>
                <a:close/>
                <a:moveTo>
                  <a:pt x="33" y="98"/>
                </a:moveTo>
                <a:cubicBezTo>
                  <a:pt x="34" y="99"/>
                  <a:pt x="38" y="96"/>
                  <a:pt x="37" y="94"/>
                </a:cubicBezTo>
                <a:cubicBezTo>
                  <a:pt x="36" y="95"/>
                  <a:pt x="34" y="97"/>
                  <a:pt x="33" y="98"/>
                </a:cubicBezTo>
                <a:close/>
                <a:moveTo>
                  <a:pt x="37" y="90"/>
                </a:moveTo>
                <a:cubicBezTo>
                  <a:pt x="36" y="90"/>
                  <a:pt x="36" y="89"/>
                  <a:pt x="35" y="89"/>
                </a:cubicBezTo>
                <a:cubicBezTo>
                  <a:pt x="35" y="94"/>
                  <a:pt x="30" y="96"/>
                  <a:pt x="25" y="97"/>
                </a:cubicBezTo>
                <a:cubicBezTo>
                  <a:pt x="30" y="102"/>
                  <a:pt x="35" y="95"/>
                  <a:pt x="37" y="90"/>
                </a:cubicBezTo>
                <a:close/>
                <a:moveTo>
                  <a:pt x="25" y="95"/>
                </a:moveTo>
                <a:cubicBezTo>
                  <a:pt x="29" y="95"/>
                  <a:pt x="35" y="92"/>
                  <a:pt x="32" y="88"/>
                </a:cubicBezTo>
                <a:cubicBezTo>
                  <a:pt x="30" y="91"/>
                  <a:pt x="26" y="92"/>
                  <a:pt x="23" y="94"/>
                </a:cubicBezTo>
                <a:cubicBezTo>
                  <a:pt x="23" y="95"/>
                  <a:pt x="24" y="95"/>
                  <a:pt x="25" y="95"/>
                </a:cubicBezTo>
                <a:close/>
                <a:moveTo>
                  <a:pt x="28" y="86"/>
                </a:moveTo>
                <a:cubicBezTo>
                  <a:pt x="24" y="87"/>
                  <a:pt x="22" y="90"/>
                  <a:pt x="23" y="92"/>
                </a:cubicBezTo>
                <a:cubicBezTo>
                  <a:pt x="26" y="91"/>
                  <a:pt x="28" y="89"/>
                  <a:pt x="30" y="88"/>
                </a:cubicBezTo>
                <a:cubicBezTo>
                  <a:pt x="30" y="87"/>
                  <a:pt x="30" y="87"/>
                  <a:pt x="30" y="87"/>
                </a:cubicBezTo>
                <a:cubicBezTo>
                  <a:pt x="29" y="87"/>
                  <a:pt x="29" y="86"/>
                  <a:pt x="28" y="8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62" name="Freeform 128"/>
          <p:cNvSpPr>
            <a:spLocks noEditPoints="1"/>
          </p:cNvSpPr>
          <p:nvPr/>
        </p:nvSpPr>
        <p:spPr bwMode="auto">
          <a:xfrm>
            <a:off x="5240338" y="1527175"/>
            <a:ext cx="149225" cy="149225"/>
          </a:xfrm>
          <a:custGeom>
            <a:avLst/>
            <a:gdLst>
              <a:gd name="T0" fmla="*/ 37 w 47"/>
              <a:gd name="T1" fmla="*/ 19 h 47"/>
              <a:gd name="T2" fmla="*/ 34 w 47"/>
              <a:gd name="T3" fmla="*/ 19 h 47"/>
              <a:gd name="T4" fmla="*/ 26 w 47"/>
              <a:gd name="T5" fmla="*/ 15 h 47"/>
              <a:gd name="T6" fmla="*/ 21 w 47"/>
              <a:gd name="T7" fmla="*/ 18 h 47"/>
              <a:gd name="T8" fmla="*/ 23 w 47"/>
              <a:gd name="T9" fmla="*/ 30 h 47"/>
              <a:gd name="T10" fmla="*/ 31 w 47"/>
              <a:gd name="T11" fmla="*/ 30 h 47"/>
              <a:gd name="T12" fmla="*/ 35 w 47"/>
              <a:gd name="T13" fmla="*/ 38 h 47"/>
              <a:gd name="T14" fmla="*/ 10 w 47"/>
              <a:gd name="T15" fmla="*/ 41 h 47"/>
              <a:gd name="T16" fmla="*/ 3 w 47"/>
              <a:gd name="T17" fmla="*/ 17 h 47"/>
              <a:gd name="T18" fmla="*/ 5 w 47"/>
              <a:gd name="T19" fmla="*/ 14 h 47"/>
              <a:gd name="T20" fmla="*/ 5 w 47"/>
              <a:gd name="T21" fmla="*/ 13 h 47"/>
              <a:gd name="T22" fmla="*/ 22 w 47"/>
              <a:gd name="T23" fmla="*/ 2 h 47"/>
              <a:gd name="T24" fmla="*/ 35 w 47"/>
              <a:gd name="T25" fmla="*/ 6 h 47"/>
              <a:gd name="T26" fmla="*/ 42 w 47"/>
              <a:gd name="T27" fmla="*/ 4 h 47"/>
              <a:gd name="T28" fmla="*/ 37 w 47"/>
              <a:gd name="T29" fmla="*/ 19 h 47"/>
              <a:gd name="T30" fmla="*/ 40 w 47"/>
              <a:gd name="T31" fmla="*/ 5 h 47"/>
              <a:gd name="T32" fmla="*/ 33 w 47"/>
              <a:gd name="T33" fmla="*/ 9 h 47"/>
              <a:gd name="T34" fmla="*/ 30 w 47"/>
              <a:gd name="T35" fmla="*/ 6 h 47"/>
              <a:gd name="T36" fmla="*/ 4 w 47"/>
              <a:gd name="T37" fmla="*/ 24 h 47"/>
              <a:gd name="T38" fmla="*/ 15 w 47"/>
              <a:gd name="T39" fmla="*/ 41 h 47"/>
              <a:gd name="T40" fmla="*/ 31 w 47"/>
              <a:gd name="T41" fmla="*/ 33 h 47"/>
              <a:gd name="T42" fmla="*/ 24 w 47"/>
              <a:gd name="T43" fmla="*/ 33 h 47"/>
              <a:gd name="T44" fmla="*/ 19 w 47"/>
              <a:gd name="T45" fmla="*/ 16 h 47"/>
              <a:gd name="T46" fmla="*/ 31 w 47"/>
              <a:gd name="T47" fmla="*/ 14 h 47"/>
              <a:gd name="T48" fmla="*/ 37 w 47"/>
              <a:gd name="T49" fmla="*/ 17 h 47"/>
              <a:gd name="T50" fmla="*/ 40 w 47"/>
              <a:gd name="T51" fmla="*/ 5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47" h="47">
                <a:moveTo>
                  <a:pt x="37" y="19"/>
                </a:moveTo>
                <a:cubicBezTo>
                  <a:pt x="36" y="18"/>
                  <a:pt x="35" y="20"/>
                  <a:pt x="34" y="19"/>
                </a:cubicBezTo>
                <a:cubicBezTo>
                  <a:pt x="31" y="18"/>
                  <a:pt x="30" y="15"/>
                  <a:pt x="26" y="15"/>
                </a:cubicBezTo>
                <a:cubicBezTo>
                  <a:pt x="24" y="15"/>
                  <a:pt x="22" y="17"/>
                  <a:pt x="21" y="18"/>
                </a:cubicBezTo>
                <a:cubicBezTo>
                  <a:pt x="18" y="21"/>
                  <a:pt x="17" y="28"/>
                  <a:pt x="23" y="30"/>
                </a:cubicBezTo>
                <a:cubicBezTo>
                  <a:pt x="25" y="31"/>
                  <a:pt x="28" y="29"/>
                  <a:pt x="31" y="30"/>
                </a:cubicBezTo>
                <a:cubicBezTo>
                  <a:pt x="34" y="31"/>
                  <a:pt x="35" y="35"/>
                  <a:pt x="35" y="38"/>
                </a:cubicBezTo>
                <a:cubicBezTo>
                  <a:pt x="31" y="47"/>
                  <a:pt x="17" y="44"/>
                  <a:pt x="10" y="41"/>
                </a:cubicBezTo>
                <a:cubicBezTo>
                  <a:pt x="5" y="36"/>
                  <a:pt x="0" y="26"/>
                  <a:pt x="3" y="17"/>
                </a:cubicBezTo>
                <a:cubicBezTo>
                  <a:pt x="3" y="16"/>
                  <a:pt x="4" y="15"/>
                  <a:pt x="5" y="14"/>
                </a:cubicBezTo>
                <a:cubicBezTo>
                  <a:pt x="5" y="14"/>
                  <a:pt x="5" y="13"/>
                  <a:pt x="5" y="13"/>
                </a:cubicBezTo>
                <a:cubicBezTo>
                  <a:pt x="8" y="7"/>
                  <a:pt x="15" y="2"/>
                  <a:pt x="22" y="2"/>
                </a:cubicBezTo>
                <a:cubicBezTo>
                  <a:pt x="28" y="2"/>
                  <a:pt x="30" y="5"/>
                  <a:pt x="35" y="6"/>
                </a:cubicBezTo>
                <a:cubicBezTo>
                  <a:pt x="37" y="4"/>
                  <a:pt x="39" y="2"/>
                  <a:pt x="42" y="4"/>
                </a:cubicBezTo>
                <a:cubicBezTo>
                  <a:pt x="47" y="7"/>
                  <a:pt x="41" y="17"/>
                  <a:pt x="37" y="19"/>
                </a:cubicBezTo>
                <a:close/>
                <a:moveTo>
                  <a:pt x="40" y="5"/>
                </a:moveTo>
                <a:cubicBezTo>
                  <a:pt x="38" y="7"/>
                  <a:pt x="36" y="9"/>
                  <a:pt x="33" y="9"/>
                </a:cubicBezTo>
                <a:cubicBezTo>
                  <a:pt x="31" y="8"/>
                  <a:pt x="30" y="7"/>
                  <a:pt x="30" y="6"/>
                </a:cubicBezTo>
                <a:cubicBezTo>
                  <a:pt x="18" y="0"/>
                  <a:pt x="4" y="11"/>
                  <a:pt x="4" y="24"/>
                </a:cubicBezTo>
                <a:cubicBezTo>
                  <a:pt x="5" y="31"/>
                  <a:pt x="9" y="39"/>
                  <a:pt x="15" y="41"/>
                </a:cubicBezTo>
                <a:cubicBezTo>
                  <a:pt x="22" y="43"/>
                  <a:pt x="37" y="42"/>
                  <a:pt x="31" y="33"/>
                </a:cubicBezTo>
                <a:cubicBezTo>
                  <a:pt x="28" y="32"/>
                  <a:pt x="26" y="33"/>
                  <a:pt x="24" y="33"/>
                </a:cubicBezTo>
                <a:cubicBezTo>
                  <a:pt x="16" y="32"/>
                  <a:pt x="13" y="20"/>
                  <a:pt x="19" y="16"/>
                </a:cubicBezTo>
                <a:cubicBezTo>
                  <a:pt x="23" y="13"/>
                  <a:pt x="26" y="13"/>
                  <a:pt x="31" y="14"/>
                </a:cubicBezTo>
                <a:cubicBezTo>
                  <a:pt x="33" y="15"/>
                  <a:pt x="34" y="17"/>
                  <a:pt x="37" y="17"/>
                </a:cubicBezTo>
                <a:cubicBezTo>
                  <a:pt x="39" y="15"/>
                  <a:pt x="45" y="8"/>
                  <a:pt x="40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63" name="Freeform 129"/>
          <p:cNvSpPr>
            <a:spLocks noEditPoints="1"/>
          </p:cNvSpPr>
          <p:nvPr/>
        </p:nvSpPr>
        <p:spPr bwMode="auto">
          <a:xfrm>
            <a:off x="5170488" y="1509713"/>
            <a:ext cx="34925" cy="30162"/>
          </a:xfrm>
          <a:custGeom>
            <a:avLst/>
            <a:gdLst>
              <a:gd name="T0" fmla="*/ 11 w 11"/>
              <a:gd name="T1" fmla="*/ 5 h 10"/>
              <a:gd name="T2" fmla="*/ 6 w 11"/>
              <a:gd name="T3" fmla="*/ 10 h 10"/>
              <a:gd name="T4" fmla="*/ 5 w 11"/>
              <a:gd name="T5" fmla="*/ 0 h 10"/>
              <a:gd name="T6" fmla="*/ 11 w 11"/>
              <a:gd name="T7" fmla="*/ 5 h 10"/>
              <a:gd name="T8" fmla="*/ 5 w 11"/>
              <a:gd name="T9" fmla="*/ 2 h 10"/>
              <a:gd name="T10" fmla="*/ 9 w 11"/>
              <a:gd name="T11" fmla="*/ 6 h 10"/>
              <a:gd name="T12" fmla="*/ 5 w 11"/>
              <a:gd name="T13" fmla="*/ 2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1" h="10">
                <a:moveTo>
                  <a:pt x="11" y="5"/>
                </a:moveTo>
                <a:cubicBezTo>
                  <a:pt x="11" y="8"/>
                  <a:pt x="9" y="10"/>
                  <a:pt x="6" y="10"/>
                </a:cubicBezTo>
                <a:cubicBezTo>
                  <a:pt x="2" y="9"/>
                  <a:pt x="0" y="1"/>
                  <a:pt x="5" y="0"/>
                </a:cubicBezTo>
                <a:cubicBezTo>
                  <a:pt x="8" y="0"/>
                  <a:pt x="11" y="2"/>
                  <a:pt x="11" y="5"/>
                </a:cubicBezTo>
                <a:close/>
                <a:moveTo>
                  <a:pt x="5" y="2"/>
                </a:moveTo>
                <a:cubicBezTo>
                  <a:pt x="2" y="5"/>
                  <a:pt x="7" y="10"/>
                  <a:pt x="9" y="6"/>
                </a:cubicBezTo>
                <a:cubicBezTo>
                  <a:pt x="10" y="3"/>
                  <a:pt x="6" y="2"/>
                  <a:pt x="5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64" name="Freeform 130"/>
          <p:cNvSpPr>
            <a:spLocks noEditPoints="1"/>
          </p:cNvSpPr>
          <p:nvPr/>
        </p:nvSpPr>
        <p:spPr bwMode="auto">
          <a:xfrm>
            <a:off x="5159375" y="1571625"/>
            <a:ext cx="39688" cy="41275"/>
          </a:xfrm>
          <a:custGeom>
            <a:avLst/>
            <a:gdLst>
              <a:gd name="T0" fmla="*/ 12 w 13"/>
              <a:gd name="T1" fmla="*/ 10 h 13"/>
              <a:gd name="T2" fmla="*/ 2 w 13"/>
              <a:gd name="T3" fmla="*/ 11 h 13"/>
              <a:gd name="T4" fmla="*/ 3 w 13"/>
              <a:gd name="T5" fmla="*/ 1 h 13"/>
              <a:gd name="T6" fmla="*/ 10 w 13"/>
              <a:gd name="T7" fmla="*/ 0 h 13"/>
              <a:gd name="T8" fmla="*/ 12 w 13"/>
              <a:gd name="T9" fmla="*/ 10 h 13"/>
              <a:gd name="T10" fmla="*/ 6 w 13"/>
              <a:gd name="T11" fmla="*/ 11 h 13"/>
              <a:gd name="T12" fmla="*/ 7 w 13"/>
              <a:gd name="T13" fmla="*/ 1 h 13"/>
              <a:gd name="T14" fmla="*/ 6 w 13"/>
              <a:gd name="T15" fmla="*/ 11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3" h="13">
                <a:moveTo>
                  <a:pt x="12" y="10"/>
                </a:moveTo>
                <a:cubicBezTo>
                  <a:pt x="10" y="13"/>
                  <a:pt x="5" y="13"/>
                  <a:pt x="2" y="11"/>
                </a:cubicBezTo>
                <a:cubicBezTo>
                  <a:pt x="0" y="8"/>
                  <a:pt x="0" y="3"/>
                  <a:pt x="3" y="1"/>
                </a:cubicBezTo>
                <a:cubicBezTo>
                  <a:pt x="5" y="0"/>
                  <a:pt x="7" y="0"/>
                  <a:pt x="10" y="0"/>
                </a:cubicBezTo>
                <a:cubicBezTo>
                  <a:pt x="12" y="3"/>
                  <a:pt x="13" y="7"/>
                  <a:pt x="12" y="10"/>
                </a:cubicBezTo>
                <a:close/>
                <a:moveTo>
                  <a:pt x="6" y="11"/>
                </a:moveTo>
                <a:cubicBezTo>
                  <a:pt x="11" y="12"/>
                  <a:pt x="12" y="3"/>
                  <a:pt x="7" y="1"/>
                </a:cubicBezTo>
                <a:cubicBezTo>
                  <a:pt x="2" y="2"/>
                  <a:pt x="1" y="10"/>
                  <a:pt x="6" y="1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65" name="Freeform 131"/>
          <p:cNvSpPr>
            <a:spLocks noEditPoints="1"/>
          </p:cNvSpPr>
          <p:nvPr/>
        </p:nvSpPr>
        <p:spPr bwMode="auto">
          <a:xfrm>
            <a:off x="5041900" y="1500188"/>
            <a:ext cx="41275" cy="52387"/>
          </a:xfrm>
          <a:custGeom>
            <a:avLst/>
            <a:gdLst>
              <a:gd name="T0" fmla="*/ 3 w 13"/>
              <a:gd name="T1" fmla="*/ 16 h 17"/>
              <a:gd name="T2" fmla="*/ 0 w 13"/>
              <a:gd name="T3" fmla="*/ 3 h 17"/>
              <a:gd name="T4" fmla="*/ 1 w 13"/>
              <a:gd name="T5" fmla="*/ 0 h 17"/>
              <a:gd name="T6" fmla="*/ 8 w 13"/>
              <a:gd name="T7" fmla="*/ 6 h 17"/>
              <a:gd name="T8" fmla="*/ 10 w 13"/>
              <a:gd name="T9" fmla="*/ 9 h 17"/>
              <a:gd name="T10" fmla="*/ 3 w 13"/>
              <a:gd name="T11" fmla="*/ 16 h 17"/>
              <a:gd name="T12" fmla="*/ 9 w 13"/>
              <a:gd name="T13" fmla="*/ 10 h 17"/>
              <a:gd name="T14" fmla="*/ 2 w 13"/>
              <a:gd name="T15" fmla="*/ 3 h 17"/>
              <a:gd name="T16" fmla="*/ 4 w 13"/>
              <a:gd name="T17" fmla="*/ 14 h 17"/>
              <a:gd name="T18" fmla="*/ 9 w 13"/>
              <a:gd name="T19" fmla="*/ 10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" h="17">
                <a:moveTo>
                  <a:pt x="3" y="16"/>
                </a:moveTo>
                <a:cubicBezTo>
                  <a:pt x="1" y="12"/>
                  <a:pt x="1" y="8"/>
                  <a:pt x="0" y="3"/>
                </a:cubicBezTo>
                <a:cubicBezTo>
                  <a:pt x="0" y="3"/>
                  <a:pt x="0" y="1"/>
                  <a:pt x="1" y="0"/>
                </a:cubicBezTo>
                <a:cubicBezTo>
                  <a:pt x="4" y="0"/>
                  <a:pt x="5" y="4"/>
                  <a:pt x="8" y="6"/>
                </a:cubicBezTo>
                <a:cubicBezTo>
                  <a:pt x="8" y="7"/>
                  <a:pt x="10" y="8"/>
                  <a:pt x="10" y="9"/>
                </a:cubicBezTo>
                <a:cubicBezTo>
                  <a:pt x="13" y="14"/>
                  <a:pt x="8" y="17"/>
                  <a:pt x="3" y="16"/>
                </a:cubicBezTo>
                <a:close/>
                <a:moveTo>
                  <a:pt x="9" y="10"/>
                </a:moveTo>
                <a:cubicBezTo>
                  <a:pt x="8" y="8"/>
                  <a:pt x="4" y="4"/>
                  <a:pt x="2" y="3"/>
                </a:cubicBezTo>
                <a:cubicBezTo>
                  <a:pt x="2" y="7"/>
                  <a:pt x="3" y="10"/>
                  <a:pt x="4" y="14"/>
                </a:cubicBezTo>
                <a:cubicBezTo>
                  <a:pt x="7" y="15"/>
                  <a:pt x="10" y="13"/>
                  <a:pt x="9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66" name="Freeform 132"/>
          <p:cNvSpPr>
            <a:spLocks noEditPoints="1"/>
          </p:cNvSpPr>
          <p:nvPr/>
        </p:nvSpPr>
        <p:spPr bwMode="auto">
          <a:xfrm>
            <a:off x="4792663" y="1335088"/>
            <a:ext cx="722312" cy="455612"/>
          </a:xfrm>
          <a:custGeom>
            <a:avLst/>
            <a:gdLst>
              <a:gd name="T0" fmla="*/ 88 w 229"/>
              <a:gd name="T1" fmla="*/ 10 h 144"/>
              <a:gd name="T2" fmla="*/ 210 w 229"/>
              <a:gd name="T3" fmla="*/ 44 h 144"/>
              <a:gd name="T4" fmla="*/ 201 w 229"/>
              <a:gd name="T5" fmla="*/ 142 h 144"/>
              <a:gd name="T6" fmla="*/ 94 w 229"/>
              <a:gd name="T7" fmla="*/ 121 h 144"/>
              <a:gd name="T8" fmla="*/ 9 w 229"/>
              <a:gd name="T9" fmla="*/ 97 h 144"/>
              <a:gd name="T10" fmla="*/ 221 w 229"/>
              <a:gd name="T11" fmla="*/ 81 h 144"/>
              <a:gd name="T12" fmla="*/ 180 w 229"/>
              <a:gd name="T13" fmla="*/ 137 h 144"/>
              <a:gd name="T14" fmla="*/ 88 w 229"/>
              <a:gd name="T15" fmla="*/ 114 h 144"/>
              <a:gd name="T16" fmla="*/ 31 w 229"/>
              <a:gd name="T17" fmla="*/ 62 h 144"/>
              <a:gd name="T18" fmla="*/ 39 w 229"/>
              <a:gd name="T19" fmla="*/ 23 h 144"/>
              <a:gd name="T20" fmla="*/ 25 w 229"/>
              <a:gd name="T21" fmla="*/ 104 h 144"/>
              <a:gd name="T22" fmla="*/ 175 w 229"/>
              <a:gd name="T23" fmla="*/ 138 h 144"/>
              <a:gd name="T24" fmla="*/ 222 w 229"/>
              <a:gd name="T25" fmla="*/ 67 h 144"/>
              <a:gd name="T26" fmla="*/ 150 w 229"/>
              <a:gd name="T27" fmla="*/ 40 h 144"/>
              <a:gd name="T28" fmla="*/ 63 w 229"/>
              <a:gd name="T29" fmla="*/ 17 h 144"/>
              <a:gd name="T30" fmla="*/ 111 w 229"/>
              <a:gd name="T31" fmla="*/ 35 h 144"/>
              <a:gd name="T32" fmla="*/ 44 w 229"/>
              <a:gd name="T33" fmla="*/ 35 h 144"/>
              <a:gd name="T34" fmla="*/ 46 w 229"/>
              <a:gd name="T35" fmla="*/ 84 h 144"/>
              <a:gd name="T36" fmla="*/ 119 w 229"/>
              <a:gd name="T37" fmla="*/ 107 h 144"/>
              <a:gd name="T38" fmla="*/ 180 w 229"/>
              <a:gd name="T39" fmla="*/ 119 h 144"/>
              <a:gd name="T40" fmla="*/ 205 w 229"/>
              <a:gd name="T41" fmla="*/ 94 h 144"/>
              <a:gd name="T42" fmla="*/ 94 w 229"/>
              <a:gd name="T43" fmla="*/ 97 h 144"/>
              <a:gd name="T44" fmla="*/ 48 w 229"/>
              <a:gd name="T45" fmla="*/ 38 h 144"/>
              <a:gd name="T46" fmla="*/ 211 w 229"/>
              <a:gd name="T47" fmla="*/ 53 h 144"/>
              <a:gd name="T48" fmla="*/ 185 w 229"/>
              <a:gd name="T49" fmla="*/ 38 h 144"/>
              <a:gd name="T50" fmla="*/ 44 w 229"/>
              <a:gd name="T51" fmla="*/ 3 h 144"/>
              <a:gd name="T52" fmla="*/ 48 w 229"/>
              <a:gd name="T53" fmla="*/ 9 h 144"/>
              <a:gd name="T54" fmla="*/ 74 w 229"/>
              <a:gd name="T55" fmla="*/ 16 h 144"/>
              <a:gd name="T56" fmla="*/ 102 w 229"/>
              <a:gd name="T57" fmla="*/ 24 h 144"/>
              <a:gd name="T58" fmla="*/ 140 w 229"/>
              <a:gd name="T59" fmla="*/ 31 h 144"/>
              <a:gd name="T60" fmla="*/ 168 w 229"/>
              <a:gd name="T61" fmla="*/ 39 h 144"/>
              <a:gd name="T62" fmla="*/ 196 w 229"/>
              <a:gd name="T63" fmla="*/ 49 h 144"/>
              <a:gd name="T64" fmla="*/ 52 w 229"/>
              <a:gd name="T65" fmla="*/ 79 h 144"/>
              <a:gd name="T66" fmla="*/ 113 w 229"/>
              <a:gd name="T67" fmla="*/ 99 h 144"/>
              <a:gd name="T68" fmla="*/ 166 w 229"/>
              <a:gd name="T69" fmla="*/ 112 h 144"/>
              <a:gd name="T70" fmla="*/ 212 w 229"/>
              <a:gd name="T71" fmla="*/ 66 h 144"/>
              <a:gd name="T72" fmla="*/ 129 w 229"/>
              <a:gd name="T73" fmla="*/ 41 h 144"/>
              <a:gd name="T74" fmla="*/ 84 w 229"/>
              <a:gd name="T75" fmla="*/ 30 h 144"/>
              <a:gd name="T76" fmla="*/ 207 w 229"/>
              <a:gd name="T77" fmla="*/ 52 h 144"/>
              <a:gd name="T78" fmla="*/ 107 w 229"/>
              <a:gd name="T79" fmla="*/ 106 h 144"/>
              <a:gd name="T80" fmla="*/ 37 w 229"/>
              <a:gd name="T81" fmla="*/ 70 h 144"/>
              <a:gd name="T82" fmla="*/ 22 w 229"/>
              <a:gd name="T83" fmla="*/ 94 h 144"/>
              <a:gd name="T84" fmla="*/ 131 w 229"/>
              <a:gd name="T85" fmla="*/ 122 h 144"/>
              <a:gd name="T86" fmla="*/ 202 w 229"/>
              <a:gd name="T87" fmla="*/ 115 h 144"/>
              <a:gd name="T88" fmla="*/ 191 w 229"/>
              <a:gd name="T89" fmla="*/ 48 h 144"/>
              <a:gd name="T90" fmla="*/ 160 w 229"/>
              <a:gd name="T91" fmla="*/ 40 h 144"/>
              <a:gd name="T92" fmla="*/ 147 w 229"/>
              <a:gd name="T93" fmla="*/ 37 h 144"/>
              <a:gd name="T94" fmla="*/ 140 w 229"/>
              <a:gd name="T95" fmla="*/ 34 h 144"/>
              <a:gd name="T96" fmla="*/ 124 w 229"/>
              <a:gd name="T97" fmla="*/ 30 h 144"/>
              <a:gd name="T98" fmla="*/ 109 w 229"/>
              <a:gd name="T99" fmla="*/ 26 h 144"/>
              <a:gd name="T100" fmla="*/ 92 w 229"/>
              <a:gd name="T101" fmla="*/ 21 h 144"/>
              <a:gd name="T102" fmla="*/ 81 w 229"/>
              <a:gd name="T103" fmla="*/ 20 h 144"/>
              <a:gd name="T104" fmla="*/ 43 w 229"/>
              <a:gd name="T105" fmla="*/ 10 h 144"/>
              <a:gd name="T106" fmla="*/ 34 w 229"/>
              <a:gd name="T107" fmla="*/ 17 h 144"/>
              <a:gd name="T108" fmla="*/ 34 w 229"/>
              <a:gd name="T109" fmla="*/ 12 h 144"/>
              <a:gd name="T110" fmla="*/ 28 w 229"/>
              <a:gd name="T111" fmla="*/ 14 h 144"/>
              <a:gd name="T112" fmla="*/ 25 w 229"/>
              <a:gd name="T113" fmla="*/ 52 h 144"/>
              <a:gd name="T114" fmla="*/ 26 w 229"/>
              <a:gd name="T115" fmla="*/ 43 h 144"/>
              <a:gd name="T116" fmla="*/ 29 w 229"/>
              <a:gd name="T117" fmla="*/ 23 h 144"/>
              <a:gd name="T118" fmla="*/ 8 w 229"/>
              <a:gd name="T119" fmla="*/ 61 h 144"/>
              <a:gd name="T120" fmla="*/ 23 w 229"/>
              <a:gd name="T121" fmla="*/ 33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29" h="144">
                <a:moveTo>
                  <a:pt x="26" y="1"/>
                </a:moveTo>
                <a:cubicBezTo>
                  <a:pt x="29" y="2"/>
                  <a:pt x="31" y="0"/>
                  <a:pt x="33" y="0"/>
                </a:cubicBezTo>
                <a:cubicBezTo>
                  <a:pt x="34" y="0"/>
                  <a:pt x="36" y="0"/>
                  <a:pt x="37" y="1"/>
                </a:cubicBezTo>
                <a:cubicBezTo>
                  <a:pt x="41" y="1"/>
                  <a:pt x="46" y="1"/>
                  <a:pt x="50" y="2"/>
                </a:cubicBezTo>
                <a:cubicBezTo>
                  <a:pt x="53" y="3"/>
                  <a:pt x="56" y="4"/>
                  <a:pt x="59" y="5"/>
                </a:cubicBezTo>
                <a:cubicBezTo>
                  <a:pt x="68" y="7"/>
                  <a:pt x="79" y="8"/>
                  <a:pt x="88" y="10"/>
                </a:cubicBezTo>
                <a:cubicBezTo>
                  <a:pt x="94" y="12"/>
                  <a:pt x="101" y="13"/>
                  <a:pt x="107" y="15"/>
                </a:cubicBezTo>
                <a:cubicBezTo>
                  <a:pt x="120" y="18"/>
                  <a:pt x="133" y="21"/>
                  <a:pt x="145" y="25"/>
                </a:cubicBezTo>
                <a:cubicBezTo>
                  <a:pt x="151" y="27"/>
                  <a:pt x="158" y="29"/>
                  <a:pt x="164" y="31"/>
                </a:cubicBezTo>
                <a:cubicBezTo>
                  <a:pt x="176" y="35"/>
                  <a:pt x="188" y="37"/>
                  <a:pt x="200" y="39"/>
                </a:cubicBezTo>
                <a:cubicBezTo>
                  <a:pt x="202" y="40"/>
                  <a:pt x="203" y="41"/>
                  <a:pt x="206" y="41"/>
                </a:cubicBezTo>
                <a:cubicBezTo>
                  <a:pt x="207" y="43"/>
                  <a:pt x="209" y="43"/>
                  <a:pt x="210" y="44"/>
                </a:cubicBezTo>
                <a:cubicBezTo>
                  <a:pt x="214" y="47"/>
                  <a:pt x="216" y="51"/>
                  <a:pt x="219" y="55"/>
                </a:cubicBezTo>
                <a:cubicBezTo>
                  <a:pt x="223" y="60"/>
                  <a:pt x="229" y="65"/>
                  <a:pt x="228" y="73"/>
                </a:cubicBezTo>
                <a:cubicBezTo>
                  <a:pt x="228" y="79"/>
                  <a:pt x="226" y="85"/>
                  <a:pt x="223" y="91"/>
                </a:cubicBezTo>
                <a:cubicBezTo>
                  <a:pt x="221" y="96"/>
                  <a:pt x="219" y="102"/>
                  <a:pt x="216" y="107"/>
                </a:cubicBezTo>
                <a:cubicBezTo>
                  <a:pt x="214" y="112"/>
                  <a:pt x="212" y="118"/>
                  <a:pt x="209" y="123"/>
                </a:cubicBezTo>
                <a:cubicBezTo>
                  <a:pt x="206" y="130"/>
                  <a:pt x="205" y="137"/>
                  <a:pt x="201" y="142"/>
                </a:cubicBezTo>
                <a:cubicBezTo>
                  <a:pt x="198" y="142"/>
                  <a:pt x="193" y="143"/>
                  <a:pt x="188" y="144"/>
                </a:cubicBezTo>
                <a:cubicBezTo>
                  <a:pt x="182" y="143"/>
                  <a:pt x="177" y="140"/>
                  <a:pt x="172" y="139"/>
                </a:cubicBezTo>
                <a:cubicBezTo>
                  <a:pt x="163" y="137"/>
                  <a:pt x="155" y="134"/>
                  <a:pt x="146" y="132"/>
                </a:cubicBezTo>
                <a:cubicBezTo>
                  <a:pt x="142" y="131"/>
                  <a:pt x="138" y="130"/>
                  <a:pt x="133" y="129"/>
                </a:cubicBezTo>
                <a:cubicBezTo>
                  <a:pt x="125" y="127"/>
                  <a:pt x="117" y="125"/>
                  <a:pt x="108" y="123"/>
                </a:cubicBezTo>
                <a:cubicBezTo>
                  <a:pt x="104" y="123"/>
                  <a:pt x="99" y="122"/>
                  <a:pt x="94" y="121"/>
                </a:cubicBezTo>
                <a:cubicBezTo>
                  <a:pt x="89" y="121"/>
                  <a:pt x="84" y="119"/>
                  <a:pt x="78" y="119"/>
                </a:cubicBezTo>
                <a:cubicBezTo>
                  <a:pt x="69" y="116"/>
                  <a:pt x="60" y="115"/>
                  <a:pt x="51" y="112"/>
                </a:cubicBezTo>
                <a:cubicBezTo>
                  <a:pt x="44" y="110"/>
                  <a:pt x="36" y="109"/>
                  <a:pt x="28" y="106"/>
                </a:cubicBezTo>
                <a:cubicBezTo>
                  <a:pt x="24" y="107"/>
                  <a:pt x="21" y="104"/>
                  <a:pt x="16" y="104"/>
                </a:cubicBezTo>
                <a:cubicBezTo>
                  <a:pt x="14" y="102"/>
                  <a:pt x="12" y="102"/>
                  <a:pt x="11" y="100"/>
                </a:cubicBezTo>
                <a:cubicBezTo>
                  <a:pt x="10" y="99"/>
                  <a:pt x="10" y="98"/>
                  <a:pt x="9" y="97"/>
                </a:cubicBezTo>
                <a:cubicBezTo>
                  <a:pt x="7" y="94"/>
                  <a:pt x="4" y="91"/>
                  <a:pt x="3" y="88"/>
                </a:cubicBezTo>
                <a:cubicBezTo>
                  <a:pt x="1" y="85"/>
                  <a:pt x="0" y="80"/>
                  <a:pt x="0" y="76"/>
                </a:cubicBezTo>
                <a:cubicBezTo>
                  <a:pt x="0" y="70"/>
                  <a:pt x="5" y="64"/>
                  <a:pt x="7" y="58"/>
                </a:cubicBezTo>
                <a:cubicBezTo>
                  <a:pt x="9" y="52"/>
                  <a:pt x="12" y="46"/>
                  <a:pt x="14" y="39"/>
                </a:cubicBezTo>
                <a:cubicBezTo>
                  <a:pt x="18" y="26"/>
                  <a:pt x="20" y="12"/>
                  <a:pt x="26" y="1"/>
                </a:cubicBezTo>
                <a:close/>
                <a:moveTo>
                  <a:pt x="221" y="81"/>
                </a:moveTo>
                <a:cubicBezTo>
                  <a:pt x="220" y="85"/>
                  <a:pt x="219" y="88"/>
                  <a:pt x="218" y="91"/>
                </a:cubicBezTo>
                <a:cubicBezTo>
                  <a:pt x="214" y="98"/>
                  <a:pt x="209" y="107"/>
                  <a:pt x="204" y="113"/>
                </a:cubicBezTo>
                <a:cubicBezTo>
                  <a:pt x="204" y="122"/>
                  <a:pt x="199" y="132"/>
                  <a:pt x="192" y="137"/>
                </a:cubicBezTo>
                <a:cubicBezTo>
                  <a:pt x="191" y="137"/>
                  <a:pt x="191" y="138"/>
                  <a:pt x="190" y="138"/>
                </a:cubicBezTo>
                <a:cubicBezTo>
                  <a:pt x="188" y="138"/>
                  <a:pt x="185" y="137"/>
                  <a:pt x="183" y="137"/>
                </a:cubicBezTo>
                <a:cubicBezTo>
                  <a:pt x="182" y="137"/>
                  <a:pt x="181" y="137"/>
                  <a:pt x="180" y="137"/>
                </a:cubicBezTo>
                <a:cubicBezTo>
                  <a:pt x="174" y="136"/>
                  <a:pt x="169" y="134"/>
                  <a:pt x="165" y="134"/>
                </a:cubicBezTo>
                <a:cubicBezTo>
                  <a:pt x="163" y="132"/>
                  <a:pt x="159" y="132"/>
                  <a:pt x="156" y="131"/>
                </a:cubicBezTo>
                <a:cubicBezTo>
                  <a:pt x="153" y="130"/>
                  <a:pt x="151" y="129"/>
                  <a:pt x="148" y="129"/>
                </a:cubicBezTo>
                <a:cubicBezTo>
                  <a:pt x="143" y="128"/>
                  <a:pt x="139" y="126"/>
                  <a:pt x="134" y="125"/>
                </a:cubicBezTo>
                <a:cubicBezTo>
                  <a:pt x="124" y="122"/>
                  <a:pt x="113" y="121"/>
                  <a:pt x="104" y="119"/>
                </a:cubicBezTo>
                <a:cubicBezTo>
                  <a:pt x="98" y="117"/>
                  <a:pt x="93" y="116"/>
                  <a:pt x="88" y="114"/>
                </a:cubicBezTo>
                <a:cubicBezTo>
                  <a:pt x="77" y="111"/>
                  <a:pt x="66" y="108"/>
                  <a:pt x="55" y="106"/>
                </a:cubicBezTo>
                <a:cubicBezTo>
                  <a:pt x="50" y="105"/>
                  <a:pt x="44" y="104"/>
                  <a:pt x="39" y="103"/>
                </a:cubicBezTo>
                <a:cubicBezTo>
                  <a:pt x="35" y="102"/>
                  <a:pt x="31" y="102"/>
                  <a:pt x="27" y="101"/>
                </a:cubicBezTo>
                <a:cubicBezTo>
                  <a:pt x="22" y="99"/>
                  <a:pt x="20" y="96"/>
                  <a:pt x="20" y="90"/>
                </a:cubicBezTo>
                <a:cubicBezTo>
                  <a:pt x="21" y="87"/>
                  <a:pt x="21" y="84"/>
                  <a:pt x="22" y="80"/>
                </a:cubicBezTo>
                <a:cubicBezTo>
                  <a:pt x="24" y="74"/>
                  <a:pt x="28" y="69"/>
                  <a:pt x="31" y="62"/>
                </a:cubicBezTo>
                <a:cubicBezTo>
                  <a:pt x="34" y="56"/>
                  <a:pt x="36" y="50"/>
                  <a:pt x="39" y="44"/>
                </a:cubicBezTo>
                <a:cubicBezTo>
                  <a:pt x="39" y="43"/>
                  <a:pt x="40" y="41"/>
                  <a:pt x="40" y="40"/>
                </a:cubicBezTo>
                <a:cubicBezTo>
                  <a:pt x="41" y="39"/>
                  <a:pt x="42" y="38"/>
                  <a:pt x="42" y="37"/>
                </a:cubicBezTo>
                <a:cubicBezTo>
                  <a:pt x="43" y="36"/>
                  <a:pt x="43" y="34"/>
                  <a:pt x="43" y="33"/>
                </a:cubicBezTo>
                <a:cubicBezTo>
                  <a:pt x="44" y="29"/>
                  <a:pt x="47" y="24"/>
                  <a:pt x="44" y="20"/>
                </a:cubicBezTo>
                <a:cubicBezTo>
                  <a:pt x="42" y="21"/>
                  <a:pt x="41" y="22"/>
                  <a:pt x="39" y="23"/>
                </a:cubicBezTo>
                <a:cubicBezTo>
                  <a:pt x="36" y="29"/>
                  <a:pt x="36" y="36"/>
                  <a:pt x="34" y="42"/>
                </a:cubicBezTo>
                <a:cubicBezTo>
                  <a:pt x="32" y="49"/>
                  <a:pt x="29" y="55"/>
                  <a:pt x="27" y="62"/>
                </a:cubicBezTo>
                <a:cubicBezTo>
                  <a:pt x="24" y="67"/>
                  <a:pt x="21" y="73"/>
                  <a:pt x="18" y="79"/>
                </a:cubicBezTo>
                <a:cubicBezTo>
                  <a:pt x="17" y="82"/>
                  <a:pt x="16" y="85"/>
                  <a:pt x="15" y="89"/>
                </a:cubicBezTo>
                <a:cubicBezTo>
                  <a:pt x="14" y="93"/>
                  <a:pt x="12" y="97"/>
                  <a:pt x="13" y="100"/>
                </a:cubicBezTo>
                <a:cubicBezTo>
                  <a:pt x="14" y="102"/>
                  <a:pt x="21" y="103"/>
                  <a:pt x="25" y="104"/>
                </a:cubicBezTo>
                <a:cubicBezTo>
                  <a:pt x="38" y="107"/>
                  <a:pt x="50" y="111"/>
                  <a:pt x="63" y="113"/>
                </a:cubicBezTo>
                <a:cubicBezTo>
                  <a:pt x="72" y="115"/>
                  <a:pt x="81" y="118"/>
                  <a:pt x="91" y="120"/>
                </a:cubicBezTo>
                <a:cubicBezTo>
                  <a:pt x="96" y="120"/>
                  <a:pt x="101" y="121"/>
                  <a:pt x="106" y="121"/>
                </a:cubicBezTo>
                <a:cubicBezTo>
                  <a:pt x="111" y="122"/>
                  <a:pt x="116" y="124"/>
                  <a:pt x="120" y="125"/>
                </a:cubicBezTo>
                <a:cubicBezTo>
                  <a:pt x="135" y="128"/>
                  <a:pt x="148" y="131"/>
                  <a:pt x="161" y="134"/>
                </a:cubicBezTo>
                <a:cubicBezTo>
                  <a:pt x="166" y="136"/>
                  <a:pt x="170" y="136"/>
                  <a:pt x="175" y="138"/>
                </a:cubicBezTo>
                <a:cubicBezTo>
                  <a:pt x="178" y="138"/>
                  <a:pt x="180" y="140"/>
                  <a:pt x="183" y="141"/>
                </a:cubicBezTo>
                <a:cubicBezTo>
                  <a:pt x="185" y="141"/>
                  <a:pt x="190" y="142"/>
                  <a:pt x="193" y="142"/>
                </a:cubicBezTo>
                <a:cubicBezTo>
                  <a:pt x="196" y="141"/>
                  <a:pt x="199" y="139"/>
                  <a:pt x="202" y="138"/>
                </a:cubicBezTo>
                <a:cubicBezTo>
                  <a:pt x="207" y="122"/>
                  <a:pt x="215" y="108"/>
                  <a:pt x="220" y="93"/>
                </a:cubicBezTo>
                <a:cubicBezTo>
                  <a:pt x="223" y="86"/>
                  <a:pt x="227" y="78"/>
                  <a:pt x="226" y="71"/>
                </a:cubicBezTo>
                <a:cubicBezTo>
                  <a:pt x="225" y="70"/>
                  <a:pt x="222" y="66"/>
                  <a:pt x="222" y="67"/>
                </a:cubicBezTo>
                <a:cubicBezTo>
                  <a:pt x="224" y="71"/>
                  <a:pt x="222" y="76"/>
                  <a:pt x="221" y="81"/>
                </a:cubicBezTo>
                <a:close/>
                <a:moveTo>
                  <a:pt x="221" y="60"/>
                </a:moveTo>
                <a:cubicBezTo>
                  <a:pt x="219" y="60"/>
                  <a:pt x="218" y="59"/>
                  <a:pt x="217" y="58"/>
                </a:cubicBezTo>
                <a:cubicBezTo>
                  <a:pt x="213" y="57"/>
                  <a:pt x="209" y="54"/>
                  <a:pt x="205" y="55"/>
                </a:cubicBezTo>
                <a:cubicBezTo>
                  <a:pt x="190" y="50"/>
                  <a:pt x="175" y="46"/>
                  <a:pt x="160" y="42"/>
                </a:cubicBezTo>
                <a:cubicBezTo>
                  <a:pt x="157" y="41"/>
                  <a:pt x="153" y="41"/>
                  <a:pt x="150" y="40"/>
                </a:cubicBezTo>
                <a:cubicBezTo>
                  <a:pt x="144" y="38"/>
                  <a:pt x="140" y="37"/>
                  <a:pt x="134" y="36"/>
                </a:cubicBezTo>
                <a:cubicBezTo>
                  <a:pt x="131" y="35"/>
                  <a:pt x="127" y="34"/>
                  <a:pt x="124" y="33"/>
                </a:cubicBezTo>
                <a:cubicBezTo>
                  <a:pt x="117" y="31"/>
                  <a:pt x="110" y="28"/>
                  <a:pt x="102" y="27"/>
                </a:cubicBezTo>
                <a:cubicBezTo>
                  <a:pt x="92" y="23"/>
                  <a:pt x="79" y="21"/>
                  <a:pt x="67" y="19"/>
                </a:cubicBezTo>
                <a:cubicBezTo>
                  <a:pt x="66" y="18"/>
                  <a:pt x="65" y="20"/>
                  <a:pt x="64" y="19"/>
                </a:cubicBezTo>
                <a:cubicBezTo>
                  <a:pt x="63" y="19"/>
                  <a:pt x="64" y="17"/>
                  <a:pt x="63" y="17"/>
                </a:cubicBezTo>
                <a:cubicBezTo>
                  <a:pt x="54" y="15"/>
                  <a:pt x="46" y="13"/>
                  <a:pt x="38" y="13"/>
                </a:cubicBezTo>
                <a:cubicBezTo>
                  <a:pt x="40" y="14"/>
                  <a:pt x="41" y="17"/>
                  <a:pt x="43" y="18"/>
                </a:cubicBezTo>
                <a:cubicBezTo>
                  <a:pt x="45" y="19"/>
                  <a:pt x="48" y="18"/>
                  <a:pt x="50" y="20"/>
                </a:cubicBezTo>
                <a:cubicBezTo>
                  <a:pt x="51" y="20"/>
                  <a:pt x="51" y="18"/>
                  <a:pt x="52" y="19"/>
                </a:cubicBezTo>
                <a:cubicBezTo>
                  <a:pt x="53" y="19"/>
                  <a:pt x="52" y="20"/>
                  <a:pt x="53" y="20"/>
                </a:cubicBezTo>
                <a:cubicBezTo>
                  <a:pt x="73" y="25"/>
                  <a:pt x="91" y="30"/>
                  <a:pt x="111" y="35"/>
                </a:cubicBezTo>
                <a:cubicBezTo>
                  <a:pt x="123" y="38"/>
                  <a:pt x="136" y="41"/>
                  <a:pt x="148" y="44"/>
                </a:cubicBezTo>
                <a:cubicBezTo>
                  <a:pt x="160" y="47"/>
                  <a:pt x="172" y="50"/>
                  <a:pt x="184" y="53"/>
                </a:cubicBezTo>
                <a:cubicBezTo>
                  <a:pt x="193" y="55"/>
                  <a:pt x="202" y="59"/>
                  <a:pt x="211" y="60"/>
                </a:cubicBezTo>
                <a:cubicBezTo>
                  <a:pt x="217" y="61"/>
                  <a:pt x="221" y="63"/>
                  <a:pt x="225" y="66"/>
                </a:cubicBezTo>
                <a:cubicBezTo>
                  <a:pt x="223" y="64"/>
                  <a:pt x="222" y="62"/>
                  <a:pt x="221" y="60"/>
                </a:cubicBezTo>
                <a:close/>
                <a:moveTo>
                  <a:pt x="44" y="35"/>
                </a:moveTo>
                <a:cubicBezTo>
                  <a:pt x="43" y="39"/>
                  <a:pt x="43" y="43"/>
                  <a:pt x="42" y="47"/>
                </a:cubicBezTo>
                <a:cubicBezTo>
                  <a:pt x="41" y="51"/>
                  <a:pt x="39" y="55"/>
                  <a:pt x="39" y="59"/>
                </a:cubicBezTo>
                <a:cubicBezTo>
                  <a:pt x="39" y="61"/>
                  <a:pt x="38" y="63"/>
                  <a:pt x="39" y="65"/>
                </a:cubicBezTo>
                <a:cubicBezTo>
                  <a:pt x="39" y="66"/>
                  <a:pt x="39" y="67"/>
                  <a:pt x="40" y="69"/>
                </a:cubicBezTo>
                <a:cubicBezTo>
                  <a:pt x="40" y="71"/>
                  <a:pt x="40" y="75"/>
                  <a:pt x="41" y="77"/>
                </a:cubicBezTo>
                <a:cubicBezTo>
                  <a:pt x="41" y="79"/>
                  <a:pt x="44" y="82"/>
                  <a:pt x="46" y="84"/>
                </a:cubicBezTo>
                <a:cubicBezTo>
                  <a:pt x="51" y="90"/>
                  <a:pt x="59" y="91"/>
                  <a:pt x="67" y="93"/>
                </a:cubicBezTo>
                <a:cubicBezTo>
                  <a:pt x="73" y="95"/>
                  <a:pt x="78" y="97"/>
                  <a:pt x="84" y="98"/>
                </a:cubicBezTo>
                <a:cubicBezTo>
                  <a:pt x="86" y="99"/>
                  <a:pt x="89" y="100"/>
                  <a:pt x="92" y="101"/>
                </a:cubicBezTo>
                <a:cubicBezTo>
                  <a:pt x="94" y="102"/>
                  <a:pt x="97" y="102"/>
                  <a:pt x="99" y="102"/>
                </a:cubicBezTo>
                <a:cubicBezTo>
                  <a:pt x="101" y="102"/>
                  <a:pt x="103" y="103"/>
                  <a:pt x="105" y="104"/>
                </a:cubicBezTo>
                <a:cubicBezTo>
                  <a:pt x="110" y="105"/>
                  <a:pt x="114" y="106"/>
                  <a:pt x="119" y="107"/>
                </a:cubicBezTo>
                <a:cubicBezTo>
                  <a:pt x="124" y="108"/>
                  <a:pt x="128" y="110"/>
                  <a:pt x="133" y="111"/>
                </a:cubicBezTo>
                <a:cubicBezTo>
                  <a:pt x="138" y="112"/>
                  <a:pt x="143" y="114"/>
                  <a:pt x="149" y="114"/>
                </a:cubicBezTo>
                <a:cubicBezTo>
                  <a:pt x="150" y="115"/>
                  <a:pt x="154" y="116"/>
                  <a:pt x="157" y="115"/>
                </a:cubicBezTo>
                <a:cubicBezTo>
                  <a:pt x="157" y="116"/>
                  <a:pt x="159" y="116"/>
                  <a:pt x="160" y="117"/>
                </a:cubicBezTo>
                <a:cubicBezTo>
                  <a:pt x="165" y="118"/>
                  <a:pt x="170" y="120"/>
                  <a:pt x="174" y="120"/>
                </a:cubicBezTo>
                <a:cubicBezTo>
                  <a:pt x="176" y="120"/>
                  <a:pt x="178" y="119"/>
                  <a:pt x="180" y="119"/>
                </a:cubicBezTo>
                <a:cubicBezTo>
                  <a:pt x="182" y="119"/>
                  <a:pt x="184" y="120"/>
                  <a:pt x="186" y="119"/>
                </a:cubicBezTo>
                <a:cubicBezTo>
                  <a:pt x="199" y="118"/>
                  <a:pt x="205" y="110"/>
                  <a:pt x="210" y="101"/>
                </a:cubicBezTo>
                <a:cubicBezTo>
                  <a:pt x="215" y="93"/>
                  <a:pt x="220" y="84"/>
                  <a:pt x="221" y="73"/>
                </a:cubicBezTo>
                <a:cubicBezTo>
                  <a:pt x="222" y="68"/>
                  <a:pt x="219" y="63"/>
                  <a:pt x="212" y="62"/>
                </a:cubicBezTo>
                <a:cubicBezTo>
                  <a:pt x="216" y="67"/>
                  <a:pt x="214" y="75"/>
                  <a:pt x="212" y="80"/>
                </a:cubicBezTo>
                <a:cubicBezTo>
                  <a:pt x="210" y="86"/>
                  <a:pt x="207" y="89"/>
                  <a:pt x="205" y="94"/>
                </a:cubicBezTo>
                <a:cubicBezTo>
                  <a:pt x="201" y="102"/>
                  <a:pt x="194" y="109"/>
                  <a:pt x="187" y="113"/>
                </a:cubicBezTo>
                <a:cubicBezTo>
                  <a:pt x="181" y="114"/>
                  <a:pt x="177" y="115"/>
                  <a:pt x="171" y="115"/>
                </a:cubicBezTo>
                <a:cubicBezTo>
                  <a:pt x="166" y="114"/>
                  <a:pt x="161" y="113"/>
                  <a:pt x="156" y="111"/>
                </a:cubicBezTo>
                <a:cubicBezTo>
                  <a:pt x="151" y="110"/>
                  <a:pt x="146" y="109"/>
                  <a:pt x="141" y="108"/>
                </a:cubicBezTo>
                <a:cubicBezTo>
                  <a:pt x="135" y="107"/>
                  <a:pt x="130" y="105"/>
                  <a:pt x="125" y="104"/>
                </a:cubicBezTo>
                <a:cubicBezTo>
                  <a:pt x="115" y="102"/>
                  <a:pt x="104" y="100"/>
                  <a:pt x="94" y="97"/>
                </a:cubicBezTo>
                <a:cubicBezTo>
                  <a:pt x="89" y="96"/>
                  <a:pt x="84" y="94"/>
                  <a:pt x="79" y="93"/>
                </a:cubicBezTo>
                <a:cubicBezTo>
                  <a:pt x="74" y="91"/>
                  <a:pt x="68" y="91"/>
                  <a:pt x="63" y="89"/>
                </a:cubicBezTo>
                <a:cubicBezTo>
                  <a:pt x="59" y="87"/>
                  <a:pt x="56" y="84"/>
                  <a:pt x="51" y="82"/>
                </a:cubicBezTo>
                <a:cubicBezTo>
                  <a:pt x="49" y="78"/>
                  <a:pt x="46" y="76"/>
                  <a:pt x="45" y="73"/>
                </a:cubicBezTo>
                <a:cubicBezTo>
                  <a:pt x="42" y="67"/>
                  <a:pt x="43" y="59"/>
                  <a:pt x="43" y="52"/>
                </a:cubicBezTo>
                <a:cubicBezTo>
                  <a:pt x="44" y="47"/>
                  <a:pt x="47" y="43"/>
                  <a:pt x="48" y="38"/>
                </a:cubicBezTo>
                <a:cubicBezTo>
                  <a:pt x="49" y="37"/>
                  <a:pt x="50" y="35"/>
                  <a:pt x="50" y="34"/>
                </a:cubicBezTo>
                <a:cubicBezTo>
                  <a:pt x="51" y="30"/>
                  <a:pt x="51" y="26"/>
                  <a:pt x="51" y="22"/>
                </a:cubicBezTo>
                <a:cubicBezTo>
                  <a:pt x="50" y="22"/>
                  <a:pt x="49" y="21"/>
                  <a:pt x="47" y="21"/>
                </a:cubicBezTo>
                <a:cubicBezTo>
                  <a:pt x="48" y="27"/>
                  <a:pt x="45" y="31"/>
                  <a:pt x="44" y="35"/>
                </a:cubicBezTo>
                <a:close/>
                <a:moveTo>
                  <a:pt x="215" y="52"/>
                </a:moveTo>
                <a:cubicBezTo>
                  <a:pt x="212" y="52"/>
                  <a:pt x="212" y="52"/>
                  <a:pt x="211" y="53"/>
                </a:cubicBezTo>
                <a:cubicBezTo>
                  <a:pt x="213" y="54"/>
                  <a:pt x="216" y="55"/>
                  <a:pt x="218" y="56"/>
                </a:cubicBezTo>
                <a:cubicBezTo>
                  <a:pt x="217" y="55"/>
                  <a:pt x="216" y="53"/>
                  <a:pt x="215" y="52"/>
                </a:cubicBezTo>
                <a:close/>
                <a:moveTo>
                  <a:pt x="210" y="51"/>
                </a:moveTo>
                <a:cubicBezTo>
                  <a:pt x="211" y="51"/>
                  <a:pt x="211" y="50"/>
                  <a:pt x="212" y="49"/>
                </a:cubicBezTo>
                <a:cubicBezTo>
                  <a:pt x="209" y="46"/>
                  <a:pt x="204" y="42"/>
                  <a:pt x="198" y="41"/>
                </a:cubicBezTo>
                <a:cubicBezTo>
                  <a:pt x="193" y="40"/>
                  <a:pt x="189" y="39"/>
                  <a:pt x="185" y="38"/>
                </a:cubicBezTo>
                <a:cubicBezTo>
                  <a:pt x="183" y="38"/>
                  <a:pt x="180" y="38"/>
                  <a:pt x="178" y="37"/>
                </a:cubicBezTo>
                <a:cubicBezTo>
                  <a:pt x="176" y="37"/>
                  <a:pt x="174" y="36"/>
                  <a:pt x="173" y="35"/>
                </a:cubicBezTo>
                <a:cubicBezTo>
                  <a:pt x="166" y="33"/>
                  <a:pt x="158" y="31"/>
                  <a:pt x="151" y="29"/>
                </a:cubicBezTo>
                <a:cubicBezTo>
                  <a:pt x="130" y="22"/>
                  <a:pt x="106" y="16"/>
                  <a:pt x="85" y="11"/>
                </a:cubicBezTo>
                <a:cubicBezTo>
                  <a:pt x="75" y="8"/>
                  <a:pt x="64" y="9"/>
                  <a:pt x="54" y="6"/>
                </a:cubicBezTo>
                <a:cubicBezTo>
                  <a:pt x="51" y="5"/>
                  <a:pt x="48" y="3"/>
                  <a:pt x="44" y="3"/>
                </a:cubicBezTo>
                <a:cubicBezTo>
                  <a:pt x="40" y="2"/>
                  <a:pt x="37" y="3"/>
                  <a:pt x="34" y="2"/>
                </a:cubicBezTo>
                <a:cubicBezTo>
                  <a:pt x="32" y="2"/>
                  <a:pt x="32" y="2"/>
                  <a:pt x="30" y="2"/>
                </a:cubicBezTo>
                <a:cubicBezTo>
                  <a:pt x="30" y="7"/>
                  <a:pt x="33" y="8"/>
                  <a:pt x="35" y="10"/>
                </a:cubicBezTo>
                <a:cubicBezTo>
                  <a:pt x="37" y="8"/>
                  <a:pt x="39" y="6"/>
                  <a:pt x="42" y="8"/>
                </a:cubicBezTo>
                <a:cubicBezTo>
                  <a:pt x="44" y="8"/>
                  <a:pt x="45" y="10"/>
                  <a:pt x="46" y="11"/>
                </a:cubicBezTo>
                <a:cubicBezTo>
                  <a:pt x="47" y="10"/>
                  <a:pt x="47" y="9"/>
                  <a:pt x="48" y="9"/>
                </a:cubicBezTo>
                <a:cubicBezTo>
                  <a:pt x="49" y="9"/>
                  <a:pt x="49" y="10"/>
                  <a:pt x="50" y="11"/>
                </a:cubicBezTo>
                <a:cubicBezTo>
                  <a:pt x="54" y="10"/>
                  <a:pt x="56" y="12"/>
                  <a:pt x="59" y="14"/>
                </a:cubicBezTo>
                <a:cubicBezTo>
                  <a:pt x="61" y="9"/>
                  <a:pt x="64" y="14"/>
                  <a:pt x="65" y="16"/>
                </a:cubicBezTo>
                <a:cubicBezTo>
                  <a:pt x="66" y="16"/>
                  <a:pt x="67" y="15"/>
                  <a:pt x="69" y="15"/>
                </a:cubicBezTo>
                <a:cubicBezTo>
                  <a:pt x="70" y="15"/>
                  <a:pt x="70" y="16"/>
                  <a:pt x="71" y="17"/>
                </a:cubicBezTo>
                <a:cubicBezTo>
                  <a:pt x="72" y="17"/>
                  <a:pt x="73" y="16"/>
                  <a:pt x="74" y="16"/>
                </a:cubicBezTo>
                <a:cubicBezTo>
                  <a:pt x="77" y="16"/>
                  <a:pt x="76" y="18"/>
                  <a:pt x="78" y="19"/>
                </a:cubicBezTo>
                <a:cubicBezTo>
                  <a:pt x="80" y="19"/>
                  <a:pt x="81" y="17"/>
                  <a:pt x="82" y="17"/>
                </a:cubicBezTo>
                <a:cubicBezTo>
                  <a:pt x="84" y="17"/>
                  <a:pt x="84" y="19"/>
                  <a:pt x="86" y="19"/>
                </a:cubicBezTo>
                <a:cubicBezTo>
                  <a:pt x="87" y="18"/>
                  <a:pt x="88" y="17"/>
                  <a:pt x="89" y="16"/>
                </a:cubicBezTo>
                <a:cubicBezTo>
                  <a:pt x="92" y="18"/>
                  <a:pt x="94" y="20"/>
                  <a:pt x="96" y="21"/>
                </a:cubicBezTo>
                <a:cubicBezTo>
                  <a:pt x="99" y="19"/>
                  <a:pt x="101" y="21"/>
                  <a:pt x="102" y="24"/>
                </a:cubicBezTo>
                <a:cubicBezTo>
                  <a:pt x="106" y="20"/>
                  <a:pt x="110" y="22"/>
                  <a:pt x="112" y="26"/>
                </a:cubicBezTo>
                <a:cubicBezTo>
                  <a:pt x="115" y="24"/>
                  <a:pt x="117" y="27"/>
                  <a:pt x="119" y="29"/>
                </a:cubicBezTo>
                <a:cubicBezTo>
                  <a:pt x="120" y="28"/>
                  <a:pt x="121" y="26"/>
                  <a:pt x="122" y="26"/>
                </a:cubicBezTo>
                <a:cubicBezTo>
                  <a:pt x="125" y="28"/>
                  <a:pt x="126" y="30"/>
                  <a:pt x="130" y="30"/>
                </a:cubicBezTo>
                <a:cubicBezTo>
                  <a:pt x="133" y="27"/>
                  <a:pt x="135" y="31"/>
                  <a:pt x="137" y="33"/>
                </a:cubicBezTo>
                <a:cubicBezTo>
                  <a:pt x="138" y="33"/>
                  <a:pt x="138" y="31"/>
                  <a:pt x="140" y="31"/>
                </a:cubicBezTo>
                <a:cubicBezTo>
                  <a:pt x="142" y="32"/>
                  <a:pt x="142" y="34"/>
                  <a:pt x="143" y="35"/>
                </a:cubicBezTo>
                <a:cubicBezTo>
                  <a:pt x="145" y="35"/>
                  <a:pt x="147" y="34"/>
                  <a:pt x="149" y="35"/>
                </a:cubicBezTo>
                <a:cubicBezTo>
                  <a:pt x="150" y="36"/>
                  <a:pt x="151" y="37"/>
                  <a:pt x="152" y="38"/>
                </a:cubicBezTo>
                <a:cubicBezTo>
                  <a:pt x="154" y="35"/>
                  <a:pt x="157" y="36"/>
                  <a:pt x="159" y="38"/>
                </a:cubicBezTo>
                <a:cubicBezTo>
                  <a:pt x="162" y="36"/>
                  <a:pt x="164" y="39"/>
                  <a:pt x="166" y="41"/>
                </a:cubicBezTo>
                <a:cubicBezTo>
                  <a:pt x="166" y="40"/>
                  <a:pt x="167" y="40"/>
                  <a:pt x="168" y="39"/>
                </a:cubicBezTo>
                <a:cubicBezTo>
                  <a:pt x="170" y="40"/>
                  <a:pt x="171" y="42"/>
                  <a:pt x="172" y="43"/>
                </a:cubicBezTo>
                <a:cubicBezTo>
                  <a:pt x="175" y="41"/>
                  <a:pt x="178" y="42"/>
                  <a:pt x="179" y="44"/>
                </a:cubicBezTo>
                <a:cubicBezTo>
                  <a:pt x="180" y="43"/>
                  <a:pt x="180" y="43"/>
                  <a:pt x="181" y="43"/>
                </a:cubicBezTo>
                <a:cubicBezTo>
                  <a:pt x="182" y="44"/>
                  <a:pt x="183" y="45"/>
                  <a:pt x="185" y="46"/>
                </a:cubicBezTo>
                <a:cubicBezTo>
                  <a:pt x="191" y="42"/>
                  <a:pt x="193" y="50"/>
                  <a:pt x="198" y="51"/>
                </a:cubicBezTo>
                <a:cubicBezTo>
                  <a:pt x="198" y="49"/>
                  <a:pt x="196" y="50"/>
                  <a:pt x="196" y="49"/>
                </a:cubicBezTo>
                <a:cubicBezTo>
                  <a:pt x="197" y="46"/>
                  <a:pt x="200" y="50"/>
                  <a:pt x="202" y="50"/>
                </a:cubicBezTo>
                <a:cubicBezTo>
                  <a:pt x="204" y="46"/>
                  <a:pt x="206" y="51"/>
                  <a:pt x="210" y="51"/>
                </a:cubicBezTo>
                <a:close/>
                <a:moveTo>
                  <a:pt x="51" y="39"/>
                </a:moveTo>
                <a:cubicBezTo>
                  <a:pt x="49" y="45"/>
                  <a:pt x="46" y="49"/>
                  <a:pt x="46" y="55"/>
                </a:cubicBezTo>
                <a:cubicBezTo>
                  <a:pt x="45" y="59"/>
                  <a:pt x="45" y="62"/>
                  <a:pt x="45" y="66"/>
                </a:cubicBezTo>
                <a:cubicBezTo>
                  <a:pt x="46" y="73"/>
                  <a:pt x="49" y="76"/>
                  <a:pt x="52" y="79"/>
                </a:cubicBezTo>
                <a:cubicBezTo>
                  <a:pt x="53" y="81"/>
                  <a:pt x="54" y="82"/>
                  <a:pt x="57" y="83"/>
                </a:cubicBezTo>
                <a:cubicBezTo>
                  <a:pt x="61" y="86"/>
                  <a:pt x="66" y="88"/>
                  <a:pt x="72" y="89"/>
                </a:cubicBezTo>
                <a:cubicBezTo>
                  <a:pt x="73" y="89"/>
                  <a:pt x="74" y="89"/>
                  <a:pt x="75" y="89"/>
                </a:cubicBezTo>
                <a:cubicBezTo>
                  <a:pt x="83" y="91"/>
                  <a:pt x="89" y="94"/>
                  <a:pt x="96" y="96"/>
                </a:cubicBezTo>
                <a:cubicBezTo>
                  <a:pt x="101" y="97"/>
                  <a:pt x="106" y="98"/>
                  <a:pt x="111" y="99"/>
                </a:cubicBezTo>
                <a:cubicBezTo>
                  <a:pt x="112" y="99"/>
                  <a:pt x="113" y="99"/>
                  <a:pt x="113" y="99"/>
                </a:cubicBezTo>
                <a:cubicBezTo>
                  <a:pt x="114" y="100"/>
                  <a:pt x="115" y="100"/>
                  <a:pt x="116" y="101"/>
                </a:cubicBezTo>
                <a:cubicBezTo>
                  <a:pt x="117" y="101"/>
                  <a:pt x="118" y="100"/>
                  <a:pt x="119" y="101"/>
                </a:cubicBezTo>
                <a:cubicBezTo>
                  <a:pt x="119" y="101"/>
                  <a:pt x="120" y="101"/>
                  <a:pt x="121" y="102"/>
                </a:cubicBezTo>
                <a:cubicBezTo>
                  <a:pt x="126" y="103"/>
                  <a:pt x="131" y="104"/>
                  <a:pt x="136" y="105"/>
                </a:cubicBezTo>
                <a:cubicBezTo>
                  <a:pt x="139" y="105"/>
                  <a:pt x="142" y="106"/>
                  <a:pt x="144" y="107"/>
                </a:cubicBezTo>
                <a:cubicBezTo>
                  <a:pt x="152" y="108"/>
                  <a:pt x="159" y="110"/>
                  <a:pt x="166" y="112"/>
                </a:cubicBezTo>
                <a:cubicBezTo>
                  <a:pt x="168" y="113"/>
                  <a:pt x="170" y="113"/>
                  <a:pt x="171" y="113"/>
                </a:cubicBezTo>
                <a:cubicBezTo>
                  <a:pt x="172" y="113"/>
                  <a:pt x="173" y="113"/>
                  <a:pt x="173" y="113"/>
                </a:cubicBezTo>
                <a:cubicBezTo>
                  <a:pt x="173" y="113"/>
                  <a:pt x="174" y="113"/>
                  <a:pt x="175" y="113"/>
                </a:cubicBezTo>
                <a:cubicBezTo>
                  <a:pt x="178" y="113"/>
                  <a:pt x="183" y="112"/>
                  <a:pt x="186" y="111"/>
                </a:cubicBezTo>
                <a:cubicBezTo>
                  <a:pt x="193" y="108"/>
                  <a:pt x="199" y="100"/>
                  <a:pt x="202" y="94"/>
                </a:cubicBezTo>
                <a:cubicBezTo>
                  <a:pt x="208" y="86"/>
                  <a:pt x="213" y="78"/>
                  <a:pt x="212" y="66"/>
                </a:cubicBezTo>
                <a:cubicBezTo>
                  <a:pt x="212" y="65"/>
                  <a:pt x="210" y="63"/>
                  <a:pt x="209" y="62"/>
                </a:cubicBezTo>
                <a:cubicBezTo>
                  <a:pt x="193" y="56"/>
                  <a:pt x="174" y="52"/>
                  <a:pt x="159" y="48"/>
                </a:cubicBezTo>
                <a:cubicBezTo>
                  <a:pt x="156" y="48"/>
                  <a:pt x="153" y="47"/>
                  <a:pt x="150" y="46"/>
                </a:cubicBezTo>
                <a:cubicBezTo>
                  <a:pt x="145" y="45"/>
                  <a:pt x="139" y="44"/>
                  <a:pt x="134" y="42"/>
                </a:cubicBezTo>
                <a:cubicBezTo>
                  <a:pt x="133" y="42"/>
                  <a:pt x="132" y="41"/>
                  <a:pt x="131" y="41"/>
                </a:cubicBezTo>
                <a:cubicBezTo>
                  <a:pt x="130" y="41"/>
                  <a:pt x="129" y="41"/>
                  <a:pt x="129" y="41"/>
                </a:cubicBezTo>
                <a:cubicBezTo>
                  <a:pt x="126" y="41"/>
                  <a:pt x="123" y="39"/>
                  <a:pt x="120" y="39"/>
                </a:cubicBezTo>
                <a:cubicBezTo>
                  <a:pt x="119" y="39"/>
                  <a:pt x="118" y="39"/>
                  <a:pt x="117" y="38"/>
                </a:cubicBezTo>
                <a:cubicBezTo>
                  <a:pt x="115" y="38"/>
                  <a:pt x="113" y="37"/>
                  <a:pt x="111" y="37"/>
                </a:cubicBezTo>
                <a:cubicBezTo>
                  <a:pt x="109" y="36"/>
                  <a:pt x="107" y="36"/>
                  <a:pt x="105" y="36"/>
                </a:cubicBezTo>
                <a:cubicBezTo>
                  <a:pt x="102" y="35"/>
                  <a:pt x="99" y="34"/>
                  <a:pt x="96" y="34"/>
                </a:cubicBezTo>
                <a:cubicBezTo>
                  <a:pt x="92" y="33"/>
                  <a:pt x="88" y="31"/>
                  <a:pt x="84" y="30"/>
                </a:cubicBezTo>
                <a:cubicBezTo>
                  <a:pt x="77" y="28"/>
                  <a:pt x="70" y="25"/>
                  <a:pt x="63" y="25"/>
                </a:cubicBezTo>
                <a:cubicBezTo>
                  <a:pt x="60" y="23"/>
                  <a:pt x="56" y="22"/>
                  <a:pt x="52" y="22"/>
                </a:cubicBezTo>
                <a:cubicBezTo>
                  <a:pt x="54" y="27"/>
                  <a:pt x="52" y="34"/>
                  <a:pt x="51" y="39"/>
                </a:cubicBezTo>
                <a:close/>
                <a:moveTo>
                  <a:pt x="204" y="51"/>
                </a:moveTo>
                <a:cubicBezTo>
                  <a:pt x="204" y="51"/>
                  <a:pt x="203" y="51"/>
                  <a:pt x="203" y="52"/>
                </a:cubicBezTo>
                <a:cubicBezTo>
                  <a:pt x="205" y="52"/>
                  <a:pt x="206" y="53"/>
                  <a:pt x="207" y="52"/>
                </a:cubicBezTo>
                <a:cubicBezTo>
                  <a:pt x="206" y="52"/>
                  <a:pt x="205" y="51"/>
                  <a:pt x="204" y="51"/>
                </a:cubicBezTo>
                <a:close/>
                <a:moveTo>
                  <a:pt x="161" y="120"/>
                </a:moveTo>
                <a:cubicBezTo>
                  <a:pt x="157" y="117"/>
                  <a:pt x="153" y="118"/>
                  <a:pt x="149" y="117"/>
                </a:cubicBezTo>
                <a:cubicBezTo>
                  <a:pt x="145" y="116"/>
                  <a:pt x="140" y="114"/>
                  <a:pt x="136" y="113"/>
                </a:cubicBezTo>
                <a:cubicBezTo>
                  <a:pt x="131" y="112"/>
                  <a:pt x="126" y="111"/>
                  <a:pt x="122" y="110"/>
                </a:cubicBezTo>
                <a:cubicBezTo>
                  <a:pt x="117" y="108"/>
                  <a:pt x="112" y="107"/>
                  <a:pt x="107" y="106"/>
                </a:cubicBezTo>
                <a:cubicBezTo>
                  <a:pt x="102" y="105"/>
                  <a:pt x="96" y="104"/>
                  <a:pt x="91" y="103"/>
                </a:cubicBezTo>
                <a:cubicBezTo>
                  <a:pt x="88" y="102"/>
                  <a:pt x="84" y="100"/>
                  <a:pt x="80" y="99"/>
                </a:cubicBezTo>
                <a:cubicBezTo>
                  <a:pt x="75" y="98"/>
                  <a:pt x="69" y="96"/>
                  <a:pt x="66" y="95"/>
                </a:cubicBezTo>
                <a:cubicBezTo>
                  <a:pt x="58" y="94"/>
                  <a:pt x="51" y="91"/>
                  <a:pt x="45" y="87"/>
                </a:cubicBezTo>
                <a:cubicBezTo>
                  <a:pt x="43" y="85"/>
                  <a:pt x="41" y="82"/>
                  <a:pt x="40" y="79"/>
                </a:cubicBezTo>
                <a:cubicBezTo>
                  <a:pt x="39" y="76"/>
                  <a:pt x="37" y="72"/>
                  <a:pt x="37" y="70"/>
                </a:cubicBezTo>
                <a:cubicBezTo>
                  <a:pt x="36" y="64"/>
                  <a:pt x="37" y="61"/>
                  <a:pt x="38" y="56"/>
                </a:cubicBezTo>
                <a:cubicBezTo>
                  <a:pt x="38" y="53"/>
                  <a:pt x="40" y="49"/>
                  <a:pt x="40" y="48"/>
                </a:cubicBezTo>
                <a:cubicBezTo>
                  <a:pt x="40" y="48"/>
                  <a:pt x="40" y="48"/>
                  <a:pt x="40" y="48"/>
                </a:cubicBezTo>
                <a:cubicBezTo>
                  <a:pt x="38" y="53"/>
                  <a:pt x="35" y="58"/>
                  <a:pt x="32" y="64"/>
                </a:cubicBezTo>
                <a:cubicBezTo>
                  <a:pt x="29" y="71"/>
                  <a:pt x="24" y="79"/>
                  <a:pt x="23" y="86"/>
                </a:cubicBezTo>
                <a:cubicBezTo>
                  <a:pt x="23" y="88"/>
                  <a:pt x="22" y="92"/>
                  <a:pt x="22" y="94"/>
                </a:cubicBezTo>
                <a:cubicBezTo>
                  <a:pt x="23" y="97"/>
                  <a:pt x="27" y="99"/>
                  <a:pt x="31" y="99"/>
                </a:cubicBezTo>
                <a:cubicBezTo>
                  <a:pt x="39" y="101"/>
                  <a:pt x="47" y="102"/>
                  <a:pt x="56" y="104"/>
                </a:cubicBezTo>
                <a:cubicBezTo>
                  <a:pt x="64" y="106"/>
                  <a:pt x="73" y="108"/>
                  <a:pt x="81" y="111"/>
                </a:cubicBezTo>
                <a:cubicBezTo>
                  <a:pt x="89" y="113"/>
                  <a:pt x="98" y="115"/>
                  <a:pt x="106" y="117"/>
                </a:cubicBezTo>
                <a:cubicBezTo>
                  <a:pt x="110" y="118"/>
                  <a:pt x="114" y="119"/>
                  <a:pt x="119" y="120"/>
                </a:cubicBezTo>
                <a:cubicBezTo>
                  <a:pt x="123" y="120"/>
                  <a:pt x="127" y="121"/>
                  <a:pt x="131" y="122"/>
                </a:cubicBezTo>
                <a:cubicBezTo>
                  <a:pt x="136" y="123"/>
                  <a:pt x="141" y="125"/>
                  <a:pt x="146" y="126"/>
                </a:cubicBezTo>
                <a:cubicBezTo>
                  <a:pt x="152" y="128"/>
                  <a:pt x="159" y="130"/>
                  <a:pt x="164" y="130"/>
                </a:cubicBezTo>
                <a:cubicBezTo>
                  <a:pt x="168" y="132"/>
                  <a:pt x="171" y="132"/>
                  <a:pt x="175" y="133"/>
                </a:cubicBezTo>
                <a:cubicBezTo>
                  <a:pt x="179" y="134"/>
                  <a:pt x="183" y="135"/>
                  <a:pt x="187" y="134"/>
                </a:cubicBezTo>
                <a:cubicBezTo>
                  <a:pt x="189" y="134"/>
                  <a:pt x="191" y="133"/>
                  <a:pt x="193" y="133"/>
                </a:cubicBezTo>
                <a:cubicBezTo>
                  <a:pt x="197" y="128"/>
                  <a:pt x="202" y="123"/>
                  <a:pt x="202" y="115"/>
                </a:cubicBezTo>
                <a:cubicBezTo>
                  <a:pt x="198" y="118"/>
                  <a:pt x="192" y="120"/>
                  <a:pt x="187" y="121"/>
                </a:cubicBezTo>
                <a:cubicBezTo>
                  <a:pt x="185" y="121"/>
                  <a:pt x="184" y="121"/>
                  <a:pt x="183" y="121"/>
                </a:cubicBezTo>
                <a:cubicBezTo>
                  <a:pt x="184" y="121"/>
                  <a:pt x="184" y="121"/>
                  <a:pt x="184" y="122"/>
                </a:cubicBezTo>
                <a:cubicBezTo>
                  <a:pt x="176" y="122"/>
                  <a:pt x="170" y="121"/>
                  <a:pt x="161" y="120"/>
                </a:cubicBezTo>
                <a:close/>
                <a:moveTo>
                  <a:pt x="188" y="48"/>
                </a:moveTo>
                <a:cubicBezTo>
                  <a:pt x="189" y="47"/>
                  <a:pt x="190" y="48"/>
                  <a:pt x="191" y="48"/>
                </a:cubicBezTo>
                <a:cubicBezTo>
                  <a:pt x="190" y="48"/>
                  <a:pt x="188" y="46"/>
                  <a:pt x="188" y="48"/>
                </a:cubicBezTo>
                <a:close/>
                <a:moveTo>
                  <a:pt x="168" y="42"/>
                </a:moveTo>
                <a:cubicBezTo>
                  <a:pt x="168" y="42"/>
                  <a:pt x="169" y="42"/>
                  <a:pt x="169" y="42"/>
                </a:cubicBezTo>
                <a:cubicBezTo>
                  <a:pt x="169" y="42"/>
                  <a:pt x="169" y="43"/>
                  <a:pt x="169" y="43"/>
                </a:cubicBezTo>
                <a:cubicBezTo>
                  <a:pt x="170" y="42"/>
                  <a:pt x="168" y="41"/>
                  <a:pt x="168" y="42"/>
                </a:cubicBezTo>
                <a:close/>
                <a:moveTo>
                  <a:pt x="160" y="40"/>
                </a:moveTo>
                <a:cubicBezTo>
                  <a:pt x="161" y="40"/>
                  <a:pt x="162" y="41"/>
                  <a:pt x="163" y="41"/>
                </a:cubicBezTo>
                <a:cubicBezTo>
                  <a:pt x="162" y="40"/>
                  <a:pt x="160" y="39"/>
                  <a:pt x="160" y="40"/>
                </a:cubicBezTo>
                <a:close/>
                <a:moveTo>
                  <a:pt x="153" y="38"/>
                </a:moveTo>
                <a:cubicBezTo>
                  <a:pt x="154" y="39"/>
                  <a:pt x="157" y="39"/>
                  <a:pt x="157" y="39"/>
                </a:cubicBezTo>
                <a:cubicBezTo>
                  <a:pt x="156" y="38"/>
                  <a:pt x="155" y="37"/>
                  <a:pt x="153" y="38"/>
                </a:cubicBezTo>
                <a:close/>
                <a:moveTo>
                  <a:pt x="147" y="37"/>
                </a:moveTo>
                <a:cubicBezTo>
                  <a:pt x="147" y="37"/>
                  <a:pt x="148" y="37"/>
                  <a:pt x="148" y="37"/>
                </a:cubicBezTo>
                <a:cubicBezTo>
                  <a:pt x="148" y="37"/>
                  <a:pt x="147" y="36"/>
                  <a:pt x="147" y="37"/>
                </a:cubicBezTo>
                <a:close/>
                <a:moveTo>
                  <a:pt x="140" y="34"/>
                </a:moveTo>
                <a:cubicBezTo>
                  <a:pt x="139" y="33"/>
                  <a:pt x="139" y="34"/>
                  <a:pt x="139" y="35"/>
                </a:cubicBezTo>
                <a:cubicBezTo>
                  <a:pt x="140" y="35"/>
                  <a:pt x="140" y="35"/>
                  <a:pt x="141" y="35"/>
                </a:cubicBezTo>
                <a:cubicBezTo>
                  <a:pt x="141" y="35"/>
                  <a:pt x="140" y="34"/>
                  <a:pt x="140" y="34"/>
                </a:cubicBezTo>
                <a:close/>
                <a:moveTo>
                  <a:pt x="131" y="33"/>
                </a:moveTo>
                <a:cubicBezTo>
                  <a:pt x="132" y="33"/>
                  <a:pt x="133" y="33"/>
                  <a:pt x="134" y="34"/>
                </a:cubicBezTo>
                <a:cubicBezTo>
                  <a:pt x="135" y="31"/>
                  <a:pt x="131" y="30"/>
                  <a:pt x="131" y="33"/>
                </a:cubicBezTo>
                <a:close/>
                <a:moveTo>
                  <a:pt x="122" y="29"/>
                </a:moveTo>
                <a:cubicBezTo>
                  <a:pt x="122" y="29"/>
                  <a:pt x="121" y="29"/>
                  <a:pt x="121" y="30"/>
                </a:cubicBezTo>
                <a:cubicBezTo>
                  <a:pt x="122" y="30"/>
                  <a:pt x="124" y="31"/>
                  <a:pt x="124" y="30"/>
                </a:cubicBezTo>
                <a:cubicBezTo>
                  <a:pt x="123" y="30"/>
                  <a:pt x="123" y="29"/>
                  <a:pt x="122" y="29"/>
                </a:cubicBezTo>
                <a:close/>
                <a:moveTo>
                  <a:pt x="114" y="28"/>
                </a:moveTo>
                <a:cubicBezTo>
                  <a:pt x="115" y="28"/>
                  <a:pt x="115" y="28"/>
                  <a:pt x="116" y="28"/>
                </a:cubicBezTo>
                <a:cubicBezTo>
                  <a:pt x="116" y="27"/>
                  <a:pt x="114" y="27"/>
                  <a:pt x="114" y="28"/>
                </a:cubicBezTo>
                <a:close/>
                <a:moveTo>
                  <a:pt x="105" y="25"/>
                </a:moveTo>
                <a:cubicBezTo>
                  <a:pt x="106" y="25"/>
                  <a:pt x="109" y="27"/>
                  <a:pt x="109" y="26"/>
                </a:cubicBezTo>
                <a:cubicBezTo>
                  <a:pt x="109" y="24"/>
                  <a:pt x="106" y="22"/>
                  <a:pt x="105" y="25"/>
                </a:cubicBezTo>
                <a:close/>
                <a:moveTo>
                  <a:pt x="99" y="23"/>
                </a:moveTo>
                <a:cubicBezTo>
                  <a:pt x="99" y="23"/>
                  <a:pt x="98" y="23"/>
                  <a:pt x="98" y="23"/>
                </a:cubicBezTo>
                <a:cubicBezTo>
                  <a:pt x="99" y="23"/>
                  <a:pt x="99" y="24"/>
                  <a:pt x="100" y="23"/>
                </a:cubicBezTo>
                <a:cubicBezTo>
                  <a:pt x="100" y="23"/>
                  <a:pt x="100" y="23"/>
                  <a:pt x="99" y="23"/>
                </a:cubicBezTo>
                <a:close/>
                <a:moveTo>
                  <a:pt x="92" y="21"/>
                </a:moveTo>
                <a:cubicBezTo>
                  <a:pt x="91" y="20"/>
                  <a:pt x="91" y="19"/>
                  <a:pt x="89" y="19"/>
                </a:cubicBezTo>
                <a:cubicBezTo>
                  <a:pt x="88" y="19"/>
                  <a:pt x="88" y="20"/>
                  <a:pt x="88" y="21"/>
                </a:cubicBezTo>
                <a:cubicBezTo>
                  <a:pt x="90" y="21"/>
                  <a:pt x="91" y="22"/>
                  <a:pt x="92" y="21"/>
                </a:cubicBezTo>
                <a:close/>
                <a:moveTo>
                  <a:pt x="81" y="20"/>
                </a:moveTo>
                <a:cubicBezTo>
                  <a:pt x="82" y="19"/>
                  <a:pt x="83" y="20"/>
                  <a:pt x="83" y="20"/>
                </a:cubicBezTo>
                <a:cubicBezTo>
                  <a:pt x="83" y="19"/>
                  <a:pt x="82" y="19"/>
                  <a:pt x="81" y="20"/>
                </a:cubicBezTo>
                <a:close/>
                <a:moveTo>
                  <a:pt x="62" y="14"/>
                </a:moveTo>
                <a:cubicBezTo>
                  <a:pt x="61" y="14"/>
                  <a:pt x="61" y="15"/>
                  <a:pt x="61" y="15"/>
                </a:cubicBezTo>
                <a:cubicBezTo>
                  <a:pt x="62" y="15"/>
                  <a:pt x="61" y="15"/>
                  <a:pt x="62" y="15"/>
                </a:cubicBezTo>
                <a:cubicBezTo>
                  <a:pt x="62" y="15"/>
                  <a:pt x="62" y="15"/>
                  <a:pt x="62" y="14"/>
                </a:cubicBezTo>
                <a:close/>
                <a:moveTo>
                  <a:pt x="39" y="10"/>
                </a:moveTo>
                <a:cubicBezTo>
                  <a:pt x="40" y="10"/>
                  <a:pt x="42" y="11"/>
                  <a:pt x="43" y="10"/>
                </a:cubicBezTo>
                <a:cubicBezTo>
                  <a:pt x="42" y="10"/>
                  <a:pt x="39" y="8"/>
                  <a:pt x="39" y="10"/>
                </a:cubicBezTo>
                <a:close/>
                <a:moveTo>
                  <a:pt x="32" y="23"/>
                </a:moveTo>
                <a:cubicBezTo>
                  <a:pt x="35" y="26"/>
                  <a:pt x="33" y="33"/>
                  <a:pt x="33" y="37"/>
                </a:cubicBezTo>
                <a:cubicBezTo>
                  <a:pt x="35" y="31"/>
                  <a:pt x="35" y="22"/>
                  <a:pt x="41" y="19"/>
                </a:cubicBezTo>
                <a:cubicBezTo>
                  <a:pt x="39" y="17"/>
                  <a:pt x="38" y="15"/>
                  <a:pt x="36" y="14"/>
                </a:cubicBezTo>
                <a:cubicBezTo>
                  <a:pt x="35" y="15"/>
                  <a:pt x="34" y="15"/>
                  <a:pt x="34" y="17"/>
                </a:cubicBezTo>
                <a:cubicBezTo>
                  <a:pt x="34" y="18"/>
                  <a:pt x="34" y="18"/>
                  <a:pt x="33" y="17"/>
                </a:cubicBezTo>
                <a:cubicBezTo>
                  <a:pt x="33" y="19"/>
                  <a:pt x="33" y="21"/>
                  <a:pt x="32" y="23"/>
                </a:cubicBezTo>
                <a:close/>
                <a:moveTo>
                  <a:pt x="32" y="12"/>
                </a:moveTo>
                <a:cubicBezTo>
                  <a:pt x="33" y="13"/>
                  <a:pt x="32" y="13"/>
                  <a:pt x="32" y="13"/>
                </a:cubicBezTo>
                <a:cubicBezTo>
                  <a:pt x="32" y="14"/>
                  <a:pt x="32" y="16"/>
                  <a:pt x="33" y="16"/>
                </a:cubicBezTo>
                <a:cubicBezTo>
                  <a:pt x="33" y="15"/>
                  <a:pt x="34" y="13"/>
                  <a:pt x="34" y="12"/>
                </a:cubicBezTo>
                <a:cubicBezTo>
                  <a:pt x="34" y="13"/>
                  <a:pt x="33" y="12"/>
                  <a:pt x="32" y="12"/>
                </a:cubicBezTo>
                <a:close/>
                <a:moveTo>
                  <a:pt x="28" y="4"/>
                </a:moveTo>
                <a:cubicBezTo>
                  <a:pt x="25" y="8"/>
                  <a:pt x="23" y="13"/>
                  <a:pt x="22" y="17"/>
                </a:cubicBezTo>
                <a:cubicBezTo>
                  <a:pt x="21" y="21"/>
                  <a:pt x="20" y="24"/>
                  <a:pt x="20" y="27"/>
                </a:cubicBezTo>
                <a:cubicBezTo>
                  <a:pt x="21" y="25"/>
                  <a:pt x="22" y="21"/>
                  <a:pt x="25" y="20"/>
                </a:cubicBezTo>
                <a:cubicBezTo>
                  <a:pt x="26" y="18"/>
                  <a:pt x="26" y="14"/>
                  <a:pt x="28" y="14"/>
                </a:cubicBezTo>
                <a:cubicBezTo>
                  <a:pt x="29" y="14"/>
                  <a:pt x="29" y="15"/>
                  <a:pt x="30" y="15"/>
                </a:cubicBezTo>
                <a:cubicBezTo>
                  <a:pt x="30" y="14"/>
                  <a:pt x="30" y="13"/>
                  <a:pt x="30" y="13"/>
                </a:cubicBezTo>
                <a:cubicBezTo>
                  <a:pt x="30" y="12"/>
                  <a:pt x="31" y="11"/>
                  <a:pt x="32" y="10"/>
                </a:cubicBezTo>
                <a:cubicBezTo>
                  <a:pt x="30" y="8"/>
                  <a:pt x="29" y="6"/>
                  <a:pt x="28" y="4"/>
                </a:cubicBezTo>
                <a:close/>
                <a:moveTo>
                  <a:pt x="15" y="47"/>
                </a:moveTo>
                <a:cubicBezTo>
                  <a:pt x="17" y="50"/>
                  <a:pt x="21" y="53"/>
                  <a:pt x="25" y="52"/>
                </a:cubicBezTo>
                <a:cubicBezTo>
                  <a:pt x="26" y="51"/>
                  <a:pt x="27" y="50"/>
                  <a:pt x="27" y="49"/>
                </a:cubicBezTo>
                <a:cubicBezTo>
                  <a:pt x="30" y="45"/>
                  <a:pt x="31" y="39"/>
                  <a:pt x="31" y="33"/>
                </a:cubicBezTo>
                <a:cubicBezTo>
                  <a:pt x="32" y="31"/>
                  <a:pt x="32" y="29"/>
                  <a:pt x="31" y="27"/>
                </a:cubicBezTo>
                <a:cubicBezTo>
                  <a:pt x="31" y="28"/>
                  <a:pt x="30" y="28"/>
                  <a:pt x="30" y="29"/>
                </a:cubicBezTo>
                <a:cubicBezTo>
                  <a:pt x="29" y="31"/>
                  <a:pt x="29" y="34"/>
                  <a:pt x="29" y="36"/>
                </a:cubicBezTo>
                <a:cubicBezTo>
                  <a:pt x="28" y="39"/>
                  <a:pt x="27" y="41"/>
                  <a:pt x="26" y="43"/>
                </a:cubicBezTo>
                <a:cubicBezTo>
                  <a:pt x="24" y="45"/>
                  <a:pt x="21" y="44"/>
                  <a:pt x="19" y="43"/>
                </a:cubicBezTo>
                <a:cubicBezTo>
                  <a:pt x="18" y="38"/>
                  <a:pt x="21" y="36"/>
                  <a:pt x="22" y="32"/>
                </a:cubicBezTo>
                <a:cubicBezTo>
                  <a:pt x="22" y="29"/>
                  <a:pt x="23" y="26"/>
                  <a:pt x="24" y="25"/>
                </a:cubicBezTo>
                <a:cubicBezTo>
                  <a:pt x="23" y="25"/>
                  <a:pt x="24" y="24"/>
                  <a:pt x="24" y="24"/>
                </a:cubicBezTo>
                <a:cubicBezTo>
                  <a:pt x="19" y="30"/>
                  <a:pt x="18" y="39"/>
                  <a:pt x="15" y="47"/>
                </a:cubicBezTo>
                <a:close/>
                <a:moveTo>
                  <a:pt x="29" y="23"/>
                </a:moveTo>
                <a:cubicBezTo>
                  <a:pt x="31" y="22"/>
                  <a:pt x="32" y="17"/>
                  <a:pt x="29" y="16"/>
                </a:cubicBezTo>
                <a:cubicBezTo>
                  <a:pt x="27" y="18"/>
                  <a:pt x="24" y="25"/>
                  <a:pt x="28" y="26"/>
                </a:cubicBezTo>
                <a:cubicBezTo>
                  <a:pt x="28" y="25"/>
                  <a:pt x="28" y="24"/>
                  <a:pt x="29" y="25"/>
                </a:cubicBezTo>
                <a:cubicBezTo>
                  <a:pt x="29" y="24"/>
                  <a:pt x="29" y="24"/>
                  <a:pt x="29" y="23"/>
                </a:cubicBezTo>
                <a:close/>
                <a:moveTo>
                  <a:pt x="13" y="47"/>
                </a:moveTo>
                <a:cubicBezTo>
                  <a:pt x="12" y="52"/>
                  <a:pt x="10" y="56"/>
                  <a:pt x="8" y="61"/>
                </a:cubicBezTo>
                <a:cubicBezTo>
                  <a:pt x="6" y="66"/>
                  <a:pt x="3" y="72"/>
                  <a:pt x="2" y="76"/>
                </a:cubicBezTo>
                <a:cubicBezTo>
                  <a:pt x="1" y="85"/>
                  <a:pt x="7" y="91"/>
                  <a:pt x="11" y="97"/>
                </a:cubicBezTo>
                <a:cubicBezTo>
                  <a:pt x="12" y="80"/>
                  <a:pt x="24" y="67"/>
                  <a:pt x="28" y="52"/>
                </a:cubicBezTo>
                <a:cubicBezTo>
                  <a:pt x="24" y="57"/>
                  <a:pt x="15" y="52"/>
                  <a:pt x="13" y="47"/>
                </a:cubicBezTo>
                <a:close/>
                <a:moveTo>
                  <a:pt x="25" y="27"/>
                </a:moveTo>
                <a:cubicBezTo>
                  <a:pt x="25" y="28"/>
                  <a:pt x="24" y="31"/>
                  <a:pt x="23" y="33"/>
                </a:cubicBezTo>
                <a:cubicBezTo>
                  <a:pt x="23" y="33"/>
                  <a:pt x="23" y="35"/>
                  <a:pt x="23" y="35"/>
                </a:cubicBezTo>
                <a:cubicBezTo>
                  <a:pt x="21" y="39"/>
                  <a:pt x="19" y="42"/>
                  <a:pt x="24" y="42"/>
                </a:cubicBezTo>
                <a:cubicBezTo>
                  <a:pt x="27" y="39"/>
                  <a:pt x="28" y="33"/>
                  <a:pt x="28" y="28"/>
                </a:cubicBezTo>
                <a:cubicBezTo>
                  <a:pt x="27" y="29"/>
                  <a:pt x="27" y="27"/>
                  <a:pt x="25" y="2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67" name="Freeform 133"/>
          <p:cNvSpPr>
            <a:spLocks noEditPoints="1"/>
          </p:cNvSpPr>
          <p:nvPr/>
        </p:nvSpPr>
        <p:spPr bwMode="auto">
          <a:xfrm>
            <a:off x="5016500" y="1471613"/>
            <a:ext cx="227013" cy="169862"/>
          </a:xfrm>
          <a:custGeom>
            <a:avLst/>
            <a:gdLst>
              <a:gd name="T0" fmla="*/ 44 w 72"/>
              <a:gd name="T1" fmla="*/ 14 h 54"/>
              <a:gd name="T2" fmla="*/ 42 w 72"/>
              <a:gd name="T3" fmla="*/ 11 h 54"/>
              <a:gd name="T4" fmla="*/ 43 w 72"/>
              <a:gd name="T5" fmla="*/ 11 h 54"/>
              <a:gd name="T6" fmla="*/ 47 w 72"/>
              <a:gd name="T7" fmla="*/ 4 h 54"/>
              <a:gd name="T8" fmla="*/ 50 w 72"/>
              <a:gd name="T9" fmla="*/ 5 h 54"/>
              <a:gd name="T10" fmla="*/ 60 w 72"/>
              <a:gd name="T11" fmla="*/ 8 h 54"/>
              <a:gd name="T12" fmla="*/ 63 w 72"/>
              <a:gd name="T13" fmla="*/ 9 h 54"/>
              <a:gd name="T14" fmla="*/ 69 w 72"/>
              <a:gd name="T15" fmla="*/ 12 h 54"/>
              <a:gd name="T16" fmla="*/ 72 w 72"/>
              <a:gd name="T17" fmla="*/ 19 h 54"/>
              <a:gd name="T18" fmla="*/ 63 w 72"/>
              <a:gd name="T19" fmla="*/ 29 h 54"/>
              <a:gd name="T20" fmla="*/ 63 w 72"/>
              <a:gd name="T21" fmla="*/ 32 h 54"/>
              <a:gd name="T22" fmla="*/ 68 w 72"/>
              <a:gd name="T23" fmla="*/ 46 h 54"/>
              <a:gd name="T24" fmla="*/ 58 w 72"/>
              <a:gd name="T25" fmla="*/ 53 h 54"/>
              <a:gd name="T26" fmla="*/ 40 w 72"/>
              <a:gd name="T27" fmla="*/ 50 h 54"/>
              <a:gd name="T28" fmla="*/ 31 w 72"/>
              <a:gd name="T29" fmla="*/ 40 h 54"/>
              <a:gd name="T30" fmla="*/ 35 w 72"/>
              <a:gd name="T31" fmla="*/ 34 h 54"/>
              <a:gd name="T32" fmla="*/ 24 w 72"/>
              <a:gd name="T33" fmla="*/ 36 h 54"/>
              <a:gd name="T34" fmla="*/ 24 w 72"/>
              <a:gd name="T35" fmla="*/ 31 h 54"/>
              <a:gd name="T36" fmla="*/ 22 w 72"/>
              <a:gd name="T37" fmla="*/ 30 h 54"/>
              <a:gd name="T38" fmla="*/ 14 w 72"/>
              <a:gd name="T39" fmla="*/ 33 h 54"/>
              <a:gd name="T40" fmla="*/ 16 w 72"/>
              <a:gd name="T41" fmla="*/ 40 h 54"/>
              <a:gd name="T42" fmla="*/ 4 w 72"/>
              <a:gd name="T43" fmla="*/ 44 h 54"/>
              <a:gd name="T44" fmla="*/ 1 w 72"/>
              <a:gd name="T45" fmla="*/ 41 h 54"/>
              <a:gd name="T46" fmla="*/ 3 w 72"/>
              <a:gd name="T47" fmla="*/ 35 h 54"/>
              <a:gd name="T48" fmla="*/ 2 w 72"/>
              <a:gd name="T49" fmla="*/ 18 h 54"/>
              <a:gd name="T50" fmla="*/ 0 w 72"/>
              <a:gd name="T51" fmla="*/ 7 h 54"/>
              <a:gd name="T52" fmla="*/ 10 w 72"/>
              <a:gd name="T53" fmla="*/ 0 h 54"/>
              <a:gd name="T54" fmla="*/ 16 w 72"/>
              <a:gd name="T55" fmla="*/ 4 h 54"/>
              <a:gd name="T56" fmla="*/ 25 w 72"/>
              <a:gd name="T57" fmla="*/ 17 h 54"/>
              <a:gd name="T58" fmla="*/ 37 w 72"/>
              <a:gd name="T59" fmla="*/ 27 h 54"/>
              <a:gd name="T60" fmla="*/ 37 w 72"/>
              <a:gd name="T61" fmla="*/ 28 h 54"/>
              <a:gd name="T62" fmla="*/ 38 w 72"/>
              <a:gd name="T63" fmla="*/ 28 h 54"/>
              <a:gd name="T64" fmla="*/ 40 w 72"/>
              <a:gd name="T65" fmla="*/ 24 h 54"/>
              <a:gd name="T66" fmla="*/ 44 w 72"/>
              <a:gd name="T67" fmla="*/ 14 h 54"/>
              <a:gd name="T68" fmla="*/ 68 w 72"/>
              <a:gd name="T69" fmla="*/ 24 h 54"/>
              <a:gd name="T70" fmla="*/ 65 w 72"/>
              <a:gd name="T71" fmla="*/ 12 h 54"/>
              <a:gd name="T72" fmla="*/ 48 w 72"/>
              <a:gd name="T73" fmla="*/ 6 h 54"/>
              <a:gd name="T74" fmla="*/ 45 w 72"/>
              <a:gd name="T75" fmla="*/ 9 h 54"/>
              <a:gd name="T76" fmla="*/ 46 w 72"/>
              <a:gd name="T77" fmla="*/ 16 h 54"/>
              <a:gd name="T78" fmla="*/ 37 w 72"/>
              <a:gd name="T79" fmla="*/ 35 h 54"/>
              <a:gd name="T80" fmla="*/ 34 w 72"/>
              <a:gd name="T81" fmla="*/ 40 h 54"/>
              <a:gd name="T82" fmla="*/ 42 w 72"/>
              <a:gd name="T83" fmla="*/ 49 h 54"/>
              <a:gd name="T84" fmla="*/ 66 w 72"/>
              <a:gd name="T85" fmla="*/ 45 h 54"/>
              <a:gd name="T86" fmla="*/ 60 w 72"/>
              <a:gd name="T87" fmla="*/ 30 h 54"/>
              <a:gd name="T88" fmla="*/ 68 w 72"/>
              <a:gd name="T89" fmla="*/ 24 h 54"/>
              <a:gd name="T90" fmla="*/ 21 w 72"/>
              <a:gd name="T91" fmla="*/ 14 h 54"/>
              <a:gd name="T92" fmla="*/ 15 w 72"/>
              <a:gd name="T93" fmla="*/ 5 h 54"/>
              <a:gd name="T94" fmla="*/ 11 w 72"/>
              <a:gd name="T95" fmla="*/ 2 h 54"/>
              <a:gd name="T96" fmla="*/ 7 w 72"/>
              <a:gd name="T97" fmla="*/ 3 h 54"/>
              <a:gd name="T98" fmla="*/ 3 w 72"/>
              <a:gd name="T99" fmla="*/ 7 h 54"/>
              <a:gd name="T100" fmla="*/ 3 w 72"/>
              <a:gd name="T101" fmla="*/ 39 h 54"/>
              <a:gd name="T102" fmla="*/ 3 w 72"/>
              <a:gd name="T103" fmla="*/ 42 h 54"/>
              <a:gd name="T104" fmla="*/ 15 w 72"/>
              <a:gd name="T105" fmla="*/ 37 h 54"/>
              <a:gd name="T106" fmla="*/ 23 w 72"/>
              <a:gd name="T107" fmla="*/ 27 h 54"/>
              <a:gd name="T108" fmla="*/ 25 w 72"/>
              <a:gd name="T109" fmla="*/ 35 h 54"/>
              <a:gd name="T110" fmla="*/ 32 w 72"/>
              <a:gd name="T111" fmla="*/ 33 h 54"/>
              <a:gd name="T112" fmla="*/ 36 w 72"/>
              <a:gd name="T113" fmla="*/ 29 h 54"/>
              <a:gd name="T114" fmla="*/ 21 w 72"/>
              <a:gd name="T115" fmla="*/ 1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72" h="54">
                <a:moveTo>
                  <a:pt x="44" y="14"/>
                </a:moveTo>
                <a:cubicBezTo>
                  <a:pt x="44" y="12"/>
                  <a:pt x="43" y="12"/>
                  <a:pt x="42" y="11"/>
                </a:cubicBezTo>
                <a:cubicBezTo>
                  <a:pt x="42" y="11"/>
                  <a:pt x="42" y="11"/>
                  <a:pt x="43" y="11"/>
                </a:cubicBezTo>
                <a:cubicBezTo>
                  <a:pt x="40" y="10"/>
                  <a:pt x="45" y="5"/>
                  <a:pt x="47" y="4"/>
                </a:cubicBezTo>
                <a:cubicBezTo>
                  <a:pt x="49" y="4"/>
                  <a:pt x="49" y="5"/>
                  <a:pt x="50" y="5"/>
                </a:cubicBezTo>
                <a:cubicBezTo>
                  <a:pt x="53" y="6"/>
                  <a:pt x="58" y="7"/>
                  <a:pt x="60" y="8"/>
                </a:cubicBezTo>
                <a:cubicBezTo>
                  <a:pt x="62" y="8"/>
                  <a:pt x="62" y="9"/>
                  <a:pt x="63" y="9"/>
                </a:cubicBezTo>
                <a:cubicBezTo>
                  <a:pt x="66" y="10"/>
                  <a:pt x="68" y="11"/>
                  <a:pt x="69" y="12"/>
                </a:cubicBezTo>
                <a:cubicBezTo>
                  <a:pt x="70" y="15"/>
                  <a:pt x="72" y="16"/>
                  <a:pt x="72" y="19"/>
                </a:cubicBezTo>
                <a:cubicBezTo>
                  <a:pt x="72" y="25"/>
                  <a:pt x="67" y="28"/>
                  <a:pt x="63" y="29"/>
                </a:cubicBezTo>
                <a:cubicBezTo>
                  <a:pt x="62" y="30"/>
                  <a:pt x="62" y="31"/>
                  <a:pt x="63" y="32"/>
                </a:cubicBezTo>
                <a:cubicBezTo>
                  <a:pt x="66" y="36"/>
                  <a:pt x="70" y="40"/>
                  <a:pt x="68" y="46"/>
                </a:cubicBezTo>
                <a:cubicBezTo>
                  <a:pt x="66" y="50"/>
                  <a:pt x="62" y="52"/>
                  <a:pt x="58" y="53"/>
                </a:cubicBezTo>
                <a:cubicBezTo>
                  <a:pt x="52" y="54"/>
                  <a:pt x="45" y="53"/>
                  <a:pt x="40" y="50"/>
                </a:cubicBezTo>
                <a:cubicBezTo>
                  <a:pt x="37" y="47"/>
                  <a:pt x="33" y="45"/>
                  <a:pt x="31" y="40"/>
                </a:cubicBezTo>
                <a:cubicBezTo>
                  <a:pt x="31" y="37"/>
                  <a:pt x="34" y="36"/>
                  <a:pt x="35" y="34"/>
                </a:cubicBezTo>
                <a:cubicBezTo>
                  <a:pt x="32" y="35"/>
                  <a:pt x="29" y="39"/>
                  <a:pt x="24" y="36"/>
                </a:cubicBezTo>
                <a:cubicBezTo>
                  <a:pt x="23" y="35"/>
                  <a:pt x="23" y="33"/>
                  <a:pt x="24" y="31"/>
                </a:cubicBezTo>
                <a:cubicBezTo>
                  <a:pt x="23" y="30"/>
                  <a:pt x="22" y="30"/>
                  <a:pt x="22" y="30"/>
                </a:cubicBezTo>
                <a:cubicBezTo>
                  <a:pt x="19" y="30"/>
                  <a:pt x="17" y="32"/>
                  <a:pt x="14" y="33"/>
                </a:cubicBezTo>
                <a:cubicBezTo>
                  <a:pt x="16" y="36"/>
                  <a:pt x="18" y="38"/>
                  <a:pt x="16" y="40"/>
                </a:cubicBezTo>
                <a:cubicBezTo>
                  <a:pt x="12" y="42"/>
                  <a:pt x="8" y="44"/>
                  <a:pt x="4" y="44"/>
                </a:cubicBezTo>
                <a:cubicBezTo>
                  <a:pt x="3" y="44"/>
                  <a:pt x="1" y="43"/>
                  <a:pt x="1" y="41"/>
                </a:cubicBezTo>
                <a:cubicBezTo>
                  <a:pt x="0" y="39"/>
                  <a:pt x="2" y="37"/>
                  <a:pt x="3" y="35"/>
                </a:cubicBezTo>
                <a:cubicBezTo>
                  <a:pt x="4" y="29"/>
                  <a:pt x="3" y="25"/>
                  <a:pt x="2" y="18"/>
                </a:cubicBezTo>
                <a:cubicBezTo>
                  <a:pt x="2" y="14"/>
                  <a:pt x="0" y="9"/>
                  <a:pt x="0" y="7"/>
                </a:cubicBezTo>
                <a:cubicBezTo>
                  <a:pt x="1" y="3"/>
                  <a:pt x="7" y="1"/>
                  <a:pt x="10" y="0"/>
                </a:cubicBezTo>
                <a:cubicBezTo>
                  <a:pt x="13" y="1"/>
                  <a:pt x="14" y="2"/>
                  <a:pt x="16" y="4"/>
                </a:cubicBezTo>
                <a:cubicBezTo>
                  <a:pt x="19" y="8"/>
                  <a:pt x="22" y="12"/>
                  <a:pt x="25" y="17"/>
                </a:cubicBezTo>
                <a:cubicBezTo>
                  <a:pt x="27" y="21"/>
                  <a:pt x="32" y="26"/>
                  <a:pt x="37" y="27"/>
                </a:cubicBezTo>
                <a:cubicBezTo>
                  <a:pt x="37" y="27"/>
                  <a:pt x="37" y="27"/>
                  <a:pt x="37" y="28"/>
                </a:cubicBezTo>
                <a:cubicBezTo>
                  <a:pt x="38" y="28"/>
                  <a:pt x="38" y="28"/>
                  <a:pt x="38" y="28"/>
                </a:cubicBezTo>
                <a:cubicBezTo>
                  <a:pt x="37" y="26"/>
                  <a:pt x="39" y="25"/>
                  <a:pt x="40" y="24"/>
                </a:cubicBezTo>
                <a:cubicBezTo>
                  <a:pt x="42" y="21"/>
                  <a:pt x="42" y="17"/>
                  <a:pt x="44" y="14"/>
                </a:cubicBezTo>
                <a:close/>
                <a:moveTo>
                  <a:pt x="68" y="24"/>
                </a:moveTo>
                <a:cubicBezTo>
                  <a:pt x="71" y="20"/>
                  <a:pt x="69" y="15"/>
                  <a:pt x="65" y="12"/>
                </a:cubicBezTo>
                <a:cubicBezTo>
                  <a:pt x="59" y="10"/>
                  <a:pt x="54" y="7"/>
                  <a:pt x="48" y="6"/>
                </a:cubicBezTo>
                <a:cubicBezTo>
                  <a:pt x="46" y="7"/>
                  <a:pt x="46" y="7"/>
                  <a:pt x="45" y="9"/>
                </a:cubicBezTo>
                <a:cubicBezTo>
                  <a:pt x="46" y="10"/>
                  <a:pt x="47" y="14"/>
                  <a:pt x="46" y="16"/>
                </a:cubicBezTo>
                <a:cubicBezTo>
                  <a:pt x="43" y="22"/>
                  <a:pt x="40" y="28"/>
                  <a:pt x="37" y="35"/>
                </a:cubicBezTo>
                <a:cubicBezTo>
                  <a:pt x="35" y="36"/>
                  <a:pt x="34" y="38"/>
                  <a:pt x="34" y="40"/>
                </a:cubicBezTo>
                <a:cubicBezTo>
                  <a:pt x="35" y="43"/>
                  <a:pt x="38" y="46"/>
                  <a:pt x="42" y="49"/>
                </a:cubicBezTo>
                <a:cubicBezTo>
                  <a:pt x="49" y="52"/>
                  <a:pt x="63" y="53"/>
                  <a:pt x="66" y="45"/>
                </a:cubicBezTo>
                <a:cubicBezTo>
                  <a:pt x="68" y="38"/>
                  <a:pt x="61" y="35"/>
                  <a:pt x="60" y="30"/>
                </a:cubicBezTo>
                <a:cubicBezTo>
                  <a:pt x="61" y="26"/>
                  <a:pt x="64" y="25"/>
                  <a:pt x="68" y="24"/>
                </a:cubicBezTo>
                <a:close/>
                <a:moveTo>
                  <a:pt x="21" y="14"/>
                </a:moveTo>
                <a:cubicBezTo>
                  <a:pt x="19" y="11"/>
                  <a:pt x="17" y="7"/>
                  <a:pt x="15" y="5"/>
                </a:cubicBezTo>
                <a:cubicBezTo>
                  <a:pt x="14" y="4"/>
                  <a:pt x="12" y="2"/>
                  <a:pt x="11" y="2"/>
                </a:cubicBezTo>
                <a:cubicBezTo>
                  <a:pt x="9" y="2"/>
                  <a:pt x="8" y="3"/>
                  <a:pt x="7" y="3"/>
                </a:cubicBezTo>
                <a:cubicBezTo>
                  <a:pt x="5" y="4"/>
                  <a:pt x="4" y="5"/>
                  <a:pt x="3" y="7"/>
                </a:cubicBezTo>
                <a:cubicBezTo>
                  <a:pt x="3" y="17"/>
                  <a:pt x="6" y="29"/>
                  <a:pt x="3" y="39"/>
                </a:cubicBezTo>
                <a:cubicBezTo>
                  <a:pt x="3" y="40"/>
                  <a:pt x="3" y="41"/>
                  <a:pt x="3" y="42"/>
                </a:cubicBezTo>
                <a:cubicBezTo>
                  <a:pt x="8" y="42"/>
                  <a:pt x="12" y="41"/>
                  <a:pt x="15" y="37"/>
                </a:cubicBezTo>
                <a:cubicBezTo>
                  <a:pt x="7" y="33"/>
                  <a:pt x="17" y="28"/>
                  <a:pt x="23" y="27"/>
                </a:cubicBezTo>
                <a:cubicBezTo>
                  <a:pt x="26" y="29"/>
                  <a:pt x="25" y="33"/>
                  <a:pt x="25" y="35"/>
                </a:cubicBezTo>
                <a:cubicBezTo>
                  <a:pt x="27" y="36"/>
                  <a:pt x="29" y="34"/>
                  <a:pt x="32" y="33"/>
                </a:cubicBezTo>
                <a:cubicBezTo>
                  <a:pt x="34" y="32"/>
                  <a:pt x="36" y="32"/>
                  <a:pt x="36" y="29"/>
                </a:cubicBezTo>
                <a:cubicBezTo>
                  <a:pt x="28" y="27"/>
                  <a:pt x="25" y="21"/>
                  <a:pt x="21" y="1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68" name="Freeform 134"/>
          <p:cNvSpPr>
            <a:spLocks noEditPoints="1"/>
          </p:cNvSpPr>
          <p:nvPr/>
        </p:nvSpPr>
        <p:spPr bwMode="auto">
          <a:xfrm>
            <a:off x="4894263" y="1989138"/>
            <a:ext cx="84137" cy="88900"/>
          </a:xfrm>
          <a:custGeom>
            <a:avLst/>
            <a:gdLst>
              <a:gd name="T0" fmla="*/ 23 w 27"/>
              <a:gd name="T1" fmla="*/ 22 h 28"/>
              <a:gd name="T2" fmla="*/ 5 w 27"/>
              <a:gd name="T3" fmla="*/ 23 h 28"/>
              <a:gd name="T4" fmla="*/ 2 w 27"/>
              <a:gd name="T5" fmla="*/ 8 h 28"/>
              <a:gd name="T6" fmla="*/ 19 w 27"/>
              <a:gd name="T7" fmla="*/ 4 h 28"/>
              <a:gd name="T8" fmla="*/ 23 w 27"/>
              <a:gd name="T9" fmla="*/ 22 h 28"/>
              <a:gd name="T10" fmla="*/ 13 w 27"/>
              <a:gd name="T11" fmla="*/ 24 h 28"/>
              <a:gd name="T12" fmla="*/ 22 w 27"/>
              <a:gd name="T13" fmla="*/ 18 h 28"/>
              <a:gd name="T14" fmla="*/ 18 w 27"/>
              <a:gd name="T15" fmla="*/ 8 h 28"/>
              <a:gd name="T16" fmla="*/ 9 w 27"/>
              <a:gd name="T17" fmla="*/ 6 h 28"/>
              <a:gd name="T18" fmla="*/ 13 w 27"/>
              <a:gd name="T19" fmla="*/ 24 h 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7" h="28">
                <a:moveTo>
                  <a:pt x="23" y="22"/>
                </a:moveTo>
                <a:cubicBezTo>
                  <a:pt x="18" y="28"/>
                  <a:pt x="11" y="28"/>
                  <a:pt x="5" y="23"/>
                </a:cubicBezTo>
                <a:cubicBezTo>
                  <a:pt x="2" y="19"/>
                  <a:pt x="1" y="14"/>
                  <a:pt x="2" y="8"/>
                </a:cubicBezTo>
                <a:cubicBezTo>
                  <a:pt x="5" y="2"/>
                  <a:pt x="14" y="0"/>
                  <a:pt x="19" y="4"/>
                </a:cubicBezTo>
                <a:cubicBezTo>
                  <a:pt x="22" y="9"/>
                  <a:pt x="27" y="15"/>
                  <a:pt x="23" y="22"/>
                </a:cubicBezTo>
                <a:close/>
                <a:moveTo>
                  <a:pt x="13" y="24"/>
                </a:moveTo>
                <a:cubicBezTo>
                  <a:pt x="17" y="25"/>
                  <a:pt x="21" y="21"/>
                  <a:pt x="22" y="18"/>
                </a:cubicBezTo>
                <a:cubicBezTo>
                  <a:pt x="24" y="14"/>
                  <a:pt x="20" y="10"/>
                  <a:pt x="18" y="8"/>
                </a:cubicBezTo>
                <a:cubicBezTo>
                  <a:pt x="15" y="6"/>
                  <a:pt x="13" y="6"/>
                  <a:pt x="9" y="6"/>
                </a:cubicBezTo>
                <a:cubicBezTo>
                  <a:pt x="0" y="9"/>
                  <a:pt x="4" y="23"/>
                  <a:pt x="13" y="2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69" name="Freeform 135"/>
          <p:cNvSpPr/>
          <p:nvPr/>
        </p:nvSpPr>
        <p:spPr bwMode="auto">
          <a:xfrm>
            <a:off x="4827588" y="2090738"/>
            <a:ext cx="19050" cy="12700"/>
          </a:xfrm>
          <a:custGeom>
            <a:avLst/>
            <a:gdLst>
              <a:gd name="T0" fmla="*/ 2 w 6"/>
              <a:gd name="T1" fmla="*/ 4 h 4"/>
              <a:gd name="T2" fmla="*/ 0 w 6"/>
              <a:gd name="T3" fmla="*/ 2 h 4"/>
              <a:gd name="T4" fmla="*/ 2 w 6"/>
              <a:gd name="T5" fmla="*/ 0 h 4"/>
              <a:gd name="T6" fmla="*/ 6 w 6"/>
              <a:gd name="T7" fmla="*/ 2 h 4"/>
              <a:gd name="T8" fmla="*/ 6 w 6"/>
              <a:gd name="T9" fmla="*/ 4 h 4"/>
              <a:gd name="T10" fmla="*/ 5 w 6"/>
              <a:gd name="T11" fmla="*/ 4 h 4"/>
              <a:gd name="T12" fmla="*/ 2 w 6"/>
              <a:gd name="T13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6" h="4">
                <a:moveTo>
                  <a:pt x="2" y="4"/>
                </a:moveTo>
                <a:cubicBezTo>
                  <a:pt x="1" y="4"/>
                  <a:pt x="0" y="3"/>
                  <a:pt x="0" y="2"/>
                </a:cubicBezTo>
                <a:cubicBezTo>
                  <a:pt x="1" y="1"/>
                  <a:pt x="1" y="1"/>
                  <a:pt x="2" y="0"/>
                </a:cubicBezTo>
                <a:cubicBezTo>
                  <a:pt x="3" y="1"/>
                  <a:pt x="4" y="1"/>
                  <a:pt x="6" y="2"/>
                </a:cubicBezTo>
                <a:cubicBezTo>
                  <a:pt x="6" y="3"/>
                  <a:pt x="6" y="3"/>
                  <a:pt x="6" y="4"/>
                </a:cubicBezTo>
                <a:cubicBezTo>
                  <a:pt x="5" y="4"/>
                  <a:pt x="5" y="4"/>
                  <a:pt x="5" y="4"/>
                </a:cubicBezTo>
                <a:cubicBezTo>
                  <a:pt x="3" y="4"/>
                  <a:pt x="3" y="2"/>
                  <a:pt x="2" y="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70" name="Freeform 136"/>
          <p:cNvSpPr>
            <a:spLocks noEditPoints="1"/>
          </p:cNvSpPr>
          <p:nvPr/>
        </p:nvSpPr>
        <p:spPr bwMode="auto">
          <a:xfrm>
            <a:off x="4738688" y="1816100"/>
            <a:ext cx="360362" cy="760413"/>
          </a:xfrm>
          <a:custGeom>
            <a:avLst/>
            <a:gdLst>
              <a:gd name="T0" fmla="*/ 1 w 114"/>
              <a:gd name="T1" fmla="*/ 208 h 241"/>
              <a:gd name="T2" fmla="*/ 11 w 114"/>
              <a:gd name="T3" fmla="*/ 144 h 241"/>
              <a:gd name="T4" fmla="*/ 28 w 114"/>
              <a:gd name="T5" fmla="*/ 84 h 241"/>
              <a:gd name="T6" fmla="*/ 54 w 114"/>
              <a:gd name="T7" fmla="*/ 33 h 241"/>
              <a:gd name="T8" fmla="*/ 58 w 114"/>
              <a:gd name="T9" fmla="*/ 0 h 241"/>
              <a:gd name="T10" fmla="*/ 64 w 114"/>
              <a:gd name="T11" fmla="*/ 28 h 241"/>
              <a:gd name="T12" fmla="*/ 86 w 114"/>
              <a:gd name="T13" fmla="*/ 64 h 241"/>
              <a:gd name="T14" fmla="*/ 104 w 114"/>
              <a:gd name="T15" fmla="*/ 76 h 241"/>
              <a:gd name="T16" fmla="*/ 105 w 114"/>
              <a:gd name="T17" fmla="*/ 137 h 241"/>
              <a:gd name="T18" fmla="*/ 113 w 114"/>
              <a:gd name="T19" fmla="*/ 205 h 241"/>
              <a:gd name="T20" fmla="*/ 105 w 114"/>
              <a:gd name="T21" fmla="*/ 206 h 241"/>
              <a:gd name="T22" fmla="*/ 74 w 114"/>
              <a:gd name="T23" fmla="*/ 94 h 241"/>
              <a:gd name="T24" fmla="*/ 37 w 114"/>
              <a:gd name="T25" fmla="*/ 128 h 241"/>
              <a:gd name="T26" fmla="*/ 34 w 114"/>
              <a:gd name="T27" fmla="*/ 171 h 241"/>
              <a:gd name="T28" fmla="*/ 42 w 114"/>
              <a:gd name="T29" fmla="*/ 184 h 241"/>
              <a:gd name="T30" fmla="*/ 30 w 114"/>
              <a:gd name="T31" fmla="*/ 177 h 241"/>
              <a:gd name="T32" fmla="*/ 8 w 114"/>
              <a:gd name="T33" fmla="*/ 239 h 241"/>
              <a:gd name="T34" fmla="*/ 111 w 114"/>
              <a:gd name="T35" fmla="*/ 227 h 241"/>
              <a:gd name="T36" fmla="*/ 110 w 114"/>
              <a:gd name="T37" fmla="*/ 202 h 241"/>
              <a:gd name="T38" fmla="*/ 108 w 114"/>
              <a:gd name="T39" fmla="*/ 166 h 241"/>
              <a:gd name="T40" fmla="*/ 75 w 114"/>
              <a:gd name="T41" fmla="*/ 53 h 241"/>
              <a:gd name="T42" fmla="*/ 38 w 114"/>
              <a:gd name="T43" fmla="*/ 68 h 241"/>
              <a:gd name="T44" fmla="*/ 71 w 114"/>
              <a:gd name="T45" fmla="*/ 92 h 241"/>
              <a:gd name="T46" fmla="*/ 109 w 114"/>
              <a:gd name="T47" fmla="*/ 186 h 241"/>
              <a:gd name="T48" fmla="*/ 87 w 114"/>
              <a:gd name="T49" fmla="*/ 67 h 241"/>
              <a:gd name="T50" fmla="*/ 64 w 114"/>
              <a:gd name="T51" fmla="*/ 8 h 241"/>
              <a:gd name="T52" fmla="*/ 62 w 114"/>
              <a:gd name="T53" fmla="*/ 5 h 241"/>
              <a:gd name="T54" fmla="*/ 57 w 114"/>
              <a:gd name="T55" fmla="*/ 36 h 241"/>
              <a:gd name="T56" fmla="*/ 62 w 114"/>
              <a:gd name="T57" fmla="*/ 8 h 241"/>
              <a:gd name="T58" fmla="*/ 62 w 114"/>
              <a:gd name="T59" fmla="*/ 8 h 241"/>
              <a:gd name="T60" fmla="*/ 57 w 114"/>
              <a:gd name="T61" fmla="*/ 33 h 241"/>
              <a:gd name="T62" fmla="*/ 56 w 114"/>
              <a:gd name="T63" fmla="*/ 26 h 241"/>
              <a:gd name="T64" fmla="*/ 42 w 114"/>
              <a:gd name="T65" fmla="*/ 91 h 241"/>
              <a:gd name="T66" fmla="*/ 37 w 114"/>
              <a:gd name="T67" fmla="*/ 78 h 241"/>
              <a:gd name="T68" fmla="*/ 52 w 114"/>
              <a:gd name="T69" fmla="*/ 22 h 241"/>
              <a:gd name="T70" fmla="*/ 44 w 114"/>
              <a:gd name="T71" fmla="*/ 170 h 241"/>
              <a:gd name="T72" fmla="*/ 36 w 114"/>
              <a:gd name="T73" fmla="*/ 172 h 241"/>
              <a:gd name="T74" fmla="*/ 36 w 114"/>
              <a:gd name="T75" fmla="*/ 174 h 241"/>
              <a:gd name="T76" fmla="*/ 36 w 114"/>
              <a:gd name="T77" fmla="*/ 174 h 241"/>
              <a:gd name="T78" fmla="*/ 38 w 114"/>
              <a:gd name="T79" fmla="*/ 164 h 241"/>
              <a:gd name="T80" fmla="*/ 41 w 114"/>
              <a:gd name="T81" fmla="*/ 176 h 241"/>
              <a:gd name="T82" fmla="*/ 29 w 114"/>
              <a:gd name="T83" fmla="*/ 136 h 241"/>
              <a:gd name="T84" fmla="*/ 35 w 114"/>
              <a:gd name="T85" fmla="*/ 122 h 241"/>
              <a:gd name="T86" fmla="*/ 37 w 114"/>
              <a:gd name="T87" fmla="*/ 95 h 241"/>
              <a:gd name="T88" fmla="*/ 36 w 114"/>
              <a:gd name="T89" fmla="*/ 184 h 241"/>
              <a:gd name="T90" fmla="*/ 36 w 114"/>
              <a:gd name="T91" fmla="*/ 92 h 241"/>
              <a:gd name="T92" fmla="*/ 30 w 114"/>
              <a:gd name="T93" fmla="*/ 175 h 241"/>
              <a:gd name="T94" fmla="*/ 27 w 114"/>
              <a:gd name="T95" fmla="*/ 138 h 241"/>
              <a:gd name="T96" fmla="*/ 17 w 114"/>
              <a:gd name="T97" fmla="*/ 146 h 241"/>
              <a:gd name="T98" fmla="*/ 12 w 114"/>
              <a:gd name="T99" fmla="*/ 148 h 241"/>
              <a:gd name="T100" fmla="*/ 27 w 114"/>
              <a:gd name="T101" fmla="*/ 181 h 241"/>
              <a:gd name="T102" fmla="*/ 24 w 114"/>
              <a:gd name="T103" fmla="*/ 101 h 241"/>
              <a:gd name="T104" fmla="*/ 13 w 114"/>
              <a:gd name="T105" fmla="*/ 146 h 241"/>
              <a:gd name="T106" fmla="*/ 15 w 114"/>
              <a:gd name="T107" fmla="*/ 213 h 241"/>
              <a:gd name="T108" fmla="*/ 20 w 114"/>
              <a:gd name="T109" fmla="*/ 216 h 241"/>
              <a:gd name="T110" fmla="*/ 9 w 114"/>
              <a:gd name="T111" fmla="*/ 213 h 241"/>
              <a:gd name="T112" fmla="*/ 11 w 114"/>
              <a:gd name="T113" fmla="*/ 229 h 241"/>
              <a:gd name="T114" fmla="*/ 11 w 114"/>
              <a:gd name="T115" fmla="*/ 196 h 241"/>
              <a:gd name="T116" fmla="*/ 7 w 114"/>
              <a:gd name="T117" fmla="*/ 236 h 241"/>
              <a:gd name="T118" fmla="*/ 6 w 114"/>
              <a:gd name="T119" fmla="*/ 194 h 241"/>
              <a:gd name="T120" fmla="*/ 6 w 114"/>
              <a:gd name="T121" fmla="*/ 194 h 2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4" h="241">
                <a:moveTo>
                  <a:pt x="5" y="240"/>
                </a:moveTo>
                <a:cubicBezTo>
                  <a:pt x="4" y="232"/>
                  <a:pt x="4" y="226"/>
                  <a:pt x="2" y="219"/>
                </a:cubicBezTo>
                <a:cubicBezTo>
                  <a:pt x="1" y="218"/>
                  <a:pt x="0" y="215"/>
                  <a:pt x="0" y="212"/>
                </a:cubicBezTo>
                <a:cubicBezTo>
                  <a:pt x="0" y="211"/>
                  <a:pt x="1" y="210"/>
                  <a:pt x="1" y="208"/>
                </a:cubicBezTo>
                <a:cubicBezTo>
                  <a:pt x="3" y="204"/>
                  <a:pt x="4" y="197"/>
                  <a:pt x="4" y="192"/>
                </a:cubicBezTo>
                <a:cubicBezTo>
                  <a:pt x="3" y="191"/>
                  <a:pt x="3" y="191"/>
                  <a:pt x="2" y="189"/>
                </a:cubicBezTo>
                <a:cubicBezTo>
                  <a:pt x="5" y="176"/>
                  <a:pt x="9" y="161"/>
                  <a:pt x="10" y="146"/>
                </a:cubicBezTo>
                <a:cubicBezTo>
                  <a:pt x="10" y="146"/>
                  <a:pt x="10" y="144"/>
                  <a:pt x="11" y="144"/>
                </a:cubicBezTo>
                <a:cubicBezTo>
                  <a:pt x="11" y="135"/>
                  <a:pt x="16" y="122"/>
                  <a:pt x="15" y="112"/>
                </a:cubicBezTo>
                <a:cubicBezTo>
                  <a:pt x="16" y="112"/>
                  <a:pt x="15" y="111"/>
                  <a:pt x="16" y="110"/>
                </a:cubicBezTo>
                <a:cubicBezTo>
                  <a:pt x="16" y="102"/>
                  <a:pt x="20" y="94"/>
                  <a:pt x="19" y="86"/>
                </a:cubicBezTo>
                <a:cubicBezTo>
                  <a:pt x="21" y="85"/>
                  <a:pt x="25" y="86"/>
                  <a:pt x="28" y="84"/>
                </a:cubicBezTo>
                <a:cubicBezTo>
                  <a:pt x="29" y="84"/>
                  <a:pt x="31" y="85"/>
                  <a:pt x="33" y="86"/>
                </a:cubicBezTo>
                <a:cubicBezTo>
                  <a:pt x="36" y="80"/>
                  <a:pt x="35" y="75"/>
                  <a:pt x="36" y="69"/>
                </a:cubicBezTo>
                <a:cubicBezTo>
                  <a:pt x="37" y="56"/>
                  <a:pt x="45" y="49"/>
                  <a:pt x="56" y="45"/>
                </a:cubicBezTo>
                <a:cubicBezTo>
                  <a:pt x="55" y="40"/>
                  <a:pt x="56" y="37"/>
                  <a:pt x="54" y="33"/>
                </a:cubicBezTo>
                <a:cubicBezTo>
                  <a:pt x="55" y="31"/>
                  <a:pt x="57" y="31"/>
                  <a:pt x="58" y="29"/>
                </a:cubicBezTo>
                <a:cubicBezTo>
                  <a:pt x="55" y="28"/>
                  <a:pt x="52" y="27"/>
                  <a:pt x="50" y="25"/>
                </a:cubicBezTo>
                <a:cubicBezTo>
                  <a:pt x="50" y="19"/>
                  <a:pt x="51" y="10"/>
                  <a:pt x="50" y="3"/>
                </a:cubicBezTo>
                <a:cubicBezTo>
                  <a:pt x="52" y="2"/>
                  <a:pt x="55" y="0"/>
                  <a:pt x="58" y="0"/>
                </a:cubicBezTo>
                <a:cubicBezTo>
                  <a:pt x="61" y="0"/>
                  <a:pt x="67" y="2"/>
                  <a:pt x="68" y="4"/>
                </a:cubicBezTo>
                <a:cubicBezTo>
                  <a:pt x="68" y="6"/>
                  <a:pt x="68" y="8"/>
                  <a:pt x="68" y="10"/>
                </a:cubicBezTo>
                <a:cubicBezTo>
                  <a:pt x="68" y="15"/>
                  <a:pt x="69" y="19"/>
                  <a:pt x="69" y="25"/>
                </a:cubicBezTo>
                <a:cubicBezTo>
                  <a:pt x="67" y="27"/>
                  <a:pt x="66" y="27"/>
                  <a:pt x="64" y="28"/>
                </a:cubicBezTo>
                <a:cubicBezTo>
                  <a:pt x="63" y="29"/>
                  <a:pt x="64" y="30"/>
                  <a:pt x="64" y="30"/>
                </a:cubicBezTo>
                <a:cubicBezTo>
                  <a:pt x="65" y="31"/>
                  <a:pt x="66" y="32"/>
                  <a:pt x="67" y="32"/>
                </a:cubicBezTo>
                <a:cubicBezTo>
                  <a:pt x="66" y="38"/>
                  <a:pt x="66" y="42"/>
                  <a:pt x="67" y="46"/>
                </a:cubicBezTo>
                <a:cubicBezTo>
                  <a:pt x="77" y="49"/>
                  <a:pt x="82" y="56"/>
                  <a:pt x="86" y="64"/>
                </a:cubicBezTo>
                <a:cubicBezTo>
                  <a:pt x="93" y="62"/>
                  <a:pt x="97" y="57"/>
                  <a:pt x="99" y="51"/>
                </a:cubicBezTo>
                <a:cubicBezTo>
                  <a:pt x="100" y="50"/>
                  <a:pt x="101" y="50"/>
                  <a:pt x="102" y="50"/>
                </a:cubicBezTo>
                <a:cubicBezTo>
                  <a:pt x="104" y="50"/>
                  <a:pt x="106" y="49"/>
                  <a:pt x="108" y="51"/>
                </a:cubicBezTo>
                <a:cubicBezTo>
                  <a:pt x="113" y="56"/>
                  <a:pt x="107" y="70"/>
                  <a:pt x="104" y="76"/>
                </a:cubicBezTo>
                <a:cubicBezTo>
                  <a:pt x="104" y="78"/>
                  <a:pt x="102" y="79"/>
                  <a:pt x="101" y="80"/>
                </a:cubicBezTo>
                <a:cubicBezTo>
                  <a:pt x="100" y="82"/>
                  <a:pt x="98" y="84"/>
                  <a:pt x="97" y="85"/>
                </a:cubicBezTo>
                <a:cubicBezTo>
                  <a:pt x="96" y="86"/>
                  <a:pt x="95" y="86"/>
                  <a:pt x="94" y="86"/>
                </a:cubicBezTo>
                <a:cubicBezTo>
                  <a:pt x="97" y="103"/>
                  <a:pt x="100" y="122"/>
                  <a:pt x="105" y="137"/>
                </a:cubicBezTo>
                <a:cubicBezTo>
                  <a:pt x="107" y="146"/>
                  <a:pt x="109" y="156"/>
                  <a:pt x="110" y="166"/>
                </a:cubicBezTo>
                <a:cubicBezTo>
                  <a:pt x="111" y="173"/>
                  <a:pt x="110" y="179"/>
                  <a:pt x="112" y="185"/>
                </a:cubicBezTo>
                <a:cubicBezTo>
                  <a:pt x="112" y="189"/>
                  <a:pt x="111" y="195"/>
                  <a:pt x="113" y="198"/>
                </a:cubicBezTo>
                <a:cubicBezTo>
                  <a:pt x="112" y="200"/>
                  <a:pt x="113" y="202"/>
                  <a:pt x="113" y="205"/>
                </a:cubicBezTo>
                <a:cubicBezTo>
                  <a:pt x="113" y="212"/>
                  <a:pt x="113" y="221"/>
                  <a:pt x="113" y="228"/>
                </a:cubicBezTo>
                <a:cubicBezTo>
                  <a:pt x="112" y="230"/>
                  <a:pt x="114" y="237"/>
                  <a:pt x="111" y="239"/>
                </a:cubicBezTo>
                <a:cubicBezTo>
                  <a:pt x="108" y="238"/>
                  <a:pt x="109" y="236"/>
                  <a:pt x="109" y="233"/>
                </a:cubicBezTo>
                <a:cubicBezTo>
                  <a:pt x="109" y="225"/>
                  <a:pt x="107" y="214"/>
                  <a:pt x="105" y="206"/>
                </a:cubicBezTo>
                <a:cubicBezTo>
                  <a:pt x="104" y="204"/>
                  <a:pt x="105" y="202"/>
                  <a:pt x="104" y="199"/>
                </a:cubicBezTo>
                <a:cubicBezTo>
                  <a:pt x="102" y="198"/>
                  <a:pt x="101" y="199"/>
                  <a:pt x="100" y="198"/>
                </a:cubicBezTo>
                <a:cubicBezTo>
                  <a:pt x="100" y="185"/>
                  <a:pt x="99" y="171"/>
                  <a:pt x="96" y="157"/>
                </a:cubicBezTo>
                <a:cubicBezTo>
                  <a:pt x="92" y="134"/>
                  <a:pt x="85" y="111"/>
                  <a:pt x="74" y="94"/>
                </a:cubicBezTo>
                <a:cubicBezTo>
                  <a:pt x="71" y="94"/>
                  <a:pt x="69" y="95"/>
                  <a:pt x="65" y="94"/>
                </a:cubicBezTo>
                <a:cubicBezTo>
                  <a:pt x="64" y="95"/>
                  <a:pt x="64" y="96"/>
                  <a:pt x="64" y="96"/>
                </a:cubicBezTo>
                <a:cubicBezTo>
                  <a:pt x="56" y="95"/>
                  <a:pt x="51" y="101"/>
                  <a:pt x="46" y="106"/>
                </a:cubicBezTo>
                <a:cubicBezTo>
                  <a:pt x="41" y="112"/>
                  <a:pt x="39" y="119"/>
                  <a:pt x="37" y="128"/>
                </a:cubicBezTo>
                <a:cubicBezTo>
                  <a:pt x="36" y="135"/>
                  <a:pt x="34" y="140"/>
                  <a:pt x="33" y="146"/>
                </a:cubicBezTo>
                <a:cubicBezTo>
                  <a:pt x="35" y="148"/>
                  <a:pt x="34" y="150"/>
                  <a:pt x="33" y="153"/>
                </a:cubicBezTo>
                <a:cubicBezTo>
                  <a:pt x="32" y="159"/>
                  <a:pt x="33" y="165"/>
                  <a:pt x="31" y="171"/>
                </a:cubicBezTo>
                <a:cubicBezTo>
                  <a:pt x="32" y="170"/>
                  <a:pt x="33" y="170"/>
                  <a:pt x="34" y="171"/>
                </a:cubicBezTo>
                <a:cubicBezTo>
                  <a:pt x="35" y="168"/>
                  <a:pt x="35" y="165"/>
                  <a:pt x="36" y="162"/>
                </a:cubicBezTo>
                <a:cubicBezTo>
                  <a:pt x="38" y="161"/>
                  <a:pt x="43" y="162"/>
                  <a:pt x="44" y="164"/>
                </a:cubicBezTo>
                <a:cubicBezTo>
                  <a:pt x="44" y="166"/>
                  <a:pt x="45" y="166"/>
                  <a:pt x="44" y="167"/>
                </a:cubicBezTo>
                <a:cubicBezTo>
                  <a:pt x="49" y="172"/>
                  <a:pt x="48" y="182"/>
                  <a:pt x="42" y="184"/>
                </a:cubicBezTo>
                <a:cubicBezTo>
                  <a:pt x="42" y="185"/>
                  <a:pt x="41" y="186"/>
                  <a:pt x="41" y="187"/>
                </a:cubicBezTo>
                <a:cubicBezTo>
                  <a:pt x="37" y="188"/>
                  <a:pt x="33" y="188"/>
                  <a:pt x="32" y="186"/>
                </a:cubicBezTo>
                <a:cubicBezTo>
                  <a:pt x="32" y="183"/>
                  <a:pt x="34" y="181"/>
                  <a:pt x="33" y="178"/>
                </a:cubicBezTo>
                <a:cubicBezTo>
                  <a:pt x="32" y="177"/>
                  <a:pt x="31" y="178"/>
                  <a:pt x="30" y="177"/>
                </a:cubicBezTo>
                <a:cubicBezTo>
                  <a:pt x="29" y="181"/>
                  <a:pt x="29" y="188"/>
                  <a:pt x="28" y="193"/>
                </a:cubicBezTo>
                <a:cubicBezTo>
                  <a:pt x="27" y="193"/>
                  <a:pt x="27" y="194"/>
                  <a:pt x="26" y="195"/>
                </a:cubicBezTo>
                <a:cubicBezTo>
                  <a:pt x="25" y="202"/>
                  <a:pt x="23" y="210"/>
                  <a:pt x="23" y="217"/>
                </a:cubicBezTo>
                <a:cubicBezTo>
                  <a:pt x="16" y="223"/>
                  <a:pt x="12" y="233"/>
                  <a:pt x="8" y="239"/>
                </a:cubicBezTo>
                <a:cubicBezTo>
                  <a:pt x="7" y="240"/>
                  <a:pt x="7" y="241"/>
                  <a:pt x="5" y="240"/>
                </a:cubicBezTo>
                <a:close/>
                <a:moveTo>
                  <a:pt x="111" y="205"/>
                </a:moveTo>
                <a:cubicBezTo>
                  <a:pt x="110" y="204"/>
                  <a:pt x="108" y="205"/>
                  <a:pt x="107" y="204"/>
                </a:cubicBezTo>
                <a:cubicBezTo>
                  <a:pt x="108" y="212"/>
                  <a:pt x="109" y="219"/>
                  <a:pt x="111" y="227"/>
                </a:cubicBezTo>
                <a:cubicBezTo>
                  <a:pt x="112" y="220"/>
                  <a:pt x="111" y="212"/>
                  <a:pt x="111" y="205"/>
                </a:cubicBezTo>
                <a:close/>
                <a:moveTo>
                  <a:pt x="106" y="199"/>
                </a:moveTo>
                <a:cubicBezTo>
                  <a:pt x="106" y="200"/>
                  <a:pt x="107" y="201"/>
                  <a:pt x="107" y="202"/>
                </a:cubicBezTo>
                <a:cubicBezTo>
                  <a:pt x="108" y="202"/>
                  <a:pt x="109" y="202"/>
                  <a:pt x="110" y="202"/>
                </a:cubicBezTo>
                <a:cubicBezTo>
                  <a:pt x="111" y="201"/>
                  <a:pt x="111" y="201"/>
                  <a:pt x="111" y="200"/>
                </a:cubicBezTo>
                <a:cubicBezTo>
                  <a:pt x="109" y="199"/>
                  <a:pt x="108" y="200"/>
                  <a:pt x="106" y="199"/>
                </a:cubicBezTo>
                <a:close/>
                <a:moveTo>
                  <a:pt x="109" y="186"/>
                </a:moveTo>
                <a:cubicBezTo>
                  <a:pt x="109" y="179"/>
                  <a:pt x="108" y="172"/>
                  <a:pt x="108" y="166"/>
                </a:cubicBezTo>
                <a:cubicBezTo>
                  <a:pt x="107" y="153"/>
                  <a:pt x="104" y="144"/>
                  <a:pt x="101" y="132"/>
                </a:cubicBezTo>
                <a:cubicBezTo>
                  <a:pt x="99" y="124"/>
                  <a:pt x="97" y="115"/>
                  <a:pt x="96" y="106"/>
                </a:cubicBezTo>
                <a:cubicBezTo>
                  <a:pt x="93" y="93"/>
                  <a:pt x="90" y="75"/>
                  <a:pt x="83" y="63"/>
                </a:cubicBezTo>
                <a:cubicBezTo>
                  <a:pt x="81" y="60"/>
                  <a:pt x="78" y="55"/>
                  <a:pt x="75" y="53"/>
                </a:cubicBezTo>
                <a:cubicBezTo>
                  <a:pt x="71" y="49"/>
                  <a:pt x="63" y="48"/>
                  <a:pt x="57" y="47"/>
                </a:cubicBezTo>
                <a:cubicBezTo>
                  <a:pt x="56" y="49"/>
                  <a:pt x="56" y="48"/>
                  <a:pt x="54" y="48"/>
                </a:cubicBezTo>
                <a:cubicBezTo>
                  <a:pt x="49" y="51"/>
                  <a:pt x="44" y="54"/>
                  <a:pt x="41" y="59"/>
                </a:cubicBezTo>
                <a:cubicBezTo>
                  <a:pt x="40" y="62"/>
                  <a:pt x="38" y="64"/>
                  <a:pt x="38" y="68"/>
                </a:cubicBezTo>
                <a:cubicBezTo>
                  <a:pt x="38" y="69"/>
                  <a:pt x="39" y="70"/>
                  <a:pt x="39" y="71"/>
                </a:cubicBezTo>
                <a:cubicBezTo>
                  <a:pt x="39" y="73"/>
                  <a:pt x="38" y="74"/>
                  <a:pt x="39" y="76"/>
                </a:cubicBezTo>
                <a:cubicBezTo>
                  <a:pt x="41" y="82"/>
                  <a:pt x="48" y="89"/>
                  <a:pt x="56" y="91"/>
                </a:cubicBezTo>
                <a:cubicBezTo>
                  <a:pt x="61" y="92"/>
                  <a:pt x="66" y="92"/>
                  <a:pt x="71" y="92"/>
                </a:cubicBezTo>
                <a:cubicBezTo>
                  <a:pt x="72" y="91"/>
                  <a:pt x="72" y="90"/>
                  <a:pt x="73" y="90"/>
                </a:cubicBezTo>
                <a:cubicBezTo>
                  <a:pt x="92" y="117"/>
                  <a:pt x="100" y="160"/>
                  <a:pt x="102" y="196"/>
                </a:cubicBezTo>
                <a:cubicBezTo>
                  <a:pt x="105" y="196"/>
                  <a:pt x="107" y="197"/>
                  <a:pt x="110" y="197"/>
                </a:cubicBezTo>
                <a:cubicBezTo>
                  <a:pt x="110" y="193"/>
                  <a:pt x="110" y="190"/>
                  <a:pt x="109" y="186"/>
                </a:cubicBezTo>
                <a:close/>
                <a:moveTo>
                  <a:pt x="107" y="58"/>
                </a:moveTo>
                <a:cubicBezTo>
                  <a:pt x="107" y="54"/>
                  <a:pt x="106" y="52"/>
                  <a:pt x="102" y="52"/>
                </a:cubicBezTo>
                <a:cubicBezTo>
                  <a:pt x="102" y="53"/>
                  <a:pt x="102" y="53"/>
                  <a:pt x="101" y="53"/>
                </a:cubicBezTo>
                <a:cubicBezTo>
                  <a:pt x="98" y="59"/>
                  <a:pt x="93" y="63"/>
                  <a:pt x="87" y="67"/>
                </a:cubicBezTo>
                <a:cubicBezTo>
                  <a:pt x="90" y="73"/>
                  <a:pt x="91" y="78"/>
                  <a:pt x="93" y="84"/>
                </a:cubicBezTo>
                <a:cubicBezTo>
                  <a:pt x="100" y="80"/>
                  <a:pt x="108" y="68"/>
                  <a:pt x="107" y="58"/>
                </a:cubicBezTo>
                <a:close/>
                <a:moveTo>
                  <a:pt x="66" y="8"/>
                </a:moveTo>
                <a:cubicBezTo>
                  <a:pt x="65" y="8"/>
                  <a:pt x="65" y="8"/>
                  <a:pt x="64" y="8"/>
                </a:cubicBezTo>
                <a:cubicBezTo>
                  <a:pt x="64" y="13"/>
                  <a:pt x="65" y="19"/>
                  <a:pt x="65" y="24"/>
                </a:cubicBezTo>
                <a:cubicBezTo>
                  <a:pt x="68" y="20"/>
                  <a:pt x="66" y="13"/>
                  <a:pt x="66" y="8"/>
                </a:cubicBezTo>
                <a:close/>
                <a:moveTo>
                  <a:pt x="53" y="4"/>
                </a:moveTo>
                <a:cubicBezTo>
                  <a:pt x="55" y="6"/>
                  <a:pt x="59" y="5"/>
                  <a:pt x="62" y="5"/>
                </a:cubicBezTo>
                <a:cubicBezTo>
                  <a:pt x="63" y="5"/>
                  <a:pt x="65" y="7"/>
                  <a:pt x="65" y="5"/>
                </a:cubicBezTo>
                <a:cubicBezTo>
                  <a:pt x="63" y="3"/>
                  <a:pt x="56" y="1"/>
                  <a:pt x="53" y="4"/>
                </a:cubicBezTo>
                <a:close/>
                <a:moveTo>
                  <a:pt x="64" y="36"/>
                </a:moveTo>
                <a:cubicBezTo>
                  <a:pt x="61" y="36"/>
                  <a:pt x="61" y="36"/>
                  <a:pt x="57" y="36"/>
                </a:cubicBezTo>
                <a:cubicBezTo>
                  <a:pt x="58" y="40"/>
                  <a:pt x="57" y="41"/>
                  <a:pt x="58" y="45"/>
                </a:cubicBezTo>
                <a:cubicBezTo>
                  <a:pt x="59" y="45"/>
                  <a:pt x="62" y="46"/>
                  <a:pt x="64" y="46"/>
                </a:cubicBezTo>
                <a:cubicBezTo>
                  <a:pt x="65" y="43"/>
                  <a:pt x="64" y="40"/>
                  <a:pt x="64" y="36"/>
                </a:cubicBezTo>
                <a:close/>
                <a:moveTo>
                  <a:pt x="62" y="8"/>
                </a:moveTo>
                <a:cubicBezTo>
                  <a:pt x="61" y="8"/>
                  <a:pt x="61" y="8"/>
                  <a:pt x="60" y="8"/>
                </a:cubicBezTo>
                <a:cubicBezTo>
                  <a:pt x="59" y="14"/>
                  <a:pt x="62" y="22"/>
                  <a:pt x="60" y="27"/>
                </a:cubicBezTo>
                <a:cubicBezTo>
                  <a:pt x="61" y="26"/>
                  <a:pt x="62" y="26"/>
                  <a:pt x="63" y="26"/>
                </a:cubicBezTo>
                <a:cubicBezTo>
                  <a:pt x="63" y="18"/>
                  <a:pt x="62" y="15"/>
                  <a:pt x="62" y="8"/>
                </a:cubicBezTo>
                <a:close/>
                <a:moveTo>
                  <a:pt x="62" y="34"/>
                </a:moveTo>
                <a:cubicBezTo>
                  <a:pt x="63" y="33"/>
                  <a:pt x="62" y="31"/>
                  <a:pt x="61" y="29"/>
                </a:cubicBezTo>
                <a:cubicBezTo>
                  <a:pt x="61" y="29"/>
                  <a:pt x="60" y="29"/>
                  <a:pt x="60" y="29"/>
                </a:cubicBezTo>
                <a:cubicBezTo>
                  <a:pt x="59" y="31"/>
                  <a:pt x="58" y="32"/>
                  <a:pt x="57" y="33"/>
                </a:cubicBezTo>
                <a:cubicBezTo>
                  <a:pt x="58" y="34"/>
                  <a:pt x="60" y="34"/>
                  <a:pt x="62" y="34"/>
                </a:cubicBezTo>
                <a:close/>
                <a:moveTo>
                  <a:pt x="58" y="8"/>
                </a:moveTo>
                <a:cubicBezTo>
                  <a:pt x="57" y="8"/>
                  <a:pt x="57" y="7"/>
                  <a:pt x="56" y="7"/>
                </a:cubicBezTo>
                <a:cubicBezTo>
                  <a:pt x="56" y="14"/>
                  <a:pt x="56" y="20"/>
                  <a:pt x="56" y="26"/>
                </a:cubicBezTo>
                <a:cubicBezTo>
                  <a:pt x="57" y="26"/>
                  <a:pt x="58" y="26"/>
                  <a:pt x="59" y="26"/>
                </a:cubicBezTo>
                <a:cubicBezTo>
                  <a:pt x="60" y="21"/>
                  <a:pt x="58" y="14"/>
                  <a:pt x="58" y="8"/>
                </a:cubicBezTo>
                <a:close/>
                <a:moveTo>
                  <a:pt x="38" y="86"/>
                </a:moveTo>
                <a:cubicBezTo>
                  <a:pt x="40" y="88"/>
                  <a:pt x="40" y="89"/>
                  <a:pt x="42" y="91"/>
                </a:cubicBezTo>
                <a:cubicBezTo>
                  <a:pt x="43" y="94"/>
                  <a:pt x="41" y="95"/>
                  <a:pt x="41" y="99"/>
                </a:cubicBezTo>
                <a:cubicBezTo>
                  <a:pt x="39" y="105"/>
                  <a:pt x="39" y="109"/>
                  <a:pt x="38" y="115"/>
                </a:cubicBezTo>
                <a:cubicBezTo>
                  <a:pt x="42" y="105"/>
                  <a:pt x="49" y="99"/>
                  <a:pt x="58" y="94"/>
                </a:cubicBezTo>
                <a:cubicBezTo>
                  <a:pt x="48" y="92"/>
                  <a:pt x="41" y="86"/>
                  <a:pt x="37" y="78"/>
                </a:cubicBezTo>
                <a:cubicBezTo>
                  <a:pt x="37" y="81"/>
                  <a:pt x="36" y="84"/>
                  <a:pt x="36" y="86"/>
                </a:cubicBezTo>
                <a:cubicBezTo>
                  <a:pt x="37" y="86"/>
                  <a:pt x="38" y="86"/>
                  <a:pt x="38" y="86"/>
                </a:cubicBezTo>
                <a:close/>
                <a:moveTo>
                  <a:pt x="52" y="6"/>
                </a:moveTo>
                <a:cubicBezTo>
                  <a:pt x="52" y="11"/>
                  <a:pt x="52" y="17"/>
                  <a:pt x="52" y="22"/>
                </a:cubicBezTo>
                <a:cubicBezTo>
                  <a:pt x="53" y="23"/>
                  <a:pt x="54" y="25"/>
                  <a:pt x="54" y="24"/>
                </a:cubicBezTo>
                <a:cubicBezTo>
                  <a:pt x="54" y="20"/>
                  <a:pt x="54" y="13"/>
                  <a:pt x="54" y="7"/>
                </a:cubicBezTo>
                <a:cubicBezTo>
                  <a:pt x="53" y="7"/>
                  <a:pt x="53" y="6"/>
                  <a:pt x="52" y="6"/>
                </a:cubicBezTo>
                <a:close/>
                <a:moveTo>
                  <a:pt x="44" y="170"/>
                </a:moveTo>
                <a:cubicBezTo>
                  <a:pt x="44" y="174"/>
                  <a:pt x="43" y="177"/>
                  <a:pt x="43" y="181"/>
                </a:cubicBezTo>
                <a:cubicBezTo>
                  <a:pt x="44" y="178"/>
                  <a:pt x="46" y="172"/>
                  <a:pt x="44" y="170"/>
                </a:cubicBezTo>
                <a:close/>
                <a:moveTo>
                  <a:pt x="37" y="169"/>
                </a:moveTo>
                <a:cubicBezTo>
                  <a:pt x="37" y="169"/>
                  <a:pt x="36" y="171"/>
                  <a:pt x="36" y="172"/>
                </a:cubicBezTo>
                <a:cubicBezTo>
                  <a:pt x="38" y="171"/>
                  <a:pt x="40" y="170"/>
                  <a:pt x="42" y="170"/>
                </a:cubicBezTo>
                <a:cubicBezTo>
                  <a:pt x="42" y="169"/>
                  <a:pt x="43" y="168"/>
                  <a:pt x="42" y="167"/>
                </a:cubicBezTo>
                <a:cubicBezTo>
                  <a:pt x="40" y="168"/>
                  <a:pt x="39" y="168"/>
                  <a:pt x="37" y="169"/>
                </a:cubicBezTo>
                <a:close/>
                <a:moveTo>
                  <a:pt x="36" y="174"/>
                </a:moveTo>
                <a:cubicBezTo>
                  <a:pt x="36" y="175"/>
                  <a:pt x="35" y="176"/>
                  <a:pt x="35" y="177"/>
                </a:cubicBezTo>
                <a:cubicBezTo>
                  <a:pt x="37" y="176"/>
                  <a:pt x="39" y="175"/>
                  <a:pt x="41" y="174"/>
                </a:cubicBezTo>
                <a:cubicBezTo>
                  <a:pt x="41" y="173"/>
                  <a:pt x="42" y="173"/>
                  <a:pt x="41" y="172"/>
                </a:cubicBezTo>
                <a:cubicBezTo>
                  <a:pt x="39" y="172"/>
                  <a:pt x="38" y="173"/>
                  <a:pt x="36" y="174"/>
                </a:cubicBezTo>
                <a:close/>
                <a:moveTo>
                  <a:pt x="38" y="164"/>
                </a:moveTo>
                <a:cubicBezTo>
                  <a:pt x="37" y="165"/>
                  <a:pt x="37" y="165"/>
                  <a:pt x="37" y="167"/>
                </a:cubicBezTo>
                <a:cubicBezTo>
                  <a:pt x="39" y="166"/>
                  <a:pt x="40" y="166"/>
                  <a:pt x="41" y="165"/>
                </a:cubicBezTo>
                <a:cubicBezTo>
                  <a:pt x="40" y="164"/>
                  <a:pt x="39" y="165"/>
                  <a:pt x="38" y="164"/>
                </a:cubicBezTo>
                <a:close/>
                <a:moveTo>
                  <a:pt x="35" y="179"/>
                </a:moveTo>
                <a:cubicBezTo>
                  <a:pt x="36" y="180"/>
                  <a:pt x="34" y="182"/>
                  <a:pt x="36" y="182"/>
                </a:cubicBezTo>
                <a:cubicBezTo>
                  <a:pt x="37" y="182"/>
                  <a:pt x="38" y="179"/>
                  <a:pt x="40" y="180"/>
                </a:cubicBezTo>
                <a:cubicBezTo>
                  <a:pt x="40" y="178"/>
                  <a:pt x="41" y="178"/>
                  <a:pt x="41" y="176"/>
                </a:cubicBezTo>
                <a:cubicBezTo>
                  <a:pt x="39" y="177"/>
                  <a:pt x="37" y="178"/>
                  <a:pt x="35" y="179"/>
                </a:cubicBezTo>
                <a:close/>
                <a:moveTo>
                  <a:pt x="37" y="95"/>
                </a:moveTo>
                <a:cubicBezTo>
                  <a:pt x="33" y="106"/>
                  <a:pt x="32" y="118"/>
                  <a:pt x="30" y="129"/>
                </a:cubicBezTo>
                <a:cubicBezTo>
                  <a:pt x="29" y="131"/>
                  <a:pt x="30" y="134"/>
                  <a:pt x="29" y="136"/>
                </a:cubicBezTo>
                <a:cubicBezTo>
                  <a:pt x="28" y="140"/>
                  <a:pt x="26" y="144"/>
                  <a:pt x="28" y="148"/>
                </a:cubicBezTo>
                <a:cubicBezTo>
                  <a:pt x="32" y="147"/>
                  <a:pt x="30" y="143"/>
                  <a:pt x="31" y="140"/>
                </a:cubicBezTo>
                <a:cubicBezTo>
                  <a:pt x="31" y="138"/>
                  <a:pt x="32" y="136"/>
                  <a:pt x="32" y="133"/>
                </a:cubicBezTo>
                <a:cubicBezTo>
                  <a:pt x="33" y="129"/>
                  <a:pt x="34" y="125"/>
                  <a:pt x="35" y="122"/>
                </a:cubicBezTo>
                <a:cubicBezTo>
                  <a:pt x="36" y="116"/>
                  <a:pt x="36" y="109"/>
                  <a:pt x="38" y="103"/>
                </a:cubicBezTo>
                <a:cubicBezTo>
                  <a:pt x="38" y="100"/>
                  <a:pt x="40" y="97"/>
                  <a:pt x="40" y="94"/>
                </a:cubicBezTo>
                <a:cubicBezTo>
                  <a:pt x="40" y="94"/>
                  <a:pt x="40" y="94"/>
                  <a:pt x="40" y="93"/>
                </a:cubicBezTo>
                <a:cubicBezTo>
                  <a:pt x="39" y="94"/>
                  <a:pt x="38" y="94"/>
                  <a:pt x="37" y="95"/>
                </a:cubicBezTo>
                <a:close/>
                <a:moveTo>
                  <a:pt x="36" y="184"/>
                </a:moveTo>
                <a:cubicBezTo>
                  <a:pt x="36" y="185"/>
                  <a:pt x="36" y="185"/>
                  <a:pt x="36" y="186"/>
                </a:cubicBezTo>
                <a:cubicBezTo>
                  <a:pt x="38" y="186"/>
                  <a:pt x="40" y="184"/>
                  <a:pt x="39" y="182"/>
                </a:cubicBezTo>
                <a:cubicBezTo>
                  <a:pt x="38" y="183"/>
                  <a:pt x="37" y="184"/>
                  <a:pt x="36" y="184"/>
                </a:cubicBezTo>
                <a:close/>
                <a:moveTo>
                  <a:pt x="23" y="89"/>
                </a:moveTo>
                <a:cubicBezTo>
                  <a:pt x="24" y="89"/>
                  <a:pt x="25" y="91"/>
                  <a:pt x="26" y="91"/>
                </a:cubicBezTo>
                <a:cubicBezTo>
                  <a:pt x="27" y="92"/>
                  <a:pt x="30" y="92"/>
                  <a:pt x="32" y="92"/>
                </a:cubicBezTo>
                <a:cubicBezTo>
                  <a:pt x="34" y="93"/>
                  <a:pt x="33" y="93"/>
                  <a:pt x="36" y="92"/>
                </a:cubicBezTo>
                <a:cubicBezTo>
                  <a:pt x="37" y="92"/>
                  <a:pt x="39" y="92"/>
                  <a:pt x="39" y="91"/>
                </a:cubicBezTo>
                <a:cubicBezTo>
                  <a:pt x="36" y="87"/>
                  <a:pt x="27" y="85"/>
                  <a:pt x="23" y="89"/>
                </a:cubicBezTo>
                <a:close/>
                <a:moveTo>
                  <a:pt x="31" y="172"/>
                </a:moveTo>
                <a:cubicBezTo>
                  <a:pt x="31" y="173"/>
                  <a:pt x="30" y="174"/>
                  <a:pt x="30" y="175"/>
                </a:cubicBezTo>
                <a:cubicBezTo>
                  <a:pt x="31" y="175"/>
                  <a:pt x="32" y="175"/>
                  <a:pt x="34" y="175"/>
                </a:cubicBezTo>
                <a:cubicBezTo>
                  <a:pt x="34" y="174"/>
                  <a:pt x="34" y="173"/>
                  <a:pt x="34" y="173"/>
                </a:cubicBezTo>
                <a:cubicBezTo>
                  <a:pt x="33" y="172"/>
                  <a:pt x="32" y="172"/>
                  <a:pt x="31" y="172"/>
                </a:cubicBezTo>
                <a:close/>
                <a:moveTo>
                  <a:pt x="27" y="138"/>
                </a:moveTo>
                <a:cubicBezTo>
                  <a:pt x="29" y="130"/>
                  <a:pt x="29" y="122"/>
                  <a:pt x="30" y="115"/>
                </a:cubicBezTo>
                <a:cubicBezTo>
                  <a:pt x="32" y="109"/>
                  <a:pt x="33" y="103"/>
                  <a:pt x="33" y="96"/>
                </a:cubicBezTo>
                <a:cubicBezTo>
                  <a:pt x="31" y="96"/>
                  <a:pt x="29" y="94"/>
                  <a:pt x="27" y="94"/>
                </a:cubicBezTo>
                <a:cubicBezTo>
                  <a:pt x="23" y="112"/>
                  <a:pt x="20" y="128"/>
                  <a:pt x="17" y="146"/>
                </a:cubicBezTo>
                <a:cubicBezTo>
                  <a:pt x="19" y="148"/>
                  <a:pt x="22" y="147"/>
                  <a:pt x="24" y="148"/>
                </a:cubicBezTo>
                <a:cubicBezTo>
                  <a:pt x="25" y="145"/>
                  <a:pt x="26" y="142"/>
                  <a:pt x="27" y="138"/>
                </a:cubicBezTo>
                <a:close/>
                <a:moveTo>
                  <a:pt x="28" y="151"/>
                </a:moveTo>
                <a:cubicBezTo>
                  <a:pt x="23" y="151"/>
                  <a:pt x="15" y="149"/>
                  <a:pt x="12" y="148"/>
                </a:cubicBezTo>
                <a:cubicBezTo>
                  <a:pt x="10" y="162"/>
                  <a:pt x="7" y="176"/>
                  <a:pt x="5" y="189"/>
                </a:cubicBezTo>
                <a:cubicBezTo>
                  <a:pt x="6" y="192"/>
                  <a:pt x="13" y="195"/>
                  <a:pt x="19" y="195"/>
                </a:cubicBezTo>
                <a:cubicBezTo>
                  <a:pt x="21" y="194"/>
                  <a:pt x="25" y="193"/>
                  <a:pt x="25" y="192"/>
                </a:cubicBezTo>
                <a:cubicBezTo>
                  <a:pt x="27" y="190"/>
                  <a:pt x="27" y="185"/>
                  <a:pt x="27" y="181"/>
                </a:cubicBezTo>
                <a:cubicBezTo>
                  <a:pt x="28" y="175"/>
                  <a:pt x="30" y="167"/>
                  <a:pt x="30" y="163"/>
                </a:cubicBezTo>
                <a:cubicBezTo>
                  <a:pt x="31" y="158"/>
                  <a:pt x="32" y="151"/>
                  <a:pt x="32" y="150"/>
                </a:cubicBezTo>
                <a:cubicBezTo>
                  <a:pt x="30" y="150"/>
                  <a:pt x="29" y="150"/>
                  <a:pt x="28" y="151"/>
                </a:cubicBezTo>
                <a:close/>
                <a:moveTo>
                  <a:pt x="24" y="101"/>
                </a:moveTo>
                <a:cubicBezTo>
                  <a:pt x="24" y="101"/>
                  <a:pt x="24" y="101"/>
                  <a:pt x="24" y="101"/>
                </a:cubicBezTo>
                <a:cubicBezTo>
                  <a:pt x="24" y="96"/>
                  <a:pt x="23" y="93"/>
                  <a:pt x="21" y="90"/>
                </a:cubicBezTo>
                <a:cubicBezTo>
                  <a:pt x="19" y="99"/>
                  <a:pt x="18" y="109"/>
                  <a:pt x="17" y="118"/>
                </a:cubicBezTo>
                <a:cubicBezTo>
                  <a:pt x="15" y="128"/>
                  <a:pt x="13" y="137"/>
                  <a:pt x="13" y="146"/>
                </a:cubicBezTo>
                <a:cubicBezTo>
                  <a:pt x="14" y="146"/>
                  <a:pt x="14" y="146"/>
                  <a:pt x="15" y="146"/>
                </a:cubicBezTo>
                <a:cubicBezTo>
                  <a:pt x="18" y="133"/>
                  <a:pt x="20" y="114"/>
                  <a:pt x="24" y="101"/>
                </a:cubicBezTo>
                <a:close/>
                <a:moveTo>
                  <a:pt x="18" y="197"/>
                </a:moveTo>
                <a:cubicBezTo>
                  <a:pt x="17" y="202"/>
                  <a:pt x="16" y="207"/>
                  <a:pt x="15" y="213"/>
                </a:cubicBezTo>
                <a:cubicBezTo>
                  <a:pt x="17" y="212"/>
                  <a:pt x="19" y="212"/>
                  <a:pt x="21" y="213"/>
                </a:cubicBezTo>
                <a:cubicBezTo>
                  <a:pt x="21" y="207"/>
                  <a:pt x="23" y="202"/>
                  <a:pt x="23" y="196"/>
                </a:cubicBezTo>
                <a:cubicBezTo>
                  <a:pt x="21" y="197"/>
                  <a:pt x="20" y="197"/>
                  <a:pt x="18" y="197"/>
                </a:cubicBezTo>
                <a:close/>
                <a:moveTo>
                  <a:pt x="20" y="216"/>
                </a:moveTo>
                <a:cubicBezTo>
                  <a:pt x="19" y="216"/>
                  <a:pt x="19" y="215"/>
                  <a:pt x="19" y="215"/>
                </a:cubicBezTo>
                <a:cubicBezTo>
                  <a:pt x="16" y="214"/>
                  <a:pt x="15" y="218"/>
                  <a:pt x="13" y="218"/>
                </a:cubicBezTo>
                <a:cubicBezTo>
                  <a:pt x="11" y="218"/>
                  <a:pt x="11" y="215"/>
                  <a:pt x="11" y="214"/>
                </a:cubicBezTo>
                <a:cubicBezTo>
                  <a:pt x="11" y="214"/>
                  <a:pt x="10" y="214"/>
                  <a:pt x="9" y="213"/>
                </a:cubicBezTo>
                <a:cubicBezTo>
                  <a:pt x="8" y="215"/>
                  <a:pt x="8" y="215"/>
                  <a:pt x="7" y="217"/>
                </a:cubicBezTo>
                <a:cubicBezTo>
                  <a:pt x="3" y="216"/>
                  <a:pt x="6" y="212"/>
                  <a:pt x="3" y="210"/>
                </a:cubicBezTo>
                <a:cubicBezTo>
                  <a:pt x="2" y="216"/>
                  <a:pt x="4" y="222"/>
                  <a:pt x="5" y="228"/>
                </a:cubicBezTo>
                <a:cubicBezTo>
                  <a:pt x="7" y="229"/>
                  <a:pt x="9" y="228"/>
                  <a:pt x="11" y="229"/>
                </a:cubicBezTo>
                <a:cubicBezTo>
                  <a:pt x="14" y="225"/>
                  <a:pt x="17" y="221"/>
                  <a:pt x="20" y="216"/>
                </a:cubicBezTo>
                <a:close/>
                <a:moveTo>
                  <a:pt x="13" y="212"/>
                </a:moveTo>
                <a:cubicBezTo>
                  <a:pt x="14" y="207"/>
                  <a:pt x="16" y="202"/>
                  <a:pt x="16" y="197"/>
                </a:cubicBezTo>
                <a:cubicBezTo>
                  <a:pt x="14" y="197"/>
                  <a:pt x="13" y="196"/>
                  <a:pt x="11" y="196"/>
                </a:cubicBezTo>
                <a:cubicBezTo>
                  <a:pt x="10" y="201"/>
                  <a:pt x="7" y="207"/>
                  <a:pt x="8" y="212"/>
                </a:cubicBezTo>
                <a:cubicBezTo>
                  <a:pt x="9" y="212"/>
                  <a:pt x="9" y="211"/>
                  <a:pt x="10" y="211"/>
                </a:cubicBezTo>
                <a:cubicBezTo>
                  <a:pt x="12" y="211"/>
                  <a:pt x="11" y="211"/>
                  <a:pt x="13" y="212"/>
                </a:cubicBezTo>
                <a:close/>
                <a:moveTo>
                  <a:pt x="7" y="236"/>
                </a:moveTo>
                <a:cubicBezTo>
                  <a:pt x="8" y="235"/>
                  <a:pt x="10" y="233"/>
                  <a:pt x="10" y="231"/>
                </a:cubicBezTo>
                <a:cubicBezTo>
                  <a:pt x="9" y="230"/>
                  <a:pt x="8" y="231"/>
                  <a:pt x="6" y="231"/>
                </a:cubicBezTo>
                <a:cubicBezTo>
                  <a:pt x="6" y="234"/>
                  <a:pt x="7" y="235"/>
                  <a:pt x="7" y="236"/>
                </a:cubicBezTo>
                <a:close/>
                <a:moveTo>
                  <a:pt x="6" y="194"/>
                </a:moveTo>
                <a:cubicBezTo>
                  <a:pt x="5" y="198"/>
                  <a:pt x="5" y="203"/>
                  <a:pt x="3" y="207"/>
                </a:cubicBezTo>
                <a:cubicBezTo>
                  <a:pt x="4" y="208"/>
                  <a:pt x="5" y="211"/>
                  <a:pt x="6" y="211"/>
                </a:cubicBezTo>
                <a:cubicBezTo>
                  <a:pt x="7" y="205"/>
                  <a:pt x="8" y="201"/>
                  <a:pt x="9" y="195"/>
                </a:cubicBezTo>
                <a:cubicBezTo>
                  <a:pt x="8" y="195"/>
                  <a:pt x="7" y="193"/>
                  <a:pt x="6" y="19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71" name="Freeform 137"/>
          <p:cNvSpPr/>
          <p:nvPr/>
        </p:nvSpPr>
        <p:spPr bwMode="auto">
          <a:xfrm>
            <a:off x="4767263" y="2171700"/>
            <a:ext cx="3175" cy="6350"/>
          </a:xfrm>
          <a:custGeom>
            <a:avLst/>
            <a:gdLst>
              <a:gd name="T0" fmla="*/ 1 w 1"/>
              <a:gd name="T1" fmla="*/ 0 h 2"/>
              <a:gd name="T2" fmla="*/ 1 w 1"/>
              <a:gd name="T3" fmla="*/ 2 h 2"/>
              <a:gd name="T4" fmla="*/ 1 w 1"/>
              <a:gd name="T5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" h="2">
                <a:moveTo>
                  <a:pt x="1" y="0"/>
                </a:moveTo>
                <a:cubicBezTo>
                  <a:pt x="1" y="1"/>
                  <a:pt x="1" y="1"/>
                  <a:pt x="1" y="2"/>
                </a:cubicBezTo>
                <a:cubicBezTo>
                  <a:pt x="0" y="2"/>
                  <a:pt x="0" y="0"/>
                  <a:pt x="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72" name="Freeform 138"/>
          <p:cNvSpPr/>
          <p:nvPr/>
        </p:nvSpPr>
        <p:spPr bwMode="auto">
          <a:xfrm>
            <a:off x="4760913" y="2184400"/>
            <a:ext cx="6350" cy="3175"/>
          </a:xfrm>
          <a:custGeom>
            <a:avLst/>
            <a:gdLst>
              <a:gd name="T0" fmla="*/ 1 w 2"/>
              <a:gd name="T1" fmla="*/ 1 h 1"/>
              <a:gd name="T2" fmla="*/ 0 w 2"/>
              <a:gd name="T3" fmla="*/ 1 h 1"/>
              <a:gd name="T4" fmla="*/ 1 w 2"/>
              <a:gd name="T5" fmla="*/ 0 h 1"/>
              <a:gd name="T6" fmla="*/ 1 w 2"/>
              <a:gd name="T7" fmla="*/ 1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" h="1">
                <a:moveTo>
                  <a:pt x="1" y="1"/>
                </a:moveTo>
                <a:cubicBezTo>
                  <a:pt x="1" y="1"/>
                  <a:pt x="0" y="1"/>
                  <a:pt x="0" y="1"/>
                </a:cubicBezTo>
                <a:cubicBezTo>
                  <a:pt x="0" y="0"/>
                  <a:pt x="1" y="0"/>
                  <a:pt x="1" y="0"/>
                </a:cubicBezTo>
                <a:cubicBezTo>
                  <a:pt x="2" y="0"/>
                  <a:pt x="1" y="1"/>
                  <a:pt x="1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73" name="Freeform 139"/>
          <p:cNvSpPr>
            <a:spLocks noEditPoints="1"/>
          </p:cNvSpPr>
          <p:nvPr/>
        </p:nvSpPr>
        <p:spPr bwMode="auto">
          <a:xfrm>
            <a:off x="4910138" y="2017713"/>
            <a:ext cx="42862" cy="38100"/>
          </a:xfrm>
          <a:custGeom>
            <a:avLst/>
            <a:gdLst>
              <a:gd name="T0" fmla="*/ 4 w 14"/>
              <a:gd name="T1" fmla="*/ 0 h 12"/>
              <a:gd name="T2" fmla="*/ 11 w 14"/>
              <a:gd name="T3" fmla="*/ 4 h 12"/>
              <a:gd name="T4" fmla="*/ 12 w 14"/>
              <a:gd name="T5" fmla="*/ 3 h 12"/>
              <a:gd name="T6" fmla="*/ 6 w 14"/>
              <a:gd name="T7" fmla="*/ 11 h 12"/>
              <a:gd name="T8" fmla="*/ 4 w 14"/>
              <a:gd name="T9" fmla="*/ 0 h 12"/>
              <a:gd name="T10" fmla="*/ 10 w 14"/>
              <a:gd name="T11" fmla="*/ 8 h 12"/>
              <a:gd name="T12" fmla="*/ 6 w 14"/>
              <a:gd name="T13" fmla="*/ 3 h 12"/>
              <a:gd name="T14" fmla="*/ 5 w 14"/>
              <a:gd name="T15" fmla="*/ 7 h 12"/>
              <a:gd name="T16" fmla="*/ 10 w 14"/>
              <a:gd name="T17" fmla="*/ 8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" h="12">
                <a:moveTo>
                  <a:pt x="4" y="0"/>
                </a:moveTo>
                <a:cubicBezTo>
                  <a:pt x="8" y="1"/>
                  <a:pt x="10" y="0"/>
                  <a:pt x="11" y="4"/>
                </a:cubicBezTo>
                <a:cubicBezTo>
                  <a:pt x="12" y="3"/>
                  <a:pt x="12" y="3"/>
                  <a:pt x="12" y="3"/>
                </a:cubicBezTo>
                <a:cubicBezTo>
                  <a:pt x="14" y="7"/>
                  <a:pt x="11" y="12"/>
                  <a:pt x="6" y="11"/>
                </a:cubicBezTo>
                <a:cubicBezTo>
                  <a:pt x="3" y="9"/>
                  <a:pt x="0" y="3"/>
                  <a:pt x="4" y="0"/>
                </a:cubicBezTo>
                <a:close/>
                <a:moveTo>
                  <a:pt x="10" y="8"/>
                </a:moveTo>
                <a:cubicBezTo>
                  <a:pt x="11" y="6"/>
                  <a:pt x="8" y="2"/>
                  <a:pt x="6" y="3"/>
                </a:cubicBezTo>
                <a:cubicBezTo>
                  <a:pt x="5" y="3"/>
                  <a:pt x="5" y="5"/>
                  <a:pt x="5" y="7"/>
                </a:cubicBezTo>
                <a:cubicBezTo>
                  <a:pt x="6" y="9"/>
                  <a:pt x="9" y="9"/>
                  <a:pt x="10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74" name="Freeform 140"/>
          <p:cNvSpPr/>
          <p:nvPr/>
        </p:nvSpPr>
        <p:spPr bwMode="auto">
          <a:xfrm>
            <a:off x="7593013" y="1704975"/>
            <a:ext cx="63500" cy="9525"/>
          </a:xfrm>
          <a:custGeom>
            <a:avLst/>
            <a:gdLst>
              <a:gd name="T0" fmla="*/ 0 w 20"/>
              <a:gd name="T1" fmla="*/ 0 h 3"/>
              <a:gd name="T2" fmla="*/ 20 w 20"/>
              <a:gd name="T3" fmla="*/ 2 h 3"/>
              <a:gd name="T4" fmla="*/ 15 w 20"/>
              <a:gd name="T5" fmla="*/ 3 h 3"/>
              <a:gd name="T6" fmla="*/ 8 w 20"/>
              <a:gd name="T7" fmla="*/ 2 h 3"/>
              <a:gd name="T8" fmla="*/ 2 w 20"/>
              <a:gd name="T9" fmla="*/ 0 h 3"/>
              <a:gd name="T10" fmla="*/ 0 w 20"/>
              <a:gd name="T11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" h="3">
                <a:moveTo>
                  <a:pt x="0" y="0"/>
                </a:moveTo>
                <a:cubicBezTo>
                  <a:pt x="8" y="0"/>
                  <a:pt x="13" y="1"/>
                  <a:pt x="20" y="2"/>
                </a:cubicBezTo>
                <a:cubicBezTo>
                  <a:pt x="19" y="3"/>
                  <a:pt x="17" y="3"/>
                  <a:pt x="15" y="3"/>
                </a:cubicBezTo>
                <a:cubicBezTo>
                  <a:pt x="13" y="3"/>
                  <a:pt x="11" y="2"/>
                  <a:pt x="8" y="2"/>
                </a:cubicBezTo>
                <a:cubicBezTo>
                  <a:pt x="6" y="1"/>
                  <a:pt x="4" y="0"/>
                  <a:pt x="2" y="0"/>
                </a:cubicBezTo>
                <a:cubicBezTo>
                  <a:pt x="1" y="0"/>
                  <a:pt x="0" y="1"/>
                  <a:pt x="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grpSp>
        <p:nvGrpSpPr>
          <p:cNvPr id="43068" name="组合 444"/>
          <p:cNvGrpSpPr/>
          <p:nvPr/>
        </p:nvGrpSpPr>
        <p:grpSpPr bwMode="auto">
          <a:xfrm>
            <a:off x="6016625" y="1682750"/>
            <a:ext cx="1460500" cy="1749425"/>
            <a:chOff x="6016626" y="1682750"/>
            <a:chExt cx="1460500" cy="1749425"/>
          </a:xfrm>
        </p:grpSpPr>
        <p:sp>
          <p:nvSpPr>
            <p:cNvPr id="277" name="Freeform 43"/>
            <p:cNvSpPr/>
            <p:nvPr/>
          </p:nvSpPr>
          <p:spPr bwMode="auto">
            <a:xfrm>
              <a:off x="6761164" y="1749425"/>
              <a:ext cx="374650" cy="147638"/>
            </a:xfrm>
            <a:custGeom>
              <a:avLst/>
              <a:gdLst>
                <a:gd name="T0" fmla="*/ 119 w 119"/>
                <a:gd name="T1" fmla="*/ 47 h 47"/>
                <a:gd name="T2" fmla="*/ 101 w 119"/>
                <a:gd name="T3" fmla="*/ 35 h 47"/>
                <a:gd name="T4" fmla="*/ 100 w 119"/>
                <a:gd name="T5" fmla="*/ 32 h 47"/>
                <a:gd name="T6" fmla="*/ 15 w 119"/>
                <a:gd name="T7" fmla="*/ 4 h 47"/>
                <a:gd name="T8" fmla="*/ 0 w 119"/>
                <a:gd name="T9" fmla="*/ 3 h 47"/>
                <a:gd name="T10" fmla="*/ 1 w 119"/>
                <a:gd name="T11" fmla="*/ 2 h 47"/>
                <a:gd name="T12" fmla="*/ 64 w 119"/>
                <a:gd name="T13" fmla="*/ 13 h 47"/>
                <a:gd name="T14" fmla="*/ 95 w 119"/>
                <a:gd name="T15" fmla="*/ 27 h 47"/>
                <a:gd name="T16" fmla="*/ 119 w 119"/>
                <a:gd name="T17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9" h="47">
                  <a:moveTo>
                    <a:pt x="119" y="47"/>
                  </a:moveTo>
                  <a:cubicBezTo>
                    <a:pt x="113" y="45"/>
                    <a:pt x="109" y="37"/>
                    <a:pt x="101" y="35"/>
                  </a:cubicBezTo>
                  <a:cubicBezTo>
                    <a:pt x="101" y="34"/>
                    <a:pt x="100" y="34"/>
                    <a:pt x="100" y="32"/>
                  </a:cubicBezTo>
                  <a:cubicBezTo>
                    <a:pt x="75" y="19"/>
                    <a:pt x="47" y="5"/>
                    <a:pt x="15" y="4"/>
                  </a:cubicBezTo>
                  <a:cubicBezTo>
                    <a:pt x="10" y="3"/>
                    <a:pt x="3" y="5"/>
                    <a:pt x="0" y="3"/>
                  </a:cubicBezTo>
                  <a:cubicBezTo>
                    <a:pt x="1" y="3"/>
                    <a:pt x="0" y="2"/>
                    <a:pt x="1" y="2"/>
                  </a:cubicBezTo>
                  <a:cubicBezTo>
                    <a:pt x="26" y="0"/>
                    <a:pt x="46" y="7"/>
                    <a:pt x="64" y="13"/>
                  </a:cubicBezTo>
                  <a:cubicBezTo>
                    <a:pt x="75" y="17"/>
                    <a:pt x="85" y="21"/>
                    <a:pt x="95" y="27"/>
                  </a:cubicBezTo>
                  <a:cubicBezTo>
                    <a:pt x="104" y="33"/>
                    <a:pt x="113" y="38"/>
                    <a:pt x="119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78" name="Freeform 44"/>
            <p:cNvSpPr/>
            <p:nvPr/>
          </p:nvSpPr>
          <p:spPr bwMode="auto">
            <a:xfrm>
              <a:off x="6234114" y="1758950"/>
              <a:ext cx="441325" cy="223838"/>
            </a:xfrm>
            <a:custGeom>
              <a:avLst/>
              <a:gdLst>
                <a:gd name="T0" fmla="*/ 140 w 140"/>
                <a:gd name="T1" fmla="*/ 1 h 71"/>
                <a:gd name="T2" fmla="*/ 115 w 140"/>
                <a:gd name="T3" fmla="*/ 5 h 71"/>
                <a:gd name="T4" fmla="*/ 109 w 140"/>
                <a:gd name="T5" fmla="*/ 7 h 71"/>
                <a:gd name="T6" fmla="*/ 91 w 140"/>
                <a:gd name="T7" fmla="*/ 11 h 71"/>
                <a:gd name="T8" fmla="*/ 47 w 140"/>
                <a:gd name="T9" fmla="*/ 31 h 71"/>
                <a:gd name="T10" fmla="*/ 23 w 140"/>
                <a:gd name="T11" fmla="*/ 51 h 71"/>
                <a:gd name="T12" fmla="*/ 12 w 140"/>
                <a:gd name="T13" fmla="*/ 61 h 71"/>
                <a:gd name="T14" fmla="*/ 1 w 140"/>
                <a:gd name="T15" fmla="*/ 71 h 71"/>
                <a:gd name="T16" fmla="*/ 4 w 140"/>
                <a:gd name="T17" fmla="*/ 65 h 71"/>
                <a:gd name="T18" fmla="*/ 20 w 140"/>
                <a:gd name="T19" fmla="*/ 50 h 71"/>
                <a:gd name="T20" fmla="*/ 100 w 140"/>
                <a:gd name="T21" fmla="*/ 5 h 71"/>
                <a:gd name="T22" fmla="*/ 140 w 140"/>
                <a:gd name="T23" fmla="*/ 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40" h="71">
                  <a:moveTo>
                    <a:pt x="140" y="1"/>
                  </a:moveTo>
                  <a:cubicBezTo>
                    <a:pt x="132" y="4"/>
                    <a:pt x="123" y="3"/>
                    <a:pt x="115" y="5"/>
                  </a:cubicBezTo>
                  <a:cubicBezTo>
                    <a:pt x="113" y="5"/>
                    <a:pt x="111" y="6"/>
                    <a:pt x="109" y="7"/>
                  </a:cubicBezTo>
                  <a:cubicBezTo>
                    <a:pt x="103" y="8"/>
                    <a:pt x="97" y="9"/>
                    <a:pt x="91" y="11"/>
                  </a:cubicBezTo>
                  <a:cubicBezTo>
                    <a:pt x="76" y="16"/>
                    <a:pt x="60" y="23"/>
                    <a:pt x="47" y="31"/>
                  </a:cubicBezTo>
                  <a:cubicBezTo>
                    <a:pt x="39" y="37"/>
                    <a:pt x="31" y="44"/>
                    <a:pt x="23" y="51"/>
                  </a:cubicBezTo>
                  <a:cubicBezTo>
                    <a:pt x="19" y="54"/>
                    <a:pt x="15" y="57"/>
                    <a:pt x="12" y="61"/>
                  </a:cubicBezTo>
                  <a:cubicBezTo>
                    <a:pt x="8" y="64"/>
                    <a:pt x="6" y="69"/>
                    <a:pt x="1" y="71"/>
                  </a:cubicBezTo>
                  <a:cubicBezTo>
                    <a:pt x="0" y="69"/>
                    <a:pt x="3" y="66"/>
                    <a:pt x="4" y="65"/>
                  </a:cubicBezTo>
                  <a:cubicBezTo>
                    <a:pt x="9" y="59"/>
                    <a:pt x="15" y="54"/>
                    <a:pt x="20" y="50"/>
                  </a:cubicBezTo>
                  <a:cubicBezTo>
                    <a:pt x="42" y="30"/>
                    <a:pt x="69" y="15"/>
                    <a:pt x="100" y="5"/>
                  </a:cubicBezTo>
                  <a:cubicBezTo>
                    <a:pt x="113" y="4"/>
                    <a:pt x="126" y="0"/>
                    <a:pt x="14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79" name="Freeform 45"/>
            <p:cNvSpPr/>
            <p:nvPr/>
          </p:nvSpPr>
          <p:spPr bwMode="auto">
            <a:xfrm>
              <a:off x="7202489" y="1960563"/>
              <a:ext cx="192087" cy="460375"/>
            </a:xfrm>
            <a:custGeom>
              <a:avLst/>
              <a:gdLst>
                <a:gd name="T0" fmla="*/ 0 w 61"/>
                <a:gd name="T1" fmla="*/ 0 h 146"/>
                <a:gd name="T2" fmla="*/ 1 w 61"/>
                <a:gd name="T3" fmla="*/ 0 h 146"/>
                <a:gd name="T4" fmla="*/ 41 w 61"/>
                <a:gd name="T5" fmla="*/ 56 h 146"/>
                <a:gd name="T6" fmla="*/ 61 w 61"/>
                <a:gd name="T7" fmla="*/ 128 h 146"/>
                <a:gd name="T8" fmla="*/ 60 w 61"/>
                <a:gd name="T9" fmla="*/ 146 h 146"/>
                <a:gd name="T10" fmla="*/ 58 w 61"/>
                <a:gd name="T11" fmla="*/ 133 h 146"/>
                <a:gd name="T12" fmla="*/ 54 w 61"/>
                <a:gd name="T13" fmla="*/ 109 h 146"/>
                <a:gd name="T14" fmla="*/ 48 w 61"/>
                <a:gd name="T15" fmla="*/ 79 h 146"/>
                <a:gd name="T16" fmla="*/ 0 w 61"/>
                <a:gd name="T17" fmla="*/ 1 h 146"/>
                <a:gd name="T18" fmla="*/ 0 w 61"/>
                <a:gd name="T19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1" h="146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8" y="12"/>
                    <a:pt x="30" y="34"/>
                    <a:pt x="41" y="56"/>
                  </a:cubicBezTo>
                  <a:cubicBezTo>
                    <a:pt x="51" y="75"/>
                    <a:pt x="58" y="102"/>
                    <a:pt x="61" y="128"/>
                  </a:cubicBezTo>
                  <a:cubicBezTo>
                    <a:pt x="61" y="133"/>
                    <a:pt x="60" y="141"/>
                    <a:pt x="60" y="146"/>
                  </a:cubicBezTo>
                  <a:cubicBezTo>
                    <a:pt x="56" y="142"/>
                    <a:pt x="59" y="137"/>
                    <a:pt x="58" y="133"/>
                  </a:cubicBezTo>
                  <a:cubicBezTo>
                    <a:pt x="58" y="126"/>
                    <a:pt x="56" y="117"/>
                    <a:pt x="54" y="109"/>
                  </a:cubicBezTo>
                  <a:cubicBezTo>
                    <a:pt x="53" y="98"/>
                    <a:pt x="51" y="88"/>
                    <a:pt x="48" y="79"/>
                  </a:cubicBezTo>
                  <a:cubicBezTo>
                    <a:pt x="38" y="48"/>
                    <a:pt x="20" y="21"/>
                    <a:pt x="0" y="1"/>
                  </a:cubicBezTo>
                  <a:cubicBezTo>
                    <a:pt x="0" y="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80" name="Freeform 46"/>
            <p:cNvSpPr/>
            <p:nvPr/>
          </p:nvSpPr>
          <p:spPr bwMode="auto">
            <a:xfrm>
              <a:off x="6070601" y="2020888"/>
              <a:ext cx="122238" cy="619125"/>
            </a:xfrm>
            <a:custGeom>
              <a:avLst/>
              <a:gdLst>
                <a:gd name="T0" fmla="*/ 38 w 39"/>
                <a:gd name="T1" fmla="*/ 0 h 196"/>
                <a:gd name="T2" fmla="*/ 39 w 39"/>
                <a:gd name="T3" fmla="*/ 1 h 196"/>
                <a:gd name="T4" fmla="*/ 22 w 39"/>
                <a:gd name="T5" fmla="*/ 36 h 196"/>
                <a:gd name="T6" fmla="*/ 17 w 39"/>
                <a:gd name="T7" fmla="*/ 48 h 196"/>
                <a:gd name="T8" fmla="*/ 9 w 39"/>
                <a:gd name="T9" fmla="*/ 79 h 196"/>
                <a:gd name="T10" fmla="*/ 9 w 39"/>
                <a:gd name="T11" fmla="*/ 152 h 196"/>
                <a:gd name="T12" fmla="*/ 13 w 39"/>
                <a:gd name="T13" fmla="*/ 168 h 196"/>
                <a:gd name="T14" fmla="*/ 25 w 39"/>
                <a:gd name="T15" fmla="*/ 196 h 196"/>
                <a:gd name="T16" fmla="*/ 17 w 39"/>
                <a:gd name="T17" fmla="*/ 184 h 196"/>
                <a:gd name="T18" fmla="*/ 5 w 39"/>
                <a:gd name="T19" fmla="*/ 86 h 196"/>
                <a:gd name="T20" fmla="*/ 14 w 39"/>
                <a:gd name="T21" fmla="*/ 46 h 196"/>
                <a:gd name="T22" fmla="*/ 19 w 39"/>
                <a:gd name="T23" fmla="*/ 34 h 196"/>
                <a:gd name="T24" fmla="*/ 38 w 39"/>
                <a:gd name="T25" fmla="*/ 0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" h="196">
                  <a:moveTo>
                    <a:pt x="38" y="0"/>
                  </a:moveTo>
                  <a:cubicBezTo>
                    <a:pt x="39" y="0"/>
                    <a:pt x="39" y="0"/>
                    <a:pt x="39" y="1"/>
                  </a:cubicBezTo>
                  <a:cubicBezTo>
                    <a:pt x="33" y="12"/>
                    <a:pt x="27" y="23"/>
                    <a:pt x="22" y="36"/>
                  </a:cubicBezTo>
                  <a:cubicBezTo>
                    <a:pt x="21" y="40"/>
                    <a:pt x="18" y="44"/>
                    <a:pt x="17" y="48"/>
                  </a:cubicBezTo>
                  <a:cubicBezTo>
                    <a:pt x="13" y="56"/>
                    <a:pt x="11" y="68"/>
                    <a:pt x="9" y="79"/>
                  </a:cubicBezTo>
                  <a:cubicBezTo>
                    <a:pt x="6" y="103"/>
                    <a:pt x="4" y="127"/>
                    <a:pt x="9" y="152"/>
                  </a:cubicBezTo>
                  <a:cubicBezTo>
                    <a:pt x="10" y="157"/>
                    <a:pt x="11" y="163"/>
                    <a:pt x="13" y="168"/>
                  </a:cubicBezTo>
                  <a:cubicBezTo>
                    <a:pt x="17" y="178"/>
                    <a:pt x="23" y="186"/>
                    <a:pt x="25" y="196"/>
                  </a:cubicBezTo>
                  <a:cubicBezTo>
                    <a:pt x="21" y="195"/>
                    <a:pt x="19" y="188"/>
                    <a:pt x="17" y="184"/>
                  </a:cubicBezTo>
                  <a:cubicBezTo>
                    <a:pt x="4" y="155"/>
                    <a:pt x="0" y="119"/>
                    <a:pt x="5" y="86"/>
                  </a:cubicBezTo>
                  <a:cubicBezTo>
                    <a:pt x="7" y="73"/>
                    <a:pt x="9" y="59"/>
                    <a:pt x="14" y="46"/>
                  </a:cubicBezTo>
                  <a:cubicBezTo>
                    <a:pt x="15" y="42"/>
                    <a:pt x="17" y="38"/>
                    <a:pt x="19" y="34"/>
                  </a:cubicBezTo>
                  <a:cubicBezTo>
                    <a:pt x="23" y="22"/>
                    <a:pt x="30" y="10"/>
                    <a:pt x="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81" name="Freeform 47"/>
            <p:cNvSpPr>
              <a:spLocks noEditPoints="1"/>
            </p:cNvSpPr>
            <p:nvPr/>
          </p:nvSpPr>
          <p:spPr bwMode="auto">
            <a:xfrm>
              <a:off x="6662739" y="2286000"/>
              <a:ext cx="195262" cy="92075"/>
            </a:xfrm>
            <a:custGeom>
              <a:avLst/>
              <a:gdLst>
                <a:gd name="T0" fmla="*/ 62 w 62"/>
                <a:gd name="T1" fmla="*/ 27 h 29"/>
                <a:gd name="T2" fmla="*/ 0 w 62"/>
                <a:gd name="T3" fmla="*/ 29 h 29"/>
                <a:gd name="T4" fmla="*/ 24 w 62"/>
                <a:gd name="T5" fmla="*/ 2 h 29"/>
                <a:gd name="T6" fmla="*/ 62 w 62"/>
                <a:gd name="T7" fmla="*/ 27 h 29"/>
                <a:gd name="T8" fmla="*/ 12 w 62"/>
                <a:gd name="T9" fmla="*/ 10 h 29"/>
                <a:gd name="T10" fmla="*/ 30 w 62"/>
                <a:gd name="T11" fmla="*/ 23 h 29"/>
                <a:gd name="T12" fmla="*/ 29 w 62"/>
                <a:gd name="T13" fmla="*/ 5 h 29"/>
                <a:gd name="T14" fmla="*/ 12 w 62"/>
                <a:gd name="T15" fmla="*/ 10 h 29"/>
                <a:gd name="T16" fmla="*/ 32 w 62"/>
                <a:gd name="T17" fmla="*/ 22 h 29"/>
                <a:gd name="T18" fmla="*/ 51 w 62"/>
                <a:gd name="T19" fmla="*/ 12 h 29"/>
                <a:gd name="T20" fmla="*/ 32 w 62"/>
                <a:gd name="T21" fmla="*/ 5 h 29"/>
                <a:gd name="T22" fmla="*/ 32 w 62"/>
                <a:gd name="T23" fmla="*/ 22 h 29"/>
                <a:gd name="T24" fmla="*/ 2 w 62"/>
                <a:gd name="T25" fmla="*/ 27 h 29"/>
                <a:gd name="T26" fmla="*/ 28 w 62"/>
                <a:gd name="T27" fmla="*/ 25 h 29"/>
                <a:gd name="T28" fmla="*/ 10 w 62"/>
                <a:gd name="T29" fmla="*/ 12 h 29"/>
                <a:gd name="T30" fmla="*/ 2 w 62"/>
                <a:gd name="T31" fmla="*/ 27 h 29"/>
                <a:gd name="T32" fmla="*/ 52 w 62"/>
                <a:gd name="T33" fmla="*/ 14 h 29"/>
                <a:gd name="T34" fmla="*/ 32 w 62"/>
                <a:gd name="T35" fmla="*/ 26 h 29"/>
                <a:gd name="T36" fmla="*/ 59 w 62"/>
                <a:gd name="T37" fmla="*/ 26 h 29"/>
                <a:gd name="T38" fmla="*/ 52 w 62"/>
                <a:gd name="T39" fmla="*/ 1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2" h="29">
                  <a:moveTo>
                    <a:pt x="62" y="27"/>
                  </a:moveTo>
                  <a:cubicBezTo>
                    <a:pt x="42" y="28"/>
                    <a:pt x="21" y="29"/>
                    <a:pt x="0" y="29"/>
                  </a:cubicBezTo>
                  <a:cubicBezTo>
                    <a:pt x="0" y="15"/>
                    <a:pt x="10" y="4"/>
                    <a:pt x="24" y="2"/>
                  </a:cubicBezTo>
                  <a:cubicBezTo>
                    <a:pt x="45" y="0"/>
                    <a:pt x="58" y="12"/>
                    <a:pt x="62" y="27"/>
                  </a:cubicBezTo>
                  <a:close/>
                  <a:moveTo>
                    <a:pt x="12" y="10"/>
                  </a:moveTo>
                  <a:cubicBezTo>
                    <a:pt x="17" y="15"/>
                    <a:pt x="24" y="20"/>
                    <a:pt x="30" y="23"/>
                  </a:cubicBezTo>
                  <a:cubicBezTo>
                    <a:pt x="30" y="17"/>
                    <a:pt x="30" y="12"/>
                    <a:pt x="29" y="5"/>
                  </a:cubicBezTo>
                  <a:cubicBezTo>
                    <a:pt x="22" y="4"/>
                    <a:pt x="17" y="7"/>
                    <a:pt x="12" y="10"/>
                  </a:cubicBezTo>
                  <a:close/>
                  <a:moveTo>
                    <a:pt x="32" y="22"/>
                  </a:moveTo>
                  <a:cubicBezTo>
                    <a:pt x="39" y="20"/>
                    <a:pt x="45" y="16"/>
                    <a:pt x="51" y="12"/>
                  </a:cubicBezTo>
                  <a:cubicBezTo>
                    <a:pt x="46" y="8"/>
                    <a:pt x="40" y="6"/>
                    <a:pt x="32" y="5"/>
                  </a:cubicBezTo>
                  <a:cubicBezTo>
                    <a:pt x="31" y="10"/>
                    <a:pt x="33" y="17"/>
                    <a:pt x="32" y="22"/>
                  </a:cubicBezTo>
                  <a:close/>
                  <a:moveTo>
                    <a:pt x="2" y="27"/>
                  </a:moveTo>
                  <a:cubicBezTo>
                    <a:pt x="12" y="27"/>
                    <a:pt x="19" y="26"/>
                    <a:pt x="28" y="25"/>
                  </a:cubicBezTo>
                  <a:cubicBezTo>
                    <a:pt x="22" y="20"/>
                    <a:pt x="15" y="17"/>
                    <a:pt x="10" y="12"/>
                  </a:cubicBezTo>
                  <a:cubicBezTo>
                    <a:pt x="6" y="16"/>
                    <a:pt x="2" y="22"/>
                    <a:pt x="2" y="27"/>
                  </a:cubicBezTo>
                  <a:close/>
                  <a:moveTo>
                    <a:pt x="52" y="14"/>
                  </a:moveTo>
                  <a:cubicBezTo>
                    <a:pt x="46" y="19"/>
                    <a:pt x="38" y="21"/>
                    <a:pt x="32" y="26"/>
                  </a:cubicBezTo>
                  <a:cubicBezTo>
                    <a:pt x="39" y="26"/>
                    <a:pt x="49" y="26"/>
                    <a:pt x="59" y="26"/>
                  </a:cubicBezTo>
                  <a:cubicBezTo>
                    <a:pt x="58" y="21"/>
                    <a:pt x="55" y="17"/>
                    <a:pt x="52" y="1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82" name="Freeform 48"/>
            <p:cNvSpPr>
              <a:spLocks noEditPoints="1"/>
            </p:cNvSpPr>
            <p:nvPr/>
          </p:nvSpPr>
          <p:spPr bwMode="auto">
            <a:xfrm>
              <a:off x="6851651" y="2443163"/>
              <a:ext cx="95250" cy="168275"/>
            </a:xfrm>
            <a:custGeom>
              <a:avLst/>
              <a:gdLst>
                <a:gd name="T0" fmla="*/ 25 w 30"/>
                <a:gd name="T1" fmla="*/ 40 h 53"/>
                <a:gd name="T2" fmla="*/ 29 w 30"/>
                <a:gd name="T3" fmla="*/ 49 h 53"/>
                <a:gd name="T4" fmla="*/ 3 w 30"/>
                <a:gd name="T5" fmla="*/ 48 h 53"/>
                <a:gd name="T6" fmla="*/ 5 w 30"/>
                <a:gd name="T7" fmla="*/ 40 h 53"/>
                <a:gd name="T8" fmla="*/ 10 w 30"/>
                <a:gd name="T9" fmla="*/ 6 h 53"/>
                <a:gd name="T10" fmla="*/ 21 w 30"/>
                <a:gd name="T11" fmla="*/ 3 h 53"/>
                <a:gd name="T12" fmla="*/ 25 w 30"/>
                <a:gd name="T13" fmla="*/ 40 h 53"/>
                <a:gd name="T14" fmla="*/ 18 w 30"/>
                <a:gd name="T15" fmla="*/ 20 h 53"/>
                <a:gd name="T16" fmla="*/ 24 w 30"/>
                <a:gd name="T17" fmla="*/ 20 h 53"/>
                <a:gd name="T18" fmla="*/ 18 w 30"/>
                <a:gd name="T19" fmla="*/ 4 h 53"/>
                <a:gd name="T20" fmla="*/ 18 w 30"/>
                <a:gd name="T21" fmla="*/ 20 h 53"/>
                <a:gd name="T22" fmla="*/ 8 w 30"/>
                <a:gd name="T23" fmla="*/ 20 h 53"/>
                <a:gd name="T24" fmla="*/ 16 w 30"/>
                <a:gd name="T25" fmla="*/ 20 h 53"/>
                <a:gd name="T26" fmla="*/ 15 w 30"/>
                <a:gd name="T27" fmla="*/ 4 h 53"/>
                <a:gd name="T28" fmla="*/ 8 w 30"/>
                <a:gd name="T29" fmla="*/ 20 h 53"/>
                <a:gd name="T30" fmla="*/ 18 w 30"/>
                <a:gd name="T31" fmla="*/ 23 h 53"/>
                <a:gd name="T32" fmla="*/ 19 w 30"/>
                <a:gd name="T33" fmla="*/ 41 h 53"/>
                <a:gd name="T34" fmla="*/ 24 w 30"/>
                <a:gd name="T35" fmla="*/ 41 h 53"/>
                <a:gd name="T36" fmla="*/ 25 w 30"/>
                <a:gd name="T37" fmla="*/ 23 h 53"/>
                <a:gd name="T38" fmla="*/ 18 w 30"/>
                <a:gd name="T39" fmla="*/ 23 h 53"/>
                <a:gd name="T40" fmla="*/ 8 w 30"/>
                <a:gd name="T41" fmla="*/ 23 h 53"/>
                <a:gd name="T42" fmla="*/ 7 w 30"/>
                <a:gd name="T43" fmla="*/ 40 h 53"/>
                <a:gd name="T44" fmla="*/ 17 w 30"/>
                <a:gd name="T45" fmla="*/ 40 h 53"/>
                <a:gd name="T46" fmla="*/ 16 w 30"/>
                <a:gd name="T47" fmla="*/ 23 h 53"/>
                <a:gd name="T48" fmla="*/ 8 w 30"/>
                <a:gd name="T49" fmla="*/ 23 h 53"/>
                <a:gd name="T50" fmla="*/ 17 w 30"/>
                <a:gd name="T51" fmla="*/ 43 h 53"/>
                <a:gd name="T52" fmla="*/ 4 w 30"/>
                <a:gd name="T53" fmla="*/ 42 h 53"/>
                <a:gd name="T54" fmla="*/ 5 w 30"/>
                <a:gd name="T55" fmla="*/ 47 h 53"/>
                <a:gd name="T56" fmla="*/ 26 w 30"/>
                <a:gd name="T57" fmla="*/ 48 h 53"/>
                <a:gd name="T58" fmla="*/ 17 w 30"/>
                <a:gd name="T59" fmla="*/ 4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0" h="53">
                  <a:moveTo>
                    <a:pt x="25" y="40"/>
                  </a:moveTo>
                  <a:cubicBezTo>
                    <a:pt x="27" y="42"/>
                    <a:pt x="29" y="45"/>
                    <a:pt x="29" y="49"/>
                  </a:cubicBezTo>
                  <a:cubicBezTo>
                    <a:pt x="21" y="53"/>
                    <a:pt x="11" y="50"/>
                    <a:pt x="3" y="48"/>
                  </a:cubicBezTo>
                  <a:cubicBezTo>
                    <a:pt x="0" y="45"/>
                    <a:pt x="2" y="40"/>
                    <a:pt x="5" y="40"/>
                  </a:cubicBezTo>
                  <a:cubicBezTo>
                    <a:pt x="7" y="29"/>
                    <a:pt x="4" y="14"/>
                    <a:pt x="10" y="6"/>
                  </a:cubicBezTo>
                  <a:cubicBezTo>
                    <a:pt x="12" y="3"/>
                    <a:pt x="18" y="0"/>
                    <a:pt x="21" y="3"/>
                  </a:cubicBezTo>
                  <a:cubicBezTo>
                    <a:pt x="30" y="10"/>
                    <a:pt x="27" y="31"/>
                    <a:pt x="25" y="40"/>
                  </a:cubicBezTo>
                  <a:close/>
                  <a:moveTo>
                    <a:pt x="18" y="20"/>
                  </a:moveTo>
                  <a:cubicBezTo>
                    <a:pt x="21" y="21"/>
                    <a:pt x="22" y="20"/>
                    <a:pt x="24" y="20"/>
                  </a:cubicBezTo>
                  <a:cubicBezTo>
                    <a:pt x="25" y="13"/>
                    <a:pt x="23" y="7"/>
                    <a:pt x="18" y="4"/>
                  </a:cubicBezTo>
                  <a:cubicBezTo>
                    <a:pt x="17" y="10"/>
                    <a:pt x="18" y="14"/>
                    <a:pt x="18" y="20"/>
                  </a:cubicBezTo>
                  <a:close/>
                  <a:moveTo>
                    <a:pt x="8" y="20"/>
                  </a:moveTo>
                  <a:cubicBezTo>
                    <a:pt x="11" y="21"/>
                    <a:pt x="15" y="21"/>
                    <a:pt x="16" y="20"/>
                  </a:cubicBezTo>
                  <a:cubicBezTo>
                    <a:pt x="15" y="15"/>
                    <a:pt x="16" y="9"/>
                    <a:pt x="15" y="4"/>
                  </a:cubicBezTo>
                  <a:cubicBezTo>
                    <a:pt x="10" y="7"/>
                    <a:pt x="9" y="15"/>
                    <a:pt x="8" y="20"/>
                  </a:cubicBezTo>
                  <a:close/>
                  <a:moveTo>
                    <a:pt x="18" y="23"/>
                  </a:moveTo>
                  <a:cubicBezTo>
                    <a:pt x="18" y="30"/>
                    <a:pt x="19" y="34"/>
                    <a:pt x="19" y="41"/>
                  </a:cubicBezTo>
                  <a:cubicBezTo>
                    <a:pt x="20" y="41"/>
                    <a:pt x="22" y="41"/>
                    <a:pt x="24" y="41"/>
                  </a:cubicBezTo>
                  <a:cubicBezTo>
                    <a:pt x="23" y="35"/>
                    <a:pt x="24" y="27"/>
                    <a:pt x="25" y="23"/>
                  </a:cubicBezTo>
                  <a:cubicBezTo>
                    <a:pt x="23" y="22"/>
                    <a:pt x="22" y="23"/>
                    <a:pt x="18" y="23"/>
                  </a:cubicBezTo>
                  <a:close/>
                  <a:moveTo>
                    <a:pt x="8" y="23"/>
                  </a:moveTo>
                  <a:cubicBezTo>
                    <a:pt x="9" y="28"/>
                    <a:pt x="8" y="36"/>
                    <a:pt x="7" y="40"/>
                  </a:cubicBezTo>
                  <a:cubicBezTo>
                    <a:pt x="10" y="40"/>
                    <a:pt x="14" y="41"/>
                    <a:pt x="17" y="40"/>
                  </a:cubicBezTo>
                  <a:cubicBezTo>
                    <a:pt x="16" y="36"/>
                    <a:pt x="17" y="28"/>
                    <a:pt x="16" y="23"/>
                  </a:cubicBezTo>
                  <a:cubicBezTo>
                    <a:pt x="13" y="23"/>
                    <a:pt x="9" y="22"/>
                    <a:pt x="8" y="23"/>
                  </a:cubicBezTo>
                  <a:close/>
                  <a:moveTo>
                    <a:pt x="17" y="43"/>
                  </a:moveTo>
                  <a:cubicBezTo>
                    <a:pt x="12" y="43"/>
                    <a:pt x="7" y="41"/>
                    <a:pt x="4" y="42"/>
                  </a:cubicBezTo>
                  <a:cubicBezTo>
                    <a:pt x="3" y="44"/>
                    <a:pt x="4" y="45"/>
                    <a:pt x="5" y="47"/>
                  </a:cubicBezTo>
                  <a:cubicBezTo>
                    <a:pt x="11" y="47"/>
                    <a:pt x="19" y="50"/>
                    <a:pt x="26" y="48"/>
                  </a:cubicBezTo>
                  <a:cubicBezTo>
                    <a:pt x="27" y="41"/>
                    <a:pt x="21" y="43"/>
                    <a:pt x="17" y="4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83" name="Freeform 49"/>
            <p:cNvSpPr>
              <a:spLocks noEditPoints="1"/>
            </p:cNvSpPr>
            <p:nvPr/>
          </p:nvSpPr>
          <p:spPr bwMode="auto">
            <a:xfrm>
              <a:off x="6681789" y="2449513"/>
              <a:ext cx="60325" cy="88900"/>
            </a:xfrm>
            <a:custGeom>
              <a:avLst/>
              <a:gdLst>
                <a:gd name="T0" fmla="*/ 16 w 19"/>
                <a:gd name="T1" fmla="*/ 0 h 28"/>
                <a:gd name="T2" fmla="*/ 17 w 19"/>
                <a:gd name="T3" fmla="*/ 26 h 28"/>
                <a:gd name="T4" fmla="*/ 5 w 19"/>
                <a:gd name="T5" fmla="*/ 27 h 28"/>
                <a:gd name="T6" fmla="*/ 2 w 19"/>
                <a:gd name="T7" fmla="*/ 1 h 28"/>
                <a:gd name="T8" fmla="*/ 16 w 19"/>
                <a:gd name="T9" fmla="*/ 0 h 28"/>
                <a:gd name="T10" fmla="*/ 6 w 19"/>
                <a:gd name="T11" fmla="*/ 25 h 28"/>
                <a:gd name="T12" fmla="*/ 15 w 19"/>
                <a:gd name="T13" fmla="*/ 25 h 28"/>
                <a:gd name="T14" fmla="*/ 15 w 19"/>
                <a:gd name="T15" fmla="*/ 2 h 28"/>
                <a:gd name="T16" fmla="*/ 4 w 19"/>
                <a:gd name="T17" fmla="*/ 2 h 28"/>
                <a:gd name="T18" fmla="*/ 6 w 19"/>
                <a:gd name="T19" fmla="*/ 25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" h="28">
                  <a:moveTo>
                    <a:pt x="16" y="0"/>
                  </a:moveTo>
                  <a:cubicBezTo>
                    <a:pt x="17" y="9"/>
                    <a:pt x="19" y="17"/>
                    <a:pt x="17" y="26"/>
                  </a:cubicBezTo>
                  <a:cubicBezTo>
                    <a:pt x="14" y="28"/>
                    <a:pt x="8" y="27"/>
                    <a:pt x="5" y="27"/>
                  </a:cubicBezTo>
                  <a:cubicBezTo>
                    <a:pt x="1" y="21"/>
                    <a:pt x="0" y="10"/>
                    <a:pt x="2" y="1"/>
                  </a:cubicBezTo>
                  <a:cubicBezTo>
                    <a:pt x="8" y="1"/>
                    <a:pt x="11" y="1"/>
                    <a:pt x="16" y="0"/>
                  </a:cubicBezTo>
                  <a:close/>
                  <a:moveTo>
                    <a:pt x="6" y="25"/>
                  </a:moveTo>
                  <a:cubicBezTo>
                    <a:pt x="9" y="26"/>
                    <a:pt x="12" y="25"/>
                    <a:pt x="15" y="25"/>
                  </a:cubicBezTo>
                  <a:cubicBezTo>
                    <a:pt x="17" y="18"/>
                    <a:pt x="15" y="11"/>
                    <a:pt x="15" y="2"/>
                  </a:cubicBezTo>
                  <a:cubicBezTo>
                    <a:pt x="10" y="3"/>
                    <a:pt x="7" y="3"/>
                    <a:pt x="4" y="2"/>
                  </a:cubicBezTo>
                  <a:cubicBezTo>
                    <a:pt x="3" y="8"/>
                    <a:pt x="3" y="18"/>
                    <a:pt x="6" y="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84" name="Freeform 50"/>
            <p:cNvSpPr>
              <a:spLocks noEditPoints="1"/>
            </p:cNvSpPr>
            <p:nvPr/>
          </p:nvSpPr>
          <p:spPr bwMode="auto">
            <a:xfrm>
              <a:off x="6773864" y="2452688"/>
              <a:ext cx="61912" cy="82550"/>
            </a:xfrm>
            <a:custGeom>
              <a:avLst/>
              <a:gdLst>
                <a:gd name="T0" fmla="*/ 17 w 20"/>
                <a:gd name="T1" fmla="*/ 0 h 26"/>
                <a:gd name="T2" fmla="*/ 17 w 20"/>
                <a:gd name="T3" fmla="*/ 25 h 26"/>
                <a:gd name="T4" fmla="*/ 3 w 20"/>
                <a:gd name="T5" fmla="*/ 26 h 26"/>
                <a:gd name="T6" fmla="*/ 2 w 20"/>
                <a:gd name="T7" fmla="*/ 0 h 26"/>
                <a:gd name="T8" fmla="*/ 17 w 20"/>
                <a:gd name="T9" fmla="*/ 0 h 26"/>
                <a:gd name="T10" fmla="*/ 4 w 20"/>
                <a:gd name="T11" fmla="*/ 2 h 26"/>
                <a:gd name="T12" fmla="*/ 4 w 20"/>
                <a:gd name="T13" fmla="*/ 24 h 26"/>
                <a:gd name="T14" fmla="*/ 14 w 20"/>
                <a:gd name="T15" fmla="*/ 24 h 26"/>
                <a:gd name="T16" fmla="*/ 16 w 20"/>
                <a:gd name="T17" fmla="*/ 3 h 26"/>
                <a:gd name="T18" fmla="*/ 4 w 20"/>
                <a:gd name="T19" fmla="*/ 2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" h="26">
                  <a:moveTo>
                    <a:pt x="17" y="0"/>
                  </a:moveTo>
                  <a:cubicBezTo>
                    <a:pt x="20" y="8"/>
                    <a:pt x="16" y="16"/>
                    <a:pt x="17" y="25"/>
                  </a:cubicBezTo>
                  <a:cubicBezTo>
                    <a:pt x="12" y="26"/>
                    <a:pt x="8" y="26"/>
                    <a:pt x="3" y="26"/>
                  </a:cubicBezTo>
                  <a:cubicBezTo>
                    <a:pt x="0" y="17"/>
                    <a:pt x="2" y="9"/>
                    <a:pt x="2" y="0"/>
                  </a:cubicBezTo>
                  <a:cubicBezTo>
                    <a:pt x="7" y="0"/>
                    <a:pt x="12" y="0"/>
                    <a:pt x="17" y="0"/>
                  </a:cubicBezTo>
                  <a:close/>
                  <a:moveTo>
                    <a:pt x="4" y="2"/>
                  </a:moveTo>
                  <a:cubicBezTo>
                    <a:pt x="5" y="11"/>
                    <a:pt x="2" y="16"/>
                    <a:pt x="4" y="24"/>
                  </a:cubicBezTo>
                  <a:cubicBezTo>
                    <a:pt x="10" y="24"/>
                    <a:pt x="10" y="24"/>
                    <a:pt x="14" y="24"/>
                  </a:cubicBezTo>
                  <a:cubicBezTo>
                    <a:pt x="15" y="15"/>
                    <a:pt x="16" y="8"/>
                    <a:pt x="16" y="3"/>
                  </a:cubicBezTo>
                  <a:cubicBezTo>
                    <a:pt x="12" y="1"/>
                    <a:pt x="8" y="2"/>
                    <a:pt x="4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85" name="Freeform 51"/>
            <p:cNvSpPr>
              <a:spLocks noEditPoints="1"/>
            </p:cNvSpPr>
            <p:nvPr/>
          </p:nvSpPr>
          <p:spPr bwMode="auto">
            <a:xfrm>
              <a:off x="6556376" y="2459038"/>
              <a:ext cx="96838" cy="161925"/>
            </a:xfrm>
            <a:custGeom>
              <a:avLst/>
              <a:gdLst>
                <a:gd name="T0" fmla="*/ 29 w 31"/>
                <a:gd name="T1" fmla="*/ 46 h 51"/>
                <a:gd name="T2" fmla="*/ 5 w 31"/>
                <a:gd name="T3" fmla="*/ 47 h 51"/>
                <a:gd name="T4" fmla="*/ 5 w 31"/>
                <a:gd name="T5" fmla="*/ 40 h 51"/>
                <a:gd name="T6" fmla="*/ 2 w 31"/>
                <a:gd name="T7" fmla="*/ 31 h 51"/>
                <a:gd name="T8" fmla="*/ 3 w 31"/>
                <a:gd name="T9" fmla="*/ 5 h 51"/>
                <a:gd name="T10" fmla="*/ 18 w 31"/>
                <a:gd name="T11" fmla="*/ 7 h 51"/>
                <a:gd name="T12" fmla="*/ 31 w 31"/>
                <a:gd name="T13" fmla="*/ 40 h 51"/>
                <a:gd name="T14" fmla="*/ 29 w 31"/>
                <a:gd name="T15" fmla="*/ 46 h 51"/>
                <a:gd name="T16" fmla="*/ 13 w 31"/>
                <a:gd name="T17" fmla="*/ 18 h 51"/>
                <a:gd name="T18" fmla="*/ 21 w 31"/>
                <a:gd name="T19" fmla="*/ 16 h 51"/>
                <a:gd name="T20" fmla="*/ 11 w 31"/>
                <a:gd name="T21" fmla="*/ 5 h 51"/>
                <a:gd name="T22" fmla="*/ 13 w 31"/>
                <a:gd name="T23" fmla="*/ 18 h 51"/>
                <a:gd name="T24" fmla="*/ 3 w 31"/>
                <a:gd name="T25" fmla="*/ 21 h 51"/>
                <a:gd name="T26" fmla="*/ 11 w 31"/>
                <a:gd name="T27" fmla="*/ 18 h 51"/>
                <a:gd name="T28" fmla="*/ 7 w 31"/>
                <a:gd name="T29" fmla="*/ 5 h 51"/>
                <a:gd name="T30" fmla="*/ 3 w 31"/>
                <a:gd name="T31" fmla="*/ 21 h 51"/>
                <a:gd name="T32" fmla="*/ 14 w 31"/>
                <a:gd name="T33" fmla="*/ 20 h 51"/>
                <a:gd name="T34" fmla="*/ 19 w 31"/>
                <a:gd name="T35" fmla="*/ 38 h 51"/>
                <a:gd name="T36" fmla="*/ 25 w 31"/>
                <a:gd name="T37" fmla="*/ 36 h 51"/>
                <a:gd name="T38" fmla="*/ 22 w 31"/>
                <a:gd name="T39" fmla="*/ 19 h 51"/>
                <a:gd name="T40" fmla="*/ 14 w 31"/>
                <a:gd name="T41" fmla="*/ 20 h 51"/>
                <a:gd name="T42" fmla="*/ 4 w 31"/>
                <a:gd name="T43" fmla="*/ 24 h 51"/>
                <a:gd name="T44" fmla="*/ 8 w 31"/>
                <a:gd name="T45" fmla="*/ 40 h 51"/>
                <a:gd name="T46" fmla="*/ 16 w 31"/>
                <a:gd name="T47" fmla="*/ 39 h 51"/>
                <a:gd name="T48" fmla="*/ 11 w 31"/>
                <a:gd name="T49" fmla="*/ 20 h 51"/>
                <a:gd name="T50" fmla="*/ 4 w 31"/>
                <a:gd name="T51" fmla="*/ 24 h 51"/>
                <a:gd name="T52" fmla="*/ 8 w 31"/>
                <a:gd name="T53" fmla="*/ 47 h 51"/>
                <a:gd name="T54" fmla="*/ 28 w 31"/>
                <a:gd name="T55" fmla="*/ 43 h 51"/>
                <a:gd name="T56" fmla="*/ 25 w 31"/>
                <a:gd name="T57" fmla="*/ 38 h 51"/>
                <a:gd name="T58" fmla="*/ 6 w 31"/>
                <a:gd name="T59" fmla="*/ 42 h 51"/>
                <a:gd name="T60" fmla="*/ 8 w 31"/>
                <a:gd name="T61" fmla="*/ 4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31" h="51">
                  <a:moveTo>
                    <a:pt x="29" y="46"/>
                  </a:moveTo>
                  <a:cubicBezTo>
                    <a:pt x="23" y="47"/>
                    <a:pt x="12" y="51"/>
                    <a:pt x="5" y="47"/>
                  </a:cubicBezTo>
                  <a:cubicBezTo>
                    <a:pt x="2" y="45"/>
                    <a:pt x="5" y="43"/>
                    <a:pt x="5" y="40"/>
                  </a:cubicBezTo>
                  <a:cubicBezTo>
                    <a:pt x="5" y="37"/>
                    <a:pt x="3" y="34"/>
                    <a:pt x="2" y="31"/>
                  </a:cubicBezTo>
                  <a:cubicBezTo>
                    <a:pt x="0" y="22"/>
                    <a:pt x="1" y="13"/>
                    <a:pt x="3" y="5"/>
                  </a:cubicBezTo>
                  <a:cubicBezTo>
                    <a:pt x="8" y="0"/>
                    <a:pt x="16" y="4"/>
                    <a:pt x="18" y="7"/>
                  </a:cubicBezTo>
                  <a:cubicBezTo>
                    <a:pt x="26" y="15"/>
                    <a:pt x="22" y="33"/>
                    <a:pt x="31" y="40"/>
                  </a:cubicBezTo>
                  <a:cubicBezTo>
                    <a:pt x="31" y="42"/>
                    <a:pt x="31" y="45"/>
                    <a:pt x="29" y="46"/>
                  </a:cubicBezTo>
                  <a:close/>
                  <a:moveTo>
                    <a:pt x="13" y="18"/>
                  </a:moveTo>
                  <a:cubicBezTo>
                    <a:pt x="16" y="17"/>
                    <a:pt x="18" y="17"/>
                    <a:pt x="21" y="16"/>
                  </a:cubicBezTo>
                  <a:cubicBezTo>
                    <a:pt x="19" y="13"/>
                    <a:pt x="17" y="6"/>
                    <a:pt x="11" y="5"/>
                  </a:cubicBezTo>
                  <a:cubicBezTo>
                    <a:pt x="10" y="9"/>
                    <a:pt x="12" y="13"/>
                    <a:pt x="13" y="18"/>
                  </a:cubicBezTo>
                  <a:close/>
                  <a:moveTo>
                    <a:pt x="3" y="21"/>
                  </a:moveTo>
                  <a:cubicBezTo>
                    <a:pt x="6" y="20"/>
                    <a:pt x="8" y="19"/>
                    <a:pt x="11" y="18"/>
                  </a:cubicBezTo>
                  <a:cubicBezTo>
                    <a:pt x="9" y="13"/>
                    <a:pt x="9" y="9"/>
                    <a:pt x="7" y="5"/>
                  </a:cubicBezTo>
                  <a:cubicBezTo>
                    <a:pt x="4" y="8"/>
                    <a:pt x="3" y="14"/>
                    <a:pt x="3" y="21"/>
                  </a:cubicBezTo>
                  <a:close/>
                  <a:moveTo>
                    <a:pt x="14" y="20"/>
                  </a:moveTo>
                  <a:cubicBezTo>
                    <a:pt x="16" y="27"/>
                    <a:pt x="17" y="32"/>
                    <a:pt x="19" y="38"/>
                  </a:cubicBezTo>
                  <a:cubicBezTo>
                    <a:pt x="21" y="37"/>
                    <a:pt x="22" y="37"/>
                    <a:pt x="25" y="36"/>
                  </a:cubicBezTo>
                  <a:cubicBezTo>
                    <a:pt x="24" y="31"/>
                    <a:pt x="22" y="25"/>
                    <a:pt x="22" y="19"/>
                  </a:cubicBezTo>
                  <a:cubicBezTo>
                    <a:pt x="18" y="18"/>
                    <a:pt x="17" y="20"/>
                    <a:pt x="14" y="20"/>
                  </a:cubicBezTo>
                  <a:close/>
                  <a:moveTo>
                    <a:pt x="4" y="24"/>
                  </a:moveTo>
                  <a:cubicBezTo>
                    <a:pt x="5" y="29"/>
                    <a:pt x="6" y="35"/>
                    <a:pt x="8" y="40"/>
                  </a:cubicBezTo>
                  <a:cubicBezTo>
                    <a:pt x="11" y="40"/>
                    <a:pt x="13" y="39"/>
                    <a:pt x="16" y="39"/>
                  </a:cubicBezTo>
                  <a:cubicBezTo>
                    <a:pt x="15" y="32"/>
                    <a:pt x="13" y="26"/>
                    <a:pt x="11" y="20"/>
                  </a:cubicBezTo>
                  <a:cubicBezTo>
                    <a:pt x="9" y="21"/>
                    <a:pt x="5" y="22"/>
                    <a:pt x="4" y="24"/>
                  </a:cubicBezTo>
                  <a:close/>
                  <a:moveTo>
                    <a:pt x="8" y="47"/>
                  </a:moveTo>
                  <a:cubicBezTo>
                    <a:pt x="11" y="48"/>
                    <a:pt x="26" y="45"/>
                    <a:pt x="28" y="43"/>
                  </a:cubicBezTo>
                  <a:cubicBezTo>
                    <a:pt x="29" y="42"/>
                    <a:pt x="27" y="38"/>
                    <a:pt x="25" y="38"/>
                  </a:cubicBezTo>
                  <a:cubicBezTo>
                    <a:pt x="20" y="39"/>
                    <a:pt x="11" y="42"/>
                    <a:pt x="6" y="42"/>
                  </a:cubicBezTo>
                  <a:cubicBezTo>
                    <a:pt x="5" y="44"/>
                    <a:pt x="6" y="46"/>
                    <a:pt x="8" y="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86" name="Freeform 52"/>
            <p:cNvSpPr>
              <a:spLocks noEditPoints="1"/>
            </p:cNvSpPr>
            <p:nvPr/>
          </p:nvSpPr>
          <p:spPr bwMode="auto">
            <a:xfrm>
              <a:off x="6710364" y="2551113"/>
              <a:ext cx="47625" cy="53975"/>
            </a:xfrm>
            <a:custGeom>
              <a:avLst/>
              <a:gdLst>
                <a:gd name="T0" fmla="*/ 8 w 15"/>
                <a:gd name="T1" fmla="*/ 2 h 17"/>
                <a:gd name="T2" fmla="*/ 0 w 15"/>
                <a:gd name="T3" fmla="*/ 6 h 17"/>
                <a:gd name="T4" fmla="*/ 8 w 15"/>
                <a:gd name="T5" fmla="*/ 2 h 17"/>
                <a:gd name="T6" fmla="*/ 2 w 15"/>
                <a:gd name="T7" fmla="*/ 5 h 17"/>
                <a:gd name="T8" fmla="*/ 4 w 15"/>
                <a:gd name="T9" fmla="*/ 10 h 17"/>
                <a:gd name="T10" fmla="*/ 2 w 15"/>
                <a:gd name="T11" fmla="*/ 5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7">
                  <a:moveTo>
                    <a:pt x="8" y="2"/>
                  </a:moveTo>
                  <a:cubicBezTo>
                    <a:pt x="15" y="9"/>
                    <a:pt x="1" y="17"/>
                    <a:pt x="0" y="6"/>
                  </a:cubicBezTo>
                  <a:cubicBezTo>
                    <a:pt x="1" y="3"/>
                    <a:pt x="3" y="1"/>
                    <a:pt x="8" y="2"/>
                  </a:cubicBezTo>
                  <a:close/>
                  <a:moveTo>
                    <a:pt x="2" y="5"/>
                  </a:moveTo>
                  <a:cubicBezTo>
                    <a:pt x="2" y="8"/>
                    <a:pt x="3" y="9"/>
                    <a:pt x="4" y="10"/>
                  </a:cubicBezTo>
                  <a:cubicBezTo>
                    <a:pt x="10" y="10"/>
                    <a:pt x="7" y="0"/>
                    <a:pt x="2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87" name="Freeform 53"/>
            <p:cNvSpPr>
              <a:spLocks noEditPoints="1"/>
            </p:cNvSpPr>
            <p:nvPr/>
          </p:nvSpPr>
          <p:spPr bwMode="auto">
            <a:xfrm>
              <a:off x="6770689" y="2544763"/>
              <a:ext cx="46037" cy="50800"/>
            </a:xfrm>
            <a:custGeom>
              <a:avLst/>
              <a:gdLst>
                <a:gd name="T0" fmla="*/ 2 w 15"/>
                <a:gd name="T1" fmla="*/ 7 h 16"/>
                <a:gd name="T2" fmla="*/ 7 w 15"/>
                <a:gd name="T3" fmla="*/ 15 h 16"/>
                <a:gd name="T4" fmla="*/ 2 w 15"/>
                <a:gd name="T5" fmla="*/ 7 h 16"/>
                <a:gd name="T6" fmla="*/ 4 w 15"/>
                <a:gd name="T7" fmla="*/ 8 h 16"/>
                <a:gd name="T8" fmla="*/ 4 w 15"/>
                <a:gd name="T9" fmla="*/ 12 h 16"/>
                <a:gd name="T10" fmla="*/ 4 w 15"/>
                <a:gd name="T11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6">
                  <a:moveTo>
                    <a:pt x="2" y="7"/>
                  </a:moveTo>
                  <a:cubicBezTo>
                    <a:pt x="10" y="0"/>
                    <a:pt x="15" y="14"/>
                    <a:pt x="7" y="15"/>
                  </a:cubicBezTo>
                  <a:cubicBezTo>
                    <a:pt x="3" y="16"/>
                    <a:pt x="0" y="11"/>
                    <a:pt x="2" y="7"/>
                  </a:cubicBezTo>
                  <a:close/>
                  <a:moveTo>
                    <a:pt x="4" y="8"/>
                  </a:moveTo>
                  <a:cubicBezTo>
                    <a:pt x="4" y="9"/>
                    <a:pt x="3" y="11"/>
                    <a:pt x="4" y="12"/>
                  </a:cubicBezTo>
                  <a:cubicBezTo>
                    <a:pt x="10" y="15"/>
                    <a:pt x="10" y="4"/>
                    <a:pt x="4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88" name="Freeform 54"/>
            <p:cNvSpPr>
              <a:spLocks noEditPoints="1"/>
            </p:cNvSpPr>
            <p:nvPr/>
          </p:nvSpPr>
          <p:spPr bwMode="auto">
            <a:xfrm>
              <a:off x="6953251" y="2563813"/>
              <a:ext cx="69850" cy="120650"/>
            </a:xfrm>
            <a:custGeom>
              <a:avLst/>
              <a:gdLst>
                <a:gd name="T0" fmla="*/ 19 w 22"/>
                <a:gd name="T1" fmla="*/ 4 h 38"/>
                <a:gd name="T2" fmla="*/ 16 w 22"/>
                <a:gd name="T3" fmla="*/ 32 h 38"/>
                <a:gd name="T4" fmla="*/ 15 w 22"/>
                <a:gd name="T5" fmla="*/ 38 h 38"/>
                <a:gd name="T6" fmla="*/ 0 w 22"/>
                <a:gd name="T7" fmla="*/ 31 h 38"/>
                <a:gd name="T8" fmla="*/ 6 w 22"/>
                <a:gd name="T9" fmla="*/ 8 h 38"/>
                <a:gd name="T10" fmla="*/ 19 w 22"/>
                <a:gd name="T11" fmla="*/ 4 h 38"/>
                <a:gd name="T12" fmla="*/ 8 w 22"/>
                <a:gd name="T13" fmla="*/ 9 h 38"/>
                <a:gd name="T14" fmla="*/ 12 w 22"/>
                <a:gd name="T15" fmla="*/ 11 h 38"/>
                <a:gd name="T16" fmla="*/ 14 w 22"/>
                <a:gd name="T17" fmla="*/ 4 h 38"/>
                <a:gd name="T18" fmla="*/ 8 w 22"/>
                <a:gd name="T19" fmla="*/ 9 h 38"/>
                <a:gd name="T20" fmla="*/ 14 w 22"/>
                <a:gd name="T21" fmla="*/ 13 h 38"/>
                <a:gd name="T22" fmla="*/ 18 w 22"/>
                <a:gd name="T23" fmla="*/ 15 h 38"/>
                <a:gd name="T24" fmla="*/ 16 w 22"/>
                <a:gd name="T25" fmla="*/ 5 h 38"/>
                <a:gd name="T26" fmla="*/ 14 w 22"/>
                <a:gd name="T27" fmla="*/ 13 h 38"/>
                <a:gd name="T28" fmla="*/ 5 w 22"/>
                <a:gd name="T29" fmla="*/ 28 h 38"/>
                <a:gd name="T30" fmla="*/ 9 w 22"/>
                <a:gd name="T31" fmla="*/ 29 h 38"/>
                <a:gd name="T32" fmla="*/ 11 w 22"/>
                <a:gd name="T33" fmla="*/ 13 h 38"/>
                <a:gd name="T34" fmla="*/ 8 w 22"/>
                <a:gd name="T35" fmla="*/ 12 h 38"/>
                <a:gd name="T36" fmla="*/ 5 w 22"/>
                <a:gd name="T37" fmla="*/ 28 h 38"/>
                <a:gd name="T38" fmla="*/ 11 w 22"/>
                <a:gd name="T39" fmla="*/ 31 h 38"/>
                <a:gd name="T40" fmla="*/ 14 w 22"/>
                <a:gd name="T41" fmla="*/ 31 h 38"/>
                <a:gd name="T42" fmla="*/ 17 w 22"/>
                <a:gd name="T43" fmla="*/ 17 h 38"/>
                <a:gd name="T44" fmla="*/ 14 w 22"/>
                <a:gd name="T45" fmla="*/ 15 h 38"/>
                <a:gd name="T46" fmla="*/ 11 w 22"/>
                <a:gd name="T47" fmla="*/ 31 h 38"/>
                <a:gd name="T48" fmla="*/ 12 w 22"/>
                <a:gd name="T49" fmla="*/ 33 h 38"/>
                <a:gd name="T50" fmla="*/ 2 w 22"/>
                <a:gd name="T51" fmla="*/ 30 h 38"/>
                <a:gd name="T52" fmla="*/ 14 w 22"/>
                <a:gd name="T53" fmla="*/ 36 h 38"/>
                <a:gd name="T54" fmla="*/ 12 w 22"/>
                <a:gd name="T55" fmla="*/ 3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22" h="38">
                  <a:moveTo>
                    <a:pt x="19" y="4"/>
                  </a:moveTo>
                  <a:cubicBezTo>
                    <a:pt x="22" y="14"/>
                    <a:pt x="17" y="24"/>
                    <a:pt x="16" y="32"/>
                  </a:cubicBezTo>
                  <a:cubicBezTo>
                    <a:pt x="16" y="34"/>
                    <a:pt x="16" y="36"/>
                    <a:pt x="15" y="38"/>
                  </a:cubicBezTo>
                  <a:cubicBezTo>
                    <a:pt x="8" y="37"/>
                    <a:pt x="4" y="34"/>
                    <a:pt x="0" y="31"/>
                  </a:cubicBezTo>
                  <a:cubicBezTo>
                    <a:pt x="3" y="25"/>
                    <a:pt x="6" y="14"/>
                    <a:pt x="6" y="8"/>
                  </a:cubicBezTo>
                  <a:cubicBezTo>
                    <a:pt x="8" y="4"/>
                    <a:pt x="14" y="0"/>
                    <a:pt x="19" y="4"/>
                  </a:cubicBezTo>
                  <a:close/>
                  <a:moveTo>
                    <a:pt x="8" y="9"/>
                  </a:moveTo>
                  <a:cubicBezTo>
                    <a:pt x="9" y="10"/>
                    <a:pt x="11" y="11"/>
                    <a:pt x="12" y="11"/>
                  </a:cubicBezTo>
                  <a:cubicBezTo>
                    <a:pt x="12" y="8"/>
                    <a:pt x="14" y="6"/>
                    <a:pt x="14" y="4"/>
                  </a:cubicBezTo>
                  <a:cubicBezTo>
                    <a:pt x="10" y="4"/>
                    <a:pt x="9" y="7"/>
                    <a:pt x="8" y="9"/>
                  </a:cubicBezTo>
                  <a:close/>
                  <a:moveTo>
                    <a:pt x="14" y="13"/>
                  </a:moveTo>
                  <a:cubicBezTo>
                    <a:pt x="15" y="13"/>
                    <a:pt x="16" y="15"/>
                    <a:pt x="18" y="15"/>
                  </a:cubicBezTo>
                  <a:cubicBezTo>
                    <a:pt x="17" y="10"/>
                    <a:pt x="18" y="7"/>
                    <a:pt x="16" y="5"/>
                  </a:cubicBezTo>
                  <a:cubicBezTo>
                    <a:pt x="15" y="7"/>
                    <a:pt x="14" y="10"/>
                    <a:pt x="14" y="13"/>
                  </a:cubicBezTo>
                  <a:close/>
                  <a:moveTo>
                    <a:pt x="5" y="28"/>
                  </a:moveTo>
                  <a:cubicBezTo>
                    <a:pt x="7" y="28"/>
                    <a:pt x="8" y="29"/>
                    <a:pt x="9" y="29"/>
                  </a:cubicBezTo>
                  <a:cubicBezTo>
                    <a:pt x="10" y="24"/>
                    <a:pt x="11" y="18"/>
                    <a:pt x="11" y="13"/>
                  </a:cubicBezTo>
                  <a:cubicBezTo>
                    <a:pt x="10" y="12"/>
                    <a:pt x="9" y="12"/>
                    <a:pt x="8" y="12"/>
                  </a:cubicBezTo>
                  <a:cubicBezTo>
                    <a:pt x="6" y="17"/>
                    <a:pt x="5" y="22"/>
                    <a:pt x="5" y="28"/>
                  </a:cubicBezTo>
                  <a:close/>
                  <a:moveTo>
                    <a:pt x="11" y="31"/>
                  </a:moveTo>
                  <a:cubicBezTo>
                    <a:pt x="12" y="31"/>
                    <a:pt x="12" y="32"/>
                    <a:pt x="14" y="31"/>
                  </a:cubicBezTo>
                  <a:cubicBezTo>
                    <a:pt x="15" y="27"/>
                    <a:pt x="17" y="22"/>
                    <a:pt x="17" y="17"/>
                  </a:cubicBezTo>
                  <a:cubicBezTo>
                    <a:pt x="16" y="16"/>
                    <a:pt x="15" y="16"/>
                    <a:pt x="14" y="15"/>
                  </a:cubicBezTo>
                  <a:cubicBezTo>
                    <a:pt x="12" y="20"/>
                    <a:pt x="12" y="26"/>
                    <a:pt x="11" y="31"/>
                  </a:cubicBezTo>
                  <a:close/>
                  <a:moveTo>
                    <a:pt x="12" y="33"/>
                  </a:moveTo>
                  <a:cubicBezTo>
                    <a:pt x="8" y="33"/>
                    <a:pt x="6" y="28"/>
                    <a:pt x="2" y="30"/>
                  </a:cubicBezTo>
                  <a:cubicBezTo>
                    <a:pt x="4" y="32"/>
                    <a:pt x="9" y="35"/>
                    <a:pt x="14" y="36"/>
                  </a:cubicBezTo>
                  <a:cubicBezTo>
                    <a:pt x="15" y="34"/>
                    <a:pt x="13" y="34"/>
                    <a:pt x="12" y="3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89" name="Freeform 55"/>
            <p:cNvSpPr>
              <a:spLocks noEditPoints="1"/>
            </p:cNvSpPr>
            <p:nvPr/>
          </p:nvSpPr>
          <p:spPr bwMode="auto">
            <a:xfrm>
              <a:off x="6442076" y="2576513"/>
              <a:ext cx="104775" cy="120650"/>
            </a:xfrm>
            <a:custGeom>
              <a:avLst/>
              <a:gdLst>
                <a:gd name="T0" fmla="*/ 13 w 33"/>
                <a:gd name="T1" fmla="*/ 30 h 38"/>
                <a:gd name="T2" fmla="*/ 13 w 33"/>
                <a:gd name="T3" fmla="*/ 0 h 38"/>
                <a:gd name="T4" fmla="*/ 25 w 33"/>
                <a:gd name="T5" fmla="*/ 20 h 38"/>
                <a:gd name="T6" fmla="*/ 28 w 33"/>
                <a:gd name="T7" fmla="*/ 31 h 38"/>
                <a:gd name="T8" fmla="*/ 24 w 33"/>
                <a:gd name="T9" fmla="*/ 33 h 38"/>
                <a:gd name="T10" fmla="*/ 17 w 33"/>
                <a:gd name="T11" fmla="*/ 37 h 38"/>
                <a:gd name="T12" fmla="*/ 13 w 33"/>
                <a:gd name="T13" fmla="*/ 30 h 38"/>
                <a:gd name="T14" fmla="*/ 16 w 33"/>
                <a:gd name="T15" fmla="*/ 13 h 38"/>
                <a:gd name="T16" fmla="*/ 19 w 33"/>
                <a:gd name="T17" fmla="*/ 10 h 38"/>
                <a:gd name="T18" fmla="*/ 12 w 33"/>
                <a:gd name="T19" fmla="*/ 2 h 38"/>
                <a:gd name="T20" fmla="*/ 16 w 33"/>
                <a:gd name="T21" fmla="*/ 13 h 38"/>
                <a:gd name="T22" fmla="*/ 10 w 33"/>
                <a:gd name="T23" fmla="*/ 16 h 38"/>
                <a:gd name="T24" fmla="*/ 14 w 33"/>
                <a:gd name="T25" fmla="*/ 13 h 38"/>
                <a:gd name="T26" fmla="*/ 10 w 33"/>
                <a:gd name="T27" fmla="*/ 4 h 38"/>
                <a:gd name="T28" fmla="*/ 10 w 33"/>
                <a:gd name="T29" fmla="*/ 16 h 38"/>
                <a:gd name="T30" fmla="*/ 17 w 33"/>
                <a:gd name="T31" fmla="*/ 14 h 38"/>
                <a:gd name="T32" fmla="*/ 21 w 33"/>
                <a:gd name="T33" fmla="*/ 23 h 38"/>
                <a:gd name="T34" fmla="*/ 24 w 33"/>
                <a:gd name="T35" fmla="*/ 21 h 38"/>
                <a:gd name="T36" fmla="*/ 20 w 33"/>
                <a:gd name="T37" fmla="*/ 13 h 38"/>
                <a:gd name="T38" fmla="*/ 17 w 33"/>
                <a:gd name="T39" fmla="*/ 14 h 38"/>
                <a:gd name="T40" fmla="*/ 14 w 33"/>
                <a:gd name="T41" fmla="*/ 16 h 38"/>
                <a:gd name="T42" fmla="*/ 14 w 33"/>
                <a:gd name="T43" fmla="*/ 28 h 38"/>
                <a:gd name="T44" fmla="*/ 19 w 33"/>
                <a:gd name="T45" fmla="*/ 25 h 38"/>
                <a:gd name="T46" fmla="*/ 14 w 33"/>
                <a:gd name="T47" fmla="*/ 16 h 38"/>
                <a:gd name="T48" fmla="*/ 15 w 33"/>
                <a:gd name="T49" fmla="*/ 31 h 38"/>
                <a:gd name="T50" fmla="*/ 17 w 33"/>
                <a:gd name="T51" fmla="*/ 35 h 38"/>
                <a:gd name="T52" fmla="*/ 28 w 33"/>
                <a:gd name="T53" fmla="*/ 26 h 38"/>
                <a:gd name="T54" fmla="*/ 15 w 33"/>
                <a:gd name="T55" fmla="*/ 31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33" h="38">
                  <a:moveTo>
                    <a:pt x="13" y="30"/>
                  </a:moveTo>
                  <a:cubicBezTo>
                    <a:pt x="10" y="22"/>
                    <a:pt x="0" y="4"/>
                    <a:pt x="13" y="0"/>
                  </a:cubicBezTo>
                  <a:cubicBezTo>
                    <a:pt x="19" y="3"/>
                    <a:pt x="21" y="13"/>
                    <a:pt x="25" y="20"/>
                  </a:cubicBezTo>
                  <a:cubicBezTo>
                    <a:pt x="27" y="23"/>
                    <a:pt x="33" y="26"/>
                    <a:pt x="28" y="31"/>
                  </a:cubicBezTo>
                  <a:cubicBezTo>
                    <a:pt x="28" y="31"/>
                    <a:pt x="26" y="32"/>
                    <a:pt x="24" y="33"/>
                  </a:cubicBezTo>
                  <a:cubicBezTo>
                    <a:pt x="22" y="35"/>
                    <a:pt x="19" y="38"/>
                    <a:pt x="17" y="37"/>
                  </a:cubicBezTo>
                  <a:cubicBezTo>
                    <a:pt x="13" y="37"/>
                    <a:pt x="13" y="33"/>
                    <a:pt x="13" y="30"/>
                  </a:cubicBezTo>
                  <a:close/>
                  <a:moveTo>
                    <a:pt x="16" y="13"/>
                  </a:moveTo>
                  <a:cubicBezTo>
                    <a:pt x="17" y="12"/>
                    <a:pt x="19" y="12"/>
                    <a:pt x="19" y="10"/>
                  </a:cubicBezTo>
                  <a:cubicBezTo>
                    <a:pt x="17" y="8"/>
                    <a:pt x="15" y="4"/>
                    <a:pt x="12" y="2"/>
                  </a:cubicBezTo>
                  <a:cubicBezTo>
                    <a:pt x="12" y="5"/>
                    <a:pt x="15" y="9"/>
                    <a:pt x="16" y="13"/>
                  </a:cubicBezTo>
                  <a:close/>
                  <a:moveTo>
                    <a:pt x="10" y="16"/>
                  </a:moveTo>
                  <a:cubicBezTo>
                    <a:pt x="11" y="15"/>
                    <a:pt x="14" y="15"/>
                    <a:pt x="14" y="13"/>
                  </a:cubicBezTo>
                  <a:cubicBezTo>
                    <a:pt x="12" y="10"/>
                    <a:pt x="12" y="7"/>
                    <a:pt x="10" y="4"/>
                  </a:cubicBezTo>
                  <a:cubicBezTo>
                    <a:pt x="8" y="7"/>
                    <a:pt x="9" y="13"/>
                    <a:pt x="10" y="16"/>
                  </a:cubicBezTo>
                  <a:close/>
                  <a:moveTo>
                    <a:pt x="17" y="14"/>
                  </a:moveTo>
                  <a:cubicBezTo>
                    <a:pt x="19" y="17"/>
                    <a:pt x="20" y="21"/>
                    <a:pt x="21" y="23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2" y="18"/>
                    <a:pt x="22" y="15"/>
                    <a:pt x="20" y="13"/>
                  </a:cubicBezTo>
                  <a:cubicBezTo>
                    <a:pt x="19" y="14"/>
                    <a:pt x="18" y="14"/>
                    <a:pt x="17" y="14"/>
                  </a:cubicBezTo>
                  <a:close/>
                  <a:moveTo>
                    <a:pt x="14" y="16"/>
                  </a:moveTo>
                  <a:cubicBezTo>
                    <a:pt x="9" y="18"/>
                    <a:pt x="13" y="24"/>
                    <a:pt x="14" y="28"/>
                  </a:cubicBezTo>
                  <a:cubicBezTo>
                    <a:pt x="17" y="28"/>
                    <a:pt x="18" y="26"/>
                    <a:pt x="19" y="25"/>
                  </a:cubicBezTo>
                  <a:cubicBezTo>
                    <a:pt x="17" y="23"/>
                    <a:pt x="17" y="18"/>
                    <a:pt x="14" y="16"/>
                  </a:cubicBezTo>
                  <a:close/>
                  <a:moveTo>
                    <a:pt x="15" y="31"/>
                  </a:moveTo>
                  <a:cubicBezTo>
                    <a:pt x="15" y="33"/>
                    <a:pt x="16" y="34"/>
                    <a:pt x="17" y="35"/>
                  </a:cubicBezTo>
                  <a:cubicBezTo>
                    <a:pt x="21" y="32"/>
                    <a:pt x="27" y="31"/>
                    <a:pt x="28" y="26"/>
                  </a:cubicBezTo>
                  <a:cubicBezTo>
                    <a:pt x="24" y="19"/>
                    <a:pt x="20" y="30"/>
                    <a:pt x="15" y="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90" name="Freeform 56"/>
            <p:cNvSpPr/>
            <p:nvPr/>
          </p:nvSpPr>
          <p:spPr bwMode="auto">
            <a:xfrm>
              <a:off x="6972301" y="2806700"/>
              <a:ext cx="12700" cy="25400"/>
            </a:xfrm>
            <a:custGeom>
              <a:avLst/>
              <a:gdLst>
                <a:gd name="T0" fmla="*/ 1 w 4"/>
                <a:gd name="T1" fmla="*/ 0 h 8"/>
                <a:gd name="T2" fmla="*/ 0 w 4"/>
                <a:gd name="T3" fmla="*/ 8 h 8"/>
                <a:gd name="T4" fmla="*/ 1 w 4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8">
                  <a:moveTo>
                    <a:pt x="1" y="0"/>
                  </a:moveTo>
                  <a:cubicBezTo>
                    <a:pt x="3" y="2"/>
                    <a:pt x="4" y="8"/>
                    <a:pt x="0" y="8"/>
                  </a:cubicBezTo>
                  <a:cubicBezTo>
                    <a:pt x="0" y="5"/>
                    <a:pt x="0" y="3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91" name="Freeform 57"/>
            <p:cNvSpPr/>
            <p:nvPr/>
          </p:nvSpPr>
          <p:spPr bwMode="auto">
            <a:xfrm>
              <a:off x="6978651" y="2816225"/>
              <a:ext cx="22225" cy="25400"/>
            </a:xfrm>
            <a:custGeom>
              <a:avLst/>
              <a:gdLst>
                <a:gd name="T0" fmla="*/ 5 w 7"/>
                <a:gd name="T1" fmla="*/ 0 h 8"/>
                <a:gd name="T2" fmla="*/ 1 w 7"/>
                <a:gd name="T3" fmla="*/ 8 h 8"/>
                <a:gd name="T4" fmla="*/ 0 w 7"/>
                <a:gd name="T5" fmla="*/ 7 h 8"/>
                <a:gd name="T6" fmla="*/ 5 w 7"/>
                <a:gd name="T7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8">
                  <a:moveTo>
                    <a:pt x="5" y="0"/>
                  </a:moveTo>
                  <a:cubicBezTo>
                    <a:pt x="7" y="3"/>
                    <a:pt x="4" y="8"/>
                    <a:pt x="1" y="8"/>
                  </a:cubicBezTo>
                  <a:cubicBezTo>
                    <a:pt x="1" y="7"/>
                    <a:pt x="1" y="8"/>
                    <a:pt x="0" y="7"/>
                  </a:cubicBezTo>
                  <a:cubicBezTo>
                    <a:pt x="2" y="5"/>
                    <a:pt x="4" y="3"/>
                    <a:pt x="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92" name="Freeform 58"/>
            <p:cNvSpPr/>
            <p:nvPr/>
          </p:nvSpPr>
          <p:spPr bwMode="auto">
            <a:xfrm>
              <a:off x="6486526" y="2822575"/>
              <a:ext cx="12700" cy="25400"/>
            </a:xfrm>
            <a:custGeom>
              <a:avLst/>
              <a:gdLst>
                <a:gd name="T0" fmla="*/ 1 w 4"/>
                <a:gd name="T1" fmla="*/ 0 h 8"/>
                <a:gd name="T2" fmla="*/ 0 w 4"/>
                <a:gd name="T3" fmla="*/ 7 h 8"/>
                <a:gd name="T4" fmla="*/ 1 w 4"/>
                <a:gd name="T5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8">
                  <a:moveTo>
                    <a:pt x="1" y="0"/>
                  </a:moveTo>
                  <a:cubicBezTo>
                    <a:pt x="4" y="2"/>
                    <a:pt x="2" y="8"/>
                    <a:pt x="0" y="7"/>
                  </a:cubicBezTo>
                  <a:cubicBezTo>
                    <a:pt x="1" y="5"/>
                    <a:pt x="0" y="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93" name="Freeform 59"/>
            <p:cNvSpPr/>
            <p:nvPr/>
          </p:nvSpPr>
          <p:spPr bwMode="auto">
            <a:xfrm>
              <a:off x="6991351" y="2828925"/>
              <a:ext cx="22225" cy="19050"/>
            </a:xfrm>
            <a:custGeom>
              <a:avLst/>
              <a:gdLst>
                <a:gd name="T0" fmla="*/ 5 w 7"/>
                <a:gd name="T1" fmla="*/ 0 h 6"/>
                <a:gd name="T2" fmla="*/ 0 w 7"/>
                <a:gd name="T3" fmla="*/ 6 h 6"/>
                <a:gd name="T4" fmla="*/ 5 w 7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6">
                  <a:moveTo>
                    <a:pt x="5" y="0"/>
                  </a:moveTo>
                  <a:cubicBezTo>
                    <a:pt x="7" y="2"/>
                    <a:pt x="2" y="5"/>
                    <a:pt x="0" y="6"/>
                  </a:cubicBezTo>
                  <a:cubicBezTo>
                    <a:pt x="0" y="3"/>
                    <a:pt x="4" y="2"/>
                    <a:pt x="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94" name="Freeform 60"/>
            <p:cNvSpPr/>
            <p:nvPr/>
          </p:nvSpPr>
          <p:spPr bwMode="auto">
            <a:xfrm>
              <a:off x="6448426" y="2832100"/>
              <a:ext cx="19050" cy="12700"/>
            </a:xfrm>
            <a:custGeom>
              <a:avLst/>
              <a:gdLst>
                <a:gd name="T0" fmla="*/ 0 w 6"/>
                <a:gd name="T1" fmla="*/ 0 h 4"/>
                <a:gd name="T2" fmla="*/ 5 w 6"/>
                <a:gd name="T3" fmla="*/ 4 h 4"/>
                <a:gd name="T4" fmla="*/ 0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0" y="0"/>
                  </a:moveTo>
                  <a:cubicBezTo>
                    <a:pt x="3" y="0"/>
                    <a:pt x="6" y="2"/>
                    <a:pt x="5" y="4"/>
                  </a:cubicBezTo>
                  <a:cubicBezTo>
                    <a:pt x="3" y="3"/>
                    <a:pt x="1" y="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95" name="Freeform 61"/>
            <p:cNvSpPr/>
            <p:nvPr/>
          </p:nvSpPr>
          <p:spPr bwMode="auto">
            <a:xfrm>
              <a:off x="6432551" y="2832100"/>
              <a:ext cx="22225" cy="15875"/>
            </a:xfrm>
            <a:custGeom>
              <a:avLst/>
              <a:gdLst>
                <a:gd name="T0" fmla="*/ 2 w 7"/>
                <a:gd name="T1" fmla="*/ 1 h 5"/>
                <a:gd name="T2" fmla="*/ 7 w 7"/>
                <a:gd name="T3" fmla="*/ 5 h 5"/>
                <a:gd name="T4" fmla="*/ 1 w 7"/>
                <a:gd name="T5" fmla="*/ 2 h 5"/>
                <a:gd name="T6" fmla="*/ 2 w 7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5">
                  <a:moveTo>
                    <a:pt x="2" y="1"/>
                  </a:moveTo>
                  <a:cubicBezTo>
                    <a:pt x="3" y="2"/>
                    <a:pt x="6" y="2"/>
                    <a:pt x="7" y="5"/>
                  </a:cubicBezTo>
                  <a:cubicBezTo>
                    <a:pt x="5" y="5"/>
                    <a:pt x="2" y="3"/>
                    <a:pt x="1" y="2"/>
                  </a:cubicBezTo>
                  <a:cubicBezTo>
                    <a:pt x="0" y="0"/>
                    <a:pt x="3" y="2"/>
                    <a:pt x="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96" name="Freeform 62"/>
            <p:cNvSpPr/>
            <p:nvPr/>
          </p:nvSpPr>
          <p:spPr bwMode="auto">
            <a:xfrm>
              <a:off x="7010401" y="2835275"/>
              <a:ext cx="15875" cy="15875"/>
            </a:xfrm>
            <a:custGeom>
              <a:avLst/>
              <a:gdLst>
                <a:gd name="T0" fmla="*/ 4 w 5"/>
                <a:gd name="T1" fmla="*/ 0 h 5"/>
                <a:gd name="T2" fmla="*/ 0 w 5"/>
                <a:gd name="T3" fmla="*/ 4 h 5"/>
                <a:gd name="T4" fmla="*/ 4 w 5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4" y="0"/>
                  </a:moveTo>
                  <a:cubicBezTo>
                    <a:pt x="5" y="1"/>
                    <a:pt x="2" y="5"/>
                    <a:pt x="0" y="4"/>
                  </a:cubicBezTo>
                  <a:cubicBezTo>
                    <a:pt x="0" y="2"/>
                    <a:pt x="3" y="1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97" name="Freeform 63"/>
            <p:cNvSpPr/>
            <p:nvPr/>
          </p:nvSpPr>
          <p:spPr bwMode="auto">
            <a:xfrm>
              <a:off x="6346826" y="2892425"/>
              <a:ext cx="19050" cy="15875"/>
            </a:xfrm>
            <a:custGeom>
              <a:avLst/>
              <a:gdLst>
                <a:gd name="T0" fmla="*/ 1 w 6"/>
                <a:gd name="T1" fmla="*/ 0 h 5"/>
                <a:gd name="T2" fmla="*/ 5 w 6"/>
                <a:gd name="T3" fmla="*/ 5 h 5"/>
                <a:gd name="T4" fmla="*/ 1 w 6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5">
                  <a:moveTo>
                    <a:pt x="1" y="0"/>
                  </a:moveTo>
                  <a:cubicBezTo>
                    <a:pt x="2" y="2"/>
                    <a:pt x="6" y="2"/>
                    <a:pt x="5" y="5"/>
                  </a:cubicBezTo>
                  <a:cubicBezTo>
                    <a:pt x="3" y="4"/>
                    <a:pt x="0" y="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98" name="Freeform 64"/>
            <p:cNvSpPr/>
            <p:nvPr/>
          </p:nvSpPr>
          <p:spPr bwMode="auto">
            <a:xfrm>
              <a:off x="6388101" y="2895600"/>
              <a:ext cx="15875" cy="19050"/>
            </a:xfrm>
            <a:custGeom>
              <a:avLst/>
              <a:gdLst>
                <a:gd name="T0" fmla="*/ 4 w 5"/>
                <a:gd name="T1" fmla="*/ 0 h 6"/>
                <a:gd name="T2" fmla="*/ 0 w 5"/>
                <a:gd name="T3" fmla="*/ 6 h 6"/>
                <a:gd name="T4" fmla="*/ 4 w 5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6">
                  <a:moveTo>
                    <a:pt x="4" y="0"/>
                  </a:moveTo>
                  <a:cubicBezTo>
                    <a:pt x="5" y="1"/>
                    <a:pt x="2" y="5"/>
                    <a:pt x="0" y="6"/>
                  </a:cubicBezTo>
                  <a:cubicBezTo>
                    <a:pt x="0" y="4"/>
                    <a:pt x="2" y="2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99" name="Freeform 65"/>
            <p:cNvSpPr/>
            <p:nvPr/>
          </p:nvSpPr>
          <p:spPr bwMode="auto">
            <a:xfrm>
              <a:off x="6262689" y="3071813"/>
              <a:ext cx="128587" cy="196850"/>
            </a:xfrm>
            <a:custGeom>
              <a:avLst/>
              <a:gdLst>
                <a:gd name="T0" fmla="*/ 35 w 41"/>
                <a:gd name="T1" fmla="*/ 10 h 62"/>
                <a:gd name="T2" fmla="*/ 38 w 41"/>
                <a:gd name="T3" fmla="*/ 8 h 62"/>
                <a:gd name="T4" fmla="*/ 35 w 41"/>
                <a:gd name="T5" fmla="*/ 16 h 62"/>
                <a:gd name="T6" fmla="*/ 18 w 41"/>
                <a:gd name="T7" fmla="*/ 29 h 62"/>
                <a:gd name="T8" fmla="*/ 35 w 41"/>
                <a:gd name="T9" fmla="*/ 46 h 62"/>
                <a:gd name="T10" fmla="*/ 33 w 41"/>
                <a:gd name="T11" fmla="*/ 51 h 62"/>
                <a:gd name="T12" fmla="*/ 32 w 41"/>
                <a:gd name="T13" fmla="*/ 53 h 62"/>
                <a:gd name="T14" fmla="*/ 3 w 41"/>
                <a:gd name="T15" fmla="*/ 48 h 62"/>
                <a:gd name="T16" fmla="*/ 1 w 41"/>
                <a:gd name="T17" fmla="*/ 48 h 62"/>
                <a:gd name="T18" fmla="*/ 4 w 41"/>
                <a:gd name="T19" fmla="*/ 40 h 62"/>
                <a:gd name="T20" fmla="*/ 7 w 41"/>
                <a:gd name="T21" fmla="*/ 42 h 62"/>
                <a:gd name="T22" fmla="*/ 6 w 41"/>
                <a:gd name="T23" fmla="*/ 46 h 62"/>
                <a:gd name="T24" fmla="*/ 31 w 41"/>
                <a:gd name="T25" fmla="*/ 40 h 62"/>
                <a:gd name="T26" fmla="*/ 13 w 41"/>
                <a:gd name="T27" fmla="*/ 29 h 62"/>
                <a:gd name="T28" fmla="*/ 15 w 41"/>
                <a:gd name="T29" fmla="*/ 11 h 62"/>
                <a:gd name="T30" fmla="*/ 35 w 41"/>
                <a:gd name="T31" fmla="*/ 1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1" h="62">
                  <a:moveTo>
                    <a:pt x="35" y="10"/>
                  </a:moveTo>
                  <a:cubicBezTo>
                    <a:pt x="36" y="10"/>
                    <a:pt x="36" y="7"/>
                    <a:pt x="38" y="8"/>
                  </a:cubicBezTo>
                  <a:cubicBezTo>
                    <a:pt x="41" y="9"/>
                    <a:pt x="38" y="18"/>
                    <a:pt x="35" y="16"/>
                  </a:cubicBezTo>
                  <a:cubicBezTo>
                    <a:pt x="29" y="0"/>
                    <a:pt x="7" y="17"/>
                    <a:pt x="18" y="29"/>
                  </a:cubicBezTo>
                  <a:cubicBezTo>
                    <a:pt x="26" y="32"/>
                    <a:pt x="37" y="35"/>
                    <a:pt x="35" y="46"/>
                  </a:cubicBezTo>
                  <a:cubicBezTo>
                    <a:pt x="35" y="47"/>
                    <a:pt x="33" y="49"/>
                    <a:pt x="33" y="51"/>
                  </a:cubicBezTo>
                  <a:cubicBezTo>
                    <a:pt x="32" y="52"/>
                    <a:pt x="32" y="52"/>
                    <a:pt x="32" y="53"/>
                  </a:cubicBezTo>
                  <a:cubicBezTo>
                    <a:pt x="25" y="62"/>
                    <a:pt x="6" y="57"/>
                    <a:pt x="3" y="48"/>
                  </a:cubicBezTo>
                  <a:cubicBezTo>
                    <a:pt x="2" y="47"/>
                    <a:pt x="1" y="49"/>
                    <a:pt x="1" y="48"/>
                  </a:cubicBezTo>
                  <a:cubicBezTo>
                    <a:pt x="0" y="44"/>
                    <a:pt x="3" y="42"/>
                    <a:pt x="4" y="40"/>
                  </a:cubicBezTo>
                  <a:cubicBezTo>
                    <a:pt x="6" y="40"/>
                    <a:pt x="7" y="41"/>
                    <a:pt x="7" y="42"/>
                  </a:cubicBezTo>
                  <a:cubicBezTo>
                    <a:pt x="7" y="44"/>
                    <a:pt x="7" y="45"/>
                    <a:pt x="6" y="46"/>
                  </a:cubicBezTo>
                  <a:cubicBezTo>
                    <a:pt x="10" y="59"/>
                    <a:pt x="35" y="56"/>
                    <a:pt x="31" y="40"/>
                  </a:cubicBezTo>
                  <a:cubicBezTo>
                    <a:pt x="27" y="34"/>
                    <a:pt x="16" y="34"/>
                    <a:pt x="13" y="29"/>
                  </a:cubicBezTo>
                  <a:cubicBezTo>
                    <a:pt x="10" y="23"/>
                    <a:pt x="12" y="14"/>
                    <a:pt x="15" y="11"/>
                  </a:cubicBezTo>
                  <a:cubicBezTo>
                    <a:pt x="19" y="5"/>
                    <a:pt x="31" y="3"/>
                    <a:pt x="35" y="1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00" name="Freeform 66"/>
            <p:cNvSpPr/>
            <p:nvPr/>
          </p:nvSpPr>
          <p:spPr bwMode="auto">
            <a:xfrm>
              <a:off x="7091364" y="3090863"/>
              <a:ext cx="139700" cy="146050"/>
            </a:xfrm>
            <a:custGeom>
              <a:avLst/>
              <a:gdLst>
                <a:gd name="T0" fmla="*/ 12 w 44"/>
                <a:gd name="T1" fmla="*/ 1 h 46"/>
                <a:gd name="T2" fmla="*/ 8 w 44"/>
                <a:gd name="T3" fmla="*/ 5 h 46"/>
                <a:gd name="T4" fmla="*/ 13 w 44"/>
                <a:gd name="T5" fmla="*/ 18 h 46"/>
                <a:gd name="T6" fmla="*/ 14 w 44"/>
                <a:gd name="T7" fmla="*/ 18 h 46"/>
                <a:gd name="T8" fmla="*/ 16 w 44"/>
                <a:gd name="T9" fmla="*/ 39 h 46"/>
                <a:gd name="T10" fmla="*/ 37 w 44"/>
                <a:gd name="T11" fmla="*/ 33 h 46"/>
                <a:gd name="T12" fmla="*/ 34 w 44"/>
                <a:gd name="T13" fmla="*/ 25 h 46"/>
                <a:gd name="T14" fmla="*/ 40 w 44"/>
                <a:gd name="T15" fmla="*/ 31 h 46"/>
                <a:gd name="T16" fmla="*/ 44 w 44"/>
                <a:gd name="T17" fmla="*/ 33 h 46"/>
                <a:gd name="T18" fmla="*/ 42 w 44"/>
                <a:gd name="T19" fmla="*/ 36 h 46"/>
                <a:gd name="T20" fmla="*/ 18 w 44"/>
                <a:gd name="T21" fmla="*/ 42 h 46"/>
                <a:gd name="T22" fmla="*/ 11 w 44"/>
                <a:gd name="T23" fmla="*/ 42 h 46"/>
                <a:gd name="T24" fmla="*/ 5 w 44"/>
                <a:gd name="T25" fmla="*/ 5 h 46"/>
                <a:gd name="T26" fmla="*/ 0 w 44"/>
                <a:gd name="T27" fmla="*/ 4 h 46"/>
                <a:gd name="T28" fmla="*/ 12 w 44"/>
                <a:gd name="T29" fmla="*/ 1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4" h="46">
                  <a:moveTo>
                    <a:pt x="12" y="1"/>
                  </a:moveTo>
                  <a:cubicBezTo>
                    <a:pt x="12" y="3"/>
                    <a:pt x="10" y="3"/>
                    <a:pt x="8" y="5"/>
                  </a:cubicBezTo>
                  <a:cubicBezTo>
                    <a:pt x="10" y="9"/>
                    <a:pt x="14" y="13"/>
                    <a:pt x="13" y="18"/>
                  </a:cubicBezTo>
                  <a:cubicBezTo>
                    <a:pt x="13" y="18"/>
                    <a:pt x="13" y="18"/>
                    <a:pt x="14" y="18"/>
                  </a:cubicBezTo>
                  <a:cubicBezTo>
                    <a:pt x="15" y="25"/>
                    <a:pt x="16" y="32"/>
                    <a:pt x="16" y="39"/>
                  </a:cubicBezTo>
                  <a:cubicBezTo>
                    <a:pt x="22" y="36"/>
                    <a:pt x="29" y="34"/>
                    <a:pt x="37" y="33"/>
                  </a:cubicBezTo>
                  <a:cubicBezTo>
                    <a:pt x="36" y="30"/>
                    <a:pt x="32" y="28"/>
                    <a:pt x="34" y="25"/>
                  </a:cubicBezTo>
                  <a:cubicBezTo>
                    <a:pt x="37" y="25"/>
                    <a:pt x="38" y="29"/>
                    <a:pt x="40" y="31"/>
                  </a:cubicBezTo>
                  <a:cubicBezTo>
                    <a:pt x="42" y="31"/>
                    <a:pt x="43" y="32"/>
                    <a:pt x="44" y="33"/>
                  </a:cubicBezTo>
                  <a:cubicBezTo>
                    <a:pt x="44" y="35"/>
                    <a:pt x="43" y="35"/>
                    <a:pt x="42" y="36"/>
                  </a:cubicBezTo>
                  <a:cubicBezTo>
                    <a:pt x="34" y="36"/>
                    <a:pt x="24" y="38"/>
                    <a:pt x="18" y="42"/>
                  </a:cubicBezTo>
                  <a:cubicBezTo>
                    <a:pt x="15" y="43"/>
                    <a:pt x="14" y="46"/>
                    <a:pt x="11" y="42"/>
                  </a:cubicBezTo>
                  <a:cubicBezTo>
                    <a:pt x="14" y="30"/>
                    <a:pt x="11" y="14"/>
                    <a:pt x="5" y="5"/>
                  </a:cubicBezTo>
                  <a:cubicBezTo>
                    <a:pt x="2" y="5"/>
                    <a:pt x="1" y="5"/>
                    <a:pt x="0" y="4"/>
                  </a:cubicBezTo>
                  <a:cubicBezTo>
                    <a:pt x="2" y="0"/>
                    <a:pt x="7" y="1"/>
                    <a:pt x="1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01" name="Freeform 67"/>
            <p:cNvSpPr>
              <a:spLocks noEditPoints="1"/>
            </p:cNvSpPr>
            <p:nvPr/>
          </p:nvSpPr>
          <p:spPr bwMode="auto">
            <a:xfrm>
              <a:off x="6956426" y="3100388"/>
              <a:ext cx="122238" cy="171450"/>
            </a:xfrm>
            <a:custGeom>
              <a:avLst/>
              <a:gdLst>
                <a:gd name="T0" fmla="*/ 11 w 39"/>
                <a:gd name="T1" fmla="*/ 4 h 54"/>
                <a:gd name="T2" fmla="*/ 11 w 39"/>
                <a:gd name="T3" fmla="*/ 3 h 54"/>
                <a:gd name="T4" fmla="*/ 19 w 39"/>
                <a:gd name="T5" fmla="*/ 3 h 54"/>
                <a:gd name="T6" fmla="*/ 24 w 39"/>
                <a:gd name="T7" fmla="*/ 5 h 54"/>
                <a:gd name="T8" fmla="*/ 28 w 39"/>
                <a:gd name="T9" fmla="*/ 10 h 54"/>
                <a:gd name="T10" fmla="*/ 34 w 39"/>
                <a:gd name="T11" fmla="*/ 31 h 54"/>
                <a:gd name="T12" fmla="*/ 12 w 39"/>
                <a:gd name="T13" fmla="*/ 47 h 54"/>
                <a:gd name="T14" fmla="*/ 5 w 39"/>
                <a:gd name="T15" fmla="*/ 41 h 54"/>
                <a:gd name="T16" fmla="*/ 0 w 39"/>
                <a:gd name="T17" fmla="*/ 20 h 54"/>
                <a:gd name="T18" fmla="*/ 11 w 39"/>
                <a:gd name="T19" fmla="*/ 4 h 54"/>
                <a:gd name="T20" fmla="*/ 23 w 39"/>
                <a:gd name="T21" fmla="*/ 44 h 54"/>
                <a:gd name="T22" fmla="*/ 9 w 39"/>
                <a:gd name="T23" fmla="*/ 9 h 54"/>
                <a:gd name="T24" fmla="*/ 4 w 39"/>
                <a:gd name="T25" fmla="*/ 18 h 54"/>
                <a:gd name="T26" fmla="*/ 23 w 39"/>
                <a:gd name="T27" fmla="*/ 4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9" h="54">
                  <a:moveTo>
                    <a:pt x="11" y="4"/>
                  </a:moveTo>
                  <a:cubicBezTo>
                    <a:pt x="11" y="4"/>
                    <a:pt x="11" y="4"/>
                    <a:pt x="11" y="3"/>
                  </a:cubicBezTo>
                  <a:cubicBezTo>
                    <a:pt x="14" y="4"/>
                    <a:pt x="16" y="3"/>
                    <a:pt x="19" y="3"/>
                  </a:cubicBezTo>
                  <a:cubicBezTo>
                    <a:pt x="20" y="4"/>
                    <a:pt x="23" y="5"/>
                    <a:pt x="24" y="5"/>
                  </a:cubicBezTo>
                  <a:cubicBezTo>
                    <a:pt x="23" y="5"/>
                    <a:pt x="27" y="9"/>
                    <a:pt x="28" y="10"/>
                  </a:cubicBezTo>
                  <a:cubicBezTo>
                    <a:pt x="32" y="15"/>
                    <a:pt x="35" y="25"/>
                    <a:pt x="34" y="31"/>
                  </a:cubicBezTo>
                  <a:cubicBezTo>
                    <a:pt x="33" y="40"/>
                    <a:pt x="24" y="54"/>
                    <a:pt x="12" y="47"/>
                  </a:cubicBezTo>
                  <a:cubicBezTo>
                    <a:pt x="9" y="46"/>
                    <a:pt x="8" y="43"/>
                    <a:pt x="5" y="41"/>
                  </a:cubicBezTo>
                  <a:cubicBezTo>
                    <a:pt x="3" y="35"/>
                    <a:pt x="0" y="28"/>
                    <a:pt x="0" y="20"/>
                  </a:cubicBezTo>
                  <a:cubicBezTo>
                    <a:pt x="1" y="12"/>
                    <a:pt x="6" y="7"/>
                    <a:pt x="11" y="4"/>
                  </a:cubicBezTo>
                  <a:close/>
                  <a:moveTo>
                    <a:pt x="23" y="44"/>
                  </a:moveTo>
                  <a:cubicBezTo>
                    <a:pt x="39" y="36"/>
                    <a:pt x="28" y="0"/>
                    <a:pt x="9" y="9"/>
                  </a:cubicBezTo>
                  <a:cubicBezTo>
                    <a:pt x="7" y="12"/>
                    <a:pt x="6" y="14"/>
                    <a:pt x="4" y="18"/>
                  </a:cubicBezTo>
                  <a:cubicBezTo>
                    <a:pt x="1" y="30"/>
                    <a:pt x="9" y="51"/>
                    <a:pt x="23" y="4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02" name="Freeform 68"/>
            <p:cNvSpPr/>
            <p:nvPr/>
          </p:nvSpPr>
          <p:spPr bwMode="auto">
            <a:xfrm>
              <a:off x="6426201" y="3106738"/>
              <a:ext cx="107950" cy="161925"/>
            </a:xfrm>
            <a:custGeom>
              <a:avLst/>
              <a:gdLst>
                <a:gd name="T0" fmla="*/ 31 w 34"/>
                <a:gd name="T1" fmla="*/ 4 h 51"/>
                <a:gd name="T2" fmla="*/ 24 w 34"/>
                <a:gd name="T3" fmla="*/ 9 h 51"/>
                <a:gd name="T4" fmla="*/ 7 w 34"/>
                <a:gd name="T5" fmla="*/ 33 h 51"/>
                <a:gd name="T6" fmla="*/ 19 w 34"/>
                <a:gd name="T7" fmla="*/ 46 h 51"/>
                <a:gd name="T8" fmla="*/ 34 w 34"/>
                <a:gd name="T9" fmla="*/ 41 h 51"/>
                <a:gd name="T10" fmla="*/ 20 w 34"/>
                <a:gd name="T11" fmla="*/ 49 h 51"/>
                <a:gd name="T12" fmla="*/ 16 w 34"/>
                <a:gd name="T13" fmla="*/ 47 h 51"/>
                <a:gd name="T14" fmla="*/ 3 w 34"/>
                <a:gd name="T15" fmla="*/ 32 h 51"/>
                <a:gd name="T16" fmla="*/ 27 w 34"/>
                <a:gd name="T17" fmla="*/ 7 h 51"/>
                <a:gd name="T18" fmla="*/ 31 w 34"/>
                <a:gd name="T19" fmla="*/ 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4" h="51">
                  <a:moveTo>
                    <a:pt x="31" y="4"/>
                  </a:moveTo>
                  <a:cubicBezTo>
                    <a:pt x="33" y="10"/>
                    <a:pt x="29" y="16"/>
                    <a:pt x="24" y="9"/>
                  </a:cubicBezTo>
                  <a:cubicBezTo>
                    <a:pt x="11" y="7"/>
                    <a:pt x="3" y="23"/>
                    <a:pt x="7" y="33"/>
                  </a:cubicBezTo>
                  <a:cubicBezTo>
                    <a:pt x="9" y="38"/>
                    <a:pt x="14" y="45"/>
                    <a:pt x="19" y="46"/>
                  </a:cubicBezTo>
                  <a:cubicBezTo>
                    <a:pt x="26" y="47"/>
                    <a:pt x="29" y="42"/>
                    <a:pt x="34" y="41"/>
                  </a:cubicBezTo>
                  <a:cubicBezTo>
                    <a:pt x="34" y="46"/>
                    <a:pt x="26" y="51"/>
                    <a:pt x="20" y="49"/>
                  </a:cubicBezTo>
                  <a:cubicBezTo>
                    <a:pt x="19" y="49"/>
                    <a:pt x="17" y="48"/>
                    <a:pt x="16" y="47"/>
                  </a:cubicBezTo>
                  <a:cubicBezTo>
                    <a:pt x="11" y="45"/>
                    <a:pt x="4" y="39"/>
                    <a:pt x="3" y="32"/>
                  </a:cubicBezTo>
                  <a:cubicBezTo>
                    <a:pt x="0" y="20"/>
                    <a:pt x="12" y="0"/>
                    <a:pt x="27" y="7"/>
                  </a:cubicBezTo>
                  <a:cubicBezTo>
                    <a:pt x="27" y="5"/>
                    <a:pt x="28" y="2"/>
                    <a:pt x="31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03" name="Freeform 69"/>
            <p:cNvSpPr>
              <a:spLocks noEditPoints="1"/>
            </p:cNvSpPr>
            <p:nvPr/>
          </p:nvSpPr>
          <p:spPr bwMode="auto">
            <a:xfrm>
              <a:off x="6792914" y="3119438"/>
              <a:ext cx="112712" cy="149225"/>
            </a:xfrm>
            <a:custGeom>
              <a:avLst/>
              <a:gdLst>
                <a:gd name="T0" fmla="*/ 8 w 36"/>
                <a:gd name="T1" fmla="*/ 4 h 47"/>
                <a:gd name="T2" fmla="*/ 27 w 36"/>
                <a:gd name="T3" fmla="*/ 6 h 47"/>
                <a:gd name="T4" fmla="*/ 35 w 36"/>
                <a:gd name="T5" fmla="*/ 20 h 47"/>
                <a:gd name="T6" fmla="*/ 17 w 36"/>
                <a:gd name="T7" fmla="*/ 45 h 47"/>
                <a:gd name="T8" fmla="*/ 11 w 36"/>
                <a:gd name="T9" fmla="*/ 44 h 47"/>
                <a:gd name="T10" fmla="*/ 2 w 36"/>
                <a:gd name="T11" fmla="*/ 19 h 47"/>
                <a:gd name="T12" fmla="*/ 8 w 36"/>
                <a:gd name="T13" fmla="*/ 4 h 47"/>
                <a:gd name="T14" fmla="*/ 5 w 36"/>
                <a:gd name="T15" fmla="*/ 21 h 47"/>
                <a:gd name="T16" fmla="*/ 8 w 36"/>
                <a:gd name="T17" fmla="*/ 37 h 47"/>
                <a:gd name="T18" fmla="*/ 29 w 36"/>
                <a:gd name="T19" fmla="*/ 37 h 47"/>
                <a:gd name="T20" fmla="*/ 32 w 36"/>
                <a:gd name="T21" fmla="*/ 26 h 47"/>
                <a:gd name="T22" fmla="*/ 15 w 36"/>
                <a:gd name="T23" fmla="*/ 5 h 47"/>
                <a:gd name="T24" fmla="*/ 14 w 36"/>
                <a:gd name="T25" fmla="*/ 5 h 47"/>
                <a:gd name="T26" fmla="*/ 5 w 36"/>
                <a:gd name="T27" fmla="*/ 21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6" h="47">
                  <a:moveTo>
                    <a:pt x="8" y="4"/>
                  </a:moveTo>
                  <a:cubicBezTo>
                    <a:pt x="14" y="0"/>
                    <a:pt x="22" y="2"/>
                    <a:pt x="27" y="6"/>
                  </a:cubicBezTo>
                  <a:cubicBezTo>
                    <a:pt x="30" y="10"/>
                    <a:pt x="33" y="16"/>
                    <a:pt x="35" y="20"/>
                  </a:cubicBezTo>
                  <a:cubicBezTo>
                    <a:pt x="36" y="34"/>
                    <a:pt x="32" y="47"/>
                    <a:pt x="17" y="45"/>
                  </a:cubicBezTo>
                  <a:cubicBezTo>
                    <a:pt x="15" y="45"/>
                    <a:pt x="14" y="44"/>
                    <a:pt x="11" y="44"/>
                  </a:cubicBezTo>
                  <a:cubicBezTo>
                    <a:pt x="4" y="38"/>
                    <a:pt x="0" y="30"/>
                    <a:pt x="2" y="19"/>
                  </a:cubicBezTo>
                  <a:cubicBezTo>
                    <a:pt x="2" y="13"/>
                    <a:pt x="7" y="9"/>
                    <a:pt x="8" y="4"/>
                  </a:cubicBezTo>
                  <a:close/>
                  <a:moveTo>
                    <a:pt x="5" y="21"/>
                  </a:moveTo>
                  <a:cubicBezTo>
                    <a:pt x="5" y="26"/>
                    <a:pt x="4" y="32"/>
                    <a:pt x="8" y="37"/>
                  </a:cubicBezTo>
                  <a:cubicBezTo>
                    <a:pt x="13" y="44"/>
                    <a:pt x="24" y="44"/>
                    <a:pt x="29" y="37"/>
                  </a:cubicBezTo>
                  <a:cubicBezTo>
                    <a:pt x="31" y="34"/>
                    <a:pt x="31" y="29"/>
                    <a:pt x="32" y="26"/>
                  </a:cubicBezTo>
                  <a:cubicBezTo>
                    <a:pt x="32" y="16"/>
                    <a:pt x="25" y="6"/>
                    <a:pt x="15" y="5"/>
                  </a:cubicBezTo>
                  <a:cubicBezTo>
                    <a:pt x="15" y="5"/>
                    <a:pt x="14" y="5"/>
                    <a:pt x="14" y="5"/>
                  </a:cubicBezTo>
                  <a:cubicBezTo>
                    <a:pt x="8" y="8"/>
                    <a:pt x="6" y="15"/>
                    <a:pt x="5" y="2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04" name="Freeform 70"/>
            <p:cNvSpPr/>
            <p:nvPr/>
          </p:nvSpPr>
          <p:spPr bwMode="auto">
            <a:xfrm>
              <a:off x="6605589" y="3122613"/>
              <a:ext cx="130175" cy="146050"/>
            </a:xfrm>
            <a:custGeom>
              <a:avLst/>
              <a:gdLst>
                <a:gd name="T0" fmla="*/ 10 w 41"/>
                <a:gd name="T1" fmla="*/ 2 h 46"/>
                <a:gd name="T2" fmla="*/ 6 w 41"/>
                <a:gd name="T3" fmla="*/ 5 h 46"/>
                <a:gd name="T4" fmla="*/ 9 w 41"/>
                <a:gd name="T5" fmla="*/ 20 h 46"/>
                <a:gd name="T6" fmla="*/ 32 w 41"/>
                <a:gd name="T7" fmla="*/ 21 h 46"/>
                <a:gd name="T8" fmla="*/ 33 w 41"/>
                <a:gd name="T9" fmla="*/ 6 h 46"/>
                <a:gd name="T10" fmla="*/ 30 w 41"/>
                <a:gd name="T11" fmla="*/ 4 h 46"/>
                <a:gd name="T12" fmla="*/ 39 w 41"/>
                <a:gd name="T13" fmla="*/ 4 h 46"/>
                <a:gd name="T14" fmla="*/ 36 w 41"/>
                <a:gd name="T15" fmla="*/ 6 h 46"/>
                <a:gd name="T16" fmla="*/ 37 w 41"/>
                <a:gd name="T17" fmla="*/ 43 h 46"/>
                <a:gd name="T18" fmla="*/ 41 w 41"/>
                <a:gd name="T19" fmla="*/ 43 h 46"/>
                <a:gd name="T20" fmla="*/ 41 w 41"/>
                <a:gd name="T21" fmla="*/ 46 h 46"/>
                <a:gd name="T22" fmla="*/ 31 w 41"/>
                <a:gd name="T23" fmla="*/ 45 h 46"/>
                <a:gd name="T24" fmla="*/ 34 w 41"/>
                <a:gd name="T25" fmla="*/ 43 h 46"/>
                <a:gd name="T26" fmla="*/ 31 w 41"/>
                <a:gd name="T27" fmla="*/ 25 h 46"/>
                <a:gd name="T28" fmla="*/ 9 w 41"/>
                <a:gd name="T29" fmla="*/ 24 h 46"/>
                <a:gd name="T30" fmla="*/ 8 w 41"/>
                <a:gd name="T31" fmla="*/ 44 h 46"/>
                <a:gd name="T32" fmla="*/ 0 w 41"/>
                <a:gd name="T33" fmla="*/ 44 h 46"/>
                <a:gd name="T34" fmla="*/ 3 w 41"/>
                <a:gd name="T35" fmla="*/ 41 h 46"/>
                <a:gd name="T36" fmla="*/ 3 w 41"/>
                <a:gd name="T37" fmla="*/ 39 h 46"/>
                <a:gd name="T38" fmla="*/ 3 w 41"/>
                <a:gd name="T39" fmla="*/ 6 h 46"/>
                <a:gd name="T40" fmla="*/ 0 w 41"/>
                <a:gd name="T41" fmla="*/ 6 h 46"/>
                <a:gd name="T42" fmla="*/ 10 w 41"/>
                <a:gd name="T43" fmla="*/ 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1" h="46">
                  <a:moveTo>
                    <a:pt x="10" y="2"/>
                  </a:moveTo>
                  <a:cubicBezTo>
                    <a:pt x="10" y="5"/>
                    <a:pt x="8" y="5"/>
                    <a:pt x="6" y="5"/>
                  </a:cubicBezTo>
                  <a:cubicBezTo>
                    <a:pt x="7" y="10"/>
                    <a:pt x="8" y="15"/>
                    <a:pt x="9" y="20"/>
                  </a:cubicBezTo>
                  <a:cubicBezTo>
                    <a:pt x="15" y="24"/>
                    <a:pt x="24" y="24"/>
                    <a:pt x="32" y="21"/>
                  </a:cubicBezTo>
                  <a:cubicBezTo>
                    <a:pt x="32" y="15"/>
                    <a:pt x="33" y="11"/>
                    <a:pt x="33" y="6"/>
                  </a:cubicBezTo>
                  <a:cubicBezTo>
                    <a:pt x="32" y="5"/>
                    <a:pt x="30" y="5"/>
                    <a:pt x="30" y="4"/>
                  </a:cubicBezTo>
                  <a:cubicBezTo>
                    <a:pt x="30" y="1"/>
                    <a:pt x="37" y="3"/>
                    <a:pt x="39" y="4"/>
                  </a:cubicBezTo>
                  <a:cubicBezTo>
                    <a:pt x="40" y="5"/>
                    <a:pt x="38" y="6"/>
                    <a:pt x="36" y="6"/>
                  </a:cubicBezTo>
                  <a:cubicBezTo>
                    <a:pt x="35" y="21"/>
                    <a:pt x="33" y="30"/>
                    <a:pt x="37" y="43"/>
                  </a:cubicBezTo>
                  <a:cubicBezTo>
                    <a:pt x="39" y="43"/>
                    <a:pt x="39" y="43"/>
                    <a:pt x="41" y="43"/>
                  </a:cubicBezTo>
                  <a:cubicBezTo>
                    <a:pt x="41" y="44"/>
                    <a:pt x="41" y="45"/>
                    <a:pt x="41" y="46"/>
                  </a:cubicBezTo>
                  <a:cubicBezTo>
                    <a:pt x="38" y="46"/>
                    <a:pt x="35" y="46"/>
                    <a:pt x="31" y="45"/>
                  </a:cubicBezTo>
                  <a:cubicBezTo>
                    <a:pt x="32" y="44"/>
                    <a:pt x="33" y="43"/>
                    <a:pt x="34" y="43"/>
                  </a:cubicBezTo>
                  <a:cubicBezTo>
                    <a:pt x="32" y="38"/>
                    <a:pt x="31" y="33"/>
                    <a:pt x="31" y="25"/>
                  </a:cubicBezTo>
                  <a:cubicBezTo>
                    <a:pt x="23" y="28"/>
                    <a:pt x="16" y="26"/>
                    <a:pt x="9" y="24"/>
                  </a:cubicBezTo>
                  <a:cubicBezTo>
                    <a:pt x="10" y="32"/>
                    <a:pt x="5" y="39"/>
                    <a:pt x="8" y="44"/>
                  </a:cubicBezTo>
                  <a:cubicBezTo>
                    <a:pt x="7" y="46"/>
                    <a:pt x="2" y="46"/>
                    <a:pt x="0" y="44"/>
                  </a:cubicBezTo>
                  <a:cubicBezTo>
                    <a:pt x="0" y="42"/>
                    <a:pt x="3" y="42"/>
                    <a:pt x="3" y="41"/>
                  </a:cubicBezTo>
                  <a:cubicBezTo>
                    <a:pt x="3" y="40"/>
                    <a:pt x="3" y="39"/>
                    <a:pt x="3" y="39"/>
                  </a:cubicBezTo>
                  <a:cubicBezTo>
                    <a:pt x="6" y="30"/>
                    <a:pt x="7" y="16"/>
                    <a:pt x="3" y="6"/>
                  </a:cubicBezTo>
                  <a:cubicBezTo>
                    <a:pt x="2" y="5"/>
                    <a:pt x="1" y="6"/>
                    <a:pt x="0" y="6"/>
                  </a:cubicBezTo>
                  <a:cubicBezTo>
                    <a:pt x="1" y="3"/>
                    <a:pt x="7" y="0"/>
                    <a:pt x="10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05" name="Freeform 71"/>
            <p:cNvSpPr>
              <a:spLocks noEditPoints="1"/>
            </p:cNvSpPr>
            <p:nvPr/>
          </p:nvSpPr>
          <p:spPr bwMode="auto">
            <a:xfrm>
              <a:off x="6016626" y="1682750"/>
              <a:ext cx="1431925" cy="1749425"/>
            </a:xfrm>
            <a:custGeom>
              <a:avLst/>
              <a:gdLst>
                <a:gd name="T0" fmla="*/ 93 w 454"/>
                <a:gd name="T1" fmla="*/ 539 h 554"/>
                <a:gd name="T2" fmla="*/ 7 w 454"/>
                <a:gd name="T3" fmla="*/ 261 h 554"/>
                <a:gd name="T4" fmla="*/ 227 w 454"/>
                <a:gd name="T5" fmla="*/ 1 h 554"/>
                <a:gd name="T6" fmla="*/ 372 w 454"/>
                <a:gd name="T7" fmla="*/ 395 h 554"/>
                <a:gd name="T8" fmla="*/ 419 w 454"/>
                <a:gd name="T9" fmla="*/ 303 h 554"/>
                <a:gd name="T10" fmla="*/ 408 w 454"/>
                <a:gd name="T11" fmla="*/ 101 h 554"/>
                <a:gd name="T12" fmla="*/ 16 w 454"/>
                <a:gd name="T13" fmla="*/ 152 h 554"/>
                <a:gd name="T14" fmla="*/ 68 w 454"/>
                <a:gd name="T15" fmla="*/ 342 h 554"/>
                <a:gd name="T16" fmla="*/ 59 w 454"/>
                <a:gd name="T17" fmla="*/ 279 h 554"/>
                <a:gd name="T18" fmla="*/ 116 w 454"/>
                <a:gd name="T19" fmla="*/ 147 h 554"/>
                <a:gd name="T20" fmla="*/ 216 w 454"/>
                <a:gd name="T21" fmla="*/ 155 h 554"/>
                <a:gd name="T22" fmla="*/ 195 w 454"/>
                <a:gd name="T23" fmla="*/ 140 h 554"/>
                <a:gd name="T24" fmla="*/ 244 w 454"/>
                <a:gd name="T25" fmla="*/ 46 h 554"/>
                <a:gd name="T26" fmla="*/ 305 w 454"/>
                <a:gd name="T27" fmla="*/ 190 h 554"/>
                <a:gd name="T28" fmla="*/ 331 w 454"/>
                <a:gd name="T29" fmla="*/ 275 h 554"/>
                <a:gd name="T30" fmla="*/ 358 w 454"/>
                <a:gd name="T31" fmla="*/ 367 h 554"/>
                <a:gd name="T32" fmla="*/ 344 w 454"/>
                <a:gd name="T33" fmla="*/ 318 h 554"/>
                <a:gd name="T34" fmla="*/ 373 w 454"/>
                <a:gd name="T35" fmla="*/ 351 h 554"/>
                <a:gd name="T36" fmla="*/ 264 w 454"/>
                <a:gd name="T37" fmla="*/ 79 h 554"/>
                <a:gd name="T38" fmla="*/ 220 w 454"/>
                <a:gd name="T39" fmla="*/ 45 h 554"/>
                <a:gd name="T40" fmla="*/ 202 w 454"/>
                <a:gd name="T41" fmla="*/ 56 h 554"/>
                <a:gd name="T42" fmla="*/ 267 w 454"/>
                <a:gd name="T43" fmla="*/ 66 h 554"/>
                <a:gd name="T44" fmla="*/ 72 w 454"/>
                <a:gd name="T45" fmla="*/ 144 h 554"/>
                <a:gd name="T46" fmla="*/ 43 w 454"/>
                <a:gd name="T47" fmla="*/ 245 h 554"/>
                <a:gd name="T48" fmla="*/ 88 w 454"/>
                <a:gd name="T49" fmla="*/ 268 h 554"/>
                <a:gd name="T50" fmla="*/ 97 w 454"/>
                <a:gd name="T51" fmla="*/ 235 h 554"/>
                <a:gd name="T52" fmla="*/ 102 w 454"/>
                <a:gd name="T53" fmla="*/ 207 h 554"/>
                <a:gd name="T54" fmla="*/ 136 w 454"/>
                <a:gd name="T55" fmla="*/ 255 h 554"/>
                <a:gd name="T56" fmla="*/ 113 w 454"/>
                <a:gd name="T57" fmla="*/ 151 h 554"/>
                <a:gd name="T58" fmla="*/ 235 w 454"/>
                <a:gd name="T59" fmla="*/ 153 h 554"/>
                <a:gd name="T60" fmla="*/ 255 w 454"/>
                <a:gd name="T61" fmla="*/ 159 h 554"/>
                <a:gd name="T62" fmla="*/ 244 w 454"/>
                <a:gd name="T63" fmla="*/ 175 h 554"/>
                <a:gd name="T64" fmla="*/ 248 w 454"/>
                <a:gd name="T65" fmla="*/ 164 h 554"/>
                <a:gd name="T66" fmla="*/ 206 w 454"/>
                <a:gd name="T67" fmla="*/ 229 h 554"/>
                <a:gd name="T68" fmla="*/ 280 w 454"/>
                <a:gd name="T69" fmla="*/ 175 h 554"/>
                <a:gd name="T70" fmla="*/ 182 w 454"/>
                <a:gd name="T71" fmla="*/ 197 h 554"/>
                <a:gd name="T72" fmla="*/ 102 w 454"/>
                <a:gd name="T73" fmla="*/ 218 h 554"/>
                <a:gd name="T74" fmla="*/ 101 w 454"/>
                <a:gd name="T75" fmla="*/ 220 h 554"/>
                <a:gd name="T76" fmla="*/ 128 w 454"/>
                <a:gd name="T77" fmla="*/ 269 h 554"/>
                <a:gd name="T78" fmla="*/ 206 w 454"/>
                <a:gd name="T79" fmla="*/ 239 h 554"/>
                <a:gd name="T80" fmla="*/ 315 w 454"/>
                <a:gd name="T81" fmla="*/ 258 h 554"/>
                <a:gd name="T82" fmla="*/ 146 w 454"/>
                <a:gd name="T83" fmla="*/ 256 h 554"/>
                <a:gd name="T84" fmla="*/ 313 w 454"/>
                <a:gd name="T85" fmla="*/ 326 h 554"/>
                <a:gd name="T86" fmla="*/ 156 w 454"/>
                <a:gd name="T87" fmla="*/ 261 h 554"/>
                <a:gd name="T88" fmla="*/ 152 w 454"/>
                <a:gd name="T89" fmla="*/ 270 h 554"/>
                <a:gd name="T90" fmla="*/ 110 w 454"/>
                <a:gd name="T91" fmla="*/ 303 h 554"/>
                <a:gd name="T92" fmla="*/ 129 w 454"/>
                <a:gd name="T93" fmla="*/ 307 h 554"/>
                <a:gd name="T94" fmla="*/ 89 w 454"/>
                <a:gd name="T95" fmla="*/ 316 h 554"/>
                <a:gd name="T96" fmla="*/ 122 w 454"/>
                <a:gd name="T97" fmla="*/ 347 h 554"/>
                <a:gd name="T98" fmla="*/ 122 w 454"/>
                <a:gd name="T99" fmla="*/ 340 h 554"/>
                <a:gd name="T100" fmla="*/ 348 w 454"/>
                <a:gd name="T101" fmla="*/ 325 h 554"/>
                <a:gd name="T102" fmla="*/ 93 w 454"/>
                <a:gd name="T103" fmla="*/ 331 h 554"/>
                <a:gd name="T104" fmla="*/ 179 w 454"/>
                <a:gd name="T105" fmla="*/ 337 h 554"/>
                <a:gd name="T106" fmla="*/ 174 w 454"/>
                <a:gd name="T107" fmla="*/ 351 h 554"/>
                <a:gd name="T108" fmla="*/ 201 w 454"/>
                <a:gd name="T109" fmla="*/ 338 h 554"/>
                <a:gd name="T110" fmla="*/ 187 w 454"/>
                <a:gd name="T111" fmla="*/ 416 h 554"/>
                <a:gd name="T112" fmla="*/ 277 w 454"/>
                <a:gd name="T113" fmla="*/ 439 h 554"/>
                <a:gd name="T114" fmla="*/ 89 w 454"/>
                <a:gd name="T115" fmla="*/ 419 h 554"/>
                <a:gd name="T116" fmla="*/ 129 w 454"/>
                <a:gd name="T117" fmla="*/ 524 h 554"/>
                <a:gd name="T118" fmla="*/ 87 w 454"/>
                <a:gd name="T119" fmla="*/ 534 h 554"/>
                <a:gd name="T120" fmla="*/ 404 w 454"/>
                <a:gd name="T121" fmla="*/ 515 h 554"/>
                <a:gd name="T122" fmla="*/ 22 w 454"/>
                <a:gd name="T123" fmla="*/ 499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54" h="554">
                  <a:moveTo>
                    <a:pt x="372" y="395"/>
                  </a:moveTo>
                  <a:cubicBezTo>
                    <a:pt x="382" y="398"/>
                    <a:pt x="384" y="413"/>
                    <a:pt x="375" y="417"/>
                  </a:cubicBezTo>
                  <a:cubicBezTo>
                    <a:pt x="378" y="428"/>
                    <a:pt x="384" y="437"/>
                    <a:pt x="388" y="448"/>
                  </a:cubicBezTo>
                  <a:cubicBezTo>
                    <a:pt x="394" y="463"/>
                    <a:pt x="400" y="477"/>
                    <a:pt x="406" y="492"/>
                  </a:cubicBezTo>
                  <a:cubicBezTo>
                    <a:pt x="419" y="491"/>
                    <a:pt x="425" y="506"/>
                    <a:pt x="416" y="512"/>
                  </a:cubicBezTo>
                  <a:cubicBezTo>
                    <a:pt x="412" y="513"/>
                    <a:pt x="410" y="516"/>
                    <a:pt x="406" y="518"/>
                  </a:cubicBezTo>
                  <a:cubicBezTo>
                    <a:pt x="398" y="522"/>
                    <a:pt x="389" y="524"/>
                    <a:pt x="381" y="527"/>
                  </a:cubicBezTo>
                  <a:cubicBezTo>
                    <a:pt x="376" y="529"/>
                    <a:pt x="370" y="532"/>
                    <a:pt x="365" y="533"/>
                  </a:cubicBezTo>
                  <a:cubicBezTo>
                    <a:pt x="357" y="535"/>
                    <a:pt x="350" y="537"/>
                    <a:pt x="342" y="539"/>
                  </a:cubicBezTo>
                  <a:cubicBezTo>
                    <a:pt x="325" y="543"/>
                    <a:pt x="306" y="547"/>
                    <a:pt x="285" y="549"/>
                  </a:cubicBezTo>
                  <a:cubicBezTo>
                    <a:pt x="280" y="550"/>
                    <a:pt x="274" y="551"/>
                    <a:pt x="269" y="551"/>
                  </a:cubicBezTo>
                  <a:cubicBezTo>
                    <a:pt x="238" y="554"/>
                    <a:pt x="209" y="552"/>
                    <a:pt x="174" y="550"/>
                  </a:cubicBezTo>
                  <a:cubicBezTo>
                    <a:pt x="163" y="550"/>
                    <a:pt x="152" y="548"/>
                    <a:pt x="141" y="547"/>
                  </a:cubicBezTo>
                  <a:cubicBezTo>
                    <a:pt x="130" y="546"/>
                    <a:pt x="119" y="543"/>
                    <a:pt x="108" y="541"/>
                  </a:cubicBezTo>
                  <a:cubicBezTo>
                    <a:pt x="104" y="541"/>
                    <a:pt x="102" y="540"/>
                    <a:pt x="99" y="539"/>
                  </a:cubicBezTo>
                  <a:cubicBezTo>
                    <a:pt x="97" y="539"/>
                    <a:pt x="95" y="539"/>
                    <a:pt x="93" y="539"/>
                  </a:cubicBezTo>
                  <a:cubicBezTo>
                    <a:pt x="88" y="538"/>
                    <a:pt x="84" y="536"/>
                    <a:pt x="80" y="535"/>
                  </a:cubicBezTo>
                  <a:cubicBezTo>
                    <a:pt x="67" y="534"/>
                    <a:pt x="57" y="529"/>
                    <a:pt x="44" y="525"/>
                  </a:cubicBezTo>
                  <a:cubicBezTo>
                    <a:pt x="38" y="523"/>
                    <a:pt x="33" y="520"/>
                    <a:pt x="28" y="517"/>
                  </a:cubicBezTo>
                  <a:cubicBezTo>
                    <a:pt x="24" y="515"/>
                    <a:pt x="22" y="514"/>
                    <a:pt x="19" y="511"/>
                  </a:cubicBezTo>
                  <a:cubicBezTo>
                    <a:pt x="18" y="509"/>
                    <a:pt x="16" y="507"/>
                    <a:pt x="16" y="504"/>
                  </a:cubicBezTo>
                  <a:cubicBezTo>
                    <a:pt x="16" y="497"/>
                    <a:pt x="22" y="493"/>
                    <a:pt x="30" y="494"/>
                  </a:cubicBezTo>
                  <a:cubicBezTo>
                    <a:pt x="45" y="467"/>
                    <a:pt x="59" y="440"/>
                    <a:pt x="71" y="410"/>
                  </a:cubicBezTo>
                  <a:cubicBezTo>
                    <a:pt x="68" y="403"/>
                    <a:pt x="71" y="394"/>
                    <a:pt x="78" y="392"/>
                  </a:cubicBezTo>
                  <a:cubicBezTo>
                    <a:pt x="74" y="388"/>
                    <a:pt x="70" y="384"/>
                    <a:pt x="65" y="378"/>
                  </a:cubicBezTo>
                  <a:cubicBezTo>
                    <a:pt x="59" y="373"/>
                    <a:pt x="53" y="367"/>
                    <a:pt x="48" y="359"/>
                  </a:cubicBezTo>
                  <a:cubicBezTo>
                    <a:pt x="42" y="351"/>
                    <a:pt x="37" y="342"/>
                    <a:pt x="32" y="333"/>
                  </a:cubicBezTo>
                  <a:cubicBezTo>
                    <a:pt x="30" y="329"/>
                    <a:pt x="29" y="325"/>
                    <a:pt x="26" y="321"/>
                  </a:cubicBezTo>
                  <a:cubicBezTo>
                    <a:pt x="25" y="318"/>
                    <a:pt x="24" y="314"/>
                    <a:pt x="22" y="310"/>
                  </a:cubicBezTo>
                  <a:cubicBezTo>
                    <a:pt x="21" y="308"/>
                    <a:pt x="19" y="305"/>
                    <a:pt x="17" y="301"/>
                  </a:cubicBezTo>
                  <a:cubicBezTo>
                    <a:pt x="15" y="296"/>
                    <a:pt x="14" y="291"/>
                    <a:pt x="12" y="285"/>
                  </a:cubicBezTo>
                  <a:cubicBezTo>
                    <a:pt x="10" y="277"/>
                    <a:pt x="8" y="270"/>
                    <a:pt x="7" y="261"/>
                  </a:cubicBezTo>
                  <a:cubicBezTo>
                    <a:pt x="6" y="252"/>
                    <a:pt x="4" y="243"/>
                    <a:pt x="2" y="234"/>
                  </a:cubicBezTo>
                  <a:cubicBezTo>
                    <a:pt x="0" y="221"/>
                    <a:pt x="2" y="208"/>
                    <a:pt x="3" y="197"/>
                  </a:cubicBezTo>
                  <a:cubicBezTo>
                    <a:pt x="4" y="191"/>
                    <a:pt x="5" y="185"/>
                    <a:pt x="6" y="181"/>
                  </a:cubicBezTo>
                  <a:cubicBezTo>
                    <a:pt x="7" y="175"/>
                    <a:pt x="8" y="170"/>
                    <a:pt x="10" y="164"/>
                  </a:cubicBezTo>
                  <a:cubicBezTo>
                    <a:pt x="10" y="162"/>
                    <a:pt x="10" y="159"/>
                    <a:pt x="11" y="157"/>
                  </a:cubicBezTo>
                  <a:cubicBezTo>
                    <a:pt x="11" y="155"/>
                    <a:pt x="13" y="154"/>
                    <a:pt x="13" y="153"/>
                  </a:cubicBezTo>
                  <a:cubicBezTo>
                    <a:pt x="16" y="144"/>
                    <a:pt x="19" y="136"/>
                    <a:pt x="22" y="129"/>
                  </a:cubicBezTo>
                  <a:cubicBezTo>
                    <a:pt x="29" y="114"/>
                    <a:pt x="38" y="100"/>
                    <a:pt x="48" y="88"/>
                  </a:cubicBezTo>
                  <a:cubicBezTo>
                    <a:pt x="51" y="85"/>
                    <a:pt x="53" y="82"/>
                    <a:pt x="56" y="79"/>
                  </a:cubicBezTo>
                  <a:cubicBezTo>
                    <a:pt x="58" y="77"/>
                    <a:pt x="61" y="73"/>
                    <a:pt x="62" y="70"/>
                  </a:cubicBezTo>
                  <a:cubicBezTo>
                    <a:pt x="63" y="69"/>
                    <a:pt x="63" y="71"/>
                    <a:pt x="64" y="70"/>
                  </a:cubicBezTo>
                  <a:cubicBezTo>
                    <a:pt x="73" y="59"/>
                    <a:pt x="84" y="51"/>
                    <a:pt x="95" y="42"/>
                  </a:cubicBezTo>
                  <a:cubicBezTo>
                    <a:pt x="97" y="40"/>
                    <a:pt x="99" y="38"/>
                    <a:pt x="101" y="36"/>
                  </a:cubicBezTo>
                  <a:cubicBezTo>
                    <a:pt x="109" y="30"/>
                    <a:pt x="119" y="26"/>
                    <a:pt x="130" y="21"/>
                  </a:cubicBezTo>
                  <a:cubicBezTo>
                    <a:pt x="147" y="13"/>
                    <a:pt x="169" y="8"/>
                    <a:pt x="191" y="4"/>
                  </a:cubicBezTo>
                  <a:cubicBezTo>
                    <a:pt x="203" y="2"/>
                    <a:pt x="216" y="1"/>
                    <a:pt x="227" y="1"/>
                  </a:cubicBezTo>
                  <a:cubicBezTo>
                    <a:pt x="233" y="0"/>
                    <a:pt x="240" y="0"/>
                    <a:pt x="246" y="1"/>
                  </a:cubicBezTo>
                  <a:cubicBezTo>
                    <a:pt x="249" y="1"/>
                    <a:pt x="252" y="3"/>
                    <a:pt x="255" y="3"/>
                  </a:cubicBezTo>
                  <a:cubicBezTo>
                    <a:pt x="265" y="5"/>
                    <a:pt x="274" y="6"/>
                    <a:pt x="282" y="8"/>
                  </a:cubicBezTo>
                  <a:cubicBezTo>
                    <a:pt x="291" y="11"/>
                    <a:pt x="300" y="14"/>
                    <a:pt x="309" y="18"/>
                  </a:cubicBezTo>
                  <a:cubicBezTo>
                    <a:pt x="323" y="23"/>
                    <a:pt x="335" y="29"/>
                    <a:pt x="347" y="37"/>
                  </a:cubicBezTo>
                  <a:cubicBezTo>
                    <a:pt x="358" y="41"/>
                    <a:pt x="368" y="51"/>
                    <a:pt x="378" y="59"/>
                  </a:cubicBezTo>
                  <a:cubicBezTo>
                    <a:pt x="383" y="63"/>
                    <a:pt x="386" y="66"/>
                    <a:pt x="391" y="71"/>
                  </a:cubicBezTo>
                  <a:cubicBezTo>
                    <a:pt x="401" y="82"/>
                    <a:pt x="411" y="96"/>
                    <a:pt x="419" y="108"/>
                  </a:cubicBezTo>
                  <a:cubicBezTo>
                    <a:pt x="435" y="138"/>
                    <a:pt x="449" y="174"/>
                    <a:pt x="452" y="212"/>
                  </a:cubicBezTo>
                  <a:cubicBezTo>
                    <a:pt x="454" y="234"/>
                    <a:pt x="450" y="253"/>
                    <a:pt x="450" y="273"/>
                  </a:cubicBezTo>
                  <a:cubicBezTo>
                    <a:pt x="448" y="276"/>
                    <a:pt x="447" y="277"/>
                    <a:pt x="448" y="281"/>
                  </a:cubicBezTo>
                  <a:cubicBezTo>
                    <a:pt x="443" y="293"/>
                    <a:pt x="439" y="306"/>
                    <a:pt x="434" y="317"/>
                  </a:cubicBezTo>
                  <a:cubicBezTo>
                    <a:pt x="428" y="328"/>
                    <a:pt x="421" y="339"/>
                    <a:pt x="416" y="349"/>
                  </a:cubicBezTo>
                  <a:cubicBezTo>
                    <a:pt x="411" y="355"/>
                    <a:pt x="407" y="361"/>
                    <a:pt x="402" y="367"/>
                  </a:cubicBezTo>
                  <a:cubicBezTo>
                    <a:pt x="397" y="372"/>
                    <a:pt x="391" y="377"/>
                    <a:pt x="387" y="383"/>
                  </a:cubicBezTo>
                  <a:cubicBezTo>
                    <a:pt x="381" y="386"/>
                    <a:pt x="378" y="392"/>
                    <a:pt x="372" y="395"/>
                  </a:cubicBezTo>
                  <a:close/>
                  <a:moveTo>
                    <a:pt x="313" y="339"/>
                  </a:moveTo>
                  <a:cubicBezTo>
                    <a:pt x="308" y="348"/>
                    <a:pt x="297" y="336"/>
                    <a:pt x="290" y="336"/>
                  </a:cubicBezTo>
                  <a:cubicBezTo>
                    <a:pt x="292" y="339"/>
                    <a:pt x="296" y="341"/>
                    <a:pt x="295" y="345"/>
                  </a:cubicBezTo>
                  <a:cubicBezTo>
                    <a:pt x="294" y="349"/>
                    <a:pt x="290" y="350"/>
                    <a:pt x="287" y="352"/>
                  </a:cubicBezTo>
                  <a:cubicBezTo>
                    <a:pt x="288" y="360"/>
                    <a:pt x="292" y="365"/>
                    <a:pt x="297" y="368"/>
                  </a:cubicBezTo>
                  <a:cubicBezTo>
                    <a:pt x="311" y="378"/>
                    <a:pt x="331" y="380"/>
                    <a:pt x="343" y="390"/>
                  </a:cubicBezTo>
                  <a:cubicBezTo>
                    <a:pt x="343" y="392"/>
                    <a:pt x="344" y="392"/>
                    <a:pt x="344" y="393"/>
                  </a:cubicBezTo>
                  <a:cubicBezTo>
                    <a:pt x="355" y="386"/>
                    <a:pt x="366" y="380"/>
                    <a:pt x="373" y="369"/>
                  </a:cubicBezTo>
                  <a:cubicBezTo>
                    <a:pt x="387" y="353"/>
                    <a:pt x="399" y="336"/>
                    <a:pt x="408" y="316"/>
                  </a:cubicBezTo>
                  <a:cubicBezTo>
                    <a:pt x="409" y="316"/>
                    <a:pt x="409" y="314"/>
                    <a:pt x="410" y="314"/>
                  </a:cubicBezTo>
                  <a:cubicBezTo>
                    <a:pt x="415" y="303"/>
                    <a:pt x="422" y="291"/>
                    <a:pt x="426" y="278"/>
                  </a:cubicBezTo>
                  <a:cubicBezTo>
                    <a:pt x="428" y="271"/>
                    <a:pt x="428" y="263"/>
                    <a:pt x="431" y="256"/>
                  </a:cubicBezTo>
                  <a:cubicBezTo>
                    <a:pt x="433" y="268"/>
                    <a:pt x="428" y="276"/>
                    <a:pt x="426" y="285"/>
                  </a:cubicBezTo>
                  <a:cubicBezTo>
                    <a:pt x="425" y="289"/>
                    <a:pt x="424" y="290"/>
                    <a:pt x="423" y="292"/>
                  </a:cubicBezTo>
                  <a:cubicBezTo>
                    <a:pt x="423" y="293"/>
                    <a:pt x="423" y="294"/>
                    <a:pt x="423" y="295"/>
                  </a:cubicBezTo>
                  <a:cubicBezTo>
                    <a:pt x="422" y="297"/>
                    <a:pt x="420" y="300"/>
                    <a:pt x="419" y="303"/>
                  </a:cubicBezTo>
                  <a:cubicBezTo>
                    <a:pt x="416" y="308"/>
                    <a:pt x="413" y="313"/>
                    <a:pt x="410" y="319"/>
                  </a:cubicBezTo>
                  <a:cubicBezTo>
                    <a:pt x="408" y="322"/>
                    <a:pt x="407" y="325"/>
                    <a:pt x="406" y="329"/>
                  </a:cubicBezTo>
                  <a:cubicBezTo>
                    <a:pt x="403" y="331"/>
                    <a:pt x="401" y="335"/>
                    <a:pt x="400" y="339"/>
                  </a:cubicBezTo>
                  <a:cubicBezTo>
                    <a:pt x="387" y="355"/>
                    <a:pt x="379" y="372"/>
                    <a:pt x="363" y="384"/>
                  </a:cubicBezTo>
                  <a:cubicBezTo>
                    <a:pt x="352" y="395"/>
                    <a:pt x="337" y="400"/>
                    <a:pt x="325" y="410"/>
                  </a:cubicBezTo>
                  <a:cubicBezTo>
                    <a:pt x="339" y="406"/>
                    <a:pt x="355" y="402"/>
                    <a:pt x="367" y="397"/>
                  </a:cubicBezTo>
                  <a:cubicBezTo>
                    <a:pt x="369" y="391"/>
                    <a:pt x="376" y="390"/>
                    <a:pt x="379" y="384"/>
                  </a:cubicBezTo>
                  <a:cubicBezTo>
                    <a:pt x="395" y="370"/>
                    <a:pt x="409" y="354"/>
                    <a:pt x="419" y="334"/>
                  </a:cubicBezTo>
                  <a:cubicBezTo>
                    <a:pt x="420" y="335"/>
                    <a:pt x="420" y="333"/>
                    <a:pt x="421" y="334"/>
                  </a:cubicBezTo>
                  <a:cubicBezTo>
                    <a:pt x="425" y="324"/>
                    <a:pt x="432" y="313"/>
                    <a:pt x="436" y="303"/>
                  </a:cubicBezTo>
                  <a:cubicBezTo>
                    <a:pt x="438" y="292"/>
                    <a:pt x="443" y="283"/>
                    <a:pt x="444" y="271"/>
                  </a:cubicBezTo>
                  <a:cubicBezTo>
                    <a:pt x="446" y="261"/>
                    <a:pt x="448" y="250"/>
                    <a:pt x="449" y="240"/>
                  </a:cubicBezTo>
                  <a:cubicBezTo>
                    <a:pt x="452" y="207"/>
                    <a:pt x="444" y="175"/>
                    <a:pt x="434" y="148"/>
                  </a:cubicBezTo>
                  <a:cubicBezTo>
                    <a:pt x="433" y="146"/>
                    <a:pt x="432" y="145"/>
                    <a:pt x="431" y="143"/>
                  </a:cubicBezTo>
                  <a:cubicBezTo>
                    <a:pt x="429" y="137"/>
                    <a:pt x="427" y="131"/>
                    <a:pt x="424" y="126"/>
                  </a:cubicBezTo>
                  <a:cubicBezTo>
                    <a:pt x="421" y="116"/>
                    <a:pt x="414" y="109"/>
                    <a:pt x="408" y="101"/>
                  </a:cubicBezTo>
                  <a:cubicBezTo>
                    <a:pt x="404" y="95"/>
                    <a:pt x="401" y="88"/>
                    <a:pt x="396" y="82"/>
                  </a:cubicBezTo>
                  <a:cubicBezTo>
                    <a:pt x="394" y="79"/>
                    <a:pt x="391" y="77"/>
                    <a:pt x="389" y="75"/>
                  </a:cubicBezTo>
                  <a:cubicBezTo>
                    <a:pt x="384" y="68"/>
                    <a:pt x="378" y="64"/>
                    <a:pt x="371" y="58"/>
                  </a:cubicBezTo>
                  <a:cubicBezTo>
                    <a:pt x="367" y="55"/>
                    <a:pt x="364" y="52"/>
                    <a:pt x="360" y="49"/>
                  </a:cubicBezTo>
                  <a:cubicBezTo>
                    <a:pt x="338" y="32"/>
                    <a:pt x="311" y="22"/>
                    <a:pt x="283" y="11"/>
                  </a:cubicBezTo>
                  <a:cubicBezTo>
                    <a:pt x="281" y="11"/>
                    <a:pt x="281" y="12"/>
                    <a:pt x="280" y="12"/>
                  </a:cubicBezTo>
                  <a:cubicBezTo>
                    <a:pt x="275" y="9"/>
                    <a:pt x="269" y="9"/>
                    <a:pt x="263" y="9"/>
                  </a:cubicBezTo>
                  <a:cubicBezTo>
                    <a:pt x="256" y="7"/>
                    <a:pt x="250" y="5"/>
                    <a:pt x="243" y="4"/>
                  </a:cubicBezTo>
                  <a:cubicBezTo>
                    <a:pt x="226" y="1"/>
                    <a:pt x="208" y="6"/>
                    <a:pt x="190" y="7"/>
                  </a:cubicBezTo>
                  <a:cubicBezTo>
                    <a:pt x="190" y="7"/>
                    <a:pt x="190" y="8"/>
                    <a:pt x="189" y="8"/>
                  </a:cubicBezTo>
                  <a:cubicBezTo>
                    <a:pt x="165" y="12"/>
                    <a:pt x="145" y="17"/>
                    <a:pt x="126" y="25"/>
                  </a:cubicBezTo>
                  <a:cubicBezTo>
                    <a:pt x="121" y="31"/>
                    <a:pt x="113" y="32"/>
                    <a:pt x="107" y="37"/>
                  </a:cubicBezTo>
                  <a:cubicBezTo>
                    <a:pt x="95" y="47"/>
                    <a:pt x="82" y="55"/>
                    <a:pt x="72" y="67"/>
                  </a:cubicBezTo>
                  <a:cubicBezTo>
                    <a:pt x="52" y="86"/>
                    <a:pt x="33" y="110"/>
                    <a:pt x="22" y="136"/>
                  </a:cubicBezTo>
                  <a:cubicBezTo>
                    <a:pt x="21" y="139"/>
                    <a:pt x="21" y="142"/>
                    <a:pt x="20" y="144"/>
                  </a:cubicBezTo>
                  <a:cubicBezTo>
                    <a:pt x="19" y="147"/>
                    <a:pt x="17" y="149"/>
                    <a:pt x="16" y="152"/>
                  </a:cubicBezTo>
                  <a:cubicBezTo>
                    <a:pt x="13" y="159"/>
                    <a:pt x="12" y="170"/>
                    <a:pt x="10" y="181"/>
                  </a:cubicBezTo>
                  <a:cubicBezTo>
                    <a:pt x="9" y="187"/>
                    <a:pt x="7" y="194"/>
                    <a:pt x="7" y="200"/>
                  </a:cubicBezTo>
                  <a:cubicBezTo>
                    <a:pt x="7" y="202"/>
                    <a:pt x="7" y="204"/>
                    <a:pt x="7" y="206"/>
                  </a:cubicBezTo>
                  <a:cubicBezTo>
                    <a:pt x="7" y="207"/>
                    <a:pt x="6" y="208"/>
                    <a:pt x="6" y="210"/>
                  </a:cubicBezTo>
                  <a:cubicBezTo>
                    <a:pt x="5" y="218"/>
                    <a:pt x="7" y="225"/>
                    <a:pt x="8" y="233"/>
                  </a:cubicBezTo>
                  <a:cubicBezTo>
                    <a:pt x="8" y="284"/>
                    <a:pt x="31" y="328"/>
                    <a:pt x="56" y="363"/>
                  </a:cubicBezTo>
                  <a:cubicBezTo>
                    <a:pt x="56" y="364"/>
                    <a:pt x="57" y="365"/>
                    <a:pt x="57" y="366"/>
                  </a:cubicBezTo>
                  <a:cubicBezTo>
                    <a:pt x="58" y="367"/>
                    <a:pt x="60" y="369"/>
                    <a:pt x="61" y="371"/>
                  </a:cubicBezTo>
                  <a:cubicBezTo>
                    <a:pt x="64" y="373"/>
                    <a:pt x="65" y="376"/>
                    <a:pt x="68" y="377"/>
                  </a:cubicBezTo>
                  <a:cubicBezTo>
                    <a:pt x="72" y="385"/>
                    <a:pt x="80" y="388"/>
                    <a:pt x="85" y="394"/>
                  </a:cubicBezTo>
                  <a:cubicBezTo>
                    <a:pt x="96" y="397"/>
                    <a:pt x="106" y="403"/>
                    <a:pt x="117" y="404"/>
                  </a:cubicBezTo>
                  <a:cubicBezTo>
                    <a:pt x="87" y="381"/>
                    <a:pt x="64" y="350"/>
                    <a:pt x="47" y="316"/>
                  </a:cubicBezTo>
                  <a:cubicBezTo>
                    <a:pt x="54" y="326"/>
                    <a:pt x="61" y="337"/>
                    <a:pt x="69" y="347"/>
                  </a:cubicBezTo>
                  <a:cubicBezTo>
                    <a:pt x="75" y="356"/>
                    <a:pt x="82" y="364"/>
                    <a:pt x="89" y="373"/>
                  </a:cubicBezTo>
                  <a:cubicBezTo>
                    <a:pt x="90" y="372"/>
                    <a:pt x="91" y="369"/>
                    <a:pt x="93" y="370"/>
                  </a:cubicBezTo>
                  <a:cubicBezTo>
                    <a:pt x="86" y="360"/>
                    <a:pt x="75" y="353"/>
                    <a:pt x="68" y="342"/>
                  </a:cubicBezTo>
                  <a:cubicBezTo>
                    <a:pt x="71" y="334"/>
                    <a:pt x="68" y="327"/>
                    <a:pt x="71" y="321"/>
                  </a:cubicBezTo>
                  <a:cubicBezTo>
                    <a:pt x="76" y="321"/>
                    <a:pt x="80" y="325"/>
                    <a:pt x="86" y="325"/>
                  </a:cubicBezTo>
                  <a:cubicBezTo>
                    <a:pt x="86" y="318"/>
                    <a:pt x="88" y="312"/>
                    <a:pt x="87" y="307"/>
                  </a:cubicBezTo>
                  <a:cubicBezTo>
                    <a:pt x="89" y="304"/>
                    <a:pt x="92" y="306"/>
                    <a:pt x="96" y="308"/>
                  </a:cubicBezTo>
                  <a:cubicBezTo>
                    <a:pt x="100" y="310"/>
                    <a:pt x="104" y="312"/>
                    <a:pt x="107" y="313"/>
                  </a:cubicBezTo>
                  <a:cubicBezTo>
                    <a:pt x="109" y="306"/>
                    <a:pt x="107" y="299"/>
                    <a:pt x="110" y="293"/>
                  </a:cubicBezTo>
                  <a:cubicBezTo>
                    <a:pt x="115" y="295"/>
                    <a:pt x="119" y="298"/>
                    <a:pt x="124" y="300"/>
                  </a:cubicBezTo>
                  <a:cubicBezTo>
                    <a:pt x="123" y="296"/>
                    <a:pt x="122" y="292"/>
                    <a:pt x="121" y="288"/>
                  </a:cubicBezTo>
                  <a:cubicBezTo>
                    <a:pt x="117" y="289"/>
                    <a:pt x="115" y="288"/>
                    <a:pt x="112" y="287"/>
                  </a:cubicBezTo>
                  <a:cubicBezTo>
                    <a:pt x="111" y="291"/>
                    <a:pt x="107" y="291"/>
                    <a:pt x="102" y="290"/>
                  </a:cubicBezTo>
                  <a:cubicBezTo>
                    <a:pt x="101" y="289"/>
                    <a:pt x="100" y="288"/>
                    <a:pt x="100" y="288"/>
                  </a:cubicBezTo>
                  <a:cubicBezTo>
                    <a:pt x="99" y="288"/>
                    <a:pt x="97" y="290"/>
                    <a:pt x="96" y="290"/>
                  </a:cubicBezTo>
                  <a:cubicBezTo>
                    <a:pt x="94" y="290"/>
                    <a:pt x="93" y="289"/>
                    <a:pt x="91" y="290"/>
                  </a:cubicBezTo>
                  <a:cubicBezTo>
                    <a:pt x="92" y="294"/>
                    <a:pt x="89" y="297"/>
                    <a:pt x="84" y="298"/>
                  </a:cubicBezTo>
                  <a:cubicBezTo>
                    <a:pt x="81" y="297"/>
                    <a:pt x="80" y="295"/>
                    <a:pt x="78" y="293"/>
                  </a:cubicBezTo>
                  <a:cubicBezTo>
                    <a:pt x="69" y="300"/>
                    <a:pt x="57" y="288"/>
                    <a:pt x="59" y="279"/>
                  </a:cubicBezTo>
                  <a:cubicBezTo>
                    <a:pt x="51" y="278"/>
                    <a:pt x="48" y="266"/>
                    <a:pt x="52" y="260"/>
                  </a:cubicBezTo>
                  <a:cubicBezTo>
                    <a:pt x="50" y="260"/>
                    <a:pt x="48" y="260"/>
                    <a:pt x="47" y="258"/>
                  </a:cubicBezTo>
                  <a:cubicBezTo>
                    <a:pt x="47" y="255"/>
                    <a:pt x="46" y="251"/>
                    <a:pt x="48" y="249"/>
                  </a:cubicBezTo>
                  <a:cubicBezTo>
                    <a:pt x="37" y="250"/>
                    <a:pt x="34" y="231"/>
                    <a:pt x="40" y="225"/>
                  </a:cubicBezTo>
                  <a:cubicBezTo>
                    <a:pt x="38" y="224"/>
                    <a:pt x="36" y="222"/>
                    <a:pt x="35" y="220"/>
                  </a:cubicBezTo>
                  <a:cubicBezTo>
                    <a:pt x="36" y="216"/>
                    <a:pt x="37" y="212"/>
                    <a:pt x="41" y="211"/>
                  </a:cubicBezTo>
                  <a:cubicBezTo>
                    <a:pt x="37" y="206"/>
                    <a:pt x="38" y="198"/>
                    <a:pt x="42" y="194"/>
                  </a:cubicBezTo>
                  <a:cubicBezTo>
                    <a:pt x="36" y="184"/>
                    <a:pt x="44" y="169"/>
                    <a:pt x="56" y="172"/>
                  </a:cubicBezTo>
                  <a:cubicBezTo>
                    <a:pt x="55" y="165"/>
                    <a:pt x="63" y="164"/>
                    <a:pt x="67" y="164"/>
                  </a:cubicBezTo>
                  <a:cubicBezTo>
                    <a:pt x="62" y="162"/>
                    <a:pt x="60" y="152"/>
                    <a:pt x="69" y="151"/>
                  </a:cubicBezTo>
                  <a:cubicBezTo>
                    <a:pt x="67" y="144"/>
                    <a:pt x="71" y="140"/>
                    <a:pt x="77" y="142"/>
                  </a:cubicBezTo>
                  <a:cubicBezTo>
                    <a:pt x="76" y="135"/>
                    <a:pt x="81" y="126"/>
                    <a:pt x="89" y="125"/>
                  </a:cubicBezTo>
                  <a:cubicBezTo>
                    <a:pt x="96" y="124"/>
                    <a:pt x="98" y="128"/>
                    <a:pt x="100" y="135"/>
                  </a:cubicBezTo>
                  <a:cubicBezTo>
                    <a:pt x="101" y="133"/>
                    <a:pt x="103" y="134"/>
                    <a:pt x="104" y="133"/>
                  </a:cubicBezTo>
                  <a:cubicBezTo>
                    <a:pt x="106" y="135"/>
                    <a:pt x="108" y="137"/>
                    <a:pt x="108" y="140"/>
                  </a:cubicBezTo>
                  <a:cubicBezTo>
                    <a:pt x="112" y="138"/>
                    <a:pt x="116" y="142"/>
                    <a:pt x="116" y="147"/>
                  </a:cubicBezTo>
                  <a:cubicBezTo>
                    <a:pt x="120" y="146"/>
                    <a:pt x="122" y="143"/>
                    <a:pt x="126" y="143"/>
                  </a:cubicBezTo>
                  <a:cubicBezTo>
                    <a:pt x="130" y="144"/>
                    <a:pt x="137" y="148"/>
                    <a:pt x="138" y="151"/>
                  </a:cubicBezTo>
                  <a:cubicBezTo>
                    <a:pt x="141" y="157"/>
                    <a:pt x="138" y="161"/>
                    <a:pt x="137" y="166"/>
                  </a:cubicBezTo>
                  <a:cubicBezTo>
                    <a:pt x="141" y="166"/>
                    <a:pt x="146" y="168"/>
                    <a:pt x="145" y="175"/>
                  </a:cubicBezTo>
                  <a:cubicBezTo>
                    <a:pt x="148" y="178"/>
                    <a:pt x="151" y="183"/>
                    <a:pt x="150" y="189"/>
                  </a:cubicBezTo>
                  <a:cubicBezTo>
                    <a:pt x="156" y="189"/>
                    <a:pt x="160" y="194"/>
                    <a:pt x="161" y="201"/>
                  </a:cubicBezTo>
                  <a:cubicBezTo>
                    <a:pt x="165" y="200"/>
                    <a:pt x="168" y="200"/>
                    <a:pt x="172" y="199"/>
                  </a:cubicBezTo>
                  <a:cubicBezTo>
                    <a:pt x="169" y="197"/>
                    <a:pt x="171" y="194"/>
                    <a:pt x="171" y="191"/>
                  </a:cubicBezTo>
                  <a:cubicBezTo>
                    <a:pt x="175" y="190"/>
                    <a:pt x="177" y="190"/>
                    <a:pt x="182" y="190"/>
                  </a:cubicBezTo>
                  <a:cubicBezTo>
                    <a:pt x="182" y="188"/>
                    <a:pt x="182" y="186"/>
                    <a:pt x="182" y="183"/>
                  </a:cubicBezTo>
                  <a:cubicBezTo>
                    <a:pt x="185" y="182"/>
                    <a:pt x="187" y="182"/>
                    <a:pt x="191" y="181"/>
                  </a:cubicBezTo>
                  <a:cubicBezTo>
                    <a:pt x="191" y="177"/>
                    <a:pt x="193" y="175"/>
                    <a:pt x="193" y="172"/>
                  </a:cubicBezTo>
                  <a:cubicBezTo>
                    <a:pt x="196" y="172"/>
                    <a:pt x="200" y="171"/>
                    <a:pt x="205" y="170"/>
                  </a:cubicBezTo>
                  <a:cubicBezTo>
                    <a:pt x="203" y="168"/>
                    <a:pt x="207" y="165"/>
                    <a:pt x="209" y="162"/>
                  </a:cubicBezTo>
                  <a:cubicBezTo>
                    <a:pt x="211" y="162"/>
                    <a:pt x="213" y="162"/>
                    <a:pt x="215" y="162"/>
                  </a:cubicBezTo>
                  <a:cubicBezTo>
                    <a:pt x="216" y="158"/>
                    <a:pt x="214" y="157"/>
                    <a:pt x="216" y="155"/>
                  </a:cubicBezTo>
                  <a:cubicBezTo>
                    <a:pt x="217" y="156"/>
                    <a:pt x="221" y="154"/>
                    <a:pt x="222" y="155"/>
                  </a:cubicBezTo>
                  <a:cubicBezTo>
                    <a:pt x="220" y="154"/>
                    <a:pt x="220" y="151"/>
                    <a:pt x="218" y="149"/>
                  </a:cubicBezTo>
                  <a:cubicBezTo>
                    <a:pt x="221" y="147"/>
                    <a:pt x="226" y="148"/>
                    <a:pt x="230" y="146"/>
                  </a:cubicBezTo>
                  <a:cubicBezTo>
                    <a:pt x="231" y="146"/>
                    <a:pt x="232" y="144"/>
                    <a:pt x="234" y="144"/>
                  </a:cubicBezTo>
                  <a:cubicBezTo>
                    <a:pt x="237" y="143"/>
                    <a:pt x="240" y="147"/>
                    <a:pt x="243" y="148"/>
                  </a:cubicBezTo>
                  <a:cubicBezTo>
                    <a:pt x="245" y="149"/>
                    <a:pt x="247" y="148"/>
                    <a:pt x="249" y="149"/>
                  </a:cubicBezTo>
                  <a:cubicBezTo>
                    <a:pt x="249" y="152"/>
                    <a:pt x="248" y="154"/>
                    <a:pt x="247" y="156"/>
                  </a:cubicBezTo>
                  <a:cubicBezTo>
                    <a:pt x="251" y="157"/>
                    <a:pt x="252" y="157"/>
                    <a:pt x="256" y="156"/>
                  </a:cubicBezTo>
                  <a:cubicBezTo>
                    <a:pt x="258" y="158"/>
                    <a:pt x="260" y="160"/>
                    <a:pt x="260" y="164"/>
                  </a:cubicBezTo>
                  <a:cubicBezTo>
                    <a:pt x="262" y="163"/>
                    <a:pt x="264" y="163"/>
                    <a:pt x="266" y="162"/>
                  </a:cubicBezTo>
                  <a:cubicBezTo>
                    <a:pt x="265" y="157"/>
                    <a:pt x="264" y="145"/>
                    <a:pt x="265" y="138"/>
                  </a:cubicBezTo>
                  <a:cubicBezTo>
                    <a:pt x="247" y="139"/>
                    <a:pt x="216" y="141"/>
                    <a:pt x="203" y="140"/>
                  </a:cubicBezTo>
                  <a:cubicBezTo>
                    <a:pt x="201" y="142"/>
                    <a:pt x="198" y="140"/>
                    <a:pt x="197" y="142"/>
                  </a:cubicBezTo>
                  <a:cubicBezTo>
                    <a:pt x="197" y="149"/>
                    <a:pt x="198" y="162"/>
                    <a:pt x="197" y="169"/>
                  </a:cubicBezTo>
                  <a:cubicBezTo>
                    <a:pt x="194" y="167"/>
                    <a:pt x="195" y="162"/>
                    <a:pt x="195" y="158"/>
                  </a:cubicBezTo>
                  <a:cubicBezTo>
                    <a:pt x="195" y="152"/>
                    <a:pt x="195" y="146"/>
                    <a:pt x="195" y="140"/>
                  </a:cubicBezTo>
                  <a:cubicBezTo>
                    <a:pt x="193" y="139"/>
                    <a:pt x="193" y="138"/>
                    <a:pt x="192" y="137"/>
                  </a:cubicBezTo>
                  <a:cubicBezTo>
                    <a:pt x="193" y="135"/>
                    <a:pt x="193" y="133"/>
                    <a:pt x="195" y="132"/>
                  </a:cubicBezTo>
                  <a:cubicBezTo>
                    <a:pt x="191" y="118"/>
                    <a:pt x="191" y="98"/>
                    <a:pt x="190" y="85"/>
                  </a:cubicBezTo>
                  <a:cubicBezTo>
                    <a:pt x="189" y="86"/>
                    <a:pt x="186" y="89"/>
                    <a:pt x="183" y="88"/>
                  </a:cubicBezTo>
                  <a:cubicBezTo>
                    <a:pt x="181" y="88"/>
                    <a:pt x="182" y="86"/>
                    <a:pt x="180" y="83"/>
                  </a:cubicBezTo>
                  <a:cubicBezTo>
                    <a:pt x="178" y="80"/>
                    <a:pt x="175" y="79"/>
                    <a:pt x="175" y="76"/>
                  </a:cubicBezTo>
                  <a:cubicBezTo>
                    <a:pt x="178" y="72"/>
                    <a:pt x="182" y="69"/>
                    <a:pt x="185" y="66"/>
                  </a:cubicBezTo>
                  <a:cubicBezTo>
                    <a:pt x="187" y="67"/>
                    <a:pt x="188" y="67"/>
                    <a:pt x="191" y="66"/>
                  </a:cubicBezTo>
                  <a:cubicBezTo>
                    <a:pt x="189" y="61"/>
                    <a:pt x="198" y="61"/>
                    <a:pt x="202" y="59"/>
                  </a:cubicBezTo>
                  <a:cubicBezTo>
                    <a:pt x="202" y="57"/>
                    <a:pt x="200" y="57"/>
                    <a:pt x="200" y="55"/>
                  </a:cubicBezTo>
                  <a:cubicBezTo>
                    <a:pt x="203" y="51"/>
                    <a:pt x="209" y="52"/>
                    <a:pt x="212" y="50"/>
                  </a:cubicBezTo>
                  <a:cubicBezTo>
                    <a:pt x="211" y="49"/>
                    <a:pt x="210" y="49"/>
                    <a:pt x="210" y="47"/>
                  </a:cubicBezTo>
                  <a:cubicBezTo>
                    <a:pt x="212" y="44"/>
                    <a:pt x="215" y="44"/>
                    <a:pt x="219" y="43"/>
                  </a:cubicBezTo>
                  <a:cubicBezTo>
                    <a:pt x="220" y="42"/>
                    <a:pt x="218" y="40"/>
                    <a:pt x="220" y="40"/>
                  </a:cubicBezTo>
                  <a:cubicBezTo>
                    <a:pt x="224" y="40"/>
                    <a:pt x="225" y="37"/>
                    <a:pt x="229" y="38"/>
                  </a:cubicBezTo>
                  <a:cubicBezTo>
                    <a:pt x="233" y="42"/>
                    <a:pt x="241" y="40"/>
                    <a:pt x="244" y="46"/>
                  </a:cubicBezTo>
                  <a:cubicBezTo>
                    <a:pt x="247" y="45"/>
                    <a:pt x="249" y="47"/>
                    <a:pt x="250" y="48"/>
                  </a:cubicBezTo>
                  <a:cubicBezTo>
                    <a:pt x="251" y="50"/>
                    <a:pt x="250" y="51"/>
                    <a:pt x="250" y="51"/>
                  </a:cubicBezTo>
                  <a:cubicBezTo>
                    <a:pt x="255" y="51"/>
                    <a:pt x="257" y="53"/>
                    <a:pt x="256" y="57"/>
                  </a:cubicBezTo>
                  <a:cubicBezTo>
                    <a:pt x="261" y="56"/>
                    <a:pt x="265" y="59"/>
                    <a:pt x="265" y="64"/>
                  </a:cubicBezTo>
                  <a:cubicBezTo>
                    <a:pt x="269" y="62"/>
                    <a:pt x="272" y="67"/>
                    <a:pt x="270" y="71"/>
                  </a:cubicBezTo>
                  <a:cubicBezTo>
                    <a:pt x="272" y="72"/>
                    <a:pt x="275" y="71"/>
                    <a:pt x="276" y="73"/>
                  </a:cubicBezTo>
                  <a:cubicBezTo>
                    <a:pt x="277" y="75"/>
                    <a:pt x="275" y="78"/>
                    <a:pt x="272" y="80"/>
                  </a:cubicBezTo>
                  <a:cubicBezTo>
                    <a:pt x="275" y="84"/>
                    <a:pt x="266" y="89"/>
                    <a:pt x="265" y="83"/>
                  </a:cubicBezTo>
                  <a:cubicBezTo>
                    <a:pt x="264" y="99"/>
                    <a:pt x="268" y="114"/>
                    <a:pt x="267" y="131"/>
                  </a:cubicBezTo>
                  <a:cubicBezTo>
                    <a:pt x="267" y="131"/>
                    <a:pt x="268" y="131"/>
                    <a:pt x="268" y="133"/>
                  </a:cubicBezTo>
                  <a:cubicBezTo>
                    <a:pt x="268" y="133"/>
                    <a:pt x="268" y="136"/>
                    <a:pt x="267" y="138"/>
                  </a:cubicBezTo>
                  <a:cubicBezTo>
                    <a:pt x="266" y="150"/>
                    <a:pt x="267" y="162"/>
                    <a:pt x="272" y="172"/>
                  </a:cubicBezTo>
                  <a:cubicBezTo>
                    <a:pt x="274" y="172"/>
                    <a:pt x="278" y="173"/>
                    <a:pt x="280" y="171"/>
                  </a:cubicBezTo>
                  <a:cubicBezTo>
                    <a:pt x="283" y="173"/>
                    <a:pt x="282" y="179"/>
                    <a:pt x="283" y="181"/>
                  </a:cubicBezTo>
                  <a:cubicBezTo>
                    <a:pt x="291" y="178"/>
                    <a:pt x="298" y="182"/>
                    <a:pt x="297" y="190"/>
                  </a:cubicBezTo>
                  <a:cubicBezTo>
                    <a:pt x="299" y="190"/>
                    <a:pt x="302" y="191"/>
                    <a:pt x="305" y="190"/>
                  </a:cubicBezTo>
                  <a:cubicBezTo>
                    <a:pt x="308" y="193"/>
                    <a:pt x="311" y="198"/>
                    <a:pt x="308" y="201"/>
                  </a:cubicBezTo>
                  <a:cubicBezTo>
                    <a:pt x="312" y="200"/>
                    <a:pt x="314" y="202"/>
                    <a:pt x="318" y="201"/>
                  </a:cubicBezTo>
                  <a:cubicBezTo>
                    <a:pt x="320" y="203"/>
                    <a:pt x="323" y="207"/>
                    <a:pt x="320" y="210"/>
                  </a:cubicBezTo>
                  <a:cubicBezTo>
                    <a:pt x="323" y="211"/>
                    <a:pt x="327" y="211"/>
                    <a:pt x="329" y="212"/>
                  </a:cubicBezTo>
                  <a:cubicBezTo>
                    <a:pt x="329" y="216"/>
                    <a:pt x="328" y="219"/>
                    <a:pt x="326" y="220"/>
                  </a:cubicBezTo>
                  <a:cubicBezTo>
                    <a:pt x="329" y="225"/>
                    <a:pt x="324" y="232"/>
                    <a:pt x="319" y="233"/>
                  </a:cubicBezTo>
                  <a:cubicBezTo>
                    <a:pt x="314" y="230"/>
                    <a:pt x="309" y="228"/>
                    <a:pt x="304" y="225"/>
                  </a:cubicBezTo>
                  <a:cubicBezTo>
                    <a:pt x="304" y="228"/>
                    <a:pt x="304" y="230"/>
                    <a:pt x="303" y="234"/>
                  </a:cubicBezTo>
                  <a:cubicBezTo>
                    <a:pt x="306" y="235"/>
                    <a:pt x="312" y="235"/>
                    <a:pt x="310" y="241"/>
                  </a:cubicBezTo>
                  <a:cubicBezTo>
                    <a:pt x="312" y="243"/>
                    <a:pt x="317" y="242"/>
                    <a:pt x="318" y="244"/>
                  </a:cubicBezTo>
                  <a:cubicBezTo>
                    <a:pt x="319" y="246"/>
                    <a:pt x="318" y="246"/>
                    <a:pt x="317" y="248"/>
                  </a:cubicBezTo>
                  <a:cubicBezTo>
                    <a:pt x="319" y="249"/>
                    <a:pt x="321" y="248"/>
                    <a:pt x="324" y="249"/>
                  </a:cubicBezTo>
                  <a:cubicBezTo>
                    <a:pt x="325" y="251"/>
                    <a:pt x="324" y="253"/>
                    <a:pt x="325" y="254"/>
                  </a:cubicBezTo>
                  <a:cubicBezTo>
                    <a:pt x="330" y="251"/>
                    <a:pt x="334" y="254"/>
                    <a:pt x="332" y="259"/>
                  </a:cubicBezTo>
                  <a:cubicBezTo>
                    <a:pt x="334" y="260"/>
                    <a:pt x="335" y="259"/>
                    <a:pt x="338" y="260"/>
                  </a:cubicBezTo>
                  <a:cubicBezTo>
                    <a:pt x="338" y="265"/>
                    <a:pt x="337" y="274"/>
                    <a:pt x="331" y="275"/>
                  </a:cubicBezTo>
                  <a:cubicBezTo>
                    <a:pt x="326" y="295"/>
                    <a:pt x="318" y="316"/>
                    <a:pt x="313" y="337"/>
                  </a:cubicBezTo>
                  <a:cubicBezTo>
                    <a:pt x="315" y="337"/>
                    <a:pt x="316" y="336"/>
                    <a:pt x="317" y="338"/>
                  </a:cubicBezTo>
                  <a:cubicBezTo>
                    <a:pt x="314" y="339"/>
                    <a:pt x="315" y="343"/>
                    <a:pt x="317" y="345"/>
                  </a:cubicBezTo>
                  <a:cubicBezTo>
                    <a:pt x="319" y="345"/>
                    <a:pt x="320" y="343"/>
                    <a:pt x="321" y="344"/>
                  </a:cubicBezTo>
                  <a:cubicBezTo>
                    <a:pt x="325" y="338"/>
                    <a:pt x="337" y="336"/>
                    <a:pt x="337" y="347"/>
                  </a:cubicBezTo>
                  <a:cubicBezTo>
                    <a:pt x="344" y="346"/>
                    <a:pt x="343" y="359"/>
                    <a:pt x="337" y="353"/>
                  </a:cubicBezTo>
                  <a:cubicBezTo>
                    <a:pt x="338" y="352"/>
                    <a:pt x="339" y="353"/>
                    <a:pt x="340" y="353"/>
                  </a:cubicBezTo>
                  <a:cubicBezTo>
                    <a:pt x="339" y="351"/>
                    <a:pt x="338" y="350"/>
                    <a:pt x="337" y="349"/>
                  </a:cubicBezTo>
                  <a:cubicBezTo>
                    <a:pt x="335" y="349"/>
                    <a:pt x="334" y="351"/>
                    <a:pt x="333" y="349"/>
                  </a:cubicBezTo>
                  <a:cubicBezTo>
                    <a:pt x="333" y="347"/>
                    <a:pt x="335" y="348"/>
                    <a:pt x="335" y="346"/>
                  </a:cubicBezTo>
                  <a:cubicBezTo>
                    <a:pt x="334" y="343"/>
                    <a:pt x="332" y="341"/>
                    <a:pt x="329" y="341"/>
                  </a:cubicBezTo>
                  <a:cubicBezTo>
                    <a:pt x="323" y="343"/>
                    <a:pt x="315" y="356"/>
                    <a:pt x="328" y="356"/>
                  </a:cubicBezTo>
                  <a:cubicBezTo>
                    <a:pt x="327" y="362"/>
                    <a:pt x="332" y="366"/>
                    <a:pt x="337" y="366"/>
                  </a:cubicBezTo>
                  <a:cubicBezTo>
                    <a:pt x="339" y="365"/>
                    <a:pt x="341" y="361"/>
                    <a:pt x="343" y="364"/>
                  </a:cubicBezTo>
                  <a:cubicBezTo>
                    <a:pt x="339" y="369"/>
                    <a:pt x="344" y="376"/>
                    <a:pt x="350" y="377"/>
                  </a:cubicBezTo>
                  <a:cubicBezTo>
                    <a:pt x="354" y="375"/>
                    <a:pt x="354" y="369"/>
                    <a:pt x="358" y="367"/>
                  </a:cubicBezTo>
                  <a:cubicBezTo>
                    <a:pt x="361" y="373"/>
                    <a:pt x="372" y="369"/>
                    <a:pt x="367" y="363"/>
                  </a:cubicBezTo>
                  <a:cubicBezTo>
                    <a:pt x="366" y="362"/>
                    <a:pt x="364" y="364"/>
                    <a:pt x="363" y="362"/>
                  </a:cubicBezTo>
                  <a:cubicBezTo>
                    <a:pt x="365" y="361"/>
                    <a:pt x="365" y="358"/>
                    <a:pt x="366" y="356"/>
                  </a:cubicBezTo>
                  <a:cubicBezTo>
                    <a:pt x="365" y="354"/>
                    <a:pt x="363" y="354"/>
                    <a:pt x="361" y="352"/>
                  </a:cubicBezTo>
                  <a:cubicBezTo>
                    <a:pt x="363" y="350"/>
                    <a:pt x="367" y="347"/>
                    <a:pt x="365" y="343"/>
                  </a:cubicBezTo>
                  <a:cubicBezTo>
                    <a:pt x="360" y="341"/>
                    <a:pt x="356" y="345"/>
                    <a:pt x="353" y="345"/>
                  </a:cubicBezTo>
                  <a:cubicBezTo>
                    <a:pt x="356" y="338"/>
                    <a:pt x="348" y="337"/>
                    <a:pt x="344" y="339"/>
                  </a:cubicBezTo>
                  <a:cubicBezTo>
                    <a:pt x="344" y="336"/>
                    <a:pt x="345" y="333"/>
                    <a:pt x="343" y="332"/>
                  </a:cubicBezTo>
                  <a:cubicBezTo>
                    <a:pt x="344" y="331"/>
                    <a:pt x="345" y="329"/>
                    <a:pt x="346" y="328"/>
                  </a:cubicBezTo>
                  <a:cubicBezTo>
                    <a:pt x="347" y="322"/>
                    <a:pt x="341" y="323"/>
                    <a:pt x="337" y="323"/>
                  </a:cubicBezTo>
                  <a:cubicBezTo>
                    <a:pt x="335" y="326"/>
                    <a:pt x="334" y="329"/>
                    <a:pt x="331" y="330"/>
                  </a:cubicBezTo>
                  <a:cubicBezTo>
                    <a:pt x="325" y="330"/>
                    <a:pt x="322" y="322"/>
                    <a:pt x="329" y="323"/>
                  </a:cubicBezTo>
                  <a:cubicBezTo>
                    <a:pt x="329" y="325"/>
                    <a:pt x="327" y="324"/>
                    <a:pt x="327" y="325"/>
                  </a:cubicBezTo>
                  <a:cubicBezTo>
                    <a:pt x="332" y="331"/>
                    <a:pt x="334" y="323"/>
                    <a:pt x="335" y="319"/>
                  </a:cubicBezTo>
                  <a:cubicBezTo>
                    <a:pt x="336" y="320"/>
                    <a:pt x="337" y="321"/>
                    <a:pt x="339" y="321"/>
                  </a:cubicBezTo>
                  <a:cubicBezTo>
                    <a:pt x="341" y="321"/>
                    <a:pt x="343" y="320"/>
                    <a:pt x="344" y="318"/>
                  </a:cubicBezTo>
                  <a:cubicBezTo>
                    <a:pt x="344" y="313"/>
                    <a:pt x="341" y="311"/>
                    <a:pt x="337" y="312"/>
                  </a:cubicBezTo>
                  <a:cubicBezTo>
                    <a:pt x="337" y="309"/>
                    <a:pt x="339" y="309"/>
                    <a:pt x="340" y="306"/>
                  </a:cubicBezTo>
                  <a:cubicBezTo>
                    <a:pt x="339" y="304"/>
                    <a:pt x="336" y="303"/>
                    <a:pt x="334" y="303"/>
                  </a:cubicBezTo>
                  <a:cubicBezTo>
                    <a:pt x="334" y="301"/>
                    <a:pt x="334" y="300"/>
                    <a:pt x="334" y="299"/>
                  </a:cubicBezTo>
                  <a:cubicBezTo>
                    <a:pt x="332" y="298"/>
                    <a:pt x="331" y="297"/>
                    <a:pt x="329" y="297"/>
                  </a:cubicBezTo>
                  <a:cubicBezTo>
                    <a:pt x="327" y="297"/>
                    <a:pt x="326" y="300"/>
                    <a:pt x="324" y="299"/>
                  </a:cubicBezTo>
                  <a:cubicBezTo>
                    <a:pt x="326" y="297"/>
                    <a:pt x="328" y="296"/>
                    <a:pt x="330" y="295"/>
                  </a:cubicBezTo>
                  <a:cubicBezTo>
                    <a:pt x="333" y="296"/>
                    <a:pt x="338" y="297"/>
                    <a:pt x="336" y="301"/>
                  </a:cubicBezTo>
                  <a:cubicBezTo>
                    <a:pt x="342" y="301"/>
                    <a:pt x="343" y="307"/>
                    <a:pt x="341" y="310"/>
                  </a:cubicBezTo>
                  <a:cubicBezTo>
                    <a:pt x="345" y="311"/>
                    <a:pt x="347" y="316"/>
                    <a:pt x="345" y="321"/>
                  </a:cubicBezTo>
                  <a:cubicBezTo>
                    <a:pt x="346" y="321"/>
                    <a:pt x="347" y="323"/>
                    <a:pt x="348" y="324"/>
                  </a:cubicBezTo>
                  <a:cubicBezTo>
                    <a:pt x="351" y="318"/>
                    <a:pt x="365" y="321"/>
                    <a:pt x="361" y="330"/>
                  </a:cubicBezTo>
                  <a:cubicBezTo>
                    <a:pt x="363" y="329"/>
                    <a:pt x="365" y="330"/>
                    <a:pt x="367" y="330"/>
                  </a:cubicBezTo>
                  <a:cubicBezTo>
                    <a:pt x="368" y="332"/>
                    <a:pt x="369" y="333"/>
                    <a:pt x="369" y="335"/>
                  </a:cubicBezTo>
                  <a:cubicBezTo>
                    <a:pt x="375" y="334"/>
                    <a:pt x="379" y="339"/>
                    <a:pt x="378" y="343"/>
                  </a:cubicBezTo>
                  <a:cubicBezTo>
                    <a:pt x="377" y="347"/>
                    <a:pt x="374" y="348"/>
                    <a:pt x="373" y="351"/>
                  </a:cubicBezTo>
                  <a:cubicBezTo>
                    <a:pt x="372" y="353"/>
                    <a:pt x="375" y="355"/>
                    <a:pt x="376" y="358"/>
                  </a:cubicBezTo>
                  <a:cubicBezTo>
                    <a:pt x="377" y="361"/>
                    <a:pt x="375" y="364"/>
                    <a:pt x="371" y="365"/>
                  </a:cubicBezTo>
                  <a:cubicBezTo>
                    <a:pt x="371" y="367"/>
                    <a:pt x="369" y="372"/>
                    <a:pt x="365" y="373"/>
                  </a:cubicBezTo>
                  <a:cubicBezTo>
                    <a:pt x="365" y="374"/>
                    <a:pt x="367" y="375"/>
                    <a:pt x="365" y="376"/>
                  </a:cubicBezTo>
                  <a:cubicBezTo>
                    <a:pt x="363" y="374"/>
                    <a:pt x="361" y="371"/>
                    <a:pt x="358" y="371"/>
                  </a:cubicBezTo>
                  <a:cubicBezTo>
                    <a:pt x="356" y="374"/>
                    <a:pt x="354" y="379"/>
                    <a:pt x="350" y="379"/>
                  </a:cubicBezTo>
                  <a:cubicBezTo>
                    <a:pt x="345" y="379"/>
                    <a:pt x="339" y="372"/>
                    <a:pt x="339" y="367"/>
                  </a:cubicBezTo>
                  <a:cubicBezTo>
                    <a:pt x="333" y="369"/>
                    <a:pt x="326" y="364"/>
                    <a:pt x="326" y="358"/>
                  </a:cubicBezTo>
                  <a:cubicBezTo>
                    <a:pt x="318" y="358"/>
                    <a:pt x="317" y="351"/>
                    <a:pt x="319" y="346"/>
                  </a:cubicBezTo>
                  <a:cubicBezTo>
                    <a:pt x="314" y="348"/>
                    <a:pt x="313" y="343"/>
                    <a:pt x="313" y="339"/>
                  </a:cubicBezTo>
                  <a:close/>
                  <a:moveTo>
                    <a:pt x="222" y="42"/>
                  </a:moveTo>
                  <a:cubicBezTo>
                    <a:pt x="222" y="43"/>
                    <a:pt x="222" y="43"/>
                    <a:pt x="223" y="43"/>
                  </a:cubicBezTo>
                  <a:cubicBezTo>
                    <a:pt x="224" y="41"/>
                    <a:pt x="227" y="41"/>
                    <a:pt x="228" y="40"/>
                  </a:cubicBezTo>
                  <a:cubicBezTo>
                    <a:pt x="225" y="40"/>
                    <a:pt x="225" y="42"/>
                    <a:pt x="222" y="42"/>
                  </a:cubicBezTo>
                  <a:close/>
                  <a:moveTo>
                    <a:pt x="230" y="50"/>
                  </a:moveTo>
                  <a:cubicBezTo>
                    <a:pt x="243" y="59"/>
                    <a:pt x="252" y="71"/>
                    <a:pt x="264" y="79"/>
                  </a:cubicBezTo>
                  <a:cubicBezTo>
                    <a:pt x="265" y="81"/>
                    <a:pt x="267" y="83"/>
                    <a:pt x="269" y="84"/>
                  </a:cubicBezTo>
                  <a:cubicBezTo>
                    <a:pt x="270" y="84"/>
                    <a:pt x="269" y="82"/>
                    <a:pt x="270" y="83"/>
                  </a:cubicBezTo>
                  <a:cubicBezTo>
                    <a:pt x="270" y="76"/>
                    <a:pt x="263" y="73"/>
                    <a:pt x="259" y="68"/>
                  </a:cubicBezTo>
                  <a:cubicBezTo>
                    <a:pt x="248" y="61"/>
                    <a:pt x="241" y="48"/>
                    <a:pt x="230" y="41"/>
                  </a:cubicBezTo>
                  <a:cubicBezTo>
                    <a:pt x="228" y="44"/>
                    <a:pt x="230" y="46"/>
                    <a:pt x="230" y="50"/>
                  </a:cubicBezTo>
                  <a:close/>
                  <a:moveTo>
                    <a:pt x="236" y="43"/>
                  </a:moveTo>
                  <a:cubicBezTo>
                    <a:pt x="237" y="45"/>
                    <a:pt x="238" y="46"/>
                    <a:pt x="241" y="46"/>
                  </a:cubicBezTo>
                  <a:cubicBezTo>
                    <a:pt x="240" y="44"/>
                    <a:pt x="238" y="42"/>
                    <a:pt x="236" y="43"/>
                  </a:cubicBezTo>
                  <a:close/>
                  <a:moveTo>
                    <a:pt x="191" y="75"/>
                  </a:moveTo>
                  <a:cubicBezTo>
                    <a:pt x="188" y="77"/>
                    <a:pt x="180" y="81"/>
                    <a:pt x="184" y="86"/>
                  </a:cubicBezTo>
                  <a:cubicBezTo>
                    <a:pt x="198" y="73"/>
                    <a:pt x="213" y="62"/>
                    <a:pt x="228" y="50"/>
                  </a:cubicBezTo>
                  <a:cubicBezTo>
                    <a:pt x="228" y="48"/>
                    <a:pt x="228" y="45"/>
                    <a:pt x="226" y="43"/>
                  </a:cubicBezTo>
                  <a:cubicBezTo>
                    <a:pt x="215" y="53"/>
                    <a:pt x="202" y="65"/>
                    <a:pt x="191" y="75"/>
                  </a:cubicBezTo>
                  <a:close/>
                  <a:moveTo>
                    <a:pt x="213" y="48"/>
                  </a:moveTo>
                  <a:cubicBezTo>
                    <a:pt x="215" y="47"/>
                    <a:pt x="215" y="48"/>
                    <a:pt x="217" y="48"/>
                  </a:cubicBezTo>
                  <a:cubicBezTo>
                    <a:pt x="218" y="47"/>
                    <a:pt x="220" y="47"/>
                    <a:pt x="220" y="45"/>
                  </a:cubicBezTo>
                  <a:cubicBezTo>
                    <a:pt x="217" y="45"/>
                    <a:pt x="214" y="46"/>
                    <a:pt x="213" y="48"/>
                  </a:cubicBezTo>
                  <a:close/>
                  <a:moveTo>
                    <a:pt x="241" y="48"/>
                  </a:moveTo>
                  <a:cubicBezTo>
                    <a:pt x="243" y="49"/>
                    <a:pt x="245" y="50"/>
                    <a:pt x="247" y="51"/>
                  </a:cubicBezTo>
                  <a:cubicBezTo>
                    <a:pt x="247" y="50"/>
                    <a:pt x="248" y="50"/>
                    <a:pt x="248" y="49"/>
                  </a:cubicBezTo>
                  <a:cubicBezTo>
                    <a:pt x="246" y="48"/>
                    <a:pt x="243" y="47"/>
                    <a:pt x="241" y="48"/>
                  </a:cubicBezTo>
                  <a:close/>
                  <a:moveTo>
                    <a:pt x="262" y="88"/>
                  </a:moveTo>
                  <a:cubicBezTo>
                    <a:pt x="261" y="81"/>
                    <a:pt x="262" y="81"/>
                    <a:pt x="258" y="77"/>
                  </a:cubicBezTo>
                  <a:cubicBezTo>
                    <a:pt x="248" y="69"/>
                    <a:pt x="239" y="60"/>
                    <a:pt x="230" y="52"/>
                  </a:cubicBezTo>
                  <a:cubicBezTo>
                    <a:pt x="230" y="52"/>
                    <a:pt x="230" y="51"/>
                    <a:pt x="230" y="51"/>
                  </a:cubicBezTo>
                  <a:cubicBezTo>
                    <a:pt x="221" y="58"/>
                    <a:pt x="211" y="67"/>
                    <a:pt x="201" y="75"/>
                  </a:cubicBezTo>
                  <a:cubicBezTo>
                    <a:pt x="198" y="77"/>
                    <a:pt x="193" y="81"/>
                    <a:pt x="193" y="83"/>
                  </a:cubicBezTo>
                  <a:cubicBezTo>
                    <a:pt x="192" y="85"/>
                    <a:pt x="193" y="89"/>
                    <a:pt x="193" y="92"/>
                  </a:cubicBezTo>
                  <a:cubicBezTo>
                    <a:pt x="194" y="105"/>
                    <a:pt x="195" y="119"/>
                    <a:pt x="197" y="132"/>
                  </a:cubicBezTo>
                  <a:cubicBezTo>
                    <a:pt x="219" y="132"/>
                    <a:pt x="242" y="130"/>
                    <a:pt x="265" y="129"/>
                  </a:cubicBezTo>
                  <a:cubicBezTo>
                    <a:pt x="264" y="116"/>
                    <a:pt x="263" y="101"/>
                    <a:pt x="262" y="88"/>
                  </a:cubicBezTo>
                  <a:close/>
                  <a:moveTo>
                    <a:pt x="202" y="56"/>
                  </a:moveTo>
                  <a:cubicBezTo>
                    <a:pt x="203" y="56"/>
                    <a:pt x="203" y="58"/>
                    <a:pt x="204" y="58"/>
                  </a:cubicBezTo>
                  <a:cubicBezTo>
                    <a:pt x="207" y="57"/>
                    <a:pt x="210" y="54"/>
                    <a:pt x="211" y="53"/>
                  </a:cubicBezTo>
                  <a:cubicBezTo>
                    <a:pt x="208" y="54"/>
                    <a:pt x="205" y="54"/>
                    <a:pt x="202" y="56"/>
                  </a:cubicBezTo>
                  <a:close/>
                  <a:moveTo>
                    <a:pt x="254" y="57"/>
                  </a:moveTo>
                  <a:cubicBezTo>
                    <a:pt x="253" y="56"/>
                    <a:pt x="253" y="55"/>
                    <a:pt x="254" y="55"/>
                  </a:cubicBezTo>
                  <a:cubicBezTo>
                    <a:pt x="253" y="53"/>
                    <a:pt x="248" y="53"/>
                    <a:pt x="246" y="53"/>
                  </a:cubicBezTo>
                  <a:cubicBezTo>
                    <a:pt x="248" y="55"/>
                    <a:pt x="250" y="57"/>
                    <a:pt x="254" y="57"/>
                  </a:cubicBezTo>
                  <a:close/>
                  <a:moveTo>
                    <a:pt x="262" y="63"/>
                  </a:moveTo>
                  <a:cubicBezTo>
                    <a:pt x="262" y="62"/>
                    <a:pt x="261" y="62"/>
                    <a:pt x="262" y="61"/>
                  </a:cubicBezTo>
                  <a:cubicBezTo>
                    <a:pt x="260" y="58"/>
                    <a:pt x="254" y="60"/>
                    <a:pt x="252" y="59"/>
                  </a:cubicBezTo>
                  <a:cubicBezTo>
                    <a:pt x="255" y="61"/>
                    <a:pt x="259" y="63"/>
                    <a:pt x="262" y="63"/>
                  </a:cubicBezTo>
                  <a:close/>
                  <a:moveTo>
                    <a:pt x="193" y="65"/>
                  </a:moveTo>
                  <a:cubicBezTo>
                    <a:pt x="196" y="67"/>
                    <a:pt x="202" y="62"/>
                    <a:pt x="201" y="61"/>
                  </a:cubicBezTo>
                  <a:cubicBezTo>
                    <a:pt x="199" y="63"/>
                    <a:pt x="194" y="62"/>
                    <a:pt x="193" y="65"/>
                  </a:cubicBezTo>
                  <a:close/>
                  <a:moveTo>
                    <a:pt x="268" y="70"/>
                  </a:moveTo>
                  <a:cubicBezTo>
                    <a:pt x="269" y="68"/>
                    <a:pt x="267" y="67"/>
                    <a:pt x="267" y="66"/>
                  </a:cubicBezTo>
                  <a:cubicBezTo>
                    <a:pt x="264" y="66"/>
                    <a:pt x="261" y="65"/>
                    <a:pt x="259" y="65"/>
                  </a:cubicBezTo>
                  <a:cubicBezTo>
                    <a:pt x="261" y="67"/>
                    <a:pt x="264" y="69"/>
                    <a:pt x="268" y="70"/>
                  </a:cubicBezTo>
                  <a:close/>
                  <a:moveTo>
                    <a:pt x="183" y="72"/>
                  </a:moveTo>
                  <a:cubicBezTo>
                    <a:pt x="188" y="73"/>
                    <a:pt x="190" y="72"/>
                    <a:pt x="193" y="70"/>
                  </a:cubicBezTo>
                  <a:cubicBezTo>
                    <a:pt x="193" y="69"/>
                    <a:pt x="193" y="69"/>
                    <a:pt x="192" y="68"/>
                  </a:cubicBezTo>
                  <a:cubicBezTo>
                    <a:pt x="187" y="70"/>
                    <a:pt x="184" y="68"/>
                    <a:pt x="183" y="72"/>
                  </a:cubicBezTo>
                  <a:close/>
                  <a:moveTo>
                    <a:pt x="272" y="77"/>
                  </a:moveTo>
                  <a:cubicBezTo>
                    <a:pt x="273" y="77"/>
                    <a:pt x="274" y="75"/>
                    <a:pt x="274" y="74"/>
                  </a:cubicBezTo>
                  <a:cubicBezTo>
                    <a:pt x="271" y="74"/>
                    <a:pt x="269" y="72"/>
                    <a:pt x="267" y="72"/>
                  </a:cubicBezTo>
                  <a:cubicBezTo>
                    <a:pt x="269" y="74"/>
                    <a:pt x="270" y="76"/>
                    <a:pt x="272" y="77"/>
                  </a:cubicBezTo>
                  <a:close/>
                  <a:moveTo>
                    <a:pt x="180" y="74"/>
                  </a:moveTo>
                  <a:cubicBezTo>
                    <a:pt x="177" y="76"/>
                    <a:pt x="178" y="80"/>
                    <a:pt x="181" y="81"/>
                  </a:cubicBezTo>
                  <a:cubicBezTo>
                    <a:pt x="182" y="78"/>
                    <a:pt x="185" y="77"/>
                    <a:pt x="187" y="75"/>
                  </a:cubicBezTo>
                  <a:cubicBezTo>
                    <a:pt x="184" y="75"/>
                    <a:pt x="182" y="75"/>
                    <a:pt x="180" y="74"/>
                  </a:cubicBezTo>
                  <a:close/>
                  <a:moveTo>
                    <a:pt x="78" y="145"/>
                  </a:moveTo>
                  <a:cubicBezTo>
                    <a:pt x="76" y="145"/>
                    <a:pt x="75" y="143"/>
                    <a:pt x="72" y="144"/>
                  </a:cubicBezTo>
                  <a:cubicBezTo>
                    <a:pt x="69" y="145"/>
                    <a:pt x="71" y="150"/>
                    <a:pt x="71" y="152"/>
                  </a:cubicBezTo>
                  <a:cubicBezTo>
                    <a:pt x="67" y="152"/>
                    <a:pt x="65" y="155"/>
                    <a:pt x="64" y="158"/>
                  </a:cubicBezTo>
                  <a:cubicBezTo>
                    <a:pt x="65" y="161"/>
                    <a:pt x="69" y="161"/>
                    <a:pt x="69" y="165"/>
                  </a:cubicBezTo>
                  <a:cubicBezTo>
                    <a:pt x="65" y="167"/>
                    <a:pt x="59" y="165"/>
                    <a:pt x="58" y="171"/>
                  </a:cubicBezTo>
                  <a:cubicBezTo>
                    <a:pt x="57" y="172"/>
                    <a:pt x="59" y="173"/>
                    <a:pt x="58" y="175"/>
                  </a:cubicBezTo>
                  <a:cubicBezTo>
                    <a:pt x="48" y="167"/>
                    <a:pt x="37" y="189"/>
                    <a:pt x="45" y="193"/>
                  </a:cubicBezTo>
                  <a:cubicBezTo>
                    <a:pt x="47" y="192"/>
                    <a:pt x="48" y="192"/>
                    <a:pt x="50" y="193"/>
                  </a:cubicBezTo>
                  <a:cubicBezTo>
                    <a:pt x="52" y="188"/>
                    <a:pt x="63" y="189"/>
                    <a:pt x="62" y="194"/>
                  </a:cubicBezTo>
                  <a:cubicBezTo>
                    <a:pt x="60" y="192"/>
                    <a:pt x="55" y="189"/>
                    <a:pt x="53" y="194"/>
                  </a:cubicBezTo>
                  <a:cubicBezTo>
                    <a:pt x="53" y="195"/>
                    <a:pt x="55" y="196"/>
                    <a:pt x="53" y="197"/>
                  </a:cubicBezTo>
                  <a:cubicBezTo>
                    <a:pt x="51" y="198"/>
                    <a:pt x="49" y="194"/>
                    <a:pt x="46" y="194"/>
                  </a:cubicBezTo>
                  <a:cubicBezTo>
                    <a:pt x="41" y="196"/>
                    <a:pt x="37" y="207"/>
                    <a:pt x="45" y="210"/>
                  </a:cubicBezTo>
                  <a:cubicBezTo>
                    <a:pt x="45" y="211"/>
                    <a:pt x="45" y="211"/>
                    <a:pt x="45" y="212"/>
                  </a:cubicBezTo>
                  <a:cubicBezTo>
                    <a:pt x="37" y="212"/>
                    <a:pt x="35" y="224"/>
                    <a:pt x="44" y="224"/>
                  </a:cubicBezTo>
                  <a:cubicBezTo>
                    <a:pt x="43" y="227"/>
                    <a:pt x="40" y="227"/>
                    <a:pt x="39" y="230"/>
                  </a:cubicBezTo>
                  <a:cubicBezTo>
                    <a:pt x="39" y="236"/>
                    <a:pt x="39" y="242"/>
                    <a:pt x="43" y="245"/>
                  </a:cubicBezTo>
                  <a:cubicBezTo>
                    <a:pt x="45" y="247"/>
                    <a:pt x="48" y="245"/>
                    <a:pt x="52" y="247"/>
                  </a:cubicBezTo>
                  <a:cubicBezTo>
                    <a:pt x="50" y="250"/>
                    <a:pt x="47" y="252"/>
                    <a:pt x="49" y="257"/>
                  </a:cubicBezTo>
                  <a:cubicBezTo>
                    <a:pt x="52" y="260"/>
                    <a:pt x="55" y="257"/>
                    <a:pt x="58" y="258"/>
                  </a:cubicBezTo>
                  <a:cubicBezTo>
                    <a:pt x="58" y="261"/>
                    <a:pt x="55" y="260"/>
                    <a:pt x="54" y="262"/>
                  </a:cubicBezTo>
                  <a:cubicBezTo>
                    <a:pt x="50" y="266"/>
                    <a:pt x="53" y="274"/>
                    <a:pt x="58" y="276"/>
                  </a:cubicBezTo>
                  <a:cubicBezTo>
                    <a:pt x="59" y="277"/>
                    <a:pt x="61" y="275"/>
                    <a:pt x="61" y="277"/>
                  </a:cubicBezTo>
                  <a:cubicBezTo>
                    <a:pt x="58" y="288"/>
                    <a:pt x="71" y="298"/>
                    <a:pt x="79" y="290"/>
                  </a:cubicBezTo>
                  <a:cubicBezTo>
                    <a:pt x="81" y="292"/>
                    <a:pt x="81" y="295"/>
                    <a:pt x="84" y="295"/>
                  </a:cubicBezTo>
                  <a:cubicBezTo>
                    <a:pt x="89" y="296"/>
                    <a:pt x="89" y="290"/>
                    <a:pt x="89" y="286"/>
                  </a:cubicBezTo>
                  <a:cubicBezTo>
                    <a:pt x="92" y="286"/>
                    <a:pt x="94" y="288"/>
                    <a:pt x="97" y="288"/>
                  </a:cubicBezTo>
                  <a:cubicBezTo>
                    <a:pt x="98" y="287"/>
                    <a:pt x="98" y="284"/>
                    <a:pt x="100" y="284"/>
                  </a:cubicBezTo>
                  <a:cubicBezTo>
                    <a:pt x="101" y="287"/>
                    <a:pt x="105" y="289"/>
                    <a:pt x="108" y="288"/>
                  </a:cubicBezTo>
                  <a:cubicBezTo>
                    <a:pt x="111" y="288"/>
                    <a:pt x="110" y="285"/>
                    <a:pt x="111" y="283"/>
                  </a:cubicBezTo>
                  <a:cubicBezTo>
                    <a:pt x="115" y="284"/>
                    <a:pt x="116" y="288"/>
                    <a:pt x="120" y="286"/>
                  </a:cubicBezTo>
                  <a:cubicBezTo>
                    <a:pt x="116" y="278"/>
                    <a:pt x="112" y="268"/>
                    <a:pt x="102" y="266"/>
                  </a:cubicBezTo>
                  <a:cubicBezTo>
                    <a:pt x="97" y="266"/>
                    <a:pt x="93" y="267"/>
                    <a:pt x="88" y="268"/>
                  </a:cubicBezTo>
                  <a:cubicBezTo>
                    <a:pt x="89" y="271"/>
                    <a:pt x="87" y="274"/>
                    <a:pt x="84" y="274"/>
                  </a:cubicBezTo>
                  <a:cubicBezTo>
                    <a:pt x="88" y="285"/>
                    <a:pt x="71" y="287"/>
                    <a:pt x="70" y="279"/>
                  </a:cubicBezTo>
                  <a:cubicBezTo>
                    <a:pt x="73" y="283"/>
                    <a:pt x="82" y="284"/>
                    <a:pt x="82" y="277"/>
                  </a:cubicBezTo>
                  <a:cubicBezTo>
                    <a:pt x="82" y="275"/>
                    <a:pt x="81" y="275"/>
                    <a:pt x="80" y="273"/>
                  </a:cubicBezTo>
                  <a:cubicBezTo>
                    <a:pt x="89" y="273"/>
                    <a:pt x="85" y="262"/>
                    <a:pt x="79" y="261"/>
                  </a:cubicBezTo>
                  <a:cubicBezTo>
                    <a:pt x="80" y="259"/>
                    <a:pt x="84" y="257"/>
                    <a:pt x="85" y="254"/>
                  </a:cubicBezTo>
                  <a:cubicBezTo>
                    <a:pt x="85" y="252"/>
                    <a:pt x="84" y="251"/>
                    <a:pt x="83" y="249"/>
                  </a:cubicBezTo>
                  <a:cubicBezTo>
                    <a:pt x="79" y="249"/>
                    <a:pt x="78" y="246"/>
                    <a:pt x="76" y="243"/>
                  </a:cubicBezTo>
                  <a:cubicBezTo>
                    <a:pt x="69" y="251"/>
                    <a:pt x="59" y="233"/>
                    <a:pt x="69" y="230"/>
                  </a:cubicBezTo>
                  <a:cubicBezTo>
                    <a:pt x="66" y="235"/>
                    <a:pt x="66" y="243"/>
                    <a:pt x="73" y="244"/>
                  </a:cubicBezTo>
                  <a:cubicBezTo>
                    <a:pt x="75" y="243"/>
                    <a:pt x="75" y="240"/>
                    <a:pt x="77" y="240"/>
                  </a:cubicBezTo>
                  <a:cubicBezTo>
                    <a:pt x="79" y="242"/>
                    <a:pt x="79" y="244"/>
                    <a:pt x="81" y="247"/>
                  </a:cubicBezTo>
                  <a:cubicBezTo>
                    <a:pt x="84" y="246"/>
                    <a:pt x="85" y="248"/>
                    <a:pt x="88" y="246"/>
                  </a:cubicBezTo>
                  <a:cubicBezTo>
                    <a:pt x="90" y="245"/>
                    <a:pt x="89" y="242"/>
                    <a:pt x="90" y="242"/>
                  </a:cubicBezTo>
                  <a:cubicBezTo>
                    <a:pt x="92" y="242"/>
                    <a:pt x="92" y="245"/>
                    <a:pt x="95" y="245"/>
                  </a:cubicBezTo>
                  <a:cubicBezTo>
                    <a:pt x="100" y="243"/>
                    <a:pt x="96" y="237"/>
                    <a:pt x="97" y="235"/>
                  </a:cubicBezTo>
                  <a:cubicBezTo>
                    <a:pt x="101" y="237"/>
                    <a:pt x="99" y="244"/>
                    <a:pt x="96" y="247"/>
                  </a:cubicBezTo>
                  <a:cubicBezTo>
                    <a:pt x="99" y="250"/>
                    <a:pt x="103" y="252"/>
                    <a:pt x="106" y="255"/>
                  </a:cubicBezTo>
                  <a:cubicBezTo>
                    <a:pt x="109" y="256"/>
                    <a:pt x="113" y="262"/>
                    <a:pt x="116" y="258"/>
                  </a:cubicBezTo>
                  <a:cubicBezTo>
                    <a:pt x="116" y="253"/>
                    <a:pt x="113" y="248"/>
                    <a:pt x="110" y="244"/>
                  </a:cubicBezTo>
                  <a:cubicBezTo>
                    <a:pt x="102" y="238"/>
                    <a:pt x="100" y="228"/>
                    <a:pt x="94" y="220"/>
                  </a:cubicBezTo>
                  <a:cubicBezTo>
                    <a:pt x="91" y="221"/>
                    <a:pt x="88" y="219"/>
                    <a:pt x="87" y="216"/>
                  </a:cubicBezTo>
                  <a:cubicBezTo>
                    <a:pt x="85" y="217"/>
                    <a:pt x="85" y="218"/>
                    <a:pt x="84" y="219"/>
                  </a:cubicBezTo>
                  <a:cubicBezTo>
                    <a:pt x="79" y="217"/>
                    <a:pt x="78" y="215"/>
                    <a:pt x="77" y="210"/>
                  </a:cubicBezTo>
                  <a:cubicBezTo>
                    <a:pt x="78" y="210"/>
                    <a:pt x="77" y="208"/>
                    <a:pt x="79" y="208"/>
                  </a:cubicBezTo>
                  <a:cubicBezTo>
                    <a:pt x="78" y="212"/>
                    <a:pt x="80" y="216"/>
                    <a:pt x="84" y="216"/>
                  </a:cubicBezTo>
                  <a:cubicBezTo>
                    <a:pt x="85" y="216"/>
                    <a:pt x="84" y="213"/>
                    <a:pt x="86" y="213"/>
                  </a:cubicBezTo>
                  <a:cubicBezTo>
                    <a:pt x="89" y="213"/>
                    <a:pt x="89" y="219"/>
                    <a:pt x="93" y="219"/>
                  </a:cubicBezTo>
                  <a:cubicBezTo>
                    <a:pt x="94" y="219"/>
                    <a:pt x="93" y="217"/>
                    <a:pt x="94" y="218"/>
                  </a:cubicBezTo>
                  <a:cubicBezTo>
                    <a:pt x="96" y="217"/>
                    <a:pt x="95" y="219"/>
                    <a:pt x="97" y="219"/>
                  </a:cubicBezTo>
                  <a:cubicBezTo>
                    <a:pt x="103" y="218"/>
                    <a:pt x="100" y="211"/>
                    <a:pt x="98" y="207"/>
                  </a:cubicBezTo>
                  <a:cubicBezTo>
                    <a:pt x="100" y="206"/>
                    <a:pt x="101" y="207"/>
                    <a:pt x="102" y="207"/>
                  </a:cubicBezTo>
                  <a:cubicBezTo>
                    <a:pt x="104" y="210"/>
                    <a:pt x="108" y="211"/>
                    <a:pt x="112" y="212"/>
                  </a:cubicBezTo>
                  <a:cubicBezTo>
                    <a:pt x="113" y="211"/>
                    <a:pt x="110" y="209"/>
                    <a:pt x="111" y="208"/>
                  </a:cubicBezTo>
                  <a:cubicBezTo>
                    <a:pt x="115" y="208"/>
                    <a:pt x="115" y="211"/>
                    <a:pt x="118" y="212"/>
                  </a:cubicBezTo>
                  <a:cubicBezTo>
                    <a:pt x="123" y="212"/>
                    <a:pt x="128" y="205"/>
                    <a:pt x="127" y="199"/>
                  </a:cubicBezTo>
                  <a:cubicBezTo>
                    <a:pt x="127" y="198"/>
                    <a:pt x="124" y="199"/>
                    <a:pt x="124" y="198"/>
                  </a:cubicBezTo>
                  <a:cubicBezTo>
                    <a:pt x="128" y="195"/>
                    <a:pt x="135" y="194"/>
                    <a:pt x="135" y="188"/>
                  </a:cubicBezTo>
                  <a:cubicBezTo>
                    <a:pt x="135" y="187"/>
                    <a:pt x="133" y="186"/>
                    <a:pt x="134" y="184"/>
                  </a:cubicBezTo>
                  <a:cubicBezTo>
                    <a:pt x="132" y="182"/>
                    <a:pt x="128" y="183"/>
                    <a:pt x="126" y="183"/>
                  </a:cubicBezTo>
                  <a:cubicBezTo>
                    <a:pt x="127" y="181"/>
                    <a:pt x="128" y="180"/>
                    <a:pt x="128" y="179"/>
                  </a:cubicBezTo>
                  <a:cubicBezTo>
                    <a:pt x="128" y="175"/>
                    <a:pt x="123" y="174"/>
                    <a:pt x="121" y="175"/>
                  </a:cubicBezTo>
                  <a:cubicBezTo>
                    <a:pt x="124" y="170"/>
                    <a:pt x="133" y="176"/>
                    <a:pt x="130" y="181"/>
                  </a:cubicBezTo>
                  <a:cubicBezTo>
                    <a:pt x="140" y="181"/>
                    <a:pt x="138" y="196"/>
                    <a:pt x="129" y="197"/>
                  </a:cubicBezTo>
                  <a:cubicBezTo>
                    <a:pt x="130" y="205"/>
                    <a:pt x="125" y="213"/>
                    <a:pt x="118" y="214"/>
                  </a:cubicBezTo>
                  <a:cubicBezTo>
                    <a:pt x="116" y="231"/>
                    <a:pt x="124" y="246"/>
                    <a:pt x="130" y="259"/>
                  </a:cubicBezTo>
                  <a:cubicBezTo>
                    <a:pt x="131" y="257"/>
                    <a:pt x="130" y="255"/>
                    <a:pt x="133" y="254"/>
                  </a:cubicBezTo>
                  <a:cubicBezTo>
                    <a:pt x="135" y="254"/>
                    <a:pt x="135" y="255"/>
                    <a:pt x="136" y="255"/>
                  </a:cubicBezTo>
                  <a:cubicBezTo>
                    <a:pt x="139" y="253"/>
                    <a:pt x="139" y="249"/>
                    <a:pt x="139" y="244"/>
                  </a:cubicBezTo>
                  <a:cubicBezTo>
                    <a:pt x="140" y="245"/>
                    <a:pt x="145" y="246"/>
                    <a:pt x="148" y="245"/>
                  </a:cubicBezTo>
                  <a:cubicBezTo>
                    <a:pt x="150" y="242"/>
                    <a:pt x="150" y="239"/>
                    <a:pt x="149" y="234"/>
                  </a:cubicBezTo>
                  <a:cubicBezTo>
                    <a:pt x="144" y="238"/>
                    <a:pt x="136" y="239"/>
                    <a:pt x="130" y="235"/>
                  </a:cubicBezTo>
                  <a:cubicBezTo>
                    <a:pt x="130" y="230"/>
                    <a:pt x="123" y="229"/>
                    <a:pt x="124" y="224"/>
                  </a:cubicBezTo>
                  <a:cubicBezTo>
                    <a:pt x="124" y="218"/>
                    <a:pt x="135" y="222"/>
                    <a:pt x="138" y="220"/>
                  </a:cubicBezTo>
                  <a:cubicBezTo>
                    <a:pt x="136" y="211"/>
                    <a:pt x="147" y="211"/>
                    <a:pt x="154" y="210"/>
                  </a:cubicBezTo>
                  <a:cubicBezTo>
                    <a:pt x="154" y="207"/>
                    <a:pt x="157" y="203"/>
                    <a:pt x="159" y="201"/>
                  </a:cubicBezTo>
                  <a:cubicBezTo>
                    <a:pt x="158" y="195"/>
                    <a:pt x="155" y="192"/>
                    <a:pt x="151" y="191"/>
                  </a:cubicBezTo>
                  <a:cubicBezTo>
                    <a:pt x="149" y="191"/>
                    <a:pt x="149" y="193"/>
                    <a:pt x="146" y="193"/>
                  </a:cubicBezTo>
                  <a:cubicBezTo>
                    <a:pt x="148" y="187"/>
                    <a:pt x="148" y="181"/>
                    <a:pt x="144" y="177"/>
                  </a:cubicBezTo>
                  <a:cubicBezTo>
                    <a:pt x="143" y="177"/>
                    <a:pt x="142" y="179"/>
                    <a:pt x="141" y="178"/>
                  </a:cubicBezTo>
                  <a:cubicBezTo>
                    <a:pt x="145" y="172"/>
                    <a:pt x="139" y="167"/>
                    <a:pt x="133" y="168"/>
                  </a:cubicBezTo>
                  <a:cubicBezTo>
                    <a:pt x="135" y="163"/>
                    <a:pt x="139" y="158"/>
                    <a:pt x="136" y="152"/>
                  </a:cubicBezTo>
                  <a:cubicBezTo>
                    <a:pt x="132" y="149"/>
                    <a:pt x="130" y="146"/>
                    <a:pt x="126" y="146"/>
                  </a:cubicBezTo>
                  <a:cubicBezTo>
                    <a:pt x="121" y="145"/>
                    <a:pt x="118" y="150"/>
                    <a:pt x="113" y="151"/>
                  </a:cubicBezTo>
                  <a:cubicBezTo>
                    <a:pt x="115" y="146"/>
                    <a:pt x="113" y="143"/>
                    <a:pt x="110" y="142"/>
                  </a:cubicBezTo>
                  <a:cubicBezTo>
                    <a:pt x="109" y="142"/>
                    <a:pt x="108" y="143"/>
                    <a:pt x="107" y="143"/>
                  </a:cubicBezTo>
                  <a:cubicBezTo>
                    <a:pt x="106" y="141"/>
                    <a:pt x="106" y="137"/>
                    <a:pt x="103" y="136"/>
                  </a:cubicBezTo>
                  <a:cubicBezTo>
                    <a:pt x="100" y="136"/>
                    <a:pt x="100" y="138"/>
                    <a:pt x="97" y="137"/>
                  </a:cubicBezTo>
                  <a:cubicBezTo>
                    <a:pt x="97" y="132"/>
                    <a:pt x="95" y="130"/>
                    <a:pt x="93" y="127"/>
                  </a:cubicBezTo>
                  <a:cubicBezTo>
                    <a:pt x="82" y="126"/>
                    <a:pt x="78" y="137"/>
                    <a:pt x="78" y="145"/>
                  </a:cubicBezTo>
                  <a:close/>
                  <a:moveTo>
                    <a:pt x="202" y="138"/>
                  </a:moveTo>
                  <a:cubicBezTo>
                    <a:pt x="210" y="138"/>
                    <a:pt x="217" y="138"/>
                    <a:pt x="224" y="138"/>
                  </a:cubicBezTo>
                  <a:cubicBezTo>
                    <a:pt x="232" y="138"/>
                    <a:pt x="238" y="137"/>
                    <a:pt x="244" y="136"/>
                  </a:cubicBezTo>
                  <a:cubicBezTo>
                    <a:pt x="249" y="136"/>
                    <a:pt x="253" y="136"/>
                    <a:pt x="259" y="135"/>
                  </a:cubicBezTo>
                  <a:cubicBezTo>
                    <a:pt x="260" y="135"/>
                    <a:pt x="266" y="136"/>
                    <a:pt x="266" y="133"/>
                  </a:cubicBezTo>
                  <a:cubicBezTo>
                    <a:pt x="265" y="131"/>
                    <a:pt x="261" y="132"/>
                    <a:pt x="259" y="132"/>
                  </a:cubicBezTo>
                  <a:cubicBezTo>
                    <a:pt x="257" y="132"/>
                    <a:pt x="252" y="132"/>
                    <a:pt x="248" y="133"/>
                  </a:cubicBezTo>
                  <a:cubicBezTo>
                    <a:pt x="231" y="134"/>
                    <a:pt x="216" y="134"/>
                    <a:pt x="196" y="134"/>
                  </a:cubicBezTo>
                  <a:cubicBezTo>
                    <a:pt x="193" y="139"/>
                    <a:pt x="197" y="139"/>
                    <a:pt x="202" y="138"/>
                  </a:cubicBezTo>
                  <a:close/>
                  <a:moveTo>
                    <a:pt x="235" y="153"/>
                  </a:moveTo>
                  <a:cubicBezTo>
                    <a:pt x="239" y="154"/>
                    <a:pt x="242" y="154"/>
                    <a:pt x="245" y="155"/>
                  </a:cubicBezTo>
                  <a:cubicBezTo>
                    <a:pt x="245" y="154"/>
                    <a:pt x="247" y="153"/>
                    <a:pt x="246" y="151"/>
                  </a:cubicBezTo>
                  <a:cubicBezTo>
                    <a:pt x="242" y="150"/>
                    <a:pt x="239" y="148"/>
                    <a:pt x="235" y="146"/>
                  </a:cubicBezTo>
                  <a:cubicBezTo>
                    <a:pt x="234" y="147"/>
                    <a:pt x="234" y="151"/>
                    <a:pt x="235" y="153"/>
                  </a:cubicBezTo>
                  <a:close/>
                  <a:moveTo>
                    <a:pt x="222" y="150"/>
                  </a:moveTo>
                  <a:cubicBezTo>
                    <a:pt x="222" y="152"/>
                    <a:pt x="223" y="153"/>
                    <a:pt x="222" y="155"/>
                  </a:cubicBezTo>
                  <a:cubicBezTo>
                    <a:pt x="226" y="155"/>
                    <a:pt x="230" y="153"/>
                    <a:pt x="232" y="153"/>
                  </a:cubicBezTo>
                  <a:cubicBezTo>
                    <a:pt x="232" y="150"/>
                    <a:pt x="233" y="149"/>
                    <a:pt x="231" y="147"/>
                  </a:cubicBezTo>
                  <a:cubicBezTo>
                    <a:pt x="229" y="150"/>
                    <a:pt x="225" y="148"/>
                    <a:pt x="222" y="150"/>
                  </a:cubicBezTo>
                  <a:close/>
                  <a:moveTo>
                    <a:pt x="218" y="157"/>
                  </a:moveTo>
                  <a:cubicBezTo>
                    <a:pt x="217" y="159"/>
                    <a:pt x="218" y="160"/>
                    <a:pt x="217" y="162"/>
                  </a:cubicBezTo>
                  <a:cubicBezTo>
                    <a:pt x="221" y="161"/>
                    <a:pt x="223" y="160"/>
                    <a:pt x="227" y="159"/>
                  </a:cubicBezTo>
                  <a:cubicBezTo>
                    <a:pt x="227" y="157"/>
                    <a:pt x="231" y="157"/>
                    <a:pt x="230" y="155"/>
                  </a:cubicBezTo>
                  <a:cubicBezTo>
                    <a:pt x="226" y="157"/>
                    <a:pt x="223" y="157"/>
                    <a:pt x="218" y="157"/>
                  </a:cubicBezTo>
                  <a:close/>
                  <a:moveTo>
                    <a:pt x="258" y="164"/>
                  </a:moveTo>
                  <a:cubicBezTo>
                    <a:pt x="258" y="161"/>
                    <a:pt x="257" y="159"/>
                    <a:pt x="255" y="159"/>
                  </a:cubicBezTo>
                  <a:cubicBezTo>
                    <a:pt x="249" y="160"/>
                    <a:pt x="245" y="157"/>
                    <a:pt x="239" y="156"/>
                  </a:cubicBezTo>
                  <a:cubicBezTo>
                    <a:pt x="244" y="162"/>
                    <a:pt x="249" y="163"/>
                    <a:pt x="258" y="164"/>
                  </a:cubicBezTo>
                  <a:close/>
                  <a:moveTo>
                    <a:pt x="131" y="233"/>
                  </a:moveTo>
                  <a:cubicBezTo>
                    <a:pt x="133" y="235"/>
                    <a:pt x="137" y="235"/>
                    <a:pt x="139" y="236"/>
                  </a:cubicBezTo>
                  <a:cubicBezTo>
                    <a:pt x="146" y="234"/>
                    <a:pt x="150" y="231"/>
                    <a:pt x="155" y="229"/>
                  </a:cubicBezTo>
                  <a:cubicBezTo>
                    <a:pt x="159" y="226"/>
                    <a:pt x="163" y="223"/>
                    <a:pt x="167" y="221"/>
                  </a:cubicBezTo>
                  <a:cubicBezTo>
                    <a:pt x="172" y="217"/>
                    <a:pt x="176" y="214"/>
                    <a:pt x="181" y="210"/>
                  </a:cubicBezTo>
                  <a:cubicBezTo>
                    <a:pt x="188" y="206"/>
                    <a:pt x="194" y="202"/>
                    <a:pt x="200" y="197"/>
                  </a:cubicBezTo>
                  <a:cubicBezTo>
                    <a:pt x="213" y="187"/>
                    <a:pt x="223" y="176"/>
                    <a:pt x="234" y="165"/>
                  </a:cubicBezTo>
                  <a:cubicBezTo>
                    <a:pt x="233" y="163"/>
                    <a:pt x="233" y="158"/>
                    <a:pt x="232" y="157"/>
                  </a:cubicBezTo>
                  <a:cubicBezTo>
                    <a:pt x="201" y="185"/>
                    <a:pt x="170" y="212"/>
                    <a:pt x="131" y="233"/>
                  </a:cubicBezTo>
                  <a:close/>
                  <a:moveTo>
                    <a:pt x="285" y="196"/>
                  </a:moveTo>
                  <a:cubicBezTo>
                    <a:pt x="267" y="184"/>
                    <a:pt x="252" y="170"/>
                    <a:pt x="236" y="157"/>
                  </a:cubicBezTo>
                  <a:cubicBezTo>
                    <a:pt x="236" y="156"/>
                    <a:pt x="235" y="157"/>
                    <a:pt x="235" y="157"/>
                  </a:cubicBezTo>
                  <a:cubicBezTo>
                    <a:pt x="235" y="162"/>
                    <a:pt x="236" y="163"/>
                    <a:pt x="236" y="167"/>
                  </a:cubicBezTo>
                  <a:cubicBezTo>
                    <a:pt x="239" y="170"/>
                    <a:pt x="242" y="173"/>
                    <a:pt x="244" y="175"/>
                  </a:cubicBezTo>
                  <a:cubicBezTo>
                    <a:pt x="247" y="178"/>
                    <a:pt x="251" y="180"/>
                    <a:pt x="254" y="183"/>
                  </a:cubicBezTo>
                  <a:cubicBezTo>
                    <a:pt x="256" y="184"/>
                    <a:pt x="258" y="187"/>
                    <a:pt x="259" y="188"/>
                  </a:cubicBezTo>
                  <a:cubicBezTo>
                    <a:pt x="264" y="192"/>
                    <a:pt x="269" y="196"/>
                    <a:pt x="274" y="199"/>
                  </a:cubicBezTo>
                  <a:cubicBezTo>
                    <a:pt x="288" y="211"/>
                    <a:pt x="303" y="223"/>
                    <a:pt x="320" y="230"/>
                  </a:cubicBezTo>
                  <a:cubicBezTo>
                    <a:pt x="323" y="229"/>
                    <a:pt x="324" y="226"/>
                    <a:pt x="324" y="223"/>
                  </a:cubicBezTo>
                  <a:cubicBezTo>
                    <a:pt x="319" y="218"/>
                    <a:pt x="313" y="215"/>
                    <a:pt x="307" y="211"/>
                  </a:cubicBezTo>
                  <a:cubicBezTo>
                    <a:pt x="300" y="206"/>
                    <a:pt x="292" y="200"/>
                    <a:pt x="285" y="198"/>
                  </a:cubicBezTo>
                  <a:cubicBezTo>
                    <a:pt x="285" y="197"/>
                    <a:pt x="285" y="197"/>
                    <a:pt x="285" y="196"/>
                  </a:cubicBezTo>
                  <a:close/>
                  <a:moveTo>
                    <a:pt x="222" y="164"/>
                  </a:moveTo>
                  <a:cubicBezTo>
                    <a:pt x="222" y="163"/>
                    <a:pt x="222" y="163"/>
                    <a:pt x="221" y="163"/>
                  </a:cubicBezTo>
                  <a:cubicBezTo>
                    <a:pt x="217" y="164"/>
                    <a:pt x="215" y="164"/>
                    <a:pt x="209" y="164"/>
                  </a:cubicBezTo>
                  <a:cubicBezTo>
                    <a:pt x="209" y="166"/>
                    <a:pt x="207" y="168"/>
                    <a:pt x="206" y="170"/>
                  </a:cubicBezTo>
                  <a:cubicBezTo>
                    <a:pt x="211" y="168"/>
                    <a:pt x="218" y="167"/>
                    <a:pt x="222" y="164"/>
                  </a:cubicBezTo>
                  <a:close/>
                  <a:moveTo>
                    <a:pt x="269" y="171"/>
                  </a:moveTo>
                  <a:cubicBezTo>
                    <a:pt x="268" y="168"/>
                    <a:pt x="267" y="166"/>
                    <a:pt x="265" y="165"/>
                  </a:cubicBezTo>
                  <a:cubicBezTo>
                    <a:pt x="261" y="167"/>
                    <a:pt x="253" y="166"/>
                    <a:pt x="248" y="164"/>
                  </a:cubicBezTo>
                  <a:cubicBezTo>
                    <a:pt x="252" y="170"/>
                    <a:pt x="260" y="171"/>
                    <a:pt x="269" y="171"/>
                  </a:cubicBezTo>
                  <a:close/>
                  <a:moveTo>
                    <a:pt x="234" y="168"/>
                  </a:moveTo>
                  <a:cubicBezTo>
                    <a:pt x="223" y="181"/>
                    <a:pt x="209" y="193"/>
                    <a:pt x="196" y="203"/>
                  </a:cubicBezTo>
                  <a:cubicBezTo>
                    <a:pt x="191" y="207"/>
                    <a:pt x="186" y="209"/>
                    <a:pt x="181" y="213"/>
                  </a:cubicBezTo>
                  <a:cubicBezTo>
                    <a:pt x="171" y="220"/>
                    <a:pt x="161" y="228"/>
                    <a:pt x="151" y="233"/>
                  </a:cubicBezTo>
                  <a:cubicBezTo>
                    <a:pt x="161" y="269"/>
                    <a:pt x="169" y="296"/>
                    <a:pt x="174" y="336"/>
                  </a:cubicBezTo>
                  <a:cubicBezTo>
                    <a:pt x="183" y="334"/>
                    <a:pt x="191" y="330"/>
                    <a:pt x="202" y="328"/>
                  </a:cubicBezTo>
                  <a:cubicBezTo>
                    <a:pt x="201" y="325"/>
                    <a:pt x="200" y="323"/>
                    <a:pt x="200" y="322"/>
                  </a:cubicBezTo>
                  <a:cubicBezTo>
                    <a:pt x="201" y="321"/>
                    <a:pt x="202" y="320"/>
                    <a:pt x="202" y="319"/>
                  </a:cubicBezTo>
                  <a:cubicBezTo>
                    <a:pt x="203" y="318"/>
                    <a:pt x="202" y="315"/>
                    <a:pt x="203" y="314"/>
                  </a:cubicBezTo>
                  <a:cubicBezTo>
                    <a:pt x="204" y="311"/>
                    <a:pt x="209" y="310"/>
                    <a:pt x="210" y="307"/>
                  </a:cubicBezTo>
                  <a:cubicBezTo>
                    <a:pt x="210" y="306"/>
                    <a:pt x="210" y="302"/>
                    <a:pt x="209" y="299"/>
                  </a:cubicBezTo>
                  <a:cubicBezTo>
                    <a:pt x="209" y="288"/>
                    <a:pt x="208" y="273"/>
                    <a:pt x="206" y="258"/>
                  </a:cubicBezTo>
                  <a:cubicBezTo>
                    <a:pt x="206" y="253"/>
                    <a:pt x="206" y="245"/>
                    <a:pt x="204" y="241"/>
                  </a:cubicBezTo>
                  <a:cubicBezTo>
                    <a:pt x="203" y="238"/>
                    <a:pt x="200" y="237"/>
                    <a:pt x="200" y="234"/>
                  </a:cubicBezTo>
                  <a:cubicBezTo>
                    <a:pt x="201" y="232"/>
                    <a:pt x="203" y="230"/>
                    <a:pt x="206" y="229"/>
                  </a:cubicBezTo>
                  <a:cubicBezTo>
                    <a:pt x="213" y="226"/>
                    <a:pt x="224" y="227"/>
                    <a:pt x="235" y="226"/>
                  </a:cubicBezTo>
                  <a:cubicBezTo>
                    <a:pt x="245" y="226"/>
                    <a:pt x="259" y="227"/>
                    <a:pt x="267" y="228"/>
                  </a:cubicBezTo>
                  <a:cubicBezTo>
                    <a:pt x="270" y="231"/>
                    <a:pt x="268" y="237"/>
                    <a:pt x="264" y="238"/>
                  </a:cubicBezTo>
                  <a:cubicBezTo>
                    <a:pt x="264" y="263"/>
                    <a:pt x="261" y="287"/>
                    <a:pt x="259" y="308"/>
                  </a:cubicBezTo>
                  <a:cubicBezTo>
                    <a:pt x="265" y="311"/>
                    <a:pt x="268" y="320"/>
                    <a:pt x="265" y="325"/>
                  </a:cubicBezTo>
                  <a:cubicBezTo>
                    <a:pt x="272" y="328"/>
                    <a:pt x="277" y="333"/>
                    <a:pt x="285" y="335"/>
                  </a:cubicBezTo>
                  <a:cubicBezTo>
                    <a:pt x="285" y="335"/>
                    <a:pt x="285" y="337"/>
                    <a:pt x="287" y="336"/>
                  </a:cubicBezTo>
                  <a:cubicBezTo>
                    <a:pt x="290" y="325"/>
                    <a:pt x="290" y="317"/>
                    <a:pt x="292" y="306"/>
                  </a:cubicBezTo>
                  <a:cubicBezTo>
                    <a:pt x="295" y="279"/>
                    <a:pt x="299" y="249"/>
                    <a:pt x="302" y="223"/>
                  </a:cubicBezTo>
                  <a:cubicBezTo>
                    <a:pt x="278" y="206"/>
                    <a:pt x="255" y="188"/>
                    <a:pt x="234" y="168"/>
                  </a:cubicBezTo>
                  <a:close/>
                  <a:moveTo>
                    <a:pt x="195" y="174"/>
                  </a:moveTo>
                  <a:cubicBezTo>
                    <a:pt x="194" y="176"/>
                    <a:pt x="194" y="178"/>
                    <a:pt x="193" y="180"/>
                  </a:cubicBezTo>
                  <a:cubicBezTo>
                    <a:pt x="203" y="181"/>
                    <a:pt x="209" y="174"/>
                    <a:pt x="214" y="169"/>
                  </a:cubicBezTo>
                  <a:cubicBezTo>
                    <a:pt x="208" y="172"/>
                    <a:pt x="202" y="173"/>
                    <a:pt x="195" y="174"/>
                  </a:cubicBezTo>
                  <a:close/>
                  <a:moveTo>
                    <a:pt x="280" y="181"/>
                  </a:moveTo>
                  <a:cubicBezTo>
                    <a:pt x="280" y="179"/>
                    <a:pt x="281" y="177"/>
                    <a:pt x="280" y="175"/>
                  </a:cubicBezTo>
                  <a:cubicBezTo>
                    <a:pt x="271" y="175"/>
                    <a:pt x="266" y="172"/>
                    <a:pt x="259" y="173"/>
                  </a:cubicBezTo>
                  <a:cubicBezTo>
                    <a:pt x="264" y="177"/>
                    <a:pt x="272" y="179"/>
                    <a:pt x="280" y="181"/>
                  </a:cubicBezTo>
                  <a:close/>
                  <a:moveTo>
                    <a:pt x="295" y="186"/>
                  </a:moveTo>
                  <a:cubicBezTo>
                    <a:pt x="290" y="180"/>
                    <a:pt x="274" y="184"/>
                    <a:pt x="268" y="181"/>
                  </a:cubicBezTo>
                  <a:cubicBezTo>
                    <a:pt x="274" y="187"/>
                    <a:pt x="284" y="192"/>
                    <a:pt x="295" y="190"/>
                  </a:cubicBezTo>
                  <a:cubicBezTo>
                    <a:pt x="294" y="190"/>
                    <a:pt x="295" y="187"/>
                    <a:pt x="295" y="186"/>
                  </a:cubicBezTo>
                  <a:close/>
                  <a:moveTo>
                    <a:pt x="183" y="184"/>
                  </a:moveTo>
                  <a:cubicBezTo>
                    <a:pt x="184" y="187"/>
                    <a:pt x="184" y="188"/>
                    <a:pt x="184" y="190"/>
                  </a:cubicBezTo>
                  <a:cubicBezTo>
                    <a:pt x="190" y="188"/>
                    <a:pt x="199" y="186"/>
                    <a:pt x="201" y="181"/>
                  </a:cubicBezTo>
                  <a:cubicBezTo>
                    <a:pt x="197" y="183"/>
                    <a:pt x="188" y="183"/>
                    <a:pt x="183" y="184"/>
                  </a:cubicBezTo>
                  <a:close/>
                  <a:moveTo>
                    <a:pt x="182" y="197"/>
                  </a:moveTo>
                  <a:cubicBezTo>
                    <a:pt x="184" y="195"/>
                    <a:pt x="187" y="194"/>
                    <a:pt x="189" y="191"/>
                  </a:cubicBezTo>
                  <a:cubicBezTo>
                    <a:pt x="189" y="191"/>
                    <a:pt x="193" y="189"/>
                    <a:pt x="191" y="189"/>
                  </a:cubicBezTo>
                  <a:cubicBezTo>
                    <a:pt x="187" y="191"/>
                    <a:pt x="179" y="193"/>
                    <a:pt x="174" y="192"/>
                  </a:cubicBezTo>
                  <a:cubicBezTo>
                    <a:pt x="173" y="194"/>
                    <a:pt x="172" y="195"/>
                    <a:pt x="172" y="197"/>
                  </a:cubicBezTo>
                  <a:cubicBezTo>
                    <a:pt x="175" y="199"/>
                    <a:pt x="178" y="196"/>
                    <a:pt x="182" y="197"/>
                  </a:cubicBezTo>
                  <a:close/>
                  <a:moveTo>
                    <a:pt x="307" y="201"/>
                  </a:moveTo>
                  <a:cubicBezTo>
                    <a:pt x="308" y="187"/>
                    <a:pt x="291" y="196"/>
                    <a:pt x="282" y="191"/>
                  </a:cubicBezTo>
                  <a:cubicBezTo>
                    <a:pt x="288" y="198"/>
                    <a:pt x="297" y="199"/>
                    <a:pt x="307" y="201"/>
                  </a:cubicBezTo>
                  <a:close/>
                  <a:moveTo>
                    <a:pt x="159" y="203"/>
                  </a:moveTo>
                  <a:cubicBezTo>
                    <a:pt x="158" y="206"/>
                    <a:pt x="157" y="207"/>
                    <a:pt x="156" y="209"/>
                  </a:cubicBezTo>
                  <a:cubicBezTo>
                    <a:pt x="161" y="210"/>
                    <a:pt x="165" y="206"/>
                    <a:pt x="171" y="206"/>
                  </a:cubicBezTo>
                  <a:cubicBezTo>
                    <a:pt x="172" y="204"/>
                    <a:pt x="174" y="203"/>
                    <a:pt x="176" y="202"/>
                  </a:cubicBezTo>
                  <a:cubicBezTo>
                    <a:pt x="176" y="200"/>
                    <a:pt x="179" y="199"/>
                    <a:pt x="178" y="199"/>
                  </a:cubicBezTo>
                  <a:cubicBezTo>
                    <a:pt x="172" y="201"/>
                    <a:pt x="164" y="203"/>
                    <a:pt x="159" y="203"/>
                  </a:cubicBezTo>
                  <a:close/>
                  <a:moveTo>
                    <a:pt x="300" y="204"/>
                  </a:moveTo>
                  <a:cubicBezTo>
                    <a:pt x="307" y="205"/>
                    <a:pt x="312" y="209"/>
                    <a:pt x="319" y="209"/>
                  </a:cubicBezTo>
                  <a:cubicBezTo>
                    <a:pt x="319" y="207"/>
                    <a:pt x="319" y="204"/>
                    <a:pt x="317" y="203"/>
                  </a:cubicBezTo>
                  <a:cubicBezTo>
                    <a:pt x="316" y="203"/>
                    <a:pt x="314" y="203"/>
                    <a:pt x="313" y="203"/>
                  </a:cubicBezTo>
                  <a:cubicBezTo>
                    <a:pt x="308" y="203"/>
                    <a:pt x="300" y="201"/>
                    <a:pt x="296" y="201"/>
                  </a:cubicBezTo>
                  <a:cubicBezTo>
                    <a:pt x="298" y="202"/>
                    <a:pt x="299" y="203"/>
                    <a:pt x="300" y="204"/>
                  </a:cubicBezTo>
                  <a:close/>
                  <a:moveTo>
                    <a:pt x="102" y="218"/>
                  </a:moveTo>
                  <a:cubicBezTo>
                    <a:pt x="105" y="222"/>
                    <a:pt x="106" y="233"/>
                    <a:pt x="112" y="234"/>
                  </a:cubicBezTo>
                  <a:cubicBezTo>
                    <a:pt x="111" y="228"/>
                    <a:pt x="109" y="222"/>
                    <a:pt x="111" y="214"/>
                  </a:cubicBezTo>
                  <a:cubicBezTo>
                    <a:pt x="106" y="214"/>
                    <a:pt x="103" y="211"/>
                    <a:pt x="101" y="208"/>
                  </a:cubicBezTo>
                  <a:cubicBezTo>
                    <a:pt x="102" y="212"/>
                    <a:pt x="104" y="215"/>
                    <a:pt x="102" y="218"/>
                  </a:cubicBezTo>
                  <a:close/>
                  <a:moveTo>
                    <a:pt x="141" y="214"/>
                  </a:moveTo>
                  <a:cubicBezTo>
                    <a:pt x="141" y="216"/>
                    <a:pt x="139" y="217"/>
                    <a:pt x="140" y="220"/>
                  </a:cubicBezTo>
                  <a:cubicBezTo>
                    <a:pt x="150" y="219"/>
                    <a:pt x="159" y="215"/>
                    <a:pt x="165" y="209"/>
                  </a:cubicBezTo>
                  <a:cubicBezTo>
                    <a:pt x="158" y="212"/>
                    <a:pt x="149" y="212"/>
                    <a:pt x="141" y="214"/>
                  </a:cubicBezTo>
                  <a:close/>
                  <a:moveTo>
                    <a:pt x="324" y="220"/>
                  </a:moveTo>
                  <a:cubicBezTo>
                    <a:pt x="326" y="217"/>
                    <a:pt x="328" y="216"/>
                    <a:pt x="326" y="213"/>
                  </a:cubicBezTo>
                  <a:cubicBezTo>
                    <a:pt x="320" y="214"/>
                    <a:pt x="313" y="210"/>
                    <a:pt x="308" y="209"/>
                  </a:cubicBezTo>
                  <a:cubicBezTo>
                    <a:pt x="313" y="213"/>
                    <a:pt x="319" y="216"/>
                    <a:pt x="324" y="220"/>
                  </a:cubicBezTo>
                  <a:close/>
                  <a:moveTo>
                    <a:pt x="112" y="214"/>
                  </a:moveTo>
                  <a:cubicBezTo>
                    <a:pt x="110" y="219"/>
                    <a:pt x="113" y="226"/>
                    <a:pt x="114" y="231"/>
                  </a:cubicBezTo>
                  <a:cubicBezTo>
                    <a:pt x="116" y="239"/>
                    <a:pt x="109" y="237"/>
                    <a:pt x="107" y="233"/>
                  </a:cubicBezTo>
                  <a:cubicBezTo>
                    <a:pt x="104" y="229"/>
                    <a:pt x="103" y="223"/>
                    <a:pt x="101" y="220"/>
                  </a:cubicBezTo>
                  <a:cubicBezTo>
                    <a:pt x="99" y="220"/>
                    <a:pt x="98" y="221"/>
                    <a:pt x="97" y="221"/>
                  </a:cubicBezTo>
                  <a:cubicBezTo>
                    <a:pt x="100" y="228"/>
                    <a:pt x="105" y="234"/>
                    <a:pt x="109" y="241"/>
                  </a:cubicBezTo>
                  <a:cubicBezTo>
                    <a:pt x="114" y="243"/>
                    <a:pt x="122" y="258"/>
                    <a:pt x="116" y="262"/>
                  </a:cubicBezTo>
                  <a:cubicBezTo>
                    <a:pt x="105" y="260"/>
                    <a:pt x="99" y="250"/>
                    <a:pt x="91" y="245"/>
                  </a:cubicBezTo>
                  <a:cubicBezTo>
                    <a:pt x="91" y="247"/>
                    <a:pt x="89" y="247"/>
                    <a:pt x="89" y="248"/>
                  </a:cubicBezTo>
                  <a:cubicBezTo>
                    <a:pt x="92" y="252"/>
                    <a:pt x="99" y="254"/>
                    <a:pt x="98" y="258"/>
                  </a:cubicBezTo>
                  <a:cubicBezTo>
                    <a:pt x="96" y="264"/>
                    <a:pt x="89" y="259"/>
                    <a:pt x="83" y="260"/>
                  </a:cubicBezTo>
                  <a:cubicBezTo>
                    <a:pt x="84" y="262"/>
                    <a:pt x="87" y="263"/>
                    <a:pt x="87" y="266"/>
                  </a:cubicBezTo>
                  <a:cubicBezTo>
                    <a:pt x="99" y="263"/>
                    <a:pt x="108" y="264"/>
                    <a:pt x="115" y="271"/>
                  </a:cubicBezTo>
                  <a:cubicBezTo>
                    <a:pt x="120" y="280"/>
                    <a:pt x="125" y="291"/>
                    <a:pt x="127" y="300"/>
                  </a:cubicBezTo>
                  <a:cubicBezTo>
                    <a:pt x="131" y="304"/>
                    <a:pt x="132" y="310"/>
                    <a:pt x="138" y="313"/>
                  </a:cubicBezTo>
                  <a:cubicBezTo>
                    <a:pt x="136" y="305"/>
                    <a:pt x="134" y="296"/>
                    <a:pt x="132" y="287"/>
                  </a:cubicBezTo>
                  <a:cubicBezTo>
                    <a:pt x="129" y="288"/>
                    <a:pt x="123" y="284"/>
                    <a:pt x="126" y="281"/>
                  </a:cubicBezTo>
                  <a:cubicBezTo>
                    <a:pt x="124" y="280"/>
                    <a:pt x="123" y="278"/>
                    <a:pt x="122" y="276"/>
                  </a:cubicBezTo>
                  <a:cubicBezTo>
                    <a:pt x="124" y="275"/>
                    <a:pt x="126" y="274"/>
                    <a:pt x="128" y="274"/>
                  </a:cubicBezTo>
                  <a:cubicBezTo>
                    <a:pt x="127" y="272"/>
                    <a:pt x="128" y="271"/>
                    <a:pt x="128" y="269"/>
                  </a:cubicBezTo>
                  <a:cubicBezTo>
                    <a:pt x="129" y="269"/>
                    <a:pt x="131" y="270"/>
                    <a:pt x="132" y="269"/>
                  </a:cubicBezTo>
                  <a:cubicBezTo>
                    <a:pt x="129" y="267"/>
                    <a:pt x="129" y="265"/>
                    <a:pt x="128" y="262"/>
                  </a:cubicBezTo>
                  <a:cubicBezTo>
                    <a:pt x="121" y="248"/>
                    <a:pt x="114" y="231"/>
                    <a:pt x="115" y="213"/>
                  </a:cubicBezTo>
                  <a:cubicBezTo>
                    <a:pt x="114" y="212"/>
                    <a:pt x="114" y="214"/>
                    <a:pt x="112" y="214"/>
                  </a:cubicBezTo>
                  <a:close/>
                  <a:moveTo>
                    <a:pt x="126" y="223"/>
                  </a:moveTo>
                  <a:cubicBezTo>
                    <a:pt x="126" y="227"/>
                    <a:pt x="128" y="229"/>
                    <a:pt x="131" y="230"/>
                  </a:cubicBezTo>
                  <a:cubicBezTo>
                    <a:pt x="138" y="227"/>
                    <a:pt x="144" y="224"/>
                    <a:pt x="149" y="220"/>
                  </a:cubicBezTo>
                  <a:cubicBezTo>
                    <a:pt x="141" y="223"/>
                    <a:pt x="134" y="222"/>
                    <a:pt x="126" y="223"/>
                  </a:cubicBezTo>
                  <a:close/>
                  <a:moveTo>
                    <a:pt x="239" y="228"/>
                  </a:moveTo>
                  <a:cubicBezTo>
                    <a:pt x="231" y="229"/>
                    <a:pt x="218" y="229"/>
                    <a:pt x="210" y="231"/>
                  </a:cubicBezTo>
                  <a:cubicBezTo>
                    <a:pt x="207" y="231"/>
                    <a:pt x="202" y="232"/>
                    <a:pt x="203" y="236"/>
                  </a:cubicBezTo>
                  <a:cubicBezTo>
                    <a:pt x="208" y="234"/>
                    <a:pt x="215" y="233"/>
                    <a:pt x="223" y="233"/>
                  </a:cubicBezTo>
                  <a:cubicBezTo>
                    <a:pt x="238" y="232"/>
                    <a:pt x="252" y="234"/>
                    <a:pt x="266" y="234"/>
                  </a:cubicBezTo>
                  <a:cubicBezTo>
                    <a:pt x="267" y="233"/>
                    <a:pt x="265" y="231"/>
                    <a:pt x="266" y="229"/>
                  </a:cubicBezTo>
                  <a:cubicBezTo>
                    <a:pt x="257" y="229"/>
                    <a:pt x="247" y="228"/>
                    <a:pt x="239" y="228"/>
                  </a:cubicBezTo>
                  <a:close/>
                  <a:moveTo>
                    <a:pt x="206" y="239"/>
                  </a:moveTo>
                  <a:cubicBezTo>
                    <a:pt x="210" y="260"/>
                    <a:pt x="210" y="287"/>
                    <a:pt x="212" y="307"/>
                  </a:cubicBezTo>
                  <a:cubicBezTo>
                    <a:pt x="218" y="307"/>
                    <a:pt x="228" y="306"/>
                    <a:pt x="234" y="306"/>
                  </a:cubicBezTo>
                  <a:cubicBezTo>
                    <a:pt x="233" y="283"/>
                    <a:pt x="234" y="256"/>
                    <a:pt x="233" y="235"/>
                  </a:cubicBezTo>
                  <a:cubicBezTo>
                    <a:pt x="223" y="236"/>
                    <a:pt x="212" y="234"/>
                    <a:pt x="206" y="239"/>
                  </a:cubicBezTo>
                  <a:close/>
                  <a:moveTo>
                    <a:pt x="236" y="235"/>
                  </a:moveTo>
                  <a:cubicBezTo>
                    <a:pt x="236" y="260"/>
                    <a:pt x="236" y="283"/>
                    <a:pt x="236" y="306"/>
                  </a:cubicBezTo>
                  <a:cubicBezTo>
                    <a:pt x="244" y="307"/>
                    <a:pt x="249" y="305"/>
                    <a:pt x="257" y="307"/>
                  </a:cubicBezTo>
                  <a:cubicBezTo>
                    <a:pt x="259" y="297"/>
                    <a:pt x="257" y="285"/>
                    <a:pt x="261" y="274"/>
                  </a:cubicBezTo>
                  <a:cubicBezTo>
                    <a:pt x="260" y="262"/>
                    <a:pt x="262" y="246"/>
                    <a:pt x="261" y="236"/>
                  </a:cubicBezTo>
                  <a:cubicBezTo>
                    <a:pt x="253" y="236"/>
                    <a:pt x="244" y="235"/>
                    <a:pt x="236" y="235"/>
                  </a:cubicBezTo>
                  <a:close/>
                  <a:moveTo>
                    <a:pt x="303" y="238"/>
                  </a:moveTo>
                  <a:cubicBezTo>
                    <a:pt x="304" y="239"/>
                    <a:pt x="306" y="241"/>
                    <a:pt x="308" y="240"/>
                  </a:cubicBezTo>
                  <a:cubicBezTo>
                    <a:pt x="309" y="237"/>
                    <a:pt x="304" y="237"/>
                    <a:pt x="303" y="237"/>
                  </a:cubicBezTo>
                  <a:cubicBezTo>
                    <a:pt x="304" y="237"/>
                    <a:pt x="302" y="238"/>
                    <a:pt x="303" y="238"/>
                  </a:cubicBezTo>
                  <a:close/>
                  <a:moveTo>
                    <a:pt x="302" y="247"/>
                  </a:moveTo>
                  <a:cubicBezTo>
                    <a:pt x="306" y="251"/>
                    <a:pt x="311" y="254"/>
                    <a:pt x="315" y="258"/>
                  </a:cubicBezTo>
                  <a:cubicBezTo>
                    <a:pt x="320" y="263"/>
                    <a:pt x="325" y="269"/>
                    <a:pt x="332" y="272"/>
                  </a:cubicBezTo>
                  <a:cubicBezTo>
                    <a:pt x="333" y="271"/>
                    <a:pt x="334" y="270"/>
                    <a:pt x="335" y="269"/>
                  </a:cubicBezTo>
                  <a:cubicBezTo>
                    <a:pt x="323" y="260"/>
                    <a:pt x="311" y="251"/>
                    <a:pt x="302" y="241"/>
                  </a:cubicBezTo>
                  <a:cubicBezTo>
                    <a:pt x="303" y="243"/>
                    <a:pt x="301" y="245"/>
                    <a:pt x="302" y="247"/>
                  </a:cubicBezTo>
                  <a:close/>
                  <a:moveTo>
                    <a:pt x="315" y="247"/>
                  </a:moveTo>
                  <a:cubicBezTo>
                    <a:pt x="316" y="247"/>
                    <a:pt x="316" y="246"/>
                    <a:pt x="316" y="245"/>
                  </a:cubicBezTo>
                  <a:cubicBezTo>
                    <a:pt x="312" y="245"/>
                    <a:pt x="310" y="243"/>
                    <a:pt x="307" y="242"/>
                  </a:cubicBezTo>
                  <a:cubicBezTo>
                    <a:pt x="309" y="245"/>
                    <a:pt x="311" y="247"/>
                    <a:pt x="315" y="247"/>
                  </a:cubicBezTo>
                  <a:close/>
                  <a:moveTo>
                    <a:pt x="141" y="247"/>
                  </a:moveTo>
                  <a:cubicBezTo>
                    <a:pt x="142" y="252"/>
                    <a:pt x="139" y="258"/>
                    <a:pt x="134" y="257"/>
                  </a:cubicBezTo>
                  <a:cubicBezTo>
                    <a:pt x="133" y="259"/>
                    <a:pt x="132" y="260"/>
                    <a:pt x="130" y="261"/>
                  </a:cubicBezTo>
                  <a:cubicBezTo>
                    <a:pt x="130" y="264"/>
                    <a:pt x="133" y="266"/>
                    <a:pt x="132" y="269"/>
                  </a:cubicBezTo>
                  <a:cubicBezTo>
                    <a:pt x="134" y="269"/>
                    <a:pt x="135" y="268"/>
                    <a:pt x="136" y="268"/>
                  </a:cubicBezTo>
                  <a:cubicBezTo>
                    <a:pt x="136" y="267"/>
                    <a:pt x="135" y="266"/>
                    <a:pt x="135" y="264"/>
                  </a:cubicBezTo>
                  <a:cubicBezTo>
                    <a:pt x="137" y="262"/>
                    <a:pt x="143" y="263"/>
                    <a:pt x="143" y="262"/>
                  </a:cubicBezTo>
                  <a:cubicBezTo>
                    <a:pt x="137" y="261"/>
                    <a:pt x="142" y="253"/>
                    <a:pt x="146" y="256"/>
                  </a:cubicBezTo>
                  <a:cubicBezTo>
                    <a:pt x="145" y="252"/>
                    <a:pt x="149" y="250"/>
                    <a:pt x="153" y="249"/>
                  </a:cubicBezTo>
                  <a:cubicBezTo>
                    <a:pt x="153" y="247"/>
                    <a:pt x="151" y="245"/>
                    <a:pt x="151" y="243"/>
                  </a:cubicBezTo>
                  <a:cubicBezTo>
                    <a:pt x="150" y="246"/>
                    <a:pt x="145" y="248"/>
                    <a:pt x="141" y="247"/>
                  </a:cubicBezTo>
                  <a:close/>
                  <a:moveTo>
                    <a:pt x="85" y="258"/>
                  </a:moveTo>
                  <a:cubicBezTo>
                    <a:pt x="89" y="259"/>
                    <a:pt x="92" y="259"/>
                    <a:pt x="95" y="259"/>
                  </a:cubicBezTo>
                  <a:cubicBezTo>
                    <a:pt x="95" y="256"/>
                    <a:pt x="93" y="254"/>
                    <a:pt x="92" y="253"/>
                  </a:cubicBezTo>
                  <a:cubicBezTo>
                    <a:pt x="90" y="252"/>
                    <a:pt x="88" y="250"/>
                    <a:pt x="86" y="249"/>
                  </a:cubicBezTo>
                  <a:cubicBezTo>
                    <a:pt x="86" y="249"/>
                    <a:pt x="86" y="249"/>
                    <a:pt x="85" y="249"/>
                  </a:cubicBezTo>
                  <a:cubicBezTo>
                    <a:pt x="87" y="252"/>
                    <a:pt x="87" y="256"/>
                    <a:pt x="85" y="258"/>
                  </a:cubicBezTo>
                  <a:close/>
                  <a:moveTo>
                    <a:pt x="313" y="326"/>
                  </a:moveTo>
                  <a:cubicBezTo>
                    <a:pt x="314" y="325"/>
                    <a:pt x="315" y="322"/>
                    <a:pt x="315" y="322"/>
                  </a:cubicBezTo>
                  <a:cubicBezTo>
                    <a:pt x="318" y="307"/>
                    <a:pt x="326" y="290"/>
                    <a:pt x="329" y="274"/>
                  </a:cubicBezTo>
                  <a:cubicBezTo>
                    <a:pt x="319" y="266"/>
                    <a:pt x="311" y="257"/>
                    <a:pt x="301" y="249"/>
                  </a:cubicBezTo>
                  <a:cubicBezTo>
                    <a:pt x="299" y="277"/>
                    <a:pt x="295" y="303"/>
                    <a:pt x="291" y="333"/>
                  </a:cubicBezTo>
                  <a:cubicBezTo>
                    <a:pt x="297" y="335"/>
                    <a:pt x="302" y="338"/>
                    <a:pt x="309" y="340"/>
                  </a:cubicBezTo>
                  <a:cubicBezTo>
                    <a:pt x="313" y="337"/>
                    <a:pt x="312" y="331"/>
                    <a:pt x="313" y="326"/>
                  </a:cubicBezTo>
                  <a:close/>
                  <a:moveTo>
                    <a:pt x="322" y="253"/>
                  </a:moveTo>
                  <a:cubicBezTo>
                    <a:pt x="322" y="252"/>
                    <a:pt x="323" y="251"/>
                    <a:pt x="322" y="251"/>
                  </a:cubicBezTo>
                  <a:cubicBezTo>
                    <a:pt x="320" y="251"/>
                    <a:pt x="317" y="250"/>
                    <a:pt x="315" y="250"/>
                  </a:cubicBezTo>
                  <a:cubicBezTo>
                    <a:pt x="317" y="251"/>
                    <a:pt x="320" y="252"/>
                    <a:pt x="322" y="253"/>
                  </a:cubicBezTo>
                  <a:close/>
                  <a:moveTo>
                    <a:pt x="148" y="253"/>
                  </a:moveTo>
                  <a:cubicBezTo>
                    <a:pt x="149" y="254"/>
                    <a:pt x="149" y="255"/>
                    <a:pt x="149" y="255"/>
                  </a:cubicBezTo>
                  <a:cubicBezTo>
                    <a:pt x="151" y="256"/>
                    <a:pt x="151" y="253"/>
                    <a:pt x="153" y="254"/>
                  </a:cubicBezTo>
                  <a:cubicBezTo>
                    <a:pt x="153" y="254"/>
                    <a:pt x="153" y="255"/>
                    <a:pt x="153" y="255"/>
                  </a:cubicBezTo>
                  <a:cubicBezTo>
                    <a:pt x="157" y="251"/>
                    <a:pt x="150" y="250"/>
                    <a:pt x="148" y="253"/>
                  </a:cubicBezTo>
                  <a:close/>
                  <a:moveTo>
                    <a:pt x="330" y="259"/>
                  </a:moveTo>
                  <a:cubicBezTo>
                    <a:pt x="330" y="258"/>
                    <a:pt x="330" y="256"/>
                    <a:pt x="329" y="255"/>
                  </a:cubicBezTo>
                  <a:cubicBezTo>
                    <a:pt x="326" y="255"/>
                    <a:pt x="325" y="256"/>
                    <a:pt x="322" y="255"/>
                  </a:cubicBezTo>
                  <a:cubicBezTo>
                    <a:pt x="324" y="258"/>
                    <a:pt x="327" y="258"/>
                    <a:pt x="330" y="259"/>
                  </a:cubicBezTo>
                  <a:close/>
                  <a:moveTo>
                    <a:pt x="128" y="283"/>
                  </a:moveTo>
                  <a:cubicBezTo>
                    <a:pt x="129" y="285"/>
                    <a:pt x="132" y="283"/>
                    <a:pt x="133" y="283"/>
                  </a:cubicBezTo>
                  <a:cubicBezTo>
                    <a:pt x="144" y="278"/>
                    <a:pt x="150" y="269"/>
                    <a:pt x="156" y="261"/>
                  </a:cubicBezTo>
                  <a:cubicBezTo>
                    <a:pt x="155" y="260"/>
                    <a:pt x="157" y="257"/>
                    <a:pt x="154" y="256"/>
                  </a:cubicBezTo>
                  <a:cubicBezTo>
                    <a:pt x="148" y="267"/>
                    <a:pt x="137" y="274"/>
                    <a:pt x="128" y="283"/>
                  </a:cubicBezTo>
                  <a:close/>
                  <a:moveTo>
                    <a:pt x="143" y="258"/>
                  </a:moveTo>
                  <a:cubicBezTo>
                    <a:pt x="142" y="260"/>
                    <a:pt x="144" y="260"/>
                    <a:pt x="144" y="262"/>
                  </a:cubicBezTo>
                  <a:cubicBezTo>
                    <a:pt x="146" y="261"/>
                    <a:pt x="150" y="259"/>
                    <a:pt x="150" y="257"/>
                  </a:cubicBezTo>
                  <a:cubicBezTo>
                    <a:pt x="148" y="258"/>
                    <a:pt x="146" y="258"/>
                    <a:pt x="143" y="258"/>
                  </a:cubicBezTo>
                  <a:close/>
                  <a:moveTo>
                    <a:pt x="335" y="265"/>
                  </a:moveTo>
                  <a:cubicBezTo>
                    <a:pt x="336" y="264"/>
                    <a:pt x="336" y="263"/>
                    <a:pt x="336" y="262"/>
                  </a:cubicBezTo>
                  <a:cubicBezTo>
                    <a:pt x="333" y="262"/>
                    <a:pt x="331" y="261"/>
                    <a:pt x="329" y="261"/>
                  </a:cubicBezTo>
                  <a:cubicBezTo>
                    <a:pt x="331" y="263"/>
                    <a:pt x="332" y="265"/>
                    <a:pt x="335" y="265"/>
                  </a:cubicBezTo>
                  <a:close/>
                  <a:moveTo>
                    <a:pt x="138" y="265"/>
                  </a:moveTo>
                  <a:cubicBezTo>
                    <a:pt x="138" y="266"/>
                    <a:pt x="138" y="267"/>
                    <a:pt x="139" y="268"/>
                  </a:cubicBezTo>
                  <a:cubicBezTo>
                    <a:pt x="140" y="267"/>
                    <a:pt x="142" y="266"/>
                    <a:pt x="143" y="267"/>
                  </a:cubicBezTo>
                  <a:cubicBezTo>
                    <a:pt x="143" y="266"/>
                    <a:pt x="146" y="263"/>
                    <a:pt x="145" y="264"/>
                  </a:cubicBezTo>
                  <a:cubicBezTo>
                    <a:pt x="143" y="264"/>
                    <a:pt x="141" y="265"/>
                    <a:pt x="138" y="265"/>
                  </a:cubicBezTo>
                  <a:close/>
                  <a:moveTo>
                    <a:pt x="152" y="270"/>
                  </a:moveTo>
                  <a:cubicBezTo>
                    <a:pt x="150" y="272"/>
                    <a:pt x="149" y="275"/>
                    <a:pt x="147" y="276"/>
                  </a:cubicBezTo>
                  <a:cubicBezTo>
                    <a:pt x="143" y="280"/>
                    <a:pt x="139" y="282"/>
                    <a:pt x="134" y="286"/>
                  </a:cubicBezTo>
                  <a:cubicBezTo>
                    <a:pt x="135" y="292"/>
                    <a:pt x="137" y="298"/>
                    <a:pt x="138" y="304"/>
                  </a:cubicBezTo>
                  <a:cubicBezTo>
                    <a:pt x="141" y="317"/>
                    <a:pt x="144" y="330"/>
                    <a:pt x="150" y="338"/>
                  </a:cubicBezTo>
                  <a:cubicBezTo>
                    <a:pt x="156" y="334"/>
                    <a:pt x="164" y="330"/>
                    <a:pt x="170" y="325"/>
                  </a:cubicBezTo>
                  <a:cubicBezTo>
                    <a:pt x="167" y="303"/>
                    <a:pt x="161" y="281"/>
                    <a:pt x="157" y="264"/>
                  </a:cubicBezTo>
                  <a:cubicBezTo>
                    <a:pt x="156" y="266"/>
                    <a:pt x="154" y="268"/>
                    <a:pt x="152" y="270"/>
                  </a:cubicBezTo>
                  <a:close/>
                  <a:moveTo>
                    <a:pt x="130" y="271"/>
                  </a:moveTo>
                  <a:cubicBezTo>
                    <a:pt x="130" y="272"/>
                    <a:pt x="130" y="273"/>
                    <a:pt x="130" y="274"/>
                  </a:cubicBezTo>
                  <a:cubicBezTo>
                    <a:pt x="133" y="273"/>
                    <a:pt x="141" y="272"/>
                    <a:pt x="140" y="269"/>
                  </a:cubicBezTo>
                  <a:cubicBezTo>
                    <a:pt x="136" y="271"/>
                    <a:pt x="133" y="271"/>
                    <a:pt x="130" y="271"/>
                  </a:cubicBezTo>
                  <a:close/>
                  <a:moveTo>
                    <a:pt x="125" y="277"/>
                  </a:moveTo>
                  <a:cubicBezTo>
                    <a:pt x="126" y="278"/>
                    <a:pt x="127" y="279"/>
                    <a:pt x="128" y="279"/>
                  </a:cubicBezTo>
                  <a:cubicBezTo>
                    <a:pt x="129" y="278"/>
                    <a:pt x="133" y="277"/>
                    <a:pt x="132" y="275"/>
                  </a:cubicBezTo>
                  <a:cubicBezTo>
                    <a:pt x="131" y="276"/>
                    <a:pt x="127" y="276"/>
                    <a:pt x="125" y="277"/>
                  </a:cubicBezTo>
                  <a:close/>
                  <a:moveTo>
                    <a:pt x="110" y="303"/>
                  </a:moveTo>
                  <a:cubicBezTo>
                    <a:pt x="112" y="302"/>
                    <a:pt x="113" y="303"/>
                    <a:pt x="115" y="303"/>
                  </a:cubicBezTo>
                  <a:cubicBezTo>
                    <a:pt x="115" y="301"/>
                    <a:pt x="116" y="300"/>
                    <a:pt x="116" y="298"/>
                  </a:cubicBezTo>
                  <a:cubicBezTo>
                    <a:pt x="114" y="298"/>
                    <a:pt x="113" y="297"/>
                    <a:pt x="111" y="296"/>
                  </a:cubicBezTo>
                  <a:cubicBezTo>
                    <a:pt x="110" y="298"/>
                    <a:pt x="110" y="300"/>
                    <a:pt x="110" y="303"/>
                  </a:cubicBezTo>
                  <a:close/>
                  <a:moveTo>
                    <a:pt x="110" y="304"/>
                  </a:moveTo>
                  <a:cubicBezTo>
                    <a:pt x="110" y="309"/>
                    <a:pt x="110" y="310"/>
                    <a:pt x="110" y="314"/>
                  </a:cubicBezTo>
                  <a:cubicBezTo>
                    <a:pt x="113" y="316"/>
                    <a:pt x="118" y="316"/>
                    <a:pt x="120" y="312"/>
                  </a:cubicBezTo>
                  <a:cubicBezTo>
                    <a:pt x="119" y="310"/>
                    <a:pt x="118" y="309"/>
                    <a:pt x="120" y="307"/>
                  </a:cubicBezTo>
                  <a:cubicBezTo>
                    <a:pt x="122" y="308"/>
                    <a:pt x="123" y="308"/>
                    <a:pt x="125" y="309"/>
                  </a:cubicBezTo>
                  <a:cubicBezTo>
                    <a:pt x="126" y="308"/>
                    <a:pt x="127" y="307"/>
                    <a:pt x="127" y="305"/>
                  </a:cubicBezTo>
                  <a:cubicBezTo>
                    <a:pt x="125" y="303"/>
                    <a:pt x="121" y="299"/>
                    <a:pt x="117" y="300"/>
                  </a:cubicBezTo>
                  <a:cubicBezTo>
                    <a:pt x="118" y="304"/>
                    <a:pt x="114" y="306"/>
                    <a:pt x="110" y="304"/>
                  </a:cubicBezTo>
                  <a:close/>
                  <a:moveTo>
                    <a:pt x="123" y="311"/>
                  </a:moveTo>
                  <a:cubicBezTo>
                    <a:pt x="126" y="315"/>
                    <a:pt x="128" y="321"/>
                    <a:pt x="132" y="324"/>
                  </a:cubicBezTo>
                  <a:cubicBezTo>
                    <a:pt x="129" y="321"/>
                    <a:pt x="130" y="316"/>
                    <a:pt x="134" y="313"/>
                  </a:cubicBezTo>
                  <a:cubicBezTo>
                    <a:pt x="132" y="311"/>
                    <a:pt x="131" y="308"/>
                    <a:pt x="129" y="307"/>
                  </a:cubicBezTo>
                  <a:cubicBezTo>
                    <a:pt x="128" y="310"/>
                    <a:pt x="126" y="311"/>
                    <a:pt x="123" y="311"/>
                  </a:cubicBezTo>
                  <a:close/>
                  <a:moveTo>
                    <a:pt x="89" y="314"/>
                  </a:moveTo>
                  <a:cubicBezTo>
                    <a:pt x="93" y="314"/>
                    <a:pt x="95" y="314"/>
                    <a:pt x="96" y="310"/>
                  </a:cubicBezTo>
                  <a:cubicBezTo>
                    <a:pt x="94" y="309"/>
                    <a:pt x="92" y="309"/>
                    <a:pt x="90" y="308"/>
                  </a:cubicBezTo>
                  <a:cubicBezTo>
                    <a:pt x="89" y="310"/>
                    <a:pt x="90" y="312"/>
                    <a:pt x="89" y="314"/>
                  </a:cubicBezTo>
                  <a:close/>
                  <a:moveTo>
                    <a:pt x="239" y="310"/>
                  </a:moveTo>
                  <a:cubicBezTo>
                    <a:pt x="230" y="310"/>
                    <a:pt x="221" y="308"/>
                    <a:pt x="215" y="309"/>
                  </a:cubicBezTo>
                  <a:cubicBezTo>
                    <a:pt x="210" y="310"/>
                    <a:pt x="204" y="314"/>
                    <a:pt x="205" y="318"/>
                  </a:cubicBezTo>
                  <a:cubicBezTo>
                    <a:pt x="224" y="315"/>
                    <a:pt x="242" y="318"/>
                    <a:pt x="263" y="316"/>
                  </a:cubicBezTo>
                  <a:cubicBezTo>
                    <a:pt x="260" y="307"/>
                    <a:pt x="248" y="310"/>
                    <a:pt x="239" y="310"/>
                  </a:cubicBezTo>
                  <a:close/>
                  <a:moveTo>
                    <a:pt x="89" y="316"/>
                  </a:moveTo>
                  <a:cubicBezTo>
                    <a:pt x="88" y="320"/>
                    <a:pt x="87" y="326"/>
                    <a:pt x="90" y="329"/>
                  </a:cubicBezTo>
                  <a:cubicBezTo>
                    <a:pt x="96" y="330"/>
                    <a:pt x="98" y="325"/>
                    <a:pt x="97" y="321"/>
                  </a:cubicBezTo>
                  <a:cubicBezTo>
                    <a:pt x="99" y="320"/>
                    <a:pt x="101" y="322"/>
                    <a:pt x="103" y="321"/>
                  </a:cubicBezTo>
                  <a:cubicBezTo>
                    <a:pt x="107" y="317"/>
                    <a:pt x="103" y="312"/>
                    <a:pt x="98" y="311"/>
                  </a:cubicBezTo>
                  <a:cubicBezTo>
                    <a:pt x="97" y="315"/>
                    <a:pt x="93" y="317"/>
                    <a:pt x="89" y="316"/>
                  </a:cubicBezTo>
                  <a:close/>
                  <a:moveTo>
                    <a:pt x="121" y="314"/>
                  </a:moveTo>
                  <a:cubicBezTo>
                    <a:pt x="120" y="316"/>
                    <a:pt x="118" y="317"/>
                    <a:pt x="115" y="318"/>
                  </a:cubicBezTo>
                  <a:cubicBezTo>
                    <a:pt x="113" y="318"/>
                    <a:pt x="110" y="316"/>
                    <a:pt x="109" y="317"/>
                  </a:cubicBezTo>
                  <a:cubicBezTo>
                    <a:pt x="113" y="324"/>
                    <a:pt x="121" y="331"/>
                    <a:pt x="125" y="339"/>
                  </a:cubicBezTo>
                  <a:cubicBezTo>
                    <a:pt x="127" y="336"/>
                    <a:pt x="131" y="339"/>
                    <a:pt x="133" y="338"/>
                  </a:cubicBezTo>
                  <a:cubicBezTo>
                    <a:pt x="127" y="336"/>
                    <a:pt x="125" y="329"/>
                    <a:pt x="130" y="325"/>
                  </a:cubicBezTo>
                  <a:cubicBezTo>
                    <a:pt x="127" y="321"/>
                    <a:pt x="126" y="316"/>
                    <a:pt x="121" y="314"/>
                  </a:cubicBezTo>
                  <a:close/>
                  <a:moveTo>
                    <a:pt x="132" y="319"/>
                  </a:moveTo>
                  <a:cubicBezTo>
                    <a:pt x="132" y="321"/>
                    <a:pt x="135" y="322"/>
                    <a:pt x="136" y="324"/>
                  </a:cubicBezTo>
                  <a:cubicBezTo>
                    <a:pt x="136" y="326"/>
                    <a:pt x="133" y="325"/>
                    <a:pt x="132" y="326"/>
                  </a:cubicBezTo>
                  <a:cubicBezTo>
                    <a:pt x="133" y="327"/>
                    <a:pt x="134" y="327"/>
                    <a:pt x="134" y="329"/>
                  </a:cubicBezTo>
                  <a:cubicBezTo>
                    <a:pt x="132" y="329"/>
                    <a:pt x="131" y="328"/>
                    <a:pt x="130" y="327"/>
                  </a:cubicBezTo>
                  <a:cubicBezTo>
                    <a:pt x="126" y="333"/>
                    <a:pt x="135" y="334"/>
                    <a:pt x="136" y="338"/>
                  </a:cubicBezTo>
                  <a:cubicBezTo>
                    <a:pt x="134" y="342"/>
                    <a:pt x="130" y="338"/>
                    <a:pt x="127" y="340"/>
                  </a:cubicBezTo>
                  <a:cubicBezTo>
                    <a:pt x="127" y="343"/>
                    <a:pt x="128" y="343"/>
                    <a:pt x="129" y="345"/>
                  </a:cubicBezTo>
                  <a:cubicBezTo>
                    <a:pt x="127" y="346"/>
                    <a:pt x="124" y="345"/>
                    <a:pt x="122" y="347"/>
                  </a:cubicBezTo>
                  <a:cubicBezTo>
                    <a:pt x="122" y="351"/>
                    <a:pt x="124" y="353"/>
                    <a:pt x="127" y="355"/>
                  </a:cubicBezTo>
                  <a:cubicBezTo>
                    <a:pt x="126" y="356"/>
                    <a:pt x="125" y="357"/>
                    <a:pt x="125" y="359"/>
                  </a:cubicBezTo>
                  <a:cubicBezTo>
                    <a:pt x="131" y="361"/>
                    <a:pt x="131" y="353"/>
                    <a:pt x="132" y="351"/>
                  </a:cubicBezTo>
                  <a:cubicBezTo>
                    <a:pt x="135" y="352"/>
                    <a:pt x="141" y="352"/>
                    <a:pt x="141" y="349"/>
                  </a:cubicBezTo>
                  <a:cubicBezTo>
                    <a:pt x="141" y="347"/>
                    <a:pt x="138" y="347"/>
                    <a:pt x="139" y="345"/>
                  </a:cubicBezTo>
                  <a:cubicBezTo>
                    <a:pt x="142" y="345"/>
                    <a:pt x="143" y="346"/>
                    <a:pt x="145" y="345"/>
                  </a:cubicBezTo>
                  <a:cubicBezTo>
                    <a:pt x="148" y="339"/>
                    <a:pt x="143" y="334"/>
                    <a:pt x="142" y="327"/>
                  </a:cubicBezTo>
                  <a:cubicBezTo>
                    <a:pt x="140" y="327"/>
                    <a:pt x="139" y="328"/>
                    <a:pt x="139" y="330"/>
                  </a:cubicBezTo>
                  <a:cubicBezTo>
                    <a:pt x="139" y="331"/>
                    <a:pt x="143" y="333"/>
                    <a:pt x="140" y="334"/>
                  </a:cubicBezTo>
                  <a:cubicBezTo>
                    <a:pt x="136" y="333"/>
                    <a:pt x="136" y="325"/>
                    <a:pt x="141" y="325"/>
                  </a:cubicBezTo>
                  <a:cubicBezTo>
                    <a:pt x="141" y="322"/>
                    <a:pt x="139" y="319"/>
                    <a:pt x="139" y="316"/>
                  </a:cubicBezTo>
                  <a:cubicBezTo>
                    <a:pt x="136" y="314"/>
                    <a:pt x="133" y="317"/>
                    <a:pt x="132" y="319"/>
                  </a:cubicBezTo>
                  <a:close/>
                  <a:moveTo>
                    <a:pt x="102" y="323"/>
                  </a:moveTo>
                  <a:cubicBezTo>
                    <a:pt x="108" y="332"/>
                    <a:pt x="113" y="342"/>
                    <a:pt x="121" y="349"/>
                  </a:cubicBezTo>
                  <a:cubicBezTo>
                    <a:pt x="120" y="346"/>
                    <a:pt x="122" y="344"/>
                    <a:pt x="126" y="344"/>
                  </a:cubicBezTo>
                  <a:cubicBezTo>
                    <a:pt x="125" y="342"/>
                    <a:pt x="123" y="341"/>
                    <a:pt x="122" y="340"/>
                  </a:cubicBezTo>
                  <a:cubicBezTo>
                    <a:pt x="122" y="339"/>
                    <a:pt x="123" y="339"/>
                    <a:pt x="122" y="339"/>
                  </a:cubicBezTo>
                  <a:cubicBezTo>
                    <a:pt x="121" y="335"/>
                    <a:pt x="116" y="330"/>
                    <a:pt x="113" y="327"/>
                  </a:cubicBezTo>
                  <a:cubicBezTo>
                    <a:pt x="111" y="323"/>
                    <a:pt x="109" y="320"/>
                    <a:pt x="107" y="317"/>
                  </a:cubicBezTo>
                  <a:cubicBezTo>
                    <a:pt x="106" y="320"/>
                    <a:pt x="106" y="324"/>
                    <a:pt x="102" y="323"/>
                  </a:cubicBezTo>
                  <a:close/>
                  <a:moveTo>
                    <a:pt x="263" y="318"/>
                  </a:moveTo>
                  <a:cubicBezTo>
                    <a:pt x="263" y="318"/>
                    <a:pt x="263" y="318"/>
                    <a:pt x="262" y="318"/>
                  </a:cubicBezTo>
                  <a:cubicBezTo>
                    <a:pt x="251" y="319"/>
                    <a:pt x="242" y="319"/>
                    <a:pt x="231" y="319"/>
                  </a:cubicBezTo>
                  <a:cubicBezTo>
                    <a:pt x="221" y="318"/>
                    <a:pt x="212" y="320"/>
                    <a:pt x="203" y="320"/>
                  </a:cubicBezTo>
                  <a:cubicBezTo>
                    <a:pt x="203" y="323"/>
                    <a:pt x="203" y="326"/>
                    <a:pt x="204" y="327"/>
                  </a:cubicBezTo>
                  <a:cubicBezTo>
                    <a:pt x="224" y="328"/>
                    <a:pt x="244" y="325"/>
                    <a:pt x="263" y="324"/>
                  </a:cubicBezTo>
                  <a:cubicBezTo>
                    <a:pt x="264" y="323"/>
                    <a:pt x="264" y="319"/>
                    <a:pt x="263" y="318"/>
                  </a:cubicBezTo>
                  <a:close/>
                  <a:moveTo>
                    <a:pt x="73" y="329"/>
                  </a:moveTo>
                  <a:cubicBezTo>
                    <a:pt x="75" y="329"/>
                    <a:pt x="78" y="328"/>
                    <a:pt x="78" y="325"/>
                  </a:cubicBezTo>
                  <a:cubicBezTo>
                    <a:pt x="76" y="324"/>
                    <a:pt x="74" y="324"/>
                    <a:pt x="72" y="323"/>
                  </a:cubicBezTo>
                  <a:cubicBezTo>
                    <a:pt x="72" y="325"/>
                    <a:pt x="71" y="328"/>
                    <a:pt x="73" y="329"/>
                  </a:cubicBezTo>
                  <a:close/>
                  <a:moveTo>
                    <a:pt x="348" y="325"/>
                  </a:moveTo>
                  <a:cubicBezTo>
                    <a:pt x="350" y="329"/>
                    <a:pt x="346" y="330"/>
                    <a:pt x="346" y="332"/>
                  </a:cubicBezTo>
                  <a:cubicBezTo>
                    <a:pt x="346" y="331"/>
                    <a:pt x="347" y="334"/>
                    <a:pt x="347" y="334"/>
                  </a:cubicBezTo>
                  <a:cubicBezTo>
                    <a:pt x="347" y="335"/>
                    <a:pt x="346" y="335"/>
                    <a:pt x="347" y="336"/>
                  </a:cubicBezTo>
                  <a:cubicBezTo>
                    <a:pt x="352" y="335"/>
                    <a:pt x="356" y="338"/>
                    <a:pt x="357" y="342"/>
                  </a:cubicBezTo>
                  <a:cubicBezTo>
                    <a:pt x="365" y="337"/>
                    <a:pt x="372" y="347"/>
                    <a:pt x="365" y="352"/>
                  </a:cubicBezTo>
                  <a:cubicBezTo>
                    <a:pt x="368" y="353"/>
                    <a:pt x="369" y="357"/>
                    <a:pt x="367" y="360"/>
                  </a:cubicBezTo>
                  <a:cubicBezTo>
                    <a:pt x="369" y="363"/>
                    <a:pt x="374" y="364"/>
                    <a:pt x="373" y="358"/>
                  </a:cubicBezTo>
                  <a:cubicBezTo>
                    <a:pt x="372" y="357"/>
                    <a:pt x="371" y="357"/>
                    <a:pt x="370" y="356"/>
                  </a:cubicBezTo>
                  <a:cubicBezTo>
                    <a:pt x="373" y="354"/>
                    <a:pt x="370" y="352"/>
                    <a:pt x="370" y="350"/>
                  </a:cubicBezTo>
                  <a:cubicBezTo>
                    <a:pt x="372" y="347"/>
                    <a:pt x="375" y="346"/>
                    <a:pt x="375" y="343"/>
                  </a:cubicBezTo>
                  <a:cubicBezTo>
                    <a:pt x="376" y="336"/>
                    <a:pt x="370" y="337"/>
                    <a:pt x="366" y="337"/>
                  </a:cubicBezTo>
                  <a:cubicBezTo>
                    <a:pt x="366" y="336"/>
                    <a:pt x="367" y="334"/>
                    <a:pt x="366" y="333"/>
                  </a:cubicBezTo>
                  <a:cubicBezTo>
                    <a:pt x="364" y="331"/>
                    <a:pt x="361" y="333"/>
                    <a:pt x="358" y="332"/>
                  </a:cubicBezTo>
                  <a:cubicBezTo>
                    <a:pt x="358" y="330"/>
                    <a:pt x="359" y="329"/>
                    <a:pt x="360" y="327"/>
                  </a:cubicBezTo>
                  <a:cubicBezTo>
                    <a:pt x="358" y="323"/>
                    <a:pt x="351" y="322"/>
                    <a:pt x="348" y="325"/>
                  </a:cubicBezTo>
                  <a:close/>
                  <a:moveTo>
                    <a:pt x="93" y="331"/>
                  </a:moveTo>
                  <a:cubicBezTo>
                    <a:pt x="99" y="341"/>
                    <a:pt x="107" y="351"/>
                    <a:pt x="114" y="361"/>
                  </a:cubicBezTo>
                  <a:cubicBezTo>
                    <a:pt x="118" y="359"/>
                    <a:pt x="123" y="358"/>
                    <a:pt x="123" y="354"/>
                  </a:cubicBezTo>
                  <a:cubicBezTo>
                    <a:pt x="122" y="354"/>
                    <a:pt x="122" y="355"/>
                    <a:pt x="121" y="355"/>
                  </a:cubicBezTo>
                  <a:cubicBezTo>
                    <a:pt x="114" y="345"/>
                    <a:pt x="107" y="334"/>
                    <a:pt x="99" y="324"/>
                  </a:cubicBezTo>
                  <a:cubicBezTo>
                    <a:pt x="98" y="328"/>
                    <a:pt x="97" y="331"/>
                    <a:pt x="93" y="331"/>
                  </a:cubicBezTo>
                  <a:close/>
                  <a:moveTo>
                    <a:pt x="72" y="330"/>
                  </a:moveTo>
                  <a:cubicBezTo>
                    <a:pt x="72" y="336"/>
                    <a:pt x="70" y="338"/>
                    <a:pt x="71" y="342"/>
                  </a:cubicBezTo>
                  <a:cubicBezTo>
                    <a:pt x="76" y="342"/>
                    <a:pt x="78" y="337"/>
                    <a:pt x="79" y="334"/>
                  </a:cubicBezTo>
                  <a:cubicBezTo>
                    <a:pt x="81" y="334"/>
                    <a:pt x="82" y="336"/>
                    <a:pt x="84" y="336"/>
                  </a:cubicBezTo>
                  <a:cubicBezTo>
                    <a:pt x="87" y="334"/>
                    <a:pt x="88" y="331"/>
                    <a:pt x="88" y="328"/>
                  </a:cubicBezTo>
                  <a:cubicBezTo>
                    <a:pt x="86" y="328"/>
                    <a:pt x="83" y="326"/>
                    <a:pt x="80" y="325"/>
                  </a:cubicBezTo>
                  <a:cubicBezTo>
                    <a:pt x="79" y="329"/>
                    <a:pt x="77" y="331"/>
                    <a:pt x="72" y="330"/>
                  </a:cubicBezTo>
                  <a:close/>
                  <a:moveTo>
                    <a:pt x="262" y="327"/>
                  </a:moveTo>
                  <a:cubicBezTo>
                    <a:pt x="257" y="327"/>
                    <a:pt x="251" y="328"/>
                    <a:pt x="246" y="328"/>
                  </a:cubicBezTo>
                  <a:cubicBezTo>
                    <a:pt x="231" y="328"/>
                    <a:pt x="217" y="331"/>
                    <a:pt x="203" y="329"/>
                  </a:cubicBezTo>
                  <a:cubicBezTo>
                    <a:pt x="195" y="332"/>
                    <a:pt x="186" y="334"/>
                    <a:pt x="179" y="337"/>
                  </a:cubicBezTo>
                  <a:cubicBezTo>
                    <a:pt x="210" y="335"/>
                    <a:pt x="246" y="337"/>
                    <a:pt x="281" y="336"/>
                  </a:cubicBezTo>
                  <a:cubicBezTo>
                    <a:pt x="274" y="334"/>
                    <a:pt x="269" y="328"/>
                    <a:pt x="262" y="327"/>
                  </a:cubicBezTo>
                  <a:close/>
                  <a:moveTo>
                    <a:pt x="148" y="341"/>
                  </a:moveTo>
                  <a:cubicBezTo>
                    <a:pt x="148" y="343"/>
                    <a:pt x="147" y="348"/>
                    <a:pt x="143" y="347"/>
                  </a:cubicBezTo>
                  <a:cubicBezTo>
                    <a:pt x="144" y="352"/>
                    <a:pt x="138" y="355"/>
                    <a:pt x="134" y="354"/>
                  </a:cubicBezTo>
                  <a:cubicBezTo>
                    <a:pt x="132" y="358"/>
                    <a:pt x="131" y="362"/>
                    <a:pt x="125" y="362"/>
                  </a:cubicBezTo>
                  <a:cubicBezTo>
                    <a:pt x="124" y="361"/>
                    <a:pt x="124" y="360"/>
                    <a:pt x="123" y="360"/>
                  </a:cubicBezTo>
                  <a:cubicBezTo>
                    <a:pt x="120" y="361"/>
                    <a:pt x="117" y="362"/>
                    <a:pt x="114" y="363"/>
                  </a:cubicBezTo>
                  <a:cubicBezTo>
                    <a:pt x="111" y="370"/>
                    <a:pt x="105" y="375"/>
                    <a:pt x="97" y="375"/>
                  </a:cubicBezTo>
                  <a:cubicBezTo>
                    <a:pt x="96" y="373"/>
                    <a:pt x="95" y="372"/>
                    <a:pt x="93" y="371"/>
                  </a:cubicBezTo>
                  <a:cubicBezTo>
                    <a:pt x="93" y="371"/>
                    <a:pt x="91" y="374"/>
                    <a:pt x="89" y="374"/>
                  </a:cubicBezTo>
                  <a:cubicBezTo>
                    <a:pt x="100" y="386"/>
                    <a:pt x="112" y="396"/>
                    <a:pt x="124" y="406"/>
                  </a:cubicBezTo>
                  <a:cubicBezTo>
                    <a:pt x="127" y="406"/>
                    <a:pt x="128" y="407"/>
                    <a:pt x="131" y="407"/>
                  </a:cubicBezTo>
                  <a:cubicBezTo>
                    <a:pt x="130" y="406"/>
                    <a:pt x="131" y="405"/>
                    <a:pt x="131" y="404"/>
                  </a:cubicBezTo>
                  <a:cubicBezTo>
                    <a:pt x="137" y="396"/>
                    <a:pt x="140" y="388"/>
                    <a:pt x="147" y="382"/>
                  </a:cubicBezTo>
                  <a:cubicBezTo>
                    <a:pt x="158" y="373"/>
                    <a:pt x="172" y="367"/>
                    <a:pt x="174" y="351"/>
                  </a:cubicBezTo>
                  <a:cubicBezTo>
                    <a:pt x="166" y="350"/>
                    <a:pt x="166" y="339"/>
                    <a:pt x="171" y="336"/>
                  </a:cubicBezTo>
                  <a:cubicBezTo>
                    <a:pt x="170" y="333"/>
                    <a:pt x="171" y="329"/>
                    <a:pt x="169" y="328"/>
                  </a:cubicBezTo>
                  <a:cubicBezTo>
                    <a:pt x="163" y="333"/>
                    <a:pt x="155" y="338"/>
                    <a:pt x="148" y="341"/>
                  </a:cubicBezTo>
                  <a:close/>
                  <a:moveTo>
                    <a:pt x="83" y="338"/>
                  </a:moveTo>
                  <a:cubicBezTo>
                    <a:pt x="90" y="349"/>
                    <a:pt x="98" y="359"/>
                    <a:pt x="107" y="369"/>
                  </a:cubicBezTo>
                  <a:cubicBezTo>
                    <a:pt x="109" y="368"/>
                    <a:pt x="110" y="365"/>
                    <a:pt x="111" y="363"/>
                  </a:cubicBezTo>
                  <a:cubicBezTo>
                    <a:pt x="105" y="352"/>
                    <a:pt x="97" y="342"/>
                    <a:pt x="89" y="332"/>
                  </a:cubicBezTo>
                  <a:cubicBezTo>
                    <a:pt x="89" y="336"/>
                    <a:pt x="86" y="338"/>
                    <a:pt x="83" y="338"/>
                  </a:cubicBezTo>
                  <a:close/>
                  <a:moveTo>
                    <a:pt x="185" y="350"/>
                  </a:moveTo>
                  <a:cubicBezTo>
                    <a:pt x="198" y="351"/>
                    <a:pt x="209" y="352"/>
                    <a:pt x="221" y="351"/>
                  </a:cubicBezTo>
                  <a:cubicBezTo>
                    <a:pt x="240" y="350"/>
                    <a:pt x="259" y="352"/>
                    <a:pt x="280" y="350"/>
                  </a:cubicBezTo>
                  <a:cubicBezTo>
                    <a:pt x="285" y="350"/>
                    <a:pt x="292" y="348"/>
                    <a:pt x="292" y="344"/>
                  </a:cubicBezTo>
                  <a:cubicBezTo>
                    <a:pt x="293" y="336"/>
                    <a:pt x="280" y="339"/>
                    <a:pt x="274" y="339"/>
                  </a:cubicBezTo>
                  <a:cubicBezTo>
                    <a:pt x="261" y="339"/>
                    <a:pt x="252" y="339"/>
                    <a:pt x="239" y="339"/>
                  </a:cubicBezTo>
                  <a:cubicBezTo>
                    <a:pt x="229" y="339"/>
                    <a:pt x="220" y="338"/>
                    <a:pt x="211" y="339"/>
                  </a:cubicBezTo>
                  <a:cubicBezTo>
                    <a:pt x="207" y="339"/>
                    <a:pt x="204" y="338"/>
                    <a:pt x="201" y="338"/>
                  </a:cubicBezTo>
                  <a:cubicBezTo>
                    <a:pt x="189" y="338"/>
                    <a:pt x="178" y="339"/>
                    <a:pt x="171" y="340"/>
                  </a:cubicBezTo>
                  <a:cubicBezTo>
                    <a:pt x="166" y="348"/>
                    <a:pt x="177" y="349"/>
                    <a:pt x="185" y="350"/>
                  </a:cubicBezTo>
                  <a:close/>
                  <a:moveTo>
                    <a:pt x="81" y="339"/>
                  </a:moveTo>
                  <a:cubicBezTo>
                    <a:pt x="81" y="339"/>
                    <a:pt x="81" y="339"/>
                    <a:pt x="80" y="339"/>
                  </a:cubicBezTo>
                  <a:cubicBezTo>
                    <a:pt x="80" y="339"/>
                    <a:pt x="80" y="339"/>
                    <a:pt x="80" y="339"/>
                  </a:cubicBezTo>
                  <a:cubicBezTo>
                    <a:pt x="78" y="341"/>
                    <a:pt x="76" y="345"/>
                    <a:pt x="73" y="344"/>
                  </a:cubicBezTo>
                  <a:cubicBezTo>
                    <a:pt x="76" y="350"/>
                    <a:pt x="85" y="357"/>
                    <a:pt x="91" y="364"/>
                  </a:cubicBezTo>
                  <a:cubicBezTo>
                    <a:pt x="94" y="368"/>
                    <a:pt x="98" y="374"/>
                    <a:pt x="105" y="371"/>
                  </a:cubicBezTo>
                  <a:cubicBezTo>
                    <a:pt x="98" y="361"/>
                    <a:pt x="88" y="351"/>
                    <a:pt x="81" y="339"/>
                  </a:cubicBezTo>
                  <a:close/>
                  <a:moveTo>
                    <a:pt x="176" y="351"/>
                  </a:moveTo>
                  <a:cubicBezTo>
                    <a:pt x="176" y="357"/>
                    <a:pt x="172" y="363"/>
                    <a:pt x="170" y="367"/>
                  </a:cubicBezTo>
                  <a:cubicBezTo>
                    <a:pt x="165" y="374"/>
                    <a:pt x="156" y="378"/>
                    <a:pt x="150" y="383"/>
                  </a:cubicBezTo>
                  <a:cubicBezTo>
                    <a:pt x="141" y="389"/>
                    <a:pt x="137" y="399"/>
                    <a:pt x="132" y="408"/>
                  </a:cubicBezTo>
                  <a:cubicBezTo>
                    <a:pt x="138" y="409"/>
                    <a:pt x="144" y="409"/>
                    <a:pt x="150" y="410"/>
                  </a:cubicBezTo>
                  <a:cubicBezTo>
                    <a:pt x="153" y="410"/>
                    <a:pt x="156" y="412"/>
                    <a:pt x="159" y="412"/>
                  </a:cubicBezTo>
                  <a:cubicBezTo>
                    <a:pt x="168" y="414"/>
                    <a:pt x="177" y="415"/>
                    <a:pt x="187" y="416"/>
                  </a:cubicBezTo>
                  <a:cubicBezTo>
                    <a:pt x="205" y="417"/>
                    <a:pt x="224" y="419"/>
                    <a:pt x="242" y="419"/>
                  </a:cubicBezTo>
                  <a:cubicBezTo>
                    <a:pt x="247" y="419"/>
                    <a:pt x="252" y="418"/>
                    <a:pt x="257" y="418"/>
                  </a:cubicBezTo>
                  <a:cubicBezTo>
                    <a:pt x="265" y="417"/>
                    <a:pt x="274" y="418"/>
                    <a:pt x="283" y="416"/>
                  </a:cubicBezTo>
                  <a:cubicBezTo>
                    <a:pt x="288" y="416"/>
                    <a:pt x="293" y="415"/>
                    <a:pt x="297" y="414"/>
                  </a:cubicBezTo>
                  <a:cubicBezTo>
                    <a:pt x="302" y="414"/>
                    <a:pt x="307" y="414"/>
                    <a:pt x="311" y="412"/>
                  </a:cubicBezTo>
                  <a:cubicBezTo>
                    <a:pt x="317" y="410"/>
                    <a:pt x="322" y="407"/>
                    <a:pt x="328" y="403"/>
                  </a:cubicBezTo>
                  <a:cubicBezTo>
                    <a:pt x="333" y="400"/>
                    <a:pt x="339" y="398"/>
                    <a:pt x="343" y="394"/>
                  </a:cubicBezTo>
                  <a:cubicBezTo>
                    <a:pt x="327" y="378"/>
                    <a:pt x="290" y="379"/>
                    <a:pt x="285" y="352"/>
                  </a:cubicBezTo>
                  <a:cubicBezTo>
                    <a:pt x="249" y="353"/>
                    <a:pt x="211" y="355"/>
                    <a:pt x="176" y="351"/>
                  </a:cubicBezTo>
                  <a:close/>
                  <a:moveTo>
                    <a:pt x="104" y="423"/>
                  </a:moveTo>
                  <a:cubicBezTo>
                    <a:pt x="110" y="425"/>
                    <a:pt x="115" y="427"/>
                    <a:pt x="121" y="428"/>
                  </a:cubicBezTo>
                  <a:cubicBezTo>
                    <a:pt x="132" y="430"/>
                    <a:pt x="144" y="433"/>
                    <a:pt x="155" y="435"/>
                  </a:cubicBezTo>
                  <a:cubicBezTo>
                    <a:pt x="158" y="436"/>
                    <a:pt x="161" y="435"/>
                    <a:pt x="164" y="435"/>
                  </a:cubicBezTo>
                  <a:cubicBezTo>
                    <a:pt x="172" y="435"/>
                    <a:pt x="179" y="438"/>
                    <a:pt x="187" y="438"/>
                  </a:cubicBezTo>
                  <a:cubicBezTo>
                    <a:pt x="212" y="441"/>
                    <a:pt x="234" y="440"/>
                    <a:pt x="258" y="440"/>
                  </a:cubicBezTo>
                  <a:cubicBezTo>
                    <a:pt x="264" y="440"/>
                    <a:pt x="271" y="439"/>
                    <a:pt x="277" y="439"/>
                  </a:cubicBezTo>
                  <a:cubicBezTo>
                    <a:pt x="283" y="438"/>
                    <a:pt x="289" y="438"/>
                    <a:pt x="294" y="437"/>
                  </a:cubicBezTo>
                  <a:cubicBezTo>
                    <a:pt x="306" y="435"/>
                    <a:pt x="318" y="432"/>
                    <a:pt x="328" y="430"/>
                  </a:cubicBezTo>
                  <a:cubicBezTo>
                    <a:pt x="342" y="428"/>
                    <a:pt x="357" y="425"/>
                    <a:pt x="367" y="420"/>
                  </a:cubicBezTo>
                  <a:cubicBezTo>
                    <a:pt x="370" y="418"/>
                    <a:pt x="377" y="413"/>
                    <a:pt x="378" y="410"/>
                  </a:cubicBezTo>
                  <a:cubicBezTo>
                    <a:pt x="378" y="406"/>
                    <a:pt x="376" y="400"/>
                    <a:pt x="372" y="399"/>
                  </a:cubicBezTo>
                  <a:cubicBezTo>
                    <a:pt x="370" y="399"/>
                    <a:pt x="363" y="402"/>
                    <a:pt x="360" y="403"/>
                  </a:cubicBezTo>
                  <a:cubicBezTo>
                    <a:pt x="340" y="410"/>
                    <a:pt x="318" y="414"/>
                    <a:pt x="295" y="417"/>
                  </a:cubicBezTo>
                  <a:cubicBezTo>
                    <a:pt x="285" y="419"/>
                    <a:pt x="275" y="421"/>
                    <a:pt x="266" y="421"/>
                  </a:cubicBezTo>
                  <a:cubicBezTo>
                    <a:pt x="249" y="423"/>
                    <a:pt x="232" y="422"/>
                    <a:pt x="215" y="422"/>
                  </a:cubicBezTo>
                  <a:cubicBezTo>
                    <a:pt x="207" y="422"/>
                    <a:pt x="200" y="421"/>
                    <a:pt x="192" y="420"/>
                  </a:cubicBezTo>
                  <a:cubicBezTo>
                    <a:pt x="181" y="419"/>
                    <a:pt x="171" y="419"/>
                    <a:pt x="161" y="416"/>
                  </a:cubicBezTo>
                  <a:cubicBezTo>
                    <a:pt x="137" y="411"/>
                    <a:pt x="111" y="408"/>
                    <a:pt x="89" y="399"/>
                  </a:cubicBezTo>
                  <a:cubicBezTo>
                    <a:pt x="86" y="397"/>
                    <a:pt x="78" y="395"/>
                    <a:pt x="75" y="397"/>
                  </a:cubicBezTo>
                  <a:cubicBezTo>
                    <a:pt x="71" y="400"/>
                    <a:pt x="73" y="406"/>
                    <a:pt x="75" y="410"/>
                  </a:cubicBezTo>
                  <a:cubicBezTo>
                    <a:pt x="79" y="414"/>
                    <a:pt x="83" y="417"/>
                    <a:pt x="89" y="419"/>
                  </a:cubicBezTo>
                  <a:cubicBezTo>
                    <a:pt x="90" y="420"/>
                    <a:pt x="90" y="420"/>
                    <a:pt x="89" y="419"/>
                  </a:cubicBezTo>
                  <a:cubicBezTo>
                    <a:pt x="94" y="422"/>
                    <a:pt x="99" y="422"/>
                    <a:pt x="104" y="423"/>
                  </a:cubicBezTo>
                  <a:close/>
                  <a:moveTo>
                    <a:pt x="329" y="434"/>
                  </a:moveTo>
                  <a:cubicBezTo>
                    <a:pt x="313" y="437"/>
                    <a:pt x="297" y="440"/>
                    <a:pt x="281" y="441"/>
                  </a:cubicBezTo>
                  <a:cubicBezTo>
                    <a:pt x="263" y="443"/>
                    <a:pt x="245" y="444"/>
                    <a:pt x="228" y="443"/>
                  </a:cubicBezTo>
                  <a:cubicBezTo>
                    <a:pt x="188" y="443"/>
                    <a:pt x="148" y="439"/>
                    <a:pt x="111" y="429"/>
                  </a:cubicBezTo>
                  <a:cubicBezTo>
                    <a:pt x="98" y="425"/>
                    <a:pt x="84" y="421"/>
                    <a:pt x="74" y="414"/>
                  </a:cubicBezTo>
                  <a:cubicBezTo>
                    <a:pt x="70" y="419"/>
                    <a:pt x="68" y="428"/>
                    <a:pt x="65" y="434"/>
                  </a:cubicBezTo>
                  <a:cubicBezTo>
                    <a:pt x="58" y="448"/>
                    <a:pt x="49" y="466"/>
                    <a:pt x="42" y="480"/>
                  </a:cubicBezTo>
                  <a:cubicBezTo>
                    <a:pt x="40" y="484"/>
                    <a:pt x="34" y="493"/>
                    <a:pt x="35" y="495"/>
                  </a:cubicBezTo>
                  <a:cubicBezTo>
                    <a:pt x="35" y="495"/>
                    <a:pt x="37" y="496"/>
                    <a:pt x="35" y="497"/>
                  </a:cubicBezTo>
                  <a:cubicBezTo>
                    <a:pt x="38" y="496"/>
                    <a:pt x="39" y="498"/>
                    <a:pt x="43" y="499"/>
                  </a:cubicBezTo>
                  <a:cubicBezTo>
                    <a:pt x="54" y="506"/>
                    <a:pt x="72" y="509"/>
                    <a:pt x="85" y="514"/>
                  </a:cubicBezTo>
                  <a:cubicBezTo>
                    <a:pt x="88" y="514"/>
                    <a:pt x="92" y="516"/>
                    <a:pt x="97" y="517"/>
                  </a:cubicBezTo>
                  <a:cubicBezTo>
                    <a:pt x="100" y="517"/>
                    <a:pt x="104" y="517"/>
                    <a:pt x="106" y="518"/>
                  </a:cubicBezTo>
                  <a:cubicBezTo>
                    <a:pt x="107" y="518"/>
                    <a:pt x="106" y="519"/>
                    <a:pt x="107" y="519"/>
                  </a:cubicBezTo>
                  <a:cubicBezTo>
                    <a:pt x="115" y="520"/>
                    <a:pt x="123" y="520"/>
                    <a:pt x="129" y="524"/>
                  </a:cubicBezTo>
                  <a:cubicBezTo>
                    <a:pt x="133" y="522"/>
                    <a:pt x="137" y="524"/>
                    <a:pt x="141" y="525"/>
                  </a:cubicBezTo>
                  <a:cubicBezTo>
                    <a:pt x="146" y="527"/>
                    <a:pt x="153" y="526"/>
                    <a:pt x="158" y="527"/>
                  </a:cubicBezTo>
                  <a:cubicBezTo>
                    <a:pt x="175" y="529"/>
                    <a:pt x="191" y="531"/>
                    <a:pt x="205" y="530"/>
                  </a:cubicBezTo>
                  <a:cubicBezTo>
                    <a:pt x="207" y="530"/>
                    <a:pt x="208" y="531"/>
                    <a:pt x="209" y="531"/>
                  </a:cubicBezTo>
                  <a:cubicBezTo>
                    <a:pt x="231" y="533"/>
                    <a:pt x="249" y="530"/>
                    <a:pt x="268" y="530"/>
                  </a:cubicBezTo>
                  <a:cubicBezTo>
                    <a:pt x="280" y="526"/>
                    <a:pt x="294" y="527"/>
                    <a:pt x="304" y="525"/>
                  </a:cubicBezTo>
                  <a:cubicBezTo>
                    <a:pt x="313" y="524"/>
                    <a:pt x="322" y="521"/>
                    <a:pt x="331" y="519"/>
                  </a:cubicBezTo>
                  <a:cubicBezTo>
                    <a:pt x="344" y="516"/>
                    <a:pt x="356" y="513"/>
                    <a:pt x="369" y="510"/>
                  </a:cubicBezTo>
                  <a:cubicBezTo>
                    <a:pt x="381" y="507"/>
                    <a:pt x="393" y="503"/>
                    <a:pt x="403" y="497"/>
                  </a:cubicBezTo>
                  <a:cubicBezTo>
                    <a:pt x="394" y="470"/>
                    <a:pt x="384" y="445"/>
                    <a:pt x="372" y="420"/>
                  </a:cubicBezTo>
                  <a:cubicBezTo>
                    <a:pt x="360" y="427"/>
                    <a:pt x="344" y="431"/>
                    <a:pt x="329" y="434"/>
                  </a:cubicBezTo>
                  <a:close/>
                  <a:moveTo>
                    <a:pt x="22" y="499"/>
                  </a:moveTo>
                  <a:cubicBezTo>
                    <a:pt x="19" y="503"/>
                    <a:pt x="22" y="508"/>
                    <a:pt x="24" y="511"/>
                  </a:cubicBezTo>
                  <a:cubicBezTo>
                    <a:pt x="37" y="521"/>
                    <a:pt x="56" y="524"/>
                    <a:pt x="71" y="531"/>
                  </a:cubicBezTo>
                  <a:cubicBezTo>
                    <a:pt x="73" y="531"/>
                    <a:pt x="74" y="531"/>
                    <a:pt x="76" y="531"/>
                  </a:cubicBezTo>
                  <a:cubicBezTo>
                    <a:pt x="79" y="534"/>
                    <a:pt x="85" y="533"/>
                    <a:pt x="87" y="534"/>
                  </a:cubicBezTo>
                  <a:cubicBezTo>
                    <a:pt x="88" y="535"/>
                    <a:pt x="88" y="534"/>
                    <a:pt x="89" y="534"/>
                  </a:cubicBezTo>
                  <a:cubicBezTo>
                    <a:pt x="101" y="537"/>
                    <a:pt x="110" y="540"/>
                    <a:pt x="125" y="541"/>
                  </a:cubicBezTo>
                  <a:cubicBezTo>
                    <a:pt x="134" y="543"/>
                    <a:pt x="145" y="545"/>
                    <a:pt x="155" y="546"/>
                  </a:cubicBezTo>
                  <a:cubicBezTo>
                    <a:pt x="158" y="546"/>
                    <a:pt x="161" y="545"/>
                    <a:pt x="163" y="546"/>
                  </a:cubicBezTo>
                  <a:cubicBezTo>
                    <a:pt x="174" y="548"/>
                    <a:pt x="184" y="547"/>
                    <a:pt x="194" y="548"/>
                  </a:cubicBezTo>
                  <a:cubicBezTo>
                    <a:pt x="198" y="548"/>
                    <a:pt x="202" y="549"/>
                    <a:pt x="206" y="549"/>
                  </a:cubicBezTo>
                  <a:cubicBezTo>
                    <a:pt x="220" y="550"/>
                    <a:pt x="237" y="550"/>
                    <a:pt x="254" y="549"/>
                  </a:cubicBezTo>
                  <a:cubicBezTo>
                    <a:pt x="258" y="548"/>
                    <a:pt x="263" y="547"/>
                    <a:pt x="266" y="547"/>
                  </a:cubicBezTo>
                  <a:cubicBezTo>
                    <a:pt x="268" y="548"/>
                    <a:pt x="266" y="549"/>
                    <a:pt x="267" y="547"/>
                  </a:cubicBezTo>
                  <a:cubicBezTo>
                    <a:pt x="268" y="546"/>
                    <a:pt x="274" y="547"/>
                    <a:pt x="276" y="547"/>
                  </a:cubicBezTo>
                  <a:cubicBezTo>
                    <a:pt x="284" y="546"/>
                    <a:pt x="296" y="544"/>
                    <a:pt x="301" y="543"/>
                  </a:cubicBezTo>
                  <a:cubicBezTo>
                    <a:pt x="308" y="542"/>
                    <a:pt x="315" y="542"/>
                    <a:pt x="322" y="540"/>
                  </a:cubicBezTo>
                  <a:cubicBezTo>
                    <a:pt x="328" y="539"/>
                    <a:pt x="335" y="537"/>
                    <a:pt x="341" y="535"/>
                  </a:cubicBezTo>
                  <a:cubicBezTo>
                    <a:pt x="352" y="532"/>
                    <a:pt x="366" y="530"/>
                    <a:pt x="376" y="526"/>
                  </a:cubicBezTo>
                  <a:cubicBezTo>
                    <a:pt x="379" y="525"/>
                    <a:pt x="382" y="523"/>
                    <a:pt x="387" y="521"/>
                  </a:cubicBezTo>
                  <a:cubicBezTo>
                    <a:pt x="392" y="519"/>
                    <a:pt x="399" y="517"/>
                    <a:pt x="404" y="515"/>
                  </a:cubicBezTo>
                  <a:cubicBezTo>
                    <a:pt x="408" y="514"/>
                    <a:pt x="415" y="509"/>
                    <a:pt x="416" y="508"/>
                  </a:cubicBezTo>
                  <a:cubicBezTo>
                    <a:pt x="416" y="506"/>
                    <a:pt x="416" y="501"/>
                    <a:pt x="415" y="499"/>
                  </a:cubicBezTo>
                  <a:cubicBezTo>
                    <a:pt x="414" y="496"/>
                    <a:pt x="411" y="496"/>
                    <a:pt x="408" y="495"/>
                  </a:cubicBezTo>
                  <a:cubicBezTo>
                    <a:pt x="408" y="496"/>
                    <a:pt x="408" y="497"/>
                    <a:pt x="408" y="499"/>
                  </a:cubicBezTo>
                  <a:cubicBezTo>
                    <a:pt x="384" y="509"/>
                    <a:pt x="357" y="515"/>
                    <a:pt x="330" y="523"/>
                  </a:cubicBezTo>
                  <a:cubicBezTo>
                    <a:pt x="319" y="526"/>
                    <a:pt x="307" y="528"/>
                    <a:pt x="295" y="529"/>
                  </a:cubicBezTo>
                  <a:cubicBezTo>
                    <a:pt x="277" y="530"/>
                    <a:pt x="259" y="534"/>
                    <a:pt x="241" y="535"/>
                  </a:cubicBezTo>
                  <a:cubicBezTo>
                    <a:pt x="237" y="535"/>
                    <a:pt x="232" y="534"/>
                    <a:pt x="228" y="534"/>
                  </a:cubicBezTo>
                  <a:cubicBezTo>
                    <a:pt x="216" y="534"/>
                    <a:pt x="205" y="534"/>
                    <a:pt x="193" y="534"/>
                  </a:cubicBezTo>
                  <a:cubicBezTo>
                    <a:pt x="184" y="533"/>
                    <a:pt x="175" y="532"/>
                    <a:pt x="166" y="531"/>
                  </a:cubicBezTo>
                  <a:cubicBezTo>
                    <a:pt x="153" y="530"/>
                    <a:pt x="139" y="528"/>
                    <a:pt x="125" y="526"/>
                  </a:cubicBezTo>
                  <a:cubicBezTo>
                    <a:pt x="118" y="524"/>
                    <a:pt x="111" y="521"/>
                    <a:pt x="104" y="522"/>
                  </a:cubicBezTo>
                  <a:cubicBezTo>
                    <a:pt x="87" y="518"/>
                    <a:pt x="74" y="514"/>
                    <a:pt x="56" y="509"/>
                  </a:cubicBezTo>
                  <a:cubicBezTo>
                    <a:pt x="48" y="504"/>
                    <a:pt x="39" y="502"/>
                    <a:pt x="30" y="499"/>
                  </a:cubicBezTo>
                  <a:cubicBezTo>
                    <a:pt x="29" y="498"/>
                    <a:pt x="31" y="496"/>
                    <a:pt x="29" y="497"/>
                  </a:cubicBezTo>
                  <a:cubicBezTo>
                    <a:pt x="26" y="498"/>
                    <a:pt x="23" y="497"/>
                    <a:pt x="22" y="49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06" name="Freeform 72"/>
            <p:cNvSpPr>
              <a:spLocks noEditPoints="1"/>
            </p:cNvSpPr>
            <p:nvPr/>
          </p:nvSpPr>
          <p:spPr bwMode="auto">
            <a:xfrm>
              <a:off x="7164389" y="2058988"/>
              <a:ext cx="157162" cy="381000"/>
            </a:xfrm>
            <a:custGeom>
              <a:avLst/>
              <a:gdLst>
                <a:gd name="T0" fmla="*/ 15 w 50"/>
                <a:gd name="T1" fmla="*/ 1 h 121"/>
                <a:gd name="T2" fmla="*/ 25 w 50"/>
                <a:gd name="T3" fmla="*/ 7 h 121"/>
                <a:gd name="T4" fmla="*/ 32 w 50"/>
                <a:gd name="T5" fmla="*/ 19 h 121"/>
                <a:gd name="T6" fmla="*/ 50 w 50"/>
                <a:gd name="T7" fmla="*/ 90 h 121"/>
                <a:gd name="T8" fmla="*/ 49 w 50"/>
                <a:gd name="T9" fmla="*/ 107 h 121"/>
                <a:gd name="T10" fmla="*/ 29 w 50"/>
                <a:gd name="T11" fmla="*/ 121 h 121"/>
                <a:gd name="T12" fmla="*/ 24 w 50"/>
                <a:gd name="T13" fmla="*/ 103 h 121"/>
                <a:gd name="T14" fmla="*/ 22 w 50"/>
                <a:gd name="T15" fmla="*/ 73 h 121"/>
                <a:gd name="T16" fmla="*/ 16 w 50"/>
                <a:gd name="T17" fmla="*/ 54 h 121"/>
                <a:gd name="T18" fmla="*/ 9 w 50"/>
                <a:gd name="T19" fmla="*/ 34 h 121"/>
                <a:gd name="T20" fmla="*/ 5 w 50"/>
                <a:gd name="T21" fmla="*/ 25 h 121"/>
                <a:gd name="T22" fmla="*/ 4 w 50"/>
                <a:gd name="T23" fmla="*/ 10 h 121"/>
                <a:gd name="T24" fmla="*/ 11 w 50"/>
                <a:gd name="T25" fmla="*/ 6 h 121"/>
                <a:gd name="T26" fmla="*/ 15 w 50"/>
                <a:gd name="T27" fmla="*/ 1 h 121"/>
                <a:gd name="T28" fmla="*/ 43 w 50"/>
                <a:gd name="T29" fmla="*/ 112 h 121"/>
                <a:gd name="T30" fmla="*/ 47 w 50"/>
                <a:gd name="T31" fmla="*/ 101 h 121"/>
                <a:gd name="T32" fmla="*/ 44 w 50"/>
                <a:gd name="T33" fmla="*/ 72 h 121"/>
                <a:gd name="T34" fmla="*/ 31 w 50"/>
                <a:gd name="T35" fmla="*/ 25 h 121"/>
                <a:gd name="T36" fmla="*/ 25 w 50"/>
                <a:gd name="T37" fmla="*/ 15 h 121"/>
                <a:gd name="T38" fmla="*/ 18 w 50"/>
                <a:gd name="T39" fmla="*/ 5 h 121"/>
                <a:gd name="T40" fmla="*/ 6 w 50"/>
                <a:gd name="T41" fmla="*/ 14 h 121"/>
                <a:gd name="T42" fmla="*/ 8 w 50"/>
                <a:gd name="T43" fmla="*/ 22 h 121"/>
                <a:gd name="T44" fmla="*/ 13 w 50"/>
                <a:gd name="T45" fmla="*/ 34 h 121"/>
                <a:gd name="T46" fmla="*/ 15 w 50"/>
                <a:gd name="T47" fmla="*/ 40 h 121"/>
                <a:gd name="T48" fmla="*/ 22 w 50"/>
                <a:gd name="T49" fmla="*/ 65 h 121"/>
                <a:gd name="T50" fmla="*/ 26 w 50"/>
                <a:gd name="T51" fmla="*/ 78 h 121"/>
                <a:gd name="T52" fmla="*/ 27 w 50"/>
                <a:gd name="T53" fmla="*/ 88 h 121"/>
                <a:gd name="T54" fmla="*/ 28 w 50"/>
                <a:gd name="T55" fmla="*/ 104 h 121"/>
                <a:gd name="T56" fmla="*/ 30 w 50"/>
                <a:gd name="T57" fmla="*/ 117 h 121"/>
                <a:gd name="T58" fmla="*/ 43 w 50"/>
                <a:gd name="T59" fmla="*/ 112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0" h="121">
                  <a:moveTo>
                    <a:pt x="15" y="1"/>
                  </a:moveTo>
                  <a:cubicBezTo>
                    <a:pt x="20" y="0"/>
                    <a:pt x="22" y="3"/>
                    <a:pt x="25" y="7"/>
                  </a:cubicBezTo>
                  <a:cubicBezTo>
                    <a:pt x="26" y="12"/>
                    <a:pt x="29" y="15"/>
                    <a:pt x="32" y="19"/>
                  </a:cubicBezTo>
                  <a:cubicBezTo>
                    <a:pt x="41" y="42"/>
                    <a:pt x="47" y="65"/>
                    <a:pt x="50" y="90"/>
                  </a:cubicBezTo>
                  <a:cubicBezTo>
                    <a:pt x="49" y="95"/>
                    <a:pt x="50" y="102"/>
                    <a:pt x="49" y="107"/>
                  </a:cubicBezTo>
                  <a:cubicBezTo>
                    <a:pt x="47" y="113"/>
                    <a:pt x="37" y="121"/>
                    <a:pt x="29" y="121"/>
                  </a:cubicBezTo>
                  <a:cubicBezTo>
                    <a:pt x="22" y="120"/>
                    <a:pt x="24" y="110"/>
                    <a:pt x="24" y="103"/>
                  </a:cubicBezTo>
                  <a:cubicBezTo>
                    <a:pt x="24" y="92"/>
                    <a:pt x="24" y="83"/>
                    <a:pt x="22" y="73"/>
                  </a:cubicBezTo>
                  <a:cubicBezTo>
                    <a:pt x="20" y="67"/>
                    <a:pt x="18" y="61"/>
                    <a:pt x="16" y="54"/>
                  </a:cubicBezTo>
                  <a:cubicBezTo>
                    <a:pt x="14" y="47"/>
                    <a:pt x="12" y="41"/>
                    <a:pt x="9" y="34"/>
                  </a:cubicBezTo>
                  <a:cubicBezTo>
                    <a:pt x="8" y="31"/>
                    <a:pt x="6" y="28"/>
                    <a:pt x="5" y="25"/>
                  </a:cubicBezTo>
                  <a:cubicBezTo>
                    <a:pt x="3" y="19"/>
                    <a:pt x="0" y="14"/>
                    <a:pt x="4" y="10"/>
                  </a:cubicBezTo>
                  <a:cubicBezTo>
                    <a:pt x="5" y="8"/>
                    <a:pt x="9" y="8"/>
                    <a:pt x="11" y="6"/>
                  </a:cubicBezTo>
                  <a:cubicBezTo>
                    <a:pt x="14" y="4"/>
                    <a:pt x="13" y="3"/>
                    <a:pt x="15" y="1"/>
                  </a:cubicBezTo>
                  <a:close/>
                  <a:moveTo>
                    <a:pt x="43" y="112"/>
                  </a:moveTo>
                  <a:cubicBezTo>
                    <a:pt x="45" y="108"/>
                    <a:pt x="47" y="105"/>
                    <a:pt x="47" y="101"/>
                  </a:cubicBezTo>
                  <a:cubicBezTo>
                    <a:pt x="48" y="90"/>
                    <a:pt x="46" y="82"/>
                    <a:pt x="44" y="72"/>
                  </a:cubicBezTo>
                  <a:cubicBezTo>
                    <a:pt x="41" y="58"/>
                    <a:pt x="37" y="38"/>
                    <a:pt x="31" y="25"/>
                  </a:cubicBezTo>
                  <a:cubicBezTo>
                    <a:pt x="30" y="22"/>
                    <a:pt x="27" y="19"/>
                    <a:pt x="25" y="15"/>
                  </a:cubicBezTo>
                  <a:cubicBezTo>
                    <a:pt x="23" y="11"/>
                    <a:pt x="21" y="5"/>
                    <a:pt x="18" y="5"/>
                  </a:cubicBezTo>
                  <a:cubicBezTo>
                    <a:pt x="16" y="6"/>
                    <a:pt x="6" y="11"/>
                    <a:pt x="6" y="14"/>
                  </a:cubicBezTo>
                  <a:cubicBezTo>
                    <a:pt x="5" y="16"/>
                    <a:pt x="7" y="19"/>
                    <a:pt x="8" y="22"/>
                  </a:cubicBezTo>
                  <a:cubicBezTo>
                    <a:pt x="10" y="28"/>
                    <a:pt x="11" y="30"/>
                    <a:pt x="13" y="34"/>
                  </a:cubicBezTo>
                  <a:cubicBezTo>
                    <a:pt x="13" y="36"/>
                    <a:pt x="14" y="38"/>
                    <a:pt x="15" y="40"/>
                  </a:cubicBezTo>
                  <a:cubicBezTo>
                    <a:pt x="18" y="48"/>
                    <a:pt x="20" y="57"/>
                    <a:pt x="22" y="65"/>
                  </a:cubicBezTo>
                  <a:cubicBezTo>
                    <a:pt x="23" y="70"/>
                    <a:pt x="25" y="75"/>
                    <a:pt x="26" y="78"/>
                  </a:cubicBezTo>
                  <a:cubicBezTo>
                    <a:pt x="26" y="82"/>
                    <a:pt x="27" y="85"/>
                    <a:pt x="27" y="88"/>
                  </a:cubicBezTo>
                  <a:cubicBezTo>
                    <a:pt x="28" y="94"/>
                    <a:pt x="28" y="99"/>
                    <a:pt x="28" y="104"/>
                  </a:cubicBezTo>
                  <a:cubicBezTo>
                    <a:pt x="28" y="108"/>
                    <a:pt x="26" y="113"/>
                    <a:pt x="30" y="117"/>
                  </a:cubicBezTo>
                  <a:cubicBezTo>
                    <a:pt x="35" y="117"/>
                    <a:pt x="39" y="114"/>
                    <a:pt x="43" y="1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07" name="Freeform 73"/>
            <p:cNvSpPr>
              <a:spLocks noEditPoints="1"/>
            </p:cNvSpPr>
            <p:nvPr/>
          </p:nvSpPr>
          <p:spPr bwMode="auto">
            <a:xfrm>
              <a:off x="7053264" y="2116138"/>
              <a:ext cx="168275" cy="387350"/>
            </a:xfrm>
            <a:custGeom>
              <a:avLst/>
              <a:gdLst>
                <a:gd name="T0" fmla="*/ 26 w 53"/>
                <a:gd name="T1" fmla="*/ 0 h 123"/>
                <a:gd name="T2" fmla="*/ 37 w 53"/>
                <a:gd name="T3" fmla="*/ 15 h 123"/>
                <a:gd name="T4" fmla="*/ 41 w 53"/>
                <a:gd name="T5" fmla="*/ 33 h 123"/>
                <a:gd name="T6" fmla="*/ 51 w 53"/>
                <a:gd name="T7" fmla="*/ 75 h 123"/>
                <a:gd name="T8" fmla="*/ 52 w 53"/>
                <a:gd name="T9" fmla="*/ 83 h 123"/>
                <a:gd name="T10" fmla="*/ 49 w 53"/>
                <a:gd name="T11" fmla="*/ 107 h 123"/>
                <a:gd name="T12" fmla="*/ 26 w 53"/>
                <a:gd name="T13" fmla="*/ 121 h 123"/>
                <a:gd name="T14" fmla="*/ 16 w 53"/>
                <a:gd name="T15" fmla="*/ 118 h 123"/>
                <a:gd name="T16" fmla="*/ 15 w 53"/>
                <a:gd name="T17" fmla="*/ 60 h 123"/>
                <a:gd name="T18" fmla="*/ 13 w 53"/>
                <a:gd name="T19" fmla="*/ 49 h 123"/>
                <a:gd name="T20" fmla="*/ 5 w 53"/>
                <a:gd name="T21" fmla="*/ 23 h 123"/>
                <a:gd name="T22" fmla="*/ 1 w 53"/>
                <a:gd name="T23" fmla="*/ 12 h 123"/>
                <a:gd name="T24" fmla="*/ 7 w 53"/>
                <a:gd name="T25" fmla="*/ 8 h 123"/>
                <a:gd name="T26" fmla="*/ 26 w 53"/>
                <a:gd name="T27" fmla="*/ 0 h 123"/>
                <a:gd name="T28" fmla="*/ 34 w 53"/>
                <a:gd name="T29" fmla="*/ 113 h 123"/>
                <a:gd name="T30" fmla="*/ 49 w 53"/>
                <a:gd name="T31" fmla="*/ 94 h 123"/>
                <a:gd name="T32" fmla="*/ 42 w 53"/>
                <a:gd name="T33" fmla="*/ 48 h 123"/>
                <a:gd name="T34" fmla="*/ 32 w 53"/>
                <a:gd name="T35" fmla="*/ 14 h 123"/>
                <a:gd name="T36" fmla="*/ 28 w 53"/>
                <a:gd name="T37" fmla="*/ 5 h 123"/>
                <a:gd name="T38" fmla="*/ 25 w 53"/>
                <a:gd name="T39" fmla="*/ 5 h 123"/>
                <a:gd name="T40" fmla="*/ 6 w 53"/>
                <a:gd name="T41" fmla="*/ 12 h 123"/>
                <a:gd name="T42" fmla="*/ 18 w 53"/>
                <a:gd name="T43" fmla="*/ 59 h 123"/>
                <a:gd name="T44" fmla="*/ 21 w 53"/>
                <a:gd name="T45" fmla="*/ 96 h 123"/>
                <a:gd name="T46" fmla="*/ 22 w 53"/>
                <a:gd name="T47" fmla="*/ 118 h 123"/>
                <a:gd name="T48" fmla="*/ 34 w 53"/>
                <a:gd name="T49" fmla="*/ 113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3" h="123">
                  <a:moveTo>
                    <a:pt x="26" y="0"/>
                  </a:moveTo>
                  <a:cubicBezTo>
                    <a:pt x="30" y="1"/>
                    <a:pt x="36" y="11"/>
                    <a:pt x="37" y="15"/>
                  </a:cubicBezTo>
                  <a:cubicBezTo>
                    <a:pt x="39" y="20"/>
                    <a:pt x="40" y="27"/>
                    <a:pt x="41" y="33"/>
                  </a:cubicBezTo>
                  <a:cubicBezTo>
                    <a:pt x="44" y="47"/>
                    <a:pt x="50" y="62"/>
                    <a:pt x="51" y="75"/>
                  </a:cubicBezTo>
                  <a:cubicBezTo>
                    <a:pt x="52" y="78"/>
                    <a:pt x="51" y="81"/>
                    <a:pt x="52" y="83"/>
                  </a:cubicBezTo>
                  <a:cubicBezTo>
                    <a:pt x="52" y="90"/>
                    <a:pt x="53" y="102"/>
                    <a:pt x="49" y="107"/>
                  </a:cubicBezTo>
                  <a:cubicBezTo>
                    <a:pt x="43" y="114"/>
                    <a:pt x="34" y="115"/>
                    <a:pt x="26" y="121"/>
                  </a:cubicBezTo>
                  <a:cubicBezTo>
                    <a:pt x="22" y="121"/>
                    <a:pt x="18" y="123"/>
                    <a:pt x="16" y="118"/>
                  </a:cubicBezTo>
                  <a:cubicBezTo>
                    <a:pt x="19" y="101"/>
                    <a:pt x="18" y="77"/>
                    <a:pt x="15" y="60"/>
                  </a:cubicBezTo>
                  <a:cubicBezTo>
                    <a:pt x="14" y="56"/>
                    <a:pt x="14" y="53"/>
                    <a:pt x="13" y="49"/>
                  </a:cubicBezTo>
                  <a:cubicBezTo>
                    <a:pt x="10" y="40"/>
                    <a:pt x="8" y="33"/>
                    <a:pt x="5" y="23"/>
                  </a:cubicBezTo>
                  <a:cubicBezTo>
                    <a:pt x="4" y="21"/>
                    <a:pt x="0" y="14"/>
                    <a:pt x="1" y="12"/>
                  </a:cubicBezTo>
                  <a:cubicBezTo>
                    <a:pt x="1" y="10"/>
                    <a:pt x="4" y="9"/>
                    <a:pt x="7" y="8"/>
                  </a:cubicBezTo>
                  <a:cubicBezTo>
                    <a:pt x="12" y="5"/>
                    <a:pt x="21" y="0"/>
                    <a:pt x="26" y="0"/>
                  </a:cubicBezTo>
                  <a:close/>
                  <a:moveTo>
                    <a:pt x="34" y="113"/>
                  </a:moveTo>
                  <a:cubicBezTo>
                    <a:pt x="42" y="109"/>
                    <a:pt x="49" y="106"/>
                    <a:pt x="49" y="94"/>
                  </a:cubicBezTo>
                  <a:cubicBezTo>
                    <a:pt x="48" y="79"/>
                    <a:pt x="47" y="62"/>
                    <a:pt x="42" y="48"/>
                  </a:cubicBezTo>
                  <a:cubicBezTo>
                    <a:pt x="39" y="35"/>
                    <a:pt x="36" y="23"/>
                    <a:pt x="32" y="14"/>
                  </a:cubicBezTo>
                  <a:cubicBezTo>
                    <a:pt x="31" y="11"/>
                    <a:pt x="29" y="9"/>
                    <a:pt x="28" y="5"/>
                  </a:cubicBezTo>
                  <a:cubicBezTo>
                    <a:pt x="26" y="6"/>
                    <a:pt x="26" y="3"/>
                    <a:pt x="25" y="5"/>
                  </a:cubicBezTo>
                  <a:cubicBezTo>
                    <a:pt x="20" y="5"/>
                    <a:pt x="11" y="10"/>
                    <a:pt x="6" y="12"/>
                  </a:cubicBezTo>
                  <a:cubicBezTo>
                    <a:pt x="8" y="28"/>
                    <a:pt x="16" y="43"/>
                    <a:pt x="18" y="59"/>
                  </a:cubicBezTo>
                  <a:cubicBezTo>
                    <a:pt x="20" y="73"/>
                    <a:pt x="21" y="84"/>
                    <a:pt x="21" y="96"/>
                  </a:cubicBezTo>
                  <a:cubicBezTo>
                    <a:pt x="22" y="104"/>
                    <a:pt x="19" y="111"/>
                    <a:pt x="22" y="118"/>
                  </a:cubicBezTo>
                  <a:cubicBezTo>
                    <a:pt x="25" y="119"/>
                    <a:pt x="30" y="115"/>
                    <a:pt x="34" y="1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08" name="Freeform 74"/>
            <p:cNvSpPr/>
            <p:nvPr/>
          </p:nvSpPr>
          <p:spPr bwMode="auto">
            <a:xfrm>
              <a:off x="6461126" y="2816225"/>
              <a:ext cx="12700" cy="25400"/>
            </a:xfrm>
            <a:custGeom>
              <a:avLst/>
              <a:gdLst>
                <a:gd name="T0" fmla="*/ 3 w 4"/>
                <a:gd name="T1" fmla="*/ 8 h 8"/>
                <a:gd name="T2" fmla="*/ 0 w 4"/>
                <a:gd name="T3" fmla="*/ 0 h 8"/>
                <a:gd name="T4" fmla="*/ 4 w 4"/>
                <a:gd name="T5" fmla="*/ 7 h 8"/>
                <a:gd name="T6" fmla="*/ 3 w 4"/>
                <a:gd name="T7" fmla="*/ 8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8">
                  <a:moveTo>
                    <a:pt x="3" y="8"/>
                  </a:moveTo>
                  <a:cubicBezTo>
                    <a:pt x="1" y="6"/>
                    <a:pt x="1" y="3"/>
                    <a:pt x="0" y="0"/>
                  </a:cubicBezTo>
                  <a:cubicBezTo>
                    <a:pt x="4" y="1"/>
                    <a:pt x="3" y="5"/>
                    <a:pt x="4" y="7"/>
                  </a:cubicBezTo>
                  <a:cubicBezTo>
                    <a:pt x="4" y="7"/>
                    <a:pt x="3" y="7"/>
                    <a:pt x="3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09" name="Freeform 75"/>
            <p:cNvSpPr/>
            <p:nvPr/>
          </p:nvSpPr>
          <p:spPr bwMode="auto">
            <a:xfrm>
              <a:off x="6372226" y="2886075"/>
              <a:ext cx="9525" cy="22225"/>
            </a:xfrm>
            <a:custGeom>
              <a:avLst/>
              <a:gdLst>
                <a:gd name="T0" fmla="*/ 3 w 3"/>
                <a:gd name="T1" fmla="*/ 0 h 7"/>
                <a:gd name="T2" fmla="*/ 0 w 3"/>
                <a:gd name="T3" fmla="*/ 6 h 7"/>
                <a:gd name="T4" fmla="*/ 2 w 3"/>
                <a:gd name="T5" fmla="*/ 1 h 7"/>
                <a:gd name="T6" fmla="*/ 3 w 3"/>
                <a:gd name="T7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7">
                  <a:moveTo>
                    <a:pt x="3" y="0"/>
                  </a:moveTo>
                  <a:cubicBezTo>
                    <a:pt x="3" y="2"/>
                    <a:pt x="3" y="7"/>
                    <a:pt x="0" y="6"/>
                  </a:cubicBezTo>
                  <a:cubicBezTo>
                    <a:pt x="0" y="4"/>
                    <a:pt x="1" y="3"/>
                    <a:pt x="2" y="1"/>
                  </a:cubicBezTo>
                  <a:cubicBezTo>
                    <a:pt x="2" y="1"/>
                    <a:pt x="3" y="1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10" name="Freeform 76"/>
            <p:cNvSpPr>
              <a:spLocks noEditPoints="1"/>
            </p:cNvSpPr>
            <p:nvPr/>
          </p:nvSpPr>
          <p:spPr bwMode="auto">
            <a:xfrm>
              <a:off x="7013576" y="1868488"/>
              <a:ext cx="173038" cy="196850"/>
            </a:xfrm>
            <a:custGeom>
              <a:avLst/>
              <a:gdLst>
                <a:gd name="T0" fmla="*/ 53 w 55"/>
                <a:gd name="T1" fmla="*/ 41 h 62"/>
                <a:gd name="T2" fmla="*/ 55 w 55"/>
                <a:gd name="T3" fmla="*/ 50 h 62"/>
                <a:gd name="T4" fmla="*/ 38 w 55"/>
                <a:gd name="T5" fmla="*/ 57 h 62"/>
                <a:gd name="T6" fmla="*/ 8 w 55"/>
                <a:gd name="T7" fmla="*/ 20 h 62"/>
                <a:gd name="T8" fmla="*/ 4 w 55"/>
                <a:gd name="T9" fmla="*/ 9 h 62"/>
                <a:gd name="T10" fmla="*/ 35 w 55"/>
                <a:gd name="T11" fmla="*/ 20 h 62"/>
                <a:gd name="T12" fmla="*/ 41 w 55"/>
                <a:gd name="T13" fmla="*/ 25 h 62"/>
                <a:gd name="T14" fmla="*/ 44 w 55"/>
                <a:gd name="T15" fmla="*/ 29 h 62"/>
                <a:gd name="T16" fmla="*/ 53 w 55"/>
                <a:gd name="T17" fmla="*/ 41 h 62"/>
                <a:gd name="T18" fmla="*/ 49 w 55"/>
                <a:gd name="T19" fmla="*/ 54 h 62"/>
                <a:gd name="T20" fmla="*/ 46 w 55"/>
                <a:gd name="T21" fmla="*/ 35 h 62"/>
                <a:gd name="T22" fmla="*/ 36 w 55"/>
                <a:gd name="T23" fmla="*/ 25 h 62"/>
                <a:gd name="T24" fmla="*/ 21 w 55"/>
                <a:gd name="T25" fmla="*/ 13 h 62"/>
                <a:gd name="T26" fmla="*/ 5 w 55"/>
                <a:gd name="T27" fmla="*/ 14 h 62"/>
                <a:gd name="T28" fmla="*/ 44 w 55"/>
                <a:gd name="T29" fmla="*/ 55 h 62"/>
                <a:gd name="T30" fmla="*/ 49 w 55"/>
                <a:gd name="T31" fmla="*/ 54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5" h="62">
                  <a:moveTo>
                    <a:pt x="53" y="41"/>
                  </a:moveTo>
                  <a:cubicBezTo>
                    <a:pt x="52" y="45"/>
                    <a:pt x="55" y="46"/>
                    <a:pt x="55" y="50"/>
                  </a:cubicBezTo>
                  <a:cubicBezTo>
                    <a:pt x="55" y="57"/>
                    <a:pt x="44" y="62"/>
                    <a:pt x="38" y="57"/>
                  </a:cubicBezTo>
                  <a:cubicBezTo>
                    <a:pt x="30" y="42"/>
                    <a:pt x="19" y="32"/>
                    <a:pt x="8" y="20"/>
                  </a:cubicBezTo>
                  <a:cubicBezTo>
                    <a:pt x="3" y="19"/>
                    <a:pt x="0" y="13"/>
                    <a:pt x="4" y="9"/>
                  </a:cubicBezTo>
                  <a:cubicBezTo>
                    <a:pt x="15" y="0"/>
                    <a:pt x="28" y="14"/>
                    <a:pt x="35" y="20"/>
                  </a:cubicBezTo>
                  <a:cubicBezTo>
                    <a:pt x="37" y="22"/>
                    <a:pt x="39" y="23"/>
                    <a:pt x="41" y="25"/>
                  </a:cubicBezTo>
                  <a:cubicBezTo>
                    <a:pt x="42" y="26"/>
                    <a:pt x="43" y="28"/>
                    <a:pt x="44" y="29"/>
                  </a:cubicBezTo>
                  <a:cubicBezTo>
                    <a:pt x="47" y="33"/>
                    <a:pt x="52" y="36"/>
                    <a:pt x="53" y="41"/>
                  </a:cubicBezTo>
                  <a:close/>
                  <a:moveTo>
                    <a:pt x="49" y="54"/>
                  </a:moveTo>
                  <a:cubicBezTo>
                    <a:pt x="54" y="48"/>
                    <a:pt x="49" y="39"/>
                    <a:pt x="46" y="35"/>
                  </a:cubicBezTo>
                  <a:cubicBezTo>
                    <a:pt x="42" y="31"/>
                    <a:pt x="40" y="28"/>
                    <a:pt x="36" y="25"/>
                  </a:cubicBezTo>
                  <a:cubicBezTo>
                    <a:pt x="32" y="21"/>
                    <a:pt x="26" y="15"/>
                    <a:pt x="21" y="13"/>
                  </a:cubicBezTo>
                  <a:cubicBezTo>
                    <a:pt x="16" y="9"/>
                    <a:pt x="8" y="7"/>
                    <a:pt x="5" y="14"/>
                  </a:cubicBezTo>
                  <a:cubicBezTo>
                    <a:pt x="20" y="26"/>
                    <a:pt x="31" y="42"/>
                    <a:pt x="44" y="55"/>
                  </a:cubicBezTo>
                  <a:cubicBezTo>
                    <a:pt x="46" y="55"/>
                    <a:pt x="47" y="54"/>
                    <a:pt x="49" y="5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11" name="Freeform 77"/>
            <p:cNvSpPr>
              <a:spLocks noEditPoints="1"/>
            </p:cNvSpPr>
            <p:nvPr/>
          </p:nvSpPr>
          <p:spPr bwMode="auto">
            <a:xfrm>
              <a:off x="6659564" y="1884363"/>
              <a:ext cx="157162" cy="193675"/>
            </a:xfrm>
            <a:custGeom>
              <a:avLst/>
              <a:gdLst>
                <a:gd name="T0" fmla="*/ 46 w 50"/>
                <a:gd name="T1" fmla="*/ 57 h 61"/>
                <a:gd name="T2" fmla="*/ 7 w 50"/>
                <a:gd name="T3" fmla="*/ 58 h 61"/>
                <a:gd name="T4" fmla="*/ 9 w 50"/>
                <a:gd name="T5" fmla="*/ 9 h 61"/>
                <a:gd name="T6" fmla="*/ 26 w 50"/>
                <a:gd name="T7" fmla="*/ 2 h 61"/>
                <a:gd name="T8" fmla="*/ 46 w 50"/>
                <a:gd name="T9" fmla="*/ 57 h 61"/>
                <a:gd name="T10" fmla="*/ 18 w 50"/>
                <a:gd name="T11" fmla="*/ 5 h 61"/>
                <a:gd name="T12" fmla="*/ 20 w 50"/>
                <a:gd name="T13" fmla="*/ 10 h 61"/>
                <a:gd name="T14" fmla="*/ 26 w 50"/>
                <a:gd name="T15" fmla="*/ 10 h 61"/>
                <a:gd name="T16" fmla="*/ 25 w 50"/>
                <a:gd name="T17" fmla="*/ 5 h 61"/>
                <a:gd name="T18" fmla="*/ 18 w 50"/>
                <a:gd name="T19" fmla="*/ 5 h 61"/>
                <a:gd name="T20" fmla="*/ 15 w 50"/>
                <a:gd name="T21" fmla="*/ 7 h 61"/>
                <a:gd name="T22" fmla="*/ 18 w 50"/>
                <a:gd name="T23" fmla="*/ 13 h 61"/>
                <a:gd name="T24" fmla="*/ 16 w 50"/>
                <a:gd name="T25" fmla="*/ 6 h 61"/>
                <a:gd name="T26" fmla="*/ 15 w 50"/>
                <a:gd name="T27" fmla="*/ 7 h 61"/>
                <a:gd name="T28" fmla="*/ 27 w 50"/>
                <a:gd name="T29" fmla="*/ 12 h 61"/>
                <a:gd name="T30" fmla="*/ 28 w 50"/>
                <a:gd name="T31" fmla="*/ 7 h 61"/>
                <a:gd name="T32" fmla="*/ 27 w 50"/>
                <a:gd name="T33" fmla="*/ 12 h 61"/>
                <a:gd name="T34" fmla="*/ 9 w 50"/>
                <a:gd name="T35" fmla="*/ 57 h 61"/>
                <a:gd name="T36" fmla="*/ 44 w 50"/>
                <a:gd name="T37" fmla="*/ 54 h 61"/>
                <a:gd name="T38" fmla="*/ 33 w 50"/>
                <a:gd name="T39" fmla="*/ 10 h 61"/>
                <a:gd name="T40" fmla="*/ 28 w 50"/>
                <a:gd name="T41" fmla="*/ 17 h 61"/>
                <a:gd name="T42" fmla="*/ 33 w 50"/>
                <a:gd name="T43" fmla="*/ 21 h 61"/>
                <a:gd name="T44" fmla="*/ 37 w 50"/>
                <a:gd name="T45" fmla="*/ 37 h 61"/>
                <a:gd name="T46" fmla="*/ 41 w 50"/>
                <a:gd name="T47" fmla="*/ 43 h 61"/>
                <a:gd name="T48" fmla="*/ 31 w 50"/>
                <a:gd name="T49" fmla="*/ 50 h 61"/>
                <a:gd name="T50" fmla="*/ 8 w 50"/>
                <a:gd name="T51" fmla="*/ 42 h 61"/>
                <a:gd name="T52" fmla="*/ 14 w 50"/>
                <a:gd name="T53" fmla="*/ 34 h 61"/>
                <a:gd name="T54" fmla="*/ 15 w 50"/>
                <a:gd name="T55" fmla="*/ 24 h 61"/>
                <a:gd name="T56" fmla="*/ 19 w 50"/>
                <a:gd name="T57" fmla="*/ 16 h 61"/>
                <a:gd name="T58" fmla="*/ 15 w 50"/>
                <a:gd name="T59" fmla="*/ 14 h 61"/>
                <a:gd name="T60" fmla="*/ 13 w 50"/>
                <a:gd name="T61" fmla="*/ 9 h 61"/>
                <a:gd name="T62" fmla="*/ 9 w 50"/>
                <a:gd name="T63" fmla="*/ 57 h 61"/>
                <a:gd name="T64" fmla="*/ 21 w 50"/>
                <a:gd name="T65" fmla="*/ 17 h 61"/>
                <a:gd name="T66" fmla="*/ 26 w 50"/>
                <a:gd name="T67" fmla="*/ 15 h 61"/>
                <a:gd name="T68" fmla="*/ 25 w 50"/>
                <a:gd name="T69" fmla="*/ 15 h 61"/>
                <a:gd name="T70" fmla="*/ 26 w 50"/>
                <a:gd name="T71" fmla="*/ 12 h 61"/>
                <a:gd name="T72" fmla="*/ 21 w 50"/>
                <a:gd name="T73" fmla="*/ 17 h 61"/>
                <a:gd name="T74" fmla="*/ 32 w 50"/>
                <a:gd name="T75" fmla="*/ 26 h 61"/>
                <a:gd name="T76" fmla="*/ 32 w 50"/>
                <a:gd name="T77" fmla="*/ 22 h 61"/>
                <a:gd name="T78" fmla="*/ 24 w 50"/>
                <a:gd name="T79" fmla="*/ 18 h 61"/>
                <a:gd name="T80" fmla="*/ 14 w 50"/>
                <a:gd name="T81" fmla="*/ 37 h 61"/>
                <a:gd name="T82" fmla="*/ 33 w 50"/>
                <a:gd name="T83" fmla="*/ 41 h 61"/>
                <a:gd name="T84" fmla="*/ 32 w 50"/>
                <a:gd name="T85" fmla="*/ 26 h 61"/>
                <a:gd name="T86" fmla="*/ 19 w 50"/>
                <a:gd name="T87" fmla="*/ 42 h 61"/>
                <a:gd name="T88" fmla="*/ 10 w 50"/>
                <a:gd name="T89" fmla="*/ 43 h 61"/>
                <a:gd name="T90" fmla="*/ 31 w 50"/>
                <a:gd name="T91" fmla="*/ 48 h 61"/>
                <a:gd name="T92" fmla="*/ 38 w 50"/>
                <a:gd name="T93" fmla="*/ 40 h 61"/>
                <a:gd name="T94" fmla="*/ 19 w 50"/>
                <a:gd name="T95" fmla="*/ 4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0" h="61">
                  <a:moveTo>
                    <a:pt x="46" y="57"/>
                  </a:moveTo>
                  <a:cubicBezTo>
                    <a:pt x="34" y="61"/>
                    <a:pt x="23" y="60"/>
                    <a:pt x="7" y="58"/>
                  </a:cubicBezTo>
                  <a:cubicBezTo>
                    <a:pt x="0" y="41"/>
                    <a:pt x="2" y="25"/>
                    <a:pt x="9" y="9"/>
                  </a:cubicBezTo>
                  <a:cubicBezTo>
                    <a:pt x="13" y="5"/>
                    <a:pt x="17" y="0"/>
                    <a:pt x="26" y="2"/>
                  </a:cubicBezTo>
                  <a:cubicBezTo>
                    <a:pt x="43" y="8"/>
                    <a:pt x="50" y="37"/>
                    <a:pt x="46" y="57"/>
                  </a:cubicBezTo>
                  <a:close/>
                  <a:moveTo>
                    <a:pt x="18" y="5"/>
                  </a:moveTo>
                  <a:cubicBezTo>
                    <a:pt x="19" y="7"/>
                    <a:pt x="20" y="8"/>
                    <a:pt x="20" y="10"/>
                  </a:cubicBezTo>
                  <a:cubicBezTo>
                    <a:pt x="22" y="10"/>
                    <a:pt x="24" y="10"/>
                    <a:pt x="26" y="10"/>
                  </a:cubicBezTo>
                  <a:cubicBezTo>
                    <a:pt x="26" y="8"/>
                    <a:pt x="26" y="6"/>
                    <a:pt x="25" y="5"/>
                  </a:cubicBezTo>
                  <a:cubicBezTo>
                    <a:pt x="22" y="5"/>
                    <a:pt x="21" y="4"/>
                    <a:pt x="18" y="5"/>
                  </a:cubicBezTo>
                  <a:close/>
                  <a:moveTo>
                    <a:pt x="15" y="7"/>
                  </a:moveTo>
                  <a:cubicBezTo>
                    <a:pt x="15" y="8"/>
                    <a:pt x="15" y="13"/>
                    <a:pt x="18" y="13"/>
                  </a:cubicBezTo>
                  <a:cubicBezTo>
                    <a:pt x="20" y="12"/>
                    <a:pt x="16" y="7"/>
                    <a:pt x="16" y="6"/>
                  </a:cubicBezTo>
                  <a:cubicBezTo>
                    <a:pt x="16" y="7"/>
                    <a:pt x="15" y="6"/>
                    <a:pt x="15" y="7"/>
                  </a:cubicBezTo>
                  <a:close/>
                  <a:moveTo>
                    <a:pt x="27" y="12"/>
                  </a:moveTo>
                  <a:cubicBezTo>
                    <a:pt x="30" y="11"/>
                    <a:pt x="31" y="7"/>
                    <a:pt x="28" y="7"/>
                  </a:cubicBezTo>
                  <a:cubicBezTo>
                    <a:pt x="29" y="9"/>
                    <a:pt x="26" y="10"/>
                    <a:pt x="27" y="12"/>
                  </a:cubicBezTo>
                  <a:close/>
                  <a:moveTo>
                    <a:pt x="9" y="57"/>
                  </a:moveTo>
                  <a:cubicBezTo>
                    <a:pt x="21" y="56"/>
                    <a:pt x="36" y="59"/>
                    <a:pt x="44" y="54"/>
                  </a:cubicBezTo>
                  <a:cubicBezTo>
                    <a:pt x="45" y="35"/>
                    <a:pt x="42" y="21"/>
                    <a:pt x="33" y="10"/>
                  </a:cubicBezTo>
                  <a:cubicBezTo>
                    <a:pt x="31" y="12"/>
                    <a:pt x="28" y="13"/>
                    <a:pt x="28" y="17"/>
                  </a:cubicBezTo>
                  <a:cubicBezTo>
                    <a:pt x="30" y="18"/>
                    <a:pt x="32" y="19"/>
                    <a:pt x="33" y="21"/>
                  </a:cubicBezTo>
                  <a:cubicBezTo>
                    <a:pt x="36" y="24"/>
                    <a:pt x="34" y="33"/>
                    <a:pt x="37" y="37"/>
                  </a:cubicBezTo>
                  <a:cubicBezTo>
                    <a:pt x="39" y="39"/>
                    <a:pt x="41" y="39"/>
                    <a:pt x="41" y="43"/>
                  </a:cubicBezTo>
                  <a:cubicBezTo>
                    <a:pt x="41" y="46"/>
                    <a:pt x="35" y="49"/>
                    <a:pt x="31" y="50"/>
                  </a:cubicBezTo>
                  <a:cubicBezTo>
                    <a:pt x="24" y="51"/>
                    <a:pt x="9" y="47"/>
                    <a:pt x="8" y="42"/>
                  </a:cubicBezTo>
                  <a:cubicBezTo>
                    <a:pt x="8" y="39"/>
                    <a:pt x="13" y="38"/>
                    <a:pt x="14" y="34"/>
                  </a:cubicBezTo>
                  <a:cubicBezTo>
                    <a:pt x="15" y="31"/>
                    <a:pt x="14" y="27"/>
                    <a:pt x="15" y="24"/>
                  </a:cubicBezTo>
                  <a:cubicBezTo>
                    <a:pt x="15" y="21"/>
                    <a:pt x="19" y="20"/>
                    <a:pt x="19" y="16"/>
                  </a:cubicBezTo>
                  <a:cubicBezTo>
                    <a:pt x="18" y="15"/>
                    <a:pt x="17" y="15"/>
                    <a:pt x="15" y="14"/>
                  </a:cubicBezTo>
                  <a:cubicBezTo>
                    <a:pt x="14" y="13"/>
                    <a:pt x="14" y="10"/>
                    <a:pt x="13" y="9"/>
                  </a:cubicBezTo>
                  <a:cubicBezTo>
                    <a:pt x="4" y="19"/>
                    <a:pt x="3" y="43"/>
                    <a:pt x="9" y="57"/>
                  </a:cubicBezTo>
                  <a:close/>
                  <a:moveTo>
                    <a:pt x="21" y="17"/>
                  </a:moveTo>
                  <a:cubicBezTo>
                    <a:pt x="22" y="16"/>
                    <a:pt x="26" y="17"/>
                    <a:pt x="26" y="15"/>
                  </a:cubicBezTo>
                  <a:cubicBezTo>
                    <a:pt x="27" y="14"/>
                    <a:pt x="24" y="16"/>
                    <a:pt x="25" y="15"/>
                  </a:cubicBezTo>
                  <a:cubicBezTo>
                    <a:pt x="25" y="14"/>
                    <a:pt x="26" y="14"/>
                    <a:pt x="26" y="12"/>
                  </a:cubicBezTo>
                  <a:cubicBezTo>
                    <a:pt x="22" y="11"/>
                    <a:pt x="19" y="13"/>
                    <a:pt x="21" y="17"/>
                  </a:cubicBezTo>
                  <a:close/>
                  <a:moveTo>
                    <a:pt x="32" y="26"/>
                  </a:moveTo>
                  <a:cubicBezTo>
                    <a:pt x="32" y="25"/>
                    <a:pt x="33" y="23"/>
                    <a:pt x="32" y="22"/>
                  </a:cubicBezTo>
                  <a:cubicBezTo>
                    <a:pt x="31" y="19"/>
                    <a:pt x="26" y="18"/>
                    <a:pt x="24" y="18"/>
                  </a:cubicBezTo>
                  <a:cubicBezTo>
                    <a:pt x="16" y="18"/>
                    <a:pt x="18" y="32"/>
                    <a:pt x="14" y="37"/>
                  </a:cubicBezTo>
                  <a:cubicBezTo>
                    <a:pt x="20" y="40"/>
                    <a:pt x="26" y="41"/>
                    <a:pt x="33" y="41"/>
                  </a:cubicBezTo>
                  <a:cubicBezTo>
                    <a:pt x="37" y="37"/>
                    <a:pt x="33" y="32"/>
                    <a:pt x="32" y="26"/>
                  </a:cubicBezTo>
                  <a:close/>
                  <a:moveTo>
                    <a:pt x="19" y="42"/>
                  </a:moveTo>
                  <a:cubicBezTo>
                    <a:pt x="15" y="41"/>
                    <a:pt x="10" y="37"/>
                    <a:pt x="10" y="43"/>
                  </a:cubicBezTo>
                  <a:cubicBezTo>
                    <a:pt x="13" y="46"/>
                    <a:pt x="23" y="50"/>
                    <a:pt x="31" y="48"/>
                  </a:cubicBezTo>
                  <a:cubicBezTo>
                    <a:pt x="34" y="48"/>
                    <a:pt x="40" y="44"/>
                    <a:pt x="38" y="40"/>
                  </a:cubicBezTo>
                  <a:cubicBezTo>
                    <a:pt x="33" y="44"/>
                    <a:pt x="26" y="44"/>
                    <a:pt x="19" y="4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12" name="Freeform 78"/>
            <p:cNvSpPr>
              <a:spLocks noEditPoints="1"/>
            </p:cNvSpPr>
            <p:nvPr/>
          </p:nvSpPr>
          <p:spPr bwMode="auto">
            <a:xfrm>
              <a:off x="6946901" y="1931988"/>
              <a:ext cx="179388" cy="177800"/>
            </a:xfrm>
            <a:custGeom>
              <a:avLst/>
              <a:gdLst>
                <a:gd name="T0" fmla="*/ 17 w 57"/>
                <a:gd name="T1" fmla="*/ 0 h 56"/>
                <a:gd name="T2" fmla="*/ 17 w 57"/>
                <a:gd name="T3" fmla="*/ 0 h 56"/>
                <a:gd name="T4" fmla="*/ 35 w 57"/>
                <a:gd name="T5" fmla="*/ 14 h 56"/>
                <a:gd name="T6" fmla="*/ 51 w 57"/>
                <a:gd name="T7" fmla="*/ 32 h 56"/>
                <a:gd name="T8" fmla="*/ 51 w 57"/>
                <a:gd name="T9" fmla="*/ 47 h 56"/>
                <a:gd name="T10" fmla="*/ 33 w 57"/>
                <a:gd name="T11" fmla="*/ 56 h 56"/>
                <a:gd name="T12" fmla="*/ 24 w 57"/>
                <a:gd name="T13" fmla="*/ 44 h 56"/>
                <a:gd name="T14" fmla="*/ 16 w 57"/>
                <a:gd name="T15" fmla="*/ 33 h 56"/>
                <a:gd name="T16" fmla="*/ 8 w 57"/>
                <a:gd name="T17" fmla="*/ 22 h 56"/>
                <a:gd name="T18" fmla="*/ 0 w 57"/>
                <a:gd name="T19" fmla="*/ 11 h 56"/>
                <a:gd name="T20" fmla="*/ 17 w 57"/>
                <a:gd name="T21" fmla="*/ 0 h 56"/>
                <a:gd name="T22" fmla="*/ 51 w 57"/>
                <a:gd name="T23" fmla="*/ 39 h 56"/>
                <a:gd name="T24" fmla="*/ 21 w 57"/>
                <a:gd name="T25" fmla="*/ 5 h 56"/>
                <a:gd name="T26" fmla="*/ 3 w 57"/>
                <a:gd name="T27" fmla="*/ 12 h 56"/>
                <a:gd name="T28" fmla="*/ 34 w 57"/>
                <a:gd name="T29" fmla="*/ 52 h 56"/>
                <a:gd name="T30" fmla="*/ 51 w 57"/>
                <a:gd name="T31" fmla="*/ 39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7" h="56">
                  <a:moveTo>
                    <a:pt x="17" y="0"/>
                  </a:moveTo>
                  <a:cubicBezTo>
                    <a:pt x="17" y="0"/>
                    <a:pt x="17" y="0"/>
                    <a:pt x="17" y="0"/>
                  </a:cubicBezTo>
                  <a:cubicBezTo>
                    <a:pt x="23" y="2"/>
                    <a:pt x="30" y="9"/>
                    <a:pt x="35" y="14"/>
                  </a:cubicBezTo>
                  <a:cubicBezTo>
                    <a:pt x="41" y="19"/>
                    <a:pt x="47" y="25"/>
                    <a:pt x="51" y="32"/>
                  </a:cubicBezTo>
                  <a:cubicBezTo>
                    <a:pt x="56" y="38"/>
                    <a:pt x="57" y="43"/>
                    <a:pt x="51" y="47"/>
                  </a:cubicBezTo>
                  <a:cubicBezTo>
                    <a:pt x="48" y="50"/>
                    <a:pt x="37" y="56"/>
                    <a:pt x="33" y="56"/>
                  </a:cubicBezTo>
                  <a:cubicBezTo>
                    <a:pt x="30" y="55"/>
                    <a:pt x="26" y="47"/>
                    <a:pt x="24" y="44"/>
                  </a:cubicBezTo>
                  <a:cubicBezTo>
                    <a:pt x="21" y="39"/>
                    <a:pt x="19" y="36"/>
                    <a:pt x="16" y="33"/>
                  </a:cubicBezTo>
                  <a:cubicBezTo>
                    <a:pt x="14" y="30"/>
                    <a:pt x="11" y="26"/>
                    <a:pt x="8" y="22"/>
                  </a:cubicBezTo>
                  <a:cubicBezTo>
                    <a:pt x="6" y="19"/>
                    <a:pt x="0" y="14"/>
                    <a:pt x="0" y="11"/>
                  </a:cubicBezTo>
                  <a:cubicBezTo>
                    <a:pt x="0" y="4"/>
                    <a:pt x="10" y="2"/>
                    <a:pt x="17" y="0"/>
                  </a:cubicBezTo>
                  <a:close/>
                  <a:moveTo>
                    <a:pt x="51" y="39"/>
                  </a:moveTo>
                  <a:cubicBezTo>
                    <a:pt x="45" y="27"/>
                    <a:pt x="32" y="14"/>
                    <a:pt x="21" y="5"/>
                  </a:cubicBezTo>
                  <a:cubicBezTo>
                    <a:pt x="15" y="1"/>
                    <a:pt x="5" y="7"/>
                    <a:pt x="3" y="12"/>
                  </a:cubicBezTo>
                  <a:cubicBezTo>
                    <a:pt x="14" y="25"/>
                    <a:pt x="24" y="39"/>
                    <a:pt x="34" y="52"/>
                  </a:cubicBezTo>
                  <a:cubicBezTo>
                    <a:pt x="40" y="48"/>
                    <a:pt x="49" y="47"/>
                    <a:pt x="51" y="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75" name="Freeform 141"/>
            <p:cNvSpPr/>
            <p:nvPr/>
          </p:nvSpPr>
          <p:spPr bwMode="auto">
            <a:xfrm>
              <a:off x="7410451" y="1812925"/>
              <a:ext cx="66675" cy="6350"/>
            </a:xfrm>
            <a:custGeom>
              <a:avLst/>
              <a:gdLst>
                <a:gd name="T0" fmla="*/ 21 w 21"/>
                <a:gd name="T1" fmla="*/ 2 h 2"/>
                <a:gd name="T2" fmla="*/ 14 w 21"/>
                <a:gd name="T3" fmla="*/ 2 h 2"/>
                <a:gd name="T4" fmla="*/ 0 w 21"/>
                <a:gd name="T5" fmla="*/ 0 h 2"/>
                <a:gd name="T6" fmla="*/ 0 w 21"/>
                <a:gd name="T7" fmla="*/ 0 h 2"/>
                <a:gd name="T8" fmla="*/ 21 w 21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2">
                  <a:moveTo>
                    <a:pt x="21" y="2"/>
                  </a:moveTo>
                  <a:cubicBezTo>
                    <a:pt x="19" y="2"/>
                    <a:pt x="16" y="2"/>
                    <a:pt x="14" y="2"/>
                  </a:cubicBezTo>
                  <a:cubicBezTo>
                    <a:pt x="9" y="2"/>
                    <a:pt x="3" y="2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7" y="0"/>
                    <a:pt x="15" y="0"/>
                    <a:pt x="2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</p:grpSp>
      <p:sp>
        <p:nvSpPr>
          <p:cNvPr id="376" name="Freeform 142"/>
          <p:cNvSpPr/>
          <p:nvPr/>
        </p:nvSpPr>
        <p:spPr bwMode="auto">
          <a:xfrm>
            <a:off x="7573963" y="1839913"/>
            <a:ext cx="22225" cy="6350"/>
          </a:xfrm>
          <a:custGeom>
            <a:avLst/>
            <a:gdLst>
              <a:gd name="T0" fmla="*/ 0 w 7"/>
              <a:gd name="T1" fmla="*/ 1 h 2"/>
              <a:gd name="T2" fmla="*/ 7 w 7"/>
              <a:gd name="T3" fmla="*/ 1 h 2"/>
              <a:gd name="T4" fmla="*/ 0 w 7"/>
              <a:gd name="T5" fmla="*/ 1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" h="2">
                <a:moveTo>
                  <a:pt x="0" y="1"/>
                </a:moveTo>
                <a:cubicBezTo>
                  <a:pt x="2" y="0"/>
                  <a:pt x="5" y="1"/>
                  <a:pt x="7" y="1"/>
                </a:cubicBezTo>
                <a:cubicBezTo>
                  <a:pt x="4" y="2"/>
                  <a:pt x="2" y="1"/>
                  <a:pt x="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77" name="Freeform 143"/>
          <p:cNvSpPr/>
          <p:nvPr/>
        </p:nvSpPr>
        <p:spPr bwMode="auto">
          <a:xfrm>
            <a:off x="7785100" y="1852613"/>
            <a:ext cx="28575" cy="9525"/>
          </a:xfrm>
          <a:custGeom>
            <a:avLst/>
            <a:gdLst>
              <a:gd name="T0" fmla="*/ 9 w 9"/>
              <a:gd name="T1" fmla="*/ 1 h 3"/>
              <a:gd name="T2" fmla="*/ 9 w 9"/>
              <a:gd name="T3" fmla="*/ 2 h 3"/>
              <a:gd name="T4" fmla="*/ 0 w 9"/>
              <a:gd name="T5" fmla="*/ 1 h 3"/>
              <a:gd name="T6" fmla="*/ 9 w 9"/>
              <a:gd name="T7" fmla="*/ 1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9" h="3">
                <a:moveTo>
                  <a:pt x="9" y="1"/>
                </a:moveTo>
                <a:cubicBezTo>
                  <a:pt x="9" y="1"/>
                  <a:pt x="9" y="2"/>
                  <a:pt x="9" y="2"/>
                </a:cubicBezTo>
                <a:cubicBezTo>
                  <a:pt x="7" y="3"/>
                  <a:pt x="2" y="2"/>
                  <a:pt x="0" y="1"/>
                </a:cubicBezTo>
                <a:cubicBezTo>
                  <a:pt x="3" y="0"/>
                  <a:pt x="7" y="0"/>
                  <a:pt x="9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78" name="Freeform 144"/>
          <p:cNvSpPr/>
          <p:nvPr/>
        </p:nvSpPr>
        <p:spPr bwMode="auto">
          <a:xfrm>
            <a:off x="7554913" y="1839913"/>
            <a:ext cx="15875" cy="3175"/>
          </a:xfrm>
          <a:custGeom>
            <a:avLst/>
            <a:gdLst>
              <a:gd name="T0" fmla="*/ 0 w 5"/>
              <a:gd name="T1" fmla="*/ 0 h 1"/>
              <a:gd name="T2" fmla="*/ 5 w 5"/>
              <a:gd name="T3" fmla="*/ 0 h 1"/>
              <a:gd name="T4" fmla="*/ 0 w 5"/>
              <a:gd name="T5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" h="1">
                <a:moveTo>
                  <a:pt x="0" y="0"/>
                </a:moveTo>
                <a:cubicBezTo>
                  <a:pt x="1" y="0"/>
                  <a:pt x="3" y="0"/>
                  <a:pt x="5" y="0"/>
                </a:cubicBezTo>
                <a:cubicBezTo>
                  <a:pt x="4" y="1"/>
                  <a:pt x="1" y="1"/>
                  <a:pt x="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79" name="Freeform 145"/>
          <p:cNvSpPr>
            <a:spLocks noEditPoints="1"/>
          </p:cNvSpPr>
          <p:nvPr/>
        </p:nvSpPr>
        <p:spPr bwMode="auto">
          <a:xfrm>
            <a:off x="7362825" y="1290638"/>
            <a:ext cx="750888" cy="641350"/>
          </a:xfrm>
          <a:custGeom>
            <a:avLst/>
            <a:gdLst>
              <a:gd name="T0" fmla="*/ 101 w 238"/>
              <a:gd name="T1" fmla="*/ 32 h 203"/>
              <a:gd name="T2" fmla="*/ 188 w 238"/>
              <a:gd name="T3" fmla="*/ 87 h 203"/>
              <a:gd name="T4" fmla="*/ 234 w 238"/>
              <a:gd name="T5" fmla="*/ 141 h 203"/>
              <a:gd name="T6" fmla="*/ 140 w 238"/>
              <a:gd name="T7" fmla="*/ 201 h 203"/>
              <a:gd name="T8" fmla="*/ 32 w 238"/>
              <a:gd name="T9" fmla="*/ 188 h 203"/>
              <a:gd name="T10" fmla="*/ 6 w 238"/>
              <a:gd name="T11" fmla="*/ 171 h 203"/>
              <a:gd name="T12" fmla="*/ 21 w 238"/>
              <a:gd name="T13" fmla="*/ 138 h 203"/>
              <a:gd name="T14" fmla="*/ 13 w 238"/>
              <a:gd name="T15" fmla="*/ 118 h 203"/>
              <a:gd name="T16" fmla="*/ 47 w 238"/>
              <a:gd name="T17" fmla="*/ 85 h 203"/>
              <a:gd name="T18" fmla="*/ 79 w 238"/>
              <a:gd name="T19" fmla="*/ 36 h 203"/>
              <a:gd name="T20" fmla="*/ 82 w 238"/>
              <a:gd name="T21" fmla="*/ 20 h 203"/>
              <a:gd name="T22" fmla="*/ 91 w 238"/>
              <a:gd name="T23" fmla="*/ 12 h 203"/>
              <a:gd name="T24" fmla="*/ 129 w 238"/>
              <a:gd name="T25" fmla="*/ 6 h 203"/>
              <a:gd name="T26" fmla="*/ 107 w 238"/>
              <a:gd name="T27" fmla="*/ 4 h 203"/>
              <a:gd name="T28" fmla="*/ 84 w 238"/>
              <a:gd name="T29" fmla="*/ 33 h 203"/>
              <a:gd name="T30" fmla="*/ 97 w 238"/>
              <a:gd name="T31" fmla="*/ 19 h 203"/>
              <a:gd name="T32" fmla="*/ 108 w 238"/>
              <a:gd name="T33" fmla="*/ 16 h 203"/>
              <a:gd name="T34" fmla="*/ 91 w 238"/>
              <a:gd name="T35" fmla="*/ 28 h 203"/>
              <a:gd name="T36" fmla="*/ 99 w 238"/>
              <a:gd name="T37" fmla="*/ 30 h 203"/>
              <a:gd name="T38" fmla="*/ 81 w 238"/>
              <a:gd name="T39" fmla="*/ 6 h 203"/>
              <a:gd name="T40" fmla="*/ 82 w 238"/>
              <a:gd name="T41" fmla="*/ 32 h 203"/>
              <a:gd name="T42" fmla="*/ 109 w 238"/>
              <a:gd name="T43" fmla="*/ 101 h 203"/>
              <a:gd name="T44" fmla="*/ 93 w 238"/>
              <a:gd name="T45" fmla="*/ 36 h 203"/>
              <a:gd name="T46" fmla="*/ 80 w 238"/>
              <a:gd name="T47" fmla="*/ 41 h 203"/>
              <a:gd name="T48" fmla="*/ 55 w 238"/>
              <a:gd name="T49" fmla="*/ 95 h 203"/>
              <a:gd name="T50" fmla="*/ 95 w 238"/>
              <a:gd name="T51" fmla="*/ 96 h 203"/>
              <a:gd name="T52" fmla="*/ 25 w 238"/>
              <a:gd name="T53" fmla="*/ 107 h 203"/>
              <a:gd name="T54" fmla="*/ 137 w 238"/>
              <a:gd name="T55" fmla="*/ 124 h 203"/>
              <a:gd name="T56" fmla="*/ 201 w 238"/>
              <a:gd name="T57" fmla="*/ 90 h 203"/>
              <a:gd name="T58" fmla="*/ 132 w 238"/>
              <a:gd name="T59" fmla="*/ 85 h 203"/>
              <a:gd name="T60" fmla="*/ 90 w 238"/>
              <a:gd name="T61" fmla="*/ 110 h 203"/>
              <a:gd name="T62" fmla="*/ 190 w 238"/>
              <a:gd name="T63" fmla="*/ 126 h 203"/>
              <a:gd name="T64" fmla="*/ 200 w 238"/>
              <a:gd name="T65" fmla="*/ 97 h 203"/>
              <a:gd name="T66" fmla="*/ 87 w 238"/>
              <a:gd name="T67" fmla="*/ 106 h 203"/>
              <a:gd name="T68" fmla="*/ 80 w 238"/>
              <a:gd name="T69" fmla="*/ 107 h 203"/>
              <a:gd name="T70" fmla="*/ 146 w 238"/>
              <a:gd name="T71" fmla="*/ 154 h 203"/>
              <a:gd name="T72" fmla="*/ 85 w 238"/>
              <a:gd name="T73" fmla="*/ 147 h 203"/>
              <a:gd name="T74" fmla="*/ 93 w 238"/>
              <a:gd name="T75" fmla="*/ 158 h 203"/>
              <a:gd name="T76" fmla="*/ 170 w 238"/>
              <a:gd name="T77" fmla="*/ 150 h 203"/>
              <a:gd name="T78" fmla="*/ 229 w 238"/>
              <a:gd name="T79" fmla="*/ 143 h 203"/>
              <a:gd name="T80" fmla="*/ 15 w 238"/>
              <a:gd name="T81" fmla="*/ 120 h 203"/>
              <a:gd name="T82" fmla="*/ 48 w 238"/>
              <a:gd name="T83" fmla="*/ 131 h 203"/>
              <a:gd name="T84" fmla="*/ 95 w 238"/>
              <a:gd name="T85" fmla="*/ 142 h 203"/>
              <a:gd name="T86" fmla="*/ 123 w 238"/>
              <a:gd name="T87" fmla="*/ 137 h 203"/>
              <a:gd name="T88" fmla="*/ 135 w 238"/>
              <a:gd name="T89" fmla="*/ 130 h 203"/>
              <a:gd name="T90" fmla="*/ 229 w 238"/>
              <a:gd name="T91" fmla="*/ 133 h 203"/>
              <a:gd name="T92" fmla="*/ 216 w 238"/>
              <a:gd name="T93" fmla="*/ 122 h 203"/>
              <a:gd name="T94" fmla="*/ 143 w 238"/>
              <a:gd name="T95" fmla="*/ 151 h 203"/>
              <a:gd name="T96" fmla="*/ 135 w 238"/>
              <a:gd name="T97" fmla="*/ 149 h 203"/>
              <a:gd name="T98" fmla="*/ 69 w 238"/>
              <a:gd name="T99" fmla="*/ 142 h 203"/>
              <a:gd name="T100" fmla="*/ 135 w 238"/>
              <a:gd name="T101" fmla="*/ 149 h 203"/>
              <a:gd name="T102" fmla="*/ 37 w 238"/>
              <a:gd name="T103" fmla="*/ 154 h 203"/>
              <a:gd name="T104" fmla="*/ 13 w 238"/>
              <a:gd name="T105" fmla="*/ 157 h 203"/>
              <a:gd name="T106" fmla="*/ 10 w 238"/>
              <a:gd name="T107" fmla="*/ 175 h 203"/>
              <a:gd name="T108" fmla="*/ 98 w 238"/>
              <a:gd name="T109" fmla="*/ 182 h 203"/>
              <a:gd name="T110" fmla="*/ 115 w 238"/>
              <a:gd name="T111" fmla="*/ 171 h 203"/>
              <a:gd name="T112" fmla="*/ 74 w 238"/>
              <a:gd name="T113" fmla="*/ 163 h 203"/>
              <a:gd name="T114" fmla="*/ 165 w 238"/>
              <a:gd name="T115" fmla="*/ 155 h 203"/>
              <a:gd name="T116" fmla="*/ 160 w 238"/>
              <a:gd name="T117" fmla="*/ 158 h 203"/>
              <a:gd name="T118" fmla="*/ 148 w 238"/>
              <a:gd name="T119" fmla="*/ 165 h 203"/>
              <a:gd name="T120" fmla="*/ 144 w 238"/>
              <a:gd name="T121" fmla="*/ 197 h 203"/>
              <a:gd name="T122" fmla="*/ 53 w 238"/>
              <a:gd name="T123" fmla="*/ 186 h 203"/>
              <a:gd name="T124" fmla="*/ 143 w 238"/>
              <a:gd name="T125" fmla="*/ 200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38" h="203">
                <a:moveTo>
                  <a:pt x="137" y="9"/>
                </a:moveTo>
                <a:cubicBezTo>
                  <a:pt x="138" y="10"/>
                  <a:pt x="137" y="11"/>
                  <a:pt x="136" y="12"/>
                </a:cubicBezTo>
                <a:cubicBezTo>
                  <a:pt x="134" y="14"/>
                  <a:pt x="132" y="16"/>
                  <a:pt x="131" y="18"/>
                </a:cubicBezTo>
                <a:cubicBezTo>
                  <a:pt x="128" y="20"/>
                  <a:pt x="123" y="21"/>
                  <a:pt x="119" y="22"/>
                </a:cubicBezTo>
                <a:cubicBezTo>
                  <a:pt x="117" y="29"/>
                  <a:pt x="111" y="32"/>
                  <a:pt x="104" y="28"/>
                </a:cubicBezTo>
                <a:cubicBezTo>
                  <a:pt x="103" y="29"/>
                  <a:pt x="102" y="31"/>
                  <a:pt x="101" y="32"/>
                </a:cubicBezTo>
                <a:cubicBezTo>
                  <a:pt x="97" y="34"/>
                  <a:pt x="92" y="32"/>
                  <a:pt x="89" y="35"/>
                </a:cubicBezTo>
                <a:cubicBezTo>
                  <a:pt x="101" y="32"/>
                  <a:pt x="114" y="36"/>
                  <a:pt x="121" y="43"/>
                </a:cubicBezTo>
                <a:cubicBezTo>
                  <a:pt x="128" y="54"/>
                  <a:pt x="126" y="73"/>
                  <a:pt x="121" y="86"/>
                </a:cubicBezTo>
                <a:cubicBezTo>
                  <a:pt x="130" y="81"/>
                  <a:pt x="143" y="84"/>
                  <a:pt x="155" y="85"/>
                </a:cubicBezTo>
                <a:cubicBezTo>
                  <a:pt x="162" y="86"/>
                  <a:pt x="168" y="86"/>
                  <a:pt x="175" y="86"/>
                </a:cubicBezTo>
                <a:cubicBezTo>
                  <a:pt x="180" y="86"/>
                  <a:pt x="184" y="87"/>
                  <a:pt x="188" y="87"/>
                </a:cubicBezTo>
                <a:cubicBezTo>
                  <a:pt x="194" y="87"/>
                  <a:pt x="204" y="89"/>
                  <a:pt x="210" y="87"/>
                </a:cubicBezTo>
                <a:cubicBezTo>
                  <a:pt x="212" y="87"/>
                  <a:pt x="213" y="88"/>
                  <a:pt x="214" y="88"/>
                </a:cubicBezTo>
                <a:cubicBezTo>
                  <a:pt x="216" y="89"/>
                  <a:pt x="218" y="90"/>
                  <a:pt x="220" y="91"/>
                </a:cubicBezTo>
                <a:cubicBezTo>
                  <a:pt x="222" y="95"/>
                  <a:pt x="223" y="102"/>
                  <a:pt x="220" y="106"/>
                </a:cubicBezTo>
                <a:cubicBezTo>
                  <a:pt x="223" y="107"/>
                  <a:pt x="228" y="107"/>
                  <a:pt x="229" y="107"/>
                </a:cubicBezTo>
                <a:cubicBezTo>
                  <a:pt x="237" y="113"/>
                  <a:pt x="238" y="130"/>
                  <a:pt x="234" y="141"/>
                </a:cubicBezTo>
                <a:cubicBezTo>
                  <a:pt x="215" y="157"/>
                  <a:pt x="194" y="172"/>
                  <a:pt x="173" y="186"/>
                </a:cubicBezTo>
                <a:cubicBezTo>
                  <a:pt x="172" y="187"/>
                  <a:pt x="172" y="187"/>
                  <a:pt x="172" y="188"/>
                </a:cubicBezTo>
                <a:cubicBezTo>
                  <a:pt x="171" y="188"/>
                  <a:pt x="171" y="188"/>
                  <a:pt x="170" y="188"/>
                </a:cubicBezTo>
                <a:cubicBezTo>
                  <a:pt x="165" y="192"/>
                  <a:pt x="159" y="195"/>
                  <a:pt x="153" y="199"/>
                </a:cubicBezTo>
                <a:cubicBezTo>
                  <a:pt x="152" y="200"/>
                  <a:pt x="149" y="202"/>
                  <a:pt x="148" y="203"/>
                </a:cubicBezTo>
                <a:cubicBezTo>
                  <a:pt x="145" y="203"/>
                  <a:pt x="143" y="202"/>
                  <a:pt x="140" y="201"/>
                </a:cubicBezTo>
                <a:cubicBezTo>
                  <a:pt x="138" y="201"/>
                  <a:pt x="135" y="202"/>
                  <a:pt x="133" y="201"/>
                </a:cubicBezTo>
                <a:cubicBezTo>
                  <a:pt x="130" y="201"/>
                  <a:pt x="128" y="201"/>
                  <a:pt x="126" y="200"/>
                </a:cubicBezTo>
                <a:cubicBezTo>
                  <a:pt x="117" y="199"/>
                  <a:pt x="105" y="198"/>
                  <a:pt x="96" y="198"/>
                </a:cubicBezTo>
                <a:cubicBezTo>
                  <a:pt x="87" y="197"/>
                  <a:pt x="80" y="197"/>
                  <a:pt x="73" y="196"/>
                </a:cubicBezTo>
                <a:cubicBezTo>
                  <a:pt x="66" y="195"/>
                  <a:pt x="58" y="192"/>
                  <a:pt x="50" y="191"/>
                </a:cubicBezTo>
                <a:cubicBezTo>
                  <a:pt x="44" y="190"/>
                  <a:pt x="39" y="189"/>
                  <a:pt x="32" y="188"/>
                </a:cubicBezTo>
                <a:cubicBezTo>
                  <a:pt x="27" y="187"/>
                  <a:pt x="20" y="185"/>
                  <a:pt x="13" y="184"/>
                </a:cubicBezTo>
                <a:cubicBezTo>
                  <a:pt x="12" y="183"/>
                  <a:pt x="10" y="183"/>
                  <a:pt x="9" y="183"/>
                </a:cubicBezTo>
                <a:cubicBezTo>
                  <a:pt x="7" y="183"/>
                  <a:pt x="6" y="182"/>
                  <a:pt x="5" y="182"/>
                </a:cubicBezTo>
                <a:cubicBezTo>
                  <a:pt x="3" y="182"/>
                  <a:pt x="2" y="183"/>
                  <a:pt x="0" y="182"/>
                </a:cubicBezTo>
                <a:cubicBezTo>
                  <a:pt x="0" y="178"/>
                  <a:pt x="4" y="175"/>
                  <a:pt x="8" y="175"/>
                </a:cubicBezTo>
                <a:cubicBezTo>
                  <a:pt x="8" y="173"/>
                  <a:pt x="6" y="173"/>
                  <a:pt x="6" y="171"/>
                </a:cubicBezTo>
                <a:cubicBezTo>
                  <a:pt x="6" y="169"/>
                  <a:pt x="8" y="168"/>
                  <a:pt x="9" y="166"/>
                </a:cubicBezTo>
                <a:cubicBezTo>
                  <a:pt x="7" y="161"/>
                  <a:pt x="11" y="157"/>
                  <a:pt x="8" y="153"/>
                </a:cubicBezTo>
                <a:cubicBezTo>
                  <a:pt x="8" y="152"/>
                  <a:pt x="9" y="152"/>
                  <a:pt x="9" y="151"/>
                </a:cubicBezTo>
                <a:cubicBezTo>
                  <a:pt x="6" y="151"/>
                  <a:pt x="3" y="151"/>
                  <a:pt x="1" y="149"/>
                </a:cubicBezTo>
                <a:cubicBezTo>
                  <a:pt x="1" y="148"/>
                  <a:pt x="1" y="147"/>
                  <a:pt x="2" y="146"/>
                </a:cubicBezTo>
                <a:cubicBezTo>
                  <a:pt x="8" y="143"/>
                  <a:pt x="16" y="141"/>
                  <a:pt x="21" y="138"/>
                </a:cubicBezTo>
                <a:cubicBezTo>
                  <a:pt x="19" y="137"/>
                  <a:pt x="15" y="137"/>
                  <a:pt x="12" y="137"/>
                </a:cubicBezTo>
                <a:cubicBezTo>
                  <a:pt x="11" y="136"/>
                  <a:pt x="10" y="136"/>
                  <a:pt x="9" y="136"/>
                </a:cubicBezTo>
                <a:cubicBezTo>
                  <a:pt x="7" y="135"/>
                  <a:pt x="5" y="136"/>
                  <a:pt x="5" y="133"/>
                </a:cubicBezTo>
                <a:cubicBezTo>
                  <a:pt x="6" y="132"/>
                  <a:pt x="8" y="130"/>
                  <a:pt x="10" y="130"/>
                </a:cubicBezTo>
                <a:cubicBezTo>
                  <a:pt x="10" y="126"/>
                  <a:pt x="14" y="124"/>
                  <a:pt x="12" y="121"/>
                </a:cubicBezTo>
                <a:cubicBezTo>
                  <a:pt x="12" y="119"/>
                  <a:pt x="13" y="119"/>
                  <a:pt x="13" y="118"/>
                </a:cubicBezTo>
                <a:cubicBezTo>
                  <a:pt x="13" y="117"/>
                  <a:pt x="11" y="115"/>
                  <a:pt x="12" y="114"/>
                </a:cubicBezTo>
                <a:cubicBezTo>
                  <a:pt x="11" y="114"/>
                  <a:pt x="10" y="113"/>
                  <a:pt x="9" y="112"/>
                </a:cubicBezTo>
                <a:cubicBezTo>
                  <a:pt x="9" y="111"/>
                  <a:pt x="10" y="109"/>
                  <a:pt x="11" y="108"/>
                </a:cubicBezTo>
                <a:cubicBezTo>
                  <a:pt x="13" y="107"/>
                  <a:pt x="19" y="107"/>
                  <a:pt x="22" y="106"/>
                </a:cubicBezTo>
                <a:cubicBezTo>
                  <a:pt x="34" y="104"/>
                  <a:pt x="45" y="103"/>
                  <a:pt x="55" y="98"/>
                </a:cubicBezTo>
                <a:cubicBezTo>
                  <a:pt x="52" y="95"/>
                  <a:pt x="49" y="90"/>
                  <a:pt x="47" y="85"/>
                </a:cubicBezTo>
                <a:cubicBezTo>
                  <a:pt x="44" y="81"/>
                  <a:pt x="42" y="75"/>
                  <a:pt x="41" y="69"/>
                </a:cubicBezTo>
                <a:cubicBezTo>
                  <a:pt x="40" y="64"/>
                  <a:pt x="42" y="58"/>
                  <a:pt x="43" y="52"/>
                </a:cubicBezTo>
                <a:cubicBezTo>
                  <a:pt x="45" y="44"/>
                  <a:pt x="50" y="36"/>
                  <a:pt x="59" y="34"/>
                </a:cubicBezTo>
                <a:cubicBezTo>
                  <a:pt x="60" y="34"/>
                  <a:pt x="61" y="35"/>
                  <a:pt x="62" y="34"/>
                </a:cubicBezTo>
                <a:cubicBezTo>
                  <a:pt x="63" y="34"/>
                  <a:pt x="65" y="34"/>
                  <a:pt x="66" y="34"/>
                </a:cubicBezTo>
                <a:cubicBezTo>
                  <a:pt x="70" y="33"/>
                  <a:pt x="75" y="35"/>
                  <a:pt x="79" y="36"/>
                </a:cubicBezTo>
                <a:cubicBezTo>
                  <a:pt x="78" y="32"/>
                  <a:pt x="78" y="28"/>
                  <a:pt x="78" y="23"/>
                </a:cubicBezTo>
                <a:cubicBezTo>
                  <a:pt x="78" y="20"/>
                  <a:pt x="77" y="18"/>
                  <a:pt x="77" y="15"/>
                </a:cubicBezTo>
                <a:cubicBezTo>
                  <a:pt x="77" y="13"/>
                  <a:pt x="78" y="11"/>
                  <a:pt x="78" y="9"/>
                </a:cubicBezTo>
                <a:cubicBezTo>
                  <a:pt x="78" y="7"/>
                  <a:pt x="77" y="6"/>
                  <a:pt x="78" y="5"/>
                </a:cubicBezTo>
                <a:cubicBezTo>
                  <a:pt x="80" y="4"/>
                  <a:pt x="83" y="4"/>
                  <a:pt x="85" y="5"/>
                </a:cubicBezTo>
                <a:cubicBezTo>
                  <a:pt x="85" y="10"/>
                  <a:pt x="82" y="14"/>
                  <a:pt x="82" y="20"/>
                </a:cubicBezTo>
                <a:cubicBezTo>
                  <a:pt x="82" y="23"/>
                  <a:pt x="82" y="26"/>
                  <a:pt x="82" y="30"/>
                </a:cubicBezTo>
                <a:cubicBezTo>
                  <a:pt x="82" y="30"/>
                  <a:pt x="82" y="30"/>
                  <a:pt x="82" y="30"/>
                </a:cubicBezTo>
                <a:cubicBezTo>
                  <a:pt x="83" y="27"/>
                  <a:pt x="83" y="23"/>
                  <a:pt x="84" y="21"/>
                </a:cubicBezTo>
                <a:cubicBezTo>
                  <a:pt x="85" y="20"/>
                  <a:pt x="86" y="19"/>
                  <a:pt x="87" y="19"/>
                </a:cubicBezTo>
                <a:cubicBezTo>
                  <a:pt x="88" y="18"/>
                  <a:pt x="88" y="18"/>
                  <a:pt x="89" y="17"/>
                </a:cubicBezTo>
                <a:cubicBezTo>
                  <a:pt x="90" y="16"/>
                  <a:pt x="90" y="14"/>
                  <a:pt x="91" y="12"/>
                </a:cubicBezTo>
                <a:cubicBezTo>
                  <a:pt x="92" y="11"/>
                  <a:pt x="94" y="9"/>
                  <a:pt x="95" y="9"/>
                </a:cubicBezTo>
                <a:cubicBezTo>
                  <a:pt x="97" y="8"/>
                  <a:pt x="99" y="9"/>
                  <a:pt x="101" y="8"/>
                </a:cubicBezTo>
                <a:cubicBezTo>
                  <a:pt x="104" y="6"/>
                  <a:pt x="104" y="4"/>
                  <a:pt x="106" y="2"/>
                </a:cubicBezTo>
                <a:cubicBezTo>
                  <a:pt x="109" y="1"/>
                  <a:pt x="114" y="0"/>
                  <a:pt x="116" y="2"/>
                </a:cubicBezTo>
                <a:cubicBezTo>
                  <a:pt x="118" y="3"/>
                  <a:pt x="119" y="6"/>
                  <a:pt x="121" y="6"/>
                </a:cubicBezTo>
                <a:cubicBezTo>
                  <a:pt x="123" y="6"/>
                  <a:pt x="126" y="6"/>
                  <a:pt x="129" y="6"/>
                </a:cubicBezTo>
                <a:cubicBezTo>
                  <a:pt x="131" y="6"/>
                  <a:pt x="133" y="7"/>
                  <a:pt x="135" y="8"/>
                </a:cubicBezTo>
                <a:cubicBezTo>
                  <a:pt x="136" y="8"/>
                  <a:pt x="137" y="8"/>
                  <a:pt x="137" y="9"/>
                </a:cubicBezTo>
                <a:close/>
                <a:moveTo>
                  <a:pt x="125" y="7"/>
                </a:moveTo>
                <a:cubicBezTo>
                  <a:pt x="124" y="7"/>
                  <a:pt x="122" y="8"/>
                  <a:pt x="121" y="8"/>
                </a:cubicBezTo>
                <a:cubicBezTo>
                  <a:pt x="119" y="8"/>
                  <a:pt x="119" y="6"/>
                  <a:pt x="117" y="6"/>
                </a:cubicBezTo>
                <a:cubicBezTo>
                  <a:pt x="115" y="3"/>
                  <a:pt x="112" y="3"/>
                  <a:pt x="107" y="4"/>
                </a:cubicBezTo>
                <a:cubicBezTo>
                  <a:pt x="104" y="6"/>
                  <a:pt x="102" y="11"/>
                  <a:pt x="97" y="10"/>
                </a:cubicBezTo>
                <a:cubicBezTo>
                  <a:pt x="96" y="11"/>
                  <a:pt x="95" y="11"/>
                  <a:pt x="95" y="11"/>
                </a:cubicBezTo>
                <a:cubicBezTo>
                  <a:pt x="95" y="11"/>
                  <a:pt x="95" y="11"/>
                  <a:pt x="95" y="11"/>
                </a:cubicBezTo>
                <a:cubicBezTo>
                  <a:pt x="95" y="12"/>
                  <a:pt x="94" y="12"/>
                  <a:pt x="93" y="12"/>
                </a:cubicBezTo>
                <a:cubicBezTo>
                  <a:pt x="92" y="16"/>
                  <a:pt x="90" y="19"/>
                  <a:pt x="87" y="21"/>
                </a:cubicBezTo>
                <a:cubicBezTo>
                  <a:pt x="84" y="24"/>
                  <a:pt x="84" y="30"/>
                  <a:pt x="84" y="33"/>
                </a:cubicBezTo>
                <a:cubicBezTo>
                  <a:pt x="85" y="31"/>
                  <a:pt x="88" y="29"/>
                  <a:pt x="89" y="26"/>
                </a:cubicBezTo>
                <a:cubicBezTo>
                  <a:pt x="90" y="24"/>
                  <a:pt x="90" y="21"/>
                  <a:pt x="92" y="20"/>
                </a:cubicBezTo>
                <a:cubicBezTo>
                  <a:pt x="91" y="22"/>
                  <a:pt x="90" y="23"/>
                  <a:pt x="91" y="24"/>
                </a:cubicBezTo>
                <a:cubicBezTo>
                  <a:pt x="92" y="22"/>
                  <a:pt x="94" y="21"/>
                  <a:pt x="95" y="20"/>
                </a:cubicBezTo>
                <a:cubicBezTo>
                  <a:pt x="95" y="18"/>
                  <a:pt x="97" y="14"/>
                  <a:pt x="98" y="14"/>
                </a:cubicBezTo>
                <a:cubicBezTo>
                  <a:pt x="98" y="16"/>
                  <a:pt x="97" y="17"/>
                  <a:pt x="97" y="19"/>
                </a:cubicBezTo>
                <a:cubicBezTo>
                  <a:pt x="99" y="18"/>
                  <a:pt x="102" y="15"/>
                  <a:pt x="105" y="15"/>
                </a:cubicBezTo>
                <a:cubicBezTo>
                  <a:pt x="107" y="13"/>
                  <a:pt x="111" y="12"/>
                  <a:pt x="113" y="11"/>
                </a:cubicBezTo>
                <a:cubicBezTo>
                  <a:pt x="112" y="12"/>
                  <a:pt x="111" y="13"/>
                  <a:pt x="110" y="14"/>
                </a:cubicBezTo>
                <a:cubicBezTo>
                  <a:pt x="113" y="13"/>
                  <a:pt x="117" y="14"/>
                  <a:pt x="121" y="13"/>
                </a:cubicBezTo>
                <a:cubicBezTo>
                  <a:pt x="125" y="12"/>
                  <a:pt x="128" y="10"/>
                  <a:pt x="131" y="10"/>
                </a:cubicBezTo>
                <a:cubicBezTo>
                  <a:pt x="126" y="16"/>
                  <a:pt x="115" y="14"/>
                  <a:pt x="108" y="16"/>
                </a:cubicBezTo>
                <a:cubicBezTo>
                  <a:pt x="110" y="18"/>
                  <a:pt x="114" y="19"/>
                  <a:pt x="115" y="21"/>
                </a:cubicBezTo>
                <a:cubicBezTo>
                  <a:pt x="112" y="20"/>
                  <a:pt x="109" y="18"/>
                  <a:pt x="105" y="17"/>
                </a:cubicBezTo>
                <a:cubicBezTo>
                  <a:pt x="103" y="17"/>
                  <a:pt x="101" y="19"/>
                  <a:pt x="98" y="20"/>
                </a:cubicBezTo>
                <a:cubicBezTo>
                  <a:pt x="101" y="21"/>
                  <a:pt x="104" y="22"/>
                  <a:pt x="106" y="23"/>
                </a:cubicBezTo>
                <a:cubicBezTo>
                  <a:pt x="103" y="24"/>
                  <a:pt x="99" y="21"/>
                  <a:pt x="96" y="22"/>
                </a:cubicBezTo>
                <a:cubicBezTo>
                  <a:pt x="94" y="23"/>
                  <a:pt x="92" y="25"/>
                  <a:pt x="91" y="28"/>
                </a:cubicBezTo>
                <a:cubicBezTo>
                  <a:pt x="93" y="27"/>
                  <a:pt x="97" y="26"/>
                  <a:pt x="99" y="28"/>
                </a:cubicBezTo>
                <a:cubicBezTo>
                  <a:pt x="95" y="27"/>
                  <a:pt x="92" y="29"/>
                  <a:pt x="89" y="30"/>
                </a:cubicBezTo>
                <a:cubicBezTo>
                  <a:pt x="87" y="32"/>
                  <a:pt x="85" y="35"/>
                  <a:pt x="85" y="38"/>
                </a:cubicBezTo>
                <a:cubicBezTo>
                  <a:pt x="85" y="37"/>
                  <a:pt x="86" y="36"/>
                  <a:pt x="86" y="35"/>
                </a:cubicBezTo>
                <a:cubicBezTo>
                  <a:pt x="88" y="34"/>
                  <a:pt x="89" y="32"/>
                  <a:pt x="92" y="31"/>
                </a:cubicBezTo>
                <a:cubicBezTo>
                  <a:pt x="94" y="31"/>
                  <a:pt x="97" y="31"/>
                  <a:pt x="99" y="30"/>
                </a:cubicBezTo>
                <a:cubicBezTo>
                  <a:pt x="101" y="29"/>
                  <a:pt x="102" y="26"/>
                  <a:pt x="105" y="26"/>
                </a:cubicBezTo>
                <a:cubicBezTo>
                  <a:pt x="110" y="30"/>
                  <a:pt x="116" y="27"/>
                  <a:pt x="117" y="21"/>
                </a:cubicBezTo>
                <a:cubicBezTo>
                  <a:pt x="119" y="19"/>
                  <a:pt x="123" y="20"/>
                  <a:pt x="125" y="19"/>
                </a:cubicBezTo>
                <a:cubicBezTo>
                  <a:pt x="130" y="17"/>
                  <a:pt x="132" y="13"/>
                  <a:pt x="134" y="10"/>
                </a:cubicBezTo>
                <a:cubicBezTo>
                  <a:pt x="131" y="9"/>
                  <a:pt x="129" y="7"/>
                  <a:pt x="125" y="7"/>
                </a:cubicBezTo>
                <a:close/>
                <a:moveTo>
                  <a:pt x="81" y="6"/>
                </a:moveTo>
                <a:cubicBezTo>
                  <a:pt x="78" y="12"/>
                  <a:pt x="79" y="22"/>
                  <a:pt x="80" y="29"/>
                </a:cubicBezTo>
                <a:cubicBezTo>
                  <a:pt x="81" y="23"/>
                  <a:pt x="80" y="16"/>
                  <a:pt x="82" y="11"/>
                </a:cubicBezTo>
                <a:cubicBezTo>
                  <a:pt x="82" y="9"/>
                  <a:pt x="84" y="8"/>
                  <a:pt x="82" y="6"/>
                </a:cubicBezTo>
                <a:cubicBezTo>
                  <a:pt x="82" y="5"/>
                  <a:pt x="82" y="6"/>
                  <a:pt x="81" y="6"/>
                </a:cubicBezTo>
                <a:close/>
                <a:moveTo>
                  <a:pt x="82" y="34"/>
                </a:moveTo>
                <a:cubicBezTo>
                  <a:pt x="82" y="36"/>
                  <a:pt x="83" y="33"/>
                  <a:pt x="82" y="32"/>
                </a:cubicBezTo>
                <a:cubicBezTo>
                  <a:pt x="82" y="33"/>
                  <a:pt x="82" y="33"/>
                  <a:pt x="82" y="34"/>
                </a:cubicBezTo>
                <a:close/>
                <a:moveTo>
                  <a:pt x="95" y="96"/>
                </a:moveTo>
                <a:cubicBezTo>
                  <a:pt x="97" y="97"/>
                  <a:pt x="91" y="104"/>
                  <a:pt x="89" y="104"/>
                </a:cubicBezTo>
                <a:cubicBezTo>
                  <a:pt x="89" y="104"/>
                  <a:pt x="89" y="104"/>
                  <a:pt x="89" y="104"/>
                </a:cubicBezTo>
                <a:cubicBezTo>
                  <a:pt x="90" y="104"/>
                  <a:pt x="92" y="105"/>
                  <a:pt x="93" y="106"/>
                </a:cubicBezTo>
                <a:cubicBezTo>
                  <a:pt x="100" y="106"/>
                  <a:pt x="105" y="104"/>
                  <a:pt x="109" y="101"/>
                </a:cubicBezTo>
                <a:cubicBezTo>
                  <a:pt x="111" y="99"/>
                  <a:pt x="112" y="98"/>
                  <a:pt x="113" y="97"/>
                </a:cubicBezTo>
                <a:cubicBezTo>
                  <a:pt x="115" y="95"/>
                  <a:pt x="117" y="90"/>
                  <a:pt x="117" y="87"/>
                </a:cubicBezTo>
                <a:cubicBezTo>
                  <a:pt x="118" y="87"/>
                  <a:pt x="118" y="86"/>
                  <a:pt x="119" y="86"/>
                </a:cubicBezTo>
                <a:cubicBezTo>
                  <a:pt x="121" y="78"/>
                  <a:pt x="124" y="69"/>
                  <a:pt x="123" y="60"/>
                </a:cubicBezTo>
                <a:cubicBezTo>
                  <a:pt x="123" y="53"/>
                  <a:pt x="121" y="45"/>
                  <a:pt x="116" y="42"/>
                </a:cubicBezTo>
                <a:cubicBezTo>
                  <a:pt x="110" y="38"/>
                  <a:pt x="101" y="34"/>
                  <a:pt x="93" y="36"/>
                </a:cubicBezTo>
                <a:cubicBezTo>
                  <a:pt x="89" y="37"/>
                  <a:pt x="85" y="39"/>
                  <a:pt x="83" y="42"/>
                </a:cubicBezTo>
                <a:cubicBezTo>
                  <a:pt x="81" y="42"/>
                  <a:pt x="80" y="43"/>
                  <a:pt x="78" y="44"/>
                </a:cubicBezTo>
                <a:cubicBezTo>
                  <a:pt x="76" y="43"/>
                  <a:pt x="75" y="43"/>
                  <a:pt x="73" y="44"/>
                </a:cubicBezTo>
                <a:cubicBezTo>
                  <a:pt x="72" y="42"/>
                  <a:pt x="70" y="43"/>
                  <a:pt x="70" y="40"/>
                </a:cubicBezTo>
                <a:cubicBezTo>
                  <a:pt x="71" y="40"/>
                  <a:pt x="71" y="40"/>
                  <a:pt x="72" y="39"/>
                </a:cubicBezTo>
                <a:cubicBezTo>
                  <a:pt x="73" y="42"/>
                  <a:pt x="78" y="42"/>
                  <a:pt x="80" y="41"/>
                </a:cubicBezTo>
                <a:cubicBezTo>
                  <a:pt x="81" y="40"/>
                  <a:pt x="80" y="39"/>
                  <a:pt x="79" y="37"/>
                </a:cubicBezTo>
                <a:cubicBezTo>
                  <a:pt x="78" y="38"/>
                  <a:pt x="76" y="37"/>
                  <a:pt x="74" y="37"/>
                </a:cubicBezTo>
                <a:cubicBezTo>
                  <a:pt x="67" y="35"/>
                  <a:pt x="57" y="36"/>
                  <a:pt x="52" y="40"/>
                </a:cubicBezTo>
                <a:cubicBezTo>
                  <a:pt x="51" y="41"/>
                  <a:pt x="50" y="42"/>
                  <a:pt x="49" y="42"/>
                </a:cubicBezTo>
                <a:cubicBezTo>
                  <a:pt x="43" y="49"/>
                  <a:pt x="42" y="65"/>
                  <a:pt x="44" y="74"/>
                </a:cubicBezTo>
                <a:cubicBezTo>
                  <a:pt x="46" y="81"/>
                  <a:pt x="49" y="90"/>
                  <a:pt x="55" y="95"/>
                </a:cubicBezTo>
                <a:cubicBezTo>
                  <a:pt x="60" y="100"/>
                  <a:pt x="64" y="104"/>
                  <a:pt x="71" y="106"/>
                </a:cubicBezTo>
                <a:cubicBezTo>
                  <a:pt x="74" y="106"/>
                  <a:pt x="77" y="105"/>
                  <a:pt x="80" y="105"/>
                </a:cubicBezTo>
                <a:cubicBezTo>
                  <a:pt x="76" y="102"/>
                  <a:pt x="73" y="99"/>
                  <a:pt x="71" y="94"/>
                </a:cubicBezTo>
                <a:cubicBezTo>
                  <a:pt x="75" y="97"/>
                  <a:pt x="77" y="102"/>
                  <a:pt x="82" y="103"/>
                </a:cubicBezTo>
                <a:cubicBezTo>
                  <a:pt x="85" y="103"/>
                  <a:pt x="87" y="103"/>
                  <a:pt x="90" y="101"/>
                </a:cubicBezTo>
                <a:cubicBezTo>
                  <a:pt x="92" y="100"/>
                  <a:pt x="94" y="95"/>
                  <a:pt x="95" y="96"/>
                </a:cubicBezTo>
                <a:close/>
                <a:moveTo>
                  <a:pt x="63" y="105"/>
                </a:moveTo>
                <a:cubicBezTo>
                  <a:pt x="62" y="103"/>
                  <a:pt x="60" y="102"/>
                  <a:pt x="58" y="100"/>
                </a:cubicBezTo>
                <a:cubicBezTo>
                  <a:pt x="58" y="100"/>
                  <a:pt x="58" y="100"/>
                  <a:pt x="57" y="100"/>
                </a:cubicBezTo>
                <a:cubicBezTo>
                  <a:pt x="57" y="100"/>
                  <a:pt x="57" y="101"/>
                  <a:pt x="56" y="100"/>
                </a:cubicBezTo>
                <a:cubicBezTo>
                  <a:pt x="49" y="103"/>
                  <a:pt x="43" y="104"/>
                  <a:pt x="35" y="106"/>
                </a:cubicBezTo>
                <a:cubicBezTo>
                  <a:pt x="32" y="106"/>
                  <a:pt x="28" y="107"/>
                  <a:pt x="25" y="107"/>
                </a:cubicBezTo>
                <a:cubicBezTo>
                  <a:pt x="21" y="108"/>
                  <a:pt x="14" y="109"/>
                  <a:pt x="11" y="112"/>
                </a:cubicBezTo>
                <a:cubicBezTo>
                  <a:pt x="22" y="115"/>
                  <a:pt x="39" y="117"/>
                  <a:pt x="50" y="116"/>
                </a:cubicBezTo>
                <a:cubicBezTo>
                  <a:pt x="53" y="117"/>
                  <a:pt x="57" y="117"/>
                  <a:pt x="62" y="117"/>
                </a:cubicBezTo>
                <a:cubicBezTo>
                  <a:pt x="69" y="118"/>
                  <a:pt x="78" y="119"/>
                  <a:pt x="86" y="120"/>
                </a:cubicBezTo>
                <a:cubicBezTo>
                  <a:pt x="100" y="121"/>
                  <a:pt x="115" y="123"/>
                  <a:pt x="129" y="124"/>
                </a:cubicBezTo>
                <a:cubicBezTo>
                  <a:pt x="132" y="124"/>
                  <a:pt x="135" y="124"/>
                  <a:pt x="137" y="124"/>
                </a:cubicBezTo>
                <a:cubicBezTo>
                  <a:pt x="139" y="124"/>
                  <a:pt x="140" y="124"/>
                  <a:pt x="140" y="123"/>
                </a:cubicBezTo>
                <a:cubicBezTo>
                  <a:pt x="141" y="123"/>
                  <a:pt x="141" y="123"/>
                  <a:pt x="142" y="123"/>
                </a:cubicBezTo>
                <a:cubicBezTo>
                  <a:pt x="154" y="117"/>
                  <a:pt x="168" y="113"/>
                  <a:pt x="179" y="106"/>
                </a:cubicBezTo>
                <a:cubicBezTo>
                  <a:pt x="180" y="106"/>
                  <a:pt x="180" y="105"/>
                  <a:pt x="181" y="106"/>
                </a:cubicBezTo>
                <a:cubicBezTo>
                  <a:pt x="190" y="100"/>
                  <a:pt x="199" y="95"/>
                  <a:pt x="208" y="90"/>
                </a:cubicBezTo>
                <a:cubicBezTo>
                  <a:pt x="206" y="91"/>
                  <a:pt x="204" y="89"/>
                  <a:pt x="201" y="90"/>
                </a:cubicBezTo>
                <a:cubicBezTo>
                  <a:pt x="197" y="89"/>
                  <a:pt x="193" y="90"/>
                  <a:pt x="189" y="90"/>
                </a:cubicBezTo>
                <a:cubicBezTo>
                  <a:pt x="187" y="90"/>
                  <a:pt x="186" y="89"/>
                  <a:pt x="184" y="89"/>
                </a:cubicBezTo>
                <a:cubicBezTo>
                  <a:pt x="182" y="88"/>
                  <a:pt x="180" y="89"/>
                  <a:pt x="178" y="88"/>
                </a:cubicBezTo>
                <a:cubicBezTo>
                  <a:pt x="174" y="88"/>
                  <a:pt x="172" y="88"/>
                  <a:pt x="169" y="88"/>
                </a:cubicBezTo>
                <a:cubicBezTo>
                  <a:pt x="167" y="88"/>
                  <a:pt x="165" y="88"/>
                  <a:pt x="163" y="88"/>
                </a:cubicBezTo>
                <a:cubicBezTo>
                  <a:pt x="154" y="87"/>
                  <a:pt x="141" y="84"/>
                  <a:pt x="132" y="85"/>
                </a:cubicBezTo>
                <a:cubicBezTo>
                  <a:pt x="132" y="85"/>
                  <a:pt x="130" y="85"/>
                  <a:pt x="130" y="85"/>
                </a:cubicBezTo>
                <a:cubicBezTo>
                  <a:pt x="126" y="85"/>
                  <a:pt x="124" y="87"/>
                  <a:pt x="120" y="88"/>
                </a:cubicBezTo>
                <a:cubicBezTo>
                  <a:pt x="117" y="95"/>
                  <a:pt x="114" y="102"/>
                  <a:pt x="108" y="105"/>
                </a:cubicBezTo>
                <a:cubicBezTo>
                  <a:pt x="103" y="108"/>
                  <a:pt x="96" y="109"/>
                  <a:pt x="90" y="106"/>
                </a:cubicBezTo>
                <a:cubicBezTo>
                  <a:pt x="90" y="108"/>
                  <a:pt x="91" y="108"/>
                  <a:pt x="91" y="109"/>
                </a:cubicBezTo>
                <a:cubicBezTo>
                  <a:pt x="91" y="109"/>
                  <a:pt x="91" y="110"/>
                  <a:pt x="90" y="110"/>
                </a:cubicBezTo>
                <a:cubicBezTo>
                  <a:pt x="88" y="111"/>
                  <a:pt x="87" y="109"/>
                  <a:pt x="85" y="110"/>
                </a:cubicBezTo>
                <a:cubicBezTo>
                  <a:pt x="83" y="110"/>
                  <a:pt x="82" y="113"/>
                  <a:pt x="79" y="112"/>
                </a:cubicBezTo>
                <a:cubicBezTo>
                  <a:pt x="79" y="110"/>
                  <a:pt x="78" y="109"/>
                  <a:pt x="78" y="108"/>
                </a:cubicBezTo>
                <a:cubicBezTo>
                  <a:pt x="72" y="109"/>
                  <a:pt x="68" y="106"/>
                  <a:pt x="63" y="105"/>
                </a:cubicBezTo>
                <a:close/>
                <a:moveTo>
                  <a:pt x="183" y="131"/>
                </a:moveTo>
                <a:cubicBezTo>
                  <a:pt x="185" y="129"/>
                  <a:pt x="187" y="127"/>
                  <a:pt x="190" y="126"/>
                </a:cubicBezTo>
                <a:cubicBezTo>
                  <a:pt x="195" y="123"/>
                  <a:pt x="200" y="120"/>
                  <a:pt x="204" y="117"/>
                </a:cubicBezTo>
                <a:cubicBezTo>
                  <a:pt x="208" y="114"/>
                  <a:pt x="214" y="111"/>
                  <a:pt x="217" y="108"/>
                </a:cubicBezTo>
                <a:cubicBezTo>
                  <a:pt x="221" y="103"/>
                  <a:pt x="221" y="92"/>
                  <a:pt x="213" y="91"/>
                </a:cubicBezTo>
                <a:cubicBezTo>
                  <a:pt x="213" y="90"/>
                  <a:pt x="212" y="91"/>
                  <a:pt x="212" y="92"/>
                </a:cubicBezTo>
                <a:cubicBezTo>
                  <a:pt x="209" y="92"/>
                  <a:pt x="207" y="93"/>
                  <a:pt x="205" y="95"/>
                </a:cubicBezTo>
                <a:cubicBezTo>
                  <a:pt x="203" y="96"/>
                  <a:pt x="201" y="96"/>
                  <a:pt x="200" y="97"/>
                </a:cubicBezTo>
                <a:cubicBezTo>
                  <a:pt x="182" y="108"/>
                  <a:pt x="163" y="116"/>
                  <a:pt x="143" y="124"/>
                </a:cubicBezTo>
                <a:cubicBezTo>
                  <a:pt x="148" y="130"/>
                  <a:pt x="151" y="143"/>
                  <a:pt x="148" y="151"/>
                </a:cubicBezTo>
                <a:cubicBezTo>
                  <a:pt x="158" y="145"/>
                  <a:pt x="171" y="137"/>
                  <a:pt x="183" y="131"/>
                </a:cubicBezTo>
                <a:close/>
                <a:moveTo>
                  <a:pt x="85" y="107"/>
                </a:moveTo>
                <a:cubicBezTo>
                  <a:pt x="86" y="107"/>
                  <a:pt x="87" y="108"/>
                  <a:pt x="88" y="107"/>
                </a:cubicBezTo>
                <a:cubicBezTo>
                  <a:pt x="87" y="107"/>
                  <a:pt x="87" y="107"/>
                  <a:pt x="87" y="106"/>
                </a:cubicBezTo>
                <a:cubicBezTo>
                  <a:pt x="86" y="106"/>
                  <a:pt x="86" y="106"/>
                  <a:pt x="85" y="107"/>
                </a:cubicBezTo>
                <a:close/>
                <a:moveTo>
                  <a:pt x="80" y="107"/>
                </a:moveTo>
                <a:cubicBezTo>
                  <a:pt x="80" y="107"/>
                  <a:pt x="80" y="108"/>
                  <a:pt x="80" y="108"/>
                </a:cubicBezTo>
                <a:cubicBezTo>
                  <a:pt x="80" y="108"/>
                  <a:pt x="80" y="109"/>
                  <a:pt x="81" y="110"/>
                </a:cubicBezTo>
                <a:cubicBezTo>
                  <a:pt x="82" y="109"/>
                  <a:pt x="83" y="108"/>
                  <a:pt x="84" y="107"/>
                </a:cubicBezTo>
                <a:cubicBezTo>
                  <a:pt x="83" y="108"/>
                  <a:pt x="82" y="107"/>
                  <a:pt x="80" y="107"/>
                </a:cubicBezTo>
                <a:close/>
                <a:moveTo>
                  <a:pt x="229" y="109"/>
                </a:moveTo>
                <a:cubicBezTo>
                  <a:pt x="226" y="108"/>
                  <a:pt x="222" y="109"/>
                  <a:pt x="219" y="109"/>
                </a:cubicBezTo>
                <a:cubicBezTo>
                  <a:pt x="216" y="113"/>
                  <a:pt x="211" y="115"/>
                  <a:pt x="207" y="117"/>
                </a:cubicBezTo>
                <a:cubicBezTo>
                  <a:pt x="204" y="119"/>
                  <a:pt x="201" y="121"/>
                  <a:pt x="199" y="123"/>
                </a:cubicBezTo>
                <a:cubicBezTo>
                  <a:pt x="193" y="127"/>
                  <a:pt x="187" y="130"/>
                  <a:pt x="181" y="134"/>
                </a:cubicBezTo>
                <a:cubicBezTo>
                  <a:pt x="170" y="140"/>
                  <a:pt x="158" y="148"/>
                  <a:pt x="146" y="154"/>
                </a:cubicBezTo>
                <a:cubicBezTo>
                  <a:pt x="144" y="154"/>
                  <a:pt x="143" y="155"/>
                  <a:pt x="142" y="155"/>
                </a:cubicBezTo>
                <a:cubicBezTo>
                  <a:pt x="142" y="155"/>
                  <a:pt x="142" y="154"/>
                  <a:pt x="142" y="155"/>
                </a:cubicBezTo>
                <a:cubicBezTo>
                  <a:pt x="139" y="153"/>
                  <a:pt x="137" y="154"/>
                  <a:pt x="133" y="154"/>
                </a:cubicBezTo>
                <a:cubicBezTo>
                  <a:pt x="130" y="153"/>
                  <a:pt x="127" y="152"/>
                  <a:pt x="125" y="152"/>
                </a:cubicBezTo>
                <a:cubicBezTo>
                  <a:pt x="121" y="151"/>
                  <a:pt x="118" y="151"/>
                  <a:pt x="115" y="151"/>
                </a:cubicBezTo>
                <a:cubicBezTo>
                  <a:pt x="104" y="148"/>
                  <a:pt x="95" y="148"/>
                  <a:pt x="85" y="147"/>
                </a:cubicBezTo>
                <a:cubicBezTo>
                  <a:pt x="78" y="146"/>
                  <a:pt x="72" y="145"/>
                  <a:pt x="65" y="144"/>
                </a:cubicBezTo>
                <a:cubicBezTo>
                  <a:pt x="51" y="142"/>
                  <a:pt x="38" y="140"/>
                  <a:pt x="24" y="138"/>
                </a:cubicBezTo>
                <a:cubicBezTo>
                  <a:pt x="20" y="141"/>
                  <a:pt x="15" y="143"/>
                  <a:pt x="11" y="145"/>
                </a:cubicBezTo>
                <a:cubicBezTo>
                  <a:pt x="8" y="146"/>
                  <a:pt x="4" y="146"/>
                  <a:pt x="4" y="149"/>
                </a:cubicBezTo>
                <a:cubicBezTo>
                  <a:pt x="16" y="148"/>
                  <a:pt x="30" y="151"/>
                  <a:pt x="43" y="152"/>
                </a:cubicBezTo>
                <a:cubicBezTo>
                  <a:pt x="60" y="153"/>
                  <a:pt x="77" y="155"/>
                  <a:pt x="93" y="158"/>
                </a:cubicBezTo>
                <a:cubicBezTo>
                  <a:pt x="100" y="159"/>
                  <a:pt x="107" y="159"/>
                  <a:pt x="113" y="160"/>
                </a:cubicBezTo>
                <a:cubicBezTo>
                  <a:pt x="121" y="160"/>
                  <a:pt x="128" y="160"/>
                  <a:pt x="135" y="161"/>
                </a:cubicBezTo>
                <a:cubicBezTo>
                  <a:pt x="137" y="162"/>
                  <a:pt x="139" y="162"/>
                  <a:pt x="142" y="163"/>
                </a:cubicBezTo>
                <a:cubicBezTo>
                  <a:pt x="144" y="163"/>
                  <a:pt x="145" y="162"/>
                  <a:pt x="147" y="163"/>
                </a:cubicBezTo>
                <a:cubicBezTo>
                  <a:pt x="148" y="162"/>
                  <a:pt x="150" y="159"/>
                  <a:pt x="153" y="161"/>
                </a:cubicBezTo>
                <a:cubicBezTo>
                  <a:pt x="158" y="157"/>
                  <a:pt x="164" y="153"/>
                  <a:pt x="170" y="150"/>
                </a:cubicBezTo>
                <a:cubicBezTo>
                  <a:pt x="175" y="146"/>
                  <a:pt x="181" y="142"/>
                  <a:pt x="187" y="139"/>
                </a:cubicBezTo>
                <a:cubicBezTo>
                  <a:pt x="192" y="135"/>
                  <a:pt x="198" y="131"/>
                  <a:pt x="204" y="128"/>
                </a:cubicBezTo>
                <a:cubicBezTo>
                  <a:pt x="210" y="124"/>
                  <a:pt x="214" y="120"/>
                  <a:pt x="220" y="116"/>
                </a:cubicBezTo>
                <a:cubicBezTo>
                  <a:pt x="222" y="114"/>
                  <a:pt x="224" y="112"/>
                  <a:pt x="227" y="112"/>
                </a:cubicBezTo>
                <a:cubicBezTo>
                  <a:pt x="228" y="113"/>
                  <a:pt x="226" y="114"/>
                  <a:pt x="225" y="115"/>
                </a:cubicBezTo>
                <a:cubicBezTo>
                  <a:pt x="232" y="121"/>
                  <a:pt x="231" y="133"/>
                  <a:pt x="229" y="143"/>
                </a:cubicBezTo>
                <a:cubicBezTo>
                  <a:pt x="237" y="135"/>
                  <a:pt x="236" y="117"/>
                  <a:pt x="229" y="109"/>
                </a:cubicBezTo>
                <a:close/>
                <a:moveTo>
                  <a:pt x="71" y="120"/>
                </a:moveTo>
                <a:cubicBezTo>
                  <a:pt x="52" y="118"/>
                  <a:pt x="32" y="119"/>
                  <a:pt x="15" y="115"/>
                </a:cubicBezTo>
                <a:cubicBezTo>
                  <a:pt x="15" y="115"/>
                  <a:pt x="15" y="115"/>
                  <a:pt x="14" y="115"/>
                </a:cubicBezTo>
                <a:cubicBezTo>
                  <a:pt x="15" y="119"/>
                  <a:pt x="20" y="115"/>
                  <a:pt x="23" y="118"/>
                </a:cubicBezTo>
                <a:cubicBezTo>
                  <a:pt x="20" y="119"/>
                  <a:pt x="16" y="117"/>
                  <a:pt x="15" y="120"/>
                </a:cubicBezTo>
                <a:cubicBezTo>
                  <a:pt x="17" y="120"/>
                  <a:pt x="19" y="121"/>
                  <a:pt x="21" y="122"/>
                </a:cubicBezTo>
                <a:cubicBezTo>
                  <a:pt x="24" y="122"/>
                  <a:pt x="26" y="122"/>
                  <a:pt x="28" y="124"/>
                </a:cubicBezTo>
                <a:cubicBezTo>
                  <a:pt x="23" y="124"/>
                  <a:pt x="19" y="121"/>
                  <a:pt x="15" y="123"/>
                </a:cubicBezTo>
                <a:cubicBezTo>
                  <a:pt x="15" y="124"/>
                  <a:pt x="15" y="124"/>
                  <a:pt x="14" y="125"/>
                </a:cubicBezTo>
                <a:cubicBezTo>
                  <a:pt x="21" y="126"/>
                  <a:pt x="27" y="126"/>
                  <a:pt x="34" y="127"/>
                </a:cubicBezTo>
                <a:cubicBezTo>
                  <a:pt x="39" y="128"/>
                  <a:pt x="43" y="130"/>
                  <a:pt x="48" y="131"/>
                </a:cubicBezTo>
                <a:cubicBezTo>
                  <a:pt x="53" y="132"/>
                  <a:pt x="59" y="132"/>
                  <a:pt x="64" y="134"/>
                </a:cubicBezTo>
                <a:cubicBezTo>
                  <a:pt x="48" y="132"/>
                  <a:pt x="29" y="126"/>
                  <a:pt x="13" y="127"/>
                </a:cubicBezTo>
                <a:cubicBezTo>
                  <a:pt x="13" y="128"/>
                  <a:pt x="13" y="128"/>
                  <a:pt x="13" y="129"/>
                </a:cubicBezTo>
                <a:cubicBezTo>
                  <a:pt x="19" y="130"/>
                  <a:pt x="24" y="132"/>
                  <a:pt x="30" y="133"/>
                </a:cubicBezTo>
                <a:cubicBezTo>
                  <a:pt x="45" y="136"/>
                  <a:pt x="61" y="137"/>
                  <a:pt x="76" y="140"/>
                </a:cubicBezTo>
                <a:cubicBezTo>
                  <a:pt x="82" y="141"/>
                  <a:pt x="89" y="141"/>
                  <a:pt x="95" y="142"/>
                </a:cubicBezTo>
                <a:cubicBezTo>
                  <a:pt x="111" y="143"/>
                  <a:pt x="125" y="145"/>
                  <a:pt x="139" y="148"/>
                </a:cubicBezTo>
                <a:cubicBezTo>
                  <a:pt x="138" y="147"/>
                  <a:pt x="138" y="144"/>
                  <a:pt x="138" y="144"/>
                </a:cubicBezTo>
                <a:cubicBezTo>
                  <a:pt x="127" y="142"/>
                  <a:pt x="113" y="141"/>
                  <a:pt x="103" y="138"/>
                </a:cubicBezTo>
                <a:cubicBezTo>
                  <a:pt x="113" y="140"/>
                  <a:pt x="128" y="141"/>
                  <a:pt x="138" y="142"/>
                </a:cubicBezTo>
                <a:cubicBezTo>
                  <a:pt x="138" y="140"/>
                  <a:pt x="138" y="140"/>
                  <a:pt x="138" y="139"/>
                </a:cubicBezTo>
                <a:cubicBezTo>
                  <a:pt x="133" y="140"/>
                  <a:pt x="127" y="138"/>
                  <a:pt x="123" y="137"/>
                </a:cubicBezTo>
                <a:cubicBezTo>
                  <a:pt x="126" y="136"/>
                  <a:pt x="131" y="138"/>
                  <a:pt x="136" y="138"/>
                </a:cubicBezTo>
                <a:cubicBezTo>
                  <a:pt x="136" y="136"/>
                  <a:pt x="137" y="134"/>
                  <a:pt x="138" y="133"/>
                </a:cubicBezTo>
                <a:cubicBezTo>
                  <a:pt x="131" y="130"/>
                  <a:pt x="122" y="132"/>
                  <a:pt x="115" y="131"/>
                </a:cubicBezTo>
                <a:cubicBezTo>
                  <a:pt x="108" y="130"/>
                  <a:pt x="100" y="128"/>
                  <a:pt x="93" y="126"/>
                </a:cubicBezTo>
                <a:cubicBezTo>
                  <a:pt x="103" y="127"/>
                  <a:pt x="112" y="130"/>
                  <a:pt x="122" y="130"/>
                </a:cubicBezTo>
                <a:cubicBezTo>
                  <a:pt x="126" y="130"/>
                  <a:pt x="131" y="130"/>
                  <a:pt x="135" y="130"/>
                </a:cubicBezTo>
                <a:cubicBezTo>
                  <a:pt x="136" y="130"/>
                  <a:pt x="138" y="131"/>
                  <a:pt x="139" y="129"/>
                </a:cubicBezTo>
                <a:cubicBezTo>
                  <a:pt x="139" y="128"/>
                  <a:pt x="137" y="127"/>
                  <a:pt x="137" y="126"/>
                </a:cubicBezTo>
                <a:cubicBezTo>
                  <a:pt x="115" y="125"/>
                  <a:pt x="93" y="122"/>
                  <a:pt x="71" y="120"/>
                </a:cubicBezTo>
                <a:close/>
                <a:moveTo>
                  <a:pt x="226" y="146"/>
                </a:moveTo>
                <a:cubicBezTo>
                  <a:pt x="225" y="144"/>
                  <a:pt x="227" y="144"/>
                  <a:pt x="227" y="142"/>
                </a:cubicBezTo>
                <a:cubicBezTo>
                  <a:pt x="228" y="140"/>
                  <a:pt x="228" y="136"/>
                  <a:pt x="229" y="133"/>
                </a:cubicBezTo>
                <a:cubicBezTo>
                  <a:pt x="229" y="125"/>
                  <a:pt x="228" y="119"/>
                  <a:pt x="223" y="116"/>
                </a:cubicBezTo>
                <a:cubicBezTo>
                  <a:pt x="221" y="117"/>
                  <a:pt x="219" y="119"/>
                  <a:pt x="217" y="120"/>
                </a:cubicBezTo>
                <a:cubicBezTo>
                  <a:pt x="222" y="128"/>
                  <a:pt x="224" y="140"/>
                  <a:pt x="221" y="149"/>
                </a:cubicBezTo>
                <a:cubicBezTo>
                  <a:pt x="223" y="148"/>
                  <a:pt x="224" y="147"/>
                  <a:pt x="226" y="146"/>
                </a:cubicBezTo>
                <a:close/>
                <a:moveTo>
                  <a:pt x="220" y="139"/>
                </a:moveTo>
                <a:cubicBezTo>
                  <a:pt x="220" y="132"/>
                  <a:pt x="219" y="125"/>
                  <a:pt x="216" y="122"/>
                </a:cubicBezTo>
                <a:cubicBezTo>
                  <a:pt x="200" y="133"/>
                  <a:pt x="183" y="143"/>
                  <a:pt x="167" y="154"/>
                </a:cubicBezTo>
                <a:cubicBezTo>
                  <a:pt x="171" y="162"/>
                  <a:pt x="174" y="173"/>
                  <a:pt x="173" y="183"/>
                </a:cubicBezTo>
                <a:cubicBezTo>
                  <a:pt x="189" y="173"/>
                  <a:pt x="203" y="162"/>
                  <a:pt x="219" y="151"/>
                </a:cubicBezTo>
                <a:cubicBezTo>
                  <a:pt x="219" y="148"/>
                  <a:pt x="221" y="143"/>
                  <a:pt x="220" y="139"/>
                </a:cubicBezTo>
                <a:close/>
                <a:moveTo>
                  <a:pt x="145" y="144"/>
                </a:moveTo>
                <a:cubicBezTo>
                  <a:pt x="145" y="146"/>
                  <a:pt x="143" y="148"/>
                  <a:pt x="143" y="151"/>
                </a:cubicBezTo>
                <a:cubicBezTo>
                  <a:pt x="146" y="150"/>
                  <a:pt x="147" y="147"/>
                  <a:pt x="147" y="144"/>
                </a:cubicBezTo>
                <a:cubicBezTo>
                  <a:pt x="148" y="138"/>
                  <a:pt x="146" y="132"/>
                  <a:pt x="144" y="128"/>
                </a:cubicBezTo>
                <a:cubicBezTo>
                  <a:pt x="143" y="128"/>
                  <a:pt x="142" y="127"/>
                  <a:pt x="142" y="126"/>
                </a:cubicBezTo>
                <a:cubicBezTo>
                  <a:pt x="140" y="127"/>
                  <a:pt x="140" y="126"/>
                  <a:pt x="139" y="126"/>
                </a:cubicBezTo>
                <a:cubicBezTo>
                  <a:pt x="141" y="132"/>
                  <a:pt x="145" y="137"/>
                  <a:pt x="145" y="144"/>
                </a:cubicBezTo>
                <a:close/>
                <a:moveTo>
                  <a:pt x="135" y="149"/>
                </a:moveTo>
                <a:cubicBezTo>
                  <a:pt x="127" y="147"/>
                  <a:pt x="119" y="146"/>
                  <a:pt x="111" y="145"/>
                </a:cubicBezTo>
                <a:cubicBezTo>
                  <a:pt x="106" y="144"/>
                  <a:pt x="101" y="144"/>
                  <a:pt x="97" y="144"/>
                </a:cubicBezTo>
                <a:cubicBezTo>
                  <a:pt x="87" y="143"/>
                  <a:pt x="78" y="141"/>
                  <a:pt x="67" y="140"/>
                </a:cubicBezTo>
                <a:cubicBezTo>
                  <a:pt x="53" y="139"/>
                  <a:pt x="39" y="137"/>
                  <a:pt x="24" y="134"/>
                </a:cubicBezTo>
                <a:cubicBezTo>
                  <a:pt x="19" y="133"/>
                  <a:pt x="10" y="129"/>
                  <a:pt x="8" y="133"/>
                </a:cubicBezTo>
                <a:cubicBezTo>
                  <a:pt x="27" y="138"/>
                  <a:pt x="48" y="140"/>
                  <a:pt x="69" y="142"/>
                </a:cubicBezTo>
                <a:cubicBezTo>
                  <a:pt x="74" y="143"/>
                  <a:pt x="79" y="144"/>
                  <a:pt x="84" y="145"/>
                </a:cubicBezTo>
                <a:cubicBezTo>
                  <a:pt x="89" y="145"/>
                  <a:pt x="94" y="146"/>
                  <a:pt x="99" y="146"/>
                </a:cubicBezTo>
                <a:cubicBezTo>
                  <a:pt x="106" y="147"/>
                  <a:pt x="114" y="149"/>
                  <a:pt x="121" y="150"/>
                </a:cubicBezTo>
                <a:cubicBezTo>
                  <a:pt x="126" y="150"/>
                  <a:pt x="133" y="151"/>
                  <a:pt x="136" y="151"/>
                </a:cubicBezTo>
                <a:cubicBezTo>
                  <a:pt x="137" y="152"/>
                  <a:pt x="139" y="152"/>
                  <a:pt x="140" y="151"/>
                </a:cubicBezTo>
                <a:cubicBezTo>
                  <a:pt x="139" y="150"/>
                  <a:pt x="137" y="149"/>
                  <a:pt x="135" y="149"/>
                </a:cubicBezTo>
                <a:close/>
                <a:moveTo>
                  <a:pt x="141" y="165"/>
                </a:moveTo>
                <a:cubicBezTo>
                  <a:pt x="136" y="165"/>
                  <a:pt x="132" y="163"/>
                  <a:pt x="128" y="162"/>
                </a:cubicBezTo>
                <a:cubicBezTo>
                  <a:pt x="121" y="162"/>
                  <a:pt x="110" y="162"/>
                  <a:pt x="101" y="161"/>
                </a:cubicBezTo>
                <a:cubicBezTo>
                  <a:pt x="93" y="160"/>
                  <a:pt x="84" y="158"/>
                  <a:pt x="76" y="158"/>
                </a:cubicBezTo>
                <a:cubicBezTo>
                  <a:pt x="67" y="157"/>
                  <a:pt x="58" y="155"/>
                  <a:pt x="48" y="155"/>
                </a:cubicBezTo>
                <a:cubicBezTo>
                  <a:pt x="44" y="154"/>
                  <a:pt x="41" y="154"/>
                  <a:pt x="37" y="154"/>
                </a:cubicBezTo>
                <a:cubicBezTo>
                  <a:pt x="30" y="153"/>
                  <a:pt x="21" y="151"/>
                  <a:pt x="12" y="151"/>
                </a:cubicBezTo>
                <a:cubicBezTo>
                  <a:pt x="11" y="152"/>
                  <a:pt x="11" y="152"/>
                  <a:pt x="10" y="153"/>
                </a:cubicBezTo>
                <a:cubicBezTo>
                  <a:pt x="10" y="156"/>
                  <a:pt x="13" y="155"/>
                  <a:pt x="15" y="155"/>
                </a:cubicBezTo>
                <a:cubicBezTo>
                  <a:pt x="17" y="155"/>
                  <a:pt x="20" y="155"/>
                  <a:pt x="22" y="155"/>
                </a:cubicBezTo>
                <a:cubicBezTo>
                  <a:pt x="26" y="155"/>
                  <a:pt x="30" y="155"/>
                  <a:pt x="32" y="157"/>
                </a:cubicBezTo>
                <a:cubicBezTo>
                  <a:pt x="26" y="157"/>
                  <a:pt x="18" y="156"/>
                  <a:pt x="13" y="157"/>
                </a:cubicBezTo>
                <a:cubicBezTo>
                  <a:pt x="17" y="158"/>
                  <a:pt x="24" y="157"/>
                  <a:pt x="28" y="160"/>
                </a:cubicBezTo>
                <a:cubicBezTo>
                  <a:pt x="23" y="160"/>
                  <a:pt x="19" y="159"/>
                  <a:pt x="11" y="159"/>
                </a:cubicBezTo>
                <a:cubicBezTo>
                  <a:pt x="10" y="161"/>
                  <a:pt x="11" y="164"/>
                  <a:pt x="12" y="166"/>
                </a:cubicBezTo>
                <a:cubicBezTo>
                  <a:pt x="29" y="168"/>
                  <a:pt x="43" y="171"/>
                  <a:pt x="59" y="174"/>
                </a:cubicBezTo>
                <a:cubicBezTo>
                  <a:pt x="43" y="172"/>
                  <a:pt x="28" y="169"/>
                  <a:pt x="10" y="168"/>
                </a:cubicBezTo>
                <a:cubicBezTo>
                  <a:pt x="7" y="170"/>
                  <a:pt x="11" y="173"/>
                  <a:pt x="10" y="175"/>
                </a:cubicBezTo>
                <a:cubicBezTo>
                  <a:pt x="16" y="176"/>
                  <a:pt x="21" y="177"/>
                  <a:pt x="26" y="178"/>
                </a:cubicBezTo>
                <a:cubicBezTo>
                  <a:pt x="42" y="182"/>
                  <a:pt x="56" y="185"/>
                  <a:pt x="72" y="186"/>
                </a:cubicBezTo>
                <a:cubicBezTo>
                  <a:pt x="93" y="187"/>
                  <a:pt x="113" y="191"/>
                  <a:pt x="136" y="193"/>
                </a:cubicBezTo>
                <a:cubicBezTo>
                  <a:pt x="138" y="194"/>
                  <a:pt x="142" y="194"/>
                  <a:pt x="144" y="194"/>
                </a:cubicBezTo>
                <a:cubicBezTo>
                  <a:pt x="144" y="193"/>
                  <a:pt x="142" y="192"/>
                  <a:pt x="142" y="189"/>
                </a:cubicBezTo>
                <a:cubicBezTo>
                  <a:pt x="129" y="187"/>
                  <a:pt x="112" y="185"/>
                  <a:pt x="98" y="182"/>
                </a:cubicBezTo>
                <a:cubicBezTo>
                  <a:pt x="95" y="182"/>
                  <a:pt x="91" y="181"/>
                  <a:pt x="88" y="180"/>
                </a:cubicBezTo>
                <a:cubicBezTo>
                  <a:pt x="108" y="182"/>
                  <a:pt x="125" y="186"/>
                  <a:pt x="143" y="187"/>
                </a:cubicBezTo>
                <a:cubicBezTo>
                  <a:pt x="141" y="182"/>
                  <a:pt x="145" y="180"/>
                  <a:pt x="144" y="175"/>
                </a:cubicBezTo>
                <a:cubicBezTo>
                  <a:pt x="140" y="175"/>
                  <a:pt x="136" y="175"/>
                  <a:pt x="131" y="174"/>
                </a:cubicBezTo>
                <a:cubicBezTo>
                  <a:pt x="127" y="174"/>
                  <a:pt x="123" y="172"/>
                  <a:pt x="120" y="172"/>
                </a:cubicBezTo>
                <a:cubicBezTo>
                  <a:pt x="118" y="172"/>
                  <a:pt x="115" y="173"/>
                  <a:pt x="115" y="171"/>
                </a:cubicBezTo>
                <a:cubicBezTo>
                  <a:pt x="120" y="170"/>
                  <a:pt x="127" y="173"/>
                  <a:pt x="133" y="173"/>
                </a:cubicBezTo>
                <a:cubicBezTo>
                  <a:pt x="137" y="173"/>
                  <a:pt x="141" y="173"/>
                  <a:pt x="144" y="174"/>
                </a:cubicBezTo>
                <a:cubicBezTo>
                  <a:pt x="145" y="172"/>
                  <a:pt x="146" y="172"/>
                  <a:pt x="145" y="171"/>
                </a:cubicBezTo>
                <a:cubicBezTo>
                  <a:pt x="141" y="170"/>
                  <a:pt x="137" y="170"/>
                  <a:pt x="132" y="170"/>
                </a:cubicBezTo>
                <a:cubicBezTo>
                  <a:pt x="127" y="170"/>
                  <a:pt x="123" y="169"/>
                  <a:pt x="118" y="169"/>
                </a:cubicBezTo>
                <a:cubicBezTo>
                  <a:pt x="102" y="167"/>
                  <a:pt x="87" y="167"/>
                  <a:pt x="74" y="163"/>
                </a:cubicBezTo>
                <a:cubicBezTo>
                  <a:pt x="87" y="164"/>
                  <a:pt x="101" y="166"/>
                  <a:pt x="115" y="167"/>
                </a:cubicBezTo>
                <a:cubicBezTo>
                  <a:pt x="126" y="167"/>
                  <a:pt x="135" y="169"/>
                  <a:pt x="145" y="168"/>
                </a:cubicBezTo>
                <a:cubicBezTo>
                  <a:pt x="145" y="167"/>
                  <a:pt x="145" y="167"/>
                  <a:pt x="145" y="165"/>
                </a:cubicBezTo>
                <a:cubicBezTo>
                  <a:pt x="143" y="165"/>
                  <a:pt x="142" y="165"/>
                  <a:pt x="141" y="165"/>
                </a:cubicBezTo>
                <a:close/>
                <a:moveTo>
                  <a:pt x="170" y="185"/>
                </a:moveTo>
                <a:cubicBezTo>
                  <a:pt x="172" y="174"/>
                  <a:pt x="170" y="162"/>
                  <a:pt x="165" y="155"/>
                </a:cubicBezTo>
                <a:cubicBezTo>
                  <a:pt x="164" y="156"/>
                  <a:pt x="163" y="156"/>
                  <a:pt x="162" y="156"/>
                </a:cubicBezTo>
                <a:cubicBezTo>
                  <a:pt x="165" y="168"/>
                  <a:pt x="168" y="177"/>
                  <a:pt x="165" y="189"/>
                </a:cubicBezTo>
                <a:cubicBezTo>
                  <a:pt x="167" y="188"/>
                  <a:pt x="169" y="187"/>
                  <a:pt x="170" y="185"/>
                </a:cubicBezTo>
                <a:close/>
                <a:moveTo>
                  <a:pt x="162" y="192"/>
                </a:moveTo>
                <a:cubicBezTo>
                  <a:pt x="163" y="190"/>
                  <a:pt x="164" y="187"/>
                  <a:pt x="164" y="186"/>
                </a:cubicBezTo>
                <a:cubicBezTo>
                  <a:pt x="165" y="177"/>
                  <a:pt x="163" y="165"/>
                  <a:pt x="160" y="158"/>
                </a:cubicBezTo>
                <a:cubicBezTo>
                  <a:pt x="157" y="160"/>
                  <a:pt x="154" y="162"/>
                  <a:pt x="151" y="164"/>
                </a:cubicBezTo>
                <a:cubicBezTo>
                  <a:pt x="155" y="175"/>
                  <a:pt x="155" y="188"/>
                  <a:pt x="152" y="198"/>
                </a:cubicBezTo>
                <a:cubicBezTo>
                  <a:pt x="154" y="195"/>
                  <a:pt x="160" y="194"/>
                  <a:pt x="162" y="192"/>
                </a:cubicBezTo>
                <a:close/>
                <a:moveTo>
                  <a:pt x="150" y="197"/>
                </a:moveTo>
                <a:cubicBezTo>
                  <a:pt x="154" y="187"/>
                  <a:pt x="153" y="172"/>
                  <a:pt x="149" y="165"/>
                </a:cubicBezTo>
                <a:cubicBezTo>
                  <a:pt x="149" y="165"/>
                  <a:pt x="149" y="164"/>
                  <a:pt x="148" y="165"/>
                </a:cubicBezTo>
                <a:cubicBezTo>
                  <a:pt x="146" y="165"/>
                  <a:pt x="147" y="168"/>
                  <a:pt x="147" y="170"/>
                </a:cubicBezTo>
                <a:cubicBezTo>
                  <a:pt x="147" y="173"/>
                  <a:pt x="147" y="176"/>
                  <a:pt x="148" y="179"/>
                </a:cubicBezTo>
                <a:cubicBezTo>
                  <a:pt x="148" y="183"/>
                  <a:pt x="148" y="187"/>
                  <a:pt x="147" y="190"/>
                </a:cubicBezTo>
                <a:cubicBezTo>
                  <a:pt x="147" y="194"/>
                  <a:pt x="145" y="198"/>
                  <a:pt x="146" y="200"/>
                </a:cubicBezTo>
                <a:cubicBezTo>
                  <a:pt x="148" y="201"/>
                  <a:pt x="149" y="198"/>
                  <a:pt x="150" y="197"/>
                </a:cubicBezTo>
                <a:close/>
                <a:moveTo>
                  <a:pt x="144" y="197"/>
                </a:moveTo>
                <a:cubicBezTo>
                  <a:pt x="142" y="196"/>
                  <a:pt x="140" y="196"/>
                  <a:pt x="138" y="196"/>
                </a:cubicBezTo>
                <a:cubicBezTo>
                  <a:pt x="137" y="196"/>
                  <a:pt x="136" y="195"/>
                  <a:pt x="135" y="195"/>
                </a:cubicBezTo>
                <a:cubicBezTo>
                  <a:pt x="132" y="194"/>
                  <a:pt x="129" y="194"/>
                  <a:pt x="127" y="194"/>
                </a:cubicBezTo>
                <a:cubicBezTo>
                  <a:pt x="118" y="194"/>
                  <a:pt x="108" y="191"/>
                  <a:pt x="99" y="191"/>
                </a:cubicBezTo>
                <a:cubicBezTo>
                  <a:pt x="96" y="191"/>
                  <a:pt x="93" y="190"/>
                  <a:pt x="89" y="189"/>
                </a:cubicBezTo>
                <a:cubicBezTo>
                  <a:pt x="77" y="188"/>
                  <a:pt x="65" y="188"/>
                  <a:pt x="53" y="186"/>
                </a:cubicBezTo>
                <a:cubicBezTo>
                  <a:pt x="44" y="185"/>
                  <a:pt x="34" y="182"/>
                  <a:pt x="26" y="180"/>
                </a:cubicBezTo>
                <a:cubicBezTo>
                  <a:pt x="23" y="180"/>
                  <a:pt x="19" y="179"/>
                  <a:pt x="16" y="178"/>
                </a:cubicBezTo>
                <a:cubicBezTo>
                  <a:pt x="12" y="178"/>
                  <a:pt x="4" y="175"/>
                  <a:pt x="4" y="180"/>
                </a:cubicBezTo>
                <a:cubicBezTo>
                  <a:pt x="29" y="184"/>
                  <a:pt x="55" y="191"/>
                  <a:pt x="81" y="194"/>
                </a:cubicBezTo>
                <a:cubicBezTo>
                  <a:pt x="84" y="194"/>
                  <a:pt x="88" y="195"/>
                  <a:pt x="91" y="195"/>
                </a:cubicBezTo>
                <a:cubicBezTo>
                  <a:pt x="107" y="196"/>
                  <a:pt x="126" y="199"/>
                  <a:pt x="143" y="200"/>
                </a:cubicBezTo>
                <a:cubicBezTo>
                  <a:pt x="143" y="199"/>
                  <a:pt x="144" y="197"/>
                  <a:pt x="144" y="19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grpSp>
        <p:nvGrpSpPr>
          <p:cNvPr id="43073" name="组合 440"/>
          <p:cNvGrpSpPr/>
          <p:nvPr/>
        </p:nvGrpSpPr>
        <p:grpSpPr bwMode="auto">
          <a:xfrm>
            <a:off x="4767263" y="3571875"/>
            <a:ext cx="552450" cy="1041400"/>
            <a:chOff x="4767263" y="3571875"/>
            <a:chExt cx="552450" cy="1041400"/>
          </a:xfrm>
        </p:grpSpPr>
        <p:sp>
          <p:nvSpPr>
            <p:cNvPr id="380" name="Freeform 146"/>
            <p:cNvSpPr/>
            <p:nvPr/>
          </p:nvSpPr>
          <p:spPr bwMode="auto">
            <a:xfrm>
              <a:off x="4894263" y="3719513"/>
              <a:ext cx="9525" cy="22225"/>
            </a:xfrm>
            <a:custGeom>
              <a:avLst/>
              <a:gdLst>
                <a:gd name="T0" fmla="*/ 1 w 3"/>
                <a:gd name="T1" fmla="*/ 0 h 7"/>
                <a:gd name="T2" fmla="*/ 3 w 3"/>
                <a:gd name="T3" fmla="*/ 7 h 7"/>
                <a:gd name="T4" fmla="*/ 1 w 3"/>
                <a:gd name="T5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7">
                  <a:moveTo>
                    <a:pt x="1" y="0"/>
                  </a:moveTo>
                  <a:cubicBezTo>
                    <a:pt x="1" y="2"/>
                    <a:pt x="3" y="4"/>
                    <a:pt x="3" y="7"/>
                  </a:cubicBezTo>
                  <a:cubicBezTo>
                    <a:pt x="1" y="6"/>
                    <a:pt x="0" y="2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81" name="Freeform 147"/>
            <p:cNvSpPr/>
            <p:nvPr/>
          </p:nvSpPr>
          <p:spPr bwMode="auto">
            <a:xfrm>
              <a:off x="4943475" y="3732213"/>
              <a:ext cx="31750" cy="31750"/>
            </a:xfrm>
            <a:custGeom>
              <a:avLst/>
              <a:gdLst>
                <a:gd name="T0" fmla="*/ 10 w 10"/>
                <a:gd name="T1" fmla="*/ 5 h 10"/>
                <a:gd name="T2" fmla="*/ 4 w 10"/>
                <a:gd name="T3" fmla="*/ 5 h 10"/>
                <a:gd name="T4" fmla="*/ 3 w 10"/>
                <a:gd name="T5" fmla="*/ 10 h 10"/>
                <a:gd name="T6" fmla="*/ 3 w 10"/>
                <a:gd name="T7" fmla="*/ 4 h 10"/>
                <a:gd name="T8" fmla="*/ 10 w 10"/>
                <a:gd name="T9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0">
                  <a:moveTo>
                    <a:pt x="10" y="5"/>
                  </a:moveTo>
                  <a:cubicBezTo>
                    <a:pt x="8" y="4"/>
                    <a:pt x="6" y="3"/>
                    <a:pt x="4" y="5"/>
                  </a:cubicBezTo>
                  <a:cubicBezTo>
                    <a:pt x="3" y="7"/>
                    <a:pt x="4" y="9"/>
                    <a:pt x="3" y="10"/>
                  </a:cubicBezTo>
                  <a:cubicBezTo>
                    <a:pt x="0" y="9"/>
                    <a:pt x="3" y="6"/>
                    <a:pt x="3" y="4"/>
                  </a:cubicBezTo>
                  <a:cubicBezTo>
                    <a:pt x="4" y="1"/>
                    <a:pt x="9" y="0"/>
                    <a:pt x="10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82" name="Freeform 148"/>
            <p:cNvSpPr>
              <a:spLocks noEditPoints="1"/>
            </p:cNvSpPr>
            <p:nvPr/>
          </p:nvSpPr>
          <p:spPr bwMode="auto">
            <a:xfrm>
              <a:off x="5127625" y="3735388"/>
              <a:ext cx="100013" cy="104775"/>
            </a:xfrm>
            <a:custGeom>
              <a:avLst/>
              <a:gdLst>
                <a:gd name="T0" fmla="*/ 0 w 32"/>
                <a:gd name="T1" fmla="*/ 24 h 33"/>
                <a:gd name="T2" fmla="*/ 18 w 32"/>
                <a:gd name="T3" fmla="*/ 1 h 33"/>
                <a:gd name="T4" fmla="*/ 31 w 32"/>
                <a:gd name="T5" fmla="*/ 7 h 33"/>
                <a:gd name="T6" fmla="*/ 22 w 32"/>
                <a:gd name="T7" fmla="*/ 15 h 33"/>
                <a:gd name="T8" fmla="*/ 7 w 32"/>
                <a:gd name="T9" fmla="*/ 31 h 33"/>
                <a:gd name="T10" fmla="*/ 3 w 32"/>
                <a:gd name="T11" fmla="*/ 32 h 33"/>
                <a:gd name="T12" fmla="*/ 0 w 32"/>
                <a:gd name="T13" fmla="*/ 24 h 33"/>
                <a:gd name="T14" fmla="*/ 4 w 32"/>
                <a:gd name="T15" fmla="*/ 16 h 33"/>
                <a:gd name="T16" fmla="*/ 1 w 32"/>
                <a:gd name="T17" fmla="*/ 25 h 33"/>
                <a:gd name="T18" fmla="*/ 8 w 32"/>
                <a:gd name="T19" fmla="*/ 27 h 33"/>
                <a:gd name="T20" fmla="*/ 27 w 32"/>
                <a:gd name="T21" fmla="*/ 12 h 33"/>
                <a:gd name="T22" fmla="*/ 29 w 32"/>
                <a:gd name="T23" fmla="*/ 8 h 33"/>
                <a:gd name="T24" fmla="*/ 24 w 32"/>
                <a:gd name="T25" fmla="*/ 4 h 33"/>
                <a:gd name="T26" fmla="*/ 25 w 32"/>
                <a:gd name="T27" fmla="*/ 3 h 33"/>
                <a:gd name="T28" fmla="*/ 4 w 32"/>
                <a:gd name="T29" fmla="*/ 1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2" h="33">
                  <a:moveTo>
                    <a:pt x="0" y="24"/>
                  </a:moveTo>
                  <a:cubicBezTo>
                    <a:pt x="2" y="14"/>
                    <a:pt x="9" y="3"/>
                    <a:pt x="18" y="1"/>
                  </a:cubicBezTo>
                  <a:cubicBezTo>
                    <a:pt x="23" y="0"/>
                    <a:pt x="30" y="2"/>
                    <a:pt x="31" y="7"/>
                  </a:cubicBezTo>
                  <a:cubicBezTo>
                    <a:pt x="32" y="13"/>
                    <a:pt x="26" y="13"/>
                    <a:pt x="22" y="15"/>
                  </a:cubicBezTo>
                  <a:cubicBezTo>
                    <a:pt x="16" y="18"/>
                    <a:pt x="12" y="27"/>
                    <a:pt x="7" y="31"/>
                  </a:cubicBezTo>
                  <a:cubicBezTo>
                    <a:pt x="6" y="31"/>
                    <a:pt x="4" y="33"/>
                    <a:pt x="3" y="32"/>
                  </a:cubicBezTo>
                  <a:cubicBezTo>
                    <a:pt x="0" y="32"/>
                    <a:pt x="0" y="28"/>
                    <a:pt x="0" y="24"/>
                  </a:cubicBezTo>
                  <a:close/>
                  <a:moveTo>
                    <a:pt x="4" y="16"/>
                  </a:moveTo>
                  <a:cubicBezTo>
                    <a:pt x="3" y="19"/>
                    <a:pt x="2" y="22"/>
                    <a:pt x="1" y="25"/>
                  </a:cubicBezTo>
                  <a:cubicBezTo>
                    <a:pt x="1" y="33"/>
                    <a:pt x="5" y="30"/>
                    <a:pt x="8" y="27"/>
                  </a:cubicBezTo>
                  <a:cubicBezTo>
                    <a:pt x="14" y="21"/>
                    <a:pt x="18" y="13"/>
                    <a:pt x="27" y="12"/>
                  </a:cubicBezTo>
                  <a:cubicBezTo>
                    <a:pt x="28" y="10"/>
                    <a:pt x="29" y="9"/>
                    <a:pt x="29" y="8"/>
                  </a:cubicBezTo>
                  <a:cubicBezTo>
                    <a:pt x="29" y="5"/>
                    <a:pt x="25" y="5"/>
                    <a:pt x="24" y="4"/>
                  </a:cubicBezTo>
                  <a:cubicBezTo>
                    <a:pt x="24" y="3"/>
                    <a:pt x="25" y="3"/>
                    <a:pt x="25" y="3"/>
                  </a:cubicBezTo>
                  <a:cubicBezTo>
                    <a:pt x="13" y="2"/>
                    <a:pt x="8" y="9"/>
                    <a:pt x="4" y="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83" name="Freeform 149"/>
            <p:cNvSpPr/>
            <p:nvPr/>
          </p:nvSpPr>
          <p:spPr bwMode="auto">
            <a:xfrm>
              <a:off x="4978400" y="3751263"/>
              <a:ext cx="9525" cy="15875"/>
            </a:xfrm>
            <a:custGeom>
              <a:avLst/>
              <a:gdLst>
                <a:gd name="T0" fmla="*/ 0 w 3"/>
                <a:gd name="T1" fmla="*/ 0 h 5"/>
                <a:gd name="T2" fmla="*/ 0 w 3"/>
                <a:gd name="T3" fmla="*/ 5 h 5"/>
                <a:gd name="T4" fmla="*/ 0 w 3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5">
                  <a:moveTo>
                    <a:pt x="0" y="0"/>
                  </a:moveTo>
                  <a:cubicBezTo>
                    <a:pt x="2" y="0"/>
                    <a:pt x="3" y="5"/>
                    <a:pt x="0" y="5"/>
                  </a:cubicBezTo>
                  <a:cubicBezTo>
                    <a:pt x="0" y="4"/>
                    <a:pt x="0" y="1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84" name="Freeform 150"/>
            <p:cNvSpPr>
              <a:spLocks noEditPoints="1"/>
            </p:cNvSpPr>
            <p:nvPr/>
          </p:nvSpPr>
          <p:spPr bwMode="auto">
            <a:xfrm>
              <a:off x="4830763" y="3754438"/>
              <a:ext cx="82550" cy="111125"/>
            </a:xfrm>
            <a:custGeom>
              <a:avLst/>
              <a:gdLst>
                <a:gd name="T0" fmla="*/ 4 w 26"/>
                <a:gd name="T1" fmla="*/ 1 h 35"/>
                <a:gd name="T2" fmla="*/ 7 w 26"/>
                <a:gd name="T3" fmla="*/ 2 h 35"/>
                <a:gd name="T4" fmla="*/ 14 w 26"/>
                <a:gd name="T5" fmla="*/ 5 h 35"/>
                <a:gd name="T6" fmla="*/ 15 w 26"/>
                <a:gd name="T7" fmla="*/ 15 h 35"/>
                <a:gd name="T8" fmla="*/ 19 w 26"/>
                <a:gd name="T9" fmla="*/ 19 h 35"/>
                <a:gd name="T10" fmla="*/ 20 w 26"/>
                <a:gd name="T11" fmla="*/ 21 h 35"/>
                <a:gd name="T12" fmla="*/ 25 w 26"/>
                <a:gd name="T13" fmla="*/ 28 h 35"/>
                <a:gd name="T14" fmla="*/ 17 w 26"/>
                <a:gd name="T15" fmla="*/ 33 h 35"/>
                <a:gd name="T16" fmla="*/ 1 w 26"/>
                <a:gd name="T17" fmla="*/ 18 h 35"/>
                <a:gd name="T18" fmla="*/ 0 w 26"/>
                <a:gd name="T19" fmla="*/ 8 h 35"/>
                <a:gd name="T20" fmla="*/ 4 w 26"/>
                <a:gd name="T21" fmla="*/ 1 h 35"/>
                <a:gd name="T22" fmla="*/ 6 w 26"/>
                <a:gd name="T23" fmla="*/ 2 h 35"/>
                <a:gd name="T24" fmla="*/ 2 w 26"/>
                <a:gd name="T25" fmla="*/ 5 h 35"/>
                <a:gd name="T26" fmla="*/ 2 w 26"/>
                <a:gd name="T27" fmla="*/ 9 h 35"/>
                <a:gd name="T28" fmla="*/ 22 w 26"/>
                <a:gd name="T29" fmla="*/ 32 h 35"/>
                <a:gd name="T30" fmla="*/ 20 w 26"/>
                <a:gd name="T31" fmla="*/ 23 h 35"/>
                <a:gd name="T32" fmla="*/ 17 w 26"/>
                <a:gd name="T33" fmla="*/ 19 h 35"/>
                <a:gd name="T34" fmla="*/ 13 w 26"/>
                <a:gd name="T35" fmla="*/ 11 h 35"/>
                <a:gd name="T36" fmla="*/ 10 w 26"/>
                <a:gd name="T37" fmla="*/ 4 h 35"/>
                <a:gd name="T38" fmla="*/ 7 w 26"/>
                <a:gd name="T39" fmla="*/ 4 h 35"/>
                <a:gd name="T40" fmla="*/ 6 w 26"/>
                <a:gd name="T41" fmla="*/ 2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6" h="35">
                  <a:moveTo>
                    <a:pt x="4" y="1"/>
                  </a:moveTo>
                  <a:cubicBezTo>
                    <a:pt x="5" y="0"/>
                    <a:pt x="7" y="1"/>
                    <a:pt x="7" y="2"/>
                  </a:cubicBezTo>
                  <a:cubicBezTo>
                    <a:pt x="10" y="2"/>
                    <a:pt x="12" y="3"/>
                    <a:pt x="14" y="5"/>
                  </a:cubicBezTo>
                  <a:cubicBezTo>
                    <a:pt x="14" y="10"/>
                    <a:pt x="14" y="12"/>
                    <a:pt x="15" y="15"/>
                  </a:cubicBezTo>
                  <a:cubicBezTo>
                    <a:pt x="16" y="16"/>
                    <a:pt x="18" y="17"/>
                    <a:pt x="19" y="19"/>
                  </a:cubicBezTo>
                  <a:cubicBezTo>
                    <a:pt x="19" y="19"/>
                    <a:pt x="20" y="21"/>
                    <a:pt x="20" y="21"/>
                  </a:cubicBezTo>
                  <a:cubicBezTo>
                    <a:pt x="22" y="23"/>
                    <a:pt x="25" y="25"/>
                    <a:pt x="25" y="28"/>
                  </a:cubicBezTo>
                  <a:cubicBezTo>
                    <a:pt x="26" y="33"/>
                    <a:pt x="22" y="35"/>
                    <a:pt x="17" y="33"/>
                  </a:cubicBezTo>
                  <a:cubicBezTo>
                    <a:pt x="10" y="32"/>
                    <a:pt x="4" y="24"/>
                    <a:pt x="1" y="18"/>
                  </a:cubicBezTo>
                  <a:cubicBezTo>
                    <a:pt x="0" y="15"/>
                    <a:pt x="0" y="11"/>
                    <a:pt x="0" y="8"/>
                  </a:cubicBezTo>
                  <a:cubicBezTo>
                    <a:pt x="0" y="5"/>
                    <a:pt x="1" y="2"/>
                    <a:pt x="4" y="1"/>
                  </a:cubicBezTo>
                  <a:close/>
                  <a:moveTo>
                    <a:pt x="6" y="2"/>
                  </a:moveTo>
                  <a:cubicBezTo>
                    <a:pt x="4" y="2"/>
                    <a:pt x="3" y="4"/>
                    <a:pt x="2" y="5"/>
                  </a:cubicBezTo>
                  <a:cubicBezTo>
                    <a:pt x="2" y="6"/>
                    <a:pt x="2" y="7"/>
                    <a:pt x="2" y="9"/>
                  </a:cubicBezTo>
                  <a:cubicBezTo>
                    <a:pt x="1" y="19"/>
                    <a:pt x="11" y="33"/>
                    <a:pt x="22" y="32"/>
                  </a:cubicBezTo>
                  <a:cubicBezTo>
                    <a:pt x="25" y="28"/>
                    <a:pt x="22" y="26"/>
                    <a:pt x="20" y="23"/>
                  </a:cubicBezTo>
                  <a:cubicBezTo>
                    <a:pt x="19" y="22"/>
                    <a:pt x="18" y="21"/>
                    <a:pt x="17" y="19"/>
                  </a:cubicBezTo>
                  <a:cubicBezTo>
                    <a:pt x="15" y="17"/>
                    <a:pt x="13" y="14"/>
                    <a:pt x="13" y="11"/>
                  </a:cubicBezTo>
                  <a:cubicBezTo>
                    <a:pt x="12" y="8"/>
                    <a:pt x="13" y="6"/>
                    <a:pt x="10" y="4"/>
                  </a:cubicBezTo>
                  <a:cubicBezTo>
                    <a:pt x="9" y="4"/>
                    <a:pt x="7" y="4"/>
                    <a:pt x="7" y="4"/>
                  </a:cubicBezTo>
                  <a:cubicBezTo>
                    <a:pt x="6" y="3"/>
                    <a:pt x="7" y="2"/>
                    <a:pt x="6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85" name="Freeform 151"/>
            <p:cNvSpPr/>
            <p:nvPr/>
          </p:nvSpPr>
          <p:spPr bwMode="auto">
            <a:xfrm>
              <a:off x="4913313" y="3760788"/>
              <a:ext cx="12700" cy="15875"/>
            </a:xfrm>
            <a:custGeom>
              <a:avLst/>
              <a:gdLst>
                <a:gd name="T0" fmla="*/ 0 w 4"/>
                <a:gd name="T1" fmla="*/ 0 h 5"/>
                <a:gd name="T2" fmla="*/ 4 w 4"/>
                <a:gd name="T3" fmla="*/ 5 h 5"/>
                <a:gd name="T4" fmla="*/ 0 w 4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0" y="0"/>
                  </a:moveTo>
                  <a:cubicBezTo>
                    <a:pt x="1" y="2"/>
                    <a:pt x="4" y="2"/>
                    <a:pt x="4" y="5"/>
                  </a:cubicBezTo>
                  <a:cubicBezTo>
                    <a:pt x="1" y="5"/>
                    <a:pt x="0" y="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86" name="Freeform 152"/>
            <p:cNvSpPr/>
            <p:nvPr/>
          </p:nvSpPr>
          <p:spPr bwMode="auto">
            <a:xfrm>
              <a:off x="4949825" y="3767138"/>
              <a:ext cx="19050" cy="22225"/>
            </a:xfrm>
            <a:custGeom>
              <a:avLst/>
              <a:gdLst>
                <a:gd name="T0" fmla="*/ 1 w 6"/>
                <a:gd name="T1" fmla="*/ 0 h 7"/>
                <a:gd name="T2" fmla="*/ 6 w 6"/>
                <a:gd name="T3" fmla="*/ 5 h 7"/>
                <a:gd name="T4" fmla="*/ 5 w 6"/>
                <a:gd name="T5" fmla="*/ 6 h 7"/>
                <a:gd name="T6" fmla="*/ 0 w 6"/>
                <a:gd name="T7" fmla="*/ 1 h 7"/>
                <a:gd name="T8" fmla="*/ 1 w 6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7">
                  <a:moveTo>
                    <a:pt x="1" y="0"/>
                  </a:moveTo>
                  <a:cubicBezTo>
                    <a:pt x="3" y="1"/>
                    <a:pt x="3" y="5"/>
                    <a:pt x="6" y="5"/>
                  </a:cubicBezTo>
                  <a:cubicBezTo>
                    <a:pt x="6" y="5"/>
                    <a:pt x="5" y="6"/>
                    <a:pt x="5" y="6"/>
                  </a:cubicBezTo>
                  <a:cubicBezTo>
                    <a:pt x="2" y="7"/>
                    <a:pt x="2" y="4"/>
                    <a:pt x="0" y="1"/>
                  </a:cubicBezTo>
                  <a:cubicBezTo>
                    <a:pt x="1" y="1"/>
                    <a:pt x="1" y="1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87" name="Freeform 153"/>
            <p:cNvSpPr/>
            <p:nvPr/>
          </p:nvSpPr>
          <p:spPr bwMode="auto">
            <a:xfrm>
              <a:off x="4968875" y="3773488"/>
              <a:ext cx="15875" cy="12700"/>
            </a:xfrm>
            <a:custGeom>
              <a:avLst/>
              <a:gdLst>
                <a:gd name="T0" fmla="*/ 3 w 5"/>
                <a:gd name="T1" fmla="*/ 0 h 4"/>
                <a:gd name="T2" fmla="*/ 0 w 5"/>
                <a:gd name="T3" fmla="*/ 4 h 4"/>
                <a:gd name="T4" fmla="*/ 3 w 5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3" y="0"/>
                  </a:moveTo>
                  <a:cubicBezTo>
                    <a:pt x="5" y="1"/>
                    <a:pt x="2" y="4"/>
                    <a:pt x="0" y="4"/>
                  </a:cubicBezTo>
                  <a:cubicBezTo>
                    <a:pt x="1" y="2"/>
                    <a:pt x="2" y="1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88" name="Freeform 154"/>
            <p:cNvSpPr/>
            <p:nvPr/>
          </p:nvSpPr>
          <p:spPr bwMode="auto">
            <a:xfrm>
              <a:off x="4940300" y="3789363"/>
              <a:ext cx="15875" cy="15875"/>
            </a:xfrm>
            <a:custGeom>
              <a:avLst/>
              <a:gdLst>
                <a:gd name="T0" fmla="*/ 0 w 5"/>
                <a:gd name="T1" fmla="*/ 0 h 5"/>
                <a:gd name="T2" fmla="*/ 5 w 5"/>
                <a:gd name="T3" fmla="*/ 5 h 5"/>
                <a:gd name="T4" fmla="*/ 0 w 5"/>
                <a:gd name="T5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5">
                  <a:moveTo>
                    <a:pt x="0" y="0"/>
                  </a:moveTo>
                  <a:cubicBezTo>
                    <a:pt x="2" y="2"/>
                    <a:pt x="4" y="2"/>
                    <a:pt x="5" y="5"/>
                  </a:cubicBezTo>
                  <a:cubicBezTo>
                    <a:pt x="3" y="5"/>
                    <a:pt x="1" y="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89" name="Freeform 155"/>
            <p:cNvSpPr/>
            <p:nvPr/>
          </p:nvSpPr>
          <p:spPr bwMode="auto">
            <a:xfrm>
              <a:off x="4975225" y="3814763"/>
              <a:ext cx="19050" cy="12700"/>
            </a:xfrm>
            <a:custGeom>
              <a:avLst/>
              <a:gdLst>
                <a:gd name="T0" fmla="*/ 0 w 6"/>
                <a:gd name="T1" fmla="*/ 0 h 4"/>
                <a:gd name="T2" fmla="*/ 6 w 6"/>
                <a:gd name="T3" fmla="*/ 2 h 4"/>
                <a:gd name="T4" fmla="*/ 0 w 6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0" y="0"/>
                  </a:moveTo>
                  <a:cubicBezTo>
                    <a:pt x="2" y="1"/>
                    <a:pt x="5" y="1"/>
                    <a:pt x="6" y="2"/>
                  </a:cubicBezTo>
                  <a:cubicBezTo>
                    <a:pt x="5" y="4"/>
                    <a:pt x="1" y="2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90" name="Freeform 156"/>
            <p:cNvSpPr>
              <a:spLocks noEditPoints="1"/>
            </p:cNvSpPr>
            <p:nvPr/>
          </p:nvSpPr>
          <p:spPr bwMode="auto">
            <a:xfrm>
              <a:off x="5105400" y="3856038"/>
              <a:ext cx="41275" cy="44450"/>
            </a:xfrm>
            <a:custGeom>
              <a:avLst/>
              <a:gdLst>
                <a:gd name="T0" fmla="*/ 3 w 13"/>
                <a:gd name="T1" fmla="*/ 13 h 14"/>
                <a:gd name="T2" fmla="*/ 3 w 13"/>
                <a:gd name="T3" fmla="*/ 3 h 14"/>
                <a:gd name="T4" fmla="*/ 7 w 13"/>
                <a:gd name="T5" fmla="*/ 1 h 14"/>
                <a:gd name="T6" fmla="*/ 12 w 13"/>
                <a:gd name="T7" fmla="*/ 4 h 14"/>
                <a:gd name="T8" fmla="*/ 3 w 13"/>
                <a:gd name="T9" fmla="*/ 13 h 14"/>
                <a:gd name="T10" fmla="*/ 10 w 13"/>
                <a:gd name="T11" fmla="*/ 4 h 14"/>
                <a:gd name="T12" fmla="*/ 4 w 13"/>
                <a:gd name="T13" fmla="*/ 5 h 14"/>
                <a:gd name="T14" fmla="*/ 4 w 13"/>
                <a:gd name="T15" fmla="*/ 11 h 14"/>
                <a:gd name="T16" fmla="*/ 10 w 13"/>
                <a:gd name="T17" fmla="*/ 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4">
                  <a:moveTo>
                    <a:pt x="3" y="13"/>
                  </a:moveTo>
                  <a:cubicBezTo>
                    <a:pt x="0" y="11"/>
                    <a:pt x="2" y="6"/>
                    <a:pt x="3" y="3"/>
                  </a:cubicBezTo>
                  <a:cubicBezTo>
                    <a:pt x="5" y="3"/>
                    <a:pt x="5" y="1"/>
                    <a:pt x="7" y="1"/>
                  </a:cubicBezTo>
                  <a:cubicBezTo>
                    <a:pt x="9" y="0"/>
                    <a:pt x="12" y="2"/>
                    <a:pt x="12" y="4"/>
                  </a:cubicBezTo>
                  <a:cubicBezTo>
                    <a:pt x="13" y="8"/>
                    <a:pt x="9" y="14"/>
                    <a:pt x="3" y="13"/>
                  </a:cubicBezTo>
                  <a:close/>
                  <a:moveTo>
                    <a:pt x="10" y="4"/>
                  </a:moveTo>
                  <a:cubicBezTo>
                    <a:pt x="9" y="2"/>
                    <a:pt x="6" y="4"/>
                    <a:pt x="4" y="5"/>
                  </a:cubicBezTo>
                  <a:cubicBezTo>
                    <a:pt x="4" y="7"/>
                    <a:pt x="3" y="10"/>
                    <a:pt x="4" y="11"/>
                  </a:cubicBezTo>
                  <a:cubicBezTo>
                    <a:pt x="8" y="12"/>
                    <a:pt x="12" y="7"/>
                    <a:pt x="10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91" name="Freeform 157"/>
            <p:cNvSpPr>
              <a:spLocks noEditPoints="1"/>
            </p:cNvSpPr>
            <p:nvPr/>
          </p:nvSpPr>
          <p:spPr bwMode="auto">
            <a:xfrm>
              <a:off x="4926013" y="3856038"/>
              <a:ext cx="46037" cy="47625"/>
            </a:xfrm>
            <a:custGeom>
              <a:avLst/>
              <a:gdLst>
                <a:gd name="T0" fmla="*/ 11 w 15"/>
                <a:gd name="T1" fmla="*/ 4 h 15"/>
                <a:gd name="T2" fmla="*/ 11 w 15"/>
                <a:gd name="T3" fmla="*/ 12 h 15"/>
                <a:gd name="T4" fmla="*/ 2 w 15"/>
                <a:gd name="T5" fmla="*/ 3 h 15"/>
                <a:gd name="T6" fmla="*/ 3 w 15"/>
                <a:gd name="T7" fmla="*/ 1 h 15"/>
                <a:gd name="T8" fmla="*/ 11 w 15"/>
                <a:gd name="T9" fmla="*/ 4 h 15"/>
                <a:gd name="T10" fmla="*/ 4 w 15"/>
                <a:gd name="T11" fmla="*/ 3 h 15"/>
                <a:gd name="T12" fmla="*/ 11 w 15"/>
                <a:gd name="T13" fmla="*/ 7 h 15"/>
                <a:gd name="T14" fmla="*/ 9 w 15"/>
                <a:gd name="T15" fmla="*/ 5 h 15"/>
                <a:gd name="T16" fmla="*/ 10 w 15"/>
                <a:gd name="T17" fmla="*/ 4 h 15"/>
                <a:gd name="T18" fmla="*/ 4 w 15"/>
                <a:gd name="T19" fmla="*/ 3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" h="15">
                  <a:moveTo>
                    <a:pt x="11" y="4"/>
                  </a:moveTo>
                  <a:cubicBezTo>
                    <a:pt x="15" y="5"/>
                    <a:pt x="14" y="11"/>
                    <a:pt x="11" y="12"/>
                  </a:cubicBezTo>
                  <a:cubicBezTo>
                    <a:pt x="7" y="12"/>
                    <a:pt x="1" y="9"/>
                    <a:pt x="2" y="3"/>
                  </a:cubicBezTo>
                  <a:cubicBezTo>
                    <a:pt x="2" y="2"/>
                    <a:pt x="3" y="2"/>
                    <a:pt x="3" y="1"/>
                  </a:cubicBezTo>
                  <a:cubicBezTo>
                    <a:pt x="6" y="0"/>
                    <a:pt x="11" y="2"/>
                    <a:pt x="11" y="4"/>
                  </a:cubicBezTo>
                  <a:close/>
                  <a:moveTo>
                    <a:pt x="4" y="3"/>
                  </a:moveTo>
                  <a:cubicBezTo>
                    <a:pt x="0" y="7"/>
                    <a:pt x="13" y="15"/>
                    <a:pt x="11" y="7"/>
                  </a:cubicBezTo>
                  <a:cubicBezTo>
                    <a:pt x="11" y="6"/>
                    <a:pt x="9" y="6"/>
                    <a:pt x="9" y="5"/>
                  </a:cubicBezTo>
                  <a:cubicBezTo>
                    <a:pt x="9" y="4"/>
                    <a:pt x="11" y="4"/>
                    <a:pt x="10" y="4"/>
                  </a:cubicBezTo>
                  <a:cubicBezTo>
                    <a:pt x="8" y="3"/>
                    <a:pt x="6" y="2"/>
                    <a:pt x="4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92" name="Freeform 158"/>
            <p:cNvSpPr>
              <a:spLocks noEditPoints="1"/>
            </p:cNvSpPr>
            <p:nvPr/>
          </p:nvSpPr>
          <p:spPr bwMode="auto">
            <a:xfrm>
              <a:off x="4767263" y="3571875"/>
              <a:ext cx="552450" cy="1041400"/>
            </a:xfrm>
            <a:custGeom>
              <a:avLst/>
              <a:gdLst>
                <a:gd name="T0" fmla="*/ 87 w 175"/>
                <a:gd name="T1" fmla="*/ 113 h 330"/>
                <a:gd name="T2" fmla="*/ 27 w 175"/>
                <a:gd name="T3" fmla="*/ 103 h 330"/>
                <a:gd name="T4" fmla="*/ 16 w 175"/>
                <a:gd name="T5" fmla="*/ 51 h 330"/>
                <a:gd name="T6" fmla="*/ 97 w 175"/>
                <a:gd name="T7" fmla="*/ 17 h 330"/>
                <a:gd name="T8" fmla="*/ 114 w 175"/>
                <a:gd name="T9" fmla="*/ 59 h 330"/>
                <a:gd name="T10" fmla="*/ 161 w 175"/>
                <a:gd name="T11" fmla="*/ 60 h 330"/>
                <a:gd name="T12" fmla="*/ 132 w 175"/>
                <a:gd name="T13" fmla="*/ 128 h 330"/>
                <a:gd name="T14" fmla="*/ 122 w 175"/>
                <a:gd name="T15" fmla="*/ 200 h 330"/>
                <a:gd name="T16" fmla="*/ 157 w 175"/>
                <a:gd name="T17" fmla="*/ 215 h 330"/>
                <a:gd name="T18" fmla="*/ 150 w 175"/>
                <a:gd name="T19" fmla="*/ 329 h 330"/>
                <a:gd name="T20" fmla="*/ 10 w 175"/>
                <a:gd name="T21" fmla="*/ 313 h 330"/>
                <a:gd name="T22" fmla="*/ 3 w 175"/>
                <a:gd name="T23" fmla="*/ 226 h 330"/>
                <a:gd name="T24" fmla="*/ 97 w 175"/>
                <a:gd name="T25" fmla="*/ 196 h 330"/>
                <a:gd name="T26" fmla="*/ 103 w 175"/>
                <a:gd name="T27" fmla="*/ 32 h 330"/>
                <a:gd name="T28" fmla="*/ 52 w 175"/>
                <a:gd name="T29" fmla="*/ 44 h 330"/>
                <a:gd name="T30" fmla="*/ 67 w 175"/>
                <a:gd name="T31" fmla="*/ 35 h 330"/>
                <a:gd name="T32" fmla="*/ 48 w 175"/>
                <a:gd name="T33" fmla="*/ 37 h 330"/>
                <a:gd name="T34" fmla="*/ 56 w 175"/>
                <a:gd name="T35" fmla="*/ 18 h 330"/>
                <a:gd name="T36" fmla="*/ 37 w 175"/>
                <a:gd name="T37" fmla="*/ 43 h 330"/>
                <a:gd name="T38" fmla="*/ 46 w 175"/>
                <a:gd name="T39" fmla="*/ 112 h 330"/>
                <a:gd name="T40" fmla="*/ 86 w 175"/>
                <a:gd name="T41" fmla="*/ 83 h 330"/>
                <a:gd name="T42" fmla="*/ 122 w 175"/>
                <a:gd name="T43" fmla="*/ 128 h 330"/>
                <a:gd name="T44" fmla="*/ 96 w 175"/>
                <a:gd name="T45" fmla="*/ 84 h 330"/>
                <a:gd name="T46" fmla="*/ 96 w 175"/>
                <a:gd name="T47" fmla="*/ 84 h 330"/>
                <a:gd name="T48" fmla="*/ 90 w 175"/>
                <a:gd name="T49" fmla="*/ 86 h 330"/>
                <a:gd name="T50" fmla="*/ 101 w 175"/>
                <a:gd name="T51" fmla="*/ 145 h 330"/>
                <a:gd name="T52" fmla="*/ 101 w 175"/>
                <a:gd name="T53" fmla="*/ 89 h 330"/>
                <a:gd name="T54" fmla="*/ 82 w 175"/>
                <a:gd name="T55" fmla="*/ 114 h 330"/>
                <a:gd name="T56" fmla="*/ 100 w 175"/>
                <a:gd name="T57" fmla="*/ 127 h 330"/>
                <a:gd name="T58" fmla="*/ 115 w 175"/>
                <a:gd name="T59" fmla="*/ 136 h 330"/>
                <a:gd name="T60" fmla="*/ 113 w 175"/>
                <a:gd name="T61" fmla="*/ 208 h 330"/>
                <a:gd name="T62" fmla="*/ 101 w 175"/>
                <a:gd name="T63" fmla="*/ 152 h 330"/>
                <a:gd name="T64" fmla="*/ 73 w 175"/>
                <a:gd name="T65" fmla="*/ 197 h 330"/>
                <a:gd name="T66" fmla="*/ 96 w 175"/>
                <a:gd name="T67" fmla="*/ 210 h 330"/>
                <a:gd name="T68" fmla="*/ 120 w 175"/>
                <a:gd name="T69" fmla="*/ 214 h 330"/>
                <a:gd name="T70" fmla="*/ 95 w 175"/>
                <a:gd name="T71" fmla="*/ 214 h 330"/>
                <a:gd name="T72" fmla="*/ 117 w 175"/>
                <a:gd name="T73" fmla="*/ 216 h 330"/>
                <a:gd name="T74" fmla="*/ 25 w 175"/>
                <a:gd name="T75" fmla="*/ 215 h 330"/>
                <a:gd name="T76" fmla="*/ 53 w 175"/>
                <a:gd name="T77" fmla="*/ 215 h 330"/>
                <a:gd name="T78" fmla="*/ 95 w 175"/>
                <a:gd name="T79" fmla="*/ 216 h 330"/>
                <a:gd name="T80" fmla="*/ 98 w 175"/>
                <a:gd name="T81" fmla="*/ 219 h 330"/>
                <a:gd name="T82" fmla="*/ 137 w 175"/>
                <a:gd name="T83" fmla="*/ 223 h 330"/>
                <a:gd name="T84" fmla="*/ 22 w 175"/>
                <a:gd name="T85" fmla="*/ 220 h 330"/>
                <a:gd name="T86" fmla="*/ 113 w 175"/>
                <a:gd name="T87" fmla="*/ 217 h 330"/>
                <a:gd name="T88" fmla="*/ 55 w 175"/>
                <a:gd name="T89" fmla="*/ 218 h 330"/>
                <a:gd name="T90" fmla="*/ 98 w 175"/>
                <a:gd name="T91" fmla="*/ 221 h 330"/>
                <a:gd name="T92" fmla="*/ 154 w 175"/>
                <a:gd name="T93" fmla="*/ 221 h 330"/>
                <a:gd name="T94" fmla="*/ 21 w 175"/>
                <a:gd name="T95" fmla="*/ 222 h 330"/>
                <a:gd name="T96" fmla="*/ 8 w 175"/>
                <a:gd name="T97" fmla="*/ 224 h 330"/>
                <a:gd name="T98" fmla="*/ 8 w 175"/>
                <a:gd name="T99" fmla="*/ 224 h 330"/>
                <a:gd name="T100" fmla="*/ 124 w 175"/>
                <a:gd name="T101" fmla="*/ 225 h 330"/>
                <a:gd name="T102" fmla="*/ 83 w 175"/>
                <a:gd name="T103" fmla="*/ 226 h 330"/>
                <a:gd name="T104" fmla="*/ 139 w 175"/>
                <a:gd name="T105" fmla="*/ 225 h 330"/>
                <a:gd name="T106" fmla="*/ 127 w 175"/>
                <a:gd name="T107" fmla="*/ 228 h 330"/>
                <a:gd name="T108" fmla="*/ 166 w 175"/>
                <a:gd name="T109" fmla="*/ 226 h 330"/>
                <a:gd name="T110" fmla="*/ 93 w 175"/>
                <a:gd name="T111" fmla="*/ 231 h 330"/>
                <a:gd name="T112" fmla="*/ 15 w 175"/>
                <a:gd name="T113" fmla="*/ 229 h 330"/>
                <a:gd name="T114" fmla="*/ 14 w 175"/>
                <a:gd name="T115" fmla="*/ 320 h 330"/>
                <a:gd name="T116" fmla="*/ 107 w 175"/>
                <a:gd name="T117" fmla="*/ 328 h 330"/>
                <a:gd name="T118" fmla="*/ 172 w 175"/>
                <a:gd name="T119" fmla="*/ 233 h 330"/>
                <a:gd name="T120" fmla="*/ 130 w 175"/>
                <a:gd name="T121" fmla="*/ 255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75" h="330">
                  <a:moveTo>
                    <a:pt x="110" y="211"/>
                  </a:moveTo>
                  <a:cubicBezTo>
                    <a:pt x="108" y="204"/>
                    <a:pt x="105" y="197"/>
                    <a:pt x="103" y="189"/>
                  </a:cubicBezTo>
                  <a:cubicBezTo>
                    <a:pt x="101" y="180"/>
                    <a:pt x="101" y="172"/>
                    <a:pt x="100" y="164"/>
                  </a:cubicBezTo>
                  <a:cubicBezTo>
                    <a:pt x="100" y="161"/>
                    <a:pt x="99" y="158"/>
                    <a:pt x="99" y="156"/>
                  </a:cubicBezTo>
                  <a:cubicBezTo>
                    <a:pt x="100" y="152"/>
                    <a:pt x="101" y="149"/>
                    <a:pt x="99" y="146"/>
                  </a:cubicBezTo>
                  <a:cubicBezTo>
                    <a:pt x="95" y="135"/>
                    <a:pt x="87" y="126"/>
                    <a:pt x="87" y="113"/>
                  </a:cubicBezTo>
                  <a:cubicBezTo>
                    <a:pt x="85" y="114"/>
                    <a:pt x="82" y="118"/>
                    <a:pt x="81" y="115"/>
                  </a:cubicBezTo>
                  <a:cubicBezTo>
                    <a:pt x="80" y="114"/>
                    <a:pt x="79" y="112"/>
                    <a:pt x="78" y="111"/>
                  </a:cubicBezTo>
                  <a:cubicBezTo>
                    <a:pt x="74" y="112"/>
                    <a:pt x="70" y="114"/>
                    <a:pt x="66" y="115"/>
                  </a:cubicBezTo>
                  <a:cubicBezTo>
                    <a:pt x="63" y="116"/>
                    <a:pt x="59" y="115"/>
                    <a:pt x="55" y="115"/>
                  </a:cubicBezTo>
                  <a:cubicBezTo>
                    <a:pt x="51" y="115"/>
                    <a:pt x="47" y="114"/>
                    <a:pt x="44" y="113"/>
                  </a:cubicBezTo>
                  <a:cubicBezTo>
                    <a:pt x="38" y="111"/>
                    <a:pt x="31" y="108"/>
                    <a:pt x="27" y="103"/>
                  </a:cubicBezTo>
                  <a:cubicBezTo>
                    <a:pt x="26" y="102"/>
                    <a:pt x="24" y="100"/>
                    <a:pt x="23" y="98"/>
                  </a:cubicBezTo>
                  <a:cubicBezTo>
                    <a:pt x="21" y="97"/>
                    <a:pt x="20" y="96"/>
                    <a:pt x="19" y="94"/>
                  </a:cubicBezTo>
                  <a:cubicBezTo>
                    <a:pt x="17" y="91"/>
                    <a:pt x="15" y="86"/>
                    <a:pt x="14" y="82"/>
                  </a:cubicBezTo>
                  <a:cubicBezTo>
                    <a:pt x="13" y="75"/>
                    <a:pt x="11" y="67"/>
                    <a:pt x="13" y="59"/>
                  </a:cubicBezTo>
                  <a:cubicBezTo>
                    <a:pt x="13" y="58"/>
                    <a:pt x="15" y="57"/>
                    <a:pt x="15" y="56"/>
                  </a:cubicBezTo>
                  <a:cubicBezTo>
                    <a:pt x="15" y="54"/>
                    <a:pt x="15" y="52"/>
                    <a:pt x="16" y="51"/>
                  </a:cubicBezTo>
                  <a:cubicBezTo>
                    <a:pt x="18" y="48"/>
                    <a:pt x="23" y="44"/>
                    <a:pt x="27" y="42"/>
                  </a:cubicBezTo>
                  <a:cubicBezTo>
                    <a:pt x="30" y="41"/>
                    <a:pt x="34" y="41"/>
                    <a:pt x="39" y="41"/>
                  </a:cubicBezTo>
                  <a:cubicBezTo>
                    <a:pt x="39" y="34"/>
                    <a:pt x="38" y="25"/>
                    <a:pt x="42" y="18"/>
                  </a:cubicBezTo>
                  <a:cubicBezTo>
                    <a:pt x="44" y="13"/>
                    <a:pt x="49" y="10"/>
                    <a:pt x="52" y="7"/>
                  </a:cubicBezTo>
                  <a:cubicBezTo>
                    <a:pt x="63" y="0"/>
                    <a:pt x="81" y="4"/>
                    <a:pt x="91" y="11"/>
                  </a:cubicBezTo>
                  <a:cubicBezTo>
                    <a:pt x="93" y="13"/>
                    <a:pt x="95" y="16"/>
                    <a:pt x="97" y="17"/>
                  </a:cubicBezTo>
                  <a:cubicBezTo>
                    <a:pt x="99" y="23"/>
                    <a:pt x="103" y="27"/>
                    <a:pt x="105" y="33"/>
                  </a:cubicBezTo>
                  <a:cubicBezTo>
                    <a:pt x="104" y="35"/>
                    <a:pt x="106" y="38"/>
                    <a:pt x="107" y="40"/>
                  </a:cubicBezTo>
                  <a:cubicBezTo>
                    <a:pt x="109" y="50"/>
                    <a:pt x="107" y="61"/>
                    <a:pt x="104" y="70"/>
                  </a:cubicBezTo>
                  <a:cubicBezTo>
                    <a:pt x="103" y="74"/>
                    <a:pt x="101" y="78"/>
                    <a:pt x="98" y="81"/>
                  </a:cubicBezTo>
                  <a:cubicBezTo>
                    <a:pt x="99" y="83"/>
                    <a:pt x="101" y="84"/>
                    <a:pt x="102" y="84"/>
                  </a:cubicBezTo>
                  <a:cubicBezTo>
                    <a:pt x="105" y="75"/>
                    <a:pt x="108" y="67"/>
                    <a:pt x="114" y="59"/>
                  </a:cubicBezTo>
                  <a:cubicBezTo>
                    <a:pt x="119" y="54"/>
                    <a:pt x="127" y="49"/>
                    <a:pt x="134" y="48"/>
                  </a:cubicBezTo>
                  <a:cubicBezTo>
                    <a:pt x="137" y="48"/>
                    <a:pt x="143" y="49"/>
                    <a:pt x="146" y="50"/>
                  </a:cubicBezTo>
                  <a:cubicBezTo>
                    <a:pt x="148" y="50"/>
                    <a:pt x="149" y="49"/>
                    <a:pt x="150" y="50"/>
                  </a:cubicBezTo>
                  <a:cubicBezTo>
                    <a:pt x="150" y="50"/>
                    <a:pt x="150" y="51"/>
                    <a:pt x="151" y="52"/>
                  </a:cubicBezTo>
                  <a:cubicBezTo>
                    <a:pt x="153" y="54"/>
                    <a:pt x="157" y="55"/>
                    <a:pt x="159" y="57"/>
                  </a:cubicBezTo>
                  <a:cubicBezTo>
                    <a:pt x="160" y="58"/>
                    <a:pt x="160" y="59"/>
                    <a:pt x="161" y="60"/>
                  </a:cubicBezTo>
                  <a:cubicBezTo>
                    <a:pt x="163" y="63"/>
                    <a:pt x="166" y="66"/>
                    <a:pt x="167" y="70"/>
                  </a:cubicBezTo>
                  <a:cubicBezTo>
                    <a:pt x="168" y="76"/>
                    <a:pt x="169" y="82"/>
                    <a:pt x="168" y="89"/>
                  </a:cubicBezTo>
                  <a:cubicBezTo>
                    <a:pt x="168" y="92"/>
                    <a:pt x="166" y="96"/>
                    <a:pt x="164" y="100"/>
                  </a:cubicBezTo>
                  <a:cubicBezTo>
                    <a:pt x="161" y="108"/>
                    <a:pt x="155" y="113"/>
                    <a:pt x="147" y="119"/>
                  </a:cubicBezTo>
                  <a:cubicBezTo>
                    <a:pt x="144" y="121"/>
                    <a:pt x="142" y="124"/>
                    <a:pt x="137" y="126"/>
                  </a:cubicBezTo>
                  <a:cubicBezTo>
                    <a:pt x="136" y="126"/>
                    <a:pt x="133" y="127"/>
                    <a:pt x="132" y="128"/>
                  </a:cubicBezTo>
                  <a:cubicBezTo>
                    <a:pt x="127" y="129"/>
                    <a:pt x="120" y="130"/>
                    <a:pt x="115" y="129"/>
                  </a:cubicBezTo>
                  <a:cubicBezTo>
                    <a:pt x="116" y="132"/>
                    <a:pt x="118" y="138"/>
                    <a:pt x="114" y="139"/>
                  </a:cubicBezTo>
                  <a:cubicBezTo>
                    <a:pt x="112" y="139"/>
                    <a:pt x="111" y="135"/>
                    <a:pt x="109" y="134"/>
                  </a:cubicBezTo>
                  <a:cubicBezTo>
                    <a:pt x="116" y="156"/>
                    <a:pt x="119" y="185"/>
                    <a:pt x="114" y="211"/>
                  </a:cubicBezTo>
                  <a:cubicBezTo>
                    <a:pt x="115" y="211"/>
                    <a:pt x="117" y="209"/>
                    <a:pt x="118" y="209"/>
                  </a:cubicBezTo>
                  <a:cubicBezTo>
                    <a:pt x="119" y="207"/>
                    <a:pt x="120" y="203"/>
                    <a:pt x="122" y="200"/>
                  </a:cubicBezTo>
                  <a:cubicBezTo>
                    <a:pt x="124" y="197"/>
                    <a:pt x="128" y="190"/>
                    <a:pt x="131" y="196"/>
                  </a:cubicBezTo>
                  <a:cubicBezTo>
                    <a:pt x="129" y="202"/>
                    <a:pt x="126" y="205"/>
                    <a:pt x="123" y="208"/>
                  </a:cubicBezTo>
                  <a:cubicBezTo>
                    <a:pt x="127" y="207"/>
                    <a:pt x="136" y="203"/>
                    <a:pt x="138" y="210"/>
                  </a:cubicBezTo>
                  <a:cubicBezTo>
                    <a:pt x="136" y="213"/>
                    <a:pt x="133" y="214"/>
                    <a:pt x="130" y="215"/>
                  </a:cubicBezTo>
                  <a:cubicBezTo>
                    <a:pt x="137" y="215"/>
                    <a:pt x="145" y="216"/>
                    <a:pt x="152" y="215"/>
                  </a:cubicBezTo>
                  <a:cubicBezTo>
                    <a:pt x="154" y="215"/>
                    <a:pt x="155" y="215"/>
                    <a:pt x="157" y="215"/>
                  </a:cubicBezTo>
                  <a:cubicBezTo>
                    <a:pt x="163" y="219"/>
                    <a:pt x="167" y="225"/>
                    <a:pt x="173" y="229"/>
                  </a:cubicBezTo>
                  <a:cubicBezTo>
                    <a:pt x="175" y="235"/>
                    <a:pt x="174" y="244"/>
                    <a:pt x="174" y="252"/>
                  </a:cubicBezTo>
                  <a:cubicBezTo>
                    <a:pt x="173" y="265"/>
                    <a:pt x="174" y="279"/>
                    <a:pt x="173" y="291"/>
                  </a:cubicBezTo>
                  <a:cubicBezTo>
                    <a:pt x="172" y="299"/>
                    <a:pt x="171" y="307"/>
                    <a:pt x="170" y="315"/>
                  </a:cubicBezTo>
                  <a:cubicBezTo>
                    <a:pt x="169" y="318"/>
                    <a:pt x="168" y="322"/>
                    <a:pt x="168" y="325"/>
                  </a:cubicBezTo>
                  <a:cubicBezTo>
                    <a:pt x="163" y="328"/>
                    <a:pt x="156" y="329"/>
                    <a:pt x="150" y="329"/>
                  </a:cubicBezTo>
                  <a:cubicBezTo>
                    <a:pt x="143" y="329"/>
                    <a:pt x="136" y="328"/>
                    <a:pt x="129" y="329"/>
                  </a:cubicBezTo>
                  <a:cubicBezTo>
                    <a:pt x="115" y="330"/>
                    <a:pt x="101" y="329"/>
                    <a:pt x="86" y="329"/>
                  </a:cubicBezTo>
                  <a:cubicBezTo>
                    <a:pt x="63" y="329"/>
                    <a:pt x="39" y="329"/>
                    <a:pt x="16" y="325"/>
                  </a:cubicBezTo>
                  <a:cubicBezTo>
                    <a:pt x="14" y="324"/>
                    <a:pt x="14" y="323"/>
                    <a:pt x="13" y="321"/>
                  </a:cubicBezTo>
                  <a:cubicBezTo>
                    <a:pt x="12" y="321"/>
                    <a:pt x="11" y="320"/>
                    <a:pt x="11" y="320"/>
                  </a:cubicBezTo>
                  <a:cubicBezTo>
                    <a:pt x="10" y="318"/>
                    <a:pt x="10" y="315"/>
                    <a:pt x="10" y="313"/>
                  </a:cubicBezTo>
                  <a:cubicBezTo>
                    <a:pt x="9" y="302"/>
                    <a:pt x="6" y="289"/>
                    <a:pt x="5" y="276"/>
                  </a:cubicBezTo>
                  <a:cubicBezTo>
                    <a:pt x="3" y="267"/>
                    <a:pt x="3" y="258"/>
                    <a:pt x="2" y="250"/>
                  </a:cubicBezTo>
                  <a:cubicBezTo>
                    <a:pt x="2" y="246"/>
                    <a:pt x="1" y="243"/>
                    <a:pt x="1" y="240"/>
                  </a:cubicBezTo>
                  <a:cubicBezTo>
                    <a:pt x="1" y="239"/>
                    <a:pt x="1" y="237"/>
                    <a:pt x="1" y="236"/>
                  </a:cubicBezTo>
                  <a:cubicBezTo>
                    <a:pt x="1" y="234"/>
                    <a:pt x="0" y="232"/>
                    <a:pt x="0" y="230"/>
                  </a:cubicBezTo>
                  <a:cubicBezTo>
                    <a:pt x="1" y="229"/>
                    <a:pt x="2" y="228"/>
                    <a:pt x="3" y="226"/>
                  </a:cubicBezTo>
                  <a:cubicBezTo>
                    <a:pt x="4" y="225"/>
                    <a:pt x="5" y="223"/>
                    <a:pt x="6" y="222"/>
                  </a:cubicBezTo>
                  <a:cubicBezTo>
                    <a:pt x="10" y="218"/>
                    <a:pt x="15" y="215"/>
                    <a:pt x="19" y="211"/>
                  </a:cubicBezTo>
                  <a:cubicBezTo>
                    <a:pt x="28" y="209"/>
                    <a:pt x="43" y="213"/>
                    <a:pt x="53" y="213"/>
                  </a:cubicBezTo>
                  <a:cubicBezTo>
                    <a:pt x="55" y="207"/>
                    <a:pt x="58" y="201"/>
                    <a:pt x="61" y="197"/>
                  </a:cubicBezTo>
                  <a:cubicBezTo>
                    <a:pt x="67" y="195"/>
                    <a:pt x="74" y="195"/>
                    <a:pt x="81" y="195"/>
                  </a:cubicBezTo>
                  <a:cubicBezTo>
                    <a:pt x="86" y="195"/>
                    <a:pt x="91" y="195"/>
                    <a:pt x="97" y="196"/>
                  </a:cubicBezTo>
                  <a:cubicBezTo>
                    <a:pt x="103" y="199"/>
                    <a:pt x="107" y="203"/>
                    <a:pt x="109" y="211"/>
                  </a:cubicBezTo>
                  <a:cubicBezTo>
                    <a:pt x="109" y="210"/>
                    <a:pt x="109" y="211"/>
                    <a:pt x="110" y="211"/>
                  </a:cubicBezTo>
                  <a:cubicBezTo>
                    <a:pt x="110" y="211"/>
                    <a:pt x="110" y="211"/>
                    <a:pt x="110" y="211"/>
                  </a:cubicBezTo>
                  <a:close/>
                  <a:moveTo>
                    <a:pt x="96" y="80"/>
                  </a:moveTo>
                  <a:cubicBezTo>
                    <a:pt x="100" y="76"/>
                    <a:pt x="102" y="68"/>
                    <a:pt x="104" y="63"/>
                  </a:cubicBezTo>
                  <a:cubicBezTo>
                    <a:pt x="107" y="53"/>
                    <a:pt x="106" y="42"/>
                    <a:pt x="103" y="32"/>
                  </a:cubicBezTo>
                  <a:cubicBezTo>
                    <a:pt x="102" y="29"/>
                    <a:pt x="99" y="25"/>
                    <a:pt x="98" y="22"/>
                  </a:cubicBezTo>
                  <a:cubicBezTo>
                    <a:pt x="96" y="19"/>
                    <a:pt x="94" y="16"/>
                    <a:pt x="91" y="14"/>
                  </a:cubicBezTo>
                  <a:cubicBezTo>
                    <a:pt x="85" y="8"/>
                    <a:pt x="73" y="4"/>
                    <a:pt x="64" y="5"/>
                  </a:cubicBezTo>
                  <a:cubicBezTo>
                    <a:pt x="56" y="6"/>
                    <a:pt x="51" y="9"/>
                    <a:pt x="47" y="14"/>
                  </a:cubicBezTo>
                  <a:cubicBezTo>
                    <a:pt x="40" y="21"/>
                    <a:pt x="40" y="30"/>
                    <a:pt x="41" y="41"/>
                  </a:cubicBezTo>
                  <a:cubicBezTo>
                    <a:pt x="44" y="43"/>
                    <a:pt x="48" y="43"/>
                    <a:pt x="52" y="44"/>
                  </a:cubicBezTo>
                  <a:cubicBezTo>
                    <a:pt x="51" y="42"/>
                    <a:pt x="49" y="41"/>
                    <a:pt x="48" y="39"/>
                  </a:cubicBezTo>
                  <a:cubicBezTo>
                    <a:pt x="46" y="35"/>
                    <a:pt x="46" y="30"/>
                    <a:pt x="46" y="25"/>
                  </a:cubicBezTo>
                  <a:cubicBezTo>
                    <a:pt x="47" y="21"/>
                    <a:pt x="50" y="17"/>
                    <a:pt x="54" y="16"/>
                  </a:cubicBezTo>
                  <a:cubicBezTo>
                    <a:pt x="56" y="12"/>
                    <a:pt x="62" y="15"/>
                    <a:pt x="63" y="18"/>
                  </a:cubicBezTo>
                  <a:cubicBezTo>
                    <a:pt x="64" y="20"/>
                    <a:pt x="63" y="23"/>
                    <a:pt x="64" y="26"/>
                  </a:cubicBezTo>
                  <a:cubicBezTo>
                    <a:pt x="64" y="29"/>
                    <a:pt x="67" y="31"/>
                    <a:pt x="67" y="35"/>
                  </a:cubicBezTo>
                  <a:cubicBezTo>
                    <a:pt x="67" y="41"/>
                    <a:pt x="63" y="45"/>
                    <a:pt x="59" y="46"/>
                  </a:cubicBezTo>
                  <a:cubicBezTo>
                    <a:pt x="74" y="54"/>
                    <a:pt x="86" y="65"/>
                    <a:pt x="87" y="84"/>
                  </a:cubicBezTo>
                  <a:cubicBezTo>
                    <a:pt x="92" y="84"/>
                    <a:pt x="94" y="82"/>
                    <a:pt x="96" y="80"/>
                  </a:cubicBezTo>
                  <a:close/>
                  <a:moveTo>
                    <a:pt x="54" y="18"/>
                  </a:moveTo>
                  <a:cubicBezTo>
                    <a:pt x="50" y="21"/>
                    <a:pt x="47" y="23"/>
                    <a:pt x="47" y="29"/>
                  </a:cubicBezTo>
                  <a:cubicBezTo>
                    <a:pt x="47" y="32"/>
                    <a:pt x="48" y="35"/>
                    <a:pt x="48" y="37"/>
                  </a:cubicBezTo>
                  <a:cubicBezTo>
                    <a:pt x="50" y="41"/>
                    <a:pt x="55" y="45"/>
                    <a:pt x="59" y="44"/>
                  </a:cubicBezTo>
                  <a:cubicBezTo>
                    <a:pt x="63" y="44"/>
                    <a:pt x="65" y="39"/>
                    <a:pt x="65" y="35"/>
                  </a:cubicBezTo>
                  <a:cubicBezTo>
                    <a:pt x="65" y="31"/>
                    <a:pt x="62" y="28"/>
                    <a:pt x="62" y="25"/>
                  </a:cubicBezTo>
                  <a:cubicBezTo>
                    <a:pt x="62" y="22"/>
                    <a:pt x="63" y="17"/>
                    <a:pt x="58" y="16"/>
                  </a:cubicBezTo>
                  <a:cubicBezTo>
                    <a:pt x="57" y="16"/>
                    <a:pt x="56" y="17"/>
                    <a:pt x="55" y="17"/>
                  </a:cubicBezTo>
                  <a:cubicBezTo>
                    <a:pt x="55" y="18"/>
                    <a:pt x="56" y="17"/>
                    <a:pt x="56" y="18"/>
                  </a:cubicBezTo>
                  <a:cubicBezTo>
                    <a:pt x="55" y="18"/>
                    <a:pt x="54" y="18"/>
                    <a:pt x="54" y="18"/>
                  </a:cubicBezTo>
                  <a:close/>
                  <a:moveTo>
                    <a:pt x="81" y="68"/>
                  </a:moveTo>
                  <a:cubicBezTo>
                    <a:pt x="77" y="60"/>
                    <a:pt x="71" y="55"/>
                    <a:pt x="64" y="51"/>
                  </a:cubicBezTo>
                  <a:cubicBezTo>
                    <a:pt x="60" y="49"/>
                    <a:pt x="57" y="47"/>
                    <a:pt x="54" y="46"/>
                  </a:cubicBezTo>
                  <a:cubicBezTo>
                    <a:pt x="51" y="45"/>
                    <a:pt x="47" y="45"/>
                    <a:pt x="44" y="45"/>
                  </a:cubicBezTo>
                  <a:cubicBezTo>
                    <a:pt x="42" y="44"/>
                    <a:pt x="40" y="43"/>
                    <a:pt x="37" y="43"/>
                  </a:cubicBezTo>
                  <a:cubicBezTo>
                    <a:pt x="32" y="42"/>
                    <a:pt x="28" y="44"/>
                    <a:pt x="24" y="46"/>
                  </a:cubicBezTo>
                  <a:cubicBezTo>
                    <a:pt x="16" y="51"/>
                    <a:pt x="13" y="65"/>
                    <a:pt x="15" y="76"/>
                  </a:cubicBezTo>
                  <a:cubicBezTo>
                    <a:pt x="16" y="79"/>
                    <a:pt x="16" y="82"/>
                    <a:pt x="17" y="84"/>
                  </a:cubicBezTo>
                  <a:cubicBezTo>
                    <a:pt x="18" y="88"/>
                    <a:pt x="21" y="91"/>
                    <a:pt x="22" y="95"/>
                  </a:cubicBezTo>
                  <a:cubicBezTo>
                    <a:pt x="24" y="97"/>
                    <a:pt x="25" y="99"/>
                    <a:pt x="28" y="101"/>
                  </a:cubicBezTo>
                  <a:cubicBezTo>
                    <a:pt x="32" y="106"/>
                    <a:pt x="39" y="110"/>
                    <a:pt x="46" y="112"/>
                  </a:cubicBezTo>
                  <a:cubicBezTo>
                    <a:pt x="56" y="115"/>
                    <a:pt x="68" y="114"/>
                    <a:pt x="76" y="110"/>
                  </a:cubicBezTo>
                  <a:cubicBezTo>
                    <a:pt x="78" y="108"/>
                    <a:pt x="79" y="107"/>
                    <a:pt x="81" y="106"/>
                  </a:cubicBezTo>
                  <a:cubicBezTo>
                    <a:pt x="81" y="102"/>
                    <a:pt x="85" y="101"/>
                    <a:pt x="86" y="99"/>
                  </a:cubicBezTo>
                  <a:cubicBezTo>
                    <a:pt x="87" y="95"/>
                    <a:pt x="86" y="91"/>
                    <a:pt x="86" y="85"/>
                  </a:cubicBezTo>
                  <a:cubicBezTo>
                    <a:pt x="83" y="86"/>
                    <a:pt x="77" y="84"/>
                    <a:pt x="77" y="82"/>
                  </a:cubicBezTo>
                  <a:cubicBezTo>
                    <a:pt x="80" y="82"/>
                    <a:pt x="83" y="84"/>
                    <a:pt x="86" y="83"/>
                  </a:cubicBezTo>
                  <a:cubicBezTo>
                    <a:pt x="84" y="78"/>
                    <a:pt x="84" y="73"/>
                    <a:pt x="81" y="68"/>
                  </a:cubicBezTo>
                  <a:close/>
                  <a:moveTo>
                    <a:pt x="144" y="51"/>
                  </a:moveTo>
                  <a:cubicBezTo>
                    <a:pt x="134" y="49"/>
                    <a:pt x="125" y="52"/>
                    <a:pt x="119" y="58"/>
                  </a:cubicBezTo>
                  <a:cubicBezTo>
                    <a:pt x="110" y="67"/>
                    <a:pt x="102" y="83"/>
                    <a:pt x="101" y="99"/>
                  </a:cubicBezTo>
                  <a:cubicBezTo>
                    <a:pt x="101" y="109"/>
                    <a:pt x="102" y="118"/>
                    <a:pt x="108" y="123"/>
                  </a:cubicBezTo>
                  <a:cubicBezTo>
                    <a:pt x="112" y="126"/>
                    <a:pt x="115" y="128"/>
                    <a:pt x="122" y="128"/>
                  </a:cubicBezTo>
                  <a:cubicBezTo>
                    <a:pt x="135" y="128"/>
                    <a:pt x="146" y="119"/>
                    <a:pt x="154" y="112"/>
                  </a:cubicBezTo>
                  <a:cubicBezTo>
                    <a:pt x="157" y="109"/>
                    <a:pt x="161" y="103"/>
                    <a:pt x="163" y="98"/>
                  </a:cubicBezTo>
                  <a:cubicBezTo>
                    <a:pt x="169" y="85"/>
                    <a:pt x="168" y="71"/>
                    <a:pt x="159" y="60"/>
                  </a:cubicBezTo>
                  <a:cubicBezTo>
                    <a:pt x="156" y="58"/>
                    <a:pt x="154" y="56"/>
                    <a:pt x="151" y="53"/>
                  </a:cubicBezTo>
                  <a:cubicBezTo>
                    <a:pt x="149" y="53"/>
                    <a:pt x="147" y="52"/>
                    <a:pt x="144" y="51"/>
                  </a:cubicBezTo>
                  <a:close/>
                  <a:moveTo>
                    <a:pt x="96" y="84"/>
                  </a:moveTo>
                  <a:cubicBezTo>
                    <a:pt x="96" y="85"/>
                    <a:pt x="93" y="85"/>
                    <a:pt x="92" y="86"/>
                  </a:cubicBezTo>
                  <a:cubicBezTo>
                    <a:pt x="92" y="86"/>
                    <a:pt x="91" y="86"/>
                    <a:pt x="91" y="86"/>
                  </a:cubicBezTo>
                  <a:cubicBezTo>
                    <a:pt x="90" y="88"/>
                    <a:pt x="90" y="92"/>
                    <a:pt x="92" y="92"/>
                  </a:cubicBezTo>
                  <a:cubicBezTo>
                    <a:pt x="95" y="92"/>
                    <a:pt x="95" y="89"/>
                    <a:pt x="97" y="88"/>
                  </a:cubicBezTo>
                  <a:cubicBezTo>
                    <a:pt x="99" y="88"/>
                    <a:pt x="100" y="88"/>
                    <a:pt x="101" y="87"/>
                  </a:cubicBezTo>
                  <a:cubicBezTo>
                    <a:pt x="101" y="85"/>
                    <a:pt x="99" y="84"/>
                    <a:pt x="96" y="84"/>
                  </a:cubicBezTo>
                  <a:close/>
                  <a:moveTo>
                    <a:pt x="106" y="125"/>
                  </a:moveTo>
                  <a:cubicBezTo>
                    <a:pt x="106" y="125"/>
                    <a:pt x="107" y="124"/>
                    <a:pt x="106" y="124"/>
                  </a:cubicBezTo>
                  <a:cubicBezTo>
                    <a:pt x="106" y="124"/>
                    <a:pt x="106" y="124"/>
                    <a:pt x="105" y="124"/>
                  </a:cubicBezTo>
                  <a:cubicBezTo>
                    <a:pt x="100" y="114"/>
                    <a:pt x="98" y="104"/>
                    <a:pt x="95" y="93"/>
                  </a:cubicBezTo>
                  <a:cubicBezTo>
                    <a:pt x="93" y="93"/>
                    <a:pt x="91" y="95"/>
                    <a:pt x="90" y="94"/>
                  </a:cubicBezTo>
                  <a:cubicBezTo>
                    <a:pt x="89" y="91"/>
                    <a:pt x="89" y="89"/>
                    <a:pt x="90" y="86"/>
                  </a:cubicBezTo>
                  <a:cubicBezTo>
                    <a:pt x="89" y="86"/>
                    <a:pt x="88" y="86"/>
                    <a:pt x="87" y="86"/>
                  </a:cubicBezTo>
                  <a:cubicBezTo>
                    <a:pt x="89" y="91"/>
                    <a:pt x="87" y="98"/>
                    <a:pt x="88" y="102"/>
                  </a:cubicBezTo>
                  <a:cubicBezTo>
                    <a:pt x="90" y="102"/>
                    <a:pt x="93" y="103"/>
                    <a:pt x="93" y="106"/>
                  </a:cubicBezTo>
                  <a:cubicBezTo>
                    <a:pt x="92" y="108"/>
                    <a:pt x="91" y="108"/>
                    <a:pt x="89" y="109"/>
                  </a:cubicBezTo>
                  <a:cubicBezTo>
                    <a:pt x="88" y="116"/>
                    <a:pt x="90" y="124"/>
                    <a:pt x="93" y="130"/>
                  </a:cubicBezTo>
                  <a:cubicBezTo>
                    <a:pt x="96" y="135"/>
                    <a:pt x="98" y="140"/>
                    <a:pt x="101" y="145"/>
                  </a:cubicBezTo>
                  <a:cubicBezTo>
                    <a:pt x="102" y="141"/>
                    <a:pt x="102" y="138"/>
                    <a:pt x="104" y="135"/>
                  </a:cubicBezTo>
                  <a:cubicBezTo>
                    <a:pt x="103" y="133"/>
                    <a:pt x="103" y="131"/>
                    <a:pt x="102" y="130"/>
                  </a:cubicBezTo>
                  <a:cubicBezTo>
                    <a:pt x="100" y="130"/>
                    <a:pt x="97" y="130"/>
                    <a:pt x="97" y="128"/>
                  </a:cubicBezTo>
                  <a:cubicBezTo>
                    <a:pt x="98" y="123"/>
                    <a:pt x="104" y="124"/>
                    <a:pt x="106" y="125"/>
                  </a:cubicBezTo>
                  <a:close/>
                  <a:moveTo>
                    <a:pt x="99" y="103"/>
                  </a:moveTo>
                  <a:cubicBezTo>
                    <a:pt x="99" y="97"/>
                    <a:pt x="100" y="93"/>
                    <a:pt x="101" y="89"/>
                  </a:cubicBezTo>
                  <a:cubicBezTo>
                    <a:pt x="93" y="89"/>
                    <a:pt x="99" y="98"/>
                    <a:pt x="99" y="103"/>
                  </a:cubicBezTo>
                  <a:close/>
                  <a:moveTo>
                    <a:pt x="83" y="106"/>
                  </a:moveTo>
                  <a:cubicBezTo>
                    <a:pt x="84" y="106"/>
                    <a:pt x="85" y="105"/>
                    <a:pt x="85" y="103"/>
                  </a:cubicBezTo>
                  <a:cubicBezTo>
                    <a:pt x="83" y="103"/>
                    <a:pt x="83" y="105"/>
                    <a:pt x="83" y="106"/>
                  </a:cubicBezTo>
                  <a:close/>
                  <a:moveTo>
                    <a:pt x="82" y="110"/>
                  </a:moveTo>
                  <a:cubicBezTo>
                    <a:pt x="82" y="111"/>
                    <a:pt x="82" y="112"/>
                    <a:pt x="82" y="114"/>
                  </a:cubicBezTo>
                  <a:cubicBezTo>
                    <a:pt x="84" y="113"/>
                    <a:pt x="86" y="112"/>
                    <a:pt x="87" y="110"/>
                  </a:cubicBezTo>
                  <a:cubicBezTo>
                    <a:pt x="85" y="107"/>
                    <a:pt x="91" y="108"/>
                    <a:pt x="91" y="106"/>
                  </a:cubicBezTo>
                  <a:cubicBezTo>
                    <a:pt x="91" y="104"/>
                    <a:pt x="89" y="104"/>
                    <a:pt x="87" y="104"/>
                  </a:cubicBezTo>
                  <a:cubicBezTo>
                    <a:pt x="86" y="107"/>
                    <a:pt x="84" y="108"/>
                    <a:pt x="82" y="110"/>
                  </a:cubicBezTo>
                  <a:close/>
                  <a:moveTo>
                    <a:pt x="108" y="127"/>
                  </a:moveTo>
                  <a:cubicBezTo>
                    <a:pt x="105" y="127"/>
                    <a:pt x="102" y="125"/>
                    <a:pt x="100" y="127"/>
                  </a:cubicBezTo>
                  <a:cubicBezTo>
                    <a:pt x="101" y="128"/>
                    <a:pt x="102" y="128"/>
                    <a:pt x="103" y="128"/>
                  </a:cubicBezTo>
                  <a:cubicBezTo>
                    <a:pt x="104" y="129"/>
                    <a:pt x="104" y="131"/>
                    <a:pt x="105" y="132"/>
                  </a:cubicBezTo>
                  <a:cubicBezTo>
                    <a:pt x="105" y="132"/>
                    <a:pt x="106" y="132"/>
                    <a:pt x="106" y="132"/>
                  </a:cubicBezTo>
                  <a:cubicBezTo>
                    <a:pt x="106" y="131"/>
                    <a:pt x="107" y="130"/>
                    <a:pt x="108" y="130"/>
                  </a:cubicBezTo>
                  <a:cubicBezTo>
                    <a:pt x="109" y="130"/>
                    <a:pt x="108" y="131"/>
                    <a:pt x="109" y="131"/>
                  </a:cubicBezTo>
                  <a:cubicBezTo>
                    <a:pt x="112" y="131"/>
                    <a:pt x="112" y="137"/>
                    <a:pt x="115" y="136"/>
                  </a:cubicBezTo>
                  <a:cubicBezTo>
                    <a:pt x="115" y="134"/>
                    <a:pt x="114" y="131"/>
                    <a:pt x="113" y="129"/>
                  </a:cubicBezTo>
                  <a:cubicBezTo>
                    <a:pt x="111" y="129"/>
                    <a:pt x="108" y="129"/>
                    <a:pt x="108" y="127"/>
                  </a:cubicBezTo>
                  <a:close/>
                  <a:moveTo>
                    <a:pt x="106" y="134"/>
                  </a:moveTo>
                  <a:cubicBezTo>
                    <a:pt x="105" y="138"/>
                    <a:pt x="102" y="143"/>
                    <a:pt x="102" y="148"/>
                  </a:cubicBezTo>
                  <a:cubicBezTo>
                    <a:pt x="102" y="152"/>
                    <a:pt x="105" y="157"/>
                    <a:pt x="107" y="161"/>
                  </a:cubicBezTo>
                  <a:cubicBezTo>
                    <a:pt x="111" y="176"/>
                    <a:pt x="111" y="192"/>
                    <a:pt x="113" y="208"/>
                  </a:cubicBezTo>
                  <a:cubicBezTo>
                    <a:pt x="113" y="205"/>
                    <a:pt x="114" y="201"/>
                    <a:pt x="114" y="197"/>
                  </a:cubicBezTo>
                  <a:cubicBezTo>
                    <a:pt x="115" y="182"/>
                    <a:pt x="115" y="170"/>
                    <a:pt x="113" y="156"/>
                  </a:cubicBezTo>
                  <a:cubicBezTo>
                    <a:pt x="112" y="149"/>
                    <a:pt x="110" y="141"/>
                    <a:pt x="107" y="134"/>
                  </a:cubicBezTo>
                  <a:cubicBezTo>
                    <a:pt x="107" y="134"/>
                    <a:pt x="107" y="134"/>
                    <a:pt x="106" y="134"/>
                  </a:cubicBezTo>
                  <a:close/>
                  <a:moveTo>
                    <a:pt x="111" y="209"/>
                  </a:moveTo>
                  <a:cubicBezTo>
                    <a:pt x="110" y="189"/>
                    <a:pt x="108" y="168"/>
                    <a:pt x="101" y="152"/>
                  </a:cubicBezTo>
                  <a:cubicBezTo>
                    <a:pt x="100" y="173"/>
                    <a:pt x="104" y="192"/>
                    <a:pt x="111" y="209"/>
                  </a:cubicBezTo>
                  <a:close/>
                  <a:moveTo>
                    <a:pt x="120" y="208"/>
                  </a:moveTo>
                  <a:cubicBezTo>
                    <a:pt x="124" y="205"/>
                    <a:pt x="129" y="202"/>
                    <a:pt x="128" y="196"/>
                  </a:cubicBezTo>
                  <a:cubicBezTo>
                    <a:pt x="124" y="198"/>
                    <a:pt x="122" y="203"/>
                    <a:pt x="120" y="208"/>
                  </a:cubicBezTo>
                  <a:close/>
                  <a:moveTo>
                    <a:pt x="87" y="197"/>
                  </a:moveTo>
                  <a:cubicBezTo>
                    <a:pt x="83" y="196"/>
                    <a:pt x="77" y="197"/>
                    <a:pt x="73" y="197"/>
                  </a:cubicBezTo>
                  <a:cubicBezTo>
                    <a:pt x="70" y="198"/>
                    <a:pt x="65" y="197"/>
                    <a:pt x="62" y="199"/>
                  </a:cubicBezTo>
                  <a:cubicBezTo>
                    <a:pt x="58" y="202"/>
                    <a:pt x="55" y="212"/>
                    <a:pt x="55" y="216"/>
                  </a:cubicBezTo>
                  <a:cubicBezTo>
                    <a:pt x="59" y="217"/>
                    <a:pt x="62" y="217"/>
                    <a:pt x="66" y="219"/>
                  </a:cubicBezTo>
                  <a:cubicBezTo>
                    <a:pt x="66" y="217"/>
                    <a:pt x="66" y="214"/>
                    <a:pt x="66" y="212"/>
                  </a:cubicBezTo>
                  <a:cubicBezTo>
                    <a:pt x="67" y="211"/>
                    <a:pt x="68" y="209"/>
                    <a:pt x="69" y="208"/>
                  </a:cubicBezTo>
                  <a:cubicBezTo>
                    <a:pt x="76" y="205"/>
                    <a:pt x="92" y="205"/>
                    <a:pt x="96" y="210"/>
                  </a:cubicBezTo>
                  <a:cubicBezTo>
                    <a:pt x="98" y="212"/>
                    <a:pt x="97" y="215"/>
                    <a:pt x="98" y="217"/>
                  </a:cubicBezTo>
                  <a:cubicBezTo>
                    <a:pt x="103" y="217"/>
                    <a:pt x="105" y="216"/>
                    <a:pt x="108" y="214"/>
                  </a:cubicBezTo>
                  <a:cubicBezTo>
                    <a:pt x="105" y="202"/>
                    <a:pt x="99" y="197"/>
                    <a:pt x="87" y="197"/>
                  </a:cubicBezTo>
                  <a:close/>
                  <a:moveTo>
                    <a:pt x="131" y="213"/>
                  </a:moveTo>
                  <a:cubicBezTo>
                    <a:pt x="134" y="211"/>
                    <a:pt x="137" y="209"/>
                    <a:pt x="134" y="207"/>
                  </a:cubicBezTo>
                  <a:cubicBezTo>
                    <a:pt x="129" y="208"/>
                    <a:pt x="121" y="208"/>
                    <a:pt x="120" y="214"/>
                  </a:cubicBezTo>
                  <a:cubicBezTo>
                    <a:pt x="124" y="216"/>
                    <a:pt x="128" y="214"/>
                    <a:pt x="131" y="213"/>
                  </a:cubicBezTo>
                  <a:close/>
                  <a:moveTo>
                    <a:pt x="94" y="211"/>
                  </a:moveTo>
                  <a:cubicBezTo>
                    <a:pt x="87" y="207"/>
                    <a:pt x="75" y="207"/>
                    <a:pt x="69" y="212"/>
                  </a:cubicBezTo>
                  <a:cubicBezTo>
                    <a:pt x="68" y="212"/>
                    <a:pt x="68" y="214"/>
                    <a:pt x="68" y="215"/>
                  </a:cubicBezTo>
                  <a:cubicBezTo>
                    <a:pt x="70" y="213"/>
                    <a:pt x="74" y="214"/>
                    <a:pt x="77" y="214"/>
                  </a:cubicBezTo>
                  <a:cubicBezTo>
                    <a:pt x="82" y="213"/>
                    <a:pt x="88" y="213"/>
                    <a:pt x="95" y="214"/>
                  </a:cubicBezTo>
                  <a:cubicBezTo>
                    <a:pt x="96" y="213"/>
                    <a:pt x="94" y="212"/>
                    <a:pt x="94" y="211"/>
                  </a:cubicBezTo>
                  <a:close/>
                  <a:moveTo>
                    <a:pt x="117" y="216"/>
                  </a:moveTo>
                  <a:cubicBezTo>
                    <a:pt x="117" y="216"/>
                    <a:pt x="118" y="213"/>
                    <a:pt x="116" y="212"/>
                  </a:cubicBezTo>
                  <a:cubicBezTo>
                    <a:pt x="115" y="213"/>
                    <a:pt x="114" y="213"/>
                    <a:pt x="114" y="216"/>
                  </a:cubicBezTo>
                  <a:cubicBezTo>
                    <a:pt x="115" y="216"/>
                    <a:pt x="116" y="216"/>
                    <a:pt x="116" y="216"/>
                  </a:cubicBezTo>
                  <a:cubicBezTo>
                    <a:pt x="116" y="216"/>
                    <a:pt x="116" y="215"/>
                    <a:pt x="117" y="216"/>
                  </a:cubicBezTo>
                  <a:close/>
                  <a:moveTo>
                    <a:pt x="40" y="215"/>
                  </a:moveTo>
                  <a:cubicBezTo>
                    <a:pt x="38" y="214"/>
                    <a:pt x="36" y="213"/>
                    <a:pt x="34" y="213"/>
                  </a:cubicBezTo>
                  <a:cubicBezTo>
                    <a:pt x="30" y="212"/>
                    <a:pt x="22" y="213"/>
                    <a:pt x="19" y="214"/>
                  </a:cubicBezTo>
                  <a:cubicBezTo>
                    <a:pt x="16" y="216"/>
                    <a:pt x="13" y="220"/>
                    <a:pt x="10" y="222"/>
                  </a:cubicBezTo>
                  <a:cubicBezTo>
                    <a:pt x="13" y="223"/>
                    <a:pt x="15" y="221"/>
                    <a:pt x="19" y="222"/>
                  </a:cubicBezTo>
                  <a:cubicBezTo>
                    <a:pt x="19" y="220"/>
                    <a:pt x="23" y="215"/>
                    <a:pt x="25" y="215"/>
                  </a:cubicBezTo>
                  <a:cubicBezTo>
                    <a:pt x="26" y="214"/>
                    <a:pt x="29" y="216"/>
                    <a:pt x="32" y="216"/>
                  </a:cubicBezTo>
                  <a:cubicBezTo>
                    <a:pt x="36" y="216"/>
                    <a:pt x="40" y="214"/>
                    <a:pt x="42" y="217"/>
                  </a:cubicBezTo>
                  <a:cubicBezTo>
                    <a:pt x="43" y="218"/>
                    <a:pt x="42" y="219"/>
                    <a:pt x="43" y="220"/>
                  </a:cubicBezTo>
                  <a:cubicBezTo>
                    <a:pt x="43" y="221"/>
                    <a:pt x="42" y="222"/>
                    <a:pt x="42" y="224"/>
                  </a:cubicBezTo>
                  <a:cubicBezTo>
                    <a:pt x="46" y="222"/>
                    <a:pt x="49" y="223"/>
                    <a:pt x="52" y="223"/>
                  </a:cubicBezTo>
                  <a:cubicBezTo>
                    <a:pt x="49" y="221"/>
                    <a:pt x="52" y="218"/>
                    <a:pt x="53" y="215"/>
                  </a:cubicBezTo>
                  <a:cubicBezTo>
                    <a:pt x="48" y="215"/>
                    <a:pt x="44" y="215"/>
                    <a:pt x="40" y="215"/>
                  </a:cubicBezTo>
                  <a:close/>
                  <a:moveTo>
                    <a:pt x="68" y="216"/>
                  </a:moveTo>
                  <a:cubicBezTo>
                    <a:pt x="69" y="219"/>
                    <a:pt x="67" y="222"/>
                    <a:pt x="67" y="225"/>
                  </a:cubicBezTo>
                  <a:cubicBezTo>
                    <a:pt x="76" y="223"/>
                    <a:pt x="86" y="224"/>
                    <a:pt x="95" y="223"/>
                  </a:cubicBezTo>
                  <a:cubicBezTo>
                    <a:pt x="95" y="222"/>
                    <a:pt x="96" y="220"/>
                    <a:pt x="96" y="219"/>
                  </a:cubicBezTo>
                  <a:cubicBezTo>
                    <a:pt x="96" y="218"/>
                    <a:pt x="94" y="218"/>
                    <a:pt x="95" y="216"/>
                  </a:cubicBezTo>
                  <a:cubicBezTo>
                    <a:pt x="96" y="216"/>
                    <a:pt x="96" y="217"/>
                    <a:pt x="96" y="216"/>
                  </a:cubicBezTo>
                  <a:cubicBezTo>
                    <a:pt x="87" y="214"/>
                    <a:pt x="79" y="217"/>
                    <a:pt x="68" y="216"/>
                  </a:cubicBezTo>
                  <a:close/>
                  <a:moveTo>
                    <a:pt x="98" y="219"/>
                  </a:moveTo>
                  <a:cubicBezTo>
                    <a:pt x="101" y="221"/>
                    <a:pt x="106" y="219"/>
                    <a:pt x="110" y="216"/>
                  </a:cubicBezTo>
                  <a:cubicBezTo>
                    <a:pt x="109" y="216"/>
                    <a:pt x="110" y="215"/>
                    <a:pt x="110" y="215"/>
                  </a:cubicBezTo>
                  <a:cubicBezTo>
                    <a:pt x="107" y="217"/>
                    <a:pt x="101" y="219"/>
                    <a:pt x="98" y="219"/>
                  </a:cubicBezTo>
                  <a:close/>
                  <a:moveTo>
                    <a:pt x="157" y="218"/>
                  </a:moveTo>
                  <a:cubicBezTo>
                    <a:pt x="153" y="217"/>
                    <a:pt x="150" y="218"/>
                    <a:pt x="146" y="218"/>
                  </a:cubicBezTo>
                  <a:cubicBezTo>
                    <a:pt x="140" y="218"/>
                    <a:pt x="134" y="216"/>
                    <a:pt x="128" y="217"/>
                  </a:cubicBezTo>
                  <a:cubicBezTo>
                    <a:pt x="127" y="216"/>
                    <a:pt x="125" y="216"/>
                    <a:pt x="124" y="217"/>
                  </a:cubicBezTo>
                  <a:cubicBezTo>
                    <a:pt x="127" y="218"/>
                    <a:pt x="129" y="221"/>
                    <a:pt x="131" y="223"/>
                  </a:cubicBezTo>
                  <a:cubicBezTo>
                    <a:pt x="134" y="223"/>
                    <a:pt x="134" y="223"/>
                    <a:pt x="137" y="223"/>
                  </a:cubicBezTo>
                  <a:cubicBezTo>
                    <a:pt x="135" y="218"/>
                    <a:pt x="140" y="218"/>
                    <a:pt x="144" y="219"/>
                  </a:cubicBezTo>
                  <a:cubicBezTo>
                    <a:pt x="147" y="219"/>
                    <a:pt x="151" y="218"/>
                    <a:pt x="155" y="219"/>
                  </a:cubicBezTo>
                  <a:cubicBezTo>
                    <a:pt x="157" y="220"/>
                    <a:pt x="160" y="226"/>
                    <a:pt x="164" y="224"/>
                  </a:cubicBezTo>
                  <a:cubicBezTo>
                    <a:pt x="161" y="222"/>
                    <a:pt x="160" y="219"/>
                    <a:pt x="157" y="218"/>
                  </a:cubicBezTo>
                  <a:close/>
                  <a:moveTo>
                    <a:pt x="26" y="217"/>
                  </a:moveTo>
                  <a:cubicBezTo>
                    <a:pt x="25" y="218"/>
                    <a:pt x="21" y="219"/>
                    <a:pt x="22" y="220"/>
                  </a:cubicBezTo>
                  <a:cubicBezTo>
                    <a:pt x="30" y="220"/>
                    <a:pt x="33" y="220"/>
                    <a:pt x="41" y="220"/>
                  </a:cubicBezTo>
                  <a:cubicBezTo>
                    <a:pt x="41" y="219"/>
                    <a:pt x="41" y="219"/>
                    <a:pt x="41" y="218"/>
                  </a:cubicBezTo>
                  <a:cubicBezTo>
                    <a:pt x="36" y="217"/>
                    <a:pt x="31" y="218"/>
                    <a:pt x="26" y="217"/>
                  </a:cubicBezTo>
                  <a:close/>
                  <a:moveTo>
                    <a:pt x="111" y="225"/>
                  </a:moveTo>
                  <a:cubicBezTo>
                    <a:pt x="115" y="224"/>
                    <a:pt x="118" y="224"/>
                    <a:pt x="122" y="224"/>
                  </a:cubicBezTo>
                  <a:cubicBezTo>
                    <a:pt x="121" y="221"/>
                    <a:pt x="117" y="217"/>
                    <a:pt x="113" y="217"/>
                  </a:cubicBezTo>
                  <a:cubicBezTo>
                    <a:pt x="115" y="220"/>
                    <a:pt x="114" y="224"/>
                    <a:pt x="111" y="225"/>
                  </a:cubicBezTo>
                  <a:close/>
                  <a:moveTo>
                    <a:pt x="124" y="223"/>
                  </a:moveTo>
                  <a:cubicBezTo>
                    <a:pt x="126" y="223"/>
                    <a:pt x="127" y="223"/>
                    <a:pt x="129" y="223"/>
                  </a:cubicBezTo>
                  <a:cubicBezTo>
                    <a:pt x="127" y="220"/>
                    <a:pt x="123" y="217"/>
                    <a:pt x="119" y="218"/>
                  </a:cubicBezTo>
                  <a:cubicBezTo>
                    <a:pt x="121" y="219"/>
                    <a:pt x="123" y="221"/>
                    <a:pt x="124" y="223"/>
                  </a:cubicBezTo>
                  <a:close/>
                  <a:moveTo>
                    <a:pt x="55" y="218"/>
                  </a:moveTo>
                  <a:cubicBezTo>
                    <a:pt x="54" y="219"/>
                    <a:pt x="54" y="221"/>
                    <a:pt x="55" y="222"/>
                  </a:cubicBezTo>
                  <a:cubicBezTo>
                    <a:pt x="58" y="222"/>
                    <a:pt x="60" y="223"/>
                    <a:pt x="64" y="223"/>
                  </a:cubicBezTo>
                  <a:cubicBezTo>
                    <a:pt x="65" y="222"/>
                    <a:pt x="66" y="222"/>
                    <a:pt x="66" y="220"/>
                  </a:cubicBezTo>
                  <a:cubicBezTo>
                    <a:pt x="62" y="219"/>
                    <a:pt x="59" y="219"/>
                    <a:pt x="55" y="218"/>
                  </a:cubicBezTo>
                  <a:close/>
                  <a:moveTo>
                    <a:pt x="111" y="219"/>
                  </a:moveTo>
                  <a:cubicBezTo>
                    <a:pt x="108" y="220"/>
                    <a:pt x="102" y="223"/>
                    <a:pt x="98" y="221"/>
                  </a:cubicBezTo>
                  <a:cubicBezTo>
                    <a:pt x="98" y="222"/>
                    <a:pt x="97" y="222"/>
                    <a:pt x="98" y="223"/>
                  </a:cubicBezTo>
                  <a:cubicBezTo>
                    <a:pt x="98" y="223"/>
                    <a:pt x="99" y="223"/>
                    <a:pt x="99" y="223"/>
                  </a:cubicBezTo>
                  <a:cubicBezTo>
                    <a:pt x="99" y="224"/>
                    <a:pt x="100" y="224"/>
                    <a:pt x="99" y="224"/>
                  </a:cubicBezTo>
                  <a:cubicBezTo>
                    <a:pt x="104" y="225"/>
                    <a:pt x="110" y="224"/>
                    <a:pt x="112" y="221"/>
                  </a:cubicBezTo>
                  <a:cubicBezTo>
                    <a:pt x="111" y="220"/>
                    <a:pt x="112" y="219"/>
                    <a:pt x="111" y="219"/>
                  </a:cubicBezTo>
                  <a:close/>
                  <a:moveTo>
                    <a:pt x="154" y="221"/>
                  </a:moveTo>
                  <a:cubicBezTo>
                    <a:pt x="149" y="221"/>
                    <a:pt x="144" y="221"/>
                    <a:pt x="141" y="221"/>
                  </a:cubicBezTo>
                  <a:cubicBezTo>
                    <a:pt x="140" y="220"/>
                    <a:pt x="138" y="221"/>
                    <a:pt x="139" y="222"/>
                  </a:cubicBezTo>
                  <a:cubicBezTo>
                    <a:pt x="140" y="222"/>
                    <a:pt x="140" y="223"/>
                    <a:pt x="141" y="223"/>
                  </a:cubicBezTo>
                  <a:cubicBezTo>
                    <a:pt x="146" y="223"/>
                    <a:pt x="151" y="224"/>
                    <a:pt x="156" y="224"/>
                  </a:cubicBezTo>
                  <a:cubicBezTo>
                    <a:pt x="155" y="223"/>
                    <a:pt x="154" y="223"/>
                    <a:pt x="154" y="221"/>
                  </a:cubicBezTo>
                  <a:close/>
                  <a:moveTo>
                    <a:pt x="21" y="222"/>
                  </a:moveTo>
                  <a:cubicBezTo>
                    <a:pt x="21" y="223"/>
                    <a:pt x="20" y="223"/>
                    <a:pt x="20" y="224"/>
                  </a:cubicBezTo>
                  <a:cubicBezTo>
                    <a:pt x="21" y="223"/>
                    <a:pt x="23" y="224"/>
                    <a:pt x="24" y="223"/>
                  </a:cubicBezTo>
                  <a:cubicBezTo>
                    <a:pt x="28" y="225"/>
                    <a:pt x="34" y="224"/>
                    <a:pt x="38" y="225"/>
                  </a:cubicBezTo>
                  <a:cubicBezTo>
                    <a:pt x="38" y="224"/>
                    <a:pt x="39" y="224"/>
                    <a:pt x="39" y="223"/>
                  </a:cubicBezTo>
                  <a:cubicBezTo>
                    <a:pt x="32" y="222"/>
                    <a:pt x="27" y="223"/>
                    <a:pt x="21" y="222"/>
                  </a:cubicBezTo>
                  <a:close/>
                  <a:moveTo>
                    <a:pt x="8" y="224"/>
                  </a:moveTo>
                  <a:cubicBezTo>
                    <a:pt x="7" y="226"/>
                    <a:pt x="4" y="228"/>
                    <a:pt x="3" y="230"/>
                  </a:cubicBezTo>
                  <a:cubicBezTo>
                    <a:pt x="4" y="228"/>
                    <a:pt x="8" y="227"/>
                    <a:pt x="10" y="227"/>
                  </a:cubicBezTo>
                  <a:cubicBezTo>
                    <a:pt x="20" y="226"/>
                    <a:pt x="28" y="228"/>
                    <a:pt x="37" y="227"/>
                  </a:cubicBezTo>
                  <a:cubicBezTo>
                    <a:pt x="29" y="227"/>
                    <a:pt x="25" y="225"/>
                    <a:pt x="19" y="226"/>
                  </a:cubicBezTo>
                  <a:cubicBezTo>
                    <a:pt x="18" y="225"/>
                    <a:pt x="18" y="224"/>
                    <a:pt x="17" y="224"/>
                  </a:cubicBezTo>
                  <a:cubicBezTo>
                    <a:pt x="15" y="223"/>
                    <a:pt x="10" y="224"/>
                    <a:pt x="8" y="224"/>
                  </a:cubicBezTo>
                  <a:close/>
                  <a:moveTo>
                    <a:pt x="47" y="225"/>
                  </a:moveTo>
                  <a:cubicBezTo>
                    <a:pt x="44" y="225"/>
                    <a:pt x="41" y="225"/>
                    <a:pt x="40" y="228"/>
                  </a:cubicBezTo>
                  <a:cubicBezTo>
                    <a:pt x="48" y="228"/>
                    <a:pt x="60" y="229"/>
                    <a:pt x="69" y="227"/>
                  </a:cubicBezTo>
                  <a:cubicBezTo>
                    <a:pt x="70" y="227"/>
                    <a:pt x="71" y="228"/>
                    <a:pt x="71" y="229"/>
                  </a:cubicBezTo>
                  <a:cubicBezTo>
                    <a:pt x="88" y="229"/>
                    <a:pt x="108" y="229"/>
                    <a:pt x="125" y="228"/>
                  </a:cubicBezTo>
                  <a:cubicBezTo>
                    <a:pt x="125" y="227"/>
                    <a:pt x="125" y="226"/>
                    <a:pt x="124" y="225"/>
                  </a:cubicBezTo>
                  <a:cubicBezTo>
                    <a:pt x="121" y="226"/>
                    <a:pt x="118" y="226"/>
                    <a:pt x="115" y="226"/>
                  </a:cubicBezTo>
                  <a:cubicBezTo>
                    <a:pt x="113" y="226"/>
                    <a:pt x="111" y="227"/>
                    <a:pt x="110" y="227"/>
                  </a:cubicBezTo>
                  <a:cubicBezTo>
                    <a:pt x="109" y="227"/>
                    <a:pt x="108" y="226"/>
                    <a:pt x="107" y="226"/>
                  </a:cubicBezTo>
                  <a:cubicBezTo>
                    <a:pt x="104" y="226"/>
                    <a:pt x="101" y="228"/>
                    <a:pt x="98" y="226"/>
                  </a:cubicBezTo>
                  <a:cubicBezTo>
                    <a:pt x="97" y="226"/>
                    <a:pt x="96" y="225"/>
                    <a:pt x="96" y="225"/>
                  </a:cubicBezTo>
                  <a:cubicBezTo>
                    <a:pt x="92" y="225"/>
                    <a:pt x="88" y="226"/>
                    <a:pt x="83" y="226"/>
                  </a:cubicBezTo>
                  <a:cubicBezTo>
                    <a:pt x="76" y="226"/>
                    <a:pt x="71" y="226"/>
                    <a:pt x="63" y="227"/>
                  </a:cubicBezTo>
                  <a:cubicBezTo>
                    <a:pt x="63" y="226"/>
                    <a:pt x="63" y="226"/>
                    <a:pt x="64" y="225"/>
                  </a:cubicBezTo>
                  <a:cubicBezTo>
                    <a:pt x="58" y="225"/>
                    <a:pt x="52" y="225"/>
                    <a:pt x="47" y="225"/>
                  </a:cubicBezTo>
                  <a:close/>
                  <a:moveTo>
                    <a:pt x="132" y="225"/>
                  </a:moveTo>
                  <a:cubicBezTo>
                    <a:pt x="133" y="230"/>
                    <a:pt x="138" y="227"/>
                    <a:pt x="142" y="228"/>
                  </a:cubicBezTo>
                  <a:cubicBezTo>
                    <a:pt x="140" y="227"/>
                    <a:pt x="140" y="226"/>
                    <a:pt x="139" y="225"/>
                  </a:cubicBezTo>
                  <a:cubicBezTo>
                    <a:pt x="136" y="225"/>
                    <a:pt x="134" y="225"/>
                    <a:pt x="132" y="225"/>
                  </a:cubicBezTo>
                  <a:close/>
                  <a:moveTo>
                    <a:pt x="127" y="228"/>
                  </a:moveTo>
                  <a:cubicBezTo>
                    <a:pt x="129" y="228"/>
                    <a:pt x="130" y="227"/>
                    <a:pt x="131" y="227"/>
                  </a:cubicBezTo>
                  <a:cubicBezTo>
                    <a:pt x="131" y="226"/>
                    <a:pt x="131" y="225"/>
                    <a:pt x="130" y="225"/>
                  </a:cubicBezTo>
                  <a:cubicBezTo>
                    <a:pt x="129" y="226"/>
                    <a:pt x="127" y="225"/>
                    <a:pt x="126" y="225"/>
                  </a:cubicBezTo>
                  <a:cubicBezTo>
                    <a:pt x="126" y="226"/>
                    <a:pt x="127" y="226"/>
                    <a:pt x="127" y="228"/>
                  </a:cubicBezTo>
                  <a:close/>
                  <a:moveTo>
                    <a:pt x="147" y="226"/>
                  </a:moveTo>
                  <a:cubicBezTo>
                    <a:pt x="146" y="226"/>
                    <a:pt x="145" y="226"/>
                    <a:pt x="144" y="225"/>
                  </a:cubicBezTo>
                  <a:cubicBezTo>
                    <a:pt x="146" y="226"/>
                    <a:pt x="149" y="227"/>
                    <a:pt x="151" y="227"/>
                  </a:cubicBezTo>
                  <a:cubicBezTo>
                    <a:pt x="154" y="227"/>
                    <a:pt x="157" y="228"/>
                    <a:pt x="160" y="227"/>
                  </a:cubicBezTo>
                  <a:cubicBezTo>
                    <a:pt x="157" y="225"/>
                    <a:pt x="151" y="226"/>
                    <a:pt x="147" y="226"/>
                  </a:cubicBezTo>
                  <a:close/>
                  <a:moveTo>
                    <a:pt x="166" y="226"/>
                  </a:moveTo>
                  <a:cubicBezTo>
                    <a:pt x="165" y="227"/>
                    <a:pt x="163" y="226"/>
                    <a:pt x="162" y="226"/>
                  </a:cubicBezTo>
                  <a:cubicBezTo>
                    <a:pt x="163" y="227"/>
                    <a:pt x="163" y="229"/>
                    <a:pt x="163" y="230"/>
                  </a:cubicBezTo>
                  <a:cubicBezTo>
                    <a:pt x="165" y="229"/>
                    <a:pt x="168" y="231"/>
                    <a:pt x="171" y="230"/>
                  </a:cubicBezTo>
                  <a:cubicBezTo>
                    <a:pt x="170" y="228"/>
                    <a:pt x="168" y="227"/>
                    <a:pt x="166" y="226"/>
                  </a:cubicBezTo>
                  <a:close/>
                  <a:moveTo>
                    <a:pt x="105" y="231"/>
                  </a:moveTo>
                  <a:cubicBezTo>
                    <a:pt x="101" y="231"/>
                    <a:pt x="97" y="231"/>
                    <a:pt x="93" y="231"/>
                  </a:cubicBezTo>
                  <a:cubicBezTo>
                    <a:pt x="83" y="231"/>
                    <a:pt x="71" y="229"/>
                    <a:pt x="61" y="231"/>
                  </a:cubicBezTo>
                  <a:cubicBezTo>
                    <a:pt x="61" y="231"/>
                    <a:pt x="61" y="231"/>
                    <a:pt x="60" y="230"/>
                  </a:cubicBezTo>
                  <a:cubicBezTo>
                    <a:pt x="55" y="231"/>
                    <a:pt x="51" y="230"/>
                    <a:pt x="46" y="230"/>
                  </a:cubicBezTo>
                  <a:cubicBezTo>
                    <a:pt x="41" y="230"/>
                    <a:pt x="36" y="229"/>
                    <a:pt x="28" y="229"/>
                  </a:cubicBezTo>
                  <a:cubicBezTo>
                    <a:pt x="25" y="229"/>
                    <a:pt x="22" y="229"/>
                    <a:pt x="20" y="229"/>
                  </a:cubicBezTo>
                  <a:cubicBezTo>
                    <a:pt x="18" y="229"/>
                    <a:pt x="16" y="229"/>
                    <a:pt x="15" y="229"/>
                  </a:cubicBezTo>
                  <a:cubicBezTo>
                    <a:pt x="13" y="229"/>
                    <a:pt x="11" y="229"/>
                    <a:pt x="9" y="229"/>
                  </a:cubicBezTo>
                  <a:cubicBezTo>
                    <a:pt x="6" y="230"/>
                    <a:pt x="5" y="232"/>
                    <a:pt x="2" y="233"/>
                  </a:cubicBezTo>
                  <a:cubicBezTo>
                    <a:pt x="3" y="249"/>
                    <a:pt x="6" y="265"/>
                    <a:pt x="7" y="278"/>
                  </a:cubicBezTo>
                  <a:cubicBezTo>
                    <a:pt x="8" y="282"/>
                    <a:pt x="8" y="287"/>
                    <a:pt x="9" y="291"/>
                  </a:cubicBezTo>
                  <a:cubicBezTo>
                    <a:pt x="10" y="300"/>
                    <a:pt x="12" y="308"/>
                    <a:pt x="13" y="317"/>
                  </a:cubicBezTo>
                  <a:cubicBezTo>
                    <a:pt x="14" y="318"/>
                    <a:pt x="13" y="318"/>
                    <a:pt x="14" y="320"/>
                  </a:cubicBezTo>
                  <a:cubicBezTo>
                    <a:pt x="16" y="321"/>
                    <a:pt x="17" y="323"/>
                    <a:pt x="18" y="324"/>
                  </a:cubicBezTo>
                  <a:cubicBezTo>
                    <a:pt x="21" y="324"/>
                    <a:pt x="23" y="325"/>
                    <a:pt x="25" y="325"/>
                  </a:cubicBezTo>
                  <a:cubicBezTo>
                    <a:pt x="29" y="326"/>
                    <a:pt x="35" y="325"/>
                    <a:pt x="40" y="325"/>
                  </a:cubicBezTo>
                  <a:cubicBezTo>
                    <a:pt x="50" y="326"/>
                    <a:pt x="62" y="327"/>
                    <a:pt x="72" y="327"/>
                  </a:cubicBezTo>
                  <a:cubicBezTo>
                    <a:pt x="79" y="327"/>
                    <a:pt x="85" y="327"/>
                    <a:pt x="92" y="327"/>
                  </a:cubicBezTo>
                  <a:cubicBezTo>
                    <a:pt x="97" y="327"/>
                    <a:pt x="102" y="328"/>
                    <a:pt x="107" y="328"/>
                  </a:cubicBezTo>
                  <a:cubicBezTo>
                    <a:pt x="112" y="328"/>
                    <a:pt x="117" y="327"/>
                    <a:pt x="122" y="327"/>
                  </a:cubicBezTo>
                  <a:cubicBezTo>
                    <a:pt x="131" y="326"/>
                    <a:pt x="140" y="327"/>
                    <a:pt x="149" y="326"/>
                  </a:cubicBezTo>
                  <a:cubicBezTo>
                    <a:pt x="154" y="327"/>
                    <a:pt x="160" y="326"/>
                    <a:pt x="166" y="324"/>
                  </a:cubicBezTo>
                  <a:cubicBezTo>
                    <a:pt x="169" y="309"/>
                    <a:pt x="171" y="293"/>
                    <a:pt x="172" y="277"/>
                  </a:cubicBezTo>
                  <a:cubicBezTo>
                    <a:pt x="172" y="269"/>
                    <a:pt x="172" y="261"/>
                    <a:pt x="172" y="253"/>
                  </a:cubicBezTo>
                  <a:cubicBezTo>
                    <a:pt x="172" y="247"/>
                    <a:pt x="173" y="238"/>
                    <a:pt x="172" y="233"/>
                  </a:cubicBezTo>
                  <a:cubicBezTo>
                    <a:pt x="159" y="231"/>
                    <a:pt x="146" y="231"/>
                    <a:pt x="135" y="230"/>
                  </a:cubicBezTo>
                  <a:cubicBezTo>
                    <a:pt x="134" y="231"/>
                    <a:pt x="136" y="233"/>
                    <a:pt x="135" y="234"/>
                  </a:cubicBezTo>
                  <a:cubicBezTo>
                    <a:pt x="134" y="232"/>
                    <a:pt x="133" y="231"/>
                    <a:pt x="132" y="229"/>
                  </a:cubicBezTo>
                  <a:cubicBezTo>
                    <a:pt x="130" y="230"/>
                    <a:pt x="130" y="229"/>
                    <a:pt x="128" y="230"/>
                  </a:cubicBezTo>
                  <a:cubicBezTo>
                    <a:pt x="130" y="234"/>
                    <a:pt x="132" y="239"/>
                    <a:pt x="131" y="245"/>
                  </a:cubicBezTo>
                  <a:cubicBezTo>
                    <a:pt x="130" y="248"/>
                    <a:pt x="129" y="251"/>
                    <a:pt x="130" y="255"/>
                  </a:cubicBezTo>
                  <a:cubicBezTo>
                    <a:pt x="131" y="259"/>
                    <a:pt x="134" y="261"/>
                    <a:pt x="134" y="265"/>
                  </a:cubicBezTo>
                  <a:cubicBezTo>
                    <a:pt x="132" y="263"/>
                    <a:pt x="130" y="260"/>
                    <a:pt x="129" y="257"/>
                  </a:cubicBezTo>
                  <a:cubicBezTo>
                    <a:pt x="126" y="249"/>
                    <a:pt x="132" y="237"/>
                    <a:pt x="126" y="230"/>
                  </a:cubicBezTo>
                  <a:cubicBezTo>
                    <a:pt x="119" y="230"/>
                    <a:pt x="112" y="229"/>
                    <a:pt x="105" y="23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</p:grpSp>
      <p:sp>
        <p:nvSpPr>
          <p:cNvPr id="393" name="Freeform 159"/>
          <p:cNvSpPr/>
          <p:nvPr/>
        </p:nvSpPr>
        <p:spPr bwMode="auto">
          <a:xfrm>
            <a:off x="7305675" y="552450"/>
            <a:ext cx="82550" cy="96838"/>
          </a:xfrm>
          <a:custGeom>
            <a:avLst/>
            <a:gdLst>
              <a:gd name="T0" fmla="*/ 24 w 26"/>
              <a:gd name="T1" fmla="*/ 1 h 31"/>
              <a:gd name="T2" fmla="*/ 25 w 26"/>
              <a:gd name="T3" fmla="*/ 10 h 31"/>
              <a:gd name="T4" fmla="*/ 18 w 26"/>
              <a:gd name="T5" fmla="*/ 26 h 31"/>
              <a:gd name="T6" fmla="*/ 17 w 26"/>
              <a:gd name="T7" fmla="*/ 24 h 31"/>
              <a:gd name="T8" fmla="*/ 17 w 26"/>
              <a:gd name="T9" fmla="*/ 20 h 31"/>
              <a:gd name="T10" fmla="*/ 0 w 26"/>
              <a:gd name="T11" fmla="*/ 31 h 31"/>
              <a:gd name="T12" fmla="*/ 6 w 26"/>
              <a:gd name="T13" fmla="*/ 28 h 31"/>
              <a:gd name="T14" fmla="*/ 13 w 26"/>
              <a:gd name="T15" fmla="*/ 23 h 31"/>
              <a:gd name="T16" fmla="*/ 17 w 26"/>
              <a:gd name="T17" fmla="*/ 16 h 31"/>
              <a:gd name="T18" fmla="*/ 18 w 26"/>
              <a:gd name="T19" fmla="*/ 17 h 31"/>
              <a:gd name="T20" fmla="*/ 19 w 26"/>
              <a:gd name="T21" fmla="*/ 22 h 31"/>
              <a:gd name="T22" fmla="*/ 23 w 26"/>
              <a:gd name="T23" fmla="*/ 2 h 31"/>
              <a:gd name="T24" fmla="*/ 19 w 26"/>
              <a:gd name="T25" fmla="*/ 8 h 31"/>
              <a:gd name="T26" fmla="*/ 6 w 26"/>
              <a:gd name="T27" fmla="*/ 16 h 31"/>
              <a:gd name="T28" fmla="*/ 19 w 26"/>
              <a:gd name="T29" fmla="*/ 1 h 31"/>
              <a:gd name="T30" fmla="*/ 24 w 26"/>
              <a:gd name="T31" fmla="*/ 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6" h="31">
                <a:moveTo>
                  <a:pt x="24" y="1"/>
                </a:moveTo>
                <a:cubicBezTo>
                  <a:pt x="25" y="3"/>
                  <a:pt x="26" y="7"/>
                  <a:pt x="25" y="10"/>
                </a:cubicBezTo>
                <a:cubicBezTo>
                  <a:pt x="25" y="17"/>
                  <a:pt x="23" y="23"/>
                  <a:pt x="18" y="26"/>
                </a:cubicBezTo>
                <a:cubicBezTo>
                  <a:pt x="17" y="25"/>
                  <a:pt x="17" y="25"/>
                  <a:pt x="17" y="24"/>
                </a:cubicBezTo>
                <a:cubicBezTo>
                  <a:pt x="17" y="24"/>
                  <a:pt x="18" y="22"/>
                  <a:pt x="17" y="20"/>
                </a:cubicBezTo>
                <a:cubicBezTo>
                  <a:pt x="13" y="26"/>
                  <a:pt x="8" y="31"/>
                  <a:pt x="0" y="31"/>
                </a:cubicBezTo>
                <a:cubicBezTo>
                  <a:pt x="1" y="29"/>
                  <a:pt x="4" y="29"/>
                  <a:pt x="6" y="28"/>
                </a:cubicBezTo>
                <a:cubicBezTo>
                  <a:pt x="9" y="27"/>
                  <a:pt x="11" y="24"/>
                  <a:pt x="13" y="23"/>
                </a:cubicBezTo>
                <a:cubicBezTo>
                  <a:pt x="15" y="21"/>
                  <a:pt x="15" y="18"/>
                  <a:pt x="17" y="16"/>
                </a:cubicBezTo>
                <a:cubicBezTo>
                  <a:pt x="17" y="16"/>
                  <a:pt x="18" y="17"/>
                  <a:pt x="18" y="17"/>
                </a:cubicBezTo>
                <a:cubicBezTo>
                  <a:pt x="19" y="18"/>
                  <a:pt x="19" y="20"/>
                  <a:pt x="19" y="22"/>
                </a:cubicBezTo>
                <a:cubicBezTo>
                  <a:pt x="24" y="18"/>
                  <a:pt x="23" y="9"/>
                  <a:pt x="23" y="2"/>
                </a:cubicBezTo>
                <a:cubicBezTo>
                  <a:pt x="21" y="3"/>
                  <a:pt x="21" y="6"/>
                  <a:pt x="19" y="8"/>
                </a:cubicBezTo>
                <a:cubicBezTo>
                  <a:pt x="16" y="12"/>
                  <a:pt x="12" y="15"/>
                  <a:pt x="6" y="16"/>
                </a:cubicBezTo>
                <a:cubicBezTo>
                  <a:pt x="12" y="12"/>
                  <a:pt x="19" y="9"/>
                  <a:pt x="19" y="1"/>
                </a:cubicBezTo>
                <a:cubicBezTo>
                  <a:pt x="21" y="0"/>
                  <a:pt x="23" y="2"/>
                  <a:pt x="2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94" name="Freeform 160"/>
          <p:cNvSpPr/>
          <p:nvPr/>
        </p:nvSpPr>
        <p:spPr bwMode="auto">
          <a:xfrm>
            <a:off x="7426325" y="658813"/>
            <a:ext cx="22225" cy="19050"/>
          </a:xfrm>
          <a:custGeom>
            <a:avLst/>
            <a:gdLst>
              <a:gd name="T0" fmla="*/ 7 w 7"/>
              <a:gd name="T1" fmla="*/ 5 h 6"/>
              <a:gd name="T2" fmla="*/ 0 w 7"/>
              <a:gd name="T3" fmla="*/ 4 h 6"/>
              <a:gd name="T4" fmla="*/ 0 w 7"/>
              <a:gd name="T5" fmla="*/ 4 h 6"/>
              <a:gd name="T6" fmla="*/ 7 w 7"/>
              <a:gd name="T7" fmla="*/ 5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" h="6">
                <a:moveTo>
                  <a:pt x="7" y="5"/>
                </a:moveTo>
                <a:cubicBezTo>
                  <a:pt x="5" y="6"/>
                  <a:pt x="3" y="3"/>
                  <a:pt x="0" y="4"/>
                </a:cubicBezTo>
                <a:cubicBezTo>
                  <a:pt x="0" y="4"/>
                  <a:pt x="0" y="4"/>
                  <a:pt x="0" y="4"/>
                </a:cubicBezTo>
                <a:cubicBezTo>
                  <a:pt x="0" y="0"/>
                  <a:pt x="6" y="3"/>
                  <a:pt x="7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95" name="Freeform 161"/>
          <p:cNvSpPr/>
          <p:nvPr/>
        </p:nvSpPr>
        <p:spPr bwMode="auto">
          <a:xfrm>
            <a:off x="7419975" y="684213"/>
            <a:ext cx="28575" cy="47625"/>
          </a:xfrm>
          <a:custGeom>
            <a:avLst/>
            <a:gdLst>
              <a:gd name="T0" fmla="*/ 5 w 9"/>
              <a:gd name="T1" fmla="*/ 0 h 15"/>
              <a:gd name="T2" fmla="*/ 5 w 9"/>
              <a:gd name="T3" fmla="*/ 0 h 15"/>
              <a:gd name="T4" fmla="*/ 7 w 9"/>
              <a:gd name="T5" fmla="*/ 6 h 15"/>
              <a:gd name="T6" fmla="*/ 8 w 9"/>
              <a:gd name="T7" fmla="*/ 13 h 15"/>
              <a:gd name="T8" fmla="*/ 3 w 9"/>
              <a:gd name="T9" fmla="*/ 15 h 15"/>
              <a:gd name="T10" fmla="*/ 3 w 9"/>
              <a:gd name="T11" fmla="*/ 12 h 15"/>
              <a:gd name="T12" fmla="*/ 5 w 9"/>
              <a:gd name="T13" fmla="*/ 12 h 15"/>
              <a:gd name="T14" fmla="*/ 5 w 9"/>
              <a:gd name="T15" fmla="*/ 10 h 15"/>
              <a:gd name="T16" fmla="*/ 5 w 9"/>
              <a:gd name="T17" fmla="*/ 8 h 15"/>
              <a:gd name="T18" fmla="*/ 1 w 9"/>
              <a:gd name="T19" fmla="*/ 10 h 15"/>
              <a:gd name="T20" fmla="*/ 2 w 9"/>
              <a:gd name="T21" fmla="*/ 6 h 15"/>
              <a:gd name="T22" fmla="*/ 1 w 9"/>
              <a:gd name="T23" fmla="*/ 0 h 15"/>
              <a:gd name="T24" fmla="*/ 4 w 9"/>
              <a:gd name="T25" fmla="*/ 5 h 15"/>
              <a:gd name="T26" fmla="*/ 5 w 9"/>
              <a:gd name="T27" fmla="*/ 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9" h="15"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7" y="2"/>
                  <a:pt x="6" y="4"/>
                  <a:pt x="7" y="6"/>
                </a:cubicBezTo>
                <a:cubicBezTo>
                  <a:pt x="7" y="8"/>
                  <a:pt x="9" y="10"/>
                  <a:pt x="8" y="13"/>
                </a:cubicBezTo>
                <a:cubicBezTo>
                  <a:pt x="7" y="14"/>
                  <a:pt x="6" y="15"/>
                  <a:pt x="3" y="15"/>
                </a:cubicBezTo>
                <a:cubicBezTo>
                  <a:pt x="3" y="14"/>
                  <a:pt x="2" y="13"/>
                  <a:pt x="3" y="12"/>
                </a:cubicBezTo>
                <a:cubicBezTo>
                  <a:pt x="3" y="12"/>
                  <a:pt x="4" y="12"/>
                  <a:pt x="5" y="12"/>
                </a:cubicBezTo>
                <a:cubicBezTo>
                  <a:pt x="5" y="12"/>
                  <a:pt x="7" y="10"/>
                  <a:pt x="5" y="10"/>
                </a:cubicBezTo>
                <a:cubicBezTo>
                  <a:pt x="6" y="10"/>
                  <a:pt x="5" y="9"/>
                  <a:pt x="5" y="8"/>
                </a:cubicBezTo>
                <a:cubicBezTo>
                  <a:pt x="3" y="8"/>
                  <a:pt x="4" y="11"/>
                  <a:pt x="1" y="10"/>
                </a:cubicBezTo>
                <a:cubicBezTo>
                  <a:pt x="0" y="9"/>
                  <a:pt x="1" y="7"/>
                  <a:pt x="2" y="6"/>
                </a:cubicBezTo>
                <a:cubicBezTo>
                  <a:pt x="3" y="3"/>
                  <a:pt x="1" y="2"/>
                  <a:pt x="1" y="0"/>
                </a:cubicBezTo>
                <a:cubicBezTo>
                  <a:pt x="3" y="1"/>
                  <a:pt x="3" y="3"/>
                  <a:pt x="4" y="5"/>
                </a:cubicBezTo>
                <a:cubicBezTo>
                  <a:pt x="5" y="3"/>
                  <a:pt x="4" y="1"/>
                  <a:pt x="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96" name="Freeform 162"/>
          <p:cNvSpPr/>
          <p:nvPr/>
        </p:nvSpPr>
        <p:spPr bwMode="auto">
          <a:xfrm>
            <a:off x="7308850" y="703263"/>
            <a:ext cx="44450" cy="47625"/>
          </a:xfrm>
          <a:custGeom>
            <a:avLst/>
            <a:gdLst>
              <a:gd name="T0" fmla="*/ 8 w 14"/>
              <a:gd name="T1" fmla="*/ 13 h 15"/>
              <a:gd name="T2" fmla="*/ 10 w 14"/>
              <a:gd name="T3" fmla="*/ 11 h 15"/>
              <a:gd name="T4" fmla="*/ 6 w 14"/>
              <a:gd name="T5" fmla="*/ 10 h 15"/>
              <a:gd name="T6" fmla="*/ 4 w 14"/>
              <a:gd name="T7" fmla="*/ 9 h 15"/>
              <a:gd name="T8" fmla="*/ 0 w 14"/>
              <a:gd name="T9" fmla="*/ 2 h 15"/>
              <a:gd name="T10" fmla="*/ 5 w 14"/>
              <a:gd name="T11" fmla="*/ 5 h 15"/>
              <a:gd name="T12" fmla="*/ 4 w 14"/>
              <a:gd name="T13" fmla="*/ 0 h 15"/>
              <a:gd name="T14" fmla="*/ 7 w 14"/>
              <a:gd name="T15" fmla="*/ 5 h 15"/>
              <a:gd name="T16" fmla="*/ 11 w 14"/>
              <a:gd name="T17" fmla="*/ 8 h 15"/>
              <a:gd name="T18" fmla="*/ 8 w 14"/>
              <a:gd name="T19" fmla="*/ 13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4" h="15">
                <a:moveTo>
                  <a:pt x="8" y="13"/>
                </a:moveTo>
                <a:cubicBezTo>
                  <a:pt x="8" y="12"/>
                  <a:pt x="10" y="12"/>
                  <a:pt x="10" y="11"/>
                </a:cubicBezTo>
                <a:cubicBezTo>
                  <a:pt x="9" y="9"/>
                  <a:pt x="7" y="8"/>
                  <a:pt x="6" y="10"/>
                </a:cubicBezTo>
                <a:cubicBezTo>
                  <a:pt x="5" y="10"/>
                  <a:pt x="5" y="9"/>
                  <a:pt x="4" y="9"/>
                </a:cubicBezTo>
                <a:cubicBezTo>
                  <a:pt x="4" y="6"/>
                  <a:pt x="2" y="4"/>
                  <a:pt x="0" y="2"/>
                </a:cubicBezTo>
                <a:cubicBezTo>
                  <a:pt x="2" y="1"/>
                  <a:pt x="4" y="4"/>
                  <a:pt x="5" y="5"/>
                </a:cubicBezTo>
                <a:cubicBezTo>
                  <a:pt x="6" y="4"/>
                  <a:pt x="4" y="2"/>
                  <a:pt x="4" y="0"/>
                </a:cubicBezTo>
                <a:cubicBezTo>
                  <a:pt x="6" y="0"/>
                  <a:pt x="7" y="3"/>
                  <a:pt x="7" y="5"/>
                </a:cubicBezTo>
                <a:cubicBezTo>
                  <a:pt x="9" y="7"/>
                  <a:pt x="10" y="6"/>
                  <a:pt x="11" y="8"/>
                </a:cubicBezTo>
                <a:cubicBezTo>
                  <a:pt x="14" y="11"/>
                  <a:pt x="12" y="15"/>
                  <a:pt x="8" y="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97" name="Freeform 163"/>
          <p:cNvSpPr/>
          <p:nvPr/>
        </p:nvSpPr>
        <p:spPr bwMode="auto">
          <a:xfrm>
            <a:off x="7388225" y="741363"/>
            <a:ext cx="28575" cy="25400"/>
          </a:xfrm>
          <a:custGeom>
            <a:avLst/>
            <a:gdLst>
              <a:gd name="T0" fmla="*/ 5 w 9"/>
              <a:gd name="T1" fmla="*/ 0 h 8"/>
              <a:gd name="T2" fmla="*/ 7 w 9"/>
              <a:gd name="T3" fmla="*/ 1 h 8"/>
              <a:gd name="T4" fmla="*/ 0 w 9"/>
              <a:gd name="T5" fmla="*/ 5 h 8"/>
              <a:gd name="T6" fmla="*/ 4 w 9"/>
              <a:gd name="T7" fmla="*/ 4 h 8"/>
              <a:gd name="T8" fmla="*/ 5 w 9"/>
              <a:gd name="T9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8">
                <a:moveTo>
                  <a:pt x="5" y="0"/>
                </a:moveTo>
                <a:cubicBezTo>
                  <a:pt x="6" y="0"/>
                  <a:pt x="7" y="0"/>
                  <a:pt x="7" y="1"/>
                </a:cubicBezTo>
                <a:cubicBezTo>
                  <a:pt x="9" y="4"/>
                  <a:pt x="3" y="8"/>
                  <a:pt x="0" y="5"/>
                </a:cubicBezTo>
                <a:cubicBezTo>
                  <a:pt x="1" y="4"/>
                  <a:pt x="3" y="5"/>
                  <a:pt x="4" y="4"/>
                </a:cubicBezTo>
                <a:cubicBezTo>
                  <a:pt x="4" y="2"/>
                  <a:pt x="4" y="2"/>
                  <a:pt x="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98" name="Freeform 164"/>
          <p:cNvSpPr/>
          <p:nvPr/>
        </p:nvSpPr>
        <p:spPr bwMode="auto">
          <a:xfrm>
            <a:off x="7366000" y="766763"/>
            <a:ext cx="60325" cy="44450"/>
          </a:xfrm>
          <a:custGeom>
            <a:avLst/>
            <a:gdLst>
              <a:gd name="T0" fmla="*/ 19 w 19"/>
              <a:gd name="T1" fmla="*/ 2 h 14"/>
              <a:gd name="T2" fmla="*/ 7 w 19"/>
              <a:gd name="T3" fmla="*/ 8 h 14"/>
              <a:gd name="T4" fmla="*/ 14 w 19"/>
              <a:gd name="T5" fmla="*/ 8 h 14"/>
              <a:gd name="T6" fmla="*/ 14 w 19"/>
              <a:gd name="T7" fmla="*/ 10 h 14"/>
              <a:gd name="T8" fmla="*/ 5 w 19"/>
              <a:gd name="T9" fmla="*/ 7 h 14"/>
              <a:gd name="T10" fmla="*/ 0 w 19"/>
              <a:gd name="T11" fmla="*/ 5 h 14"/>
              <a:gd name="T12" fmla="*/ 9 w 19"/>
              <a:gd name="T13" fmla="*/ 6 h 14"/>
              <a:gd name="T14" fmla="*/ 16 w 19"/>
              <a:gd name="T15" fmla="*/ 3 h 14"/>
              <a:gd name="T16" fmla="*/ 19 w 19"/>
              <a:gd name="T17" fmla="*/ 2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9" h="14">
                <a:moveTo>
                  <a:pt x="19" y="2"/>
                </a:moveTo>
                <a:cubicBezTo>
                  <a:pt x="17" y="6"/>
                  <a:pt x="13" y="8"/>
                  <a:pt x="7" y="8"/>
                </a:cubicBezTo>
                <a:cubicBezTo>
                  <a:pt x="9" y="11"/>
                  <a:pt x="12" y="11"/>
                  <a:pt x="14" y="8"/>
                </a:cubicBezTo>
                <a:cubicBezTo>
                  <a:pt x="14" y="8"/>
                  <a:pt x="15" y="9"/>
                  <a:pt x="14" y="10"/>
                </a:cubicBezTo>
                <a:cubicBezTo>
                  <a:pt x="11" y="14"/>
                  <a:pt x="6" y="11"/>
                  <a:pt x="5" y="7"/>
                </a:cubicBezTo>
                <a:cubicBezTo>
                  <a:pt x="3" y="7"/>
                  <a:pt x="0" y="7"/>
                  <a:pt x="0" y="5"/>
                </a:cubicBezTo>
                <a:cubicBezTo>
                  <a:pt x="3" y="5"/>
                  <a:pt x="6" y="6"/>
                  <a:pt x="9" y="6"/>
                </a:cubicBezTo>
                <a:cubicBezTo>
                  <a:pt x="11" y="5"/>
                  <a:pt x="14" y="5"/>
                  <a:pt x="16" y="3"/>
                </a:cubicBezTo>
                <a:cubicBezTo>
                  <a:pt x="16" y="3"/>
                  <a:pt x="18" y="0"/>
                  <a:pt x="19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99" name="Freeform 165"/>
          <p:cNvSpPr>
            <a:spLocks noEditPoints="1"/>
          </p:cNvSpPr>
          <p:nvPr/>
        </p:nvSpPr>
        <p:spPr bwMode="auto">
          <a:xfrm>
            <a:off x="6808788" y="893763"/>
            <a:ext cx="58737" cy="71437"/>
          </a:xfrm>
          <a:custGeom>
            <a:avLst/>
            <a:gdLst>
              <a:gd name="T0" fmla="*/ 17 w 19"/>
              <a:gd name="T1" fmla="*/ 4 h 23"/>
              <a:gd name="T2" fmla="*/ 13 w 19"/>
              <a:gd name="T3" fmla="*/ 17 h 23"/>
              <a:gd name="T4" fmla="*/ 8 w 19"/>
              <a:gd name="T5" fmla="*/ 1 h 23"/>
              <a:gd name="T6" fmla="*/ 12 w 19"/>
              <a:gd name="T7" fmla="*/ 0 h 23"/>
              <a:gd name="T8" fmla="*/ 17 w 19"/>
              <a:gd name="T9" fmla="*/ 4 h 23"/>
              <a:gd name="T10" fmla="*/ 9 w 19"/>
              <a:gd name="T11" fmla="*/ 2 h 23"/>
              <a:gd name="T12" fmla="*/ 4 w 19"/>
              <a:gd name="T13" fmla="*/ 12 h 23"/>
              <a:gd name="T14" fmla="*/ 10 w 19"/>
              <a:gd name="T15" fmla="*/ 16 h 23"/>
              <a:gd name="T16" fmla="*/ 12 w 19"/>
              <a:gd name="T17" fmla="*/ 3 h 23"/>
              <a:gd name="T18" fmla="*/ 9 w 19"/>
              <a:gd name="T19" fmla="*/ 2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9" h="23">
                <a:moveTo>
                  <a:pt x="17" y="4"/>
                </a:moveTo>
                <a:cubicBezTo>
                  <a:pt x="19" y="10"/>
                  <a:pt x="15" y="14"/>
                  <a:pt x="13" y="17"/>
                </a:cubicBezTo>
                <a:cubicBezTo>
                  <a:pt x="1" y="23"/>
                  <a:pt x="0" y="5"/>
                  <a:pt x="8" y="1"/>
                </a:cubicBezTo>
                <a:cubicBezTo>
                  <a:pt x="9" y="1"/>
                  <a:pt x="12" y="0"/>
                  <a:pt x="12" y="0"/>
                </a:cubicBezTo>
                <a:cubicBezTo>
                  <a:pt x="14" y="0"/>
                  <a:pt x="14" y="3"/>
                  <a:pt x="17" y="4"/>
                </a:cubicBezTo>
                <a:close/>
                <a:moveTo>
                  <a:pt x="9" y="2"/>
                </a:moveTo>
                <a:cubicBezTo>
                  <a:pt x="7" y="3"/>
                  <a:pt x="4" y="8"/>
                  <a:pt x="4" y="12"/>
                </a:cubicBezTo>
                <a:cubicBezTo>
                  <a:pt x="5" y="14"/>
                  <a:pt x="7" y="17"/>
                  <a:pt x="10" y="16"/>
                </a:cubicBezTo>
                <a:cubicBezTo>
                  <a:pt x="15" y="15"/>
                  <a:pt x="18" y="6"/>
                  <a:pt x="12" y="3"/>
                </a:cubicBezTo>
                <a:cubicBezTo>
                  <a:pt x="11" y="3"/>
                  <a:pt x="11" y="2"/>
                  <a:pt x="9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00" name="Freeform 166"/>
          <p:cNvSpPr>
            <a:spLocks noEditPoints="1"/>
          </p:cNvSpPr>
          <p:nvPr/>
        </p:nvSpPr>
        <p:spPr bwMode="auto">
          <a:xfrm>
            <a:off x="6835775" y="952500"/>
            <a:ext cx="31750" cy="34925"/>
          </a:xfrm>
          <a:custGeom>
            <a:avLst/>
            <a:gdLst>
              <a:gd name="T0" fmla="*/ 7 w 10"/>
              <a:gd name="T1" fmla="*/ 0 h 11"/>
              <a:gd name="T2" fmla="*/ 1 w 10"/>
              <a:gd name="T3" fmla="*/ 7 h 11"/>
              <a:gd name="T4" fmla="*/ 7 w 10"/>
              <a:gd name="T5" fmla="*/ 0 h 11"/>
              <a:gd name="T6" fmla="*/ 3 w 10"/>
              <a:gd name="T7" fmla="*/ 7 h 11"/>
              <a:gd name="T8" fmla="*/ 6 w 10"/>
              <a:gd name="T9" fmla="*/ 2 h 11"/>
              <a:gd name="T10" fmla="*/ 3 w 10"/>
              <a:gd name="T11" fmla="*/ 7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0" h="11">
                <a:moveTo>
                  <a:pt x="7" y="0"/>
                </a:moveTo>
                <a:cubicBezTo>
                  <a:pt x="10" y="4"/>
                  <a:pt x="5" y="11"/>
                  <a:pt x="1" y="7"/>
                </a:cubicBezTo>
                <a:cubicBezTo>
                  <a:pt x="0" y="2"/>
                  <a:pt x="3" y="1"/>
                  <a:pt x="7" y="0"/>
                </a:cubicBezTo>
                <a:close/>
                <a:moveTo>
                  <a:pt x="3" y="7"/>
                </a:moveTo>
                <a:cubicBezTo>
                  <a:pt x="5" y="7"/>
                  <a:pt x="6" y="3"/>
                  <a:pt x="6" y="2"/>
                </a:cubicBezTo>
                <a:cubicBezTo>
                  <a:pt x="4" y="3"/>
                  <a:pt x="1" y="5"/>
                  <a:pt x="3" y="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01" name="Freeform 167"/>
          <p:cNvSpPr>
            <a:spLocks noEditPoints="1"/>
          </p:cNvSpPr>
          <p:nvPr/>
        </p:nvSpPr>
        <p:spPr bwMode="auto">
          <a:xfrm>
            <a:off x="6656388" y="488950"/>
            <a:ext cx="1090612" cy="704850"/>
          </a:xfrm>
          <a:custGeom>
            <a:avLst/>
            <a:gdLst>
              <a:gd name="T0" fmla="*/ 243 w 346"/>
              <a:gd name="T1" fmla="*/ 113 h 223"/>
              <a:gd name="T2" fmla="*/ 288 w 346"/>
              <a:gd name="T3" fmla="*/ 137 h 223"/>
              <a:gd name="T4" fmla="*/ 335 w 346"/>
              <a:gd name="T5" fmla="*/ 217 h 223"/>
              <a:gd name="T6" fmla="*/ 124 w 346"/>
              <a:gd name="T7" fmla="*/ 219 h 223"/>
              <a:gd name="T8" fmla="*/ 27 w 346"/>
              <a:gd name="T9" fmla="*/ 178 h 223"/>
              <a:gd name="T10" fmla="*/ 59 w 346"/>
              <a:gd name="T11" fmla="*/ 111 h 223"/>
              <a:gd name="T12" fmla="*/ 113 w 346"/>
              <a:gd name="T13" fmla="*/ 156 h 223"/>
              <a:gd name="T14" fmla="*/ 150 w 346"/>
              <a:gd name="T15" fmla="*/ 189 h 223"/>
              <a:gd name="T16" fmla="*/ 184 w 346"/>
              <a:gd name="T17" fmla="*/ 127 h 223"/>
              <a:gd name="T18" fmla="*/ 148 w 346"/>
              <a:gd name="T19" fmla="*/ 93 h 223"/>
              <a:gd name="T20" fmla="*/ 131 w 346"/>
              <a:gd name="T21" fmla="*/ 55 h 223"/>
              <a:gd name="T22" fmla="*/ 290 w 346"/>
              <a:gd name="T23" fmla="*/ 50 h 223"/>
              <a:gd name="T24" fmla="*/ 190 w 346"/>
              <a:gd name="T25" fmla="*/ 59 h 223"/>
              <a:gd name="T26" fmla="*/ 240 w 346"/>
              <a:gd name="T27" fmla="*/ 34 h 223"/>
              <a:gd name="T28" fmla="*/ 262 w 346"/>
              <a:gd name="T29" fmla="*/ 27 h 223"/>
              <a:gd name="T30" fmla="*/ 193 w 346"/>
              <a:gd name="T31" fmla="*/ 8 h 223"/>
              <a:gd name="T32" fmla="*/ 156 w 346"/>
              <a:gd name="T33" fmla="*/ 86 h 223"/>
              <a:gd name="T34" fmla="*/ 156 w 346"/>
              <a:gd name="T35" fmla="*/ 71 h 223"/>
              <a:gd name="T36" fmla="*/ 221 w 346"/>
              <a:gd name="T37" fmla="*/ 19 h 223"/>
              <a:gd name="T38" fmla="*/ 158 w 346"/>
              <a:gd name="T39" fmla="*/ 70 h 223"/>
              <a:gd name="T40" fmla="*/ 271 w 346"/>
              <a:gd name="T41" fmla="*/ 85 h 223"/>
              <a:gd name="T42" fmla="*/ 221 w 346"/>
              <a:gd name="T43" fmla="*/ 110 h 223"/>
              <a:gd name="T44" fmla="*/ 210 w 346"/>
              <a:gd name="T45" fmla="*/ 64 h 223"/>
              <a:gd name="T46" fmla="*/ 184 w 346"/>
              <a:gd name="T47" fmla="*/ 85 h 223"/>
              <a:gd name="T48" fmla="*/ 253 w 346"/>
              <a:gd name="T49" fmla="*/ 98 h 223"/>
              <a:gd name="T50" fmla="*/ 73 w 346"/>
              <a:gd name="T51" fmla="*/ 113 h 223"/>
              <a:gd name="T52" fmla="*/ 233 w 346"/>
              <a:gd name="T53" fmla="*/ 116 h 223"/>
              <a:gd name="T54" fmla="*/ 213 w 346"/>
              <a:gd name="T55" fmla="*/ 127 h 223"/>
              <a:gd name="T56" fmla="*/ 64 w 346"/>
              <a:gd name="T57" fmla="*/ 117 h 223"/>
              <a:gd name="T58" fmla="*/ 215 w 346"/>
              <a:gd name="T59" fmla="*/ 130 h 223"/>
              <a:gd name="T60" fmla="*/ 211 w 346"/>
              <a:gd name="T61" fmla="*/ 137 h 223"/>
              <a:gd name="T62" fmla="*/ 258 w 346"/>
              <a:gd name="T63" fmla="*/ 124 h 223"/>
              <a:gd name="T64" fmla="*/ 91 w 346"/>
              <a:gd name="T65" fmla="*/ 148 h 223"/>
              <a:gd name="T66" fmla="*/ 241 w 346"/>
              <a:gd name="T67" fmla="*/ 150 h 223"/>
              <a:gd name="T68" fmla="*/ 151 w 346"/>
              <a:gd name="T69" fmla="*/ 171 h 223"/>
              <a:gd name="T70" fmla="*/ 187 w 346"/>
              <a:gd name="T71" fmla="*/ 166 h 223"/>
              <a:gd name="T72" fmla="*/ 268 w 346"/>
              <a:gd name="T73" fmla="*/ 142 h 223"/>
              <a:gd name="T74" fmla="*/ 252 w 346"/>
              <a:gd name="T75" fmla="*/ 149 h 223"/>
              <a:gd name="T76" fmla="*/ 255 w 346"/>
              <a:gd name="T77" fmla="*/ 152 h 223"/>
              <a:gd name="T78" fmla="*/ 284 w 346"/>
              <a:gd name="T79" fmla="*/ 154 h 223"/>
              <a:gd name="T80" fmla="*/ 286 w 346"/>
              <a:gd name="T81" fmla="*/ 156 h 223"/>
              <a:gd name="T82" fmla="*/ 280 w 346"/>
              <a:gd name="T83" fmla="*/ 177 h 223"/>
              <a:gd name="T84" fmla="*/ 207 w 346"/>
              <a:gd name="T85" fmla="*/ 149 h 223"/>
              <a:gd name="T86" fmla="*/ 219 w 346"/>
              <a:gd name="T87" fmla="*/ 187 h 223"/>
              <a:gd name="T88" fmla="*/ 233 w 346"/>
              <a:gd name="T89" fmla="*/ 155 h 223"/>
              <a:gd name="T90" fmla="*/ 84 w 346"/>
              <a:gd name="T91" fmla="*/ 177 h 223"/>
              <a:gd name="T92" fmla="*/ 115 w 346"/>
              <a:gd name="T93" fmla="*/ 158 h 223"/>
              <a:gd name="T94" fmla="*/ 39 w 346"/>
              <a:gd name="T95" fmla="*/ 176 h 223"/>
              <a:gd name="T96" fmla="*/ 88 w 346"/>
              <a:gd name="T97" fmla="*/ 166 h 223"/>
              <a:gd name="T98" fmla="*/ 119 w 346"/>
              <a:gd name="T99" fmla="*/ 171 h 223"/>
              <a:gd name="T100" fmla="*/ 294 w 346"/>
              <a:gd name="T101" fmla="*/ 178 h 223"/>
              <a:gd name="T102" fmla="*/ 196 w 346"/>
              <a:gd name="T103" fmla="*/ 173 h 223"/>
              <a:gd name="T104" fmla="*/ 216 w 346"/>
              <a:gd name="T105" fmla="*/ 190 h 223"/>
              <a:gd name="T106" fmla="*/ 282 w 346"/>
              <a:gd name="T107" fmla="*/ 195 h 223"/>
              <a:gd name="T108" fmla="*/ 185 w 346"/>
              <a:gd name="T109" fmla="*/ 194 h 223"/>
              <a:gd name="T110" fmla="*/ 92 w 346"/>
              <a:gd name="T111" fmla="*/ 181 h 223"/>
              <a:gd name="T112" fmla="*/ 81 w 346"/>
              <a:gd name="T113" fmla="*/ 194 h 223"/>
              <a:gd name="T114" fmla="*/ 84 w 346"/>
              <a:gd name="T115" fmla="*/ 213 h 223"/>
              <a:gd name="T116" fmla="*/ 323 w 346"/>
              <a:gd name="T117" fmla="*/ 215 h 223"/>
              <a:gd name="T118" fmla="*/ 239 w 346"/>
              <a:gd name="T119" fmla="*/ 216 h 223"/>
              <a:gd name="T120" fmla="*/ 105 w 346"/>
              <a:gd name="T121" fmla="*/ 210 h 223"/>
              <a:gd name="T122" fmla="*/ 78 w 346"/>
              <a:gd name="T123" fmla="*/ 207 h 223"/>
              <a:gd name="T124" fmla="*/ 192 w 346"/>
              <a:gd name="T125" fmla="*/ 198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46" h="223">
                <a:moveTo>
                  <a:pt x="275" y="71"/>
                </a:moveTo>
                <a:cubicBezTo>
                  <a:pt x="277" y="72"/>
                  <a:pt x="280" y="74"/>
                  <a:pt x="283" y="73"/>
                </a:cubicBezTo>
                <a:cubicBezTo>
                  <a:pt x="284" y="73"/>
                  <a:pt x="286" y="70"/>
                  <a:pt x="288" y="72"/>
                </a:cubicBezTo>
                <a:cubicBezTo>
                  <a:pt x="288" y="72"/>
                  <a:pt x="288" y="72"/>
                  <a:pt x="288" y="72"/>
                </a:cubicBezTo>
                <a:cubicBezTo>
                  <a:pt x="286" y="76"/>
                  <a:pt x="283" y="80"/>
                  <a:pt x="280" y="83"/>
                </a:cubicBezTo>
                <a:cubicBezTo>
                  <a:pt x="278" y="84"/>
                  <a:pt x="276" y="84"/>
                  <a:pt x="274" y="85"/>
                </a:cubicBezTo>
                <a:cubicBezTo>
                  <a:pt x="272" y="90"/>
                  <a:pt x="265" y="94"/>
                  <a:pt x="259" y="93"/>
                </a:cubicBezTo>
                <a:cubicBezTo>
                  <a:pt x="258" y="94"/>
                  <a:pt x="262" y="94"/>
                  <a:pt x="262" y="96"/>
                </a:cubicBezTo>
                <a:cubicBezTo>
                  <a:pt x="259" y="98"/>
                  <a:pt x="255" y="99"/>
                  <a:pt x="251" y="100"/>
                </a:cubicBezTo>
                <a:cubicBezTo>
                  <a:pt x="247" y="104"/>
                  <a:pt x="243" y="107"/>
                  <a:pt x="240" y="111"/>
                </a:cubicBezTo>
                <a:cubicBezTo>
                  <a:pt x="239" y="111"/>
                  <a:pt x="239" y="111"/>
                  <a:pt x="238" y="111"/>
                </a:cubicBezTo>
                <a:cubicBezTo>
                  <a:pt x="240" y="113"/>
                  <a:pt x="241" y="113"/>
                  <a:pt x="243" y="113"/>
                </a:cubicBezTo>
                <a:cubicBezTo>
                  <a:pt x="243" y="114"/>
                  <a:pt x="244" y="114"/>
                  <a:pt x="244" y="115"/>
                </a:cubicBezTo>
                <a:cubicBezTo>
                  <a:pt x="247" y="115"/>
                  <a:pt x="253" y="115"/>
                  <a:pt x="256" y="118"/>
                </a:cubicBezTo>
                <a:cubicBezTo>
                  <a:pt x="257" y="118"/>
                  <a:pt x="259" y="119"/>
                  <a:pt x="260" y="118"/>
                </a:cubicBezTo>
                <a:cubicBezTo>
                  <a:pt x="261" y="119"/>
                  <a:pt x="262" y="120"/>
                  <a:pt x="262" y="121"/>
                </a:cubicBezTo>
                <a:cubicBezTo>
                  <a:pt x="264" y="121"/>
                  <a:pt x="266" y="119"/>
                  <a:pt x="268" y="119"/>
                </a:cubicBezTo>
                <a:cubicBezTo>
                  <a:pt x="268" y="122"/>
                  <a:pt x="269" y="124"/>
                  <a:pt x="270" y="127"/>
                </a:cubicBezTo>
                <a:cubicBezTo>
                  <a:pt x="273" y="127"/>
                  <a:pt x="275" y="126"/>
                  <a:pt x="277" y="127"/>
                </a:cubicBezTo>
                <a:cubicBezTo>
                  <a:pt x="277" y="128"/>
                  <a:pt x="277" y="129"/>
                  <a:pt x="277" y="130"/>
                </a:cubicBezTo>
                <a:cubicBezTo>
                  <a:pt x="278" y="131"/>
                  <a:pt x="279" y="131"/>
                  <a:pt x="279" y="132"/>
                </a:cubicBezTo>
                <a:cubicBezTo>
                  <a:pt x="279" y="133"/>
                  <a:pt x="279" y="134"/>
                  <a:pt x="279" y="135"/>
                </a:cubicBezTo>
                <a:cubicBezTo>
                  <a:pt x="279" y="135"/>
                  <a:pt x="280" y="136"/>
                  <a:pt x="280" y="137"/>
                </a:cubicBezTo>
                <a:cubicBezTo>
                  <a:pt x="282" y="136"/>
                  <a:pt x="287" y="135"/>
                  <a:pt x="288" y="137"/>
                </a:cubicBezTo>
                <a:cubicBezTo>
                  <a:pt x="288" y="139"/>
                  <a:pt x="287" y="141"/>
                  <a:pt x="287" y="142"/>
                </a:cubicBezTo>
                <a:cubicBezTo>
                  <a:pt x="289" y="141"/>
                  <a:pt x="292" y="142"/>
                  <a:pt x="293" y="143"/>
                </a:cubicBezTo>
                <a:cubicBezTo>
                  <a:pt x="292" y="147"/>
                  <a:pt x="293" y="148"/>
                  <a:pt x="292" y="153"/>
                </a:cubicBezTo>
                <a:cubicBezTo>
                  <a:pt x="295" y="162"/>
                  <a:pt x="303" y="170"/>
                  <a:pt x="303" y="181"/>
                </a:cubicBezTo>
                <a:cubicBezTo>
                  <a:pt x="303" y="182"/>
                  <a:pt x="304" y="183"/>
                  <a:pt x="304" y="184"/>
                </a:cubicBezTo>
                <a:cubicBezTo>
                  <a:pt x="304" y="189"/>
                  <a:pt x="300" y="193"/>
                  <a:pt x="295" y="195"/>
                </a:cubicBezTo>
                <a:cubicBezTo>
                  <a:pt x="305" y="196"/>
                  <a:pt x="318" y="197"/>
                  <a:pt x="329" y="197"/>
                </a:cubicBezTo>
                <a:cubicBezTo>
                  <a:pt x="333" y="197"/>
                  <a:pt x="340" y="198"/>
                  <a:pt x="343" y="200"/>
                </a:cubicBezTo>
                <a:cubicBezTo>
                  <a:pt x="344" y="202"/>
                  <a:pt x="346" y="207"/>
                  <a:pt x="345" y="211"/>
                </a:cubicBezTo>
                <a:cubicBezTo>
                  <a:pt x="345" y="211"/>
                  <a:pt x="345" y="212"/>
                  <a:pt x="344" y="212"/>
                </a:cubicBezTo>
                <a:cubicBezTo>
                  <a:pt x="344" y="213"/>
                  <a:pt x="344" y="213"/>
                  <a:pt x="344" y="214"/>
                </a:cubicBezTo>
                <a:cubicBezTo>
                  <a:pt x="343" y="216"/>
                  <a:pt x="338" y="215"/>
                  <a:pt x="335" y="217"/>
                </a:cubicBezTo>
                <a:cubicBezTo>
                  <a:pt x="332" y="216"/>
                  <a:pt x="327" y="216"/>
                  <a:pt x="322" y="216"/>
                </a:cubicBezTo>
                <a:cubicBezTo>
                  <a:pt x="314" y="216"/>
                  <a:pt x="306" y="219"/>
                  <a:pt x="299" y="220"/>
                </a:cubicBezTo>
                <a:cubicBezTo>
                  <a:pt x="294" y="220"/>
                  <a:pt x="290" y="219"/>
                  <a:pt x="285" y="220"/>
                </a:cubicBezTo>
                <a:cubicBezTo>
                  <a:pt x="278" y="221"/>
                  <a:pt x="272" y="220"/>
                  <a:pt x="265" y="221"/>
                </a:cubicBezTo>
                <a:cubicBezTo>
                  <a:pt x="258" y="221"/>
                  <a:pt x="252" y="222"/>
                  <a:pt x="243" y="222"/>
                </a:cubicBezTo>
                <a:cubicBezTo>
                  <a:pt x="244" y="223"/>
                  <a:pt x="247" y="222"/>
                  <a:pt x="248" y="223"/>
                </a:cubicBezTo>
                <a:cubicBezTo>
                  <a:pt x="243" y="223"/>
                  <a:pt x="237" y="223"/>
                  <a:pt x="233" y="222"/>
                </a:cubicBezTo>
                <a:cubicBezTo>
                  <a:pt x="226" y="222"/>
                  <a:pt x="218" y="222"/>
                  <a:pt x="211" y="222"/>
                </a:cubicBezTo>
                <a:cubicBezTo>
                  <a:pt x="207" y="221"/>
                  <a:pt x="203" y="222"/>
                  <a:pt x="199" y="221"/>
                </a:cubicBezTo>
                <a:cubicBezTo>
                  <a:pt x="198" y="221"/>
                  <a:pt x="194" y="220"/>
                  <a:pt x="192" y="220"/>
                </a:cubicBezTo>
                <a:cubicBezTo>
                  <a:pt x="180" y="220"/>
                  <a:pt x="170" y="220"/>
                  <a:pt x="159" y="219"/>
                </a:cubicBezTo>
                <a:cubicBezTo>
                  <a:pt x="147" y="219"/>
                  <a:pt x="135" y="220"/>
                  <a:pt x="124" y="219"/>
                </a:cubicBezTo>
                <a:cubicBezTo>
                  <a:pt x="118" y="218"/>
                  <a:pt x="112" y="218"/>
                  <a:pt x="107" y="217"/>
                </a:cubicBezTo>
                <a:cubicBezTo>
                  <a:pt x="100" y="217"/>
                  <a:pt x="94" y="216"/>
                  <a:pt x="87" y="215"/>
                </a:cubicBezTo>
                <a:cubicBezTo>
                  <a:pt x="82" y="215"/>
                  <a:pt x="77" y="215"/>
                  <a:pt x="72" y="214"/>
                </a:cubicBezTo>
                <a:cubicBezTo>
                  <a:pt x="59" y="214"/>
                  <a:pt x="48" y="214"/>
                  <a:pt x="36" y="213"/>
                </a:cubicBezTo>
                <a:cubicBezTo>
                  <a:pt x="24" y="212"/>
                  <a:pt x="12" y="211"/>
                  <a:pt x="2" y="205"/>
                </a:cubicBezTo>
                <a:cubicBezTo>
                  <a:pt x="2" y="203"/>
                  <a:pt x="0" y="201"/>
                  <a:pt x="1" y="199"/>
                </a:cubicBezTo>
                <a:cubicBezTo>
                  <a:pt x="1" y="196"/>
                  <a:pt x="5" y="194"/>
                  <a:pt x="6" y="191"/>
                </a:cubicBezTo>
                <a:cubicBezTo>
                  <a:pt x="8" y="190"/>
                  <a:pt x="11" y="190"/>
                  <a:pt x="13" y="191"/>
                </a:cubicBezTo>
                <a:cubicBezTo>
                  <a:pt x="17" y="191"/>
                  <a:pt x="21" y="190"/>
                  <a:pt x="24" y="190"/>
                </a:cubicBezTo>
                <a:cubicBezTo>
                  <a:pt x="24" y="189"/>
                  <a:pt x="23" y="187"/>
                  <a:pt x="24" y="185"/>
                </a:cubicBezTo>
                <a:cubicBezTo>
                  <a:pt x="24" y="183"/>
                  <a:pt x="26" y="182"/>
                  <a:pt x="26" y="180"/>
                </a:cubicBezTo>
                <a:cubicBezTo>
                  <a:pt x="27" y="179"/>
                  <a:pt x="27" y="179"/>
                  <a:pt x="27" y="178"/>
                </a:cubicBezTo>
                <a:cubicBezTo>
                  <a:pt x="28" y="178"/>
                  <a:pt x="28" y="177"/>
                  <a:pt x="29" y="178"/>
                </a:cubicBezTo>
                <a:cubicBezTo>
                  <a:pt x="30" y="177"/>
                  <a:pt x="31" y="175"/>
                  <a:pt x="31" y="174"/>
                </a:cubicBezTo>
                <a:cubicBezTo>
                  <a:pt x="33" y="174"/>
                  <a:pt x="34" y="174"/>
                  <a:pt x="36" y="174"/>
                </a:cubicBezTo>
                <a:cubicBezTo>
                  <a:pt x="35" y="169"/>
                  <a:pt x="37" y="163"/>
                  <a:pt x="39" y="160"/>
                </a:cubicBezTo>
                <a:cubicBezTo>
                  <a:pt x="40" y="160"/>
                  <a:pt x="40" y="159"/>
                  <a:pt x="41" y="159"/>
                </a:cubicBezTo>
                <a:cubicBezTo>
                  <a:pt x="47" y="159"/>
                  <a:pt x="50" y="159"/>
                  <a:pt x="54" y="158"/>
                </a:cubicBezTo>
                <a:cubicBezTo>
                  <a:pt x="49" y="154"/>
                  <a:pt x="43" y="146"/>
                  <a:pt x="42" y="137"/>
                </a:cubicBezTo>
                <a:cubicBezTo>
                  <a:pt x="41" y="135"/>
                  <a:pt x="41" y="133"/>
                  <a:pt x="42" y="131"/>
                </a:cubicBezTo>
                <a:cubicBezTo>
                  <a:pt x="43" y="128"/>
                  <a:pt x="50" y="124"/>
                  <a:pt x="55" y="124"/>
                </a:cubicBezTo>
                <a:cubicBezTo>
                  <a:pt x="59" y="123"/>
                  <a:pt x="64" y="124"/>
                  <a:pt x="66" y="125"/>
                </a:cubicBezTo>
                <a:cubicBezTo>
                  <a:pt x="63" y="121"/>
                  <a:pt x="59" y="118"/>
                  <a:pt x="55" y="115"/>
                </a:cubicBezTo>
                <a:cubicBezTo>
                  <a:pt x="57" y="113"/>
                  <a:pt x="57" y="110"/>
                  <a:pt x="59" y="111"/>
                </a:cubicBezTo>
                <a:cubicBezTo>
                  <a:pt x="61" y="112"/>
                  <a:pt x="65" y="117"/>
                  <a:pt x="66" y="119"/>
                </a:cubicBezTo>
                <a:cubicBezTo>
                  <a:pt x="64" y="108"/>
                  <a:pt x="72" y="103"/>
                  <a:pt x="77" y="96"/>
                </a:cubicBezTo>
                <a:cubicBezTo>
                  <a:pt x="78" y="97"/>
                  <a:pt x="79" y="97"/>
                  <a:pt x="79" y="97"/>
                </a:cubicBezTo>
                <a:cubicBezTo>
                  <a:pt x="79" y="102"/>
                  <a:pt x="82" y="105"/>
                  <a:pt x="82" y="111"/>
                </a:cubicBezTo>
                <a:cubicBezTo>
                  <a:pt x="81" y="115"/>
                  <a:pt x="77" y="116"/>
                  <a:pt x="74" y="119"/>
                </a:cubicBezTo>
                <a:cubicBezTo>
                  <a:pt x="78" y="118"/>
                  <a:pt x="80" y="117"/>
                  <a:pt x="83" y="118"/>
                </a:cubicBezTo>
                <a:cubicBezTo>
                  <a:pt x="88" y="120"/>
                  <a:pt x="91" y="124"/>
                  <a:pt x="93" y="127"/>
                </a:cubicBezTo>
                <a:cubicBezTo>
                  <a:pt x="94" y="130"/>
                  <a:pt x="96" y="133"/>
                  <a:pt x="96" y="137"/>
                </a:cubicBezTo>
                <a:cubicBezTo>
                  <a:pt x="96" y="144"/>
                  <a:pt x="92" y="150"/>
                  <a:pt x="89" y="155"/>
                </a:cubicBezTo>
                <a:cubicBezTo>
                  <a:pt x="90" y="155"/>
                  <a:pt x="91" y="156"/>
                  <a:pt x="92" y="156"/>
                </a:cubicBezTo>
                <a:cubicBezTo>
                  <a:pt x="98" y="156"/>
                  <a:pt x="104" y="154"/>
                  <a:pt x="111" y="155"/>
                </a:cubicBezTo>
                <a:cubicBezTo>
                  <a:pt x="112" y="155"/>
                  <a:pt x="113" y="156"/>
                  <a:pt x="113" y="156"/>
                </a:cubicBezTo>
                <a:cubicBezTo>
                  <a:pt x="115" y="156"/>
                  <a:pt x="116" y="155"/>
                  <a:pt x="117" y="156"/>
                </a:cubicBezTo>
                <a:cubicBezTo>
                  <a:pt x="117" y="156"/>
                  <a:pt x="118" y="157"/>
                  <a:pt x="118" y="157"/>
                </a:cubicBezTo>
                <a:cubicBezTo>
                  <a:pt x="119" y="157"/>
                  <a:pt x="120" y="157"/>
                  <a:pt x="120" y="158"/>
                </a:cubicBezTo>
                <a:cubicBezTo>
                  <a:pt x="121" y="159"/>
                  <a:pt x="122" y="161"/>
                  <a:pt x="124" y="161"/>
                </a:cubicBezTo>
                <a:cubicBezTo>
                  <a:pt x="125" y="163"/>
                  <a:pt x="128" y="162"/>
                  <a:pt x="127" y="165"/>
                </a:cubicBezTo>
                <a:cubicBezTo>
                  <a:pt x="127" y="166"/>
                  <a:pt x="124" y="167"/>
                  <a:pt x="122" y="166"/>
                </a:cubicBezTo>
                <a:cubicBezTo>
                  <a:pt x="122" y="167"/>
                  <a:pt x="123" y="168"/>
                  <a:pt x="123" y="169"/>
                </a:cubicBezTo>
                <a:cubicBezTo>
                  <a:pt x="123" y="174"/>
                  <a:pt x="132" y="175"/>
                  <a:pt x="128" y="180"/>
                </a:cubicBezTo>
                <a:cubicBezTo>
                  <a:pt x="124" y="180"/>
                  <a:pt x="123" y="180"/>
                  <a:pt x="119" y="181"/>
                </a:cubicBezTo>
                <a:cubicBezTo>
                  <a:pt x="122" y="183"/>
                  <a:pt x="123" y="188"/>
                  <a:pt x="122" y="192"/>
                </a:cubicBezTo>
                <a:cubicBezTo>
                  <a:pt x="133" y="194"/>
                  <a:pt x="145" y="194"/>
                  <a:pt x="158" y="196"/>
                </a:cubicBezTo>
                <a:cubicBezTo>
                  <a:pt x="155" y="194"/>
                  <a:pt x="152" y="192"/>
                  <a:pt x="150" y="189"/>
                </a:cubicBezTo>
                <a:cubicBezTo>
                  <a:pt x="149" y="186"/>
                  <a:pt x="147" y="182"/>
                  <a:pt x="148" y="179"/>
                </a:cubicBezTo>
                <a:cubicBezTo>
                  <a:pt x="148" y="178"/>
                  <a:pt x="149" y="178"/>
                  <a:pt x="149" y="176"/>
                </a:cubicBezTo>
                <a:cubicBezTo>
                  <a:pt x="149" y="173"/>
                  <a:pt x="148" y="171"/>
                  <a:pt x="150" y="169"/>
                </a:cubicBezTo>
                <a:cubicBezTo>
                  <a:pt x="150" y="168"/>
                  <a:pt x="150" y="167"/>
                  <a:pt x="151" y="166"/>
                </a:cubicBezTo>
                <a:cubicBezTo>
                  <a:pt x="152" y="165"/>
                  <a:pt x="153" y="164"/>
                  <a:pt x="154" y="163"/>
                </a:cubicBezTo>
                <a:cubicBezTo>
                  <a:pt x="154" y="163"/>
                  <a:pt x="154" y="162"/>
                  <a:pt x="154" y="161"/>
                </a:cubicBezTo>
                <a:cubicBezTo>
                  <a:pt x="155" y="160"/>
                  <a:pt x="156" y="159"/>
                  <a:pt x="156" y="158"/>
                </a:cubicBezTo>
                <a:cubicBezTo>
                  <a:pt x="160" y="154"/>
                  <a:pt x="163" y="148"/>
                  <a:pt x="166" y="143"/>
                </a:cubicBezTo>
                <a:cubicBezTo>
                  <a:pt x="168" y="142"/>
                  <a:pt x="169" y="141"/>
                  <a:pt x="170" y="139"/>
                </a:cubicBezTo>
                <a:cubicBezTo>
                  <a:pt x="173" y="136"/>
                  <a:pt x="176" y="131"/>
                  <a:pt x="179" y="129"/>
                </a:cubicBezTo>
                <a:cubicBezTo>
                  <a:pt x="179" y="128"/>
                  <a:pt x="181" y="128"/>
                  <a:pt x="181" y="127"/>
                </a:cubicBezTo>
                <a:cubicBezTo>
                  <a:pt x="182" y="127"/>
                  <a:pt x="183" y="127"/>
                  <a:pt x="184" y="127"/>
                </a:cubicBezTo>
                <a:cubicBezTo>
                  <a:pt x="189" y="122"/>
                  <a:pt x="197" y="121"/>
                  <a:pt x="202" y="116"/>
                </a:cubicBezTo>
                <a:cubicBezTo>
                  <a:pt x="203" y="115"/>
                  <a:pt x="203" y="116"/>
                  <a:pt x="204" y="116"/>
                </a:cubicBezTo>
                <a:cubicBezTo>
                  <a:pt x="204" y="113"/>
                  <a:pt x="205" y="112"/>
                  <a:pt x="207" y="110"/>
                </a:cubicBezTo>
                <a:cubicBezTo>
                  <a:pt x="206" y="110"/>
                  <a:pt x="204" y="109"/>
                  <a:pt x="203" y="110"/>
                </a:cubicBezTo>
                <a:cubicBezTo>
                  <a:pt x="199" y="109"/>
                  <a:pt x="196" y="107"/>
                  <a:pt x="193" y="104"/>
                </a:cubicBezTo>
                <a:cubicBezTo>
                  <a:pt x="188" y="109"/>
                  <a:pt x="181" y="104"/>
                  <a:pt x="174" y="106"/>
                </a:cubicBezTo>
                <a:cubicBezTo>
                  <a:pt x="174" y="105"/>
                  <a:pt x="173" y="105"/>
                  <a:pt x="173" y="105"/>
                </a:cubicBezTo>
                <a:cubicBezTo>
                  <a:pt x="172" y="104"/>
                  <a:pt x="172" y="103"/>
                  <a:pt x="173" y="103"/>
                </a:cubicBezTo>
                <a:cubicBezTo>
                  <a:pt x="170" y="103"/>
                  <a:pt x="165" y="104"/>
                  <a:pt x="162" y="101"/>
                </a:cubicBezTo>
                <a:cubicBezTo>
                  <a:pt x="162" y="99"/>
                  <a:pt x="166" y="100"/>
                  <a:pt x="166" y="98"/>
                </a:cubicBezTo>
                <a:cubicBezTo>
                  <a:pt x="160" y="99"/>
                  <a:pt x="153" y="97"/>
                  <a:pt x="150" y="93"/>
                </a:cubicBezTo>
                <a:cubicBezTo>
                  <a:pt x="149" y="94"/>
                  <a:pt x="149" y="93"/>
                  <a:pt x="148" y="93"/>
                </a:cubicBezTo>
                <a:cubicBezTo>
                  <a:pt x="147" y="92"/>
                  <a:pt x="145" y="91"/>
                  <a:pt x="144" y="89"/>
                </a:cubicBezTo>
                <a:cubicBezTo>
                  <a:pt x="143" y="88"/>
                  <a:pt x="141" y="88"/>
                  <a:pt x="140" y="86"/>
                </a:cubicBezTo>
                <a:cubicBezTo>
                  <a:pt x="141" y="86"/>
                  <a:pt x="141" y="86"/>
                  <a:pt x="140" y="86"/>
                </a:cubicBezTo>
                <a:cubicBezTo>
                  <a:pt x="143" y="84"/>
                  <a:pt x="148" y="87"/>
                  <a:pt x="151" y="85"/>
                </a:cubicBezTo>
                <a:cubicBezTo>
                  <a:pt x="147" y="85"/>
                  <a:pt x="144" y="83"/>
                  <a:pt x="141" y="81"/>
                </a:cubicBezTo>
                <a:cubicBezTo>
                  <a:pt x="140" y="80"/>
                  <a:pt x="139" y="79"/>
                  <a:pt x="137" y="78"/>
                </a:cubicBezTo>
                <a:cubicBezTo>
                  <a:pt x="136" y="76"/>
                  <a:pt x="134" y="75"/>
                  <a:pt x="133" y="72"/>
                </a:cubicBezTo>
                <a:cubicBezTo>
                  <a:pt x="132" y="69"/>
                  <a:pt x="132" y="65"/>
                  <a:pt x="130" y="62"/>
                </a:cubicBezTo>
                <a:cubicBezTo>
                  <a:pt x="132" y="60"/>
                  <a:pt x="133" y="63"/>
                  <a:pt x="135" y="64"/>
                </a:cubicBezTo>
                <a:cubicBezTo>
                  <a:pt x="136" y="64"/>
                  <a:pt x="138" y="65"/>
                  <a:pt x="139" y="65"/>
                </a:cubicBezTo>
                <a:cubicBezTo>
                  <a:pt x="138" y="63"/>
                  <a:pt x="135" y="61"/>
                  <a:pt x="133" y="60"/>
                </a:cubicBezTo>
                <a:cubicBezTo>
                  <a:pt x="133" y="58"/>
                  <a:pt x="130" y="57"/>
                  <a:pt x="131" y="55"/>
                </a:cubicBezTo>
                <a:cubicBezTo>
                  <a:pt x="132" y="54"/>
                  <a:pt x="133" y="55"/>
                  <a:pt x="134" y="56"/>
                </a:cubicBezTo>
                <a:cubicBezTo>
                  <a:pt x="136" y="55"/>
                  <a:pt x="137" y="56"/>
                  <a:pt x="140" y="56"/>
                </a:cubicBezTo>
                <a:cubicBezTo>
                  <a:pt x="152" y="54"/>
                  <a:pt x="153" y="38"/>
                  <a:pt x="160" y="30"/>
                </a:cubicBezTo>
                <a:cubicBezTo>
                  <a:pt x="161" y="28"/>
                  <a:pt x="162" y="27"/>
                  <a:pt x="164" y="25"/>
                </a:cubicBezTo>
                <a:cubicBezTo>
                  <a:pt x="170" y="13"/>
                  <a:pt x="185" y="3"/>
                  <a:pt x="201" y="7"/>
                </a:cubicBezTo>
                <a:cubicBezTo>
                  <a:pt x="203" y="7"/>
                  <a:pt x="205" y="8"/>
                  <a:pt x="208" y="9"/>
                </a:cubicBezTo>
                <a:cubicBezTo>
                  <a:pt x="217" y="0"/>
                  <a:pt x="235" y="3"/>
                  <a:pt x="247" y="8"/>
                </a:cubicBezTo>
                <a:cubicBezTo>
                  <a:pt x="247" y="10"/>
                  <a:pt x="247" y="10"/>
                  <a:pt x="245" y="10"/>
                </a:cubicBezTo>
                <a:cubicBezTo>
                  <a:pt x="253" y="14"/>
                  <a:pt x="260" y="19"/>
                  <a:pt x="263" y="26"/>
                </a:cubicBezTo>
                <a:cubicBezTo>
                  <a:pt x="264" y="26"/>
                  <a:pt x="266" y="25"/>
                  <a:pt x="267" y="27"/>
                </a:cubicBezTo>
                <a:cubicBezTo>
                  <a:pt x="267" y="29"/>
                  <a:pt x="265" y="29"/>
                  <a:pt x="265" y="29"/>
                </a:cubicBezTo>
                <a:cubicBezTo>
                  <a:pt x="270" y="39"/>
                  <a:pt x="276" y="53"/>
                  <a:pt x="290" y="50"/>
                </a:cubicBezTo>
                <a:cubicBezTo>
                  <a:pt x="291" y="49"/>
                  <a:pt x="292" y="46"/>
                  <a:pt x="295" y="47"/>
                </a:cubicBezTo>
                <a:cubicBezTo>
                  <a:pt x="295" y="60"/>
                  <a:pt x="289" y="72"/>
                  <a:pt x="275" y="71"/>
                </a:cubicBezTo>
                <a:close/>
                <a:moveTo>
                  <a:pt x="161" y="82"/>
                </a:moveTo>
                <a:cubicBezTo>
                  <a:pt x="161" y="82"/>
                  <a:pt x="160" y="82"/>
                  <a:pt x="161" y="83"/>
                </a:cubicBezTo>
                <a:cubicBezTo>
                  <a:pt x="165" y="86"/>
                  <a:pt x="176" y="89"/>
                  <a:pt x="182" y="84"/>
                </a:cubicBezTo>
                <a:cubicBezTo>
                  <a:pt x="183" y="84"/>
                  <a:pt x="184" y="79"/>
                  <a:pt x="185" y="79"/>
                </a:cubicBezTo>
                <a:cubicBezTo>
                  <a:pt x="189" y="79"/>
                  <a:pt x="185" y="84"/>
                  <a:pt x="185" y="86"/>
                </a:cubicBezTo>
                <a:cubicBezTo>
                  <a:pt x="191" y="83"/>
                  <a:pt x="191" y="75"/>
                  <a:pt x="195" y="70"/>
                </a:cubicBezTo>
                <a:cubicBezTo>
                  <a:pt x="189" y="70"/>
                  <a:pt x="185" y="70"/>
                  <a:pt x="181" y="69"/>
                </a:cubicBezTo>
                <a:cubicBezTo>
                  <a:pt x="179" y="68"/>
                  <a:pt x="176" y="67"/>
                  <a:pt x="174" y="66"/>
                </a:cubicBezTo>
                <a:cubicBezTo>
                  <a:pt x="176" y="64"/>
                  <a:pt x="179" y="65"/>
                  <a:pt x="182" y="65"/>
                </a:cubicBezTo>
                <a:cubicBezTo>
                  <a:pt x="186" y="64"/>
                  <a:pt x="188" y="60"/>
                  <a:pt x="190" y="59"/>
                </a:cubicBezTo>
                <a:cubicBezTo>
                  <a:pt x="188" y="63"/>
                  <a:pt x="185" y="66"/>
                  <a:pt x="180" y="66"/>
                </a:cubicBezTo>
                <a:cubicBezTo>
                  <a:pt x="192" y="72"/>
                  <a:pt x="208" y="66"/>
                  <a:pt x="214" y="56"/>
                </a:cubicBezTo>
                <a:cubicBezTo>
                  <a:pt x="214" y="54"/>
                  <a:pt x="214" y="52"/>
                  <a:pt x="215" y="51"/>
                </a:cubicBezTo>
                <a:cubicBezTo>
                  <a:pt x="215" y="51"/>
                  <a:pt x="215" y="50"/>
                  <a:pt x="216" y="50"/>
                </a:cubicBezTo>
                <a:cubicBezTo>
                  <a:pt x="217" y="51"/>
                  <a:pt x="217" y="53"/>
                  <a:pt x="217" y="55"/>
                </a:cubicBezTo>
                <a:cubicBezTo>
                  <a:pt x="216" y="57"/>
                  <a:pt x="217" y="59"/>
                  <a:pt x="216" y="61"/>
                </a:cubicBezTo>
                <a:cubicBezTo>
                  <a:pt x="225" y="59"/>
                  <a:pt x="231" y="55"/>
                  <a:pt x="235" y="47"/>
                </a:cubicBezTo>
                <a:cubicBezTo>
                  <a:pt x="238" y="42"/>
                  <a:pt x="238" y="36"/>
                  <a:pt x="236" y="30"/>
                </a:cubicBezTo>
                <a:cubicBezTo>
                  <a:pt x="236" y="28"/>
                  <a:pt x="235" y="27"/>
                  <a:pt x="236" y="26"/>
                </a:cubicBezTo>
                <a:cubicBezTo>
                  <a:pt x="237" y="25"/>
                  <a:pt x="237" y="26"/>
                  <a:pt x="237" y="26"/>
                </a:cubicBezTo>
                <a:cubicBezTo>
                  <a:pt x="237" y="28"/>
                  <a:pt x="239" y="31"/>
                  <a:pt x="239" y="33"/>
                </a:cubicBezTo>
                <a:cubicBezTo>
                  <a:pt x="239" y="33"/>
                  <a:pt x="240" y="33"/>
                  <a:pt x="240" y="34"/>
                </a:cubicBezTo>
                <a:cubicBezTo>
                  <a:pt x="241" y="39"/>
                  <a:pt x="246" y="44"/>
                  <a:pt x="251" y="46"/>
                </a:cubicBezTo>
                <a:cubicBezTo>
                  <a:pt x="252" y="48"/>
                  <a:pt x="254" y="50"/>
                  <a:pt x="255" y="52"/>
                </a:cubicBezTo>
                <a:cubicBezTo>
                  <a:pt x="256" y="53"/>
                  <a:pt x="256" y="55"/>
                  <a:pt x="257" y="56"/>
                </a:cubicBezTo>
                <a:cubicBezTo>
                  <a:pt x="258" y="54"/>
                  <a:pt x="256" y="53"/>
                  <a:pt x="257" y="51"/>
                </a:cubicBezTo>
                <a:cubicBezTo>
                  <a:pt x="259" y="50"/>
                  <a:pt x="259" y="52"/>
                  <a:pt x="260" y="53"/>
                </a:cubicBezTo>
                <a:cubicBezTo>
                  <a:pt x="260" y="53"/>
                  <a:pt x="259" y="53"/>
                  <a:pt x="259" y="53"/>
                </a:cubicBezTo>
                <a:cubicBezTo>
                  <a:pt x="261" y="56"/>
                  <a:pt x="261" y="61"/>
                  <a:pt x="260" y="65"/>
                </a:cubicBezTo>
                <a:cubicBezTo>
                  <a:pt x="262" y="64"/>
                  <a:pt x="262" y="62"/>
                  <a:pt x="263" y="60"/>
                </a:cubicBezTo>
                <a:cubicBezTo>
                  <a:pt x="265" y="57"/>
                  <a:pt x="266" y="54"/>
                  <a:pt x="267" y="50"/>
                </a:cubicBezTo>
                <a:cubicBezTo>
                  <a:pt x="267" y="45"/>
                  <a:pt x="265" y="40"/>
                  <a:pt x="263" y="37"/>
                </a:cubicBezTo>
                <a:cubicBezTo>
                  <a:pt x="262" y="35"/>
                  <a:pt x="258" y="30"/>
                  <a:pt x="258" y="29"/>
                </a:cubicBezTo>
                <a:cubicBezTo>
                  <a:pt x="259" y="28"/>
                  <a:pt x="261" y="28"/>
                  <a:pt x="262" y="27"/>
                </a:cubicBezTo>
                <a:cubicBezTo>
                  <a:pt x="254" y="25"/>
                  <a:pt x="250" y="15"/>
                  <a:pt x="239" y="17"/>
                </a:cubicBezTo>
                <a:cubicBezTo>
                  <a:pt x="239" y="16"/>
                  <a:pt x="238" y="16"/>
                  <a:pt x="238" y="15"/>
                </a:cubicBezTo>
                <a:cubicBezTo>
                  <a:pt x="245" y="13"/>
                  <a:pt x="251" y="18"/>
                  <a:pt x="256" y="21"/>
                </a:cubicBezTo>
                <a:cubicBezTo>
                  <a:pt x="256" y="23"/>
                  <a:pt x="259" y="24"/>
                  <a:pt x="261" y="25"/>
                </a:cubicBezTo>
                <a:cubicBezTo>
                  <a:pt x="256" y="19"/>
                  <a:pt x="249" y="12"/>
                  <a:pt x="240" y="12"/>
                </a:cubicBezTo>
                <a:cubicBezTo>
                  <a:pt x="239" y="10"/>
                  <a:pt x="241" y="10"/>
                  <a:pt x="242" y="9"/>
                </a:cubicBezTo>
                <a:cubicBezTo>
                  <a:pt x="234" y="5"/>
                  <a:pt x="222" y="3"/>
                  <a:pt x="213" y="7"/>
                </a:cubicBezTo>
                <a:cubicBezTo>
                  <a:pt x="212" y="9"/>
                  <a:pt x="211" y="9"/>
                  <a:pt x="210" y="10"/>
                </a:cubicBezTo>
                <a:cubicBezTo>
                  <a:pt x="211" y="11"/>
                  <a:pt x="212" y="12"/>
                  <a:pt x="213" y="13"/>
                </a:cubicBezTo>
                <a:cubicBezTo>
                  <a:pt x="213" y="13"/>
                  <a:pt x="213" y="14"/>
                  <a:pt x="212" y="15"/>
                </a:cubicBezTo>
                <a:cubicBezTo>
                  <a:pt x="211" y="15"/>
                  <a:pt x="211" y="13"/>
                  <a:pt x="210" y="13"/>
                </a:cubicBezTo>
                <a:cubicBezTo>
                  <a:pt x="206" y="10"/>
                  <a:pt x="198" y="8"/>
                  <a:pt x="193" y="8"/>
                </a:cubicBezTo>
                <a:cubicBezTo>
                  <a:pt x="190" y="9"/>
                  <a:pt x="188" y="9"/>
                  <a:pt x="185" y="10"/>
                </a:cubicBezTo>
                <a:cubicBezTo>
                  <a:pt x="171" y="13"/>
                  <a:pt x="164" y="27"/>
                  <a:pt x="159" y="39"/>
                </a:cubicBezTo>
                <a:cubicBezTo>
                  <a:pt x="157" y="44"/>
                  <a:pt x="155" y="46"/>
                  <a:pt x="153" y="49"/>
                </a:cubicBezTo>
                <a:cubicBezTo>
                  <a:pt x="149" y="54"/>
                  <a:pt x="142" y="59"/>
                  <a:pt x="134" y="57"/>
                </a:cubicBezTo>
                <a:cubicBezTo>
                  <a:pt x="135" y="59"/>
                  <a:pt x="137" y="59"/>
                  <a:pt x="137" y="61"/>
                </a:cubicBezTo>
                <a:cubicBezTo>
                  <a:pt x="139" y="61"/>
                  <a:pt x="140" y="63"/>
                  <a:pt x="141" y="64"/>
                </a:cubicBezTo>
                <a:cubicBezTo>
                  <a:pt x="143" y="64"/>
                  <a:pt x="145" y="64"/>
                  <a:pt x="145" y="66"/>
                </a:cubicBezTo>
                <a:cubicBezTo>
                  <a:pt x="142" y="68"/>
                  <a:pt x="136" y="66"/>
                  <a:pt x="133" y="65"/>
                </a:cubicBezTo>
                <a:cubicBezTo>
                  <a:pt x="134" y="69"/>
                  <a:pt x="135" y="73"/>
                  <a:pt x="137" y="75"/>
                </a:cubicBezTo>
                <a:cubicBezTo>
                  <a:pt x="138" y="76"/>
                  <a:pt x="139" y="77"/>
                  <a:pt x="140" y="78"/>
                </a:cubicBezTo>
                <a:cubicBezTo>
                  <a:pt x="144" y="81"/>
                  <a:pt x="149" y="85"/>
                  <a:pt x="156" y="83"/>
                </a:cubicBezTo>
                <a:cubicBezTo>
                  <a:pt x="157" y="83"/>
                  <a:pt x="157" y="84"/>
                  <a:pt x="156" y="86"/>
                </a:cubicBezTo>
                <a:cubicBezTo>
                  <a:pt x="153" y="86"/>
                  <a:pt x="149" y="88"/>
                  <a:pt x="145" y="88"/>
                </a:cubicBezTo>
                <a:cubicBezTo>
                  <a:pt x="148" y="91"/>
                  <a:pt x="155" y="95"/>
                  <a:pt x="161" y="96"/>
                </a:cubicBezTo>
                <a:cubicBezTo>
                  <a:pt x="164" y="97"/>
                  <a:pt x="169" y="95"/>
                  <a:pt x="170" y="97"/>
                </a:cubicBezTo>
                <a:cubicBezTo>
                  <a:pt x="170" y="99"/>
                  <a:pt x="167" y="99"/>
                  <a:pt x="166" y="101"/>
                </a:cubicBezTo>
                <a:cubicBezTo>
                  <a:pt x="170" y="102"/>
                  <a:pt x="173" y="99"/>
                  <a:pt x="176" y="101"/>
                </a:cubicBezTo>
                <a:cubicBezTo>
                  <a:pt x="177" y="101"/>
                  <a:pt x="176" y="102"/>
                  <a:pt x="176" y="103"/>
                </a:cubicBezTo>
                <a:cubicBezTo>
                  <a:pt x="182" y="103"/>
                  <a:pt x="187" y="105"/>
                  <a:pt x="192" y="103"/>
                </a:cubicBezTo>
                <a:cubicBezTo>
                  <a:pt x="190" y="102"/>
                  <a:pt x="188" y="101"/>
                  <a:pt x="188" y="99"/>
                </a:cubicBezTo>
                <a:cubicBezTo>
                  <a:pt x="182" y="101"/>
                  <a:pt x="172" y="95"/>
                  <a:pt x="175" y="89"/>
                </a:cubicBezTo>
                <a:cubicBezTo>
                  <a:pt x="168" y="88"/>
                  <a:pt x="160" y="87"/>
                  <a:pt x="157" y="81"/>
                </a:cubicBezTo>
                <a:cubicBezTo>
                  <a:pt x="159" y="79"/>
                  <a:pt x="164" y="82"/>
                  <a:pt x="165" y="79"/>
                </a:cubicBezTo>
                <a:cubicBezTo>
                  <a:pt x="161" y="78"/>
                  <a:pt x="158" y="75"/>
                  <a:pt x="156" y="71"/>
                </a:cubicBezTo>
                <a:cubicBezTo>
                  <a:pt x="155" y="70"/>
                  <a:pt x="154" y="68"/>
                  <a:pt x="155" y="66"/>
                </a:cubicBezTo>
                <a:cubicBezTo>
                  <a:pt x="158" y="65"/>
                  <a:pt x="156" y="70"/>
                  <a:pt x="159" y="69"/>
                </a:cubicBezTo>
                <a:cubicBezTo>
                  <a:pt x="158" y="67"/>
                  <a:pt x="157" y="66"/>
                  <a:pt x="156" y="64"/>
                </a:cubicBezTo>
                <a:cubicBezTo>
                  <a:pt x="155" y="62"/>
                  <a:pt x="154" y="57"/>
                  <a:pt x="156" y="56"/>
                </a:cubicBezTo>
                <a:cubicBezTo>
                  <a:pt x="156" y="57"/>
                  <a:pt x="158" y="58"/>
                  <a:pt x="157" y="59"/>
                </a:cubicBezTo>
                <a:cubicBezTo>
                  <a:pt x="165" y="67"/>
                  <a:pt x="176" y="58"/>
                  <a:pt x="179" y="49"/>
                </a:cubicBezTo>
                <a:cubicBezTo>
                  <a:pt x="180" y="46"/>
                  <a:pt x="180" y="42"/>
                  <a:pt x="181" y="38"/>
                </a:cubicBezTo>
                <a:cubicBezTo>
                  <a:pt x="182" y="37"/>
                  <a:pt x="184" y="35"/>
                  <a:pt x="184" y="34"/>
                </a:cubicBezTo>
                <a:cubicBezTo>
                  <a:pt x="183" y="35"/>
                  <a:pt x="181" y="38"/>
                  <a:pt x="180" y="36"/>
                </a:cubicBezTo>
                <a:cubicBezTo>
                  <a:pt x="184" y="29"/>
                  <a:pt x="190" y="21"/>
                  <a:pt x="200" y="19"/>
                </a:cubicBezTo>
                <a:cubicBezTo>
                  <a:pt x="206" y="18"/>
                  <a:pt x="211" y="17"/>
                  <a:pt x="218" y="17"/>
                </a:cubicBezTo>
                <a:cubicBezTo>
                  <a:pt x="220" y="17"/>
                  <a:pt x="221" y="16"/>
                  <a:pt x="221" y="19"/>
                </a:cubicBezTo>
                <a:cubicBezTo>
                  <a:pt x="220" y="20"/>
                  <a:pt x="219" y="19"/>
                  <a:pt x="217" y="19"/>
                </a:cubicBezTo>
                <a:cubicBezTo>
                  <a:pt x="213" y="18"/>
                  <a:pt x="210" y="20"/>
                  <a:pt x="206" y="20"/>
                </a:cubicBezTo>
                <a:cubicBezTo>
                  <a:pt x="197" y="21"/>
                  <a:pt x="189" y="26"/>
                  <a:pt x="184" y="32"/>
                </a:cubicBezTo>
                <a:cubicBezTo>
                  <a:pt x="186" y="32"/>
                  <a:pt x="187" y="32"/>
                  <a:pt x="188" y="31"/>
                </a:cubicBezTo>
                <a:cubicBezTo>
                  <a:pt x="189" y="31"/>
                  <a:pt x="190" y="32"/>
                  <a:pt x="189" y="34"/>
                </a:cubicBezTo>
                <a:cubicBezTo>
                  <a:pt x="188" y="33"/>
                  <a:pt x="188" y="34"/>
                  <a:pt x="187" y="34"/>
                </a:cubicBezTo>
                <a:cubicBezTo>
                  <a:pt x="182" y="37"/>
                  <a:pt x="182" y="43"/>
                  <a:pt x="181" y="49"/>
                </a:cubicBezTo>
                <a:cubicBezTo>
                  <a:pt x="179" y="56"/>
                  <a:pt x="175" y="60"/>
                  <a:pt x="169" y="63"/>
                </a:cubicBezTo>
                <a:cubicBezTo>
                  <a:pt x="167" y="63"/>
                  <a:pt x="166" y="65"/>
                  <a:pt x="163" y="65"/>
                </a:cubicBezTo>
                <a:cubicBezTo>
                  <a:pt x="161" y="65"/>
                  <a:pt x="159" y="63"/>
                  <a:pt x="158" y="63"/>
                </a:cubicBezTo>
                <a:cubicBezTo>
                  <a:pt x="159" y="67"/>
                  <a:pt x="161" y="69"/>
                  <a:pt x="165" y="70"/>
                </a:cubicBezTo>
                <a:cubicBezTo>
                  <a:pt x="164" y="72"/>
                  <a:pt x="160" y="71"/>
                  <a:pt x="158" y="70"/>
                </a:cubicBezTo>
                <a:cubicBezTo>
                  <a:pt x="160" y="75"/>
                  <a:pt x="164" y="77"/>
                  <a:pt x="169" y="77"/>
                </a:cubicBezTo>
                <a:cubicBezTo>
                  <a:pt x="168" y="81"/>
                  <a:pt x="164" y="82"/>
                  <a:pt x="161" y="82"/>
                </a:cubicBezTo>
                <a:close/>
                <a:moveTo>
                  <a:pt x="285" y="52"/>
                </a:moveTo>
                <a:cubicBezTo>
                  <a:pt x="273" y="51"/>
                  <a:pt x="268" y="38"/>
                  <a:pt x="263" y="29"/>
                </a:cubicBezTo>
                <a:cubicBezTo>
                  <a:pt x="262" y="29"/>
                  <a:pt x="262" y="29"/>
                  <a:pt x="262" y="29"/>
                </a:cubicBezTo>
                <a:cubicBezTo>
                  <a:pt x="262" y="30"/>
                  <a:pt x="261" y="30"/>
                  <a:pt x="261" y="30"/>
                </a:cubicBezTo>
                <a:cubicBezTo>
                  <a:pt x="263" y="34"/>
                  <a:pt x="267" y="39"/>
                  <a:pt x="268" y="45"/>
                </a:cubicBezTo>
                <a:cubicBezTo>
                  <a:pt x="270" y="52"/>
                  <a:pt x="267" y="58"/>
                  <a:pt x="264" y="64"/>
                </a:cubicBezTo>
                <a:cubicBezTo>
                  <a:pt x="263" y="64"/>
                  <a:pt x="263" y="66"/>
                  <a:pt x="262" y="67"/>
                </a:cubicBezTo>
                <a:cubicBezTo>
                  <a:pt x="264" y="71"/>
                  <a:pt x="265" y="78"/>
                  <a:pt x="259" y="80"/>
                </a:cubicBezTo>
                <a:cubicBezTo>
                  <a:pt x="260" y="84"/>
                  <a:pt x="258" y="86"/>
                  <a:pt x="257" y="90"/>
                </a:cubicBezTo>
                <a:cubicBezTo>
                  <a:pt x="263" y="91"/>
                  <a:pt x="269" y="90"/>
                  <a:pt x="271" y="85"/>
                </a:cubicBezTo>
                <a:cubicBezTo>
                  <a:pt x="268" y="84"/>
                  <a:pt x="263" y="84"/>
                  <a:pt x="263" y="82"/>
                </a:cubicBezTo>
                <a:cubicBezTo>
                  <a:pt x="271" y="85"/>
                  <a:pt x="281" y="82"/>
                  <a:pt x="283" y="75"/>
                </a:cubicBezTo>
                <a:cubicBezTo>
                  <a:pt x="279" y="75"/>
                  <a:pt x="276" y="74"/>
                  <a:pt x="273" y="72"/>
                </a:cubicBezTo>
                <a:cubicBezTo>
                  <a:pt x="270" y="71"/>
                  <a:pt x="267" y="70"/>
                  <a:pt x="268" y="67"/>
                </a:cubicBezTo>
                <a:cubicBezTo>
                  <a:pt x="271" y="68"/>
                  <a:pt x="272" y="69"/>
                  <a:pt x="275" y="69"/>
                </a:cubicBezTo>
                <a:cubicBezTo>
                  <a:pt x="287" y="71"/>
                  <a:pt x="293" y="61"/>
                  <a:pt x="292" y="51"/>
                </a:cubicBezTo>
                <a:cubicBezTo>
                  <a:pt x="290" y="52"/>
                  <a:pt x="288" y="53"/>
                  <a:pt x="285" y="52"/>
                </a:cubicBezTo>
                <a:close/>
                <a:moveTo>
                  <a:pt x="179" y="88"/>
                </a:moveTo>
                <a:cubicBezTo>
                  <a:pt x="175" y="92"/>
                  <a:pt x="179" y="97"/>
                  <a:pt x="184" y="98"/>
                </a:cubicBezTo>
                <a:cubicBezTo>
                  <a:pt x="185" y="97"/>
                  <a:pt x="186" y="97"/>
                  <a:pt x="187" y="96"/>
                </a:cubicBezTo>
                <a:cubicBezTo>
                  <a:pt x="192" y="100"/>
                  <a:pt x="197" y="103"/>
                  <a:pt x="202" y="107"/>
                </a:cubicBezTo>
                <a:cubicBezTo>
                  <a:pt x="209" y="108"/>
                  <a:pt x="215" y="110"/>
                  <a:pt x="221" y="110"/>
                </a:cubicBezTo>
                <a:cubicBezTo>
                  <a:pt x="227" y="111"/>
                  <a:pt x="234" y="111"/>
                  <a:pt x="238" y="108"/>
                </a:cubicBezTo>
                <a:cubicBezTo>
                  <a:pt x="239" y="108"/>
                  <a:pt x="239" y="108"/>
                  <a:pt x="240" y="108"/>
                </a:cubicBezTo>
                <a:cubicBezTo>
                  <a:pt x="247" y="101"/>
                  <a:pt x="254" y="94"/>
                  <a:pt x="257" y="84"/>
                </a:cubicBezTo>
                <a:cubicBezTo>
                  <a:pt x="256" y="83"/>
                  <a:pt x="257" y="82"/>
                  <a:pt x="257" y="80"/>
                </a:cubicBezTo>
                <a:cubicBezTo>
                  <a:pt x="257" y="80"/>
                  <a:pt x="257" y="79"/>
                  <a:pt x="257" y="79"/>
                </a:cubicBezTo>
                <a:cubicBezTo>
                  <a:pt x="257" y="77"/>
                  <a:pt x="257" y="75"/>
                  <a:pt x="256" y="73"/>
                </a:cubicBezTo>
                <a:cubicBezTo>
                  <a:pt x="255" y="70"/>
                  <a:pt x="256" y="67"/>
                  <a:pt x="255" y="65"/>
                </a:cubicBezTo>
                <a:cubicBezTo>
                  <a:pt x="256" y="63"/>
                  <a:pt x="256" y="60"/>
                  <a:pt x="255" y="59"/>
                </a:cubicBezTo>
                <a:cubicBezTo>
                  <a:pt x="256" y="48"/>
                  <a:pt x="244" y="46"/>
                  <a:pt x="239" y="38"/>
                </a:cubicBezTo>
                <a:cubicBezTo>
                  <a:pt x="239" y="53"/>
                  <a:pt x="228" y="61"/>
                  <a:pt x="215" y="63"/>
                </a:cubicBezTo>
                <a:cubicBezTo>
                  <a:pt x="214" y="64"/>
                  <a:pt x="213" y="65"/>
                  <a:pt x="212" y="66"/>
                </a:cubicBezTo>
                <a:cubicBezTo>
                  <a:pt x="211" y="65"/>
                  <a:pt x="210" y="65"/>
                  <a:pt x="210" y="64"/>
                </a:cubicBezTo>
                <a:cubicBezTo>
                  <a:pt x="211" y="62"/>
                  <a:pt x="215" y="62"/>
                  <a:pt x="214" y="59"/>
                </a:cubicBezTo>
                <a:cubicBezTo>
                  <a:pt x="213" y="61"/>
                  <a:pt x="209" y="65"/>
                  <a:pt x="207" y="66"/>
                </a:cubicBezTo>
                <a:cubicBezTo>
                  <a:pt x="204" y="68"/>
                  <a:pt x="200" y="68"/>
                  <a:pt x="198" y="70"/>
                </a:cubicBezTo>
                <a:cubicBezTo>
                  <a:pt x="194" y="73"/>
                  <a:pt x="194" y="80"/>
                  <a:pt x="191" y="84"/>
                </a:cubicBezTo>
                <a:cubicBezTo>
                  <a:pt x="189" y="86"/>
                  <a:pt x="187" y="86"/>
                  <a:pt x="185" y="89"/>
                </a:cubicBezTo>
                <a:cubicBezTo>
                  <a:pt x="187" y="90"/>
                  <a:pt x="189" y="91"/>
                  <a:pt x="190" y="93"/>
                </a:cubicBezTo>
                <a:cubicBezTo>
                  <a:pt x="189" y="94"/>
                  <a:pt x="189" y="94"/>
                  <a:pt x="188" y="94"/>
                </a:cubicBezTo>
                <a:cubicBezTo>
                  <a:pt x="187" y="92"/>
                  <a:pt x="185" y="89"/>
                  <a:pt x="183" y="90"/>
                </a:cubicBezTo>
                <a:cubicBezTo>
                  <a:pt x="182" y="93"/>
                  <a:pt x="183" y="94"/>
                  <a:pt x="183" y="96"/>
                </a:cubicBezTo>
                <a:cubicBezTo>
                  <a:pt x="181" y="95"/>
                  <a:pt x="180" y="93"/>
                  <a:pt x="180" y="90"/>
                </a:cubicBezTo>
                <a:cubicBezTo>
                  <a:pt x="180" y="90"/>
                  <a:pt x="179" y="92"/>
                  <a:pt x="178" y="91"/>
                </a:cubicBezTo>
                <a:cubicBezTo>
                  <a:pt x="179" y="88"/>
                  <a:pt x="183" y="88"/>
                  <a:pt x="184" y="85"/>
                </a:cubicBezTo>
                <a:cubicBezTo>
                  <a:pt x="182" y="87"/>
                  <a:pt x="181" y="87"/>
                  <a:pt x="179" y="88"/>
                </a:cubicBezTo>
                <a:close/>
                <a:moveTo>
                  <a:pt x="258" y="65"/>
                </a:moveTo>
                <a:cubicBezTo>
                  <a:pt x="258" y="63"/>
                  <a:pt x="260" y="59"/>
                  <a:pt x="258" y="58"/>
                </a:cubicBezTo>
                <a:cubicBezTo>
                  <a:pt x="258" y="61"/>
                  <a:pt x="257" y="63"/>
                  <a:pt x="258" y="65"/>
                </a:cubicBezTo>
                <a:close/>
                <a:moveTo>
                  <a:pt x="259" y="78"/>
                </a:moveTo>
                <a:cubicBezTo>
                  <a:pt x="262" y="76"/>
                  <a:pt x="262" y="71"/>
                  <a:pt x="260" y="68"/>
                </a:cubicBezTo>
                <a:cubicBezTo>
                  <a:pt x="259" y="68"/>
                  <a:pt x="258" y="68"/>
                  <a:pt x="258" y="68"/>
                </a:cubicBezTo>
                <a:cubicBezTo>
                  <a:pt x="258" y="72"/>
                  <a:pt x="259" y="75"/>
                  <a:pt x="259" y="78"/>
                </a:cubicBezTo>
                <a:close/>
                <a:moveTo>
                  <a:pt x="253" y="98"/>
                </a:moveTo>
                <a:cubicBezTo>
                  <a:pt x="254" y="96"/>
                  <a:pt x="256" y="97"/>
                  <a:pt x="258" y="96"/>
                </a:cubicBezTo>
                <a:cubicBezTo>
                  <a:pt x="257" y="95"/>
                  <a:pt x="257" y="93"/>
                  <a:pt x="256" y="93"/>
                </a:cubicBezTo>
                <a:cubicBezTo>
                  <a:pt x="255" y="94"/>
                  <a:pt x="253" y="96"/>
                  <a:pt x="253" y="98"/>
                </a:cubicBezTo>
                <a:close/>
                <a:moveTo>
                  <a:pt x="76" y="109"/>
                </a:moveTo>
                <a:cubicBezTo>
                  <a:pt x="77" y="108"/>
                  <a:pt x="78" y="108"/>
                  <a:pt x="79" y="108"/>
                </a:cubicBezTo>
                <a:cubicBezTo>
                  <a:pt x="79" y="105"/>
                  <a:pt x="78" y="103"/>
                  <a:pt x="78" y="100"/>
                </a:cubicBezTo>
                <a:cubicBezTo>
                  <a:pt x="75" y="103"/>
                  <a:pt x="71" y="105"/>
                  <a:pt x="69" y="109"/>
                </a:cubicBezTo>
                <a:cubicBezTo>
                  <a:pt x="71" y="109"/>
                  <a:pt x="72" y="111"/>
                  <a:pt x="72" y="112"/>
                </a:cubicBezTo>
                <a:cubicBezTo>
                  <a:pt x="74" y="111"/>
                  <a:pt x="72" y="108"/>
                  <a:pt x="71" y="107"/>
                </a:cubicBezTo>
                <a:cubicBezTo>
                  <a:pt x="71" y="107"/>
                  <a:pt x="71" y="106"/>
                  <a:pt x="72" y="106"/>
                </a:cubicBezTo>
                <a:cubicBezTo>
                  <a:pt x="73" y="107"/>
                  <a:pt x="73" y="108"/>
                  <a:pt x="74" y="108"/>
                </a:cubicBezTo>
                <a:cubicBezTo>
                  <a:pt x="75" y="106"/>
                  <a:pt x="75" y="106"/>
                  <a:pt x="75" y="103"/>
                </a:cubicBezTo>
                <a:cubicBezTo>
                  <a:pt x="76" y="103"/>
                  <a:pt x="76" y="103"/>
                  <a:pt x="76" y="103"/>
                </a:cubicBezTo>
                <a:cubicBezTo>
                  <a:pt x="79" y="104"/>
                  <a:pt x="76" y="107"/>
                  <a:pt x="76" y="109"/>
                </a:cubicBezTo>
                <a:close/>
                <a:moveTo>
                  <a:pt x="73" y="113"/>
                </a:moveTo>
                <a:cubicBezTo>
                  <a:pt x="75" y="112"/>
                  <a:pt x="76" y="113"/>
                  <a:pt x="78" y="113"/>
                </a:cubicBezTo>
                <a:cubicBezTo>
                  <a:pt x="79" y="112"/>
                  <a:pt x="80" y="111"/>
                  <a:pt x="79" y="109"/>
                </a:cubicBezTo>
                <a:cubicBezTo>
                  <a:pt x="77" y="111"/>
                  <a:pt x="74" y="110"/>
                  <a:pt x="73" y="113"/>
                </a:cubicBezTo>
                <a:close/>
                <a:moveTo>
                  <a:pt x="69" y="120"/>
                </a:moveTo>
                <a:cubicBezTo>
                  <a:pt x="70" y="117"/>
                  <a:pt x="72" y="113"/>
                  <a:pt x="69" y="110"/>
                </a:cubicBezTo>
                <a:cubicBezTo>
                  <a:pt x="68" y="113"/>
                  <a:pt x="67" y="117"/>
                  <a:pt x="69" y="120"/>
                </a:cubicBezTo>
                <a:close/>
                <a:moveTo>
                  <a:pt x="230" y="115"/>
                </a:moveTo>
                <a:cubicBezTo>
                  <a:pt x="229" y="115"/>
                  <a:pt x="231" y="114"/>
                  <a:pt x="230" y="113"/>
                </a:cubicBezTo>
                <a:cubicBezTo>
                  <a:pt x="230" y="114"/>
                  <a:pt x="231" y="113"/>
                  <a:pt x="230" y="112"/>
                </a:cubicBezTo>
                <a:cubicBezTo>
                  <a:pt x="225" y="113"/>
                  <a:pt x="218" y="113"/>
                  <a:pt x="213" y="111"/>
                </a:cubicBezTo>
                <a:cubicBezTo>
                  <a:pt x="214" y="121"/>
                  <a:pt x="227" y="122"/>
                  <a:pt x="230" y="115"/>
                </a:cubicBezTo>
                <a:close/>
                <a:moveTo>
                  <a:pt x="233" y="116"/>
                </a:moveTo>
                <a:cubicBezTo>
                  <a:pt x="231" y="119"/>
                  <a:pt x="225" y="123"/>
                  <a:pt x="220" y="122"/>
                </a:cubicBezTo>
                <a:cubicBezTo>
                  <a:pt x="218" y="122"/>
                  <a:pt x="217" y="120"/>
                  <a:pt x="215" y="120"/>
                </a:cubicBezTo>
                <a:cubicBezTo>
                  <a:pt x="215" y="118"/>
                  <a:pt x="213" y="118"/>
                  <a:pt x="212" y="117"/>
                </a:cubicBezTo>
                <a:cubicBezTo>
                  <a:pt x="213" y="115"/>
                  <a:pt x="212" y="113"/>
                  <a:pt x="211" y="112"/>
                </a:cubicBezTo>
                <a:cubicBezTo>
                  <a:pt x="210" y="112"/>
                  <a:pt x="210" y="113"/>
                  <a:pt x="208" y="113"/>
                </a:cubicBezTo>
                <a:cubicBezTo>
                  <a:pt x="209" y="117"/>
                  <a:pt x="211" y="120"/>
                  <a:pt x="213" y="122"/>
                </a:cubicBezTo>
                <a:cubicBezTo>
                  <a:pt x="218" y="126"/>
                  <a:pt x="225" y="130"/>
                  <a:pt x="231" y="126"/>
                </a:cubicBezTo>
                <a:cubicBezTo>
                  <a:pt x="229" y="130"/>
                  <a:pt x="223" y="131"/>
                  <a:pt x="219" y="128"/>
                </a:cubicBezTo>
                <a:cubicBezTo>
                  <a:pt x="214" y="126"/>
                  <a:pt x="208" y="120"/>
                  <a:pt x="207" y="115"/>
                </a:cubicBezTo>
                <a:cubicBezTo>
                  <a:pt x="206" y="116"/>
                  <a:pt x="205" y="118"/>
                  <a:pt x="205" y="119"/>
                </a:cubicBezTo>
                <a:cubicBezTo>
                  <a:pt x="206" y="121"/>
                  <a:pt x="206" y="122"/>
                  <a:pt x="208" y="123"/>
                </a:cubicBezTo>
                <a:cubicBezTo>
                  <a:pt x="209" y="124"/>
                  <a:pt x="211" y="126"/>
                  <a:pt x="213" y="127"/>
                </a:cubicBezTo>
                <a:cubicBezTo>
                  <a:pt x="216" y="129"/>
                  <a:pt x="219" y="131"/>
                  <a:pt x="221" y="132"/>
                </a:cubicBezTo>
                <a:cubicBezTo>
                  <a:pt x="228" y="133"/>
                  <a:pt x="234" y="129"/>
                  <a:pt x="237" y="125"/>
                </a:cubicBezTo>
                <a:cubicBezTo>
                  <a:pt x="237" y="124"/>
                  <a:pt x="238" y="123"/>
                  <a:pt x="238" y="122"/>
                </a:cubicBezTo>
                <a:cubicBezTo>
                  <a:pt x="240" y="120"/>
                  <a:pt x="243" y="118"/>
                  <a:pt x="241" y="115"/>
                </a:cubicBezTo>
                <a:cubicBezTo>
                  <a:pt x="241" y="116"/>
                  <a:pt x="238" y="114"/>
                  <a:pt x="238" y="116"/>
                </a:cubicBezTo>
                <a:cubicBezTo>
                  <a:pt x="238" y="116"/>
                  <a:pt x="240" y="118"/>
                  <a:pt x="239" y="118"/>
                </a:cubicBezTo>
                <a:cubicBezTo>
                  <a:pt x="238" y="119"/>
                  <a:pt x="237" y="118"/>
                  <a:pt x="236" y="117"/>
                </a:cubicBezTo>
                <a:cubicBezTo>
                  <a:pt x="236" y="115"/>
                  <a:pt x="236" y="113"/>
                  <a:pt x="235" y="112"/>
                </a:cubicBezTo>
                <a:cubicBezTo>
                  <a:pt x="235" y="113"/>
                  <a:pt x="233" y="112"/>
                  <a:pt x="233" y="113"/>
                </a:cubicBezTo>
                <a:cubicBezTo>
                  <a:pt x="234" y="113"/>
                  <a:pt x="233" y="115"/>
                  <a:pt x="233" y="116"/>
                </a:cubicBezTo>
                <a:close/>
                <a:moveTo>
                  <a:pt x="67" y="123"/>
                </a:moveTo>
                <a:cubicBezTo>
                  <a:pt x="66" y="121"/>
                  <a:pt x="65" y="119"/>
                  <a:pt x="64" y="117"/>
                </a:cubicBezTo>
                <a:cubicBezTo>
                  <a:pt x="62" y="116"/>
                  <a:pt x="60" y="114"/>
                  <a:pt x="59" y="115"/>
                </a:cubicBezTo>
                <a:cubicBezTo>
                  <a:pt x="61" y="117"/>
                  <a:pt x="64" y="120"/>
                  <a:pt x="67" y="123"/>
                </a:cubicBezTo>
                <a:close/>
                <a:moveTo>
                  <a:pt x="72" y="115"/>
                </a:moveTo>
                <a:cubicBezTo>
                  <a:pt x="72" y="116"/>
                  <a:pt x="71" y="117"/>
                  <a:pt x="71" y="119"/>
                </a:cubicBezTo>
                <a:cubicBezTo>
                  <a:pt x="73" y="118"/>
                  <a:pt x="74" y="117"/>
                  <a:pt x="75" y="116"/>
                </a:cubicBezTo>
                <a:cubicBezTo>
                  <a:pt x="75" y="116"/>
                  <a:pt x="77" y="115"/>
                  <a:pt x="76" y="114"/>
                </a:cubicBezTo>
                <a:cubicBezTo>
                  <a:pt x="75" y="115"/>
                  <a:pt x="74" y="115"/>
                  <a:pt x="72" y="115"/>
                </a:cubicBezTo>
                <a:close/>
                <a:moveTo>
                  <a:pt x="244" y="118"/>
                </a:moveTo>
                <a:cubicBezTo>
                  <a:pt x="244" y="118"/>
                  <a:pt x="244" y="118"/>
                  <a:pt x="244" y="118"/>
                </a:cubicBezTo>
                <a:cubicBezTo>
                  <a:pt x="239" y="124"/>
                  <a:pt x="235" y="132"/>
                  <a:pt x="227" y="134"/>
                </a:cubicBezTo>
                <a:cubicBezTo>
                  <a:pt x="223" y="134"/>
                  <a:pt x="219" y="133"/>
                  <a:pt x="216" y="131"/>
                </a:cubicBezTo>
                <a:cubicBezTo>
                  <a:pt x="216" y="131"/>
                  <a:pt x="216" y="130"/>
                  <a:pt x="215" y="130"/>
                </a:cubicBezTo>
                <a:cubicBezTo>
                  <a:pt x="215" y="129"/>
                  <a:pt x="214" y="130"/>
                  <a:pt x="213" y="129"/>
                </a:cubicBezTo>
                <a:cubicBezTo>
                  <a:pt x="210" y="128"/>
                  <a:pt x="209" y="125"/>
                  <a:pt x="206" y="124"/>
                </a:cubicBezTo>
                <a:cubicBezTo>
                  <a:pt x="204" y="123"/>
                  <a:pt x="202" y="121"/>
                  <a:pt x="202" y="119"/>
                </a:cubicBezTo>
                <a:cubicBezTo>
                  <a:pt x="198" y="121"/>
                  <a:pt x="192" y="124"/>
                  <a:pt x="189" y="126"/>
                </a:cubicBezTo>
                <a:cubicBezTo>
                  <a:pt x="189" y="127"/>
                  <a:pt x="187" y="127"/>
                  <a:pt x="187" y="127"/>
                </a:cubicBezTo>
                <a:cubicBezTo>
                  <a:pt x="186" y="129"/>
                  <a:pt x="187" y="131"/>
                  <a:pt x="188" y="133"/>
                </a:cubicBezTo>
                <a:cubicBezTo>
                  <a:pt x="188" y="134"/>
                  <a:pt x="189" y="135"/>
                  <a:pt x="189" y="137"/>
                </a:cubicBezTo>
                <a:cubicBezTo>
                  <a:pt x="191" y="137"/>
                  <a:pt x="192" y="137"/>
                  <a:pt x="193" y="137"/>
                </a:cubicBezTo>
                <a:cubicBezTo>
                  <a:pt x="194" y="136"/>
                  <a:pt x="193" y="133"/>
                  <a:pt x="194" y="132"/>
                </a:cubicBezTo>
                <a:cubicBezTo>
                  <a:pt x="195" y="131"/>
                  <a:pt x="196" y="132"/>
                  <a:pt x="197" y="131"/>
                </a:cubicBezTo>
                <a:cubicBezTo>
                  <a:pt x="198" y="132"/>
                  <a:pt x="200" y="133"/>
                  <a:pt x="203" y="134"/>
                </a:cubicBezTo>
                <a:cubicBezTo>
                  <a:pt x="206" y="134"/>
                  <a:pt x="209" y="136"/>
                  <a:pt x="211" y="137"/>
                </a:cubicBezTo>
                <a:cubicBezTo>
                  <a:pt x="215" y="138"/>
                  <a:pt x="218" y="139"/>
                  <a:pt x="221" y="141"/>
                </a:cubicBezTo>
                <a:cubicBezTo>
                  <a:pt x="224" y="142"/>
                  <a:pt x="228" y="144"/>
                  <a:pt x="230" y="145"/>
                </a:cubicBezTo>
                <a:cubicBezTo>
                  <a:pt x="233" y="147"/>
                  <a:pt x="235" y="151"/>
                  <a:pt x="239" y="151"/>
                </a:cubicBezTo>
                <a:cubicBezTo>
                  <a:pt x="238" y="144"/>
                  <a:pt x="242" y="135"/>
                  <a:pt x="243" y="129"/>
                </a:cubicBezTo>
                <a:cubicBezTo>
                  <a:pt x="245" y="125"/>
                  <a:pt x="248" y="122"/>
                  <a:pt x="249" y="117"/>
                </a:cubicBezTo>
                <a:cubicBezTo>
                  <a:pt x="247" y="117"/>
                  <a:pt x="246" y="117"/>
                  <a:pt x="244" y="117"/>
                </a:cubicBezTo>
                <a:cubicBezTo>
                  <a:pt x="244" y="117"/>
                  <a:pt x="244" y="117"/>
                  <a:pt x="244" y="118"/>
                </a:cubicBezTo>
                <a:close/>
                <a:moveTo>
                  <a:pt x="258" y="124"/>
                </a:moveTo>
                <a:cubicBezTo>
                  <a:pt x="259" y="124"/>
                  <a:pt x="260" y="123"/>
                  <a:pt x="261" y="122"/>
                </a:cubicBezTo>
                <a:cubicBezTo>
                  <a:pt x="259" y="120"/>
                  <a:pt x="256" y="120"/>
                  <a:pt x="253" y="118"/>
                </a:cubicBezTo>
                <a:cubicBezTo>
                  <a:pt x="253" y="118"/>
                  <a:pt x="252" y="118"/>
                  <a:pt x="252" y="119"/>
                </a:cubicBezTo>
                <a:cubicBezTo>
                  <a:pt x="254" y="121"/>
                  <a:pt x="255" y="123"/>
                  <a:pt x="258" y="124"/>
                </a:cubicBezTo>
                <a:close/>
                <a:moveTo>
                  <a:pt x="77" y="128"/>
                </a:moveTo>
                <a:cubicBezTo>
                  <a:pt x="76" y="129"/>
                  <a:pt x="73" y="129"/>
                  <a:pt x="72" y="129"/>
                </a:cubicBezTo>
                <a:cubicBezTo>
                  <a:pt x="72" y="129"/>
                  <a:pt x="71" y="130"/>
                  <a:pt x="71" y="130"/>
                </a:cubicBezTo>
                <a:cubicBezTo>
                  <a:pt x="67" y="129"/>
                  <a:pt x="64" y="126"/>
                  <a:pt x="59" y="126"/>
                </a:cubicBezTo>
                <a:cubicBezTo>
                  <a:pt x="57" y="126"/>
                  <a:pt x="54" y="126"/>
                  <a:pt x="51" y="127"/>
                </a:cubicBezTo>
                <a:cubicBezTo>
                  <a:pt x="48" y="128"/>
                  <a:pt x="46" y="129"/>
                  <a:pt x="44" y="132"/>
                </a:cubicBezTo>
                <a:cubicBezTo>
                  <a:pt x="43" y="141"/>
                  <a:pt x="47" y="146"/>
                  <a:pt x="50" y="152"/>
                </a:cubicBezTo>
                <a:cubicBezTo>
                  <a:pt x="55" y="156"/>
                  <a:pt x="58" y="160"/>
                  <a:pt x="65" y="160"/>
                </a:cubicBezTo>
                <a:cubicBezTo>
                  <a:pt x="69" y="160"/>
                  <a:pt x="72" y="157"/>
                  <a:pt x="76" y="157"/>
                </a:cubicBezTo>
                <a:cubicBezTo>
                  <a:pt x="78" y="157"/>
                  <a:pt x="79" y="158"/>
                  <a:pt x="82" y="158"/>
                </a:cubicBezTo>
                <a:cubicBezTo>
                  <a:pt x="85" y="157"/>
                  <a:pt x="88" y="153"/>
                  <a:pt x="89" y="150"/>
                </a:cubicBezTo>
                <a:cubicBezTo>
                  <a:pt x="90" y="149"/>
                  <a:pt x="91" y="148"/>
                  <a:pt x="91" y="148"/>
                </a:cubicBezTo>
                <a:cubicBezTo>
                  <a:pt x="94" y="140"/>
                  <a:pt x="95" y="131"/>
                  <a:pt x="89" y="125"/>
                </a:cubicBezTo>
                <a:cubicBezTo>
                  <a:pt x="87" y="124"/>
                  <a:pt x="86" y="121"/>
                  <a:pt x="83" y="120"/>
                </a:cubicBezTo>
                <a:cubicBezTo>
                  <a:pt x="78" y="119"/>
                  <a:pt x="73" y="122"/>
                  <a:pt x="70" y="125"/>
                </a:cubicBezTo>
                <a:cubicBezTo>
                  <a:pt x="72" y="127"/>
                  <a:pt x="73" y="127"/>
                  <a:pt x="75" y="126"/>
                </a:cubicBezTo>
                <a:cubicBezTo>
                  <a:pt x="76" y="125"/>
                  <a:pt x="74" y="124"/>
                  <a:pt x="75" y="123"/>
                </a:cubicBezTo>
                <a:cubicBezTo>
                  <a:pt x="77" y="124"/>
                  <a:pt x="78" y="127"/>
                  <a:pt x="77" y="128"/>
                </a:cubicBezTo>
                <a:close/>
                <a:moveTo>
                  <a:pt x="241" y="150"/>
                </a:moveTo>
                <a:cubicBezTo>
                  <a:pt x="242" y="149"/>
                  <a:pt x="241" y="148"/>
                  <a:pt x="242" y="147"/>
                </a:cubicBezTo>
                <a:cubicBezTo>
                  <a:pt x="242" y="144"/>
                  <a:pt x="244" y="142"/>
                  <a:pt x="245" y="139"/>
                </a:cubicBezTo>
                <a:cubicBezTo>
                  <a:pt x="248" y="133"/>
                  <a:pt x="252" y="129"/>
                  <a:pt x="256" y="125"/>
                </a:cubicBezTo>
                <a:cubicBezTo>
                  <a:pt x="254" y="124"/>
                  <a:pt x="253" y="122"/>
                  <a:pt x="251" y="120"/>
                </a:cubicBezTo>
                <a:cubicBezTo>
                  <a:pt x="245" y="128"/>
                  <a:pt x="240" y="141"/>
                  <a:pt x="241" y="150"/>
                </a:cubicBezTo>
                <a:close/>
                <a:moveTo>
                  <a:pt x="258" y="127"/>
                </a:moveTo>
                <a:cubicBezTo>
                  <a:pt x="253" y="129"/>
                  <a:pt x="250" y="134"/>
                  <a:pt x="247" y="139"/>
                </a:cubicBezTo>
                <a:cubicBezTo>
                  <a:pt x="245" y="143"/>
                  <a:pt x="244" y="146"/>
                  <a:pt x="244" y="150"/>
                </a:cubicBezTo>
                <a:cubicBezTo>
                  <a:pt x="249" y="140"/>
                  <a:pt x="256" y="131"/>
                  <a:pt x="268" y="128"/>
                </a:cubicBezTo>
                <a:cubicBezTo>
                  <a:pt x="267" y="126"/>
                  <a:pt x="267" y="124"/>
                  <a:pt x="267" y="122"/>
                </a:cubicBezTo>
                <a:cubicBezTo>
                  <a:pt x="263" y="122"/>
                  <a:pt x="260" y="125"/>
                  <a:pt x="258" y="127"/>
                </a:cubicBezTo>
                <a:close/>
                <a:moveTo>
                  <a:pt x="180" y="131"/>
                </a:moveTo>
                <a:cubicBezTo>
                  <a:pt x="178" y="133"/>
                  <a:pt x="176" y="136"/>
                  <a:pt x="173" y="138"/>
                </a:cubicBezTo>
                <a:cubicBezTo>
                  <a:pt x="172" y="141"/>
                  <a:pt x="170" y="142"/>
                  <a:pt x="168" y="144"/>
                </a:cubicBezTo>
                <a:cubicBezTo>
                  <a:pt x="165" y="148"/>
                  <a:pt x="164" y="152"/>
                  <a:pt x="161" y="154"/>
                </a:cubicBezTo>
                <a:cubicBezTo>
                  <a:pt x="161" y="156"/>
                  <a:pt x="159" y="157"/>
                  <a:pt x="158" y="159"/>
                </a:cubicBezTo>
                <a:cubicBezTo>
                  <a:pt x="157" y="164"/>
                  <a:pt x="153" y="166"/>
                  <a:pt x="151" y="171"/>
                </a:cubicBezTo>
                <a:cubicBezTo>
                  <a:pt x="149" y="176"/>
                  <a:pt x="152" y="181"/>
                  <a:pt x="152" y="187"/>
                </a:cubicBezTo>
                <a:cubicBezTo>
                  <a:pt x="153" y="190"/>
                  <a:pt x="157" y="194"/>
                  <a:pt x="162" y="195"/>
                </a:cubicBezTo>
                <a:cubicBezTo>
                  <a:pt x="167" y="196"/>
                  <a:pt x="174" y="198"/>
                  <a:pt x="179" y="195"/>
                </a:cubicBezTo>
                <a:cubicBezTo>
                  <a:pt x="175" y="189"/>
                  <a:pt x="176" y="181"/>
                  <a:pt x="180" y="177"/>
                </a:cubicBezTo>
                <a:cubicBezTo>
                  <a:pt x="180" y="172"/>
                  <a:pt x="175" y="168"/>
                  <a:pt x="170" y="168"/>
                </a:cubicBezTo>
                <a:cubicBezTo>
                  <a:pt x="169" y="168"/>
                  <a:pt x="168" y="169"/>
                  <a:pt x="167" y="168"/>
                </a:cubicBezTo>
                <a:cubicBezTo>
                  <a:pt x="168" y="165"/>
                  <a:pt x="173" y="167"/>
                  <a:pt x="176" y="167"/>
                </a:cubicBezTo>
                <a:cubicBezTo>
                  <a:pt x="176" y="165"/>
                  <a:pt x="174" y="164"/>
                  <a:pt x="174" y="162"/>
                </a:cubicBezTo>
                <a:cubicBezTo>
                  <a:pt x="177" y="163"/>
                  <a:pt x="179" y="166"/>
                  <a:pt x="178" y="169"/>
                </a:cubicBezTo>
                <a:cubicBezTo>
                  <a:pt x="179" y="170"/>
                  <a:pt x="180" y="170"/>
                  <a:pt x="180" y="171"/>
                </a:cubicBezTo>
                <a:cubicBezTo>
                  <a:pt x="182" y="172"/>
                  <a:pt x="182" y="175"/>
                  <a:pt x="185" y="176"/>
                </a:cubicBezTo>
                <a:cubicBezTo>
                  <a:pt x="185" y="172"/>
                  <a:pt x="185" y="169"/>
                  <a:pt x="187" y="166"/>
                </a:cubicBezTo>
                <a:cubicBezTo>
                  <a:pt x="185" y="164"/>
                  <a:pt x="186" y="161"/>
                  <a:pt x="185" y="158"/>
                </a:cubicBezTo>
                <a:cubicBezTo>
                  <a:pt x="185" y="157"/>
                  <a:pt x="185" y="157"/>
                  <a:pt x="184" y="156"/>
                </a:cubicBezTo>
                <a:cubicBezTo>
                  <a:pt x="184" y="155"/>
                  <a:pt x="185" y="154"/>
                  <a:pt x="184" y="153"/>
                </a:cubicBezTo>
                <a:cubicBezTo>
                  <a:pt x="184" y="151"/>
                  <a:pt x="183" y="148"/>
                  <a:pt x="182" y="146"/>
                </a:cubicBezTo>
                <a:cubicBezTo>
                  <a:pt x="182" y="143"/>
                  <a:pt x="184" y="141"/>
                  <a:pt x="188" y="142"/>
                </a:cubicBezTo>
                <a:cubicBezTo>
                  <a:pt x="188" y="140"/>
                  <a:pt x="186" y="139"/>
                  <a:pt x="188" y="137"/>
                </a:cubicBezTo>
                <a:cubicBezTo>
                  <a:pt x="186" y="134"/>
                  <a:pt x="185" y="132"/>
                  <a:pt x="184" y="129"/>
                </a:cubicBezTo>
                <a:cubicBezTo>
                  <a:pt x="183" y="130"/>
                  <a:pt x="181" y="130"/>
                  <a:pt x="180" y="131"/>
                </a:cubicBezTo>
                <a:close/>
                <a:moveTo>
                  <a:pt x="252" y="149"/>
                </a:moveTo>
                <a:cubicBezTo>
                  <a:pt x="255" y="149"/>
                  <a:pt x="256" y="148"/>
                  <a:pt x="258" y="146"/>
                </a:cubicBezTo>
                <a:cubicBezTo>
                  <a:pt x="260" y="145"/>
                  <a:pt x="263" y="145"/>
                  <a:pt x="264" y="144"/>
                </a:cubicBezTo>
                <a:cubicBezTo>
                  <a:pt x="266" y="143"/>
                  <a:pt x="266" y="143"/>
                  <a:pt x="268" y="142"/>
                </a:cubicBezTo>
                <a:cubicBezTo>
                  <a:pt x="272" y="141"/>
                  <a:pt x="276" y="140"/>
                  <a:pt x="279" y="138"/>
                </a:cubicBezTo>
                <a:cubicBezTo>
                  <a:pt x="278" y="137"/>
                  <a:pt x="277" y="136"/>
                  <a:pt x="277" y="135"/>
                </a:cubicBezTo>
                <a:cubicBezTo>
                  <a:pt x="271" y="135"/>
                  <a:pt x="267" y="138"/>
                  <a:pt x="263" y="139"/>
                </a:cubicBezTo>
                <a:cubicBezTo>
                  <a:pt x="266" y="135"/>
                  <a:pt x="271" y="134"/>
                  <a:pt x="278" y="133"/>
                </a:cubicBezTo>
                <a:cubicBezTo>
                  <a:pt x="276" y="132"/>
                  <a:pt x="275" y="131"/>
                  <a:pt x="275" y="129"/>
                </a:cubicBezTo>
                <a:cubicBezTo>
                  <a:pt x="270" y="131"/>
                  <a:pt x="265" y="135"/>
                  <a:pt x="260" y="136"/>
                </a:cubicBezTo>
                <a:cubicBezTo>
                  <a:pt x="263" y="133"/>
                  <a:pt x="268" y="131"/>
                  <a:pt x="271" y="129"/>
                </a:cubicBezTo>
                <a:cubicBezTo>
                  <a:pt x="258" y="131"/>
                  <a:pt x="252" y="140"/>
                  <a:pt x="246" y="149"/>
                </a:cubicBezTo>
                <a:cubicBezTo>
                  <a:pt x="250" y="148"/>
                  <a:pt x="251" y="144"/>
                  <a:pt x="253" y="143"/>
                </a:cubicBezTo>
                <a:cubicBezTo>
                  <a:pt x="252" y="144"/>
                  <a:pt x="252" y="146"/>
                  <a:pt x="251" y="148"/>
                </a:cubicBezTo>
                <a:cubicBezTo>
                  <a:pt x="253" y="147"/>
                  <a:pt x="254" y="145"/>
                  <a:pt x="256" y="144"/>
                </a:cubicBezTo>
                <a:cubicBezTo>
                  <a:pt x="255" y="146"/>
                  <a:pt x="253" y="148"/>
                  <a:pt x="252" y="149"/>
                </a:cubicBezTo>
                <a:close/>
                <a:moveTo>
                  <a:pt x="206" y="140"/>
                </a:moveTo>
                <a:cubicBezTo>
                  <a:pt x="216" y="142"/>
                  <a:pt x="224" y="146"/>
                  <a:pt x="232" y="150"/>
                </a:cubicBezTo>
                <a:cubicBezTo>
                  <a:pt x="233" y="150"/>
                  <a:pt x="232" y="149"/>
                  <a:pt x="232" y="149"/>
                </a:cubicBezTo>
                <a:cubicBezTo>
                  <a:pt x="231" y="148"/>
                  <a:pt x="230" y="147"/>
                  <a:pt x="228" y="147"/>
                </a:cubicBezTo>
                <a:cubicBezTo>
                  <a:pt x="223" y="144"/>
                  <a:pt x="216" y="139"/>
                  <a:pt x="210" y="139"/>
                </a:cubicBezTo>
                <a:cubicBezTo>
                  <a:pt x="206" y="137"/>
                  <a:pt x="201" y="135"/>
                  <a:pt x="196" y="134"/>
                </a:cubicBezTo>
                <a:cubicBezTo>
                  <a:pt x="195" y="135"/>
                  <a:pt x="195" y="135"/>
                  <a:pt x="195" y="137"/>
                </a:cubicBezTo>
                <a:cubicBezTo>
                  <a:pt x="198" y="138"/>
                  <a:pt x="202" y="139"/>
                  <a:pt x="206" y="140"/>
                </a:cubicBezTo>
                <a:close/>
                <a:moveTo>
                  <a:pt x="279" y="140"/>
                </a:moveTo>
                <a:cubicBezTo>
                  <a:pt x="274" y="142"/>
                  <a:pt x="270" y="143"/>
                  <a:pt x="265" y="146"/>
                </a:cubicBezTo>
                <a:cubicBezTo>
                  <a:pt x="264" y="146"/>
                  <a:pt x="262" y="147"/>
                  <a:pt x="260" y="148"/>
                </a:cubicBezTo>
                <a:cubicBezTo>
                  <a:pt x="258" y="149"/>
                  <a:pt x="257" y="150"/>
                  <a:pt x="255" y="152"/>
                </a:cubicBezTo>
                <a:cubicBezTo>
                  <a:pt x="251" y="172"/>
                  <a:pt x="251" y="190"/>
                  <a:pt x="249" y="211"/>
                </a:cubicBezTo>
                <a:cubicBezTo>
                  <a:pt x="252" y="211"/>
                  <a:pt x="255" y="209"/>
                  <a:pt x="258" y="208"/>
                </a:cubicBezTo>
                <a:cubicBezTo>
                  <a:pt x="264" y="206"/>
                  <a:pt x="271" y="206"/>
                  <a:pt x="276" y="204"/>
                </a:cubicBezTo>
                <a:cubicBezTo>
                  <a:pt x="275" y="204"/>
                  <a:pt x="277" y="203"/>
                  <a:pt x="277" y="203"/>
                </a:cubicBezTo>
                <a:cubicBezTo>
                  <a:pt x="278" y="202"/>
                  <a:pt x="278" y="200"/>
                  <a:pt x="279" y="200"/>
                </a:cubicBezTo>
                <a:cubicBezTo>
                  <a:pt x="279" y="195"/>
                  <a:pt x="283" y="187"/>
                  <a:pt x="280" y="183"/>
                </a:cubicBezTo>
                <a:cubicBezTo>
                  <a:pt x="280" y="182"/>
                  <a:pt x="279" y="180"/>
                  <a:pt x="280" y="179"/>
                </a:cubicBezTo>
                <a:cubicBezTo>
                  <a:pt x="278" y="178"/>
                  <a:pt x="277" y="176"/>
                  <a:pt x="277" y="174"/>
                </a:cubicBezTo>
                <a:cubicBezTo>
                  <a:pt x="277" y="173"/>
                  <a:pt x="275" y="172"/>
                  <a:pt x="276" y="170"/>
                </a:cubicBezTo>
                <a:cubicBezTo>
                  <a:pt x="274" y="170"/>
                  <a:pt x="276" y="168"/>
                  <a:pt x="275" y="167"/>
                </a:cubicBezTo>
                <a:cubicBezTo>
                  <a:pt x="277" y="164"/>
                  <a:pt x="282" y="164"/>
                  <a:pt x="283" y="160"/>
                </a:cubicBezTo>
                <a:cubicBezTo>
                  <a:pt x="284" y="159"/>
                  <a:pt x="283" y="156"/>
                  <a:pt x="284" y="154"/>
                </a:cubicBezTo>
                <a:cubicBezTo>
                  <a:pt x="284" y="150"/>
                  <a:pt x="283" y="145"/>
                  <a:pt x="285" y="142"/>
                </a:cubicBezTo>
                <a:cubicBezTo>
                  <a:pt x="285" y="141"/>
                  <a:pt x="286" y="139"/>
                  <a:pt x="285" y="138"/>
                </a:cubicBezTo>
                <a:cubicBezTo>
                  <a:pt x="282" y="137"/>
                  <a:pt x="281" y="139"/>
                  <a:pt x="279" y="140"/>
                </a:cubicBezTo>
                <a:close/>
                <a:moveTo>
                  <a:pt x="217" y="145"/>
                </a:moveTo>
                <a:cubicBezTo>
                  <a:pt x="209" y="142"/>
                  <a:pt x="199" y="140"/>
                  <a:pt x="190" y="139"/>
                </a:cubicBezTo>
                <a:cubicBezTo>
                  <a:pt x="190" y="139"/>
                  <a:pt x="190" y="140"/>
                  <a:pt x="189" y="140"/>
                </a:cubicBezTo>
                <a:cubicBezTo>
                  <a:pt x="189" y="141"/>
                  <a:pt x="189" y="142"/>
                  <a:pt x="189" y="143"/>
                </a:cubicBezTo>
                <a:cubicBezTo>
                  <a:pt x="196" y="144"/>
                  <a:pt x="201" y="146"/>
                  <a:pt x="207" y="147"/>
                </a:cubicBezTo>
                <a:cubicBezTo>
                  <a:pt x="213" y="148"/>
                  <a:pt x="217" y="150"/>
                  <a:pt x="222" y="151"/>
                </a:cubicBezTo>
                <a:cubicBezTo>
                  <a:pt x="225" y="151"/>
                  <a:pt x="228" y="151"/>
                  <a:pt x="231" y="151"/>
                </a:cubicBezTo>
                <a:cubicBezTo>
                  <a:pt x="226" y="150"/>
                  <a:pt x="222" y="146"/>
                  <a:pt x="217" y="145"/>
                </a:cubicBezTo>
                <a:close/>
                <a:moveTo>
                  <a:pt x="286" y="156"/>
                </a:moveTo>
                <a:cubicBezTo>
                  <a:pt x="287" y="156"/>
                  <a:pt x="287" y="157"/>
                  <a:pt x="287" y="158"/>
                </a:cubicBezTo>
                <a:cubicBezTo>
                  <a:pt x="287" y="161"/>
                  <a:pt x="280" y="165"/>
                  <a:pt x="278" y="168"/>
                </a:cubicBezTo>
                <a:cubicBezTo>
                  <a:pt x="281" y="170"/>
                  <a:pt x="282" y="168"/>
                  <a:pt x="285" y="167"/>
                </a:cubicBezTo>
                <a:cubicBezTo>
                  <a:pt x="286" y="166"/>
                  <a:pt x="287" y="164"/>
                  <a:pt x="288" y="163"/>
                </a:cubicBezTo>
                <a:cubicBezTo>
                  <a:pt x="289" y="162"/>
                  <a:pt x="289" y="159"/>
                  <a:pt x="291" y="160"/>
                </a:cubicBezTo>
                <a:cubicBezTo>
                  <a:pt x="289" y="164"/>
                  <a:pt x="287" y="168"/>
                  <a:pt x="282" y="170"/>
                </a:cubicBezTo>
                <a:cubicBezTo>
                  <a:pt x="281" y="171"/>
                  <a:pt x="279" y="170"/>
                  <a:pt x="279" y="173"/>
                </a:cubicBezTo>
                <a:cubicBezTo>
                  <a:pt x="281" y="173"/>
                  <a:pt x="283" y="173"/>
                  <a:pt x="285" y="172"/>
                </a:cubicBezTo>
                <a:cubicBezTo>
                  <a:pt x="287" y="171"/>
                  <a:pt x="288" y="167"/>
                  <a:pt x="290" y="166"/>
                </a:cubicBezTo>
                <a:cubicBezTo>
                  <a:pt x="289" y="171"/>
                  <a:pt x="286" y="175"/>
                  <a:pt x="280" y="175"/>
                </a:cubicBezTo>
                <a:cubicBezTo>
                  <a:pt x="280" y="176"/>
                  <a:pt x="280" y="176"/>
                  <a:pt x="280" y="177"/>
                </a:cubicBezTo>
                <a:cubicBezTo>
                  <a:pt x="280" y="177"/>
                  <a:pt x="280" y="177"/>
                  <a:pt x="280" y="177"/>
                </a:cubicBezTo>
                <a:cubicBezTo>
                  <a:pt x="284" y="179"/>
                  <a:pt x="289" y="175"/>
                  <a:pt x="290" y="171"/>
                </a:cubicBezTo>
                <a:cubicBezTo>
                  <a:pt x="291" y="170"/>
                  <a:pt x="291" y="169"/>
                  <a:pt x="292" y="169"/>
                </a:cubicBezTo>
                <a:cubicBezTo>
                  <a:pt x="291" y="175"/>
                  <a:pt x="288" y="178"/>
                  <a:pt x="282" y="180"/>
                </a:cubicBezTo>
                <a:cubicBezTo>
                  <a:pt x="282" y="180"/>
                  <a:pt x="282" y="181"/>
                  <a:pt x="282" y="181"/>
                </a:cubicBezTo>
                <a:cubicBezTo>
                  <a:pt x="283" y="181"/>
                  <a:pt x="284" y="182"/>
                  <a:pt x="285" y="182"/>
                </a:cubicBezTo>
                <a:cubicBezTo>
                  <a:pt x="290" y="180"/>
                  <a:pt x="294" y="174"/>
                  <a:pt x="295" y="168"/>
                </a:cubicBezTo>
                <a:cubicBezTo>
                  <a:pt x="295" y="162"/>
                  <a:pt x="291" y="158"/>
                  <a:pt x="290" y="152"/>
                </a:cubicBezTo>
                <a:cubicBezTo>
                  <a:pt x="291" y="150"/>
                  <a:pt x="291" y="146"/>
                  <a:pt x="290" y="144"/>
                </a:cubicBezTo>
                <a:cubicBezTo>
                  <a:pt x="284" y="144"/>
                  <a:pt x="286" y="152"/>
                  <a:pt x="286" y="156"/>
                </a:cubicBezTo>
                <a:close/>
                <a:moveTo>
                  <a:pt x="222" y="153"/>
                </a:moveTo>
                <a:cubicBezTo>
                  <a:pt x="219" y="152"/>
                  <a:pt x="216" y="151"/>
                  <a:pt x="213" y="149"/>
                </a:cubicBezTo>
                <a:cubicBezTo>
                  <a:pt x="211" y="149"/>
                  <a:pt x="208" y="149"/>
                  <a:pt x="207" y="149"/>
                </a:cubicBezTo>
                <a:cubicBezTo>
                  <a:pt x="205" y="148"/>
                  <a:pt x="204" y="148"/>
                  <a:pt x="203" y="148"/>
                </a:cubicBezTo>
                <a:cubicBezTo>
                  <a:pt x="197" y="146"/>
                  <a:pt x="191" y="146"/>
                  <a:pt x="186" y="144"/>
                </a:cubicBezTo>
                <a:cubicBezTo>
                  <a:pt x="186" y="144"/>
                  <a:pt x="185" y="145"/>
                  <a:pt x="184" y="145"/>
                </a:cubicBezTo>
                <a:cubicBezTo>
                  <a:pt x="187" y="152"/>
                  <a:pt x="187" y="159"/>
                  <a:pt x="189" y="167"/>
                </a:cubicBezTo>
                <a:cubicBezTo>
                  <a:pt x="191" y="166"/>
                  <a:pt x="191" y="164"/>
                  <a:pt x="195" y="164"/>
                </a:cubicBezTo>
                <a:cubicBezTo>
                  <a:pt x="198" y="167"/>
                  <a:pt x="199" y="170"/>
                  <a:pt x="198" y="174"/>
                </a:cubicBezTo>
                <a:cubicBezTo>
                  <a:pt x="197" y="175"/>
                  <a:pt x="196" y="177"/>
                  <a:pt x="197" y="178"/>
                </a:cubicBezTo>
                <a:cubicBezTo>
                  <a:pt x="200" y="177"/>
                  <a:pt x="204" y="178"/>
                  <a:pt x="206" y="177"/>
                </a:cubicBezTo>
                <a:cubicBezTo>
                  <a:pt x="209" y="175"/>
                  <a:pt x="211" y="172"/>
                  <a:pt x="215" y="174"/>
                </a:cubicBezTo>
                <a:cubicBezTo>
                  <a:pt x="217" y="180"/>
                  <a:pt x="210" y="181"/>
                  <a:pt x="207" y="185"/>
                </a:cubicBezTo>
                <a:cubicBezTo>
                  <a:pt x="211" y="183"/>
                  <a:pt x="214" y="183"/>
                  <a:pt x="219" y="183"/>
                </a:cubicBezTo>
                <a:cubicBezTo>
                  <a:pt x="221" y="184"/>
                  <a:pt x="219" y="186"/>
                  <a:pt x="219" y="187"/>
                </a:cubicBezTo>
                <a:cubicBezTo>
                  <a:pt x="219" y="188"/>
                  <a:pt x="219" y="189"/>
                  <a:pt x="219" y="190"/>
                </a:cubicBezTo>
                <a:cubicBezTo>
                  <a:pt x="217" y="192"/>
                  <a:pt x="214" y="194"/>
                  <a:pt x="211" y="195"/>
                </a:cubicBezTo>
                <a:cubicBezTo>
                  <a:pt x="213" y="196"/>
                  <a:pt x="214" y="201"/>
                  <a:pt x="211" y="201"/>
                </a:cubicBezTo>
                <a:cubicBezTo>
                  <a:pt x="206" y="201"/>
                  <a:pt x="199" y="199"/>
                  <a:pt x="195" y="199"/>
                </a:cubicBezTo>
                <a:cubicBezTo>
                  <a:pt x="196" y="203"/>
                  <a:pt x="197" y="207"/>
                  <a:pt x="199" y="210"/>
                </a:cubicBezTo>
                <a:cubicBezTo>
                  <a:pt x="211" y="211"/>
                  <a:pt x="226" y="211"/>
                  <a:pt x="236" y="209"/>
                </a:cubicBezTo>
                <a:cubicBezTo>
                  <a:pt x="235" y="200"/>
                  <a:pt x="236" y="191"/>
                  <a:pt x="235" y="182"/>
                </a:cubicBezTo>
                <a:cubicBezTo>
                  <a:pt x="235" y="178"/>
                  <a:pt x="233" y="173"/>
                  <a:pt x="233" y="168"/>
                </a:cubicBezTo>
                <a:cubicBezTo>
                  <a:pt x="232" y="165"/>
                  <a:pt x="233" y="163"/>
                  <a:pt x="232" y="160"/>
                </a:cubicBezTo>
                <a:cubicBezTo>
                  <a:pt x="232" y="158"/>
                  <a:pt x="231" y="156"/>
                  <a:pt x="230" y="154"/>
                </a:cubicBezTo>
                <a:cubicBezTo>
                  <a:pt x="228" y="153"/>
                  <a:pt x="225" y="153"/>
                  <a:pt x="222" y="153"/>
                </a:cubicBezTo>
                <a:close/>
                <a:moveTo>
                  <a:pt x="233" y="155"/>
                </a:moveTo>
                <a:cubicBezTo>
                  <a:pt x="235" y="162"/>
                  <a:pt x="235" y="169"/>
                  <a:pt x="236" y="176"/>
                </a:cubicBezTo>
                <a:cubicBezTo>
                  <a:pt x="236" y="177"/>
                  <a:pt x="237" y="179"/>
                  <a:pt x="237" y="180"/>
                </a:cubicBezTo>
                <a:cubicBezTo>
                  <a:pt x="238" y="190"/>
                  <a:pt x="237" y="201"/>
                  <a:pt x="238" y="210"/>
                </a:cubicBezTo>
                <a:cubicBezTo>
                  <a:pt x="238" y="211"/>
                  <a:pt x="237" y="210"/>
                  <a:pt x="237" y="211"/>
                </a:cubicBezTo>
                <a:cubicBezTo>
                  <a:pt x="238" y="215"/>
                  <a:pt x="243" y="216"/>
                  <a:pt x="247" y="213"/>
                </a:cubicBezTo>
                <a:cubicBezTo>
                  <a:pt x="248" y="193"/>
                  <a:pt x="249" y="171"/>
                  <a:pt x="253" y="152"/>
                </a:cubicBezTo>
                <a:cubicBezTo>
                  <a:pt x="252" y="152"/>
                  <a:pt x="252" y="152"/>
                  <a:pt x="252" y="152"/>
                </a:cubicBezTo>
                <a:cubicBezTo>
                  <a:pt x="248" y="157"/>
                  <a:pt x="239" y="156"/>
                  <a:pt x="233" y="155"/>
                </a:cubicBezTo>
                <a:close/>
                <a:moveTo>
                  <a:pt x="122" y="177"/>
                </a:moveTo>
                <a:cubicBezTo>
                  <a:pt x="120" y="177"/>
                  <a:pt x="118" y="176"/>
                  <a:pt x="117" y="176"/>
                </a:cubicBezTo>
                <a:cubicBezTo>
                  <a:pt x="113" y="176"/>
                  <a:pt x="109" y="177"/>
                  <a:pt x="105" y="177"/>
                </a:cubicBezTo>
                <a:cubicBezTo>
                  <a:pt x="99" y="177"/>
                  <a:pt x="92" y="177"/>
                  <a:pt x="84" y="177"/>
                </a:cubicBezTo>
                <a:cubicBezTo>
                  <a:pt x="84" y="177"/>
                  <a:pt x="83" y="177"/>
                  <a:pt x="82" y="177"/>
                </a:cubicBezTo>
                <a:cubicBezTo>
                  <a:pt x="71" y="178"/>
                  <a:pt x="62" y="177"/>
                  <a:pt x="52" y="178"/>
                </a:cubicBezTo>
                <a:cubicBezTo>
                  <a:pt x="50" y="178"/>
                  <a:pt x="46" y="179"/>
                  <a:pt x="45" y="178"/>
                </a:cubicBezTo>
                <a:cubicBezTo>
                  <a:pt x="41" y="177"/>
                  <a:pt x="40" y="175"/>
                  <a:pt x="40" y="172"/>
                </a:cubicBezTo>
                <a:cubicBezTo>
                  <a:pt x="40" y="169"/>
                  <a:pt x="41" y="166"/>
                  <a:pt x="43" y="164"/>
                </a:cubicBezTo>
                <a:cubicBezTo>
                  <a:pt x="47" y="164"/>
                  <a:pt x="51" y="163"/>
                  <a:pt x="54" y="164"/>
                </a:cubicBezTo>
                <a:cubicBezTo>
                  <a:pt x="58" y="164"/>
                  <a:pt x="64" y="164"/>
                  <a:pt x="68" y="164"/>
                </a:cubicBezTo>
                <a:cubicBezTo>
                  <a:pt x="72" y="164"/>
                  <a:pt x="76" y="164"/>
                  <a:pt x="80" y="164"/>
                </a:cubicBezTo>
                <a:cubicBezTo>
                  <a:pt x="84" y="164"/>
                  <a:pt x="88" y="164"/>
                  <a:pt x="93" y="164"/>
                </a:cubicBezTo>
                <a:cubicBezTo>
                  <a:pt x="104" y="163"/>
                  <a:pt x="114" y="164"/>
                  <a:pt x="124" y="164"/>
                </a:cubicBezTo>
                <a:cubicBezTo>
                  <a:pt x="124" y="163"/>
                  <a:pt x="122" y="162"/>
                  <a:pt x="121" y="161"/>
                </a:cubicBezTo>
                <a:cubicBezTo>
                  <a:pt x="119" y="160"/>
                  <a:pt x="118" y="158"/>
                  <a:pt x="115" y="158"/>
                </a:cubicBezTo>
                <a:cubicBezTo>
                  <a:pt x="113" y="157"/>
                  <a:pt x="110" y="157"/>
                  <a:pt x="108" y="157"/>
                </a:cubicBezTo>
                <a:cubicBezTo>
                  <a:pt x="100" y="157"/>
                  <a:pt x="94" y="159"/>
                  <a:pt x="87" y="157"/>
                </a:cubicBezTo>
                <a:cubicBezTo>
                  <a:pt x="85" y="159"/>
                  <a:pt x="82" y="160"/>
                  <a:pt x="78" y="160"/>
                </a:cubicBezTo>
                <a:cubicBezTo>
                  <a:pt x="78" y="160"/>
                  <a:pt x="79" y="161"/>
                  <a:pt x="78" y="161"/>
                </a:cubicBezTo>
                <a:cubicBezTo>
                  <a:pt x="77" y="162"/>
                  <a:pt x="77" y="161"/>
                  <a:pt x="76" y="161"/>
                </a:cubicBezTo>
                <a:cubicBezTo>
                  <a:pt x="76" y="162"/>
                  <a:pt x="76" y="162"/>
                  <a:pt x="75" y="163"/>
                </a:cubicBezTo>
                <a:cubicBezTo>
                  <a:pt x="74" y="163"/>
                  <a:pt x="74" y="162"/>
                  <a:pt x="74" y="162"/>
                </a:cubicBezTo>
                <a:cubicBezTo>
                  <a:pt x="74" y="162"/>
                  <a:pt x="73" y="163"/>
                  <a:pt x="72" y="162"/>
                </a:cubicBezTo>
                <a:cubicBezTo>
                  <a:pt x="72" y="161"/>
                  <a:pt x="73" y="161"/>
                  <a:pt x="73" y="160"/>
                </a:cubicBezTo>
                <a:cubicBezTo>
                  <a:pt x="68" y="163"/>
                  <a:pt x="62" y="162"/>
                  <a:pt x="57" y="160"/>
                </a:cubicBezTo>
                <a:cubicBezTo>
                  <a:pt x="51" y="162"/>
                  <a:pt x="46" y="160"/>
                  <a:pt x="40" y="162"/>
                </a:cubicBezTo>
                <a:cubicBezTo>
                  <a:pt x="38" y="166"/>
                  <a:pt x="36" y="171"/>
                  <a:pt x="39" y="176"/>
                </a:cubicBezTo>
                <a:cubicBezTo>
                  <a:pt x="38" y="176"/>
                  <a:pt x="38" y="177"/>
                  <a:pt x="38" y="177"/>
                </a:cubicBezTo>
                <a:cubicBezTo>
                  <a:pt x="40" y="180"/>
                  <a:pt x="45" y="179"/>
                  <a:pt x="50" y="179"/>
                </a:cubicBezTo>
                <a:cubicBezTo>
                  <a:pt x="55" y="179"/>
                  <a:pt x="62" y="179"/>
                  <a:pt x="68" y="179"/>
                </a:cubicBezTo>
                <a:cubicBezTo>
                  <a:pt x="76" y="179"/>
                  <a:pt x="87" y="179"/>
                  <a:pt x="95" y="179"/>
                </a:cubicBezTo>
                <a:cubicBezTo>
                  <a:pt x="100" y="179"/>
                  <a:pt x="106" y="179"/>
                  <a:pt x="110" y="179"/>
                </a:cubicBezTo>
                <a:cubicBezTo>
                  <a:pt x="116" y="179"/>
                  <a:pt x="121" y="179"/>
                  <a:pt x="126" y="177"/>
                </a:cubicBezTo>
                <a:cubicBezTo>
                  <a:pt x="126" y="176"/>
                  <a:pt x="125" y="174"/>
                  <a:pt x="123" y="174"/>
                </a:cubicBezTo>
                <a:cubicBezTo>
                  <a:pt x="123" y="174"/>
                  <a:pt x="123" y="176"/>
                  <a:pt x="122" y="177"/>
                </a:cubicBezTo>
                <a:close/>
                <a:moveTo>
                  <a:pt x="98" y="165"/>
                </a:moveTo>
                <a:cubicBezTo>
                  <a:pt x="97" y="165"/>
                  <a:pt x="96" y="166"/>
                  <a:pt x="94" y="166"/>
                </a:cubicBezTo>
                <a:cubicBezTo>
                  <a:pt x="93" y="166"/>
                  <a:pt x="93" y="166"/>
                  <a:pt x="92" y="166"/>
                </a:cubicBezTo>
                <a:cubicBezTo>
                  <a:pt x="91" y="166"/>
                  <a:pt x="89" y="166"/>
                  <a:pt x="88" y="166"/>
                </a:cubicBezTo>
                <a:cubicBezTo>
                  <a:pt x="76" y="166"/>
                  <a:pt x="64" y="166"/>
                  <a:pt x="54" y="166"/>
                </a:cubicBezTo>
                <a:cubicBezTo>
                  <a:pt x="51" y="166"/>
                  <a:pt x="47" y="165"/>
                  <a:pt x="46" y="168"/>
                </a:cubicBezTo>
                <a:cubicBezTo>
                  <a:pt x="49" y="167"/>
                  <a:pt x="51" y="168"/>
                  <a:pt x="54" y="168"/>
                </a:cubicBezTo>
                <a:cubicBezTo>
                  <a:pt x="55" y="169"/>
                  <a:pt x="57" y="168"/>
                  <a:pt x="57" y="169"/>
                </a:cubicBezTo>
                <a:cubicBezTo>
                  <a:pt x="52" y="169"/>
                  <a:pt x="50" y="169"/>
                  <a:pt x="46" y="170"/>
                </a:cubicBezTo>
                <a:cubicBezTo>
                  <a:pt x="48" y="173"/>
                  <a:pt x="52" y="172"/>
                  <a:pt x="55" y="172"/>
                </a:cubicBezTo>
                <a:cubicBezTo>
                  <a:pt x="64" y="171"/>
                  <a:pt x="69" y="171"/>
                  <a:pt x="76" y="172"/>
                </a:cubicBezTo>
                <a:cubicBezTo>
                  <a:pt x="69" y="173"/>
                  <a:pt x="59" y="173"/>
                  <a:pt x="52" y="173"/>
                </a:cubicBezTo>
                <a:cubicBezTo>
                  <a:pt x="49" y="174"/>
                  <a:pt x="47" y="174"/>
                  <a:pt x="47" y="176"/>
                </a:cubicBezTo>
                <a:cubicBezTo>
                  <a:pt x="68" y="175"/>
                  <a:pt x="96" y="176"/>
                  <a:pt x="119" y="174"/>
                </a:cubicBezTo>
                <a:cubicBezTo>
                  <a:pt x="117" y="171"/>
                  <a:pt x="110" y="174"/>
                  <a:pt x="107" y="173"/>
                </a:cubicBezTo>
                <a:cubicBezTo>
                  <a:pt x="110" y="172"/>
                  <a:pt x="115" y="172"/>
                  <a:pt x="119" y="171"/>
                </a:cubicBezTo>
                <a:cubicBezTo>
                  <a:pt x="114" y="171"/>
                  <a:pt x="109" y="170"/>
                  <a:pt x="104" y="170"/>
                </a:cubicBezTo>
                <a:cubicBezTo>
                  <a:pt x="101" y="170"/>
                  <a:pt x="98" y="171"/>
                  <a:pt x="97" y="170"/>
                </a:cubicBezTo>
                <a:cubicBezTo>
                  <a:pt x="104" y="169"/>
                  <a:pt x="109" y="169"/>
                  <a:pt x="115" y="169"/>
                </a:cubicBezTo>
                <a:cubicBezTo>
                  <a:pt x="117" y="169"/>
                  <a:pt x="118" y="169"/>
                  <a:pt x="119" y="168"/>
                </a:cubicBezTo>
                <a:cubicBezTo>
                  <a:pt x="109" y="169"/>
                  <a:pt x="96" y="168"/>
                  <a:pt x="86" y="167"/>
                </a:cubicBezTo>
                <a:cubicBezTo>
                  <a:pt x="95" y="166"/>
                  <a:pt x="105" y="168"/>
                  <a:pt x="114" y="167"/>
                </a:cubicBezTo>
                <a:cubicBezTo>
                  <a:pt x="116" y="167"/>
                  <a:pt x="118" y="167"/>
                  <a:pt x="120" y="166"/>
                </a:cubicBezTo>
                <a:cubicBezTo>
                  <a:pt x="113" y="167"/>
                  <a:pt x="106" y="165"/>
                  <a:pt x="98" y="165"/>
                </a:cubicBezTo>
                <a:close/>
                <a:moveTo>
                  <a:pt x="297" y="169"/>
                </a:moveTo>
                <a:cubicBezTo>
                  <a:pt x="296" y="171"/>
                  <a:pt x="296" y="171"/>
                  <a:pt x="296" y="172"/>
                </a:cubicBezTo>
                <a:cubicBezTo>
                  <a:pt x="295" y="174"/>
                  <a:pt x="295" y="177"/>
                  <a:pt x="293" y="179"/>
                </a:cubicBezTo>
                <a:cubicBezTo>
                  <a:pt x="293" y="180"/>
                  <a:pt x="294" y="178"/>
                  <a:pt x="294" y="178"/>
                </a:cubicBezTo>
                <a:cubicBezTo>
                  <a:pt x="297" y="176"/>
                  <a:pt x="298" y="173"/>
                  <a:pt x="299" y="170"/>
                </a:cubicBezTo>
                <a:cubicBezTo>
                  <a:pt x="298" y="169"/>
                  <a:pt x="298" y="167"/>
                  <a:pt x="297" y="166"/>
                </a:cubicBezTo>
                <a:cubicBezTo>
                  <a:pt x="297" y="167"/>
                  <a:pt x="297" y="168"/>
                  <a:pt x="297" y="169"/>
                </a:cubicBezTo>
                <a:close/>
                <a:moveTo>
                  <a:pt x="205" y="190"/>
                </a:moveTo>
                <a:cubicBezTo>
                  <a:pt x="210" y="191"/>
                  <a:pt x="216" y="189"/>
                  <a:pt x="216" y="185"/>
                </a:cubicBezTo>
                <a:cubicBezTo>
                  <a:pt x="212" y="184"/>
                  <a:pt x="204" y="190"/>
                  <a:pt x="203" y="184"/>
                </a:cubicBezTo>
                <a:cubicBezTo>
                  <a:pt x="206" y="182"/>
                  <a:pt x="210" y="180"/>
                  <a:pt x="213" y="178"/>
                </a:cubicBezTo>
                <a:cubicBezTo>
                  <a:pt x="213" y="177"/>
                  <a:pt x="213" y="176"/>
                  <a:pt x="213" y="176"/>
                </a:cubicBezTo>
                <a:cubicBezTo>
                  <a:pt x="211" y="175"/>
                  <a:pt x="209" y="177"/>
                  <a:pt x="207" y="178"/>
                </a:cubicBezTo>
                <a:cubicBezTo>
                  <a:pt x="205" y="179"/>
                  <a:pt x="201" y="180"/>
                  <a:pt x="199" y="180"/>
                </a:cubicBezTo>
                <a:cubicBezTo>
                  <a:pt x="198" y="180"/>
                  <a:pt x="195" y="180"/>
                  <a:pt x="195" y="179"/>
                </a:cubicBezTo>
                <a:cubicBezTo>
                  <a:pt x="193" y="177"/>
                  <a:pt x="196" y="174"/>
                  <a:pt x="196" y="173"/>
                </a:cubicBezTo>
                <a:cubicBezTo>
                  <a:pt x="197" y="170"/>
                  <a:pt x="196" y="168"/>
                  <a:pt x="193" y="166"/>
                </a:cubicBezTo>
                <a:cubicBezTo>
                  <a:pt x="193" y="166"/>
                  <a:pt x="193" y="166"/>
                  <a:pt x="193" y="166"/>
                </a:cubicBezTo>
                <a:cubicBezTo>
                  <a:pt x="192" y="171"/>
                  <a:pt x="189" y="176"/>
                  <a:pt x="185" y="178"/>
                </a:cubicBezTo>
                <a:cubicBezTo>
                  <a:pt x="185" y="180"/>
                  <a:pt x="184" y="180"/>
                  <a:pt x="185" y="182"/>
                </a:cubicBezTo>
                <a:cubicBezTo>
                  <a:pt x="185" y="183"/>
                  <a:pt x="184" y="182"/>
                  <a:pt x="184" y="183"/>
                </a:cubicBezTo>
                <a:cubicBezTo>
                  <a:pt x="184" y="187"/>
                  <a:pt x="185" y="190"/>
                  <a:pt x="187" y="192"/>
                </a:cubicBezTo>
                <a:cubicBezTo>
                  <a:pt x="187" y="192"/>
                  <a:pt x="188" y="192"/>
                  <a:pt x="188" y="193"/>
                </a:cubicBezTo>
                <a:cubicBezTo>
                  <a:pt x="189" y="193"/>
                  <a:pt x="189" y="194"/>
                  <a:pt x="190" y="195"/>
                </a:cubicBezTo>
                <a:cubicBezTo>
                  <a:pt x="193" y="197"/>
                  <a:pt x="198" y="196"/>
                  <a:pt x="202" y="197"/>
                </a:cubicBezTo>
                <a:cubicBezTo>
                  <a:pt x="204" y="198"/>
                  <a:pt x="207" y="199"/>
                  <a:pt x="209" y="198"/>
                </a:cubicBezTo>
                <a:cubicBezTo>
                  <a:pt x="208" y="197"/>
                  <a:pt x="206" y="196"/>
                  <a:pt x="205" y="195"/>
                </a:cubicBezTo>
                <a:cubicBezTo>
                  <a:pt x="209" y="194"/>
                  <a:pt x="214" y="193"/>
                  <a:pt x="216" y="190"/>
                </a:cubicBezTo>
                <a:cubicBezTo>
                  <a:pt x="216" y="190"/>
                  <a:pt x="215" y="190"/>
                  <a:pt x="215" y="190"/>
                </a:cubicBezTo>
                <a:cubicBezTo>
                  <a:pt x="213" y="191"/>
                  <a:pt x="206" y="194"/>
                  <a:pt x="205" y="190"/>
                </a:cubicBezTo>
                <a:close/>
                <a:moveTo>
                  <a:pt x="190" y="170"/>
                </a:moveTo>
                <a:cubicBezTo>
                  <a:pt x="189" y="169"/>
                  <a:pt x="190" y="168"/>
                  <a:pt x="189" y="167"/>
                </a:cubicBezTo>
                <a:cubicBezTo>
                  <a:pt x="189" y="168"/>
                  <a:pt x="189" y="170"/>
                  <a:pt x="190" y="170"/>
                </a:cubicBezTo>
                <a:close/>
                <a:moveTo>
                  <a:pt x="187" y="175"/>
                </a:moveTo>
                <a:cubicBezTo>
                  <a:pt x="187" y="174"/>
                  <a:pt x="188" y="173"/>
                  <a:pt x="189" y="173"/>
                </a:cubicBezTo>
                <a:cubicBezTo>
                  <a:pt x="187" y="173"/>
                  <a:pt x="188" y="171"/>
                  <a:pt x="187" y="171"/>
                </a:cubicBezTo>
                <a:cubicBezTo>
                  <a:pt x="187" y="172"/>
                  <a:pt x="187" y="173"/>
                  <a:pt x="187" y="175"/>
                </a:cubicBezTo>
                <a:close/>
                <a:moveTo>
                  <a:pt x="287" y="184"/>
                </a:moveTo>
                <a:cubicBezTo>
                  <a:pt x="286" y="183"/>
                  <a:pt x="285" y="185"/>
                  <a:pt x="284" y="185"/>
                </a:cubicBezTo>
                <a:cubicBezTo>
                  <a:pt x="283" y="188"/>
                  <a:pt x="282" y="191"/>
                  <a:pt x="282" y="195"/>
                </a:cubicBezTo>
                <a:cubicBezTo>
                  <a:pt x="287" y="194"/>
                  <a:pt x="297" y="195"/>
                  <a:pt x="299" y="189"/>
                </a:cubicBezTo>
                <a:cubicBezTo>
                  <a:pt x="300" y="190"/>
                  <a:pt x="299" y="189"/>
                  <a:pt x="300" y="189"/>
                </a:cubicBezTo>
                <a:cubicBezTo>
                  <a:pt x="300" y="188"/>
                  <a:pt x="300" y="188"/>
                  <a:pt x="300" y="187"/>
                </a:cubicBezTo>
                <a:cubicBezTo>
                  <a:pt x="300" y="188"/>
                  <a:pt x="300" y="187"/>
                  <a:pt x="301" y="186"/>
                </a:cubicBezTo>
                <a:cubicBezTo>
                  <a:pt x="301" y="182"/>
                  <a:pt x="301" y="177"/>
                  <a:pt x="299" y="173"/>
                </a:cubicBezTo>
                <a:cubicBezTo>
                  <a:pt x="297" y="179"/>
                  <a:pt x="293" y="182"/>
                  <a:pt x="287" y="184"/>
                </a:cubicBezTo>
                <a:close/>
                <a:moveTo>
                  <a:pt x="35" y="176"/>
                </a:moveTo>
                <a:cubicBezTo>
                  <a:pt x="34" y="177"/>
                  <a:pt x="32" y="177"/>
                  <a:pt x="32" y="179"/>
                </a:cubicBezTo>
                <a:cubicBezTo>
                  <a:pt x="33" y="179"/>
                  <a:pt x="36" y="179"/>
                  <a:pt x="38" y="180"/>
                </a:cubicBezTo>
                <a:cubicBezTo>
                  <a:pt x="37" y="179"/>
                  <a:pt x="36" y="177"/>
                  <a:pt x="35" y="176"/>
                </a:cubicBezTo>
                <a:close/>
                <a:moveTo>
                  <a:pt x="181" y="194"/>
                </a:moveTo>
                <a:cubicBezTo>
                  <a:pt x="182" y="194"/>
                  <a:pt x="184" y="194"/>
                  <a:pt x="185" y="194"/>
                </a:cubicBezTo>
                <a:cubicBezTo>
                  <a:pt x="185" y="192"/>
                  <a:pt x="184" y="191"/>
                  <a:pt x="183" y="191"/>
                </a:cubicBezTo>
                <a:cubicBezTo>
                  <a:pt x="184" y="190"/>
                  <a:pt x="182" y="188"/>
                  <a:pt x="182" y="187"/>
                </a:cubicBezTo>
                <a:cubicBezTo>
                  <a:pt x="182" y="185"/>
                  <a:pt x="183" y="182"/>
                  <a:pt x="182" y="180"/>
                </a:cubicBezTo>
                <a:cubicBezTo>
                  <a:pt x="183" y="180"/>
                  <a:pt x="182" y="180"/>
                  <a:pt x="183" y="179"/>
                </a:cubicBezTo>
                <a:cubicBezTo>
                  <a:pt x="182" y="179"/>
                  <a:pt x="181" y="179"/>
                  <a:pt x="180" y="179"/>
                </a:cubicBezTo>
                <a:cubicBezTo>
                  <a:pt x="178" y="184"/>
                  <a:pt x="177" y="191"/>
                  <a:pt x="181" y="194"/>
                </a:cubicBezTo>
                <a:close/>
                <a:moveTo>
                  <a:pt x="119" y="183"/>
                </a:moveTo>
                <a:cubicBezTo>
                  <a:pt x="118" y="183"/>
                  <a:pt x="116" y="182"/>
                  <a:pt x="115" y="181"/>
                </a:cubicBezTo>
                <a:cubicBezTo>
                  <a:pt x="115" y="181"/>
                  <a:pt x="116" y="181"/>
                  <a:pt x="115" y="181"/>
                </a:cubicBezTo>
                <a:cubicBezTo>
                  <a:pt x="111" y="181"/>
                  <a:pt x="106" y="180"/>
                  <a:pt x="100" y="181"/>
                </a:cubicBezTo>
                <a:cubicBezTo>
                  <a:pt x="98" y="181"/>
                  <a:pt x="97" y="181"/>
                  <a:pt x="95" y="181"/>
                </a:cubicBezTo>
                <a:cubicBezTo>
                  <a:pt x="94" y="181"/>
                  <a:pt x="93" y="181"/>
                  <a:pt x="92" y="181"/>
                </a:cubicBezTo>
                <a:cubicBezTo>
                  <a:pt x="85" y="181"/>
                  <a:pt x="77" y="181"/>
                  <a:pt x="70" y="181"/>
                </a:cubicBezTo>
                <a:cubicBezTo>
                  <a:pt x="67" y="181"/>
                  <a:pt x="63" y="181"/>
                  <a:pt x="60" y="181"/>
                </a:cubicBezTo>
                <a:cubicBezTo>
                  <a:pt x="57" y="181"/>
                  <a:pt x="55" y="181"/>
                  <a:pt x="52" y="181"/>
                </a:cubicBezTo>
                <a:cubicBezTo>
                  <a:pt x="49" y="181"/>
                  <a:pt x="46" y="182"/>
                  <a:pt x="42" y="182"/>
                </a:cubicBezTo>
                <a:cubicBezTo>
                  <a:pt x="39" y="182"/>
                  <a:pt x="36" y="181"/>
                  <a:pt x="33" y="182"/>
                </a:cubicBezTo>
                <a:cubicBezTo>
                  <a:pt x="32" y="182"/>
                  <a:pt x="33" y="181"/>
                  <a:pt x="32" y="181"/>
                </a:cubicBezTo>
                <a:cubicBezTo>
                  <a:pt x="31" y="180"/>
                  <a:pt x="29" y="181"/>
                  <a:pt x="28" y="181"/>
                </a:cubicBezTo>
                <a:cubicBezTo>
                  <a:pt x="26" y="184"/>
                  <a:pt x="25" y="188"/>
                  <a:pt x="28" y="191"/>
                </a:cubicBezTo>
                <a:cubicBezTo>
                  <a:pt x="29" y="192"/>
                  <a:pt x="32" y="191"/>
                  <a:pt x="33" y="191"/>
                </a:cubicBezTo>
                <a:cubicBezTo>
                  <a:pt x="39" y="193"/>
                  <a:pt x="46" y="192"/>
                  <a:pt x="52" y="192"/>
                </a:cubicBezTo>
                <a:cubicBezTo>
                  <a:pt x="56" y="193"/>
                  <a:pt x="60" y="193"/>
                  <a:pt x="64" y="194"/>
                </a:cubicBezTo>
                <a:cubicBezTo>
                  <a:pt x="69" y="194"/>
                  <a:pt x="75" y="193"/>
                  <a:pt x="81" y="194"/>
                </a:cubicBezTo>
                <a:cubicBezTo>
                  <a:pt x="93" y="195"/>
                  <a:pt x="103" y="195"/>
                  <a:pt x="113" y="194"/>
                </a:cubicBezTo>
                <a:cubicBezTo>
                  <a:pt x="115" y="195"/>
                  <a:pt x="117" y="195"/>
                  <a:pt x="119" y="194"/>
                </a:cubicBezTo>
                <a:cubicBezTo>
                  <a:pt x="121" y="190"/>
                  <a:pt x="121" y="187"/>
                  <a:pt x="119" y="183"/>
                </a:cubicBezTo>
                <a:close/>
                <a:moveTo>
                  <a:pt x="25" y="192"/>
                </a:moveTo>
                <a:cubicBezTo>
                  <a:pt x="22" y="191"/>
                  <a:pt x="17" y="192"/>
                  <a:pt x="13" y="192"/>
                </a:cubicBezTo>
                <a:cubicBezTo>
                  <a:pt x="11" y="192"/>
                  <a:pt x="10" y="192"/>
                  <a:pt x="9" y="192"/>
                </a:cubicBezTo>
                <a:cubicBezTo>
                  <a:pt x="7" y="193"/>
                  <a:pt x="6" y="195"/>
                  <a:pt x="5" y="196"/>
                </a:cubicBezTo>
                <a:cubicBezTo>
                  <a:pt x="4" y="197"/>
                  <a:pt x="3" y="199"/>
                  <a:pt x="3" y="200"/>
                </a:cubicBezTo>
                <a:cubicBezTo>
                  <a:pt x="2" y="202"/>
                  <a:pt x="4" y="203"/>
                  <a:pt x="4" y="204"/>
                </a:cubicBezTo>
                <a:cubicBezTo>
                  <a:pt x="13" y="209"/>
                  <a:pt x="25" y="211"/>
                  <a:pt x="37" y="212"/>
                </a:cubicBezTo>
                <a:cubicBezTo>
                  <a:pt x="39" y="212"/>
                  <a:pt x="42" y="212"/>
                  <a:pt x="45" y="212"/>
                </a:cubicBezTo>
                <a:cubicBezTo>
                  <a:pt x="58" y="213"/>
                  <a:pt x="74" y="213"/>
                  <a:pt x="84" y="213"/>
                </a:cubicBezTo>
                <a:cubicBezTo>
                  <a:pt x="90" y="214"/>
                  <a:pt x="96" y="215"/>
                  <a:pt x="101" y="215"/>
                </a:cubicBezTo>
                <a:cubicBezTo>
                  <a:pt x="106" y="216"/>
                  <a:pt x="111" y="216"/>
                  <a:pt x="115" y="216"/>
                </a:cubicBezTo>
                <a:cubicBezTo>
                  <a:pt x="119" y="216"/>
                  <a:pt x="124" y="217"/>
                  <a:pt x="128" y="217"/>
                </a:cubicBezTo>
                <a:cubicBezTo>
                  <a:pt x="133" y="218"/>
                  <a:pt x="139" y="217"/>
                  <a:pt x="144" y="218"/>
                </a:cubicBezTo>
                <a:cubicBezTo>
                  <a:pt x="164" y="218"/>
                  <a:pt x="183" y="218"/>
                  <a:pt x="204" y="220"/>
                </a:cubicBezTo>
                <a:cubicBezTo>
                  <a:pt x="207" y="220"/>
                  <a:pt x="210" y="221"/>
                  <a:pt x="213" y="221"/>
                </a:cubicBezTo>
                <a:cubicBezTo>
                  <a:pt x="217" y="221"/>
                  <a:pt x="222" y="220"/>
                  <a:pt x="227" y="220"/>
                </a:cubicBezTo>
                <a:cubicBezTo>
                  <a:pt x="231" y="220"/>
                  <a:pt x="235" y="221"/>
                  <a:pt x="238" y="221"/>
                </a:cubicBezTo>
                <a:cubicBezTo>
                  <a:pt x="251" y="220"/>
                  <a:pt x="265" y="220"/>
                  <a:pt x="278" y="219"/>
                </a:cubicBezTo>
                <a:cubicBezTo>
                  <a:pt x="284" y="219"/>
                  <a:pt x="290" y="218"/>
                  <a:pt x="296" y="218"/>
                </a:cubicBezTo>
                <a:cubicBezTo>
                  <a:pt x="301" y="218"/>
                  <a:pt x="304" y="217"/>
                  <a:pt x="309" y="216"/>
                </a:cubicBezTo>
                <a:cubicBezTo>
                  <a:pt x="313" y="216"/>
                  <a:pt x="318" y="215"/>
                  <a:pt x="323" y="215"/>
                </a:cubicBezTo>
                <a:cubicBezTo>
                  <a:pt x="330" y="215"/>
                  <a:pt x="340" y="215"/>
                  <a:pt x="343" y="211"/>
                </a:cubicBezTo>
                <a:cubicBezTo>
                  <a:pt x="343" y="209"/>
                  <a:pt x="343" y="207"/>
                  <a:pt x="343" y="204"/>
                </a:cubicBezTo>
                <a:cubicBezTo>
                  <a:pt x="340" y="198"/>
                  <a:pt x="331" y="199"/>
                  <a:pt x="323" y="199"/>
                </a:cubicBezTo>
                <a:cubicBezTo>
                  <a:pt x="318" y="198"/>
                  <a:pt x="312" y="197"/>
                  <a:pt x="308" y="198"/>
                </a:cubicBezTo>
                <a:cubicBezTo>
                  <a:pt x="303" y="196"/>
                  <a:pt x="296" y="197"/>
                  <a:pt x="292" y="197"/>
                </a:cubicBezTo>
                <a:cubicBezTo>
                  <a:pt x="288" y="197"/>
                  <a:pt x="285" y="196"/>
                  <a:pt x="281" y="197"/>
                </a:cubicBezTo>
                <a:cubicBezTo>
                  <a:pt x="282" y="198"/>
                  <a:pt x="281" y="199"/>
                  <a:pt x="281" y="200"/>
                </a:cubicBezTo>
                <a:cubicBezTo>
                  <a:pt x="281" y="201"/>
                  <a:pt x="281" y="203"/>
                  <a:pt x="281" y="204"/>
                </a:cubicBezTo>
                <a:cubicBezTo>
                  <a:pt x="280" y="205"/>
                  <a:pt x="275" y="207"/>
                  <a:pt x="274" y="207"/>
                </a:cubicBezTo>
                <a:cubicBezTo>
                  <a:pt x="271" y="208"/>
                  <a:pt x="268" y="208"/>
                  <a:pt x="266" y="209"/>
                </a:cubicBezTo>
                <a:cubicBezTo>
                  <a:pt x="260" y="210"/>
                  <a:pt x="254" y="212"/>
                  <a:pt x="249" y="213"/>
                </a:cubicBezTo>
                <a:cubicBezTo>
                  <a:pt x="247" y="216"/>
                  <a:pt x="242" y="218"/>
                  <a:pt x="239" y="216"/>
                </a:cubicBezTo>
                <a:cubicBezTo>
                  <a:pt x="237" y="216"/>
                  <a:pt x="236" y="213"/>
                  <a:pt x="235" y="213"/>
                </a:cubicBezTo>
                <a:cubicBezTo>
                  <a:pt x="233" y="212"/>
                  <a:pt x="229" y="212"/>
                  <a:pt x="227" y="212"/>
                </a:cubicBezTo>
                <a:cubicBezTo>
                  <a:pt x="224" y="212"/>
                  <a:pt x="221" y="213"/>
                  <a:pt x="219" y="213"/>
                </a:cubicBezTo>
                <a:cubicBezTo>
                  <a:pt x="212" y="213"/>
                  <a:pt x="206" y="212"/>
                  <a:pt x="199" y="213"/>
                </a:cubicBezTo>
                <a:cubicBezTo>
                  <a:pt x="195" y="211"/>
                  <a:pt x="195" y="205"/>
                  <a:pt x="193" y="200"/>
                </a:cubicBezTo>
                <a:cubicBezTo>
                  <a:pt x="188" y="200"/>
                  <a:pt x="184" y="199"/>
                  <a:pt x="180" y="199"/>
                </a:cubicBezTo>
                <a:cubicBezTo>
                  <a:pt x="175" y="199"/>
                  <a:pt x="170" y="199"/>
                  <a:pt x="165" y="199"/>
                </a:cubicBezTo>
                <a:cubicBezTo>
                  <a:pt x="163" y="198"/>
                  <a:pt x="161" y="198"/>
                  <a:pt x="160" y="198"/>
                </a:cubicBezTo>
                <a:cubicBezTo>
                  <a:pt x="147" y="196"/>
                  <a:pt x="134" y="195"/>
                  <a:pt x="122" y="194"/>
                </a:cubicBezTo>
                <a:cubicBezTo>
                  <a:pt x="120" y="195"/>
                  <a:pt x="120" y="197"/>
                  <a:pt x="118" y="198"/>
                </a:cubicBezTo>
                <a:cubicBezTo>
                  <a:pt x="120" y="202"/>
                  <a:pt x="118" y="206"/>
                  <a:pt x="117" y="209"/>
                </a:cubicBezTo>
                <a:cubicBezTo>
                  <a:pt x="113" y="211"/>
                  <a:pt x="109" y="210"/>
                  <a:pt x="105" y="210"/>
                </a:cubicBezTo>
                <a:cubicBezTo>
                  <a:pt x="104" y="210"/>
                  <a:pt x="103" y="210"/>
                  <a:pt x="102" y="210"/>
                </a:cubicBezTo>
                <a:cubicBezTo>
                  <a:pt x="98" y="210"/>
                  <a:pt x="93" y="209"/>
                  <a:pt x="89" y="209"/>
                </a:cubicBezTo>
                <a:cubicBezTo>
                  <a:pt x="77" y="208"/>
                  <a:pt x="65" y="207"/>
                  <a:pt x="53" y="206"/>
                </a:cubicBezTo>
                <a:cubicBezTo>
                  <a:pt x="52" y="206"/>
                  <a:pt x="51" y="206"/>
                  <a:pt x="51" y="206"/>
                </a:cubicBezTo>
                <a:cubicBezTo>
                  <a:pt x="44" y="207"/>
                  <a:pt x="37" y="208"/>
                  <a:pt x="31" y="208"/>
                </a:cubicBezTo>
                <a:cubicBezTo>
                  <a:pt x="28" y="205"/>
                  <a:pt x="24" y="198"/>
                  <a:pt x="28" y="194"/>
                </a:cubicBezTo>
                <a:cubicBezTo>
                  <a:pt x="26" y="195"/>
                  <a:pt x="26" y="192"/>
                  <a:pt x="25" y="192"/>
                </a:cubicBezTo>
                <a:close/>
                <a:moveTo>
                  <a:pt x="28" y="200"/>
                </a:moveTo>
                <a:cubicBezTo>
                  <a:pt x="28" y="201"/>
                  <a:pt x="31" y="205"/>
                  <a:pt x="32" y="205"/>
                </a:cubicBezTo>
                <a:cubicBezTo>
                  <a:pt x="33" y="206"/>
                  <a:pt x="37" y="206"/>
                  <a:pt x="39" y="206"/>
                </a:cubicBezTo>
                <a:cubicBezTo>
                  <a:pt x="43" y="206"/>
                  <a:pt x="47" y="204"/>
                  <a:pt x="52" y="204"/>
                </a:cubicBezTo>
                <a:cubicBezTo>
                  <a:pt x="60" y="204"/>
                  <a:pt x="69" y="206"/>
                  <a:pt x="78" y="207"/>
                </a:cubicBezTo>
                <a:cubicBezTo>
                  <a:pt x="82" y="207"/>
                  <a:pt x="87" y="207"/>
                  <a:pt x="91" y="207"/>
                </a:cubicBezTo>
                <a:cubicBezTo>
                  <a:pt x="99" y="207"/>
                  <a:pt x="108" y="210"/>
                  <a:pt x="115" y="207"/>
                </a:cubicBezTo>
                <a:cubicBezTo>
                  <a:pt x="117" y="205"/>
                  <a:pt x="117" y="202"/>
                  <a:pt x="116" y="200"/>
                </a:cubicBezTo>
                <a:cubicBezTo>
                  <a:pt x="116" y="199"/>
                  <a:pt x="115" y="199"/>
                  <a:pt x="115" y="198"/>
                </a:cubicBezTo>
                <a:cubicBezTo>
                  <a:pt x="114" y="198"/>
                  <a:pt x="113" y="197"/>
                  <a:pt x="112" y="197"/>
                </a:cubicBezTo>
                <a:cubicBezTo>
                  <a:pt x="104" y="196"/>
                  <a:pt x="95" y="197"/>
                  <a:pt x="86" y="196"/>
                </a:cubicBezTo>
                <a:cubicBezTo>
                  <a:pt x="84" y="196"/>
                  <a:pt x="83" y="195"/>
                  <a:pt x="81" y="195"/>
                </a:cubicBezTo>
                <a:cubicBezTo>
                  <a:pt x="78" y="195"/>
                  <a:pt x="74" y="195"/>
                  <a:pt x="71" y="195"/>
                </a:cubicBezTo>
                <a:cubicBezTo>
                  <a:pt x="65" y="196"/>
                  <a:pt x="58" y="194"/>
                  <a:pt x="52" y="194"/>
                </a:cubicBezTo>
                <a:cubicBezTo>
                  <a:pt x="45" y="194"/>
                  <a:pt x="38" y="194"/>
                  <a:pt x="31" y="194"/>
                </a:cubicBezTo>
                <a:cubicBezTo>
                  <a:pt x="29" y="195"/>
                  <a:pt x="28" y="197"/>
                  <a:pt x="28" y="200"/>
                </a:cubicBezTo>
                <a:close/>
                <a:moveTo>
                  <a:pt x="192" y="198"/>
                </a:moveTo>
                <a:cubicBezTo>
                  <a:pt x="190" y="197"/>
                  <a:pt x="188" y="196"/>
                  <a:pt x="187" y="195"/>
                </a:cubicBezTo>
                <a:cubicBezTo>
                  <a:pt x="185" y="197"/>
                  <a:pt x="182" y="196"/>
                  <a:pt x="180" y="197"/>
                </a:cubicBezTo>
                <a:cubicBezTo>
                  <a:pt x="184" y="198"/>
                  <a:pt x="187" y="198"/>
                  <a:pt x="192" y="19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02" name="Freeform 168"/>
          <p:cNvSpPr>
            <a:spLocks noEditPoints="1"/>
          </p:cNvSpPr>
          <p:nvPr/>
        </p:nvSpPr>
        <p:spPr bwMode="auto">
          <a:xfrm>
            <a:off x="8142288" y="4354513"/>
            <a:ext cx="611187" cy="312737"/>
          </a:xfrm>
          <a:custGeom>
            <a:avLst/>
            <a:gdLst>
              <a:gd name="T0" fmla="*/ 177 w 194"/>
              <a:gd name="T1" fmla="*/ 12 h 99"/>
              <a:gd name="T2" fmla="*/ 187 w 194"/>
              <a:gd name="T3" fmla="*/ 17 h 99"/>
              <a:gd name="T4" fmla="*/ 192 w 194"/>
              <a:gd name="T5" fmla="*/ 17 h 99"/>
              <a:gd name="T6" fmla="*/ 181 w 194"/>
              <a:gd name="T7" fmla="*/ 42 h 99"/>
              <a:gd name="T8" fmla="*/ 180 w 194"/>
              <a:gd name="T9" fmla="*/ 55 h 99"/>
              <a:gd name="T10" fmla="*/ 170 w 194"/>
              <a:gd name="T11" fmla="*/ 65 h 99"/>
              <a:gd name="T12" fmla="*/ 157 w 194"/>
              <a:gd name="T13" fmla="*/ 79 h 99"/>
              <a:gd name="T14" fmla="*/ 129 w 194"/>
              <a:gd name="T15" fmla="*/ 86 h 99"/>
              <a:gd name="T16" fmla="*/ 127 w 194"/>
              <a:gd name="T17" fmla="*/ 95 h 99"/>
              <a:gd name="T18" fmla="*/ 97 w 194"/>
              <a:gd name="T19" fmla="*/ 91 h 99"/>
              <a:gd name="T20" fmla="*/ 71 w 194"/>
              <a:gd name="T21" fmla="*/ 81 h 99"/>
              <a:gd name="T22" fmla="*/ 48 w 194"/>
              <a:gd name="T23" fmla="*/ 54 h 99"/>
              <a:gd name="T24" fmla="*/ 11 w 194"/>
              <a:gd name="T25" fmla="*/ 29 h 99"/>
              <a:gd name="T26" fmla="*/ 59 w 194"/>
              <a:gd name="T27" fmla="*/ 24 h 99"/>
              <a:gd name="T28" fmla="*/ 73 w 194"/>
              <a:gd name="T29" fmla="*/ 11 h 99"/>
              <a:gd name="T30" fmla="*/ 90 w 194"/>
              <a:gd name="T31" fmla="*/ 4 h 99"/>
              <a:gd name="T32" fmla="*/ 103 w 194"/>
              <a:gd name="T33" fmla="*/ 3 h 99"/>
              <a:gd name="T34" fmla="*/ 118 w 194"/>
              <a:gd name="T35" fmla="*/ 10 h 99"/>
              <a:gd name="T36" fmla="*/ 131 w 194"/>
              <a:gd name="T37" fmla="*/ 12 h 99"/>
              <a:gd name="T38" fmla="*/ 146 w 194"/>
              <a:gd name="T39" fmla="*/ 11 h 99"/>
              <a:gd name="T40" fmla="*/ 164 w 194"/>
              <a:gd name="T41" fmla="*/ 5 h 99"/>
              <a:gd name="T42" fmla="*/ 176 w 194"/>
              <a:gd name="T43" fmla="*/ 50 h 99"/>
              <a:gd name="T44" fmla="*/ 177 w 194"/>
              <a:gd name="T45" fmla="*/ 42 h 99"/>
              <a:gd name="T46" fmla="*/ 189 w 194"/>
              <a:gd name="T47" fmla="*/ 19 h 99"/>
              <a:gd name="T48" fmla="*/ 178 w 194"/>
              <a:gd name="T49" fmla="*/ 14 h 99"/>
              <a:gd name="T50" fmla="*/ 158 w 194"/>
              <a:gd name="T51" fmla="*/ 17 h 99"/>
              <a:gd name="T52" fmla="*/ 143 w 194"/>
              <a:gd name="T53" fmla="*/ 15 h 99"/>
              <a:gd name="T54" fmla="*/ 129 w 194"/>
              <a:gd name="T55" fmla="*/ 16 h 99"/>
              <a:gd name="T56" fmla="*/ 119 w 194"/>
              <a:gd name="T57" fmla="*/ 12 h 99"/>
              <a:gd name="T58" fmla="*/ 115 w 194"/>
              <a:gd name="T59" fmla="*/ 7 h 99"/>
              <a:gd name="T60" fmla="*/ 88 w 194"/>
              <a:gd name="T61" fmla="*/ 14 h 99"/>
              <a:gd name="T62" fmla="*/ 49 w 194"/>
              <a:gd name="T63" fmla="*/ 48 h 99"/>
              <a:gd name="T64" fmla="*/ 58 w 194"/>
              <a:gd name="T65" fmla="*/ 52 h 99"/>
              <a:gd name="T66" fmla="*/ 80 w 194"/>
              <a:gd name="T67" fmla="*/ 26 h 99"/>
              <a:gd name="T68" fmla="*/ 77 w 194"/>
              <a:gd name="T69" fmla="*/ 55 h 99"/>
              <a:gd name="T70" fmla="*/ 94 w 194"/>
              <a:gd name="T71" fmla="*/ 55 h 99"/>
              <a:gd name="T72" fmla="*/ 123 w 194"/>
              <a:gd name="T73" fmla="*/ 28 h 99"/>
              <a:gd name="T74" fmla="*/ 137 w 194"/>
              <a:gd name="T75" fmla="*/ 30 h 99"/>
              <a:gd name="T76" fmla="*/ 134 w 194"/>
              <a:gd name="T77" fmla="*/ 44 h 99"/>
              <a:gd name="T78" fmla="*/ 147 w 194"/>
              <a:gd name="T79" fmla="*/ 43 h 99"/>
              <a:gd name="T80" fmla="*/ 162 w 194"/>
              <a:gd name="T81" fmla="*/ 37 h 99"/>
              <a:gd name="T82" fmla="*/ 177 w 194"/>
              <a:gd name="T83" fmla="*/ 29 h 99"/>
              <a:gd name="T84" fmla="*/ 166 w 194"/>
              <a:gd name="T85" fmla="*/ 37 h 99"/>
              <a:gd name="T86" fmla="*/ 152 w 194"/>
              <a:gd name="T87" fmla="*/ 43 h 99"/>
              <a:gd name="T88" fmla="*/ 139 w 194"/>
              <a:gd name="T89" fmla="*/ 49 h 99"/>
              <a:gd name="T90" fmla="*/ 136 w 194"/>
              <a:gd name="T91" fmla="*/ 65 h 99"/>
              <a:gd name="T92" fmla="*/ 118 w 194"/>
              <a:gd name="T93" fmla="*/ 71 h 99"/>
              <a:gd name="T94" fmla="*/ 105 w 194"/>
              <a:gd name="T95" fmla="*/ 75 h 99"/>
              <a:gd name="T96" fmla="*/ 80 w 194"/>
              <a:gd name="T97" fmla="*/ 59 h 99"/>
              <a:gd name="T98" fmla="*/ 74 w 194"/>
              <a:gd name="T99" fmla="*/ 72 h 99"/>
              <a:gd name="T100" fmla="*/ 50 w 194"/>
              <a:gd name="T101" fmla="*/ 54 h 99"/>
              <a:gd name="T102" fmla="*/ 88 w 194"/>
              <a:gd name="T103" fmla="*/ 87 h 99"/>
              <a:gd name="T104" fmla="*/ 111 w 194"/>
              <a:gd name="T105" fmla="*/ 94 h 99"/>
              <a:gd name="T106" fmla="*/ 132 w 194"/>
              <a:gd name="T107" fmla="*/ 92 h 99"/>
              <a:gd name="T108" fmla="*/ 151 w 194"/>
              <a:gd name="T109" fmla="*/ 79 h 99"/>
              <a:gd name="T110" fmla="*/ 159 w 194"/>
              <a:gd name="T111" fmla="*/ 63 h 99"/>
              <a:gd name="T112" fmla="*/ 36 w 194"/>
              <a:gd name="T113" fmla="*/ 48 h 99"/>
              <a:gd name="T114" fmla="*/ 11 w 194"/>
              <a:gd name="T115" fmla="*/ 32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94" h="99">
                <a:moveTo>
                  <a:pt x="161" y="14"/>
                </a:moveTo>
                <a:cubicBezTo>
                  <a:pt x="167" y="13"/>
                  <a:pt x="171" y="8"/>
                  <a:pt x="177" y="7"/>
                </a:cubicBezTo>
                <a:cubicBezTo>
                  <a:pt x="178" y="8"/>
                  <a:pt x="177" y="10"/>
                  <a:pt x="177" y="12"/>
                </a:cubicBezTo>
                <a:cubicBezTo>
                  <a:pt x="180" y="12"/>
                  <a:pt x="182" y="10"/>
                  <a:pt x="183" y="7"/>
                </a:cubicBezTo>
                <a:cubicBezTo>
                  <a:pt x="185" y="7"/>
                  <a:pt x="185" y="7"/>
                  <a:pt x="187" y="6"/>
                </a:cubicBezTo>
                <a:cubicBezTo>
                  <a:pt x="188" y="8"/>
                  <a:pt x="186" y="13"/>
                  <a:pt x="187" y="17"/>
                </a:cubicBezTo>
                <a:cubicBezTo>
                  <a:pt x="190" y="17"/>
                  <a:pt x="189" y="15"/>
                  <a:pt x="191" y="14"/>
                </a:cubicBezTo>
                <a:cubicBezTo>
                  <a:pt x="192" y="13"/>
                  <a:pt x="192" y="14"/>
                  <a:pt x="193" y="14"/>
                </a:cubicBezTo>
                <a:cubicBezTo>
                  <a:pt x="194" y="15"/>
                  <a:pt x="193" y="17"/>
                  <a:pt x="192" y="17"/>
                </a:cubicBezTo>
                <a:cubicBezTo>
                  <a:pt x="191" y="22"/>
                  <a:pt x="189" y="26"/>
                  <a:pt x="186" y="29"/>
                </a:cubicBezTo>
                <a:cubicBezTo>
                  <a:pt x="188" y="28"/>
                  <a:pt x="188" y="27"/>
                  <a:pt x="190" y="28"/>
                </a:cubicBezTo>
                <a:cubicBezTo>
                  <a:pt x="189" y="35"/>
                  <a:pt x="185" y="38"/>
                  <a:pt x="181" y="42"/>
                </a:cubicBezTo>
                <a:cubicBezTo>
                  <a:pt x="184" y="42"/>
                  <a:pt x="185" y="40"/>
                  <a:pt x="187" y="41"/>
                </a:cubicBezTo>
                <a:cubicBezTo>
                  <a:pt x="185" y="48"/>
                  <a:pt x="179" y="50"/>
                  <a:pt x="173" y="54"/>
                </a:cubicBezTo>
                <a:cubicBezTo>
                  <a:pt x="175" y="56"/>
                  <a:pt x="178" y="53"/>
                  <a:pt x="180" y="55"/>
                </a:cubicBezTo>
                <a:cubicBezTo>
                  <a:pt x="179" y="57"/>
                  <a:pt x="176" y="58"/>
                  <a:pt x="173" y="59"/>
                </a:cubicBezTo>
                <a:cubicBezTo>
                  <a:pt x="171" y="61"/>
                  <a:pt x="168" y="63"/>
                  <a:pt x="163" y="64"/>
                </a:cubicBezTo>
                <a:cubicBezTo>
                  <a:pt x="165" y="66"/>
                  <a:pt x="167" y="66"/>
                  <a:pt x="170" y="65"/>
                </a:cubicBezTo>
                <a:cubicBezTo>
                  <a:pt x="170" y="66"/>
                  <a:pt x="171" y="66"/>
                  <a:pt x="171" y="67"/>
                </a:cubicBezTo>
                <a:cubicBezTo>
                  <a:pt x="167" y="73"/>
                  <a:pt x="156" y="72"/>
                  <a:pt x="148" y="75"/>
                </a:cubicBezTo>
                <a:cubicBezTo>
                  <a:pt x="151" y="77"/>
                  <a:pt x="156" y="76"/>
                  <a:pt x="157" y="79"/>
                </a:cubicBezTo>
                <a:cubicBezTo>
                  <a:pt x="157" y="80"/>
                  <a:pt x="155" y="80"/>
                  <a:pt x="154" y="81"/>
                </a:cubicBezTo>
                <a:cubicBezTo>
                  <a:pt x="152" y="82"/>
                  <a:pt x="149" y="83"/>
                  <a:pt x="145" y="84"/>
                </a:cubicBezTo>
                <a:cubicBezTo>
                  <a:pt x="141" y="86"/>
                  <a:pt x="136" y="86"/>
                  <a:pt x="129" y="86"/>
                </a:cubicBezTo>
                <a:cubicBezTo>
                  <a:pt x="130" y="88"/>
                  <a:pt x="134" y="91"/>
                  <a:pt x="138" y="91"/>
                </a:cubicBezTo>
                <a:cubicBezTo>
                  <a:pt x="137" y="92"/>
                  <a:pt x="138" y="92"/>
                  <a:pt x="138" y="93"/>
                </a:cubicBezTo>
                <a:cubicBezTo>
                  <a:pt x="137" y="95"/>
                  <a:pt x="131" y="95"/>
                  <a:pt x="127" y="95"/>
                </a:cubicBezTo>
                <a:cubicBezTo>
                  <a:pt x="121" y="95"/>
                  <a:pt x="116" y="93"/>
                  <a:pt x="113" y="92"/>
                </a:cubicBezTo>
                <a:cubicBezTo>
                  <a:pt x="114" y="93"/>
                  <a:pt x="115" y="94"/>
                  <a:pt x="115" y="95"/>
                </a:cubicBezTo>
                <a:cubicBezTo>
                  <a:pt x="112" y="99"/>
                  <a:pt x="102" y="94"/>
                  <a:pt x="97" y="91"/>
                </a:cubicBezTo>
                <a:cubicBezTo>
                  <a:pt x="93" y="89"/>
                  <a:pt x="92" y="87"/>
                  <a:pt x="90" y="91"/>
                </a:cubicBezTo>
                <a:cubicBezTo>
                  <a:pt x="83" y="90"/>
                  <a:pt x="77" y="86"/>
                  <a:pt x="71" y="83"/>
                </a:cubicBezTo>
                <a:cubicBezTo>
                  <a:pt x="71" y="82"/>
                  <a:pt x="70" y="82"/>
                  <a:pt x="71" y="81"/>
                </a:cubicBezTo>
                <a:cubicBezTo>
                  <a:pt x="66" y="79"/>
                  <a:pt x="65" y="74"/>
                  <a:pt x="60" y="72"/>
                </a:cubicBezTo>
                <a:cubicBezTo>
                  <a:pt x="58" y="68"/>
                  <a:pt x="55" y="64"/>
                  <a:pt x="51" y="61"/>
                </a:cubicBezTo>
                <a:cubicBezTo>
                  <a:pt x="50" y="59"/>
                  <a:pt x="49" y="57"/>
                  <a:pt x="48" y="54"/>
                </a:cubicBezTo>
                <a:cubicBezTo>
                  <a:pt x="29" y="51"/>
                  <a:pt x="16" y="42"/>
                  <a:pt x="0" y="37"/>
                </a:cubicBezTo>
                <a:cubicBezTo>
                  <a:pt x="1" y="33"/>
                  <a:pt x="4" y="29"/>
                  <a:pt x="7" y="27"/>
                </a:cubicBezTo>
                <a:cubicBezTo>
                  <a:pt x="8" y="27"/>
                  <a:pt x="9" y="28"/>
                  <a:pt x="11" y="29"/>
                </a:cubicBezTo>
                <a:cubicBezTo>
                  <a:pt x="15" y="34"/>
                  <a:pt x="21" y="37"/>
                  <a:pt x="27" y="41"/>
                </a:cubicBezTo>
                <a:cubicBezTo>
                  <a:pt x="32" y="44"/>
                  <a:pt x="39" y="49"/>
                  <a:pt x="48" y="48"/>
                </a:cubicBezTo>
                <a:cubicBezTo>
                  <a:pt x="48" y="40"/>
                  <a:pt x="54" y="31"/>
                  <a:pt x="59" y="24"/>
                </a:cubicBezTo>
                <a:cubicBezTo>
                  <a:pt x="61" y="22"/>
                  <a:pt x="63" y="20"/>
                  <a:pt x="65" y="19"/>
                </a:cubicBezTo>
                <a:cubicBezTo>
                  <a:pt x="66" y="17"/>
                  <a:pt x="67" y="15"/>
                  <a:pt x="68" y="14"/>
                </a:cubicBezTo>
                <a:cubicBezTo>
                  <a:pt x="70" y="13"/>
                  <a:pt x="72" y="12"/>
                  <a:pt x="73" y="11"/>
                </a:cubicBezTo>
                <a:cubicBezTo>
                  <a:pt x="76" y="9"/>
                  <a:pt x="79" y="8"/>
                  <a:pt x="83" y="6"/>
                </a:cubicBezTo>
                <a:cubicBezTo>
                  <a:pt x="84" y="6"/>
                  <a:pt x="85" y="6"/>
                  <a:pt x="85" y="5"/>
                </a:cubicBezTo>
                <a:cubicBezTo>
                  <a:pt x="87" y="4"/>
                  <a:pt x="88" y="3"/>
                  <a:pt x="90" y="4"/>
                </a:cubicBezTo>
                <a:cubicBezTo>
                  <a:pt x="91" y="4"/>
                  <a:pt x="91" y="4"/>
                  <a:pt x="91" y="5"/>
                </a:cubicBezTo>
                <a:cubicBezTo>
                  <a:pt x="91" y="7"/>
                  <a:pt x="90" y="7"/>
                  <a:pt x="89" y="8"/>
                </a:cubicBezTo>
                <a:cubicBezTo>
                  <a:pt x="93" y="8"/>
                  <a:pt x="98" y="0"/>
                  <a:pt x="103" y="3"/>
                </a:cubicBezTo>
                <a:cubicBezTo>
                  <a:pt x="103" y="6"/>
                  <a:pt x="100" y="6"/>
                  <a:pt x="101" y="10"/>
                </a:cubicBezTo>
                <a:cubicBezTo>
                  <a:pt x="106" y="7"/>
                  <a:pt x="112" y="5"/>
                  <a:pt x="118" y="4"/>
                </a:cubicBezTo>
                <a:cubicBezTo>
                  <a:pt x="120" y="5"/>
                  <a:pt x="119" y="8"/>
                  <a:pt x="118" y="10"/>
                </a:cubicBezTo>
                <a:cubicBezTo>
                  <a:pt x="121" y="9"/>
                  <a:pt x="123" y="7"/>
                  <a:pt x="126" y="6"/>
                </a:cubicBezTo>
                <a:cubicBezTo>
                  <a:pt x="128" y="5"/>
                  <a:pt x="130" y="2"/>
                  <a:pt x="133" y="4"/>
                </a:cubicBezTo>
                <a:cubicBezTo>
                  <a:pt x="133" y="7"/>
                  <a:pt x="132" y="9"/>
                  <a:pt x="131" y="12"/>
                </a:cubicBezTo>
                <a:cubicBezTo>
                  <a:pt x="137" y="12"/>
                  <a:pt x="142" y="8"/>
                  <a:pt x="147" y="6"/>
                </a:cubicBezTo>
                <a:cubicBezTo>
                  <a:pt x="147" y="6"/>
                  <a:pt x="148" y="7"/>
                  <a:pt x="148" y="7"/>
                </a:cubicBezTo>
                <a:cubicBezTo>
                  <a:pt x="147" y="8"/>
                  <a:pt x="147" y="10"/>
                  <a:pt x="146" y="11"/>
                </a:cubicBezTo>
                <a:cubicBezTo>
                  <a:pt x="146" y="12"/>
                  <a:pt x="147" y="12"/>
                  <a:pt x="147" y="12"/>
                </a:cubicBezTo>
                <a:cubicBezTo>
                  <a:pt x="151" y="11"/>
                  <a:pt x="154" y="10"/>
                  <a:pt x="157" y="8"/>
                </a:cubicBezTo>
                <a:cubicBezTo>
                  <a:pt x="159" y="7"/>
                  <a:pt x="161" y="5"/>
                  <a:pt x="164" y="5"/>
                </a:cubicBezTo>
                <a:cubicBezTo>
                  <a:pt x="165" y="8"/>
                  <a:pt x="162" y="12"/>
                  <a:pt x="161" y="14"/>
                </a:cubicBezTo>
                <a:close/>
                <a:moveTo>
                  <a:pt x="167" y="55"/>
                </a:moveTo>
                <a:cubicBezTo>
                  <a:pt x="169" y="52"/>
                  <a:pt x="173" y="52"/>
                  <a:pt x="176" y="50"/>
                </a:cubicBezTo>
                <a:cubicBezTo>
                  <a:pt x="178" y="48"/>
                  <a:pt x="181" y="46"/>
                  <a:pt x="183" y="44"/>
                </a:cubicBezTo>
                <a:cubicBezTo>
                  <a:pt x="181" y="44"/>
                  <a:pt x="179" y="44"/>
                  <a:pt x="177" y="44"/>
                </a:cubicBezTo>
                <a:cubicBezTo>
                  <a:pt x="176" y="43"/>
                  <a:pt x="177" y="42"/>
                  <a:pt x="177" y="42"/>
                </a:cubicBezTo>
                <a:cubicBezTo>
                  <a:pt x="181" y="40"/>
                  <a:pt x="184" y="36"/>
                  <a:pt x="187" y="32"/>
                </a:cubicBezTo>
                <a:cubicBezTo>
                  <a:pt x="184" y="32"/>
                  <a:pt x="181" y="34"/>
                  <a:pt x="180" y="31"/>
                </a:cubicBezTo>
                <a:cubicBezTo>
                  <a:pt x="184" y="28"/>
                  <a:pt x="188" y="25"/>
                  <a:pt x="189" y="19"/>
                </a:cubicBezTo>
                <a:cubicBezTo>
                  <a:pt x="187" y="20"/>
                  <a:pt x="183" y="22"/>
                  <a:pt x="183" y="18"/>
                </a:cubicBezTo>
                <a:cubicBezTo>
                  <a:pt x="185" y="17"/>
                  <a:pt x="186" y="12"/>
                  <a:pt x="185" y="10"/>
                </a:cubicBezTo>
                <a:cubicBezTo>
                  <a:pt x="184" y="12"/>
                  <a:pt x="180" y="12"/>
                  <a:pt x="178" y="14"/>
                </a:cubicBezTo>
                <a:cubicBezTo>
                  <a:pt x="176" y="16"/>
                  <a:pt x="174" y="19"/>
                  <a:pt x="172" y="14"/>
                </a:cubicBezTo>
                <a:cubicBezTo>
                  <a:pt x="174" y="13"/>
                  <a:pt x="174" y="13"/>
                  <a:pt x="175" y="10"/>
                </a:cubicBezTo>
                <a:cubicBezTo>
                  <a:pt x="169" y="13"/>
                  <a:pt x="164" y="15"/>
                  <a:pt x="158" y="17"/>
                </a:cubicBezTo>
                <a:cubicBezTo>
                  <a:pt x="158" y="16"/>
                  <a:pt x="157" y="17"/>
                  <a:pt x="157" y="16"/>
                </a:cubicBezTo>
                <a:cubicBezTo>
                  <a:pt x="158" y="13"/>
                  <a:pt x="161" y="11"/>
                  <a:pt x="162" y="8"/>
                </a:cubicBezTo>
                <a:cubicBezTo>
                  <a:pt x="156" y="11"/>
                  <a:pt x="150" y="14"/>
                  <a:pt x="143" y="15"/>
                </a:cubicBezTo>
                <a:cubicBezTo>
                  <a:pt x="143" y="15"/>
                  <a:pt x="143" y="15"/>
                  <a:pt x="143" y="14"/>
                </a:cubicBezTo>
                <a:cubicBezTo>
                  <a:pt x="142" y="12"/>
                  <a:pt x="145" y="11"/>
                  <a:pt x="144" y="10"/>
                </a:cubicBezTo>
                <a:cubicBezTo>
                  <a:pt x="140" y="12"/>
                  <a:pt x="134" y="14"/>
                  <a:pt x="129" y="16"/>
                </a:cubicBezTo>
                <a:cubicBezTo>
                  <a:pt x="129" y="14"/>
                  <a:pt x="128" y="16"/>
                  <a:pt x="128" y="15"/>
                </a:cubicBezTo>
                <a:cubicBezTo>
                  <a:pt x="128" y="13"/>
                  <a:pt x="130" y="10"/>
                  <a:pt x="130" y="6"/>
                </a:cubicBezTo>
                <a:cubicBezTo>
                  <a:pt x="127" y="8"/>
                  <a:pt x="122" y="10"/>
                  <a:pt x="119" y="12"/>
                </a:cubicBezTo>
                <a:cubicBezTo>
                  <a:pt x="117" y="13"/>
                  <a:pt x="116" y="15"/>
                  <a:pt x="114" y="13"/>
                </a:cubicBezTo>
                <a:cubicBezTo>
                  <a:pt x="114" y="12"/>
                  <a:pt x="115" y="11"/>
                  <a:pt x="116" y="10"/>
                </a:cubicBezTo>
                <a:cubicBezTo>
                  <a:pt x="116" y="9"/>
                  <a:pt x="115" y="9"/>
                  <a:pt x="115" y="7"/>
                </a:cubicBezTo>
                <a:cubicBezTo>
                  <a:pt x="110" y="8"/>
                  <a:pt x="104" y="10"/>
                  <a:pt x="99" y="13"/>
                </a:cubicBezTo>
                <a:cubicBezTo>
                  <a:pt x="97" y="12"/>
                  <a:pt x="99" y="8"/>
                  <a:pt x="99" y="6"/>
                </a:cubicBezTo>
                <a:cubicBezTo>
                  <a:pt x="95" y="8"/>
                  <a:pt x="90" y="10"/>
                  <a:pt x="88" y="14"/>
                </a:cubicBezTo>
                <a:cubicBezTo>
                  <a:pt x="87" y="13"/>
                  <a:pt x="86" y="13"/>
                  <a:pt x="85" y="12"/>
                </a:cubicBezTo>
                <a:cubicBezTo>
                  <a:pt x="86" y="10"/>
                  <a:pt x="87" y="9"/>
                  <a:pt x="87" y="7"/>
                </a:cubicBezTo>
                <a:cubicBezTo>
                  <a:pt x="68" y="14"/>
                  <a:pt x="55" y="28"/>
                  <a:pt x="49" y="48"/>
                </a:cubicBezTo>
                <a:cubicBezTo>
                  <a:pt x="50" y="48"/>
                  <a:pt x="51" y="48"/>
                  <a:pt x="51" y="49"/>
                </a:cubicBezTo>
                <a:cubicBezTo>
                  <a:pt x="51" y="50"/>
                  <a:pt x="49" y="50"/>
                  <a:pt x="49" y="51"/>
                </a:cubicBezTo>
                <a:cubicBezTo>
                  <a:pt x="52" y="51"/>
                  <a:pt x="55" y="52"/>
                  <a:pt x="58" y="52"/>
                </a:cubicBezTo>
                <a:cubicBezTo>
                  <a:pt x="59" y="46"/>
                  <a:pt x="62" y="42"/>
                  <a:pt x="66" y="37"/>
                </a:cubicBezTo>
                <a:cubicBezTo>
                  <a:pt x="69" y="34"/>
                  <a:pt x="72" y="30"/>
                  <a:pt x="74" y="28"/>
                </a:cubicBezTo>
                <a:cubicBezTo>
                  <a:pt x="75" y="27"/>
                  <a:pt x="78" y="25"/>
                  <a:pt x="80" y="26"/>
                </a:cubicBezTo>
                <a:cubicBezTo>
                  <a:pt x="75" y="28"/>
                  <a:pt x="72" y="32"/>
                  <a:pt x="68" y="37"/>
                </a:cubicBezTo>
                <a:cubicBezTo>
                  <a:pt x="63" y="42"/>
                  <a:pt x="60" y="46"/>
                  <a:pt x="60" y="53"/>
                </a:cubicBezTo>
                <a:cubicBezTo>
                  <a:pt x="66" y="54"/>
                  <a:pt x="72" y="56"/>
                  <a:pt x="77" y="55"/>
                </a:cubicBezTo>
                <a:cubicBezTo>
                  <a:pt x="82" y="45"/>
                  <a:pt x="86" y="33"/>
                  <a:pt x="97" y="31"/>
                </a:cubicBezTo>
                <a:cubicBezTo>
                  <a:pt x="87" y="35"/>
                  <a:pt x="83" y="44"/>
                  <a:pt x="80" y="55"/>
                </a:cubicBezTo>
                <a:cubicBezTo>
                  <a:pt x="83" y="55"/>
                  <a:pt x="90" y="55"/>
                  <a:pt x="94" y="55"/>
                </a:cubicBezTo>
                <a:cubicBezTo>
                  <a:pt x="96" y="47"/>
                  <a:pt x="98" y="40"/>
                  <a:pt x="104" y="37"/>
                </a:cubicBezTo>
                <a:cubicBezTo>
                  <a:pt x="107" y="35"/>
                  <a:pt x="110" y="33"/>
                  <a:pt x="113" y="32"/>
                </a:cubicBezTo>
                <a:cubicBezTo>
                  <a:pt x="116" y="30"/>
                  <a:pt x="119" y="28"/>
                  <a:pt x="123" y="28"/>
                </a:cubicBezTo>
                <a:cubicBezTo>
                  <a:pt x="111" y="34"/>
                  <a:pt x="96" y="39"/>
                  <a:pt x="97" y="54"/>
                </a:cubicBezTo>
                <a:cubicBezTo>
                  <a:pt x="103" y="54"/>
                  <a:pt x="112" y="53"/>
                  <a:pt x="118" y="51"/>
                </a:cubicBezTo>
                <a:cubicBezTo>
                  <a:pt x="120" y="41"/>
                  <a:pt x="128" y="33"/>
                  <a:pt x="137" y="30"/>
                </a:cubicBezTo>
                <a:cubicBezTo>
                  <a:pt x="130" y="36"/>
                  <a:pt x="121" y="40"/>
                  <a:pt x="121" y="51"/>
                </a:cubicBezTo>
                <a:cubicBezTo>
                  <a:pt x="125" y="51"/>
                  <a:pt x="127" y="49"/>
                  <a:pt x="130" y="49"/>
                </a:cubicBezTo>
                <a:cubicBezTo>
                  <a:pt x="131" y="47"/>
                  <a:pt x="133" y="46"/>
                  <a:pt x="134" y="44"/>
                </a:cubicBezTo>
                <a:cubicBezTo>
                  <a:pt x="137" y="41"/>
                  <a:pt x="139" y="36"/>
                  <a:pt x="143" y="35"/>
                </a:cubicBezTo>
                <a:cubicBezTo>
                  <a:pt x="139" y="39"/>
                  <a:pt x="136" y="44"/>
                  <a:pt x="134" y="48"/>
                </a:cubicBezTo>
                <a:cubicBezTo>
                  <a:pt x="138" y="47"/>
                  <a:pt x="143" y="46"/>
                  <a:pt x="147" y="43"/>
                </a:cubicBezTo>
                <a:cubicBezTo>
                  <a:pt x="148" y="36"/>
                  <a:pt x="153" y="28"/>
                  <a:pt x="159" y="25"/>
                </a:cubicBezTo>
                <a:cubicBezTo>
                  <a:pt x="155" y="29"/>
                  <a:pt x="151" y="35"/>
                  <a:pt x="149" y="42"/>
                </a:cubicBezTo>
                <a:cubicBezTo>
                  <a:pt x="153" y="40"/>
                  <a:pt x="157" y="38"/>
                  <a:pt x="162" y="37"/>
                </a:cubicBezTo>
                <a:cubicBezTo>
                  <a:pt x="163" y="32"/>
                  <a:pt x="162" y="23"/>
                  <a:pt x="168" y="21"/>
                </a:cubicBezTo>
                <a:cubicBezTo>
                  <a:pt x="165" y="24"/>
                  <a:pt x="165" y="30"/>
                  <a:pt x="164" y="35"/>
                </a:cubicBezTo>
                <a:cubicBezTo>
                  <a:pt x="169" y="34"/>
                  <a:pt x="172" y="29"/>
                  <a:pt x="177" y="29"/>
                </a:cubicBezTo>
                <a:cubicBezTo>
                  <a:pt x="176" y="33"/>
                  <a:pt x="171" y="32"/>
                  <a:pt x="169" y="35"/>
                </a:cubicBezTo>
                <a:cubicBezTo>
                  <a:pt x="172" y="37"/>
                  <a:pt x="177" y="37"/>
                  <a:pt x="180" y="39"/>
                </a:cubicBezTo>
                <a:cubicBezTo>
                  <a:pt x="175" y="39"/>
                  <a:pt x="169" y="38"/>
                  <a:pt x="166" y="37"/>
                </a:cubicBezTo>
                <a:cubicBezTo>
                  <a:pt x="163" y="39"/>
                  <a:pt x="159" y="39"/>
                  <a:pt x="156" y="41"/>
                </a:cubicBezTo>
                <a:cubicBezTo>
                  <a:pt x="159" y="45"/>
                  <a:pt x="164" y="47"/>
                  <a:pt x="169" y="50"/>
                </a:cubicBezTo>
                <a:cubicBezTo>
                  <a:pt x="161" y="50"/>
                  <a:pt x="158" y="45"/>
                  <a:pt x="152" y="43"/>
                </a:cubicBezTo>
                <a:cubicBezTo>
                  <a:pt x="149" y="45"/>
                  <a:pt x="145" y="46"/>
                  <a:pt x="142" y="48"/>
                </a:cubicBezTo>
                <a:cubicBezTo>
                  <a:pt x="145" y="53"/>
                  <a:pt x="151" y="55"/>
                  <a:pt x="157" y="57"/>
                </a:cubicBezTo>
                <a:cubicBezTo>
                  <a:pt x="149" y="58"/>
                  <a:pt x="143" y="53"/>
                  <a:pt x="139" y="49"/>
                </a:cubicBezTo>
                <a:cubicBezTo>
                  <a:pt x="134" y="51"/>
                  <a:pt x="129" y="52"/>
                  <a:pt x="123" y="53"/>
                </a:cubicBezTo>
                <a:cubicBezTo>
                  <a:pt x="122" y="55"/>
                  <a:pt x="123" y="56"/>
                  <a:pt x="124" y="57"/>
                </a:cubicBezTo>
                <a:cubicBezTo>
                  <a:pt x="127" y="61"/>
                  <a:pt x="133" y="62"/>
                  <a:pt x="136" y="65"/>
                </a:cubicBezTo>
                <a:cubicBezTo>
                  <a:pt x="128" y="63"/>
                  <a:pt x="123" y="60"/>
                  <a:pt x="119" y="54"/>
                </a:cubicBezTo>
                <a:cubicBezTo>
                  <a:pt x="112" y="55"/>
                  <a:pt x="108" y="55"/>
                  <a:pt x="99" y="56"/>
                </a:cubicBezTo>
                <a:cubicBezTo>
                  <a:pt x="103" y="64"/>
                  <a:pt x="109" y="68"/>
                  <a:pt x="118" y="71"/>
                </a:cubicBezTo>
                <a:cubicBezTo>
                  <a:pt x="106" y="71"/>
                  <a:pt x="102" y="62"/>
                  <a:pt x="95" y="57"/>
                </a:cubicBezTo>
                <a:cubicBezTo>
                  <a:pt x="91" y="58"/>
                  <a:pt x="88" y="58"/>
                  <a:pt x="82" y="58"/>
                </a:cubicBezTo>
                <a:cubicBezTo>
                  <a:pt x="85" y="67"/>
                  <a:pt x="95" y="72"/>
                  <a:pt x="105" y="75"/>
                </a:cubicBezTo>
                <a:cubicBezTo>
                  <a:pt x="103" y="76"/>
                  <a:pt x="103" y="75"/>
                  <a:pt x="100" y="75"/>
                </a:cubicBezTo>
                <a:cubicBezTo>
                  <a:pt x="94" y="72"/>
                  <a:pt x="87" y="69"/>
                  <a:pt x="82" y="63"/>
                </a:cubicBezTo>
                <a:cubicBezTo>
                  <a:pt x="81" y="62"/>
                  <a:pt x="81" y="60"/>
                  <a:pt x="80" y="59"/>
                </a:cubicBezTo>
                <a:cubicBezTo>
                  <a:pt x="77" y="57"/>
                  <a:pt x="73" y="58"/>
                  <a:pt x="68" y="57"/>
                </a:cubicBezTo>
                <a:cubicBezTo>
                  <a:pt x="66" y="57"/>
                  <a:pt x="64" y="56"/>
                  <a:pt x="62" y="56"/>
                </a:cubicBezTo>
                <a:cubicBezTo>
                  <a:pt x="60" y="63"/>
                  <a:pt x="69" y="69"/>
                  <a:pt x="74" y="72"/>
                </a:cubicBezTo>
                <a:cubicBezTo>
                  <a:pt x="68" y="70"/>
                  <a:pt x="62" y="66"/>
                  <a:pt x="60" y="60"/>
                </a:cubicBezTo>
                <a:cubicBezTo>
                  <a:pt x="59" y="58"/>
                  <a:pt x="60" y="56"/>
                  <a:pt x="58" y="55"/>
                </a:cubicBezTo>
                <a:cubicBezTo>
                  <a:pt x="55" y="54"/>
                  <a:pt x="53" y="54"/>
                  <a:pt x="50" y="54"/>
                </a:cubicBezTo>
                <a:cubicBezTo>
                  <a:pt x="50" y="58"/>
                  <a:pt x="53" y="59"/>
                  <a:pt x="55" y="61"/>
                </a:cubicBezTo>
                <a:cubicBezTo>
                  <a:pt x="57" y="63"/>
                  <a:pt x="59" y="66"/>
                  <a:pt x="61" y="69"/>
                </a:cubicBezTo>
                <a:cubicBezTo>
                  <a:pt x="68" y="77"/>
                  <a:pt x="77" y="86"/>
                  <a:pt x="88" y="87"/>
                </a:cubicBezTo>
                <a:cubicBezTo>
                  <a:pt x="89" y="87"/>
                  <a:pt x="88" y="85"/>
                  <a:pt x="89" y="85"/>
                </a:cubicBezTo>
                <a:cubicBezTo>
                  <a:pt x="90" y="85"/>
                  <a:pt x="90" y="85"/>
                  <a:pt x="92" y="85"/>
                </a:cubicBezTo>
                <a:cubicBezTo>
                  <a:pt x="97" y="89"/>
                  <a:pt x="103" y="93"/>
                  <a:pt x="111" y="94"/>
                </a:cubicBezTo>
                <a:cubicBezTo>
                  <a:pt x="111" y="92"/>
                  <a:pt x="109" y="92"/>
                  <a:pt x="109" y="91"/>
                </a:cubicBezTo>
                <a:cubicBezTo>
                  <a:pt x="108" y="89"/>
                  <a:pt x="110" y="88"/>
                  <a:pt x="112" y="88"/>
                </a:cubicBezTo>
                <a:cubicBezTo>
                  <a:pt x="116" y="92"/>
                  <a:pt x="125" y="93"/>
                  <a:pt x="132" y="92"/>
                </a:cubicBezTo>
                <a:cubicBezTo>
                  <a:pt x="129" y="89"/>
                  <a:pt x="125" y="88"/>
                  <a:pt x="123" y="84"/>
                </a:cubicBezTo>
                <a:cubicBezTo>
                  <a:pt x="124" y="83"/>
                  <a:pt x="125" y="83"/>
                  <a:pt x="125" y="82"/>
                </a:cubicBezTo>
                <a:cubicBezTo>
                  <a:pt x="134" y="86"/>
                  <a:pt x="143" y="82"/>
                  <a:pt x="151" y="79"/>
                </a:cubicBezTo>
                <a:cubicBezTo>
                  <a:pt x="148" y="76"/>
                  <a:pt x="143" y="78"/>
                  <a:pt x="142" y="74"/>
                </a:cubicBezTo>
                <a:cubicBezTo>
                  <a:pt x="149" y="72"/>
                  <a:pt x="159" y="72"/>
                  <a:pt x="166" y="68"/>
                </a:cubicBezTo>
                <a:cubicBezTo>
                  <a:pt x="163" y="67"/>
                  <a:pt x="160" y="66"/>
                  <a:pt x="159" y="63"/>
                </a:cubicBezTo>
                <a:cubicBezTo>
                  <a:pt x="162" y="61"/>
                  <a:pt x="170" y="61"/>
                  <a:pt x="172" y="56"/>
                </a:cubicBezTo>
                <a:cubicBezTo>
                  <a:pt x="171" y="56"/>
                  <a:pt x="168" y="57"/>
                  <a:pt x="167" y="55"/>
                </a:cubicBezTo>
                <a:close/>
                <a:moveTo>
                  <a:pt x="36" y="48"/>
                </a:moveTo>
                <a:cubicBezTo>
                  <a:pt x="33" y="47"/>
                  <a:pt x="29" y="45"/>
                  <a:pt x="27" y="44"/>
                </a:cubicBezTo>
                <a:cubicBezTo>
                  <a:pt x="25" y="43"/>
                  <a:pt x="23" y="41"/>
                  <a:pt x="21" y="40"/>
                </a:cubicBezTo>
                <a:cubicBezTo>
                  <a:pt x="16" y="37"/>
                  <a:pt x="15" y="35"/>
                  <a:pt x="11" y="32"/>
                </a:cubicBezTo>
                <a:cubicBezTo>
                  <a:pt x="6" y="29"/>
                  <a:pt x="4" y="31"/>
                  <a:pt x="3" y="36"/>
                </a:cubicBezTo>
                <a:cubicBezTo>
                  <a:pt x="14" y="39"/>
                  <a:pt x="24" y="46"/>
                  <a:pt x="36" y="4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03" name="Freeform 169"/>
          <p:cNvSpPr/>
          <p:nvPr/>
        </p:nvSpPr>
        <p:spPr bwMode="auto">
          <a:xfrm>
            <a:off x="8261350" y="715963"/>
            <a:ext cx="34925" cy="19050"/>
          </a:xfrm>
          <a:custGeom>
            <a:avLst/>
            <a:gdLst>
              <a:gd name="T0" fmla="*/ 11 w 11"/>
              <a:gd name="T1" fmla="*/ 5 h 6"/>
              <a:gd name="T2" fmla="*/ 4 w 11"/>
              <a:gd name="T3" fmla="*/ 3 h 6"/>
              <a:gd name="T4" fmla="*/ 1 w 11"/>
              <a:gd name="T5" fmla="*/ 4 h 6"/>
              <a:gd name="T6" fmla="*/ 0 w 11"/>
              <a:gd name="T7" fmla="*/ 3 h 6"/>
              <a:gd name="T8" fmla="*/ 11 w 11"/>
              <a:gd name="T9" fmla="*/ 5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6">
                <a:moveTo>
                  <a:pt x="11" y="5"/>
                </a:moveTo>
                <a:cubicBezTo>
                  <a:pt x="9" y="6"/>
                  <a:pt x="8" y="3"/>
                  <a:pt x="4" y="3"/>
                </a:cubicBezTo>
                <a:cubicBezTo>
                  <a:pt x="3" y="4"/>
                  <a:pt x="3" y="5"/>
                  <a:pt x="1" y="4"/>
                </a:cubicBezTo>
                <a:cubicBezTo>
                  <a:pt x="1" y="4"/>
                  <a:pt x="1" y="4"/>
                  <a:pt x="0" y="3"/>
                </a:cubicBezTo>
                <a:cubicBezTo>
                  <a:pt x="4" y="0"/>
                  <a:pt x="10" y="3"/>
                  <a:pt x="11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04" name="Freeform 170"/>
          <p:cNvSpPr/>
          <p:nvPr/>
        </p:nvSpPr>
        <p:spPr bwMode="auto">
          <a:xfrm>
            <a:off x="8350250" y="725488"/>
            <a:ext cx="31750" cy="31750"/>
          </a:xfrm>
          <a:custGeom>
            <a:avLst/>
            <a:gdLst>
              <a:gd name="T0" fmla="*/ 10 w 10"/>
              <a:gd name="T1" fmla="*/ 1 h 10"/>
              <a:gd name="T2" fmla="*/ 10 w 10"/>
              <a:gd name="T3" fmla="*/ 3 h 10"/>
              <a:gd name="T4" fmla="*/ 10 w 10"/>
              <a:gd name="T5" fmla="*/ 3 h 10"/>
              <a:gd name="T6" fmla="*/ 6 w 10"/>
              <a:gd name="T7" fmla="*/ 3 h 10"/>
              <a:gd name="T8" fmla="*/ 9 w 10"/>
              <a:gd name="T9" fmla="*/ 6 h 10"/>
              <a:gd name="T10" fmla="*/ 5 w 10"/>
              <a:gd name="T11" fmla="*/ 5 h 10"/>
              <a:gd name="T12" fmla="*/ 3 w 10"/>
              <a:gd name="T13" fmla="*/ 9 h 10"/>
              <a:gd name="T14" fmla="*/ 1 w 10"/>
              <a:gd name="T15" fmla="*/ 7 h 10"/>
              <a:gd name="T16" fmla="*/ 4 w 10"/>
              <a:gd name="T17" fmla="*/ 1 h 10"/>
              <a:gd name="T18" fmla="*/ 10 w 10"/>
              <a:gd name="T19" fmla="*/ 1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0" h="10">
                <a:moveTo>
                  <a:pt x="10" y="1"/>
                </a:moveTo>
                <a:cubicBezTo>
                  <a:pt x="10" y="2"/>
                  <a:pt x="10" y="2"/>
                  <a:pt x="10" y="3"/>
                </a:cubicBezTo>
                <a:cubicBezTo>
                  <a:pt x="10" y="3"/>
                  <a:pt x="10" y="3"/>
                  <a:pt x="10" y="3"/>
                </a:cubicBezTo>
                <a:cubicBezTo>
                  <a:pt x="8" y="3"/>
                  <a:pt x="7" y="2"/>
                  <a:pt x="6" y="3"/>
                </a:cubicBezTo>
                <a:cubicBezTo>
                  <a:pt x="7" y="4"/>
                  <a:pt x="9" y="4"/>
                  <a:pt x="9" y="6"/>
                </a:cubicBezTo>
                <a:cubicBezTo>
                  <a:pt x="7" y="6"/>
                  <a:pt x="7" y="5"/>
                  <a:pt x="5" y="5"/>
                </a:cubicBezTo>
                <a:cubicBezTo>
                  <a:pt x="4" y="6"/>
                  <a:pt x="4" y="8"/>
                  <a:pt x="3" y="9"/>
                </a:cubicBezTo>
                <a:cubicBezTo>
                  <a:pt x="2" y="10"/>
                  <a:pt x="0" y="9"/>
                  <a:pt x="1" y="7"/>
                </a:cubicBezTo>
                <a:cubicBezTo>
                  <a:pt x="2" y="6"/>
                  <a:pt x="3" y="3"/>
                  <a:pt x="4" y="1"/>
                </a:cubicBezTo>
                <a:cubicBezTo>
                  <a:pt x="6" y="0"/>
                  <a:pt x="9" y="1"/>
                  <a:pt x="1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05" name="Freeform 171"/>
          <p:cNvSpPr/>
          <p:nvPr/>
        </p:nvSpPr>
        <p:spPr bwMode="auto">
          <a:xfrm>
            <a:off x="8151813" y="725488"/>
            <a:ext cx="34925" cy="28575"/>
          </a:xfrm>
          <a:custGeom>
            <a:avLst/>
            <a:gdLst>
              <a:gd name="T0" fmla="*/ 11 w 11"/>
              <a:gd name="T1" fmla="*/ 5 h 9"/>
              <a:gd name="T2" fmla="*/ 11 w 11"/>
              <a:gd name="T3" fmla="*/ 5 h 9"/>
              <a:gd name="T4" fmla="*/ 7 w 11"/>
              <a:gd name="T5" fmla="*/ 5 h 9"/>
              <a:gd name="T6" fmla="*/ 0 w 11"/>
              <a:gd name="T7" fmla="*/ 9 h 9"/>
              <a:gd name="T8" fmla="*/ 11 w 11"/>
              <a:gd name="T9" fmla="*/ 5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9">
                <a:moveTo>
                  <a:pt x="11" y="5"/>
                </a:moveTo>
                <a:cubicBezTo>
                  <a:pt x="11" y="5"/>
                  <a:pt x="11" y="5"/>
                  <a:pt x="11" y="5"/>
                </a:cubicBezTo>
                <a:cubicBezTo>
                  <a:pt x="9" y="6"/>
                  <a:pt x="9" y="5"/>
                  <a:pt x="7" y="5"/>
                </a:cubicBezTo>
                <a:cubicBezTo>
                  <a:pt x="4" y="5"/>
                  <a:pt x="3" y="8"/>
                  <a:pt x="0" y="9"/>
                </a:cubicBezTo>
                <a:cubicBezTo>
                  <a:pt x="1" y="5"/>
                  <a:pt x="8" y="0"/>
                  <a:pt x="11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06" name="Freeform 172"/>
          <p:cNvSpPr/>
          <p:nvPr/>
        </p:nvSpPr>
        <p:spPr bwMode="auto">
          <a:xfrm>
            <a:off x="8267700" y="747713"/>
            <a:ext cx="22225" cy="28575"/>
          </a:xfrm>
          <a:custGeom>
            <a:avLst/>
            <a:gdLst>
              <a:gd name="T0" fmla="*/ 6 w 7"/>
              <a:gd name="T1" fmla="*/ 2 h 9"/>
              <a:gd name="T2" fmla="*/ 4 w 7"/>
              <a:gd name="T3" fmla="*/ 3 h 9"/>
              <a:gd name="T4" fmla="*/ 7 w 7"/>
              <a:gd name="T5" fmla="*/ 7 h 9"/>
              <a:gd name="T6" fmla="*/ 4 w 7"/>
              <a:gd name="T7" fmla="*/ 8 h 9"/>
              <a:gd name="T8" fmla="*/ 0 w 7"/>
              <a:gd name="T9" fmla="*/ 3 h 9"/>
              <a:gd name="T10" fmla="*/ 6 w 7"/>
              <a:gd name="T11" fmla="*/ 2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" h="9">
                <a:moveTo>
                  <a:pt x="6" y="2"/>
                </a:moveTo>
                <a:cubicBezTo>
                  <a:pt x="5" y="3"/>
                  <a:pt x="5" y="3"/>
                  <a:pt x="4" y="3"/>
                </a:cubicBezTo>
                <a:cubicBezTo>
                  <a:pt x="4" y="6"/>
                  <a:pt x="5" y="5"/>
                  <a:pt x="7" y="7"/>
                </a:cubicBezTo>
                <a:cubicBezTo>
                  <a:pt x="7" y="8"/>
                  <a:pt x="5" y="9"/>
                  <a:pt x="4" y="8"/>
                </a:cubicBezTo>
                <a:cubicBezTo>
                  <a:pt x="2" y="8"/>
                  <a:pt x="0" y="5"/>
                  <a:pt x="0" y="3"/>
                </a:cubicBezTo>
                <a:cubicBezTo>
                  <a:pt x="1" y="1"/>
                  <a:pt x="5" y="0"/>
                  <a:pt x="6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07" name="Freeform 173"/>
          <p:cNvSpPr/>
          <p:nvPr/>
        </p:nvSpPr>
        <p:spPr bwMode="auto">
          <a:xfrm>
            <a:off x="8167688" y="763588"/>
            <a:ext cx="22225" cy="28575"/>
          </a:xfrm>
          <a:custGeom>
            <a:avLst/>
            <a:gdLst>
              <a:gd name="T0" fmla="*/ 7 w 7"/>
              <a:gd name="T1" fmla="*/ 3 h 9"/>
              <a:gd name="T2" fmla="*/ 3 w 7"/>
              <a:gd name="T3" fmla="*/ 5 h 9"/>
              <a:gd name="T4" fmla="*/ 7 w 7"/>
              <a:gd name="T5" fmla="*/ 7 h 9"/>
              <a:gd name="T6" fmla="*/ 2 w 7"/>
              <a:gd name="T7" fmla="*/ 7 h 9"/>
              <a:gd name="T8" fmla="*/ 1 w 7"/>
              <a:gd name="T9" fmla="*/ 4 h 9"/>
              <a:gd name="T10" fmla="*/ 7 w 7"/>
              <a:gd name="T11" fmla="*/ 3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" h="9">
                <a:moveTo>
                  <a:pt x="7" y="3"/>
                </a:moveTo>
                <a:cubicBezTo>
                  <a:pt x="7" y="5"/>
                  <a:pt x="4" y="3"/>
                  <a:pt x="3" y="5"/>
                </a:cubicBezTo>
                <a:cubicBezTo>
                  <a:pt x="4" y="7"/>
                  <a:pt x="6" y="5"/>
                  <a:pt x="7" y="7"/>
                </a:cubicBezTo>
                <a:cubicBezTo>
                  <a:pt x="6" y="9"/>
                  <a:pt x="3" y="8"/>
                  <a:pt x="2" y="7"/>
                </a:cubicBezTo>
                <a:cubicBezTo>
                  <a:pt x="2" y="7"/>
                  <a:pt x="1" y="5"/>
                  <a:pt x="1" y="4"/>
                </a:cubicBezTo>
                <a:cubicBezTo>
                  <a:pt x="0" y="1"/>
                  <a:pt x="5" y="0"/>
                  <a:pt x="7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08" name="Freeform 174"/>
          <p:cNvSpPr/>
          <p:nvPr/>
        </p:nvSpPr>
        <p:spPr bwMode="auto">
          <a:xfrm>
            <a:off x="8075613" y="769938"/>
            <a:ext cx="44450" cy="25400"/>
          </a:xfrm>
          <a:custGeom>
            <a:avLst/>
            <a:gdLst>
              <a:gd name="T0" fmla="*/ 3 w 14"/>
              <a:gd name="T1" fmla="*/ 0 h 8"/>
              <a:gd name="T2" fmla="*/ 14 w 14"/>
              <a:gd name="T3" fmla="*/ 4 h 8"/>
              <a:gd name="T4" fmla="*/ 14 w 14"/>
              <a:gd name="T5" fmla="*/ 6 h 8"/>
              <a:gd name="T6" fmla="*/ 13 w 14"/>
              <a:gd name="T7" fmla="*/ 6 h 8"/>
              <a:gd name="T8" fmla="*/ 12 w 14"/>
              <a:gd name="T9" fmla="*/ 4 h 8"/>
              <a:gd name="T10" fmla="*/ 6 w 14"/>
              <a:gd name="T11" fmla="*/ 8 h 8"/>
              <a:gd name="T12" fmla="*/ 8 w 14"/>
              <a:gd name="T13" fmla="*/ 2 h 8"/>
              <a:gd name="T14" fmla="*/ 3 w 14"/>
              <a:gd name="T15" fmla="*/ 5 h 8"/>
              <a:gd name="T16" fmla="*/ 2 w 14"/>
              <a:gd name="T17" fmla="*/ 5 h 8"/>
              <a:gd name="T18" fmla="*/ 3 w 14"/>
              <a:gd name="T19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4" h="8">
                <a:moveTo>
                  <a:pt x="3" y="0"/>
                </a:moveTo>
                <a:cubicBezTo>
                  <a:pt x="7" y="0"/>
                  <a:pt x="11" y="1"/>
                  <a:pt x="14" y="4"/>
                </a:cubicBezTo>
                <a:cubicBezTo>
                  <a:pt x="14" y="5"/>
                  <a:pt x="14" y="5"/>
                  <a:pt x="14" y="6"/>
                </a:cubicBezTo>
                <a:cubicBezTo>
                  <a:pt x="14" y="6"/>
                  <a:pt x="13" y="5"/>
                  <a:pt x="13" y="6"/>
                </a:cubicBezTo>
                <a:cubicBezTo>
                  <a:pt x="12" y="6"/>
                  <a:pt x="11" y="6"/>
                  <a:pt x="12" y="4"/>
                </a:cubicBezTo>
                <a:cubicBezTo>
                  <a:pt x="9" y="3"/>
                  <a:pt x="7" y="5"/>
                  <a:pt x="6" y="8"/>
                </a:cubicBezTo>
                <a:cubicBezTo>
                  <a:pt x="4" y="6"/>
                  <a:pt x="7" y="3"/>
                  <a:pt x="8" y="2"/>
                </a:cubicBezTo>
                <a:cubicBezTo>
                  <a:pt x="5" y="0"/>
                  <a:pt x="3" y="3"/>
                  <a:pt x="3" y="5"/>
                </a:cubicBezTo>
                <a:cubicBezTo>
                  <a:pt x="2" y="5"/>
                  <a:pt x="2" y="5"/>
                  <a:pt x="2" y="5"/>
                </a:cubicBezTo>
                <a:cubicBezTo>
                  <a:pt x="0" y="3"/>
                  <a:pt x="2" y="2"/>
                  <a:pt x="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09" name="Freeform 175"/>
          <p:cNvSpPr/>
          <p:nvPr/>
        </p:nvSpPr>
        <p:spPr bwMode="auto">
          <a:xfrm>
            <a:off x="8208963" y="792163"/>
            <a:ext cx="52387" cy="28575"/>
          </a:xfrm>
          <a:custGeom>
            <a:avLst/>
            <a:gdLst>
              <a:gd name="T0" fmla="*/ 17 w 17"/>
              <a:gd name="T1" fmla="*/ 1 h 9"/>
              <a:gd name="T2" fmla="*/ 17 w 17"/>
              <a:gd name="T3" fmla="*/ 4 h 9"/>
              <a:gd name="T4" fmla="*/ 14 w 17"/>
              <a:gd name="T5" fmla="*/ 5 h 9"/>
              <a:gd name="T6" fmla="*/ 4 w 17"/>
              <a:gd name="T7" fmla="*/ 7 h 9"/>
              <a:gd name="T8" fmla="*/ 3 w 17"/>
              <a:gd name="T9" fmla="*/ 2 h 9"/>
              <a:gd name="T10" fmla="*/ 10 w 17"/>
              <a:gd name="T11" fmla="*/ 5 h 9"/>
              <a:gd name="T12" fmla="*/ 15 w 17"/>
              <a:gd name="T13" fmla="*/ 1 h 9"/>
              <a:gd name="T14" fmla="*/ 17 w 17"/>
              <a:gd name="T15" fmla="*/ 1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7" h="9">
                <a:moveTo>
                  <a:pt x="17" y="1"/>
                </a:moveTo>
                <a:cubicBezTo>
                  <a:pt x="17" y="2"/>
                  <a:pt x="17" y="3"/>
                  <a:pt x="17" y="4"/>
                </a:cubicBezTo>
                <a:cubicBezTo>
                  <a:pt x="16" y="4"/>
                  <a:pt x="16" y="5"/>
                  <a:pt x="14" y="5"/>
                </a:cubicBezTo>
                <a:cubicBezTo>
                  <a:pt x="12" y="9"/>
                  <a:pt x="8" y="7"/>
                  <a:pt x="4" y="7"/>
                </a:cubicBezTo>
                <a:cubicBezTo>
                  <a:pt x="3" y="6"/>
                  <a:pt x="0" y="3"/>
                  <a:pt x="3" y="2"/>
                </a:cubicBezTo>
                <a:cubicBezTo>
                  <a:pt x="4" y="5"/>
                  <a:pt x="7" y="4"/>
                  <a:pt x="10" y="5"/>
                </a:cubicBezTo>
                <a:cubicBezTo>
                  <a:pt x="12" y="4"/>
                  <a:pt x="14" y="3"/>
                  <a:pt x="15" y="1"/>
                </a:cubicBezTo>
                <a:cubicBezTo>
                  <a:pt x="15" y="0"/>
                  <a:pt x="16" y="1"/>
                  <a:pt x="1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10" name="Freeform 176"/>
          <p:cNvSpPr/>
          <p:nvPr/>
        </p:nvSpPr>
        <p:spPr bwMode="auto">
          <a:xfrm>
            <a:off x="8196263" y="801688"/>
            <a:ext cx="96837" cy="31750"/>
          </a:xfrm>
          <a:custGeom>
            <a:avLst/>
            <a:gdLst>
              <a:gd name="T0" fmla="*/ 31 w 31"/>
              <a:gd name="T1" fmla="*/ 0 h 10"/>
              <a:gd name="T2" fmla="*/ 28 w 31"/>
              <a:gd name="T3" fmla="*/ 5 h 10"/>
              <a:gd name="T4" fmla="*/ 10 w 31"/>
              <a:gd name="T5" fmla="*/ 10 h 10"/>
              <a:gd name="T6" fmla="*/ 0 w 31"/>
              <a:gd name="T7" fmla="*/ 8 h 10"/>
              <a:gd name="T8" fmla="*/ 21 w 31"/>
              <a:gd name="T9" fmla="*/ 7 h 10"/>
              <a:gd name="T10" fmla="*/ 26 w 31"/>
              <a:gd name="T11" fmla="*/ 3 h 10"/>
              <a:gd name="T12" fmla="*/ 30 w 31"/>
              <a:gd name="T13" fmla="*/ 0 h 10"/>
              <a:gd name="T14" fmla="*/ 31 w 31"/>
              <a:gd name="T15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1" h="10">
                <a:moveTo>
                  <a:pt x="31" y="0"/>
                </a:moveTo>
                <a:cubicBezTo>
                  <a:pt x="31" y="2"/>
                  <a:pt x="29" y="4"/>
                  <a:pt x="28" y="5"/>
                </a:cubicBezTo>
                <a:cubicBezTo>
                  <a:pt x="23" y="9"/>
                  <a:pt x="15" y="10"/>
                  <a:pt x="10" y="10"/>
                </a:cubicBezTo>
                <a:cubicBezTo>
                  <a:pt x="7" y="10"/>
                  <a:pt x="3" y="9"/>
                  <a:pt x="0" y="8"/>
                </a:cubicBezTo>
                <a:cubicBezTo>
                  <a:pt x="7" y="8"/>
                  <a:pt x="15" y="9"/>
                  <a:pt x="21" y="7"/>
                </a:cubicBezTo>
                <a:cubicBezTo>
                  <a:pt x="22" y="6"/>
                  <a:pt x="25" y="4"/>
                  <a:pt x="26" y="3"/>
                </a:cubicBezTo>
                <a:cubicBezTo>
                  <a:pt x="28" y="3"/>
                  <a:pt x="29" y="1"/>
                  <a:pt x="30" y="0"/>
                </a:cubicBezTo>
                <a:cubicBezTo>
                  <a:pt x="30" y="0"/>
                  <a:pt x="31" y="0"/>
                  <a:pt x="3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11" name="Freeform 177"/>
          <p:cNvSpPr>
            <a:spLocks noEditPoints="1"/>
          </p:cNvSpPr>
          <p:nvPr/>
        </p:nvSpPr>
        <p:spPr bwMode="auto">
          <a:xfrm>
            <a:off x="7845425" y="530225"/>
            <a:ext cx="939800" cy="673100"/>
          </a:xfrm>
          <a:custGeom>
            <a:avLst/>
            <a:gdLst>
              <a:gd name="T0" fmla="*/ 201 w 298"/>
              <a:gd name="T1" fmla="*/ 211 h 213"/>
              <a:gd name="T2" fmla="*/ 46 w 298"/>
              <a:gd name="T3" fmla="*/ 191 h 213"/>
              <a:gd name="T4" fmla="*/ 66 w 298"/>
              <a:gd name="T5" fmla="*/ 135 h 213"/>
              <a:gd name="T6" fmla="*/ 103 w 298"/>
              <a:gd name="T7" fmla="*/ 111 h 213"/>
              <a:gd name="T8" fmla="*/ 63 w 298"/>
              <a:gd name="T9" fmla="*/ 61 h 213"/>
              <a:gd name="T10" fmla="*/ 135 w 298"/>
              <a:gd name="T11" fmla="*/ 3 h 213"/>
              <a:gd name="T12" fmla="*/ 182 w 298"/>
              <a:gd name="T13" fmla="*/ 65 h 213"/>
              <a:gd name="T14" fmla="*/ 199 w 298"/>
              <a:gd name="T15" fmla="*/ 142 h 213"/>
              <a:gd name="T16" fmla="*/ 237 w 298"/>
              <a:gd name="T17" fmla="*/ 164 h 213"/>
              <a:gd name="T18" fmla="*/ 287 w 298"/>
              <a:gd name="T19" fmla="*/ 121 h 213"/>
              <a:gd name="T20" fmla="*/ 90 w 298"/>
              <a:gd name="T21" fmla="*/ 57 h 213"/>
              <a:gd name="T22" fmla="*/ 116 w 298"/>
              <a:gd name="T23" fmla="*/ 55 h 213"/>
              <a:gd name="T24" fmla="*/ 154 w 298"/>
              <a:gd name="T25" fmla="*/ 49 h 213"/>
              <a:gd name="T26" fmla="*/ 165 w 298"/>
              <a:gd name="T27" fmla="*/ 39 h 213"/>
              <a:gd name="T28" fmla="*/ 133 w 298"/>
              <a:gd name="T29" fmla="*/ 10 h 213"/>
              <a:gd name="T30" fmla="*/ 92 w 298"/>
              <a:gd name="T31" fmla="*/ 11 h 213"/>
              <a:gd name="T32" fmla="*/ 129 w 298"/>
              <a:gd name="T33" fmla="*/ 41 h 213"/>
              <a:gd name="T34" fmla="*/ 94 w 298"/>
              <a:gd name="T35" fmla="*/ 60 h 213"/>
              <a:gd name="T36" fmla="*/ 158 w 298"/>
              <a:gd name="T37" fmla="*/ 85 h 213"/>
              <a:gd name="T38" fmla="*/ 138 w 298"/>
              <a:gd name="T39" fmla="*/ 51 h 213"/>
              <a:gd name="T40" fmla="*/ 86 w 298"/>
              <a:gd name="T41" fmla="*/ 88 h 213"/>
              <a:gd name="T42" fmla="*/ 107 w 298"/>
              <a:gd name="T43" fmla="*/ 107 h 213"/>
              <a:gd name="T44" fmla="*/ 124 w 298"/>
              <a:gd name="T45" fmla="*/ 113 h 213"/>
              <a:gd name="T46" fmla="*/ 129 w 298"/>
              <a:gd name="T47" fmla="*/ 126 h 213"/>
              <a:gd name="T48" fmla="*/ 127 w 298"/>
              <a:gd name="T49" fmla="*/ 136 h 213"/>
              <a:gd name="T50" fmla="*/ 164 w 298"/>
              <a:gd name="T51" fmla="*/ 115 h 213"/>
              <a:gd name="T52" fmla="*/ 282 w 298"/>
              <a:gd name="T53" fmla="*/ 121 h 213"/>
              <a:gd name="T54" fmla="*/ 269 w 298"/>
              <a:gd name="T55" fmla="*/ 124 h 213"/>
              <a:gd name="T56" fmla="*/ 51 w 298"/>
              <a:gd name="T57" fmla="*/ 132 h 213"/>
              <a:gd name="T58" fmla="*/ 48 w 298"/>
              <a:gd name="T59" fmla="*/ 140 h 213"/>
              <a:gd name="T60" fmla="*/ 163 w 298"/>
              <a:gd name="T61" fmla="*/ 149 h 213"/>
              <a:gd name="T62" fmla="*/ 149 w 298"/>
              <a:gd name="T63" fmla="*/ 144 h 213"/>
              <a:gd name="T64" fmla="*/ 113 w 298"/>
              <a:gd name="T65" fmla="*/ 138 h 213"/>
              <a:gd name="T66" fmla="*/ 133 w 298"/>
              <a:gd name="T67" fmla="*/ 145 h 213"/>
              <a:gd name="T68" fmla="*/ 252 w 298"/>
              <a:gd name="T69" fmla="*/ 143 h 213"/>
              <a:gd name="T70" fmla="*/ 178 w 298"/>
              <a:gd name="T71" fmla="*/ 162 h 213"/>
              <a:gd name="T72" fmla="*/ 105 w 298"/>
              <a:gd name="T73" fmla="*/ 146 h 213"/>
              <a:gd name="T74" fmla="*/ 196 w 298"/>
              <a:gd name="T75" fmla="*/ 152 h 213"/>
              <a:gd name="T76" fmla="*/ 63 w 298"/>
              <a:gd name="T77" fmla="*/ 148 h 213"/>
              <a:gd name="T78" fmla="*/ 210 w 298"/>
              <a:gd name="T79" fmla="*/ 173 h 213"/>
              <a:gd name="T80" fmla="*/ 203 w 298"/>
              <a:gd name="T81" fmla="*/ 149 h 213"/>
              <a:gd name="T82" fmla="*/ 272 w 298"/>
              <a:gd name="T83" fmla="*/ 151 h 213"/>
              <a:gd name="T84" fmla="*/ 203 w 298"/>
              <a:gd name="T85" fmla="*/ 154 h 213"/>
              <a:gd name="T86" fmla="*/ 57 w 298"/>
              <a:gd name="T87" fmla="*/ 156 h 213"/>
              <a:gd name="T88" fmla="*/ 93 w 298"/>
              <a:gd name="T89" fmla="*/ 165 h 213"/>
              <a:gd name="T90" fmla="*/ 54 w 298"/>
              <a:gd name="T91" fmla="*/ 164 h 213"/>
              <a:gd name="T92" fmla="*/ 271 w 298"/>
              <a:gd name="T93" fmla="*/ 170 h 213"/>
              <a:gd name="T94" fmla="*/ 168 w 298"/>
              <a:gd name="T95" fmla="*/ 182 h 213"/>
              <a:gd name="T96" fmla="*/ 273 w 298"/>
              <a:gd name="T97" fmla="*/ 185 h 213"/>
              <a:gd name="T98" fmla="*/ 269 w 298"/>
              <a:gd name="T99" fmla="*/ 187 h 213"/>
              <a:gd name="T100" fmla="*/ 192 w 298"/>
              <a:gd name="T101" fmla="*/ 202 h 213"/>
              <a:gd name="T102" fmla="*/ 178 w 298"/>
              <a:gd name="T103" fmla="*/ 195 h 213"/>
              <a:gd name="T104" fmla="*/ 180 w 298"/>
              <a:gd name="T105" fmla="*/ 187 h 213"/>
              <a:gd name="T106" fmla="*/ 181 w 298"/>
              <a:gd name="T107" fmla="*/ 189 h 213"/>
              <a:gd name="T108" fmla="*/ 49 w 298"/>
              <a:gd name="T109" fmla="*/ 193 h 213"/>
              <a:gd name="T110" fmla="*/ 221 w 298"/>
              <a:gd name="T111" fmla="*/ 207 h 213"/>
              <a:gd name="T112" fmla="*/ 260 w 298"/>
              <a:gd name="T113" fmla="*/ 198 h 213"/>
              <a:gd name="T114" fmla="*/ 244 w 298"/>
              <a:gd name="T115" fmla="*/ 195 h 213"/>
              <a:gd name="T116" fmla="*/ 83 w 298"/>
              <a:gd name="T117" fmla="*/ 191 h 213"/>
              <a:gd name="T118" fmla="*/ 129 w 298"/>
              <a:gd name="T119" fmla="*/ 196 h 213"/>
              <a:gd name="T120" fmla="*/ 136 w 298"/>
              <a:gd name="T121" fmla="*/ 201 h 2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98" h="213">
                <a:moveTo>
                  <a:pt x="287" y="121"/>
                </a:moveTo>
                <a:cubicBezTo>
                  <a:pt x="288" y="120"/>
                  <a:pt x="288" y="124"/>
                  <a:pt x="287" y="123"/>
                </a:cubicBezTo>
                <a:cubicBezTo>
                  <a:pt x="288" y="126"/>
                  <a:pt x="287" y="130"/>
                  <a:pt x="289" y="133"/>
                </a:cubicBezTo>
                <a:cubicBezTo>
                  <a:pt x="288" y="135"/>
                  <a:pt x="288" y="137"/>
                  <a:pt x="289" y="138"/>
                </a:cubicBezTo>
                <a:cubicBezTo>
                  <a:pt x="288" y="142"/>
                  <a:pt x="289" y="146"/>
                  <a:pt x="290" y="148"/>
                </a:cubicBezTo>
                <a:cubicBezTo>
                  <a:pt x="290" y="149"/>
                  <a:pt x="289" y="149"/>
                  <a:pt x="289" y="149"/>
                </a:cubicBezTo>
                <a:cubicBezTo>
                  <a:pt x="290" y="160"/>
                  <a:pt x="289" y="167"/>
                  <a:pt x="291" y="176"/>
                </a:cubicBezTo>
                <a:cubicBezTo>
                  <a:pt x="290" y="179"/>
                  <a:pt x="291" y="183"/>
                  <a:pt x="290" y="187"/>
                </a:cubicBezTo>
                <a:cubicBezTo>
                  <a:pt x="297" y="191"/>
                  <a:pt x="298" y="200"/>
                  <a:pt x="295" y="206"/>
                </a:cubicBezTo>
                <a:cubicBezTo>
                  <a:pt x="287" y="209"/>
                  <a:pt x="280" y="207"/>
                  <a:pt x="272" y="208"/>
                </a:cubicBezTo>
                <a:cubicBezTo>
                  <a:pt x="267" y="208"/>
                  <a:pt x="262" y="208"/>
                  <a:pt x="257" y="208"/>
                </a:cubicBezTo>
                <a:cubicBezTo>
                  <a:pt x="254" y="208"/>
                  <a:pt x="251" y="208"/>
                  <a:pt x="248" y="208"/>
                </a:cubicBezTo>
                <a:cubicBezTo>
                  <a:pt x="245" y="208"/>
                  <a:pt x="242" y="208"/>
                  <a:pt x="239" y="209"/>
                </a:cubicBezTo>
                <a:cubicBezTo>
                  <a:pt x="231" y="210"/>
                  <a:pt x="223" y="209"/>
                  <a:pt x="215" y="209"/>
                </a:cubicBezTo>
                <a:cubicBezTo>
                  <a:pt x="210" y="209"/>
                  <a:pt x="205" y="210"/>
                  <a:pt x="201" y="211"/>
                </a:cubicBezTo>
                <a:cubicBezTo>
                  <a:pt x="198" y="211"/>
                  <a:pt x="196" y="211"/>
                  <a:pt x="193" y="211"/>
                </a:cubicBezTo>
                <a:cubicBezTo>
                  <a:pt x="180" y="211"/>
                  <a:pt x="165" y="212"/>
                  <a:pt x="151" y="212"/>
                </a:cubicBezTo>
                <a:cubicBezTo>
                  <a:pt x="145" y="212"/>
                  <a:pt x="139" y="212"/>
                  <a:pt x="133" y="212"/>
                </a:cubicBezTo>
                <a:cubicBezTo>
                  <a:pt x="120" y="212"/>
                  <a:pt x="103" y="213"/>
                  <a:pt x="88" y="212"/>
                </a:cubicBezTo>
                <a:cubicBezTo>
                  <a:pt x="80" y="212"/>
                  <a:pt x="72" y="210"/>
                  <a:pt x="62" y="210"/>
                </a:cubicBezTo>
                <a:cubicBezTo>
                  <a:pt x="59" y="210"/>
                  <a:pt x="56" y="210"/>
                  <a:pt x="53" y="210"/>
                </a:cubicBezTo>
                <a:cubicBezTo>
                  <a:pt x="39" y="211"/>
                  <a:pt x="24" y="209"/>
                  <a:pt x="11" y="209"/>
                </a:cubicBezTo>
                <a:cubicBezTo>
                  <a:pt x="10" y="209"/>
                  <a:pt x="9" y="209"/>
                  <a:pt x="9" y="209"/>
                </a:cubicBezTo>
                <a:cubicBezTo>
                  <a:pt x="7" y="209"/>
                  <a:pt x="5" y="210"/>
                  <a:pt x="3" y="208"/>
                </a:cubicBezTo>
                <a:cubicBezTo>
                  <a:pt x="2" y="207"/>
                  <a:pt x="1" y="206"/>
                  <a:pt x="0" y="205"/>
                </a:cubicBezTo>
                <a:cubicBezTo>
                  <a:pt x="1" y="198"/>
                  <a:pt x="3" y="194"/>
                  <a:pt x="9" y="192"/>
                </a:cubicBezTo>
                <a:cubicBezTo>
                  <a:pt x="12" y="191"/>
                  <a:pt x="12" y="192"/>
                  <a:pt x="15" y="192"/>
                </a:cubicBezTo>
                <a:cubicBezTo>
                  <a:pt x="17" y="192"/>
                  <a:pt x="20" y="191"/>
                  <a:pt x="22" y="191"/>
                </a:cubicBezTo>
                <a:cubicBezTo>
                  <a:pt x="28" y="190"/>
                  <a:pt x="35" y="191"/>
                  <a:pt x="41" y="190"/>
                </a:cubicBezTo>
                <a:cubicBezTo>
                  <a:pt x="42" y="191"/>
                  <a:pt x="44" y="191"/>
                  <a:pt x="46" y="191"/>
                </a:cubicBezTo>
                <a:cubicBezTo>
                  <a:pt x="44" y="187"/>
                  <a:pt x="41" y="183"/>
                  <a:pt x="41" y="178"/>
                </a:cubicBezTo>
                <a:cubicBezTo>
                  <a:pt x="41" y="176"/>
                  <a:pt x="42" y="174"/>
                  <a:pt x="42" y="172"/>
                </a:cubicBezTo>
                <a:cubicBezTo>
                  <a:pt x="43" y="169"/>
                  <a:pt x="43" y="167"/>
                  <a:pt x="44" y="165"/>
                </a:cubicBezTo>
                <a:cubicBezTo>
                  <a:pt x="46" y="164"/>
                  <a:pt x="47" y="163"/>
                  <a:pt x="48" y="161"/>
                </a:cubicBezTo>
                <a:cubicBezTo>
                  <a:pt x="51" y="157"/>
                  <a:pt x="53" y="153"/>
                  <a:pt x="55" y="150"/>
                </a:cubicBezTo>
                <a:cubicBezTo>
                  <a:pt x="56" y="149"/>
                  <a:pt x="56" y="149"/>
                  <a:pt x="57" y="148"/>
                </a:cubicBezTo>
                <a:cubicBezTo>
                  <a:pt x="56" y="145"/>
                  <a:pt x="52" y="145"/>
                  <a:pt x="51" y="143"/>
                </a:cubicBezTo>
                <a:cubicBezTo>
                  <a:pt x="45" y="143"/>
                  <a:pt x="43" y="139"/>
                  <a:pt x="45" y="134"/>
                </a:cubicBezTo>
                <a:cubicBezTo>
                  <a:pt x="46" y="133"/>
                  <a:pt x="47" y="131"/>
                  <a:pt x="47" y="130"/>
                </a:cubicBezTo>
                <a:cubicBezTo>
                  <a:pt x="45" y="128"/>
                  <a:pt x="43" y="126"/>
                  <a:pt x="41" y="125"/>
                </a:cubicBezTo>
                <a:cubicBezTo>
                  <a:pt x="41" y="122"/>
                  <a:pt x="43" y="121"/>
                  <a:pt x="44" y="119"/>
                </a:cubicBezTo>
                <a:cubicBezTo>
                  <a:pt x="49" y="121"/>
                  <a:pt x="50" y="125"/>
                  <a:pt x="56" y="126"/>
                </a:cubicBezTo>
                <a:cubicBezTo>
                  <a:pt x="56" y="127"/>
                  <a:pt x="57" y="127"/>
                  <a:pt x="57" y="128"/>
                </a:cubicBezTo>
                <a:cubicBezTo>
                  <a:pt x="57" y="128"/>
                  <a:pt x="58" y="128"/>
                  <a:pt x="59" y="128"/>
                </a:cubicBezTo>
                <a:cubicBezTo>
                  <a:pt x="61" y="130"/>
                  <a:pt x="64" y="133"/>
                  <a:pt x="66" y="135"/>
                </a:cubicBezTo>
                <a:cubicBezTo>
                  <a:pt x="70" y="138"/>
                  <a:pt x="74" y="142"/>
                  <a:pt x="78" y="146"/>
                </a:cubicBezTo>
                <a:cubicBezTo>
                  <a:pt x="80" y="145"/>
                  <a:pt x="82" y="144"/>
                  <a:pt x="84" y="144"/>
                </a:cubicBezTo>
                <a:cubicBezTo>
                  <a:pt x="87" y="136"/>
                  <a:pt x="88" y="126"/>
                  <a:pt x="88" y="118"/>
                </a:cubicBezTo>
                <a:cubicBezTo>
                  <a:pt x="87" y="117"/>
                  <a:pt x="86" y="119"/>
                  <a:pt x="85" y="118"/>
                </a:cubicBezTo>
                <a:cubicBezTo>
                  <a:pt x="82" y="120"/>
                  <a:pt x="77" y="123"/>
                  <a:pt x="74" y="126"/>
                </a:cubicBezTo>
                <a:cubicBezTo>
                  <a:pt x="72" y="129"/>
                  <a:pt x="69" y="133"/>
                  <a:pt x="65" y="134"/>
                </a:cubicBezTo>
                <a:cubicBezTo>
                  <a:pt x="65" y="131"/>
                  <a:pt x="69" y="129"/>
                  <a:pt x="72" y="126"/>
                </a:cubicBezTo>
                <a:cubicBezTo>
                  <a:pt x="72" y="126"/>
                  <a:pt x="73" y="125"/>
                  <a:pt x="73" y="124"/>
                </a:cubicBezTo>
                <a:cubicBezTo>
                  <a:pt x="74" y="123"/>
                  <a:pt x="76" y="121"/>
                  <a:pt x="78" y="120"/>
                </a:cubicBezTo>
                <a:cubicBezTo>
                  <a:pt x="81" y="118"/>
                  <a:pt x="82" y="116"/>
                  <a:pt x="86" y="116"/>
                </a:cubicBezTo>
                <a:cubicBezTo>
                  <a:pt x="86" y="116"/>
                  <a:pt x="87" y="116"/>
                  <a:pt x="88" y="116"/>
                </a:cubicBezTo>
                <a:cubicBezTo>
                  <a:pt x="88" y="116"/>
                  <a:pt x="89" y="116"/>
                  <a:pt x="90" y="116"/>
                </a:cubicBezTo>
                <a:cubicBezTo>
                  <a:pt x="93" y="116"/>
                  <a:pt x="96" y="114"/>
                  <a:pt x="99" y="113"/>
                </a:cubicBezTo>
                <a:cubicBezTo>
                  <a:pt x="100" y="112"/>
                  <a:pt x="101" y="113"/>
                  <a:pt x="101" y="112"/>
                </a:cubicBezTo>
                <a:cubicBezTo>
                  <a:pt x="102" y="112"/>
                  <a:pt x="102" y="111"/>
                  <a:pt x="103" y="111"/>
                </a:cubicBezTo>
                <a:cubicBezTo>
                  <a:pt x="104" y="108"/>
                  <a:pt x="105" y="106"/>
                  <a:pt x="107" y="105"/>
                </a:cubicBezTo>
                <a:cubicBezTo>
                  <a:pt x="100" y="102"/>
                  <a:pt x="93" y="99"/>
                  <a:pt x="89" y="92"/>
                </a:cubicBezTo>
                <a:cubicBezTo>
                  <a:pt x="87" y="95"/>
                  <a:pt x="82" y="95"/>
                  <a:pt x="79" y="94"/>
                </a:cubicBezTo>
                <a:cubicBezTo>
                  <a:pt x="78" y="92"/>
                  <a:pt x="81" y="92"/>
                  <a:pt x="81" y="90"/>
                </a:cubicBezTo>
                <a:cubicBezTo>
                  <a:pt x="80" y="90"/>
                  <a:pt x="78" y="87"/>
                  <a:pt x="77" y="87"/>
                </a:cubicBezTo>
                <a:cubicBezTo>
                  <a:pt x="75" y="87"/>
                  <a:pt x="73" y="89"/>
                  <a:pt x="71" y="89"/>
                </a:cubicBezTo>
                <a:cubicBezTo>
                  <a:pt x="69" y="89"/>
                  <a:pt x="68" y="88"/>
                  <a:pt x="66" y="87"/>
                </a:cubicBezTo>
                <a:cubicBezTo>
                  <a:pt x="64" y="87"/>
                  <a:pt x="61" y="88"/>
                  <a:pt x="59" y="85"/>
                </a:cubicBezTo>
                <a:cubicBezTo>
                  <a:pt x="60" y="84"/>
                  <a:pt x="61" y="84"/>
                  <a:pt x="62" y="85"/>
                </a:cubicBezTo>
                <a:cubicBezTo>
                  <a:pt x="66" y="84"/>
                  <a:pt x="68" y="80"/>
                  <a:pt x="68" y="77"/>
                </a:cubicBezTo>
                <a:cubicBezTo>
                  <a:pt x="65" y="74"/>
                  <a:pt x="57" y="74"/>
                  <a:pt x="56" y="68"/>
                </a:cubicBezTo>
                <a:cubicBezTo>
                  <a:pt x="59" y="68"/>
                  <a:pt x="62" y="69"/>
                  <a:pt x="63" y="67"/>
                </a:cubicBezTo>
                <a:cubicBezTo>
                  <a:pt x="61" y="66"/>
                  <a:pt x="59" y="65"/>
                  <a:pt x="57" y="64"/>
                </a:cubicBezTo>
                <a:cubicBezTo>
                  <a:pt x="56" y="63"/>
                  <a:pt x="54" y="63"/>
                  <a:pt x="55" y="61"/>
                </a:cubicBezTo>
                <a:cubicBezTo>
                  <a:pt x="57" y="60"/>
                  <a:pt x="62" y="62"/>
                  <a:pt x="63" y="61"/>
                </a:cubicBezTo>
                <a:cubicBezTo>
                  <a:pt x="63" y="59"/>
                  <a:pt x="61" y="58"/>
                  <a:pt x="59" y="57"/>
                </a:cubicBezTo>
                <a:cubicBezTo>
                  <a:pt x="57" y="55"/>
                  <a:pt x="56" y="52"/>
                  <a:pt x="54" y="50"/>
                </a:cubicBezTo>
                <a:cubicBezTo>
                  <a:pt x="56" y="48"/>
                  <a:pt x="57" y="50"/>
                  <a:pt x="58" y="51"/>
                </a:cubicBezTo>
                <a:cubicBezTo>
                  <a:pt x="61" y="51"/>
                  <a:pt x="62" y="51"/>
                  <a:pt x="64" y="51"/>
                </a:cubicBezTo>
                <a:cubicBezTo>
                  <a:pt x="60" y="49"/>
                  <a:pt x="57" y="47"/>
                  <a:pt x="55" y="43"/>
                </a:cubicBezTo>
                <a:cubicBezTo>
                  <a:pt x="56" y="43"/>
                  <a:pt x="56" y="43"/>
                  <a:pt x="56" y="42"/>
                </a:cubicBezTo>
                <a:cubicBezTo>
                  <a:pt x="57" y="42"/>
                  <a:pt x="58" y="43"/>
                  <a:pt x="58" y="44"/>
                </a:cubicBezTo>
                <a:cubicBezTo>
                  <a:pt x="63" y="44"/>
                  <a:pt x="64" y="42"/>
                  <a:pt x="67" y="41"/>
                </a:cubicBezTo>
                <a:cubicBezTo>
                  <a:pt x="76" y="33"/>
                  <a:pt x="81" y="22"/>
                  <a:pt x="87" y="12"/>
                </a:cubicBezTo>
                <a:cubicBezTo>
                  <a:pt x="91" y="10"/>
                  <a:pt x="93" y="6"/>
                  <a:pt x="96" y="4"/>
                </a:cubicBezTo>
                <a:cubicBezTo>
                  <a:pt x="98" y="2"/>
                  <a:pt x="104" y="1"/>
                  <a:pt x="108" y="0"/>
                </a:cubicBezTo>
                <a:cubicBezTo>
                  <a:pt x="110" y="0"/>
                  <a:pt x="112" y="1"/>
                  <a:pt x="114" y="1"/>
                </a:cubicBezTo>
                <a:cubicBezTo>
                  <a:pt x="115" y="1"/>
                  <a:pt x="117" y="0"/>
                  <a:pt x="118" y="0"/>
                </a:cubicBezTo>
                <a:cubicBezTo>
                  <a:pt x="123" y="1"/>
                  <a:pt x="127" y="3"/>
                  <a:pt x="132" y="5"/>
                </a:cubicBezTo>
                <a:cubicBezTo>
                  <a:pt x="133" y="5"/>
                  <a:pt x="134" y="4"/>
                  <a:pt x="135" y="3"/>
                </a:cubicBezTo>
                <a:cubicBezTo>
                  <a:pt x="139" y="2"/>
                  <a:pt x="144" y="2"/>
                  <a:pt x="148" y="3"/>
                </a:cubicBezTo>
                <a:cubicBezTo>
                  <a:pt x="153" y="6"/>
                  <a:pt x="156" y="11"/>
                  <a:pt x="160" y="15"/>
                </a:cubicBezTo>
                <a:cubicBezTo>
                  <a:pt x="163" y="23"/>
                  <a:pt x="167" y="31"/>
                  <a:pt x="176" y="34"/>
                </a:cubicBezTo>
                <a:cubicBezTo>
                  <a:pt x="178" y="32"/>
                  <a:pt x="179" y="33"/>
                  <a:pt x="180" y="34"/>
                </a:cubicBezTo>
                <a:cubicBezTo>
                  <a:pt x="179" y="38"/>
                  <a:pt x="175" y="40"/>
                  <a:pt x="171" y="41"/>
                </a:cubicBezTo>
                <a:cubicBezTo>
                  <a:pt x="174" y="42"/>
                  <a:pt x="179" y="46"/>
                  <a:pt x="182" y="42"/>
                </a:cubicBezTo>
                <a:cubicBezTo>
                  <a:pt x="183" y="42"/>
                  <a:pt x="183" y="42"/>
                  <a:pt x="184" y="43"/>
                </a:cubicBezTo>
                <a:cubicBezTo>
                  <a:pt x="182" y="46"/>
                  <a:pt x="181" y="50"/>
                  <a:pt x="177" y="52"/>
                </a:cubicBezTo>
                <a:cubicBezTo>
                  <a:pt x="179" y="53"/>
                  <a:pt x="181" y="50"/>
                  <a:pt x="183" y="52"/>
                </a:cubicBezTo>
                <a:cubicBezTo>
                  <a:pt x="182" y="55"/>
                  <a:pt x="181" y="55"/>
                  <a:pt x="179" y="57"/>
                </a:cubicBezTo>
                <a:cubicBezTo>
                  <a:pt x="181" y="58"/>
                  <a:pt x="182" y="57"/>
                  <a:pt x="183" y="56"/>
                </a:cubicBezTo>
                <a:cubicBezTo>
                  <a:pt x="184" y="56"/>
                  <a:pt x="184" y="56"/>
                  <a:pt x="185" y="57"/>
                </a:cubicBezTo>
                <a:cubicBezTo>
                  <a:pt x="184" y="60"/>
                  <a:pt x="182" y="63"/>
                  <a:pt x="179" y="64"/>
                </a:cubicBezTo>
                <a:cubicBezTo>
                  <a:pt x="180" y="65"/>
                  <a:pt x="181" y="64"/>
                  <a:pt x="182" y="64"/>
                </a:cubicBezTo>
                <a:cubicBezTo>
                  <a:pt x="182" y="65"/>
                  <a:pt x="182" y="65"/>
                  <a:pt x="182" y="65"/>
                </a:cubicBezTo>
                <a:cubicBezTo>
                  <a:pt x="181" y="67"/>
                  <a:pt x="178" y="70"/>
                  <a:pt x="176" y="71"/>
                </a:cubicBezTo>
                <a:cubicBezTo>
                  <a:pt x="172" y="74"/>
                  <a:pt x="175" y="76"/>
                  <a:pt x="178" y="78"/>
                </a:cubicBezTo>
                <a:cubicBezTo>
                  <a:pt x="178" y="78"/>
                  <a:pt x="178" y="79"/>
                  <a:pt x="178" y="79"/>
                </a:cubicBezTo>
                <a:cubicBezTo>
                  <a:pt x="174" y="81"/>
                  <a:pt x="168" y="81"/>
                  <a:pt x="164" y="80"/>
                </a:cubicBezTo>
                <a:cubicBezTo>
                  <a:pt x="165" y="82"/>
                  <a:pt x="166" y="84"/>
                  <a:pt x="167" y="86"/>
                </a:cubicBezTo>
                <a:cubicBezTo>
                  <a:pt x="167" y="86"/>
                  <a:pt x="167" y="86"/>
                  <a:pt x="167" y="87"/>
                </a:cubicBezTo>
                <a:cubicBezTo>
                  <a:pt x="164" y="88"/>
                  <a:pt x="162" y="85"/>
                  <a:pt x="160" y="85"/>
                </a:cubicBezTo>
                <a:cubicBezTo>
                  <a:pt x="157" y="92"/>
                  <a:pt x="153" y="97"/>
                  <a:pt x="147" y="101"/>
                </a:cubicBezTo>
                <a:cubicBezTo>
                  <a:pt x="150" y="103"/>
                  <a:pt x="154" y="103"/>
                  <a:pt x="153" y="108"/>
                </a:cubicBezTo>
                <a:cubicBezTo>
                  <a:pt x="157" y="110"/>
                  <a:pt x="162" y="110"/>
                  <a:pt x="164" y="113"/>
                </a:cubicBezTo>
                <a:cubicBezTo>
                  <a:pt x="164" y="113"/>
                  <a:pt x="165" y="112"/>
                  <a:pt x="165" y="113"/>
                </a:cubicBezTo>
                <a:cubicBezTo>
                  <a:pt x="170" y="113"/>
                  <a:pt x="173" y="115"/>
                  <a:pt x="176" y="117"/>
                </a:cubicBezTo>
                <a:cubicBezTo>
                  <a:pt x="179" y="119"/>
                  <a:pt x="182" y="124"/>
                  <a:pt x="184" y="128"/>
                </a:cubicBezTo>
                <a:cubicBezTo>
                  <a:pt x="186" y="131"/>
                  <a:pt x="188" y="133"/>
                  <a:pt x="191" y="136"/>
                </a:cubicBezTo>
                <a:cubicBezTo>
                  <a:pt x="193" y="138"/>
                  <a:pt x="196" y="141"/>
                  <a:pt x="199" y="142"/>
                </a:cubicBezTo>
                <a:cubicBezTo>
                  <a:pt x="200" y="144"/>
                  <a:pt x="202" y="146"/>
                  <a:pt x="204" y="146"/>
                </a:cubicBezTo>
                <a:cubicBezTo>
                  <a:pt x="207" y="149"/>
                  <a:pt x="210" y="151"/>
                  <a:pt x="212" y="154"/>
                </a:cubicBezTo>
                <a:cubicBezTo>
                  <a:pt x="213" y="155"/>
                  <a:pt x="213" y="155"/>
                  <a:pt x="214" y="155"/>
                </a:cubicBezTo>
                <a:cubicBezTo>
                  <a:pt x="215" y="156"/>
                  <a:pt x="215" y="157"/>
                  <a:pt x="215" y="159"/>
                </a:cubicBezTo>
                <a:cubicBezTo>
                  <a:pt x="215" y="159"/>
                  <a:pt x="216" y="159"/>
                  <a:pt x="216" y="159"/>
                </a:cubicBezTo>
                <a:cubicBezTo>
                  <a:pt x="216" y="160"/>
                  <a:pt x="216" y="161"/>
                  <a:pt x="217" y="162"/>
                </a:cubicBezTo>
                <a:cubicBezTo>
                  <a:pt x="218" y="164"/>
                  <a:pt x="221" y="166"/>
                  <a:pt x="222" y="169"/>
                </a:cubicBezTo>
                <a:cubicBezTo>
                  <a:pt x="222" y="171"/>
                  <a:pt x="223" y="174"/>
                  <a:pt x="223" y="176"/>
                </a:cubicBezTo>
                <a:cubicBezTo>
                  <a:pt x="223" y="179"/>
                  <a:pt x="220" y="181"/>
                  <a:pt x="219" y="184"/>
                </a:cubicBezTo>
                <a:cubicBezTo>
                  <a:pt x="218" y="184"/>
                  <a:pt x="218" y="184"/>
                  <a:pt x="217" y="184"/>
                </a:cubicBezTo>
                <a:cubicBezTo>
                  <a:pt x="217" y="185"/>
                  <a:pt x="217" y="187"/>
                  <a:pt x="216" y="187"/>
                </a:cubicBezTo>
                <a:cubicBezTo>
                  <a:pt x="220" y="188"/>
                  <a:pt x="226" y="187"/>
                  <a:pt x="229" y="187"/>
                </a:cubicBezTo>
                <a:cubicBezTo>
                  <a:pt x="230" y="185"/>
                  <a:pt x="231" y="183"/>
                  <a:pt x="232" y="181"/>
                </a:cubicBezTo>
                <a:cubicBezTo>
                  <a:pt x="233" y="177"/>
                  <a:pt x="233" y="174"/>
                  <a:pt x="234" y="171"/>
                </a:cubicBezTo>
                <a:cubicBezTo>
                  <a:pt x="235" y="169"/>
                  <a:pt x="236" y="166"/>
                  <a:pt x="237" y="164"/>
                </a:cubicBezTo>
                <a:cubicBezTo>
                  <a:pt x="237" y="162"/>
                  <a:pt x="237" y="160"/>
                  <a:pt x="237" y="158"/>
                </a:cubicBezTo>
                <a:cubicBezTo>
                  <a:pt x="239" y="153"/>
                  <a:pt x="242" y="148"/>
                  <a:pt x="243" y="142"/>
                </a:cubicBezTo>
                <a:cubicBezTo>
                  <a:pt x="244" y="141"/>
                  <a:pt x="247" y="138"/>
                  <a:pt x="248" y="136"/>
                </a:cubicBezTo>
                <a:cubicBezTo>
                  <a:pt x="248" y="136"/>
                  <a:pt x="250" y="135"/>
                  <a:pt x="250" y="134"/>
                </a:cubicBezTo>
                <a:cubicBezTo>
                  <a:pt x="250" y="134"/>
                  <a:pt x="250" y="133"/>
                  <a:pt x="250" y="133"/>
                </a:cubicBezTo>
                <a:cubicBezTo>
                  <a:pt x="250" y="132"/>
                  <a:pt x="251" y="131"/>
                  <a:pt x="252" y="130"/>
                </a:cubicBezTo>
                <a:cubicBezTo>
                  <a:pt x="254" y="130"/>
                  <a:pt x="255" y="130"/>
                  <a:pt x="257" y="131"/>
                </a:cubicBezTo>
                <a:cubicBezTo>
                  <a:pt x="260" y="125"/>
                  <a:pt x="264" y="122"/>
                  <a:pt x="268" y="118"/>
                </a:cubicBezTo>
                <a:cubicBezTo>
                  <a:pt x="268" y="118"/>
                  <a:pt x="269" y="119"/>
                  <a:pt x="270" y="119"/>
                </a:cubicBezTo>
                <a:cubicBezTo>
                  <a:pt x="270" y="115"/>
                  <a:pt x="269" y="111"/>
                  <a:pt x="272" y="110"/>
                </a:cubicBezTo>
                <a:cubicBezTo>
                  <a:pt x="274" y="110"/>
                  <a:pt x="273" y="113"/>
                  <a:pt x="275" y="113"/>
                </a:cubicBezTo>
                <a:cubicBezTo>
                  <a:pt x="278" y="113"/>
                  <a:pt x="279" y="111"/>
                  <a:pt x="280" y="114"/>
                </a:cubicBezTo>
                <a:cubicBezTo>
                  <a:pt x="282" y="113"/>
                  <a:pt x="282" y="112"/>
                  <a:pt x="284" y="112"/>
                </a:cubicBezTo>
                <a:cubicBezTo>
                  <a:pt x="287" y="113"/>
                  <a:pt x="286" y="119"/>
                  <a:pt x="287" y="121"/>
                </a:cubicBezTo>
                <a:cubicBezTo>
                  <a:pt x="287" y="121"/>
                  <a:pt x="287" y="121"/>
                  <a:pt x="287" y="121"/>
                </a:cubicBezTo>
                <a:close/>
                <a:moveTo>
                  <a:pt x="59" y="63"/>
                </a:moveTo>
                <a:cubicBezTo>
                  <a:pt x="61" y="65"/>
                  <a:pt x="65" y="65"/>
                  <a:pt x="67" y="67"/>
                </a:cubicBezTo>
                <a:cubicBezTo>
                  <a:pt x="65" y="69"/>
                  <a:pt x="62" y="70"/>
                  <a:pt x="60" y="70"/>
                </a:cubicBezTo>
                <a:cubicBezTo>
                  <a:pt x="61" y="72"/>
                  <a:pt x="64" y="74"/>
                  <a:pt x="67" y="75"/>
                </a:cubicBezTo>
                <a:cubicBezTo>
                  <a:pt x="68" y="75"/>
                  <a:pt x="69" y="75"/>
                  <a:pt x="70" y="75"/>
                </a:cubicBezTo>
                <a:cubicBezTo>
                  <a:pt x="72" y="76"/>
                  <a:pt x="70" y="77"/>
                  <a:pt x="69" y="79"/>
                </a:cubicBezTo>
                <a:cubicBezTo>
                  <a:pt x="68" y="81"/>
                  <a:pt x="67" y="84"/>
                  <a:pt x="65" y="85"/>
                </a:cubicBezTo>
                <a:cubicBezTo>
                  <a:pt x="68" y="87"/>
                  <a:pt x="72" y="88"/>
                  <a:pt x="75" y="86"/>
                </a:cubicBezTo>
                <a:cubicBezTo>
                  <a:pt x="71" y="84"/>
                  <a:pt x="70" y="77"/>
                  <a:pt x="73" y="74"/>
                </a:cubicBezTo>
                <a:cubicBezTo>
                  <a:pt x="72" y="74"/>
                  <a:pt x="72" y="73"/>
                  <a:pt x="72" y="72"/>
                </a:cubicBezTo>
                <a:cubicBezTo>
                  <a:pt x="73" y="71"/>
                  <a:pt x="74" y="71"/>
                  <a:pt x="76" y="71"/>
                </a:cubicBezTo>
                <a:cubicBezTo>
                  <a:pt x="78" y="68"/>
                  <a:pt x="78" y="65"/>
                  <a:pt x="80" y="63"/>
                </a:cubicBezTo>
                <a:cubicBezTo>
                  <a:pt x="80" y="66"/>
                  <a:pt x="79" y="69"/>
                  <a:pt x="78" y="71"/>
                </a:cubicBezTo>
                <a:cubicBezTo>
                  <a:pt x="83" y="70"/>
                  <a:pt x="89" y="67"/>
                  <a:pt x="88" y="62"/>
                </a:cubicBezTo>
                <a:cubicBezTo>
                  <a:pt x="89" y="61"/>
                  <a:pt x="89" y="58"/>
                  <a:pt x="90" y="57"/>
                </a:cubicBezTo>
                <a:cubicBezTo>
                  <a:pt x="90" y="59"/>
                  <a:pt x="90" y="59"/>
                  <a:pt x="90" y="61"/>
                </a:cubicBezTo>
                <a:cubicBezTo>
                  <a:pt x="92" y="62"/>
                  <a:pt x="89" y="66"/>
                  <a:pt x="91" y="67"/>
                </a:cubicBezTo>
                <a:cubicBezTo>
                  <a:pt x="92" y="65"/>
                  <a:pt x="91" y="63"/>
                  <a:pt x="92" y="61"/>
                </a:cubicBezTo>
                <a:cubicBezTo>
                  <a:pt x="92" y="59"/>
                  <a:pt x="94" y="53"/>
                  <a:pt x="96" y="54"/>
                </a:cubicBezTo>
                <a:cubicBezTo>
                  <a:pt x="96" y="57"/>
                  <a:pt x="95" y="60"/>
                  <a:pt x="96" y="63"/>
                </a:cubicBezTo>
                <a:cubicBezTo>
                  <a:pt x="96" y="58"/>
                  <a:pt x="98" y="55"/>
                  <a:pt x="99" y="52"/>
                </a:cubicBezTo>
                <a:cubicBezTo>
                  <a:pt x="99" y="51"/>
                  <a:pt x="101" y="51"/>
                  <a:pt x="101" y="52"/>
                </a:cubicBezTo>
                <a:cubicBezTo>
                  <a:pt x="101" y="53"/>
                  <a:pt x="100" y="58"/>
                  <a:pt x="101" y="60"/>
                </a:cubicBezTo>
                <a:cubicBezTo>
                  <a:pt x="101" y="56"/>
                  <a:pt x="103" y="52"/>
                  <a:pt x="104" y="50"/>
                </a:cubicBezTo>
                <a:cubicBezTo>
                  <a:pt x="106" y="48"/>
                  <a:pt x="106" y="45"/>
                  <a:pt x="109" y="47"/>
                </a:cubicBezTo>
                <a:cubicBezTo>
                  <a:pt x="107" y="50"/>
                  <a:pt x="107" y="55"/>
                  <a:pt x="109" y="58"/>
                </a:cubicBezTo>
                <a:cubicBezTo>
                  <a:pt x="109" y="55"/>
                  <a:pt x="109" y="52"/>
                  <a:pt x="111" y="49"/>
                </a:cubicBezTo>
                <a:cubicBezTo>
                  <a:pt x="112" y="48"/>
                  <a:pt x="112" y="45"/>
                  <a:pt x="114" y="45"/>
                </a:cubicBezTo>
                <a:cubicBezTo>
                  <a:pt x="114" y="45"/>
                  <a:pt x="115" y="45"/>
                  <a:pt x="115" y="45"/>
                </a:cubicBezTo>
                <a:cubicBezTo>
                  <a:pt x="114" y="48"/>
                  <a:pt x="114" y="53"/>
                  <a:pt x="116" y="55"/>
                </a:cubicBezTo>
                <a:cubicBezTo>
                  <a:pt x="115" y="49"/>
                  <a:pt x="118" y="42"/>
                  <a:pt x="123" y="38"/>
                </a:cubicBezTo>
                <a:cubicBezTo>
                  <a:pt x="123" y="38"/>
                  <a:pt x="124" y="38"/>
                  <a:pt x="124" y="38"/>
                </a:cubicBezTo>
                <a:cubicBezTo>
                  <a:pt x="124" y="38"/>
                  <a:pt x="124" y="39"/>
                  <a:pt x="124" y="39"/>
                </a:cubicBezTo>
                <a:cubicBezTo>
                  <a:pt x="121" y="43"/>
                  <a:pt x="122" y="52"/>
                  <a:pt x="127" y="53"/>
                </a:cubicBezTo>
                <a:cubicBezTo>
                  <a:pt x="126" y="50"/>
                  <a:pt x="126" y="46"/>
                  <a:pt x="127" y="42"/>
                </a:cubicBezTo>
                <a:cubicBezTo>
                  <a:pt x="127" y="41"/>
                  <a:pt x="131" y="35"/>
                  <a:pt x="132" y="35"/>
                </a:cubicBezTo>
                <a:cubicBezTo>
                  <a:pt x="134" y="34"/>
                  <a:pt x="137" y="38"/>
                  <a:pt x="138" y="39"/>
                </a:cubicBezTo>
                <a:cubicBezTo>
                  <a:pt x="139" y="42"/>
                  <a:pt x="139" y="46"/>
                  <a:pt x="140" y="48"/>
                </a:cubicBezTo>
                <a:cubicBezTo>
                  <a:pt x="141" y="45"/>
                  <a:pt x="145" y="43"/>
                  <a:pt x="143" y="39"/>
                </a:cubicBezTo>
                <a:cubicBezTo>
                  <a:pt x="143" y="38"/>
                  <a:pt x="143" y="38"/>
                  <a:pt x="143" y="38"/>
                </a:cubicBezTo>
                <a:cubicBezTo>
                  <a:pt x="145" y="38"/>
                  <a:pt x="144" y="38"/>
                  <a:pt x="146" y="38"/>
                </a:cubicBezTo>
                <a:cubicBezTo>
                  <a:pt x="147" y="43"/>
                  <a:pt x="149" y="47"/>
                  <a:pt x="148" y="53"/>
                </a:cubicBezTo>
                <a:cubicBezTo>
                  <a:pt x="151" y="52"/>
                  <a:pt x="152" y="50"/>
                  <a:pt x="151" y="47"/>
                </a:cubicBezTo>
                <a:cubicBezTo>
                  <a:pt x="152" y="46"/>
                  <a:pt x="152" y="46"/>
                  <a:pt x="153" y="46"/>
                </a:cubicBezTo>
                <a:cubicBezTo>
                  <a:pt x="154" y="46"/>
                  <a:pt x="154" y="47"/>
                  <a:pt x="154" y="49"/>
                </a:cubicBezTo>
                <a:cubicBezTo>
                  <a:pt x="154" y="50"/>
                  <a:pt x="155" y="51"/>
                  <a:pt x="155" y="52"/>
                </a:cubicBezTo>
                <a:cubicBezTo>
                  <a:pt x="156" y="55"/>
                  <a:pt x="156" y="59"/>
                  <a:pt x="155" y="62"/>
                </a:cubicBezTo>
                <a:cubicBezTo>
                  <a:pt x="158" y="61"/>
                  <a:pt x="159" y="58"/>
                  <a:pt x="161" y="55"/>
                </a:cubicBezTo>
                <a:cubicBezTo>
                  <a:pt x="162" y="56"/>
                  <a:pt x="161" y="57"/>
                  <a:pt x="162" y="57"/>
                </a:cubicBezTo>
                <a:cubicBezTo>
                  <a:pt x="171" y="57"/>
                  <a:pt x="175" y="63"/>
                  <a:pt x="174" y="70"/>
                </a:cubicBezTo>
                <a:cubicBezTo>
                  <a:pt x="177" y="70"/>
                  <a:pt x="177" y="68"/>
                  <a:pt x="178" y="66"/>
                </a:cubicBezTo>
                <a:cubicBezTo>
                  <a:pt x="177" y="65"/>
                  <a:pt x="174" y="65"/>
                  <a:pt x="175" y="63"/>
                </a:cubicBezTo>
                <a:cubicBezTo>
                  <a:pt x="178" y="62"/>
                  <a:pt x="181" y="62"/>
                  <a:pt x="181" y="59"/>
                </a:cubicBezTo>
                <a:cubicBezTo>
                  <a:pt x="178" y="58"/>
                  <a:pt x="175" y="60"/>
                  <a:pt x="173" y="58"/>
                </a:cubicBezTo>
                <a:cubicBezTo>
                  <a:pt x="174" y="56"/>
                  <a:pt x="178" y="57"/>
                  <a:pt x="179" y="54"/>
                </a:cubicBezTo>
                <a:cubicBezTo>
                  <a:pt x="176" y="54"/>
                  <a:pt x="173" y="54"/>
                  <a:pt x="171" y="53"/>
                </a:cubicBezTo>
                <a:cubicBezTo>
                  <a:pt x="172" y="52"/>
                  <a:pt x="172" y="51"/>
                  <a:pt x="172" y="51"/>
                </a:cubicBezTo>
                <a:cubicBezTo>
                  <a:pt x="176" y="51"/>
                  <a:pt x="179" y="49"/>
                  <a:pt x="180" y="46"/>
                </a:cubicBezTo>
                <a:cubicBezTo>
                  <a:pt x="179" y="45"/>
                  <a:pt x="179" y="46"/>
                  <a:pt x="178" y="46"/>
                </a:cubicBezTo>
                <a:cubicBezTo>
                  <a:pt x="174" y="43"/>
                  <a:pt x="168" y="43"/>
                  <a:pt x="165" y="39"/>
                </a:cubicBezTo>
                <a:cubicBezTo>
                  <a:pt x="168" y="38"/>
                  <a:pt x="174" y="40"/>
                  <a:pt x="175" y="35"/>
                </a:cubicBezTo>
                <a:cubicBezTo>
                  <a:pt x="174" y="35"/>
                  <a:pt x="173" y="36"/>
                  <a:pt x="171" y="35"/>
                </a:cubicBezTo>
                <a:cubicBezTo>
                  <a:pt x="170" y="34"/>
                  <a:pt x="170" y="34"/>
                  <a:pt x="169" y="33"/>
                </a:cubicBezTo>
                <a:cubicBezTo>
                  <a:pt x="165" y="31"/>
                  <a:pt x="162" y="27"/>
                  <a:pt x="160" y="22"/>
                </a:cubicBezTo>
                <a:cubicBezTo>
                  <a:pt x="159" y="20"/>
                  <a:pt x="158" y="17"/>
                  <a:pt x="157" y="15"/>
                </a:cubicBezTo>
                <a:cubicBezTo>
                  <a:pt x="155" y="11"/>
                  <a:pt x="152" y="9"/>
                  <a:pt x="149" y="6"/>
                </a:cubicBezTo>
                <a:cubicBezTo>
                  <a:pt x="145" y="4"/>
                  <a:pt x="138" y="2"/>
                  <a:pt x="135" y="6"/>
                </a:cubicBezTo>
                <a:cubicBezTo>
                  <a:pt x="136" y="7"/>
                  <a:pt x="135" y="9"/>
                  <a:pt x="136" y="10"/>
                </a:cubicBezTo>
                <a:cubicBezTo>
                  <a:pt x="139" y="9"/>
                  <a:pt x="144" y="7"/>
                  <a:pt x="146" y="9"/>
                </a:cubicBezTo>
                <a:cubicBezTo>
                  <a:pt x="145" y="11"/>
                  <a:pt x="143" y="11"/>
                  <a:pt x="142" y="12"/>
                </a:cubicBezTo>
                <a:cubicBezTo>
                  <a:pt x="141" y="13"/>
                  <a:pt x="140" y="16"/>
                  <a:pt x="139" y="16"/>
                </a:cubicBezTo>
                <a:cubicBezTo>
                  <a:pt x="139" y="15"/>
                  <a:pt x="138" y="15"/>
                  <a:pt x="138" y="15"/>
                </a:cubicBezTo>
                <a:cubicBezTo>
                  <a:pt x="139" y="13"/>
                  <a:pt x="141" y="11"/>
                  <a:pt x="142" y="10"/>
                </a:cubicBezTo>
                <a:cubicBezTo>
                  <a:pt x="139" y="9"/>
                  <a:pt x="137" y="12"/>
                  <a:pt x="135" y="13"/>
                </a:cubicBezTo>
                <a:cubicBezTo>
                  <a:pt x="134" y="12"/>
                  <a:pt x="134" y="11"/>
                  <a:pt x="133" y="10"/>
                </a:cubicBezTo>
                <a:cubicBezTo>
                  <a:pt x="131" y="14"/>
                  <a:pt x="129" y="9"/>
                  <a:pt x="125" y="8"/>
                </a:cubicBezTo>
                <a:cubicBezTo>
                  <a:pt x="124" y="8"/>
                  <a:pt x="123" y="8"/>
                  <a:pt x="123" y="7"/>
                </a:cubicBezTo>
                <a:cubicBezTo>
                  <a:pt x="124" y="10"/>
                  <a:pt x="126" y="11"/>
                  <a:pt x="126" y="15"/>
                </a:cubicBezTo>
                <a:cubicBezTo>
                  <a:pt x="124" y="17"/>
                  <a:pt x="122" y="14"/>
                  <a:pt x="119" y="13"/>
                </a:cubicBezTo>
                <a:cubicBezTo>
                  <a:pt x="118" y="14"/>
                  <a:pt x="117" y="14"/>
                  <a:pt x="116" y="13"/>
                </a:cubicBezTo>
                <a:cubicBezTo>
                  <a:pt x="117" y="9"/>
                  <a:pt x="123" y="14"/>
                  <a:pt x="125" y="13"/>
                </a:cubicBezTo>
                <a:cubicBezTo>
                  <a:pt x="123" y="11"/>
                  <a:pt x="122" y="9"/>
                  <a:pt x="121" y="8"/>
                </a:cubicBezTo>
                <a:cubicBezTo>
                  <a:pt x="116" y="8"/>
                  <a:pt x="118" y="5"/>
                  <a:pt x="121" y="5"/>
                </a:cubicBezTo>
                <a:cubicBezTo>
                  <a:pt x="124" y="5"/>
                  <a:pt x="130" y="9"/>
                  <a:pt x="132" y="9"/>
                </a:cubicBezTo>
                <a:cubicBezTo>
                  <a:pt x="132" y="8"/>
                  <a:pt x="133" y="8"/>
                  <a:pt x="133" y="7"/>
                </a:cubicBezTo>
                <a:cubicBezTo>
                  <a:pt x="131" y="7"/>
                  <a:pt x="131" y="7"/>
                  <a:pt x="130" y="7"/>
                </a:cubicBezTo>
                <a:cubicBezTo>
                  <a:pt x="129" y="6"/>
                  <a:pt x="126" y="4"/>
                  <a:pt x="124" y="4"/>
                </a:cubicBezTo>
                <a:cubicBezTo>
                  <a:pt x="120" y="2"/>
                  <a:pt x="117" y="3"/>
                  <a:pt x="114" y="3"/>
                </a:cubicBezTo>
                <a:cubicBezTo>
                  <a:pt x="109" y="3"/>
                  <a:pt x="104" y="3"/>
                  <a:pt x="100" y="4"/>
                </a:cubicBezTo>
                <a:cubicBezTo>
                  <a:pt x="96" y="6"/>
                  <a:pt x="94" y="8"/>
                  <a:pt x="92" y="11"/>
                </a:cubicBezTo>
                <a:cubicBezTo>
                  <a:pt x="91" y="11"/>
                  <a:pt x="90" y="11"/>
                  <a:pt x="90" y="12"/>
                </a:cubicBezTo>
                <a:cubicBezTo>
                  <a:pt x="88" y="14"/>
                  <a:pt x="86" y="17"/>
                  <a:pt x="85" y="20"/>
                </a:cubicBezTo>
                <a:cubicBezTo>
                  <a:pt x="82" y="24"/>
                  <a:pt x="80" y="28"/>
                  <a:pt x="78" y="31"/>
                </a:cubicBezTo>
                <a:cubicBezTo>
                  <a:pt x="75" y="35"/>
                  <a:pt x="73" y="39"/>
                  <a:pt x="69" y="42"/>
                </a:cubicBezTo>
                <a:cubicBezTo>
                  <a:pt x="67" y="44"/>
                  <a:pt x="63" y="45"/>
                  <a:pt x="59" y="45"/>
                </a:cubicBezTo>
                <a:cubicBezTo>
                  <a:pt x="60" y="47"/>
                  <a:pt x="64" y="49"/>
                  <a:pt x="67" y="49"/>
                </a:cubicBezTo>
                <a:cubicBezTo>
                  <a:pt x="68" y="50"/>
                  <a:pt x="68" y="50"/>
                  <a:pt x="68" y="52"/>
                </a:cubicBezTo>
                <a:cubicBezTo>
                  <a:pt x="64" y="53"/>
                  <a:pt x="62" y="52"/>
                  <a:pt x="58" y="53"/>
                </a:cubicBezTo>
                <a:cubicBezTo>
                  <a:pt x="60" y="55"/>
                  <a:pt x="62" y="58"/>
                  <a:pt x="65" y="59"/>
                </a:cubicBezTo>
                <a:cubicBezTo>
                  <a:pt x="67" y="59"/>
                  <a:pt x="68" y="59"/>
                  <a:pt x="68" y="60"/>
                </a:cubicBezTo>
                <a:cubicBezTo>
                  <a:pt x="67" y="63"/>
                  <a:pt x="61" y="63"/>
                  <a:pt x="59" y="63"/>
                </a:cubicBezTo>
                <a:close/>
                <a:moveTo>
                  <a:pt x="138" y="51"/>
                </a:moveTo>
                <a:cubicBezTo>
                  <a:pt x="138" y="48"/>
                  <a:pt x="137" y="42"/>
                  <a:pt x="135" y="39"/>
                </a:cubicBezTo>
                <a:cubicBezTo>
                  <a:pt x="135" y="39"/>
                  <a:pt x="133" y="38"/>
                  <a:pt x="133" y="38"/>
                </a:cubicBezTo>
                <a:cubicBezTo>
                  <a:pt x="132" y="38"/>
                  <a:pt x="130" y="40"/>
                  <a:pt x="129" y="41"/>
                </a:cubicBezTo>
                <a:cubicBezTo>
                  <a:pt x="128" y="45"/>
                  <a:pt x="126" y="52"/>
                  <a:pt x="131" y="55"/>
                </a:cubicBezTo>
                <a:cubicBezTo>
                  <a:pt x="130" y="56"/>
                  <a:pt x="130" y="57"/>
                  <a:pt x="129" y="57"/>
                </a:cubicBezTo>
                <a:cubicBezTo>
                  <a:pt x="126" y="54"/>
                  <a:pt x="122" y="53"/>
                  <a:pt x="121" y="48"/>
                </a:cubicBezTo>
                <a:cubicBezTo>
                  <a:pt x="121" y="47"/>
                  <a:pt x="121" y="45"/>
                  <a:pt x="120" y="43"/>
                </a:cubicBezTo>
                <a:cubicBezTo>
                  <a:pt x="117" y="47"/>
                  <a:pt x="117" y="54"/>
                  <a:pt x="119" y="58"/>
                </a:cubicBezTo>
                <a:cubicBezTo>
                  <a:pt x="116" y="62"/>
                  <a:pt x="112" y="53"/>
                  <a:pt x="113" y="49"/>
                </a:cubicBezTo>
                <a:cubicBezTo>
                  <a:pt x="110" y="52"/>
                  <a:pt x="110" y="57"/>
                  <a:pt x="111" y="61"/>
                </a:cubicBezTo>
                <a:cubicBezTo>
                  <a:pt x="111" y="61"/>
                  <a:pt x="110" y="61"/>
                  <a:pt x="110" y="62"/>
                </a:cubicBezTo>
                <a:cubicBezTo>
                  <a:pt x="107" y="59"/>
                  <a:pt x="106" y="55"/>
                  <a:pt x="106" y="50"/>
                </a:cubicBezTo>
                <a:cubicBezTo>
                  <a:pt x="103" y="54"/>
                  <a:pt x="102" y="58"/>
                  <a:pt x="103" y="63"/>
                </a:cubicBezTo>
                <a:cubicBezTo>
                  <a:pt x="103" y="63"/>
                  <a:pt x="103" y="64"/>
                  <a:pt x="102" y="64"/>
                </a:cubicBezTo>
                <a:cubicBezTo>
                  <a:pt x="100" y="62"/>
                  <a:pt x="99" y="59"/>
                  <a:pt x="99" y="56"/>
                </a:cubicBezTo>
                <a:cubicBezTo>
                  <a:pt x="98" y="60"/>
                  <a:pt x="97" y="63"/>
                  <a:pt x="98" y="67"/>
                </a:cubicBezTo>
                <a:cubicBezTo>
                  <a:pt x="98" y="67"/>
                  <a:pt x="97" y="67"/>
                  <a:pt x="96" y="67"/>
                </a:cubicBezTo>
                <a:cubicBezTo>
                  <a:pt x="95" y="65"/>
                  <a:pt x="94" y="62"/>
                  <a:pt x="94" y="60"/>
                </a:cubicBezTo>
                <a:cubicBezTo>
                  <a:pt x="93" y="63"/>
                  <a:pt x="93" y="66"/>
                  <a:pt x="94" y="69"/>
                </a:cubicBezTo>
                <a:cubicBezTo>
                  <a:pt x="92" y="72"/>
                  <a:pt x="90" y="68"/>
                  <a:pt x="90" y="67"/>
                </a:cubicBezTo>
                <a:cubicBezTo>
                  <a:pt x="88" y="68"/>
                  <a:pt x="87" y="70"/>
                  <a:pt x="85" y="71"/>
                </a:cubicBezTo>
                <a:cubicBezTo>
                  <a:pt x="82" y="72"/>
                  <a:pt x="78" y="74"/>
                  <a:pt x="75" y="74"/>
                </a:cubicBezTo>
                <a:cubicBezTo>
                  <a:pt x="74" y="76"/>
                  <a:pt x="73" y="78"/>
                  <a:pt x="73" y="80"/>
                </a:cubicBezTo>
                <a:cubicBezTo>
                  <a:pt x="74" y="85"/>
                  <a:pt x="82" y="89"/>
                  <a:pt x="86" y="87"/>
                </a:cubicBezTo>
                <a:cubicBezTo>
                  <a:pt x="86" y="86"/>
                  <a:pt x="87" y="84"/>
                  <a:pt x="89" y="85"/>
                </a:cubicBezTo>
                <a:cubicBezTo>
                  <a:pt x="88" y="86"/>
                  <a:pt x="89" y="86"/>
                  <a:pt x="89" y="88"/>
                </a:cubicBezTo>
                <a:cubicBezTo>
                  <a:pt x="90" y="90"/>
                  <a:pt x="91" y="92"/>
                  <a:pt x="92" y="94"/>
                </a:cubicBezTo>
                <a:cubicBezTo>
                  <a:pt x="96" y="97"/>
                  <a:pt x="99" y="100"/>
                  <a:pt x="105" y="101"/>
                </a:cubicBezTo>
                <a:cubicBezTo>
                  <a:pt x="110" y="105"/>
                  <a:pt x="118" y="107"/>
                  <a:pt x="124" y="107"/>
                </a:cubicBezTo>
                <a:cubicBezTo>
                  <a:pt x="126" y="105"/>
                  <a:pt x="129" y="106"/>
                  <a:pt x="131" y="105"/>
                </a:cubicBezTo>
                <a:cubicBezTo>
                  <a:pt x="133" y="105"/>
                  <a:pt x="134" y="103"/>
                  <a:pt x="136" y="104"/>
                </a:cubicBezTo>
                <a:cubicBezTo>
                  <a:pt x="139" y="102"/>
                  <a:pt x="143" y="101"/>
                  <a:pt x="146" y="99"/>
                </a:cubicBezTo>
                <a:cubicBezTo>
                  <a:pt x="152" y="96"/>
                  <a:pt x="155" y="90"/>
                  <a:pt x="158" y="85"/>
                </a:cubicBezTo>
                <a:cubicBezTo>
                  <a:pt x="158" y="84"/>
                  <a:pt x="157" y="84"/>
                  <a:pt x="157" y="84"/>
                </a:cubicBezTo>
                <a:cubicBezTo>
                  <a:pt x="157" y="83"/>
                  <a:pt x="158" y="83"/>
                  <a:pt x="159" y="83"/>
                </a:cubicBezTo>
                <a:cubicBezTo>
                  <a:pt x="160" y="81"/>
                  <a:pt x="158" y="75"/>
                  <a:pt x="160" y="74"/>
                </a:cubicBezTo>
                <a:cubicBezTo>
                  <a:pt x="162" y="73"/>
                  <a:pt x="165" y="75"/>
                  <a:pt x="166" y="75"/>
                </a:cubicBezTo>
                <a:cubicBezTo>
                  <a:pt x="169" y="75"/>
                  <a:pt x="172" y="71"/>
                  <a:pt x="172" y="67"/>
                </a:cubicBezTo>
                <a:cubicBezTo>
                  <a:pt x="172" y="63"/>
                  <a:pt x="168" y="59"/>
                  <a:pt x="163" y="59"/>
                </a:cubicBezTo>
                <a:cubicBezTo>
                  <a:pt x="163" y="60"/>
                  <a:pt x="161" y="61"/>
                  <a:pt x="160" y="60"/>
                </a:cubicBezTo>
                <a:cubicBezTo>
                  <a:pt x="158" y="62"/>
                  <a:pt x="156" y="66"/>
                  <a:pt x="152" y="66"/>
                </a:cubicBezTo>
                <a:cubicBezTo>
                  <a:pt x="151" y="65"/>
                  <a:pt x="152" y="64"/>
                  <a:pt x="153" y="63"/>
                </a:cubicBezTo>
                <a:cubicBezTo>
                  <a:pt x="155" y="59"/>
                  <a:pt x="153" y="55"/>
                  <a:pt x="153" y="51"/>
                </a:cubicBezTo>
                <a:cubicBezTo>
                  <a:pt x="151" y="54"/>
                  <a:pt x="149" y="55"/>
                  <a:pt x="146" y="56"/>
                </a:cubicBezTo>
                <a:cubicBezTo>
                  <a:pt x="146" y="56"/>
                  <a:pt x="145" y="56"/>
                  <a:pt x="145" y="55"/>
                </a:cubicBezTo>
                <a:cubicBezTo>
                  <a:pt x="147" y="51"/>
                  <a:pt x="147" y="48"/>
                  <a:pt x="146" y="44"/>
                </a:cubicBezTo>
                <a:cubicBezTo>
                  <a:pt x="143" y="46"/>
                  <a:pt x="142" y="50"/>
                  <a:pt x="139" y="52"/>
                </a:cubicBezTo>
                <a:cubicBezTo>
                  <a:pt x="138" y="52"/>
                  <a:pt x="138" y="52"/>
                  <a:pt x="138" y="51"/>
                </a:cubicBezTo>
                <a:close/>
                <a:moveTo>
                  <a:pt x="171" y="75"/>
                </a:moveTo>
                <a:cubicBezTo>
                  <a:pt x="169" y="76"/>
                  <a:pt x="166" y="77"/>
                  <a:pt x="162" y="77"/>
                </a:cubicBezTo>
                <a:cubicBezTo>
                  <a:pt x="162" y="76"/>
                  <a:pt x="162" y="76"/>
                  <a:pt x="162" y="76"/>
                </a:cubicBezTo>
                <a:cubicBezTo>
                  <a:pt x="162" y="77"/>
                  <a:pt x="162" y="77"/>
                  <a:pt x="162" y="78"/>
                </a:cubicBezTo>
                <a:cubicBezTo>
                  <a:pt x="166" y="79"/>
                  <a:pt x="171" y="80"/>
                  <a:pt x="174" y="78"/>
                </a:cubicBezTo>
                <a:cubicBezTo>
                  <a:pt x="173" y="77"/>
                  <a:pt x="172" y="76"/>
                  <a:pt x="171" y="75"/>
                </a:cubicBezTo>
                <a:close/>
                <a:moveTo>
                  <a:pt x="161" y="83"/>
                </a:moveTo>
                <a:cubicBezTo>
                  <a:pt x="161" y="84"/>
                  <a:pt x="162" y="84"/>
                  <a:pt x="163" y="84"/>
                </a:cubicBezTo>
                <a:cubicBezTo>
                  <a:pt x="163" y="83"/>
                  <a:pt x="162" y="81"/>
                  <a:pt x="161" y="80"/>
                </a:cubicBezTo>
                <a:cubicBezTo>
                  <a:pt x="161" y="81"/>
                  <a:pt x="161" y="82"/>
                  <a:pt x="161" y="83"/>
                </a:cubicBezTo>
                <a:close/>
                <a:moveTo>
                  <a:pt x="86" y="88"/>
                </a:moveTo>
                <a:cubicBezTo>
                  <a:pt x="86" y="89"/>
                  <a:pt x="85" y="89"/>
                  <a:pt x="84" y="89"/>
                </a:cubicBezTo>
                <a:cubicBezTo>
                  <a:pt x="83" y="90"/>
                  <a:pt x="83" y="92"/>
                  <a:pt x="82" y="92"/>
                </a:cubicBezTo>
                <a:cubicBezTo>
                  <a:pt x="84" y="93"/>
                  <a:pt x="87" y="92"/>
                  <a:pt x="89" y="91"/>
                </a:cubicBezTo>
                <a:cubicBezTo>
                  <a:pt x="87" y="91"/>
                  <a:pt x="88" y="89"/>
                  <a:pt x="86" y="88"/>
                </a:cubicBezTo>
                <a:close/>
                <a:moveTo>
                  <a:pt x="143" y="103"/>
                </a:moveTo>
                <a:cubicBezTo>
                  <a:pt x="142" y="104"/>
                  <a:pt x="142" y="107"/>
                  <a:pt x="141" y="108"/>
                </a:cubicBezTo>
                <a:cubicBezTo>
                  <a:pt x="143" y="110"/>
                  <a:pt x="144" y="115"/>
                  <a:pt x="149" y="114"/>
                </a:cubicBezTo>
                <a:cubicBezTo>
                  <a:pt x="150" y="111"/>
                  <a:pt x="148" y="108"/>
                  <a:pt x="146" y="106"/>
                </a:cubicBezTo>
                <a:cubicBezTo>
                  <a:pt x="148" y="106"/>
                  <a:pt x="149" y="108"/>
                  <a:pt x="150" y="108"/>
                </a:cubicBezTo>
                <a:cubicBezTo>
                  <a:pt x="152" y="105"/>
                  <a:pt x="147" y="103"/>
                  <a:pt x="143" y="103"/>
                </a:cubicBezTo>
                <a:close/>
                <a:moveTo>
                  <a:pt x="123" y="110"/>
                </a:moveTo>
                <a:cubicBezTo>
                  <a:pt x="128" y="113"/>
                  <a:pt x="133" y="110"/>
                  <a:pt x="136" y="110"/>
                </a:cubicBezTo>
                <a:cubicBezTo>
                  <a:pt x="137" y="108"/>
                  <a:pt x="139" y="107"/>
                  <a:pt x="139" y="105"/>
                </a:cubicBezTo>
                <a:cubicBezTo>
                  <a:pt x="134" y="108"/>
                  <a:pt x="129" y="108"/>
                  <a:pt x="123" y="110"/>
                </a:cubicBezTo>
                <a:close/>
                <a:moveTo>
                  <a:pt x="107" y="107"/>
                </a:moveTo>
                <a:cubicBezTo>
                  <a:pt x="106" y="108"/>
                  <a:pt x="106" y="109"/>
                  <a:pt x="105" y="110"/>
                </a:cubicBezTo>
                <a:cubicBezTo>
                  <a:pt x="105" y="111"/>
                  <a:pt x="106" y="111"/>
                  <a:pt x="106" y="112"/>
                </a:cubicBezTo>
                <a:cubicBezTo>
                  <a:pt x="107" y="110"/>
                  <a:pt x="108" y="108"/>
                  <a:pt x="109" y="106"/>
                </a:cubicBezTo>
                <a:cubicBezTo>
                  <a:pt x="108" y="107"/>
                  <a:pt x="108" y="107"/>
                  <a:pt x="107" y="107"/>
                </a:cubicBezTo>
                <a:close/>
                <a:moveTo>
                  <a:pt x="110" y="108"/>
                </a:moveTo>
                <a:cubicBezTo>
                  <a:pt x="109" y="110"/>
                  <a:pt x="107" y="112"/>
                  <a:pt x="107" y="115"/>
                </a:cubicBezTo>
                <a:cubicBezTo>
                  <a:pt x="109" y="116"/>
                  <a:pt x="112" y="117"/>
                  <a:pt x="112" y="120"/>
                </a:cubicBezTo>
                <a:cubicBezTo>
                  <a:pt x="115" y="121"/>
                  <a:pt x="116" y="119"/>
                  <a:pt x="118" y="119"/>
                </a:cubicBezTo>
                <a:cubicBezTo>
                  <a:pt x="121" y="120"/>
                  <a:pt x="121" y="124"/>
                  <a:pt x="124" y="125"/>
                </a:cubicBezTo>
                <a:cubicBezTo>
                  <a:pt x="127" y="126"/>
                  <a:pt x="129" y="123"/>
                  <a:pt x="132" y="125"/>
                </a:cubicBezTo>
                <a:cubicBezTo>
                  <a:pt x="132" y="123"/>
                  <a:pt x="130" y="120"/>
                  <a:pt x="132" y="118"/>
                </a:cubicBezTo>
                <a:cubicBezTo>
                  <a:pt x="132" y="121"/>
                  <a:pt x="133" y="123"/>
                  <a:pt x="134" y="125"/>
                </a:cubicBezTo>
                <a:cubicBezTo>
                  <a:pt x="135" y="125"/>
                  <a:pt x="138" y="123"/>
                  <a:pt x="139" y="121"/>
                </a:cubicBezTo>
                <a:cubicBezTo>
                  <a:pt x="139" y="119"/>
                  <a:pt x="137" y="117"/>
                  <a:pt x="138" y="115"/>
                </a:cubicBezTo>
                <a:cubicBezTo>
                  <a:pt x="139" y="117"/>
                  <a:pt x="140" y="119"/>
                  <a:pt x="141" y="120"/>
                </a:cubicBezTo>
                <a:cubicBezTo>
                  <a:pt x="145" y="120"/>
                  <a:pt x="145" y="118"/>
                  <a:pt x="146" y="115"/>
                </a:cubicBezTo>
                <a:cubicBezTo>
                  <a:pt x="143" y="114"/>
                  <a:pt x="142" y="110"/>
                  <a:pt x="139" y="110"/>
                </a:cubicBezTo>
                <a:cubicBezTo>
                  <a:pt x="138" y="110"/>
                  <a:pt x="138" y="111"/>
                  <a:pt x="137" y="112"/>
                </a:cubicBezTo>
                <a:cubicBezTo>
                  <a:pt x="132" y="114"/>
                  <a:pt x="128" y="114"/>
                  <a:pt x="124" y="113"/>
                </a:cubicBezTo>
                <a:cubicBezTo>
                  <a:pt x="123" y="114"/>
                  <a:pt x="124" y="117"/>
                  <a:pt x="122" y="118"/>
                </a:cubicBezTo>
                <a:cubicBezTo>
                  <a:pt x="122" y="116"/>
                  <a:pt x="122" y="114"/>
                  <a:pt x="122" y="111"/>
                </a:cubicBezTo>
                <a:cubicBezTo>
                  <a:pt x="120" y="111"/>
                  <a:pt x="120" y="109"/>
                  <a:pt x="118" y="109"/>
                </a:cubicBezTo>
                <a:cubicBezTo>
                  <a:pt x="115" y="109"/>
                  <a:pt x="113" y="114"/>
                  <a:pt x="112" y="115"/>
                </a:cubicBezTo>
                <a:cubicBezTo>
                  <a:pt x="110" y="112"/>
                  <a:pt x="114" y="111"/>
                  <a:pt x="115" y="108"/>
                </a:cubicBezTo>
                <a:cubicBezTo>
                  <a:pt x="113" y="108"/>
                  <a:pt x="112" y="107"/>
                  <a:pt x="110" y="108"/>
                </a:cubicBezTo>
                <a:close/>
                <a:moveTo>
                  <a:pt x="165" y="126"/>
                </a:moveTo>
                <a:cubicBezTo>
                  <a:pt x="165" y="125"/>
                  <a:pt x="164" y="122"/>
                  <a:pt x="164" y="121"/>
                </a:cubicBezTo>
                <a:cubicBezTo>
                  <a:pt x="163" y="119"/>
                  <a:pt x="162" y="116"/>
                  <a:pt x="162" y="114"/>
                </a:cubicBezTo>
                <a:cubicBezTo>
                  <a:pt x="160" y="112"/>
                  <a:pt x="155" y="111"/>
                  <a:pt x="152" y="111"/>
                </a:cubicBezTo>
                <a:cubicBezTo>
                  <a:pt x="152" y="111"/>
                  <a:pt x="152" y="111"/>
                  <a:pt x="151" y="112"/>
                </a:cubicBezTo>
                <a:cubicBezTo>
                  <a:pt x="152" y="112"/>
                  <a:pt x="152" y="113"/>
                  <a:pt x="151" y="114"/>
                </a:cubicBezTo>
                <a:cubicBezTo>
                  <a:pt x="151" y="115"/>
                  <a:pt x="149" y="116"/>
                  <a:pt x="147" y="117"/>
                </a:cubicBezTo>
                <a:cubicBezTo>
                  <a:pt x="147" y="121"/>
                  <a:pt x="143" y="122"/>
                  <a:pt x="140" y="122"/>
                </a:cubicBezTo>
                <a:cubicBezTo>
                  <a:pt x="138" y="127"/>
                  <a:pt x="134" y="128"/>
                  <a:pt x="129" y="126"/>
                </a:cubicBezTo>
                <a:cubicBezTo>
                  <a:pt x="128" y="127"/>
                  <a:pt x="125" y="126"/>
                  <a:pt x="124" y="127"/>
                </a:cubicBezTo>
                <a:cubicBezTo>
                  <a:pt x="121" y="125"/>
                  <a:pt x="120" y="123"/>
                  <a:pt x="118" y="121"/>
                </a:cubicBezTo>
                <a:cubicBezTo>
                  <a:pt x="116" y="122"/>
                  <a:pt x="114" y="122"/>
                  <a:pt x="112" y="122"/>
                </a:cubicBezTo>
                <a:cubicBezTo>
                  <a:pt x="110" y="118"/>
                  <a:pt x="107" y="118"/>
                  <a:pt x="105" y="116"/>
                </a:cubicBezTo>
                <a:cubicBezTo>
                  <a:pt x="105" y="114"/>
                  <a:pt x="104" y="114"/>
                  <a:pt x="104" y="113"/>
                </a:cubicBezTo>
                <a:cubicBezTo>
                  <a:pt x="100" y="115"/>
                  <a:pt x="95" y="117"/>
                  <a:pt x="91" y="118"/>
                </a:cubicBezTo>
                <a:cubicBezTo>
                  <a:pt x="89" y="125"/>
                  <a:pt x="90" y="130"/>
                  <a:pt x="89" y="135"/>
                </a:cubicBezTo>
                <a:cubicBezTo>
                  <a:pt x="91" y="136"/>
                  <a:pt x="92" y="140"/>
                  <a:pt x="94" y="142"/>
                </a:cubicBezTo>
                <a:cubicBezTo>
                  <a:pt x="96" y="140"/>
                  <a:pt x="98" y="137"/>
                  <a:pt x="101" y="136"/>
                </a:cubicBezTo>
                <a:cubicBezTo>
                  <a:pt x="103" y="137"/>
                  <a:pt x="103" y="141"/>
                  <a:pt x="105" y="143"/>
                </a:cubicBezTo>
                <a:cubicBezTo>
                  <a:pt x="107" y="142"/>
                  <a:pt x="109" y="140"/>
                  <a:pt x="111" y="138"/>
                </a:cubicBezTo>
                <a:cubicBezTo>
                  <a:pt x="111" y="132"/>
                  <a:pt x="115" y="136"/>
                  <a:pt x="116" y="139"/>
                </a:cubicBezTo>
                <a:cubicBezTo>
                  <a:pt x="118" y="141"/>
                  <a:pt x="119" y="144"/>
                  <a:pt x="120" y="145"/>
                </a:cubicBezTo>
                <a:cubicBezTo>
                  <a:pt x="122" y="143"/>
                  <a:pt x="126" y="141"/>
                  <a:pt x="126" y="137"/>
                </a:cubicBezTo>
                <a:cubicBezTo>
                  <a:pt x="126" y="137"/>
                  <a:pt x="127" y="136"/>
                  <a:pt x="127" y="136"/>
                </a:cubicBezTo>
                <a:cubicBezTo>
                  <a:pt x="129" y="136"/>
                  <a:pt x="129" y="138"/>
                  <a:pt x="129" y="138"/>
                </a:cubicBezTo>
                <a:cubicBezTo>
                  <a:pt x="130" y="139"/>
                  <a:pt x="132" y="140"/>
                  <a:pt x="132" y="141"/>
                </a:cubicBezTo>
                <a:cubicBezTo>
                  <a:pt x="134" y="142"/>
                  <a:pt x="134" y="144"/>
                  <a:pt x="135" y="144"/>
                </a:cubicBezTo>
                <a:cubicBezTo>
                  <a:pt x="136" y="142"/>
                  <a:pt x="140" y="139"/>
                  <a:pt x="141" y="137"/>
                </a:cubicBezTo>
                <a:cubicBezTo>
                  <a:pt x="141" y="136"/>
                  <a:pt x="141" y="135"/>
                  <a:pt x="142" y="135"/>
                </a:cubicBezTo>
                <a:cubicBezTo>
                  <a:pt x="143" y="134"/>
                  <a:pt x="144" y="135"/>
                  <a:pt x="145" y="135"/>
                </a:cubicBezTo>
                <a:cubicBezTo>
                  <a:pt x="146" y="137"/>
                  <a:pt x="148" y="140"/>
                  <a:pt x="150" y="142"/>
                </a:cubicBezTo>
                <a:cubicBezTo>
                  <a:pt x="151" y="141"/>
                  <a:pt x="153" y="139"/>
                  <a:pt x="154" y="137"/>
                </a:cubicBezTo>
                <a:cubicBezTo>
                  <a:pt x="155" y="136"/>
                  <a:pt x="154" y="134"/>
                  <a:pt x="156" y="134"/>
                </a:cubicBezTo>
                <a:cubicBezTo>
                  <a:pt x="158" y="134"/>
                  <a:pt x="160" y="136"/>
                  <a:pt x="162" y="136"/>
                </a:cubicBezTo>
                <a:cubicBezTo>
                  <a:pt x="164" y="138"/>
                  <a:pt x="167" y="139"/>
                  <a:pt x="169" y="139"/>
                </a:cubicBezTo>
                <a:cubicBezTo>
                  <a:pt x="167" y="135"/>
                  <a:pt x="167" y="131"/>
                  <a:pt x="165" y="126"/>
                </a:cubicBezTo>
                <a:close/>
                <a:moveTo>
                  <a:pt x="178" y="123"/>
                </a:moveTo>
                <a:cubicBezTo>
                  <a:pt x="177" y="121"/>
                  <a:pt x="176" y="119"/>
                  <a:pt x="174" y="118"/>
                </a:cubicBezTo>
                <a:cubicBezTo>
                  <a:pt x="171" y="116"/>
                  <a:pt x="168" y="114"/>
                  <a:pt x="164" y="115"/>
                </a:cubicBezTo>
                <a:cubicBezTo>
                  <a:pt x="164" y="115"/>
                  <a:pt x="164" y="115"/>
                  <a:pt x="164" y="115"/>
                </a:cubicBezTo>
                <a:cubicBezTo>
                  <a:pt x="167" y="123"/>
                  <a:pt x="169" y="132"/>
                  <a:pt x="171" y="139"/>
                </a:cubicBezTo>
                <a:cubicBezTo>
                  <a:pt x="173" y="141"/>
                  <a:pt x="174" y="143"/>
                  <a:pt x="176" y="145"/>
                </a:cubicBezTo>
                <a:cubicBezTo>
                  <a:pt x="179" y="143"/>
                  <a:pt x="178" y="139"/>
                  <a:pt x="182" y="138"/>
                </a:cubicBezTo>
                <a:cubicBezTo>
                  <a:pt x="182" y="138"/>
                  <a:pt x="182" y="138"/>
                  <a:pt x="183" y="138"/>
                </a:cubicBezTo>
                <a:cubicBezTo>
                  <a:pt x="184" y="141"/>
                  <a:pt x="186" y="143"/>
                  <a:pt x="188" y="144"/>
                </a:cubicBezTo>
                <a:cubicBezTo>
                  <a:pt x="188" y="144"/>
                  <a:pt x="188" y="144"/>
                  <a:pt x="188" y="145"/>
                </a:cubicBezTo>
                <a:cubicBezTo>
                  <a:pt x="189" y="144"/>
                  <a:pt x="190" y="142"/>
                  <a:pt x="191" y="141"/>
                </a:cubicBezTo>
                <a:cubicBezTo>
                  <a:pt x="187" y="135"/>
                  <a:pt x="183" y="128"/>
                  <a:pt x="178" y="123"/>
                </a:cubicBezTo>
                <a:close/>
                <a:moveTo>
                  <a:pt x="278" y="115"/>
                </a:moveTo>
                <a:cubicBezTo>
                  <a:pt x="277" y="117"/>
                  <a:pt x="278" y="120"/>
                  <a:pt x="279" y="121"/>
                </a:cubicBezTo>
                <a:cubicBezTo>
                  <a:pt x="279" y="121"/>
                  <a:pt x="279" y="121"/>
                  <a:pt x="279" y="121"/>
                </a:cubicBezTo>
                <a:cubicBezTo>
                  <a:pt x="280" y="119"/>
                  <a:pt x="279" y="117"/>
                  <a:pt x="280" y="117"/>
                </a:cubicBezTo>
                <a:cubicBezTo>
                  <a:pt x="280" y="118"/>
                  <a:pt x="281" y="118"/>
                  <a:pt x="281" y="120"/>
                </a:cubicBezTo>
                <a:cubicBezTo>
                  <a:pt x="282" y="120"/>
                  <a:pt x="282" y="120"/>
                  <a:pt x="282" y="121"/>
                </a:cubicBezTo>
                <a:cubicBezTo>
                  <a:pt x="283" y="120"/>
                  <a:pt x="284" y="120"/>
                  <a:pt x="284" y="119"/>
                </a:cubicBezTo>
                <a:cubicBezTo>
                  <a:pt x="283" y="118"/>
                  <a:pt x="283" y="116"/>
                  <a:pt x="283" y="115"/>
                </a:cubicBezTo>
                <a:cubicBezTo>
                  <a:pt x="281" y="117"/>
                  <a:pt x="279" y="116"/>
                  <a:pt x="278" y="115"/>
                </a:cubicBezTo>
                <a:close/>
                <a:moveTo>
                  <a:pt x="273" y="119"/>
                </a:moveTo>
                <a:cubicBezTo>
                  <a:pt x="274" y="120"/>
                  <a:pt x="274" y="120"/>
                  <a:pt x="275" y="120"/>
                </a:cubicBezTo>
                <a:cubicBezTo>
                  <a:pt x="276" y="119"/>
                  <a:pt x="276" y="117"/>
                  <a:pt x="275" y="116"/>
                </a:cubicBezTo>
                <a:cubicBezTo>
                  <a:pt x="274" y="116"/>
                  <a:pt x="274" y="118"/>
                  <a:pt x="273" y="119"/>
                </a:cubicBezTo>
                <a:close/>
                <a:moveTo>
                  <a:pt x="43" y="123"/>
                </a:moveTo>
                <a:cubicBezTo>
                  <a:pt x="43" y="126"/>
                  <a:pt x="47" y="127"/>
                  <a:pt x="48" y="129"/>
                </a:cubicBezTo>
                <a:cubicBezTo>
                  <a:pt x="49" y="128"/>
                  <a:pt x="49" y="127"/>
                  <a:pt x="50" y="126"/>
                </a:cubicBezTo>
                <a:cubicBezTo>
                  <a:pt x="49" y="124"/>
                  <a:pt x="43" y="120"/>
                  <a:pt x="43" y="123"/>
                </a:cubicBezTo>
                <a:close/>
                <a:moveTo>
                  <a:pt x="263" y="131"/>
                </a:moveTo>
                <a:cubicBezTo>
                  <a:pt x="265" y="130"/>
                  <a:pt x="265" y="128"/>
                  <a:pt x="267" y="127"/>
                </a:cubicBezTo>
                <a:cubicBezTo>
                  <a:pt x="268" y="128"/>
                  <a:pt x="266" y="130"/>
                  <a:pt x="267" y="131"/>
                </a:cubicBezTo>
                <a:cubicBezTo>
                  <a:pt x="269" y="130"/>
                  <a:pt x="270" y="126"/>
                  <a:pt x="269" y="124"/>
                </a:cubicBezTo>
                <a:cubicBezTo>
                  <a:pt x="269" y="123"/>
                  <a:pt x="269" y="123"/>
                  <a:pt x="269" y="122"/>
                </a:cubicBezTo>
                <a:cubicBezTo>
                  <a:pt x="267" y="124"/>
                  <a:pt x="264" y="128"/>
                  <a:pt x="263" y="131"/>
                </a:cubicBezTo>
                <a:close/>
                <a:moveTo>
                  <a:pt x="275" y="124"/>
                </a:moveTo>
                <a:cubicBezTo>
                  <a:pt x="277" y="124"/>
                  <a:pt x="281" y="125"/>
                  <a:pt x="284" y="123"/>
                </a:cubicBezTo>
                <a:cubicBezTo>
                  <a:pt x="282" y="122"/>
                  <a:pt x="277" y="124"/>
                  <a:pt x="273" y="122"/>
                </a:cubicBezTo>
                <a:cubicBezTo>
                  <a:pt x="273" y="123"/>
                  <a:pt x="275" y="123"/>
                  <a:pt x="275" y="124"/>
                </a:cubicBezTo>
                <a:close/>
                <a:moveTo>
                  <a:pt x="271" y="134"/>
                </a:moveTo>
                <a:cubicBezTo>
                  <a:pt x="272" y="134"/>
                  <a:pt x="272" y="134"/>
                  <a:pt x="273" y="134"/>
                </a:cubicBezTo>
                <a:cubicBezTo>
                  <a:pt x="276" y="137"/>
                  <a:pt x="284" y="136"/>
                  <a:pt x="286" y="132"/>
                </a:cubicBezTo>
                <a:cubicBezTo>
                  <a:pt x="286" y="130"/>
                  <a:pt x="286" y="127"/>
                  <a:pt x="285" y="125"/>
                </a:cubicBezTo>
                <a:cubicBezTo>
                  <a:pt x="281" y="127"/>
                  <a:pt x="274" y="128"/>
                  <a:pt x="271" y="125"/>
                </a:cubicBezTo>
                <a:cubicBezTo>
                  <a:pt x="271" y="128"/>
                  <a:pt x="271" y="130"/>
                  <a:pt x="271" y="134"/>
                </a:cubicBezTo>
                <a:close/>
                <a:moveTo>
                  <a:pt x="49" y="132"/>
                </a:moveTo>
                <a:cubicBezTo>
                  <a:pt x="49" y="132"/>
                  <a:pt x="50" y="132"/>
                  <a:pt x="49" y="132"/>
                </a:cubicBezTo>
                <a:cubicBezTo>
                  <a:pt x="50" y="132"/>
                  <a:pt x="50" y="132"/>
                  <a:pt x="51" y="132"/>
                </a:cubicBezTo>
                <a:cubicBezTo>
                  <a:pt x="51" y="131"/>
                  <a:pt x="53" y="129"/>
                  <a:pt x="54" y="128"/>
                </a:cubicBezTo>
                <a:cubicBezTo>
                  <a:pt x="51" y="126"/>
                  <a:pt x="50" y="130"/>
                  <a:pt x="49" y="132"/>
                </a:cubicBezTo>
                <a:close/>
                <a:moveTo>
                  <a:pt x="58" y="131"/>
                </a:moveTo>
                <a:cubicBezTo>
                  <a:pt x="54" y="129"/>
                  <a:pt x="53" y="132"/>
                  <a:pt x="53" y="134"/>
                </a:cubicBezTo>
                <a:cubicBezTo>
                  <a:pt x="56" y="138"/>
                  <a:pt x="61" y="142"/>
                  <a:pt x="65" y="146"/>
                </a:cubicBezTo>
                <a:cubicBezTo>
                  <a:pt x="66" y="147"/>
                  <a:pt x="68" y="150"/>
                  <a:pt x="70" y="150"/>
                </a:cubicBezTo>
                <a:cubicBezTo>
                  <a:pt x="72" y="151"/>
                  <a:pt x="75" y="149"/>
                  <a:pt x="78" y="150"/>
                </a:cubicBezTo>
                <a:cubicBezTo>
                  <a:pt x="73" y="143"/>
                  <a:pt x="64" y="137"/>
                  <a:pt x="58" y="131"/>
                </a:cubicBezTo>
                <a:close/>
                <a:moveTo>
                  <a:pt x="248" y="140"/>
                </a:moveTo>
                <a:cubicBezTo>
                  <a:pt x="251" y="141"/>
                  <a:pt x="253" y="138"/>
                  <a:pt x="255" y="136"/>
                </a:cubicBezTo>
                <a:cubicBezTo>
                  <a:pt x="255" y="138"/>
                  <a:pt x="254" y="139"/>
                  <a:pt x="254" y="140"/>
                </a:cubicBezTo>
                <a:cubicBezTo>
                  <a:pt x="256" y="139"/>
                  <a:pt x="256" y="135"/>
                  <a:pt x="256" y="132"/>
                </a:cubicBezTo>
                <a:cubicBezTo>
                  <a:pt x="252" y="134"/>
                  <a:pt x="251" y="137"/>
                  <a:pt x="248" y="140"/>
                </a:cubicBezTo>
                <a:close/>
                <a:moveTo>
                  <a:pt x="47" y="134"/>
                </a:moveTo>
                <a:cubicBezTo>
                  <a:pt x="47" y="136"/>
                  <a:pt x="45" y="139"/>
                  <a:pt x="48" y="140"/>
                </a:cubicBezTo>
                <a:cubicBezTo>
                  <a:pt x="47" y="137"/>
                  <a:pt x="48" y="136"/>
                  <a:pt x="49" y="135"/>
                </a:cubicBezTo>
                <a:cubicBezTo>
                  <a:pt x="49" y="134"/>
                  <a:pt x="48" y="134"/>
                  <a:pt x="47" y="134"/>
                </a:cubicBezTo>
                <a:close/>
                <a:moveTo>
                  <a:pt x="252" y="167"/>
                </a:moveTo>
                <a:cubicBezTo>
                  <a:pt x="251" y="169"/>
                  <a:pt x="250" y="170"/>
                  <a:pt x="251" y="172"/>
                </a:cubicBezTo>
                <a:cubicBezTo>
                  <a:pt x="250" y="173"/>
                  <a:pt x="249" y="175"/>
                  <a:pt x="250" y="176"/>
                </a:cubicBezTo>
                <a:cubicBezTo>
                  <a:pt x="251" y="171"/>
                  <a:pt x="255" y="164"/>
                  <a:pt x="255" y="159"/>
                </a:cubicBezTo>
                <a:cubicBezTo>
                  <a:pt x="256" y="156"/>
                  <a:pt x="259" y="158"/>
                  <a:pt x="262" y="159"/>
                </a:cubicBezTo>
                <a:cubicBezTo>
                  <a:pt x="262" y="161"/>
                  <a:pt x="262" y="162"/>
                  <a:pt x="261" y="163"/>
                </a:cubicBezTo>
                <a:cubicBezTo>
                  <a:pt x="263" y="164"/>
                  <a:pt x="260" y="166"/>
                  <a:pt x="262" y="167"/>
                </a:cubicBezTo>
                <a:cubicBezTo>
                  <a:pt x="264" y="159"/>
                  <a:pt x="266" y="147"/>
                  <a:pt x="267" y="136"/>
                </a:cubicBezTo>
                <a:cubicBezTo>
                  <a:pt x="264" y="136"/>
                  <a:pt x="262" y="136"/>
                  <a:pt x="260" y="134"/>
                </a:cubicBezTo>
                <a:cubicBezTo>
                  <a:pt x="257" y="145"/>
                  <a:pt x="254" y="156"/>
                  <a:pt x="252" y="167"/>
                </a:cubicBezTo>
                <a:close/>
                <a:moveTo>
                  <a:pt x="152" y="145"/>
                </a:moveTo>
                <a:cubicBezTo>
                  <a:pt x="154" y="146"/>
                  <a:pt x="158" y="152"/>
                  <a:pt x="161" y="152"/>
                </a:cubicBezTo>
                <a:cubicBezTo>
                  <a:pt x="162" y="152"/>
                  <a:pt x="163" y="150"/>
                  <a:pt x="163" y="149"/>
                </a:cubicBezTo>
                <a:cubicBezTo>
                  <a:pt x="165" y="146"/>
                  <a:pt x="167" y="144"/>
                  <a:pt x="167" y="141"/>
                </a:cubicBezTo>
                <a:cubicBezTo>
                  <a:pt x="164" y="140"/>
                  <a:pt x="162" y="138"/>
                  <a:pt x="158" y="138"/>
                </a:cubicBezTo>
                <a:cubicBezTo>
                  <a:pt x="159" y="137"/>
                  <a:pt x="157" y="137"/>
                  <a:pt x="157" y="136"/>
                </a:cubicBezTo>
                <a:cubicBezTo>
                  <a:pt x="155" y="139"/>
                  <a:pt x="153" y="141"/>
                  <a:pt x="152" y="145"/>
                </a:cubicBezTo>
                <a:close/>
                <a:moveTo>
                  <a:pt x="53" y="137"/>
                </a:moveTo>
                <a:cubicBezTo>
                  <a:pt x="52" y="137"/>
                  <a:pt x="51" y="137"/>
                  <a:pt x="50" y="137"/>
                </a:cubicBezTo>
                <a:cubicBezTo>
                  <a:pt x="49" y="143"/>
                  <a:pt x="55" y="141"/>
                  <a:pt x="59" y="143"/>
                </a:cubicBezTo>
                <a:cubicBezTo>
                  <a:pt x="57" y="140"/>
                  <a:pt x="55" y="139"/>
                  <a:pt x="53" y="137"/>
                </a:cubicBezTo>
                <a:close/>
                <a:moveTo>
                  <a:pt x="144" y="137"/>
                </a:moveTo>
                <a:cubicBezTo>
                  <a:pt x="140" y="139"/>
                  <a:pt x="138" y="143"/>
                  <a:pt x="136" y="145"/>
                </a:cubicBezTo>
                <a:cubicBezTo>
                  <a:pt x="138" y="147"/>
                  <a:pt x="140" y="148"/>
                  <a:pt x="141" y="150"/>
                </a:cubicBezTo>
                <a:cubicBezTo>
                  <a:pt x="143" y="151"/>
                  <a:pt x="144" y="152"/>
                  <a:pt x="145" y="152"/>
                </a:cubicBezTo>
                <a:cubicBezTo>
                  <a:pt x="146" y="152"/>
                  <a:pt x="146" y="150"/>
                  <a:pt x="147" y="149"/>
                </a:cubicBezTo>
                <a:cubicBezTo>
                  <a:pt x="147" y="148"/>
                  <a:pt x="148" y="148"/>
                  <a:pt x="148" y="148"/>
                </a:cubicBezTo>
                <a:cubicBezTo>
                  <a:pt x="149" y="147"/>
                  <a:pt x="149" y="145"/>
                  <a:pt x="149" y="144"/>
                </a:cubicBezTo>
                <a:cubicBezTo>
                  <a:pt x="147" y="142"/>
                  <a:pt x="146" y="139"/>
                  <a:pt x="144" y="137"/>
                </a:cubicBezTo>
                <a:close/>
                <a:moveTo>
                  <a:pt x="86" y="143"/>
                </a:moveTo>
                <a:cubicBezTo>
                  <a:pt x="87" y="145"/>
                  <a:pt x="85" y="148"/>
                  <a:pt x="84" y="150"/>
                </a:cubicBezTo>
                <a:cubicBezTo>
                  <a:pt x="84" y="150"/>
                  <a:pt x="83" y="150"/>
                  <a:pt x="83" y="150"/>
                </a:cubicBezTo>
                <a:cubicBezTo>
                  <a:pt x="83" y="148"/>
                  <a:pt x="83" y="147"/>
                  <a:pt x="84" y="146"/>
                </a:cubicBezTo>
                <a:cubicBezTo>
                  <a:pt x="82" y="146"/>
                  <a:pt x="81" y="147"/>
                  <a:pt x="79" y="147"/>
                </a:cubicBezTo>
                <a:cubicBezTo>
                  <a:pt x="80" y="149"/>
                  <a:pt x="82" y="149"/>
                  <a:pt x="84" y="150"/>
                </a:cubicBezTo>
                <a:cubicBezTo>
                  <a:pt x="86" y="147"/>
                  <a:pt x="90" y="146"/>
                  <a:pt x="92" y="143"/>
                </a:cubicBezTo>
                <a:cubicBezTo>
                  <a:pt x="90" y="141"/>
                  <a:pt x="89" y="139"/>
                  <a:pt x="88" y="138"/>
                </a:cubicBezTo>
                <a:cubicBezTo>
                  <a:pt x="87" y="140"/>
                  <a:pt x="88" y="142"/>
                  <a:pt x="86" y="143"/>
                </a:cubicBezTo>
                <a:close/>
                <a:moveTo>
                  <a:pt x="113" y="138"/>
                </a:moveTo>
                <a:cubicBezTo>
                  <a:pt x="110" y="140"/>
                  <a:pt x="109" y="143"/>
                  <a:pt x="106" y="145"/>
                </a:cubicBezTo>
                <a:cubicBezTo>
                  <a:pt x="108" y="148"/>
                  <a:pt x="110" y="151"/>
                  <a:pt x="112" y="153"/>
                </a:cubicBezTo>
                <a:cubicBezTo>
                  <a:pt x="114" y="150"/>
                  <a:pt x="117" y="148"/>
                  <a:pt x="119" y="146"/>
                </a:cubicBezTo>
                <a:cubicBezTo>
                  <a:pt x="117" y="143"/>
                  <a:pt x="115" y="140"/>
                  <a:pt x="113" y="138"/>
                </a:cubicBezTo>
                <a:close/>
                <a:moveTo>
                  <a:pt x="101" y="141"/>
                </a:moveTo>
                <a:cubicBezTo>
                  <a:pt x="100" y="136"/>
                  <a:pt x="96" y="143"/>
                  <a:pt x="95" y="144"/>
                </a:cubicBezTo>
                <a:cubicBezTo>
                  <a:pt x="96" y="145"/>
                  <a:pt x="96" y="148"/>
                  <a:pt x="98" y="149"/>
                </a:cubicBezTo>
                <a:cubicBezTo>
                  <a:pt x="100" y="147"/>
                  <a:pt x="102" y="146"/>
                  <a:pt x="103" y="144"/>
                </a:cubicBezTo>
                <a:cubicBezTo>
                  <a:pt x="103" y="143"/>
                  <a:pt x="102" y="142"/>
                  <a:pt x="101" y="141"/>
                </a:cubicBezTo>
                <a:close/>
                <a:moveTo>
                  <a:pt x="269" y="144"/>
                </a:moveTo>
                <a:cubicBezTo>
                  <a:pt x="268" y="145"/>
                  <a:pt x="267" y="150"/>
                  <a:pt x="267" y="151"/>
                </a:cubicBezTo>
                <a:cubicBezTo>
                  <a:pt x="267" y="149"/>
                  <a:pt x="269" y="148"/>
                  <a:pt x="270" y="147"/>
                </a:cubicBezTo>
                <a:cubicBezTo>
                  <a:pt x="270" y="144"/>
                  <a:pt x="269" y="141"/>
                  <a:pt x="269" y="139"/>
                </a:cubicBezTo>
                <a:cubicBezTo>
                  <a:pt x="269" y="141"/>
                  <a:pt x="268" y="142"/>
                  <a:pt x="269" y="144"/>
                </a:cubicBezTo>
                <a:close/>
                <a:moveTo>
                  <a:pt x="133" y="145"/>
                </a:moveTo>
                <a:cubicBezTo>
                  <a:pt x="133" y="143"/>
                  <a:pt x="129" y="140"/>
                  <a:pt x="128" y="140"/>
                </a:cubicBezTo>
                <a:cubicBezTo>
                  <a:pt x="126" y="142"/>
                  <a:pt x="124" y="144"/>
                  <a:pt x="121" y="146"/>
                </a:cubicBezTo>
                <a:cubicBezTo>
                  <a:pt x="123" y="149"/>
                  <a:pt x="125" y="152"/>
                  <a:pt x="127" y="153"/>
                </a:cubicBezTo>
                <a:cubicBezTo>
                  <a:pt x="128" y="150"/>
                  <a:pt x="133" y="148"/>
                  <a:pt x="133" y="145"/>
                </a:cubicBezTo>
                <a:close/>
                <a:moveTo>
                  <a:pt x="177" y="146"/>
                </a:moveTo>
                <a:cubicBezTo>
                  <a:pt x="178" y="148"/>
                  <a:pt x="180" y="149"/>
                  <a:pt x="180" y="152"/>
                </a:cubicBezTo>
                <a:cubicBezTo>
                  <a:pt x="183" y="150"/>
                  <a:pt x="185" y="148"/>
                  <a:pt x="186" y="146"/>
                </a:cubicBezTo>
                <a:cubicBezTo>
                  <a:pt x="185" y="144"/>
                  <a:pt x="184" y="142"/>
                  <a:pt x="182" y="141"/>
                </a:cubicBezTo>
                <a:cubicBezTo>
                  <a:pt x="180" y="142"/>
                  <a:pt x="179" y="144"/>
                  <a:pt x="177" y="146"/>
                </a:cubicBezTo>
                <a:close/>
                <a:moveTo>
                  <a:pt x="271" y="143"/>
                </a:moveTo>
                <a:cubicBezTo>
                  <a:pt x="271" y="145"/>
                  <a:pt x="272" y="145"/>
                  <a:pt x="271" y="147"/>
                </a:cubicBezTo>
                <a:cubicBezTo>
                  <a:pt x="276" y="149"/>
                  <a:pt x="284" y="148"/>
                  <a:pt x="287" y="145"/>
                </a:cubicBezTo>
                <a:cubicBezTo>
                  <a:pt x="287" y="145"/>
                  <a:pt x="287" y="143"/>
                  <a:pt x="287" y="142"/>
                </a:cubicBezTo>
                <a:cubicBezTo>
                  <a:pt x="283" y="144"/>
                  <a:pt x="276" y="143"/>
                  <a:pt x="271" y="143"/>
                </a:cubicBezTo>
                <a:close/>
                <a:moveTo>
                  <a:pt x="247" y="143"/>
                </a:moveTo>
                <a:cubicBezTo>
                  <a:pt x="247" y="144"/>
                  <a:pt x="246" y="144"/>
                  <a:pt x="246" y="146"/>
                </a:cubicBezTo>
                <a:cubicBezTo>
                  <a:pt x="248" y="147"/>
                  <a:pt x="250" y="147"/>
                  <a:pt x="253" y="147"/>
                </a:cubicBezTo>
                <a:cubicBezTo>
                  <a:pt x="254" y="146"/>
                  <a:pt x="253" y="145"/>
                  <a:pt x="254" y="144"/>
                </a:cubicBezTo>
                <a:cubicBezTo>
                  <a:pt x="253" y="145"/>
                  <a:pt x="251" y="143"/>
                  <a:pt x="252" y="143"/>
                </a:cubicBezTo>
                <a:cubicBezTo>
                  <a:pt x="250" y="142"/>
                  <a:pt x="248" y="143"/>
                  <a:pt x="247" y="143"/>
                </a:cubicBezTo>
                <a:close/>
                <a:moveTo>
                  <a:pt x="98" y="166"/>
                </a:moveTo>
                <a:cubicBezTo>
                  <a:pt x="98" y="170"/>
                  <a:pt x="99" y="172"/>
                  <a:pt x="101" y="175"/>
                </a:cubicBezTo>
                <a:cubicBezTo>
                  <a:pt x="100" y="175"/>
                  <a:pt x="100" y="176"/>
                  <a:pt x="100" y="176"/>
                </a:cubicBezTo>
                <a:cubicBezTo>
                  <a:pt x="99" y="176"/>
                  <a:pt x="98" y="175"/>
                  <a:pt x="97" y="174"/>
                </a:cubicBezTo>
                <a:cubicBezTo>
                  <a:pt x="93" y="174"/>
                  <a:pt x="90" y="172"/>
                  <a:pt x="86" y="171"/>
                </a:cubicBezTo>
                <a:cubicBezTo>
                  <a:pt x="85" y="170"/>
                  <a:pt x="84" y="169"/>
                  <a:pt x="84" y="168"/>
                </a:cubicBezTo>
                <a:cubicBezTo>
                  <a:pt x="82" y="169"/>
                  <a:pt x="82" y="170"/>
                  <a:pt x="82" y="171"/>
                </a:cubicBezTo>
                <a:cubicBezTo>
                  <a:pt x="84" y="175"/>
                  <a:pt x="85" y="179"/>
                  <a:pt x="84" y="184"/>
                </a:cubicBezTo>
                <a:cubicBezTo>
                  <a:pt x="93" y="182"/>
                  <a:pt x="105" y="181"/>
                  <a:pt x="114" y="183"/>
                </a:cubicBezTo>
                <a:cubicBezTo>
                  <a:pt x="116" y="183"/>
                  <a:pt x="119" y="185"/>
                  <a:pt x="122" y="185"/>
                </a:cubicBezTo>
                <a:cubicBezTo>
                  <a:pt x="126" y="187"/>
                  <a:pt x="129" y="190"/>
                  <a:pt x="133" y="192"/>
                </a:cubicBezTo>
                <a:cubicBezTo>
                  <a:pt x="142" y="181"/>
                  <a:pt x="155" y="174"/>
                  <a:pt x="173" y="171"/>
                </a:cubicBezTo>
                <a:cubicBezTo>
                  <a:pt x="173" y="172"/>
                  <a:pt x="174" y="171"/>
                  <a:pt x="175" y="172"/>
                </a:cubicBezTo>
                <a:cubicBezTo>
                  <a:pt x="175" y="169"/>
                  <a:pt x="176" y="165"/>
                  <a:pt x="178" y="162"/>
                </a:cubicBezTo>
                <a:cubicBezTo>
                  <a:pt x="178" y="162"/>
                  <a:pt x="177" y="162"/>
                  <a:pt x="177" y="162"/>
                </a:cubicBezTo>
                <a:cubicBezTo>
                  <a:pt x="176" y="156"/>
                  <a:pt x="172" y="152"/>
                  <a:pt x="171" y="148"/>
                </a:cubicBezTo>
                <a:cubicBezTo>
                  <a:pt x="170" y="146"/>
                  <a:pt x="171" y="144"/>
                  <a:pt x="169" y="143"/>
                </a:cubicBezTo>
                <a:cubicBezTo>
                  <a:pt x="168" y="144"/>
                  <a:pt x="167" y="147"/>
                  <a:pt x="166" y="149"/>
                </a:cubicBezTo>
                <a:cubicBezTo>
                  <a:pt x="164" y="151"/>
                  <a:pt x="163" y="154"/>
                  <a:pt x="160" y="154"/>
                </a:cubicBezTo>
                <a:cubicBezTo>
                  <a:pt x="157" y="152"/>
                  <a:pt x="154" y="150"/>
                  <a:pt x="151" y="147"/>
                </a:cubicBezTo>
                <a:cubicBezTo>
                  <a:pt x="150" y="150"/>
                  <a:pt x="148" y="153"/>
                  <a:pt x="145" y="155"/>
                </a:cubicBezTo>
                <a:cubicBezTo>
                  <a:pt x="145" y="155"/>
                  <a:pt x="144" y="155"/>
                  <a:pt x="144" y="155"/>
                </a:cubicBezTo>
                <a:cubicBezTo>
                  <a:pt x="142" y="151"/>
                  <a:pt x="137" y="150"/>
                  <a:pt x="135" y="147"/>
                </a:cubicBezTo>
                <a:cubicBezTo>
                  <a:pt x="133" y="148"/>
                  <a:pt x="132" y="149"/>
                  <a:pt x="131" y="151"/>
                </a:cubicBezTo>
                <a:cubicBezTo>
                  <a:pt x="130" y="153"/>
                  <a:pt x="129" y="156"/>
                  <a:pt x="127" y="156"/>
                </a:cubicBezTo>
                <a:cubicBezTo>
                  <a:pt x="124" y="156"/>
                  <a:pt x="122" y="149"/>
                  <a:pt x="120" y="148"/>
                </a:cubicBezTo>
                <a:cubicBezTo>
                  <a:pt x="117" y="150"/>
                  <a:pt x="115" y="154"/>
                  <a:pt x="112" y="156"/>
                </a:cubicBezTo>
                <a:cubicBezTo>
                  <a:pt x="111" y="156"/>
                  <a:pt x="110" y="155"/>
                  <a:pt x="110" y="153"/>
                </a:cubicBezTo>
                <a:cubicBezTo>
                  <a:pt x="108" y="151"/>
                  <a:pt x="106" y="149"/>
                  <a:pt x="105" y="146"/>
                </a:cubicBezTo>
                <a:cubicBezTo>
                  <a:pt x="104" y="147"/>
                  <a:pt x="100" y="149"/>
                  <a:pt x="99" y="150"/>
                </a:cubicBezTo>
                <a:cubicBezTo>
                  <a:pt x="98" y="151"/>
                  <a:pt x="98" y="152"/>
                  <a:pt x="97" y="152"/>
                </a:cubicBezTo>
                <a:cubicBezTo>
                  <a:pt x="97" y="152"/>
                  <a:pt x="95" y="152"/>
                  <a:pt x="95" y="150"/>
                </a:cubicBezTo>
                <a:cubicBezTo>
                  <a:pt x="96" y="149"/>
                  <a:pt x="94" y="147"/>
                  <a:pt x="93" y="145"/>
                </a:cubicBezTo>
                <a:cubicBezTo>
                  <a:pt x="90" y="147"/>
                  <a:pt x="88" y="149"/>
                  <a:pt x="86" y="151"/>
                </a:cubicBezTo>
                <a:cubicBezTo>
                  <a:pt x="91" y="152"/>
                  <a:pt x="93" y="156"/>
                  <a:pt x="93" y="161"/>
                </a:cubicBezTo>
                <a:cubicBezTo>
                  <a:pt x="94" y="163"/>
                  <a:pt x="98" y="163"/>
                  <a:pt x="96" y="164"/>
                </a:cubicBezTo>
                <a:cubicBezTo>
                  <a:pt x="97" y="165"/>
                  <a:pt x="97" y="166"/>
                  <a:pt x="98" y="166"/>
                </a:cubicBezTo>
                <a:close/>
                <a:moveTo>
                  <a:pt x="173" y="147"/>
                </a:moveTo>
                <a:cubicBezTo>
                  <a:pt x="174" y="147"/>
                  <a:pt x="174" y="146"/>
                  <a:pt x="174" y="145"/>
                </a:cubicBezTo>
                <a:cubicBezTo>
                  <a:pt x="173" y="145"/>
                  <a:pt x="173" y="143"/>
                  <a:pt x="172" y="143"/>
                </a:cubicBezTo>
                <a:cubicBezTo>
                  <a:pt x="172" y="144"/>
                  <a:pt x="173" y="145"/>
                  <a:pt x="173" y="147"/>
                </a:cubicBezTo>
                <a:close/>
                <a:moveTo>
                  <a:pt x="192" y="143"/>
                </a:moveTo>
                <a:cubicBezTo>
                  <a:pt x="191" y="144"/>
                  <a:pt x="190" y="145"/>
                  <a:pt x="189" y="146"/>
                </a:cubicBezTo>
                <a:cubicBezTo>
                  <a:pt x="191" y="149"/>
                  <a:pt x="193" y="151"/>
                  <a:pt x="196" y="152"/>
                </a:cubicBezTo>
                <a:cubicBezTo>
                  <a:pt x="197" y="152"/>
                  <a:pt x="198" y="151"/>
                  <a:pt x="199" y="150"/>
                </a:cubicBezTo>
                <a:cubicBezTo>
                  <a:pt x="197" y="150"/>
                  <a:pt x="197" y="149"/>
                  <a:pt x="196" y="148"/>
                </a:cubicBezTo>
                <a:cubicBezTo>
                  <a:pt x="196" y="148"/>
                  <a:pt x="197" y="149"/>
                  <a:pt x="197" y="148"/>
                </a:cubicBezTo>
                <a:cubicBezTo>
                  <a:pt x="196" y="147"/>
                  <a:pt x="194" y="145"/>
                  <a:pt x="192" y="143"/>
                </a:cubicBezTo>
                <a:close/>
                <a:moveTo>
                  <a:pt x="200" y="149"/>
                </a:moveTo>
                <a:cubicBezTo>
                  <a:pt x="201" y="149"/>
                  <a:pt x="201" y="148"/>
                  <a:pt x="202" y="147"/>
                </a:cubicBezTo>
                <a:cubicBezTo>
                  <a:pt x="199" y="146"/>
                  <a:pt x="197" y="144"/>
                  <a:pt x="195" y="143"/>
                </a:cubicBezTo>
                <a:cubicBezTo>
                  <a:pt x="197" y="145"/>
                  <a:pt x="199" y="147"/>
                  <a:pt x="200" y="149"/>
                </a:cubicBezTo>
                <a:close/>
                <a:moveTo>
                  <a:pt x="60" y="146"/>
                </a:moveTo>
                <a:cubicBezTo>
                  <a:pt x="60" y="144"/>
                  <a:pt x="57" y="145"/>
                  <a:pt x="57" y="144"/>
                </a:cubicBezTo>
                <a:cubicBezTo>
                  <a:pt x="56" y="144"/>
                  <a:pt x="56" y="144"/>
                  <a:pt x="56" y="144"/>
                </a:cubicBezTo>
                <a:cubicBezTo>
                  <a:pt x="56" y="145"/>
                  <a:pt x="58" y="146"/>
                  <a:pt x="60" y="146"/>
                </a:cubicBezTo>
                <a:close/>
                <a:moveTo>
                  <a:pt x="56" y="152"/>
                </a:moveTo>
                <a:cubicBezTo>
                  <a:pt x="57" y="152"/>
                  <a:pt x="57" y="153"/>
                  <a:pt x="58" y="154"/>
                </a:cubicBezTo>
                <a:cubicBezTo>
                  <a:pt x="61" y="153"/>
                  <a:pt x="60" y="149"/>
                  <a:pt x="63" y="148"/>
                </a:cubicBezTo>
                <a:cubicBezTo>
                  <a:pt x="63" y="147"/>
                  <a:pt x="64" y="148"/>
                  <a:pt x="64" y="147"/>
                </a:cubicBezTo>
                <a:cubicBezTo>
                  <a:pt x="63" y="147"/>
                  <a:pt x="63" y="146"/>
                  <a:pt x="62" y="146"/>
                </a:cubicBezTo>
                <a:cubicBezTo>
                  <a:pt x="63" y="149"/>
                  <a:pt x="58" y="150"/>
                  <a:pt x="57" y="149"/>
                </a:cubicBezTo>
                <a:cubicBezTo>
                  <a:pt x="57" y="149"/>
                  <a:pt x="56" y="151"/>
                  <a:pt x="56" y="152"/>
                </a:cubicBezTo>
                <a:close/>
                <a:moveTo>
                  <a:pt x="176" y="147"/>
                </a:moveTo>
                <a:cubicBezTo>
                  <a:pt x="175" y="148"/>
                  <a:pt x="174" y="150"/>
                  <a:pt x="174" y="151"/>
                </a:cubicBezTo>
                <a:cubicBezTo>
                  <a:pt x="176" y="154"/>
                  <a:pt x="177" y="158"/>
                  <a:pt x="178" y="161"/>
                </a:cubicBezTo>
                <a:cubicBezTo>
                  <a:pt x="179" y="160"/>
                  <a:pt x="180" y="158"/>
                  <a:pt x="183" y="158"/>
                </a:cubicBezTo>
                <a:cubicBezTo>
                  <a:pt x="183" y="158"/>
                  <a:pt x="183" y="159"/>
                  <a:pt x="183" y="159"/>
                </a:cubicBezTo>
                <a:cubicBezTo>
                  <a:pt x="177" y="164"/>
                  <a:pt x="173" y="179"/>
                  <a:pt x="181" y="184"/>
                </a:cubicBezTo>
                <a:cubicBezTo>
                  <a:pt x="181" y="182"/>
                  <a:pt x="186" y="183"/>
                  <a:pt x="188" y="181"/>
                </a:cubicBezTo>
                <a:cubicBezTo>
                  <a:pt x="188" y="180"/>
                  <a:pt x="188" y="179"/>
                  <a:pt x="188" y="177"/>
                </a:cubicBezTo>
                <a:cubicBezTo>
                  <a:pt x="189" y="173"/>
                  <a:pt x="193" y="175"/>
                  <a:pt x="196" y="175"/>
                </a:cubicBezTo>
                <a:cubicBezTo>
                  <a:pt x="200" y="175"/>
                  <a:pt x="202" y="173"/>
                  <a:pt x="205" y="173"/>
                </a:cubicBezTo>
                <a:cubicBezTo>
                  <a:pt x="207" y="173"/>
                  <a:pt x="208" y="172"/>
                  <a:pt x="210" y="173"/>
                </a:cubicBezTo>
                <a:cubicBezTo>
                  <a:pt x="215" y="174"/>
                  <a:pt x="217" y="178"/>
                  <a:pt x="217" y="182"/>
                </a:cubicBezTo>
                <a:cubicBezTo>
                  <a:pt x="219" y="180"/>
                  <a:pt x="220" y="177"/>
                  <a:pt x="221" y="175"/>
                </a:cubicBezTo>
                <a:cubicBezTo>
                  <a:pt x="220" y="169"/>
                  <a:pt x="217" y="164"/>
                  <a:pt x="212" y="161"/>
                </a:cubicBezTo>
                <a:cubicBezTo>
                  <a:pt x="212" y="161"/>
                  <a:pt x="212" y="161"/>
                  <a:pt x="212" y="160"/>
                </a:cubicBezTo>
                <a:cubicBezTo>
                  <a:pt x="206" y="158"/>
                  <a:pt x="201" y="155"/>
                  <a:pt x="194" y="156"/>
                </a:cubicBezTo>
                <a:cubicBezTo>
                  <a:pt x="192" y="154"/>
                  <a:pt x="190" y="154"/>
                  <a:pt x="187" y="154"/>
                </a:cubicBezTo>
                <a:cubicBezTo>
                  <a:pt x="186" y="154"/>
                  <a:pt x="186" y="154"/>
                  <a:pt x="186" y="153"/>
                </a:cubicBezTo>
                <a:cubicBezTo>
                  <a:pt x="188" y="151"/>
                  <a:pt x="190" y="153"/>
                  <a:pt x="193" y="153"/>
                </a:cubicBezTo>
                <a:cubicBezTo>
                  <a:pt x="191" y="151"/>
                  <a:pt x="189" y="150"/>
                  <a:pt x="188" y="148"/>
                </a:cubicBezTo>
                <a:cubicBezTo>
                  <a:pt x="185" y="149"/>
                  <a:pt x="184" y="153"/>
                  <a:pt x="180" y="154"/>
                </a:cubicBezTo>
                <a:cubicBezTo>
                  <a:pt x="179" y="152"/>
                  <a:pt x="178" y="149"/>
                  <a:pt x="176" y="147"/>
                </a:cubicBezTo>
                <a:close/>
                <a:moveTo>
                  <a:pt x="203" y="149"/>
                </a:moveTo>
                <a:cubicBezTo>
                  <a:pt x="200" y="152"/>
                  <a:pt x="206" y="153"/>
                  <a:pt x="206" y="156"/>
                </a:cubicBezTo>
                <a:cubicBezTo>
                  <a:pt x="208" y="156"/>
                  <a:pt x="210" y="158"/>
                  <a:pt x="212" y="158"/>
                </a:cubicBezTo>
                <a:cubicBezTo>
                  <a:pt x="210" y="154"/>
                  <a:pt x="208" y="151"/>
                  <a:pt x="203" y="149"/>
                </a:cubicBezTo>
                <a:close/>
                <a:moveTo>
                  <a:pt x="234" y="180"/>
                </a:moveTo>
                <a:cubicBezTo>
                  <a:pt x="235" y="183"/>
                  <a:pt x="240" y="184"/>
                  <a:pt x="244" y="183"/>
                </a:cubicBezTo>
                <a:cubicBezTo>
                  <a:pt x="248" y="172"/>
                  <a:pt x="250" y="162"/>
                  <a:pt x="252" y="152"/>
                </a:cubicBezTo>
                <a:cubicBezTo>
                  <a:pt x="250" y="151"/>
                  <a:pt x="247" y="151"/>
                  <a:pt x="245" y="151"/>
                </a:cubicBezTo>
                <a:cubicBezTo>
                  <a:pt x="244" y="151"/>
                  <a:pt x="245" y="149"/>
                  <a:pt x="244" y="149"/>
                </a:cubicBezTo>
                <a:cubicBezTo>
                  <a:pt x="240" y="160"/>
                  <a:pt x="237" y="169"/>
                  <a:pt x="234" y="180"/>
                </a:cubicBezTo>
                <a:close/>
                <a:moveTo>
                  <a:pt x="268" y="155"/>
                </a:moveTo>
                <a:cubicBezTo>
                  <a:pt x="269" y="154"/>
                  <a:pt x="269" y="154"/>
                  <a:pt x="270" y="154"/>
                </a:cubicBezTo>
                <a:cubicBezTo>
                  <a:pt x="270" y="152"/>
                  <a:pt x="270" y="151"/>
                  <a:pt x="270" y="150"/>
                </a:cubicBezTo>
                <a:cubicBezTo>
                  <a:pt x="269" y="151"/>
                  <a:pt x="268" y="154"/>
                  <a:pt x="268" y="155"/>
                </a:cubicBezTo>
                <a:close/>
                <a:moveTo>
                  <a:pt x="272" y="151"/>
                </a:moveTo>
                <a:cubicBezTo>
                  <a:pt x="272" y="160"/>
                  <a:pt x="273" y="167"/>
                  <a:pt x="273" y="174"/>
                </a:cubicBezTo>
                <a:cubicBezTo>
                  <a:pt x="276" y="179"/>
                  <a:pt x="284" y="176"/>
                  <a:pt x="288" y="174"/>
                </a:cubicBezTo>
                <a:cubicBezTo>
                  <a:pt x="288" y="166"/>
                  <a:pt x="288" y="157"/>
                  <a:pt x="287" y="150"/>
                </a:cubicBezTo>
                <a:cubicBezTo>
                  <a:pt x="283" y="153"/>
                  <a:pt x="276" y="154"/>
                  <a:pt x="272" y="151"/>
                </a:cubicBezTo>
                <a:close/>
                <a:moveTo>
                  <a:pt x="83" y="153"/>
                </a:moveTo>
                <a:cubicBezTo>
                  <a:pt x="81" y="152"/>
                  <a:pt x="79" y="151"/>
                  <a:pt x="77" y="151"/>
                </a:cubicBezTo>
                <a:cubicBezTo>
                  <a:pt x="72" y="151"/>
                  <a:pt x="68" y="153"/>
                  <a:pt x="64" y="151"/>
                </a:cubicBezTo>
                <a:cubicBezTo>
                  <a:pt x="62" y="154"/>
                  <a:pt x="58" y="156"/>
                  <a:pt x="57" y="159"/>
                </a:cubicBezTo>
                <a:cubicBezTo>
                  <a:pt x="56" y="163"/>
                  <a:pt x="58" y="168"/>
                  <a:pt x="60" y="171"/>
                </a:cubicBezTo>
                <a:cubicBezTo>
                  <a:pt x="65" y="174"/>
                  <a:pt x="69" y="178"/>
                  <a:pt x="74" y="177"/>
                </a:cubicBezTo>
                <a:cubicBezTo>
                  <a:pt x="74" y="176"/>
                  <a:pt x="74" y="175"/>
                  <a:pt x="74" y="174"/>
                </a:cubicBezTo>
                <a:cubicBezTo>
                  <a:pt x="76" y="174"/>
                  <a:pt x="78" y="174"/>
                  <a:pt x="79" y="172"/>
                </a:cubicBezTo>
                <a:cubicBezTo>
                  <a:pt x="79" y="170"/>
                  <a:pt x="78" y="168"/>
                  <a:pt x="80" y="167"/>
                </a:cubicBezTo>
                <a:cubicBezTo>
                  <a:pt x="83" y="166"/>
                  <a:pt x="83" y="162"/>
                  <a:pt x="81" y="161"/>
                </a:cubicBezTo>
                <a:cubicBezTo>
                  <a:pt x="80" y="160"/>
                  <a:pt x="80" y="160"/>
                  <a:pt x="80" y="159"/>
                </a:cubicBezTo>
                <a:cubicBezTo>
                  <a:pt x="82" y="156"/>
                  <a:pt x="87" y="158"/>
                  <a:pt x="90" y="158"/>
                </a:cubicBezTo>
                <a:cubicBezTo>
                  <a:pt x="90" y="154"/>
                  <a:pt x="87" y="154"/>
                  <a:pt x="83" y="153"/>
                </a:cubicBezTo>
                <a:close/>
                <a:moveTo>
                  <a:pt x="198" y="154"/>
                </a:moveTo>
                <a:cubicBezTo>
                  <a:pt x="200" y="153"/>
                  <a:pt x="202" y="155"/>
                  <a:pt x="203" y="154"/>
                </a:cubicBezTo>
                <a:cubicBezTo>
                  <a:pt x="202" y="152"/>
                  <a:pt x="199" y="150"/>
                  <a:pt x="198" y="154"/>
                </a:cubicBezTo>
                <a:close/>
                <a:moveTo>
                  <a:pt x="43" y="176"/>
                </a:moveTo>
                <a:cubicBezTo>
                  <a:pt x="43" y="181"/>
                  <a:pt x="45" y="186"/>
                  <a:pt x="48" y="190"/>
                </a:cubicBezTo>
                <a:cubicBezTo>
                  <a:pt x="51" y="192"/>
                  <a:pt x="55" y="195"/>
                  <a:pt x="60" y="196"/>
                </a:cubicBezTo>
                <a:cubicBezTo>
                  <a:pt x="63" y="196"/>
                  <a:pt x="69" y="196"/>
                  <a:pt x="72" y="195"/>
                </a:cubicBezTo>
                <a:cubicBezTo>
                  <a:pt x="80" y="193"/>
                  <a:pt x="84" y="182"/>
                  <a:pt x="81" y="174"/>
                </a:cubicBezTo>
                <a:cubicBezTo>
                  <a:pt x="80" y="174"/>
                  <a:pt x="79" y="174"/>
                  <a:pt x="79" y="175"/>
                </a:cubicBezTo>
                <a:cubicBezTo>
                  <a:pt x="83" y="180"/>
                  <a:pt x="74" y="184"/>
                  <a:pt x="69" y="185"/>
                </a:cubicBezTo>
                <a:cubicBezTo>
                  <a:pt x="68" y="185"/>
                  <a:pt x="67" y="184"/>
                  <a:pt x="66" y="184"/>
                </a:cubicBezTo>
                <a:cubicBezTo>
                  <a:pt x="65" y="184"/>
                  <a:pt x="64" y="185"/>
                  <a:pt x="63" y="185"/>
                </a:cubicBezTo>
                <a:cubicBezTo>
                  <a:pt x="63" y="185"/>
                  <a:pt x="62" y="184"/>
                  <a:pt x="62" y="184"/>
                </a:cubicBezTo>
                <a:cubicBezTo>
                  <a:pt x="56" y="183"/>
                  <a:pt x="53" y="180"/>
                  <a:pt x="50" y="176"/>
                </a:cubicBezTo>
                <a:cubicBezTo>
                  <a:pt x="49" y="173"/>
                  <a:pt x="48" y="168"/>
                  <a:pt x="51" y="164"/>
                </a:cubicBezTo>
                <a:cubicBezTo>
                  <a:pt x="52" y="164"/>
                  <a:pt x="53" y="163"/>
                  <a:pt x="55" y="162"/>
                </a:cubicBezTo>
                <a:cubicBezTo>
                  <a:pt x="54" y="159"/>
                  <a:pt x="56" y="158"/>
                  <a:pt x="57" y="156"/>
                </a:cubicBezTo>
                <a:cubicBezTo>
                  <a:pt x="56" y="155"/>
                  <a:pt x="56" y="154"/>
                  <a:pt x="55" y="153"/>
                </a:cubicBezTo>
                <a:cubicBezTo>
                  <a:pt x="52" y="160"/>
                  <a:pt x="44" y="166"/>
                  <a:pt x="43" y="176"/>
                </a:cubicBezTo>
                <a:close/>
                <a:moveTo>
                  <a:pt x="266" y="157"/>
                </a:moveTo>
                <a:cubicBezTo>
                  <a:pt x="266" y="160"/>
                  <a:pt x="265" y="161"/>
                  <a:pt x="266" y="163"/>
                </a:cubicBezTo>
                <a:cubicBezTo>
                  <a:pt x="266" y="160"/>
                  <a:pt x="269" y="159"/>
                  <a:pt x="269" y="157"/>
                </a:cubicBezTo>
                <a:cubicBezTo>
                  <a:pt x="268" y="157"/>
                  <a:pt x="267" y="157"/>
                  <a:pt x="266" y="157"/>
                </a:cubicBezTo>
                <a:close/>
                <a:moveTo>
                  <a:pt x="266" y="167"/>
                </a:moveTo>
                <a:cubicBezTo>
                  <a:pt x="268" y="168"/>
                  <a:pt x="268" y="166"/>
                  <a:pt x="271" y="166"/>
                </a:cubicBezTo>
                <a:cubicBezTo>
                  <a:pt x="271" y="163"/>
                  <a:pt x="271" y="161"/>
                  <a:pt x="270" y="158"/>
                </a:cubicBezTo>
                <a:cubicBezTo>
                  <a:pt x="269" y="161"/>
                  <a:pt x="267" y="164"/>
                  <a:pt x="266" y="167"/>
                </a:cubicBezTo>
                <a:close/>
                <a:moveTo>
                  <a:pt x="83" y="160"/>
                </a:moveTo>
                <a:cubicBezTo>
                  <a:pt x="83" y="161"/>
                  <a:pt x="85" y="162"/>
                  <a:pt x="86" y="164"/>
                </a:cubicBezTo>
                <a:cubicBezTo>
                  <a:pt x="85" y="165"/>
                  <a:pt x="85" y="165"/>
                  <a:pt x="85" y="166"/>
                </a:cubicBezTo>
                <a:cubicBezTo>
                  <a:pt x="86" y="167"/>
                  <a:pt x="86" y="169"/>
                  <a:pt x="88" y="170"/>
                </a:cubicBezTo>
                <a:cubicBezTo>
                  <a:pt x="89" y="168"/>
                  <a:pt x="92" y="167"/>
                  <a:pt x="93" y="165"/>
                </a:cubicBezTo>
                <a:cubicBezTo>
                  <a:pt x="91" y="163"/>
                  <a:pt x="88" y="158"/>
                  <a:pt x="83" y="160"/>
                </a:cubicBezTo>
                <a:close/>
                <a:moveTo>
                  <a:pt x="52" y="167"/>
                </a:moveTo>
                <a:cubicBezTo>
                  <a:pt x="51" y="172"/>
                  <a:pt x="52" y="178"/>
                  <a:pt x="57" y="180"/>
                </a:cubicBezTo>
                <a:cubicBezTo>
                  <a:pt x="59" y="180"/>
                  <a:pt x="60" y="178"/>
                  <a:pt x="62" y="177"/>
                </a:cubicBezTo>
                <a:cubicBezTo>
                  <a:pt x="62" y="179"/>
                  <a:pt x="61" y="180"/>
                  <a:pt x="59" y="181"/>
                </a:cubicBezTo>
                <a:cubicBezTo>
                  <a:pt x="65" y="184"/>
                  <a:pt x="77" y="183"/>
                  <a:pt x="78" y="177"/>
                </a:cubicBezTo>
                <a:cubicBezTo>
                  <a:pt x="77" y="177"/>
                  <a:pt x="77" y="178"/>
                  <a:pt x="76" y="179"/>
                </a:cubicBezTo>
                <a:cubicBezTo>
                  <a:pt x="74" y="180"/>
                  <a:pt x="71" y="179"/>
                  <a:pt x="70" y="179"/>
                </a:cubicBezTo>
                <a:cubicBezTo>
                  <a:pt x="69" y="180"/>
                  <a:pt x="70" y="182"/>
                  <a:pt x="68" y="182"/>
                </a:cubicBezTo>
                <a:cubicBezTo>
                  <a:pt x="68" y="180"/>
                  <a:pt x="68" y="179"/>
                  <a:pt x="68" y="178"/>
                </a:cubicBezTo>
                <a:cubicBezTo>
                  <a:pt x="64" y="176"/>
                  <a:pt x="61" y="174"/>
                  <a:pt x="58" y="171"/>
                </a:cubicBezTo>
                <a:cubicBezTo>
                  <a:pt x="57" y="172"/>
                  <a:pt x="56" y="175"/>
                  <a:pt x="54" y="174"/>
                </a:cubicBezTo>
                <a:cubicBezTo>
                  <a:pt x="55" y="172"/>
                  <a:pt x="56" y="171"/>
                  <a:pt x="57" y="169"/>
                </a:cubicBezTo>
                <a:cubicBezTo>
                  <a:pt x="56" y="168"/>
                  <a:pt x="55" y="166"/>
                  <a:pt x="54" y="165"/>
                </a:cubicBezTo>
                <a:cubicBezTo>
                  <a:pt x="54" y="165"/>
                  <a:pt x="55" y="164"/>
                  <a:pt x="54" y="164"/>
                </a:cubicBezTo>
                <a:cubicBezTo>
                  <a:pt x="53" y="165"/>
                  <a:pt x="52" y="166"/>
                  <a:pt x="52" y="167"/>
                </a:cubicBezTo>
                <a:close/>
                <a:moveTo>
                  <a:pt x="90" y="170"/>
                </a:moveTo>
                <a:cubicBezTo>
                  <a:pt x="92" y="171"/>
                  <a:pt x="93" y="171"/>
                  <a:pt x="94" y="169"/>
                </a:cubicBezTo>
                <a:cubicBezTo>
                  <a:pt x="93" y="169"/>
                  <a:pt x="94" y="168"/>
                  <a:pt x="94" y="167"/>
                </a:cubicBezTo>
                <a:cubicBezTo>
                  <a:pt x="93" y="168"/>
                  <a:pt x="91" y="169"/>
                  <a:pt x="90" y="170"/>
                </a:cubicBezTo>
                <a:close/>
                <a:moveTo>
                  <a:pt x="259" y="183"/>
                </a:moveTo>
                <a:cubicBezTo>
                  <a:pt x="260" y="178"/>
                  <a:pt x="263" y="172"/>
                  <a:pt x="262" y="168"/>
                </a:cubicBezTo>
                <a:cubicBezTo>
                  <a:pt x="260" y="173"/>
                  <a:pt x="260" y="178"/>
                  <a:pt x="259" y="183"/>
                </a:cubicBezTo>
                <a:close/>
                <a:moveTo>
                  <a:pt x="265" y="169"/>
                </a:moveTo>
                <a:cubicBezTo>
                  <a:pt x="264" y="171"/>
                  <a:pt x="263" y="174"/>
                  <a:pt x="263" y="177"/>
                </a:cubicBezTo>
                <a:cubicBezTo>
                  <a:pt x="266" y="175"/>
                  <a:pt x="267" y="172"/>
                  <a:pt x="269" y="169"/>
                </a:cubicBezTo>
                <a:cubicBezTo>
                  <a:pt x="268" y="169"/>
                  <a:pt x="266" y="169"/>
                  <a:pt x="265" y="169"/>
                </a:cubicBezTo>
                <a:close/>
                <a:moveTo>
                  <a:pt x="264" y="180"/>
                </a:moveTo>
                <a:cubicBezTo>
                  <a:pt x="266" y="180"/>
                  <a:pt x="269" y="177"/>
                  <a:pt x="271" y="176"/>
                </a:cubicBezTo>
                <a:cubicBezTo>
                  <a:pt x="271" y="174"/>
                  <a:pt x="271" y="171"/>
                  <a:pt x="271" y="170"/>
                </a:cubicBezTo>
                <a:cubicBezTo>
                  <a:pt x="268" y="173"/>
                  <a:pt x="266" y="177"/>
                  <a:pt x="264" y="180"/>
                </a:cubicBezTo>
                <a:close/>
                <a:moveTo>
                  <a:pt x="136" y="191"/>
                </a:moveTo>
                <a:cubicBezTo>
                  <a:pt x="135" y="192"/>
                  <a:pt x="134" y="193"/>
                  <a:pt x="134" y="194"/>
                </a:cubicBezTo>
                <a:cubicBezTo>
                  <a:pt x="135" y="193"/>
                  <a:pt x="135" y="195"/>
                  <a:pt x="136" y="194"/>
                </a:cubicBezTo>
                <a:cubicBezTo>
                  <a:pt x="137" y="193"/>
                  <a:pt x="137" y="192"/>
                  <a:pt x="139" y="191"/>
                </a:cubicBezTo>
                <a:cubicBezTo>
                  <a:pt x="147" y="187"/>
                  <a:pt x="156" y="181"/>
                  <a:pt x="166" y="182"/>
                </a:cubicBezTo>
                <a:cubicBezTo>
                  <a:pt x="165" y="182"/>
                  <a:pt x="166" y="181"/>
                  <a:pt x="166" y="181"/>
                </a:cubicBezTo>
                <a:cubicBezTo>
                  <a:pt x="168" y="178"/>
                  <a:pt x="169" y="177"/>
                  <a:pt x="170" y="174"/>
                </a:cubicBezTo>
                <a:cubicBezTo>
                  <a:pt x="156" y="175"/>
                  <a:pt x="145" y="183"/>
                  <a:pt x="136" y="191"/>
                </a:cubicBezTo>
                <a:close/>
                <a:moveTo>
                  <a:pt x="177" y="184"/>
                </a:moveTo>
                <a:cubicBezTo>
                  <a:pt x="175" y="181"/>
                  <a:pt x="175" y="178"/>
                  <a:pt x="174" y="174"/>
                </a:cubicBezTo>
                <a:cubicBezTo>
                  <a:pt x="173" y="175"/>
                  <a:pt x="172" y="175"/>
                  <a:pt x="171" y="176"/>
                </a:cubicBezTo>
                <a:cubicBezTo>
                  <a:pt x="170" y="177"/>
                  <a:pt x="170" y="179"/>
                  <a:pt x="169" y="180"/>
                </a:cubicBezTo>
                <a:cubicBezTo>
                  <a:pt x="169" y="180"/>
                  <a:pt x="169" y="181"/>
                  <a:pt x="169" y="181"/>
                </a:cubicBezTo>
                <a:cubicBezTo>
                  <a:pt x="169" y="182"/>
                  <a:pt x="168" y="182"/>
                  <a:pt x="168" y="182"/>
                </a:cubicBezTo>
                <a:cubicBezTo>
                  <a:pt x="171" y="183"/>
                  <a:pt x="175" y="183"/>
                  <a:pt x="177" y="184"/>
                </a:cubicBezTo>
                <a:close/>
                <a:moveTo>
                  <a:pt x="212" y="182"/>
                </a:moveTo>
                <a:cubicBezTo>
                  <a:pt x="212" y="181"/>
                  <a:pt x="214" y="180"/>
                  <a:pt x="214" y="179"/>
                </a:cubicBezTo>
                <a:cubicBezTo>
                  <a:pt x="214" y="177"/>
                  <a:pt x="211" y="174"/>
                  <a:pt x="209" y="175"/>
                </a:cubicBezTo>
                <a:cubicBezTo>
                  <a:pt x="209" y="176"/>
                  <a:pt x="208" y="178"/>
                  <a:pt x="207" y="178"/>
                </a:cubicBezTo>
                <a:cubicBezTo>
                  <a:pt x="206" y="177"/>
                  <a:pt x="207" y="176"/>
                  <a:pt x="207" y="175"/>
                </a:cubicBezTo>
                <a:cubicBezTo>
                  <a:pt x="204" y="174"/>
                  <a:pt x="201" y="176"/>
                  <a:pt x="200" y="176"/>
                </a:cubicBezTo>
                <a:cubicBezTo>
                  <a:pt x="201" y="177"/>
                  <a:pt x="201" y="178"/>
                  <a:pt x="201" y="179"/>
                </a:cubicBezTo>
                <a:cubicBezTo>
                  <a:pt x="206" y="178"/>
                  <a:pt x="209" y="181"/>
                  <a:pt x="212" y="182"/>
                </a:cubicBezTo>
                <a:close/>
                <a:moveTo>
                  <a:pt x="190" y="181"/>
                </a:moveTo>
                <a:cubicBezTo>
                  <a:pt x="193" y="179"/>
                  <a:pt x="196" y="180"/>
                  <a:pt x="199" y="178"/>
                </a:cubicBezTo>
                <a:cubicBezTo>
                  <a:pt x="199" y="178"/>
                  <a:pt x="199" y="178"/>
                  <a:pt x="199" y="177"/>
                </a:cubicBezTo>
                <a:cubicBezTo>
                  <a:pt x="196" y="177"/>
                  <a:pt x="188" y="175"/>
                  <a:pt x="190" y="181"/>
                </a:cubicBezTo>
                <a:close/>
                <a:moveTo>
                  <a:pt x="273" y="181"/>
                </a:moveTo>
                <a:cubicBezTo>
                  <a:pt x="273" y="183"/>
                  <a:pt x="273" y="183"/>
                  <a:pt x="273" y="185"/>
                </a:cubicBezTo>
                <a:cubicBezTo>
                  <a:pt x="273" y="184"/>
                  <a:pt x="273" y="185"/>
                  <a:pt x="274" y="185"/>
                </a:cubicBezTo>
                <a:cubicBezTo>
                  <a:pt x="277" y="189"/>
                  <a:pt x="285" y="186"/>
                  <a:pt x="289" y="184"/>
                </a:cubicBezTo>
                <a:cubicBezTo>
                  <a:pt x="288" y="183"/>
                  <a:pt x="288" y="181"/>
                  <a:pt x="288" y="179"/>
                </a:cubicBezTo>
                <a:cubicBezTo>
                  <a:pt x="285" y="181"/>
                  <a:pt x="278" y="182"/>
                  <a:pt x="273" y="181"/>
                </a:cubicBezTo>
                <a:close/>
                <a:moveTo>
                  <a:pt x="270" y="180"/>
                </a:moveTo>
                <a:cubicBezTo>
                  <a:pt x="270" y="180"/>
                  <a:pt x="269" y="180"/>
                  <a:pt x="269" y="180"/>
                </a:cubicBezTo>
                <a:cubicBezTo>
                  <a:pt x="266" y="181"/>
                  <a:pt x="264" y="182"/>
                  <a:pt x="262" y="184"/>
                </a:cubicBezTo>
                <a:cubicBezTo>
                  <a:pt x="262" y="183"/>
                  <a:pt x="261" y="184"/>
                  <a:pt x="261" y="184"/>
                </a:cubicBezTo>
                <a:cubicBezTo>
                  <a:pt x="261" y="186"/>
                  <a:pt x="260" y="186"/>
                  <a:pt x="260" y="187"/>
                </a:cubicBezTo>
                <a:cubicBezTo>
                  <a:pt x="262" y="188"/>
                  <a:pt x="264" y="187"/>
                  <a:pt x="266" y="187"/>
                </a:cubicBezTo>
                <a:cubicBezTo>
                  <a:pt x="267" y="185"/>
                  <a:pt x="268" y="183"/>
                  <a:pt x="270" y="180"/>
                </a:cubicBezTo>
                <a:close/>
                <a:moveTo>
                  <a:pt x="269" y="187"/>
                </a:moveTo>
                <a:cubicBezTo>
                  <a:pt x="269" y="186"/>
                  <a:pt x="270" y="185"/>
                  <a:pt x="271" y="185"/>
                </a:cubicBezTo>
                <a:cubicBezTo>
                  <a:pt x="271" y="183"/>
                  <a:pt x="271" y="182"/>
                  <a:pt x="271" y="181"/>
                </a:cubicBezTo>
                <a:cubicBezTo>
                  <a:pt x="270" y="183"/>
                  <a:pt x="270" y="185"/>
                  <a:pt x="269" y="187"/>
                </a:cubicBezTo>
                <a:close/>
                <a:moveTo>
                  <a:pt x="195" y="204"/>
                </a:moveTo>
                <a:cubicBezTo>
                  <a:pt x="196" y="200"/>
                  <a:pt x="198" y="196"/>
                  <a:pt x="201" y="195"/>
                </a:cubicBezTo>
                <a:cubicBezTo>
                  <a:pt x="203" y="198"/>
                  <a:pt x="200" y="202"/>
                  <a:pt x="204" y="204"/>
                </a:cubicBezTo>
                <a:cubicBezTo>
                  <a:pt x="207" y="202"/>
                  <a:pt x="205" y="200"/>
                  <a:pt x="205" y="198"/>
                </a:cubicBezTo>
                <a:cubicBezTo>
                  <a:pt x="206" y="194"/>
                  <a:pt x="213" y="193"/>
                  <a:pt x="211" y="188"/>
                </a:cubicBezTo>
                <a:cubicBezTo>
                  <a:pt x="211" y="188"/>
                  <a:pt x="212" y="188"/>
                  <a:pt x="212" y="187"/>
                </a:cubicBezTo>
                <a:cubicBezTo>
                  <a:pt x="212" y="186"/>
                  <a:pt x="211" y="186"/>
                  <a:pt x="211" y="184"/>
                </a:cubicBezTo>
                <a:cubicBezTo>
                  <a:pt x="209" y="183"/>
                  <a:pt x="207" y="182"/>
                  <a:pt x="205" y="181"/>
                </a:cubicBezTo>
                <a:cubicBezTo>
                  <a:pt x="195" y="180"/>
                  <a:pt x="189" y="183"/>
                  <a:pt x="186" y="190"/>
                </a:cubicBezTo>
                <a:cubicBezTo>
                  <a:pt x="185" y="192"/>
                  <a:pt x="184" y="198"/>
                  <a:pt x="186" y="199"/>
                </a:cubicBezTo>
                <a:cubicBezTo>
                  <a:pt x="186" y="195"/>
                  <a:pt x="187" y="193"/>
                  <a:pt x="188" y="190"/>
                </a:cubicBezTo>
                <a:cubicBezTo>
                  <a:pt x="189" y="192"/>
                  <a:pt x="187" y="195"/>
                  <a:pt x="187" y="197"/>
                </a:cubicBezTo>
                <a:cubicBezTo>
                  <a:pt x="188" y="200"/>
                  <a:pt x="189" y="202"/>
                  <a:pt x="190" y="204"/>
                </a:cubicBezTo>
                <a:cubicBezTo>
                  <a:pt x="189" y="199"/>
                  <a:pt x="191" y="194"/>
                  <a:pt x="194" y="190"/>
                </a:cubicBezTo>
                <a:cubicBezTo>
                  <a:pt x="195" y="193"/>
                  <a:pt x="191" y="198"/>
                  <a:pt x="192" y="202"/>
                </a:cubicBezTo>
                <a:cubicBezTo>
                  <a:pt x="192" y="203"/>
                  <a:pt x="193" y="204"/>
                  <a:pt x="193" y="205"/>
                </a:cubicBezTo>
                <a:cubicBezTo>
                  <a:pt x="194" y="205"/>
                  <a:pt x="193" y="203"/>
                  <a:pt x="195" y="204"/>
                </a:cubicBezTo>
                <a:close/>
                <a:moveTo>
                  <a:pt x="213" y="183"/>
                </a:moveTo>
                <a:cubicBezTo>
                  <a:pt x="214" y="183"/>
                  <a:pt x="214" y="185"/>
                  <a:pt x="214" y="186"/>
                </a:cubicBezTo>
                <a:cubicBezTo>
                  <a:pt x="215" y="186"/>
                  <a:pt x="215" y="185"/>
                  <a:pt x="215" y="184"/>
                </a:cubicBezTo>
                <a:cubicBezTo>
                  <a:pt x="214" y="184"/>
                  <a:pt x="215" y="182"/>
                  <a:pt x="215" y="182"/>
                </a:cubicBezTo>
                <a:cubicBezTo>
                  <a:pt x="214" y="182"/>
                  <a:pt x="213" y="182"/>
                  <a:pt x="213" y="183"/>
                </a:cubicBezTo>
                <a:close/>
                <a:moveTo>
                  <a:pt x="91" y="188"/>
                </a:moveTo>
                <a:cubicBezTo>
                  <a:pt x="92" y="188"/>
                  <a:pt x="94" y="188"/>
                  <a:pt x="96" y="188"/>
                </a:cubicBezTo>
                <a:cubicBezTo>
                  <a:pt x="105" y="189"/>
                  <a:pt x="116" y="187"/>
                  <a:pt x="125" y="190"/>
                </a:cubicBezTo>
                <a:cubicBezTo>
                  <a:pt x="122" y="187"/>
                  <a:pt x="119" y="186"/>
                  <a:pt x="114" y="185"/>
                </a:cubicBezTo>
                <a:cubicBezTo>
                  <a:pt x="105" y="183"/>
                  <a:pt x="95" y="184"/>
                  <a:pt x="85" y="186"/>
                </a:cubicBezTo>
                <a:cubicBezTo>
                  <a:pt x="85" y="189"/>
                  <a:pt x="89" y="188"/>
                  <a:pt x="91" y="188"/>
                </a:cubicBezTo>
                <a:close/>
                <a:moveTo>
                  <a:pt x="164" y="196"/>
                </a:moveTo>
                <a:cubicBezTo>
                  <a:pt x="170" y="197"/>
                  <a:pt x="176" y="200"/>
                  <a:pt x="178" y="195"/>
                </a:cubicBezTo>
                <a:cubicBezTo>
                  <a:pt x="170" y="193"/>
                  <a:pt x="162" y="192"/>
                  <a:pt x="155" y="192"/>
                </a:cubicBezTo>
                <a:cubicBezTo>
                  <a:pt x="152" y="192"/>
                  <a:pt x="149" y="193"/>
                  <a:pt x="146" y="193"/>
                </a:cubicBezTo>
                <a:cubicBezTo>
                  <a:pt x="154" y="187"/>
                  <a:pt x="167" y="191"/>
                  <a:pt x="176" y="192"/>
                </a:cubicBezTo>
                <a:cubicBezTo>
                  <a:pt x="177" y="191"/>
                  <a:pt x="177" y="190"/>
                  <a:pt x="177" y="189"/>
                </a:cubicBezTo>
                <a:cubicBezTo>
                  <a:pt x="171" y="186"/>
                  <a:pt x="162" y="190"/>
                  <a:pt x="155" y="188"/>
                </a:cubicBezTo>
                <a:cubicBezTo>
                  <a:pt x="160" y="187"/>
                  <a:pt x="165" y="186"/>
                  <a:pt x="169" y="186"/>
                </a:cubicBezTo>
                <a:cubicBezTo>
                  <a:pt x="171" y="186"/>
                  <a:pt x="173" y="186"/>
                  <a:pt x="174" y="185"/>
                </a:cubicBezTo>
                <a:cubicBezTo>
                  <a:pt x="161" y="181"/>
                  <a:pt x="147" y="188"/>
                  <a:pt x="138" y="194"/>
                </a:cubicBezTo>
                <a:cubicBezTo>
                  <a:pt x="138" y="194"/>
                  <a:pt x="138" y="194"/>
                  <a:pt x="138" y="195"/>
                </a:cubicBezTo>
                <a:cubicBezTo>
                  <a:pt x="144" y="196"/>
                  <a:pt x="155" y="194"/>
                  <a:pt x="164" y="196"/>
                </a:cubicBezTo>
                <a:close/>
                <a:moveTo>
                  <a:pt x="184" y="187"/>
                </a:moveTo>
                <a:cubicBezTo>
                  <a:pt x="185" y="187"/>
                  <a:pt x="186" y="186"/>
                  <a:pt x="185" y="185"/>
                </a:cubicBezTo>
                <a:cubicBezTo>
                  <a:pt x="186" y="185"/>
                  <a:pt x="187" y="185"/>
                  <a:pt x="187" y="184"/>
                </a:cubicBezTo>
                <a:cubicBezTo>
                  <a:pt x="186" y="185"/>
                  <a:pt x="182" y="186"/>
                  <a:pt x="184" y="187"/>
                </a:cubicBezTo>
                <a:close/>
                <a:moveTo>
                  <a:pt x="180" y="187"/>
                </a:moveTo>
                <a:cubicBezTo>
                  <a:pt x="179" y="186"/>
                  <a:pt x="178" y="185"/>
                  <a:pt x="177" y="185"/>
                </a:cubicBezTo>
                <a:cubicBezTo>
                  <a:pt x="177" y="186"/>
                  <a:pt x="177" y="186"/>
                  <a:pt x="177" y="187"/>
                </a:cubicBezTo>
                <a:cubicBezTo>
                  <a:pt x="178" y="186"/>
                  <a:pt x="179" y="187"/>
                  <a:pt x="180" y="187"/>
                </a:cubicBezTo>
                <a:close/>
                <a:moveTo>
                  <a:pt x="83" y="189"/>
                </a:moveTo>
                <a:cubicBezTo>
                  <a:pt x="83" y="188"/>
                  <a:pt x="84" y="188"/>
                  <a:pt x="84" y="188"/>
                </a:cubicBezTo>
                <a:cubicBezTo>
                  <a:pt x="84" y="187"/>
                  <a:pt x="83" y="187"/>
                  <a:pt x="83" y="188"/>
                </a:cubicBezTo>
                <a:cubicBezTo>
                  <a:pt x="83" y="188"/>
                  <a:pt x="82" y="188"/>
                  <a:pt x="83" y="189"/>
                </a:cubicBezTo>
                <a:close/>
                <a:moveTo>
                  <a:pt x="208" y="199"/>
                </a:moveTo>
                <a:cubicBezTo>
                  <a:pt x="208" y="202"/>
                  <a:pt x="209" y="205"/>
                  <a:pt x="205" y="205"/>
                </a:cubicBezTo>
                <a:cubicBezTo>
                  <a:pt x="201" y="206"/>
                  <a:pt x="200" y="202"/>
                  <a:pt x="199" y="199"/>
                </a:cubicBezTo>
                <a:cubicBezTo>
                  <a:pt x="197" y="202"/>
                  <a:pt x="197" y="207"/>
                  <a:pt x="192" y="207"/>
                </a:cubicBezTo>
                <a:cubicBezTo>
                  <a:pt x="190" y="205"/>
                  <a:pt x="188" y="205"/>
                  <a:pt x="187" y="203"/>
                </a:cubicBezTo>
                <a:cubicBezTo>
                  <a:pt x="186" y="203"/>
                  <a:pt x="186" y="203"/>
                  <a:pt x="185" y="203"/>
                </a:cubicBezTo>
                <a:cubicBezTo>
                  <a:pt x="183" y="200"/>
                  <a:pt x="182" y="193"/>
                  <a:pt x="183" y="190"/>
                </a:cubicBezTo>
                <a:cubicBezTo>
                  <a:pt x="182" y="190"/>
                  <a:pt x="182" y="189"/>
                  <a:pt x="181" y="189"/>
                </a:cubicBezTo>
                <a:cubicBezTo>
                  <a:pt x="178" y="191"/>
                  <a:pt x="180" y="192"/>
                  <a:pt x="182" y="194"/>
                </a:cubicBezTo>
                <a:cubicBezTo>
                  <a:pt x="180" y="196"/>
                  <a:pt x="180" y="198"/>
                  <a:pt x="180" y="202"/>
                </a:cubicBezTo>
                <a:cubicBezTo>
                  <a:pt x="177" y="204"/>
                  <a:pt x="175" y="203"/>
                  <a:pt x="172" y="202"/>
                </a:cubicBezTo>
                <a:cubicBezTo>
                  <a:pt x="169" y="202"/>
                  <a:pt x="166" y="203"/>
                  <a:pt x="163" y="203"/>
                </a:cubicBezTo>
                <a:cubicBezTo>
                  <a:pt x="161" y="203"/>
                  <a:pt x="157" y="203"/>
                  <a:pt x="154" y="203"/>
                </a:cubicBezTo>
                <a:cubicBezTo>
                  <a:pt x="153" y="203"/>
                  <a:pt x="151" y="202"/>
                  <a:pt x="149" y="202"/>
                </a:cubicBezTo>
                <a:cubicBezTo>
                  <a:pt x="144" y="202"/>
                  <a:pt x="139" y="202"/>
                  <a:pt x="134" y="202"/>
                </a:cubicBezTo>
                <a:cubicBezTo>
                  <a:pt x="122" y="202"/>
                  <a:pt x="108" y="202"/>
                  <a:pt x="95" y="203"/>
                </a:cubicBezTo>
                <a:cubicBezTo>
                  <a:pt x="92" y="203"/>
                  <a:pt x="90" y="204"/>
                  <a:pt x="88" y="204"/>
                </a:cubicBezTo>
                <a:cubicBezTo>
                  <a:pt x="87" y="204"/>
                  <a:pt x="86" y="204"/>
                  <a:pt x="85" y="204"/>
                </a:cubicBezTo>
                <a:cubicBezTo>
                  <a:pt x="83" y="204"/>
                  <a:pt x="80" y="205"/>
                  <a:pt x="78" y="204"/>
                </a:cubicBezTo>
                <a:cubicBezTo>
                  <a:pt x="76" y="202"/>
                  <a:pt x="78" y="198"/>
                  <a:pt x="81" y="198"/>
                </a:cubicBezTo>
                <a:cubicBezTo>
                  <a:pt x="80" y="197"/>
                  <a:pt x="81" y="194"/>
                  <a:pt x="82" y="194"/>
                </a:cubicBezTo>
                <a:cubicBezTo>
                  <a:pt x="82" y="193"/>
                  <a:pt x="81" y="192"/>
                  <a:pt x="80" y="192"/>
                </a:cubicBezTo>
                <a:cubicBezTo>
                  <a:pt x="73" y="199"/>
                  <a:pt x="56" y="200"/>
                  <a:pt x="49" y="193"/>
                </a:cubicBezTo>
                <a:cubicBezTo>
                  <a:pt x="48" y="195"/>
                  <a:pt x="44" y="192"/>
                  <a:pt x="43" y="193"/>
                </a:cubicBezTo>
                <a:cubicBezTo>
                  <a:pt x="40" y="193"/>
                  <a:pt x="35" y="193"/>
                  <a:pt x="30" y="193"/>
                </a:cubicBezTo>
                <a:cubicBezTo>
                  <a:pt x="28" y="193"/>
                  <a:pt x="27" y="193"/>
                  <a:pt x="25" y="193"/>
                </a:cubicBezTo>
                <a:cubicBezTo>
                  <a:pt x="22" y="193"/>
                  <a:pt x="19" y="194"/>
                  <a:pt x="16" y="194"/>
                </a:cubicBezTo>
                <a:cubicBezTo>
                  <a:pt x="12" y="193"/>
                  <a:pt x="12" y="193"/>
                  <a:pt x="9" y="195"/>
                </a:cubicBezTo>
                <a:cubicBezTo>
                  <a:pt x="6" y="196"/>
                  <a:pt x="4" y="198"/>
                  <a:pt x="3" y="201"/>
                </a:cubicBezTo>
                <a:cubicBezTo>
                  <a:pt x="3" y="203"/>
                  <a:pt x="2" y="204"/>
                  <a:pt x="3" y="205"/>
                </a:cubicBezTo>
                <a:cubicBezTo>
                  <a:pt x="7" y="207"/>
                  <a:pt x="12" y="206"/>
                  <a:pt x="17" y="206"/>
                </a:cubicBezTo>
                <a:cubicBezTo>
                  <a:pt x="21" y="207"/>
                  <a:pt x="24" y="207"/>
                  <a:pt x="28" y="207"/>
                </a:cubicBezTo>
                <a:cubicBezTo>
                  <a:pt x="35" y="208"/>
                  <a:pt x="42" y="209"/>
                  <a:pt x="49" y="208"/>
                </a:cubicBezTo>
                <a:cubicBezTo>
                  <a:pt x="58" y="208"/>
                  <a:pt x="68" y="208"/>
                  <a:pt x="77" y="209"/>
                </a:cubicBezTo>
                <a:cubicBezTo>
                  <a:pt x="95" y="212"/>
                  <a:pt x="116" y="210"/>
                  <a:pt x="134" y="209"/>
                </a:cubicBezTo>
                <a:cubicBezTo>
                  <a:pt x="139" y="209"/>
                  <a:pt x="144" y="210"/>
                  <a:pt x="149" y="210"/>
                </a:cubicBezTo>
                <a:cubicBezTo>
                  <a:pt x="160" y="210"/>
                  <a:pt x="172" y="209"/>
                  <a:pt x="184" y="209"/>
                </a:cubicBezTo>
                <a:cubicBezTo>
                  <a:pt x="197" y="209"/>
                  <a:pt x="209" y="207"/>
                  <a:pt x="221" y="207"/>
                </a:cubicBezTo>
                <a:cubicBezTo>
                  <a:pt x="223" y="207"/>
                  <a:pt x="225" y="208"/>
                  <a:pt x="228" y="208"/>
                </a:cubicBezTo>
                <a:cubicBezTo>
                  <a:pt x="233" y="208"/>
                  <a:pt x="238" y="207"/>
                  <a:pt x="243" y="206"/>
                </a:cubicBezTo>
                <a:cubicBezTo>
                  <a:pt x="250" y="206"/>
                  <a:pt x="258" y="206"/>
                  <a:pt x="265" y="206"/>
                </a:cubicBezTo>
                <a:cubicBezTo>
                  <a:pt x="269" y="206"/>
                  <a:pt x="273" y="205"/>
                  <a:pt x="276" y="205"/>
                </a:cubicBezTo>
                <a:cubicBezTo>
                  <a:pt x="282" y="206"/>
                  <a:pt x="286" y="207"/>
                  <a:pt x="291" y="205"/>
                </a:cubicBezTo>
                <a:cubicBezTo>
                  <a:pt x="292" y="204"/>
                  <a:pt x="293" y="204"/>
                  <a:pt x="293" y="203"/>
                </a:cubicBezTo>
                <a:cubicBezTo>
                  <a:pt x="294" y="200"/>
                  <a:pt x="295" y="195"/>
                  <a:pt x="292" y="192"/>
                </a:cubicBezTo>
                <a:cubicBezTo>
                  <a:pt x="291" y="192"/>
                  <a:pt x="291" y="190"/>
                  <a:pt x="290" y="191"/>
                </a:cubicBezTo>
                <a:cubicBezTo>
                  <a:pt x="291" y="193"/>
                  <a:pt x="290" y="196"/>
                  <a:pt x="291" y="197"/>
                </a:cubicBezTo>
                <a:cubicBezTo>
                  <a:pt x="289" y="201"/>
                  <a:pt x="284" y="203"/>
                  <a:pt x="281" y="203"/>
                </a:cubicBezTo>
                <a:cubicBezTo>
                  <a:pt x="279" y="203"/>
                  <a:pt x="276" y="201"/>
                  <a:pt x="274" y="200"/>
                </a:cubicBezTo>
                <a:cubicBezTo>
                  <a:pt x="273" y="199"/>
                  <a:pt x="272" y="199"/>
                  <a:pt x="272" y="197"/>
                </a:cubicBezTo>
                <a:cubicBezTo>
                  <a:pt x="271" y="194"/>
                  <a:pt x="271" y="193"/>
                  <a:pt x="271" y="190"/>
                </a:cubicBezTo>
                <a:cubicBezTo>
                  <a:pt x="268" y="189"/>
                  <a:pt x="267" y="191"/>
                  <a:pt x="265" y="193"/>
                </a:cubicBezTo>
                <a:cubicBezTo>
                  <a:pt x="263" y="195"/>
                  <a:pt x="261" y="196"/>
                  <a:pt x="260" y="198"/>
                </a:cubicBezTo>
                <a:cubicBezTo>
                  <a:pt x="259" y="199"/>
                  <a:pt x="257" y="201"/>
                  <a:pt x="255" y="200"/>
                </a:cubicBezTo>
                <a:cubicBezTo>
                  <a:pt x="250" y="204"/>
                  <a:pt x="242" y="200"/>
                  <a:pt x="242" y="195"/>
                </a:cubicBezTo>
                <a:cubicBezTo>
                  <a:pt x="239" y="197"/>
                  <a:pt x="236" y="198"/>
                  <a:pt x="231" y="198"/>
                </a:cubicBezTo>
                <a:cubicBezTo>
                  <a:pt x="230" y="196"/>
                  <a:pt x="227" y="195"/>
                  <a:pt x="226" y="192"/>
                </a:cubicBezTo>
                <a:cubicBezTo>
                  <a:pt x="228" y="192"/>
                  <a:pt x="227" y="191"/>
                  <a:pt x="228" y="189"/>
                </a:cubicBezTo>
                <a:cubicBezTo>
                  <a:pt x="223" y="189"/>
                  <a:pt x="219" y="189"/>
                  <a:pt x="214" y="189"/>
                </a:cubicBezTo>
                <a:cubicBezTo>
                  <a:pt x="215" y="193"/>
                  <a:pt x="209" y="196"/>
                  <a:pt x="208" y="199"/>
                </a:cubicBezTo>
                <a:close/>
                <a:moveTo>
                  <a:pt x="231" y="190"/>
                </a:moveTo>
                <a:cubicBezTo>
                  <a:pt x="232" y="190"/>
                  <a:pt x="231" y="191"/>
                  <a:pt x="231" y="191"/>
                </a:cubicBezTo>
                <a:cubicBezTo>
                  <a:pt x="231" y="191"/>
                  <a:pt x="231" y="191"/>
                  <a:pt x="231" y="191"/>
                </a:cubicBezTo>
                <a:cubicBezTo>
                  <a:pt x="231" y="191"/>
                  <a:pt x="232" y="192"/>
                  <a:pt x="231" y="192"/>
                </a:cubicBezTo>
                <a:cubicBezTo>
                  <a:pt x="231" y="193"/>
                  <a:pt x="231" y="195"/>
                  <a:pt x="233" y="195"/>
                </a:cubicBezTo>
                <a:cubicBezTo>
                  <a:pt x="236" y="196"/>
                  <a:pt x="239" y="193"/>
                  <a:pt x="240" y="191"/>
                </a:cubicBezTo>
                <a:cubicBezTo>
                  <a:pt x="237" y="192"/>
                  <a:pt x="234" y="188"/>
                  <a:pt x="231" y="190"/>
                </a:cubicBezTo>
                <a:close/>
                <a:moveTo>
                  <a:pt x="244" y="195"/>
                </a:moveTo>
                <a:cubicBezTo>
                  <a:pt x="246" y="198"/>
                  <a:pt x="249" y="200"/>
                  <a:pt x="253" y="199"/>
                </a:cubicBezTo>
                <a:cubicBezTo>
                  <a:pt x="255" y="197"/>
                  <a:pt x="256" y="194"/>
                  <a:pt x="257" y="191"/>
                </a:cubicBezTo>
                <a:cubicBezTo>
                  <a:pt x="253" y="191"/>
                  <a:pt x="251" y="191"/>
                  <a:pt x="248" y="190"/>
                </a:cubicBezTo>
                <a:cubicBezTo>
                  <a:pt x="247" y="190"/>
                  <a:pt x="246" y="190"/>
                  <a:pt x="246" y="189"/>
                </a:cubicBezTo>
                <a:cubicBezTo>
                  <a:pt x="245" y="191"/>
                  <a:pt x="245" y="193"/>
                  <a:pt x="244" y="195"/>
                </a:cubicBezTo>
                <a:close/>
                <a:moveTo>
                  <a:pt x="259" y="190"/>
                </a:moveTo>
                <a:cubicBezTo>
                  <a:pt x="260" y="192"/>
                  <a:pt x="257" y="194"/>
                  <a:pt x="259" y="196"/>
                </a:cubicBezTo>
                <a:cubicBezTo>
                  <a:pt x="261" y="194"/>
                  <a:pt x="263" y="192"/>
                  <a:pt x="266" y="190"/>
                </a:cubicBezTo>
                <a:cubicBezTo>
                  <a:pt x="264" y="189"/>
                  <a:pt x="261" y="190"/>
                  <a:pt x="259" y="190"/>
                </a:cubicBezTo>
                <a:close/>
                <a:moveTo>
                  <a:pt x="122" y="195"/>
                </a:moveTo>
                <a:cubicBezTo>
                  <a:pt x="125" y="195"/>
                  <a:pt x="127" y="194"/>
                  <a:pt x="129" y="194"/>
                </a:cubicBezTo>
                <a:cubicBezTo>
                  <a:pt x="130" y="194"/>
                  <a:pt x="130" y="193"/>
                  <a:pt x="129" y="193"/>
                </a:cubicBezTo>
                <a:cubicBezTo>
                  <a:pt x="126" y="192"/>
                  <a:pt x="121" y="191"/>
                  <a:pt x="117" y="190"/>
                </a:cubicBezTo>
                <a:cubicBezTo>
                  <a:pt x="110" y="190"/>
                  <a:pt x="104" y="190"/>
                  <a:pt x="99" y="190"/>
                </a:cubicBezTo>
                <a:cubicBezTo>
                  <a:pt x="94" y="190"/>
                  <a:pt x="87" y="189"/>
                  <a:pt x="83" y="191"/>
                </a:cubicBezTo>
                <a:cubicBezTo>
                  <a:pt x="84" y="192"/>
                  <a:pt x="84" y="194"/>
                  <a:pt x="86" y="194"/>
                </a:cubicBezTo>
                <a:cubicBezTo>
                  <a:pt x="87" y="195"/>
                  <a:pt x="93" y="192"/>
                  <a:pt x="92" y="196"/>
                </a:cubicBezTo>
                <a:cubicBezTo>
                  <a:pt x="90" y="197"/>
                  <a:pt x="83" y="194"/>
                  <a:pt x="83" y="198"/>
                </a:cubicBezTo>
                <a:cubicBezTo>
                  <a:pt x="91" y="197"/>
                  <a:pt x="101" y="196"/>
                  <a:pt x="110" y="196"/>
                </a:cubicBezTo>
                <a:cubicBezTo>
                  <a:pt x="115" y="196"/>
                  <a:pt x="121" y="198"/>
                  <a:pt x="124" y="196"/>
                </a:cubicBezTo>
                <a:cubicBezTo>
                  <a:pt x="123" y="196"/>
                  <a:pt x="121" y="196"/>
                  <a:pt x="119" y="196"/>
                </a:cubicBezTo>
                <a:cubicBezTo>
                  <a:pt x="118" y="196"/>
                  <a:pt x="115" y="195"/>
                  <a:pt x="114" y="194"/>
                </a:cubicBezTo>
                <a:cubicBezTo>
                  <a:pt x="117" y="194"/>
                  <a:pt x="119" y="194"/>
                  <a:pt x="122" y="195"/>
                </a:cubicBezTo>
                <a:close/>
                <a:moveTo>
                  <a:pt x="273" y="192"/>
                </a:moveTo>
                <a:cubicBezTo>
                  <a:pt x="273" y="193"/>
                  <a:pt x="274" y="195"/>
                  <a:pt x="274" y="196"/>
                </a:cubicBezTo>
                <a:cubicBezTo>
                  <a:pt x="275" y="201"/>
                  <a:pt x="281" y="202"/>
                  <a:pt x="284" y="200"/>
                </a:cubicBezTo>
                <a:cubicBezTo>
                  <a:pt x="285" y="199"/>
                  <a:pt x="287" y="199"/>
                  <a:pt x="287" y="198"/>
                </a:cubicBezTo>
                <a:cubicBezTo>
                  <a:pt x="288" y="196"/>
                  <a:pt x="288" y="194"/>
                  <a:pt x="288" y="192"/>
                </a:cubicBezTo>
                <a:cubicBezTo>
                  <a:pt x="284" y="194"/>
                  <a:pt x="277" y="194"/>
                  <a:pt x="273" y="192"/>
                </a:cubicBezTo>
                <a:close/>
                <a:moveTo>
                  <a:pt x="129" y="196"/>
                </a:moveTo>
                <a:cubicBezTo>
                  <a:pt x="128" y="197"/>
                  <a:pt x="127" y="198"/>
                  <a:pt x="126" y="199"/>
                </a:cubicBezTo>
                <a:cubicBezTo>
                  <a:pt x="120" y="200"/>
                  <a:pt x="113" y="198"/>
                  <a:pt x="105" y="198"/>
                </a:cubicBezTo>
                <a:cubicBezTo>
                  <a:pt x="102" y="198"/>
                  <a:pt x="98" y="199"/>
                  <a:pt x="94" y="199"/>
                </a:cubicBezTo>
                <a:cubicBezTo>
                  <a:pt x="92" y="199"/>
                  <a:pt x="90" y="199"/>
                  <a:pt x="88" y="199"/>
                </a:cubicBezTo>
                <a:cubicBezTo>
                  <a:pt x="87" y="199"/>
                  <a:pt x="86" y="200"/>
                  <a:pt x="84" y="200"/>
                </a:cubicBezTo>
                <a:cubicBezTo>
                  <a:pt x="83" y="200"/>
                  <a:pt x="80" y="199"/>
                  <a:pt x="80" y="201"/>
                </a:cubicBezTo>
                <a:cubicBezTo>
                  <a:pt x="95" y="202"/>
                  <a:pt x="113" y="199"/>
                  <a:pt x="130" y="201"/>
                </a:cubicBezTo>
                <a:cubicBezTo>
                  <a:pt x="130" y="199"/>
                  <a:pt x="128" y="199"/>
                  <a:pt x="128" y="197"/>
                </a:cubicBezTo>
                <a:cubicBezTo>
                  <a:pt x="131" y="198"/>
                  <a:pt x="131" y="200"/>
                  <a:pt x="134" y="199"/>
                </a:cubicBezTo>
                <a:cubicBezTo>
                  <a:pt x="134" y="199"/>
                  <a:pt x="135" y="198"/>
                  <a:pt x="135" y="197"/>
                </a:cubicBezTo>
                <a:cubicBezTo>
                  <a:pt x="133" y="197"/>
                  <a:pt x="131" y="195"/>
                  <a:pt x="129" y="196"/>
                </a:cubicBezTo>
                <a:close/>
                <a:moveTo>
                  <a:pt x="172" y="200"/>
                </a:moveTo>
                <a:cubicBezTo>
                  <a:pt x="168" y="200"/>
                  <a:pt x="164" y="198"/>
                  <a:pt x="160" y="198"/>
                </a:cubicBezTo>
                <a:cubicBezTo>
                  <a:pt x="152" y="197"/>
                  <a:pt x="145" y="197"/>
                  <a:pt x="138" y="198"/>
                </a:cubicBezTo>
                <a:cubicBezTo>
                  <a:pt x="138" y="198"/>
                  <a:pt x="136" y="200"/>
                  <a:pt x="136" y="201"/>
                </a:cubicBezTo>
                <a:cubicBezTo>
                  <a:pt x="149" y="200"/>
                  <a:pt x="159" y="202"/>
                  <a:pt x="173" y="200"/>
                </a:cubicBezTo>
                <a:cubicBezTo>
                  <a:pt x="174" y="201"/>
                  <a:pt x="176" y="202"/>
                  <a:pt x="177" y="201"/>
                </a:cubicBezTo>
                <a:cubicBezTo>
                  <a:pt x="176" y="199"/>
                  <a:pt x="174" y="200"/>
                  <a:pt x="172" y="20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12" name="Freeform 178"/>
          <p:cNvSpPr/>
          <p:nvPr/>
        </p:nvSpPr>
        <p:spPr bwMode="auto">
          <a:xfrm>
            <a:off x="8596313" y="1019175"/>
            <a:ext cx="34925" cy="79375"/>
          </a:xfrm>
          <a:custGeom>
            <a:avLst/>
            <a:gdLst>
              <a:gd name="T0" fmla="*/ 0 w 11"/>
              <a:gd name="T1" fmla="*/ 23 h 25"/>
              <a:gd name="T2" fmla="*/ 5 w 11"/>
              <a:gd name="T3" fmla="*/ 3 h 25"/>
              <a:gd name="T4" fmla="*/ 10 w 11"/>
              <a:gd name="T5" fmla="*/ 2 h 25"/>
              <a:gd name="T6" fmla="*/ 9 w 11"/>
              <a:gd name="T7" fmla="*/ 7 h 25"/>
              <a:gd name="T8" fmla="*/ 8 w 11"/>
              <a:gd name="T9" fmla="*/ 12 h 25"/>
              <a:gd name="T10" fmla="*/ 5 w 11"/>
              <a:gd name="T11" fmla="*/ 19 h 25"/>
              <a:gd name="T12" fmla="*/ 5 w 11"/>
              <a:gd name="T13" fmla="*/ 22 h 25"/>
              <a:gd name="T14" fmla="*/ 5 w 11"/>
              <a:gd name="T15" fmla="*/ 22 h 25"/>
              <a:gd name="T16" fmla="*/ 5 w 11"/>
              <a:gd name="T17" fmla="*/ 23 h 25"/>
              <a:gd name="T18" fmla="*/ 0 w 11"/>
              <a:gd name="T19" fmla="*/ 23 h 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1" h="25">
                <a:moveTo>
                  <a:pt x="0" y="23"/>
                </a:moveTo>
                <a:cubicBezTo>
                  <a:pt x="1" y="16"/>
                  <a:pt x="4" y="10"/>
                  <a:pt x="5" y="3"/>
                </a:cubicBezTo>
                <a:cubicBezTo>
                  <a:pt x="6" y="1"/>
                  <a:pt x="9" y="0"/>
                  <a:pt x="10" y="2"/>
                </a:cubicBezTo>
                <a:cubicBezTo>
                  <a:pt x="11" y="4"/>
                  <a:pt x="9" y="4"/>
                  <a:pt x="9" y="7"/>
                </a:cubicBezTo>
                <a:cubicBezTo>
                  <a:pt x="8" y="9"/>
                  <a:pt x="8" y="11"/>
                  <a:pt x="8" y="12"/>
                </a:cubicBezTo>
                <a:cubicBezTo>
                  <a:pt x="7" y="15"/>
                  <a:pt x="5" y="17"/>
                  <a:pt x="5" y="19"/>
                </a:cubicBezTo>
                <a:cubicBezTo>
                  <a:pt x="5" y="20"/>
                  <a:pt x="5" y="21"/>
                  <a:pt x="5" y="22"/>
                </a:cubicBezTo>
                <a:cubicBezTo>
                  <a:pt x="5" y="22"/>
                  <a:pt x="5" y="22"/>
                  <a:pt x="5" y="22"/>
                </a:cubicBezTo>
                <a:cubicBezTo>
                  <a:pt x="4" y="22"/>
                  <a:pt x="5" y="23"/>
                  <a:pt x="5" y="23"/>
                </a:cubicBezTo>
                <a:cubicBezTo>
                  <a:pt x="4" y="24"/>
                  <a:pt x="1" y="25"/>
                  <a:pt x="0" y="2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13" name="Freeform 179"/>
          <p:cNvSpPr>
            <a:spLocks noEditPoints="1"/>
          </p:cNvSpPr>
          <p:nvPr/>
        </p:nvSpPr>
        <p:spPr bwMode="auto">
          <a:xfrm>
            <a:off x="7502525" y="2081213"/>
            <a:ext cx="250825" cy="179387"/>
          </a:xfrm>
          <a:custGeom>
            <a:avLst/>
            <a:gdLst>
              <a:gd name="T0" fmla="*/ 38 w 80"/>
              <a:gd name="T1" fmla="*/ 20 h 57"/>
              <a:gd name="T2" fmla="*/ 60 w 80"/>
              <a:gd name="T3" fmla="*/ 20 h 57"/>
              <a:gd name="T4" fmla="*/ 63 w 80"/>
              <a:gd name="T5" fmla="*/ 41 h 57"/>
              <a:gd name="T6" fmla="*/ 79 w 80"/>
              <a:gd name="T7" fmla="*/ 50 h 57"/>
              <a:gd name="T8" fmla="*/ 79 w 80"/>
              <a:gd name="T9" fmla="*/ 54 h 57"/>
              <a:gd name="T10" fmla="*/ 54 w 80"/>
              <a:gd name="T11" fmla="*/ 45 h 57"/>
              <a:gd name="T12" fmla="*/ 46 w 80"/>
              <a:gd name="T13" fmla="*/ 54 h 57"/>
              <a:gd name="T14" fmla="*/ 28 w 80"/>
              <a:gd name="T15" fmla="*/ 38 h 57"/>
              <a:gd name="T16" fmla="*/ 7 w 80"/>
              <a:gd name="T17" fmla="*/ 29 h 57"/>
              <a:gd name="T18" fmla="*/ 0 w 80"/>
              <a:gd name="T19" fmla="*/ 29 h 57"/>
              <a:gd name="T20" fmla="*/ 11 w 80"/>
              <a:gd name="T21" fmla="*/ 2 h 57"/>
              <a:gd name="T22" fmla="*/ 21 w 80"/>
              <a:gd name="T23" fmla="*/ 3 h 57"/>
              <a:gd name="T24" fmla="*/ 47 w 80"/>
              <a:gd name="T25" fmla="*/ 42 h 57"/>
              <a:gd name="T26" fmla="*/ 48 w 80"/>
              <a:gd name="T27" fmla="*/ 36 h 57"/>
              <a:gd name="T28" fmla="*/ 55 w 80"/>
              <a:gd name="T29" fmla="*/ 37 h 57"/>
              <a:gd name="T30" fmla="*/ 54 w 80"/>
              <a:gd name="T31" fmla="*/ 21 h 57"/>
              <a:gd name="T32" fmla="*/ 39 w 80"/>
              <a:gd name="T33" fmla="*/ 54 h 57"/>
              <a:gd name="T34" fmla="*/ 43 w 80"/>
              <a:gd name="T35" fmla="*/ 53 h 57"/>
              <a:gd name="T36" fmla="*/ 47 w 80"/>
              <a:gd name="T37" fmla="*/ 50 h 57"/>
              <a:gd name="T38" fmla="*/ 49 w 80"/>
              <a:gd name="T39" fmla="*/ 48 h 57"/>
              <a:gd name="T40" fmla="*/ 47 w 80"/>
              <a:gd name="T41" fmla="*/ 42 h 57"/>
              <a:gd name="T42" fmla="*/ 12 w 80"/>
              <a:gd name="T43" fmla="*/ 4 h 57"/>
              <a:gd name="T44" fmla="*/ 5 w 80"/>
              <a:gd name="T45" fmla="*/ 28 h 57"/>
              <a:gd name="T46" fmla="*/ 19 w 80"/>
              <a:gd name="T47" fmla="*/ 5 h 57"/>
              <a:gd name="T48" fmla="*/ 13 w 80"/>
              <a:gd name="T49" fmla="*/ 13 h 57"/>
              <a:gd name="T50" fmla="*/ 10 w 80"/>
              <a:gd name="T51" fmla="*/ 26 h 57"/>
              <a:gd name="T52" fmla="*/ 18 w 80"/>
              <a:gd name="T53" fmla="*/ 10 h 57"/>
              <a:gd name="T54" fmla="*/ 13 w 80"/>
              <a:gd name="T55" fmla="*/ 27 h 57"/>
              <a:gd name="T56" fmla="*/ 28 w 80"/>
              <a:gd name="T57" fmla="*/ 36 h 57"/>
              <a:gd name="T58" fmla="*/ 22 w 80"/>
              <a:gd name="T59" fmla="*/ 26 h 57"/>
              <a:gd name="T60" fmla="*/ 32 w 80"/>
              <a:gd name="T61" fmla="*/ 28 h 57"/>
              <a:gd name="T62" fmla="*/ 30 w 80"/>
              <a:gd name="T63" fmla="*/ 27 h 57"/>
              <a:gd name="T64" fmla="*/ 37 w 80"/>
              <a:gd name="T65" fmla="*/ 21 h 57"/>
              <a:gd name="T66" fmla="*/ 50 w 80"/>
              <a:gd name="T67" fmla="*/ 19 h 57"/>
              <a:gd name="T68" fmla="*/ 36 w 80"/>
              <a:gd name="T69" fmla="*/ 26 h 57"/>
              <a:gd name="T70" fmla="*/ 36 w 80"/>
              <a:gd name="T71" fmla="*/ 51 h 57"/>
              <a:gd name="T72" fmla="*/ 50 w 80"/>
              <a:gd name="T73" fmla="*/ 19 h 57"/>
              <a:gd name="T74" fmla="*/ 71 w 80"/>
              <a:gd name="T75" fmla="*/ 48 h 57"/>
              <a:gd name="T76" fmla="*/ 50 w 80"/>
              <a:gd name="T77" fmla="*/ 38 h 57"/>
              <a:gd name="T78" fmla="*/ 49 w 80"/>
              <a:gd name="T79" fmla="*/ 41 h 57"/>
              <a:gd name="T80" fmla="*/ 72 w 80"/>
              <a:gd name="T81" fmla="*/ 48 h 57"/>
              <a:gd name="T82" fmla="*/ 71 w 80"/>
              <a:gd name="T83" fmla="*/ 48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80" h="57">
                <a:moveTo>
                  <a:pt x="21" y="13"/>
                </a:moveTo>
                <a:cubicBezTo>
                  <a:pt x="27" y="15"/>
                  <a:pt x="33" y="18"/>
                  <a:pt x="38" y="20"/>
                </a:cubicBezTo>
                <a:cubicBezTo>
                  <a:pt x="44" y="17"/>
                  <a:pt x="51" y="16"/>
                  <a:pt x="57" y="17"/>
                </a:cubicBezTo>
                <a:cubicBezTo>
                  <a:pt x="58" y="19"/>
                  <a:pt x="59" y="19"/>
                  <a:pt x="60" y="20"/>
                </a:cubicBezTo>
                <a:cubicBezTo>
                  <a:pt x="64" y="25"/>
                  <a:pt x="59" y="33"/>
                  <a:pt x="57" y="38"/>
                </a:cubicBezTo>
                <a:cubicBezTo>
                  <a:pt x="58" y="40"/>
                  <a:pt x="61" y="40"/>
                  <a:pt x="63" y="41"/>
                </a:cubicBezTo>
                <a:cubicBezTo>
                  <a:pt x="64" y="41"/>
                  <a:pt x="64" y="42"/>
                  <a:pt x="65" y="42"/>
                </a:cubicBezTo>
                <a:cubicBezTo>
                  <a:pt x="70" y="44"/>
                  <a:pt x="76" y="47"/>
                  <a:pt x="79" y="50"/>
                </a:cubicBezTo>
                <a:cubicBezTo>
                  <a:pt x="80" y="51"/>
                  <a:pt x="80" y="51"/>
                  <a:pt x="80" y="53"/>
                </a:cubicBezTo>
                <a:cubicBezTo>
                  <a:pt x="79" y="53"/>
                  <a:pt x="79" y="53"/>
                  <a:pt x="79" y="54"/>
                </a:cubicBezTo>
                <a:cubicBezTo>
                  <a:pt x="78" y="54"/>
                  <a:pt x="77" y="52"/>
                  <a:pt x="76" y="52"/>
                </a:cubicBezTo>
                <a:cubicBezTo>
                  <a:pt x="69" y="51"/>
                  <a:pt x="62" y="47"/>
                  <a:pt x="54" y="45"/>
                </a:cubicBezTo>
                <a:cubicBezTo>
                  <a:pt x="52" y="47"/>
                  <a:pt x="51" y="50"/>
                  <a:pt x="48" y="53"/>
                </a:cubicBezTo>
                <a:cubicBezTo>
                  <a:pt x="47" y="53"/>
                  <a:pt x="46" y="53"/>
                  <a:pt x="46" y="54"/>
                </a:cubicBezTo>
                <a:cubicBezTo>
                  <a:pt x="44" y="55"/>
                  <a:pt x="41" y="57"/>
                  <a:pt x="38" y="56"/>
                </a:cubicBezTo>
                <a:cubicBezTo>
                  <a:pt x="33" y="51"/>
                  <a:pt x="29" y="47"/>
                  <a:pt x="28" y="38"/>
                </a:cubicBezTo>
                <a:cubicBezTo>
                  <a:pt x="22" y="36"/>
                  <a:pt x="16" y="30"/>
                  <a:pt x="10" y="28"/>
                </a:cubicBezTo>
                <a:cubicBezTo>
                  <a:pt x="9" y="28"/>
                  <a:pt x="8" y="28"/>
                  <a:pt x="7" y="29"/>
                </a:cubicBezTo>
                <a:cubicBezTo>
                  <a:pt x="6" y="29"/>
                  <a:pt x="6" y="30"/>
                  <a:pt x="6" y="31"/>
                </a:cubicBezTo>
                <a:cubicBezTo>
                  <a:pt x="4" y="31"/>
                  <a:pt x="3" y="29"/>
                  <a:pt x="0" y="29"/>
                </a:cubicBezTo>
                <a:cubicBezTo>
                  <a:pt x="0" y="25"/>
                  <a:pt x="0" y="21"/>
                  <a:pt x="1" y="17"/>
                </a:cubicBezTo>
                <a:cubicBezTo>
                  <a:pt x="3" y="12"/>
                  <a:pt x="7" y="5"/>
                  <a:pt x="11" y="2"/>
                </a:cubicBezTo>
                <a:cubicBezTo>
                  <a:pt x="12" y="1"/>
                  <a:pt x="13" y="1"/>
                  <a:pt x="14" y="0"/>
                </a:cubicBezTo>
                <a:cubicBezTo>
                  <a:pt x="17" y="2"/>
                  <a:pt x="19" y="2"/>
                  <a:pt x="21" y="3"/>
                </a:cubicBezTo>
                <a:cubicBezTo>
                  <a:pt x="22" y="7"/>
                  <a:pt x="22" y="9"/>
                  <a:pt x="21" y="13"/>
                </a:cubicBezTo>
                <a:close/>
                <a:moveTo>
                  <a:pt x="47" y="42"/>
                </a:moveTo>
                <a:cubicBezTo>
                  <a:pt x="46" y="41"/>
                  <a:pt x="46" y="39"/>
                  <a:pt x="47" y="38"/>
                </a:cubicBezTo>
                <a:cubicBezTo>
                  <a:pt x="47" y="36"/>
                  <a:pt x="47" y="37"/>
                  <a:pt x="48" y="36"/>
                </a:cubicBezTo>
                <a:cubicBezTo>
                  <a:pt x="49" y="35"/>
                  <a:pt x="51" y="34"/>
                  <a:pt x="52" y="36"/>
                </a:cubicBezTo>
                <a:cubicBezTo>
                  <a:pt x="53" y="35"/>
                  <a:pt x="54" y="37"/>
                  <a:pt x="55" y="37"/>
                </a:cubicBezTo>
                <a:cubicBezTo>
                  <a:pt x="57" y="33"/>
                  <a:pt x="61" y="28"/>
                  <a:pt x="59" y="21"/>
                </a:cubicBezTo>
                <a:cubicBezTo>
                  <a:pt x="58" y="20"/>
                  <a:pt x="56" y="20"/>
                  <a:pt x="54" y="21"/>
                </a:cubicBezTo>
                <a:cubicBezTo>
                  <a:pt x="51" y="22"/>
                  <a:pt x="48" y="25"/>
                  <a:pt x="46" y="28"/>
                </a:cubicBezTo>
                <a:cubicBezTo>
                  <a:pt x="41" y="35"/>
                  <a:pt x="35" y="45"/>
                  <a:pt x="39" y="54"/>
                </a:cubicBezTo>
                <a:cubicBezTo>
                  <a:pt x="40" y="54"/>
                  <a:pt x="40" y="54"/>
                  <a:pt x="40" y="54"/>
                </a:cubicBezTo>
                <a:cubicBezTo>
                  <a:pt x="41" y="54"/>
                  <a:pt x="42" y="54"/>
                  <a:pt x="43" y="53"/>
                </a:cubicBezTo>
                <a:cubicBezTo>
                  <a:pt x="43" y="53"/>
                  <a:pt x="44" y="53"/>
                  <a:pt x="44" y="53"/>
                </a:cubicBezTo>
                <a:cubicBezTo>
                  <a:pt x="45" y="52"/>
                  <a:pt x="46" y="51"/>
                  <a:pt x="47" y="50"/>
                </a:cubicBezTo>
                <a:cubicBezTo>
                  <a:pt x="47" y="50"/>
                  <a:pt x="47" y="50"/>
                  <a:pt x="48" y="50"/>
                </a:cubicBezTo>
                <a:cubicBezTo>
                  <a:pt x="48" y="50"/>
                  <a:pt x="48" y="49"/>
                  <a:pt x="49" y="48"/>
                </a:cubicBezTo>
                <a:cubicBezTo>
                  <a:pt x="50" y="47"/>
                  <a:pt x="51" y="46"/>
                  <a:pt x="51" y="44"/>
                </a:cubicBezTo>
                <a:cubicBezTo>
                  <a:pt x="50" y="44"/>
                  <a:pt x="48" y="44"/>
                  <a:pt x="47" y="42"/>
                </a:cubicBezTo>
                <a:close/>
                <a:moveTo>
                  <a:pt x="19" y="5"/>
                </a:moveTo>
                <a:cubicBezTo>
                  <a:pt x="17" y="4"/>
                  <a:pt x="14" y="2"/>
                  <a:pt x="12" y="4"/>
                </a:cubicBezTo>
                <a:cubicBezTo>
                  <a:pt x="6" y="9"/>
                  <a:pt x="0" y="19"/>
                  <a:pt x="2" y="27"/>
                </a:cubicBezTo>
                <a:cubicBezTo>
                  <a:pt x="3" y="28"/>
                  <a:pt x="4" y="28"/>
                  <a:pt x="5" y="28"/>
                </a:cubicBezTo>
                <a:cubicBezTo>
                  <a:pt x="6" y="19"/>
                  <a:pt x="11" y="9"/>
                  <a:pt x="20" y="8"/>
                </a:cubicBezTo>
                <a:cubicBezTo>
                  <a:pt x="20" y="6"/>
                  <a:pt x="20" y="6"/>
                  <a:pt x="19" y="5"/>
                </a:cubicBezTo>
                <a:close/>
                <a:moveTo>
                  <a:pt x="18" y="10"/>
                </a:moveTo>
                <a:cubicBezTo>
                  <a:pt x="17" y="10"/>
                  <a:pt x="14" y="12"/>
                  <a:pt x="13" y="13"/>
                </a:cubicBezTo>
                <a:cubicBezTo>
                  <a:pt x="10" y="16"/>
                  <a:pt x="7" y="22"/>
                  <a:pt x="8" y="26"/>
                </a:cubicBezTo>
                <a:cubicBezTo>
                  <a:pt x="9" y="26"/>
                  <a:pt x="10" y="26"/>
                  <a:pt x="10" y="26"/>
                </a:cubicBezTo>
                <a:cubicBezTo>
                  <a:pt x="12" y="20"/>
                  <a:pt x="15" y="14"/>
                  <a:pt x="20" y="12"/>
                </a:cubicBezTo>
                <a:cubicBezTo>
                  <a:pt x="19" y="12"/>
                  <a:pt x="19" y="11"/>
                  <a:pt x="18" y="10"/>
                </a:cubicBezTo>
                <a:close/>
                <a:moveTo>
                  <a:pt x="19" y="15"/>
                </a:moveTo>
                <a:cubicBezTo>
                  <a:pt x="16" y="17"/>
                  <a:pt x="12" y="21"/>
                  <a:pt x="13" y="27"/>
                </a:cubicBezTo>
                <a:cubicBezTo>
                  <a:pt x="13" y="26"/>
                  <a:pt x="13" y="27"/>
                  <a:pt x="14" y="27"/>
                </a:cubicBezTo>
                <a:cubicBezTo>
                  <a:pt x="18" y="31"/>
                  <a:pt x="23" y="34"/>
                  <a:pt x="28" y="36"/>
                </a:cubicBezTo>
                <a:cubicBezTo>
                  <a:pt x="28" y="35"/>
                  <a:pt x="29" y="34"/>
                  <a:pt x="29" y="33"/>
                </a:cubicBezTo>
                <a:cubicBezTo>
                  <a:pt x="27" y="31"/>
                  <a:pt x="23" y="29"/>
                  <a:pt x="22" y="26"/>
                </a:cubicBezTo>
                <a:cubicBezTo>
                  <a:pt x="24" y="28"/>
                  <a:pt x="27" y="30"/>
                  <a:pt x="30" y="31"/>
                </a:cubicBezTo>
                <a:cubicBezTo>
                  <a:pt x="31" y="30"/>
                  <a:pt x="31" y="29"/>
                  <a:pt x="32" y="28"/>
                </a:cubicBezTo>
                <a:cubicBezTo>
                  <a:pt x="29" y="28"/>
                  <a:pt x="25" y="27"/>
                  <a:pt x="25" y="24"/>
                </a:cubicBezTo>
                <a:cubicBezTo>
                  <a:pt x="26" y="25"/>
                  <a:pt x="28" y="26"/>
                  <a:pt x="30" y="27"/>
                </a:cubicBezTo>
                <a:cubicBezTo>
                  <a:pt x="31" y="27"/>
                  <a:pt x="32" y="26"/>
                  <a:pt x="33" y="27"/>
                </a:cubicBezTo>
                <a:cubicBezTo>
                  <a:pt x="34" y="25"/>
                  <a:pt x="36" y="24"/>
                  <a:pt x="37" y="21"/>
                </a:cubicBezTo>
                <a:cubicBezTo>
                  <a:pt x="31" y="19"/>
                  <a:pt x="25" y="16"/>
                  <a:pt x="19" y="15"/>
                </a:cubicBezTo>
                <a:close/>
                <a:moveTo>
                  <a:pt x="50" y="19"/>
                </a:moveTo>
                <a:cubicBezTo>
                  <a:pt x="47" y="19"/>
                  <a:pt x="42" y="20"/>
                  <a:pt x="39" y="22"/>
                </a:cubicBezTo>
                <a:cubicBezTo>
                  <a:pt x="38" y="23"/>
                  <a:pt x="37" y="24"/>
                  <a:pt x="36" y="26"/>
                </a:cubicBezTo>
                <a:cubicBezTo>
                  <a:pt x="33" y="30"/>
                  <a:pt x="28" y="36"/>
                  <a:pt x="30" y="41"/>
                </a:cubicBezTo>
                <a:cubicBezTo>
                  <a:pt x="31" y="45"/>
                  <a:pt x="33" y="49"/>
                  <a:pt x="36" y="51"/>
                </a:cubicBezTo>
                <a:cubicBezTo>
                  <a:pt x="37" y="37"/>
                  <a:pt x="44" y="25"/>
                  <a:pt x="53" y="19"/>
                </a:cubicBezTo>
                <a:cubicBezTo>
                  <a:pt x="52" y="19"/>
                  <a:pt x="51" y="19"/>
                  <a:pt x="50" y="19"/>
                </a:cubicBezTo>
                <a:close/>
                <a:moveTo>
                  <a:pt x="71" y="48"/>
                </a:moveTo>
                <a:cubicBezTo>
                  <a:pt x="71" y="48"/>
                  <a:pt x="71" y="48"/>
                  <a:pt x="71" y="48"/>
                </a:cubicBezTo>
                <a:cubicBezTo>
                  <a:pt x="68" y="46"/>
                  <a:pt x="66" y="45"/>
                  <a:pt x="63" y="44"/>
                </a:cubicBezTo>
                <a:cubicBezTo>
                  <a:pt x="58" y="42"/>
                  <a:pt x="54" y="39"/>
                  <a:pt x="50" y="38"/>
                </a:cubicBezTo>
                <a:cubicBezTo>
                  <a:pt x="50" y="38"/>
                  <a:pt x="50" y="37"/>
                  <a:pt x="49" y="37"/>
                </a:cubicBezTo>
                <a:cubicBezTo>
                  <a:pt x="48" y="38"/>
                  <a:pt x="49" y="40"/>
                  <a:pt x="49" y="41"/>
                </a:cubicBezTo>
                <a:cubicBezTo>
                  <a:pt x="56" y="44"/>
                  <a:pt x="66" y="47"/>
                  <a:pt x="74" y="50"/>
                </a:cubicBezTo>
                <a:cubicBezTo>
                  <a:pt x="74" y="48"/>
                  <a:pt x="71" y="49"/>
                  <a:pt x="72" y="48"/>
                </a:cubicBezTo>
                <a:cubicBezTo>
                  <a:pt x="71" y="48"/>
                  <a:pt x="71" y="48"/>
                  <a:pt x="71" y="48"/>
                </a:cubicBezTo>
                <a:cubicBezTo>
                  <a:pt x="71" y="48"/>
                  <a:pt x="71" y="47"/>
                  <a:pt x="71" y="4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14" name="Freeform 180"/>
          <p:cNvSpPr>
            <a:spLocks noEditPoints="1"/>
          </p:cNvSpPr>
          <p:nvPr/>
        </p:nvSpPr>
        <p:spPr bwMode="auto">
          <a:xfrm>
            <a:off x="7769225" y="2109788"/>
            <a:ext cx="246063" cy="166687"/>
          </a:xfrm>
          <a:custGeom>
            <a:avLst/>
            <a:gdLst>
              <a:gd name="T0" fmla="*/ 6 w 78"/>
              <a:gd name="T1" fmla="*/ 43 h 53"/>
              <a:gd name="T2" fmla="*/ 15 w 78"/>
              <a:gd name="T3" fmla="*/ 25 h 53"/>
              <a:gd name="T4" fmla="*/ 24 w 78"/>
              <a:gd name="T5" fmla="*/ 11 h 53"/>
              <a:gd name="T6" fmla="*/ 31 w 78"/>
              <a:gd name="T7" fmla="*/ 12 h 53"/>
              <a:gd name="T8" fmla="*/ 50 w 78"/>
              <a:gd name="T9" fmla="*/ 13 h 53"/>
              <a:gd name="T10" fmla="*/ 51 w 78"/>
              <a:gd name="T11" fmla="*/ 9 h 53"/>
              <a:gd name="T12" fmla="*/ 69 w 78"/>
              <a:gd name="T13" fmla="*/ 6 h 53"/>
              <a:gd name="T14" fmla="*/ 65 w 78"/>
              <a:gd name="T15" fmla="*/ 31 h 53"/>
              <a:gd name="T16" fmla="*/ 51 w 78"/>
              <a:gd name="T17" fmla="*/ 32 h 53"/>
              <a:gd name="T18" fmla="*/ 34 w 78"/>
              <a:gd name="T19" fmla="*/ 51 h 53"/>
              <a:gd name="T20" fmla="*/ 25 w 78"/>
              <a:gd name="T21" fmla="*/ 47 h 53"/>
              <a:gd name="T22" fmla="*/ 14 w 78"/>
              <a:gd name="T23" fmla="*/ 46 h 53"/>
              <a:gd name="T24" fmla="*/ 0 w 78"/>
              <a:gd name="T25" fmla="*/ 50 h 53"/>
              <a:gd name="T26" fmla="*/ 67 w 78"/>
              <a:gd name="T27" fmla="*/ 6 h 53"/>
              <a:gd name="T28" fmla="*/ 53 w 78"/>
              <a:gd name="T29" fmla="*/ 12 h 53"/>
              <a:gd name="T30" fmla="*/ 64 w 78"/>
              <a:gd name="T31" fmla="*/ 12 h 53"/>
              <a:gd name="T32" fmla="*/ 62 w 78"/>
              <a:gd name="T33" fmla="*/ 25 h 53"/>
              <a:gd name="T34" fmla="*/ 57 w 78"/>
              <a:gd name="T35" fmla="*/ 13 h 53"/>
              <a:gd name="T36" fmla="*/ 50 w 78"/>
              <a:gd name="T37" fmla="*/ 31 h 53"/>
              <a:gd name="T38" fmla="*/ 57 w 78"/>
              <a:gd name="T39" fmla="*/ 24 h 53"/>
              <a:gd name="T40" fmla="*/ 65 w 78"/>
              <a:gd name="T41" fmla="*/ 18 h 53"/>
              <a:gd name="T42" fmla="*/ 65 w 78"/>
              <a:gd name="T43" fmla="*/ 16 h 53"/>
              <a:gd name="T44" fmla="*/ 63 w 78"/>
              <a:gd name="T45" fmla="*/ 14 h 53"/>
              <a:gd name="T46" fmla="*/ 58 w 78"/>
              <a:gd name="T47" fmla="*/ 12 h 53"/>
              <a:gd name="T48" fmla="*/ 47 w 78"/>
              <a:gd name="T49" fmla="*/ 40 h 53"/>
              <a:gd name="T50" fmla="*/ 28 w 78"/>
              <a:gd name="T51" fmla="*/ 13 h 53"/>
              <a:gd name="T52" fmla="*/ 46 w 78"/>
              <a:gd name="T53" fmla="*/ 44 h 53"/>
              <a:gd name="T54" fmla="*/ 30 w 78"/>
              <a:gd name="T55" fmla="*/ 16 h 53"/>
              <a:gd name="T56" fmla="*/ 19 w 78"/>
              <a:gd name="T57" fmla="*/ 16 h 53"/>
              <a:gd name="T58" fmla="*/ 18 w 78"/>
              <a:gd name="T59" fmla="*/ 32 h 53"/>
              <a:gd name="T60" fmla="*/ 29 w 78"/>
              <a:gd name="T61" fmla="*/ 28 h 53"/>
              <a:gd name="T62" fmla="*/ 32 w 78"/>
              <a:gd name="T63" fmla="*/ 37 h 53"/>
              <a:gd name="T64" fmla="*/ 46 w 78"/>
              <a:gd name="T65" fmla="*/ 44 h 53"/>
              <a:gd name="T66" fmla="*/ 60 w 78"/>
              <a:gd name="T67" fmla="*/ 27 h 53"/>
              <a:gd name="T68" fmla="*/ 64 w 78"/>
              <a:gd name="T69" fmla="*/ 29 h 53"/>
              <a:gd name="T70" fmla="*/ 73 w 78"/>
              <a:gd name="T71" fmla="*/ 20 h 53"/>
              <a:gd name="T72" fmla="*/ 29 w 78"/>
              <a:gd name="T73" fmla="*/ 31 h 53"/>
              <a:gd name="T74" fmla="*/ 20 w 78"/>
              <a:gd name="T75" fmla="*/ 41 h 53"/>
              <a:gd name="T76" fmla="*/ 31 w 78"/>
              <a:gd name="T77" fmla="*/ 33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78" h="53">
                <a:moveTo>
                  <a:pt x="0" y="50"/>
                </a:moveTo>
                <a:cubicBezTo>
                  <a:pt x="0" y="47"/>
                  <a:pt x="4" y="45"/>
                  <a:pt x="6" y="43"/>
                </a:cubicBezTo>
                <a:cubicBezTo>
                  <a:pt x="10" y="41"/>
                  <a:pt x="14" y="39"/>
                  <a:pt x="18" y="37"/>
                </a:cubicBezTo>
                <a:cubicBezTo>
                  <a:pt x="16" y="33"/>
                  <a:pt x="15" y="30"/>
                  <a:pt x="15" y="25"/>
                </a:cubicBezTo>
                <a:cubicBezTo>
                  <a:pt x="16" y="22"/>
                  <a:pt x="17" y="17"/>
                  <a:pt x="19" y="14"/>
                </a:cubicBezTo>
                <a:cubicBezTo>
                  <a:pt x="20" y="13"/>
                  <a:pt x="22" y="12"/>
                  <a:pt x="24" y="11"/>
                </a:cubicBezTo>
                <a:cubicBezTo>
                  <a:pt x="25" y="11"/>
                  <a:pt x="25" y="12"/>
                  <a:pt x="26" y="12"/>
                </a:cubicBezTo>
                <a:cubicBezTo>
                  <a:pt x="27" y="12"/>
                  <a:pt x="29" y="11"/>
                  <a:pt x="31" y="12"/>
                </a:cubicBezTo>
                <a:cubicBezTo>
                  <a:pt x="35" y="13"/>
                  <a:pt x="38" y="14"/>
                  <a:pt x="42" y="16"/>
                </a:cubicBezTo>
                <a:cubicBezTo>
                  <a:pt x="44" y="15"/>
                  <a:pt x="47" y="14"/>
                  <a:pt x="50" y="13"/>
                </a:cubicBezTo>
                <a:cubicBezTo>
                  <a:pt x="50" y="12"/>
                  <a:pt x="49" y="11"/>
                  <a:pt x="50" y="10"/>
                </a:cubicBezTo>
                <a:cubicBezTo>
                  <a:pt x="50" y="9"/>
                  <a:pt x="51" y="9"/>
                  <a:pt x="51" y="9"/>
                </a:cubicBezTo>
                <a:cubicBezTo>
                  <a:pt x="51" y="3"/>
                  <a:pt x="56" y="0"/>
                  <a:pt x="60" y="1"/>
                </a:cubicBezTo>
                <a:cubicBezTo>
                  <a:pt x="63" y="1"/>
                  <a:pt x="68" y="4"/>
                  <a:pt x="69" y="6"/>
                </a:cubicBezTo>
                <a:cubicBezTo>
                  <a:pt x="73" y="11"/>
                  <a:pt x="78" y="21"/>
                  <a:pt x="73" y="27"/>
                </a:cubicBezTo>
                <a:cubicBezTo>
                  <a:pt x="72" y="29"/>
                  <a:pt x="68" y="31"/>
                  <a:pt x="65" y="31"/>
                </a:cubicBezTo>
                <a:cubicBezTo>
                  <a:pt x="62" y="31"/>
                  <a:pt x="60" y="29"/>
                  <a:pt x="58" y="28"/>
                </a:cubicBezTo>
                <a:cubicBezTo>
                  <a:pt x="56" y="29"/>
                  <a:pt x="53" y="31"/>
                  <a:pt x="51" y="32"/>
                </a:cubicBezTo>
                <a:cubicBezTo>
                  <a:pt x="49" y="43"/>
                  <a:pt x="45" y="53"/>
                  <a:pt x="35" y="52"/>
                </a:cubicBezTo>
                <a:cubicBezTo>
                  <a:pt x="34" y="51"/>
                  <a:pt x="34" y="51"/>
                  <a:pt x="34" y="51"/>
                </a:cubicBezTo>
                <a:cubicBezTo>
                  <a:pt x="31" y="51"/>
                  <a:pt x="30" y="50"/>
                  <a:pt x="28" y="48"/>
                </a:cubicBezTo>
                <a:cubicBezTo>
                  <a:pt x="27" y="48"/>
                  <a:pt x="26" y="48"/>
                  <a:pt x="25" y="47"/>
                </a:cubicBezTo>
                <a:cubicBezTo>
                  <a:pt x="23" y="46"/>
                  <a:pt x="22" y="44"/>
                  <a:pt x="21" y="43"/>
                </a:cubicBezTo>
                <a:cubicBezTo>
                  <a:pt x="18" y="43"/>
                  <a:pt x="16" y="45"/>
                  <a:pt x="14" y="46"/>
                </a:cubicBezTo>
                <a:cubicBezTo>
                  <a:pt x="11" y="47"/>
                  <a:pt x="7" y="48"/>
                  <a:pt x="4" y="49"/>
                </a:cubicBezTo>
                <a:cubicBezTo>
                  <a:pt x="3" y="50"/>
                  <a:pt x="2" y="51"/>
                  <a:pt x="0" y="50"/>
                </a:cubicBezTo>
                <a:close/>
                <a:moveTo>
                  <a:pt x="63" y="26"/>
                </a:moveTo>
                <a:cubicBezTo>
                  <a:pt x="76" y="25"/>
                  <a:pt x="73" y="11"/>
                  <a:pt x="67" y="6"/>
                </a:cubicBezTo>
                <a:cubicBezTo>
                  <a:pt x="64" y="4"/>
                  <a:pt x="61" y="3"/>
                  <a:pt x="59" y="2"/>
                </a:cubicBezTo>
                <a:cubicBezTo>
                  <a:pt x="55" y="3"/>
                  <a:pt x="51" y="8"/>
                  <a:pt x="53" y="12"/>
                </a:cubicBezTo>
                <a:cubicBezTo>
                  <a:pt x="55" y="12"/>
                  <a:pt x="57" y="10"/>
                  <a:pt x="59" y="10"/>
                </a:cubicBezTo>
                <a:cubicBezTo>
                  <a:pt x="61" y="10"/>
                  <a:pt x="62" y="11"/>
                  <a:pt x="64" y="12"/>
                </a:cubicBezTo>
                <a:cubicBezTo>
                  <a:pt x="66" y="14"/>
                  <a:pt x="68" y="18"/>
                  <a:pt x="67" y="22"/>
                </a:cubicBezTo>
                <a:cubicBezTo>
                  <a:pt x="65" y="23"/>
                  <a:pt x="64" y="23"/>
                  <a:pt x="62" y="25"/>
                </a:cubicBezTo>
                <a:cubicBezTo>
                  <a:pt x="62" y="25"/>
                  <a:pt x="63" y="25"/>
                  <a:pt x="63" y="26"/>
                </a:cubicBezTo>
                <a:close/>
                <a:moveTo>
                  <a:pt x="57" y="13"/>
                </a:moveTo>
                <a:cubicBezTo>
                  <a:pt x="52" y="14"/>
                  <a:pt x="48" y="15"/>
                  <a:pt x="43" y="18"/>
                </a:cubicBezTo>
                <a:cubicBezTo>
                  <a:pt x="46" y="22"/>
                  <a:pt x="49" y="25"/>
                  <a:pt x="50" y="31"/>
                </a:cubicBezTo>
                <a:cubicBezTo>
                  <a:pt x="53" y="29"/>
                  <a:pt x="56" y="28"/>
                  <a:pt x="57" y="26"/>
                </a:cubicBezTo>
                <a:cubicBezTo>
                  <a:pt x="57" y="25"/>
                  <a:pt x="57" y="25"/>
                  <a:pt x="57" y="24"/>
                </a:cubicBezTo>
                <a:cubicBezTo>
                  <a:pt x="58" y="24"/>
                  <a:pt x="58" y="25"/>
                  <a:pt x="59" y="25"/>
                </a:cubicBezTo>
                <a:cubicBezTo>
                  <a:pt x="61" y="23"/>
                  <a:pt x="65" y="22"/>
                  <a:pt x="65" y="18"/>
                </a:cubicBezTo>
                <a:cubicBezTo>
                  <a:pt x="61" y="20"/>
                  <a:pt x="58" y="24"/>
                  <a:pt x="55" y="25"/>
                </a:cubicBezTo>
                <a:cubicBezTo>
                  <a:pt x="57" y="21"/>
                  <a:pt x="62" y="20"/>
                  <a:pt x="65" y="16"/>
                </a:cubicBezTo>
                <a:cubicBezTo>
                  <a:pt x="61" y="16"/>
                  <a:pt x="59" y="19"/>
                  <a:pt x="55" y="20"/>
                </a:cubicBezTo>
                <a:cubicBezTo>
                  <a:pt x="57" y="17"/>
                  <a:pt x="61" y="17"/>
                  <a:pt x="63" y="14"/>
                </a:cubicBezTo>
                <a:cubicBezTo>
                  <a:pt x="62" y="13"/>
                  <a:pt x="60" y="12"/>
                  <a:pt x="58" y="13"/>
                </a:cubicBezTo>
                <a:cubicBezTo>
                  <a:pt x="58" y="13"/>
                  <a:pt x="59" y="12"/>
                  <a:pt x="58" y="12"/>
                </a:cubicBezTo>
                <a:cubicBezTo>
                  <a:pt x="58" y="13"/>
                  <a:pt x="57" y="13"/>
                  <a:pt x="57" y="13"/>
                </a:cubicBezTo>
                <a:close/>
                <a:moveTo>
                  <a:pt x="47" y="40"/>
                </a:moveTo>
                <a:cubicBezTo>
                  <a:pt x="48" y="38"/>
                  <a:pt x="49" y="36"/>
                  <a:pt x="49" y="34"/>
                </a:cubicBezTo>
                <a:cubicBezTo>
                  <a:pt x="47" y="22"/>
                  <a:pt x="40" y="15"/>
                  <a:pt x="28" y="13"/>
                </a:cubicBezTo>
                <a:cubicBezTo>
                  <a:pt x="38" y="19"/>
                  <a:pt x="45" y="27"/>
                  <a:pt x="47" y="40"/>
                </a:cubicBezTo>
                <a:close/>
                <a:moveTo>
                  <a:pt x="46" y="44"/>
                </a:moveTo>
                <a:cubicBezTo>
                  <a:pt x="45" y="42"/>
                  <a:pt x="46" y="39"/>
                  <a:pt x="45" y="37"/>
                </a:cubicBezTo>
                <a:cubicBezTo>
                  <a:pt x="43" y="28"/>
                  <a:pt x="37" y="21"/>
                  <a:pt x="30" y="16"/>
                </a:cubicBezTo>
                <a:cubicBezTo>
                  <a:pt x="29" y="15"/>
                  <a:pt x="26" y="14"/>
                  <a:pt x="25" y="14"/>
                </a:cubicBezTo>
                <a:cubicBezTo>
                  <a:pt x="23" y="14"/>
                  <a:pt x="20" y="15"/>
                  <a:pt x="19" y="16"/>
                </a:cubicBezTo>
                <a:cubicBezTo>
                  <a:pt x="18" y="19"/>
                  <a:pt x="17" y="23"/>
                  <a:pt x="17" y="27"/>
                </a:cubicBezTo>
                <a:cubicBezTo>
                  <a:pt x="17" y="28"/>
                  <a:pt x="17" y="30"/>
                  <a:pt x="18" y="32"/>
                </a:cubicBezTo>
                <a:cubicBezTo>
                  <a:pt x="18" y="33"/>
                  <a:pt x="18" y="35"/>
                  <a:pt x="19" y="36"/>
                </a:cubicBezTo>
                <a:cubicBezTo>
                  <a:pt x="23" y="34"/>
                  <a:pt x="26" y="32"/>
                  <a:pt x="29" y="28"/>
                </a:cubicBezTo>
                <a:cubicBezTo>
                  <a:pt x="32" y="30"/>
                  <a:pt x="33" y="32"/>
                  <a:pt x="33" y="36"/>
                </a:cubicBezTo>
                <a:cubicBezTo>
                  <a:pt x="33" y="36"/>
                  <a:pt x="33" y="36"/>
                  <a:pt x="32" y="37"/>
                </a:cubicBezTo>
                <a:cubicBezTo>
                  <a:pt x="29" y="38"/>
                  <a:pt x="26" y="40"/>
                  <a:pt x="23" y="42"/>
                </a:cubicBezTo>
                <a:cubicBezTo>
                  <a:pt x="26" y="49"/>
                  <a:pt x="42" y="53"/>
                  <a:pt x="46" y="44"/>
                </a:cubicBezTo>
                <a:close/>
                <a:moveTo>
                  <a:pt x="63" y="27"/>
                </a:moveTo>
                <a:cubicBezTo>
                  <a:pt x="62" y="27"/>
                  <a:pt x="61" y="26"/>
                  <a:pt x="60" y="27"/>
                </a:cubicBezTo>
                <a:cubicBezTo>
                  <a:pt x="60" y="28"/>
                  <a:pt x="62" y="28"/>
                  <a:pt x="62" y="28"/>
                </a:cubicBezTo>
                <a:cubicBezTo>
                  <a:pt x="63" y="29"/>
                  <a:pt x="64" y="29"/>
                  <a:pt x="64" y="29"/>
                </a:cubicBezTo>
                <a:cubicBezTo>
                  <a:pt x="69" y="31"/>
                  <a:pt x="74" y="26"/>
                  <a:pt x="73" y="20"/>
                </a:cubicBezTo>
                <a:cubicBezTo>
                  <a:pt x="74" y="20"/>
                  <a:pt x="73" y="19"/>
                  <a:pt x="73" y="20"/>
                </a:cubicBezTo>
                <a:cubicBezTo>
                  <a:pt x="72" y="24"/>
                  <a:pt x="69" y="28"/>
                  <a:pt x="63" y="27"/>
                </a:cubicBezTo>
                <a:close/>
                <a:moveTo>
                  <a:pt x="29" y="31"/>
                </a:moveTo>
                <a:cubicBezTo>
                  <a:pt x="22" y="36"/>
                  <a:pt x="14" y="41"/>
                  <a:pt x="7" y="45"/>
                </a:cubicBezTo>
                <a:cubicBezTo>
                  <a:pt x="11" y="44"/>
                  <a:pt x="16" y="42"/>
                  <a:pt x="20" y="41"/>
                </a:cubicBezTo>
                <a:cubicBezTo>
                  <a:pt x="21" y="40"/>
                  <a:pt x="22" y="39"/>
                  <a:pt x="23" y="39"/>
                </a:cubicBezTo>
                <a:cubicBezTo>
                  <a:pt x="26" y="37"/>
                  <a:pt x="30" y="37"/>
                  <a:pt x="31" y="33"/>
                </a:cubicBezTo>
                <a:cubicBezTo>
                  <a:pt x="30" y="33"/>
                  <a:pt x="30" y="32"/>
                  <a:pt x="29" y="3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15" name="Freeform 181"/>
          <p:cNvSpPr>
            <a:spLocks noEditPoints="1"/>
          </p:cNvSpPr>
          <p:nvPr/>
        </p:nvSpPr>
        <p:spPr bwMode="auto">
          <a:xfrm>
            <a:off x="7713663" y="2254250"/>
            <a:ext cx="173037" cy="255588"/>
          </a:xfrm>
          <a:custGeom>
            <a:avLst/>
            <a:gdLst>
              <a:gd name="T0" fmla="*/ 21 w 55"/>
              <a:gd name="T1" fmla="*/ 20 h 81"/>
              <a:gd name="T2" fmla="*/ 40 w 55"/>
              <a:gd name="T3" fmla="*/ 20 h 81"/>
              <a:gd name="T4" fmla="*/ 38 w 55"/>
              <a:gd name="T5" fmla="*/ 38 h 81"/>
              <a:gd name="T6" fmla="*/ 44 w 55"/>
              <a:gd name="T7" fmla="*/ 52 h 81"/>
              <a:gd name="T8" fmla="*/ 47 w 55"/>
              <a:gd name="T9" fmla="*/ 52 h 81"/>
              <a:gd name="T10" fmla="*/ 54 w 55"/>
              <a:gd name="T11" fmla="*/ 60 h 81"/>
              <a:gd name="T12" fmla="*/ 55 w 55"/>
              <a:gd name="T13" fmla="*/ 64 h 81"/>
              <a:gd name="T14" fmla="*/ 51 w 55"/>
              <a:gd name="T15" fmla="*/ 72 h 81"/>
              <a:gd name="T16" fmla="*/ 45 w 55"/>
              <a:gd name="T17" fmla="*/ 77 h 81"/>
              <a:gd name="T18" fmla="*/ 31 w 55"/>
              <a:gd name="T19" fmla="*/ 80 h 81"/>
              <a:gd name="T20" fmla="*/ 26 w 55"/>
              <a:gd name="T21" fmla="*/ 74 h 81"/>
              <a:gd name="T22" fmla="*/ 29 w 55"/>
              <a:gd name="T23" fmla="*/ 60 h 81"/>
              <a:gd name="T24" fmla="*/ 19 w 55"/>
              <a:gd name="T25" fmla="*/ 50 h 81"/>
              <a:gd name="T26" fmla="*/ 3 w 55"/>
              <a:gd name="T27" fmla="*/ 40 h 81"/>
              <a:gd name="T28" fmla="*/ 15 w 55"/>
              <a:gd name="T29" fmla="*/ 23 h 81"/>
              <a:gd name="T30" fmla="*/ 6 w 55"/>
              <a:gd name="T31" fmla="*/ 11 h 81"/>
              <a:gd name="T32" fmla="*/ 4 w 55"/>
              <a:gd name="T33" fmla="*/ 0 h 81"/>
              <a:gd name="T34" fmla="*/ 21 w 55"/>
              <a:gd name="T35" fmla="*/ 20 h 81"/>
              <a:gd name="T36" fmla="*/ 16 w 55"/>
              <a:gd name="T37" fmla="*/ 22 h 81"/>
              <a:gd name="T38" fmla="*/ 19 w 55"/>
              <a:gd name="T39" fmla="*/ 21 h 81"/>
              <a:gd name="T40" fmla="*/ 5 w 55"/>
              <a:gd name="T41" fmla="*/ 4 h 81"/>
              <a:gd name="T42" fmla="*/ 16 w 55"/>
              <a:gd name="T43" fmla="*/ 22 h 81"/>
              <a:gd name="T44" fmla="*/ 36 w 55"/>
              <a:gd name="T45" fmla="*/ 21 h 81"/>
              <a:gd name="T46" fmla="*/ 21 w 55"/>
              <a:gd name="T47" fmla="*/ 21 h 81"/>
              <a:gd name="T48" fmla="*/ 21 w 55"/>
              <a:gd name="T49" fmla="*/ 22 h 81"/>
              <a:gd name="T50" fmla="*/ 19 w 55"/>
              <a:gd name="T51" fmla="*/ 22 h 81"/>
              <a:gd name="T52" fmla="*/ 11 w 55"/>
              <a:gd name="T53" fmla="*/ 29 h 81"/>
              <a:gd name="T54" fmla="*/ 7 w 55"/>
              <a:gd name="T55" fmla="*/ 35 h 81"/>
              <a:gd name="T56" fmla="*/ 5 w 55"/>
              <a:gd name="T57" fmla="*/ 40 h 81"/>
              <a:gd name="T58" fmla="*/ 11 w 55"/>
              <a:gd name="T59" fmla="*/ 44 h 81"/>
              <a:gd name="T60" fmla="*/ 12 w 55"/>
              <a:gd name="T61" fmla="*/ 44 h 81"/>
              <a:gd name="T62" fmla="*/ 17 w 55"/>
              <a:gd name="T63" fmla="*/ 45 h 81"/>
              <a:gd name="T64" fmla="*/ 37 w 55"/>
              <a:gd name="T65" fmla="*/ 36 h 81"/>
              <a:gd name="T66" fmla="*/ 39 w 55"/>
              <a:gd name="T67" fmla="*/ 23 h 81"/>
              <a:gd name="T68" fmla="*/ 36 w 55"/>
              <a:gd name="T69" fmla="*/ 21 h 81"/>
              <a:gd name="T70" fmla="*/ 32 w 55"/>
              <a:gd name="T71" fmla="*/ 54 h 81"/>
              <a:gd name="T72" fmla="*/ 29 w 55"/>
              <a:gd name="T73" fmla="*/ 48 h 81"/>
              <a:gd name="T74" fmla="*/ 34 w 55"/>
              <a:gd name="T75" fmla="*/ 56 h 81"/>
              <a:gd name="T76" fmla="*/ 42 w 55"/>
              <a:gd name="T77" fmla="*/ 53 h 81"/>
              <a:gd name="T78" fmla="*/ 36 w 55"/>
              <a:gd name="T79" fmla="*/ 38 h 81"/>
              <a:gd name="T80" fmla="*/ 19 w 55"/>
              <a:gd name="T81" fmla="*/ 46 h 81"/>
              <a:gd name="T82" fmla="*/ 30 w 55"/>
              <a:gd name="T83" fmla="*/ 59 h 81"/>
              <a:gd name="T84" fmla="*/ 32 w 55"/>
              <a:gd name="T85" fmla="*/ 57 h 81"/>
              <a:gd name="T86" fmla="*/ 27 w 55"/>
              <a:gd name="T87" fmla="*/ 49 h 81"/>
              <a:gd name="T88" fmla="*/ 32 w 55"/>
              <a:gd name="T89" fmla="*/ 54 h 81"/>
              <a:gd name="T90" fmla="*/ 53 w 55"/>
              <a:gd name="T91" fmla="*/ 59 h 81"/>
              <a:gd name="T92" fmla="*/ 48 w 55"/>
              <a:gd name="T93" fmla="*/ 54 h 81"/>
              <a:gd name="T94" fmla="*/ 40 w 55"/>
              <a:gd name="T95" fmla="*/ 54 h 81"/>
              <a:gd name="T96" fmla="*/ 39 w 55"/>
              <a:gd name="T97" fmla="*/ 55 h 81"/>
              <a:gd name="T98" fmla="*/ 31 w 55"/>
              <a:gd name="T99" fmla="*/ 61 h 81"/>
              <a:gd name="T100" fmla="*/ 30 w 55"/>
              <a:gd name="T101" fmla="*/ 61 h 81"/>
              <a:gd name="T102" fmla="*/ 29 w 55"/>
              <a:gd name="T103" fmla="*/ 75 h 81"/>
              <a:gd name="T104" fmla="*/ 29 w 55"/>
              <a:gd name="T105" fmla="*/ 71 h 81"/>
              <a:gd name="T106" fmla="*/ 37 w 55"/>
              <a:gd name="T107" fmla="*/ 62 h 81"/>
              <a:gd name="T108" fmla="*/ 53 w 55"/>
              <a:gd name="T109" fmla="*/ 64 h 81"/>
              <a:gd name="T110" fmla="*/ 53 w 55"/>
              <a:gd name="T111" fmla="*/ 59 h 81"/>
              <a:gd name="T112" fmla="*/ 52 w 55"/>
              <a:gd name="T113" fmla="*/ 67 h 81"/>
              <a:gd name="T114" fmla="*/ 50 w 55"/>
              <a:gd name="T115" fmla="*/ 62 h 81"/>
              <a:gd name="T116" fmla="*/ 32 w 55"/>
              <a:gd name="T117" fmla="*/ 78 h 81"/>
              <a:gd name="T118" fmla="*/ 52 w 55"/>
              <a:gd name="T119" fmla="*/ 67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5" h="81">
                <a:moveTo>
                  <a:pt x="21" y="20"/>
                </a:moveTo>
                <a:cubicBezTo>
                  <a:pt x="26" y="17"/>
                  <a:pt x="34" y="19"/>
                  <a:pt x="40" y="20"/>
                </a:cubicBezTo>
                <a:cubicBezTo>
                  <a:pt x="41" y="27"/>
                  <a:pt x="41" y="32"/>
                  <a:pt x="38" y="38"/>
                </a:cubicBezTo>
                <a:cubicBezTo>
                  <a:pt x="39" y="43"/>
                  <a:pt x="41" y="48"/>
                  <a:pt x="44" y="52"/>
                </a:cubicBezTo>
                <a:cubicBezTo>
                  <a:pt x="45" y="52"/>
                  <a:pt x="46" y="53"/>
                  <a:pt x="47" y="52"/>
                </a:cubicBezTo>
                <a:cubicBezTo>
                  <a:pt x="50" y="54"/>
                  <a:pt x="54" y="55"/>
                  <a:pt x="54" y="60"/>
                </a:cubicBezTo>
                <a:cubicBezTo>
                  <a:pt x="55" y="61"/>
                  <a:pt x="55" y="62"/>
                  <a:pt x="55" y="64"/>
                </a:cubicBezTo>
                <a:cubicBezTo>
                  <a:pt x="54" y="67"/>
                  <a:pt x="53" y="69"/>
                  <a:pt x="51" y="72"/>
                </a:cubicBezTo>
                <a:cubicBezTo>
                  <a:pt x="49" y="74"/>
                  <a:pt x="48" y="75"/>
                  <a:pt x="45" y="77"/>
                </a:cubicBezTo>
                <a:cubicBezTo>
                  <a:pt x="41" y="79"/>
                  <a:pt x="35" y="81"/>
                  <a:pt x="31" y="80"/>
                </a:cubicBezTo>
                <a:cubicBezTo>
                  <a:pt x="29" y="79"/>
                  <a:pt x="27" y="77"/>
                  <a:pt x="26" y="74"/>
                </a:cubicBezTo>
                <a:cubicBezTo>
                  <a:pt x="24" y="69"/>
                  <a:pt x="26" y="64"/>
                  <a:pt x="29" y="60"/>
                </a:cubicBezTo>
                <a:cubicBezTo>
                  <a:pt x="26" y="57"/>
                  <a:pt x="22" y="54"/>
                  <a:pt x="19" y="50"/>
                </a:cubicBezTo>
                <a:cubicBezTo>
                  <a:pt x="14" y="47"/>
                  <a:pt x="7" y="45"/>
                  <a:pt x="3" y="40"/>
                </a:cubicBezTo>
                <a:cubicBezTo>
                  <a:pt x="5" y="33"/>
                  <a:pt x="9" y="27"/>
                  <a:pt x="15" y="23"/>
                </a:cubicBezTo>
                <a:cubicBezTo>
                  <a:pt x="11" y="20"/>
                  <a:pt x="10" y="14"/>
                  <a:pt x="6" y="11"/>
                </a:cubicBezTo>
                <a:cubicBezTo>
                  <a:pt x="6" y="8"/>
                  <a:pt x="0" y="2"/>
                  <a:pt x="4" y="0"/>
                </a:cubicBezTo>
                <a:cubicBezTo>
                  <a:pt x="10" y="7"/>
                  <a:pt x="14" y="14"/>
                  <a:pt x="21" y="20"/>
                </a:cubicBezTo>
                <a:close/>
                <a:moveTo>
                  <a:pt x="16" y="22"/>
                </a:moveTo>
                <a:cubicBezTo>
                  <a:pt x="17" y="22"/>
                  <a:pt x="18" y="21"/>
                  <a:pt x="19" y="21"/>
                </a:cubicBezTo>
                <a:cubicBezTo>
                  <a:pt x="14" y="15"/>
                  <a:pt x="10" y="9"/>
                  <a:pt x="5" y="4"/>
                </a:cubicBezTo>
                <a:cubicBezTo>
                  <a:pt x="8" y="11"/>
                  <a:pt x="12" y="17"/>
                  <a:pt x="16" y="22"/>
                </a:cubicBezTo>
                <a:close/>
                <a:moveTo>
                  <a:pt x="36" y="21"/>
                </a:moveTo>
                <a:cubicBezTo>
                  <a:pt x="31" y="20"/>
                  <a:pt x="26" y="19"/>
                  <a:pt x="21" y="21"/>
                </a:cubicBezTo>
                <a:cubicBezTo>
                  <a:pt x="21" y="22"/>
                  <a:pt x="21" y="22"/>
                  <a:pt x="21" y="22"/>
                </a:cubicBezTo>
                <a:cubicBezTo>
                  <a:pt x="20" y="22"/>
                  <a:pt x="20" y="22"/>
                  <a:pt x="19" y="22"/>
                </a:cubicBezTo>
                <a:cubicBezTo>
                  <a:pt x="16" y="24"/>
                  <a:pt x="13" y="26"/>
                  <a:pt x="11" y="29"/>
                </a:cubicBezTo>
                <a:cubicBezTo>
                  <a:pt x="9" y="31"/>
                  <a:pt x="8" y="33"/>
                  <a:pt x="7" y="35"/>
                </a:cubicBezTo>
                <a:cubicBezTo>
                  <a:pt x="6" y="37"/>
                  <a:pt x="4" y="38"/>
                  <a:pt x="5" y="40"/>
                </a:cubicBezTo>
                <a:cubicBezTo>
                  <a:pt x="7" y="41"/>
                  <a:pt x="9" y="43"/>
                  <a:pt x="11" y="44"/>
                </a:cubicBezTo>
                <a:cubicBezTo>
                  <a:pt x="11" y="44"/>
                  <a:pt x="12" y="44"/>
                  <a:pt x="12" y="44"/>
                </a:cubicBezTo>
                <a:cubicBezTo>
                  <a:pt x="14" y="45"/>
                  <a:pt x="15" y="47"/>
                  <a:pt x="17" y="45"/>
                </a:cubicBezTo>
                <a:cubicBezTo>
                  <a:pt x="20" y="39"/>
                  <a:pt x="29" y="36"/>
                  <a:pt x="37" y="36"/>
                </a:cubicBezTo>
                <a:cubicBezTo>
                  <a:pt x="39" y="32"/>
                  <a:pt x="39" y="28"/>
                  <a:pt x="39" y="23"/>
                </a:cubicBezTo>
                <a:cubicBezTo>
                  <a:pt x="38" y="22"/>
                  <a:pt x="37" y="22"/>
                  <a:pt x="36" y="21"/>
                </a:cubicBezTo>
                <a:close/>
                <a:moveTo>
                  <a:pt x="32" y="54"/>
                </a:moveTo>
                <a:cubicBezTo>
                  <a:pt x="31" y="53"/>
                  <a:pt x="29" y="50"/>
                  <a:pt x="29" y="48"/>
                </a:cubicBezTo>
                <a:cubicBezTo>
                  <a:pt x="31" y="50"/>
                  <a:pt x="33" y="53"/>
                  <a:pt x="34" y="56"/>
                </a:cubicBezTo>
                <a:cubicBezTo>
                  <a:pt x="37" y="55"/>
                  <a:pt x="39" y="53"/>
                  <a:pt x="42" y="53"/>
                </a:cubicBezTo>
                <a:cubicBezTo>
                  <a:pt x="39" y="48"/>
                  <a:pt x="39" y="42"/>
                  <a:pt x="36" y="38"/>
                </a:cubicBezTo>
                <a:cubicBezTo>
                  <a:pt x="28" y="37"/>
                  <a:pt x="21" y="41"/>
                  <a:pt x="19" y="46"/>
                </a:cubicBezTo>
                <a:cubicBezTo>
                  <a:pt x="21" y="51"/>
                  <a:pt x="27" y="55"/>
                  <a:pt x="30" y="59"/>
                </a:cubicBezTo>
                <a:cubicBezTo>
                  <a:pt x="31" y="58"/>
                  <a:pt x="32" y="58"/>
                  <a:pt x="32" y="57"/>
                </a:cubicBezTo>
                <a:cubicBezTo>
                  <a:pt x="31" y="54"/>
                  <a:pt x="28" y="53"/>
                  <a:pt x="27" y="49"/>
                </a:cubicBezTo>
                <a:cubicBezTo>
                  <a:pt x="29" y="51"/>
                  <a:pt x="30" y="53"/>
                  <a:pt x="32" y="54"/>
                </a:cubicBezTo>
                <a:close/>
                <a:moveTo>
                  <a:pt x="53" y="59"/>
                </a:moveTo>
                <a:cubicBezTo>
                  <a:pt x="51" y="58"/>
                  <a:pt x="50" y="55"/>
                  <a:pt x="48" y="54"/>
                </a:cubicBezTo>
                <a:cubicBezTo>
                  <a:pt x="46" y="54"/>
                  <a:pt x="42" y="54"/>
                  <a:pt x="40" y="54"/>
                </a:cubicBezTo>
                <a:cubicBezTo>
                  <a:pt x="40" y="55"/>
                  <a:pt x="40" y="55"/>
                  <a:pt x="39" y="55"/>
                </a:cubicBezTo>
                <a:cubicBezTo>
                  <a:pt x="36" y="57"/>
                  <a:pt x="32" y="58"/>
                  <a:pt x="31" y="61"/>
                </a:cubicBezTo>
                <a:cubicBezTo>
                  <a:pt x="31" y="61"/>
                  <a:pt x="31" y="61"/>
                  <a:pt x="30" y="61"/>
                </a:cubicBezTo>
                <a:cubicBezTo>
                  <a:pt x="28" y="65"/>
                  <a:pt x="25" y="72"/>
                  <a:pt x="29" y="75"/>
                </a:cubicBezTo>
                <a:cubicBezTo>
                  <a:pt x="29" y="74"/>
                  <a:pt x="29" y="73"/>
                  <a:pt x="29" y="71"/>
                </a:cubicBezTo>
                <a:cubicBezTo>
                  <a:pt x="30" y="68"/>
                  <a:pt x="34" y="64"/>
                  <a:pt x="37" y="62"/>
                </a:cubicBezTo>
                <a:cubicBezTo>
                  <a:pt x="42" y="58"/>
                  <a:pt x="50" y="57"/>
                  <a:pt x="53" y="64"/>
                </a:cubicBezTo>
                <a:cubicBezTo>
                  <a:pt x="53" y="62"/>
                  <a:pt x="53" y="61"/>
                  <a:pt x="53" y="59"/>
                </a:cubicBezTo>
                <a:close/>
                <a:moveTo>
                  <a:pt x="52" y="67"/>
                </a:moveTo>
                <a:cubicBezTo>
                  <a:pt x="52" y="65"/>
                  <a:pt x="51" y="63"/>
                  <a:pt x="50" y="62"/>
                </a:cubicBezTo>
                <a:cubicBezTo>
                  <a:pt x="42" y="57"/>
                  <a:pt x="26" y="70"/>
                  <a:pt x="32" y="78"/>
                </a:cubicBezTo>
                <a:cubicBezTo>
                  <a:pt x="41" y="79"/>
                  <a:pt x="49" y="74"/>
                  <a:pt x="52" y="6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16" name="Freeform 182"/>
          <p:cNvSpPr>
            <a:spLocks noEditPoints="1"/>
          </p:cNvSpPr>
          <p:nvPr/>
        </p:nvSpPr>
        <p:spPr bwMode="auto">
          <a:xfrm>
            <a:off x="8643938" y="2443163"/>
            <a:ext cx="87312" cy="1308100"/>
          </a:xfrm>
          <a:custGeom>
            <a:avLst/>
            <a:gdLst>
              <a:gd name="T0" fmla="*/ 26 w 28"/>
              <a:gd name="T1" fmla="*/ 68 h 414"/>
              <a:gd name="T2" fmla="*/ 26 w 28"/>
              <a:gd name="T3" fmla="*/ 211 h 414"/>
              <a:gd name="T4" fmla="*/ 27 w 28"/>
              <a:gd name="T5" fmla="*/ 289 h 414"/>
              <a:gd name="T6" fmla="*/ 28 w 28"/>
              <a:gd name="T7" fmla="*/ 323 h 414"/>
              <a:gd name="T8" fmla="*/ 27 w 28"/>
              <a:gd name="T9" fmla="*/ 404 h 414"/>
              <a:gd name="T10" fmla="*/ 15 w 28"/>
              <a:gd name="T11" fmla="*/ 413 h 414"/>
              <a:gd name="T12" fmla="*/ 0 w 28"/>
              <a:gd name="T13" fmla="*/ 379 h 414"/>
              <a:gd name="T14" fmla="*/ 5 w 28"/>
              <a:gd name="T15" fmla="*/ 238 h 414"/>
              <a:gd name="T16" fmla="*/ 9 w 28"/>
              <a:gd name="T17" fmla="*/ 131 h 414"/>
              <a:gd name="T18" fmla="*/ 14 w 28"/>
              <a:gd name="T19" fmla="*/ 24 h 414"/>
              <a:gd name="T20" fmla="*/ 20 w 28"/>
              <a:gd name="T21" fmla="*/ 0 h 414"/>
              <a:gd name="T22" fmla="*/ 1 w 28"/>
              <a:gd name="T23" fmla="*/ 395 h 414"/>
              <a:gd name="T24" fmla="*/ 25 w 28"/>
              <a:gd name="T25" fmla="*/ 394 h 414"/>
              <a:gd name="T26" fmla="*/ 6 w 28"/>
              <a:gd name="T27" fmla="*/ 392 h 414"/>
              <a:gd name="T28" fmla="*/ 2 w 28"/>
              <a:gd name="T29" fmla="*/ 386 h 414"/>
              <a:gd name="T30" fmla="*/ 27 w 28"/>
              <a:gd name="T31" fmla="*/ 356 h 414"/>
              <a:gd name="T32" fmla="*/ 3 w 28"/>
              <a:gd name="T33" fmla="*/ 378 h 414"/>
              <a:gd name="T34" fmla="*/ 2 w 28"/>
              <a:gd name="T35" fmla="*/ 367 h 414"/>
              <a:gd name="T36" fmla="*/ 6 w 28"/>
              <a:gd name="T37" fmla="*/ 374 h 414"/>
              <a:gd name="T38" fmla="*/ 2 w 28"/>
              <a:gd name="T39" fmla="*/ 355 h 414"/>
              <a:gd name="T40" fmla="*/ 25 w 28"/>
              <a:gd name="T41" fmla="*/ 333 h 414"/>
              <a:gd name="T42" fmla="*/ 3 w 28"/>
              <a:gd name="T43" fmla="*/ 342 h 414"/>
              <a:gd name="T44" fmla="*/ 8 w 28"/>
              <a:gd name="T45" fmla="*/ 385 h 414"/>
              <a:gd name="T46" fmla="*/ 8 w 28"/>
              <a:gd name="T47" fmla="*/ 336 h 414"/>
              <a:gd name="T48" fmla="*/ 10 w 28"/>
              <a:gd name="T49" fmla="*/ 335 h 414"/>
              <a:gd name="T50" fmla="*/ 7 w 28"/>
              <a:gd name="T51" fmla="*/ 316 h 414"/>
              <a:gd name="T52" fmla="*/ 22 w 28"/>
              <a:gd name="T53" fmla="*/ 293 h 414"/>
              <a:gd name="T54" fmla="*/ 5 w 28"/>
              <a:gd name="T55" fmla="*/ 308 h 414"/>
              <a:gd name="T56" fmla="*/ 4 w 28"/>
              <a:gd name="T57" fmla="*/ 297 h 414"/>
              <a:gd name="T58" fmla="*/ 4 w 28"/>
              <a:gd name="T59" fmla="*/ 293 h 414"/>
              <a:gd name="T60" fmla="*/ 26 w 28"/>
              <a:gd name="T61" fmla="*/ 290 h 414"/>
              <a:gd name="T62" fmla="*/ 5 w 28"/>
              <a:gd name="T63" fmla="*/ 286 h 414"/>
              <a:gd name="T64" fmla="*/ 5 w 28"/>
              <a:gd name="T65" fmla="*/ 282 h 414"/>
              <a:gd name="T66" fmla="*/ 15 w 28"/>
              <a:gd name="T67" fmla="*/ 27 h 414"/>
              <a:gd name="T68" fmla="*/ 8 w 28"/>
              <a:gd name="T69" fmla="*/ 175 h 414"/>
              <a:gd name="T70" fmla="*/ 26 w 28"/>
              <a:gd name="T71" fmla="*/ 280 h 414"/>
              <a:gd name="T72" fmla="*/ 24 w 28"/>
              <a:gd name="T73" fmla="*/ 140 h 414"/>
              <a:gd name="T74" fmla="*/ 24 w 28"/>
              <a:gd name="T75" fmla="*/ 34 h 414"/>
              <a:gd name="T76" fmla="*/ 19 w 28"/>
              <a:gd name="T77" fmla="*/ 2 h 414"/>
              <a:gd name="T78" fmla="*/ 14 w 28"/>
              <a:gd name="T79" fmla="*/ 348 h 414"/>
              <a:gd name="T80" fmla="*/ 11 w 28"/>
              <a:gd name="T81" fmla="*/ 393 h 414"/>
              <a:gd name="T82" fmla="*/ 9 w 28"/>
              <a:gd name="T83" fmla="*/ 317 h 414"/>
              <a:gd name="T84" fmla="*/ 9 w 28"/>
              <a:gd name="T85" fmla="*/ 317 h 414"/>
              <a:gd name="T86" fmla="*/ 15 w 28"/>
              <a:gd name="T87" fmla="*/ 299 h 414"/>
              <a:gd name="T88" fmla="*/ 21 w 28"/>
              <a:gd name="T89" fmla="*/ 341 h 414"/>
              <a:gd name="T90" fmla="*/ 25 w 28"/>
              <a:gd name="T91" fmla="*/ 318 h 414"/>
              <a:gd name="T92" fmla="*/ 21 w 28"/>
              <a:gd name="T93" fmla="*/ 324 h 414"/>
              <a:gd name="T94" fmla="*/ 26 w 28"/>
              <a:gd name="T95" fmla="*/ 378 h 414"/>
              <a:gd name="T96" fmla="*/ 26 w 28"/>
              <a:gd name="T97" fmla="*/ 317 h 414"/>
              <a:gd name="T98" fmla="*/ 22 w 28"/>
              <a:gd name="T99" fmla="*/ 340 h 414"/>
              <a:gd name="T100" fmla="*/ 26 w 28"/>
              <a:gd name="T101" fmla="*/ 373 h 4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28" h="414">
                <a:moveTo>
                  <a:pt x="20" y="0"/>
                </a:moveTo>
                <a:cubicBezTo>
                  <a:pt x="22" y="1"/>
                  <a:pt x="22" y="5"/>
                  <a:pt x="23" y="8"/>
                </a:cubicBezTo>
                <a:cubicBezTo>
                  <a:pt x="24" y="17"/>
                  <a:pt x="24" y="30"/>
                  <a:pt x="26" y="38"/>
                </a:cubicBezTo>
                <a:cubicBezTo>
                  <a:pt x="25" y="48"/>
                  <a:pt x="26" y="58"/>
                  <a:pt x="26" y="68"/>
                </a:cubicBezTo>
                <a:cubicBezTo>
                  <a:pt x="25" y="93"/>
                  <a:pt x="25" y="119"/>
                  <a:pt x="25" y="145"/>
                </a:cubicBezTo>
                <a:cubicBezTo>
                  <a:pt x="25" y="150"/>
                  <a:pt x="26" y="155"/>
                  <a:pt x="26" y="160"/>
                </a:cubicBezTo>
                <a:cubicBezTo>
                  <a:pt x="26" y="169"/>
                  <a:pt x="26" y="177"/>
                  <a:pt x="26" y="186"/>
                </a:cubicBezTo>
                <a:cubicBezTo>
                  <a:pt x="26" y="195"/>
                  <a:pt x="26" y="203"/>
                  <a:pt x="26" y="211"/>
                </a:cubicBezTo>
                <a:cubicBezTo>
                  <a:pt x="26" y="218"/>
                  <a:pt x="27" y="226"/>
                  <a:pt x="27" y="235"/>
                </a:cubicBezTo>
                <a:cubicBezTo>
                  <a:pt x="27" y="243"/>
                  <a:pt x="27" y="252"/>
                  <a:pt x="27" y="260"/>
                </a:cubicBezTo>
                <a:cubicBezTo>
                  <a:pt x="27" y="267"/>
                  <a:pt x="27" y="272"/>
                  <a:pt x="27" y="281"/>
                </a:cubicBezTo>
                <a:cubicBezTo>
                  <a:pt x="27" y="283"/>
                  <a:pt x="26" y="287"/>
                  <a:pt x="27" y="289"/>
                </a:cubicBezTo>
                <a:cubicBezTo>
                  <a:pt x="27" y="290"/>
                  <a:pt x="27" y="289"/>
                  <a:pt x="28" y="289"/>
                </a:cubicBezTo>
                <a:cubicBezTo>
                  <a:pt x="26" y="291"/>
                  <a:pt x="27" y="293"/>
                  <a:pt x="28" y="295"/>
                </a:cubicBezTo>
                <a:cubicBezTo>
                  <a:pt x="27" y="296"/>
                  <a:pt x="27" y="297"/>
                  <a:pt x="27" y="298"/>
                </a:cubicBezTo>
                <a:cubicBezTo>
                  <a:pt x="27" y="305"/>
                  <a:pt x="27" y="314"/>
                  <a:pt x="28" y="323"/>
                </a:cubicBezTo>
                <a:cubicBezTo>
                  <a:pt x="28" y="332"/>
                  <a:pt x="28" y="342"/>
                  <a:pt x="28" y="352"/>
                </a:cubicBezTo>
                <a:cubicBezTo>
                  <a:pt x="28" y="362"/>
                  <a:pt x="27" y="371"/>
                  <a:pt x="27" y="381"/>
                </a:cubicBezTo>
                <a:cubicBezTo>
                  <a:pt x="27" y="388"/>
                  <a:pt x="27" y="393"/>
                  <a:pt x="27" y="400"/>
                </a:cubicBezTo>
                <a:cubicBezTo>
                  <a:pt x="27" y="401"/>
                  <a:pt x="26" y="403"/>
                  <a:pt x="27" y="404"/>
                </a:cubicBezTo>
                <a:cubicBezTo>
                  <a:pt x="27" y="404"/>
                  <a:pt x="27" y="406"/>
                  <a:pt x="27" y="406"/>
                </a:cubicBezTo>
                <a:cubicBezTo>
                  <a:pt x="27" y="407"/>
                  <a:pt x="26" y="407"/>
                  <a:pt x="25" y="408"/>
                </a:cubicBezTo>
                <a:cubicBezTo>
                  <a:pt x="23" y="410"/>
                  <a:pt x="22" y="411"/>
                  <a:pt x="20" y="412"/>
                </a:cubicBezTo>
                <a:cubicBezTo>
                  <a:pt x="18" y="412"/>
                  <a:pt x="17" y="413"/>
                  <a:pt x="15" y="413"/>
                </a:cubicBezTo>
                <a:cubicBezTo>
                  <a:pt x="11" y="413"/>
                  <a:pt x="7" y="411"/>
                  <a:pt x="4" y="410"/>
                </a:cubicBezTo>
                <a:cubicBezTo>
                  <a:pt x="3" y="408"/>
                  <a:pt x="2" y="408"/>
                  <a:pt x="1" y="407"/>
                </a:cubicBezTo>
                <a:cubicBezTo>
                  <a:pt x="0" y="405"/>
                  <a:pt x="0" y="404"/>
                  <a:pt x="0" y="402"/>
                </a:cubicBezTo>
                <a:cubicBezTo>
                  <a:pt x="0" y="395"/>
                  <a:pt x="0" y="387"/>
                  <a:pt x="0" y="379"/>
                </a:cubicBezTo>
                <a:cubicBezTo>
                  <a:pt x="0" y="371"/>
                  <a:pt x="0" y="363"/>
                  <a:pt x="0" y="355"/>
                </a:cubicBezTo>
                <a:cubicBezTo>
                  <a:pt x="0" y="338"/>
                  <a:pt x="3" y="322"/>
                  <a:pt x="2" y="307"/>
                </a:cubicBezTo>
                <a:cubicBezTo>
                  <a:pt x="3" y="302"/>
                  <a:pt x="2" y="296"/>
                  <a:pt x="3" y="290"/>
                </a:cubicBezTo>
                <a:cubicBezTo>
                  <a:pt x="4" y="275"/>
                  <a:pt x="4" y="256"/>
                  <a:pt x="5" y="238"/>
                </a:cubicBezTo>
                <a:cubicBezTo>
                  <a:pt x="5" y="226"/>
                  <a:pt x="6" y="215"/>
                  <a:pt x="6" y="203"/>
                </a:cubicBezTo>
                <a:cubicBezTo>
                  <a:pt x="7" y="200"/>
                  <a:pt x="6" y="198"/>
                  <a:pt x="7" y="195"/>
                </a:cubicBezTo>
                <a:cubicBezTo>
                  <a:pt x="7" y="186"/>
                  <a:pt x="7" y="177"/>
                  <a:pt x="7" y="168"/>
                </a:cubicBezTo>
                <a:cubicBezTo>
                  <a:pt x="8" y="157"/>
                  <a:pt x="8" y="144"/>
                  <a:pt x="9" y="131"/>
                </a:cubicBezTo>
                <a:cubicBezTo>
                  <a:pt x="9" y="119"/>
                  <a:pt x="10" y="106"/>
                  <a:pt x="10" y="94"/>
                </a:cubicBezTo>
                <a:cubicBezTo>
                  <a:pt x="10" y="82"/>
                  <a:pt x="11" y="70"/>
                  <a:pt x="11" y="58"/>
                </a:cubicBezTo>
                <a:cubicBezTo>
                  <a:pt x="11" y="49"/>
                  <a:pt x="12" y="39"/>
                  <a:pt x="12" y="31"/>
                </a:cubicBezTo>
                <a:cubicBezTo>
                  <a:pt x="13" y="29"/>
                  <a:pt x="13" y="26"/>
                  <a:pt x="14" y="24"/>
                </a:cubicBezTo>
                <a:cubicBezTo>
                  <a:pt x="14" y="22"/>
                  <a:pt x="13" y="21"/>
                  <a:pt x="13" y="19"/>
                </a:cubicBezTo>
                <a:cubicBezTo>
                  <a:pt x="14" y="15"/>
                  <a:pt x="15" y="10"/>
                  <a:pt x="15" y="5"/>
                </a:cubicBezTo>
                <a:cubicBezTo>
                  <a:pt x="16" y="4"/>
                  <a:pt x="15" y="2"/>
                  <a:pt x="16" y="1"/>
                </a:cubicBezTo>
                <a:cubicBezTo>
                  <a:pt x="16" y="0"/>
                  <a:pt x="18" y="0"/>
                  <a:pt x="20" y="0"/>
                </a:cubicBezTo>
                <a:close/>
                <a:moveTo>
                  <a:pt x="1" y="403"/>
                </a:moveTo>
                <a:cubicBezTo>
                  <a:pt x="2" y="412"/>
                  <a:pt x="19" y="414"/>
                  <a:pt x="24" y="407"/>
                </a:cubicBezTo>
                <a:cubicBezTo>
                  <a:pt x="25" y="404"/>
                  <a:pt x="25" y="402"/>
                  <a:pt x="25" y="400"/>
                </a:cubicBezTo>
                <a:cubicBezTo>
                  <a:pt x="17" y="403"/>
                  <a:pt x="7" y="400"/>
                  <a:pt x="1" y="395"/>
                </a:cubicBezTo>
                <a:cubicBezTo>
                  <a:pt x="1" y="398"/>
                  <a:pt x="2" y="400"/>
                  <a:pt x="1" y="403"/>
                </a:cubicBezTo>
                <a:close/>
                <a:moveTo>
                  <a:pt x="1" y="393"/>
                </a:moveTo>
                <a:cubicBezTo>
                  <a:pt x="6" y="398"/>
                  <a:pt x="18" y="402"/>
                  <a:pt x="25" y="398"/>
                </a:cubicBezTo>
                <a:cubicBezTo>
                  <a:pt x="25" y="396"/>
                  <a:pt x="25" y="396"/>
                  <a:pt x="25" y="394"/>
                </a:cubicBezTo>
                <a:cubicBezTo>
                  <a:pt x="21" y="396"/>
                  <a:pt x="16" y="396"/>
                  <a:pt x="11" y="394"/>
                </a:cubicBezTo>
                <a:cubicBezTo>
                  <a:pt x="11" y="395"/>
                  <a:pt x="11" y="395"/>
                  <a:pt x="10" y="395"/>
                </a:cubicBezTo>
                <a:cubicBezTo>
                  <a:pt x="10" y="395"/>
                  <a:pt x="10" y="394"/>
                  <a:pt x="10" y="394"/>
                </a:cubicBezTo>
                <a:cubicBezTo>
                  <a:pt x="8" y="394"/>
                  <a:pt x="7" y="393"/>
                  <a:pt x="6" y="392"/>
                </a:cubicBezTo>
                <a:cubicBezTo>
                  <a:pt x="5" y="392"/>
                  <a:pt x="4" y="391"/>
                  <a:pt x="3" y="391"/>
                </a:cubicBezTo>
                <a:cubicBezTo>
                  <a:pt x="3" y="390"/>
                  <a:pt x="2" y="389"/>
                  <a:pt x="2" y="389"/>
                </a:cubicBezTo>
                <a:cubicBezTo>
                  <a:pt x="2" y="391"/>
                  <a:pt x="1" y="392"/>
                  <a:pt x="1" y="393"/>
                </a:cubicBezTo>
                <a:close/>
                <a:moveTo>
                  <a:pt x="2" y="386"/>
                </a:moveTo>
                <a:cubicBezTo>
                  <a:pt x="4" y="385"/>
                  <a:pt x="6" y="384"/>
                  <a:pt x="8" y="383"/>
                </a:cubicBezTo>
                <a:cubicBezTo>
                  <a:pt x="8" y="383"/>
                  <a:pt x="9" y="383"/>
                  <a:pt x="9" y="383"/>
                </a:cubicBezTo>
                <a:cubicBezTo>
                  <a:pt x="16" y="378"/>
                  <a:pt x="22" y="373"/>
                  <a:pt x="26" y="365"/>
                </a:cubicBezTo>
                <a:cubicBezTo>
                  <a:pt x="26" y="363"/>
                  <a:pt x="27" y="359"/>
                  <a:pt x="27" y="356"/>
                </a:cubicBezTo>
                <a:cubicBezTo>
                  <a:pt x="25" y="358"/>
                  <a:pt x="24" y="361"/>
                  <a:pt x="22" y="362"/>
                </a:cubicBezTo>
                <a:cubicBezTo>
                  <a:pt x="22" y="363"/>
                  <a:pt x="23" y="363"/>
                  <a:pt x="22" y="364"/>
                </a:cubicBezTo>
                <a:cubicBezTo>
                  <a:pt x="22" y="364"/>
                  <a:pt x="21" y="364"/>
                  <a:pt x="20" y="364"/>
                </a:cubicBezTo>
                <a:cubicBezTo>
                  <a:pt x="15" y="369"/>
                  <a:pt x="9" y="374"/>
                  <a:pt x="3" y="378"/>
                </a:cubicBezTo>
                <a:cubicBezTo>
                  <a:pt x="3" y="379"/>
                  <a:pt x="3" y="380"/>
                  <a:pt x="2" y="380"/>
                </a:cubicBezTo>
                <a:cubicBezTo>
                  <a:pt x="1" y="382"/>
                  <a:pt x="2" y="383"/>
                  <a:pt x="2" y="386"/>
                </a:cubicBezTo>
                <a:close/>
                <a:moveTo>
                  <a:pt x="5" y="375"/>
                </a:moveTo>
                <a:cubicBezTo>
                  <a:pt x="4" y="372"/>
                  <a:pt x="4" y="370"/>
                  <a:pt x="2" y="367"/>
                </a:cubicBezTo>
                <a:cubicBezTo>
                  <a:pt x="2" y="371"/>
                  <a:pt x="2" y="374"/>
                  <a:pt x="1" y="377"/>
                </a:cubicBezTo>
                <a:cubicBezTo>
                  <a:pt x="3" y="377"/>
                  <a:pt x="4" y="376"/>
                  <a:pt x="5" y="375"/>
                </a:cubicBezTo>
                <a:close/>
                <a:moveTo>
                  <a:pt x="2" y="363"/>
                </a:moveTo>
                <a:cubicBezTo>
                  <a:pt x="3" y="366"/>
                  <a:pt x="5" y="370"/>
                  <a:pt x="6" y="374"/>
                </a:cubicBezTo>
                <a:cubicBezTo>
                  <a:pt x="8" y="373"/>
                  <a:pt x="10" y="372"/>
                  <a:pt x="12" y="370"/>
                </a:cubicBezTo>
                <a:cubicBezTo>
                  <a:pt x="11" y="369"/>
                  <a:pt x="11" y="368"/>
                  <a:pt x="11" y="366"/>
                </a:cubicBezTo>
                <a:cubicBezTo>
                  <a:pt x="9" y="362"/>
                  <a:pt x="8" y="357"/>
                  <a:pt x="6" y="353"/>
                </a:cubicBezTo>
                <a:cubicBezTo>
                  <a:pt x="5" y="354"/>
                  <a:pt x="4" y="355"/>
                  <a:pt x="2" y="355"/>
                </a:cubicBezTo>
                <a:cubicBezTo>
                  <a:pt x="2" y="358"/>
                  <a:pt x="2" y="359"/>
                  <a:pt x="2" y="363"/>
                </a:cubicBezTo>
                <a:close/>
                <a:moveTo>
                  <a:pt x="2" y="354"/>
                </a:moveTo>
                <a:cubicBezTo>
                  <a:pt x="9" y="351"/>
                  <a:pt x="15" y="345"/>
                  <a:pt x="20" y="340"/>
                </a:cubicBezTo>
                <a:cubicBezTo>
                  <a:pt x="22" y="338"/>
                  <a:pt x="23" y="336"/>
                  <a:pt x="25" y="333"/>
                </a:cubicBezTo>
                <a:cubicBezTo>
                  <a:pt x="25" y="332"/>
                  <a:pt x="26" y="332"/>
                  <a:pt x="26" y="331"/>
                </a:cubicBezTo>
                <a:cubicBezTo>
                  <a:pt x="27" y="329"/>
                  <a:pt x="26" y="328"/>
                  <a:pt x="26" y="326"/>
                </a:cubicBezTo>
                <a:cubicBezTo>
                  <a:pt x="26" y="324"/>
                  <a:pt x="26" y="322"/>
                  <a:pt x="26" y="320"/>
                </a:cubicBezTo>
                <a:cubicBezTo>
                  <a:pt x="20" y="329"/>
                  <a:pt x="12" y="335"/>
                  <a:pt x="3" y="342"/>
                </a:cubicBezTo>
                <a:cubicBezTo>
                  <a:pt x="3" y="342"/>
                  <a:pt x="3" y="342"/>
                  <a:pt x="2" y="342"/>
                </a:cubicBezTo>
                <a:cubicBezTo>
                  <a:pt x="2" y="346"/>
                  <a:pt x="2" y="349"/>
                  <a:pt x="2" y="354"/>
                </a:cubicBezTo>
                <a:close/>
                <a:moveTo>
                  <a:pt x="10" y="392"/>
                </a:moveTo>
                <a:cubicBezTo>
                  <a:pt x="9" y="389"/>
                  <a:pt x="8" y="388"/>
                  <a:pt x="8" y="385"/>
                </a:cubicBezTo>
                <a:cubicBezTo>
                  <a:pt x="6" y="385"/>
                  <a:pt x="4" y="386"/>
                  <a:pt x="2" y="387"/>
                </a:cubicBezTo>
                <a:cubicBezTo>
                  <a:pt x="4" y="390"/>
                  <a:pt x="6" y="391"/>
                  <a:pt x="10" y="392"/>
                </a:cubicBezTo>
                <a:close/>
                <a:moveTo>
                  <a:pt x="3" y="340"/>
                </a:moveTo>
                <a:cubicBezTo>
                  <a:pt x="5" y="339"/>
                  <a:pt x="7" y="338"/>
                  <a:pt x="8" y="336"/>
                </a:cubicBezTo>
                <a:cubicBezTo>
                  <a:pt x="6" y="333"/>
                  <a:pt x="5" y="329"/>
                  <a:pt x="3" y="327"/>
                </a:cubicBezTo>
                <a:cubicBezTo>
                  <a:pt x="3" y="332"/>
                  <a:pt x="1" y="336"/>
                  <a:pt x="3" y="340"/>
                </a:cubicBezTo>
                <a:close/>
                <a:moveTo>
                  <a:pt x="3" y="324"/>
                </a:moveTo>
                <a:cubicBezTo>
                  <a:pt x="5" y="327"/>
                  <a:pt x="7" y="332"/>
                  <a:pt x="10" y="335"/>
                </a:cubicBezTo>
                <a:cubicBezTo>
                  <a:pt x="12" y="334"/>
                  <a:pt x="13" y="332"/>
                  <a:pt x="15" y="331"/>
                </a:cubicBezTo>
                <a:cubicBezTo>
                  <a:pt x="13" y="326"/>
                  <a:pt x="11" y="321"/>
                  <a:pt x="8" y="317"/>
                </a:cubicBezTo>
                <a:cubicBezTo>
                  <a:pt x="6" y="319"/>
                  <a:pt x="3" y="320"/>
                  <a:pt x="3" y="324"/>
                </a:cubicBezTo>
                <a:close/>
                <a:moveTo>
                  <a:pt x="7" y="316"/>
                </a:moveTo>
                <a:cubicBezTo>
                  <a:pt x="8" y="316"/>
                  <a:pt x="8" y="315"/>
                  <a:pt x="9" y="316"/>
                </a:cubicBezTo>
                <a:cubicBezTo>
                  <a:pt x="16" y="310"/>
                  <a:pt x="21" y="304"/>
                  <a:pt x="26" y="296"/>
                </a:cubicBezTo>
                <a:cubicBezTo>
                  <a:pt x="25" y="294"/>
                  <a:pt x="26" y="293"/>
                  <a:pt x="25" y="291"/>
                </a:cubicBezTo>
                <a:cubicBezTo>
                  <a:pt x="24" y="292"/>
                  <a:pt x="23" y="292"/>
                  <a:pt x="22" y="293"/>
                </a:cubicBezTo>
                <a:cubicBezTo>
                  <a:pt x="17" y="300"/>
                  <a:pt x="10" y="305"/>
                  <a:pt x="4" y="310"/>
                </a:cubicBezTo>
                <a:cubicBezTo>
                  <a:pt x="4" y="314"/>
                  <a:pt x="3" y="316"/>
                  <a:pt x="3" y="319"/>
                </a:cubicBezTo>
                <a:cubicBezTo>
                  <a:pt x="5" y="318"/>
                  <a:pt x="6" y="317"/>
                  <a:pt x="7" y="316"/>
                </a:cubicBezTo>
                <a:close/>
                <a:moveTo>
                  <a:pt x="5" y="308"/>
                </a:moveTo>
                <a:cubicBezTo>
                  <a:pt x="6" y="307"/>
                  <a:pt x="8" y="306"/>
                  <a:pt x="9" y="304"/>
                </a:cubicBezTo>
                <a:cubicBezTo>
                  <a:pt x="7" y="303"/>
                  <a:pt x="6" y="301"/>
                  <a:pt x="4" y="299"/>
                </a:cubicBezTo>
                <a:cubicBezTo>
                  <a:pt x="4" y="303"/>
                  <a:pt x="3" y="306"/>
                  <a:pt x="5" y="308"/>
                </a:cubicBezTo>
                <a:close/>
                <a:moveTo>
                  <a:pt x="4" y="297"/>
                </a:moveTo>
                <a:cubicBezTo>
                  <a:pt x="6" y="299"/>
                  <a:pt x="8" y="301"/>
                  <a:pt x="10" y="304"/>
                </a:cubicBezTo>
                <a:cubicBezTo>
                  <a:pt x="11" y="303"/>
                  <a:pt x="13" y="302"/>
                  <a:pt x="14" y="300"/>
                </a:cubicBezTo>
                <a:cubicBezTo>
                  <a:pt x="12" y="298"/>
                  <a:pt x="10" y="295"/>
                  <a:pt x="8" y="293"/>
                </a:cubicBezTo>
                <a:cubicBezTo>
                  <a:pt x="6" y="293"/>
                  <a:pt x="5" y="293"/>
                  <a:pt x="4" y="293"/>
                </a:cubicBezTo>
                <a:cubicBezTo>
                  <a:pt x="4" y="295"/>
                  <a:pt x="4" y="295"/>
                  <a:pt x="4" y="297"/>
                </a:cubicBezTo>
                <a:close/>
                <a:moveTo>
                  <a:pt x="4" y="290"/>
                </a:moveTo>
                <a:cubicBezTo>
                  <a:pt x="9" y="292"/>
                  <a:pt x="17" y="292"/>
                  <a:pt x="22" y="290"/>
                </a:cubicBezTo>
                <a:cubicBezTo>
                  <a:pt x="23" y="291"/>
                  <a:pt x="24" y="290"/>
                  <a:pt x="26" y="290"/>
                </a:cubicBezTo>
                <a:cubicBezTo>
                  <a:pt x="26" y="288"/>
                  <a:pt x="25" y="287"/>
                  <a:pt x="26" y="286"/>
                </a:cubicBezTo>
                <a:cubicBezTo>
                  <a:pt x="20" y="289"/>
                  <a:pt x="12" y="288"/>
                  <a:pt x="5" y="287"/>
                </a:cubicBezTo>
                <a:cubicBezTo>
                  <a:pt x="4" y="288"/>
                  <a:pt x="4" y="289"/>
                  <a:pt x="4" y="290"/>
                </a:cubicBezTo>
                <a:close/>
                <a:moveTo>
                  <a:pt x="5" y="286"/>
                </a:moveTo>
                <a:cubicBezTo>
                  <a:pt x="9" y="287"/>
                  <a:pt x="16" y="286"/>
                  <a:pt x="20" y="286"/>
                </a:cubicBezTo>
                <a:cubicBezTo>
                  <a:pt x="22" y="286"/>
                  <a:pt x="23" y="285"/>
                  <a:pt x="26" y="285"/>
                </a:cubicBezTo>
                <a:cubicBezTo>
                  <a:pt x="26" y="284"/>
                  <a:pt x="26" y="283"/>
                  <a:pt x="26" y="282"/>
                </a:cubicBezTo>
                <a:cubicBezTo>
                  <a:pt x="20" y="284"/>
                  <a:pt x="10" y="285"/>
                  <a:pt x="5" y="282"/>
                </a:cubicBezTo>
                <a:cubicBezTo>
                  <a:pt x="5" y="283"/>
                  <a:pt x="4" y="285"/>
                  <a:pt x="5" y="286"/>
                </a:cubicBezTo>
                <a:close/>
                <a:moveTo>
                  <a:pt x="19" y="2"/>
                </a:moveTo>
                <a:cubicBezTo>
                  <a:pt x="18" y="2"/>
                  <a:pt x="18" y="2"/>
                  <a:pt x="18" y="2"/>
                </a:cubicBezTo>
                <a:cubicBezTo>
                  <a:pt x="15" y="10"/>
                  <a:pt x="16" y="19"/>
                  <a:pt x="15" y="27"/>
                </a:cubicBezTo>
                <a:cubicBezTo>
                  <a:pt x="14" y="30"/>
                  <a:pt x="14" y="33"/>
                  <a:pt x="14" y="36"/>
                </a:cubicBezTo>
                <a:cubicBezTo>
                  <a:pt x="11" y="58"/>
                  <a:pt x="12" y="83"/>
                  <a:pt x="11" y="105"/>
                </a:cubicBezTo>
                <a:cubicBezTo>
                  <a:pt x="11" y="117"/>
                  <a:pt x="10" y="128"/>
                  <a:pt x="10" y="140"/>
                </a:cubicBezTo>
                <a:cubicBezTo>
                  <a:pt x="9" y="151"/>
                  <a:pt x="9" y="164"/>
                  <a:pt x="8" y="175"/>
                </a:cubicBezTo>
                <a:cubicBezTo>
                  <a:pt x="8" y="187"/>
                  <a:pt x="8" y="198"/>
                  <a:pt x="8" y="209"/>
                </a:cubicBezTo>
                <a:cubicBezTo>
                  <a:pt x="7" y="215"/>
                  <a:pt x="7" y="221"/>
                  <a:pt x="7" y="227"/>
                </a:cubicBezTo>
                <a:cubicBezTo>
                  <a:pt x="6" y="244"/>
                  <a:pt x="5" y="262"/>
                  <a:pt x="5" y="280"/>
                </a:cubicBezTo>
                <a:cubicBezTo>
                  <a:pt x="10" y="283"/>
                  <a:pt x="20" y="284"/>
                  <a:pt x="26" y="280"/>
                </a:cubicBezTo>
                <a:cubicBezTo>
                  <a:pt x="26" y="264"/>
                  <a:pt x="26" y="245"/>
                  <a:pt x="25" y="228"/>
                </a:cubicBezTo>
                <a:cubicBezTo>
                  <a:pt x="25" y="223"/>
                  <a:pt x="25" y="217"/>
                  <a:pt x="25" y="212"/>
                </a:cubicBezTo>
                <a:cubicBezTo>
                  <a:pt x="25" y="200"/>
                  <a:pt x="25" y="188"/>
                  <a:pt x="25" y="176"/>
                </a:cubicBezTo>
                <a:cubicBezTo>
                  <a:pt x="25" y="164"/>
                  <a:pt x="24" y="152"/>
                  <a:pt x="24" y="140"/>
                </a:cubicBezTo>
                <a:cubicBezTo>
                  <a:pt x="25" y="134"/>
                  <a:pt x="24" y="128"/>
                  <a:pt x="24" y="122"/>
                </a:cubicBezTo>
                <a:cubicBezTo>
                  <a:pt x="24" y="110"/>
                  <a:pt x="25" y="98"/>
                  <a:pt x="24" y="87"/>
                </a:cubicBezTo>
                <a:cubicBezTo>
                  <a:pt x="24" y="81"/>
                  <a:pt x="24" y="76"/>
                  <a:pt x="24" y="70"/>
                </a:cubicBezTo>
                <a:cubicBezTo>
                  <a:pt x="24" y="57"/>
                  <a:pt x="24" y="45"/>
                  <a:pt x="24" y="34"/>
                </a:cubicBezTo>
                <a:cubicBezTo>
                  <a:pt x="23" y="28"/>
                  <a:pt x="22" y="22"/>
                  <a:pt x="22" y="17"/>
                </a:cubicBezTo>
                <a:cubicBezTo>
                  <a:pt x="22" y="14"/>
                  <a:pt x="22" y="11"/>
                  <a:pt x="22" y="9"/>
                </a:cubicBezTo>
                <a:cubicBezTo>
                  <a:pt x="21" y="6"/>
                  <a:pt x="21" y="3"/>
                  <a:pt x="19" y="2"/>
                </a:cubicBezTo>
                <a:cubicBezTo>
                  <a:pt x="19" y="2"/>
                  <a:pt x="19" y="2"/>
                  <a:pt x="19" y="2"/>
                </a:cubicBezTo>
                <a:cubicBezTo>
                  <a:pt x="18" y="2"/>
                  <a:pt x="19" y="1"/>
                  <a:pt x="19" y="2"/>
                </a:cubicBezTo>
                <a:close/>
                <a:moveTo>
                  <a:pt x="13" y="369"/>
                </a:moveTo>
                <a:cubicBezTo>
                  <a:pt x="16" y="367"/>
                  <a:pt x="18" y="365"/>
                  <a:pt x="20" y="362"/>
                </a:cubicBezTo>
                <a:cubicBezTo>
                  <a:pt x="19" y="358"/>
                  <a:pt x="16" y="352"/>
                  <a:pt x="14" y="348"/>
                </a:cubicBezTo>
                <a:cubicBezTo>
                  <a:pt x="11" y="349"/>
                  <a:pt x="10" y="351"/>
                  <a:pt x="7" y="352"/>
                </a:cubicBezTo>
                <a:cubicBezTo>
                  <a:pt x="9" y="357"/>
                  <a:pt x="12" y="362"/>
                  <a:pt x="13" y="369"/>
                </a:cubicBezTo>
                <a:close/>
                <a:moveTo>
                  <a:pt x="9" y="384"/>
                </a:moveTo>
                <a:cubicBezTo>
                  <a:pt x="10" y="387"/>
                  <a:pt x="10" y="389"/>
                  <a:pt x="11" y="393"/>
                </a:cubicBezTo>
                <a:cubicBezTo>
                  <a:pt x="13" y="394"/>
                  <a:pt x="17" y="394"/>
                  <a:pt x="19" y="394"/>
                </a:cubicBezTo>
                <a:cubicBezTo>
                  <a:pt x="19" y="389"/>
                  <a:pt x="18" y="383"/>
                  <a:pt x="15" y="379"/>
                </a:cubicBezTo>
                <a:cubicBezTo>
                  <a:pt x="13" y="381"/>
                  <a:pt x="11" y="382"/>
                  <a:pt x="9" y="384"/>
                </a:cubicBezTo>
                <a:close/>
                <a:moveTo>
                  <a:pt x="9" y="317"/>
                </a:moveTo>
                <a:cubicBezTo>
                  <a:pt x="11" y="320"/>
                  <a:pt x="15" y="325"/>
                  <a:pt x="17" y="329"/>
                </a:cubicBezTo>
                <a:cubicBezTo>
                  <a:pt x="18" y="328"/>
                  <a:pt x="19" y="327"/>
                  <a:pt x="20" y="325"/>
                </a:cubicBezTo>
                <a:cubicBezTo>
                  <a:pt x="18" y="321"/>
                  <a:pt x="16" y="316"/>
                  <a:pt x="13" y="313"/>
                </a:cubicBezTo>
                <a:cubicBezTo>
                  <a:pt x="12" y="314"/>
                  <a:pt x="10" y="315"/>
                  <a:pt x="9" y="317"/>
                </a:cubicBezTo>
                <a:close/>
                <a:moveTo>
                  <a:pt x="15" y="299"/>
                </a:moveTo>
                <a:cubicBezTo>
                  <a:pt x="17" y="297"/>
                  <a:pt x="18" y="295"/>
                  <a:pt x="20" y="293"/>
                </a:cubicBezTo>
                <a:cubicBezTo>
                  <a:pt x="16" y="293"/>
                  <a:pt x="12" y="293"/>
                  <a:pt x="10" y="293"/>
                </a:cubicBezTo>
                <a:cubicBezTo>
                  <a:pt x="12" y="295"/>
                  <a:pt x="13" y="298"/>
                  <a:pt x="15" y="299"/>
                </a:cubicBezTo>
                <a:close/>
                <a:moveTo>
                  <a:pt x="22" y="361"/>
                </a:moveTo>
                <a:cubicBezTo>
                  <a:pt x="23" y="359"/>
                  <a:pt x="25" y="357"/>
                  <a:pt x="26" y="355"/>
                </a:cubicBezTo>
                <a:cubicBezTo>
                  <a:pt x="26" y="352"/>
                  <a:pt x="23" y="347"/>
                  <a:pt x="23" y="345"/>
                </a:cubicBezTo>
                <a:cubicBezTo>
                  <a:pt x="22" y="343"/>
                  <a:pt x="22" y="342"/>
                  <a:pt x="21" y="341"/>
                </a:cubicBezTo>
                <a:cubicBezTo>
                  <a:pt x="19" y="343"/>
                  <a:pt x="17" y="345"/>
                  <a:pt x="15" y="347"/>
                </a:cubicBezTo>
                <a:cubicBezTo>
                  <a:pt x="17" y="351"/>
                  <a:pt x="19" y="356"/>
                  <a:pt x="22" y="361"/>
                </a:cubicBezTo>
                <a:close/>
                <a:moveTo>
                  <a:pt x="21" y="324"/>
                </a:moveTo>
                <a:cubicBezTo>
                  <a:pt x="22" y="322"/>
                  <a:pt x="25" y="320"/>
                  <a:pt x="25" y="318"/>
                </a:cubicBezTo>
                <a:cubicBezTo>
                  <a:pt x="25" y="318"/>
                  <a:pt x="25" y="317"/>
                  <a:pt x="24" y="317"/>
                </a:cubicBezTo>
                <a:cubicBezTo>
                  <a:pt x="23" y="313"/>
                  <a:pt x="22" y="310"/>
                  <a:pt x="20" y="307"/>
                </a:cubicBezTo>
                <a:cubicBezTo>
                  <a:pt x="18" y="308"/>
                  <a:pt x="16" y="311"/>
                  <a:pt x="15" y="312"/>
                </a:cubicBezTo>
                <a:cubicBezTo>
                  <a:pt x="17" y="316"/>
                  <a:pt x="19" y="320"/>
                  <a:pt x="21" y="324"/>
                </a:cubicBezTo>
                <a:close/>
                <a:moveTo>
                  <a:pt x="17" y="378"/>
                </a:moveTo>
                <a:cubicBezTo>
                  <a:pt x="19" y="383"/>
                  <a:pt x="20" y="389"/>
                  <a:pt x="21" y="394"/>
                </a:cubicBezTo>
                <a:cubicBezTo>
                  <a:pt x="23" y="394"/>
                  <a:pt x="24" y="393"/>
                  <a:pt x="25" y="392"/>
                </a:cubicBezTo>
                <a:cubicBezTo>
                  <a:pt x="25" y="386"/>
                  <a:pt x="25" y="384"/>
                  <a:pt x="26" y="378"/>
                </a:cubicBezTo>
                <a:cubicBezTo>
                  <a:pt x="25" y="376"/>
                  <a:pt x="25" y="374"/>
                  <a:pt x="24" y="371"/>
                </a:cubicBezTo>
                <a:cubicBezTo>
                  <a:pt x="22" y="374"/>
                  <a:pt x="19" y="376"/>
                  <a:pt x="17" y="378"/>
                </a:cubicBezTo>
                <a:close/>
                <a:moveTo>
                  <a:pt x="26" y="316"/>
                </a:moveTo>
                <a:cubicBezTo>
                  <a:pt x="26" y="316"/>
                  <a:pt x="26" y="317"/>
                  <a:pt x="26" y="317"/>
                </a:cubicBezTo>
                <a:cubicBezTo>
                  <a:pt x="26" y="312"/>
                  <a:pt x="26" y="304"/>
                  <a:pt x="26" y="299"/>
                </a:cubicBezTo>
                <a:cubicBezTo>
                  <a:pt x="24" y="301"/>
                  <a:pt x="22" y="304"/>
                  <a:pt x="20" y="306"/>
                </a:cubicBezTo>
                <a:cubicBezTo>
                  <a:pt x="23" y="308"/>
                  <a:pt x="24" y="313"/>
                  <a:pt x="26" y="316"/>
                </a:cubicBezTo>
                <a:close/>
                <a:moveTo>
                  <a:pt x="22" y="340"/>
                </a:moveTo>
                <a:cubicBezTo>
                  <a:pt x="24" y="343"/>
                  <a:pt x="25" y="348"/>
                  <a:pt x="27" y="352"/>
                </a:cubicBezTo>
                <a:cubicBezTo>
                  <a:pt x="26" y="345"/>
                  <a:pt x="27" y="339"/>
                  <a:pt x="26" y="334"/>
                </a:cubicBezTo>
                <a:cubicBezTo>
                  <a:pt x="25" y="336"/>
                  <a:pt x="23" y="337"/>
                  <a:pt x="22" y="340"/>
                </a:cubicBezTo>
                <a:close/>
                <a:moveTo>
                  <a:pt x="26" y="373"/>
                </a:moveTo>
                <a:cubicBezTo>
                  <a:pt x="26" y="371"/>
                  <a:pt x="26" y="371"/>
                  <a:pt x="26" y="369"/>
                </a:cubicBezTo>
                <a:cubicBezTo>
                  <a:pt x="25" y="369"/>
                  <a:pt x="25" y="370"/>
                  <a:pt x="25" y="371"/>
                </a:cubicBezTo>
                <a:cubicBezTo>
                  <a:pt x="26" y="371"/>
                  <a:pt x="25" y="373"/>
                  <a:pt x="26" y="37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29" name="Freeform 195"/>
          <p:cNvSpPr/>
          <p:nvPr/>
        </p:nvSpPr>
        <p:spPr bwMode="auto">
          <a:xfrm>
            <a:off x="2024063" y="1909763"/>
            <a:ext cx="25400" cy="19050"/>
          </a:xfrm>
          <a:custGeom>
            <a:avLst/>
            <a:gdLst>
              <a:gd name="T0" fmla="*/ 8 w 8"/>
              <a:gd name="T1" fmla="*/ 1 h 6"/>
              <a:gd name="T2" fmla="*/ 0 w 8"/>
              <a:gd name="T3" fmla="*/ 6 h 6"/>
              <a:gd name="T4" fmla="*/ 8 w 8"/>
              <a:gd name="T5" fmla="*/ 1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" h="6">
                <a:moveTo>
                  <a:pt x="8" y="1"/>
                </a:moveTo>
                <a:cubicBezTo>
                  <a:pt x="6" y="2"/>
                  <a:pt x="3" y="5"/>
                  <a:pt x="0" y="6"/>
                </a:cubicBezTo>
                <a:cubicBezTo>
                  <a:pt x="2" y="3"/>
                  <a:pt x="5" y="0"/>
                  <a:pt x="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30" name="Freeform 196"/>
          <p:cNvSpPr>
            <a:spLocks noEditPoints="1"/>
          </p:cNvSpPr>
          <p:nvPr/>
        </p:nvSpPr>
        <p:spPr bwMode="auto">
          <a:xfrm>
            <a:off x="1922463" y="1878013"/>
            <a:ext cx="908050" cy="1336675"/>
          </a:xfrm>
          <a:custGeom>
            <a:avLst/>
            <a:gdLst>
              <a:gd name="T0" fmla="*/ 217 w 288"/>
              <a:gd name="T1" fmla="*/ 194 h 423"/>
              <a:gd name="T2" fmla="*/ 146 w 288"/>
              <a:gd name="T3" fmla="*/ 156 h 423"/>
              <a:gd name="T4" fmla="*/ 232 w 288"/>
              <a:gd name="T5" fmla="*/ 360 h 423"/>
              <a:gd name="T6" fmla="*/ 202 w 288"/>
              <a:gd name="T7" fmla="*/ 385 h 423"/>
              <a:gd name="T8" fmla="*/ 106 w 288"/>
              <a:gd name="T9" fmla="*/ 333 h 423"/>
              <a:gd name="T10" fmla="*/ 37 w 288"/>
              <a:gd name="T11" fmla="*/ 368 h 423"/>
              <a:gd name="T12" fmla="*/ 11 w 288"/>
              <a:gd name="T13" fmla="*/ 381 h 423"/>
              <a:gd name="T14" fmla="*/ 40 w 288"/>
              <a:gd name="T15" fmla="*/ 297 h 423"/>
              <a:gd name="T16" fmla="*/ 107 w 288"/>
              <a:gd name="T17" fmla="*/ 166 h 423"/>
              <a:gd name="T18" fmla="*/ 113 w 288"/>
              <a:gd name="T19" fmla="*/ 104 h 423"/>
              <a:gd name="T20" fmla="*/ 136 w 288"/>
              <a:gd name="T21" fmla="*/ 75 h 423"/>
              <a:gd name="T22" fmla="*/ 180 w 288"/>
              <a:gd name="T23" fmla="*/ 123 h 423"/>
              <a:gd name="T24" fmla="*/ 269 w 288"/>
              <a:gd name="T25" fmla="*/ 160 h 423"/>
              <a:gd name="T26" fmla="*/ 269 w 288"/>
              <a:gd name="T27" fmla="*/ 175 h 423"/>
              <a:gd name="T28" fmla="*/ 139 w 288"/>
              <a:gd name="T29" fmla="*/ 75 h 423"/>
              <a:gd name="T30" fmla="*/ 48 w 288"/>
              <a:gd name="T31" fmla="*/ 46 h 423"/>
              <a:gd name="T32" fmla="*/ 92 w 288"/>
              <a:gd name="T33" fmla="*/ 44 h 423"/>
              <a:gd name="T34" fmla="*/ 128 w 288"/>
              <a:gd name="T35" fmla="*/ 114 h 423"/>
              <a:gd name="T36" fmla="*/ 136 w 288"/>
              <a:gd name="T37" fmla="*/ 105 h 423"/>
              <a:gd name="T38" fmla="*/ 116 w 288"/>
              <a:gd name="T39" fmla="*/ 118 h 423"/>
              <a:gd name="T40" fmla="*/ 122 w 288"/>
              <a:gd name="T41" fmla="*/ 113 h 423"/>
              <a:gd name="T42" fmla="*/ 134 w 288"/>
              <a:gd name="T43" fmla="*/ 136 h 423"/>
              <a:gd name="T44" fmla="*/ 151 w 288"/>
              <a:gd name="T45" fmla="*/ 183 h 423"/>
              <a:gd name="T46" fmla="*/ 179 w 288"/>
              <a:gd name="T47" fmla="*/ 126 h 423"/>
              <a:gd name="T48" fmla="*/ 132 w 288"/>
              <a:gd name="T49" fmla="*/ 138 h 423"/>
              <a:gd name="T50" fmla="*/ 251 w 288"/>
              <a:gd name="T51" fmla="*/ 146 h 423"/>
              <a:gd name="T52" fmla="*/ 191 w 288"/>
              <a:gd name="T53" fmla="*/ 174 h 423"/>
              <a:gd name="T54" fmla="*/ 98 w 288"/>
              <a:gd name="T55" fmla="*/ 156 h 423"/>
              <a:gd name="T56" fmla="*/ 108 w 288"/>
              <a:gd name="T57" fmla="*/ 155 h 423"/>
              <a:gd name="T58" fmla="*/ 189 w 288"/>
              <a:gd name="T59" fmla="*/ 206 h 423"/>
              <a:gd name="T60" fmla="*/ 99 w 288"/>
              <a:gd name="T61" fmla="*/ 162 h 423"/>
              <a:gd name="T62" fmla="*/ 271 w 288"/>
              <a:gd name="T63" fmla="*/ 178 h 423"/>
              <a:gd name="T64" fmla="*/ 130 w 288"/>
              <a:gd name="T65" fmla="*/ 179 h 423"/>
              <a:gd name="T66" fmla="*/ 119 w 288"/>
              <a:gd name="T67" fmla="*/ 181 h 423"/>
              <a:gd name="T68" fmla="*/ 120 w 288"/>
              <a:gd name="T69" fmla="*/ 181 h 423"/>
              <a:gd name="T70" fmla="*/ 108 w 288"/>
              <a:gd name="T71" fmla="*/ 221 h 423"/>
              <a:gd name="T72" fmla="*/ 169 w 288"/>
              <a:gd name="T73" fmla="*/ 314 h 423"/>
              <a:gd name="T74" fmla="*/ 30 w 288"/>
              <a:gd name="T75" fmla="*/ 337 h 423"/>
              <a:gd name="T76" fmla="*/ 70 w 288"/>
              <a:gd name="T77" fmla="*/ 247 h 423"/>
              <a:gd name="T78" fmla="*/ 32 w 288"/>
              <a:gd name="T79" fmla="*/ 365 h 423"/>
              <a:gd name="T80" fmla="*/ 148 w 288"/>
              <a:gd name="T81" fmla="*/ 221 h 423"/>
              <a:gd name="T82" fmla="*/ 164 w 288"/>
              <a:gd name="T83" fmla="*/ 246 h 423"/>
              <a:gd name="T84" fmla="*/ 208 w 288"/>
              <a:gd name="T85" fmla="*/ 362 h 423"/>
              <a:gd name="T86" fmla="*/ 232 w 288"/>
              <a:gd name="T87" fmla="*/ 193 h 423"/>
              <a:gd name="T88" fmla="*/ 236 w 288"/>
              <a:gd name="T89" fmla="*/ 202 h 423"/>
              <a:gd name="T90" fmla="*/ 251 w 288"/>
              <a:gd name="T91" fmla="*/ 212 h 423"/>
              <a:gd name="T92" fmla="*/ 262 w 288"/>
              <a:gd name="T93" fmla="*/ 218 h 423"/>
              <a:gd name="T94" fmla="*/ 266 w 288"/>
              <a:gd name="T95" fmla="*/ 212 h 423"/>
              <a:gd name="T96" fmla="*/ 99 w 288"/>
              <a:gd name="T97" fmla="*/ 314 h 423"/>
              <a:gd name="T98" fmla="*/ 138 w 288"/>
              <a:gd name="T99" fmla="*/ 313 h 423"/>
              <a:gd name="T100" fmla="*/ 87 w 288"/>
              <a:gd name="T101" fmla="*/ 319 h 423"/>
              <a:gd name="T102" fmla="*/ 121 w 288"/>
              <a:gd name="T103" fmla="*/ 324 h 423"/>
              <a:gd name="T104" fmla="*/ 102 w 288"/>
              <a:gd name="T105" fmla="*/ 330 h 423"/>
              <a:gd name="T106" fmla="*/ 5 w 288"/>
              <a:gd name="T107" fmla="*/ 362 h 423"/>
              <a:gd name="T108" fmla="*/ 218 w 288"/>
              <a:gd name="T109" fmla="*/ 362 h 423"/>
              <a:gd name="T110" fmla="*/ 33 w 288"/>
              <a:gd name="T111" fmla="*/ 368 h 423"/>
              <a:gd name="T112" fmla="*/ 13 w 288"/>
              <a:gd name="T113" fmla="*/ 370 h 423"/>
              <a:gd name="T114" fmla="*/ 208 w 288"/>
              <a:gd name="T115" fmla="*/ 386 h 423"/>
              <a:gd name="T116" fmla="*/ 221 w 288"/>
              <a:gd name="T117" fmla="*/ 412 h 4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88" h="423">
                <a:moveTo>
                  <a:pt x="284" y="210"/>
                </a:moveTo>
                <a:cubicBezTo>
                  <a:pt x="281" y="211"/>
                  <a:pt x="279" y="211"/>
                  <a:pt x="278" y="212"/>
                </a:cubicBezTo>
                <a:cubicBezTo>
                  <a:pt x="277" y="213"/>
                  <a:pt x="276" y="215"/>
                  <a:pt x="274" y="215"/>
                </a:cubicBezTo>
                <a:cubicBezTo>
                  <a:pt x="272" y="216"/>
                  <a:pt x="270" y="215"/>
                  <a:pt x="269" y="213"/>
                </a:cubicBezTo>
                <a:cubicBezTo>
                  <a:pt x="269" y="214"/>
                  <a:pt x="268" y="214"/>
                  <a:pt x="268" y="214"/>
                </a:cubicBezTo>
                <a:cubicBezTo>
                  <a:pt x="268" y="217"/>
                  <a:pt x="265" y="220"/>
                  <a:pt x="261" y="221"/>
                </a:cubicBezTo>
                <a:cubicBezTo>
                  <a:pt x="259" y="220"/>
                  <a:pt x="258" y="219"/>
                  <a:pt x="258" y="217"/>
                </a:cubicBezTo>
                <a:cubicBezTo>
                  <a:pt x="257" y="216"/>
                  <a:pt x="255" y="216"/>
                  <a:pt x="254" y="215"/>
                </a:cubicBezTo>
                <a:cubicBezTo>
                  <a:pt x="251" y="217"/>
                  <a:pt x="247" y="215"/>
                  <a:pt x="247" y="211"/>
                </a:cubicBezTo>
                <a:cubicBezTo>
                  <a:pt x="245" y="209"/>
                  <a:pt x="243" y="207"/>
                  <a:pt x="241" y="206"/>
                </a:cubicBezTo>
                <a:cubicBezTo>
                  <a:pt x="238" y="208"/>
                  <a:pt x="235" y="205"/>
                  <a:pt x="233" y="203"/>
                </a:cubicBezTo>
                <a:cubicBezTo>
                  <a:pt x="230" y="204"/>
                  <a:pt x="225" y="205"/>
                  <a:pt x="222" y="203"/>
                </a:cubicBezTo>
                <a:cubicBezTo>
                  <a:pt x="221" y="200"/>
                  <a:pt x="218" y="198"/>
                  <a:pt x="216" y="196"/>
                </a:cubicBezTo>
                <a:cubicBezTo>
                  <a:pt x="216" y="195"/>
                  <a:pt x="216" y="194"/>
                  <a:pt x="217" y="194"/>
                </a:cubicBezTo>
                <a:cubicBezTo>
                  <a:pt x="211" y="190"/>
                  <a:pt x="205" y="185"/>
                  <a:pt x="199" y="180"/>
                </a:cubicBezTo>
                <a:cubicBezTo>
                  <a:pt x="198" y="181"/>
                  <a:pt x="196" y="183"/>
                  <a:pt x="193" y="182"/>
                </a:cubicBezTo>
                <a:cubicBezTo>
                  <a:pt x="192" y="181"/>
                  <a:pt x="191" y="179"/>
                  <a:pt x="189" y="178"/>
                </a:cubicBezTo>
                <a:cubicBezTo>
                  <a:pt x="185" y="169"/>
                  <a:pt x="173" y="164"/>
                  <a:pt x="163" y="160"/>
                </a:cubicBezTo>
                <a:cubicBezTo>
                  <a:pt x="161" y="160"/>
                  <a:pt x="159" y="158"/>
                  <a:pt x="156" y="158"/>
                </a:cubicBezTo>
                <a:cubicBezTo>
                  <a:pt x="160" y="164"/>
                  <a:pt x="167" y="171"/>
                  <a:pt x="171" y="177"/>
                </a:cubicBezTo>
                <a:cubicBezTo>
                  <a:pt x="172" y="178"/>
                  <a:pt x="172" y="178"/>
                  <a:pt x="173" y="178"/>
                </a:cubicBezTo>
                <a:cubicBezTo>
                  <a:pt x="178" y="186"/>
                  <a:pt x="184" y="194"/>
                  <a:pt x="189" y="202"/>
                </a:cubicBezTo>
                <a:cubicBezTo>
                  <a:pt x="199" y="200"/>
                  <a:pt x="205" y="209"/>
                  <a:pt x="199" y="215"/>
                </a:cubicBezTo>
                <a:cubicBezTo>
                  <a:pt x="204" y="219"/>
                  <a:pt x="196" y="226"/>
                  <a:pt x="193" y="219"/>
                </a:cubicBezTo>
                <a:cubicBezTo>
                  <a:pt x="189" y="222"/>
                  <a:pt x="182" y="221"/>
                  <a:pt x="180" y="216"/>
                </a:cubicBezTo>
                <a:cubicBezTo>
                  <a:pt x="180" y="214"/>
                  <a:pt x="182" y="213"/>
                  <a:pt x="181" y="210"/>
                </a:cubicBezTo>
                <a:cubicBezTo>
                  <a:pt x="182" y="209"/>
                  <a:pt x="184" y="207"/>
                  <a:pt x="185" y="206"/>
                </a:cubicBezTo>
                <a:cubicBezTo>
                  <a:pt x="173" y="189"/>
                  <a:pt x="160" y="172"/>
                  <a:pt x="146" y="156"/>
                </a:cubicBezTo>
                <a:cubicBezTo>
                  <a:pt x="142" y="157"/>
                  <a:pt x="137" y="156"/>
                  <a:pt x="133" y="157"/>
                </a:cubicBezTo>
                <a:cubicBezTo>
                  <a:pt x="134" y="159"/>
                  <a:pt x="134" y="161"/>
                  <a:pt x="135" y="162"/>
                </a:cubicBezTo>
                <a:cubicBezTo>
                  <a:pt x="138" y="164"/>
                  <a:pt x="142" y="165"/>
                  <a:pt x="147" y="166"/>
                </a:cubicBezTo>
                <a:cubicBezTo>
                  <a:pt x="149" y="171"/>
                  <a:pt x="151" y="177"/>
                  <a:pt x="154" y="183"/>
                </a:cubicBezTo>
                <a:cubicBezTo>
                  <a:pt x="153" y="183"/>
                  <a:pt x="153" y="184"/>
                  <a:pt x="153" y="185"/>
                </a:cubicBezTo>
                <a:cubicBezTo>
                  <a:pt x="159" y="197"/>
                  <a:pt x="163" y="211"/>
                  <a:pt x="169" y="223"/>
                </a:cubicBezTo>
                <a:cubicBezTo>
                  <a:pt x="172" y="232"/>
                  <a:pt x="174" y="241"/>
                  <a:pt x="179" y="248"/>
                </a:cubicBezTo>
                <a:cubicBezTo>
                  <a:pt x="180" y="254"/>
                  <a:pt x="182" y="259"/>
                  <a:pt x="185" y="266"/>
                </a:cubicBezTo>
                <a:cubicBezTo>
                  <a:pt x="190" y="278"/>
                  <a:pt x="193" y="291"/>
                  <a:pt x="199" y="303"/>
                </a:cubicBezTo>
                <a:cubicBezTo>
                  <a:pt x="203" y="322"/>
                  <a:pt x="210" y="340"/>
                  <a:pt x="215" y="358"/>
                </a:cubicBezTo>
                <a:cubicBezTo>
                  <a:pt x="220" y="358"/>
                  <a:pt x="222" y="364"/>
                  <a:pt x="223" y="367"/>
                </a:cubicBezTo>
                <a:cubicBezTo>
                  <a:pt x="225" y="367"/>
                  <a:pt x="225" y="366"/>
                  <a:pt x="227" y="365"/>
                </a:cubicBezTo>
                <a:cubicBezTo>
                  <a:pt x="226" y="364"/>
                  <a:pt x="226" y="362"/>
                  <a:pt x="225" y="361"/>
                </a:cubicBezTo>
                <a:cubicBezTo>
                  <a:pt x="226" y="358"/>
                  <a:pt x="230" y="359"/>
                  <a:pt x="232" y="360"/>
                </a:cubicBezTo>
                <a:cubicBezTo>
                  <a:pt x="233" y="366"/>
                  <a:pt x="236" y="371"/>
                  <a:pt x="236" y="376"/>
                </a:cubicBezTo>
                <a:cubicBezTo>
                  <a:pt x="232" y="379"/>
                  <a:pt x="229" y="375"/>
                  <a:pt x="228" y="372"/>
                </a:cubicBezTo>
                <a:cubicBezTo>
                  <a:pt x="228" y="372"/>
                  <a:pt x="226" y="372"/>
                  <a:pt x="226" y="372"/>
                </a:cubicBezTo>
                <a:cubicBezTo>
                  <a:pt x="225" y="375"/>
                  <a:pt x="227" y="375"/>
                  <a:pt x="227" y="378"/>
                </a:cubicBezTo>
                <a:cubicBezTo>
                  <a:pt x="227" y="380"/>
                  <a:pt x="224" y="379"/>
                  <a:pt x="223" y="381"/>
                </a:cubicBezTo>
                <a:cubicBezTo>
                  <a:pt x="223" y="382"/>
                  <a:pt x="225" y="385"/>
                  <a:pt x="225" y="387"/>
                </a:cubicBezTo>
                <a:cubicBezTo>
                  <a:pt x="227" y="393"/>
                  <a:pt x="231" y="400"/>
                  <a:pt x="233" y="404"/>
                </a:cubicBezTo>
                <a:cubicBezTo>
                  <a:pt x="234" y="407"/>
                  <a:pt x="235" y="410"/>
                  <a:pt x="232" y="411"/>
                </a:cubicBezTo>
                <a:cubicBezTo>
                  <a:pt x="232" y="414"/>
                  <a:pt x="232" y="415"/>
                  <a:pt x="232" y="418"/>
                </a:cubicBezTo>
                <a:cubicBezTo>
                  <a:pt x="229" y="423"/>
                  <a:pt x="225" y="418"/>
                  <a:pt x="223" y="414"/>
                </a:cubicBezTo>
                <a:cubicBezTo>
                  <a:pt x="222" y="414"/>
                  <a:pt x="221" y="415"/>
                  <a:pt x="221" y="415"/>
                </a:cubicBezTo>
                <a:cubicBezTo>
                  <a:pt x="219" y="414"/>
                  <a:pt x="218" y="412"/>
                  <a:pt x="217" y="411"/>
                </a:cubicBezTo>
                <a:cubicBezTo>
                  <a:pt x="214" y="402"/>
                  <a:pt x="209" y="394"/>
                  <a:pt x="205" y="385"/>
                </a:cubicBezTo>
                <a:cubicBezTo>
                  <a:pt x="204" y="385"/>
                  <a:pt x="203" y="385"/>
                  <a:pt x="202" y="385"/>
                </a:cubicBezTo>
                <a:cubicBezTo>
                  <a:pt x="198" y="379"/>
                  <a:pt x="196" y="371"/>
                  <a:pt x="193" y="365"/>
                </a:cubicBezTo>
                <a:cubicBezTo>
                  <a:pt x="194" y="364"/>
                  <a:pt x="194" y="363"/>
                  <a:pt x="195" y="363"/>
                </a:cubicBezTo>
                <a:cubicBezTo>
                  <a:pt x="189" y="352"/>
                  <a:pt x="187" y="341"/>
                  <a:pt x="183" y="329"/>
                </a:cubicBezTo>
                <a:cubicBezTo>
                  <a:pt x="174" y="326"/>
                  <a:pt x="164" y="323"/>
                  <a:pt x="155" y="321"/>
                </a:cubicBezTo>
                <a:cubicBezTo>
                  <a:pt x="152" y="320"/>
                  <a:pt x="149" y="319"/>
                  <a:pt x="147" y="319"/>
                </a:cubicBezTo>
                <a:cubicBezTo>
                  <a:pt x="142" y="318"/>
                  <a:pt x="136" y="319"/>
                  <a:pt x="130" y="319"/>
                </a:cubicBezTo>
                <a:cubicBezTo>
                  <a:pt x="130" y="320"/>
                  <a:pt x="130" y="321"/>
                  <a:pt x="130" y="323"/>
                </a:cubicBezTo>
                <a:cubicBezTo>
                  <a:pt x="135" y="326"/>
                  <a:pt x="134" y="338"/>
                  <a:pt x="128" y="338"/>
                </a:cubicBezTo>
                <a:cubicBezTo>
                  <a:pt x="126" y="345"/>
                  <a:pt x="130" y="355"/>
                  <a:pt x="124" y="359"/>
                </a:cubicBezTo>
                <a:cubicBezTo>
                  <a:pt x="125" y="365"/>
                  <a:pt x="113" y="368"/>
                  <a:pt x="113" y="360"/>
                </a:cubicBezTo>
                <a:cubicBezTo>
                  <a:pt x="112" y="360"/>
                  <a:pt x="111" y="359"/>
                  <a:pt x="109" y="359"/>
                </a:cubicBezTo>
                <a:cubicBezTo>
                  <a:pt x="109" y="358"/>
                  <a:pt x="108" y="357"/>
                  <a:pt x="108" y="356"/>
                </a:cubicBezTo>
                <a:cubicBezTo>
                  <a:pt x="110" y="351"/>
                  <a:pt x="109" y="342"/>
                  <a:pt x="109" y="337"/>
                </a:cubicBezTo>
                <a:cubicBezTo>
                  <a:pt x="108" y="336"/>
                  <a:pt x="106" y="335"/>
                  <a:pt x="106" y="333"/>
                </a:cubicBezTo>
                <a:cubicBezTo>
                  <a:pt x="105" y="333"/>
                  <a:pt x="103" y="333"/>
                  <a:pt x="102" y="333"/>
                </a:cubicBezTo>
                <a:cubicBezTo>
                  <a:pt x="103" y="337"/>
                  <a:pt x="101" y="339"/>
                  <a:pt x="97" y="339"/>
                </a:cubicBezTo>
                <a:cubicBezTo>
                  <a:pt x="92" y="336"/>
                  <a:pt x="96" y="328"/>
                  <a:pt x="95" y="324"/>
                </a:cubicBezTo>
                <a:cubicBezTo>
                  <a:pt x="95" y="324"/>
                  <a:pt x="95" y="323"/>
                  <a:pt x="95" y="323"/>
                </a:cubicBezTo>
                <a:cubicBezTo>
                  <a:pt x="99" y="321"/>
                  <a:pt x="103" y="324"/>
                  <a:pt x="102" y="328"/>
                </a:cubicBezTo>
                <a:cubicBezTo>
                  <a:pt x="104" y="328"/>
                  <a:pt x="104" y="327"/>
                  <a:pt x="105" y="327"/>
                </a:cubicBezTo>
                <a:cubicBezTo>
                  <a:pt x="105" y="326"/>
                  <a:pt x="105" y="325"/>
                  <a:pt x="106" y="324"/>
                </a:cubicBezTo>
                <a:cubicBezTo>
                  <a:pt x="106" y="323"/>
                  <a:pt x="107" y="323"/>
                  <a:pt x="108" y="323"/>
                </a:cubicBezTo>
                <a:cubicBezTo>
                  <a:pt x="108" y="322"/>
                  <a:pt x="108" y="320"/>
                  <a:pt x="107" y="319"/>
                </a:cubicBezTo>
                <a:cubicBezTo>
                  <a:pt x="103" y="319"/>
                  <a:pt x="100" y="319"/>
                  <a:pt x="98" y="321"/>
                </a:cubicBezTo>
                <a:cubicBezTo>
                  <a:pt x="90" y="321"/>
                  <a:pt x="81" y="323"/>
                  <a:pt x="73" y="324"/>
                </a:cubicBezTo>
                <a:cubicBezTo>
                  <a:pt x="66" y="326"/>
                  <a:pt x="56" y="327"/>
                  <a:pt x="49" y="328"/>
                </a:cubicBezTo>
                <a:cubicBezTo>
                  <a:pt x="46" y="340"/>
                  <a:pt x="38" y="354"/>
                  <a:pt x="35" y="366"/>
                </a:cubicBezTo>
                <a:cubicBezTo>
                  <a:pt x="36" y="366"/>
                  <a:pt x="36" y="367"/>
                  <a:pt x="37" y="368"/>
                </a:cubicBezTo>
                <a:cubicBezTo>
                  <a:pt x="35" y="372"/>
                  <a:pt x="33" y="378"/>
                  <a:pt x="31" y="384"/>
                </a:cubicBezTo>
                <a:cubicBezTo>
                  <a:pt x="30" y="384"/>
                  <a:pt x="30" y="385"/>
                  <a:pt x="28" y="384"/>
                </a:cubicBezTo>
                <a:cubicBezTo>
                  <a:pt x="26" y="388"/>
                  <a:pt x="25" y="393"/>
                  <a:pt x="22" y="397"/>
                </a:cubicBezTo>
                <a:cubicBezTo>
                  <a:pt x="22" y="398"/>
                  <a:pt x="21" y="399"/>
                  <a:pt x="21" y="399"/>
                </a:cubicBezTo>
                <a:cubicBezTo>
                  <a:pt x="19" y="404"/>
                  <a:pt x="19" y="409"/>
                  <a:pt x="16" y="411"/>
                </a:cubicBezTo>
                <a:cubicBezTo>
                  <a:pt x="14" y="411"/>
                  <a:pt x="14" y="412"/>
                  <a:pt x="13" y="411"/>
                </a:cubicBezTo>
                <a:cubicBezTo>
                  <a:pt x="11" y="413"/>
                  <a:pt x="10" y="417"/>
                  <a:pt x="8" y="418"/>
                </a:cubicBezTo>
                <a:cubicBezTo>
                  <a:pt x="6" y="417"/>
                  <a:pt x="4" y="416"/>
                  <a:pt x="3" y="415"/>
                </a:cubicBezTo>
                <a:cubicBezTo>
                  <a:pt x="3" y="412"/>
                  <a:pt x="5" y="411"/>
                  <a:pt x="6" y="409"/>
                </a:cubicBezTo>
                <a:cubicBezTo>
                  <a:pt x="1" y="408"/>
                  <a:pt x="3" y="404"/>
                  <a:pt x="4" y="399"/>
                </a:cubicBezTo>
                <a:cubicBezTo>
                  <a:pt x="4" y="398"/>
                  <a:pt x="4" y="397"/>
                  <a:pt x="4" y="397"/>
                </a:cubicBezTo>
                <a:cubicBezTo>
                  <a:pt x="4" y="397"/>
                  <a:pt x="5" y="396"/>
                  <a:pt x="5" y="396"/>
                </a:cubicBezTo>
                <a:cubicBezTo>
                  <a:pt x="5" y="394"/>
                  <a:pt x="6" y="392"/>
                  <a:pt x="6" y="391"/>
                </a:cubicBezTo>
                <a:cubicBezTo>
                  <a:pt x="8" y="388"/>
                  <a:pt x="11" y="384"/>
                  <a:pt x="11" y="381"/>
                </a:cubicBezTo>
                <a:cubicBezTo>
                  <a:pt x="11" y="380"/>
                  <a:pt x="9" y="380"/>
                  <a:pt x="9" y="379"/>
                </a:cubicBezTo>
                <a:cubicBezTo>
                  <a:pt x="9" y="377"/>
                  <a:pt x="11" y="376"/>
                  <a:pt x="11" y="374"/>
                </a:cubicBezTo>
                <a:cubicBezTo>
                  <a:pt x="10" y="372"/>
                  <a:pt x="9" y="372"/>
                  <a:pt x="8" y="371"/>
                </a:cubicBezTo>
                <a:cubicBezTo>
                  <a:pt x="8" y="373"/>
                  <a:pt x="7" y="374"/>
                  <a:pt x="7" y="376"/>
                </a:cubicBezTo>
                <a:cubicBezTo>
                  <a:pt x="5" y="376"/>
                  <a:pt x="2" y="377"/>
                  <a:pt x="0" y="377"/>
                </a:cubicBezTo>
                <a:cubicBezTo>
                  <a:pt x="0" y="370"/>
                  <a:pt x="3" y="363"/>
                  <a:pt x="5" y="357"/>
                </a:cubicBezTo>
                <a:cubicBezTo>
                  <a:pt x="8" y="357"/>
                  <a:pt x="11" y="358"/>
                  <a:pt x="11" y="361"/>
                </a:cubicBezTo>
                <a:cubicBezTo>
                  <a:pt x="11" y="363"/>
                  <a:pt x="9" y="364"/>
                  <a:pt x="9" y="367"/>
                </a:cubicBezTo>
                <a:cubicBezTo>
                  <a:pt x="10" y="367"/>
                  <a:pt x="12" y="367"/>
                  <a:pt x="13" y="368"/>
                </a:cubicBezTo>
                <a:cubicBezTo>
                  <a:pt x="14" y="365"/>
                  <a:pt x="14" y="363"/>
                  <a:pt x="14" y="362"/>
                </a:cubicBezTo>
                <a:cubicBezTo>
                  <a:pt x="15" y="361"/>
                  <a:pt x="17" y="361"/>
                  <a:pt x="18" y="361"/>
                </a:cubicBezTo>
                <a:cubicBezTo>
                  <a:pt x="23" y="348"/>
                  <a:pt x="29" y="334"/>
                  <a:pt x="33" y="320"/>
                </a:cubicBezTo>
                <a:cubicBezTo>
                  <a:pt x="34" y="316"/>
                  <a:pt x="36" y="312"/>
                  <a:pt x="36" y="308"/>
                </a:cubicBezTo>
                <a:cubicBezTo>
                  <a:pt x="37" y="304"/>
                  <a:pt x="39" y="300"/>
                  <a:pt x="40" y="297"/>
                </a:cubicBezTo>
                <a:cubicBezTo>
                  <a:pt x="43" y="291"/>
                  <a:pt x="44" y="286"/>
                  <a:pt x="46" y="280"/>
                </a:cubicBezTo>
                <a:cubicBezTo>
                  <a:pt x="48" y="275"/>
                  <a:pt x="51" y="268"/>
                  <a:pt x="53" y="262"/>
                </a:cubicBezTo>
                <a:cubicBezTo>
                  <a:pt x="55" y="257"/>
                  <a:pt x="57" y="252"/>
                  <a:pt x="59" y="247"/>
                </a:cubicBezTo>
                <a:cubicBezTo>
                  <a:pt x="60" y="245"/>
                  <a:pt x="61" y="243"/>
                  <a:pt x="62" y="240"/>
                </a:cubicBezTo>
                <a:cubicBezTo>
                  <a:pt x="64" y="236"/>
                  <a:pt x="65" y="232"/>
                  <a:pt x="67" y="228"/>
                </a:cubicBezTo>
                <a:cubicBezTo>
                  <a:pt x="68" y="224"/>
                  <a:pt x="69" y="220"/>
                  <a:pt x="71" y="216"/>
                </a:cubicBezTo>
                <a:cubicBezTo>
                  <a:pt x="71" y="215"/>
                  <a:pt x="72" y="214"/>
                  <a:pt x="73" y="213"/>
                </a:cubicBezTo>
                <a:cubicBezTo>
                  <a:pt x="73" y="211"/>
                  <a:pt x="73" y="209"/>
                  <a:pt x="73" y="208"/>
                </a:cubicBezTo>
                <a:cubicBezTo>
                  <a:pt x="74" y="207"/>
                  <a:pt x="75" y="206"/>
                  <a:pt x="75" y="204"/>
                </a:cubicBezTo>
                <a:cubicBezTo>
                  <a:pt x="77" y="201"/>
                  <a:pt x="78" y="197"/>
                  <a:pt x="79" y="193"/>
                </a:cubicBezTo>
                <a:cubicBezTo>
                  <a:pt x="81" y="189"/>
                  <a:pt x="82" y="186"/>
                  <a:pt x="84" y="182"/>
                </a:cubicBezTo>
                <a:cubicBezTo>
                  <a:pt x="84" y="182"/>
                  <a:pt x="84" y="182"/>
                  <a:pt x="84" y="181"/>
                </a:cubicBezTo>
                <a:cubicBezTo>
                  <a:pt x="85" y="177"/>
                  <a:pt x="87" y="174"/>
                  <a:pt x="88" y="170"/>
                </a:cubicBezTo>
                <a:cubicBezTo>
                  <a:pt x="92" y="168"/>
                  <a:pt x="101" y="167"/>
                  <a:pt x="107" y="166"/>
                </a:cubicBezTo>
                <a:cubicBezTo>
                  <a:pt x="110" y="165"/>
                  <a:pt x="111" y="162"/>
                  <a:pt x="112" y="158"/>
                </a:cubicBezTo>
                <a:cubicBezTo>
                  <a:pt x="111" y="158"/>
                  <a:pt x="108" y="158"/>
                  <a:pt x="105" y="158"/>
                </a:cubicBezTo>
                <a:cubicBezTo>
                  <a:pt x="105" y="158"/>
                  <a:pt x="105" y="160"/>
                  <a:pt x="105" y="161"/>
                </a:cubicBezTo>
                <a:cubicBezTo>
                  <a:pt x="103" y="164"/>
                  <a:pt x="98" y="166"/>
                  <a:pt x="97" y="163"/>
                </a:cubicBezTo>
                <a:cubicBezTo>
                  <a:pt x="94" y="159"/>
                  <a:pt x="97" y="152"/>
                  <a:pt x="96" y="147"/>
                </a:cubicBezTo>
                <a:cubicBezTo>
                  <a:pt x="97" y="147"/>
                  <a:pt x="97" y="147"/>
                  <a:pt x="97" y="146"/>
                </a:cubicBezTo>
                <a:cubicBezTo>
                  <a:pt x="100" y="146"/>
                  <a:pt x="102" y="146"/>
                  <a:pt x="104" y="148"/>
                </a:cubicBezTo>
                <a:cubicBezTo>
                  <a:pt x="103" y="149"/>
                  <a:pt x="104" y="150"/>
                  <a:pt x="105" y="151"/>
                </a:cubicBezTo>
                <a:cubicBezTo>
                  <a:pt x="107" y="152"/>
                  <a:pt x="110" y="151"/>
                  <a:pt x="113" y="151"/>
                </a:cubicBezTo>
                <a:cubicBezTo>
                  <a:pt x="114" y="149"/>
                  <a:pt x="113" y="148"/>
                  <a:pt x="114" y="145"/>
                </a:cubicBezTo>
                <a:cubicBezTo>
                  <a:pt x="112" y="143"/>
                  <a:pt x="109" y="140"/>
                  <a:pt x="108" y="136"/>
                </a:cubicBezTo>
                <a:cubicBezTo>
                  <a:pt x="107" y="130"/>
                  <a:pt x="111" y="124"/>
                  <a:pt x="114" y="120"/>
                </a:cubicBezTo>
                <a:cubicBezTo>
                  <a:pt x="112" y="119"/>
                  <a:pt x="110" y="117"/>
                  <a:pt x="109" y="115"/>
                </a:cubicBezTo>
                <a:cubicBezTo>
                  <a:pt x="111" y="111"/>
                  <a:pt x="112" y="108"/>
                  <a:pt x="113" y="104"/>
                </a:cubicBezTo>
                <a:cubicBezTo>
                  <a:pt x="99" y="91"/>
                  <a:pt x="83" y="80"/>
                  <a:pt x="68" y="68"/>
                </a:cubicBezTo>
                <a:cubicBezTo>
                  <a:pt x="69" y="67"/>
                  <a:pt x="68" y="68"/>
                  <a:pt x="69" y="67"/>
                </a:cubicBezTo>
                <a:cubicBezTo>
                  <a:pt x="56" y="56"/>
                  <a:pt x="44" y="44"/>
                  <a:pt x="30" y="34"/>
                </a:cubicBezTo>
                <a:cubicBezTo>
                  <a:pt x="29" y="34"/>
                  <a:pt x="28" y="34"/>
                  <a:pt x="28" y="34"/>
                </a:cubicBezTo>
                <a:cubicBezTo>
                  <a:pt x="27" y="33"/>
                  <a:pt x="26" y="32"/>
                  <a:pt x="24" y="31"/>
                </a:cubicBezTo>
                <a:cubicBezTo>
                  <a:pt x="25" y="30"/>
                  <a:pt x="24" y="29"/>
                  <a:pt x="24" y="29"/>
                </a:cubicBezTo>
                <a:cubicBezTo>
                  <a:pt x="27" y="18"/>
                  <a:pt x="32" y="8"/>
                  <a:pt x="42" y="3"/>
                </a:cubicBezTo>
                <a:cubicBezTo>
                  <a:pt x="44" y="2"/>
                  <a:pt x="46" y="2"/>
                  <a:pt x="47" y="0"/>
                </a:cubicBezTo>
                <a:cubicBezTo>
                  <a:pt x="50" y="1"/>
                  <a:pt x="53" y="3"/>
                  <a:pt x="53" y="6"/>
                </a:cubicBezTo>
                <a:cubicBezTo>
                  <a:pt x="66" y="17"/>
                  <a:pt x="80" y="28"/>
                  <a:pt x="91" y="41"/>
                </a:cubicBezTo>
                <a:cubicBezTo>
                  <a:pt x="92" y="41"/>
                  <a:pt x="92" y="41"/>
                  <a:pt x="93" y="41"/>
                </a:cubicBezTo>
                <a:cubicBezTo>
                  <a:pt x="108" y="52"/>
                  <a:pt x="120" y="67"/>
                  <a:pt x="136" y="78"/>
                </a:cubicBezTo>
                <a:cubicBezTo>
                  <a:pt x="137" y="80"/>
                  <a:pt x="137" y="82"/>
                  <a:pt x="139" y="82"/>
                </a:cubicBezTo>
                <a:cubicBezTo>
                  <a:pt x="140" y="79"/>
                  <a:pt x="138" y="76"/>
                  <a:pt x="136" y="75"/>
                </a:cubicBezTo>
                <a:cubicBezTo>
                  <a:pt x="136" y="74"/>
                  <a:pt x="136" y="73"/>
                  <a:pt x="136" y="73"/>
                </a:cubicBezTo>
                <a:cubicBezTo>
                  <a:pt x="142" y="67"/>
                  <a:pt x="155" y="72"/>
                  <a:pt x="152" y="80"/>
                </a:cubicBezTo>
                <a:cubicBezTo>
                  <a:pt x="150" y="81"/>
                  <a:pt x="149" y="81"/>
                  <a:pt x="146" y="81"/>
                </a:cubicBezTo>
                <a:cubicBezTo>
                  <a:pt x="144" y="82"/>
                  <a:pt x="145" y="85"/>
                  <a:pt x="143" y="86"/>
                </a:cubicBezTo>
                <a:cubicBezTo>
                  <a:pt x="145" y="88"/>
                  <a:pt x="147" y="89"/>
                  <a:pt x="148" y="92"/>
                </a:cubicBezTo>
                <a:cubicBezTo>
                  <a:pt x="152" y="98"/>
                  <a:pt x="159" y="102"/>
                  <a:pt x="164" y="107"/>
                </a:cubicBezTo>
                <a:cubicBezTo>
                  <a:pt x="167" y="110"/>
                  <a:pt x="170" y="112"/>
                  <a:pt x="173" y="114"/>
                </a:cubicBezTo>
                <a:cubicBezTo>
                  <a:pt x="174" y="109"/>
                  <a:pt x="168" y="110"/>
                  <a:pt x="169" y="105"/>
                </a:cubicBezTo>
                <a:cubicBezTo>
                  <a:pt x="173" y="100"/>
                  <a:pt x="181" y="103"/>
                  <a:pt x="185" y="107"/>
                </a:cubicBezTo>
                <a:cubicBezTo>
                  <a:pt x="185" y="109"/>
                  <a:pt x="184" y="111"/>
                  <a:pt x="184" y="112"/>
                </a:cubicBezTo>
                <a:cubicBezTo>
                  <a:pt x="183" y="113"/>
                  <a:pt x="181" y="113"/>
                  <a:pt x="179" y="113"/>
                </a:cubicBezTo>
                <a:cubicBezTo>
                  <a:pt x="178" y="114"/>
                  <a:pt x="178" y="115"/>
                  <a:pt x="177" y="116"/>
                </a:cubicBezTo>
                <a:cubicBezTo>
                  <a:pt x="177" y="118"/>
                  <a:pt x="179" y="119"/>
                  <a:pt x="180" y="121"/>
                </a:cubicBezTo>
                <a:cubicBezTo>
                  <a:pt x="180" y="122"/>
                  <a:pt x="180" y="123"/>
                  <a:pt x="180" y="123"/>
                </a:cubicBezTo>
                <a:cubicBezTo>
                  <a:pt x="181" y="125"/>
                  <a:pt x="183" y="127"/>
                  <a:pt x="185" y="129"/>
                </a:cubicBezTo>
                <a:cubicBezTo>
                  <a:pt x="197" y="142"/>
                  <a:pt x="214" y="153"/>
                  <a:pt x="225" y="167"/>
                </a:cubicBezTo>
                <a:cubicBezTo>
                  <a:pt x="230" y="170"/>
                  <a:pt x="233" y="176"/>
                  <a:pt x="239" y="179"/>
                </a:cubicBezTo>
                <a:cubicBezTo>
                  <a:pt x="245" y="176"/>
                  <a:pt x="250" y="172"/>
                  <a:pt x="257" y="169"/>
                </a:cubicBezTo>
                <a:cubicBezTo>
                  <a:pt x="256" y="168"/>
                  <a:pt x="256" y="168"/>
                  <a:pt x="255" y="167"/>
                </a:cubicBezTo>
                <a:cubicBezTo>
                  <a:pt x="255" y="166"/>
                  <a:pt x="256" y="165"/>
                  <a:pt x="256" y="164"/>
                </a:cubicBezTo>
                <a:cubicBezTo>
                  <a:pt x="254" y="162"/>
                  <a:pt x="252" y="161"/>
                  <a:pt x="250" y="159"/>
                </a:cubicBezTo>
                <a:cubicBezTo>
                  <a:pt x="248" y="160"/>
                  <a:pt x="245" y="161"/>
                  <a:pt x="242" y="160"/>
                </a:cubicBezTo>
                <a:cubicBezTo>
                  <a:pt x="242" y="158"/>
                  <a:pt x="241" y="157"/>
                  <a:pt x="241" y="156"/>
                </a:cubicBezTo>
                <a:cubicBezTo>
                  <a:pt x="241" y="151"/>
                  <a:pt x="248" y="142"/>
                  <a:pt x="252" y="142"/>
                </a:cubicBezTo>
                <a:cubicBezTo>
                  <a:pt x="255" y="142"/>
                  <a:pt x="258" y="145"/>
                  <a:pt x="259" y="147"/>
                </a:cubicBezTo>
                <a:cubicBezTo>
                  <a:pt x="259" y="148"/>
                  <a:pt x="258" y="149"/>
                  <a:pt x="258" y="150"/>
                </a:cubicBezTo>
                <a:cubicBezTo>
                  <a:pt x="259" y="152"/>
                  <a:pt x="261" y="153"/>
                  <a:pt x="263" y="155"/>
                </a:cubicBezTo>
                <a:cubicBezTo>
                  <a:pt x="266" y="153"/>
                  <a:pt x="270" y="156"/>
                  <a:pt x="269" y="160"/>
                </a:cubicBezTo>
                <a:cubicBezTo>
                  <a:pt x="270" y="161"/>
                  <a:pt x="270" y="162"/>
                  <a:pt x="271" y="163"/>
                </a:cubicBezTo>
                <a:cubicBezTo>
                  <a:pt x="272" y="162"/>
                  <a:pt x="272" y="162"/>
                  <a:pt x="273" y="162"/>
                </a:cubicBezTo>
                <a:cubicBezTo>
                  <a:pt x="272" y="159"/>
                  <a:pt x="269" y="157"/>
                  <a:pt x="270" y="153"/>
                </a:cubicBezTo>
                <a:cubicBezTo>
                  <a:pt x="276" y="151"/>
                  <a:pt x="287" y="159"/>
                  <a:pt x="284" y="164"/>
                </a:cubicBezTo>
                <a:cubicBezTo>
                  <a:pt x="282" y="166"/>
                  <a:pt x="278" y="165"/>
                  <a:pt x="276" y="163"/>
                </a:cubicBezTo>
                <a:cubicBezTo>
                  <a:pt x="274" y="163"/>
                  <a:pt x="275" y="165"/>
                  <a:pt x="274" y="165"/>
                </a:cubicBezTo>
                <a:cubicBezTo>
                  <a:pt x="274" y="165"/>
                  <a:pt x="274" y="166"/>
                  <a:pt x="275" y="166"/>
                </a:cubicBezTo>
                <a:cubicBezTo>
                  <a:pt x="276" y="165"/>
                  <a:pt x="276" y="166"/>
                  <a:pt x="277" y="165"/>
                </a:cubicBezTo>
                <a:cubicBezTo>
                  <a:pt x="280" y="165"/>
                  <a:pt x="282" y="168"/>
                  <a:pt x="281" y="171"/>
                </a:cubicBezTo>
                <a:cubicBezTo>
                  <a:pt x="282" y="174"/>
                  <a:pt x="288" y="176"/>
                  <a:pt x="288" y="179"/>
                </a:cubicBezTo>
                <a:cubicBezTo>
                  <a:pt x="288" y="181"/>
                  <a:pt x="285" y="183"/>
                  <a:pt x="283" y="185"/>
                </a:cubicBezTo>
                <a:cubicBezTo>
                  <a:pt x="278" y="186"/>
                  <a:pt x="277" y="182"/>
                  <a:pt x="275" y="179"/>
                </a:cubicBezTo>
                <a:cubicBezTo>
                  <a:pt x="272" y="180"/>
                  <a:pt x="272" y="182"/>
                  <a:pt x="270" y="182"/>
                </a:cubicBezTo>
                <a:cubicBezTo>
                  <a:pt x="266" y="181"/>
                  <a:pt x="267" y="177"/>
                  <a:pt x="269" y="175"/>
                </a:cubicBezTo>
                <a:cubicBezTo>
                  <a:pt x="267" y="174"/>
                  <a:pt x="266" y="173"/>
                  <a:pt x="265" y="172"/>
                </a:cubicBezTo>
                <a:cubicBezTo>
                  <a:pt x="257" y="176"/>
                  <a:pt x="251" y="180"/>
                  <a:pt x="243" y="185"/>
                </a:cubicBezTo>
                <a:cubicBezTo>
                  <a:pt x="243" y="189"/>
                  <a:pt x="244" y="193"/>
                  <a:pt x="248" y="195"/>
                </a:cubicBezTo>
                <a:cubicBezTo>
                  <a:pt x="248" y="198"/>
                  <a:pt x="251" y="199"/>
                  <a:pt x="252" y="201"/>
                </a:cubicBezTo>
                <a:cubicBezTo>
                  <a:pt x="256" y="201"/>
                  <a:pt x="258" y="203"/>
                  <a:pt x="259" y="207"/>
                </a:cubicBezTo>
                <a:cubicBezTo>
                  <a:pt x="260" y="204"/>
                  <a:pt x="265" y="205"/>
                  <a:pt x="267" y="206"/>
                </a:cubicBezTo>
                <a:cubicBezTo>
                  <a:pt x="269" y="206"/>
                  <a:pt x="270" y="203"/>
                  <a:pt x="272" y="202"/>
                </a:cubicBezTo>
                <a:cubicBezTo>
                  <a:pt x="274" y="202"/>
                  <a:pt x="273" y="204"/>
                  <a:pt x="275" y="204"/>
                </a:cubicBezTo>
                <a:cubicBezTo>
                  <a:pt x="277" y="204"/>
                  <a:pt x="279" y="200"/>
                  <a:pt x="282" y="202"/>
                </a:cubicBezTo>
                <a:cubicBezTo>
                  <a:pt x="284" y="203"/>
                  <a:pt x="285" y="207"/>
                  <a:pt x="284" y="210"/>
                </a:cubicBezTo>
                <a:close/>
                <a:moveTo>
                  <a:pt x="150" y="78"/>
                </a:moveTo>
                <a:cubicBezTo>
                  <a:pt x="150" y="76"/>
                  <a:pt x="150" y="76"/>
                  <a:pt x="148" y="75"/>
                </a:cubicBezTo>
                <a:cubicBezTo>
                  <a:pt x="147" y="79"/>
                  <a:pt x="142" y="76"/>
                  <a:pt x="141" y="73"/>
                </a:cubicBezTo>
                <a:cubicBezTo>
                  <a:pt x="140" y="73"/>
                  <a:pt x="139" y="74"/>
                  <a:pt x="139" y="75"/>
                </a:cubicBezTo>
                <a:cubicBezTo>
                  <a:pt x="140" y="76"/>
                  <a:pt x="145" y="80"/>
                  <a:pt x="150" y="78"/>
                </a:cubicBezTo>
                <a:close/>
                <a:moveTo>
                  <a:pt x="46" y="9"/>
                </a:moveTo>
                <a:cubicBezTo>
                  <a:pt x="42" y="18"/>
                  <a:pt x="37" y="25"/>
                  <a:pt x="29" y="29"/>
                </a:cubicBezTo>
                <a:cubicBezTo>
                  <a:pt x="30" y="30"/>
                  <a:pt x="28" y="30"/>
                  <a:pt x="28" y="31"/>
                </a:cubicBezTo>
                <a:cubicBezTo>
                  <a:pt x="29" y="32"/>
                  <a:pt x="30" y="31"/>
                  <a:pt x="31" y="31"/>
                </a:cubicBezTo>
                <a:cubicBezTo>
                  <a:pt x="40" y="26"/>
                  <a:pt x="50" y="18"/>
                  <a:pt x="50" y="6"/>
                </a:cubicBezTo>
                <a:cubicBezTo>
                  <a:pt x="50" y="6"/>
                  <a:pt x="50" y="5"/>
                  <a:pt x="50" y="5"/>
                </a:cubicBezTo>
                <a:cubicBezTo>
                  <a:pt x="50" y="4"/>
                  <a:pt x="49" y="3"/>
                  <a:pt x="48" y="3"/>
                </a:cubicBezTo>
                <a:cubicBezTo>
                  <a:pt x="48" y="5"/>
                  <a:pt x="45" y="7"/>
                  <a:pt x="46" y="9"/>
                </a:cubicBezTo>
                <a:close/>
                <a:moveTo>
                  <a:pt x="26" y="28"/>
                </a:moveTo>
                <a:cubicBezTo>
                  <a:pt x="35" y="23"/>
                  <a:pt x="42" y="15"/>
                  <a:pt x="44" y="5"/>
                </a:cubicBezTo>
                <a:cubicBezTo>
                  <a:pt x="34" y="8"/>
                  <a:pt x="29" y="18"/>
                  <a:pt x="26" y="28"/>
                </a:cubicBezTo>
                <a:close/>
                <a:moveTo>
                  <a:pt x="33" y="33"/>
                </a:moveTo>
                <a:cubicBezTo>
                  <a:pt x="38" y="38"/>
                  <a:pt x="43" y="41"/>
                  <a:pt x="48" y="46"/>
                </a:cubicBezTo>
                <a:cubicBezTo>
                  <a:pt x="56" y="52"/>
                  <a:pt x="63" y="60"/>
                  <a:pt x="71" y="65"/>
                </a:cubicBezTo>
                <a:cubicBezTo>
                  <a:pt x="80" y="60"/>
                  <a:pt x="88" y="54"/>
                  <a:pt x="89" y="42"/>
                </a:cubicBezTo>
                <a:cubicBezTo>
                  <a:pt x="78" y="30"/>
                  <a:pt x="66" y="18"/>
                  <a:pt x="52" y="9"/>
                </a:cubicBezTo>
                <a:cubicBezTo>
                  <a:pt x="49" y="20"/>
                  <a:pt x="42" y="28"/>
                  <a:pt x="33" y="33"/>
                </a:cubicBezTo>
                <a:close/>
                <a:moveTo>
                  <a:pt x="72" y="67"/>
                </a:moveTo>
                <a:cubicBezTo>
                  <a:pt x="87" y="81"/>
                  <a:pt x="104" y="92"/>
                  <a:pt x="119" y="105"/>
                </a:cubicBezTo>
                <a:cubicBezTo>
                  <a:pt x="121" y="104"/>
                  <a:pt x="124" y="103"/>
                  <a:pt x="125" y="102"/>
                </a:cubicBezTo>
                <a:cubicBezTo>
                  <a:pt x="127" y="100"/>
                  <a:pt x="132" y="96"/>
                  <a:pt x="132" y="94"/>
                </a:cubicBezTo>
                <a:cubicBezTo>
                  <a:pt x="133" y="93"/>
                  <a:pt x="132" y="92"/>
                  <a:pt x="132" y="92"/>
                </a:cubicBezTo>
                <a:cubicBezTo>
                  <a:pt x="133" y="90"/>
                  <a:pt x="135" y="88"/>
                  <a:pt x="136" y="85"/>
                </a:cubicBezTo>
                <a:cubicBezTo>
                  <a:pt x="134" y="80"/>
                  <a:pt x="129" y="78"/>
                  <a:pt x="126" y="73"/>
                </a:cubicBezTo>
                <a:cubicBezTo>
                  <a:pt x="124" y="72"/>
                  <a:pt x="124" y="71"/>
                  <a:pt x="122" y="70"/>
                </a:cubicBezTo>
                <a:cubicBezTo>
                  <a:pt x="118" y="67"/>
                  <a:pt x="116" y="63"/>
                  <a:pt x="112" y="61"/>
                </a:cubicBezTo>
                <a:cubicBezTo>
                  <a:pt x="106" y="54"/>
                  <a:pt x="100" y="48"/>
                  <a:pt x="92" y="44"/>
                </a:cubicBezTo>
                <a:cubicBezTo>
                  <a:pt x="89" y="55"/>
                  <a:pt x="83" y="63"/>
                  <a:pt x="72" y="67"/>
                </a:cubicBezTo>
                <a:close/>
                <a:moveTo>
                  <a:pt x="141" y="84"/>
                </a:moveTo>
                <a:cubicBezTo>
                  <a:pt x="143" y="83"/>
                  <a:pt x="142" y="82"/>
                  <a:pt x="143" y="80"/>
                </a:cubicBezTo>
                <a:cubicBezTo>
                  <a:pt x="142" y="80"/>
                  <a:pt x="142" y="79"/>
                  <a:pt x="141" y="80"/>
                </a:cubicBezTo>
                <a:cubicBezTo>
                  <a:pt x="141" y="81"/>
                  <a:pt x="141" y="83"/>
                  <a:pt x="141" y="84"/>
                </a:cubicBezTo>
                <a:close/>
                <a:moveTo>
                  <a:pt x="151" y="134"/>
                </a:moveTo>
                <a:cubicBezTo>
                  <a:pt x="155" y="134"/>
                  <a:pt x="159" y="134"/>
                  <a:pt x="161" y="132"/>
                </a:cubicBezTo>
                <a:cubicBezTo>
                  <a:pt x="163" y="131"/>
                  <a:pt x="167" y="127"/>
                  <a:pt x="168" y="124"/>
                </a:cubicBezTo>
                <a:cubicBezTo>
                  <a:pt x="169" y="123"/>
                  <a:pt x="171" y="118"/>
                  <a:pt x="170" y="115"/>
                </a:cubicBezTo>
                <a:cubicBezTo>
                  <a:pt x="169" y="113"/>
                  <a:pt x="164" y="111"/>
                  <a:pt x="162" y="108"/>
                </a:cubicBezTo>
                <a:cubicBezTo>
                  <a:pt x="161" y="108"/>
                  <a:pt x="161" y="107"/>
                  <a:pt x="160" y="106"/>
                </a:cubicBezTo>
                <a:cubicBezTo>
                  <a:pt x="159" y="106"/>
                  <a:pt x="159" y="105"/>
                  <a:pt x="158" y="105"/>
                </a:cubicBezTo>
                <a:cubicBezTo>
                  <a:pt x="155" y="102"/>
                  <a:pt x="150" y="97"/>
                  <a:pt x="147" y="95"/>
                </a:cubicBezTo>
                <a:cubicBezTo>
                  <a:pt x="144" y="104"/>
                  <a:pt x="137" y="111"/>
                  <a:pt x="128" y="114"/>
                </a:cubicBezTo>
                <a:cubicBezTo>
                  <a:pt x="136" y="121"/>
                  <a:pt x="142" y="129"/>
                  <a:pt x="151" y="134"/>
                </a:cubicBezTo>
                <a:close/>
                <a:moveTo>
                  <a:pt x="134" y="99"/>
                </a:moveTo>
                <a:cubicBezTo>
                  <a:pt x="133" y="99"/>
                  <a:pt x="133" y="100"/>
                  <a:pt x="132" y="100"/>
                </a:cubicBezTo>
                <a:cubicBezTo>
                  <a:pt x="133" y="99"/>
                  <a:pt x="134" y="99"/>
                  <a:pt x="133" y="98"/>
                </a:cubicBezTo>
                <a:cubicBezTo>
                  <a:pt x="131" y="100"/>
                  <a:pt x="129" y="102"/>
                  <a:pt x="127" y="104"/>
                </a:cubicBezTo>
                <a:cubicBezTo>
                  <a:pt x="127" y="105"/>
                  <a:pt x="127" y="105"/>
                  <a:pt x="126" y="105"/>
                </a:cubicBezTo>
                <a:cubicBezTo>
                  <a:pt x="128" y="106"/>
                  <a:pt x="128" y="105"/>
                  <a:pt x="127" y="106"/>
                </a:cubicBezTo>
                <a:cubicBezTo>
                  <a:pt x="127" y="107"/>
                  <a:pt x="128" y="105"/>
                  <a:pt x="128" y="106"/>
                </a:cubicBezTo>
                <a:cubicBezTo>
                  <a:pt x="127" y="108"/>
                  <a:pt x="130" y="108"/>
                  <a:pt x="131" y="108"/>
                </a:cubicBezTo>
                <a:cubicBezTo>
                  <a:pt x="130" y="108"/>
                  <a:pt x="131" y="109"/>
                  <a:pt x="130" y="109"/>
                </a:cubicBezTo>
                <a:cubicBezTo>
                  <a:pt x="128" y="110"/>
                  <a:pt x="128" y="110"/>
                  <a:pt x="130" y="109"/>
                </a:cubicBezTo>
                <a:cubicBezTo>
                  <a:pt x="132" y="109"/>
                  <a:pt x="134" y="108"/>
                  <a:pt x="135" y="107"/>
                </a:cubicBezTo>
                <a:cubicBezTo>
                  <a:pt x="136" y="106"/>
                  <a:pt x="137" y="105"/>
                  <a:pt x="138" y="104"/>
                </a:cubicBezTo>
                <a:cubicBezTo>
                  <a:pt x="137" y="104"/>
                  <a:pt x="137" y="105"/>
                  <a:pt x="136" y="105"/>
                </a:cubicBezTo>
                <a:cubicBezTo>
                  <a:pt x="137" y="104"/>
                  <a:pt x="136" y="104"/>
                  <a:pt x="136" y="103"/>
                </a:cubicBezTo>
                <a:cubicBezTo>
                  <a:pt x="137" y="103"/>
                  <a:pt x="136" y="103"/>
                  <a:pt x="136" y="103"/>
                </a:cubicBezTo>
                <a:cubicBezTo>
                  <a:pt x="136" y="102"/>
                  <a:pt x="135" y="101"/>
                  <a:pt x="136" y="101"/>
                </a:cubicBezTo>
                <a:cubicBezTo>
                  <a:pt x="135" y="101"/>
                  <a:pt x="132" y="101"/>
                  <a:pt x="132" y="100"/>
                </a:cubicBezTo>
                <a:cubicBezTo>
                  <a:pt x="133" y="100"/>
                  <a:pt x="134" y="99"/>
                  <a:pt x="134" y="99"/>
                </a:cubicBezTo>
                <a:close/>
                <a:moveTo>
                  <a:pt x="172" y="107"/>
                </a:moveTo>
                <a:cubicBezTo>
                  <a:pt x="173" y="109"/>
                  <a:pt x="176" y="111"/>
                  <a:pt x="178" y="109"/>
                </a:cubicBezTo>
                <a:cubicBezTo>
                  <a:pt x="175" y="109"/>
                  <a:pt x="174" y="107"/>
                  <a:pt x="173" y="105"/>
                </a:cubicBezTo>
                <a:cubicBezTo>
                  <a:pt x="173" y="106"/>
                  <a:pt x="172" y="106"/>
                  <a:pt x="172" y="107"/>
                </a:cubicBezTo>
                <a:close/>
                <a:moveTo>
                  <a:pt x="179" y="107"/>
                </a:moveTo>
                <a:cubicBezTo>
                  <a:pt x="179" y="105"/>
                  <a:pt x="177" y="105"/>
                  <a:pt x="176" y="105"/>
                </a:cubicBezTo>
                <a:cubicBezTo>
                  <a:pt x="177" y="106"/>
                  <a:pt x="177" y="107"/>
                  <a:pt x="179" y="107"/>
                </a:cubicBezTo>
                <a:close/>
                <a:moveTo>
                  <a:pt x="112" y="114"/>
                </a:moveTo>
                <a:cubicBezTo>
                  <a:pt x="112" y="115"/>
                  <a:pt x="114" y="117"/>
                  <a:pt x="116" y="118"/>
                </a:cubicBezTo>
                <a:cubicBezTo>
                  <a:pt x="126" y="125"/>
                  <a:pt x="136" y="135"/>
                  <a:pt x="146" y="140"/>
                </a:cubicBezTo>
                <a:cubicBezTo>
                  <a:pt x="147" y="139"/>
                  <a:pt x="148" y="138"/>
                  <a:pt x="149" y="137"/>
                </a:cubicBezTo>
                <a:cubicBezTo>
                  <a:pt x="148" y="136"/>
                  <a:pt x="148" y="135"/>
                  <a:pt x="148" y="135"/>
                </a:cubicBezTo>
                <a:cubicBezTo>
                  <a:pt x="143" y="138"/>
                  <a:pt x="141" y="134"/>
                  <a:pt x="138" y="131"/>
                </a:cubicBezTo>
                <a:cubicBezTo>
                  <a:pt x="133" y="127"/>
                  <a:pt x="127" y="123"/>
                  <a:pt x="123" y="119"/>
                </a:cubicBezTo>
                <a:cubicBezTo>
                  <a:pt x="121" y="119"/>
                  <a:pt x="118" y="116"/>
                  <a:pt x="117" y="114"/>
                </a:cubicBezTo>
                <a:cubicBezTo>
                  <a:pt x="117" y="113"/>
                  <a:pt x="119" y="113"/>
                  <a:pt x="118" y="111"/>
                </a:cubicBezTo>
                <a:cubicBezTo>
                  <a:pt x="118" y="110"/>
                  <a:pt x="116" y="108"/>
                  <a:pt x="114" y="107"/>
                </a:cubicBezTo>
                <a:cubicBezTo>
                  <a:pt x="114" y="110"/>
                  <a:pt x="111" y="111"/>
                  <a:pt x="112" y="114"/>
                </a:cubicBezTo>
                <a:close/>
                <a:moveTo>
                  <a:pt x="179" y="109"/>
                </a:moveTo>
                <a:cubicBezTo>
                  <a:pt x="179" y="111"/>
                  <a:pt x="180" y="110"/>
                  <a:pt x="182" y="110"/>
                </a:cubicBezTo>
                <a:cubicBezTo>
                  <a:pt x="182" y="109"/>
                  <a:pt x="182" y="108"/>
                  <a:pt x="181" y="108"/>
                </a:cubicBezTo>
                <a:cubicBezTo>
                  <a:pt x="181" y="109"/>
                  <a:pt x="180" y="109"/>
                  <a:pt x="179" y="109"/>
                </a:cubicBezTo>
                <a:close/>
                <a:moveTo>
                  <a:pt x="122" y="113"/>
                </a:moveTo>
                <a:cubicBezTo>
                  <a:pt x="122" y="114"/>
                  <a:pt x="121" y="114"/>
                  <a:pt x="120" y="113"/>
                </a:cubicBezTo>
                <a:cubicBezTo>
                  <a:pt x="126" y="120"/>
                  <a:pt x="135" y="125"/>
                  <a:pt x="141" y="131"/>
                </a:cubicBezTo>
                <a:cubicBezTo>
                  <a:pt x="143" y="131"/>
                  <a:pt x="144" y="134"/>
                  <a:pt x="145" y="133"/>
                </a:cubicBezTo>
                <a:cubicBezTo>
                  <a:pt x="137" y="126"/>
                  <a:pt x="131" y="119"/>
                  <a:pt x="122" y="113"/>
                </a:cubicBezTo>
                <a:close/>
                <a:moveTo>
                  <a:pt x="116" y="122"/>
                </a:moveTo>
                <a:cubicBezTo>
                  <a:pt x="112" y="124"/>
                  <a:pt x="109" y="132"/>
                  <a:pt x="111" y="137"/>
                </a:cubicBezTo>
                <a:cubicBezTo>
                  <a:pt x="111" y="130"/>
                  <a:pt x="115" y="126"/>
                  <a:pt x="118" y="123"/>
                </a:cubicBezTo>
                <a:cubicBezTo>
                  <a:pt x="117" y="122"/>
                  <a:pt x="117" y="122"/>
                  <a:pt x="116" y="122"/>
                </a:cubicBezTo>
                <a:close/>
                <a:moveTo>
                  <a:pt x="150" y="182"/>
                </a:moveTo>
                <a:cubicBezTo>
                  <a:pt x="148" y="179"/>
                  <a:pt x="148" y="173"/>
                  <a:pt x="145" y="169"/>
                </a:cubicBezTo>
                <a:cubicBezTo>
                  <a:pt x="141" y="166"/>
                  <a:pt x="135" y="168"/>
                  <a:pt x="132" y="163"/>
                </a:cubicBezTo>
                <a:cubicBezTo>
                  <a:pt x="130" y="160"/>
                  <a:pt x="130" y="153"/>
                  <a:pt x="130" y="150"/>
                </a:cubicBezTo>
                <a:cubicBezTo>
                  <a:pt x="135" y="148"/>
                  <a:pt x="140" y="144"/>
                  <a:pt x="139" y="138"/>
                </a:cubicBezTo>
                <a:cubicBezTo>
                  <a:pt x="137" y="138"/>
                  <a:pt x="136" y="136"/>
                  <a:pt x="134" y="136"/>
                </a:cubicBezTo>
                <a:cubicBezTo>
                  <a:pt x="137" y="145"/>
                  <a:pt x="124" y="147"/>
                  <a:pt x="121" y="140"/>
                </a:cubicBezTo>
                <a:cubicBezTo>
                  <a:pt x="120" y="135"/>
                  <a:pt x="123" y="132"/>
                  <a:pt x="127" y="131"/>
                </a:cubicBezTo>
                <a:cubicBezTo>
                  <a:pt x="125" y="129"/>
                  <a:pt x="122" y="127"/>
                  <a:pt x="119" y="125"/>
                </a:cubicBezTo>
                <a:cubicBezTo>
                  <a:pt x="113" y="129"/>
                  <a:pt x="111" y="140"/>
                  <a:pt x="117" y="145"/>
                </a:cubicBezTo>
                <a:cubicBezTo>
                  <a:pt x="115" y="151"/>
                  <a:pt x="115" y="164"/>
                  <a:pt x="110" y="167"/>
                </a:cubicBezTo>
                <a:cubicBezTo>
                  <a:pt x="108" y="168"/>
                  <a:pt x="104" y="168"/>
                  <a:pt x="102" y="168"/>
                </a:cubicBezTo>
                <a:cubicBezTo>
                  <a:pt x="101" y="169"/>
                  <a:pt x="100" y="169"/>
                  <a:pt x="100" y="170"/>
                </a:cubicBezTo>
                <a:cubicBezTo>
                  <a:pt x="96" y="171"/>
                  <a:pt x="93" y="170"/>
                  <a:pt x="90" y="172"/>
                </a:cubicBezTo>
                <a:cubicBezTo>
                  <a:pt x="88" y="174"/>
                  <a:pt x="87" y="177"/>
                  <a:pt x="86" y="180"/>
                </a:cubicBezTo>
                <a:cubicBezTo>
                  <a:pt x="92" y="180"/>
                  <a:pt x="98" y="184"/>
                  <a:pt x="104" y="182"/>
                </a:cubicBezTo>
                <a:cubicBezTo>
                  <a:pt x="105" y="179"/>
                  <a:pt x="107" y="176"/>
                  <a:pt x="111" y="174"/>
                </a:cubicBezTo>
                <a:cubicBezTo>
                  <a:pt x="114" y="173"/>
                  <a:pt x="122" y="173"/>
                  <a:pt x="126" y="174"/>
                </a:cubicBezTo>
                <a:cubicBezTo>
                  <a:pt x="131" y="175"/>
                  <a:pt x="132" y="179"/>
                  <a:pt x="134" y="182"/>
                </a:cubicBezTo>
                <a:cubicBezTo>
                  <a:pt x="140" y="183"/>
                  <a:pt x="146" y="182"/>
                  <a:pt x="151" y="183"/>
                </a:cubicBezTo>
                <a:cubicBezTo>
                  <a:pt x="151" y="182"/>
                  <a:pt x="151" y="182"/>
                  <a:pt x="151" y="182"/>
                </a:cubicBezTo>
                <a:cubicBezTo>
                  <a:pt x="151" y="182"/>
                  <a:pt x="150" y="182"/>
                  <a:pt x="150" y="182"/>
                </a:cubicBezTo>
                <a:close/>
                <a:moveTo>
                  <a:pt x="163" y="145"/>
                </a:moveTo>
                <a:cubicBezTo>
                  <a:pt x="165" y="149"/>
                  <a:pt x="170" y="152"/>
                  <a:pt x="174" y="155"/>
                </a:cubicBezTo>
                <a:cubicBezTo>
                  <a:pt x="177" y="158"/>
                  <a:pt x="180" y="160"/>
                  <a:pt x="183" y="163"/>
                </a:cubicBezTo>
                <a:cubicBezTo>
                  <a:pt x="184" y="164"/>
                  <a:pt x="185" y="165"/>
                  <a:pt x="186" y="166"/>
                </a:cubicBezTo>
                <a:cubicBezTo>
                  <a:pt x="187" y="167"/>
                  <a:pt x="189" y="167"/>
                  <a:pt x="190" y="168"/>
                </a:cubicBezTo>
                <a:cubicBezTo>
                  <a:pt x="193" y="170"/>
                  <a:pt x="195" y="173"/>
                  <a:pt x="197" y="175"/>
                </a:cubicBezTo>
                <a:cubicBezTo>
                  <a:pt x="203" y="180"/>
                  <a:pt x="207" y="183"/>
                  <a:pt x="213" y="188"/>
                </a:cubicBezTo>
                <a:cubicBezTo>
                  <a:pt x="215" y="189"/>
                  <a:pt x="219" y="193"/>
                  <a:pt x="221" y="193"/>
                </a:cubicBezTo>
                <a:cubicBezTo>
                  <a:pt x="222" y="193"/>
                  <a:pt x="223" y="192"/>
                  <a:pt x="225" y="190"/>
                </a:cubicBezTo>
                <a:cubicBezTo>
                  <a:pt x="228" y="188"/>
                  <a:pt x="231" y="185"/>
                  <a:pt x="232" y="182"/>
                </a:cubicBezTo>
                <a:cubicBezTo>
                  <a:pt x="232" y="180"/>
                  <a:pt x="232" y="179"/>
                  <a:pt x="233" y="178"/>
                </a:cubicBezTo>
                <a:cubicBezTo>
                  <a:pt x="216" y="159"/>
                  <a:pt x="196" y="144"/>
                  <a:pt x="179" y="126"/>
                </a:cubicBezTo>
                <a:cubicBezTo>
                  <a:pt x="175" y="134"/>
                  <a:pt x="171" y="141"/>
                  <a:pt x="163" y="145"/>
                </a:cubicBezTo>
                <a:close/>
                <a:moveTo>
                  <a:pt x="164" y="140"/>
                </a:moveTo>
                <a:cubicBezTo>
                  <a:pt x="164" y="140"/>
                  <a:pt x="164" y="140"/>
                  <a:pt x="164" y="140"/>
                </a:cubicBezTo>
                <a:cubicBezTo>
                  <a:pt x="166" y="139"/>
                  <a:pt x="169" y="137"/>
                  <a:pt x="170" y="134"/>
                </a:cubicBezTo>
                <a:cubicBezTo>
                  <a:pt x="169" y="133"/>
                  <a:pt x="169" y="135"/>
                  <a:pt x="168" y="135"/>
                </a:cubicBezTo>
                <a:cubicBezTo>
                  <a:pt x="167" y="134"/>
                  <a:pt x="167" y="132"/>
                  <a:pt x="167" y="131"/>
                </a:cubicBezTo>
                <a:cubicBezTo>
                  <a:pt x="165" y="134"/>
                  <a:pt x="161" y="135"/>
                  <a:pt x="157" y="136"/>
                </a:cubicBezTo>
                <a:cubicBezTo>
                  <a:pt x="159" y="136"/>
                  <a:pt x="159" y="137"/>
                  <a:pt x="160" y="137"/>
                </a:cubicBezTo>
                <a:cubicBezTo>
                  <a:pt x="160" y="137"/>
                  <a:pt x="160" y="137"/>
                  <a:pt x="160" y="138"/>
                </a:cubicBezTo>
                <a:cubicBezTo>
                  <a:pt x="161" y="137"/>
                  <a:pt x="162" y="140"/>
                  <a:pt x="163" y="139"/>
                </a:cubicBezTo>
                <a:cubicBezTo>
                  <a:pt x="164" y="140"/>
                  <a:pt x="164" y="140"/>
                  <a:pt x="164" y="140"/>
                </a:cubicBezTo>
                <a:close/>
                <a:moveTo>
                  <a:pt x="132" y="138"/>
                </a:moveTo>
                <a:cubicBezTo>
                  <a:pt x="132" y="134"/>
                  <a:pt x="126" y="131"/>
                  <a:pt x="123" y="136"/>
                </a:cubicBezTo>
                <a:cubicBezTo>
                  <a:pt x="122" y="143"/>
                  <a:pt x="132" y="144"/>
                  <a:pt x="132" y="138"/>
                </a:cubicBezTo>
                <a:close/>
                <a:moveTo>
                  <a:pt x="150" y="151"/>
                </a:moveTo>
                <a:cubicBezTo>
                  <a:pt x="158" y="151"/>
                  <a:pt x="165" y="154"/>
                  <a:pt x="170" y="154"/>
                </a:cubicBezTo>
                <a:cubicBezTo>
                  <a:pt x="166" y="152"/>
                  <a:pt x="163" y="148"/>
                  <a:pt x="159" y="146"/>
                </a:cubicBezTo>
                <a:cubicBezTo>
                  <a:pt x="157" y="146"/>
                  <a:pt x="157" y="146"/>
                  <a:pt x="154" y="146"/>
                </a:cubicBezTo>
                <a:cubicBezTo>
                  <a:pt x="153" y="144"/>
                  <a:pt x="151" y="143"/>
                  <a:pt x="149" y="141"/>
                </a:cubicBezTo>
                <a:cubicBezTo>
                  <a:pt x="147" y="144"/>
                  <a:pt x="144" y="143"/>
                  <a:pt x="142" y="141"/>
                </a:cubicBezTo>
                <a:cubicBezTo>
                  <a:pt x="145" y="144"/>
                  <a:pt x="148" y="147"/>
                  <a:pt x="150" y="151"/>
                </a:cubicBezTo>
                <a:close/>
                <a:moveTo>
                  <a:pt x="144" y="150"/>
                </a:moveTo>
                <a:cubicBezTo>
                  <a:pt x="145" y="150"/>
                  <a:pt x="147" y="151"/>
                  <a:pt x="147" y="150"/>
                </a:cubicBezTo>
                <a:cubicBezTo>
                  <a:pt x="145" y="148"/>
                  <a:pt x="144" y="145"/>
                  <a:pt x="141" y="143"/>
                </a:cubicBezTo>
                <a:cubicBezTo>
                  <a:pt x="139" y="147"/>
                  <a:pt x="145" y="148"/>
                  <a:pt x="144" y="150"/>
                </a:cubicBezTo>
                <a:close/>
                <a:moveTo>
                  <a:pt x="244" y="156"/>
                </a:moveTo>
                <a:cubicBezTo>
                  <a:pt x="246" y="157"/>
                  <a:pt x="248" y="154"/>
                  <a:pt x="248" y="152"/>
                </a:cubicBezTo>
                <a:cubicBezTo>
                  <a:pt x="250" y="150"/>
                  <a:pt x="254" y="147"/>
                  <a:pt x="251" y="146"/>
                </a:cubicBezTo>
                <a:cubicBezTo>
                  <a:pt x="248" y="148"/>
                  <a:pt x="243" y="151"/>
                  <a:pt x="244" y="156"/>
                </a:cubicBezTo>
                <a:close/>
                <a:moveTo>
                  <a:pt x="254" y="150"/>
                </a:moveTo>
                <a:cubicBezTo>
                  <a:pt x="252" y="152"/>
                  <a:pt x="251" y="154"/>
                  <a:pt x="250" y="156"/>
                </a:cubicBezTo>
                <a:cubicBezTo>
                  <a:pt x="253" y="155"/>
                  <a:pt x="254" y="151"/>
                  <a:pt x="256" y="148"/>
                </a:cubicBezTo>
                <a:cubicBezTo>
                  <a:pt x="256" y="147"/>
                  <a:pt x="256" y="146"/>
                  <a:pt x="255" y="146"/>
                </a:cubicBezTo>
                <a:cubicBezTo>
                  <a:pt x="255" y="148"/>
                  <a:pt x="254" y="148"/>
                  <a:pt x="254" y="150"/>
                </a:cubicBezTo>
                <a:close/>
                <a:moveTo>
                  <a:pt x="139" y="146"/>
                </a:moveTo>
                <a:cubicBezTo>
                  <a:pt x="138" y="148"/>
                  <a:pt x="137" y="149"/>
                  <a:pt x="136" y="150"/>
                </a:cubicBezTo>
                <a:cubicBezTo>
                  <a:pt x="137" y="149"/>
                  <a:pt x="140" y="150"/>
                  <a:pt x="142" y="150"/>
                </a:cubicBezTo>
                <a:cubicBezTo>
                  <a:pt x="142" y="149"/>
                  <a:pt x="141" y="147"/>
                  <a:pt x="139" y="146"/>
                </a:cubicBezTo>
                <a:close/>
                <a:moveTo>
                  <a:pt x="98" y="151"/>
                </a:moveTo>
                <a:cubicBezTo>
                  <a:pt x="98" y="152"/>
                  <a:pt x="101" y="151"/>
                  <a:pt x="102" y="151"/>
                </a:cubicBezTo>
                <a:cubicBezTo>
                  <a:pt x="102" y="147"/>
                  <a:pt x="97" y="148"/>
                  <a:pt x="98" y="151"/>
                </a:cubicBezTo>
                <a:close/>
                <a:moveTo>
                  <a:pt x="191" y="174"/>
                </a:moveTo>
                <a:cubicBezTo>
                  <a:pt x="189" y="170"/>
                  <a:pt x="185" y="168"/>
                  <a:pt x="182" y="165"/>
                </a:cubicBezTo>
                <a:cubicBezTo>
                  <a:pt x="179" y="164"/>
                  <a:pt x="177" y="162"/>
                  <a:pt x="174" y="161"/>
                </a:cubicBezTo>
                <a:cubicBezTo>
                  <a:pt x="170" y="158"/>
                  <a:pt x="164" y="155"/>
                  <a:pt x="158" y="154"/>
                </a:cubicBezTo>
                <a:cubicBezTo>
                  <a:pt x="155" y="153"/>
                  <a:pt x="152" y="154"/>
                  <a:pt x="149" y="153"/>
                </a:cubicBezTo>
                <a:cubicBezTo>
                  <a:pt x="145" y="153"/>
                  <a:pt x="142" y="152"/>
                  <a:pt x="138" y="152"/>
                </a:cubicBezTo>
                <a:cubicBezTo>
                  <a:pt x="137" y="152"/>
                  <a:pt x="133" y="152"/>
                  <a:pt x="133" y="154"/>
                </a:cubicBezTo>
                <a:cubicBezTo>
                  <a:pt x="145" y="154"/>
                  <a:pt x="160" y="155"/>
                  <a:pt x="170" y="160"/>
                </a:cubicBezTo>
                <a:cubicBezTo>
                  <a:pt x="171" y="160"/>
                  <a:pt x="171" y="161"/>
                  <a:pt x="172" y="161"/>
                </a:cubicBezTo>
                <a:cubicBezTo>
                  <a:pt x="174" y="162"/>
                  <a:pt x="176" y="163"/>
                  <a:pt x="178" y="164"/>
                </a:cubicBezTo>
                <a:cubicBezTo>
                  <a:pt x="181" y="166"/>
                  <a:pt x="183" y="168"/>
                  <a:pt x="185" y="170"/>
                </a:cubicBezTo>
                <a:cubicBezTo>
                  <a:pt x="186" y="171"/>
                  <a:pt x="188" y="171"/>
                  <a:pt x="189" y="172"/>
                </a:cubicBezTo>
                <a:cubicBezTo>
                  <a:pt x="191" y="174"/>
                  <a:pt x="192" y="179"/>
                  <a:pt x="196" y="180"/>
                </a:cubicBezTo>
                <a:cubicBezTo>
                  <a:pt x="195" y="177"/>
                  <a:pt x="194" y="175"/>
                  <a:pt x="191" y="174"/>
                </a:cubicBezTo>
                <a:close/>
                <a:moveTo>
                  <a:pt x="98" y="156"/>
                </a:moveTo>
                <a:cubicBezTo>
                  <a:pt x="99" y="157"/>
                  <a:pt x="102" y="156"/>
                  <a:pt x="102" y="156"/>
                </a:cubicBezTo>
                <a:cubicBezTo>
                  <a:pt x="103" y="153"/>
                  <a:pt x="101" y="153"/>
                  <a:pt x="98" y="153"/>
                </a:cubicBezTo>
                <a:cubicBezTo>
                  <a:pt x="98" y="154"/>
                  <a:pt x="98" y="154"/>
                  <a:pt x="98" y="156"/>
                </a:cubicBezTo>
                <a:close/>
                <a:moveTo>
                  <a:pt x="256" y="153"/>
                </a:moveTo>
                <a:cubicBezTo>
                  <a:pt x="255" y="155"/>
                  <a:pt x="254" y="156"/>
                  <a:pt x="252" y="158"/>
                </a:cubicBezTo>
                <a:cubicBezTo>
                  <a:pt x="254" y="159"/>
                  <a:pt x="256" y="162"/>
                  <a:pt x="259" y="162"/>
                </a:cubicBezTo>
                <a:cubicBezTo>
                  <a:pt x="260" y="161"/>
                  <a:pt x="261" y="159"/>
                  <a:pt x="262" y="158"/>
                </a:cubicBezTo>
                <a:cubicBezTo>
                  <a:pt x="260" y="156"/>
                  <a:pt x="259" y="154"/>
                  <a:pt x="256" y="153"/>
                </a:cubicBezTo>
                <a:close/>
                <a:moveTo>
                  <a:pt x="108" y="155"/>
                </a:moveTo>
                <a:cubicBezTo>
                  <a:pt x="110" y="156"/>
                  <a:pt x="113" y="156"/>
                  <a:pt x="113" y="154"/>
                </a:cubicBezTo>
                <a:cubicBezTo>
                  <a:pt x="110" y="153"/>
                  <a:pt x="108" y="154"/>
                  <a:pt x="105" y="154"/>
                </a:cubicBezTo>
                <a:cubicBezTo>
                  <a:pt x="105" y="155"/>
                  <a:pt x="105" y="155"/>
                  <a:pt x="105" y="156"/>
                </a:cubicBezTo>
                <a:cubicBezTo>
                  <a:pt x="106" y="156"/>
                  <a:pt x="108" y="156"/>
                  <a:pt x="107" y="155"/>
                </a:cubicBezTo>
                <a:cubicBezTo>
                  <a:pt x="108" y="155"/>
                  <a:pt x="109" y="157"/>
                  <a:pt x="108" y="155"/>
                </a:cubicBezTo>
                <a:close/>
                <a:moveTo>
                  <a:pt x="272" y="155"/>
                </a:moveTo>
                <a:cubicBezTo>
                  <a:pt x="274" y="159"/>
                  <a:pt x="276" y="162"/>
                  <a:pt x="281" y="163"/>
                </a:cubicBezTo>
                <a:cubicBezTo>
                  <a:pt x="281" y="162"/>
                  <a:pt x="281" y="161"/>
                  <a:pt x="282" y="160"/>
                </a:cubicBezTo>
                <a:cubicBezTo>
                  <a:pt x="282" y="160"/>
                  <a:pt x="281" y="160"/>
                  <a:pt x="281" y="159"/>
                </a:cubicBezTo>
                <a:cubicBezTo>
                  <a:pt x="280" y="160"/>
                  <a:pt x="280" y="161"/>
                  <a:pt x="278" y="162"/>
                </a:cubicBezTo>
                <a:cubicBezTo>
                  <a:pt x="277" y="161"/>
                  <a:pt x="276" y="159"/>
                  <a:pt x="275" y="158"/>
                </a:cubicBezTo>
                <a:cubicBezTo>
                  <a:pt x="275" y="157"/>
                  <a:pt x="276" y="157"/>
                  <a:pt x="277" y="156"/>
                </a:cubicBezTo>
                <a:cubicBezTo>
                  <a:pt x="275" y="156"/>
                  <a:pt x="273" y="154"/>
                  <a:pt x="272" y="155"/>
                </a:cubicBezTo>
                <a:close/>
                <a:moveTo>
                  <a:pt x="279" y="158"/>
                </a:moveTo>
                <a:cubicBezTo>
                  <a:pt x="278" y="158"/>
                  <a:pt x="278" y="157"/>
                  <a:pt x="277" y="157"/>
                </a:cubicBezTo>
                <a:cubicBezTo>
                  <a:pt x="277" y="157"/>
                  <a:pt x="278" y="159"/>
                  <a:pt x="279" y="158"/>
                </a:cubicBezTo>
                <a:close/>
                <a:moveTo>
                  <a:pt x="150" y="158"/>
                </a:moveTo>
                <a:cubicBezTo>
                  <a:pt x="160" y="169"/>
                  <a:pt x="169" y="181"/>
                  <a:pt x="179" y="193"/>
                </a:cubicBezTo>
                <a:cubicBezTo>
                  <a:pt x="182" y="198"/>
                  <a:pt x="185" y="204"/>
                  <a:pt x="189" y="206"/>
                </a:cubicBezTo>
                <a:cubicBezTo>
                  <a:pt x="184" y="199"/>
                  <a:pt x="179" y="192"/>
                  <a:pt x="174" y="185"/>
                </a:cubicBezTo>
                <a:cubicBezTo>
                  <a:pt x="172" y="183"/>
                  <a:pt x="170" y="181"/>
                  <a:pt x="169" y="178"/>
                </a:cubicBezTo>
                <a:cubicBezTo>
                  <a:pt x="164" y="173"/>
                  <a:pt x="160" y="167"/>
                  <a:pt x="156" y="162"/>
                </a:cubicBezTo>
                <a:cubicBezTo>
                  <a:pt x="154" y="160"/>
                  <a:pt x="152" y="158"/>
                  <a:pt x="150" y="157"/>
                </a:cubicBezTo>
                <a:cubicBezTo>
                  <a:pt x="150" y="157"/>
                  <a:pt x="150" y="157"/>
                  <a:pt x="150" y="157"/>
                </a:cubicBezTo>
                <a:cubicBezTo>
                  <a:pt x="150" y="157"/>
                  <a:pt x="150" y="158"/>
                  <a:pt x="150" y="158"/>
                </a:cubicBezTo>
                <a:close/>
                <a:moveTo>
                  <a:pt x="258" y="165"/>
                </a:moveTo>
                <a:cubicBezTo>
                  <a:pt x="258" y="166"/>
                  <a:pt x="259" y="166"/>
                  <a:pt x="258" y="167"/>
                </a:cubicBezTo>
                <a:cubicBezTo>
                  <a:pt x="262" y="166"/>
                  <a:pt x="265" y="164"/>
                  <a:pt x="265" y="160"/>
                </a:cubicBezTo>
                <a:cubicBezTo>
                  <a:pt x="266" y="160"/>
                  <a:pt x="266" y="159"/>
                  <a:pt x="267" y="159"/>
                </a:cubicBezTo>
                <a:cubicBezTo>
                  <a:pt x="267" y="158"/>
                  <a:pt x="266" y="158"/>
                  <a:pt x="266" y="157"/>
                </a:cubicBezTo>
                <a:cubicBezTo>
                  <a:pt x="264" y="160"/>
                  <a:pt x="261" y="163"/>
                  <a:pt x="258" y="165"/>
                </a:cubicBezTo>
                <a:close/>
                <a:moveTo>
                  <a:pt x="99" y="162"/>
                </a:moveTo>
                <a:cubicBezTo>
                  <a:pt x="99" y="162"/>
                  <a:pt x="99" y="162"/>
                  <a:pt x="99" y="162"/>
                </a:cubicBezTo>
                <a:cubicBezTo>
                  <a:pt x="99" y="161"/>
                  <a:pt x="100" y="162"/>
                  <a:pt x="101" y="162"/>
                </a:cubicBezTo>
                <a:cubicBezTo>
                  <a:pt x="101" y="160"/>
                  <a:pt x="102" y="160"/>
                  <a:pt x="102" y="158"/>
                </a:cubicBezTo>
                <a:cubicBezTo>
                  <a:pt x="100" y="158"/>
                  <a:pt x="99" y="158"/>
                  <a:pt x="98" y="157"/>
                </a:cubicBezTo>
                <a:cubicBezTo>
                  <a:pt x="97" y="160"/>
                  <a:pt x="100" y="161"/>
                  <a:pt x="99" y="162"/>
                </a:cubicBezTo>
                <a:close/>
                <a:moveTo>
                  <a:pt x="264" y="167"/>
                </a:moveTo>
                <a:cubicBezTo>
                  <a:pt x="266" y="170"/>
                  <a:pt x="269" y="171"/>
                  <a:pt x="272" y="173"/>
                </a:cubicBezTo>
                <a:cubicBezTo>
                  <a:pt x="272" y="172"/>
                  <a:pt x="274" y="171"/>
                  <a:pt x="274" y="169"/>
                </a:cubicBezTo>
                <a:cubicBezTo>
                  <a:pt x="272" y="166"/>
                  <a:pt x="270" y="165"/>
                  <a:pt x="267" y="163"/>
                </a:cubicBezTo>
                <a:cubicBezTo>
                  <a:pt x="266" y="164"/>
                  <a:pt x="264" y="165"/>
                  <a:pt x="264" y="167"/>
                </a:cubicBezTo>
                <a:close/>
                <a:moveTo>
                  <a:pt x="278" y="173"/>
                </a:moveTo>
                <a:cubicBezTo>
                  <a:pt x="278" y="174"/>
                  <a:pt x="279" y="172"/>
                  <a:pt x="278" y="173"/>
                </a:cubicBezTo>
                <a:cubicBezTo>
                  <a:pt x="278" y="172"/>
                  <a:pt x="280" y="169"/>
                  <a:pt x="278" y="169"/>
                </a:cubicBezTo>
                <a:cubicBezTo>
                  <a:pt x="276" y="171"/>
                  <a:pt x="274" y="173"/>
                  <a:pt x="273" y="175"/>
                </a:cubicBezTo>
                <a:cubicBezTo>
                  <a:pt x="272" y="176"/>
                  <a:pt x="270" y="177"/>
                  <a:pt x="271" y="178"/>
                </a:cubicBezTo>
                <a:cubicBezTo>
                  <a:pt x="274" y="177"/>
                  <a:pt x="275" y="175"/>
                  <a:pt x="278" y="173"/>
                </a:cubicBezTo>
                <a:close/>
                <a:moveTo>
                  <a:pt x="257" y="171"/>
                </a:moveTo>
                <a:cubicBezTo>
                  <a:pt x="251" y="174"/>
                  <a:pt x="245" y="178"/>
                  <a:pt x="241" y="181"/>
                </a:cubicBezTo>
                <a:cubicBezTo>
                  <a:pt x="241" y="181"/>
                  <a:pt x="242" y="182"/>
                  <a:pt x="242" y="182"/>
                </a:cubicBezTo>
                <a:cubicBezTo>
                  <a:pt x="249" y="179"/>
                  <a:pt x="256" y="174"/>
                  <a:pt x="263" y="170"/>
                </a:cubicBezTo>
                <a:cubicBezTo>
                  <a:pt x="261" y="168"/>
                  <a:pt x="259" y="170"/>
                  <a:pt x="257" y="171"/>
                </a:cubicBezTo>
                <a:close/>
                <a:moveTo>
                  <a:pt x="281" y="182"/>
                </a:moveTo>
                <a:cubicBezTo>
                  <a:pt x="283" y="182"/>
                  <a:pt x="285" y="180"/>
                  <a:pt x="285" y="179"/>
                </a:cubicBezTo>
                <a:cubicBezTo>
                  <a:pt x="285" y="179"/>
                  <a:pt x="280" y="174"/>
                  <a:pt x="279" y="174"/>
                </a:cubicBezTo>
                <a:cubicBezTo>
                  <a:pt x="278" y="175"/>
                  <a:pt x="277" y="176"/>
                  <a:pt x="276" y="178"/>
                </a:cubicBezTo>
                <a:cubicBezTo>
                  <a:pt x="278" y="178"/>
                  <a:pt x="279" y="182"/>
                  <a:pt x="281" y="182"/>
                </a:cubicBezTo>
                <a:close/>
                <a:moveTo>
                  <a:pt x="119" y="176"/>
                </a:moveTo>
                <a:cubicBezTo>
                  <a:pt x="116" y="176"/>
                  <a:pt x="112" y="175"/>
                  <a:pt x="110" y="177"/>
                </a:cubicBezTo>
                <a:cubicBezTo>
                  <a:pt x="117" y="178"/>
                  <a:pt x="123" y="179"/>
                  <a:pt x="130" y="179"/>
                </a:cubicBezTo>
                <a:cubicBezTo>
                  <a:pt x="128" y="175"/>
                  <a:pt x="123" y="176"/>
                  <a:pt x="119" y="176"/>
                </a:cubicBezTo>
                <a:close/>
                <a:moveTo>
                  <a:pt x="110" y="180"/>
                </a:moveTo>
                <a:cubicBezTo>
                  <a:pt x="109" y="185"/>
                  <a:pt x="110" y="191"/>
                  <a:pt x="109" y="195"/>
                </a:cubicBezTo>
                <a:cubicBezTo>
                  <a:pt x="112" y="211"/>
                  <a:pt x="109" y="230"/>
                  <a:pt x="111" y="248"/>
                </a:cubicBezTo>
                <a:cubicBezTo>
                  <a:pt x="110" y="251"/>
                  <a:pt x="110" y="254"/>
                  <a:pt x="111" y="258"/>
                </a:cubicBezTo>
                <a:cubicBezTo>
                  <a:pt x="111" y="268"/>
                  <a:pt x="112" y="279"/>
                  <a:pt x="113" y="289"/>
                </a:cubicBezTo>
                <a:cubicBezTo>
                  <a:pt x="115" y="288"/>
                  <a:pt x="118" y="289"/>
                  <a:pt x="119" y="289"/>
                </a:cubicBezTo>
                <a:cubicBezTo>
                  <a:pt x="118" y="280"/>
                  <a:pt x="119" y="269"/>
                  <a:pt x="118" y="260"/>
                </a:cubicBezTo>
                <a:cubicBezTo>
                  <a:pt x="119" y="257"/>
                  <a:pt x="118" y="251"/>
                  <a:pt x="118" y="248"/>
                </a:cubicBezTo>
                <a:cubicBezTo>
                  <a:pt x="118" y="247"/>
                  <a:pt x="119" y="246"/>
                  <a:pt x="119" y="245"/>
                </a:cubicBezTo>
                <a:cubicBezTo>
                  <a:pt x="119" y="244"/>
                  <a:pt x="118" y="243"/>
                  <a:pt x="118" y="242"/>
                </a:cubicBezTo>
                <a:cubicBezTo>
                  <a:pt x="117" y="238"/>
                  <a:pt x="117" y="233"/>
                  <a:pt x="117" y="229"/>
                </a:cubicBezTo>
                <a:cubicBezTo>
                  <a:pt x="117" y="211"/>
                  <a:pt x="118" y="196"/>
                  <a:pt x="118" y="182"/>
                </a:cubicBezTo>
                <a:cubicBezTo>
                  <a:pt x="118" y="181"/>
                  <a:pt x="119" y="181"/>
                  <a:pt x="119" y="181"/>
                </a:cubicBezTo>
                <a:cubicBezTo>
                  <a:pt x="115" y="181"/>
                  <a:pt x="113" y="179"/>
                  <a:pt x="110" y="180"/>
                </a:cubicBezTo>
                <a:close/>
                <a:moveTo>
                  <a:pt x="121" y="182"/>
                </a:moveTo>
                <a:cubicBezTo>
                  <a:pt x="121" y="187"/>
                  <a:pt x="120" y="193"/>
                  <a:pt x="120" y="198"/>
                </a:cubicBezTo>
                <a:cubicBezTo>
                  <a:pt x="119" y="203"/>
                  <a:pt x="120" y="209"/>
                  <a:pt x="120" y="214"/>
                </a:cubicBezTo>
                <a:cubicBezTo>
                  <a:pt x="120" y="221"/>
                  <a:pt x="119" y="227"/>
                  <a:pt x="120" y="234"/>
                </a:cubicBezTo>
                <a:cubicBezTo>
                  <a:pt x="120" y="245"/>
                  <a:pt x="122" y="257"/>
                  <a:pt x="122" y="270"/>
                </a:cubicBezTo>
                <a:cubicBezTo>
                  <a:pt x="122" y="273"/>
                  <a:pt x="121" y="276"/>
                  <a:pt x="121" y="280"/>
                </a:cubicBezTo>
                <a:cubicBezTo>
                  <a:pt x="121" y="283"/>
                  <a:pt x="122" y="287"/>
                  <a:pt x="121" y="290"/>
                </a:cubicBezTo>
                <a:cubicBezTo>
                  <a:pt x="123" y="290"/>
                  <a:pt x="127" y="291"/>
                  <a:pt x="128" y="290"/>
                </a:cubicBezTo>
                <a:cubicBezTo>
                  <a:pt x="127" y="280"/>
                  <a:pt x="128" y="270"/>
                  <a:pt x="128" y="261"/>
                </a:cubicBezTo>
                <a:cubicBezTo>
                  <a:pt x="128" y="257"/>
                  <a:pt x="127" y="253"/>
                  <a:pt x="127" y="249"/>
                </a:cubicBezTo>
                <a:cubicBezTo>
                  <a:pt x="128" y="241"/>
                  <a:pt x="126" y="232"/>
                  <a:pt x="126" y="223"/>
                </a:cubicBezTo>
                <a:cubicBezTo>
                  <a:pt x="127" y="210"/>
                  <a:pt x="126" y="193"/>
                  <a:pt x="126" y="181"/>
                </a:cubicBezTo>
                <a:cubicBezTo>
                  <a:pt x="124" y="181"/>
                  <a:pt x="122" y="181"/>
                  <a:pt x="120" y="181"/>
                </a:cubicBezTo>
                <a:cubicBezTo>
                  <a:pt x="120" y="181"/>
                  <a:pt x="120" y="181"/>
                  <a:pt x="121" y="182"/>
                </a:cubicBezTo>
                <a:close/>
                <a:moveTo>
                  <a:pt x="103" y="185"/>
                </a:moveTo>
                <a:cubicBezTo>
                  <a:pt x="98" y="197"/>
                  <a:pt x="92" y="209"/>
                  <a:pt x="89" y="223"/>
                </a:cubicBezTo>
                <a:cubicBezTo>
                  <a:pt x="81" y="244"/>
                  <a:pt x="72" y="264"/>
                  <a:pt x="65" y="286"/>
                </a:cubicBezTo>
                <a:cubicBezTo>
                  <a:pt x="60" y="297"/>
                  <a:pt x="57" y="307"/>
                  <a:pt x="53" y="317"/>
                </a:cubicBezTo>
                <a:cubicBezTo>
                  <a:pt x="59" y="316"/>
                  <a:pt x="64" y="315"/>
                  <a:pt x="70" y="314"/>
                </a:cubicBezTo>
                <a:cubicBezTo>
                  <a:pt x="68" y="309"/>
                  <a:pt x="71" y="304"/>
                  <a:pt x="76" y="302"/>
                </a:cubicBezTo>
                <a:cubicBezTo>
                  <a:pt x="85" y="298"/>
                  <a:pt x="98" y="294"/>
                  <a:pt x="107" y="291"/>
                </a:cubicBezTo>
                <a:cubicBezTo>
                  <a:pt x="109" y="291"/>
                  <a:pt x="109" y="289"/>
                  <a:pt x="111" y="290"/>
                </a:cubicBezTo>
                <a:cubicBezTo>
                  <a:pt x="109" y="282"/>
                  <a:pt x="110" y="274"/>
                  <a:pt x="109" y="266"/>
                </a:cubicBezTo>
                <a:cubicBezTo>
                  <a:pt x="109" y="261"/>
                  <a:pt x="108" y="255"/>
                  <a:pt x="108" y="250"/>
                </a:cubicBezTo>
                <a:cubicBezTo>
                  <a:pt x="108" y="248"/>
                  <a:pt x="109" y="246"/>
                  <a:pt x="109" y="244"/>
                </a:cubicBezTo>
                <a:cubicBezTo>
                  <a:pt x="109" y="240"/>
                  <a:pt x="108" y="237"/>
                  <a:pt x="108" y="233"/>
                </a:cubicBezTo>
                <a:cubicBezTo>
                  <a:pt x="108" y="229"/>
                  <a:pt x="108" y="225"/>
                  <a:pt x="108" y="221"/>
                </a:cubicBezTo>
                <a:cubicBezTo>
                  <a:pt x="108" y="208"/>
                  <a:pt x="107" y="195"/>
                  <a:pt x="107" y="182"/>
                </a:cubicBezTo>
                <a:cubicBezTo>
                  <a:pt x="107" y="181"/>
                  <a:pt x="107" y="181"/>
                  <a:pt x="107" y="181"/>
                </a:cubicBezTo>
                <a:cubicBezTo>
                  <a:pt x="106" y="183"/>
                  <a:pt x="105" y="185"/>
                  <a:pt x="103" y="185"/>
                </a:cubicBezTo>
                <a:close/>
                <a:moveTo>
                  <a:pt x="130" y="181"/>
                </a:moveTo>
                <a:cubicBezTo>
                  <a:pt x="129" y="182"/>
                  <a:pt x="129" y="183"/>
                  <a:pt x="128" y="184"/>
                </a:cubicBezTo>
                <a:cubicBezTo>
                  <a:pt x="127" y="193"/>
                  <a:pt x="128" y="203"/>
                  <a:pt x="129" y="211"/>
                </a:cubicBezTo>
                <a:cubicBezTo>
                  <a:pt x="129" y="216"/>
                  <a:pt x="129" y="221"/>
                  <a:pt x="129" y="227"/>
                </a:cubicBezTo>
                <a:cubicBezTo>
                  <a:pt x="129" y="236"/>
                  <a:pt x="131" y="246"/>
                  <a:pt x="130" y="256"/>
                </a:cubicBezTo>
                <a:cubicBezTo>
                  <a:pt x="130" y="260"/>
                  <a:pt x="130" y="262"/>
                  <a:pt x="130" y="266"/>
                </a:cubicBezTo>
                <a:cubicBezTo>
                  <a:pt x="130" y="269"/>
                  <a:pt x="130" y="273"/>
                  <a:pt x="130" y="277"/>
                </a:cubicBezTo>
                <a:cubicBezTo>
                  <a:pt x="130" y="277"/>
                  <a:pt x="131" y="278"/>
                  <a:pt x="131" y="279"/>
                </a:cubicBezTo>
                <a:cubicBezTo>
                  <a:pt x="132" y="283"/>
                  <a:pt x="130" y="288"/>
                  <a:pt x="131" y="291"/>
                </a:cubicBezTo>
                <a:cubicBezTo>
                  <a:pt x="141" y="295"/>
                  <a:pt x="156" y="300"/>
                  <a:pt x="165" y="304"/>
                </a:cubicBezTo>
                <a:cubicBezTo>
                  <a:pt x="169" y="305"/>
                  <a:pt x="170" y="310"/>
                  <a:pt x="169" y="314"/>
                </a:cubicBezTo>
                <a:cubicBezTo>
                  <a:pt x="173" y="315"/>
                  <a:pt x="177" y="316"/>
                  <a:pt x="180" y="316"/>
                </a:cubicBezTo>
                <a:cubicBezTo>
                  <a:pt x="168" y="285"/>
                  <a:pt x="157" y="252"/>
                  <a:pt x="145" y="222"/>
                </a:cubicBezTo>
                <a:cubicBezTo>
                  <a:pt x="144" y="216"/>
                  <a:pt x="142" y="213"/>
                  <a:pt x="140" y="208"/>
                </a:cubicBezTo>
                <a:cubicBezTo>
                  <a:pt x="139" y="205"/>
                  <a:pt x="138" y="202"/>
                  <a:pt x="137" y="199"/>
                </a:cubicBezTo>
                <a:cubicBezTo>
                  <a:pt x="136" y="197"/>
                  <a:pt x="135" y="195"/>
                  <a:pt x="134" y="193"/>
                </a:cubicBezTo>
                <a:cubicBezTo>
                  <a:pt x="133" y="190"/>
                  <a:pt x="133" y="186"/>
                  <a:pt x="131" y="184"/>
                </a:cubicBezTo>
                <a:cubicBezTo>
                  <a:pt x="131" y="182"/>
                  <a:pt x="132" y="181"/>
                  <a:pt x="130" y="181"/>
                </a:cubicBezTo>
                <a:close/>
                <a:moveTo>
                  <a:pt x="86" y="183"/>
                </a:moveTo>
                <a:cubicBezTo>
                  <a:pt x="84" y="189"/>
                  <a:pt x="81" y="192"/>
                  <a:pt x="80" y="199"/>
                </a:cubicBezTo>
                <a:cubicBezTo>
                  <a:pt x="77" y="204"/>
                  <a:pt x="76" y="210"/>
                  <a:pt x="74" y="216"/>
                </a:cubicBezTo>
                <a:cubicBezTo>
                  <a:pt x="70" y="227"/>
                  <a:pt x="65" y="238"/>
                  <a:pt x="61" y="249"/>
                </a:cubicBezTo>
                <a:cubicBezTo>
                  <a:pt x="53" y="266"/>
                  <a:pt x="48" y="286"/>
                  <a:pt x="40" y="302"/>
                </a:cubicBezTo>
                <a:cubicBezTo>
                  <a:pt x="40" y="308"/>
                  <a:pt x="38" y="309"/>
                  <a:pt x="38" y="314"/>
                </a:cubicBezTo>
                <a:cubicBezTo>
                  <a:pt x="34" y="321"/>
                  <a:pt x="32" y="329"/>
                  <a:pt x="30" y="337"/>
                </a:cubicBezTo>
                <a:cubicBezTo>
                  <a:pt x="27" y="341"/>
                  <a:pt x="26" y="346"/>
                  <a:pt x="24" y="350"/>
                </a:cubicBezTo>
                <a:cubicBezTo>
                  <a:pt x="23" y="354"/>
                  <a:pt x="20" y="358"/>
                  <a:pt x="19" y="362"/>
                </a:cubicBezTo>
                <a:cubicBezTo>
                  <a:pt x="21" y="363"/>
                  <a:pt x="23" y="365"/>
                  <a:pt x="25" y="364"/>
                </a:cubicBezTo>
                <a:cubicBezTo>
                  <a:pt x="25" y="360"/>
                  <a:pt x="28" y="356"/>
                  <a:pt x="29" y="352"/>
                </a:cubicBezTo>
                <a:cubicBezTo>
                  <a:pt x="30" y="349"/>
                  <a:pt x="31" y="347"/>
                  <a:pt x="32" y="344"/>
                </a:cubicBezTo>
                <a:cubicBezTo>
                  <a:pt x="36" y="333"/>
                  <a:pt x="40" y="323"/>
                  <a:pt x="43" y="311"/>
                </a:cubicBezTo>
                <a:cubicBezTo>
                  <a:pt x="51" y="292"/>
                  <a:pt x="58" y="272"/>
                  <a:pt x="65" y="253"/>
                </a:cubicBezTo>
                <a:cubicBezTo>
                  <a:pt x="74" y="230"/>
                  <a:pt x="82" y="206"/>
                  <a:pt x="92" y="184"/>
                </a:cubicBezTo>
                <a:cubicBezTo>
                  <a:pt x="90" y="183"/>
                  <a:pt x="87" y="182"/>
                  <a:pt x="86" y="183"/>
                </a:cubicBezTo>
                <a:close/>
                <a:moveTo>
                  <a:pt x="94" y="184"/>
                </a:moveTo>
                <a:cubicBezTo>
                  <a:pt x="92" y="188"/>
                  <a:pt x="91" y="192"/>
                  <a:pt x="89" y="195"/>
                </a:cubicBezTo>
                <a:cubicBezTo>
                  <a:pt x="89" y="198"/>
                  <a:pt x="87" y="200"/>
                  <a:pt x="86" y="202"/>
                </a:cubicBezTo>
                <a:cubicBezTo>
                  <a:pt x="84" y="208"/>
                  <a:pt x="82" y="215"/>
                  <a:pt x="79" y="222"/>
                </a:cubicBezTo>
                <a:cubicBezTo>
                  <a:pt x="76" y="231"/>
                  <a:pt x="73" y="238"/>
                  <a:pt x="70" y="247"/>
                </a:cubicBezTo>
                <a:cubicBezTo>
                  <a:pt x="69" y="249"/>
                  <a:pt x="69" y="251"/>
                  <a:pt x="68" y="253"/>
                </a:cubicBezTo>
                <a:cubicBezTo>
                  <a:pt x="66" y="257"/>
                  <a:pt x="64" y="261"/>
                  <a:pt x="63" y="265"/>
                </a:cubicBezTo>
                <a:cubicBezTo>
                  <a:pt x="62" y="267"/>
                  <a:pt x="62" y="270"/>
                  <a:pt x="61" y="272"/>
                </a:cubicBezTo>
                <a:cubicBezTo>
                  <a:pt x="59" y="275"/>
                  <a:pt x="58" y="277"/>
                  <a:pt x="57" y="281"/>
                </a:cubicBezTo>
                <a:cubicBezTo>
                  <a:pt x="57" y="282"/>
                  <a:pt x="55" y="284"/>
                  <a:pt x="55" y="286"/>
                </a:cubicBezTo>
                <a:cubicBezTo>
                  <a:pt x="54" y="286"/>
                  <a:pt x="55" y="287"/>
                  <a:pt x="55" y="288"/>
                </a:cubicBezTo>
                <a:cubicBezTo>
                  <a:pt x="54" y="290"/>
                  <a:pt x="53" y="292"/>
                  <a:pt x="52" y="294"/>
                </a:cubicBezTo>
                <a:cubicBezTo>
                  <a:pt x="51" y="296"/>
                  <a:pt x="51" y="298"/>
                  <a:pt x="50" y="300"/>
                </a:cubicBezTo>
                <a:cubicBezTo>
                  <a:pt x="47" y="309"/>
                  <a:pt x="43" y="319"/>
                  <a:pt x="40" y="329"/>
                </a:cubicBezTo>
                <a:cubicBezTo>
                  <a:pt x="38" y="332"/>
                  <a:pt x="37" y="336"/>
                  <a:pt x="36" y="339"/>
                </a:cubicBezTo>
                <a:cubicBezTo>
                  <a:pt x="36" y="339"/>
                  <a:pt x="36" y="340"/>
                  <a:pt x="36" y="341"/>
                </a:cubicBezTo>
                <a:cubicBezTo>
                  <a:pt x="36" y="343"/>
                  <a:pt x="34" y="345"/>
                  <a:pt x="34" y="347"/>
                </a:cubicBezTo>
                <a:cubicBezTo>
                  <a:pt x="32" y="354"/>
                  <a:pt x="29" y="359"/>
                  <a:pt x="27" y="365"/>
                </a:cubicBezTo>
                <a:cubicBezTo>
                  <a:pt x="29" y="364"/>
                  <a:pt x="30" y="365"/>
                  <a:pt x="32" y="365"/>
                </a:cubicBezTo>
                <a:cubicBezTo>
                  <a:pt x="33" y="362"/>
                  <a:pt x="35" y="360"/>
                  <a:pt x="36" y="357"/>
                </a:cubicBezTo>
                <a:cubicBezTo>
                  <a:pt x="38" y="351"/>
                  <a:pt x="40" y="346"/>
                  <a:pt x="42" y="341"/>
                </a:cubicBezTo>
                <a:cubicBezTo>
                  <a:pt x="43" y="338"/>
                  <a:pt x="44" y="336"/>
                  <a:pt x="45" y="333"/>
                </a:cubicBezTo>
                <a:cubicBezTo>
                  <a:pt x="46" y="328"/>
                  <a:pt x="47" y="325"/>
                  <a:pt x="49" y="321"/>
                </a:cubicBezTo>
                <a:cubicBezTo>
                  <a:pt x="51" y="315"/>
                  <a:pt x="53" y="311"/>
                  <a:pt x="55" y="305"/>
                </a:cubicBezTo>
                <a:cubicBezTo>
                  <a:pt x="57" y="300"/>
                  <a:pt x="59" y="296"/>
                  <a:pt x="60" y="291"/>
                </a:cubicBezTo>
                <a:cubicBezTo>
                  <a:pt x="63" y="284"/>
                  <a:pt x="67" y="277"/>
                  <a:pt x="68" y="269"/>
                </a:cubicBezTo>
                <a:cubicBezTo>
                  <a:pt x="77" y="249"/>
                  <a:pt x="84" y="226"/>
                  <a:pt x="92" y="205"/>
                </a:cubicBezTo>
                <a:cubicBezTo>
                  <a:pt x="95" y="198"/>
                  <a:pt x="98" y="192"/>
                  <a:pt x="100" y="185"/>
                </a:cubicBezTo>
                <a:cubicBezTo>
                  <a:pt x="98" y="185"/>
                  <a:pt x="97" y="184"/>
                  <a:pt x="94" y="184"/>
                </a:cubicBezTo>
                <a:close/>
                <a:moveTo>
                  <a:pt x="134" y="185"/>
                </a:moveTo>
                <a:cubicBezTo>
                  <a:pt x="136" y="189"/>
                  <a:pt x="137" y="195"/>
                  <a:pt x="140" y="199"/>
                </a:cubicBezTo>
                <a:cubicBezTo>
                  <a:pt x="140" y="205"/>
                  <a:pt x="144" y="211"/>
                  <a:pt x="146" y="218"/>
                </a:cubicBezTo>
                <a:cubicBezTo>
                  <a:pt x="148" y="219"/>
                  <a:pt x="147" y="221"/>
                  <a:pt x="148" y="221"/>
                </a:cubicBezTo>
                <a:cubicBezTo>
                  <a:pt x="149" y="226"/>
                  <a:pt x="150" y="231"/>
                  <a:pt x="152" y="235"/>
                </a:cubicBezTo>
                <a:cubicBezTo>
                  <a:pt x="159" y="252"/>
                  <a:pt x="166" y="270"/>
                  <a:pt x="172" y="287"/>
                </a:cubicBezTo>
                <a:cubicBezTo>
                  <a:pt x="175" y="295"/>
                  <a:pt x="177" y="303"/>
                  <a:pt x="180" y="311"/>
                </a:cubicBezTo>
                <a:cubicBezTo>
                  <a:pt x="181" y="313"/>
                  <a:pt x="182" y="315"/>
                  <a:pt x="183" y="318"/>
                </a:cubicBezTo>
                <a:cubicBezTo>
                  <a:pt x="184" y="321"/>
                  <a:pt x="184" y="324"/>
                  <a:pt x="185" y="326"/>
                </a:cubicBezTo>
                <a:cubicBezTo>
                  <a:pt x="189" y="339"/>
                  <a:pt x="193" y="352"/>
                  <a:pt x="198" y="363"/>
                </a:cubicBezTo>
                <a:cubicBezTo>
                  <a:pt x="201" y="363"/>
                  <a:pt x="203" y="363"/>
                  <a:pt x="206" y="363"/>
                </a:cubicBezTo>
                <a:cubicBezTo>
                  <a:pt x="206" y="360"/>
                  <a:pt x="203" y="357"/>
                  <a:pt x="204" y="355"/>
                </a:cubicBezTo>
                <a:cubicBezTo>
                  <a:pt x="203" y="353"/>
                  <a:pt x="202" y="351"/>
                  <a:pt x="201" y="348"/>
                </a:cubicBezTo>
                <a:cubicBezTo>
                  <a:pt x="200" y="347"/>
                  <a:pt x="200" y="345"/>
                  <a:pt x="200" y="343"/>
                </a:cubicBezTo>
                <a:cubicBezTo>
                  <a:pt x="199" y="341"/>
                  <a:pt x="198" y="339"/>
                  <a:pt x="197" y="336"/>
                </a:cubicBezTo>
                <a:cubicBezTo>
                  <a:pt x="195" y="333"/>
                  <a:pt x="195" y="330"/>
                  <a:pt x="194" y="327"/>
                </a:cubicBezTo>
                <a:cubicBezTo>
                  <a:pt x="189" y="316"/>
                  <a:pt x="182" y="305"/>
                  <a:pt x="180" y="291"/>
                </a:cubicBezTo>
                <a:cubicBezTo>
                  <a:pt x="175" y="276"/>
                  <a:pt x="170" y="261"/>
                  <a:pt x="164" y="246"/>
                </a:cubicBezTo>
                <a:cubicBezTo>
                  <a:pt x="163" y="244"/>
                  <a:pt x="162" y="242"/>
                  <a:pt x="161" y="240"/>
                </a:cubicBezTo>
                <a:cubicBezTo>
                  <a:pt x="158" y="232"/>
                  <a:pt x="156" y="222"/>
                  <a:pt x="152" y="215"/>
                </a:cubicBezTo>
                <a:cubicBezTo>
                  <a:pt x="147" y="205"/>
                  <a:pt x="144" y="195"/>
                  <a:pt x="140" y="185"/>
                </a:cubicBezTo>
                <a:cubicBezTo>
                  <a:pt x="139" y="184"/>
                  <a:pt x="136" y="183"/>
                  <a:pt x="134" y="185"/>
                </a:cubicBezTo>
                <a:close/>
                <a:moveTo>
                  <a:pt x="143" y="185"/>
                </a:moveTo>
                <a:cubicBezTo>
                  <a:pt x="146" y="194"/>
                  <a:pt x="149" y="205"/>
                  <a:pt x="154" y="213"/>
                </a:cubicBezTo>
                <a:cubicBezTo>
                  <a:pt x="157" y="222"/>
                  <a:pt x="160" y="230"/>
                  <a:pt x="163" y="238"/>
                </a:cubicBezTo>
                <a:cubicBezTo>
                  <a:pt x="168" y="248"/>
                  <a:pt x="171" y="259"/>
                  <a:pt x="175" y="270"/>
                </a:cubicBezTo>
                <a:cubicBezTo>
                  <a:pt x="179" y="281"/>
                  <a:pt x="184" y="293"/>
                  <a:pt x="187" y="305"/>
                </a:cubicBezTo>
                <a:cubicBezTo>
                  <a:pt x="190" y="313"/>
                  <a:pt x="194" y="320"/>
                  <a:pt x="197" y="327"/>
                </a:cubicBezTo>
                <a:cubicBezTo>
                  <a:pt x="198" y="330"/>
                  <a:pt x="199" y="332"/>
                  <a:pt x="200" y="335"/>
                </a:cubicBezTo>
                <a:cubicBezTo>
                  <a:pt x="200" y="336"/>
                  <a:pt x="201" y="337"/>
                  <a:pt x="202" y="339"/>
                </a:cubicBezTo>
                <a:cubicBezTo>
                  <a:pt x="204" y="346"/>
                  <a:pt x="206" y="353"/>
                  <a:pt x="209" y="360"/>
                </a:cubicBezTo>
                <a:cubicBezTo>
                  <a:pt x="209" y="361"/>
                  <a:pt x="207" y="361"/>
                  <a:pt x="208" y="362"/>
                </a:cubicBezTo>
                <a:cubicBezTo>
                  <a:pt x="211" y="362"/>
                  <a:pt x="213" y="361"/>
                  <a:pt x="214" y="359"/>
                </a:cubicBezTo>
                <a:cubicBezTo>
                  <a:pt x="213" y="355"/>
                  <a:pt x="211" y="352"/>
                  <a:pt x="210" y="349"/>
                </a:cubicBezTo>
                <a:cubicBezTo>
                  <a:pt x="209" y="347"/>
                  <a:pt x="209" y="346"/>
                  <a:pt x="209" y="344"/>
                </a:cubicBezTo>
                <a:cubicBezTo>
                  <a:pt x="205" y="334"/>
                  <a:pt x="202" y="325"/>
                  <a:pt x="199" y="315"/>
                </a:cubicBezTo>
                <a:cubicBezTo>
                  <a:pt x="196" y="302"/>
                  <a:pt x="190" y="290"/>
                  <a:pt x="186" y="278"/>
                </a:cubicBezTo>
                <a:cubicBezTo>
                  <a:pt x="181" y="262"/>
                  <a:pt x="175" y="248"/>
                  <a:pt x="170" y="234"/>
                </a:cubicBezTo>
                <a:cubicBezTo>
                  <a:pt x="169" y="232"/>
                  <a:pt x="170" y="232"/>
                  <a:pt x="170" y="231"/>
                </a:cubicBezTo>
                <a:cubicBezTo>
                  <a:pt x="166" y="221"/>
                  <a:pt x="161" y="211"/>
                  <a:pt x="157" y="202"/>
                </a:cubicBezTo>
                <a:cubicBezTo>
                  <a:pt x="156" y="196"/>
                  <a:pt x="152" y="191"/>
                  <a:pt x="150" y="185"/>
                </a:cubicBezTo>
                <a:cubicBezTo>
                  <a:pt x="147" y="186"/>
                  <a:pt x="146" y="184"/>
                  <a:pt x="143" y="185"/>
                </a:cubicBezTo>
                <a:close/>
                <a:moveTo>
                  <a:pt x="234" y="195"/>
                </a:moveTo>
                <a:cubicBezTo>
                  <a:pt x="234" y="195"/>
                  <a:pt x="235" y="195"/>
                  <a:pt x="234" y="194"/>
                </a:cubicBezTo>
                <a:cubicBezTo>
                  <a:pt x="234" y="194"/>
                  <a:pt x="233" y="194"/>
                  <a:pt x="233" y="194"/>
                </a:cubicBezTo>
                <a:cubicBezTo>
                  <a:pt x="233" y="194"/>
                  <a:pt x="231" y="195"/>
                  <a:pt x="232" y="193"/>
                </a:cubicBezTo>
                <a:cubicBezTo>
                  <a:pt x="231" y="194"/>
                  <a:pt x="231" y="193"/>
                  <a:pt x="229" y="193"/>
                </a:cubicBezTo>
                <a:cubicBezTo>
                  <a:pt x="229" y="193"/>
                  <a:pt x="229" y="191"/>
                  <a:pt x="228" y="191"/>
                </a:cubicBezTo>
                <a:cubicBezTo>
                  <a:pt x="227" y="193"/>
                  <a:pt x="225" y="193"/>
                  <a:pt x="225" y="195"/>
                </a:cubicBezTo>
                <a:cubicBezTo>
                  <a:pt x="225" y="195"/>
                  <a:pt x="225" y="194"/>
                  <a:pt x="226" y="194"/>
                </a:cubicBezTo>
                <a:cubicBezTo>
                  <a:pt x="226" y="195"/>
                  <a:pt x="227" y="195"/>
                  <a:pt x="227" y="195"/>
                </a:cubicBezTo>
                <a:cubicBezTo>
                  <a:pt x="227" y="196"/>
                  <a:pt x="226" y="196"/>
                  <a:pt x="226" y="197"/>
                </a:cubicBezTo>
                <a:cubicBezTo>
                  <a:pt x="228" y="199"/>
                  <a:pt x="232" y="197"/>
                  <a:pt x="233" y="199"/>
                </a:cubicBezTo>
                <a:cubicBezTo>
                  <a:pt x="235" y="199"/>
                  <a:pt x="236" y="197"/>
                  <a:pt x="237" y="195"/>
                </a:cubicBezTo>
                <a:cubicBezTo>
                  <a:pt x="237" y="195"/>
                  <a:pt x="236" y="195"/>
                  <a:pt x="236" y="195"/>
                </a:cubicBezTo>
                <a:cubicBezTo>
                  <a:pt x="237" y="194"/>
                  <a:pt x="238" y="194"/>
                  <a:pt x="237" y="193"/>
                </a:cubicBezTo>
                <a:cubicBezTo>
                  <a:pt x="236" y="194"/>
                  <a:pt x="236" y="195"/>
                  <a:pt x="234" y="195"/>
                </a:cubicBezTo>
                <a:close/>
                <a:moveTo>
                  <a:pt x="236" y="202"/>
                </a:moveTo>
                <a:cubicBezTo>
                  <a:pt x="242" y="207"/>
                  <a:pt x="249" y="196"/>
                  <a:pt x="242" y="193"/>
                </a:cubicBezTo>
                <a:cubicBezTo>
                  <a:pt x="240" y="196"/>
                  <a:pt x="238" y="199"/>
                  <a:pt x="236" y="202"/>
                </a:cubicBezTo>
                <a:close/>
                <a:moveTo>
                  <a:pt x="247" y="200"/>
                </a:moveTo>
                <a:cubicBezTo>
                  <a:pt x="245" y="201"/>
                  <a:pt x="244" y="203"/>
                  <a:pt x="243" y="204"/>
                </a:cubicBezTo>
                <a:cubicBezTo>
                  <a:pt x="244" y="205"/>
                  <a:pt x="246" y="207"/>
                  <a:pt x="247" y="208"/>
                </a:cubicBezTo>
                <a:cubicBezTo>
                  <a:pt x="248" y="207"/>
                  <a:pt x="251" y="205"/>
                  <a:pt x="251" y="204"/>
                </a:cubicBezTo>
                <a:cubicBezTo>
                  <a:pt x="249" y="204"/>
                  <a:pt x="249" y="200"/>
                  <a:pt x="247" y="200"/>
                </a:cubicBezTo>
                <a:close/>
                <a:moveTo>
                  <a:pt x="191" y="205"/>
                </a:moveTo>
                <a:cubicBezTo>
                  <a:pt x="191" y="206"/>
                  <a:pt x="191" y="206"/>
                  <a:pt x="191" y="207"/>
                </a:cubicBezTo>
                <a:cubicBezTo>
                  <a:pt x="190" y="209"/>
                  <a:pt x="188" y="209"/>
                  <a:pt x="186" y="208"/>
                </a:cubicBezTo>
                <a:cubicBezTo>
                  <a:pt x="186" y="209"/>
                  <a:pt x="184" y="210"/>
                  <a:pt x="184" y="212"/>
                </a:cubicBezTo>
                <a:cubicBezTo>
                  <a:pt x="189" y="214"/>
                  <a:pt x="193" y="210"/>
                  <a:pt x="196" y="207"/>
                </a:cubicBezTo>
                <a:cubicBezTo>
                  <a:pt x="196" y="206"/>
                  <a:pt x="194" y="206"/>
                  <a:pt x="195" y="205"/>
                </a:cubicBezTo>
                <a:cubicBezTo>
                  <a:pt x="193" y="204"/>
                  <a:pt x="193" y="204"/>
                  <a:pt x="191" y="205"/>
                </a:cubicBezTo>
                <a:close/>
                <a:moveTo>
                  <a:pt x="249" y="211"/>
                </a:moveTo>
                <a:cubicBezTo>
                  <a:pt x="249" y="212"/>
                  <a:pt x="251" y="213"/>
                  <a:pt x="251" y="212"/>
                </a:cubicBezTo>
                <a:cubicBezTo>
                  <a:pt x="252" y="210"/>
                  <a:pt x="255" y="207"/>
                  <a:pt x="255" y="204"/>
                </a:cubicBezTo>
                <a:cubicBezTo>
                  <a:pt x="252" y="206"/>
                  <a:pt x="250" y="209"/>
                  <a:pt x="249" y="211"/>
                </a:cubicBezTo>
                <a:close/>
                <a:moveTo>
                  <a:pt x="282" y="206"/>
                </a:moveTo>
                <a:cubicBezTo>
                  <a:pt x="281" y="206"/>
                  <a:pt x="281" y="205"/>
                  <a:pt x="281" y="205"/>
                </a:cubicBezTo>
                <a:cubicBezTo>
                  <a:pt x="280" y="205"/>
                  <a:pt x="281" y="207"/>
                  <a:pt x="282" y="206"/>
                </a:cubicBezTo>
                <a:close/>
                <a:moveTo>
                  <a:pt x="275" y="207"/>
                </a:moveTo>
                <a:cubicBezTo>
                  <a:pt x="275" y="208"/>
                  <a:pt x="276" y="210"/>
                  <a:pt x="277" y="210"/>
                </a:cubicBezTo>
                <a:cubicBezTo>
                  <a:pt x="278" y="210"/>
                  <a:pt x="279" y="208"/>
                  <a:pt x="280" y="208"/>
                </a:cubicBezTo>
                <a:cubicBezTo>
                  <a:pt x="279" y="205"/>
                  <a:pt x="277" y="206"/>
                  <a:pt x="275" y="207"/>
                </a:cubicBezTo>
                <a:close/>
                <a:moveTo>
                  <a:pt x="274" y="212"/>
                </a:moveTo>
                <a:cubicBezTo>
                  <a:pt x="274" y="210"/>
                  <a:pt x="273" y="207"/>
                  <a:pt x="272" y="206"/>
                </a:cubicBezTo>
                <a:cubicBezTo>
                  <a:pt x="271" y="208"/>
                  <a:pt x="271" y="212"/>
                  <a:pt x="274" y="212"/>
                </a:cubicBezTo>
                <a:close/>
                <a:moveTo>
                  <a:pt x="262" y="208"/>
                </a:moveTo>
                <a:cubicBezTo>
                  <a:pt x="262" y="211"/>
                  <a:pt x="259" y="216"/>
                  <a:pt x="262" y="218"/>
                </a:cubicBezTo>
                <a:cubicBezTo>
                  <a:pt x="265" y="215"/>
                  <a:pt x="263" y="212"/>
                  <a:pt x="262" y="208"/>
                </a:cubicBezTo>
                <a:close/>
                <a:moveTo>
                  <a:pt x="255" y="213"/>
                </a:moveTo>
                <a:cubicBezTo>
                  <a:pt x="256" y="214"/>
                  <a:pt x="256" y="214"/>
                  <a:pt x="258" y="214"/>
                </a:cubicBezTo>
                <a:cubicBezTo>
                  <a:pt x="258" y="213"/>
                  <a:pt x="258" y="212"/>
                  <a:pt x="259" y="210"/>
                </a:cubicBezTo>
                <a:cubicBezTo>
                  <a:pt x="258" y="210"/>
                  <a:pt x="258" y="208"/>
                  <a:pt x="257" y="208"/>
                </a:cubicBezTo>
                <a:cubicBezTo>
                  <a:pt x="256" y="210"/>
                  <a:pt x="255" y="211"/>
                  <a:pt x="255" y="213"/>
                </a:cubicBezTo>
                <a:close/>
                <a:moveTo>
                  <a:pt x="184" y="217"/>
                </a:moveTo>
                <a:cubicBezTo>
                  <a:pt x="191" y="220"/>
                  <a:pt x="196" y="215"/>
                  <a:pt x="199" y="211"/>
                </a:cubicBezTo>
                <a:cubicBezTo>
                  <a:pt x="198" y="210"/>
                  <a:pt x="199" y="209"/>
                  <a:pt x="198" y="209"/>
                </a:cubicBezTo>
                <a:cubicBezTo>
                  <a:pt x="196" y="211"/>
                  <a:pt x="194" y="212"/>
                  <a:pt x="192" y="214"/>
                </a:cubicBezTo>
                <a:cubicBezTo>
                  <a:pt x="188" y="215"/>
                  <a:pt x="185" y="216"/>
                  <a:pt x="182" y="215"/>
                </a:cubicBezTo>
                <a:cubicBezTo>
                  <a:pt x="183" y="215"/>
                  <a:pt x="183" y="216"/>
                  <a:pt x="184" y="217"/>
                </a:cubicBezTo>
                <a:close/>
                <a:moveTo>
                  <a:pt x="265" y="210"/>
                </a:moveTo>
                <a:cubicBezTo>
                  <a:pt x="265" y="210"/>
                  <a:pt x="265" y="211"/>
                  <a:pt x="266" y="212"/>
                </a:cubicBezTo>
                <a:cubicBezTo>
                  <a:pt x="267" y="212"/>
                  <a:pt x="268" y="211"/>
                  <a:pt x="270" y="211"/>
                </a:cubicBezTo>
                <a:cubicBezTo>
                  <a:pt x="270" y="210"/>
                  <a:pt x="269" y="209"/>
                  <a:pt x="269" y="209"/>
                </a:cubicBezTo>
                <a:cubicBezTo>
                  <a:pt x="267" y="209"/>
                  <a:pt x="266" y="208"/>
                  <a:pt x="265" y="210"/>
                </a:cubicBezTo>
                <a:close/>
                <a:moveTo>
                  <a:pt x="198" y="219"/>
                </a:moveTo>
                <a:cubicBezTo>
                  <a:pt x="197" y="218"/>
                  <a:pt x="198" y="217"/>
                  <a:pt x="197" y="217"/>
                </a:cubicBezTo>
                <a:cubicBezTo>
                  <a:pt x="195" y="218"/>
                  <a:pt x="196" y="221"/>
                  <a:pt x="198" y="219"/>
                </a:cubicBezTo>
                <a:close/>
                <a:moveTo>
                  <a:pt x="154" y="309"/>
                </a:moveTo>
                <a:cubicBezTo>
                  <a:pt x="154" y="309"/>
                  <a:pt x="154" y="309"/>
                  <a:pt x="154" y="309"/>
                </a:cubicBezTo>
                <a:cubicBezTo>
                  <a:pt x="153" y="308"/>
                  <a:pt x="151" y="309"/>
                  <a:pt x="148" y="309"/>
                </a:cubicBezTo>
                <a:cubicBezTo>
                  <a:pt x="144" y="310"/>
                  <a:pt x="139" y="309"/>
                  <a:pt x="136" y="309"/>
                </a:cubicBezTo>
                <a:cubicBezTo>
                  <a:pt x="122" y="310"/>
                  <a:pt x="115" y="310"/>
                  <a:pt x="102" y="310"/>
                </a:cubicBezTo>
                <a:cubicBezTo>
                  <a:pt x="93" y="311"/>
                  <a:pt x="85" y="310"/>
                  <a:pt x="78" y="310"/>
                </a:cubicBezTo>
                <a:cubicBezTo>
                  <a:pt x="79" y="312"/>
                  <a:pt x="88" y="311"/>
                  <a:pt x="86" y="312"/>
                </a:cubicBezTo>
                <a:cubicBezTo>
                  <a:pt x="90" y="312"/>
                  <a:pt x="94" y="313"/>
                  <a:pt x="99" y="314"/>
                </a:cubicBezTo>
                <a:cubicBezTo>
                  <a:pt x="97" y="315"/>
                  <a:pt x="95" y="313"/>
                  <a:pt x="94" y="314"/>
                </a:cubicBezTo>
                <a:cubicBezTo>
                  <a:pt x="95" y="314"/>
                  <a:pt x="96" y="315"/>
                  <a:pt x="97" y="315"/>
                </a:cubicBezTo>
                <a:cubicBezTo>
                  <a:pt x="97" y="315"/>
                  <a:pt x="97" y="315"/>
                  <a:pt x="97" y="315"/>
                </a:cubicBezTo>
                <a:cubicBezTo>
                  <a:pt x="106" y="317"/>
                  <a:pt x="112" y="316"/>
                  <a:pt x="120" y="316"/>
                </a:cubicBezTo>
                <a:cubicBezTo>
                  <a:pt x="119" y="317"/>
                  <a:pt x="121" y="317"/>
                  <a:pt x="122" y="316"/>
                </a:cubicBezTo>
                <a:cubicBezTo>
                  <a:pt x="120" y="316"/>
                  <a:pt x="125" y="315"/>
                  <a:pt x="127" y="315"/>
                </a:cubicBezTo>
                <a:cubicBezTo>
                  <a:pt x="127" y="315"/>
                  <a:pt x="126" y="316"/>
                  <a:pt x="127" y="316"/>
                </a:cubicBezTo>
                <a:cubicBezTo>
                  <a:pt x="127" y="315"/>
                  <a:pt x="128" y="316"/>
                  <a:pt x="129" y="316"/>
                </a:cubicBezTo>
                <a:cubicBezTo>
                  <a:pt x="129" y="314"/>
                  <a:pt x="134" y="315"/>
                  <a:pt x="135" y="314"/>
                </a:cubicBezTo>
                <a:cubicBezTo>
                  <a:pt x="135" y="314"/>
                  <a:pt x="134" y="314"/>
                  <a:pt x="134" y="314"/>
                </a:cubicBezTo>
                <a:cubicBezTo>
                  <a:pt x="135" y="314"/>
                  <a:pt x="136" y="313"/>
                  <a:pt x="137" y="314"/>
                </a:cubicBezTo>
                <a:cubicBezTo>
                  <a:pt x="136" y="314"/>
                  <a:pt x="135" y="314"/>
                  <a:pt x="135" y="315"/>
                </a:cubicBezTo>
                <a:cubicBezTo>
                  <a:pt x="137" y="315"/>
                  <a:pt x="138" y="314"/>
                  <a:pt x="139" y="314"/>
                </a:cubicBezTo>
                <a:cubicBezTo>
                  <a:pt x="139" y="314"/>
                  <a:pt x="138" y="314"/>
                  <a:pt x="138" y="313"/>
                </a:cubicBezTo>
                <a:cubicBezTo>
                  <a:pt x="137" y="314"/>
                  <a:pt x="136" y="313"/>
                  <a:pt x="135" y="313"/>
                </a:cubicBezTo>
                <a:cubicBezTo>
                  <a:pt x="142" y="313"/>
                  <a:pt x="148" y="311"/>
                  <a:pt x="155" y="311"/>
                </a:cubicBezTo>
                <a:cubicBezTo>
                  <a:pt x="154" y="311"/>
                  <a:pt x="153" y="311"/>
                  <a:pt x="153" y="311"/>
                </a:cubicBezTo>
                <a:cubicBezTo>
                  <a:pt x="157" y="309"/>
                  <a:pt x="162" y="310"/>
                  <a:pt x="164" y="307"/>
                </a:cubicBezTo>
                <a:cubicBezTo>
                  <a:pt x="165" y="307"/>
                  <a:pt x="166" y="308"/>
                  <a:pt x="166" y="308"/>
                </a:cubicBezTo>
                <a:cubicBezTo>
                  <a:pt x="165" y="307"/>
                  <a:pt x="165" y="306"/>
                  <a:pt x="163" y="306"/>
                </a:cubicBezTo>
                <a:cubicBezTo>
                  <a:pt x="162" y="309"/>
                  <a:pt x="157" y="309"/>
                  <a:pt x="154" y="309"/>
                </a:cubicBezTo>
                <a:close/>
                <a:moveTo>
                  <a:pt x="162" y="316"/>
                </a:moveTo>
                <a:cubicBezTo>
                  <a:pt x="160" y="318"/>
                  <a:pt x="156" y="317"/>
                  <a:pt x="153" y="318"/>
                </a:cubicBezTo>
                <a:cubicBezTo>
                  <a:pt x="163" y="321"/>
                  <a:pt x="172" y="324"/>
                  <a:pt x="182" y="325"/>
                </a:cubicBezTo>
                <a:cubicBezTo>
                  <a:pt x="182" y="323"/>
                  <a:pt x="181" y="321"/>
                  <a:pt x="181" y="319"/>
                </a:cubicBezTo>
                <a:cubicBezTo>
                  <a:pt x="175" y="318"/>
                  <a:pt x="168" y="315"/>
                  <a:pt x="162" y="316"/>
                </a:cubicBezTo>
                <a:close/>
                <a:moveTo>
                  <a:pt x="87" y="320"/>
                </a:moveTo>
                <a:cubicBezTo>
                  <a:pt x="87" y="320"/>
                  <a:pt x="88" y="320"/>
                  <a:pt x="87" y="319"/>
                </a:cubicBezTo>
                <a:cubicBezTo>
                  <a:pt x="83" y="318"/>
                  <a:pt x="76" y="318"/>
                  <a:pt x="72" y="316"/>
                </a:cubicBezTo>
                <a:cubicBezTo>
                  <a:pt x="65" y="317"/>
                  <a:pt x="58" y="318"/>
                  <a:pt x="51" y="320"/>
                </a:cubicBezTo>
                <a:cubicBezTo>
                  <a:pt x="52" y="322"/>
                  <a:pt x="50" y="323"/>
                  <a:pt x="50" y="325"/>
                </a:cubicBezTo>
                <a:cubicBezTo>
                  <a:pt x="62" y="324"/>
                  <a:pt x="75" y="322"/>
                  <a:pt x="87" y="320"/>
                </a:cubicBezTo>
                <a:close/>
                <a:moveTo>
                  <a:pt x="111" y="319"/>
                </a:moveTo>
                <a:cubicBezTo>
                  <a:pt x="111" y="320"/>
                  <a:pt x="111" y="321"/>
                  <a:pt x="111" y="323"/>
                </a:cubicBezTo>
                <a:cubicBezTo>
                  <a:pt x="113" y="324"/>
                  <a:pt x="116" y="323"/>
                  <a:pt x="118" y="324"/>
                </a:cubicBezTo>
                <a:cubicBezTo>
                  <a:pt x="118" y="322"/>
                  <a:pt x="118" y="320"/>
                  <a:pt x="117" y="319"/>
                </a:cubicBezTo>
                <a:cubicBezTo>
                  <a:pt x="116" y="319"/>
                  <a:pt x="112" y="319"/>
                  <a:pt x="111" y="319"/>
                </a:cubicBezTo>
                <a:close/>
                <a:moveTo>
                  <a:pt x="121" y="324"/>
                </a:moveTo>
                <a:cubicBezTo>
                  <a:pt x="123" y="324"/>
                  <a:pt x="125" y="325"/>
                  <a:pt x="127" y="324"/>
                </a:cubicBezTo>
                <a:cubicBezTo>
                  <a:pt x="127" y="322"/>
                  <a:pt x="128" y="321"/>
                  <a:pt x="127" y="319"/>
                </a:cubicBezTo>
                <a:cubicBezTo>
                  <a:pt x="124" y="319"/>
                  <a:pt x="124" y="319"/>
                  <a:pt x="121" y="319"/>
                </a:cubicBezTo>
                <a:cubicBezTo>
                  <a:pt x="120" y="321"/>
                  <a:pt x="121" y="322"/>
                  <a:pt x="121" y="324"/>
                </a:cubicBezTo>
                <a:close/>
                <a:moveTo>
                  <a:pt x="108" y="327"/>
                </a:moveTo>
                <a:cubicBezTo>
                  <a:pt x="108" y="329"/>
                  <a:pt x="109" y="332"/>
                  <a:pt x="110" y="335"/>
                </a:cubicBezTo>
                <a:cubicBezTo>
                  <a:pt x="115" y="337"/>
                  <a:pt x="126" y="338"/>
                  <a:pt x="130" y="334"/>
                </a:cubicBezTo>
                <a:cubicBezTo>
                  <a:pt x="130" y="331"/>
                  <a:pt x="131" y="328"/>
                  <a:pt x="130" y="326"/>
                </a:cubicBezTo>
                <a:cubicBezTo>
                  <a:pt x="123" y="328"/>
                  <a:pt x="114" y="327"/>
                  <a:pt x="108" y="327"/>
                </a:cubicBezTo>
                <a:close/>
                <a:moveTo>
                  <a:pt x="100" y="331"/>
                </a:moveTo>
                <a:cubicBezTo>
                  <a:pt x="99" y="330"/>
                  <a:pt x="100" y="329"/>
                  <a:pt x="99" y="328"/>
                </a:cubicBezTo>
                <a:cubicBezTo>
                  <a:pt x="99" y="328"/>
                  <a:pt x="98" y="329"/>
                  <a:pt x="97" y="329"/>
                </a:cubicBezTo>
                <a:cubicBezTo>
                  <a:pt x="97" y="329"/>
                  <a:pt x="97" y="330"/>
                  <a:pt x="97" y="331"/>
                </a:cubicBezTo>
                <a:cubicBezTo>
                  <a:pt x="99" y="331"/>
                  <a:pt x="100" y="331"/>
                  <a:pt x="100" y="331"/>
                </a:cubicBezTo>
                <a:close/>
                <a:moveTo>
                  <a:pt x="102" y="330"/>
                </a:moveTo>
                <a:cubicBezTo>
                  <a:pt x="102" y="330"/>
                  <a:pt x="102" y="331"/>
                  <a:pt x="102" y="331"/>
                </a:cubicBezTo>
                <a:cubicBezTo>
                  <a:pt x="103" y="331"/>
                  <a:pt x="105" y="331"/>
                  <a:pt x="105" y="330"/>
                </a:cubicBezTo>
                <a:cubicBezTo>
                  <a:pt x="105" y="330"/>
                  <a:pt x="104" y="330"/>
                  <a:pt x="102" y="330"/>
                </a:cubicBezTo>
                <a:close/>
                <a:moveTo>
                  <a:pt x="98" y="336"/>
                </a:moveTo>
                <a:cubicBezTo>
                  <a:pt x="100" y="336"/>
                  <a:pt x="99" y="335"/>
                  <a:pt x="100" y="333"/>
                </a:cubicBezTo>
                <a:cubicBezTo>
                  <a:pt x="98" y="333"/>
                  <a:pt x="98" y="333"/>
                  <a:pt x="97" y="333"/>
                </a:cubicBezTo>
                <a:cubicBezTo>
                  <a:pt x="97" y="334"/>
                  <a:pt x="97" y="336"/>
                  <a:pt x="98" y="336"/>
                </a:cubicBezTo>
                <a:close/>
                <a:moveTo>
                  <a:pt x="124" y="350"/>
                </a:moveTo>
                <a:cubicBezTo>
                  <a:pt x="124" y="345"/>
                  <a:pt x="125" y="343"/>
                  <a:pt x="124" y="339"/>
                </a:cubicBezTo>
                <a:cubicBezTo>
                  <a:pt x="120" y="339"/>
                  <a:pt x="117" y="339"/>
                  <a:pt x="113" y="338"/>
                </a:cubicBezTo>
                <a:cubicBezTo>
                  <a:pt x="113" y="343"/>
                  <a:pt x="113" y="345"/>
                  <a:pt x="112" y="350"/>
                </a:cubicBezTo>
                <a:cubicBezTo>
                  <a:pt x="117" y="352"/>
                  <a:pt x="119" y="352"/>
                  <a:pt x="124" y="350"/>
                </a:cubicBezTo>
                <a:close/>
                <a:moveTo>
                  <a:pt x="111" y="357"/>
                </a:moveTo>
                <a:cubicBezTo>
                  <a:pt x="115" y="358"/>
                  <a:pt x="125" y="359"/>
                  <a:pt x="124" y="352"/>
                </a:cubicBezTo>
                <a:cubicBezTo>
                  <a:pt x="120" y="354"/>
                  <a:pt x="116" y="354"/>
                  <a:pt x="111" y="352"/>
                </a:cubicBezTo>
                <a:cubicBezTo>
                  <a:pt x="111" y="354"/>
                  <a:pt x="111" y="355"/>
                  <a:pt x="111" y="357"/>
                </a:cubicBezTo>
                <a:close/>
                <a:moveTo>
                  <a:pt x="5" y="362"/>
                </a:moveTo>
                <a:cubicBezTo>
                  <a:pt x="7" y="361"/>
                  <a:pt x="8" y="362"/>
                  <a:pt x="9" y="362"/>
                </a:cubicBezTo>
                <a:cubicBezTo>
                  <a:pt x="8" y="361"/>
                  <a:pt x="8" y="360"/>
                  <a:pt x="7" y="359"/>
                </a:cubicBezTo>
                <a:cubicBezTo>
                  <a:pt x="6" y="360"/>
                  <a:pt x="6" y="361"/>
                  <a:pt x="5" y="362"/>
                </a:cubicBezTo>
                <a:close/>
                <a:moveTo>
                  <a:pt x="115" y="360"/>
                </a:moveTo>
                <a:cubicBezTo>
                  <a:pt x="116" y="363"/>
                  <a:pt x="120" y="362"/>
                  <a:pt x="119" y="360"/>
                </a:cubicBezTo>
                <a:cubicBezTo>
                  <a:pt x="118" y="360"/>
                  <a:pt x="117" y="360"/>
                  <a:pt x="115" y="360"/>
                </a:cubicBezTo>
                <a:close/>
                <a:moveTo>
                  <a:pt x="218" y="362"/>
                </a:moveTo>
                <a:cubicBezTo>
                  <a:pt x="217" y="363"/>
                  <a:pt x="216" y="362"/>
                  <a:pt x="214" y="362"/>
                </a:cubicBezTo>
                <a:cubicBezTo>
                  <a:pt x="211" y="366"/>
                  <a:pt x="203" y="365"/>
                  <a:pt x="198" y="367"/>
                </a:cubicBezTo>
                <a:cubicBezTo>
                  <a:pt x="198" y="366"/>
                  <a:pt x="198" y="367"/>
                  <a:pt x="197" y="366"/>
                </a:cubicBezTo>
                <a:cubicBezTo>
                  <a:pt x="200" y="372"/>
                  <a:pt x="201" y="377"/>
                  <a:pt x="204" y="382"/>
                </a:cubicBezTo>
                <a:cubicBezTo>
                  <a:pt x="210" y="383"/>
                  <a:pt x="218" y="384"/>
                  <a:pt x="221" y="379"/>
                </a:cubicBezTo>
                <a:cubicBezTo>
                  <a:pt x="221" y="379"/>
                  <a:pt x="222" y="379"/>
                  <a:pt x="223" y="379"/>
                </a:cubicBezTo>
                <a:cubicBezTo>
                  <a:pt x="224" y="374"/>
                  <a:pt x="221" y="368"/>
                  <a:pt x="218" y="362"/>
                </a:cubicBezTo>
                <a:close/>
                <a:moveTo>
                  <a:pt x="229" y="365"/>
                </a:moveTo>
                <a:cubicBezTo>
                  <a:pt x="230" y="365"/>
                  <a:pt x="230" y="365"/>
                  <a:pt x="231" y="365"/>
                </a:cubicBezTo>
                <a:cubicBezTo>
                  <a:pt x="230" y="363"/>
                  <a:pt x="230" y="362"/>
                  <a:pt x="228" y="362"/>
                </a:cubicBezTo>
                <a:cubicBezTo>
                  <a:pt x="228" y="363"/>
                  <a:pt x="229" y="364"/>
                  <a:pt x="229" y="365"/>
                </a:cubicBezTo>
                <a:close/>
                <a:moveTo>
                  <a:pt x="3" y="369"/>
                </a:moveTo>
                <a:cubicBezTo>
                  <a:pt x="4" y="369"/>
                  <a:pt x="6" y="369"/>
                  <a:pt x="7" y="369"/>
                </a:cubicBezTo>
                <a:cubicBezTo>
                  <a:pt x="6" y="367"/>
                  <a:pt x="8" y="366"/>
                  <a:pt x="8" y="364"/>
                </a:cubicBezTo>
                <a:cubicBezTo>
                  <a:pt x="7" y="364"/>
                  <a:pt x="6" y="364"/>
                  <a:pt x="5" y="363"/>
                </a:cubicBezTo>
                <a:cubicBezTo>
                  <a:pt x="4" y="365"/>
                  <a:pt x="3" y="367"/>
                  <a:pt x="3" y="369"/>
                </a:cubicBezTo>
                <a:close/>
                <a:moveTo>
                  <a:pt x="17" y="364"/>
                </a:moveTo>
                <a:cubicBezTo>
                  <a:pt x="15" y="369"/>
                  <a:pt x="14" y="373"/>
                  <a:pt x="12" y="378"/>
                </a:cubicBezTo>
                <a:cubicBezTo>
                  <a:pt x="15" y="381"/>
                  <a:pt x="20" y="382"/>
                  <a:pt x="25" y="382"/>
                </a:cubicBezTo>
                <a:cubicBezTo>
                  <a:pt x="27" y="382"/>
                  <a:pt x="27" y="381"/>
                  <a:pt x="28" y="382"/>
                </a:cubicBezTo>
                <a:cubicBezTo>
                  <a:pt x="30" y="378"/>
                  <a:pt x="33" y="374"/>
                  <a:pt x="33" y="368"/>
                </a:cubicBezTo>
                <a:cubicBezTo>
                  <a:pt x="28" y="368"/>
                  <a:pt x="22" y="366"/>
                  <a:pt x="17" y="364"/>
                </a:cubicBezTo>
                <a:close/>
                <a:moveTo>
                  <a:pt x="230" y="368"/>
                </a:moveTo>
                <a:cubicBezTo>
                  <a:pt x="230" y="368"/>
                  <a:pt x="230" y="369"/>
                  <a:pt x="230" y="369"/>
                </a:cubicBezTo>
                <a:cubicBezTo>
                  <a:pt x="231" y="369"/>
                  <a:pt x="231" y="369"/>
                  <a:pt x="232" y="369"/>
                </a:cubicBezTo>
                <a:cubicBezTo>
                  <a:pt x="233" y="368"/>
                  <a:pt x="232" y="368"/>
                  <a:pt x="232" y="367"/>
                </a:cubicBezTo>
                <a:cubicBezTo>
                  <a:pt x="231" y="367"/>
                  <a:pt x="231" y="367"/>
                  <a:pt x="230" y="368"/>
                </a:cubicBezTo>
                <a:close/>
                <a:moveTo>
                  <a:pt x="224" y="369"/>
                </a:moveTo>
                <a:cubicBezTo>
                  <a:pt x="224" y="369"/>
                  <a:pt x="224" y="370"/>
                  <a:pt x="224" y="370"/>
                </a:cubicBezTo>
                <a:cubicBezTo>
                  <a:pt x="226" y="370"/>
                  <a:pt x="227" y="370"/>
                  <a:pt x="228" y="370"/>
                </a:cubicBezTo>
                <a:cubicBezTo>
                  <a:pt x="228" y="369"/>
                  <a:pt x="228" y="368"/>
                  <a:pt x="228" y="368"/>
                </a:cubicBezTo>
                <a:cubicBezTo>
                  <a:pt x="227" y="368"/>
                  <a:pt x="225" y="368"/>
                  <a:pt x="224" y="369"/>
                </a:cubicBezTo>
                <a:close/>
                <a:moveTo>
                  <a:pt x="13" y="370"/>
                </a:moveTo>
                <a:cubicBezTo>
                  <a:pt x="11" y="370"/>
                  <a:pt x="11" y="369"/>
                  <a:pt x="9" y="369"/>
                </a:cubicBezTo>
                <a:cubicBezTo>
                  <a:pt x="9" y="370"/>
                  <a:pt x="12" y="371"/>
                  <a:pt x="13" y="370"/>
                </a:cubicBezTo>
                <a:close/>
                <a:moveTo>
                  <a:pt x="2" y="374"/>
                </a:moveTo>
                <a:cubicBezTo>
                  <a:pt x="4" y="375"/>
                  <a:pt x="5" y="373"/>
                  <a:pt x="6" y="371"/>
                </a:cubicBezTo>
                <a:cubicBezTo>
                  <a:pt x="4" y="371"/>
                  <a:pt x="4" y="370"/>
                  <a:pt x="2" y="370"/>
                </a:cubicBezTo>
                <a:cubicBezTo>
                  <a:pt x="2" y="372"/>
                  <a:pt x="2" y="373"/>
                  <a:pt x="2" y="374"/>
                </a:cubicBezTo>
                <a:close/>
                <a:moveTo>
                  <a:pt x="232" y="371"/>
                </a:moveTo>
                <a:cubicBezTo>
                  <a:pt x="232" y="373"/>
                  <a:pt x="232" y="373"/>
                  <a:pt x="233" y="373"/>
                </a:cubicBezTo>
                <a:cubicBezTo>
                  <a:pt x="233" y="372"/>
                  <a:pt x="234" y="371"/>
                  <a:pt x="233" y="371"/>
                </a:cubicBezTo>
                <a:cubicBezTo>
                  <a:pt x="233" y="371"/>
                  <a:pt x="232" y="371"/>
                  <a:pt x="232" y="371"/>
                </a:cubicBezTo>
                <a:close/>
                <a:moveTo>
                  <a:pt x="7" y="396"/>
                </a:moveTo>
                <a:cubicBezTo>
                  <a:pt x="11" y="397"/>
                  <a:pt x="15" y="400"/>
                  <a:pt x="18" y="399"/>
                </a:cubicBezTo>
                <a:cubicBezTo>
                  <a:pt x="20" y="394"/>
                  <a:pt x="23" y="390"/>
                  <a:pt x="25" y="385"/>
                </a:cubicBezTo>
                <a:cubicBezTo>
                  <a:pt x="20" y="384"/>
                  <a:pt x="16" y="384"/>
                  <a:pt x="13" y="382"/>
                </a:cubicBezTo>
                <a:cubicBezTo>
                  <a:pt x="11" y="387"/>
                  <a:pt x="9" y="392"/>
                  <a:pt x="7" y="396"/>
                </a:cubicBezTo>
                <a:close/>
                <a:moveTo>
                  <a:pt x="208" y="386"/>
                </a:moveTo>
                <a:cubicBezTo>
                  <a:pt x="211" y="390"/>
                  <a:pt x="212" y="396"/>
                  <a:pt x="215" y="401"/>
                </a:cubicBezTo>
                <a:cubicBezTo>
                  <a:pt x="218" y="399"/>
                  <a:pt x="224" y="400"/>
                  <a:pt x="227" y="397"/>
                </a:cubicBezTo>
                <a:cubicBezTo>
                  <a:pt x="225" y="393"/>
                  <a:pt x="224" y="387"/>
                  <a:pt x="221" y="383"/>
                </a:cubicBezTo>
                <a:cubicBezTo>
                  <a:pt x="218" y="386"/>
                  <a:pt x="213" y="385"/>
                  <a:pt x="208" y="386"/>
                </a:cubicBezTo>
                <a:close/>
                <a:moveTo>
                  <a:pt x="7" y="406"/>
                </a:moveTo>
                <a:cubicBezTo>
                  <a:pt x="7" y="406"/>
                  <a:pt x="8" y="405"/>
                  <a:pt x="9" y="406"/>
                </a:cubicBezTo>
                <a:cubicBezTo>
                  <a:pt x="9" y="407"/>
                  <a:pt x="9" y="407"/>
                  <a:pt x="9" y="407"/>
                </a:cubicBezTo>
                <a:cubicBezTo>
                  <a:pt x="10" y="408"/>
                  <a:pt x="12" y="409"/>
                  <a:pt x="14" y="409"/>
                </a:cubicBezTo>
                <a:cubicBezTo>
                  <a:pt x="15" y="407"/>
                  <a:pt x="17" y="404"/>
                  <a:pt x="18" y="401"/>
                </a:cubicBezTo>
                <a:cubicBezTo>
                  <a:pt x="14" y="401"/>
                  <a:pt x="10" y="399"/>
                  <a:pt x="6" y="399"/>
                </a:cubicBezTo>
                <a:cubicBezTo>
                  <a:pt x="5" y="401"/>
                  <a:pt x="4" y="406"/>
                  <a:pt x="7" y="406"/>
                </a:cubicBezTo>
                <a:close/>
                <a:moveTo>
                  <a:pt x="228" y="400"/>
                </a:moveTo>
                <a:cubicBezTo>
                  <a:pt x="225" y="402"/>
                  <a:pt x="220" y="401"/>
                  <a:pt x="217" y="403"/>
                </a:cubicBezTo>
                <a:cubicBezTo>
                  <a:pt x="218" y="406"/>
                  <a:pt x="219" y="409"/>
                  <a:pt x="221" y="412"/>
                </a:cubicBezTo>
                <a:cubicBezTo>
                  <a:pt x="224" y="411"/>
                  <a:pt x="229" y="411"/>
                  <a:pt x="231" y="408"/>
                </a:cubicBezTo>
                <a:cubicBezTo>
                  <a:pt x="230" y="405"/>
                  <a:pt x="230" y="403"/>
                  <a:pt x="228" y="400"/>
                </a:cubicBezTo>
                <a:close/>
                <a:moveTo>
                  <a:pt x="6" y="414"/>
                </a:moveTo>
                <a:cubicBezTo>
                  <a:pt x="7" y="414"/>
                  <a:pt x="7" y="415"/>
                  <a:pt x="8" y="415"/>
                </a:cubicBezTo>
                <a:cubicBezTo>
                  <a:pt x="9" y="414"/>
                  <a:pt x="9" y="412"/>
                  <a:pt x="10" y="411"/>
                </a:cubicBezTo>
                <a:cubicBezTo>
                  <a:pt x="9" y="410"/>
                  <a:pt x="9" y="410"/>
                  <a:pt x="8" y="409"/>
                </a:cubicBezTo>
                <a:cubicBezTo>
                  <a:pt x="7" y="411"/>
                  <a:pt x="6" y="412"/>
                  <a:pt x="6" y="414"/>
                </a:cubicBezTo>
                <a:close/>
                <a:moveTo>
                  <a:pt x="226" y="413"/>
                </a:moveTo>
                <a:cubicBezTo>
                  <a:pt x="226" y="415"/>
                  <a:pt x="227" y="417"/>
                  <a:pt x="228" y="418"/>
                </a:cubicBezTo>
                <a:cubicBezTo>
                  <a:pt x="229" y="416"/>
                  <a:pt x="230" y="414"/>
                  <a:pt x="229" y="413"/>
                </a:cubicBezTo>
                <a:cubicBezTo>
                  <a:pt x="228" y="413"/>
                  <a:pt x="227" y="413"/>
                  <a:pt x="226" y="4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31" name="Freeform 197"/>
          <p:cNvSpPr>
            <a:spLocks noEditPoints="1"/>
          </p:cNvSpPr>
          <p:nvPr/>
        </p:nvSpPr>
        <p:spPr bwMode="auto">
          <a:xfrm>
            <a:off x="2238375" y="2084388"/>
            <a:ext cx="82550" cy="74612"/>
          </a:xfrm>
          <a:custGeom>
            <a:avLst/>
            <a:gdLst>
              <a:gd name="T0" fmla="*/ 6 w 26"/>
              <a:gd name="T1" fmla="*/ 1 h 24"/>
              <a:gd name="T2" fmla="*/ 7 w 26"/>
              <a:gd name="T3" fmla="*/ 3 h 24"/>
              <a:gd name="T4" fmla="*/ 17 w 26"/>
              <a:gd name="T5" fmla="*/ 11 h 24"/>
              <a:gd name="T6" fmla="*/ 21 w 26"/>
              <a:gd name="T7" fmla="*/ 14 h 24"/>
              <a:gd name="T8" fmla="*/ 22 w 26"/>
              <a:gd name="T9" fmla="*/ 15 h 24"/>
              <a:gd name="T10" fmla="*/ 26 w 26"/>
              <a:gd name="T11" fmla="*/ 19 h 24"/>
              <a:gd name="T12" fmla="*/ 23 w 26"/>
              <a:gd name="T13" fmla="*/ 23 h 24"/>
              <a:gd name="T14" fmla="*/ 16 w 26"/>
              <a:gd name="T15" fmla="*/ 19 h 24"/>
              <a:gd name="T16" fmla="*/ 7 w 26"/>
              <a:gd name="T17" fmla="*/ 12 h 24"/>
              <a:gd name="T18" fmla="*/ 0 w 26"/>
              <a:gd name="T19" fmla="*/ 5 h 24"/>
              <a:gd name="T20" fmla="*/ 6 w 26"/>
              <a:gd name="T21" fmla="*/ 1 h 24"/>
              <a:gd name="T22" fmla="*/ 17 w 26"/>
              <a:gd name="T23" fmla="*/ 14 h 24"/>
              <a:gd name="T24" fmla="*/ 5 w 26"/>
              <a:gd name="T25" fmla="*/ 4 h 24"/>
              <a:gd name="T26" fmla="*/ 3 w 26"/>
              <a:gd name="T27" fmla="*/ 4 h 24"/>
              <a:gd name="T28" fmla="*/ 3 w 26"/>
              <a:gd name="T29" fmla="*/ 5 h 24"/>
              <a:gd name="T30" fmla="*/ 22 w 26"/>
              <a:gd name="T31" fmla="*/ 20 h 24"/>
              <a:gd name="T32" fmla="*/ 17 w 26"/>
              <a:gd name="T33" fmla="*/ 14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6" h="24">
                <a:moveTo>
                  <a:pt x="6" y="1"/>
                </a:moveTo>
                <a:cubicBezTo>
                  <a:pt x="6" y="2"/>
                  <a:pt x="7" y="2"/>
                  <a:pt x="7" y="3"/>
                </a:cubicBezTo>
                <a:cubicBezTo>
                  <a:pt x="10" y="4"/>
                  <a:pt x="15" y="9"/>
                  <a:pt x="17" y="11"/>
                </a:cubicBezTo>
                <a:cubicBezTo>
                  <a:pt x="19" y="12"/>
                  <a:pt x="20" y="13"/>
                  <a:pt x="21" y="14"/>
                </a:cubicBezTo>
                <a:cubicBezTo>
                  <a:pt x="22" y="14"/>
                  <a:pt x="21" y="15"/>
                  <a:pt x="22" y="15"/>
                </a:cubicBezTo>
                <a:cubicBezTo>
                  <a:pt x="23" y="17"/>
                  <a:pt x="26" y="17"/>
                  <a:pt x="26" y="19"/>
                </a:cubicBezTo>
                <a:cubicBezTo>
                  <a:pt x="26" y="20"/>
                  <a:pt x="24" y="23"/>
                  <a:pt x="23" y="23"/>
                </a:cubicBezTo>
                <a:cubicBezTo>
                  <a:pt x="20" y="24"/>
                  <a:pt x="18" y="20"/>
                  <a:pt x="16" y="19"/>
                </a:cubicBezTo>
                <a:cubicBezTo>
                  <a:pt x="13" y="17"/>
                  <a:pt x="11" y="15"/>
                  <a:pt x="7" y="12"/>
                </a:cubicBezTo>
                <a:cubicBezTo>
                  <a:pt x="5" y="10"/>
                  <a:pt x="0" y="8"/>
                  <a:pt x="0" y="5"/>
                </a:cubicBezTo>
                <a:cubicBezTo>
                  <a:pt x="0" y="2"/>
                  <a:pt x="2" y="0"/>
                  <a:pt x="6" y="1"/>
                </a:cubicBezTo>
                <a:close/>
                <a:moveTo>
                  <a:pt x="17" y="14"/>
                </a:moveTo>
                <a:cubicBezTo>
                  <a:pt x="13" y="10"/>
                  <a:pt x="9" y="7"/>
                  <a:pt x="5" y="4"/>
                </a:cubicBezTo>
                <a:cubicBezTo>
                  <a:pt x="4" y="5"/>
                  <a:pt x="3" y="4"/>
                  <a:pt x="3" y="4"/>
                </a:cubicBezTo>
                <a:cubicBezTo>
                  <a:pt x="3" y="5"/>
                  <a:pt x="3" y="5"/>
                  <a:pt x="3" y="5"/>
                </a:cubicBezTo>
                <a:cubicBezTo>
                  <a:pt x="8" y="11"/>
                  <a:pt x="15" y="16"/>
                  <a:pt x="22" y="20"/>
                </a:cubicBezTo>
                <a:cubicBezTo>
                  <a:pt x="22" y="17"/>
                  <a:pt x="19" y="16"/>
                  <a:pt x="17" y="1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32" name="Freeform 198"/>
          <p:cNvSpPr>
            <a:spLocks noEditPoints="1"/>
          </p:cNvSpPr>
          <p:nvPr/>
        </p:nvSpPr>
        <p:spPr bwMode="auto">
          <a:xfrm>
            <a:off x="1579563" y="779463"/>
            <a:ext cx="38100" cy="34925"/>
          </a:xfrm>
          <a:custGeom>
            <a:avLst/>
            <a:gdLst>
              <a:gd name="T0" fmla="*/ 2 w 12"/>
              <a:gd name="T1" fmla="*/ 2 h 11"/>
              <a:gd name="T2" fmla="*/ 5 w 12"/>
              <a:gd name="T3" fmla="*/ 1 h 11"/>
              <a:gd name="T4" fmla="*/ 6 w 12"/>
              <a:gd name="T5" fmla="*/ 0 h 11"/>
              <a:gd name="T6" fmla="*/ 8 w 12"/>
              <a:gd name="T7" fmla="*/ 10 h 11"/>
              <a:gd name="T8" fmla="*/ 2 w 12"/>
              <a:gd name="T9" fmla="*/ 2 h 11"/>
              <a:gd name="T10" fmla="*/ 3 w 12"/>
              <a:gd name="T11" fmla="*/ 3 h 11"/>
              <a:gd name="T12" fmla="*/ 5 w 12"/>
              <a:gd name="T13" fmla="*/ 7 h 11"/>
              <a:gd name="T14" fmla="*/ 8 w 12"/>
              <a:gd name="T15" fmla="*/ 7 h 11"/>
              <a:gd name="T16" fmla="*/ 3 w 12"/>
              <a:gd name="T17" fmla="*/ 3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2" h="11">
                <a:moveTo>
                  <a:pt x="2" y="2"/>
                </a:moveTo>
                <a:cubicBezTo>
                  <a:pt x="3" y="1"/>
                  <a:pt x="4" y="1"/>
                  <a:pt x="5" y="1"/>
                </a:cubicBezTo>
                <a:cubicBezTo>
                  <a:pt x="5" y="1"/>
                  <a:pt x="5" y="0"/>
                  <a:pt x="6" y="0"/>
                </a:cubicBezTo>
                <a:cubicBezTo>
                  <a:pt x="10" y="0"/>
                  <a:pt x="12" y="8"/>
                  <a:pt x="8" y="10"/>
                </a:cubicBezTo>
                <a:cubicBezTo>
                  <a:pt x="3" y="11"/>
                  <a:pt x="0" y="6"/>
                  <a:pt x="2" y="2"/>
                </a:cubicBezTo>
                <a:close/>
                <a:moveTo>
                  <a:pt x="3" y="3"/>
                </a:moveTo>
                <a:cubicBezTo>
                  <a:pt x="3" y="4"/>
                  <a:pt x="4" y="6"/>
                  <a:pt x="5" y="7"/>
                </a:cubicBezTo>
                <a:cubicBezTo>
                  <a:pt x="6" y="7"/>
                  <a:pt x="7" y="7"/>
                  <a:pt x="8" y="7"/>
                </a:cubicBezTo>
                <a:cubicBezTo>
                  <a:pt x="8" y="4"/>
                  <a:pt x="6" y="2"/>
                  <a:pt x="3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33" name="Freeform 199"/>
          <p:cNvSpPr>
            <a:spLocks noEditPoints="1"/>
          </p:cNvSpPr>
          <p:nvPr/>
        </p:nvSpPr>
        <p:spPr bwMode="auto">
          <a:xfrm>
            <a:off x="1646238" y="993775"/>
            <a:ext cx="93662" cy="177800"/>
          </a:xfrm>
          <a:custGeom>
            <a:avLst/>
            <a:gdLst>
              <a:gd name="T0" fmla="*/ 18 w 30"/>
              <a:gd name="T1" fmla="*/ 3 h 56"/>
              <a:gd name="T2" fmla="*/ 30 w 30"/>
              <a:gd name="T3" fmla="*/ 39 h 56"/>
              <a:gd name="T4" fmla="*/ 28 w 30"/>
              <a:gd name="T5" fmla="*/ 46 h 56"/>
              <a:gd name="T6" fmla="*/ 25 w 30"/>
              <a:gd name="T7" fmla="*/ 49 h 56"/>
              <a:gd name="T8" fmla="*/ 14 w 30"/>
              <a:gd name="T9" fmla="*/ 55 h 56"/>
              <a:gd name="T10" fmla="*/ 10 w 30"/>
              <a:gd name="T11" fmla="*/ 52 h 56"/>
              <a:gd name="T12" fmla="*/ 8 w 30"/>
              <a:gd name="T13" fmla="*/ 46 h 56"/>
              <a:gd name="T14" fmla="*/ 3 w 30"/>
              <a:gd name="T15" fmla="*/ 26 h 56"/>
              <a:gd name="T16" fmla="*/ 2 w 30"/>
              <a:gd name="T17" fmla="*/ 8 h 56"/>
              <a:gd name="T18" fmla="*/ 18 w 30"/>
              <a:gd name="T19" fmla="*/ 3 h 56"/>
              <a:gd name="T20" fmla="*/ 10 w 30"/>
              <a:gd name="T21" fmla="*/ 5 h 56"/>
              <a:gd name="T22" fmla="*/ 10 w 30"/>
              <a:gd name="T23" fmla="*/ 6 h 56"/>
              <a:gd name="T24" fmla="*/ 5 w 30"/>
              <a:gd name="T25" fmla="*/ 9 h 56"/>
              <a:gd name="T26" fmla="*/ 4 w 30"/>
              <a:gd name="T27" fmla="*/ 17 h 56"/>
              <a:gd name="T28" fmla="*/ 9 w 30"/>
              <a:gd name="T29" fmla="*/ 36 h 56"/>
              <a:gd name="T30" fmla="*/ 7 w 30"/>
              <a:gd name="T31" fmla="*/ 20 h 56"/>
              <a:gd name="T32" fmla="*/ 8 w 30"/>
              <a:gd name="T33" fmla="*/ 11 h 56"/>
              <a:gd name="T34" fmla="*/ 13 w 30"/>
              <a:gd name="T35" fmla="*/ 16 h 56"/>
              <a:gd name="T36" fmla="*/ 23 w 30"/>
              <a:gd name="T37" fmla="*/ 32 h 56"/>
              <a:gd name="T38" fmla="*/ 26 w 30"/>
              <a:gd name="T39" fmla="*/ 41 h 56"/>
              <a:gd name="T40" fmla="*/ 26 w 30"/>
              <a:gd name="T41" fmla="*/ 29 h 56"/>
              <a:gd name="T42" fmla="*/ 23 w 30"/>
              <a:gd name="T43" fmla="*/ 29 h 56"/>
              <a:gd name="T44" fmla="*/ 25 w 30"/>
              <a:gd name="T45" fmla="*/ 27 h 56"/>
              <a:gd name="T46" fmla="*/ 24 w 30"/>
              <a:gd name="T47" fmla="*/ 23 h 56"/>
              <a:gd name="T48" fmla="*/ 21 w 30"/>
              <a:gd name="T49" fmla="*/ 23 h 56"/>
              <a:gd name="T50" fmla="*/ 23 w 30"/>
              <a:gd name="T51" fmla="*/ 21 h 56"/>
              <a:gd name="T52" fmla="*/ 22 w 30"/>
              <a:gd name="T53" fmla="*/ 18 h 56"/>
              <a:gd name="T54" fmla="*/ 19 w 30"/>
              <a:gd name="T55" fmla="*/ 18 h 56"/>
              <a:gd name="T56" fmla="*/ 20 w 30"/>
              <a:gd name="T57" fmla="*/ 13 h 56"/>
              <a:gd name="T58" fmla="*/ 15 w 30"/>
              <a:gd name="T59" fmla="*/ 14 h 56"/>
              <a:gd name="T60" fmla="*/ 19 w 30"/>
              <a:gd name="T61" fmla="*/ 11 h 56"/>
              <a:gd name="T62" fmla="*/ 18 w 30"/>
              <a:gd name="T63" fmla="*/ 8 h 56"/>
              <a:gd name="T64" fmla="*/ 11 w 30"/>
              <a:gd name="T65" fmla="*/ 9 h 56"/>
              <a:gd name="T66" fmla="*/ 16 w 30"/>
              <a:gd name="T67" fmla="*/ 6 h 56"/>
              <a:gd name="T68" fmla="*/ 10 w 30"/>
              <a:gd name="T69" fmla="*/ 5 h 56"/>
              <a:gd name="T70" fmla="*/ 10 w 30"/>
              <a:gd name="T71" fmla="*/ 20 h 56"/>
              <a:gd name="T72" fmla="*/ 11 w 30"/>
              <a:gd name="T73" fmla="*/ 19 h 56"/>
              <a:gd name="T74" fmla="*/ 9 w 30"/>
              <a:gd name="T75" fmla="*/ 15 h 56"/>
              <a:gd name="T76" fmla="*/ 10 w 30"/>
              <a:gd name="T77" fmla="*/ 20 h 56"/>
              <a:gd name="T78" fmla="*/ 9 w 30"/>
              <a:gd name="T79" fmla="*/ 22 h 56"/>
              <a:gd name="T80" fmla="*/ 13 w 30"/>
              <a:gd name="T81" fmla="*/ 38 h 56"/>
              <a:gd name="T82" fmla="*/ 14 w 30"/>
              <a:gd name="T83" fmla="*/ 35 h 56"/>
              <a:gd name="T84" fmla="*/ 16 w 30"/>
              <a:gd name="T85" fmla="*/ 34 h 56"/>
              <a:gd name="T86" fmla="*/ 20 w 30"/>
              <a:gd name="T87" fmla="*/ 39 h 56"/>
              <a:gd name="T88" fmla="*/ 13 w 30"/>
              <a:gd name="T89" fmla="*/ 20 h 56"/>
              <a:gd name="T90" fmla="*/ 9 w 30"/>
              <a:gd name="T91" fmla="*/ 22 h 56"/>
              <a:gd name="T92" fmla="*/ 12 w 30"/>
              <a:gd name="T93" fmla="*/ 40 h 56"/>
              <a:gd name="T94" fmla="*/ 17 w 30"/>
              <a:gd name="T95" fmla="*/ 52 h 56"/>
              <a:gd name="T96" fmla="*/ 26 w 30"/>
              <a:gd name="T97" fmla="*/ 44 h 56"/>
              <a:gd name="T98" fmla="*/ 21 w 30"/>
              <a:gd name="T99" fmla="*/ 37 h 56"/>
              <a:gd name="T100" fmla="*/ 19 w 30"/>
              <a:gd name="T101" fmla="*/ 41 h 56"/>
              <a:gd name="T102" fmla="*/ 15 w 30"/>
              <a:gd name="T103" fmla="*/ 37 h 56"/>
              <a:gd name="T104" fmla="*/ 12 w 30"/>
              <a:gd name="T105" fmla="*/ 40 h 56"/>
              <a:gd name="T106" fmla="*/ 10 w 30"/>
              <a:gd name="T107" fmla="*/ 47 h 56"/>
              <a:gd name="T108" fmla="*/ 15 w 30"/>
              <a:gd name="T109" fmla="*/ 52 h 56"/>
              <a:gd name="T110" fmla="*/ 10 w 30"/>
              <a:gd name="T111" fmla="*/ 39 h 56"/>
              <a:gd name="T112" fmla="*/ 8 w 30"/>
              <a:gd name="T113" fmla="*/ 38 h 56"/>
              <a:gd name="T114" fmla="*/ 10 w 30"/>
              <a:gd name="T115" fmla="*/ 47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0" h="56">
                <a:moveTo>
                  <a:pt x="18" y="3"/>
                </a:moveTo>
                <a:cubicBezTo>
                  <a:pt x="23" y="15"/>
                  <a:pt x="29" y="26"/>
                  <a:pt x="30" y="39"/>
                </a:cubicBezTo>
                <a:cubicBezTo>
                  <a:pt x="29" y="41"/>
                  <a:pt x="29" y="44"/>
                  <a:pt x="28" y="46"/>
                </a:cubicBezTo>
                <a:cubicBezTo>
                  <a:pt x="28" y="47"/>
                  <a:pt x="26" y="48"/>
                  <a:pt x="25" y="49"/>
                </a:cubicBezTo>
                <a:cubicBezTo>
                  <a:pt x="23" y="52"/>
                  <a:pt x="19" y="56"/>
                  <a:pt x="14" y="55"/>
                </a:cubicBezTo>
                <a:cubicBezTo>
                  <a:pt x="12" y="54"/>
                  <a:pt x="12" y="53"/>
                  <a:pt x="10" y="52"/>
                </a:cubicBezTo>
                <a:cubicBezTo>
                  <a:pt x="11" y="50"/>
                  <a:pt x="9" y="48"/>
                  <a:pt x="8" y="46"/>
                </a:cubicBezTo>
                <a:cubicBezTo>
                  <a:pt x="5" y="41"/>
                  <a:pt x="4" y="33"/>
                  <a:pt x="3" y="26"/>
                </a:cubicBezTo>
                <a:cubicBezTo>
                  <a:pt x="1" y="20"/>
                  <a:pt x="0" y="15"/>
                  <a:pt x="2" y="8"/>
                </a:cubicBezTo>
                <a:cubicBezTo>
                  <a:pt x="6" y="5"/>
                  <a:pt x="12" y="0"/>
                  <a:pt x="18" y="3"/>
                </a:cubicBezTo>
                <a:close/>
                <a:moveTo>
                  <a:pt x="10" y="5"/>
                </a:moveTo>
                <a:cubicBezTo>
                  <a:pt x="10" y="6"/>
                  <a:pt x="10" y="6"/>
                  <a:pt x="10" y="6"/>
                </a:cubicBezTo>
                <a:cubicBezTo>
                  <a:pt x="7" y="6"/>
                  <a:pt x="7" y="9"/>
                  <a:pt x="5" y="9"/>
                </a:cubicBezTo>
                <a:cubicBezTo>
                  <a:pt x="4" y="12"/>
                  <a:pt x="4" y="14"/>
                  <a:pt x="4" y="17"/>
                </a:cubicBezTo>
                <a:cubicBezTo>
                  <a:pt x="4" y="21"/>
                  <a:pt x="4" y="34"/>
                  <a:pt x="9" y="36"/>
                </a:cubicBezTo>
                <a:cubicBezTo>
                  <a:pt x="8" y="31"/>
                  <a:pt x="7" y="25"/>
                  <a:pt x="7" y="20"/>
                </a:cubicBezTo>
                <a:cubicBezTo>
                  <a:pt x="7" y="17"/>
                  <a:pt x="7" y="13"/>
                  <a:pt x="8" y="11"/>
                </a:cubicBezTo>
                <a:cubicBezTo>
                  <a:pt x="10" y="12"/>
                  <a:pt x="11" y="14"/>
                  <a:pt x="13" y="16"/>
                </a:cubicBezTo>
                <a:cubicBezTo>
                  <a:pt x="16" y="21"/>
                  <a:pt x="19" y="27"/>
                  <a:pt x="23" y="32"/>
                </a:cubicBezTo>
                <a:cubicBezTo>
                  <a:pt x="23" y="35"/>
                  <a:pt x="25" y="38"/>
                  <a:pt x="26" y="41"/>
                </a:cubicBezTo>
                <a:cubicBezTo>
                  <a:pt x="28" y="38"/>
                  <a:pt x="26" y="33"/>
                  <a:pt x="26" y="29"/>
                </a:cubicBezTo>
                <a:cubicBezTo>
                  <a:pt x="25" y="30"/>
                  <a:pt x="23" y="30"/>
                  <a:pt x="23" y="29"/>
                </a:cubicBezTo>
                <a:cubicBezTo>
                  <a:pt x="24" y="28"/>
                  <a:pt x="24" y="28"/>
                  <a:pt x="25" y="27"/>
                </a:cubicBezTo>
                <a:cubicBezTo>
                  <a:pt x="25" y="26"/>
                  <a:pt x="24" y="25"/>
                  <a:pt x="24" y="23"/>
                </a:cubicBezTo>
                <a:cubicBezTo>
                  <a:pt x="23" y="24"/>
                  <a:pt x="21" y="24"/>
                  <a:pt x="21" y="23"/>
                </a:cubicBezTo>
                <a:cubicBezTo>
                  <a:pt x="22" y="22"/>
                  <a:pt x="23" y="22"/>
                  <a:pt x="23" y="21"/>
                </a:cubicBezTo>
                <a:cubicBezTo>
                  <a:pt x="22" y="20"/>
                  <a:pt x="22" y="19"/>
                  <a:pt x="22" y="18"/>
                </a:cubicBezTo>
                <a:cubicBezTo>
                  <a:pt x="21" y="19"/>
                  <a:pt x="20" y="19"/>
                  <a:pt x="19" y="18"/>
                </a:cubicBezTo>
                <a:cubicBezTo>
                  <a:pt x="20" y="17"/>
                  <a:pt x="22" y="14"/>
                  <a:pt x="20" y="13"/>
                </a:cubicBezTo>
                <a:cubicBezTo>
                  <a:pt x="18" y="13"/>
                  <a:pt x="16" y="15"/>
                  <a:pt x="15" y="14"/>
                </a:cubicBezTo>
                <a:cubicBezTo>
                  <a:pt x="16" y="13"/>
                  <a:pt x="18" y="12"/>
                  <a:pt x="19" y="11"/>
                </a:cubicBezTo>
                <a:cubicBezTo>
                  <a:pt x="19" y="10"/>
                  <a:pt x="18" y="9"/>
                  <a:pt x="18" y="8"/>
                </a:cubicBezTo>
                <a:cubicBezTo>
                  <a:pt x="17" y="8"/>
                  <a:pt x="13" y="12"/>
                  <a:pt x="11" y="9"/>
                </a:cubicBezTo>
                <a:cubicBezTo>
                  <a:pt x="14" y="8"/>
                  <a:pt x="15" y="7"/>
                  <a:pt x="16" y="6"/>
                </a:cubicBezTo>
                <a:cubicBezTo>
                  <a:pt x="15" y="4"/>
                  <a:pt x="12" y="4"/>
                  <a:pt x="10" y="5"/>
                </a:cubicBezTo>
                <a:close/>
                <a:moveTo>
                  <a:pt x="10" y="20"/>
                </a:moveTo>
                <a:cubicBezTo>
                  <a:pt x="10" y="19"/>
                  <a:pt x="11" y="20"/>
                  <a:pt x="11" y="19"/>
                </a:cubicBezTo>
                <a:cubicBezTo>
                  <a:pt x="11" y="17"/>
                  <a:pt x="10" y="16"/>
                  <a:pt x="9" y="15"/>
                </a:cubicBezTo>
                <a:cubicBezTo>
                  <a:pt x="9" y="17"/>
                  <a:pt x="9" y="19"/>
                  <a:pt x="10" y="20"/>
                </a:cubicBezTo>
                <a:close/>
                <a:moveTo>
                  <a:pt x="9" y="22"/>
                </a:moveTo>
                <a:cubicBezTo>
                  <a:pt x="10" y="27"/>
                  <a:pt x="8" y="35"/>
                  <a:pt x="13" y="38"/>
                </a:cubicBezTo>
                <a:cubicBezTo>
                  <a:pt x="14" y="37"/>
                  <a:pt x="13" y="36"/>
                  <a:pt x="14" y="35"/>
                </a:cubicBezTo>
                <a:cubicBezTo>
                  <a:pt x="15" y="34"/>
                  <a:pt x="15" y="34"/>
                  <a:pt x="16" y="34"/>
                </a:cubicBezTo>
                <a:cubicBezTo>
                  <a:pt x="17" y="36"/>
                  <a:pt x="18" y="38"/>
                  <a:pt x="20" y="39"/>
                </a:cubicBezTo>
                <a:cubicBezTo>
                  <a:pt x="21" y="30"/>
                  <a:pt x="16" y="25"/>
                  <a:pt x="13" y="20"/>
                </a:cubicBezTo>
                <a:cubicBezTo>
                  <a:pt x="12" y="21"/>
                  <a:pt x="10" y="21"/>
                  <a:pt x="9" y="22"/>
                </a:cubicBezTo>
                <a:close/>
                <a:moveTo>
                  <a:pt x="12" y="40"/>
                </a:moveTo>
                <a:cubicBezTo>
                  <a:pt x="13" y="44"/>
                  <a:pt x="15" y="48"/>
                  <a:pt x="17" y="52"/>
                </a:cubicBezTo>
                <a:cubicBezTo>
                  <a:pt x="21" y="51"/>
                  <a:pt x="23" y="48"/>
                  <a:pt x="26" y="44"/>
                </a:cubicBezTo>
                <a:cubicBezTo>
                  <a:pt x="24" y="42"/>
                  <a:pt x="24" y="39"/>
                  <a:pt x="21" y="37"/>
                </a:cubicBezTo>
                <a:cubicBezTo>
                  <a:pt x="22" y="38"/>
                  <a:pt x="21" y="41"/>
                  <a:pt x="19" y="41"/>
                </a:cubicBezTo>
                <a:cubicBezTo>
                  <a:pt x="17" y="40"/>
                  <a:pt x="17" y="37"/>
                  <a:pt x="15" y="37"/>
                </a:cubicBezTo>
                <a:cubicBezTo>
                  <a:pt x="15" y="38"/>
                  <a:pt x="14" y="41"/>
                  <a:pt x="12" y="40"/>
                </a:cubicBezTo>
                <a:close/>
                <a:moveTo>
                  <a:pt x="10" y="47"/>
                </a:moveTo>
                <a:cubicBezTo>
                  <a:pt x="11" y="48"/>
                  <a:pt x="12" y="52"/>
                  <a:pt x="15" y="52"/>
                </a:cubicBezTo>
                <a:cubicBezTo>
                  <a:pt x="13" y="48"/>
                  <a:pt x="11" y="43"/>
                  <a:pt x="10" y="39"/>
                </a:cubicBezTo>
                <a:cubicBezTo>
                  <a:pt x="9" y="40"/>
                  <a:pt x="8" y="38"/>
                  <a:pt x="8" y="38"/>
                </a:cubicBezTo>
                <a:cubicBezTo>
                  <a:pt x="9" y="41"/>
                  <a:pt x="9" y="44"/>
                  <a:pt x="10" y="4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34" name="Freeform 200"/>
          <p:cNvSpPr>
            <a:spLocks noEditPoints="1"/>
          </p:cNvSpPr>
          <p:nvPr/>
        </p:nvSpPr>
        <p:spPr bwMode="auto">
          <a:xfrm>
            <a:off x="1531938" y="1041400"/>
            <a:ext cx="95250" cy="155575"/>
          </a:xfrm>
          <a:custGeom>
            <a:avLst/>
            <a:gdLst>
              <a:gd name="T0" fmla="*/ 14 w 30"/>
              <a:gd name="T1" fmla="*/ 0 h 49"/>
              <a:gd name="T2" fmla="*/ 21 w 30"/>
              <a:gd name="T3" fmla="*/ 8 h 49"/>
              <a:gd name="T4" fmla="*/ 24 w 30"/>
              <a:gd name="T5" fmla="*/ 14 h 49"/>
              <a:gd name="T6" fmla="*/ 24 w 30"/>
              <a:gd name="T7" fmla="*/ 16 h 49"/>
              <a:gd name="T8" fmla="*/ 26 w 30"/>
              <a:gd name="T9" fmla="*/ 21 h 49"/>
              <a:gd name="T10" fmla="*/ 29 w 30"/>
              <a:gd name="T11" fmla="*/ 40 h 49"/>
              <a:gd name="T12" fmla="*/ 24 w 30"/>
              <a:gd name="T13" fmla="*/ 47 h 49"/>
              <a:gd name="T14" fmla="*/ 12 w 30"/>
              <a:gd name="T15" fmla="*/ 45 h 49"/>
              <a:gd name="T16" fmla="*/ 11 w 30"/>
              <a:gd name="T17" fmla="*/ 45 h 49"/>
              <a:gd name="T18" fmla="*/ 2 w 30"/>
              <a:gd name="T19" fmla="*/ 9 h 49"/>
              <a:gd name="T20" fmla="*/ 9 w 30"/>
              <a:gd name="T21" fmla="*/ 0 h 49"/>
              <a:gd name="T22" fmla="*/ 14 w 30"/>
              <a:gd name="T23" fmla="*/ 0 h 49"/>
              <a:gd name="T24" fmla="*/ 5 w 30"/>
              <a:gd name="T25" fmla="*/ 7 h 49"/>
              <a:gd name="T26" fmla="*/ 3 w 30"/>
              <a:gd name="T27" fmla="*/ 20 h 49"/>
              <a:gd name="T28" fmla="*/ 7 w 30"/>
              <a:gd name="T29" fmla="*/ 32 h 49"/>
              <a:gd name="T30" fmla="*/ 13 w 30"/>
              <a:gd name="T31" fmla="*/ 43 h 49"/>
              <a:gd name="T32" fmla="*/ 20 w 30"/>
              <a:gd name="T33" fmla="*/ 45 h 49"/>
              <a:gd name="T34" fmla="*/ 27 w 30"/>
              <a:gd name="T35" fmla="*/ 40 h 49"/>
              <a:gd name="T36" fmla="*/ 25 w 30"/>
              <a:gd name="T37" fmla="*/ 25 h 49"/>
              <a:gd name="T38" fmla="*/ 22 w 30"/>
              <a:gd name="T39" fmla="*/ 16 h 49"/>
              <a:gd name="T40" fmla="*/ 16 w 30"/>
              <a:gd name="T41" fmla="*/ 5 h 49"/>
              <a:gd name="T42" fmla="*/ 9 w 30"/>
              <a:gd name="T43" fmla="*/ 2 h 49"/>
              <a:gd name="T44" fmla="*/ 5 w 30"/>
              <a:gd name="T45" fmla="*/ 7 h 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0" h="49">
                <a:moveTo>
                  <a:pt x="14" y="0"/>
                </a:moveTo>
                <a:cubicBezTo>
                  <a:pt x="17" y="2"/>
                  <a:pt x="19" y="4"/>
                  <a:pt x="21" y="8"/>
                </a:cubicBezTo>
                <a:cubicBezTo>
                  <a:pt x="22" y="10"/>
                  <a:pt x="24" y="12"/>
                  <a:pt x="24" y="14"/>
                </a:cubicBezTo>
                <a:cubicBezTo>
                  <a:pt x="25" y="15"/>
                  <a:pt x="24" y="15"/>
                  <a:pt x="24" y="16"/>
                </a:cubicBezTo>
                <a:cubicBezTo>
                  <a:pt x="25" y="18"/>
                  <a:pt x="26" y="19"/>
                  <a:pt x="26" y="21"/>
                </a:cubicBezTo>
                <a:cubicBezTo>
                  <a:pt x="27" y="27"/>
                  <a:pt x="30" y="34"/>
                  <a:pt x="29" y="40"/>
                </a:cubicBezTo>
                <a:cubicBezTo>
                  <a:pt x="29" y="42"/>
                  <a:pt x="26" y="45"/>
                  <a:pt x="24" y="47"/>
                </a:cubicBezTo>
                <a:cubicBezTo>
                  <a:pt x="20" y="49"/>
                  <a:pt x="15" y="48"/>
                  <a:pt x="12" y="45"/>
                </a:cubicBezTo>
                <a:cubicBezTo>
                  <a:pt x="12" y="45"/>
                  <a:pt x="11" y="45"/>
                  <a:pt x="11" y="45"/>
                </a:cubicBezTo>
                <a:cubicBezTo>
                  <a:pt x="5" y="37"/>
                  <a:pt x="0" y="20"/>
                  <a:pt x="2" y="9"/>
                </a:cubicBezTo>
                <a:cubicBezTo>
                  <a:pt x="2" y="5"/>
                  <a:pt x="6" y="0"/>
                  <a:pt x="9" y="0"/>
                </a:cubicBezTo>
                <a:cubicBezTo>
                  <a:pt x="11" y="0"/>
                  <a:pt x="12" y="1"/>
                  <a:pt x="14" y="0"/>
                </a:cubicBezTo>
                <a:close/>
                <a:moveTo>
                  <a:pt x="5" y="7"/>
                </a:moveTo>
                <a:cubicBezTo>
                  <a:pt x="4" y="10"/>
                  <a:pt x="3" y="15"/>
                  <a:pt x="3" y="20"/>
                </a:cubicBezTo>
                <a:cubicBezTo>
                  <a:pt x="4" y="24"/>
                  <a:pt x="5" y="28"/>
                  <a:pt x="7" y="32"/>
                </a:cubicBezTo>
                <a:cubicBezTo>
                  <a:pt x="9" y="36"/>
                  <a:pt x="10" y="40"/>
                  <a:pt x="13" y="43"/>
                </a:cubicBezTo>
                <a:cubicBezTo>
                  <a:pt x="15" y="45"/>
                  <a:pt x="18" y="45"/>
                  <a:pt x="20" y="45"/>
                </a:cubicBezTo>
                <a:cubicBezTo>
                  <a:pt x="23" y="44"/>
                  <a:pt x="25" y="42"/>
                  <a:pt x="27" y="40"/>
                </a:cubicBezTo>
                <a:cubicBezTo>
                  <a:pt x="28" y="34"/>
                  <a:pt x="26" y="30"/>
                  <a:pt x="25" y="25"/>
                </a:cubicBezTo>
                <a:cubicBezTo>
                  <a:pt x="24" y="22"/>
                  <a:pt x="23" y="19"/>
                  <a:pt x="22" y="16"/>
                </a:cubicBezTo>
                <a:cubicBezTo>
                  <a:pt x="20" y="12"/>
                  <a:pt x="18" y="6"/>
                  <a:pt x="16" y="5"/>
                </a:cubicBezTo>
                <a:cubicBezTo>
                  <a:pt x="14" y="3"/>
                  <a:pt x="11" y="4"/>
                  <a:pt x="9" y="2"/>
                </a:cubicBezTo>
                <a:cubicBezTo>
                  <a:pt x="8" y="3"/>
                  <a:pt x="6" y="5"/>
                  <a:pt x="5" y="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35" name="Freeform 201"/>
          <p:cNvSpPr>
            <a:spLocks noEditPoints="1"/>
          </p:cNvSpPr>
          <p:nvPr/>
        </p:nvSpPr>
        <p:spPr bwMode="auto">
          <a:xfrm>
            <a:off x="1698625" y="1319213"/>
            <a:ext cx="41275" cy="44450"/>
          </a:xfrm>
          <a:custGeom>
            <a:avLst/>
            <a:gdLst>
              <a:gd name="T0" fmla="*/ 7 w 13"/>
              <a:gd name="T1" fmla="*/ 1 h 14"/>
              <a:gd name="T2" fmla="*/ 10 w 13"/>
              <a:gd name="T3" fmla="*/ 3 h 14"/>
              <a:gd name="T4" fmla="*/ 12 w 13"/>
              <a:gd name="T5" fmla="*/ 9 h 14"/>
              <a:gd name="T6" fmla="*/ 5 w 13"/>
              <a:gd name="T7" fmla="*/ 13 h 14"/>
              <a:gd name="T8" fmla="*/ 1 w 13"/>
              <a:gd name="T9" fmla="*/ 4 h 14"/>
              <a:gd name="T10" fmla="*/ 7 w 13"/>
              <a:gd name="T11" fmla="*/ 1 h 14"/>
              <a:gd name="T12" fmla="*/ 4 w 13"/>
              <a:gd name="T13" fmla="*/ 5 h 14"/>
              <a:gd name="T14" fmla="*/ 5 w 13"/>
              <a:gd name="T15" fmla="*/ 10 h 14"/>
              <a:gd name="T16" fmla="*/ 6 w 13"/>
              <a:gd name="T17" fmla="*/ 4 h 14"/>
              <a:gd name="T18" fmla="*/ 4 w 13"/>
              <a:gd name="T19" fmla="*/ 5 h 14"/>
              <a:gd name="T20" fmla="*/ 7 w 13"/>
              <a:gd name="T21" fmla="*/ 11 h 14"/>
              <a:gd name="T22" fmla="*/ 9 w 13"/>
              <a:gd name="T23" fmla="*/ 5 h 14"/>
              <a:gd name="T24" fmla="*/ 7 w 13"/>
              <a:gd name="T25" fmla="*/ 11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" h="14">
                <a:moveTo>
                  <a:pt x="7" y="1"/>
                </a:moveTo>
                <a:cubicBezTo>
                  <a:pt x="7" y="1"/>
                  <a:pt x="10" y="2"/>
                  <a:pt x="10" y="3"/>
                </a:cubicBezTo>
                <a:cubicBezTo>
                  <a:pt x="10" y="5"/>
                  <a:pt x="13" y="5"/>
                  <a:pt x="12" y="9"/>
                </a:cubicBezTo>
                <a:cubicBezTo>
                  <a:pt x="12" y="10"/>
                  <a:pt x="9" y="14"/>
                  <a:pt x="5" y="13"/>
                </a:cubicBezTo>
                <a:cubicBezTo>
                  <a:pt x="1" y="13"/>
                  <a:pt x="0" y="8"/>
                  <a:pt x="1" y="4"/>
                </a:cubicBezTo>
                <a:cubicBezTo>
                  <a:pt x="3" y="2"/>
                  <a:pt x="4" y="0"/>
                  <a:pt x="7" y="1"/>
                </a:cubicBezTo>
                <a:close/>
                <a:moveTo>
                  <a:pt x="4" y="5"/>
                </a:moveTo>
                <a:cubicBezTo>
                  <a:pt x="4" y="6"/>
                  <a:pt x="3" y="9"/>
                  <a:pt x="5" y="10"/>
                </a:cubicBezTo>
                <a:cubicBezTo>
                  <a:pt x="5" y="8"/>
                  <a:pt x="5" y="6"/>
                  <a:pt x="6" y="4"/>
                </a:cubicBezTo>
                <a:cubicBezTo>
                  <a:pt x="6" y="4"/>
                  <a:pt x="5" y="5"/>
                  <a:pt x="4" y="5"/>
                </a:cubicBezTo>
                <a:close/>
                <a:moveTo>
                  <a:pt x="7" y="11"/>
                </a:moveTo>
                <a:cubicBezTo>
                  <a:pt x="9" y="10"/>
                  <a:pt x="11" y="7"/>
                  <a:pt x="9" y="5"/>
                </a:cubicBezTo>
                <a:cubicBezTo>
                  <a:pt x="7" y="6"/>
                  <a:pt x="7" y="9"/>
                  <a:pt x="7" y="1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36" name="Freeform 202"/>
          <p:cNvSpPr>
            <a:spLocks noEditPoints="1"/>
          </p:cNvSpPr>
          <p:nvPr/>
        </p:nvSpPr>
        <p:spPr bwMode="auto">
          <a:xfrm>
            <a:off x="1497013" y="738188"/>
            <a:ext cx="495300" cy="1011237"/>
          </a:xfrm>
          <a:custGeom>
            <a:avLst/>
            <a:gdLst>
              <a:gd name="T0" fmla="*/ 42 w 157"/>
              <a:gd name="T1" fmla="*/ 175 h 320"/>
              <a:gd name="T2" fmla="*/ 37 w 157"/>
              <a:gd name="T3" fmla="*/ 96 h 320"/>
              <a:gd name="T4" fmla="*/ 30 w 157"/>
              <a:gd name="T5" fmla="*/ 41 h 320"/>
              <a:gd name="T6" fmla="*/ 86 w 157"/>
              <a:gd name="T7" fmla="*/ 109 h 320"/>
              <a:gd name="T8" fmla="*/ 95 w 157"/>
              <a:gd name="T9" fmla="*/ 88 h 320"/>
              <a:gd name="T10" fmla="*/ 98 w 157"/>
              <a:gd name="T11" fmla="*/ 14 h 320"/>
              <a:gd name="T12" fmla="*/ 112 w 157"/>
              <a:gd name="T13" fmla="*/ 63 h 320"/>
              <a:gd name="T14" fmla="*/ 119 w 157"/>
              <a:gd name="T15" fmla="*/ 128 h 320"/>
              <a:gd name="T16" fmla="*/ 133 w 157"/>
              <a:gd name="T17" fmla="*/ 59 h 320"/>
              <a:gd name="T18" fmla="*/ 147 w 157"/>
              <a:gd name="T19" fmla="*/ 93 h 320"/>
              <a:gd name="T20" fmla="*/ 152 w 157"/>
              <a:gd name="T21" fmla="*/ 157 h 320"/>
              <a:gd name="T22" fmla="*/ 111 w 157"/>
              <a:gd name="T23" fmla="*/ 320 h 320"/>
              <a:gd name="T24" fmla="*/ 94 w 157"/>
              <a:gd name="T25" fmla="*/ 33 h 320"/>
              <a:gd name="T26" fmla="*/ 111 w 157"/>
              <a:gd name="T27" fmla="*/ 57 h 320"/>
              <a:gd name="T28" fmla="*/ 26 w 157"/>
              <a:gd name="T29" fmla="*/ 36 h 320"/>
              <a:gd name="T30" fmla="*/ 44 w 157"/>
              <a:gd name="T31" fmla="*/ 75 h 320"/>
              <a:gd name="T32" fmla="*/ 52 w 157"/>
              <a:gd name="T33" fmla="*/ 55 h 320"/>
              <a:gd name="T34" fmla="*/ 47 w 157"/>
              <a:gd name="T35" fmla="*/ 41 h 320"/>
              <a:gd name="T36" fmla="*/ 47 w 157"/>
              <a:gd name="T37" fmla="*/ 25 h 320"/>
              <a:gd name="T38" fmla="*/ 142 w 157"/>
              <a:gd name="T39" fmla="*/ 61 h 320"/>
              <a:gd name="T40" fmla="*/ 142 w 157"/>
              <a:gd name="T41" fmla="*/ 41 h 320"/>
              <a:gd name="T42" fmla="*/ 101 w 157"/>
              <a:gd name="T43" fmla="*/ 60 h 320"/>
              <a:gd name="T44" fmla="*/ 138 w 157"/>
              <a:gd name="T45" fmla="*/ 64 h 320"/>
              <a:gd name="T46" fmla="*/ 137 w 157"/>
              <a:gd name="T47" fmla="*/ 67 h 320"/>
              <a:gd name="T48" fmla="*/ 76 w 157"/>
              <a:gd name="T49" fmla="*/ 139 h 320"/>
              <a:gd name="T50" fmla="*/ 42 w 157"/>
              <a:gd name="T51" fmla="*/ 109 h 320"/>
              <a:gd name="T52" fmla="*/ 98 w 157"/>
              <a:gd name="T53" fmla="*/ 82 h 320"/>
              <a:gd name="T54" fmla="*/ 32 w 157"/>
              <a:gd name="T55" fmla="*/ 91 h 320"/>
              <a:gd name="T56" fmla="*/ 63 w 157"/>
              <a:gd name="T57" fmla="*/ 178 h 320"/>
              <a:gd name="T58" fmla="*/ 94 w 157"/>
              <a:gd name="T59" fmla="*/ 112 h 320"/>
              <a:gd name="T60" fmla="*/ 100 w 157"/>
              <a:gd name="T61" fmla="*/ 208 h 320"/>
              <a:gd name="T62" fmla="*/ 97 w 157"/>
              <a:gd name="T63" fmla="*/ 89 h 320"/>
              <a:gd name="T64" fmla="*/ 144 w 157"/>
              <a:gd name="T65" fmla="*/ 94 h 320"/>
              <a:gd name="T66" fmla="*/ 138 w 157"/>
              <a:gd name="T67" fmla="*/ 98 h 320"/>
              <a:gd name="T68" fmla="*/ 136 w 157"/>
              <a:gd name="T69" fmla="*/ 116 h 320"/>
              <a:gd name="T70" fmla="*/ 130 w 157"/>
              <a:gd name="T71" fmla="*/ 157 h 320"/>
              <a:gd name="T72" fmla="*/ 109 w 157"/>
              <a:gd name="T73" fmla="*/ 114 h 320"/>
              <a:gd name="T74" fmla="*/ 141 w 157"/>
              <a:gd name="T75" fmla="*/ 133 h 320"/>
              <a:gd name="T76" fmla="*/ 106 w 157"/>
              <a:gd name="T77" fmla="*/ 123 h 320"/>
              <a:gd name="T78" fmla="*/ 137 w 157"/>
              <a:gd name="T79" fmla="*/ 143 h 320"/>
              <a:gd name="T80" fmla="*/ 138 w 157"/>
              <a:gd name="T81" fmla="*/ 134 h 320"/>
              <a:gd name="T82" fmla="*/ 102 w 157"/>
              <a:gd name="T83" fmla="*/ 202 h 320"/>
              <a:gd name="T84" fmla="*/ 103 w 157"/>
              <a:gd name="T85" fmla="*/ 137 h 320"/>
              <a:gd name="T86" fmla="*/ 88 w 157"/>
              <a:gd name="T87" fmla="*/ 173 h 320"/>
              <a:gd name="T88" fmla="*/ 82 w 157"/>
              <a:gd name="T89" fmla="*/ 145 h 320"/>
              <a:gd name="T90" fmla="*/ 131 w 157"/>
              <a:gd name="T91" fmla="*/ 169 h 320"/>
              <a:gd name="T92" fmla="*/ 85 w 157"/>
              <a:gd name="T93" fmla="*/ 155 h 320"/>
              <a:gd name="T94" fmla="*/ 74 w 157"/>
              <a:gd name="T95" fmla="*/ 166 h 320"/>
              <a:gd name="T96" fmla="*/ 53 w 157"/>
              <a:gd name="T97" fmla="*/ 177 h 320"/>
              <a:gd name="T98" fmla="*/ 129 w 157"/>
              <a:gd name="T99" fmla="*/ 208 h 320"/>
              <a:gd name="T100" fmla="*/ 60 w 157"/>
              <a:gd name="T101" fmla="*/ 199 h 320"/>
              <a:gd name="T102" fmla="*/ 58 w 157"/>
              <a:gd name="T103" fmla="*/ 207 h 320"/>
              <a:gd name="T104" fmla="*/ 60 w 157"/>
              <a:gd name="T105" fmla="*/ 184 h 320"/>
              <a:gd name="T106" fmla="*/ 110 w 157"/>
              <a:gd name="T107" fmla="*/ 224 h 320"/>
              <a:gd name="T108" fmla="*/ 112 w 157"/>
              <a:gd name="T109" fmla="*/ 204 h 320"/>
              <a:gd name="T110" fmla="*/ 81 w 157"/>
              <a:gd name="T111" fmla="*/ 217 h 320"/>
              <a:gd name="T112" fmla="*/ 50 w 157"/>
              <a:gd name="T113" fmla="*/ 206 h 320"/>
              <a:gd name="T114" fmla="*/ 134 w 157"/>
              <a:gd name="T115" fmla="*/ 312 h 320"/>
              <a:gd name="T116" fmla="*/ 127 w 157"/>
              <a:gd name="T117" fmla="*/ 211 h 320"/>
              <a:gd name="T118" fmla="*/ 81 w 157"/>
              <a:gd name="T119" fmla="*/ 281 h 320"/>
              <a:gd name="T120" fmla="*/ 83 w 157"/>
              <a:gd name="T121" fmla="*/ 218 h 320"/>
              <a:gd name="T122" fmla="*/ 94 w 157"/>
              <a:gd name="T123" fmla="*/ 267 h 320"/>
              <a:gd name="T124" fmla="*/ 116 w 157"/>
              <a:gd name="T125" fmla="*/ 231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57" h="320">
                <a:moveTo>
                  <a:pt x="56" y="310"/>
                </a:moveTo>
                <a:cubicBezTo>
                  <a:pt x="55" y="294"/>
                  <a:pt x="52" y="279"/>
                  <a:pt x="51" y="261"/>
                </a:cubicBezTo>
                <a:cubicBezTo>
                  <a:pt x="51" y="257"/>
                  <a:pt x="51" y="253"/>
                  <a:pt x="51" y="249"/>
                </a:cubicBezTo>
                <a:cubicBezTo>
                  <a:pt x="49" y="238"/>
                  <a:pt x="47" y="224"/>
                  <a:pt x="46" y="214"/>
                </a:cubicBezTo>
                <a:cubicBezTo>
                  <a:pt x="46" y="213"/>
                  <a:pt x="47" y="213"/>
                  <a:pt x="46" y="212"/>
                </a:cubicBezTo>
                <a:cubicBezTo>
                  <a:pt x="46" y="210"/>
                  <a:pt x="45" y="208"/>
                  <a:pt x="46" y="206"/>
                </a:cubicBezTo>
                <a:cubicBezTo>
                  <a:pt x="46" y="204"/>
                  <a:pt x="47" y="202"/>
                  <a:pt x="50" y="201"/>
                </a:cubicBezTo>
                <a:cubicBezTo>
                  <a:pt x="47" y="193"/>
                  <a:pt x="45" y="184"/>
                  <a:pt x="41" y="177"/>
                </a:cubicBezTo>
                <a:cubicBezTo>
                  <a:pt x="41" y="176"/>
                  <a:pt x="42" y="176"/>
                  <a:pt x="42" y="175"/>
                </a:cubicBezTo>
                <a:cubicBezTo>
                  <a:pt x="41" y="168"/>
                  <a:pt x="44" y="164"/>
                  <a:pt x="43" y="159"/>
                </a:cubicBezTo>
                <a:cubicBezTo>
                  <a:pt x="39" y="155"/>
                  <a:pt x="30" y="155"/>
                  <a:pt x="26" y="155"/>
                </a:cubicBezTo>
                <a:cubicBezTo>
                  <a:pt x="23" y="155"/>
                  <a:pt x="21" y="153"/>
                  <a:pt x="18" y="152"/>
                </a:cubicBezTo>
                <a:cubicBezTo>
                  <a:pt x="10" y="146"/>
                  <a:pt x="4" y="136"/>
                  <a:pt x="2" y="123"/>
                </a:cubicBezTo>
                <a:cubicBezTo>
                  <a:pt x="1" y="116"/>
                  <a:pt x="0" y="106"/>
                  <a:pt x="2" y="98"/>
                </a:cubicBezTo>
                <a:cubicBezTo>
                  <a:pt x="3" y="93"/>
                  <a:pt x="5" y="90"/>
                  <a:pt x="7" y="87"/>
                </a:cubicBezTo>
                <a:cubicBezTo>
                  <a:pt x="10" y="87"/>
                  <a:pt x="13" y="85"/>
                  <a:pt x="15" y="84"/>
                </a:cubicBezTo>
                <a:cubicBezTo>
                  <a:pt x="19" y="83"/>
                  <a:pt x="24" y="82"/>
                  <a:pt x="27" y="84"/>
                </a:cubicBezTo>
                <a:cubicBezTo>
                  <a:pt x="32" y="87"/>
                  <a:pt x="35" y="92"/>
                  <a:pt x="37" y="96"/>
                </a:cubicBezTo>
                <a:cubicBezTo>
                  <a:pt x="37" y="89"/>
                  <a:pt x="39" y="83"/>
                  <a:pt x="42" y="78"/>
                </a:cubicBezTo>
                <a:cubicBezTo>
                  <a:pt x="41" y="76"/>
                  <a:pt x="39" y="77"/>
                  <a:pt x="38" y="75"/>
                </a:cubicBezTo>
                <a:cubicBezTo>
                  <a:pt x="37" y="74"/>
                  <a:pt x="40" y="72"/>
                  <a:pt x="40" y="69"/>
                </a:cubicBezTo>
                <a:cubicBezTo>
                  <a:pt x="38" y="68"/>
                  <a:pt x="35" y="67"/>
                  <a:pt x="34" y="66"/>
                </a:cubicBezTo>
                <a:cubicBezTo>
                  <a:pt x="34" y="64"/>
                  <a:pt x="35" y="62"/>
                  <a:pt x="35" y="60"/>
                </a:cubicBezTo>
                <a:cubicBezTo>
                  <a:pt x="34" y="58"/>
                  <a:pt x="32" y="58"/>
                  <a:pt x="30" y="57"/>
                </a:cubicBezTo>
                <a:cubicBezTo>
                  <a:pt x="31" y="55"/>
                  <a:pt x="32" y="53"/>
                  <a:pt x="33" y="50"/>
                </a:cubicBezTo>
                <a:cubicBezTo>
                  <a:pt x="32" y="48"/>
                  <a:pt x="28" y="48"/>
                  <a:pt x="27" y="46"/>
                </a:cubicBezTo>
                <a:cubicBezTo>
                  <a:pt x="27" y="43"/>
                  <a:pt x="29" y="42"/>
                  <a:pt x="30" y="41"/>
                </a:cubicBezTo>
                <a:cubicBezTo>
                  <a:pt x="29" y="39"/>
                  <a:pt x="27" y="39"/>
                  <a:pt x="26" y="38"/>
                </a:cubicBezTo>
                <a:cubicBezTo>
                  <a:pt x="23" y="31"/>
                  <a:pt x="18" y="26"/>
                  <a:pt x="19" y="19"/>
                </a:cubicBezTo>
                <a:cubicBezTo>
                  <a:pt x="21" y="18"/>
                  <a:pt x="21" y="15"/>
                  <a:pt x="21" y="13"/>
                </a:cubicBezTo>
                <a:cubicBezTo>
                  <a:pt x="26" y="11"/>
                  <a:pt x="27" y="7"/>
                  <a:pt x="32" y="7"/>
                </a:cubicBezTo>
                <a:cubicBezTo>
                  <a:pt x="38" y="6"/>
                  <a:pt x="41" y="10"/>
                  <a:pt x="45" y="13"/>
                </a:cubicBezTo>
                <a:cubicBezTo>
                  <a:pt x="50" y="34"/>
                  <a:pt x="61" y="50"/>
                  <a:pt x="65" y="70"/>
                </a:cubicBezTo>
                <a:cubicBezTo>
                  <a:pt x="67" y="71"/>
                  <a:pt x="69" y="72"/>
                  <a:pt x="72" y="73"/>
                </a:cubicBezTo>
                <a:cubicBezTo>
                  <a:pt x="74" y="79"/>
                  <a:pt x="78" y="85"/>
                  <a:pt x="81" y="91"/>
                </a:cubicBezTo>
                <a:cubicBezTo>
                  <a:pt x="82" y="97"/>
                  <a:pt x="84" y="103"/>
                  <a:pt x="86" y="109"/>
                </a:cubicBezTo>
                <a:cubicBezTo>
                  <a:pt x="85" y="116"/>
                  <a:pt x="88" y="125"/>
                  <a:pt x="84" y="132"/>
                </a:cubicBezTo>
                <a:cubicBezTo>
                  <a:pt x="86" y="134"/>
                  <a:pt x="85" y="140"/>
                  <a:pt x="88" y="142"/>
                </a:cubicBezTo>
                <a:cubicBezTo>
                  <a:pt x="87" y="144"/>
                  <a:pt x="87" y="145"/>
                  <a:pt x="88" y="146"/>
                </a:cubicBezTo>
                <a:cubicBezTo>
                  <a:pt x="90" y="140"/>
                  <a:pt x="89" y="133"/>
                  <a:pt x="90" y="127"/>
                </a:cubicBezTo>
                <a:cubicBezTo>
                  <a:pt x="90" y="124"/>
                  <a:pt x="91" y="121"/>
                  <a:pt x="91" y="118"/>
                </a:cubicBezTo>
                <a:cubicBezTo>
                  <a:pt x="91" y="113"/>
                  <a:pt x="91" y="108"/>
                  <a:pt x="92" y="103"/>
                </a:cubicBezTo>
                <a:cubicBezTo>
                  <a:pt x="92" y="102"/>
                  <a:pt x="93" y="102"/>
                  <a:pt x="93" y="101"/>
                </a:cubicBezTo>
                <a:cubicBezTo>
                  <a:pt x="93" y="99"/>
                  <a:pt x="92" y="96"/>
                  <a:pt x="94" y="94"/>
                </a:cubicBezTo>
                <a:cubicBezTo>
                  <a:pt x="94" y="91"/>
                  <a:pt x="94" y="90"/>
                  <a:pt x="95" y="88"/>
                </a:cubicBezTo>
                <a:cubicBezTo>
                  <a:pt x="94" y="88"/>
                  <a:pt x="94" y="87"/>
                  <a:pt x="93" y="86"/>
                </a:cubicBezTo>
                <a:cubicBezTo>
                  <a:pt x="93" y="83"/>
                  <a:pt x="96" y="83"/>
                  <a:pt x="97" y="81"/>
                </a:cubicBezTo>
                <a:cubicBezTo>
                  <a:pt x="96" y="77"/>
                  <a:pt x="99" y="71"/>
                  <a:pt x="99" y="64"/>
                </a:cubicBezTo>
                <a:cubicBezTo>
                  <a:pt x="99" y="63"/>
                  <a:pt x="100" y="63"/>
                  <a:pt x="100" y="63"/>
                </a:cubicBezTo>
                <a:cubicBezTo>
                  <a:pt x="99" y="62"/>
                  <a:pt x="99" y="60"/>
                  <a:pt x="99" y="59"/>
                </a:cubicBezTo>
                <a:cubicBezTo>
                  <a:pt x="96" y="56"/>
                  <a:pt x="93" y="53"/>
                  <a:pt x="90" y="50"/>
                </a:cubicBezTo>
                <a:cubicBezTo>
                  <a:pt x="90" y="47"/>
                  <a:pt x="88" y="44"/>
                  <a:pt x="87" y="41"/>
                </a:cubicBezTo>
                <a:cubicBezTo>
                  <a:pt x="86" y="35"/>
                  <a:pt x="89" y="27"/>
                  <a:pt x="92" y="22"/>
                </a:cubicBezTo>
                <a:cubicBezTo>
                  <a:pt x="93" y="20"/>
                  <a:pt x="99" y="18"/>
                  <a:pt x="98" y="14"/>
                </a:cubicBezTo>
                <a:cubicBezTo>
                  <a:pt x="100" y="15"/>
                  <a:pt x="100" y="11"/>
                  <a:pt x="102" y="11"/>
                </a:cubicBezTo>
                <a:cubicBezTo>
                  <a:pt x="102" y="10"/>
                  <a:pt x="102" y="9"/>
                  <a:pt x="102" y="8"/>
                </a:cubicBezTo>
                <a:cubicBezTo>
                  <a:pt x="107" y="7"/>
                  <a:pt x="106" y="1"/>
                  <a:pt x="110" y="0"/>
                </a:cubicBezTo>
                <a:cubicBezTo>
                  <a:pt x="112" y="3"/>
                  <a:pt x="110" y="6"/>
                  <a:pt x="111" y="9"/>
                </a:cubicBezTo>
                <a:cubicBezTo>
                  <a:pt x="112" y="14"/>
                  <a:pt x="116" y="18"/>
                  <a:pt x="118" y="23"/>
                </a:cubicBezTo>
                <a:cubicBezTo>
                  <a:pt x="122" y="31"/>
                  <a:pt x="122" y="40"/>
                  <a:pt x="120" y="48"/>
                </a:cubicBezTo>
                <a:cubicBezTo>
                  <a:pt x="117" y="51"/>
                  <a:pt x="115" y="55"/>
                  <a:pt x="113" y="58"/>
                </a:cubicBezTo>
                <a:cubicBezTo>
                  <a:pt x="113" y="59"/>
                  <a:pt x="114" y="59"/>
                  <a:pt x="114" y="61"/>
                </a:cubicBezTo>
                <a:cubicBezTo>
                  <a:pt x="114" y="62"/>
                  <a:pt x="112" y="62"/>
                  <a:pt x="112" y="63"/>
                </a:cubicBezTo>
                <a:cubicBezTo>
                  <a:pt x="113" y="67"/>
                  <a:pt x="112" y="74"/>
                  <a:pt x="113" y="79"/>
                </a:cubicBezTo>
                <a:cubicBezTo>
                  <a:pt x="113" y="80"/>
                  <a:pt x="114" y="81"/>
                  <a:pt x="113" y="82"/>
                </a:cubicBezTo>
                <a:cubicBezTo>
                  <a:pt x="114" y="83"/>
                  <a:pt x="115" y="84"/>
                  <a:pt x="115" y="86"/>
                </a:cubicBezTo>
                <a:cubicBezTo>
                  <a:pt x="115" y="87"/>
                  <a:pt x="114" y="88"/>
                  <a:pt x="114" y="89"/>
                </a:cubicBezTo>
                <a:cubicBezTo>
                  <a:pt x="113" y="91"/>
                  <a:pt x="114" y="93"/>
                  <a:pt x="114" y="96"/>
                </a:cubicBezTo>
                <a:cubicBezTo>
                  <a:pt x="115" y="97"/>
                  <a:pt x="114" y="99"/>
                  <a:pt x="114" y="100"/>
                </a:cubicBezTo>
                <a:cubicBezTo>
                  <a:pt x="114" y="105"/>
                  <a:pt x="115" y="109"/>
                  <a:pt x="114" y="113"/>
                </a:cubicBezTo>
                <a:cubicBezTo>
                  <a:pt x="115" y="115"/>
                  <a:pt x="113" y="114"/>
                  <a:pt x="113" y="115"/>
                </a:cubicBezTo>
                <a:cubicBezTo>
                  <a:pt x="115" y="120"/>
                  <a:pt x="117" y="124"/>
                  <a:pt x="119" y="128"/>
                </a:cubicBezTo>
                <a:cubicBezTo>
                  <a:pt x="120" y="127"/>
                  <a:pt x="120" y="123"/>
                  <a:pt x="120" y="121"/>
                </a:cubicBezTo>
                <a:cubicBezTo>
                  <a:pt x="121" y="117"/>
                  <a:pt x="123" y="111"/>
                  <a:pt x="123" y="107"/>
                </a:cubicBezTo>
                <a:cubicBezTo>
                  <a:pt x="123" y="106"/>
                  <a:pt x="123" y="106"/>
                  <a:pt x="124" y="105"/>
                </a:cubicBezTo>
                <a:cubicBezTo>
                  <a:pt x="123" y="102"/>
                  <a:pt x="125" y="96"/>
                  <a:pt x="125" y="91"/>
                </a:cubicBezTo>
                <a:cubicBezTo>
                  <a:pt x="126" y="91"/>
                  <a:pt x="126" y="89"/>
                  <a:pt x="127" y="89"/>
                </a:cubicBezTo>
                <a:cubicBezTo>
                  <a:pt x="131" y="82"/>
                  <a:pt x="132" y="73"/>
                  <a:pt x="135" y="66"/>
                </a:cubicBezTo>
                <a:cubicBezTo>
                  <a:pt x="135" y="66"/>
                  <a:pt x="134" y="65"/>
                  <a:pt x="134" y="64"/>
                </a:cubicBezTo>
                <a:cubicBezTo>
                  <a:pt x="134" y="64"/>
                  <a:pt x="135" y="63"/>
                  <a:pt x="135" y="62"/>
                </a:cubicBezTo>
                <a:cubicBezTo>
                  <a:pt x="134" y="61"/>
                  <a:pt x="134" y="60"/>
                  <a:pt x="133" y="59"/>
                </a:cubicBezTo>
                <a:cubicBezTo>
                  <a:pt x="132" y="55"/>
                  <a:pt x="132" y="54"/>
                  <a:pt x="131" y="50"/>
                </a:cubicBezTo>
                <a:cubicBezTo>
                  <a:pt x="132" y="45"/>
                  <a:pt x="133" y="38"/>
                  <a:pt x="136" y="33"/>
                </a:cubicBezTo>
                <a:cubicBezTo>
                  <a:pt x="139" y="31"/>
                  <a:pt x="144" y="34"/>
                  <a:pt x="147" y="33"/>
                </a:cubicBezTo>
                <a:cubicBezTo>
                  <a:pt x="149" y="34"/>
                  <a:pt x="151" y="35"/>
                  <a:pt x="153" y="36"/>
                </a:cubicBezTo>
                <a:cubicBezTo>
                  <a:pt x="154" y="45"/>
                  <a:pt x="153" y="56"/>
                  <a:pt x="147" y="64"/>
                </a:cubicBezTo>
                <a:cubicBezTo>
                  <a:pt x="147" y="65"/>
                  <a:pt x="149" y="64"/>
                  <a:pt x="149" y="66"/>
                </a:cubicBezTo>
                <a:cubicBezTo>
                  <a:pt x="148" y="67"/>
                  <a:pt x="148" y="68"/>
                  <a:pt x="145" y="68"/>
                </a:cubicBezTo>
                <a:cubicBezTo>
                  <a:pt x="145" y="75"/>
                  <a:pt x="145" y="84"/>
                  <a:pt x="145" y="91"/>
                </a:cubicBezTo>
                <a:cubicBezTo>
                  <a:pt x="146" y="92"/>
                  <a:pt x="147" y="92"/>
                  <a:pt x="147" y="93"/>
                </a:cubicBezTo>
                <a:cubicBezTo>
                  <a:pt x="148" y="95"/>
                  <a:pt x="146" y="95"/>
                  <a:pt x="145" y="96"/>
                </a:cubicBezTo>
                <a:cubicBezTo>
                  <a:pt x="143" y="101"/>
                  <a:pt x="144" y="107"/>
                  <a:pt x="143" y="112"/>
                </a:cubicBezTo>
                <a:cubicBezTo>
                  <a:pt x="141" y="117"/>
                  <a:pt x="139" y="121"/>
                  <a:pt x="139" y="126"/>
                </a:cubicBezTo>
                <a:cubicBezTo>
                  <a:pt x="142" y="124"/>
                  <a:pt x="143" y="120"/>
                  <a:pt x="145" y="117"/>
                </a:cubicBezTo>
                <a:cubicBezTo>
                  <a:pt x="146" y="116"/>
                  <a:pt x="147" y="114"/>
                  <a:pt x="148" y="113"/>
                </a:cubicBezTo>
                <a:cubicBezTo>
                  <a:pt x="149" y="111"/>
                  <a:pt x="149" y="108"/>
                  <a:pt x="151" y="109"/>
                </a:cubicBezTo>
                <a:cubicBezTo>
                  <a:pt x="152" y="119"/>
                  <a:pt x="154" y="127"/>
                  <a:pt x="157" y="134"/>
                </a:cubicBezTo>
                <a:cubicBezTo>
                  <a:pt x="155" y="140"/>
                  <a:pt x="154" y="147"/>
                  <a:pt x="153" y="152"/>
                </a:cubicBezTo>
                <a:cubicBezTo>
                  <a:pt x="153" y="154"/>
                  <a:pt x="153" y="155"/>
                  <a:pt x="152" y="157"/>
                </a:cubicBezTo>
                <a:cubicBezTo>
                  <a:pt x="151" y="172"/>
                  <a:pt x="149" y="185"/>
                  <a:pt x="147" y="198"/>
                </a:cubicBezTo>
                <a:cubicBezTo>
                  <a:pt x="148" y="199"/>
                  <a:pt x="149" y="200"/>
                  <a:pt x="150" y="201"/>
                </a:cubicBezTo>
                <a:cubicBezTo>
                  <a:pt x="150" y="217"/>
                  <a:pt x="147" y="228"/>
                  <a:pt x="147" y="245"/>
                </a:cubicBezTo>
                <a:cubicBezTo>
                  <a:pt x="147" y="249"/>
                  <a:pt x="147" y="254"/>
                  <a:pt x="147" y="259"/>
                </a:cubicBezTo>
                <a:cubicBezTo>
                  <a:pt x="147" y="263"/>
                  <a:pt x="146" y="268"/>
                  <a:pt x="145" y="273"/>
                </a:cubicBezTo>
                <a:cubicBezTo>
                  <a:pt x="145" y="285"/>
                  <a:pt x="144" y="298"/>
                  <a:pt x="141" y="310"/>
                </a:cubicBezTo>
                <a:cubicBezTo>
                  <a:pt x="141" y="311"/>
                  <a:pt x="140" y="310"/>
                  <a:pt x="140" y="312"/>
                </a:cubicBezTo>
                <a:cubicBezTo>
                  <a:pt x="136" y="312"/>
                  <a:pt x="133" y="315"/>
                  <a:pt x="130" y="316"/>
                </a:cubicBezTo>
                <a:cubicBezTo>
                  <a:pt x="124" y="318"/>
                  <a:pt x="117" y="318"/>
                  <a:pt x="111" y="320"/>
                </a:cubicBezTo>
                <a:cubicBezTo>
                  <a:pt x="107" y="320"/>
                  <a:pt x="104" y="320"/>
                  <a:pt x="101" y="320"/>
                </a:cubicBezTo>
                <a:cubicBezTo>
                  <a:pt x="88" y="319"/>
                  <a:pt x="74" y="317"/>
                  <a:pt x="62" y="314"/>
                </a:cubicBezTo>
                <a:cubicBezTo>
                  <a:pt x="60" y="313"/>
                  <a:pt x="58" y="312"/>
                  <a:pt x="56" y="310"/>
                </a:cubicBezTo>
                <a:close/>
                <a:moveTo>
                  <a:pt x="112" y="25"/>
                </a:moveTo>
                <a:cubicBezTo>
                  <a:pt x="109" y="22"/>
                  <a:pt x="110" y="17"/>
                  <a:pt x="108" y="13"/>
                </a:cubicBezTo>
                <a:cubicBezTo>
                  <a:pt x="108" y="15"/>
                  <a:pt x="108" y="20"/>
                  <a:pt x="108" y="24"/>
                </a:cubicBezTo>
                <a:cubicBezTo>
                  <a:pt x="107" y="19"/>
                  <a:pt x="106" y="12"/>
                  <a:pt x="108" y="7"/>
                </a:cubicBezTo>
                <a:cubicBezTo>
                  <a:pt x="102" y="15"/>
                  <a:pt x="95" y="22"/>
                  <a:pt x="95" y="33"/>
                </a:cubicBezTo>
                <a:cubicBezTo>
                  <a:pt x="94" y="33"/>
                  <a:pt x="94" y="33"/>
                  <a:pt x="94" y="33"/>
                </a:cubicBezTo>
                <a:cubicBezTo>
                  <a:pt x="93" y="36"/>
                  <a:pt x="94" y="38"/>
                  <a:pt x="94" y="40"/>
                </a:cubicBezTo>
                <a:cubicBezTo>
                  <a:pt x="91" y="38"/>
                  <a:pt x="92" y="31"/>
                  <a:pt x="92" y="27"/>
                </a:cubicBezTo>
                <a:cubicBezTo>
                  <a:pt x="85" y="38"/>
                  <a:pt x="91" y="52"/>
                  <a:pt x="100" y="57"/>
                </a:cubicBezTo>
                <a:cubicBezTo>
                  <a:pt x="101" y="57"/>
                  <a:pt x="102" y="57"/>
                  <a:pt x="103" y="57"/>
                </a:cubicBezTo>
                <a:cubicBezTo>
                  <a:pt x="102" y="51"/>
                  <a:pt x="100" y="44"/>
                  <a:pt x="104" y="40"/>
                </a:cubicBezTo>
                <a:cubicBezTo>
                  <a:pt x="103" y="45"/>
                  <a:pt x="103" y="52"/>
                  <a:pt x="106" y="56"/>
                </a:cubicBezTo>
                <a:cubicBezTo>
                  <a:pt x="107" y="51"/>
                  <a:pt x="106" y="47"/>
                  <a:pt x="108" y="42"/>
                </a:cubicBezTo>
                <a:cubicBezTo>
                  <a:pt x="109" y="47"/>
                  <a:pt x="108" y="52"/>
                  <a:pt x="108" y="57"/>
                </a:cubicBezTo>
                <a:cubicBezTo>
                  <a:pt x="109" y="56"/>
                  <a:pt x="110" y="57"/>
                  <a:pt x="111" y="57"/>
                </a:cubicBezTo>
                <a:cubicBezTo>
                  <a:pt x="116" y="52"/>
                  <a:pt x="120" y="44"/>
                  <a:pt x="119" y="34"/>
                </a:cubicBezTo>
                <a:cubicBezTo>
                  <a:pt x="118" y="26"/>
                  <a:pt x="114" y="19"/>
                  <a:pt x="111" y="15"/>
                </a:cubicBezTo>
                <a:cubicBezTo>
                  <a:pt x="111" y="18"/>
                  <a:pt x="112" y="22"/>
                  <a:pt x="112" y="25"/>
                </a:cubicBezTo>
                <a:close/>
                <a:moveTo>
                  <a:pt x="42" y="16"/>
                </a:moveTo>
                <a:cubicBezTo>
                  <a:pt x="42" y="15"/>
                  <a:pt x="42" y="15"/>
                  <a:pt x="41" y="15"/>
                </a:cubicBezTo>
                <a:cubicBezTo>
                  <a:pt x="39" y="9"/>
                  <a:pt x="30" y="8"/>
                  <a:pt x="27" y="12"/>
                </a:cubicBezTo>
                <a:cubicBezTo>
                  <a:pt x="26" y="12"/>
                  <a:pt x="25" y="12"/>
                  <a:pt x="25" y="12"/>
                </a:cubicBezTo>
                <a:cubicBezTo>
                  <a:pt x="22" y="16"/>
                  <a:pt x="23" y="20"/>
                  <a:pt x="22" y="24"/>
                </a:cubicBezTo>
                <a:cubicBezTo>
                  <a:pt x="23" y="29"/>
                  <a:pt x="25" y="31"/>
                  <a:pt x="26" y="36"/>
                </a:cubicBezTo>
                <a:cubicBezTo>
                  <a:pt x="28" y="38"/>
                  <a:pt x="31" y="38"/>
                  <a:pt x="32" y="40"/>
                </a:cubicBezTo>
                <a:cubicBezTo>
                  <a:pt x="32" y="42"/>
                  <a:pt x="30" y="43"/>
                  <a:pt x="30" y="45"/>
                </a:cubicBezTo>
                <a:cubicBezTo>
                  <a:pt x="30" y="47"/>
                  <a:pt x="34" y="47"/>
                  <a:pt x="35" y="49"/>
                </a:cubicBezTo>
                <a:cubicBezTo>
                  <a:pt x="34" y="52"/>
                  <a:pt x="33" y="53"/>
                  <a:pt x="33" y="56"/>
                </a:cubicBezTo>
                <a:cubicBezTo>
                  <a:pt x="34" y="58"/>
                  <a:pt x="37" y="57"/>
                  <a:pt x="38" y="60"/>
                </a:cubicBezTo>
                <a:cubicBezTo>
                  <a:pt x="37" y="61"/>
                  <a:pt x="36" y="62"/>
                  <a:pt x="36" y="64"/>
                </a:cubicBezTo>
                <a:cubicBezTo>
                  <a:pt x="38" y="67"/>
                  <a:pt x="40" y="67"/>
                  <a:pt x="43" y="67"/>
                </a:cubicBezTo>
                <a:cubicBezTo>
                  <a:pt x="43" y="70"/>
                  <a:pt x="41" y="72"/>
                  <a:pt x="41" y="74"/>
                </a:cubicBezTo>
                <a:cubicBezTo>
                  <a:pt x="42" y="75"/>
                  <a:pt x="43" y="75"/>
                  <a:pt x="44" y="75"/>
                </a:cubicBezTo>
                <a:cubicBezTo>
                  <a:pt x="48" y="70"/>
                  <a:pt x="58" y="70"/>
                  <a:pt x="62" y="64"/>
                </a:cubicBezTo>
                <a:cubicBezTo>
                  <a:pt x="61" y="64"/>
                  <a:pt x="61" y="63"/>
                  <a:pt x="61" y="62"/>
                </a:cubicBezTo>
                <a:cubicBezTo>
                  <a:pt x="58" y="62"/>
                  <a:pt x="56" y="64"/>
                  <a:pt x="55" y="63"/>
                </a:cubicBezTo>
                <a:cubicBezTo>
                  <a:pt x="56" y="61"/>
                  <a:pt x="58" y="60"/>
                  <a:pt x="60" y="60"/>
                </a:cubicBezTo>
                <a:cubicBezTo>
                  <a:pt x="60" y="59"/>
                  <a:pt x="59" y="59"/>
                  <a:pt x="60" y="58"/>
                </a:cubicBezTo>
                <a:cubicBezTo>
                  <a:pt x="57" y="58"/>
                  <a:pt x="55" y="62"/>
                  <a:pt x="53" y="59"/>
                </a:cubicBezTo>
                <a:cubicBezTo>
                  <a:pt x="55" y="58"/>
                  <a:pt x="56" y="57"/>
                  <a:pt x="59" y="56"/>
                </a:cubicBezTo>
                <a:cubicBezTo>
                  <a:pt x="59" y="55"/>
                  <a:pt x="58" y="55"/>
                  <a:pt x="58" y="54"/>
                </a:cubicBezTo>
                <a:cubicBezTo>
                  <a:pt x="56" y="54"/>
                  <a:pt x="54" y="56"/>
                  <a:pt x="52" y="55"/>
                </a:cubicBezTo>
                <a:cubicBezTo>
                  <a:pt x="53" y="53"/>
                  <a:pt x="55" y="53"/>
                  <a:pt x="57" y="52"/>
                </a:cubicBezTo>
                <a:cubicBezTo>
                  <a:pt x="57" y="50"/>
                  <a:pt x="56" y="50"/>
                  <a:pt x="56" y="49"/>
                </a:cubicBezTo>
                <a:cubicBezTo>
                  <a:pt x="52" y="50"/>
                  <a:pt x="49" y="52"/>
                  <a:pt x="44" y="52"/>
                </a:cubicBezTo>
                <a:cubicBezTo>
                  <a:pt x="44" y="52"/>
                  <a:pt x="44" y="51"/>
                  <a:pt x="44" y="51"/>
                </a:cubicBezTo>
                <a:cubicBezTo>
                  <a:pt x="47" y="49"/>
                  <a:pt x="52" y="48"/>
                  <a:pt x="55" y="47"/>
                </a:cubicBezTo>
                <a:cubicBezTo>
                  <a:pt x="55" y="45"/>
                  <a:pt x="54" y="44"/>
                  <a:pt x="53" y="44"/>
                </a:cubicBezTo>
                <a:cubicBezTo>
                  <a:pt x="52" y="44"/>
                  <a:pt x="49" y="47"/>
                  <a:pt x="49" y="44"/>
                </a:cubicBezTo>
                <a:cubicBezTo>
                  <a:pt x="50" y="43"/>
                  <a:pt x="53" y="43"/>
                  <a:pt x="52" y="40"/>
                </a:cubicBezTo>
                <a:cubicBezTo>
                  <a:pt x="50" y="40"/>
                  <a:pt x="49" y="42"/>
                  <a:pt x="47" y="41"/>
                </a:cubicBezTo>
                <a:cubicBezTo>
                  <a:pt x="47" y="41"/>
                  <a:pt x="47" y="41"/>
                  <a:pt x="47" y="40"/>
                </a:cubicBezTo>
                <a:cubicBezTo>
                  <a:pt x="47" y="39"/>
                  <a:pt x="50" y="39"/>
                  <a:pt x="51" y="38"/>
                </a:cubicBezTo>
                <a:cubicBezTo>
                  <a:pt x="51" y="35"/>
                  <a:pt x="47" y="39"/>
                  <a:pt x="46" y="38"/>
                </a:cubicBezTo>
                <a:cubicBezTo>
                  <a:pt x="46" y="35"/>
                  <a:pt x="50" y="36"/>
                  <a:pt x="50" y="33"/>
                </a:cubicBezTo>
                <a:cubicBezTo>
                  <a:pt x="48" y="33"/>
                  <a:pt x="46" y="35"/>
                  <a:pt x="44" y="35"/>
                </a:cubicBezTo>
                <a:cubicBezTo>
                  <a:pt x="45" y="33"/>
                  <a:pt x="47" y="31"/>
                  <a:pt x="49" y="32"/>
                </a:cubicBezTo>
                <a:cubicBezTo>
                  <a:pt x="49" y="30"/>
                  <a:pt x="48" y="30"/>
                  <a:pt x="48" y="28"/>
                </a:cubicBezTo>
                <a:cubicBezTo>
                  <a:pt x="43" y="29"/>
                  <a:pt x="40" y="32"/>
                  <a:pt x="36" y="33"/>
                </a:cubicBezTo>
                <a:cubicBezTo>
                  <a:pt x="38" y="28"/>
                  <a:pt x="43" y="28"/>
                  <a:pt x="47" y="25"/>
                </a:cubicBezTo>
                <a:cubicBezTo>
                  <a:pt x="45" y="22"/>
                  <a:pt x="44" y="18"/>
                  <a:pt x="42" y="16"/>
                </a:cubicBezTo>
                <a:close/>
                <a:moveTo>
                  <a:pt x="137" y="34"/>
                </a:moveTo>
                <a:cubicBezTo>
                  <a:pt x="135" y="36"/>
                  <a:pt x="136" y="39"/>
                  <a:pt x="136" y="41"/>
                </a:cubicBezTo>
                <a:cubicBezTo>
                  <a:pt x="136" y="42"/>
                  <a:pt x="135" y="43"/>
                  <a:pt x="135" y="43"/>
                </a:cubicBezTo>
                <a:cubicBezTo>
                  <a:pt x="133" y="51"/>
                  <a:pt x="135" y="54"/>
                  <a:pt x="136" y="60"/>
                </a:cubicBezTo>
                <a:cubicBezTo>
                  <a:pt x="137" y="60"/>
                  <a:pt x="137" y="61"/>
                  <a:pt x="138" y="61"/>
                </a:cubicBezTo>
                <a:cubicBezTo>
                  <a:pt x="138" y="59"/>
                  <a:pt x="138" y="57"/>
                  <a:pt x="140" y="56"/>
                </a:cubicBezTo>
                <a:cubicBezTo>
                  <a:pt x="141" y="58"/>
                  <a:pt x="140" y="59"/>
                  <a:pt x="140" y="61"/>
                </a:cubicBezTo>
                <a:cubicBezTo>
                  <a:pt x="140" y="61"/>
                  <a:pt x="141" y="61"/>
                  <a:pt x="142" y="61"/>
                </a:cubicBezTo>
                <a:cubicBezTo>
                  <a:pt x="142" y="60"/>
                  <a:pt x="143" y="58"/>
                  <a:pt x="143" y="57"/>
                </a:cubicBezTo>
                <a:cubicBezTo>
                  <a:pt x="145" y="58"/>
                  <a:pt x="143" y="61"/>
                  <a:pt x="144" y="62"/>
                </a:cubicBezTo>
                <a:cubicBezTo>
                  <a:pt x="151" y="59"/>
                  <a:pt x="152" y="45"/>
                  <a:pt x="150" y="37"/>
                </a:cubicBezTo>
                <a:cubicBezTo>
                  <a:pt x="149" y="37"/>
                  <a:pt x="149" y="36"/>
                  <a:pt x="148" y="36"/>
                </a:cubicBezTo>
                <a:cubicBezTo>
                  <a:pt x="147" y="39"/>
                  <a:pt x="148" y="42"/>
                  <a:pt x="146" y="43"/>
                </a:cubicBezTo>
                <a:cubicBezTo>
                  <a:pt x="144" y="41"/>
                  <a:pt x="146" y="36"/>
                  <a:pt x="145" y="35"/>
                </a:cubicBezTo>
                <a:cubicBezTo>
                  <a:pt x="144" y="37"/>
                  <a:pt x="144" y="42"/>
                  <a:pt x="143" y="45"/>
                </a:cubicBezTo>
                <a:cubicBezTo>
                  <a:pt x="143" y="46"/>
                  <a:pt x="144" y="48"/>
                  <a:pt x="142" y="48"/>
                </a:cubicBezTo>
                <a:cubicBezTo>
                  <a:pt x="141" y="46"/>
                  <a:pt x="142" y="43"/>
                  <a:pt x="142" y="41"/>
                </a:cubicBezTo>
                <a:cubicBezTo>
                  <a:pt x="140" y="43"/>
                  <a:pt x="142" y="49"/>
                  <a:pt x="139" y="50"/>
                </a:cubicBezTo>
                <a:cubicBezTo>
                  <a:pt x="138" y="49"/>
                  <a:pt x="139" y="47"/>
                  <a:pt x="139" y="45"/>
                </a:cubicBezTo>
                <a:cubicBezTo>
                  <a:pt x="139" y="41"/>
                  <a:pt x="140" y="37"/>
                  <a:pt x="140" y="34"/>
                </a:cubicBezTo>
                <a:cubicBezTo>
                  <a:pt x="139" y="34"/>
                  <a:pt x="138" y="34"/>
                  <a:pt x="137" y="34"/>
                </a:cubicBezTo>
                <a:close/>
                <a:moveTo>
                  <a:pt x="142" y="41"/>
                </a:moveTo>
                <a:cubicBezTo>
                  <a:pt x="142" y="40"/>
                  <a:pt x="143" y="38"/>
                  <a:pt x="142" y="37"/>
                </a:cubicBezTo>
                <a:cubicBezTo>
                  <a:pt x="142" y="38"/>
                  <a:pt x="141" y="40"/>
                  <a:pt x="142" y="41"/>
                </a:cubicBezTo>
                <a:close/>
                <a:moveTo>
                  <a:pt x="102" y="59"/>
                </a:moveTo>
                <a:cubicBezTo>
                  <a:pt x="102" y="60"/>
                  <a:pt x="102" y="60"/>
                  <a:pt x="101" y="60"/>
                </a:cubicBezTo>
                <a:cubicBezTo>
                  <a:pt x="105" y="60"/>
                  <a:pt x="107" y="60"/>
                  <a:pt x="111" y="60"/>
                </a:cubicBezTo>
                <a:cubicBezTo>
                  <a:pt x="110" y="57"/>
                  <a:pt x="106" y="60"/>
                  <a:pt x="102" y="59"/>
                </a:cubicBezTo>
                <a:close/>
                <a:moveTo>
                  <a:pt x="103" y="63"/>
                </a:moveTo>
                <a:cubicBezTo>
                  <a:pt x="101" y="70"/>
                  <a:pt x="99" y="75"/>
                  <a:pt x="98" y="81"/>
                </a:cubicBezTo>
                <a:cubicBezTo>
                  <a:pt x="99" y="82"/>
                  <a:pt x="100" y="83"/>
                  <a:pt x="101" y="84"/>
                </a:cubicBezTo>
                <a:cubicBezTo>
                  <a:pt x="105" y="84"/>
                  <a:pt x="109" y="84"/>
                  <a:pt x="111" y="82"/>
                </a:cubicBezTo>
                <a:cubicBezTo>
                  <a:pt x="112" y="76"/>
                  <a:pt x="110" y="68"/>
                  <a:pt x="109" y="62"/>
                </a:cubicBezTo>
                <a:cubicBezTo>
                  <a:pt x="107" y="62"/>
                  <a:pt x="105" y="62"/>
                  <a:pt x="103" y="63"/>
                </a:cubicBezTo>
                <a:close/>
                <a:moveTo>
                  <a:pt x="138" y="64"/>
                </a:moveTo>
                <a:cubicBezTo>
                  <a:pt x="139" y="66"/>
                  <a:pt x="144" y="66"/>
                  <a:pt x="146" y="65"/>
                </a:cubicBezTo>
                <a:cubicBezTo>
                  <a:pt x="144" y="63"/>
                  <a:pt x="141" y="64"/>
                  <a:pt x="138" y="64"/>
                </a:cubicBezTo>
                <a:close/>
                <a:moveTo>
                  <a:pt x="130" y="89"/>
                </a:moveTo>
                <a:cubicBezTo>
                  <a:pt x="130" y="89"/>
                  <a:pt x="131" y="90"/>
                  <a:pt x="132" y="90"/>
                </a:cubicBezTo>
                <a:cubicBezTo>
                  <a:pt x="133" y="89"/>
                  <a:pt x="133" y="86"/>
                  <a:pt x="135" y="86"/>
                </a:cubicBezTo>
                <a:cubicBezTo>
                  <a:pt x="136" y="88"/>
                  <a:pt x="136" y="90"/>
                  <a:pt x="137" y="92"/>
                </a:cubicBezTo>
                <a:cubicBezTo>
                  <a:pt x="139" y="92"/>
                  <a:pt x="140" y="92"/>
                  <a:pt x="142" y="92"/>
                </a:cubicBezTo>
                <a:cubicBezTo>
                  <a:pt x="143" y="84"/>
                  <a:pt x="143" y="76"/>
                  <a:pt x="143" y="68"/>
                </a:cubicBezTo>
                <a:cubicBezTo>
                  <a:pt x="142" y="68"/>
                  <a:pt x="139" y="68"/>
                  <a:pt x="137" y="67"/>
                </a:cubicBezTo>
                <a:cubicBezTo>
                  <a:pt x="135" y="74"/>
                  <a:pt x="131" y="82"/>
                  <a:pt x="130" y="89"/>
                </a:cubicBezTo>
                <a:close/>
                <a:moveTo>
                  <a:pt x="60" y="69"/>
                </a:moveTo>
                <a:cubicBezTo>
                  <a:pt x="61" y="69"/>
                  <a:pt x="61" y="69"/>
                  <a:pt x="62" y="69"/>
                </a:cubicBezTo>
                <a:cubicBezTo>
                  <a:pt x="62" y="68"/>
                  <a:pt x="62" y="67"/>
                  <a:pt x="62" y="67"/>
                </a:cubicBezTo>
                <a:cubicBezTo>
                  <a:pt x="61" y="68"/>
                  <a:pt x="60" y="68"/>
                  <a:pt x="60" y="69"/>
                </a:cubicBezTo>
                <a:close/>
                <a:moveTo>
                  <a:pt x="68" y="147"/>
                </a:moveTo>
                <a:cubicBezTo>
                  <a:pt x="67" y="147"/>
                  <a:pt x="67" y="146"/>
                  <a:pt x="68" y="146"/>
                </a:cubicBezTo>
                <a:cubicBezTo>
                  <a:pt x="68" y="145"/>
                  <a:pt x="67" y="146"/>
                  <a:pt x="68" y="145"/>
                </a:cubicBezTo>
                <a:cubicBezTo>
                  <a:pt x="71" y="144"/>
                  <a:pt x="73" y="141"/>
                  <a:pt x="76" y="139"/>
                </a:cubicBezTo>
                <a:cubicBezTo>
                  <a:pt x="77" y="138"/>
                  <a:pt x="78" y="138"/>
                  <a:pt x="79" y="137"/>
                </a:cubicBezTo>
                <a:cubicBezTo>
                  <a:pt x="80" y="136"/>
                  <a:pt x="81" y="134"/>
                  <a:pt x="81" y="133"/>
                </a:cubicBezTo>
                <a:cubicBezTo>
                  <a:pt x="83" y="129"/>
                  <a:pt x="84" y="125"/>
                  <a:pt x="84" y="121"/>
                </a:cubicBezTo>
                <a:cubicBezTo>
                  <a:pt x="84" y="112"/>
                  <a:pt x="82" y="100"/>
                  <a:pt x="78" y="92"/>
                </a:cubicBezTo>
                <a:cubicBezTo>
                  <a:pt x="77" y="86"/>
                  <a:pt x="73" y="82"/>
                  <a:pt x="71" y="77"/>
                </a:cubicBezTo>
                <a:cubicBezTo>
                  <a:pt x="67" y="74"/>
                  <a:pt x="62" y="70"/>
                  <a:pt x="56" y="71"/>
                </a:cubicBezTo>
                <a:cubicBezTo>
                  <a:pt x="53" y="71"/>
                  <a:pt x="52" y="74"/>
                  <a:pt x="49" y="75"/>
                </a:cubicBezTo>
                <a:cubicBezTo>
                  <a:pt x="44" y="80"/>
                  <a:pt x="40" y="86"/>
                  <a:pt x="40" y="94"/>
                </a:cubicBezTo>
                <a:cubicBezTo>
                  <a:pt x="39" y="98"/>
                  <a:pt x="41" y="104"/>
                  <a:pt x="42" y="109"/>
                </a:cubicBezTo>
                <a:cubicBezTo>
                  <a:pt x="44" y="116"/>
                  <a:pt x="46" y="123"/>
                  <a:pt x="48" y="128"/>
                </a:cubicBezTo>
                <a:cubicBezTo>
                  <a:pt x="49" y="129"/>
                  <a:pt x="49" y="131"/>
                  <a:pt x="49" y="132"/>
                </a:cubicBezTo>
                <a:cubicBezTo>
                  <a:pt x="52" y="141"/>
                  <a:pt x="56" y="150"/>
                  <a:pt x="59" y="158"/>
                </a:cubicBezTo>
                <a:cubicBezTo>
                  <a:pt x="59" y="159"/>
                  <a:pt x="60" y="160"/>
                  <a:pt x="60" y="161"/>
                </a:cubicBezTo>
                <a:cubicBezTo>
                  <a:pt x="60" y="162"/>
                  <a:pt x="61" y="162"/>
                  <a:pt x="61" y="162"/>
                </a:cubicBezTo>
                <a:cubicBezTo>
                  <a:pt x="62" y="168"/>
                  <a:pt x="64" y="174"/>
                  <a:pt x="67" y="178"/>
                </a:cubicBezTo>
                <a:cubicBezTo>
                  <a:pt x="68" y="177"/>
                  <a:pt x="70" y="177"/>
                  <a:pt x="72" y="177"/>
                </a:cubicBezTo>
                <a:cubicBezTo>
                  <a:pt x="70" y="167"/>
                  <a:pt x="62" y="157"/>
                  <a:pt x="68" y="147"/>
                </a:cubicBezTo>
                <a:close/>
                <a:moveTo>
                  <a:pt x="98" y="82"/>
                </a:moveTo>
                <a:cubicBezTo>
                  <a:pt x="97" y="83"/>
                  <a:pt x="96" y="84"/>
                  <a:pt x="96" y="85"/>
                </a:cubicBezTo>
                <a:cubicBezTo>
                  <a:pt x="96" y="86"/>
                  <a:pt x="97" y="86"/>
                  <a:pt x="97" y="87"/>
                </a:cubicBezTo>
                <a:cubicBezTo>
                  <a:pt x="103" y="88"/>
                  <a:pt x="109" y="89"/>
                  <a:pt x="113" y="86"/>
                </a:cubicBezTo>
                <a:cubicBezTo>
                  <a:pt x="108" y="84"/>
                  <a:pt x="101" y="87"/>
                  <a:pt x="98" y="82"/>
                </a:cubicBezTo>
                <a:close/>
                <a:moveTo>
                  <a:pt x="59" y="168"/>
                </a:moveTo>
                <a:cubicBezTo>
                  <a:pt x="58" y="156"/>
                  <a:pt x="51" y="148"/>
                  <a:pt x="49" y="137"/>
                </a:cubicBezTo>
                <a:cubicBezTo>
                  <a:pt x="47" y="135"/>
                  <a:pt x="47" y="133"/>
                  <a:pt x="46" y="130"/>
                </a:cubicBezTo>
                <a:cubicBezTo>
                  <a:pt x="43" y="121"/>
                  <a:pt x="39" y="112"/>
                  <a:pt x="38" y="100"/>
                </a:cubicBezTo>
                <a:cubicBezTo>
                  <a:pt x="35" y="98"/>
                  <a:pt x="34" y="94"/>
                  <a:pt x="32" y="91"/>
                </a:cubicBezTo>
                <a:cubicBezTo>
                  <a:pt x="28" y="87"/>
                  <a:pt x="22" y="84"/>
                  <a:pt x="15" y="86"/>
                </a:cubicBezTo>
                <a:cubicBezTo>
                  <a:pt x="1" y="91"/>
                  <a:pt x="1" y="111"/>
                  <a:pt x="5" y="127"/>
                </a:cubicBezTo>
                <a:cubicBezTo>
                  <a:pt x="5" y="129"/>
                  <a:pt x="6" y="132"/>
                  <a:pt x="7" y="134"/>
                </a:cubicBezTo>
                <a:cubicBezTo>
                  <a:pt x="10" y="143"/>
                  <a:pt x="17" y="151"/>
                  <a:pt x="26" y="154"/>
                </a:cubicBezTo>
                <a:cubicBezTo>
                  <a:pt x="31" y="151"/>
                  <a:pt x="37" y="153"/>
                  <a:pt x="43" y="153"/>
                </a:cubicBezTo>
                <a:cubicBezTo>
                  <a:pt x="48" y="156"/>
                  <a:pt x="51" y="161"/>
                  <a:pt x="54" y="166"/>
                </a:cubicBezTo>
                <a:cubicBezTo>
                  <a:pt x="54" y="169"/>
                  <a:pt x="57" y="172"/>
                  <a:pt x="58" y="174"/>
                </a:cubicBezTo>
                <a:cubicBezTo>
                  <a:pt x="56" y="176"/>
                  <a:pt x="59" y="179"/>
                  <a:pt x="60" y="180"/>
                </a:cubicBezTo>
                <a:cubicBezTo>
                  <a:pt x="61" y="179"/>
                  <a:pt x="63" y="180"/>
                  <a:pt x="63" y="178"/>
                </a:cubicBezTo>
                <a:cubicBezTo>
                  <a:pt x="62" y="176"/>
                  <a:pt x="61" y="171"/>
                  <a:pt x="59" y="168"/>
                </a:cubicBezTo>
                <a:close/>
                <a:moveTo>
                  <a:pt x="131" y="96"/>
                </a:moveTo>
                <a:cubicBezTo>
                  <a:pt x="133" y="96"/>
                  <a:pt x="133" y="97"/>
                  <a:pt x="135" y="97"/>
                </a:cubicBezTo>
                <a:cubicBezTo>
                  <a:pt x="135" y="96"/>
                  <a:pt x="135" y="95"/>
                  <a:pt x="136" y="95"/>
                </a:cubicBezTo>
                <a:cubicBezTo>
                  <a:pt x="135" y="93"/>
                  <a:pt x="135" y="90"/>
                  <a:pt x="134" y="89"/>
                </a:cubicBezTo>
                <a:cubicBezTo>
                  <a:pt x="133" y="91"/>
                  <a:pt x="132" y="94"/>
                  <a:pt x="131" y="96"/>
                </a:cubicBezTo>
                <a:close/>
                <a:moveTo>
                  <a:pt x="97" y="92"/>
                </a:moveTo>
                <a:cubicBezTo>
                  <a:pt x="95" y="97"/>
                  <a:pt x="96" y="103"/>
                  <a:pt x="95" y="108"/>
                </a:cubicBezTo>
                <a:cubicBezTo>
                  <a:pt x="94" y="109"/>
                  <a:pt x="94" y="110"/>
                  <a:pt x="94" y="112"/>
                </a:cubicBezTo>
                <a:cubicBezTo>
                  <a:pt x="93" y="114"/>
                  <a:pt x="94" y="115"/>
                  <a:pt x="94" y="117"/>
                </a:cubicBezTo>
                <a:cubicBezTo>
                  <a:pt x="94" y="120"/>
                  <a:pt x="93" y="122"/>
                  <a:pt x="92" y="125"/>
                </a:cubicBezTo>
                <a:cubicBezTo>
                  <a:pt x="92" y="125"/>
                  <a:pt x="93" y="126"/>
                  <a:pt x="93" y="127"/>
                </a:cubicBezTo>
                <a:cubicBezTo>
                  <a:pt x="93" y="128"/>
                  <a:pt x="92" y="129"/>
                  <a:pt x="92" y="130"/>
                </a:cubicBezTo>
                <a:cubicBezTo>
                  <a:pt x="92" y="135"/>
                  <a:pt x="91" y="141"/>
                  <a:pt x="92" y="145"/>
                </a:cubicBezTo>
                <a:cubicBezTo>
                  <a:pt x="90" y="161"/>
                  <a:pt x="90" y="174"/>
                  <a:pt x="90" y="190"/>
                </a:cubicBezTo>
                <a:cubicBezTo>
                  <a:pt x="90" y="191"/>
                  <a:pt x="89" y="193"/>
                  <a:pt x="89" y="194"/>
                </a:cubicBezTo>
                <a:cubicBezTo>
                  <a:pt x="89" y="199"/>
                  <a:pt x="90" y="204"/>
                  <a:pt x="90" y="209"/>
                </a:cubicBezTo>
                <a:cubicBezTo>
                  <a:pt x="93" y="210"/>
                  <a:pt x="97" y="208"/>
                  <a:pt x="100" y="208"/>
                </a:cubicBezTo>
                <a:cubicBezTo>
                  <a:pt x="100" y="204"/>
                  <a:pt x="100" y="201"/>
                  <a:pt x="100" y="198"/>
                </a:cubicBezTo>
                <a:cubicBezTo>
                  <a:pt x="100" y="179"/>
                  <a:pt x="99" y="156"/>
                  <a:pt x="100" y="140"/>
                </a:cubicBezTo>
                <a:cubicBezTo>
                  <a:pt x="98" y="138"/>
                  <a:pt x="100" y="136"/>
                  <a:pt x="99" y="135"/>
                </a:cubicBezTo>
                <a:cubicBezTo>
                  <a:pt x="101" y="131"/>
                  <a:pt x="103" y="122"/>
                  <a:pt x="105" y="117"/>
                </a:cubicBezTo>
                <a:cubicBezTo>
                  <a:pt x="106" y="116"/>
                  <a:pt x="107" y="115"/>
                  <a:pt x="107" y="114"/>
                </a:cubicBezTo>
                <a:cubicBezTo>
                  <a:pt x="108" y="112"/>
                  <a:pt x="107" y="109"/>
                  <a:pt x="109" y="109"/>
                </a:cubicBezTo>
                <a:cubicBezTo>
                  <a:pt x="111" y="110"/>
                  <a:pt x="111" y="112"/>
                  <a:pt x="113" y="113"/>
                </a:cubicBezTo>
                <a:cubicBezTo>
                  <a:pt x="113" y="105"/>
                  <a:pt x="112" y="97"/>
                  <a:pt x="111" y="90"/>
                </a:cubicBezTo>
                <a:cubicBezTo>
                  <a:pt x="106" y="91"/>
                  <a:pt x="101" y="90"/>
                  <a:pt x="97" y="89"/>
                </a:cubicBezTo>
                <a:cubicBezTo>
                  <a:pt x="97" y="90"/>
                  <a:pt x="96" y="91"/>
                  <a:pt x="97" y="92"/>
                </a:cubicBezTo>
                <a:close/>
                <a:moveTo>
                  <a:pt x="127" y="91"/>
                </a:moveTo>
                <a:cubicBezTo>
                  <a:pt x="127" y="92"/>
                  <a:pt x="126" y="92"/>
                  <a:pt x="126" y="93"/>
                </a:cubicBezTo>
                <a:cubicBezTo>
                  <a:pt x="127" y="94"/>
                  <a:pt x="128" y="95"/>
                  <a:pt x="130" y="95"/>
                </a:cubicBezTo>
                <a:cubicBezTo>
                  <a:pt x="130" y="94"/>
                  <a:pt x="131" y="92"/>
                  <a:pt x="131" y="91"/>
                </a:cubicBezTo>
                <a:cubicBezTo>
                  <a:pt x="130" y="92"/>
                  <a:pt x="128" y="90"/>
                  <a:pt x="127" y="91"/>
                </a:cubicBezTo>
                <a:close/>
                <a:moveTo>
                  <a:pt x="138" y="94"/>
                </a:moveTo>
                <a:cubicBezTo>
                  <a:pt x="137" y="95"/>
                  <a:pt x="138" y="95"/>
                  <a:pt x="138" y="96"/>
                </a:cubicBezTo>
                <a:cubicBezTo>
                  <a:pt x="140" y="96"/>
                  <a:pt x="143" y="96"/>
                  <a:pt x="144" y="94"/>
                </a:cubicBezTo>
                <a:cubicBezTo>
                  <a:pt x="142" y="94"/>
                  <a:pt x="139" y="94"/>
                  <a:pt x="138" y="94"/>
                </a:cubicBezTo>
                <a:close/>
                <a:moveTo>
                  <a:pt x="126" y="103"/>
                </a:moveTo>
                <a:cubicBezTo>
                  <a:pt x="127" y="100"/>
                  <a:pt x="128" y="99"/>
                  <a:pt x="129" y="96"/>
                </a:cubicBezTo>
                <a:cubicBezTo>
                  <a:pt x="128" y="97"/>
                  <a:pt x="128" y="96"/>
                  <a:pt x="127" y="96"/>
                </a:cubicBezTo>
                <a:cubicBezTo>
                  <a:pt x="126" y="98"/>
                  <a:pt x="126" y="101"/>
                  <a:pt x="126" y="103"/>
                </a:cubicBezTo>
                <a:close/>
                <a:moveTo>
                  <a:pt x="138" y="98"/>
                </a:moveTo>
                <a:cubicBezTo>
                  <a:pt x="139" y="101"/>
                  <a:pt x="140" y="104"/>
                  <a:pt x="141" y="106"/>
                </a:cubicBezTo>
                <a:cubicBezTo>
                  <a:pt x="141" y="102"/>
                  <a:pt x="142" y="101"/>
                  <a:pt x="143" y="97"/>
                </a:cubicBezTo>
                <a:cubicBezTo>
                  <a:pt x="141" y="97"/>
                  <a:pt x="140" y="98"/>
                  <a:pt x="138" y="98"/>
                </a:cubicBezTo>
                <a:close/>
                <a:moveTo>
                  <a:pt x="134" y="100"/>
                </a:moveTo>
                <a:cubicBezTo>
                  <a:pt x="134" y="99"/>
                  <a:pt x="132" y="99"/>
                  <a:pt x="130" y="98"/>
                </a:cubicBezTo>
                <a:cubicBezTo>
                  <a:pt x="130" y="102"/>
                  <a:pt x="126" y="104"/>
                  <a:pt x="126" y="108"/>
                </a:cubicBezTo>
                <a:cubicBezTo>
                  <a:pt x="129" y="107"/>
                  <a:pt x="128" y="112"/>
                  <a:pt x="130" y="113"/>
                </a:cubicBezTo>
                <a:cubicBezTo>
                  <a:pt x="130" y="111"/>
                  <a:pt x="130" y="108"/>
                  <a:pt x="133" y="109"/>
                </a:cubicBezTo>
                <a:cubicBezTo>
                  <a:pt x="135" y="109"/>
                  <a:pt x="134" y="112"/>
                  <a:pt x="136" y="113"/>
                </a:cubicBezTo>
                <a:cubicBezTo>
                  <a:pt x="140" y="109"/>
                  <a:pt x="138" y="102"/>
                  <a:pt x="136" y="98"/>
                </a:cubicBezTo>
                <a:cubicBezTo>
                  <a:pt x="136" y="99"/>
                  <a:pt x="135" y="99"/>
                  <a:pt x="134" y="100"/>
                </a:cubicBezTo>
                <a:close/>
                <a:moveTo>
                  <a:pt x="136" y="116"/>
                </a:moveTo>
                <a:cubicBezTo>
                  <a:pt x="133" y="117"/>
                  <a:pt x="134" y="113"/>
                  <a:pt x="132" y="112"/>
                </a:cubicBezTo>
                <a:cubicBezTo>
                  <a:pt x="131" y="114"/>
                  <a:pt x="131" y="117"/>
                  <a:pt x="128" y="117"/>
                </a:cubicBezTo>
                <a:cubicBezTo>
                  <a:pt x="127" y="115"/>
                  <a:pt x="127" y="110"/>
                  <a:pt x="125" y="108"/>
                </a:cubicBezTo>
                <a:cubicBezTo>
                  <a:pt x="124" y="115"/>
                  <a:pt x="122" y="121"/>
                  <a:pt x="121" y="129"/>
                </a:cubicBezTo>
                <a:cubicBezTo>
                  <a:pt x="121" y="130"/>
                  <a:pt x="120" y="129"/>
                  <a:pt x="120" y="131"/>
                </a:cubicBezTo>
                <a:cubicBezTo>
                  <a:pt x="121" y="133"/>
                  <a:pt x="121" y="135"/>
                  <a:pt x="121" y="137"/>
                </a:cubicBezTo>
                <a:cubicBezTo>
                  <a:pt x="119" y="154"/>
                  <a:pt x="121" y="175"/>
                  <a:pt x="120" y="191"/>
                </a:cubicBezTo>
                <a:cubicBezTo>
                  <a:pt x="123" y="183"/>
                  <a:pt x="125" y="174"/>
                  <a:pt x="125" y="165"/>
                </a:cubicBezTo>
                <a:cubicBezTo>
                  <a:pt x="127" y="163"/>
                  <a:pt x="128" y="160"/>
                  <a:pt x="130" y="157"/>
                </a:cubicBezTo>
                <a:cubicBezTo>
                  <a:pt x="131" y="155"/>
                  <a:pt x="133" y="153"/>
                  <a:pt x="134" y="150"/>
                </a:cubicBezTo>
                <a:cubicBezTo>
                  <a:pt x="135" y="147"/>
                  <a:pt x="135" y="143"/>
                  <a:pt x="135" y="138"/>
                </a:cubicBezTo>
                <a:cubicBezTo>
                  <a:pt x="136" y="129"/>
                  <a:pt x="137" y="120"/>
                  <a:pt x="139" y="112"/>
                </a:cubicBezTo>
                <a:cubicBezTo>
                  <a:pt x="138" y="114"/>
                  <a:pt x="137" y="116"/>
                  <a:pt x="136" y="116"/>
                </a:cubicBezTo>
                <a:close/>
                <a:moveTo>
                  <a:pt x="106" y="122"/>
                </a:moveTo>
                <a:cubicBezTo>
                  <a:pt x="107" y="122"/>
                  <a:pt x="107" y="122"/>
                  <a:pt x="108" y="122"/>
                </a:cubicBezTo>
                <a:cubicBezTo>
                  <a:pt x="109" y="121"/>
                  <a:pt x="109" y="119"/>
                  <a:pt x="112" y="120"/>
                </a:cubicBezTo>
                <a:cubicBezTo>
                  <a:pt x="112" y="120"/>
                  <a:pt x="112" y="121"/>
                  <a:pt x="113" y="121"/>
                </a:cubicBezTo>
                <a:cubicBezTo>
                  <a:pt x="112" y="118"/>
                  <a:pt x="111" y="116"/>
                  <a:pt x="109" y="114"/>
                </a:cubicBezTo>
                <a:cubicBezTo>
                  <a:pt x="108" y="117"/>
                  <a:pt x="107" y="119"/>
                  <a:pt x="106" y="122"/>
                </a:cubicBezTo>
                <a:close/>
                <a:moveTo>
                  <a:pt x="147" y="119"/>
                </a:moveTo>
                <a:cubicBezTo>
                  <a:pt x="148" y="120"/>
                  <a:pt x="150" y="119"/>
                  <a:pt x="151" y="118"/>
                </a:cubicBezTo>
                <a:cubicBezTo>
                  <a:pt x="150" y="117"/>
                  <a:pt x="150" y="115"/>
                  <a:pt x="150" y="114"/>
                </a:cubicBezTo>
                <a:cubicBezTo>
                  <a:pt x="149" y="116"/>
                  <a:pt x="147" y="117"/>
                  <a:pt x="147" y="119"/>
                </a:cubicBezTo>
                <a:close/>
                <a:moveTo>
                  <a:pt x="145" y="121"/>
                </a:moveTo>
                <a:cubicBezTo>
                  <a:pt x="143" y="124"/>
                  <a:pt x="142" y="128"/>
                  <a:pt x="138" y="129"/>
                </a:cubicBezTo>
                <a:cubicBezTo>
                  <a:pt x="138" y="130"/>
                  <a:pt x="138" y="131"/>
                  <a:pt x="138" y="132"/>
                </a:cubicBezTo>
                <a:cubicBezTo>
                  <a:pt x="140" y="131"/>
                  <a:pt x="140" y="133"/>
                  <a:pt x="141" y="133"/>
                </a:cubicBezTo>
                <a:cubicBezTo>
                  <a:pt x="142" y="132"/>
                  <a:pt x="142" y="130"/>
                  <a:pt x="144" y="130"/>
                </a:cubicBezTo>
                <a:cubicBezTo>
                  <a:pt x="145" y="131"/>
                  <a:pt x="145" y="133"/>
                  <a:pt x="147" y="135"/>
                </a:cubicBezTo>
                <a:cubicBezTo>
                  <a:pt x="148" y="133"/>
                  <a:pt x="148" y="131"/>
                  <a:pt x="149" y="131"/>
                </a:cubicBezTo>
                <a:cubicBezTo>
                  <a:pt x="151" y="130"/>
                  <a:pt x="151" y="133"/>
                  <a:pt x="153" y="133"/>
                </a:cubicBezTo>
                <a:cubicBezTo>
                  <a:pt x="153" y="129"/>
                  <a:pt x="152" y="124"/>
                  <a:pt x="151" y="120"/>
                </a:cubicBezTo>
                <a:cubicBezTo>
                  <a:pt x="149" y="121"/>
                  <a:pt x="147" y="122"/>
                  <a:pt x="145" y="121"/>
                </a:cubicBezTo>
                <a:close/>
                <a:moveTo>
                  <a:pt x="114" y="125"/>
                </a:moveTo>
                <a:cubicBezTo>
                  <a:pt x="112" y="125"/>
                  <a:pt x="112" y="123"/>
                  <a:pt x="110" y="123"/>
                </a:cubicBezTo>
                <a:cubicBezTo>
                  <a:pt x="110" y="125"/>
                  <a:pt x="107" y="125"/>
                  <a:pt x="106" y="123"/>
                </a:cubicBezTo>
                <a:cubicBezTo>
                  <a:pt x="105" y="127"/>
                  <a:pt x="102" y="131"/>
                  <a:pt x="102" y="134"/>
                </a:cubicBezTo>
                <a:cubicBezTo>
                  <a:pt x="103" y="134"/>
                  <a:pt x="103" y="134"/>
                  <a:pt x="105" y="134"/>
                </a:cubicBezTo>
                <a:cubicBezTo>
                  <a:pt x="105" y="135"/>
                  <a:pt x="106" y="136"/>
                  <a:pt x="106" y="136"/>
                </a:cubicBezTo>
                <a:cubicBezTo>
                  <a:pt x="109" y="134"/>
                  <a:pt x="111" y="136"/>
                  <a:pt x="112" y="138"/>
                </a:cubicBezTo>
                <a:cubicBezTo>
                  <a:pt x="112" y="136"/>
                  <a:pt x="115" y="134"/>
                  <a:pt x="117" y="137"/>
                </a:cubicBezTo>
                <a:cubicBezTo>
                  <a:pt x="116" y="134"/>
                  <a:pt x="118" y="132"/>
                  <a:pt x="118" y="131"/>
                </a:cubicBezTo>
                <a:cubicBezTo>
                  <a:pt x="118" y="129"/>
                  <a:pt x="115" y="127"/>
                  <a:pt x="115" y="124"/>
                </a:cubicBezTo>
                <a:cubicBezTo>
                  <a:pt x="115" y="125"/>
                  <a:pt x="114" y="125"/>
                  <a:pt x="114" y="125"/>
                </a:cubicBezTo>
                <a:close/>
                <a:moveTo>
                  <a:pt x="137" y="143"/>
                </a:moveTo>
                <a:cubicBezTo>
                  <a:pt x="138" y="141"/>
                  <a:pt x="140" y="137"/>
                  <a:pt x="142" y="140"/>
                </a:cubicBezTo>
                <a:cubicBezTo>
                  <a:pt x="142" y="149"/>
                  <a:pt x="143" y="159"/>
                  <a:pt x="145" y="168"/>
                </a:cubicBezTo>
                <a:cubicBezTo>
                  <a:pt x="140" y="181"/>
                  <a:pt x="139" y="193"/>
                  <a:pt x="136" y="206"/>
                </a:cubicBezTo>
                <a:cubicBezTo>
                  <a:pt x="138" y="206"/>
                  <a:pt x="141" y="205"/>
                  <a:pt x="143" y="204"/>
                </a:cubicBezTo>
                <a:cubicBezTo>
                  <a:pt x="147" y="183"/>
                  <a:pt x="150" y="158"/>
                  <a:pt x="153" y="136"/>
                </a:cubicBezTo>
                <a:cubicBezTo>
                  <a:pt x="152" y="136"/>
                  <a:pt x="151" y="134"/>
                  <a:pt x="150" y="133"/>
                </a:cubicBezTo>
                <a:cubicBezTo>
                  <a:pt x="150" y="138"/>
                  <a:pt x="143" y="137"/>
                  <a:pt x="144" y="133"/>
                </a:cubicBezTo>
                <a:cubicBezTo>
                  <a:pt x="143" y="134"/>
                  <a:pt x="142" y="135"/>
                  <a:pt x="141" y="135"/>
                </a:cubicBezTo>
                <a:cubicBezTo>
                  <a:pt x="139" y="135"/>
                  <a:pt x="139" y="134"/>
                  <a:pt x="138" y="134"/>
                </a:cubicBezTo>
                <a:cubicBezTo>
                  <a:pt x="138" y="137"/>
                  <a:pt x="137" y="141"/>
                  <a:pt x="137" y="143"/>
                </a:cubicBezTo>
                <a:close/>
                <a:moveTo>
                  <a:pt x="80" y="139"/>
                </a:moveTo>
                <a:cubicBezTo>
                  <a:pt x="81" y="139"/>
                  <a:pt x="82" y="139"/>
                  <a:pt x="83" y="138"/>
                </a:cubicBezTo>
                <a:cubicBezTo>
                  <a:pt x="82" y="138"/>
                  <a:pt x="82" y="136"/>
                  <a:pt x="82" y="136"/>
                </a:cubicBezTo>
                <a:cubicBezTo>
                  <a:pt x="81" y="137"/>
                  <a:pt x="80" y="138"/>
                  <a:pt x="80" y="139"/>
                </a:cubicBezTo>
                <a:close/>
                <a:moveTo>
                  <a:pt x="103" y="137"/>
                </a:moveTo>
                <a:cubicBezTo>
                  <a:pt x="103" y="137"/>
                  <a:pt x="103" y="137"/>
                  <a:pt x="102" y="137"/>
                </a:cubicBezTo>
                <a:cubicBezTo>
                  <a:pt x="101" y="146"/>
                  <a:pt x="103" y="160"/>
                  <a:pt x="103" y="172"/>
                </a:cubicBezTo>
                <a:cubicBezTo>
                  <a:pt x="103" y="183"/>
                  <a:pt x="102" y="193"/>
                  <a:pt x="102" y="202"/>
                </a:cubicBezTo>
                <a:cubicBezTo>
                  <a:pt x="109" y="199"/>
                  <a:pt x="116" y="202"/>
                  <a:pt x="116" y="207"/>
                </a:cubicBezTo>
                <a:cubicBezTo>
                  <a:pt x="117" y="204"/>
                  <a:pt x="119" y="200"/>
                  <a:pt x="119" y="196"/>
                </a:cubicBezTo>
                <a:cubicBezTo>
                  <a:pt x="120" y="193"/>
                  <a:pt x="118" y="189"/>
                  <a:pt x="118" y="186"/>
                </a:cubicBezTo>
                <a:cubicBezTo>
                  <a:pt x="118" y="185"/>
                  <a:pt x="119" y="184"/>
                  <a:pt x="119" y="183"/>
                </a:cubicBezTo>
                <a:cubicBezTo>
                  <a:pt x="120" y="169"/>
                  <a:pt x="117" y="152"/>
                  <a:pt x="119" y="139"/>
                </a:cubicBezTo>
                <a:cubicBezTo>
                  <a:pt x="117" y="139"/>
                  <a:pt x="116" y="138"/>
                  <a:pt x="115" y="138"/>
                </a:cubicBezTo>
                <a:cubicBezTo>
                  <a:pt x="115" y="142"/>
                  <a:pt x="110" y="142"/>
                  <a:pt x="109" y="138"/>
                </a:cubicBezTo>
                <a:cubicBezTo>
                  <a:pt x="108" y="138"/>
                  <a:pt x="107" y="140"/>
                  <a:pt x="106" y="139"/>
                </a:cubicBezTo>
                <a:cubicBezTo>
                  <a:pt x="104" y="139"/>
                  <a:pt x="105" y="137"/>
                  <a:pt x="103" y="137"/>
                </a:cubicBezTo>
                <a:close/>
                <a:moveTo>
                  <a:pt x="80" y="141"/>
                </a:moveTo>
                <a:cubicBezTo>
                  <a:pt x="81" y="142"/>
                  <a:pt x="81" y="143"/>
                  <a:pt x="82" y="144"/>
                </a:cubicBezTo>
                <a:cubicBezTo>
                  <a:pt x="82" y="143"/>
                  <a:pt x="83" y="143"/>
                  <a:pt x="84" y="143"/>
                </a:cubicBezTo>
                <a:cubicBezTo>
                  <a:pt x="83" y="142"/>
                  <a:pt x="84" y="142"/>
                  <a:pt x="84" y="140"/>
                </a:cubicBezTo>
                <a:cubicBezTo>
                  <a:pt x="83" y="140"/>
                  <a:pt x="81" y="141"/>
                  <a:pt x="80" y="141"/>
                </a:cubicBezTo>
                <a:close/>
                <a:moveTo>
                  <a:pt x="71" y="150"/>
                </a:moveTo>
                <a:cubicBezTo>
                  <a:pt x="72" y="152"/>
                  <a:pt x="72" y="153"/>
                  <a:pt x="73" y="155"/>
                </a:cubicBezTo>
                <a:cubicBezTo>
                  <a:pt x="77" y="168"/>
                  <a:pt x="82" y="179"/>
                  <a:pt x="87" y="192"/>
                </a:cubicBezTo>
                <a:cubicBezTo>
                  <a:pt x="88" y="186"/>
                  <a:pt x="88" y="179"/>
                  <a:pt x="88" y="173"/>
                </a:cubicBezTo>
                <a:cubicBezTo>
                  <a:pt x="88" y="172"/>
                  <a:pt x="87" y="172"/>
                  <a:pt x="87" y="171"/>
                </a:cubicBezTo>
                <a:cubicBezTo>
                  <a:pt x="84" y="161"/>
                  <a:pt x="81" y="150"/>
                  <a:pt x="78" y="140"/>
                </a:cubicBezTo>
                <a:cubicBezTo>
                  <a:pt x="75" y="143"/>
                  <a:pt x="73" y="147"/>
                  <a:pt x="71" y="150"/>
                </a:cubicBezTo>
                <a:close/>
                <a:moveTo>
                  <a:pt x="136" y="148"/>
                </a:moveTo>
                <a:cubicBezTo>
                  <a:pt x="137" y="150"/>
                  <a:pt x="137" y="151"/>
                  <a:pt x="139" y="151"/>
                </a:cubicBezTo>
                <a:cubicBezTo>
                  <a:pt x="138" y="150"/>
                  <a:pt x="140" y="151"/>
                  <a:pt x="140" y="150"/>
                </a:cubicBezTo>
                <a:cubicBezTo>
                  <a:pt x="140" y="148"/>
                  <a:pt x="139" y="145"/>
                  <a:pt x="139" y="144"/>
                </a:cubicBezTo>
                <a:cubicBezTo>
                  <a:pt x="138" y="145"/>
                  <a:pt x="137" y="147"/>
                  <a:pt x="136" y="148"/>
                </a:cubicBezTo>
                <a:close/>
                <a:moveTo>
                  <a:pt x="82" y="145"/>
                </a:moveTo>
                <a:cubicBezTo>
                  <a:pt x="82" y="147"/>
                  <a:pt x="83" y="148"/>
                  <a:pt x="83" y="149"/>
                </a:cubicBezTo>
                <a:cubicBezTo>
                  <a:pt x="85" y="149"/>
                  <a:pt x="86" y="146"/>
                  <a:pt x="84" y="144"/>
                </a:cubicBezTo>
                <a:cubicBezTo>
                  <a:pt x="84" y="145"/>
                  <a:pt x="83" y="145"/>
                  <a:pt x="82" y="145"/>
                </a:cubicBezTo>
                <a:close/>
                <a:moveTo>
                  <a:pt x="84" y="150"/>
                </a:moveTo>
                <a:cubicBezTo>
                  <a:pt x="84" y="152"/>
                  <a:pt x="84" y="153"/>
                  <a:pt x="84" y="153"/>
                </a:cubicBezTo>
                <a:cubicBezTo>
                  <a:pt x="85" y="153"/>
                  <a:pt x="86" y="153"/>
                  <a:pt x="87" y="152"/>
                </a:cubicBezTo>
                <a:cubicBezTo>
                  <a:pt x="87" y="151"/>
                  <a:pt x="86" y="150"/>
                  <a:pt x="86" y="149"/>
                </a:cubicBezTo>
                <a:cubicBezTo>
                  <a:pt x="85" y="150"/>
                  <a:pt x="84" y="150"/>
                  <a:pt x="84" y="150"/>
                </a:cubicBezTo>
                <a:close/>
                <a:moveTo>
                  <a:pt x="131" y="169"/>
                </a:moveTo>
                <a:cubicBezTo>
                  <a:pt x="134" y="168"/>
                  <a:pt x="133" y="165"/>
                  <a:pt x="135" y="164"/>
                </a:cubicBezTo>
                <a:cubicBezTo>
                  <a:pt x="138" y="164"/>
                  <a:pt x="137" y="168"/>
                  <a:pt x="140" y="169"/>
                </a:cubicBezTo>
                <a:cubicBezTo>
                  <a:pt x="143" y="165"/>
                  <a:pt x="140" y="158"/>
                  <a:pt x="140" y="154"/>
                </a:cubicBezTo>
                <a:cubicBezTo>
                  <a:pt x="137" y="154"/>
                  <a:pt x="137" y="152"/>
                  <a:pt x="135" y="152"/>
                </a:cubicBezTo>
                <a:cubicBezTo>
                  <a:pt x="133" y="157"/>
                  <a:pt x="125" y="164"/>
                  <a:pt x="131" y="169"/>
                </a:cubicBezTo>
                <a:close/>
                <a:moveTo>
                  <a:pt x="85" y="155"/>
                </a:moveTo>
                <a:cubicBezTo>
                  <a:pt x="85" y="157"/>
                  <a:pt x="86" y="158"/>
                  <a:pt x="86" y="160"/>
                </a:cubicBezTo>
                <a:cubicBezTo>
                  <a:pt x="89" y="159"/>
                  <a:pt x="88" y="156"/>
                  <a:pt x="88" y="154"/>
                </a:cubicBezTo>
                <a:cubicBezTo>
                  <a:pt x="86" y="154"/>
                  <a:pt x="86" y="155"/>
                  <a:pt x="85" y="155"/>
                </a:cubicBezTo>
                <a:close/>
                <a:moveTo>
                  <a:pt x="74" y="175"/>
                </a:moveTo>
                <a:cubicBezTo>
                  <a:pt x="76" y="177"/>
                  <a:pt x="78" y="181"/>
                  <a:pt x="79" y="184"/>
                </a:cubicBezTo>
                <a:cubicBezTo>
                  <a:pt x="81" y="192"/>
                  <a:pt x="84" y="202"/>
                  <a:pt x="85" y="209"/>
                </a:cubicBezTo>
                <a:cubicBezTo>
                  <a:pt x="86" y="209"/>
                  <a:pt x="87" y="209"/>
                  <a:pt x="87" y="209"/>
                </a:cubicBezTo>
                <a:cubicBezTo>
                  <a:pt x="87" y="206"/>
                  <a:pt x="88" y="204"/>
                  <a:pt x="87" y="202"/>
                </a:cubicBezTo>
                <a:cubicBezTo>
                  <a:pt x="87" y="200"/>
                  <a:pt x="86" y="199"/>
                  <a:pt x="86" y="198"/>
                </a:cubicBezTo>
                <a:cubicBezTo>
                  <a:pt x="85" y="195"/>
                  <a:pt x="84" y="191"/>
                  <a:pt x="82" y="187"/>
                </a:cubicBezTo>
                <a:cubicBezTo>
                  <a:pt x="81" y="184"/>
                  <a:pt x="79" y="181"/>
                  <a:pt x="78" y="178"/>
                </a:cubicBezTo>
                <a:cubicBezTo>
                  <a:pt x="77" y="173"/>
                  <a:pt x="75" y="170"/>
                  <a:pt x="74" y="166"/>
                </a:cubicBezTo>
                <a:cubicBezTo>
                  <a:pt x="72" y="162"/>
                  <a:pt x="71" y="158"/>
                  <a:pt x="69" y="155"/>
                </a:cubicBezTo>
                <a:cubicBezTo>
                  <a:pt x="69" y="163"/>
                  <a:pt x="73" y="168"/>
                  <a:pt x="74" y="175"/>
                </a:cubicBezTo>
                <a:close/>
                <a:moveTo>
                  <a:pt x="88" y="166"/>
                </a:moveTo>
                <a:cubicBezTo>
                  <a:pt x="88" y="164"/>
                  <a:pt x="88" y="163"/>
                  <a:pt x="88" y="161"/>
                </a:cubicBezTo>
                <a:cubicBezTo>
                  <a:pt x="85" y="161"/>
                  <a:pt x="87" y="165"/>
                  <a:pt x="88" y="166"/>
                </a:cubicBezTo>
                <a:close/>
                <a:moveTo>
                  <a:pt x="45" y="166"/>
                </a:moveTo>
                <a:cubicBezTo>
                  <a:pt x="45" y="170"/>
                  <a:pt x="43" y="175"/>
                  <a:pt x="44" y="178"/>
                </a:cubicBezTo>
                <a:cubicBezTo>
                  <a:pt x="46" y="179"/>
                  <a:pt x="47" y="175"/>
                  <a:pt x="49" y="175"/>
                </a:cubicBezTo>
                <a:cubicBezTo>
                  <a:pt x="51" y="175"/>
                  <a:pt x="51" y="178"/>
                  <a:pt x="53" y="177"/>
                </a:cubicBezTo>
                <a:cubicBezTo>
                  <a:pt x="55" y="172"/>
                  <a:pt x="50" y="169"/>
                  <a:pt x="49" y="165"/>
                </a:cubicBezTo>
                <a:cubicBezTo>
                  <a:pt x="47" y="165"/>
                  <a:pt x="46" y="165"/>
                  <a:pt x="45" y="166"/>
                </a:cubicBezTo>
                <a:close/>
                <a:moveTo>
                  <a:pt x="118" y="209"/>
                </a:moveTo>
                <a:cubicBezTo>
                  <a:pt x="122" y="209"/>
                  <a:pt x="121" y="209"/>
                  <a:pt x="126" y="209"/>
                </a:cubicBezTo>
                <a:cubicBezTo>
                  <a:pt x="130" y="198"/>
                  <a:pt x="130" y="181"/>
                  <a:pt x="134" y="169"/>
                </a:cubicBezTo>
                <a:cubicBezTo>
                  <a:pt x="133" y="170"/>
                  <a:pt x="132" y="170"/>
                  <a:pt x="131" y="170"/>
                </a:cubicBezTo>
                <a:cubicBezTo>
                  <a:pt x="129" y="170"/>
                  <a:pt x="129" y="167"/>
                  <a:pt x="128" y="167"/>
                </a:cubicBezTo>
                <a:cubicBezTo>
                  <a:pt x="126" y="180"/>
                  <a:pt x="121" y="197"/>
                  <a:pt x="118" y="209"/>
                </a:cubicBezTo>
                <a:close/>
                <a:moveTo>
                  <a:pt x="129" y="208"/>
                </a:moveTo>
                <a:cubicBezTo>
                  <a:pt x="131" y="208"/>
                  <a:pt x="132" y="208"/>
                  <a:pt x="134" y="207"/>
                </a:cubicBezTo>
                <a:cubicBezTo>
                  <a:pt x="136" y="194"/>
                  <a:pt x="139" y="183"/>
                  <a:pt x="142" y="170"/>
                </a:cubicBezTo>
                <a:cubicBezTo>
                  <a:pt x="141" y="170"/>
                  <a:pt x="140" y="171"/>
                  <a:pt x="138" y="171"/>
                </a:cubicBezTo>
                <a:cubicBezTo>
                  <a:pt x="138" y="171"/>
                  <a:pt x="137" y="170"/>
                  <a:pt x="137" y="169"/>
                </a:cubicBezTo>
                <a:cubicBezTo>
                  <a:pt x="133" y="182"/>
                  <a:pt x="131" y="194"/>
                  <a:pt x="129" y="208"/>
                </a:cubicBezTo>
                <a:close/>
                <a:moveTo>
                  <a:pt x="51" y="179"/>
                </a:moveTo>
                <a:cubicBezTo>
                  <a:pt x="54" y="189"/>
                  <a:pt x="58" y="198"/>
                  <a:pt x="60" y="208"/>
                </a:cubicBezTo>
                <a:cubicBezTo>
                  <a:pt x="60" y="208"/>
                  <a:pt x="62" y="209"/>
                  <a:pt x="63" y="208"/>
                </a:cubicBezTo>
                <a:cubicBezTo>
                  <a:pt x="62" y="204"/>
                  <a:pt x="62" y="201"/>
                  <a:pt x="60" y="199"/>
                </a:cubicBezTo>
                <a:cubicBezTo>
                  <a:pt x="61" y="196"/>
                  <a:pt x="59" y="190"/>
                  <a:pt x="58" y="187"/>
                </a:cubicBezTo>
                <a:cubicBezTo>
                  <a:pt x="58" y="185"/>
                  <a:pt x="58" y="184"/>
                  <a:pt x="57" y="183"/>
                </a:cubicBezTo>
                <a:cubicBezTo>
                  <a:pt x="57" y="183"/>
                  <a:pt x="56" y="183"/>
                  <a:pt x="56" y="183"/>
                </a:cubicBezTo>
                <a:cubicBezTo>
                  <a:pt x="55" y="181"/>
                  <a:pt x="56" y="179"/>
                  <a:pt x="55" y="177"/>
                </a:cubicBezTo>
                <a:cubicBezTo>
                  <a:pt x="54" y="179"/>
                  <a:pt x="53" y="180"/>
                  <a:pt x="51" y="179"/>
                </a:cubicBezTo>
                <a:close/>
                <a:moveTo>
                  <a:pt x="45" y="180"/>
                </a:moveTo>
                <a:cubicBezTo>
                  <a:pt x="48" y="187"/>
                  <a:pt x="49" y="195"/>
                  <a:pt x="53" y="201"/>
                </a:cubicBezTo>
                <a:cubicBezTo>
                  <a:pt x="51" y="202"/>
                  <a:pt x="54" y="203"/>
                  <a:pt x="53" y="205"/>
                </a:cubicBezTo>
                <a:cubicBezTo>
                  <a:pt x="55" y="206"/>
                  <a:pt x="56" y="207"/>
                  <a:pt x="58" y="207"/>
                </a:cubicBezTo>
                <a:cubicBezTo>
                  <a:pt x="55" y="197"/>
                  <a:pt x="52" y="187"/>
                  <a:pt x="48" y="178"/>
                </a:cubicBezTo>
                <a:cubicBezTo>
                  <a:pt x="48" y="179"/>
                  <a:pt x="46" y="180"/>
                  <a:pt x="45" y="180"/>
                </a:cubicBezTo>
                <a:close/>
                <a:moveTo>
                  <a:pt x="60" y="184"/>
                </a:moveTo>
                <a:cubicBezTo>
                  <a:pt x="62" y="188"/>
                  <a:pt x="60" y="193"/>
                  <a:pt x="63" y="196"/>
                </a:cubicBezTo>
                <a:cubicBezTo>
                  <a:pt x="65" y="199"/>
                  <a:pt x="70" y="199"/>
                  <a:pt x="73" y="201"/>
                </a:cubicBezTo>
                <a:cubicBezTo>
                  <a:pt x="75" y="203"/>
                  <a:pt x="76" y="206"/>
                  <a:pt x="78" y="208"/>
                </a:cubicBezTo>
                <a:cubicBezTo>
                  <a:pt x="79" y="209"/>
                  <a:pt x="80" y="209"/>
                  <a:pt x="83" y="209"/>
                </a:cubicBezTo>
                <a:cubicBezTo>
                  <a:pt x="80" y="200"/>
                  <a:pt x="78" y="189"/>
                  <a:pt x="74" y="179"/>
                </a:cubicBezTo>
                <a:cubicBezTo>
                  <a:pt x="68" y="181"/>
                  <a:pt x="64" y="181"/>
                  <a:pt x="60" y="184"/>
                </a:cubicBezTo>
                <a:close/>
                <a:moveTo>
                  <a:pt x="65" y="208"/>
                </a:moveTo>
                <a:cubicBezTo>
                  <a:pt x="69" y="208"/>
                  <a:pt x="71" y="208"/>
                  <a:pt x="75" y="208"/>
                </a:cubicBezTo>
                <a:cubicBezTo>
                  <a:pt x="73" y="203"/>
                  <a:pt x="69" y="201"/>
                  <a:pt x="63" y="199"/>
                </a:cubicBezTo>
                <a:cubicBezTo>
                  <a:pt x="63" y="202"/>
                  <a:pt x="66" y="206"/>
                  <a:pt x="65" y="208"/>
                </a:cubicBezTo>
                <a:close/>
                <a:moveTo>
                  <a:pt x="113" y="221"/>
                </a:moveTo>
                <a:cubicBezTo>
                  <a:pt x="112" y="227"/>
                  <a:pt x="117" y="233"/>
                  <a:pt x="111" y="237"/>
                </a:cubicBezTo>
                <a:cubicBezTo>
                  <a:pt x="109" y="237"/>
                  <a:pt x="106" y="241"/>
                  <a:pt x="104" y="238"/>
                </a:cubicBezTo>
                <a:cubicBezTo>
                  <a:pt x="104" y="234"/>
                  <a:pt x="104" y="230"/>
                  <a:pt x="104" y="226"/>
                </a:cubicBezTo>
                <a:cubicBezTo>
                  <a:pt x="104" y="221"/>
                  <a:pt x="108" y="220"/>
                  <a:pt x="110" y="224"/>
                </a:cubicBezTo>
                <a:cubicBezTo>
                  <a:pt x="109" y="228"/>
                  <a:pt x="108" y="232"/>
                  <a:pt x="110" y="235"/>
                </a:cubicBezTo>
                <a:cubicBezTo>
                  <a:pt x="112" y="232"/>
                  <a:pt x="110" y="226"/>
                  <a:pt x="111" y="221"/>
                </a:cubicBezTo>
                <a:cubicBezTo>
                  <a:pt x="110" y="219"/>
                  <a:pt x="107" y="219"/>
                  <a:pt x="104" y="218"/>
                </a:cubicBezTo>
                <a:cubicBezTo>
                  <a:pt x="104" y="220"/>
                  <a:pt x="103" y="221"/>
                  <a:pt x="102" y="221"/>
                </a:cubicBezTo>
                <a:cubicBezTo>
                  <a:pt x="102" y="226"/>
                  <a:pt x="101" y="235"/>
                  <a:pt x="102" y="239"/>
                </a:cubicBezTo>
                <a:cubicBezTo>
                  <a:pt x="104" y="243"/>
                  <a:pt x="111" y="242"/>
                  <a:pt x="114" y="239"/>
                </a:cubicBezTo>
                <a:cubicBezTo>
                  <a:pt x="114" y="236"/>
                  <a:pt x="115" y="231"/>
                  <a:pt x="114" y="228"/>
                </a:cubicBezTo>
                <a:cubicBezTo>
                  <a:pt x="115" y="227"/>
                  <a:pt x="114" y="226"/>
                  <a:pt x="114" y="225"/>
                </a:cubicBezTo>
                <a:cubicBezTo>
                  <a:pt x="114" y="217"/>
                  <a:pt x="115" y="209"/>
                  <a:pt x="112" y="204"/>
                </a:cubicBezTo>
                <a:cubicBezTo>
                  <a:pt x="110" y="204"/>
                  <a:pt x="107" y="202"/>
                  <a:pt x="105" y="203"/>
                </a:cubicBezTo>
                <a:cubicBezTo>
                  <a:pt x="102" y="203"/>
                  <a:pt x="102" y="206"/>
                  <a:pt x="101" y="208"/>
                </a:cubicBezTo>
                <a:cubicBezTo>
                  <a:pt x="103" y="208"/>
                  <a:pt x="103" y="209"/>
                  <a:pt x="105" y="209"/>
                </a:cubicBezTo>
                <a:cubicBezTo>
                  <a:pt x="105" y="205"/>
                  <a:pt x="107" y="204"/>
                  <a:pt x="110" y="205"/>
                </a:cubicBezTo>
                <a:cubicBezTo>
                  <a:pt x="109" y="206"/>
                  <a:pt x="110" y="206"/>
                  <a:pt x="111" y="206"/>
                </a:cubicBezTo>
                <a:cubicBezTo>
                  <a:pt x="110" y="207"/>
                  <a:pt x="112" y="208"/>
                  <a:pt x="112" y="210"/>
                </a:cubicBezTo>
                <a:cubicBezTo>
                  <a:pt x="111" y="213"/>
                  <a:pt x="113" y="216"/>
                  <a:pt x="112" y="219"/>
                </a:cubicBezTo>
                <a:cubicBezTo>
                  <a:pt x="112" y="220"/>
                  <a:pt x="113" y="220"/>
                  <a:pt x="113" y="221"/>
                </a:cubicBezTo>
                <a:close/>
                <a:moveTo>
                  <a:pt x="81" y="217"/>
                </a:moveTo>
                <a:cubicBezTo>
                  <a:pt x="89" y="215"/>
                  <a:pt x="92" y="223"/>
                  <a:pt x="94" y="228"/>
                </a:cubicBezTo>
                <a:cubicBezTo>
                  <a:pt x="94" y="229"/>
                  <a:pt x="94" y="229"/>
                  <a:pt x="94" y="230"/>
                </a:cubicBezTo>
                <a:cubicBezTo>
                  <a:pt x="94" y="230"/>
                  <a:pt x="94" y="230"/>
                  <a:pt x="94" y="230"/>
                </a:cubicBezTo>
                <a:cubicBezTo>
                  <a:pt x="96" y="229"/>
                  <a:pt x="97" y="226"/>
                  <a:pt x="100" y="227"/>
                </a:cubicBezTo>
                <a:cubicBezTo>
                  <a:pt x="99" y="220"/>
                  <a:pt x="102" y="216"/>
                  <a:pt x="109" y="217"/>
                </a:cubicBezTo>
                <a:cubicBezTo>
                  <a:pt x="109" y="215"/>
                  <a:pt x="110" y="214"/>
                  <a:pt x="109" y="212"/>
                </a:cubicBezTo>
                <a:cubicBezTo>
                  <a:pt x="104" y="211"/>
                  <a:pt x="97" y="211"/>
                  <a:pt x="90" y="211"/>
                </a:cubicBezTo>
                <a:cubicBezTo>
                  <a:pt x="81" y="211"/>
                  <a:pt x="71" y="210"/>
                  <a:pt x="63" y="210"/>
                </a:cubicBezTo>
                <a:cubicBezTo>
                  <a:pt x="59" y="210"/>
                  <a:pt x="54" y="208"/>
                  <a:pt x="50" y="206"/>
                </a:cubicBezTo>
                <a:cubicBezTo>
                  <a:pt x="48" y="212"/>
                  <a:pt x="49" y="218"/>
                  <a:pt x="50" y="225"/>
                </a:cubicBezTo>
                <a:cubicBezTo>
                  <a:pt x="51" y="231"/>
                  <a:pt x="51" y="236"/>
                  <a:pt x="52" y="242"/>
                </a:cubicBezTo>
                <a:cubicBezTo>
                  <a:pt x="53" y="252"/>
                  <a:pt x="53" y="263"/>
                  <a:pt x="55" y="272"/>
                </a:cubicBezTo>
                <a:cubicBezTo>
                  <a:pt x="54" y="275"/>
                  <a:pt x="55" y="278"/>
                  <a:pt x="56" y="280"/>
                </a:cubicBezTo>
                <a:cubicBezTo>
                  <a:pt x="57" y="290"/>
                  <a:pt x="57" y="299"/>
                  <a:pt x="59" y="310"/>
                </a:cubicBezTo>
                <a:cubicBezTo>
                  <a:pt x="62" y="312"/>
                  <a:pt x="67" y="312"/>
                  <a:pt x="70" y="314"/>
                </a:cubicBezTo>
                <a:cubicBezTo>
                  <a:pt x="78" y="315"/>
                  <a:pt x="85" y="317"/>
                  <a:pt x="93" y="317"/>
                </a:cubicBezTo>
                <a:cubicBezTo>
                  <a:pt x="98" y="317"/>
                  <a:pt x="103" y="318"/>
                  <a:pt x="107" y="318"/>
                </a:cubicBezTo>
                <a:cubicBezTo>
                  <a:pt x="116" y="317"/>
                  <a:pt x="124" y="314"/>
                  <a:pt x="134" y="312"/>
                </a:cubicBezTo>
                <a:cubicBezTo>
                  <a:pt x="136" y="310"/>
                  <a:pt x="138" y="309"/>
                  <a:pt x="140" y="307"/>
                </a:cubicBezTo>
                <a:cubicBezTo>
                  <a:pt x="141" y="298"/>
                  <a:pt x="142" y="287"/>
                  <a:pt x="143" y="278"/>
                </a:cubicBezTo>
                <a:cubicBezTo>
                  <a:pt x="144" y="273"/>
                  <a:pt x="144" y="267"/>
                  <a:pt x="144" y="262"/>
                </a:cubicBezTo>
                <a:cubicBezTo>
                  <a:pt x="145" y="260"/>
                  <a:pt x="144" y="257"/>
                  <a:pt x="144" y="255"/>
                </a:cubicBezTo>
                <a:cubicBezTo>
                  <a:pt x="144" y="254"/>
                  <a:pt x="145" y="252"/>
                  <a:pt x="145" y="251"/>
                </a:cubicBezTo>
                <a:cubicBezTo>
                  <a:pt x="145" y="244"/>
                  <a:pt x="144" y="236"/>
                  <a:pt x="145" y="227"/>
                </a:cubicBezTo>
                <a:cubicBezTo>
                  <a:pt x="145" y="225"/>
                  <a:pt x="146" y="222"/>
                  <a:pt x="147" y="220"/>
                </a:cubicBezTo>
                <a:cubicBezTo>
                  <a:pt x="147" y="215"/>
                  <a:pt x="146" y="210"/>
                  <a:pt x="148" y="205"/>
                </a:cubicBezTo>
                <a:cubicBezTo>
                  <a:pt x="141" y="207"/>
                  <a:pt x="135" y="209"/>
                  <a:pt x="127" y="211"/>
                </a:cubicBezTo>
                <a:cubicBezTo>
                  <a:pt x="124" y="210"/>
                  <a:pt x="119" y="211"/>
                  <a:pt x="116" y="211"/>
                </a:cubicBezTo>
                <a:cubicBezTo>
                  <a:pt x="116" y="217"/>
                  <a:pt x="116" y="221"/>
                  <a:pt x="116" y="227"/>
                </a:cubicBezTo>
                <a:cubicBezTo>
                  <a:pt x="122" y="230"/>
                  <a:pt x="124" y="234"/>
                  <a:pt x="126" y="240"/>
                </a:cubicBezTo>
                <a:cubicBezTo>
                  <a:pt x="125" y="240"/>
                  <a:pt x="125" y="241"/>
                  <a:pt x="126" y="240"/>
                </a:cubicBezTo>
                <a:cubicBezTo>
                  <a:pt x="125" y="244"/>
                  <a:pt x="125" y="248"/>
                  <a:pt x="124" y="252"/>
                </a:cubicBezTo>
                <a:cubicBezTo>
                  <a:pt x="121" y="263"/>
                  <a:pt x="116" y="268"/>
                  <a:pt x="110" y="275"/>
                </a:cubicBezTo>
                <a:cubicBezTo>
                  <a:pt x="106" y="279"/>
                  <a:pt x="101" y="283"/>
                  <a:pt x="99" y="287"/>
                </a:cubicBezTo>
                <a:cubicBezTo>
                  <a:pt x="97" y="290"/>
                  <a:pt x="98" y="293"/>
                  <a:pt x="95" y="295"/>
                </a:cubicBezTo>
                <a:cubicBezTo>
                  <a:pt x="90" y="291"/>
                  <a:pt x="85" y="286"/>
                  <a:pt x="81" y="281"/>
                </a:cubicBezTo>
                <a:cubicBezTo>
                  <a:pt x="80" y="279"/>
                  <a:pt x="78" y="277"/>
                  <a:pt x="77" y="275"/>
                </a:cubicBezTo>
                <a:cubicBezTo>
                  <a:pt x="75" y="271"/>
                  <a:pt x="76" y="265"/>
                  <a:pt x="77" y="261"/>
                </a:cubicBezTo>
                <a:cubicBezTo>
                  <a:pt x="77" y="259"/>
                  <a:pt x="76" y="258"/>
                  <a:pt x="76" y="256"/>
                </a:cubicBezTo>
                <a:cubicBezTo>
                  <a:pt x="77" y="246"/>
                  <a:pt x="84" y="238"/>
                  <a:pt x="91" y="233"/>
                </a:cubicBezTo>
                <a:cubicBezTo>
                  <a:pt x="89" y="228"/>
                  <a:pt x="84" y="224"/>
                  <a:pt x="79" y="222"/>
                </a:cubicBezTo>
                <a:cubicBezTo>
                  <a:pt x="80" y="220"/>
                  <a:pt x="81" y="219"/>
                  <a:pt x="81" y="217"/>
                </a:cubicBezTo>
                <a:close/>
                <a:moveTo>
                  <a:pt x="82" y="221"/>
                </a:moveTo>
                <a:cubicBezTo>
                  <a:pt x="86" y="223"/>
                  <a:pt x="89" y="226"/>
                  <a:pt x="91" y="229"/>
                </a:cubicBezTo>
                <a:cubicBezTo>
                  <a:pt x="92" y="226"/>
                  <a:pt x="87" y="219"/>
                  <a:pt x="83" y="218"/>
                </a:cubicBezTo>
                <a:cubicBezTo>
                  <a:pt x="83" y="220"/>
                  <a:pt x="82" y="220"/>
                  <a:pt x="82" y="221"/>
                </a:cubicBezTo>
                <a:close/>
                <a:moveTo>
                  <a:pt x="107" y="232"/>
                </a:moveTo>
                <a:cubicBezTo>
                  <a:pt x="107" y="230"/>
                  <a:pt x="108" y="226"/>
                  <a:pt x="106" y="225"/>
                </a:cubicBezTo>
                <a:cubicBezTo>
                  <a:pt x="107" y="228"/>
                  <a:pt x="106" y="230"/>
                  <a:pt x="107" y="232"/>
                </a:cubicBezTo>
                <a:close/>
                <a:moveTo>
                  <a:pt x="116" y="237"/>
                </a:moveTo>
                <a:cubicBezTo>
                  <a:pt x="115" y="240"/>
                  <a:pt x="113" y="243"/>
                  <a:pt x="110" y="243"/>
                </a:cubicBezTo>
                <a:cubicBezTo>
                  <a:pt x="100" y="245"/>
                  <a:pt x="99" y="237"/>
                  <a:pt x="100" y="229"/>
                </a:cubicBezTo>
                <a:cubicBezTo>
                  <a:pt x="100" y="228"/>
                  <a:pt x="100" y="228"/>
                  <a:pt x="99" y="228"/>
                </a:cubicBezTo>
                <a:cubicBezTo>
                  <a:pt x="89" y="237"/>
                  <a:pt x="91" y="254"/>
                  <a:pt x="94" y="267"/>
                </a:cubicBezTo>
                <a:cubicBezTo>
                  <a:pt x="92" y="265"/>
                  <a:pt x="90" y="260"/>
                  <a:pt x="90" y="257"/>
                </a:cubicBezTo>
                <a:cubicBezTo>
                  <a:pt x="88" y="250"/>
                  <a:pt x="89" y="243"/>
                  <a:pt x="91" y="236"/>
                </a:cubicBezTo>
                <a:cubicBezTo>
                  <a:pt x="88" y="237"/>
                  <a:pt x="86" y="239"/>
                  <a:pt x="86" y="242"/>
                </a:cubicBezTo>
                <a:cubicBezTo>
                  <a:pt x="80" y="248"/>
                  <a:pt x="77" y="260"/>
                  <a:pt x="79" y="270"/>
                </a:cubicBezTo>
                <a:cubicBezTo>
                  <a:pt x="79" y="271"/>
                  <a:pt x="78" y="271"/>
                  <a:pt x="78" y="272"/>
                </a:cubicBezTo>
                <a:cubicBezTo>
                  <a:pt x="82" y="280"/>
                  <a:pt x="89" y="286"/>
                  <a:pt x="96" y="292"/>
                </a:cubicBezTo>
                <a:cubicBezTo>
                  <a:pt x="98" y="277"/>
                  <a:pt x="112" y="274"/>
                  <a:pt x="117" y="263"/>
                </a:cubicBezTo>
                <a:cubicBezTo>
                  <a:pt x="121" y="256"/>
                  <a:pt x="125" y="245"/>
                  <a:pt x="122" y="235"/>
                </a:cubicBezTo>
                <a:cubicBezTo>
                  <a:pt x="120" y="234"/>
                  <a:pt x="119" y="231"/>
                  <a:pt x="116" y="231"/>
                </a:cubicBezTo>
                <a:cubicBezTo>
                  <a:pt x="117" y="234"/>
                  <a:pt x="116" y="235"/>
                  <a:pt x="116" y="23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37" name="Freeform 203"/>
          <p:cNvSpPr/>
          <p:nvPr/>
        </p:nvSpPr>
        <p:spPr bwMode="auto">
          <a:xfrm>
            <a:off x="595313" y="3460750"/>
            <a:ext cx="141287" cy="130175"/>
          </a:xfrm>
          <a:custGeom>
            <a:avLst/>
            <a:gdLst>
              <a:gd name="T0" fmla="*/ 20 w 45"/>
              <a:gd name="T1" fmla="*/ 8 h 41"/>
              <a:gd name="T2" fmla="*/ 7 w 45"/>
              <a:gd name="T3" fmla="*/ 26 h 41"/>
              <a:gd name="T4" fmla="*/ 39 w 45"/>
              <a:gd name="T5" fmla="*/ 17 h 41"/>
              <a:gd name="T6" fmla="*/ 37 w 45"/>
              <a:gd name="T7" fmla="*/ 4 h 41"/>
              <a:gd name="T8" fmla="*/ 35 w 45"/>
              <a:gd name="T9" fmla="*/ 3 h 41"/>
              <a:gd name="T10" fmla="*/ 24 w 45"/>
              <a:gd name="T11" fmla="*/ 7 h 41"/>
              <a:gd name="T12" fmla="*/ 36 w 45"/>
              <a:gd name="T13" fmla="*/ 1 h 41"/>
              <a:gd name="T14" fmla="*/ 39 w 45"/>
              <a:gd name="T15" fmla="*/ 26 h 41"/>
              <a:gd name="T16" fmla="*/ 7 w 45"/>
              <a:gd name="T17" fmla="*/ 33 h 41"/>
              <a:gd name="T18" fmla="*/ 20 w 45"/>
              <a:gd name="T19" fmla="*/ 8 h 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5" h="41">
                <a:moveTo>
                  <a:pt x="20" y="8"/>
                </a:moveTo>
                <a:cubicBezTo>
                  <a:pt x="13" y="11"/>
                  <a:pt x="5" y="16"/>
                  <a:pt x="7" y="26"/>
                </a:cubicBezTo>
                <a:cubicBezTo>
                  <a:pt x="11" y="41"/>
                  <a:pt x="38" y="29"/>
                  <a:pt x="39" y="17"/>
                </a:cubicBezTo>
                <a:cubicBezTo>
                  <a:pt x="40" y="13"/>
                  <a:pt x="38" y="9"/>
                  <a:pt x="37" y="4"/>
                </a:cubicBezTo>
                <a:cubicBezTo>
                  <a:pt x="36" y="4"/>
                  <a:pt x="35" y="4"/>
                  <a:pt x="35" y="3"/>
                </a:cubicBezTo>
                <a:cubicBezTo>
                  <a:pt x="30" y="2"/>
                  <a:pt x="27" y="7"/>
                  <a:pt x="24" y="7"/>
                </a:cubicBezTo>
                <a:cubicBezTo>
                  <a:pt x="25" y="3"/>
                  <a:pt x="31" y="0"/>
                  <a:pt x="36" y="1"/>
                </a:cubicBezTo>
                <a:cubicBezTo>
                  <a:pt x="42" y="7"/>
                  <a:pt x="45" y="18"/>
                  <a:pt x="39" y="26"/>
                </a:cubicBezTo>
                <a:cubicBezTo>
                  <a:pt x="34" y="33"/>
                  <a:pt x="15" y="40"/>
                  <a:pt x="7" y="33"/>
                </a:cubicBezTo>
                <a:cubicBezTo>
                  <a:pt x="0" y="24"/>
                  <a:pt x="8" y="6"/>
                  <a:pt x="20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38" name="Freeform 204"/>
          <p:cNvSpPr/>
          <p:nvPr/>
        </p:nvSpPr>
        <p:spPr bwMode="auto">
          <a:xfrm>
            <a:off x="592138" y="3614738"/>
            <a:ext cx="79375" cy="60325"/>
          </a:xfrm>
          <a:custGeom>
            <a:avLst/>
            <a:gdLst>
              <a:gd name="T0" fmla="*/ 15 w 25"/>
              <a:gd name="T1" fmla="*/ 0 h 19"/>
              <a:gd name="T2" fmla="*/ 19 w 25"/>
              <a:gd name="T3" fmla="*/ 16 h 19"/>
              <a:gd name="T4" fmla="*/ 8 w 25"/>
              <a:gd name="T5" fmla="*/ 18 h 19"/>
              <a:gd name="T6" fmla="*/ 12 w 25"/>
              <a:gd name="T7" fmla="*/ 2 h 19"/>
              <a:gd name="T8" fmla="*/ 7 w 25"/>
              <a:gd name="T9" fmla="*/ 10 h 19"/>
              <a:gd name="T10" fmla="*/ 7 w 25"/>
              <a:gd name="T11" fmla="*/ 14 h 19"/>
              <a:gd name="T12" fmla="*/ 20 w 25"/>
              <a:gd name="T13" fmla="*/ 10 h 19"/>
              <a:gd name="T14" fmla="*/ 15 w 25"/>
              <a:gd name="T15" fmla="*/ 0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5" h="19">
                <a:moveTo>
                  <a:pt x="15" y="0"/>
                </a:moveTo>
                <a:cubicBezTo>
                  <a:pt x="23" y="1"/>
                  <a:pt x="25" y="12"/>
                  <a:pt x="19" y="16"/>
                </a:cubicBezTo>
                <a:cubicBezTo>
                  <a:pt x="17" y="18"/>
                  <a:pt x="10" y="19"/>
                  <a:pt x="8" y="18"/>
                </a:cubicBezTo>
                <a:cubicBezTo>
                  <a:pt x="0" y="16"/>
                  <a:pt x="4" y="3"/>
                  <a:pt x="12" y="2"/>
                </a:cubicBezTo>
                <a:cubicBezTo>
                  <a:pt x="14" y="5"/>
                  <a:pt x="7" y="6"/>
                  <a:pt x="7" y="10"/>
                </a:cubicBezTo>
                <a:cubicBezTo>
                  <a:pt x="6" y="12"/>
                  <a:pt x="8" y="12"/>
                  <a:pt x="7" y="14"/>
                </a:cubicBezTo>
                <a:cubicBezTo>
                  <a:pt x="12" y="18"/>
                  <a:pt x="19" y="14"/>
                  <a:pt x="20" y="10"/>
                </a:cubicBezTo>
                <a:cubicBezTo>
                  <a:pt x="21" y="5"/>
                  <a:pt x="16" y="4"/>
                  <a:pt x="1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39" name="Freeform 206"/>
          <p:cNvSpPr>
            <a:spLocks noEditPoints="1"/>
          </p:cNvSpPr>
          <p:nvPr/>
        </p:nvSpPr>
        <p:spPr bwMode="auto">
          <a:xfrm>
            <a:off x="547688" y="3284538"/>
            <a:ext cx="542925" cy="593725"/>
          </a:xfrm>
          <a:custGeom>
            <a:avLst/>
            <a:gdLst>
              <a:gd name="T0" fmla="*/ 79 w 172"/>
              <a:gd name="T1" fmla="*/ 173 h 188"/>
              <a:gd name="T2" fmla="*/ 41 w 172"/>
              <a:gd name="T3" fmla="*/ 170 h 188"/>
              <a:gd name="T4" fmla="*/ 1 w 172"/>
              <a:gd name="T5" fmla="*/ 94 h 188"/>
              <a:gd name="T6" fmla="*/ 12 w 172"/>
              <a:gd name="T7" fmla="*/ 65 h 188"/>
              <a:gd name="T8" fmla="*/ 83 w 172"/>
              <a:gd name="T9" fmla="*/ 40 h 188"/>
              <a:gd name="T10" fmla="*/ 112 w 172"/>
              <a:gd name="T11" fmla="*/ 9 h 188"/>
              <a:gd name="T12" fmla="*/ 126 w 172"/>
              <a:gd name="T13" fmla="*/ 25 h 188"/>
              <a:gd name="T14" fmla="*/ 168 w 172"/>
              <a:gd name="T15" fmla="*/ 28 h 188"/>
              <a:gd name="T16" fmla="*/ 155 w 172"/>
              <a:gd name="T17" fmla="*/ 59 h 188"/>
              <a:gd name="T18" fmla="*/ 168 w 172"/>
              <a:gd name="T19" fmla="*/ 84 h 188"/>
              <a:gd name="T20" fmla="*/ 149 w 172"/>
              <a:gd name="T21" fmla="*/ 151 h 188"/>
              <a:gd name="T22" fmla="*/ 91 w 172"/>
              <a:gd name="T23" fmla="*/ 177 h 188"/>
              <a:gd name="T24" fmla="*/ 79 w 172"/>
              <a:gd name="T25" fmla="*/ 179 h 188"/>
              <a:gd name="T26" fmla="*/ 105 w 172"/>
              <a:gd name="T27" fmla="*/ 9 h 188"/>
              <a:gd name="T28" fmla="*/ 96 w 172"/>
              <a:gd name="T29" fmla="*/ 11 h 188"/>
              <a:gd name="T30" fmla="*/ 90 w 172"/>
              <a:gd name="T31" fmla="*/ 28 h 188"/>
              <a:gd name="T32" fmla="*/ 86 w 172"/>
              <a:gd name="T33" fmla="*/ 42 h 188"/>
              <a:gd name="T34" fmla="*/ 105 w 172"/>
              <a:gd name="T35" fmla="*/ 12 h 188"/>
              <a:gd name="T36" fmla="*/ 149 w 172"/>
              <a:gd name="T37" fmla="*/ 30 h 188"/>
              <a:gd name="T38" fmla="*/ 108 w 172"/>
              <a:gd name="T39" fmla="*/ 38 h 188"/>
              <a:gd name="T40" fmla="*/ 116 w 172"/>
              <a:gd name="T41" fmla="*/ 44 h 188"/>
              <a:gd name="T42" fmla="*/ 119 w 172"/>
              <a:gd name="T43" fmla="*/ 43 h 188"/>
              <a:gd name="T44" fmla="*/ 134 w 172"/>
              <a:gd name="T45" fmla="*/ 32 h 188"/>
              <a:gd name="T46" fmla="*/ 139 w 172"/>
              <a:gd name="T47" fmla="*/ 41 h 188"/>
              <a:gd name="T48" fmla="*/ 155 w 172"/>
              <a:gd name="T49" fmla="*/ 37 h 188"/>
              <a:gd name="T50" fmla="*/ 142 w 172"/>
              <a:gd name="T51" fmla="*/ 58 h 188"/>
              <a:gd name="T52" fmla="*/ 132 w 172"/>
              <a:gd name="T53" fmla="*/ 63 h 188"/>
              <a:gd name="T54" fmla="*/ 113 w 172"/>
              <a:gd name="T55" fmla="*/ 50 h 188"/>
              <a:gd name="T56" fmla="*/ 126 w 172"/>
              <a:gd name="T57" fmla="*/ 64 h 188"/>
              <a:gd name="T58" fmla="*/ 166 w 172"/>
              <a:gd name="T59" fmla="*/ 33 h 188"/>
              <a:gd name="T60" fmla="*/ 60 w 172"/>
              <a:gd name="T61" fmla="*/ 42 h 188"/>
              <a:gd name="T62" fmla="*/ 22 w 172"/>
              <a:gd name="T63" fmla="*/ 59 h 188"/>
              <a:gd name="T64" fmla="*/ 16 w 172"/>
              <a:gd name="T65" fmla="*/ 66 h 188"/>
              <a:gd name="T66" fmla="*/ 6 w 172"/>
              <a:gd name="T67" fmla="*/ 113 h 188"/>
              <a:gd name="T68" fmla="*/ 28 w 172"/>
              <a:gd name="T69" fmla="*/ 152 h 188"/>
              <a:gd name="T70" fmla="*/ 71 w 172"/>
              <a:gd name="T71" fmla="*/ 171 h 188"/>
              <a:gd name="T72" fmla="*/ 74 w 172"/>
              <a:gd name="T73" fmla="*/ 169 h 188"/>
              <a:gd name="T74" fmla="*/ 95 w 172"/>
              <a:gd name="T75" fmla="*/ 154 h 188"/>
              <a:gd name="T76" fmla="*/ 110 w 172"/>
              <a:gd name="T77" fmla="*/ 174 h 188"/>
              <a:gd name="T78" fmla="*/ 142 w 172"/>
              <a:gd name="T79" fmla="*/ 153 h 188"/>
              <a:gd name="T80" fmla="*/ 164 w 172"/>
              <a:gd name="T81" fmla="*/ 97 h 188"/>
              <a:gd name="T82" fmla="*/ 150 w 172"/>
              <a:gd name="T83" fmla="*/ 63 h 188"/>
              <a:gd name="T84" fmla="*/ 98 w 172"/>
              <a:gd name="T85" fmla="*/ 65 h 188"/>
              <a:gd name="T86" fmla="*/ 78 w 172"/>
              <a:gd name="T87" fmla="*/ 54 h 188"/>
              <a:gd name="T88" fmla="*/ 87 w 172"/>
              <a:gd name="T89" fmla="*/ 63 h 188"/>
              <a:gd name="T90" fmla="*/ 60 w 172"/>
              <a:gd name="T91" fmla="*/ 42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72" h="188">
                <a:moveTo>
                  <a:pt x="79" y="179"/>
                </a:moveTo>
                <a:cubicBezTo>
                  <a:pt x="78" y="177"/>
                  <a:pt x="78" y="175"/>
                  <a:pt x="79" y="173"/>
                </a:cubicBezTo>
                <a:cubicBezTo>
                  <a:pt x="75" y="175"/>
                  <a:pt x="70" y="178"/>
                  <a:pt x="65" y="181"/>
                </a:cubicBezTo>
                <a:cubicBezTo>
                  <a:pt x="55" y="182"/>
                  <a:pt x="49" y="176"/>
                  <a:pt x="41" y="170"/>
                </a:cubicBezTo>
                <a:cubicBezTo>
                  <a:pt x="30" y="162"/>
                  <a:pt x="22" y="153"/>
                  <a:pt x="14" y="140"/>
                </a:cubicBezTo>
                <a:cubicBezTo>
                  <a:pt x="7" y="127"/>
                  <a:pt x="0" y="115"/>
                  <a:pt x="1" y="94"/>
                </a:cubicBezTo>
                <a:cubicBezTo>
                  <a:pt x="2" y="87"/>
                  <a:pt x="4" y="84"/>
                  <a:pt x="6" y="77"/>
                </a:cubicBezTo>
                <a:cubicBezTo>
                  <a:pt x="8" y="74"/>
                  <a:pt x="10" y="70"/>
                  <a:pt x="12" y="65"/>
                </a:cubicBezTo>
                <a:cubicBezTo>
                  <a:pt x="22" y="56"/>
                  <a:pt x="31" y="44"/>
                  <a:pt x="47" y="41"/>
                </a:cubicBezTo>
                <a:cubicBezTo>
                  <a:pt x="56" y="34"/>
                  <a:pt x="74" y="37"/>
                  <a:pt x="83" y="40"/>
                </a:cubicBezTo>
                <a:cubicBezTo>
                  <a:pt x="84" y="30"/>
                  <a:pt x="89" y="17"/>
                  <a:pt x="92" y="7"/>
                </a:cubicBezTo>
                <a:cubicBezTo>
                  <a:pt x="98" y="2"/>
                  <a:pt x="109" y="0"/>
                  <a:pt x="112" y="9"/>
                </a:cubicBezTo>
                <a:cubicBezTo>
                  <a:pt x="104" y="21"/>
                  <a:pt x="99" y="30"/>
                  <a:pt x="95" y="45"/>
                </a:cubicBezTo>
                <a:cubicBezTo>
                  <a:pt x="101" y="36"/>
                  <a:pt x="112" y="25"/>
                  <a:pt x="126" y="25"/>
                </a:cubicBezTo>
                <a:cubicBezTo>
                  <a:pt x="130" y="24"/>
                  <a:pt x="134" y="26"/>
                  <a:pt x="137" y="24"/>
                </a:cubicBezTo>
                <a:cubicBezTo>
                  <a:pt x="148" y="27"/>
                  <a:pt x="160" y="31"/>
                  <a:pt x="168" y="28"/>
                </a:cubicBezTo>
                <a:cubicBezTo>
                  <a:pt x="170" y="28"/>
                  <a:pt x="171" y="29"/>
                  <a:pt x="172" y="30"/>
                </a:cubicBezTo>
                <a:cubicBezTo>
                  <a:pt x="169" y="40"/>
                  <a:pt x="165" y="54"/>
                  <a:pt x="155" y="59"/>
                </a:cubicBezTo>
                <a:cubicBezTo>
                  <a:pt x="159" y="62"/>
                  <a:pt x="160" y="65"/>
                  <a:pt x="163" y="70"/>
                </a:cubicBezTo>
                <a:cubicBezTo>
                  <a:pt x="166" y="75"/>
                  <a:pt x="167" y="76"/>
                  <a:pt x="168" y="84"/>
                </a:cubicBezTo>
                <a:cubicBezTo>
                  <a:pt x="169" y="105"/>
                  <a:pt x="165" y="119"/>
                  <a:pt x="157" y="135"/>
                </a:cubicBezTo>
                <a:cubicBezTo>
                  <a:pt x="154" y="141"/>
                  <a:pt x="150" y="146"/>
                  <a:pt x="149" y="151"/>
                </a:cubicBezTo>
                <a:cubicBezTo>
                  <a:pt x="135" y="166"/>
                  <a:pt x="116" y="188"/>
                  <a:pt x="91" y="173"/>
                </a:cubicBezTo>
                <a:cubicBezTo>
                  <a:pt x="90" y="174"/>
                  <a:pt x="93" y="175"/>
                  <a:pt x="91" y="177"/>
                </a:cubicBezTo>
                <a:cubicBezTo>
                  <a:pt x="88" y="177"/>
                  <a:pt x="87" y="176"/>
                  <a:pt x="86" y="174"/>
                </a:cubicBezTo>
                <a:cubicBezTo>
                  <a:pt x="85" y="174"/>
                  <a:pt x="84" y="180"/>
                  <a:pt x="79" y="179"/>
                </a:cubicBezTo>
                <a:close/>
                <a:moveTo>
                  <a:pt x="98" y="8"/>
                </a:moveTo>
                <a:cubicBezTo>
                  <a:pt x="99" y="9"/>
                  <a:pt x="103" y="9"/>
                  <a:pt x="105" y="9"/>
                </a:cubicBezTo>
                <a:cubicBezTo>
                  <a:pt x="104" y="6"/>
                  <a:pt x="101" y="8"/>
                  <a:pt x="98" y="8"/>
                </a:cubicBezTo>
                <a:close/>
                <a:moveTo>
                  <a:pt x="96" y="11"/>
                </a:moveTo>
                <a:cubicBezTo>
                  <a:pt x="94" y="13"/>
                  <a:pt x="90" y="23"/>
                  <a:pt x="90" y="26"/>
                </a:cubicBezTo>
                <a:cubicBezTo>
                  <a:pt x="90" y="27"/>
                  <a:pt x="90" y="28"/>
                  <a:pt x="90" y="28"/>
                </a:cubicBezTo>
                <a:cubicBezTo>
                  <a:pt x="90" y="29"/>
                  <a:pt x="89" y="29"/>
                  <a:pt x="88" y="30"/>
                </a:cubicBezTo>
                <a:cubicBezTo>
                  <a:pt x="87" y="34"/>
                  <a:pt x="89" y="39"/>
                  <a:pt x="86" y="42"/>
                </a:cubicBezTo>
                <a:cubicBezTo>
                  <a:pt x="87" y="48"/>
                  <a:pt x="87" y="54"/>
                  <a:pt x="91" y="59"/>
                </a:cubicBezTo>
                <a:cubicBezTo>
                  <a:pt x="90" y="40"/>
                  <a:pt x="97" y="26"/>
                  <a:pt x="105" y="12"/>
                </a:cubicBezTo>
                <a:cubicBezTo>
                  <a:pt x="102" y="13"/>
                  <a:pt x="99" y="12"/>
                  <a:pt x="96" y="11"/>
                </a:cubicBezTo>
                <a:close/>
                <a:moveTo>
                  <a:pt x="149" y="30"/>
                </a:moveTo>
                <a:cubicBezTo>
                  <a:pt x="145" y="31"/>
                  <a:pt x="142" y="29"/>
                  <a:pt x="139" y="29"/>
                </a:cubicBezTo>
                <a:cubicBezTo>
                  <a:pt x="128" y="28"/>
                  <a:pt x="117" y="35"/>
                  <a:pt x="108" y="38"/>
                </a:cubicBezTo>
                <a:cubicBezTo>
                  <a:pt x="105" y="43"/>
                  <a:pt x="98" y="48"/>
                  <a:pt x="97" y="55"/>
                </a:cubicBezTo>
                <a:cubicBezTo>
                  <a:pt x="102" y="50"/>
                  <a:pt x="109" y="46"/>
                  <a:pt x="116" y="44"/>
                </a:cubicBezTo>
                <a:cubicBezTo>
                  <a:pt x="116" y="41"/>
                  <a:pt x="116" y="40"/>
                  <a:pt x="118" y="38"/>
                </a:cubicBezTo>
                <a:cubicBezTo>
                  <a:pt x="119" y="40"/>
                  <a:pt x="118" y="41"/>
                  <a:pt x="119" y="43"/>
                </a:cubicBezTo>
                <a:cubicBezTo>
                  <a:pt x="121" y="43"/>
                  <a:pt x="121" y="42"/>
                  <a:pt x="122" y="42"/>
                </a:cubicBezTo>
                <a:cubicBezTo>
                  <a:pt x="131" y="43"/>
                  <a:pt x="131" y="35"/>
                  <a:pt x="134" y="32"/>
                </a:cubicBezTo>
                <a:cubicBezTo>
                  <a:pt x="135" y="34"/>
                  <a:pt x="134" y="38"/>
                  <a:pt x="134" y="41"/>
                </a:cubicBezTo>
                <a:cubicBezTo>
                  <a:pt x="135" y="39"/>
                  <a:pt x="137" y="41"/>
                  <a:pt x="139" y="41"/>
                </a:cubicBezTo>
                <a:cubicBezTo>
                  <a:pt x="144" y="40"/>
                  <a:pt x="149" y="38"/>
                  <a:pt x="153" y="36"/>
                </a:cubicBezTo>
                <a:cubicBezTo>
                  <a:pt x="153" y="37"/>
                  <a:pt x="155" y="36"/>
                  <a:pt x="155" y="37"/>
                </a:cubicBezTo>
                <a:cubicBezTo>
                  <a:pt x="151" y="44"/>
                  <a:pt x="143" y="46"/>
                  <a:pt x="136" y="46"/>
                </a:cubicBezTo>
                <a:cubicBezTo>
                  <a:pt x="138" y="50"/>
                  <a:pt x="143" y="54"/>
                  <a:pt x="142" y="58"/>
                </a:cubicBezTo>
                <a:cubicBezTo>
                  <a:pt x="137" y="54"/>
                  <a:pt x="131" y="42"/>
                  <a:pt x="122" y="48"/>
                </a:cubicBezTo>
                <a:cubicBezTo>
                  <a:pt x="126" y="52"/>
                  <a:pt x="133" y="57"/>
                  <a:pt x="132" y="63"/>
                </a:cubicBezTo>
                <a:cubicBezTo>
                  <a:pt x="127" y="60"/>
                  <a:pt x="125" y="54"/>
                  <a:pt x="119" y="51"/>
                </a:cubicBezTo>
                <a:cubicBezTo>
                  <a:pt x="118" y="53"/>
                  <a:pt x="114" y="51"/>
                  <a:pt x="113" y="50"/>
                </a:cubicBezTo>
                <a:cubicBezTo>
                  <a:pt x="108" y="54"/>
                  <a:pt x="102" y="57"/>
                  <a:pt x="99" y="61"/>
                </a:cubicBezTo>
                <a:cubicBezTo>
                  <a:pt x="107" y="60"/>
                  <a:pt x="117" y="63"/>
                  <a:pt x="126" y="64"/>
                </a:cubicBezTo>
                <a:cubicBezTo>
                  <a:pt x="134" y="65"/>
                  <a:pt x="144" y="64"/>
                  <a:pt x="150" y="58"/>
                </a:cubicBezTo>
                <a:cubicBezTo>
                  <a:pt x="158" y="52"/>
                  <a:pt x="165" y="44"/>
                  <a:pt x="166" y="33"/>
                </a:cubicBezTo>
                <a:cubicBezTo>
                  <a:pt x="160" y="33"/>
                  <a:pt x="155" y="33"/>
                  <a:pt x="149" y="30"/>
                </a:cubicBezTo>
                <a:close/>
                <a:moveTo>
                  <a:pt x="60" y="42"/>
                </a:moveTo>
                <a:cubicBezTo>
                  <a:pt x="49" y="43"/>
                  <a:pt x="44" y="45"/>
                  <a:pt x="37" y="50"/>
                </a:cubicBezTo>
                <a:cubicBezTo>
                  <a:pt x="32" y="53"/>
                  <a:pt x="27" y="56"/>
                  <a:pt x="22" y="59"/>
                </a:cubicBezTo>
                <a:cubicBezTo>
                  <a:pt x="20" y="61"/>
                  <a:pt x="20" y="63"/>
                  <a:pt x="19" y="65"/>
                </a:cubicBezTo>
                <a:cubicBezTo>
                  <a:pt x="18" y="65"/>
                  <a:pt x="16" y="66"/>
                  <a:pt x="16" y="66"/>
                </a:cubicBezTo>
                <a:cubicBezTo>
                  <a:pt x="11" y="73"/>
                  <a:pt x="9" y="81"/>
                  <a:pt x="6" y="87"/>
                </a:cubicBezTo>
                <a:cubicBezTo>
                  <a:pt x="6" y="96"/>
                  <a:pt x="4" y="104"/>
                  <a:pt x="6" y="113"/>
                </a:cubicBezTo>
                <a:cubicBezTo>
                  <a:pt x="7" y="116"/>
                  <a:pt x="10" y="120"/>
                  <a:pt x="11" y="124"/>
                </a:cubicBezTo>
                <a:cubicBezTo>
                  <a:pt x="16" y="135"/>
                  <a:pt x="20" y="143"/>
                  <a:pt x="28" y="152"/>
                </a:cubicBezTo>
                <a:cubicBezTo>
                  <a:pt x="38" y="163"/>
                  <a:pt x="48" y="172"/>
                  <a:pt x="62" y="176"/>
                </a:cubicBezTo>
                <a:cubicBezTo>
                  <a:pt x="66" y="175"/>
                  <a:pt x="69" y="173"/>
                  <a:pt x="71" y="171"/>
                </a:cubicBezTo>
                <a:cubicBezTo>
                  <a:pt x="66" y="169"/>
                  <a:pt x="61" y="165"/>
                  <a:pt x="61" y="160"/>
                </a:cubicBezTo>
                <a:cubicBezTo>
                  <a:pt x="65" y="163"/>
                  <a:pt x="68" y="168"/>
                  <a:pt x="74" y="169"/>
                </a:cubicBezTo>
                <a:cubicBezTo>
                  <a:pt x="80" y="169"/>
                  <a:pt x="85" y="165"/>
                  <a:pt x="90" y="162"/>
                </a:cubicBezTo>
                <a:cubicBezTo>
                  <a:pt x="91" y="160"/>
                  <a:pt x="91" y="155"/>
                  <a:pt x="95" y="154"/>
                </a:cubicBezTo>
                <a:cubicBezTo>
                  <a:pt x="97" y="159"/>
                  <a:pt x="92" y="165"/>
                  <a:pt x="90" y="168"/>
                </a:cubicBezTo>
                <a:cubicBezTo>
                  <a:pt x="97" y="170"/>
                  <a:pt x="103" y="175"/>
                  <a:pt x="110" y="174"/>
                </a:cubicBezTo>
                <a:cubicBezTo>
                  <a:pt x="118" y="173"/>
                  <a:pt x="126" y="168"/>
                  <a:pt x="132" y="163"/>
                </a:cubicBezTo>
                <a:cubicBezTo>
                  <a:pt x="135" y="161"/>
                  <a:pt x="140" y="155"/>
                  <a:pt x="142" y="153"/>
                </a:cubicBezTo>
                <a:cubicBezTo>
                  <a:pt x="151" y="137"/>
                  <a:pt x="162" y="122"/>
                  <a:pt x="162" y="100"/>
                </a:cubicBezTo>
                <a:cubicBezTo>
                  <a:pt x="162" y="99"/>
                  <a:pt x="164" y="98"/>
                  <a:pt x="164" y="97"/>
                </a:cubicBezTo>
                <a:cubicBezTo>
                  <a:pt x="163" y="87"/>
                  <a:pt x="163" y="80"/>
                  <a:pt x="159" y="71"/>
                </a:cubicBezTo>
                <a:cubicBezTo>
                  <a:pt x="156" y="68"/>
                  <a:pt x="153" y="65"/>
                  <a:pt x="150" y="63"/>
                </a:cubicBezTo>
                <a:cubicBezTo>
                  <a:pt x="144" y="68"/>
                  <a:pt x="133" y="68"/>
                  <a:pt x="122" y="68"/>
                </a:cubicBezTo>
                <a:cubicBezTo>
                  <a:pt x="116" y="65"/>
                  <a:pt x="104" y="65"/>
                  <a:pt x="98" y="65"/>
                </a:cubicBezTo>
                <a:cubicBezTo>
                  <a:pt x="93" y="70"/>
                  <a:pt x="83" y="67"/>
                  <a:pt x="78" y="65"/>
                </a:cubicBezTo>
                <a:cubicBezTo>
                  <a:pt x="75" y="61"/>
                  <a:pt x="72" y="55"/>
                  <a:pt x="78" y="54"/>
                </a:cubicBezTo>
                <a:cubicBezTo>
                  <a:pt x="80" y="56"/>
                  <a:pt x="78" y="58"/>
                  <a:pt x="79" y="61"/>
                </a:cubicBezTo>
                <a:cubicBezTo>
                  <a:pt x="81" y="62"/>
                  <a:pt x="84" y="62"/>
                  <a:pt x="87" y="63"/>
                </a:cubicBezTo>
                <a:cubicBezTo>
                  <a:pt x="84" y="57"/>
                  <a:pt x="83" y="51"/>
                  <a:pt x="82" y="44"/>
                </a:cubicBezTo>
                <a:cubicBezTo>
                  <a:pt x="76" y="38"/>
                  <a:pt x="68" y="42"/>
                  <a:pt x="60" y="4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0" name="Freeform 207"/>
          <p:cNvSpPr/>
          <p:nvPr/>
        </p:nvSpPr>
        <p:spPr bwMode="auto">
          <a:xfrm>
            <a:off x="2535238" y="568325"/>
            <a:ext cx="12700" cy="31750"/>
          </a:xfrm>
          <a:custGeom>
            <a:avLst/>
            <a:gdLst>
              <a:gd name="T0" fmla="*/ 0 w 4"/>
              <a:gd name="T1" fmla="*/ 1 h 10"/>
              <a:gd name="T2" fmla="*/ 2 w 4"/>
              <a:gd name="T3" fmla="*/ 1 h 10"/>
              <a:gd name="T4" fmla="*/ 4 w 4"/>
              <a:gd name="T5" fmla="*/ 10 h 10"/>
              <a:gd name="T6" fmla="*/ 0 w 4"/>
              <a:gd name="T7" fmla="*/ 2 h 10"/>
              <a:gd name="T8" fmla="*/ 0 w 4"/>
              <a:gd name="T9" fmla="*/ 1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10">
                <a:moveTo>
                  <a:pt x="0" y="1"/>
                </a:moveTo>
                <a:cubicBezTo>
                  <a:pt x="2" y="0"/>
                  <a:pt x="1" y="1"/>
                  <a:pt x="2" y="1"/>
                </a:cubicBezTo>
                <a:cubicBezTo>
                  <a:pt x="2" y="4"/>
                  <a:pt x="4" y="8"/>
                  <a:pt x="4" y="10"/>
                </a:cubicBezTo>
                <a:cubicBezTo>
                  <a:pt x="1" y="9"/>
                  <a:pt x="2" y="4"/>
                  <a:pt x="0" y="2"/>
                </a:cubicBezTo>
                <a:cubicBezTo>
                  <a:pt x="0" y="1"/>
                  <a:pt x="0" y="1"/>
                  <a:pt x="0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1" name="Freeform 208"/>
          <p:cNvSpPr/>
          <p:nvPr/>
        </p:nvSpPr>
        <p:spPr bwMode="auto">
          <a:xfrm>
            <a:off x="2554288" y="571500"/>
            <a:ext cx="12700" cy="25400"/>
          </a:xfrm>
          <a:custGeom>
            <a:avLst/>
            <a:gdLst>
              <a:gd name="T0" fmla="*/ 3 w 4"/>
              <a:gd name="T1" fmla="*/ 0 h 8"/>
              <a:gd name="T2" fmla="*/ 2 w 4"/>
              <a:gd name="T3" fmla="*/ 8 h 8"/>
              <a:gd name="T4" fmla="*/ 0 w 4"/>
              <a:gd name="T5" fmla="*/ 0 h 8"/>
              <a:gd name="T6" fmla="*/ 3 w 4"/>
              <a:gd name="T7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8">
                <a:moveTo>
                  <a:pt x="3" y="0"/>
                </a:moveTo>
                <a:cubicBezTo>
                  <a:pt x="2" y="3"/>
                  <a:pt x="4" y="6"/>
                  <a:pt x="2" y="8"/>
                </a:cubicBezTo>
                <a:cubicBezTo>
                  <a:pt x="0" y="6"/>
                  <a:pt x="1" y="2"/>
                  <a:pt x="0" y="0"/>
                </a:cubicBezTo>
                <a:cubicBezTo>
                  <a:pt x="1" y="0"/>
                  <a:pt x="2" y="0"/>
                  <a:pt x="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2" name="Freeform 209"/>
          <p:cNvSpPr/>
          <p:nvPr/>
        </p:nvSpPr>
        <p:spPr bwMode="auto">
          <a:xfrm>
            <a:off x="2600325" y="574675"/>
            <a:ext cx="9525" cy="25400"/>
          </a:xfrm>
          <a:custGeom>
            <a:avLst/>
            <a:gdLst>
              <a:gd name="T0" fmla="*/ 1 w 3"/>
              <a:gd name="T1" fmla="*/ 0 h 8"/>
              <a:gd name="T2" fmla="*/ 2 w 3"/>
              <a:gd name="T3" fmla="*/ 0 h 8"/>
              <a:gd name="T4" fmla="*/ 2 w 3"/>
              <a:gd name="T5" fmla="*/ 8 h 8"/>
              <a:gd name="T6" fmla="*/ 1 w 3"/>
              <a:gd name="T7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" h="8">
                <a:moveTo>
                  <a:pt x="1" y="0"/>
                </a:moveTo>
                <a:cubicBezTo>
                  <a:pt x="2" y="0"/>
                  <a:pt x="2" y="0"/>
                  <a:pt x="2" y="0"/>
                </a:cubicBezTo>
                <a:cubicBezTo>
                  <a:pt x="3" y="3"/>
                  <a:pt x="2" y="5"/>
                  <a:pt x="2" y="8"/>
                </a:cubicBezTo>
                <a:cubicBezTo>
                  <a:pt x="0" y="8"/>
                  <a:pt x="2" y="3"/>
                  <a:pt x="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3" name="Freeform 210"/>
          <p:cNvSpPr/>
          <p:nvPr/>
        </p:nvSpPr>
        <p:spPr bwMode="auto">
          <a:xfrm>
            <a:off x="2519363" y="577850"/>
            <a:ext cx="15875" cy="22225"/>
          </a:xfrm>
          <a:custGeom>
            <a:avLst/>
            <a:gdLst>
              <a:gd name="T0" fmla="*/ 1 w 5"/>
              <a:gd name="T1" fmla="*/ 0 h 7"/>
              <a:gd name="T2" fmla="*/ 2 w 5"/>
              <a:gd name="T3" fmla="*/ 0 h 7"/>
              <a:gd name="T4" fmla="*/ 4 w 5"/>
              <a:gd name="T5" fmla="*/ 7 h 7"/>
              <a:gd name="T6" fmla="*/ 4 w 5"/>
              <a:gd name="T7" fmla="*/ 7 h 7"/>
              <a:gd name="T8" fmla="*/ 1 w 5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" h="7">
                <a:moveTo>
                  <a:pt x="1" y="0"/>
                </a:moveTo>
                <a:cubicBezTo>
                  <a:pt x="1" y="0"/>
                  <a:pt x="1" y="0"/>
                  <a:pt x="2" y="0"/>
                </a:cubicBezTo>
                <a:cubicBezTo>
                  <a:pt x="2" y="2"/>
                  <a:pt x="5" y="5"/>
                  <a:pt x="4" y="7"/>
                </a:cubicBezTo>
                <a:cubicBezTo>
                  <a:pt x="4" y="7"/>
                  <a:pt x="4" y="7"/>
                  <a:pt x="4" y="7"/>
                </a:cubicBezTo>
                <a:cubicBezTo>
                  <a:pt x="2" y="5"/>
                  <a:pt x="0" y="3"/>
                  <a:pt x="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4" name="Freeform 211"/>
          <p:cNvSpPr/>
          <p:nvPr/>
        </p:nvSpPr>
        <p:spPr bwMode="auto">
          <a:xfrm>
            <a:off x="2616200" y="577850"/>
            <a:ext cx="9525" cy="22225"/>
          </a:xfrm>
          <a:custGeom>
            <a:avLst/>
            <a:gdLst>
              <a:gd name="T0" fmla="*/ 2 w 3"/>
              <a:gd name="T1" fmla="*/ 0 h 7"/>
              <a:gd name="T2" fmla="*/ 3 w 3"/>
              <a:gd name="T3" fmla="*/ 0 h 7"/>
              <a:gd name="T4" fmla="*/ 0 w 3"/>
              <a:gd name="T5" fmla="*/ 7 h 7"/>
              <a:gd name="T6" fmla="*/ 2 w 3"/>
              <a:gd name="T7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" h="7">
                <a:moveTo>
                  <a:pt x="2" y="0"/>
                </a:moveTo>
                <a:cubicBezTo>
                  <a:pt x="2" y="0"/>
                  <a:pt x="2" y="0"/>
                  <a:pt x="3" y="0"/>
                </a:cubicBezTo>
                <a:cubicBezTo>
                  <a:pt x="3" y="3"/>
                  <a:pt x="3" y="7"/>
                  <a:pt x="0" y="7"/>
                </a:cubicBezTo>
                <a:cubicBezTo>
                  <a:pt x="0" y="5"/>
                  <a:pt x="2" y="3"/>
                  <a:pt x="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5" name="Freeform 212"/>
          <p:cNvSpPr/>
          <p:nvPr/>
        </p:nvSpPr>
        <p:spPr bwMode="auto">
          <a:xfrm>
            <a:off x="2506663" y="584200"/>
            <a:ext cx="19050" cy="15875"/>
          </a:xfrm>
          <a:custGeom>
            <a:avLst/>
            <a:gdLst>
              <a:gd name="T0" fmla="*/ 1 w 6"/>
              <a:gd name="T1" fmla="*/ 0 h 5"/>
              <a:gd name="T2" fmla="*/ 1 w 6"/>
              <a:gd name="T3" fmla="*/ 0 h 5"/>
              <a:gd name="T4" fmla="*/ 3 w 6"/>
              <a:gd name="T5" fmla="*/ 5 h 5"/>
              <a:gd name="T6" fmla="*/ 1 w 6"/>
              <a:gd name="T7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5"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3" y="1"/>
                  <a:pt x="6" y="4"/>
                  <a:pt x="3" y="5"/>
                </a:cubicBezTo>
                <a:cubicBezTo>
                  <a:pt x="2" y="4"/>
                  <a:pt x="0" y="2"/>
                  <a:pt x="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6" name="Freeform 213"/>
          <p:cNvSpPr/>
          <p:nvPr/>
        </p:nvSpPr>
        <p:spPr bwMode="auto">
          <a:xfrm>
            <a:off x="2628900" y="584200"/>
            <a:ext cx="12700" cy="22225"/>
          </a:xfrm>
          <a:custGeom>
            <a:avLst/>
            <a:gdLst>
              <a:gd name="T0" fmla="*/ 3 w 4"/>
              <a:gd name="T1" fmla="*/ 0 h 7"/>
              <a:gd name="T2" fmla="*/ 0 w 4"/>
              <a:gd name="T3" fmla="*/ 7 h 7"/>
              <a:gd name="T4" fmla="*/ 3 w 4"/>
              <a:gd name="T5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7">
                <a:moveTo>
                  <a:pt x="3" y="0"/>
                </a:moveTo>
                <a:cubicBezTo>
                  <a:pt x="4" y="2"/>
                  <a:pt x="3" y="7"/>
                  <a:pt x="0" y="7"/>
                </a:cubicBezTo>
                <a:cubicBezTo>
                  <a:pt x="2" y="5"/>
                  <a:pt x="2" y="2"/>
                  <a:pt x="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7" name="Freeform 214"/>
          <p:cNvSpPr/>
          <p:nvPr/>
        </p:nvSpPr>
        <p:spPr bwMode="auto">
          <a:xfrm>
            <a:off x="2644775" y="590550"/>
            <a:ext cx="12700" cy="19050"/>
          </a:xfrm>
          <a:custGeom>
            <a:avLst/>
            <a:gdLst>
              <a:gd name="T0" fmla="*/ 4 w 4"/>
              <a:gd name="T1" fmla="*/ 0 h 6"/>
              <a:gd name="T2" fmla="*/ 0 w 4"/>
              <a:gd name="T3" fmla="*/ 6 h 6"/>
              <a:gd name="T4" fmla="*/ 4 w 4"/>
              <a:gd name="T5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6">
                <a:moveTo>
                  <a:pt x="4" y="0"/>
                </a:moveTo>
                <a:cubicBezTo>
                  <a:pt x="4" y="3"/>
                  <a:pt x="2" y="5"/>
                  <a:pt x="0" y="6"/>
                </a:cubicBezTo>
                <a:cubicBezTo>
                  <a:pt x="1" y="4"/>
                  <a:pt x="2" y="0"/>
                  <a:pt x="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8" name="Freeform 215"/>
          <p:cNvSpPr/>
          <p:nvPr/>
        </p:nvSpPr>
        <p:spPr bwMode="auto">
          <a:xfrm>
            <a:off x="2468563" y="590550"/>
            <a:ext cx="15875" cy="22225"/>
          </a:xfrm>
          <a:custGeom>
            <a:avLst/>
            <a:gdLst>
              <a:gd name="T0" fmla="*/ 2 w 5"/>
              <a:gd name="T1" fmla="*/ 0 h 7"/>
              <a:gd name="T2" fmla="*/ 5 w 5"/>
              <a:gd name="T3" fmla="*/ 7 h 7"/>
              <a:gd name="T4" fmla="*/ 0 w 5"/>
              <a:gd name="T5" fmla="*/ 1 h 7"/>
              <a:gd name="T6" fmla="*/ 2 w 5"/>
              <a:gd name="T7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7">
                <a:moveTo>
                  <a:pt x="2" y="0"/>
                </a:moveTo>
                <a:cubicBezTo>
                  <a:pt x="3" y="2"/>
                  <a:pt x="5" y="5"/>
                  <a:pt x="5" y="7"/>
                </a:cubicBezTo>
                <a:cubicBezTo>
                  <a:pt x="3" y="6"/>
                  <a:pt x="2" y="3"/>
                  <a:pt x="0" y="1"/>
                </a:cubicBezTo>
                <a:cubicBezTo>
                  <a:pt x="0" y="0"/>
                  <a:pt x="1" y="0"/>
                  <a:pt x="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49" name="Freeform 216"/>
          <p:cNvSpPr/>
          <p:nvPr/>
        </p:nvSpPr>
        <p:spPr bwMode="auto">
          <a:xfrm>
            <a:off x="2455863" y="596900"/>
            <a:ext cx="15875" cy="22225"/>
          </a:xfrm>
          <a:custGeom>
            <a:avLst/>
            <a:gdLst>
              <a:gd name="T0" fmla="*/ 5 w 5"/>
              <a:gd name="T1" fmla="*/ 7 h 7"/>
              <a:gd name="T2" fmla="*/ 0 w 5"/>
              <a:gd name="T3" fmla="*/ 3 h 7"/>
              <a:gd name="T4" fmla="*/ 5 w 5"/>
              <a:gd name="T5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" h="7">
                <a:moveTo>
                  <a:pt x="5" y="7"/>
                </a:moveTo>
                <a:cubicBezTo>
                  <a:pt x="3" y="7"/>
                  <a:pt x="0" y="4"/>
                  <a:pt x="0" y="3"/>
                </a:cubicBezTo>
                <a:cubicBezTo>
                  <a:pt x="0" y="0"/>
                  <a:pt x="5" y="5"/>
                  <a:pt x="5" y="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50" name="Freeform 217"/>
          <p:cNvSpPr/>
          <p:nvPr/>
        </p:nvSpPr>
        <p:spPr bwMode="auto">
          <a:xfrm>
            <a:off x="2443163" y="606425"/>
            <a:ext cx="19050" cy="22225"/>
          </a:xfrm>
          <a:custGeom>
            <a:avLst/>
            <a:gdLst>
              <a:gd name="T0" fmla="*/ 6 w 6"/>
              <a:gd name="T1" fmla="*/ 7 h 7"/>
              <a:gd name="T2" fmla="*/ 0 w 6"/>
              <a:gd name="T3" fmla="*/ 2 h 7"/>
              <a:gd name="T4" fmla="*/ 6 w 6"/>
              <a:gd name="T5" fmla="*/ 7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" h="7">
                <a:moveTo>
                  <a:pt x="6" y="7"/>
                </a:moveTo>
                <a:cubicBezTo>
                  <a:pt x="3" y="7"/>
                  <a:pt x="1" y="4"/>
                  <a:pt x="0" y="2"/>
                </a:cubicBezTo>
                <a:cubicBezTo>
                  <a:pt x="2" y="0"/>
                  <a:pt x="5" y="5"/>
                  <a:pt x="6" y="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51" name="Freeform 218"/>
          <p:cNvSpPr/>
          <p:nvPr/>
        </p:nvSpPr>
        <p:spPr bwMode="auto">
          <a:xfrm>
            <a:off x="2673350" y="612775"/>
            <a:ext cx="19050" cy="19050"/>
          </a:xfrm>
          <a:custGeom>
            <a:avLst/>
            <a:gdLst>
              <a:gd name="T0" fmla="*/ 5 w 6"/>
              <a:gd name="T1" fmla="*/ 0 h 6"/>
              <a:gd name="T2" fmla="*/ 0 w 6"/>
              <a:gd name="T3" fmla="*/ 6 h 6"/>
              <a:gd name="T4" fmla="*/ 5 w 6"/>
              <a:gd name="T5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" h="6">
                <a:moveTo>
                  <a:pt x="5" y="0"/>
                </a:moveTo>
                <a:cubicBezTo>
                  <a:pt x="6" y="3"/>
                  <a:pt x="3" y="5"/>
                  <a:pt x="0" y="6"/>
                </a:cubicBezTo>
                <a:cubicBezTo>
                  <a:pt x="1" y="4"/>
                  <a:pt x="2" y="0"/>
                  <a:pt x="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52" name="Freeform 219"/>
          <p:cNvSpPr/>
          <p:nvPr/>
        </p:nvSpPr>
        <p:spPr bwMode="auto">
          <a:xfrm>
            <a:off x="2433638" y="619125"/>
            <a:ext cx="19050" cy="14288"/>
          </a:xfrm>
          <a:custGeom>
            <a:avLst/>
            <a:gdLst>
              <a:gd name="T0" fmla="*/ 6 w 6"/>
              <a:gd name="T1" fmla="*/ 5 h 5"/>
              <a:gd name="T2" fmla="*/ 0 w 6"/>
              <a:gd name="T3" fmla="*/ 0 h 5"/>
              <a:gd name="T4" fmla="*/ 1 w 6"/>
              <a:gd name="T5" fmla="*/ 0 h 5"/>
              <a:gd name="T6" fmla="*/ 6 w 6"/>
              <a:gd name="T7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5">
                <a:moveTo>
                  <a:pt x="6" y="5"/>
                </a:moveTo>
                <a:cubicBezTo>
                  <a:pt x="4" y="5"/>
                  <a:pt x="1" y="2"/>
                  <a:pt x="0" y="0"/>
                </a:cubicBezTo>
                <a:cubicBezTo>
                  <a:pt x="0" y="0"/>
                  <a:pt x="1" y="0"/>
                  <a:pt x="1" y="0"/>
                </a:cubicBezTo>
                <a:cubicBezTo>
                  <a:pt x="4" y="0"/>
                  <a:pt x="6" y="3"/>
                  <a:pt x="6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53" name="Freeform 220"/>
          <p:cNvSpPr/>
          <p:nvPr/>
        </p:nvSpPr>
        <p:spPr bwMode="auto">
          <a:xfrm>
            <a:off x="2689225" y="625475"/>
            <a:ext cx="15875" cy="17463"/>
          </a:xfrm>
          <a:custGeom>
            <a:avLst/>
            <a:gdLst>
              <a:gd name="T0" fmla="*/ 5 w 5"/>
              <a:gd name="T1" fmla="*/ 1 h 6"/>
              <a:gd name="T2" fmla="*/ 0 w 5"/>
              <a:gd name="T3" fmla="*/ 6 h 6"/>
              <a:gd name="T4" fmla="*/ 4 w 5"/>
              <a:gd name="T5" fmla="*/ 0 h 6"/>
              <a:gd name="T6" fmla="*/ 5 w 5"/>
              <a:gd name="T7" fmla="*/ 1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6">
                <a:moveTo>
                  <a:pt x="5" y="1"/>
                </a:moveTo>
                <a:cubicBezTo>
                  <a:pt x="4" y="3"/>
                  <a:pt x="2" y="6"/>
                  <a:pt x="0" y="6"/>
                </a:cubicBezTo>
                <a:cubicBezTo>
                  <a:pt x="0" y="4"/>
                  <a:pt x="3" y="2"/>
                  <a:pt x="4" y="0"/>
                </a:cubicBezTo>
                <a:cubicBezTo>
                  <a:pt x="5" y="0"/>
                  <a:pt x="5" y="1"/>
                  <a:pt x="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54" name="Freeform 221"/>
          <p:cNvSpPr>
            <a:spLocks noEditPoints="1"/>
          </p:cNvSpPr>
          <p:nvPr/>
        </p:nvSpPr>
        <p:spPr bwMode="auto">
          <a:xfrm>
            <a:off x="2455863" y="628650"/>
            <a:ext cx="246062" cy="182563"/>
          </a:xfrm>
          <a:custGeom>
            <a:avLst/>
            <a:gdLst>
              <a:gd name="T0" fmla="*/ 70 w 78"/>
              <a:gd name="T1" fmla="*/ 58 h 58"/>
              <a:gd name="T2" fmla="*/ 58 w 78"/>
              <a:gd name="T3" fmla="*/ 52 h 58"/>
              <a:gd name="T4" fmla="*/ 38 w 78"/>
              <a:gd name="T5" fmla="*/ 42 h 58"/>
              <a:gd name="T6" fmla="*/ 24 w 78"/>
              <a:gd name="T7" fmla="*/ 35 h 58"/>
              <a:gd name="T8" fmla="*/ 15 w 78"/>
              <a:gd name="T9" fmla="*/ 30 h 58"/>
              <a:gd name="T10" fmla="*/ 7 w 78"/>
              <a:gd name="T11" fmla="*/ 26 h 58"/>
              <a:gd name="T12" fmla="*/ 3 w 78"/>
              <a:gd name="T13" fmla="*/ 24 h 58"/>
              <a:gd name="T14" fmla="*/ 1 w 78"/>
              <a:gd name="T15" fmla="*/ 24 h 58"/>
              <a:gd name="T16" fmla="*/ 4 w 78"/>
              <a:gd name="T17" fmla="*/ 18 h 58"/>
              <a:gd name="T18" fmla="*/ 34 w 78"/>
              <a:gd name="T19" fmla="*/ 1 h 58"/>
              <a:gd name="T20" fmla="*/ 35 w 78"/>
              <a:gd name="T21" fmla="*/ 0 h 58"/>
              <a:gd name="T22" fmla="*/ 57 w 78"/>
              <a:gd name="T23" fmla="*/ 4 h 58"/>
              <a:gd name="T24" fmla="*/ 58 w 78"/>
              <a:gd name="T25" fmla="*/ 6 h 58"/>
              <a:gd name="T26" fmla="*/ 76 w 78"/>
              <a:gd name="T27" fmla="*/ 38 h 58"/>
              <a:gd name="T28" fmla="*/ 70 w 78"/>
              <a:gd name="T29" fmla="*/ 58 h 58"/>
              <a:gd name="T30" fmla="*/ 72 w 78"/>
              <a:gd name="T31" fmla="*/ 44 h 58"/>
              <a:gd name="T32" fmla="*/ 73 w 78"/>
              <a:gd name="T33" fmla="*/ 29 h 58"/>
              <a:gd name="T34" fmla="*/ 72 w 78"/>
              <a:gd name="T35" fmla="*/ 27 h 58"/>
              <a:gd name="T36" fmla="*/ 71 w 78"/>
              <a:gd name="T37" fmla="*/ 22 h 58"/>
              <a:gd name="T38" fmla="*/ 61 w 78"/>
              <a:gd name="T39" fmla="*/ 11 h 58"/>
              <a:gd name="T40" fmla="*/ 56 w 78"/>
              <a:gd name="T41" fmla="*/ 9 h 58"/>
              <a:gd name="T42" fmla="*/ 51 w 78"/>
              <a:gd name="T43" fmla="*/ 5 h 58"/>
              <a:gd name="T44" fmla="*/ 33 w 78"/>
              <a:gd name="T45" fmla="*/ 4 h 58"/>
              <a:gd name="T46" fmla="*/ 12 w 78"/>
              <a:gd name="T47" fmla="*/ 11 h 58"/>
              <a:gd name="T48" fmla="*/ 4 w 78"/>
              <a:gd name="T49" fmla="*/ 22 h 58"/>
              <a:gd name="T50" fmla="*/ 25 w 78"/>
              <a:gd name="T51" fmla="*/ 32 h 58"/>
              <a:gd name="T52" fmla="*/ 35 w 78"/>
              <a:gd name="T53" fmla="*/ 37 h 58"/>
              <a:gd name="T54" fmla="*/ 42 w 78"/>
              <a:gd name="T55" fmla="*/ 42 h 58"/>
              <a:gd name="T56" fmla="*/ 51 w 78"/>
              <a:gd name="T57" fmla="*/ 46 h 58"/>
              <a:gd name="T58" fmla="*/ 53 w 78"/>
              <a:gd name="T59" fmla="*/ 47 h 58"/>
              <a:gd name="T60" fmla="*/ 57 w 78"/>
              <a:gd name="T61" fmla="*/ 48 h 58"/>
              <a:gd name="T62" fmla="*/ 59 w 78"/>
              <a:gd name="T63" fmla="*/ 50 h 58"/>
              <a:gd name="T64" fmla="*/ 61 w 78"/>
              <a:gd name="T65" fmla="*/ 51 h 58"/>
              <a:gd name="T66" fmla="*/ 69 w 78"/>
              <a:gd name="T67" fmla="*/ 55 h 58"/>
              <a:gd name="T68" fmla="*/ 72 w 78"/>
              <a:gd name="T69" fmla="*/ 44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78" h="58">
                <a:moveTo>
                  <a:pt x="70" y="58"/>
                </a:moveTo>
                <a:cubicBezTo>
                  <a:pt x="65" y="57"/>
                  <a:pt x="62" y="54"/>
                  <a:pt x="58" y="52"/>
                </a:cubicBezTo>
                <a:cubicBezTo>
                  <a:pt x="52" y="49"/>
                  <a:pt x="45" y="46"/>
                  <a:pt x="38" y="42"/>
                </a:cubicBezTo>
                <a:cubicBezTo>
                  <a:pt x="33" y="40"/>
                  <a:pt x="29" y="36"/>
                  <a:pt x="24" y="35"/>
                </a:cubicBezTo>
                <a:cubicBezTo>
                  <a:pt x="22" y="32"/>
                  <a:pt x="18" y="32"/>
                  <a:pt x="15" y="30"/>
                </a:cubicBezTo>
                <a:cubicBezTo>
                  <a:pt x="12" y="29"/>
                  <a:pt x="10" y="26"/>
                  <a:pt x="7" y="26"/>
                </a:cubicBezTo>
                <a:cubicBezTo>
                  <a:pt x="6" y="25"/>
                  <a:pt x="4" y="25"/>
                  <a:pt x="3" y="24"/>
                </a:cubicBezTo>
                <a:cubicBezTo>
                  <a:pt x="2" y="23"/>
                  <a:pt x="1" y="24"/>
                  <a:pt x="1" y="24"/>
                </a:cubicBezTo>
                <a:cubicBezTo>
                  <a:pt x="0" y="21"/>
                  <a:pt x="2" y="19"/>
                  <a:pt x="4" y="18"/>
                </a:cubicBezTo>
                <a:cubicBezTo>
                  <a:pt x="10" y="8"/>
                  <a:pt x="20" y="1"/>
                  <a:pt x="34" y="1"/>
                </a:cubicBezTo>
                <a:cubicBezTo>
                  <a:pt x="35" y="1"/>
                  <a:pt x="35" y="0"/>
                  <a:pt x="35" y="0"/>
                </a:cubicBezTo>
                <a:cubicBezTo>
                  <a:pt x="44" y="0"/>
                  <a:pt x="50" y="1"/>
                  <a:pt x="57" y="4"/>
                </a:cubicBezTo>
                <a:cubicBezTo>
                  <a:pt x="57" y="5"/>
                  <a:pt x="57" y="5"/>
                  <a:pt x="58" y="6"/>
                </a:cubicBezTo>
                <a:cubicBezTo>
                  <a:pt x="68" y="12"/>
                  <a:pt x="78" y="25"/>
                  <a:pt x="76" y="38"/>
                </a:cubicBezTo>
                <a:cubicBezTo>
                  <a:pt x="75" y="45"/>
                  <a:pt x="73" y="52"/>
                  <a:pt x="70" y="58"/>
                </a:cubicBezTo>
                <a:close/>
                <a:moveTo>
                  <a:pt x="72" y="44"/>
                </a:moveTo>
                <a:cubicBezTo>
                  <a:pt x="73" y="40"/>
                  <a:pt x="75" y="34"/>
                  <a:pt x="73" y="29"/>
                </a:cubicBezTo>
                <a:cubicBezTo>
                  <a:pt x="73" y="28"/>
                  <a:pt x="72" y="27"/>
                  <a:pt x="72" y="27"/>
                </a:cubicBezTo>
                <a:cubicBezTo>
                  <a:pt x="71" y="25"/>
                  <a:pt x="71" y="24"/>
                  <a:pt x="71" y="22"/>
                </a:cubicBezTo>
                <a:cubicBezTo>
                  <a:pt x="69" y="18"/>
                  <a:pt x="65" y="14"/>
                  <a:pt x="61" y="11"/>
                </a:cubicBezTo>
                <a:cubicBezTo>
                  <a:pt x="60" y="10"/>
                  <a:pt x="58" y="10"/>
                  <a:pt x="56" y="9"/>
                </a:cubicBezTo>
                <a:cubicBezTo>
                  <a:pt x="54" y="8"/>
                  <a:pt x="53" y="6"/>
                  <a:pt x="51" y="5"/>
                </a:cubicBezTo>
                <a:cubicBezTo>
                  <a:pt x="47" y="4"/>
                  <a:pt x="39" y="3"/>
                  <a:pt x="33" y="4"/>
                </a:cubicBezTo>
                <a:cubicBezTo>
                  <a:pt x="25" y="4"/>
                  <a:pt x="19" y="9"/>
                  <a:pt x="12" y="11"/>
                </a:cubicBezTo>
                <a:cubicBezTo>
                  <a:pt x="9" y="14"/>
                  <a:pt x="6" y="18"/>
                  <a:pt x="4" y="22"/>
                </a:cubicBezTo>
                <a:cubicBezTo>
                  <a:pt x="11" y="25"/>
                  <a:pt x="18" y="30"/>
                  <a:pt x="25" y="32"/>
                </a:cubicBezTo>
                <a:cubicBezTo>
                  <a:pt x="28" y="35"/>
                  <a:pt x="31" y="36"/>
                  <a:pt x="35" y="37"/>
                </a:cubicBezTo>
                <a:cubicBezTo>
                  <a:pt x="37" y="38"/>
                  <a:pt x="40" y="40"/>
                  <a:pt x="42" y="42"/>
                </a:cubicBezTo>
                <a:cubicBezTo>
                  <a:pt x="45" y="43"/>
                  <a:pt x="48" y="44"/>
                  <a:pt x="51" y="46"/>
                </a:cubicBezTo>
                <a:cubicBezTo>
                  <a:pt x="52" y="46"/>
                  <a:pt x="52" y="47"/>
                  <a:pt x="53" y="47"/>
                </a:cubicBezTo>
                <a:cubicBezTo>
                  <a:pt x="54" y="48"/>
                  <a:pt x="55" y="48"/>
                  <a:pt x="57" y="48"/>
                </a:cubicBezTo>
                <a:cubicBezTo>
                  <a:pt x="58" y="49"/>
                  <a:pt x="58" y="50"/>
                  <a:pt x="59" y="50"/>
                </a:cubicBezTo>
                <a:cubicBezTo>
                  <a:pt x="60" y="51"/>
                  <a:pt x="61" y="51"/>
                  <a:pt x="61" y="51"/>
                </a:cubicBezTo>
                <a:cubicBezTo>
                  <a:pt x="64" y="52"/>
                  <a:pt x="66" y="54"/>
                  <a:pt x="69" y="55"/>
                </a:cubicBezTo>
                <a:cubicBezTo>
                  <a:pt x="70" y="52"/>
                  <a:pt x="72" y="48"/>
                  <a:pt x="72" y="4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55" name="Freeform 222"/>
          <p:cNvSpPr/>
          <p:nvPr/>
        </p:nvSpPr>
        <p:spPr bwMode="auto">
          <a:xfrm>
            <a:off x="2408238" y="636588"/>
            <a:ext cx="19050" cy="12700"/>
          </a:xfrm>
          <a:custGeom>
            <a:avLst/>
            <a:gdLst>
              <a:gd name="T0" fmla="*/ 0 w 6"/>
              <a:gd name="T1" fmla="*/ 0 h 4"/>
              <a:gd name="T2" fmla="*/ 6 w 6"/>
              <a:gd name="T3" fmla="*/ 3 h 4"/>
              <a:gd name="T4" fmla="*/ 0 w 6"/>
              <a:gd name="T5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" h="4">
                <a:moveTo>
                  <a:pt x="0" y="0"/>
                </a:moveTo>
                <a:cubicBezTo>
                  <a:pt x="3" y="0"/>
                  <a:pt x="4" y="2"/>
                  <a:pt x="6" y="3"/>
                </a:cubicBezTo>
                <a:cubicBezTo>
                  <a:pt x="4" y="4"/>
                  <a:pt x="1" y="2"/>
                  <a:pt x="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56" name="Freeform 223"/>
          <p:cNvSpPr/>
          <p:nvPr/>
        </p:nvSpPr>
        <p:spPr bwMode="auto">
          <a:xfrm>
            <a:off x="2701925" y="636588"/>
            <a:ext cx="15875" cy="19050"/>
          </a:xfrm>
          <a:custGeom>
            <a:avLst/>
            <a:gdLst>
              <a:gd name="T0" fmla="*/ 5 w 5"/>
              <a:gd name="T1" fmla="*/ 1 h 6"/>
              <a:gd name="T2" fmla="*/ 0 w 5"/>
              <a:gd name="T3" fmla="*/ 5 h 6"/>
              <a:gd name="T4" fmla="*/ 3 w 5"/>
              <a:gd name="T5" fmla="*/ 0 h 6"/>
              <a:gd name="T6" fmla="*/ 5 w 5"/>
              <a:gd name="T7" fmla="*/ 1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6">
                <a:moveTo>
                  <a:pt x="5" y="1"/>
                </a:moveTo>
                <a:cubicBezTo>
                  <a:pt x="4" y="3"/>
                  <a:pt x="2" y="6"/>
                  <a:pt x="0" y="5"/>
                </a:cubicBezTo>
                <a:cubicBezTo>
                  <a:pt x="0" y="3"/>
                  <a:pt x="2" y="2"/>
                  <a:pt x="3" y="0"/>
                </a:cubicBezTo>
                <a:cubicBezTo>
                  <a:pt x="4" y="0"/>
                  <a:pt x="4" y="1"/>
                  <a:pt x="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57" name="Freeform 224"/>
          <p:cNvSpPr/>
          <p:nvPr/>
        </p:nvSpPr>
        <p:spPr bwMode="auto">
          <a:xfrm>
            <a:off x="2405063" y="646113"/>
            <a:ext cx="15875" cy="12700"/>
          </a:xfrm>
          <a:custGeom>
            <a:avLst/>
            <a:gdLst>
              <a:gd name="T0" fmla="*/ 0 w 5"/>
              <a:gd name="T1" fmla="*/ 0 h 4"/>
              <a:gd name="T2" fmla="*/ 5 w 5"/>
              <a:gd name="T3" fmla="*/ 3 h 4"/>
              <a:gd name="T4" fmla="*/ 0 w 5"/>
              <a:gd name="T5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" h="4">
                <a:moveTo>
                  <a:pt x="0" y="0"/>
                </a:moveTo>
                <a:cubicBezTo>
                  <a:pt x="2" y="1"/>
                  <a:pt x="4" y="1"/>
                  <a:pt x="5" y="3"/>
                </a:cubicBezTo>
                <a:cubicBezTo>
                  <a:pt x="3" y="4"/>
                  <a:pt x="1" y="2"/>
                  <a:pt x="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58" name="Freeform 225"/>
          <p:cNvSpPr/>
          <p:nvPr/>
        </p:nvSpPr>
        <p:spPr bwMode="auto">
          <a:xfrm>
            <a:off x="2401888" y="652463"/>
            <a:ext cx="15875" cy="12700"/>
          </a:xfrm>
          <a:custGeom>
            <a:avLst/>
            <a:gdLst>
              <a:gd name="T0" fmla="*/ 5 w 5"/>
              <a:gd name="T1" fmla="*/ 4 h 4"/>
              <a:gd name="T2" fmla="*/ 0 w 5"/>
              <a:gd name="T3" fmla="*/ 1 h 4"/>
              <a:gd name="T4" fmla="*/ 5 w 5"/>
              <a:gd name="T5" fmla="*/ 4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" h="4">
                <a:moveTo>
                  <a:pt x="5" y="4"/>
                </a:moveTo>
                <a:cubicBezTo>
                  <a:pt x="3" y="4"/>
                  <a:pt x="2" y="2"/>
                  <a:pt x="0" y="1"/>
                </a:cubicBezTo>
                <a:cubicBezTo>
                  <a:pt x="1" y="0"/>
                  <a:pt x="5" y="1"/>
                  <a:pt x="5" y="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59" name="Freeform 226"/>
          <p:cNvSpPr/>
          <p:nvPr/>
        </p:nvSpPr>
        <p:spPr bwMode="auto">
          <a:xfrm>
            <a:off x="2724150" y="674688"/>
            <a:ext cx="19050" cy="15875"/>
          </a:xfrm>
          <a:custGeom>
            <a:avLst/>
            <a:gdLst>
              <a:gd name="T0" fmla="*/ 6 w 6"/>
              <a:gd name="T1" fmla="*/ 3 h 5"/>
              <a:gd name="T2" fmla="*/ 0 w 6"/>
              <a:gd name="T3" fmla="*/ 5 h 5"/>
              <a:gd name="T4" fmla="*/ 6 w 6"/>
              <a:gd name="T5" fmla="*/ 3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" h="5">
                <a:moveTo>
                  <a:pt x="6" y="3"/>
                </a:moveTo>
                <a:cubicBezTo>
                  <a:pt x="5" y="5"/>
                  <a:pt x="3" y="5"/>
                  <a:pt x="0" y="5"/>
                </a:cubicBezTo>
                <a:cubicBezTo>
                  <a:pt x="1" y="4"/>
                  <a:pt x="5" y="0"/>
                  <a:pt x="6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60" name="Freeform 227"/>
          <p:cNvSpPr/>
          <p:nvPr/>
        </p:nvSpPr>
        <p:spPr bwMode="auto">
          <a:xfrm>
            <a:off x="2730500" y="687388"/>
            <a:ext cx="15875" cy="19050"/>
          </a:xfrm>
          <a:custGeom>
            <a:avLst/>
            <a:gdLst>
              <a:gd name="T0" fmla="*/ 5 w 5"/>
              <a:gd name="T1" fmla="*/ 3 h 6"/>
              <a:gd name="T2" fmla="*/ 0 w 5"/>
              <a:gd name="T3" fmla="*/ 4 h 6"/>
              <a:gd name="T4" fmla="*/ 5 w 5"/>
              <a:gd name="T5" fmla="*/ 3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" h="6">
                <a:moveTo>
                  <a:pt x="5" y="3"/>
                </a:moveTo>
                <a:cubicBezTo>
                  <a:pt x="4" y="4"/>
                  <a:pt x="1" y="6"/>
                  <a:pt x="0" y="4"/>
                </a:cubicBezTo>
                <a:cubicBezTo>
                  <a:pt x="1" y="4"/>
                  <a:pt x="4" y="0"/>
                  <a:pt x="5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61" name="Freeform 228"/>
          <p:cNvSpPr/>
          <p:nvPr/>
        </p:nvSpPr>
        <p:spPr bwMode="auto">
          <a:xfrm>
            <a:off x="2730500" y="703263"/>
            <a:ext cx="19050" cy="15875"/>
          </a:xfrm>
          <a:custGeom>
            <a:avLst/>
            <a:gdLst>
              <a:gd name="T0" fmla="*/ 6 w 6"/>
              <a:gd name="T1" fmla="*/ 1 h 5"/>
              <a:gd name="T2" fmla="*/ 0 w 6"/>
              <a:gd name="T3" fmla="*/ 5 h 5"/>
              <a:gd name="T4" fmla="*/ 6 w 6"/>
              <a:gd name="T5" fmla="*/ 1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" h="5">
                <a:moveTo>
                  <a:pt x="6" y="1"/>
                </a:moveTo>
                <a:cubicBezTo>
                  <a:pt x="6" y="4"/>
                  <a:pt x="2" y="3"/>
                  <a:pt x="0" y="5"/>
                </a:cubicBezTo>
                <a:cubicBezTo>
                  <a:pt x="2" y="3"/>
                  <a:pt x="4" y="0"/>
                  <a:pt x="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62" name="Freeform 229"/>
          <p:cNvSpPr/>
          <p:nvPr/>
        </p:nvSpPr>
        <p:spPr bwMode="auto">
          <a:xfrm>
            <a:off x="2352675" y="709613"/>
            <a:ext cx="26988" cy="47625"/>
          </a:xfrm>
          <a:custGeom>
            <a:avLst/>
            <a:gdLst>
              <a:gd name="T0" fmla="*/ 8 w 9"/>
              <a:gd name="T1" fmla="*/ 0 h 15"/>
              <a:gd name="T2" fmla="*/ 7 w 9"/>
              <a:gd name="T3" fmla="*/ 5 h 15"/>
              <a:gd name="T4" fmla="*/ 1 w 9"/>
              <a:gd name="T5" fmla="*/ 15 h 15"/>
              <a:gd name="T6" fmla="*/ 3 w 9"/>
              <a:gd name="T7" fmla="*/ 11 h 15"/>
              <a:gd name="T8" fmla="*/ 7 w 9"/>
              <a:gd name="T9" fmla="*/ 0 h 15"/>
              <a:gd name="T10" fmla="*/ 8 w 9"/>
              <a:gd name="T11" fmla="*/ 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" h="15">
                <a:moveTo>
                  <a:pt x="8" y="0"/>
                </a:moveTo>
                <a:cubicBezTo>
                  <a:pt x="9" y="2"/>
                  <a:pt x="6" y="4"/>
                  <a:pt x="7" y="5"/>
                </a:cubicBezTo>
                <a:cubicBezTo>
                  <a:pt x="5" y="9"/>
                  <a:pt x="6" y="15"/>
                  <a:pt x="1" y="15"/>
                </a:cubicBezTo>
                <a:cubicBezTo>
                  <a:pt x="0" y="14"/>
                  <a:pt x="2" y="12"/>
                  <a:pt x="3" y="11"/>
                </a:cubicBezTo>
                <a:cubicBezTo>
                  <a:pt x="4" y="7"/>
                  <a:pt x="6" y="4"/>
                  <a:pt x="7" y="0"/>
                </a:cubicBezTo>
                <a:cubicBezTo>
                  <a:pt x="7" y="0"/>
                  <a:pt x="8" y="0"/>
                  <a:pt x="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63" name="Freeform 230"/>
          <p:cNvSpPr/>
          <p:nvPr/>
        </p:nvSpPr>
        <p:spPr bwMode="auto">
          <a:xfrm>
            <a:off x="2736850" y="712788"/>
            <a:ext cx="19050" cy="15875"/>
          </a:xfrm>
          <a:custGeom>
            <a:avLst/>
            <a:gdLst>
              <a:gd name="T0" fmla="*/ 6 w 6"/>
              <a:gd name="T1" fmla="*/ 3 h 5"/>
              <a:gd name="T2" fmla="*/ 0 w 6"/>
              <a:gd name="T3" fmla="*/ 4 h 5"/>
              <a:gd name="T4" fmla="*/ 6 w 6"/>
              <a:gd name="T5" fmla="*/ 3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" h="5">
                <a:moveTo>
                  <a:pt x="6" y="3"/>
                </a:moveTo>
                <a:cubicBezTo>
                  <a:pt x="5" y="4"/>
                  <a:pt x="2" y="5"/>
                  <a:pt x="0" y="4"/>
                </a:cubicBezTo>
                <a:cubicBezTo>
                  <a:pt x="1" y="3"/>
                  <a:pt x="5" y="0"/>
                  <a:pt x="6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64" name="Freeform 231"/>
          <p:cNvSpPr/>
          <p:nvPr/>
        </p:nvSpPr>
        <p:spPr bwMode="auto">
          <a:xfrm>
            <a:off x="2339975" y="731838"/>
            <a:ext cx="14288" cy="19050"/>
          </a:xfrm>
          <a:custGeom>
            <a:avLst/>
            <a:gdLst>
              <a:gd name="T0" fmla="*/ 2 w 5"/>
              <a:gd name="T1" fmla="*/ 0 h 6"/>
              <a:gd name="T2" fmla="*/ 4 w 5"/>
              <a:gd name="T3" fmla="*/ 0 h 6"/>
              <a:gd name="T4" fmla="*/ 0 w 5"/>
              <a:gd name="T5" fmla="*/ 4 h 6"/>
              <a:gd name="T6" fmla="*/ 2 w 5"/>
              <a:gd name="T7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6">
                <a:moveTo>
                  <a:pt x="2" y="0"/>
                </a:moveTo>
                <a:cubicBezTo>
                  <a:pt x="3" y="0"/>
                  <a:pt x="3" y="0"/>
                  <a:pt x="4" y="0"/>
                </a:cubicBezTo>
                <a:cubicBezTo>
                  <a:pt x="5" y="1"/>
                  <a:pt x="3" y="6"/>
                  <a:pt x="0" y="4"/>
                </a:cubicBezTo>
                <a:cubicBezTo>
                  <a:pt x="1" y="3"/>
                  <a:pt x="2" y="2"/>
                  <a:pt x="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65" name="Freeform 232"/>
          <p:cNvSpPr/>
          <p:nvPr/>
        </p:nvSpPr>
        <p:spPr bwMode="auto">
          <a:xfrm>
            <a:off x="2424113" y="747713"/>
            <a:ext cx="25400" cy="50800"/>
          </a:xfrm>
          <a:custGeom>
            <a:avLst/>
            <a:gdLst>
              <a:gd name="T0" fmla="*/ 8 w 8"/>
              <a:gd name="T1" fmla="*/ 0 h 16"/>
              <a:gd name="T2" fmla="*/ 2 w 8"/>
              <a:gd name="T3" fmla="*/ 15 h 16"/>
              <a:gd name="T4" fmla="*/ 0 w 8"/>
              <a:gd name="T5" fmla="*/ 15 h 16"/>
              <a:gd name="T6" fmla="*/ 8 w 8"/>
              <a:gd name="T7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" h="16">
                <a:moveTo>
                  <a:pt x="8" y="0"/>
                </a:moveTo>
                <a:cubicBezTo>
                  <a:pt x="6" y="5"/>
                  <a:pt x="5" y="11"/>
                  <a:pt x="2" y="15"/>
                </a:cubicBezTo>
                <a:cubicBezTo>
                  <a:pt x="2" y="16"/>
                  <a:pt x="0" y="15"/>
                  <a:pt x="0" y="15"/>
                </a:cubicBezTo>
                <a:cubicBezTo>
                  <a:pt x="4" y="11"/>
                  <a:pt x="3" y="1"/>
                  <a:pt x="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66" name="Freeform 233"/>
          <p:cNvSpPr/>
          <p:nvPr/>
        </p:nvSpPr>
        <p:spPr bwMode="auto">
          <a:xfrm>
            <a:off x="2370138" y="754063"/>
            <a:ext cx="12700" cy="15875"/>
          </a:xfrm>
          <a:custGeom>
            <a:avLst/>
            <a:gdLst>
              <a:gd name="T0" fmla="*/ 4 w 4"/>
              <a:gd name="T1" fmla="*/ 0 h 5"/>
              <a:gd name="T2" fmla="*/ 2 w 4"/>
              <a:gd name="T3" fmla="*/ 4 h 5"/>
              <a:gd name="T4" fmla="*/ 0 w 4"/>
              <a:gd name="T5" fmla="*/ 5 h 5"/>
              <a:gd name="T6" fmla="*/ 4 w 4"/>
              <a:gd name="T7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5">
                <a:moveTo>
                  <a:pt x="4" y="0"/>
                </a:moveTo>
                <a:cubicBezTo>
                  <a:pt x="4" y="2"/>
                  <a:pt x="3" y="3"/>
                  <a:pt x="2" y="4"/>
                </a:cubicBezTo>
                <a:cubicBezTo>
                  <a:pt x="1" y="4"/>
                  <a:pt x="1" y="5"/>
                  <a:pt x="0" y="5"/>
                </a:cubicBezTo>
                <a:cubicBezTo>
                  <a:pt x="1" y="3"/>
                  <a:pt x="2" y="0"/>
                  <a:pt x="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67" name="Freeform 234"/>
          <p:cNvSpPr/>
          <p:nvPr/>
        </p:nvSpPr>
        <p:spPr bwMode="auto">
          <a:xfrm>
            <a:off x="2730500" y="757238"/>
            <a:ext cx="25400" cy="9525"/>
          </a:xfrm>
          <a:custGeom>
            <a:avLst/>
            <a:gdLst>
              <a:gd name="T0" fmla="*/ 8 w 8"/>
              <a:gd name="T1" fmla="*/ 1 h 3"/>
              <a:gd name="T2" fmla="*/ 0 w 8"/>
              <a:gd name="T3" fmla="*/ 2 h 3"/>
              <a:gd name="T4" fmla="*/ 8 w 8"/>
              <a:gd name="T5" fmla="*/ 1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" h="3">
                <a:moveTo>
                  <a:pt x="8" y="1"/>
                </a:moveTo>
                <a:cubicBezTo>
                  <a:pt x="7" y="3"/>
                  <a:pt x="2" y="1"/>
                  <a:pt x="0" y="2"/>
                </a:cubicBezTo>
                <a:cubicBezTo>
                  <a:pt x="2" y="0"/>
                  <a:pt x="6" y="0"/>
                  <a:pt x="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68" name="Freeform 235"/>
          <p:cNvSpPr/>
          <p:nvPr/>
        </p:nvSpPr>
        <p:spPr bwMode="auto">
          <a:xfrm>
            <a:off x="2386013" y="754063"/>
            <a:ext cx="12700" cy="22225"/>
          </a:xfrm>
          <a:custGeom>
            <a:avLst/>
            <a:gdLst>
              <a:gd name="T0" fmla="*/ 4 w 4"/>
              <a:gd name="T1" fmla="*/ 3 h 7"/>
              <a:gd name="T2" fmla="*/ 0 w 4"/>
              <a:gd name="T3" fmla="*/ 7 h 7"/>
              <a:gd name="T4" fmla="*/ 4 w 4"/>
              <a:gd name="T5" fmla="*/ 3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7">
                <a:moveTo>
                  <a:pt x="4" y="3"/>
                </a:moveTo>
                <a:cubicBezTo>
                  <a:pt x="3" y="4"/>
                  <a:pt x="2" y="7"/>
                  <a:pt x="0" y="7"/>
                </a:cubicBezTo>
                <a:cubicBezTo>
                  <a:pt x="0" y="5"/>
                  <a:pt x="1" y="0"/>
                  <a:pt x="4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69" name="Freeform 236"/>
          <p:cNvSpPr/>
          <p:nvPr/>
        </p:nvSpPr>
        <p:spPr bwMode="auto">
          <a:xfrm>
            <a:off x="2395538" y="763588"/>
            <a:ext cx="12700" cy="19050"/>
          </a:xfrm>
          <a:custGeom>
            <a:avLst/>
            <a:gdLst>
              <a:gd name="T0" fmla="*/ 4 w 4"/>
              <a:gd name="T1" fmla="*/ 1 h 6"/>
              <a:gd name="T2" fmla="*/ 1 w 4"/>
              <a:gd name="T3" fmla="*/ 6 h 6"/>
              <a:gd name="T4" fmla="*/ 4 w 4"/>
              <a:gd name="T5" fmla="*/ 1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6">
                <a:moveTo>
                  <a:pt x="4" y="1"/>
                </a:moveTo>
                <a:cubicBezTo>
                  <a:pt x="4" y="3"/>
                  <a:pt x="3" y="5"/>
                  <a:pt x="1" y="6"/>
                </a:cubicBezTo>
                <a:cubicBezTo>
                  <a:pt x="0" y="4"/>
                  <a:pt x="1" y="0"/>
                  <a:pt x="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70" name="Freeform 237"/>
          <p:cNvSpPr/>
          <p:nvPr/>
        </p:nvSpPr>
        <p:spPr bwMode="auto">
          <a:xfrm>
            <a:off x="2730500" y="766763"/>
            <a:ext cx="22225" cy="12700"/>
          </a:xfrm>
          <a:custGeom>
            <a:avLst/>
            <a:gdLst>
              <a:gd name="T0" fmla="*/ 7 w 7"/>
              <a:gd name="T1" fmla="*/ 2 h 4"/>
              <a:gd name="T2" fmla="*/ 0 w 7"/>
              <a:gd name="T3" fmla="*/ 3 h 4"/>
              <a:gd name="T4" fmla="*/ 7 w 7"/>
              <a:gd name="T5" fmla="*/ 2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" h="4">
                <a:moveTo>
                  <a:pt x="7" y="2"/>
                </a:moveTo>
                <a:cubicBezTo>
                  <a:pt x="5" y="4"/>
                  <a:pt x="2" y="3"/>
                  <a:pt x="0" y="3"/>
                </a:cubicBezTo>
                <a:cubicBezTo>
                  <a:pt x="1" y="1"/>
                  <a:pt x="5" y="0"/>
                  <a:pt x="7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71" name="Freeform 238"/>
          <p:cNvSpPr/>
          <p:nvPr/>
        </p:nvSpPr>
        <p:spPr bwMode="auto">
          <a:xfrm>
            <a:off x="2408238" y="769938"/>
            <a:ext cx="12700" cy="19050"/>
          </a:xfrm>
          <a:custGeom>
            <a:avLst/>
            <a:gdLst>
              <a:gd name="T0" fmla="*/ 4 w 4"/>
              <a:gd name="T1" fmla="*/ 1 h 6"/>
              <a:gd name="T2" fmla="*/ 0 w 4"/>
              <a:gd name="T3" fmla="*/ 5 h 6"/>
              <a:gd name="T4" fmla="*/ 4 w 4"/>
              <a:gd name="T5" fmla="*/ 1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6">
                <a:moveTo>
                  <a:pt x="4" y="1"/>
                </a:moveTo>
                <a:cubicBezTo>
                  <a:pt x="4" y="3"/>
                  <a:pt x="3" y="6"/>
                  <a:pt x="0" y="5"/>
                </a:cubicBezTo>
                <a:cubicBezTo>
                  <a:pt x="2" y="4"/>
                  <a:pt x="1" y="0"/>
                  <a:pt x="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72" name="Freeform 239"/>
          <p:cNvSpPr/>
          <p:nvPr/>
        </p:nvSpPr>
        <p:spPr bwMode="auto">
          <a:xfrm>
            <a:off x="2493963" y="782638"/>
            <a:ext cx="22225" cy="44450"/>
          </a:xfrm>
          <a:custGeom>
            <a:avLst/>
            <a:gdLst>
              <a:gd name="T0" fmla="*/ 7 w 7"/>
              <a:gd name="T1" fmla="*/ 1 h 14"/>
              <a:gd name="T2" fmla="*/ 2 w 7"/>
              <a:gd name="T3" fmla="*/ 14 h 14"/>
              <a:gd name="T4" fmla="*/ 0 w 7"/>
              <a:gd name="T5" fmla="*/ 13 h 14"/>
              <a:gd name="T6" fmla="*/ 5 w 7"/>
              <a:gd name="T7" fmla="*/ 1 h 14"/>
              <a:gd name="T8" fmla="*/ 7 w 7"/>
              <a:gd name="T9" fmla="*/ 1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14">
                <a:moveTo>
                  <a:pt x="7" y="1"/>
                </a:moveTo>
                <a:cubicBezTo>
                  <a:pt x="5" y="5"/>
                  <a:pt x="5" y="10"/>
                  <a:pt x="2" y="14"/>
                </a:cubicBezTo>
                <a:cubicBezTo>
                  <a:pt x="1" y="14"/>
                  <a:pt x="1" y="14"/>
                  <a:pt x="0" y="13"/>
                </a:cubicBezTo>
                <a:cubicBezTo>
                  <a:pt x="3" y="10"/>
                  <a:pt x="4" y="4"/>
                  <a:pt x="5" y="1"/>
                </a:cubicBezTo>
                <a:cubicBezTo>
                  <a:pt x="6" y="0"/>
                  <a:pt x="7" y="0"/>
                  <a:pt x="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73" name="Freeform 240"/>
          <p:cNvSpPr/>
          <p:nvPr/>
        </p:nvSpPr>
        <p:spPr bwMode="auto">
          <a:xfrm>
            <a:off x="2443163" y="782638"/>
            <a:ext cx="12700" cy="19050"/>
          </a:xfrm>
          <a:custGeom>
            <a:avLst/>
            <a:gdLst>
              <a:gd name="T0" fmla="*/ 3 w 4"/>
              <a:gd name="T1" fmla="*/ 0 h 6"/>
              <a:gd name="T2" fmla="*/ 0 w 4"/>
              <a:gd name="T3" fmla="*/ 6 h 6"/>
              <a:gd name="T4" fmla="*/ 3 w 4"/>
              <a:gd name="T5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6">
                <a:moveTo>
                  <a:pt x="3" y="0"/>
                </a:moveTo>
                <a:cubicBezTo>
                  <a:pt x="4" y="3"/>
                  <a:pt x="3" y="5"/>
                  <a:pt x="0" y="6"/>
                </a:cubicBezTo>
                <a:cubicBezTo>
                  <a:pt x="0" y="4"/>
                  <a:pt x="1" y="1"/>
                  <a:pt x="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74" name="Freeform 241"/>
          <p:cNvSpPr/>
          <p:nvPr/>
        </p:nvSpPr>
        <p:spPr bwMode="auto">
          <a:xfrm>
            <a:off x="2724150" y="782638"/>
            <a:ext cx="25400" cy="9525"/>
          </a:xfrm>
          <a:custGeom>
            <a:avLst/>
            <a:gdLst>
              <a:gd name="T0" fmla="*/ 7 w 8"/>
              <a:gd name="T1" fmla="*/ 1 h 3"/>
              <a:gd name="T2" fmla="*/ 8 w 8"/>
              <a:gd name="T3" fmla="*/ 3 h 3"/>
              <a:gd name="T4" fmla="*/ 0 w 8"/>
              <a:gd name="T5" fmla="*/ 1 h 3"/>
              <a:gd name="T6" fmla="*/ 7 w 8"/>
              <a:gd name="T7" fmla="*/ 1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" h="3">
                <a:moveTo>
                  <a:pt x="7" y="1"/>
                </a:moveTo>
                <a:cubicBezTo>
                  <a:pt x="7" y="1"/>
                  <a:pt x="8" y="2"/>
                  <a:pt x="8" y="3"/>
                </a:cubicBezTo>
                <a:cubicBezTo>
                  <a:pt x="5" y="3"/>
                  <a:pt x="3" y="1"/>
                  <a:pt x="0" y="1"/>
                </a:cubicBezTo>
                <a:cubicBezTo>
                  <a:pt x="2" y="0"/>
                  <a:pt x="4" y="1"/>
                  <a:pt x="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75" name="Freeform 242"/>
          <p:cNvSpPr/>
          <p:nvPr/>
        </p:nvSpPr>
        <p:spPr bwMode="auto">
          <a:xfrm>
            <a:off x="2455863" y="792163"/>
            <a:ext cx="15875" cy="19050"/>
          </a:xfrm>
          <a:custGeom>
            <a:avLst/>
            <a:gdLst>
              <a:gd name="T0" fmla="*/ 2 w 5"/>
              <a:gd name="T1" fmla="*/ 0 h 6"/>
              <a:gd name="T2" fmla="*/ 0 w 5"/>
              <a:gd name="T3" fmla="*/ 6 h 6"/>
              <a:gd name="T4" fmla="*/ 2 w 5"/>
              <a:gd name="T5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" h="6">
                <a:moveTo>
                  <a:pt x="2" y="0"/>
                </a:moveTo>
                <a:cubicBezTo>
                  <a:pt x="5" y="2"/>
                  <a:pt x="2" y="6"/>
                  <a:pt x="0" y="6"/>
                </a:cubicBezTo>
                <a:cubicBezTo>
                  <a:pt x="0" y="4"/>
                  <a:pt x="2" y="3"/>
                  <a:pt x="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76" name="Freeform 243"/>
          <p:cNvSpPr/>
          <p:nvPr/>
        </p:nvSpPr>
        <p:spPr bwMode="auto">
          <a:xfrm>
            <a:off x="2468563" y="795338"/>
            <a:ext cx="12700" cy="19050"/>
          </a:xfrm>
          <a:custGeom>
            <a:avLst/>
            <a:gdLst>
              <a:gd name="T0" fmla="*/ 2 w 4"/>
              <a:gd name="T1" fmla="*/ 0 h 6"/>
              <a:gd name="T2" fmla="*/ 1 w 4"/>
              <a:gd name="T3" fmla="*/ 6 h 6"/>
              <a:gd name="T4" fmla="*/ 0 w 4"/>
              <a:gd name="T5" fmla="*/ 5 h 6"/>
              <a:gd name="T6" fmla="*/ 2 w 4"/>
              <a:gd name="T7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6">
                <a:moveTo>
                  <a:pt x="2" y="0"/>
                </a:moveTo>
                <a:cubicBezTo>
                  <a:pt x="4" y="2"/>
                  <a:pt x="3" y="5"/>
                  <a:pt x="1" y="6"/>
                </a:cubicBezTo>
                <a:cubicBezTo>
                  <a:pt x="0" y="6"/>
                  <a:pt x="0" y="6"/>
                  <a:pt x="0" y="5"/>
                </a:cubicBezTo>
                <a:cubicBezTo>
                  <a:pt x="1" y="5"/>
                  <a:pt x="1" y="1"/>
                  <a:pt x="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77" name="Freeform 244"/>
          <p:cNvSpPr/>
          <p:nvPr/>
        </p:nvSpPr>
        <p:spPr bwMode="auto">
          <a:xfrm>
            <a:off x="2720975" y="795338"/>
            <a:ext cx="22225" cy="15875"/>
          </a:xfrm>
          <a:custGeom>
            <a:avLst/>
            <a:gdLst>
              <a:gd name="T0" fmla="*/ 7 w 7"/>
              <a:gd name="T1" fmla="*/ 2 h 5"/>
              <a:gd name="T2" fmla="*/ 0 w 7"/>
              <a:gd name="T3" fmla="*/ 1 h 5"/>
              <a:gd name="T4" fmla="*/ 7 w 7"/>
              <a:gd name="T5" fmla="*/ 2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" h="5">
                <a:moveTo>
                  <a:pt x="7" y="2"/>
                </a:moveTo>
                <a:cubicBezTo>
                  <a:pt x="6" y="5"/>
                  <a:pt x="2" y="2"/>
                  <a:pt x="0" y="1"/>
                </a:cubicBezTo>
                <a:cubicBezTo>
                  <a:pt x="3" y="0"/>
                  <a:pt x="6" y="1"/>
                  <a:pt x="7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78" name="Freeform 245"/>
          <p:cNvSpPr/>
          <p:nvPr/>
        </p:nvSpPr>
        <p:spPr bwMode="auto">
          <a:xfrm>
            <a:off x="2481263" y="804863"/>
            <a:ext cx="9525" cy="15875"/>
          </a:xfrm>
          <a:custGeom>
            <a:avLst/>
            <a:gdLst>
              <a:gd name="T0" fmla="*/ 3 w 3"/>
              <a:gd name="T1" fmla="*/ 1 h 5"/>
              <a:gd name="T2" fmla="*/ 0 w 3"/>
              <a:gd name="T3" fmla="*/ 4 h 5"/>
              <a:gd name="T4" fmla="*/ 3 w 3"/>
              <a:gd name="T5" fmla="*/ 1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5">
                <a:moveTo>
                  <a:pt x="3" y="1"/>
                </a:moveTo>
                <a:cubicBezTo>
                  <a:pt x="3" y="2"/>
                  <a:pt x="2" y="5"/>
                  <a:pt x="0" y="4"/>
                </a:cubicBezTo>
                <a:cubicBezTo>
                  <a:pt x="1" y="3"/>
                  <a:pt x="1" y="0"/>
                  <a:pt x="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79" name="Freeform 246"/>
          <p:cNvSpPr/>
          <p:nvPr/>
        </p:nvSpPr>
        <p:spPr bwMode="auto">
          <a:xfrm>
            <a:off x="2566988" y="814388"/>
            <a:ext cx="23812" cy="47625"/>
          </a:xfrm>
          <a:custGeom>
            <a:avLst/>
            <a:gdLst>
              <a:gd name="T0" fmla="*/ 8 w 8"/>
              <a:gd name="T1" fmla="*/ 1 h 15"/>
              <a:gd name="T2" fmla="*/ 6 w 8"/>
              <a:gd name="T3" fmla="*/ 4 h 15"/>
              <a:gd name="T4" fmla="*/ 7 w 8"/>
              <a:gd name="T5" fmla="*/ 5 h 15"/>
              <a:gd name="T6" fmla="*/ 5 w 8"/>
              <a:gd name="T7" fmla="*/ 10 h 15"/>
              <a:gd name="T8" fmla="*/ 1 w 8"/>
              <a:gd name="T9" fmla="*/ 15 h 15"/>
              <a:gd name="T10" fmla="*/ 5 w 8"/>
              <a:gd name="T11" fmla="*/ 0 h 15"/>
              <a:gd name="T12" fmla="*/ 8 w 8"/>
              <a:gd name="T13" fmla="*/ 1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15">
                <a:moveTo>
                  <a:pt x="8" y="1"/>
                </a:moveTo>
                <a:cubicBezTo>
                  <a:pt x="8" y="2"/>
                  <a:pt x="7" y="3"/>
                  <a:pt x="6" y="4"/>
                </a:cubicBezTo>
                <a:cubicBezTo>
                  <a:pt x="6" y="5"/>
                  <a:pt x="7" y="5"/>
                  <a:pt x="7" y="5"/>
                </a:cubicBezTo>
                <a:cubicBezTo>
                  <a:pt x="6" y="7"/>
                  <a:pt x="5" y="8"/>
                  <a:pt x="5" y="10"/>
                </a:cubicBezTo>
                <a:cubicBezTo>
                  <a:pt x="4" y="11"/>
                  <a:pt x="4" y="14"/>
                  <a:pt x="1" y="15"/>
                </a:cubicBezTo>
                <a:cubicBezTo>
                  <a:pt x="0" y="10"/>
                  <a:pt x="5" y="6"/>
                  <a:pt x="5" y="0"/>
                </a:cubicBezTo>
                <a:cubicBezTo>
                  <a:pt x="7" y="0"/>
                  <a:pt x="7" y="1"/>
                  <a:pt x="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80" name="Freeform 247"/>
          <p:cNvSpPr/>
          <p:nvPr/>
        </p:nvSpPr>
        <p:spPr bwMode="auto">
          <a:xfrm>
            <a:off x="2509838" y="817563"/>
            <a:ext cx="15875" cy="15875"/>
          </a:xfrm>
          <a:custGeom>
            <a:avLst/>
            <a:gdLst>
              <a:gd name="T0" fmla="*/ 2 w 5"/>
              <a:gd name="T1" fmla="*/ 0 h 5"/>
              <a:gd name="T2" fmla="*/ 1 w 5"/>
              <a:gd name="T3" fmla="*/ 5 h 5"/>
              <a:gd name="T4" fmla="*/ 2 w 5"/>
              <a:gd name="T5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" h="5">
                <a:moveTo>
                  <a:pt x="2" y="0"/>
                </a:moveTo>
                <a:cubicBezTo>
                  <a:pt x="5" y="1"/>
                  <a:pt x="3" y="5"/>
                  <a:pt x="1" y="5"/>
                </a:cubicBezTo>
                <a:cubicBezTo>
                  <a:pt x="0" y="4"/>
                  <a:pt x="2" y="2"/>
                  <a:pt x="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81" name="Freeform 248"/>
          <p:cNvSpPr/>
          <p:nvPr/>
        </p:nvSpPr>
        <p:spPr bwMode="auto">
          <a:xfrm>
            <a:off x="2522538" y="823913"/>
            <a:ext cx="12700" cy="15875"/>
          </a:xfrm>
          <a:custGeom>
            <a:avLst/>
            <a:gdLst>
              <a:gd name="T0" fmla="*/ 2 w 4"/>
              <a:gd name="T1" fmla="*/ 0 h 5"/>
              <a:gd name="T2" fmla="*/ 1 w 4"/>
              <a:gd name="T3" fmla="*/ 5 h 5"/>
              <a:gd name="T4" fmla="*/ 2 w 4"/>
              <a:gd name="T5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5">
                <a:moveTo>
                  <a:pt x="2" y="0"/>
                </a:moveTo>
                <a:cubicBezTo>
                  <a:pt x="4" y="1"/>
                  <a:pt x="4" y="5"/>
                  <a:pt x="1" y="5"/>
                </a:cubicBezTo>
                <a:cubicBezTo>
                  <a:pt x="0" y="4"/>
                  <a:pt x="2" y="2"/>
                  <a:pt x="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82" name="Freeform 249"/>
          <p:cNvSpPr/>
          <p:nvPr/>
        </p:nvSpPr>
        <p:spPr bwMode="auto">
          <a:xfrm>
            <a:off x="2717800" y="827088"/>
            <a:ext cx="22225" cy="15875"/>
          </a:xfrm>
          <a:custGeom>
            <a:avLst/>
            <a:gdLst>
              <a:gd name="T0" fmla="*/ 7 w 7"/>
              <a:gd name="T1" fmla="*/ 4 h 5"/>
              <a:gd name="T2" fmla="*/ 0 w 7"/>
              <a:gd name="T3" fmla="*/ 0 h 5"/>
              <a:gd name="T4" fmla="*/ 7 w 7"/>
              <a:gd name="T5" fmla="*/ 4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" h="5">
                <a:moveTo>
                  <a:pt x="7" y="4"/>
                </a:moveTo>
                <a:cubicBezTo>
                  <a:pt x="5" y="5"/>
                  <a:pt x="2" y="1"/>
                  <a:pt x="0" y="0"/>
                </a:cubicBezTo>
                <a:cubicBezTo>
                  <a:pt x="2" y="0"/>
                  <a:pt x="6" y="1"/>
                  <a:pt x="7" y="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83" name="Freeform 250"/>
          <p:cNvSpPr/>
          <p:nvPr/>
        </p:nvSpPr>
        <p:spPr bwMode="auto">
          <a:xfrm>
            <a:off x="2535238" y="830263"/>
            <a:ext cx="12700" cy="19050"/>
          </a:xfrm>
          <a:custGeom>
            <a:avLst/>
            <a:gdLst>
              <a:gd name="T0" fmla="*/ 4 w 4"/>
              <a:gd name="T1" fmla="*/ 0 h 6"/>
              <a:gd name="T2" fmla="*/ 1 w 4"/>
              <a:gd name="T3" fmla="*/ 6 h 6"/>
              <a:gd name="T4" fmla="*/ 0 w 4"/>
              <a:gd name="T5" fmla="*/ 5 h 6"/>
              <a:gd name="T6" fmla="*/ 4 w 4"/>
              <a:gd name="T7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6">
                <a:moveTo>
                  <a:pt x="4" y="0"/>
                </a:moveTo>
                <a:cubicBezTo>
                  <a:pt x="3" y="3"/>
                  <a:pt x="2" y="5"/>
                  <a:pt x="1" y="6"/>
                </a:cubicBezTo>
                <a:cubicBezTo>
                  <a:pt x="1" y="6"/>
                  <a:pt x="0" y="5"/>
                  <a:pt x="0" y="5"/>
                </a:cubicBezTo>
                <a:cubicBezTo>
                  <a:pt x="1" y="4"/>
                  <a:pt x="1" y="0"/>
                  <a:pt x="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84" name="Freeform 251"/>
          <p:cNvSpPr/>
          <p:nvPr/>
        </p:nvSpPr>
        <p:spPr bwMode="auto">
          <a:xfrm>
            <a:off x="2547938" y="833438"/>
            <a:ext cx="12700" cy="25400"/>
          </a:xfrm>
          <a:custGeom>
            <a:avLst/>
            <a:gdLst>
              <a:gd name="T0" fmla="*/ 4 w 4"/>
              <a:gd name="T1" fmla="*/ 1 h 8"/>
              <a:gd name="T2" fmla="*/ 0 w 4"/>
              <a:gd name="T3" fmla="*/ 6 h 8"/>
              <a:gd name="T4" fmla="*/ 4 w 4"/>
              <a:gd name="T5" fmla="*/ 1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8">
                <a:moveTo>
                  <a:pt x="4" y="1"/>
                </a:moveTo>
                <a:cubicBezTo>
                  <a:pt x="3" y="3"/>
                  <a:pt x="3" y="8"/>
                  <a:pt x="0" y="6"/>
                </a:cubicBezTo>
                <a:cubicBezTo>
                  <a:pt x="2" y="5"/>
                  <a:pt x="1" y="0"/>
                  <a:pt x="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85" name="Freeform 252"/>
          <p:cNvSpPr/>
          <p:nvPr/>
        </p:nvSpPr>
        <p:spPr bwMode="auto">
          <a:xfrm>
            <a:off x="2586038" y="855663"/>
            <a:ext cx="11112" cy="22225"/>
          </a:xfrm>
          <a:custGeom>
            <a:avLst/>
            <a:gdLst>
              <a:gd name="T0" fmla="*/ 4 w 4"/>
              <a:gd name="T1" fmla="*/ 1 h 7"/>
              <a:gd name="T2" fmla="*/ 0 w 4"/>
              <a:gd name="T3" fmla="*/ 6 h 7"/>
              <a:gd name="T4" fmla="*/ 1 w 4"/>
              <a:gd name="T5" fmla="*/ 1 h 7"/>
              <a:gd name="T6" fmla="*/ 4 w 4"/>
              <a:gd name="T7" fmla="*/ 1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7">
                <a:moveTo>
                  <a:pt x="4" y="1"/>
                </a:moveTo>
                <a:cubicBezTo>
                  <a:pt x="2" y="2"/>
                  <a:pt x="3" y="7"/>
                  <a:pt x="0" y="6"/>
                </a:cubicBezTo>
                <a:cubicBezTo>
                  <a:pt x="1" y="4"/>
                  <a:pt x="1" y="2"/>
                  <a:pt x="1" y="1"/>
                </a:cubicBezTo>
                <a:cubicBezTo>
                  <a:pt x="3" y="0"/>
                  <a:pt x="3" y="0"/>
                  <a:pt x="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86" name="Freeform 253"/>
          <p:cNvSpPr/>
          <p:nvPr/>
        </p:nvSpPr>
        <p:spPr bwMode="auto">
          <a:xfrm>
            <a:off x="2597150" y="858838"/>
            <a:ext cx="12700" cy="19050"/>
          </a:xfrm>
          <a:custGeom>
            <a:avLst/>
            <a:gdLst>
              <a:gd name="T0" fmla="*/ 4 w 4"/>
              <a:gd name="T1" fmla="*/ 1 h 6"/>
              <a:gd name="T2" fmla="*/ 0 w 4"/>
              <a:gd name="T3" fmla="*/ 6 h 6"/>
              <a:gd name="T4" fmla="*/ 4 w 4"/>
              <a:gd name="T5" fmla="*/ 1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6">
                <a:moveTo>
                  <a:pt x="4" y="1"/>
                </a:moveTo>
                <a:cubicBezTo>
                  <a:pt x="3" y="3"/>
                  <a:pt x="2" y="6"/>
                  <a:pt x="0" y="6"/>
                </a:cubicBezTo>
                <a:cubicBezTo>
                  <a:pt x="0" y="4"/>
                  <a:pt x="1" y="0"/>
                  <a:pt x="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87" name="Freeform 254"/>
          <p:cNvSpPr/>
          <p:nvPr/>
        </p:nvSpPr>
        <p:spPr bwMode="auto">
          <a:xfrm>
            <a:off x="2609850" y="862013"/>
            <a:ext cx="12700" cy="22225"/>
          </a:xfrm>
          <a:custGeom>
            <a:avLst/>
            <a:gdLst>
              <a:gd name="T0" fmla="*/ 4 w 4"/>
              <a:gd name="T1" fmla="*/ 2 h 7"/>
              <a:gd name="T2" fmla="*/ 1 w 4"/>
              <a:gd name="T3" fmla="*/ 7 h 7"/>
              <a:gd name="T4" fmla="*/ 4 w 4"/>
              <a:gd name="T5" fmla="*/ 2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7">
                <a:moveTo>
                  <a:pt x="4" y="2"/>
                </a:moveTo>
                <a:cubicBezTo>
                  <a:pt x="3" y="4"/>
                  <a:pt x="2" y="6"/>
                  <a:pt x="1" y="7"/>
                </a:cubicBezTo>
                <a:cubicBezTo>
                  <a:pt x="0" y="5"/>
                  <a:pt x="1" y="0"/>
                  <a:pt x="4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88" name="Freeform 255"/>
          <p:cNvSpPr/>
          <p:nvPr/>
        </p:nvSpPr>
        <p:spPr bwMode="auto">
          <a:xfrm>
            <a:off x="2625725" y="871538"/>
            <a:ext cx="12700" cy="22225"/>
          </a:xfrm>
          <a:custGeom>
            <a:avLst/>
            <a:gdLst>
              <a:gd name="T0" fmla="*/ 4 w 4"/>
              <a:gd name="T1" fmla="*/ 2 h 7"/>
              <a:gd name="T2" fmla="*/ 0 w 4"/>
              <a:gd name="T3" fmla="*/ 7 h 7"/>
              <a:gd name="T4" fmla="*/ 4 w 4"/>
              <a:gd name="T5" fmla="*/ 2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7">
                <a:moveTo>
                  <a:pt x="4" y="2"/>
                </a:moveTo>
                <a:cubicBezTo>
                  <a:pt x="3" y="4"/>
                  <a:pt x="3" y="7"/>
                  <a:pt x="0" y="7"/>
                </a:cubicBezTo>
                <a:cubicBezTo>
                  <a:pt x="1" y="5"/>
                  <a:pt x="1" y="0"/>
                  <a:pt x="4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89" name="Freeform 256"/>
          <p:cNvSpPr/>
          <p:nvPr/>
        </p:nvSpPr>
        <p:spPr bwMode="auto">
          <a:xfrm>
            <a:off x="2708275" y="890588"/>
            <a:ext cx="22225" cy="42862"/>
          </a:xfrm>
          <a:custGeom>
            <a:avLst/>
            <a:gdLst>
              <a:gd name="T0" fmla="*/ 7 w 7"/>
              <a:gd name="T1" fmla="*/ 0 h 14"/>
              <a:gd name="T2" fmla="*/ 4 w 7"/>
              <a:gd name="T3" fmla="*/ 10 h 14"/>
              <a:gd name="T4" fmla="*/ 0 w 7"/>
              <a:gd name="T5" fmla="*/ 14 h 14"/>
              <a:gd name="T6" fmla="*/ 6 w 7"/>
              <a:gd name="T7" fmla="*/ 0 h 14"/>
              <a:gd name="T8" fmla="*/ 7 w 7"/>
              <a:gd name="T9" fmla="*/ 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14">
                <a:moveTo>
                  <a:pt x="7" y="0"/>
                </a:moveTo>
                <a:cubicBezTo>
                  <a:pt x="7" y="4"/>
                  <a:pt x="4" y="7"/>
                  <a:pt x="4" y="10"/>
                </a:cubicBezTo>
                <a:cubicBezTo>
                  <a:pt x="2" y="11"/>
                  <a:pt x="3" y="14"/>
                  <a:pt x="0" y="14"/>
                </a:cubicBezTo>
                <a:cubicBezTo>
                  <a:pt x="2" y="9"/>
                  <a:pt x="4" y="4"/>
                  <a:pt x="6" y="0"/>
                </a:cubicBezTo>
                <a:cubicBezTo>
                  <a:pt x="7" y="0"/>
                  <a:pt x="7" y="0"/>
                  <a:pt x="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90" name="Freeform 257"/>
          <p:cNvSpPr/>
          <p:nvPr/>
        </p:nvSpPr>
        <p:spPr bwMode="auto">
          <a:xfrm>
            <a:off x="2663825" y="893763"/>
            <a:ext cx="12700" cy="15875"/>
          </a:xfrm>
          <a:custGeom>
            <a:avLst/>
            <a:gdLst>
              <a:gd name="T0" fmla="*/ 4 w 4"/>
              <a:gd name="T1" fmla="*/ 0 h 5"/>
              <a:gd name="T2" fmla="*/ 0 w 4"/>
              <a:gd name="T3" fmla="*/ 5 h 5"/>
              <a:gd name="T4" fmla="*/ 4 w 4"/>
              <a:gd name="T5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5">
                <a:moveTo>
                  <a:pt x="4" y="0"/>
                </a:moveTo>
                <a:cubicBezTo>
                  <a:pt x="3" y="2"/>
                  <a:pt x="2" y="4"/>
                  <a:pt x="0" y="5"/>
                </a:cubicBezTo>
                <a:cubicBezTo>
                  <a:pt x="0" y="3"/>
                  <a:pt x="1" y="0"/>
                  <a:pt x="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91" name="Freeform 258"/>
          <p:cNvSpPr/>
          <p:nvPr/>
        </p:nvSpPr>
        <p:spPr bwMode="auto">
          <a:xfrm>
            <a:off x="2673350" y="900113"/>
            <a:ext cx="12700" cy="15875"/>
          </a:xfrm>
          <a:custGeom>
            <a:avLst/>
            <a:gdLst>
              <a:gd name="T0" fmla="*/ 4 w 4"/>
              <a:gd name="T1" fmla="*/ 1 h 5"/>
              <a:gd name="T2" fmla="*/ 1 w 4"/>
              <a:gd name="T3" fmla="*/ 5 h 5"/>
              <a:gd name="T4" fmla="*/ 4 w 4"/>
              <a:gd name="T5" fmla="*/ 1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5">
                <a:moveTo>
                  <a:pt x="4" y="1"/>
                </a:moveTo>
                <a:cubicBezTo>
                  <a:pt x="4" y="3"/>
                  <a:pt x="3" y="5"/>
                  <a:pt x="1" y="5"/>
                </a:cubicBezTo>
                <a:cubicBezTo>
                  <a:pt x="0" y="3"/>
                  <a:pt x="2" y="0"/>
                  <a:pt x="4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92" name="Freeform 259"/>
          <p:cNvSpPr/>
          <p:nvPr/>
        </p:nvSpPr>
        <p:spPr bwMode="auto">
          <a:xfrm>
            <a:off x="2682875" y="906463"/>
            <a:ext cx="12700" cy="15875"/>
          </a:xfrm>
          <a:custGeom>
            <a:avLst/>
            <a:gdLst>
              <a:gd name="T0" fmla="*/ 3 w 4"/>
              <a:gd name="T1" fmla="*/ 0 h 5"/>
              <a:gd name="T2" fmla="*/ 4 w 4"/>
              <a:gd name="T3" fmla="*/ 0 h 5"/>
              <a:gd name="T4" fmla="*/ 1 w 4"/>
              <a:gd name="T5" fmla="*/ 5 h 5"/>
              <a:gd name="T6" fmla="*/ 3 w 4"/>
              <a:gd name="T7" fmla="*/ 0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5">
                <a:moveTo>
                  <a:pt x="3" y="0"/>
                </a:moveTo>
                <a:cubicBezTo>
                  <a:pt x="3" y="0"/>
                  <a:pt x="3" y="0"/>
                  <a:pt x="4" y="0"/>
                </a:cubicBezTo>
                <a:cubicBezTo>
                  <a:pt x="3" y="2"/>
                  <a:pt x="3" y="5"/>
                  <a:pt x="1" y="5"/>
                </a:cubicBezTo>
                <a:cubicBezTo>
                  <a:pt x="0" y="3"/>
                  <a:pt x="2" y="2"/>
                  <a:pt x="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93" name="Freeform 260"/>
          <p:cNvSpPr/>
          <p:nvPr/>
        </p:nvSpPr>
        <p:spPr bwMode="auto">
          <a:xfrm>
            <a:off x="2692400" y="906463"/>
            <a:ext cx="15875" cy="22225"/>
          </a:xfrm>
          <a:custGeom>
            <a:avLst/>
            <a:gdLst>
              <a:gd name="T0" fmla="*/ 5 w 5"/>
              <a:gd name="T1" fmla="*/ 2 h 7"/>
              <a:gd name="T2" fmla="*/ 2 w 5"/>
              <a:gd name="T3" fmla="*/ 7 h 7"/>
              <a:gd name="T4" fmla="*/ 5 w 5"/>
              <a:gd name="T5" fmla="*/ 2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" h="7">
                <a:moveTo>
                  <a:pt x="5" y="2"/>
                </a:moveTo>
                <a:cubicBezTo>
                  <a:pt x="4" y="4"/>
                  <a:pt x="3" y="5"/>
                  <a:pt x="2" y="7"/>
                </a:cubicBezTo>
                <a:cubicBezTo>
                  <a:pt x="0" y="6"/>
                  <a:pt x="3" y="0"/>
                  <a:pt x="5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94" name="Freeform 261"/>
          <p:cNvSpPr/>
          <p:nvPr/>
        </p:nvSpPr>
        <p:spPr bwMode="auto">
          <a:xfrm>
            <a:off x="2720975" y="915988"/>
            <a:ext cx="15875" cy="26987"/>
          </a:xfrm>
          <a:custGeom>
            <a:avLst/>
            <a:gdLst>
              <a:gd name="T0" fmla="*/ 3 w 5"/>
              <a:gd name="T1" fmla="*/ 5 h 9"/>
              <a:gd name="T2" fmla="*/ 1 w 5"/>
              <a:gd name="T3" fmla="*/ 7 h 9"/>
              <a:gd name="T4" fmla="*/ 2 w 5"/>
              <a:gd name="T5" fmla="*/ 0 h 9"/>
              <a:gd name="T6" fmla="*/ 3 w 5"/>
              <a:gd name="T7" fmla="*/ 1 h 9"/>
              <a:gd name="T8" fmla="*/ 3 w 5"/>
              <a:gd name="T9" fmla="*/ 4 h 9"/>
              <a:gd name="T10" fmla="*/ 4 w 5"/>
              <a:gd name="T11" fmla="*/ 3 h 9"/>
              <a:gd name="T12" fmla="*/ 2 w 5"/>
              <a:gd name="T13" fmla="*/ 9 h 9"/>
              <a:gd name="T14" fmla="*/ 3 w 5"/>
              <a:gd name="T15" fmla="*/ 5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" h="9">
                <a:moveTo>
                  <a:pt x="3" y="5"/>
                </a:moveTo>
                <a:cubicBezTo>
                  <a:pt x="2" y="5"/>
                  <a:pt x="2" y="7"/>
                  <a:pt x="1" y="7"/>
                </a:cubicBezTo>
                <a:cubicBezTo>
                  <a:pt x="0" y="5"/>
                  <a:pt x="2" y="2"/>
                  <a:pt x="2" y="0"/>
                </a:cubicBezTo>
                <a:cubicBezTo>
                  <a:pt x="3" y="0"/>
                  <a:pt x="3" y="1"/>
                  <a:pt x="3" y="1"/>
                </a:cubicBezTo>
                <a:cubicBezTo>
                  <a:pt x="3" y="2"/>
                  <a:pt x="3" y="2"/>
                  <a:pt x="3" y="4"/>
                </a:cubicBezTo>
                <a:cubicBezTo>
                  <a:pt x="3" y="4"/>
                  <a:pt x="3" y="3"/>
                  <a:pt x="4" y="3"/>
                </a:cubicBezTo>
                <a:cubicBezTo>
                  <a:pt x="5" y="4"/>
                  <a:pt x="4" y="8"/>
                  <a:pt x="2" y="9"/>
                </a:cubicBezTo>
                <a:cubicBezTo>
                  <a:pt x="1" y="8"/>
                  <a:pt x="3" y="6"/>
                  <a:pt x="3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95" name="Freeform 262"/>
          <p:cNvSpPr/>
          <p:nvPr/>
        </p:nvSpPr>
        <p:spPr bwMode="auto">
          <a:xfrm>
            <a:off x="2736850" y="930275"/>
            <a:ext cx="9525" cy="12700"/>
          </a:xfrm>
          <a:custGeom>
            <a:avLst/>
            <a:gdLst>
              <a:gd name="T0" fmla="*/ 2 w 3"/>
              <a:gd name="T1" fmla="*/ 0 h 4"/>
              <a:gd name="T2" fmla="*/ 3 w 3"/>
              <a:gd name="T3" fmla="*/ 0 h 4"/>
              <a:gd name="T4" fmla="*/ 2 w 3"/>
              <a:gd name="T5" fmla="*/ 4 h 4"/>
              <a:gd name="T6" fmla="*/ 0 w 3"/>
              <a:gd name="T7" fmla="*/ 4 h 4"/>
              <a:gd name="T8" fmla="*/ 2 w 3"/>
              <a:gd name="T9" fmla="*/ 0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4">
                <a:moveTo>
                  <a:pt x="2" y="0"/>
                </a:moveTo>
                <a:cubicBezTo>
                  <a:pt x="2" y="0"/>
                  <a:pt x="2" y="0"/>
                  <a:pt x="3" y="0"/>
                </a:cubicBezTo>
                <a:cubicBezTo>
                  <a:pt x="3" y="1"/>
                  <a:pt x="3" y="3"/>
                  <a:pt x="2" y="4"/>
                </a:cubicBezTo>
                <a:cubicBezTo>
                  <a:pt x="1" y="4"/>
                  <a:pt x="1" y="4"/>
                  <a:pt x="0" y="4"/>
                </a:cubicBezTo>
                <a:cubicBezTo>
                  <a:pt x="0" y="2"/>
                  <a:pt x="1" y="1"/>
                  <a:pt x="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96" name="Freeform 263"/>
          <p:cNvSpPr/>
          <p:nvPr/>
        </p:nvSpPr>
        <p:spPr bwMode="auto">
          <a:xfrm>
            <a:off x="2222500" y="949325"/>
            <a:ext cx="169863" cy="50800"/>
          </a:xfrm>
          <a:custGeom>
            <a:avLst/>
            <a:gdLst>
              <a:gd name="T0" fmla="*/ 54 w 54"/>
              <a:gd name="T1" fmla="*/ 3 h 16"/>
              <a:gd name="T2" fmla="*/ 54 w 54"/>
              <a:gd name="T3" fmla="*/ 4 h 16"/>
              <a:gd name="T4" fmla="*/ 48 w 54"/>
              <a:gd name="T5" fmla="*/ 8 h 16"/>
              <a:gd name="T6" fmla="*/ 21 w 54"/>
              <a:gd name="T7" fmla="*/ 16 h 16"/>
              <a:gd name="T8" fmla="*/ 8 w 54"/>
              <a:gd name="T9" fmla="*/ 14 h 16"/>
              <a:gd name="T10" fmla="*/ 0 w 54"/>
              <a:gd name="T11" fmla="*/ 12 h 16"/>
              <a:gd name="T12" fmla="*/ 30 w 54"/>
              <a:gd name="T13" fmla="*/ 13 h 16"/>
              <a:gd name="T14" fmla="*/ 34 w 54"/>
              <a:gd name="T15" fmla="*/ 13 h 16"/>
              <a:gd name="T16" fmla="*/ 37 w 54"/>
              <a:gd name="T17" fmla="*/ 10 h 16"/>
              <a:gd name="T18" fmla="*/ 42 w 54"/>
              <a:gd name="T19" fmla="*/ 10 h 16"/>
              <a:gd name="T20" fmla="*/ 51 w 54"/>
              <a:gd name="T21" fmla="*/ 5 h 16"/>
              <a:gd name="T22" fmla="*/ 45 w 54"/>
              <a:gd name="T23" fmla="*/ 1 h 16"/>
              <a:gd name="T24" fmla="*/ 45 w 54"/>
              <a:gd name="T25" fmla="*/ 1 h 16"/>
              <a:gd name="T26" fmla="*/ 54 w 54"/>
              <a:gd name="T27" fmla="*/ 3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54" h="16">
                <a:moveTo>
                  <a:pt x="54" y="3"/>
                </a:moveTo>
                <a:cubicBezTo>
                  <a:pt x="54" y="4"/>
                  <a:pt x="54" y="4"/>
                  <a:pt x="54" y="4"/>
                </a:cubicBezTo>
                <a:cubicBezTo>
                  <a:pt x="53" y="6"/>
                  <a:pt x="50" y="7"/>
                  <a:pt x="48" y="8"/>
                </a:cubicBezTo>
                <a:cubicBezTo>
                  <a:pt x="40" y="13"/>
                  <a:pt x="31" y="15"/>
                  <a:pt x="21" y="16"/>
                </a:cubicBezTo>
                <a:cubicBezTo>
                  <a:pt x="16" y="16"/>
                  <a:pt x="12" y="15"/>
                  <a:pt x="8" y="14"/>
                </a:cubicBezTo>
                <a:cubicBezTo>
                  <a:pt x="5" y="14"/>
                  <a:pt x="3" y="14"/>
                  <a:pt x="0" y="12"/>
                </a:cubicBezTo>
                <a:cubicBezTo>
                  <a:pt x="11" y="13"/>
                  <a:pt x="21" y="15"/>
                  <a:pt x="30" y="13"/>
                </a:cubicBezTo>
                <a:cubicBezTo>
                  <a:pt x="31" y="13"/>
                  <a:pt x="33" y="13"/>
                  <a:pt x="34" y="13"/>
                </a:cubicBezTo>
                <a:cubicBezTo>
                  <a:pt x="35" y="12"/>
                  <a:pt x="36" y="11"/>
                  <a:pt x="37" y="10"/>
                </a:cubicBezTo>
                <a:cubicBezTo>
                  <a:pt x="39" y="10"/>
                  <a:pt x="40" y="10"/>
                  <a:pt x="42" y="10"/>
                </a:cubicBezTo>
                <a:cubicBezTo>
                  <a:pt x="45" y="9"/>
                  <a:pt x="48" y="6"/>
                  <a:pt x="51" y="5"/>
                </a:cubicBezTo>
                <a:cubicBezTo>
                  <a:pt x="50" y="3"/>
                  <a:pt x="47" y="2"/>
                  <a:pt x="45" y="1"/>
                </a:cubicBezTo>
                <a:cubicBezTo>
                  <a:pt x="45" y="1"/>
                  <a:pt x="45" y="1"/>
                  <a:pt x="45" y="1"/>
                </a:cubicBezTo>
                <a:cubicBezTo>
                  <a:pt x="48" y="0"/>
                  <a:pt x="51" y="2"/>
                  <a:pt x="54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97" name="Freeform 264"/>
          <p:cNvSpPr/>
          <p:nvPr/>
        </p:nvSpPr>
        <p:spPr bwMode="auto">
          <a:xfrm>
            <a:off x="2190750" y="974725"/>
            <a:ext cx="22225" cy="22225"/>
          </a:xfrm>
          <a:custGeom>
            <a:avLst/>
            <a:gdLst>
              <a:gd name="T0" fmla="*/ 7 w 7"/>
              <a:gd name="T1" fmla="*/ 3 h 7"/>
              <a:gd name="T2" fmla="*/ 0 w 7"/>
              <a:gd name="T3" fmla="*/ 2 h 7"/>
              <a:gd name="T4" fmla="*/ 7 w 7"/>
              <a:gd name="T5" fmla="*/ 3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7" h="7">
                <a:moveTo>
                  <a:pt x="7" y="3"/>
                </a:moveTo>
                <a:cubicBezTo>
                  <a:pt x="6" y="7"/>
                  <a:pt x="3" y="2"/>
                  <a:pt x="0" y="2"/>
                </a:cubicBezTo>
                <a:cubicBezTo>
                  <a:pt x="2" y="0"/>
                  <a:pt x="6" y="2"/>
                  <a:pt x="7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98" name="Freeform 265"/>
          <p:cNvSpPr/>
          <p:nvPr/>
        </p:nvSpPr>
        <p:spPr bwMode="auto">
          <a:xfrm>
            <a:off x="2609850" y="1035050"/>
            <a:ext cx="9525" cy="9525"/>
          </a:xfrm>
          <a:custGeom>
            <a:avLst/>
            <a:gdLst>
              <a:gd name="T0" fmla="*/ 3 w 3"/>
              <a:gd name="T1" fmla="*/ 1 h 3"/>
              <a:gd name="T2" fmla="*/ 3 w 3"/>
              <a:gd name="T3" fmla="*/ 3 h 3"/>
              <a:gd name="T4" fmla="*/ 3 w 3"/>
              <a:gd name="T5" fmla="*/ 1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3">
                <a:moveTo>
                  <a:pt x="3" y="1"/>
                </a:moveTo>
                <a:cubicBezTo>
                  <a:pt x="3" y="2"/>
                  <a:pt x="3" y="2"/>
                  <a:pt x="3" y="3"/>
                </a:cubicBezTo>
                <a:cubicBezTo>
                  <a:pt x="0" y="3"/>
                  <a:pt x="1" y="0"/>
                  <a:pt x="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99" name="Freeform 266"/>
          <p:cNvSpPr/>
          <p:nvPr/>
        </p:nvSpPr>
        <p:spPr bwMode="auto">
          <a:xfrm>
            <a:off x="2600325" y="1044575"/>
            <a:ext cx="9525" cy="6350"/>
          </a:xfrm>
          <a:custGeom>
            <a:avLst/>
            <a:gdLst>
              <a:gd name="T0" fmla="*/ 3 w 3"/>
              <a:gd name="T1" fmla="*/ 0 h 2"/>
              <a:gd name="T2" fmla="*/ 1 w 3"/>
              <a:gd name="T3" fmla="*/ 2 h 2"/>
              <a:gd name="T4" fmla="*/ 0 w 3"/>
              <a:gd name="T5" fmla="*/ 0 h 2"/>
              <a:gd name="T6" fmla="*/ 3 w 3"/>
              <a:gd name="T7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" h="2">
                <a:moveTo>
                  <a:pt x="3" y="0"/>
                </a:moveTo>
                <a:cubicBezTo>
                  <a:pt x="3" y="1"/>
                  <a:pt x="2" y="2"/>
                  <a:pt x="1" y="2"/>
                </a:cubicBezTo>
                <a:cubicBezTo>
                  <a:pt x="0" y="2"/>
                  <a:pt x="0" y="1"/>
                  <a:pt x="0" y="0"/>
                </a:cubicBezTo>
                <a:cubicBezTo>
                  <a:pt x="1" y="0"/>
                  <a:pt x="2" y="0"/>
                  <a:pt x="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00" name="Freeform 267"/>
          <p:cNvSpPr/>
          <p:nvPr/>
        </p:nvSpPr>
        <p:spPr bwMode="auto">
          <a:xfrm>
            <a:off x="2613025" y="1047750"/>
            <a:ext cx="9525" cy="9525"/>
          </a:xfrm>
          <a:custGeom>
            <a:avLst/>
            <a:gdLst>
              <a:gd name="T0" fmla="*/ 3 w 3"/>
              <a:gd name="T1" fmla="*/ 1 h 3"/>
              <a:gd name="T2" fmla="*/ 2 w 3"/>
              <a:gd name="T3" fmla="*/ 2 h 3"/>
              <a:gd name="T4" fmla="*/ 1 w 3"/>
              <a:gd name="T5" fmla="*/ 3 h 3"/>
              <a:gd name="T6" fmla="*/ 0 w 3"/>
              <a:gd name="T7" fmla="*/ 2 h 3"/>
              <a:gd name="T8" fmla="*/ 3 w 3"/>
              <a:gd name="T9" fmla="*/ 1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" h="3">
                <a:moveTo>
                  <a:pt x="3" y="1"/>
                </a:moveTo>
                <a:cubicBezTo>
                  <a:pt x="2" y="1"/>
                  <a:pt x="2" y="2"/>
                  <a:pt x="2" y="2"/>
                </a:cubicBezTo>
                <a:cubicBezTo>
                  <a:pt x="2" y="3"/>
                  <a:pt x="2" y="2"/>
                  <a:pt x="1" y="3"/>
                </a:cubicBezTo>
                <a:cubicBezTo>
                  <a:pt x="0" y="2"/>
                  <a:pt x="0" y="2"/>
                  <a:pt x="0" y="2"/>
                </a:cubicBezTo>
                <a:cubicBezTo>
                  <a:pt x="0" y="0"/>
                  <a:pt x="2" y="0"/>
                  <a:pt x="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01" name="Freeform 268"/>
          <p:cNvSpPr>
            <a:spLocks noEditPoints="1"/>
          </p:cNvSpPr>
          <p:nvPr/>
        </p:nvSpPr>
        <p:spPr bwMode="auto">
          <a:xfrm>
            <a:off x="2052638" y="514350"/>
            <a:ext cx="750887" cy="568325"/>
          </a:xfrm>
          <a:custGeom>
            <a:avLst/>
            <a:gdLst>
              <a:gd name="T0" fmla="*/ 34 w 238"/>
              <a:gd name="T1" fmla="*/ 21 h 180"/>
              <a:gd name="T2" fmla="*/ 86 w 238"/>
              <a:gd name="T3" fmla="*/ 36 h 180"/>
              <a:gd name="T4" fmla="*/ 136 w 238"/>
              <a:gd name="T5" fmla="*/ 18 h 180"/>
              <a:gd name="T6" fmla="*/ 155 w 238"/>
              <a:gd name="T7" fmla="*/ 14 h 180"/>
              <a:gd name="T8" fmla="*/ 201 w 238"/>
              <a:gd name="T9" fmla="*/ 25 h 180"/>
              <a:gd name="T10" fmla="*/ 226 w 238"/>
              <a:gd name="T11" fmla="*/ 63 h 180"/>
              <a:gd name="T12" fmla="*/ 238 w 238"/>
              <a:gd name="T13" fmla="*/ 113 h 180"/>
              <a:gd name="T14" fmla="*/ 191 w 238"/>
              <a:gd name="T15" fmla="*/ 131 h 180"/>
              <a:gd name="T16" fmla="*/ 138 w 238"/>
              <a:gd name="T17" fmla="*/ 104 h 180"/>
              <a:gd name="T18" fmla="*/ 117 w 238"/>
              <a:gd name="T19" fmla="*/ 92 h 180"/>
              <a:gd name="T20" fmla="*/ 137 w 238"/>
              <a:gd name="T21" fmla="*/ 117 h 180"/>
              <a:gd name="T22" fmla="*/ 172 w 238"/>
              <a:gd name="T23" fmla="*/ 151 h 180"/>
              <a:gd name="T24" fmla="*/ 166 w 238"/>
              <a:gd name="T25" fmla="*/ 171 h 180"/>
              <a:gd name="T26" fmla="*/ 147 w 238"/>
              <a:gd name="T27" fmla="*/ 151 h 180"/>
              <a:gd name="T28" fmla="*/ 63 w 238"/>
              <a:gd name="T29" fmla="*/ 73 h 180"/>
              <a:gd name="T30" fmla="*/ 43 w 238"/>
              <a:gd name="T31" fmla="*/ 55 h 180"/>
              <a:gd name="T32" fmla="*/ 8 w 238"/>
              <a:gd name="T33" fmla="*/ 13 h 180"/>
              <a:gd name="T34" fmla="*/ 100 w 238"/>
              <a:gd name="T35" fmla="*/ 83 h 180"/>
              <a:gd name="T36" fmla="*/ 145 w 238"/>
              <a:gd name="T37" fmla="*/ 104 h 180"/>
              <a:gd name="T38" fmla="*/ 222 w 238"/>
              <a:gd name="T39" fmla="*/ 142 h 180"/>
              <a:gd name="T40" fmla="*/ 207 w 238"/>
              <a:gd name="T41" fmla="*/ 92 h 180"/>
              <a:gd name="T42" fmla="*/ 224 w 238"/>
              <a:gd name="T43" fmla="*/ 72 h 180"/>
              <a:gd name="T44" fmla="*/ 218 w 238"/>
              <a:gd name="T45" fmla="*/ 46 h 180"/>
              <a:gd name="T46" fmla="*/ 189 w 238"/>
              <a:gd name="T47" fmla="*/ 39 h 180"/>
              <a:gd name="T48" fmla="*/ 169 w 238"/>
              <a:gd name="T49" fmla="*/ 33 h 180"/>
              <a:gd name="T50" fmla="*/ 143 w 238"/>
              <a:gd name="T51" fmla="*/ 32 h 180"/>
              <a:gd name="T52" fmla="*/ 113 w 238"/>
              <a:gd name="T53" fmla="*/ 37 h 180"/>
              <a:gd name="T54" fmla="*/ 124 w 238"/>
              <a:gd name="T55" fmla="*/ 57 h 180"/>
              <a:gd name="T56" fmla="*/ 104 w 238"/>
              <a:gd name="T57" fmla="*/ 47 h 180"/>
              <a:gd name="T58" fmla="*/ 80 w 238"/>
              <a:gd name="T59" fmla="*/ 55 h 180"/>
              <a:gd name="T60" fmla="*/ 83 w 238"/>
              <a:gd name="T61" fmla="*/ 66 h 180"/>
              <a:gd name="T62" fmla="*/ 91 w 238"/>
              <a:gd name="T63" fmla="*/ 66 h 180"/>
              <a:gd name="T64" fmla="*/ 19 w 238"/>
              <a:gd name="T65" fmla="*/ 30 h 180"/>
              <a:gd name="T66" fmla="*/ 15 w 238"/>
              <a:gd name="T67" fmla="*/ 15 h 180"/>
              <a:gd name="T68" fmla="*/ 20 w 238"/>
              <a:gd name="T69" fmla="*/ 14 h 180"/>
              <a:gd name="T70" fmla="*/ 41 w 238"/>
              <a:gd name="T71" fmla="*/ 34 h 180"/>
              <a:gd name="T72" fmla="*/ 89 w 238"/>
              <a:gd name="T73" fmla="*/ 79 h 180"/>
              <a:gd name="T74" fmla="*/ 141 w 238"/>
              <a:gd name="T75" fmla="*/ 126 h 180"/>
              <a:gd name="T76" fmla="*/ 152 w 238"/>
              <a:gd name="T77" fmla="*/ 136 h 180"/>
              <a:gd name="T78" fmla="*/ 153 w 238"/>
              <a:gd name="T79" fmla="*/ 135 h 180"/>
              <a:gd name="T80" fmla="*/ 78 w 238"/>
              <a:gd name="T81" fmla="*/ 65 h 180"/>
              <a:gd name="T82" fmla="*/ 31 w 238"/>
              <a:gd name="T83" fmla="*/ 26 h 180"/>
              <a:gd name="T84" fmla="*/ 53 w 238"/>
              <a:gd name="T85" fmla="*/ 55 h 180"/>
              <a:gd name="T86" fmla="*/ 131 w 238"/>
              <a:gd name="T87" fmla="*/ 127 h 180"/>
              <a:gd name="T88" fmla="*/ 90 w 238"/>
              <a:gd name="T89" fmla="*/ 83 h 180"/>
              <a:gd name="T90" fmla="*/ 27 w 238"/>
              <a:gd name="T91" fmla="*/ 31 h 180"/>
              <a:gd name="T92" fmla="*/ 81 w 238"/>
              <a:gd name="T93" fmla="*/ 85 h 180"/>
              <a:gd name="T94" fmla="*/ 20 w 238"/>
              <a:gd name="T95" fmla="*/ 32 h 180"/>
              <a:gd name="T96" fmla="*/ 47 w 238"/>
              <a:gd name="T97" fmla="*/ 55 h 180"/>
              <a:gd name="T98" fmla="*/ 142 w 238"/>
              <a:gd name="T99" fmla="*/ 143 h 180"/>
              <a:gd name="T100" fmla="*/ 148 w 238"/>
              <a:gd name="T101" fmla="*/ 152 h 180"/>
              <a:gd name="T102" fmla="*/ 162 w 238"/>
              <a:gd name="T103" fmla="*/ 141 h 180"/>
              <a:gd name="T104" fmla="*/ 158 w 238"/>
              <a:gd name="T105" fmla="*/ 158 h 180"/>
              <a:gd name="T106" fmla="*/ 153 w 238"/>
              <a:gd name="T107" fmla="*/ 155 h 180"/>
              <a:gd name="T108" fmla="*/ 169 w 238"/>
              <a:gd name="T109" fmla="*/ 151 h 180"/>
              <a:gd name="T110" fmla="*/ 173 w 238"/>
              <a:gd name="T111" fmla="*/ 154 h 180"/>
              <a:gd name="T112" fmla="*/ 163 w 238"/>
              <a:gd name="T113" fmla="*/ 168 h 180"/>
              <a:gd name="T114" fmla="*/ 176 w 238"/>
              <a:gd name="T115" fmla="*/ 163 h 180"/>
              <a:gd name="T116" fmla="*/ 179 w 238"/>
              <a:gd name="T117" fmla="*/ 159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238" h="180">
                <a:moveTo>
                  <a:pt x="5" y="1"/>
                </a:moveTo>
                <a:cubicBezTo>
                  <a:pt x="7" y="2"/>
                  <a:pt x="8" y="5"/>
                  <a:pt x="11" y="6"/>
                </a:cubicBezTo>
                <a:cubicBezTo>
                  <a:pt x="15" y="13"/>
                  <a:pt x="26" y="16"/>
                  <a:pt x="34" y="20"/>
                </a:cubicBezTo>
                <a:cubicBezTo>
                  <a:pt x="34" y="20"/>
                  <a:pt x="34" y="21"/>
                  <a:pt x="34" y="21"/>
                </a:cubicBezTo>
                <a:cubicBezTo>
                  <a:pt x="37" y="23"/>
                  <a:pt x="38" y="27"/>
                  <a:pt x="42" y="28"/>
                </a:cubicBezTo>
                <a:cubicBezTo>
                  <a:pt x="42" y="29"/>
                  <a:pt x="43" y="29"/>
                  <a:pt x="42" y="30"/>
                </a:cubicBezTo>
                <a:cubicBezTo>
                  <a:pt x="54" y="39"/>
                  <a:pt x="65" y="50"/>
                  <a:pt x="75" y="60"/>
                </a:cubicBezTo>
                <a:cubicBezTo>
                  <a:pt x="78" y="51"/>
                  <a:pt x="83" y="44"/>
                  <a:pt x="86" y="36"/>
                </a:cubicBezTo>
                <a:cubicBezTo>
                  <a:pt x="87" y="35"/>
                  <a:pt x="88" y="36"/>
                  <a:pt x="89" y="37"/>
                </a:cubicBezTo>
                <a:cubicBezTo>
                  <a:pt x="95" y="39"/>
                  <a:pt x="99" y="41"/>
                  <a:pt x="104" y="44"/>
                </a:cubicBezTo>
                <a:cubicBezTo>
                  <a:pt x="111" y="36"/>
                  <a:pt x="121" y="23"/>
                  <a:pt x="134" y="19"/>
                </a:cubicBezTo>
                <a:cubicBezTo>
                  <a:pt x="135" y="19"/>
                  <a:pt x="135" y="18"/>
                  <a:pt x="136" y="18"/>
                </a:cubicBezTo>
                <a:cubicBezTo>
                  <a:pt x="138" y="16"/>
                  <a:pt x="143" y="15"/>
                  <a:pt x="146" y="14"/>
                </a:cubicBezTo>
                <a:cubicBezTo>
                  <a:pt x="147" y="14"/>
                  <a:pt x="148" y="14"/>
                  <a:pt x="149" y="14"/>
                </a:cubicBezTo>
                <a:cubicBezTo>
                  <a:pt x="150" y="14"/>
                  <a:pt x="151" y="13"/>
                  <a:pt x="152" y="13"/>
                </a:cubicBezTo>
                <a:cubicBezTo>
                  <a:pt x="153" y="13"/>
                  <a:pt x="154" y="14"/>
                  <a:pt x="155" y="14"/>
                </a:cubicBezTo>
                <a:cubicBezTo>
                  <a:pt x="159" y="14"/>
                  <a:pt x="163" y="12"/>
                  <a:pt x="166" y="13"/>
                </a:cubicBezTo>
                <a:cubicBezTo>
                  <a:pt x="175" y="13"/>
                  <a:pt x="182" y="15"/>
                  <a:pt x="188" y="16"/>
                </a:cubicBezTo>
                <a:cubicBezTo>
                  <a:pt x="189" y="17"/>
                  <a:pt x="191" y="18"/>
                  <a:pt x="191" y="19"/>
                </a:cubicBezTo>
                <a:cubicBezTo>
                  <a:pt x="195" y="20"/>
                  <a:pt x="198" y="23"/>
                  <a:pt x="201" y="25"/>
                </a:cubicBezTo>
                <a:cubicBezTo>
                  <a:pt x="203" y="26"/>
                  <a:pt x="205" y="26"/>
                  <a:pt x="206" y="27"/>
                </a:cubicBezTo>
                <a:cubicBezTo>
                  <a:pt x="207" y="29"/>
                  <a:pt x="209" y="31"/>
                  <a:pt x="211" y="33"/>
                </a:cubicBezTo>
                <a:cubicBezTo>
                  <a:pt x="216" y="37"/>
                  <a:pt x="218" y="41"/>
                  <a:pt x="221" y="47"/>
                </a:cubicBezTo>
                <a:cubicBezTo>
                  <a:pt x="223" y="51"/>
                  <a:pt x="226" y="57"/>
                  <a:pt x="226" y="63"/>
                </a:cubicBezTo>
                <a:cubicBezTo>
                  <a:pt x="227" y="64"/>
                  <a:pt x="226" y="66"/>
                  <a:pt x="227" y="68"/>
                </a:cubicBezTo>
                <a:cubicBezTo>
                  <a:pt x="228" y="79"/>
                  <a:pt x="225" y="92"/>
                  <a:pt x="222" y="103"/>
                </a:cubicBezTo>
                <a:cubicBezTo>
                  <a:pt x="226" y="106"/>
                  <a:pt x="231" y="109"/>
                  <a:pt x="237" y="111"/>
                </a:cubicBezTo>
                <a:cubicBezTo>
                  <a:pt x="237" y="112"/>
                  <a:pt x="238" y="113"/>
                  <a:pt x="238" y="113"/>
                </a:cubicBezTo>
                <a:cubicBezTo>
                  <a:pt x="232" y="122"/>
                  <a:pt x="227" y="135"/>
                  <a:pt x="221" y="145"/>
                </a:cubicBezTo>
                <a:cubicBezTo>
                  <a:pt x="220" y="145"/>
                  <a:pt x="219" y="145"/>
                  <a:pt x="219" y="144"/>
                </a:cubicBezTo>
                <a:cubicBezTo>
                  <a:pt x="212" y="140"/>
                  <a:pt x="205" y="136"/>
                  <a:pt x="198" y="134"/>
                </a:cubicBezTo>
                <a:cubicBezTo>
                  <a:pt x="196" y="132"/>
                  <a:pt x="195" y="131"/>
                  <a:pt x="191" y="131"/>
                </a:cubicBezTo>
                <a:cubicBezTo>
                  <a:pt x="184" y="126"/>
                  <a:pt x="175" y="123"/>
                  <a:pt x="168" y="118"/>
                </a:cubicBezTo>
                <a:cubicBezTo>
                  <a:pt x="164" y="118"/>
                  <a:pt x="160" y="115"/>
                  <a:pt x="157" y="113"/>
                </a:cubicBezTo>
                <a:cubicBezTo>
                  <a:pt x="155" y="112"/>
                  <a:pt x="152" y="111"/>
                  <a:pt x="151" y="110"/>
                </a:cubicBezTo>
                <a:cubicBezTo>
                  <a:pt x="147" y="108"/>
                  <a:pt x="142" y="106"/>
                  <a:pt x="138" y="104"/>
                </a:cubicBezTo>
                <a:cubicBezTo>
                  <a:pt x="135" y="102"/>
                  <a:pt x="132" y="101"/>
                  <a:pt x="130" y="99"/>
                </a:cubicBezTo>
                <a:cubicBezTo>
                  <a:pt x="128" y="98"/>
                  <a:pt x="126" y="97"/>
                  <a:pt x="124" y="96"/>
                </a:cubicBezTo>
                <a:cubicBezTo>
                  <a:pt x="122" y="95"/>
                  <a:pt x="120" y="95"/>
                  <a:pt x="118" y="94"/>
                </a:cubicBezTo>
                <a:cubicBezTo>
                  <a:pt x="118" y="93"/>
                  <a:pt x="117" y="93"/>
                  <a:pt x="117" y="92"/>
                </a:cubicBezTo>
                <a:cubicBezTo>
                  <a:pt x="113" y="90"/>
                  <a:pt x="109" y="89"/>
                  <a:pt x="105" y="87"/>
                </a:cubicBezTo>
                <a:cubicBezTo>
                  <a:pt x="109" y="92"/>
                  <a:pt x="114" y="94"/>
                  <a:pt x="118" y="99"/>
                </a:cubicBezTo>
                <a:cubicBezTo>
                  <a:pt x="119" y="100"/>
                  <a:pt x="120" y="101"/>
                  <a:pt x="121" y="101"/>
                </a:cubicBezTo>
                <a:cubicBezTo>
                  <a:pt x="126" y="107"/>
                  <a:pt x="132" y="111"/>
                  <a:pt x="137" y="117"/>
                </a:cubicBezTo>
                <a:cubicBezTo>
                  <a:pt x="138" y="117"/>
                  <a:pt x="138" y="118"/>
                  <a:pt x="139" y="118"/>
                </a:cubicBezTo>
                <a:cubicBezTo>
                  <a:pt x="145" y="125"/>
                  <a:pt x="154" y="131"/>
                  <a:pt x="160" y="138"/>
                </a:cubicBezTo>
                <a:cubicBezTo>
                  <a:pt x="164" y="138"/>
                  <a:pt x="166" y="140"/>
                  <a:pt x="165" y="144"/>
                </a:cubicBezTo>
                <a:cubicBezTo>
                  <a:pt x="167" y="146"/>
                  <a:pt x="170" y="149"/>
                  <a:pt x="172" y="151"/>
                </a:cubicBezTo>
                <a:cubicBezTo>
                  <a:pt x="174" y="152"/>
                  <a:pt x="177" y="150"/>
                  <a:pt x="179" y="152"/>
                </a:cubicBezTo>
                <a:cubicBezTo>
                  <a:pt x="179" y="154"/>
                  <a:pt x="180" y="155"/>
                  <a:pt x="180" y="157"/>
                </a:cubicBezTo>
                <a:cubicBezTo>
                  <a:pt x="183" y="158"/>
                  <a:pt x="183" y="161"/>
                  <a:pt x="186" y="163"/>
                </a:cubicBezTo>
                <a:cubicBezTo>
                  <a:pt x="189" y="177"/>
                  <a:pt x="170" y="180"/>
                  <a:pt x="166" y="171"/>
                </a:cubicBezTo>
                <a:cubicBezTo>
                  <a:pt x="163" y="172"/>
                  <a:pt x="159" y="169"/>
                  <a:pt x="160" y="166"/>
                </a:cubicBezTo>
                <a:cubicBezTo>
                  <a:pt x="156" y="162"/>
                  <a:pt x="154" y="157"/>
                  <a:pt x="147" y="155"/>
                </a:cubicBezTo>
                <a:cubicBezTo>
                  <a:pt x="146" y="154"/>
                  <a:pt x="146" y="154"/>
                  <a:pt x="146" y="153"/>
                </a:cubicBezTo>
                <a:cubicBezTo>
                  <a:pt x="146" y="152"/>
                  <a:pt x="146" y="152"/>
                  <a:pt x="147" y="151"/>
                </a:cubicBezTo>
                <a:cubicBezTo>
                  <a:pt x="146" y="150"/>
                  <a:pt x="145" y="149"/>
                  <a:pt x="144" y="149"/>
                </a:cubicBezTo>
                <a:cubicBezTo>
                  <a:pt x="144" y="148"/>
                  <a:pt x="144" y="148"/>
                  <a:pt x="143" y="148"/>
                </a:cubicBezTo>
                <a:cubicBezTo>
                  <a:pt x="133" y="138"/>
                  <a:pt x="123" y="129"/>
                  <a:pt x="112" y="119"/>
                </a:cubicBezTo>
                <a:cubicBezTo>
                  <a:pt x="96" y="104"/>
                  <a:pt x="78" y="89"/>
                  <a:pt x="63" y="73"/>
                </a:cubicBezTo>
                <a:cubicBezTo>
                  <a:pt x="61" y="72"/>
                  <a:pt x="60" y="70"/>
                  <a:pt x="58" y="69"/>
                </a:cubicBezTo>
                <a:cubicBezTo>
                  <a:pt x="56" y="67"/>
                  <a:pt x="54" y="65"/>
                  <a:pt x="52" y="63"/>
                </a:cubicBezTo>
                <a:cubicBezTo>
                  <a:pt x="50" y="61"/>
                  <a:pt x="48" y="60"/>
                  <a:pt x="45" y="58"/>
                </a:cubicBezTo>
                <a:cubicBezTo>
                  <a:pt x="44" y="57"/>
                  <a:pt x="44" y="56"/>
                  <a:pt x="43" y="55"/>
                </a:cubicBezTo>
                <a:cubicBezTo>
                  <a:pt x="40" y="52"/>
                  <a:pt x="37" y="50"/>
                  <a:pt x="34" y="48"/>
                </a:cubicBezTo>
                <a:cubicBezTo>
                  <a:pt x="29" y="43"/>
                  <a:pt x="24" y="38"/>
                  <a:pt x="19" y="33"/>
                </a:cubicBezTo>
                <a:cubicBezTo>
                  <a:pt x="16" y="35"/>
                  <a:pt x="14" y="32"/>
                  <a:pt x="15" y="30"/>
                </a:cubicBezTo>
                <a:cubicBezTo>
                  <a:pt x="13" y="23"/>
                  <a:pt x="11" y="19"/>
                  <a:pt x="8" y="13"/>
                </a:cubicBezTo>
                <a:cubicBezTo>
                  <a:pt x="5" y="11"/>
                  <a:pt x="4" y="7"/>
                  <a:pt x="1" y="5"/>
                </a:cubicBezTo>
                <a:cubicBezTo>
                  <a:pt x="2" y="4"/>
                  <a:pt x="0" y="4"/>
                  <a:pt x="1" y="3"/>
                </a:cubicBezTo>
                <a:cubicBezTo>
                  <a:pt x="2" y="2"/>
                  <a:pt x="3" y="0"/>
                  <a:pt x="5" y="1"/>
                </a:cubicBezTo>
                <a:close/>
                <a:moveTo>
                  <a:pt x="100" y="83"/>
                </a:moveTo>
                <a:cubicBezTo>
                  <a:pt x="104" y="83"/>
                  <a:pt x="108" y="86"/>
                  <a:pt x="111" y="87"/>
                </a:cubicBezTo>
                <a:cubicBezTo>
                  <a:pt x="114" y="89"/>
                  <a:pt x="118" y="90"/>
                  <a:pt x="121" y="92"/>
                </a:cubicBezTo>
                <a:cubicBezTo>
                  <a:pt x="125" y="94"/>
                  <a:pt x="129" y="97"/>
                  <a:pt x="135" y="98"/>
                </a:cubicBezTo>
                <a:cubicBezTo>
                  <a:pt x="138" y="101"/>
                  <a:pt x="142" y="102"/>
                  <a:pt x="145" y="104"/>
                </a:cubicBezTo>
                <a:cubicBezTo>
                  <a:pt x="148" y="106"/>
                  <a:pt x="150" y="107"/>
                  <a:pt x="153" y="108"/>
                </a:cubicBezTo>
                <a:cubicBezTo>
                  <a:pt x="156" y="110"/>
                  <a:pt x="159" y="112"/>
                  <a:pt x="162" y="113"/>
                </a:cubicBezTo>
                <a:cubicBezTo>
                  <a:pt x="179" y="122"/>
                  <a:pt x="197" y="130"/>
                  <a:pt x="214" y="139"/>
                </a:cubicBezTo>
                <a:cubicBezTo>
                  <a:pt x="216" y="140"/>
                  <a:pt x="219" y="142"/>
                  <a:pt x="222" y="142"/>
                </a:cubicBezTo>
                <a:cubicBezTo>
                  <a:pt x="226" y="132"/>
                  <a:pt x="231" y="123"/>
                  <a:pt x="235" y="114"/>
                </a:cubicBezTo>
                <a:cubicBezTo>
                  <a:pt x="230" y="111"/>
                  <a:pt x="224" y="107"/>
                  <a:pt x="218" y="104"/>
                </a:cubicBezTo>
                <a:cubicBezTo>
                  <a:pt x="219" y="103"/>
                  <a:pt x="220" y="102"/>
                  <a:pt x="220" y="100"/>
                </a:cubicBezTo>
                <a:cubicBezTo>
                  <a:pt x="216" y="97"/>
                  <a:pt x="209" y="95"/>
                  <a:pt x="207" y="92"/>
                </a:cubicBezTo>
                <a:cubicBezTo>
                  <a:pt x="212" y="93"/>
                  <a:pt x="215" y="96"/>
                  <a:pt x="221" y="97"/>
                </a:cubicBezTo>
                <a:cubicBezTo>
                  <a:pt x="224" y="89"/>
                  <a:pt x="223" y="82"/>
                  <a:pt x="224" y="74"/>
                </a:cubicBezTo>
                <a:cubicBezTo>
                  <a:pt x="220" y="71"/>
                  <a:pt x="212" y="76"/>
                  <a:pt x="209" y="74"/>
                </a:cubicBezTo>
                <a:cubicBezTo>
                  <a:pt x="214" y="73"/>
                  <a:pt x="218" y="70"/>
                  <a:pt x="224" y="72"/>
                </a:cubicBezTo>
                <a:cubicBezTo>
                  <a:pt x="224" y="64"/>
                  <a:pt x="223" y="55"/>
                  <a:pt x="219" y="49"/>
                </a:cubicBezTo>
                <a:cubicBezTo>
                  <a:pt x="217" y="50"/>
                  <a:pt x="215" y="52"/>
                  <a:pt x="213" y="54"/>
                </a:cubicBezTo>
                <a:cubicBezTo>
                  <a:pt x="211" y="56"/>
                  <a:pt x="208" y="60"/>
                  <a:pt x="206" y="57"/>
                </a:cubicBezTo>
                <a:cubicBezTo>
                  <a:pt x="210" y="55"/>
                  <a:pt x="214" y="50"/>
                  <a:pt x="218" y="46"/>
                </a:cubicBezTo>
                <a:cubicBezTo>
                  <a:pt x="217" y="45"/>
                  <a:pt x="216" y="44"/>
                  <a:pt x="216" y="42"/>
                </a:cubicBezTo>
                <a:cubicBezTo>
                  <a:pt x="211" y="36"/>
                  <a:pt x="205" y="30"/>
                  <a:pt x="198" y="27"/>
                </a:cubicBezTo>
                <a:cubicBezTo>
                  <a:pt x="197" y="29"/>
                  <a:pt x="195" y="31"/>
                  <a:pt x="194" y="34"/>
                </a:cubicBezTo>
                <a:cubicBezTo>
                  <a:pt x="193" y="36"/>
                  <a:pt x="191" y="40"/>
                  <a:pt x="189" y="39"/>
                </a:cubicBezTo>
                <a:cubicBezTo>
                  <a:pt x="191" y="34"/>
                  <a:pt x="193" y="30"/>
                  <a:pt x="196" y="26"/>
                </a:cubicBezTo>
                <a:cubicBezTo>
                  <a:pt x="190" y="20"/>
                  <a:pt x="180" y="17"/>
                  <a:pt x="169" y="16"/>
                </a:cubicBezTo>
                <a:cubicBezTo>
                  <a:pt x="169" y="19"/>
                  <a:pt x="168" y="24"/>
                  <a:pt x="169" y="29"/>
                </a:cubicBezTo>
                <a:cubicBezTo>
                  <a:pt x="169" y="31"/>
                  <a:pt x="171" y="32"/>
                  <a:pt x="169" y="33"/>
                </a:cubicBezTo>
                <a:cubicBezTo>
                  <a:pt x="166" y="29"/>
                  <a:pt x="167" y="21"/>
                  <a:pt x="166" y="16"/>
                </a:cubicBezTo>
                <a:cubicBezTo>
                  <a:pt x="155" y="16"/>
                  <a:pt x="149" y="17"/>
                  <a:pt x="139" y="20"/>
                </a:cubicBezTo>
                <a:cubicBezTo>
                  <a:pt x="140" y="26"/>
                  <a:pt x="144" y="29"/>
                  <a:pt x="146" y="35"/>
                </a:cubicBezTo>
                <a:cubicBezTo>
                  <a:pt x="144" y="35"/>
                  <a:pt x="144" y="33"/>
                  <a:pt x="143" y="32"/>
                </a:cubicBezTo>
                <a:cubicBezTo>
                  <a:pt x="141" y="28"/>
                  <a:pt x="139" y="24"/>
                  <a:pt x="136" y="21"/>
                </a:cubicBezTo>
                <a:cubicBezTo>
                  <a:pt x="128" y="24"/>
                  <a:pt x="120" y="29"/>
                  <a:pt x="115" y="35"/>
                </a:cubicBezTo>
                <a:cubicBezTo>
                  <a:pt x="119" y="38"/>
                  <a:pt x="125" y="40"/>
                  <a:pt x="127" y="44"/>
                </a:cubicBezTo>
                <a:cubicBezTo>
                  <a:pt x="122" y="42"/>
                  <a:pt x="118" y="39"/>
                  <a:pt x="113" y="37"/>
                </a:cubicBezTo>
                <a:cubicBezTo>
                  <a:pt x="111" y="40"/>
                  <a:pt x="108" y="42"/>
                  <a:pt x="107" y="46"/>
                </a:cubicBezTo>
                <a:cubicBezTo>
                  <a:pt x="108" y="46"/>
                  <a:pt x="108" y="46"/>
                  <a:pt x="109" y="46"/>
                </a:cubicBezTo>
                <a:cubicBezTo>
                  <a:pt x="112" y="47"/>
                  <a:pt x="115" y="49"/>
                  <a:pt x="117" y="51"/>
                </a:cubicBezTo>
                <a:cubicBezTo>
                  <a:pt x="119" y="53"/>
                  <a:pt x="123" y="54"/>
                  <a:pt x="124" y="57"/>
                </a:cubicBezTo>
                <a:cubicBezTo>
                  <a:pt x="120" y="58"/>
                  <a:pt x="117" y="52"/>
                  <a:pt x="113" y="52"/>
                </a:cubicBezTo>
                <a:cubicBezTo>
                  <a:pt x="113" y="51"/>
                  <a:pt x="113" y="51"/>
                  <a:pt x="112" y="51"/>
                </a:cubicBezTo>
                <a:cubicBezTo>
                  <a:pt x="110" y="50"/>
                  <a:pt x="109" y="49"/>
                  <a:pt x="107" y="48"/>
                </a:cubicBezTo>
                <a:cubicBezTo>
                  <a:pt x="106" y="48"/>
                  <a:pt x="105" y="47"/>
                  <a:pt x="104" y="47"/>
                </a:cubicBezTo>
                <a:cubicBezTo>
                  <a:pt x="99" y="43"/>
                  <a:pt x="93" y="41"/>
                  <a:pt x="87" y="38"/>
                </a:cubicBezTo>
                <a:cubicBezTo>
                  <a:pt x="87" y="40"/>
                  <a:pt x="85" y="41"/>
                  <a:pt x="85" y="43"/>
                </a:cubicBezTo>
                <a:cubicBezTo>
                  <a:pt x="84" y="46"/>
                  <a:pt x="82" y="49"/>
                  <a:pt x="81" y="52"/>
                </a:cubicBezTo>
                <a:cubicBezTo>
                  <a:pt x="81" y="53"/>
                  <a:pt x="81" y="54"/>
                  <a:pt x="80" y="55"/>
                </a:cubicBezTo>
                <a:cubicBezTo>
                  <a:pt x="80" y="55"/>
                  <a:pt x="79" y="55"/>
                  <a:pt x="79" y="55"/>
                </a:cubicBezTo>
                <a:cubicBezTo>
                  <a:pt x="79" y="56"/>
                  <a:pt x="79" y="57"/>
                  <a:pt x="79" y="57"/>
                </a:cubicBezTo>
                <a:cubicBezTo>
                  <a:pt x="78" y="59"/>
                  <a:pt x="77" y="59"/>
                  <a:pt x="78" y="62"/>
                </a:cubicBezTo>
                <a:cubicBezTo>
                  <a:pt x="79" y="62"/>
                  <a:pt x="81" y="65"/>
                  <a:pt x="83" y="66"/>
                </a:cubicBezTo>
                <a:cubicBezTo>
                  <a:pt x="84" y="66"/>
                  <a:pt x="84" y="63"/>
                  <a:pt x="86" y="64"/>
                </a:cubicBezTo>
                <a:cubicBezTo>
                  <a:pt x="86" y="66"/>
                  <a:pt x="85" y="66"/>
                  <a:pt x="84" y="67"/>
                </a:cubicBezTo>
                <a:cubicBezTo>
                  <a:pt x="85" y="68"/>
                  <a:pt x="86" y="70"/>
                  <a:pt x="88" y="71"/>
                </a:cubicBezTo>
                <a:cubicBezTo>
                  <a:pt x="89" y="69"/>
                  <a:pt x="89" y="67"/>
                  <a:pt x="91" y="66"/>
                </a:cubicBezTo>
                <a:cubicBezTo>
                  <a:pt x="92" y="68"/>
                  <a:pt x="90" y="70"/>
                  <a:pt x="89" y="72"/>
                </a:cubicBezTo>
                <a:cubicBezTo>
                  <a:pt x="93" y="76"/>
                  <a:pt x="96" y="79"/>
                  <a:pt x="100" y="83"/>
                </a:cubicBezTo>
                <a:close/>
                <a:moveTo>
                  <a:pt x="11" y="13"/>
                </a:moveTo>
                <a:cubicBezTo>
                  <a:pt x="14" y="19"/>
                  <a:pt x="17" y="26"/>
                  <a:pt x="19" y="30"/>
                </a:cubicBezTo>
                <a:cubicBezTo>
                  <a:pt x="19" y="29"/>
                  <a:pt x="20" y="29"/>
                  <a:pt x="21" y="28"/>
                </a:cubicBezTo>
                <a:cubicBezTo>
                  <a:pt x="19" y="26"/>
                  <a:pt x="17" y="24"/>
                  <a:pt x="17" y="22"/>
                </a:cubicBezTo>
                <a:cubicBezTo>
                  <a:pt x="21" y="23"/>
                  <a:pt x="21" y="28"/>
                  <a:pt x="26" y="29"/>
                </a:cubicBezTo>
                <a:cubicBezTo>
                  <a:pt x="27" y="21"/>
                  <a:pt x="18" y="20"/>
                  <a:pt x="15" y="15"/>
                </a:cubicBezTo>
                <a:cubicBezTo>
                  <a:pt x="21" y="17"/>
                  <a:pt x="23" y="22"/>
                  <a:pt x="29" y="24"/>
                </a:cubicBezTo>
                <a:cubicBezTo>
                  <a:pt x="30" y="22"/>
                  <a:pt x="30" y="22"/>
                  <a:pt x="30" y="20"/>
                </a:cubicBezTo>
                <a:cubicBezTo>
                  <a:pt x="27" y="18"/>
                  <a:pt x="24" y="18"/>
                  <a:pt x="21" y="16"/>
                </a:cubicBezTo>
                <a:cubicBezTo>
                  <a:pt x="21" y="16"/>
                  <a:pt x="20" y="15"/>
                  <a:pt x="20" y="14"/>
                </a:cubicBezTo>
                <a:cubicBezTo>
                  <a:pt x="17" y="12"/>
                  <a:pt x="14" y="11"/>
                  <a:pt x="11" y="10"/>
                </a:cubicBezTo>
                <a:cubicBezTo>
                  <a:pt x="11" y="12"/>
                  <a:pt x="11" y="12"/>
                  <a:pt x="11" y="13"/>
                </a:cubicBezTo>
                <a:close/>
                <a:moveTo>
                  <a:pt x="31" y="26"/>
                </a:moveTo>
                <a:cubicBezTo>
                  <a:pt x="35" y="28"/>
                  <a:pt x="36" y="32"/>
                  <a:pt x="41" y="34"/>
                </a:cubicBezTo>
                <a:cubicBezTo>
                  <a:pt x="42" y="37"/>
                  <a:pt x="46" y="38"/>
                  <a:pt x="48" y="41"/>
                </a:cubicBezTo>
                <a:cubicBezTo>
                  <a:pt x="48" y="41"/>
                  <a:pt x="48" y="42"/>
                  <a:pt x="48" y="42"/>
                </a:cubicBezTo>
                <a:cubicBezTo>
                  <a:pt x="49" y="43"/>
                  <a:pt x="51" y="43"/>
                  <a:pt x="51" y="44"/>
                </a:cubicBezTo>
                <a:cubicBezTo>
                  <a:pt x="63" y="56"/>
                  <a:pt x="76" y="68"/>
                  <a:pt x="89" y="79"/>
                </a:cubicBezTo>
                <a:cubicBezTo>
                  <a:pt x="91" y="83"/>
                  <a:pt x="96" y="84"/>
                  <a:pt x="98" y="88"/>
                </a:cubicBezTo>
                <a:cubicBezTo>
                  <a:pt x="102" y="91"/>
                  <a:pt x="107" y="95"/>
                  <a:pt x="111" y="99"/>
                </a:cubicBezTo>
                <a:cubicBezTo>
                  <a:pt x="119" y="108"/>
                  <a:pt x="130" y="115"/>
                  <a:pt x="138" y="124"/>
                </a:cubicBezTo>
                <a:cubicBezTo>
                  <a:pt x="140" y="124"/>
                  <a:pt x="140" y="126"/>
                  <a:pt x="141" y="126"/>
                </a:cubicBezTo>
                <a:cubicBezTo>
                  <a:pt x="141" y="127"/>
                  <a:pt x="141" y="127"/>
                  <a:pt x="142" y="128"/>
                </a:cubicBezTo>
                <a:cubicBezTo>
                  <a:pt x="145" y="129"/>
                  <a:pt x="147" y="132"/>
                  <a:pt x="149" y="133"/>
                </a:cubicBezTo>
                <a:cubicBezTo>
                  <a:pt x="149" y="134"/>
                  <a:pt x="150" y="134"/>
                  <a:pt x="151" y="135"/>
                </a:cubicBezTo>
                <a:cubicBezTo>
                  <a:pt x="151" y="135"/>
                  <a:pt x="151" y="136"/>
                  <a:pt x="152" y="136"/>
                </a:cubicBezTo>
                <a:cubicBezTo>
                  <a:pt x="152" y="137"/>
                  <a:pt x="153" y="137"/>
                  <a:pt x="154" y="138"/>
                </a:cubicBezTo>
                <a:cubicBezTo>
                  <a:pt x="156" y="140"/>
                  <a:pt x="159" y="145"/>
                  <a:pt x="159" y="139"/>
                </a:cubicBezTo>
                <a:cubicBezTo>
                  <a:pt x="158" y="139"/>
                  <a:pt x="157" y="138"/>
                  <a:pt x="156" y="138"/>
                </a:cubicBezTo>
                <a:cubicBezTo>
                  <a:pt x="156" y="137"/>
                  <a:pt x="155" y="136"/>
                  <a:pt x="153" y="135"/>
                </a:cubicBezTo>
                <a:cubicBezTo>
                  <a:pt x="147" y="128"/>
                  <a:pt x="140" y="122"/>
                  <a:pt x="133" y="116"/>
                </a:cubicBezTo>
                <a:cubicBezTo>
                  <a:pt x="132" y="115"/>
                  <a:pt x="131" y="113"/>
                  <a:pt x="129" y="112"/>
                </a:cubicBezTo>
                <a:cubicBezTo>
                  <a:pt x="126" y="109"/>
                  <a:pt x="122" y="106"/>
                  <a:pt x="119" y="103"/>
                </a:cubicBezTo>
                <a:cubicBezTo>
                  <a:pt x="106" y="90"/>
                  <a:pt x="91" y="78"/>
                  <a:pt x="78" y="65"/>
                </a:cubicBezTo>
                <a:cubicBezTo>
                  <a:pt x="77" y="64"/>
                  <a:pt x="75" y="64"/>
                  <a:pt x="75" y="63"/>
                </a:cubicBezTo>
                <a:cubicBezTo>
                  <a:pt x="75" y="62"/>
                  <a:pt x="76" y="62"/>
                  <a:pt x="75" y="62"/>
                </a:cubicBezTo>
                <a:cubicBezTo>
                  <a:pt x="61" y="49"/>
                  <a:pt x="47" y="35"/>
                  <a:pt x="32" y="23"/>
                </a:cubicBezTo>
                <a:cubicBezTo>
                  <a:pt x="32" y="24"/>
                  <a:pt x="32" y="24"/>
                  <a:pt x="31" y="26"/>
                </a:cubicBezTo>
                <a:close/>
                <a:moveTo>
                  <a:pt x="27" y="31"/>
                </a:moveTo>
                <a:cubicBezTo>
                  <a:pt x="33" y="35"/>
                  <a:pt x="37" y="40"/>
                  <a:pt x="41" y="44"/>
                </a:cubicBezTo>
                <a:cubicBezTo>
                  <a:pt x="43" y="46"/>
                  <a:pt x="47" y="48"/>
                  <a:pt x="48" y="49"/>
                </a:cubicBezTo>
                <a:cubicBezTo>
                  <a:pt x="50" y="51"/>
                  <a:pt x="51" y="53"/>
                  <a:pt x="53" y="55"/>
                </a:cubicBezTo>
                <a:cubicBezTo>
                  <a:pt x="61" y="62"/>
                  <a:pt x="68" y="69"/>
                  <a:pt x="76" y="76"/>
                </a:cubicBezTo>
                <a:cubicBezTo>
                  <a:pt x="79" y="79"/>
                  <a:pt x="84" y="82"/>
                  <a:pt x="86" y="85"/>
                </a:cubicBezTo>
                <a:cubicBezTo>
                  <a:pt x="90" y="89"/>
                  <a:pt x="95" y="94"/>
                  <a:pt x="99" y="97"/>
                </a:cubicBezTo>
                <a:cubicBezTo>
                  <a:pt x="109" y="108"/>
                  <a:pt x="121" y="116"/>
                  <a:pt x="131" y="127"/>
                </a:cubicBezTo>
                <a:cubicBezTo>
                  <a:pt x="139" y="133"/>
                  <a:pt x="146" y="141"/>
                  <a:pt x="154" y="148"/>
                </a:cubicBezTo>
                <a:cubicBezTo>
                  <a:pt x="155" y="147"/>
                  <a:pt x="156" y="146"/>
                  <a:pt x="157" y="144"/>
                </a:cubicBezTo>
                <a:cubicBezTo>
                  <a:pt x="142" y="131"/>
                  <a:pt x="127" y="116"/>
                  <a:pt x="112" y="103"/>
                </a:cubicBezTo>
                <a:cubicBezTo>
                  <a:pt x="105" y="96"/>
                  <a:pt x="97" y="90"/>
                  <a:pt x="90" y="83"/>
                </a:cubicBezTo>
                <a:cubicBezTo>
                  <a:pt x="73" y="67"/>
                  <a:pt x="56" y="51"/>
                  <a:pt x="38" y="35"/>
                </a:cubicBezTo>
                <a:cubicBezTo>
                  <a:pt x="35" y="32"/>
                  <a:pt x="32" y="29"/>
                  <a:pt x="29" y="26"/>
                </a:cubicBezTo>
                <a:cubicBezTo>
                  <a:pt x="29" y="26"/>
                  <a:pt x="28" y="26"/>
                  <a:pt x="28" y="26"/>
                </a:cubicBezTo>
                <a:cubicBezTo>
                  <a:pt x="28" y="28"/>
                  <a:pt x="28" y="29"/>
                  <a:pt x="27" y="31"/>
                </a:cubicBezTo>
                <a:close/>
                <a:moveTo>
                  <a:pt x="133" y="132"/>
                </a:moveTo>
                <a:cubicBezTo>
                  <a:pt x="133" y="131"/>
                  <a:pt x="133" y="131"/>
                  <a:pt x="133" y="130"/>
                </a:cubicBezTo>
                <a:cubicBezTo>
                  <a:pt x="126" y="124"/>
                  <a:pt x="119" y="118"/>
                  <a:pt x="112" y="112"/>
                </a:cubicBezTo>
                <a:cubicBezTo>
                  <a:pt x="102" y="103"/>
                  <a:pt x="92" y="93"/>
                  <a:pt x="81" y="85"/>
                </a:cubicBezTo>
                <a:cubicBezTo>
                  <a:pt x="81" y="84"/>
                  <a:pt x="81" y="84"/>
                  <a:pt x="81" y="83"/>
                </a:cubicBezTo>
                <a:cubicBezTo>
                  <a:pt x="63" y="66"/>
                  <a:pt x="44" y="48"/>
                  <a:pt x="25" y="31"/>
                </a:cubicBezTo>
                <a:cubicBezTo>
                  <a:pt x="23" y="32"/>
                  <a:pt x="22" y="30"/>
                  <a:pt x="21" y="30"/>
                </a:cubicBezTo>
                <a:cubicBezTo>
                  <a:pt x="22" y="31"/>
                  <a:pt x="20" y="31"/>
                  <a:pt x="20" y="32"/>
                </a:cubicBezTo>
                <a:cubicBezTo>
                  <a:pt x="20" y="32"/>
                  <a:pt x="25" y="37"/>
                  <a:pt x="26" y="37"/>
                </a:cubicBezTo>
                <a:cubicBezTo>
                  <a:pt x="28" y="39"/>
                  <a:pt x="29" y="40"/>
                  <a:pt x="31" y="42"/>
                </a:cubicBezTo>
                <a:cubicBezTo>
                  <a:pt x="35" y="45"/>
                  <a:pt x="39" y="49"/>
                  <a:pt x="42" y="52"/>
                </a:cubicBezTo>
                <a:cubicBezTo>
                  <a:pt x="43" y="54"/>
                  <a:pt x="46" y="54"/>
                  <a:pt x="47" y="55"/>
                </a:cubicBezTo>
                <a:cubicBezTo>
                  <a:pt x="49" y="56"/>
                  <a:pt x="50" y="59"/>
                  <a:pt x="51" y="60"/>
                </a:cubicBezTo>
                <a:cubicBezTo>
                  <a:pt x="59" y="68"/>
                  <a:pt x="68" y="76"/>
                  <a:pt x="76" y="83"/>
                </a:cubicBezTo>
                <a:cubicBezTo>
                  <a:pt x="80" y="87"/>
                  <a:pt x="84" y="90"/>
                  <a:pt x="87" y="94"/>
                </a:cubicBezTo>
                <a:cubicBezTo>
                  <a:pt x="105" y="109"/>
                  <a:pt x="124" y="127"/>
                  <a:pt x="142" y="143"/>
                </a:cubicBezTo>
                <a:cubicBezTo>
                  <a:pt x="143" y="144"/>
                  <a:pt x="144" y="145"/>
                  <a:pt x="146" y="146"/>
                </a:cubicBezTo>
                <a:cubicBezTo>
                  <a:pt x="148" y="149"/>
                  <a:pt x="149" y="152"/>
                  <a:pt x="152" y="149"/>
                </a:cubicBezTo>
                <a:cubicBezTo>
                  <a:pt x="146" y="143"/>
                  <a:pt x="140" y="137"/>
                  <a:pt x="133" y="132"/>
                </a:cubicBezTo>
                <a:close/>
                <a:moveTo>
                  <a:pt x="148" y="152"/>
                </a:moveTo>
                <a:cubicBezTo>
                  <a:pt x="149" y="156"/>
                  <a:pt x="155" y="153"/>
                  <a:pt x="157" y="151"/>
                </a:cubicBezTo>
                <a:cubicBezTo>
                  <a:pt x="160" y="149"/>
                  <a:pt x="162" y="146"/>
                  <a:pt x="163" y="144"/>
                </a:cubicBezTo>
                <a:cubicBezTo>
                  <a:pt x="162" y="143"/>
                  <a:pt x="162" y="142"/>
                  <a:pt x="163" y="142"/>
                </a:cubicBezTo>
                <a:cubicBezTo>
                  <a:pt x="162" y="141"/>
                  <a:pt x="163" y="140"/>
                  <a:pt x="162" y="141"/>
                </a:cubicBezTo>
                <a:cubicBezTo>
                  <a:pt x="160" y="146"/>
                  <a:pt x="155" y="151"/>
                  <a:pt x="148" y="152"/>
                </a:cubicBezTo>
                <a:close/>
                <a:moveTo>
                  <a:pt x="153" y="155"/>
                </a:moveTo>
                <a:cubicBezTo>
                  <a:pt x="155" y="156"/>
                  <a:pt x="155" y="159"/>
                  <a:pt x="157" y="159"/>
                </a:cubicBezTo>
                <a:cubicBezTo>
                  <a:pt x="157" y="159"/>
                  <a:pt x="157" y="158"/>
                  <a:pt x="158" y="158"/>
                </a:cubicBezTo>
                <a:cubicBezTo>
                  <a:pt x="162" y="156"/>
                  <a:pt x="166" y="154"/>
                  <a:pt x="167" y="151"/>
                </a:cubicBezTo>
                <a:cubicBezTo>
                  <a:pt x="167" y="150"/>
                  <a:pt x="165" y="149"/>
                  <a:pt x="166" y="148"/>
                </a:cubicBezTo>
                <a:cubicBezTo>
                  <a:pt x="166" y="147"/>
                  <a:pt x="165" y="146"/>
                  <a:pt x="164" y="146"/>
                </a:cubicBezTo>
                <a:cubicBezTo>
                  <a:pt x="162" y="150"/>
                  <a:pt x="158" y="153"/>
                  <a:pt x="153" y="155"/>
                </a:cubicBezTo>
                <a:close/>
                <a:moveTo>
                  <a:pt x="164" y="158"/>
                </a:moveTo>
                <a:cubicBezTo>
                  <a:pt x="162" y="159"/>
                  <a:pt x="159" y="159"/>
                  <a:pt x="158" y="161"/>
                </a:cubicBezTo>
                <a:cubicBezTo>
                  <a:pt x="159" y="161"/>
                  <a:pt x="161" y="160"/>
                  <a:pt x="163" y="159"/>
                </a:cubicBezTo>
                <a:cubicBezTo>
                  <a:pt x="166" y="157"/>
                  <a:pt x="169" y="155"/>
                  <a:pt x="169" y="151"/>
                </a:cubicBezTo>
                <a:cubicBezTo>
                  <a:pt x="168" y="153"/>
                  <a:pt x="166" y="156"/>
                  <a:pt x="164" y="158"/>
                </a:cubicBezTo>
                <a:close/>
                <a:moveTo>
                  <a:pt x="160" y="162"/>
                </a:moveTo>
                <a:cubicBezTo>
                  <a:pt x="161" y="163"/>
                  <a:pt x="162" y="164"/>
                  <a:pt x="163" y="165"/>
                </a:cubicBezTo>
                <a:cubicBezTo>
                  <a:pt x="167" y="162"/>
                  <a:pt x="171" y="159"/>
                  <a:pt x="173" y="154"/>
                </a:cubicBezTo>
                <a:cubicBezTo>
                  <a:pt x="172" y="154"/>
                  <a:pt x="172" y="154"/>
                  <a:pt x="171" y="154"/>
                </a:cubicBezTo>
                <a:cubicBezTo>
                  <a:pt x="169" y="158"/>
                  <a:pt x="165" y="160"/>
                  <a:pt x="160" y="162"/>
                </a:cubicBezTo>
                <a:close/>
                <a:moveTo>
                  <a:pt x="176" y="155"/>
                </a:moveTo>
                <a:cubicBezTo>
                  <a:pt x="173" y="160"/>
                  <a:pt x="168" y="164"/>
                  <a:pt x="163" y="168"/>
                </a:cubicBezTo>
                <a:cubicBezTo>
                  <a:pt x="167" y="168"/>
                  <a:pt x="170" y="165"/>
                  <a:pt x="172" y="164"/>
                </a:cubicBezTo>
                <a:cubicBezTo>
                  <a:pt x="174" y="161"/>
                  <a:pt x="178" y="160"/>
                  <a:pt x="177" y="155"/>
                </a:cubicBezTo>
                <a:cubicBezTo>
                  <a:pt x="176" y="155"/>
                  <a:pt x="177" y="154"/>
                  <a:pt x="176" y="155"/>
                </a:cubicBezTo>
                <a:close/>
                <a:moveTo>
                  <a:pt x="176" y="163"/>
                </a:moveTo>
                <a:cubicBezTo>
                  <a:pt x="175" y="165"/>
                  <a:pt x="171" y="167"/>
                  <a:pt x="171" y="168"/>
                </a:cubicBezTo>
                <a:cubicBezTo>
                  <a:pt x="171" y="169"/>
                  <a:pt x="174" y="171"/>
                  <a:pt x="173" y="172"/>
                </a:cubicBezTo>
                <a:cubicBezTo>
                  <a:pt x="176" y="177"/>
                  <a:pt x="184" y="171"/>
                  <a:pt x="184" y="166"/>
                </a:cubicBezTo>
                <a:cubicBezTo>
                  <a:pt x="184" y="164"/>
                  <a:pt x="181" y="161"/>
                  <a:pt x="179" y="159"/>
                </a:cubicBezTo>
                <a:cubicBezTo>
                  <a:pt x="178" y="160"/>
                  <a:pt x="177" y="162"/>
                  <a:pt x="176" y="16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02" name="Freeform 269"/>
          <p:cNvSpPr/>
          <p:nvPr/>
        </p:nvSpPr>
        <p:spPr bwMode="auto">
          <a:xfrm>
            <a:off x="2641600" y="852488"/>
            <a:ext cx="25400" cy="50800"/>
          </a:xfrm>
          <a:custGeom>
            <a:avLst/>
            <a:gdLst>
              <a:gd name="T0" fmla="*/ 7 w 8"/>
              <a:gd name="T1" fmla="*/ 0 h 16"/>
              <a:gd name="T2" fmla="*/ 8 w 8"/>
              <a:gd name="T3" fmla="*/ 0 h 16"/>
              <a:gd name="T4" fmla="*/ 3 w 8"/>
              <a:gd name="T5" fmla="*/ 15 h 16"/>
              <a:gd name="T6" fmla="*/ 0 w 8"/>
              <a:gd name="T7" fmla="*/ 15 h 16"/>
              <a:gd name="T8" fmla="*/ 3 w 8"/>
              <a:gd name="T9" fmla="*/ 9 h 16"/>
              <a:gd name="T10" fmla="*/ 3 w 8"/>
              <a:gd name="T11" fmla="*/ 9 h 16"/>
              <a:gd name="T12" fmla="*/ 7 w 8"/>
              <a:gd name="T13" fmla="*/ 0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16">
                <a:moveTo>
                  <a:pt x="7" y="0"/>
                </a:moveTo>
                <a:cubicBezTo>
                  <a:pt x="8" y="0"/>
                  <a:pt x="7" y="0"/>
                  <a:pt x="8" y="0"/>
                </a:cubicBezTo>
                <a:cubicBezTo>
                  <a:pt x="6" y="5"/>
                  <a:pt x="5" y="10"/>
                  <a:pt x="3" y="15"/>
                </a:cubicBezTo>
                <a:cubicBezTo>
                  <a:pt x="2" y="15"/>
                  <a:pt x="2" y="16"/>
                  <a:pt x="0" y="15"/>
                </a:cubicBezTo>
                <a:cubicBezTo>
                  <a:pt x="1" y="13"/>
                  <a:pt x="3" y="10"/>
                  <a:pt x="3" y="9"/>
                </a:cubicBezTo>
                <a:cubicBezTo>
                  <a:pt x="3" y="9"/>
                  <a:pt x="3" y="7"/>
                  <a:pt x="3" y="9"/>
                </a:cubicBezTo>
                <a:cubicBezTo>
                  <a:pt x="4" y="6"/>
                  <a:pt x="5" y="2"/>
                  <a:pt x="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03" name="Freeform 270"/>
          <p:cNvSpPr/>
          <p:nvPr/>
        </p:nvSpPr>
        <p:spPr bwMode="auto">
          <a:xfrm>
            <a:off x="2711450" y="649288"/>
            <a:ext cx="19050" cy="19050"/>
          </a:xfrm>
          <a:custGeom>
            <a:avLst/>
            <a:gdLst>
              <a:gd name="T0" fmla="*/ 6 w 6"/>
              <a:gd name="T1" fmla="*/ 1 h 6"/>
              <a:gd name="T2" fmla="*/ 0 w 6"/>
              <a:gd name="T3" fmla="*/ 6 h 6"/>
              <a:gd name="T4" fmla="*/ 4 w 6"/>
              <a:gd name="T5" fmla="*/ 0 h 6"/>
              <a:gd name="T6" fmla="*/ 6 w 6"/>
              <a:gd name="T7" fmla="*/ 1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" h="6">
                <a:moveTo>
                  <a:pt x="6" y="1"/>
                </a:moveTo>
                <a:cubicBezTo>
                  <a:pt x="5" y="3"/>
                  <a:pt x="2" y="5"/>
                  <a:pt x="0" y="6"/>
                </a:cubicBezTo>
                <a:cubicBezTo>
                  <a:pt x="1" y="3"/>
                  <a:pt x="3" y="2"/>
                  <a:pt x="4" y="0"/>
                </a:cubicBezTo>
                <a:cubicBezTo>
                  <a:pt x="5" y="0"/>
                  <a:pt x="5" y="1"/>
                  <a:pt x="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04" name="Freeform 271"/>
          <p:cNvSpPr>
            <a:spLocks noEditPoints="1"/>
          </p:cNvSpPr>
          <p:nvPr/>
        </p:nvSpPr>
        <p:spPr bwMode="auto">
          <a:xfrm>
            <a:off x="2062163" y="884238"/>
            <a:ext cx="355600" cy="173037"/>
          </a:xfrm>
          <a:custGeom>
            <a:avLst/>
            <a:gdLst>
              <a:gd name="T0" fmla="*/ 112 w 113"/>
              <a:gd name="T1" fmla="*/ 35 h 55"/>
              <a:gd name="T2" fmla="*/ 110 w 113"/>
              <a:gd name="T3" fmla="*/ 41 h 55"/>
              <a:gd name="T4" fmla="*/ 65 w 113"/>
              <a:gd name="T5" fmla="*/ 55 h 55"/>
              <a:gd name="T6" fmla="*/ 54 w 113"/>
              <a:gd name="T7" fmla="*/ 53 h 55"/>
              <a:gd name="T8" fmla="*/ 47 w 113"/>
              <a:gd name="T9" fmla="*/ 52 h 55"/>
              <a:gd name="T10" fmla="*/ 43 w 113"/>
              <a:gd name="T11" fmla="*/ 50 h 55"/>
              <a:gd name="T12" fmla="*/ 29 w 113"/>
              <a:gd name="T13" fmla="*/ 47 h 55"/>
              <a:gd name="T14" fmla="*/ 15 w 113"/>
              <a:gd name="T15" fmla="*/ 43 h 55"/>
              <a:gd name="T16" fmla="*/ 7 w 113"/>
              <a:gd name="T17" fmla="*/ 37 h 55"/>
              <a:gd name="T18" fmla="*/ 1 w 113"/>
              <a:gd name="T19" fmla="*/ 19 h 55"/>
              <a:gd name="T20" fmla="*/ 0 w 113"/>
              <a:gd name="T21" fmla="*/ 14 h 55"/>
              <a:gd name="T22" fmla="*/ 5 w 113"/>
              <a:gd name="T23" fmla="*/ 8 h 55"/>
              <a:gd name="T24" fmla="*/ 19 w 113"/>
              <a:gd name="T25" fmla="*/ 5 h 55"/>
              <a:gd name="T26" fmla="*/ 23 w 113"/>
              <a:gd name="T27" fmla="*/ 4 h 55"/>
              <a:gd name="T28" fmla="*/ 25 w 113"/>
              <a:gd name="T29" fmla="*/ 3 h 55"/>
              <a:gd name="T30" fmla="*/ 29 w 113"/>
              <a:gd name="T31" fmla="*/ 2 h 55"/>
              <a:gd name="T32" fmla="*/ 46 w 113"/>
              <a:gd name="T33" fmla="*/ 3 h 55"/>
              <a:gd name="T34" fmla="*/ 52 w 113"/>
              <a:gd name="T35" fmla="*/ 5 h 55"/>
              <a:gd name="T36" fmla="*/ 58 w 113"/>
              <a:gd name="T37" fmla="*/ 6 h 55"/>
              <a:gd name="T38" fmla="*/ 62 w 113"/>
              <a:gd name="T39" fmla="*/ 9 h 55"/>
              <a:gd name="T40" fmla="*/ 82 w 113"/>
              <a:gd name="T41" fmla="*/ 15 h 55"/>
              <a:gd name="T42" fmla="*/ 90 w 113"/>
              <a:gd name="T43" fmla="*/ 16 h 55"/>
              <a:gd name="T44" fmla="*/ 94 w 113"/>
              <a:gd name="T45" fmla="*/ 18 h 55"/>
              <a:gd name="T46" fmla="*/ 106 w 113"/>
              <a:gd name="T47" fmla="*/ 19 h 55"/>
              <a:gd name="T48" fmla="*/ 112 w 113"/>
              <a:gd name="T49" fmla="*/ 35 h 55"/>
              <a:gd name="T50" fmla="*/ 67 w 113"/>
              <a:gd name="T51" fmla="*/ 53 h 55"/>
              <a:gd name="T52" fmla="*/ 87 w 113"/>
              <a:gd name="T53" fmla="*/ 50 h 55"/>
              <a:gd name="T54" fmla="*/ 109 w 113"/>
              <a:gd name="T55" fmla="*/ 39 h 55"/>
              <a:gd name="T56" fmla="*/ 107 w 113"/>
              <a:gd name="T57" fmla="*/ 22 h 55"/>
              <a:gd name="T58" fmla="*/ 96 w 113"/>
              <a:gd name="T59" fmla="*/ 20 h 55"/>
              <a:gd name="T60" fmla="*/ 71 w 113"/>
              <a:gd name="T61" fmla="*/ 15 h 55"/>
              <a:gd name="T62" fmla="*/ 54 w 113"/>
              <a:gd name="T63" fmla="*/ 8 h 55"/>
              <a:gd name="T64" fmla="*/ 46 w 113"/>
              <a:gd name="T65" fmla="*/ 5 h 55"/>
              <a:gd name="T66" fmla="*/ 8 w 113"/>
              <a:gd name="T67" fmla="*/ 10 h 55"/>
              <a:gd name="T68" fmla="*/ 2 w 113"/>
              <a:gd name="T69" fmla="*/ 12 h 55"/>
              <a:gd name="T70" fmla="*/ 8 w 113"/>
              <a:gd name="T71" fmla="*/ 20 h 55"/>
              <a:gd name="T72" fmla="*/ 17 w 113"/>
              <a:gd name="T73" fmla="*/ 23 h 55"/>
              <a:gd name="T74" fmla="*/ 24 w 113"/>
              <a:gd name="T75" fmla="*/ 25 h 55"/>
              <a:gd name="T76" fmla="*/ 31 w 113"/>
              <a:gd name="T77" fmla="*/ 27 h 55"/>
              <a:gd name="T78" fmla="*/ 38 w 113"/>
              <a:gd name="T79" fmla="*/ 29 h 55"/>
              <a:gd name="T80" fmla="*/ 3 w 113"/>
              <a:gd name="T81" fmla="*/ 20 h 55"/>
              <a:gd name="T82" fmla="*/ 6 w 113"/>
              <a:gd name="T83" fmla="*/ 32 h 55"/>
              <a:gd name="T84" fmla="*/ 12 w 113"/>
              <a:gd name="T85" fmla="*/ 39 h 55"/>
              <a:gd name="T86" fmla="*/ 16 w 113"/>
              <a:gd name="T87" fmla="*/ 41 h 55"/>
              <a:gd name="T88" fmla="*/ 31 w 113"/>
              <a:gd name="T89" fmla="*/ 45 h 55"/>
              <a:gd name="T90" fmla="*/ 42 w 113"/>
              <a:gd name="T91" fmla="*/ 47 h 55"/>
              <a:gd name="T92" fmla="*/ 54 w 113"/>
              <a:gd name="T93" fmla="*/ 51 h 55"/>
              <a:gd name="T94" fmla="*/ 54 w 113"/>
              <a:gd name="T95" fmla="*/ 43 h 55"/>
              <a:gd name="T96" fmla="*/ 67 w 113"/>
              <a:gd name="T97" fmla="*/ 53 h 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3" h="55">
                <a:moveTo>
                  <a:pt x="112" y="35"/>
                </a:moveTo>
                <a:cubicBezTo>
                  <a:pt x="113" y="37"/>
                  <a:pt x="111" y="38"/>
                  <a:pt x="110" y="41"/>
                </a:cubicBezTo>
                <a:cubicBezTo>
                  <a:pt x="98" y="49"/>
                  <a:pt x="82" y="55"/>
                  <a:pt x="65" y="55"/>
                </a:cubicBezTo>
                <a:cubicBezTo>
                  <a:pt x="61" y="55"/>
                  <a:pt x="58" y="54"/>
                  <a:pt x="54" y="53"/>
                </a:cubicBezTo>
                <a:cubicBezTo>
                  <a:pt x="52" y="52"/>
                  <a:pt x="49" y="52"/>
                  <a:pt x="47" y="52"/>
                </a:cubicBezTo>
                <a:cubicBezTo>
                  <a:pt x="45" y="51"/>
                  <a:pt x="44" y="50"/>
                  <a:pt x="43" y="50"/>
                </a:cubicBezTo>
                <a:cubicBezTo>
                  <a:pt x="38" y="49"/>
                  <a:pt x="34" y="49"/>
                  <a:pt x="29" y="47"/>
                </a:cubicBezTo>
                <a:cubicBezTo>
                  <a:pt x="24" y="46"/>
                  <a:pt x="20" y="44"/>
                  <a:pt x="15" y="43"/>
                </a:cubicBezTo>
                <a:cubicBezTo>
                  <a:pt x="12" y="41"/>
                  <a:pt x="10" y="40"/>
                  <a:pt x="7" y="37"/>
                </a:cubicBezTo>
                <a:cubicBezTo>
                  <a:pt x="4" y="32"/>
                  <a:pt x="3" y="26"/>
                  <a:pt x="1" y="19"/>
                </a:cubicBezTo>
                <a:cubicBezTo>
                  <a:pt x="1" y="17"/>
                  <a:pt x="0" y="16"/>
                  <a:pt x="0" y="14"/>
                </a:cubicBezTo>
                <a:cubicBezTo>
                  <a:pt x="1" y="12"/>
                  <a:pt x="4" y="9"/>
                  <a:pt x="5" y="8"/>
                </a:cubicBezTo>
                <a:cubicBezTo>
                  <a:pt x="9" y="6"/>
                  <a:pt x="15" y="6"/>
                  <a:pt x="19" y="5"/>
                </a:cubicBezTo>
                <a:cubicBezTo>
                  <a:pt x="20" y="5"/>
                  <a:pt x="22" y="4"/>
                  <a:pt x="23" y="4"/>
                </a:cubicBezTo>
                <a:cubicBezTo>
                  <a:pt x="24" y="4"/>
                  <a:pt x="24" y="4"/>
                  <a:pt x="25" y="3"/>
                </a:cubicBezTo>
                <a:cubicBezTo>
                  <a:pt x="27" y="3"/>
                  <a:pt x="28" y="2"/>
                  <a:pt x="29" y="2"/>
                </a:cubicBezTo>
                <a:cubicBezTo>
                  <a:pt x="35" y="0"/>
                  <a:pt x="41" y="2"/>
                  <a:pt x="46" y="3"/>
                </a:cubicBezTo>
                <a:cubicBezTo>
                  <a:pt x="48" y="3"/>
                  <a:pt x="50" y="4"/>
                  <a:pt x="52" y="5"/>
                </a:cubicBezTo>
                <a:cubicBezTo>
                  <a:pt x="54" y="5"/>
                  <a:pt x="56" y="6"/>
                  <a:pt x="58" y="6"/>
                </a:cubicBezTo>
                <a:cubicBezTo>
                  <a:pt x="59" y="7"/>
                  <a:pt x="60" y="8"/>
                  <a:pt x="62" y="9"/>
                </a:cubicBezTo>
                <a:cubicBezTo>
                  <a:pt x="68" y="11"/>
                  <a:pt x="75" y="13"/>
                  <a:pt x="82" y="15"/>
                </a:cubicBezTo>
                <a:cubicBezTo>
                  <a:pt x="85" y="15"/>
                  <a:pt x="87" y="15"/>
                  <a:pt x="90" y="16"/>
                </a:cubicBezTo>
                <a:cubicBezTo>
                  <a:pt x="91" y="16"/>
                  <a:pt x="92" y="17"/>
                  <a:pt x="94" y="18"/>
                </a:cubicBezTo>
                <a:cubicBezTo>
                  <a:pt x="99" y="18"/>
                  <a:pt x="104" y="17"/>
                  <a:pt x="106" y="19"/>
                </a:cubicBezTo>
                <a:cubicBezTo>
                  <a:pt x="111" y="22"/>
                  <a:pt x="112" y="31"/>
                  <a:pt x="112" y="35"/>
                </a:cubicBezTo>
                <a:close/>
                <a:moveTo>
                  <a:pt x="67" y="53"/>
                </a:moveTo>
                <a:cubicBezTo>
                  <a:pt x="74" y="53"/>
                  <a:pt x="81" y="52"/>
                  <a:pt x="87" y="50"/>
                </a:cubicBezTo>
                <a:cubicBezTo>
                  <a:pt x="96" y="47"/>
                  <a:pt x="102" y="43"/>
                  <a:pt x="109" y="39"/>
                </a:cubicBezTo>
                <a:cubicBezTo>
                  <a:pt x="112" y="35"/>
                  <a:pt x="110" y="26"/>
                  <a:pt x="107" y="22"/>
                </a:cubicBezTo>
                <a:cubicBezTo>
                  <a:pt x="104" y="20"/>
                  <a:pt x="100" y="20"/>
                  <a:pt x="96" y="20"/>
                </a:cubicBezTo>
                <a:cubicBezTo>
                  <a:pt x="88" y="19"/>
                  <a:pt x="78" y="14"/>
                  <a:pt x="71" y="15"/>
                </a:cubicBezTo>
                <a:cubicBezTo>
                  <a:pt x="66" y="12"/>
                  <a:pt x="60" y="10"/>
                  <a:pt x="54" y="8"/>
                </a:cubicBezTo>
                <a:cubicBezTo>
                  <a:pt x="51" y="6"/>
                  <a:pt x="49" y="5"/>
                  <a:pt x="46" y="5"/>
                </a:cubicBezTo>
                <a:cubicBezTo>
                  <a:pt x="32" y="0"/>
                  <a:pt x="20" y="8"/>
                  <a:pt x="8" y="10"/>
                </a:cubicBezTo>
                <a:cubicBezTo>
                  <a:pt x="6" y="12"/>
                  <a:pt x="4" y="12"/>
                  <a:pt x="2" y="12"/>
                </a:cubicBezTo>
                <a:cubicBezTo>
                  <a:pt x="2" y="16"/>
                  <a:pt x="4" y="19"/>
                  <a:pt x="8" y="20"/>
                </a:cubicBezTo>
                <a:cubicBezTo>
                  <a:pt x="11" y="21"/>
                  <a:pt x="13" y="22"/>
                  <a:pt x="17" y="23"/>
                </a:cubicBezTo>
                <a:cubicBezTo>
                  <a:pt x="19" y="24"/>
                  <a:pt x="22" y="24"/>
                  <a:pt x="24" y="25"/>
                </a:cubicBezTo>
                <a:cubicBezTo>
                  <a:pt x="26" y="26"/>
                  <a:pt x="29" y="27"/>
                  <a:pt x="31" y="27"/>
                </a:cubicBezTo>
                <a:cubicBezTo>
                  <a:pt x="34" y="28"/>
                  <a:pt x="37" y="27"/>
                  <a:pt x="38" y="29"/>
                </a:cubicBezTo>
                <a:cubicBezTo>
                  <a:pt x="26" y="29"/>
                  <a:pt x="15" y="25"/>
                  <a:pt x="3" y="20"/>
                </a:cubicBezTo>
                <a:cubicBezTo>
                  <a:pt x="5" y="24"/>
                  <a:pt x="5" y="28"/>
                  <a:pt x="6" y="32"/>
                </a:cubicBezTo>
                <a:cubicBezTo>
                  <a:pt x="9" y="34"/>
                  <a:pt x="10" y="37"/>
                  <a:pt x="12" y="39"/>
                </a:cubicBezTo>
                <a:cubicBezTo>
                  <a:pt x="14" y="38"/>
                  <a:pt x="15" y="40"/>
                  <a:pt x="16" y="41"/>
                </a:cubicBezTo>
                <a:cubicBezTo>
                  <a:pt x="20" y="43"/>
                  <a:pt x="27" y="44"/>
                  <a:pt x="31" y="45"/>
                </a:cubicBezTo>
                <a:cubicBezTo>
                  <a:pt x="34" y="47"/>
                  <a:pt x="38" y="46"/>
                  <a:pt x="42" y="47"/>
                </a:cubicBezTo>
                <a:cubicBezTo>
                  <a:pt x="46" y="48"/>
                  <a:pt x="50" y="51"/>
                  <a:pt x="54" y="51"/>
                </a:cubicBezTo>
                <a:cubicBezTo>
                  <a:pt x="54" y="49"/>
                  <a:pt x="53" y="45"/>
                  <a:pt x="54" y="43"/>
                </a:cubicBezTo>
                <a:cubicBezTo>
                  <a:pt x="53" y="52"/>
                  <a:pt x="61" y="53"/>
                  <a:pt x="67" y="5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05" name="Freeform 272"/>
          <p:cNvSpPr/>
          <p:nvPr/>
        </p:nvSpPr>
        <p:spPr bwMode="auto">
          <a:xfrm>
            <a:off x="3057525" y="1692275"/>
            <a:ext cx="111125" cy="31750"/>
          </a:xfrm>
          <a:custGeom>
            <a:avLst/>
            <a:gdLst>
              <a:gd name="T0" fmla="*/ 35 w 35"/>
              <a:gd name="T1" fmla="*/ 7 h 10"/>
              <a:gd name="T2" fmla="*/ 27 w 35"/>
              <a:gd name="T3" fmla="*/ 8 h 10"/>
              <a:gd name="T4" fmla="*/ 21 w 35"/>
              <a:gd name="T5" fmla="*/ 7 h 10"/>
              <a:gd name="T6" fmla="*/ 12 w 35"/>
              <a:gd name="T7" fmla="*/ 5 h 10"/>
              <a:gd name="T8" fmla="*/ 0 w 35"/>
              <a:gd name="T9" fmla="*/ 4 h 10"/>
              <a:gd name="T10" fmla="*/ 16 w 35"/>
              <a:gd name="T11" fmla="*/ 2 h 10"/>
              <a:gd name="T12" fmla="*/ 25 w 35"/>
              <a:gd name="T13" fmla="*/ 4 h 10"/>
              <a:gd name="T14" fmla="*/ 35 w 35"/>
              <a:gd name="T15" fmla="*/ 7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5" h="10">
                <a:moveTo>
                  <a:pt x="35" y="7"/>
                </a:moveTo>
                <a:cubicBezTo>
                  <a:pt x="33" y="10"/>
                  <a:pt x="30" y="8"/>
                  <a:pt x="27" y="8"/>
                </a:cubicBezTo>
                <a:cubicBezTo>
                  <a:pt x="25" y="7"/>
                  <a:pt x="22" y="8"/>
                  <a:pt x="21" y="7"/>
                </a:cubicBezTo>
                <a:cubicBezTo>
                  <a:pt x="18" y="7"/>
                  <a:pt x="16" y="5"/>
                  <a:pt x="12" y="5"/>
                </a:cubicBezTo>
                <a:cubicBezTo>
                  <a:pt x="7" y="4"/>
                  <a:pt x="4" y="6"/>
                  <a:pt x="0" y="4"/>
                </a:cubicBezTo>
                <a:cubicBezTo>
                  <a:pt x="3" y="0"/>
                  <a:pt x="11" y="0"/>
                  <a:pt x="16" y="2"/>
                </a:cubicBezTo>
                <a:cubicBezTo>
                  <a:pt x="19" y="1"/>
                  <a:pt x="23" y="2"/>
                  <a:pt x="25" y="4"/>
                </a:cubicBezTo>
                <a:cubicBezTo>
                  <a:pt x="29" y="5"/>
                  <a:pt x="32" y="5"/>
                  <a:pt x="35" y="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06" name="Freeform 273"/>
          <p:cNvSpPr/>
          <p:nvPr/>
        </p:nvSpPr>
        <p:spPr bwMode="auto">
          <a:xfrm>
            <a:off x="3095625" y="1816100"/>
            <a:ext cx="12700" cy="7938"/>
          </a:xfrm>
          <a:custGeom>
            <a:avLst/>
            <a:gdLst>
              <a:gd name="T0" fmla="*/ 3 w 4"/>
              <a:gd name="T1" fmla="*/ 0 h 3"/>
              <a:gd name="T2" fmla="*/ 4 w 4"/>
              <a:gd name="T3" fmla="*/ 3 h 3"/>
              <a:gd name="T4" fmla="*/ 0 w 4"/>
              <a:gd name="T5" fmla="*/ 3 h 3"/>
              <a:gd name="T6" fmla="*/ 0 w 4"/>
              <a:gd name="T7" fmla="*/ 1 h 3"/>
              <a:gd name="T8" fmla="*/ 3 w 4"/>
              <a:gd name="T9" fmla="*/ 0 h 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3">
                <a:moveTo>
                  <a:pt x="3" y="0"/>
                </a:moveTo>
                <a:cubicBezTo>
                  <a:pt x="3" y="1"/>
                  <a:pt x="4" y="1"/>
                  <a:pt x="4" y="3"/>
                </a:cubicBezTo>
                <a:cubicBezTo>
                  <a:pt x="2" y="3"/>
                  <a:pt x="1" y="3"/>
                  <a:pt x="0" y="3"/>
                </a:cubicBezTo>
                <a:cubicBezTo>
                  <a:pt x="0" y="2"/>
                  <a:pt x="0" y="1"/>
                  <a:pt x="0" y="1"/>
                </a:cubicBezTo>
                <a:cubicBezTo>
                  <a:pt x="0" y="0"/>
                  <a:pt x="2" y="0"/>
                  <a:pt x="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07" name="Freeform 274"/>
          <p:cNvSpPr/>
          <p:nvPr/>
        </p:nvSpPr>
        <p:spPr bwMode="auto">
          <a:xfrm>
            <a:off x="3092450" y="1852613"/>
            <a:ext cx="15875" cy="12700"/>
          </a:xfrm>
          <a:custGeom>
            <a:avLst/>
            <a:gdLst>
              <a:gd name="T0" fmla="*/ 5 w 5"/>
              <a:gd name="T1" fmla="*/ 2 h 4"/>
              <a:gd name="T2" fmla="*/ 4 w 5"/>
              <a:gd name="T3" fmla="*/ 4 h 4"/>
              <a:gd name="T4" fmla="*/ 1 w 5"/>
              <a:gd name="T5" fmla="*/ 1 h 4"/>
              <a:gd name="T6" fmla="*/ 5 w 5"/>
              <a:gd name="T7" fmla="*/ 2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5" h="4">
                <a:moveTo>
                  <a:pt x="5" y="2"/>
                </a:moveTo>
                <a:cubicBezTo>
                  <a:pt x="5" y="3"/>
                  <a:pt x="4" y="3"/>
                  <a:pt x="4" y="4"/>
                </a:cubicBezTo>
                <a:cubicBezTo>
                  <a:pt x="1" y="4"/>
                  <a:pt x="0" y="3"/>
                  <a:pt x="1" y="1"/>
                </a:cubicBezTo>
                <a:cubicBezTo>
                  <a:pt x="2" y="0"/>
                  <a:pt x="4" y="0"/>
                  <a:pt x="5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08" name="Freeform 275"/>
          <p:cNvSpPr>
            <a:spLocks noEditPoints="1"/>
          </p:cNvSpPr>
          <p:nvPr/>
        </p:nvSpPr>
        <p:spPr bwMode="auto">
          <a:xfrm>
            <a:off x="3076575" y="1938338"/>
            <a:ext cx="44450" cy="284162"/>
          </a:xfrm>
          <a:custGeom>
            <a:avLst/>
            <a:gdLst>
              <a:gd name="T0" fmla="*/ 7 w 14"/>
              <a:gd name="T1" fmla="*/ 90 h 90"/>
              <a:gd name="T2" fmla="*/ 4 w 14"/>
              <a:gd name="T3" fmla="*/ 76 h 90"/>
              <a:gd name="T4" fmla="*/ 4 w 14"/>
              <a:gd name="T5" fmla="*/ 64 h 90"/>
              <a:gd name="T6" fmla="*/ 3 w 14"/>
              <a:gd name="T7" fmla="*/ 42 h 90"/>
              <a:gd name="T8" fmla="*/ 5 w 14"/>
              <a:gd name="T9" fmla="*/ 0 h 90"/>
              <a:gd name="T10" fmla="*/ 8 w 14"/>
              <a:gd name="T11" fmla="*/ 0 h 90"/>
              <a:gd name="T12" fmla="*/ 11 w 14"/>
              <a:gd name="T13" fmla="*/ 5 h 90"/>
              <a:gd name="T14" fmla="*/ 11 w 14"/>
              <a:gd name="T15" fmla="*/ 23 h 90"/>
              <a:gd name="T16" fmla="*/ 13 w 14"/>
              <a:gd name="T17" fmla="*/ 44 h 90"/>
              <a:gd name="T18" fmla="*/ 13 w 14"/>
              <a:gd name="T19" fmla="*/ 51 h 90"/>
              <a:gd name="T20" fmla="*/ 14 w 14"/>
              <a:gd name="T21" fmla="*/ 58 h 90"/>
              <a:gd name="T22" fmla="*/ 11 w 14"/>
              <a:gd name="T23" fmla="*/ 87 h 90"/>
              <a:gd name="T24" fmla="*/ 7 w 14"/>
              <a:gd name="T25" fmla="*/ 90 h 90"/>
              <a:gd name="T26" fmla="*/ 5 w 14"/>
              <a:gd name="T27" fmla="*/ 23 h 90"/>
              <a:gd name="T28" fmla="*/ 7 w 14"/>
              <a:gd name="T29" fmla="*/ 50 h 90"/>
              <a:gd name="T30" fmla="*/ 7 w 14"/>
              <a:gd name="T31" fmla="*/ 87 h 90"/>
              <a:gd name="T32" fmla="*/ 11 w 14"/>
              <a:gd name="T33" fmla="*/ 47 h 90"/>
              <a:gd name="T34" fmla="*/ 8 w 14"/>
              <a:gd name="T35" fmla="*/ 26 h 90"/>
              <a:gd name="T36" fmla="*/ 7 w 14"/>
              <a:gd name="T37" fmla="*/ 5 h 90"/>
              <a:gd name="T38" fmla="*/ 5 w 14"/>
              <a:gd name="T39" fmla="*/ 23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4" h="90">
                <a:moveTo>
                  <a:pt x="7" y="90"/>
                </a:moveTo>
                <a:cubicBezTo>
                  <a:pt x="1" y="90"/>
                  <a:pt x="4" y="82"/>
                  <a:pt x="4" y="76"/>
                </a:cubicBezTo>
                <a:cubicBezTo>
                  <a:pt x="5" y="73"/>
                  <a:pt x="4" y="69"/>
                  <a:pt x="4" y="64"/>
                </a:cubicBezTo>
                <a:cubicBezTo>
                  <a:pt x="4" y="55"/>
                  <a:pt x="5" y="48"/>
                  <a:pt x="3" y="42"/>
                </a:cubicBezTo>
                <a:cubicBezTo>
                  <a:pt x="4" y="28"/>
                  <a:pt x="0" y="14"/>
                  <a:pt x="5" y="0"/>
                </a:cubicBezTo>
                <a:cubicBezTo>
                  <a:pt x="7" y="0"/>
                  <a:pt x="7" y="0"/>
                  <a:pt x="8" y="0"/>
                </a:cubicBezTo>
                <a:cubicBezTo>
                  <a:pt x="10" y="2"/>
                  <a:pt x="10" y="4"/>
                  <a:pt x="11" y="5"/>
                </a:cubicBezTo>
                <a:cubicBezTo>
                  <a:pt x="12" y="11"/>
                  <a:pt x="10" y="17"/>
                  <a:pt x="11" y="23"/>
                </a:cubicBezTo>
                <a:cubicBezTo>
                  <a:pt x="11" y="29"/>
                  <a:pt x="12" y="36"/>
                  <a:pt x="13" y="44"/>
                </a:cubicBezTo>
                <a:cubicBezTo>
                  <a:pt x="13" y="47"/>
                  <a:pt x="12" y="49"/>
                  <a:pt x="13" y="51"/>
                </a:cubicBezTo>
                <a:cubicBezTo>
                  <a:pt x="13" y="53"/>
                  <a:pt x="14" y="55"/>
                  <a:pt x="14" y="58"/>
                </a:cubicBezTo>
                <a:cubicBezTo>
                  <a:pt x="14" y="68"/>
                  <a:pt x="14" y="77"/>
                  <a:pt x="11" y="87"/>
                </a:cubicBezTo>
                <a:cubicBezTo>
                  <a:pt x="9" y="88"/>
                  <a:pt x="9" y="90"/>
                  <a:pt x="7" y="90"/>
                </a:cubicBezTo>
                <a:close/>
                <a:moveTo>
                  <a:pt x="5" y="23"/>
                </a:moveTo>
                <a:cubicBezTo>
                  <a:pt x="5" y="32"/>
                  <a:pt x="7" y="41"/>
                  <a:pt x="7" y="50"/>
                </a:cubicBezTo>
                <a:cubicBezTo>
                  <a:pt x="7" y="62"/>
                  <a:pt x="7" y="74"/>
                  <a:pt x="7" y="87"/>
                </a:cubicBezTo>
                <a:cubicBezTo>
                  <a:pt x="13" y="75"/>
                  <a:pt x="12" y="61"/>
                  <a:pt x="11" y="47"/>
                </a:cubicBezTo>
                <a:cubicBezTo>
                  <a:pt x="11" y="40"/>
                  <a:pt x="9" y="33"/>
                  <a:pt x="8" y="26"/>
                </a:cubicBezTo>
                <a:cubicBezTo>
                  <a:pt x="7" y="18"/>
                  <a:pt x="9" y="10"/>
                  <a:pt x="7" y="5"/>
                </a:cubicBezTo>
                <a:cubicBezTo>
                  <a:pt x="6" y="10"/>
                  <a:pt x="5" y="16"/>
                  <a:pt x="5" y="2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09" name="Freeform 276"/>
          <p:cNvSpPr/>
          <p:nvPr/>
        </p:nvSpPr>
        <p:spPr bwMode="auto">
          <a:xfrm>
            <a:off x="3108325" y="2595563"/>
            <a:ext cx="19050" cy="28575"/>
          </a:xfrm>
          <a:custGeom>
            <a:avLst/>
            <a:gdLst>
              <a:gd name="T0" fmla="*/ 3 w 6"/>
              <a:gd name="T1" fmla="*/ 0 h 9"/>
              <a:gd name="T2" fmla="*/ 0 w 6"/>
              <a:gd name="T3" fmla="*/ 9 h 9"/>
              <a:gd name="T4" fmla="*/ 3 w 6"/>
              <a:gd name="T5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" h="9">
                <a:moveTo>
                  <a:pt x="3" y="0"/>
                </a:moveTo>
                <a:cubicBezTo>
                  <a:pt x="6" y="2"/>
                  <a:pt x="2" y="7"/>
                  <a:pt x="0" y="9"/>
                </a:cubicBezTo>
                <a:cubicBezTo>
                  <a:pt x="0" y="5"/>
                  <a:pt x="1" y="2"/>
                  <a:pt x="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10" name="Freeform 277"/>
          <p:cNvSpPr>
            <a:spLocks noEditPoints="1"/>
          </p:cNvSpPr>
          <p:nvPr/>
        </p:nvSpPr>
        <p:spPr bwMode="auto">
          <a:xfrm>
            <a:off x="2992438" y="1670050"/>
            <a:ext cx="195262" cy="1079500"/>
          </a:xfrm>
          <a:custGeom>
            <a:avLst/>
            <a:gdLst>
              <a:gd name="T0" fmla="*/ 7 w 62"/>
              <a:gd name="T1" fmla="*/ 66 h 342"/>
              <a:gd name="T2" fmla="*/ 6 w 62"/>
              <a:gd name="T3" fmla="*/ 40 h 342"/>
              <a:gd name="T4" fmla="*/ 17 w 62"/>
              <a:gd name="T5" fmla="*/ 3 h 342"/>
              <a:gd name="T6" fmla="*/ 55 w 62"/>
              <a:gd name="T7" fmla="*/ 39 h 342"/>
              <a:gd name="T8" fmla="*/ 52 w 62"/>
              <a:gd name="T9" fmla="*/ 71 h 342"/>
              <a:gd name="T10" fmla="*/ 50 w 62"/>
              <a:gd name="T11" fmla="*/ 86 h 342"/>
              <a:gd name="T12" fmla="*/ 52 w 62"/>
              <a:gd name="T13" fmla="*/ 224 h 342"/>
              <a:gd name="T14" fmla="*/ 48 w 62"/>
              <a:gd name="T15" fmla="*/ 295 h 342"/>
              <a:gd name="T16" fmla="*/ 23 w 62"/>
              <a:gd name="T17" fmla="*/ 341 h 342"/>
              <a:gd name="T18" fmla="*/ 4 w 62"/>
              <a:gd name="T19" fmla="*/ 288 h 342"/>
              <a:gd name="T20" fmla="*/ 5 w 62"/>
              <a:gd name="T21" fmla="*/ 196 h 342"/>
              <a:gd name="T22" fmla="*/ 4 w 62"/>
              <a:gd name="T23" fmla="*/ 143 h 342"/>
              <a:gd name="T24" fmla="*/ 36 w 62"/>
              <a:gd name="T25" fmla="*/ 283 h 342"/>
              <a:gd name="T26" fmla="*/ 29 w 62"/>
              <a:gd name="T27" fmla="*/ 314 h 342"/>
              <a:gd name="T28" fmla="*/ 22 w 62"/>
              <a:gd name="T29" fmla="*/ 306 h 342"/>
              <a:gd name="T30" fmla="*/ 20 w 62"/>
              <a:gd name="T31" fmla="*/ 325 h 342"/>
              <a:gd name="T32" fmla="*/ 27 w 62"/>
              <a:gd name="T33" fmla="*/ 322 h 342"/>
              <a:gd name="T34" fmla="*/ 33 w 62"/>
              <a:gd name="T35" fmla="*/ 321 h 342"/>
              <a:gd name="T36" fmla="*/ 42 w 62"/>
              <a:gd name="T37" fmla="*/ 293 h 342"/>
              <a:gd name="T38" fmla="*/ 40 w 62"/>
              <a:gd name="T39" fmla="*/ 283 h 342"/>
              <a:gd name="T40" fmla="*/ 21 w 62"/>
              <a:gd name="T41" fmla="*/ 6 h 342"/>
              <a:gd name="T42" fmla="*/ 56 w 62"/>
              <a:gd name="T43" fmla="*/ 11 h 342"/>
              <a:gd name="T44" fmla="*/ 55 w 62"/>
              <a:gd name="T45" fmla="*/ 42 h 342"/>
              <a:gd name="T46" fmla="*/ 10 w 62"/>
              <a:gd name="T47" fmla="*/ 40 h 342"/>
              <a:gd name="T48" fmla="*/ 15 w 62"/>
              <a:gd name="T49" fmla="*/ 49 h 342"/>
              <a:gd name="T50" fmla="*/ 40 w 62"/>
              <a:gd name="T51" fmla="*/ 44 h 342"/>
              <a:gd name="T52" fmla="*/ 46 w 62"/>
              <a:gd name="T53" fmla="*/ 68 h 342"/>
              <a:gd name="T54" fmla="*/ 43 w 62"/>
              <a:gd name="T55" fmla="*/ 68 h 342"/>
              <a:gd name="T56" fmla="*/ 5 w 62"/>
              <a:gd name="T57" fmla="*/ 76 h 342"/>
              <a:gd name="T58" fmla="*/ 50 w 62"/>
              <a:gd name="T59" fmla="*/ 80 h 342"/>
              <a:gd name="T60" fmla="*/ 50 w 62"/>
              <a:gd name="T61" fmla="*/ 73 h 342"/>
              <a:gd name="T62" fmla="*/ 48 w 62"/>
              <a:gd name="T63" fmla="*/ 253 h 342"/>
              <a:gd name="T64" fmla="*/ 48 w 62"/>
              <a:gd name="T65" fmla="*/ 165 h 342"/>
              <a:gd name="T66" fmla="*/ 45 w 62"/>
              <a:gd name="T67" fmla="*/ 105 h 342"/>
              <a:gd name="T68" fmla="*/ 9 w 62"/>
              <a:gd name="T69" fmla="*/ 110 h 342"/>
              <a:gd name="T70" fmla="*/ 8 w 62"/>
              <a:gd name="T71" fmla="*/ 194 h 342"/>
              <a:gd name="T72" fmla="*/ 6 w 62"/>
              <a:gd name="T73" fmla="*/ 254 h 342"/>
              <a:gd name="T74" fmla="*/ 23 w 62"/>
              <a:gd name="T75" fmla="*/ 284 h 342"/>
              <a:gd name="T76" fmla="*/ 44 w 62"/>
              <a:gd name="T77" fmla="*/ 287 h 342"/>
              <a:gd name="T78" fmla="*/ 46 w 62"/>
              <a:gd name="T79" fmla="*/ 81 h 342"/>
              <a:gd name="T80" fmla="*/ 23 w 62"/>
              <a:gd name="T81" fmla="*/ 324 h 342"/>
              <a:gd name="T82" fmla="*/ 29 w 62"/>
              <a:gd name="T83" fmla="*/ 323 h 3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62" h="342">
                <a:moveTo>
                  <a:pt x="5" y="81"/>
                </a:moveTo>
                <a:cubicBezTo>
                  <a:pt x="4" y="79"/>
                  <a:pt x="1" y="78"/>
                  <a:pt x="0" y="76"/>
                </a:cubicBezTo>
                <a:cubicBezTo>
                  <a:pt x="1" y="70"/>
                  <a:pt x="4" y="70"/>
                  <a:pt x="7" y="66"/>
                </a:cubicBezTo>
                <a:cubicBezTo>
                  <a:pt x="9" y="63"/>
                  <a:pt x="8" y="53"/>
                  <a:pt x="8" y="47"/>
                </a:cubicBezTo>
                <a:cubicBezTo>
                  <a:pt x="7" y="46"/>
                  <a:pt x="7" y="43"/>
                  <a:pt x="7" y="43"/>
                </a:cubicBezTo>
                <a:cubicBezTo>
                  <a:pt x="7" y="41"/>
                  <a:pt x="5" y="41"/>
                  <a:pt x="6" y="40"/>
                </a:cubicBezTo>
                <a:cubicBezTo>
                  <a:pt x="6" y="38"/>
                  <a:pt x="8" y="36"/>
                  <a:pt x="9" y="34"/>
                </a:cubicBezTo>
                <a:cubicBezTo>
                  <a:pt x="10" y="26"/>
                  <a:pt x="5" y="18"/>
                  <a:pt x="9" y="11"/>
                </a:cubicBezTo>
                <a:cubicBezTo>
                  <a:pt x="11" y="8"/>
                  <a:pt x="14" y="7"/>
                  <a:pt x="17" y="3"/>
                </a:cubicBezTo>
                <a:cubicBezTo>
                  <a:pt x="27" y="1"/>
                  <a:pt x="36" y="0"/>
                  <a:pt x="46" y="2"/>
                </a:cubicBezTo>
                <a:cubicBezTo>
                  <a:pt x="51" y="6"/>
                  <a:pt x="58" y="8"/>
                  <a:pt x="61" y="15"/>
                </a:cubicBezTo>
                <a:cubicBezTo>
                  <a:pt x="62" y="25"/>
                  <a:pt x="57" y="30"/>
                  <a:pt x="55" y="39"/>
                </a:cubicBezTo>
                <a:cubicBezTo>
                  <a:pt x="58" y="42"/>
                  <a:pt x="60" y="45"/>
                  <a:pt x="58" y="49"/>
                </a:cubicBezTo>
                <a:cubicBezTo>
                  <a:pt x="57" y="50"/>
                  <a:pt x="55" y="49"/>
                  <a:pt x="54" y="50"/>
                </a:cubicBezTo>
                <a:cubicBezTo>
                  <a:pt x="52" y="56"/>
                  <a:pt x="54" y="64"/>
                  <a:pt x="52" y="71"/>
                </a:cubicBezTo>
                <a:cubicBezTo>
                  <a:pt x="55" y="72"/>
                  <a:pt x="56" y="74"/>
                  <a:pt x="57" y="77"/>
                </a:cubicBezTo>
                <a:cubicBezTo>
                  <a:pt x="56" y="80"/>
                  <a:pt x="54" y="83"/>
                  <a:pt x="50" y="82"/>
                </a:cubicBezTo>
                <a:cubicBezTo>
                  <a:pt x="49" y="84"/>
                  <a:pt x="49" y="85"/>
                  <a:pt x="50" y="86"/>
                </a:cubicBezTo>
                <a:cubicBezTo>
                  <a:pt x="47" y="95"/>
                  <a:pt x="50" y="104"/>
                  <a:pt x="50" y="113"/>
                </a:cubicBezTo>
                <a:cubicBezTo>
                  <a:pt x="51" y="136"/>
                  <a:pt x="51" y="158"/>
                  <a:pt x="50" y="180"/>
                </a:cubicBezTo>
                <a:cubicBezTo>
                  <a:pt x="50" y="195"/>
                  <a:pt x="52" y="210"/>
                  <a:pt x="52" y="224"/>
                </a:cubicBezTo>
                <a:cubicBezTo>
                  <a:pt x="51" y="227"/>
                  <a:pt x="52" y="234"/>
                  <a:pt x="50" y="236"/>
                </a:cubicBezTo>
                <a:cubicBezTo>
                  <a:pt x="52" y="253"/>
                  <a:pt x="49" y="275"/>
                  <a:pt x="50" y="288"/>
                </a:cubicBezTo>
                <a:cubicBezTo>
                  <a:pt x="48" y="290"/>
                  <a:pt x="49" y="293"/>
                  <a:pt x="48" y="295"/>
                </a:cubicBezTo>
                <a:cubicBezTo>
                  <a:pt x="47" y="299"/>
                  <a:pt x="45" y="302"/>
                  <a:pt x="43" y="306"/>
                </a:cubicBezTo>
                <a:cubicBezTo>
                  <a:pt x="38" y="317"/>
                  <a:pt x="33" y="329"/>
                  <a:pt x="28" y="340"/>
                </a:cubicBezTo>
                <a:cubicBezTo>
                  <a:pt x="26" y="340"/>
                  <a:pt x="25" y="342"/>
                  <a:pt x="23" y="341"/>
                </a:cubicBezTo>
                <a:cubicBezTo>
                  <a:pt x="21" y="337"/>
                  <a:pt x="21" y="333"/>
                  <a:pt x="18" y="330"/>
                </a:cubicBezTo>
                <a:cubicBezTo>
                  <a:pt x="18" y="329"/>
                  <a:pt x="18" y="328"/>
                  <a:pt x="19" y="328"/>
                </a:cubicBezTo>
                <a:cubicBezTo>
                  <a:pt x="12" y="316"/>
                  <a:pt x="9" y="301"/>
                  <a:pt x="4" y="288"/>
                </a:cubicBezTo>
                <a:cubicBezTo>
                  <a:pt x="6" y="275"/>
                  <a:pt x="3" y="260"/>
                  <a:pt x="3" y="246"/>
                </a:cubicBezTo>
                <a:cubicBezTo>
                  <a:pt x="3" y="236"/>
                  <a:pt x="4" y="225"/>
                  <a:pt x="4" y="215"/>
                </a:cubicBezTo>
                <a:cubicBezTo>
                  <a:pt x="4" y="208"/>
                  <a:pt x="3" y="202"/>
                  <a:pt x="5" y="196"/>
                </a:cubicBezTo>
                <a:cubicBezTo>
                  <a:pt x="2" y="187"/>
                  <a:pt x="4" y="183"/>
                  <a:pt x="4" y="172"/>
                </a:cubicBezTo>
                <a:cubicBezTo>
                  <a:pt x="3" y="166"/>
                  <a:pt x="5" y="159"/>
                  <a:pt x="5" y="153"/>
                </a:cubicBezTo>
                <a:cubicBezTo>
                  <a:pt x="5" y="150"/>
                  <a:pt x="4" y="147"/>
                  <a:pt x="4" y="143"/>
                </a:cubicBezTo>
                <a:cubicBezTo>
                  <a:pt x="4" y="124"/>
                  <a:pt x="3" y="99"/>
                  <a:pt x="5" y="81"/>
                </a:cubicBezTo>
                <a:close/>
                <a:moveTo>
                  <a:pt x="40" y="283"/>
                </a:moveTo>
                <a:cubicBezTo>
                  <a:pt x="39" y="282"/>
                  <a:pt x="38" y="283"/>
                  <a:pt x="36" y="283"/>
                </a:cubicBezTo>
                <a:cubicBezTo>
                  <a:pt x="36" y="285"/>
                  <a:pt x="34" y="287"/>
                  <a:pt x="33" y="288"/>
                </a:cubicBezTo>
                <a:cubicBezTo>
                  <a:pt x="34" y="290"/>
                  <a:pt x="32" y="292"/>
                  <a:pt x="32" y="293"/>
                </a:cubicBezTo>
                <a:cubicBezTo>
                  <a:pt x="29" y="299"/>
                  <a:pt x="31" y="307"/>
                  <a:pt x="29" y="314"/>
                </a:cubicBezTo>
                <a:cubicBezTo>
                  <a:pt x="29" y="315"/>
                  <a:pt x="29" y="316"/>
                  <a:pt x="27" y="316"/>
                </a:cubicBezTo>
                <a:cubicBezTo>
                  <a:pt x="26" y="306"/>
                  <a:pt x="31" y="296"/>
                  <a:pt x="27" y="286"/>
                </a:cubicBezTo>
                <a:cubicBezTo>
                  <a:pt x="19" y="289"/>
                  <a:pt x="27" y="301"/>
                  <a:pt x="22" y="306"/>
                </a:cubicBezTo>
                <a:cubicBezTo>
                  <a:pt x="21" y="297"/>
                  <a:pt x="21" y="288"/>
                  <a:pt x="16" y="282"/>
                </a:cubicBezTo>
                <a:cubicBezTo>
                  <a:pt x="11" y="281"/>
                  <a:pt x="11" y="288"/>
                  <a:pt x="9" y="292"/>
                </a:cubicBezTo>
                <a:cubicBezTo>
                  <a:pt x="12" y="302"/>
                  <a:pt x="15" y="316"/>
                  <a:pt x="20" y="325"/>
                </a:cubicBezTo>
                <a:cubicBezTo>
                  <a:pt x="22" y="321"/>
                  <a:pt x="19" y="316"/>
                  <a:pt x="20" y="313"/>
                </a:cubicBezTo>
                <a:cubicBezTo>
                  <a:pt x="25" y="313"/>
                  <a:pt x="22" y="317"/>
                  <a:pt x="23" y="320"/>
                </a:cubicBezTo>
                <a:cubicBezTo>
                  <a:pt x="24" y="320"/>
                  <a:pt x="25" y="321"/>
                  <a:pt x="27" y="322"/>
                </a:cubicBezTo>
                <a:cubicBezTo>
                  <a:pt x="28" y="320"/>
                  <a:pt x="29" y="319"/>
                  <a:pt x="31" y="319"/>
                </a:cubicBezTo>
                <a:cubicBezTo>
                  <a:pt x="32" y="316"/>
                  <a:pt x="31" y="310"/>
                  <a:pt x="34" y="309"/>
                </a:cubicBezTo>
                <a:cubicBezTo>
                  <a:pt x="37" y="312"/>
                  <a:pt x="31" y="317"/>
                  <a:pt x="33" y="321"/>
                </a:cubicBezTo>
                <a:cubicBezTo>
                  <a:pt x="37" y="312"/>
                  <a:pt x="40" y="303"/>
                  <a:pt x="44" y="295"/>
                </a:cubicBezTo>
                <a:cubicBezTo>
                  <a:pt x="46" y="295"/>
                  <a:pt x="47" y="293"/>
                  <a:pt x="46" y="291"/>
                </a:cubicBezTo>
                <a:cubicBezTo>
                  <a:pt x="45" y="291"/>
                  <a:pt x="44" y="293"/>
                  <a:pt x="42" y="293"/>
                </a:cubicBezTo>
                <a:cubicBezTo>
                  <a:pt x="42" y="291"/>
                  <a:pt x="40" y="292"/>
                  <a:pt x="40" y="290"/>
                </a:cubicBezTo>
                <a:cubicBezTo>
                  <a:pt x="41" y="288"/>
                  <a:pt x="40" y="285"/>
                  <a:pt x="40" y="284"/>
                </a:cubicBezTo>
                <a:cubicBezTo>
                  <a:pt x="40" y="284"/>
                  <a:pt x="40" y="284"/>
                  <a:pt x="40" y="283"/>
                </a:cubicBezTo>
                <a:close/>
                <a:moveTo>
                  <a:pt x="56" y="11"/>
                </a:moveTo>
                <a:cubicBezTo>
                  <a:pt x="50" y="7"/>
                  <a:pt x="41" y="3"/>
                  <a:pt x="32" y="4"/>
                </a:cubicBezTo>
                <a:cubicBezTo>
                  <a:pt x="30" y="4"/>
                  <a:pt x="23" y="5"/>
                  <a:pt x="21" y="6"/>
                </a:cubicBezTo>
                <a:cubicBezTo>
                  <a:pt x="12" y="11"/>
                  <a:pt x="17" y="21"/>
                  <a:pt x="15" y="32"/>
                </a:cubicBezTo>
                <a:cubicBezTo>
                  <a:pt x="30" y="32"/>
                  <a:pt x="41" y="31"/>
                  <a:pt x="51" y="37"/>
                </a:cubicBezTo>
                <a:cubicBezTo>
                  <a:pt x="53" y="29"/>
                  <a:pt x="61" y="20"/>
                  <a:pt x="56" y="11"/>
                </a:cubicBezTo>
                <a:close/>
                <a:moveTo>
                  <a:pt x="12" y="41"/>
                </a:moveTo>
                <a:cubicBezTo>
                  <a:pt x="25" y="35"/>
                  <a:pt x="43" y="41"/>
                  <a:pt x="55" y="46"/>
                </a:cubicBezTo>
                <a:cubicBezTo>
                  <a:pt x="55" y="44"/>
                  <a:pt x="55" y="44"/>
                  <a:pt x="55" y="42"/>
                </a:cubicBezTo>
                <a:cubicBezTo>
                  <a:pt x="52" y="43"/>
                  <a:pt x="49" y="42"/>
                  <a:pt x="49" y="39"/>
                </a:cubicBezTo>
                <a:cubicBezTo>
                  <a:pt x="43" y="35"/>
                  <a:pt x="35" y="34"/>
                  <a:pt x="27" y="34"/>
                </a:cubicBezTo>
                <a:cubicBezTo>
                  <a:pt x="19" y="34"/>
                  <a:pt x="11" y="35"/>
                  <a:pt x="10" y="40"/>
                </a:cubicBezTo>
                <a:cubicBezTo>
                  <a:pt x="11" y="40"/>
                  <a:pt x="11" y="41"/>
                  <a:pt x="12" y="41"/>
                </a:cubicBezTo>
                <a:close/>
                <a:moveTo>
                  <a:pt x="12" y="46"/>
                </a:moveTo>
                <a:cubicBezTo>
                  <a:pt x="14" y="47"/>
                  <a:pt x="15" y="47"/>
                  <a:pt x="15" y="49"/>
                </a:cubicBezTo>
                <a:cubicBezTo>
                  <a:pt x="13" y="53"/>
                  <a:pt x="14" y="59"/>
                  <a:pt x="14" y="64"/>
                </a:cubicBezTo>
                <a:cubicBezTo>
                  <a:pt x="20" y="64"/>
                  <a:pt x="33" y="63"/>
                  <a:pt x="38" y="66"/>
                </a:cubicBezTo>
                <a:cubicBezTo>
                  <a:pt x="40" y="60"/>
                  <a:pt x="39" y="50"/>
                  <a:pt x="40" y="44"/>
                </a:cubicBezTo>
                <a:cubicBezTo>
                  <a:pt x="31" y="42"/>
                  <a:pt x="19" y="40"/>
                  <a:pt x="12" y="46"/>
                </a:cubicBezTo>
                <a:close/>
                <a:moveTo>
                  <a:pt x="43" y="68"/>
                </a:moveTo>
                <a:cubicBezTo>
                  <a:pt x="44" y="67"/>
                  <a:pt x="45" y="69"/>
                  <a:pt x="46" y="68"/>
                </a:cubicBezTo>
                <a:cubicBezTo>
                  <a:pt x="48" y="62"/>
                  <a:pt x="47" y="54"/>
                  <a:pt x="49" y="47"/>
                </a:cubicBezTo>
                <a:cubicBezTo>
                  <a:pt x="47" y="46"/>
                  <a:pt x="45" y="46"/>
                  <a:pt x="44" y="45"/>
                </a:cubicBezTo>
                <a:cubicBezTo>
                  <a:pt x="43" y="54"/>
                  <a:pt x="42" y="61"/>
                  <a:pt x="43" y="68"/>
                </a:cubicBezTo>
                <a:close/>
                <a:moveTo>
                  <a:pt x="14" y="68"/>
                </a:moveTo>
                <a:cubicBezTo>
                  <a:pt x="13" y="69"/>
                  <a:pt x="13" y="70"/>
                  <a:pt x="12" y="70"/>
                </a:cubicBezTo>
                <a:cubicBezTo>
                  <a:pt x="9" y="68"/>
                  <a:pt x="4" y="72"/>
                  <a:pt x="5" y="76"/>
                </a:cubicBezTo>
                <a:cubicBezTo>
                  <a:pt x="6" y="75"/>
                  <a:pt x="7" y="77"/>
                  <a:pt x="8" y="77"/>
                </a:cubicBezTo>
                <a:cubicBezTo>
                  <a:pt x="21" y="73"/>
                  <a:pt x="35" y="73"/>
                  <a:pt x="49" y="78"/>
                </a:cubicBezTo>
                <a:cubicBezTo>
                  <a:pt x="48" y="79"/>
                  <a:pt x="49" y="79"/>
                  <a:pt x="50" y="80"/>
                </a:cubicBezTo>
                <a:cubicBezTo>
                  <a:pt x="53" y="80"/>
                  <a:pt x="54" y="76"/>
                  <a:pt x="52" y="74"/>
                </a:cubicBezTo>
                <a:cubicBezTo>
                  <a:pt x="51" y="74"/>
                  <a:pt x="51" y="76"/>
                  <a:pt x="50" y="76"/>
                </a:cubicBezTo>
                <a:cubicBezTo>
                  <a:pt x="49" y="75"/>
                  <a:pt x="50" y="74"/>
                  <a:pt x="50" y="73"/>
                </a:cubicBezTo>
                <a:cubicBezTo>
                  <a:pt x="38" y="68"/>
                  <a:pt x="27" y="65"/>
                  <a:pt x="14" y="68"/>
                </a:cubicBezTo>
                <a:close/>
                <a:moveTo>
                  <a:pt x="46" y="257"/>
                </a:moveTo>
                <a:cubicBezTo>
                  <a:pt x="47" y="256"/>
                  <a:pt x="47" y="254"/>
                  <a:pt x="48" y="253"/>
                </a:cubicBezTo>
                <a:cubicBezTo>
                  <a:pt x="49" y="242"/>
                  <a:pt x="48" y="230"/>
                  <a:pt x="47" y="218"/>
                </a:cubicBezTo>
                <a:cubicBezTo>
                  <a:pt x="47" y="214"/>
                  <a:pt x="47" y="209"/>
                  <a:pt x="48" y="206"/>
                </a:cubicBezTo>
                <a:cubicBezTo>
                  <a:pt x="46" y="193"/>
                  <a:pt x="49" y="178"/>
                  <a:pt x="48" y="165"/>
                </a:cubicBezTo>
                <a:cubicBezTo>
                  <a:pt x="47" y="154"/>
                  <a:pt x="48" y="143"/>
                  <a:pt x="48" y="134"/>
                </a:cubicBezTo>
                <a:cubicBezTo>
                  <a:pt x="48" y="128"/>
                  <a:pt x="47" y="124"/>
                  <a:pt x="46" y="120"/>
                </a:cubicBezTo>
                <a:cubicBezTo>
                  <a:pt x="46" y="114"/>
                  <a:pt x="47" y="109"/>
                  <a:pt x="45" y="105"/>
                </a:cubicBezTo>
                <a:cubicBezTo>
                  <a:pt x="46" y="99"/>
                  <a:pt x="46" y="91"/>
                  <a:pt x="46" y="84"/>
                </a:cubicBezTo>
                <a:cubicBezTo>
                  <a:pt x="40" y="78"/>
                  <a:pt x="23" y="76"/>
                  <a:pt x="13" y="80"/>
                </a:cubicBezTo>
                <a:cubicBezTo>
                  <a:pt x="10" y="88"/>
                  <a:pt x="10" y="100"/>
                  <a:pt x="9" y="110"/>
                </a:cubicBezTo>
                <a:cubicBezTo>
                  <a:pt x="6" y="127"/>
                  <a:pt x="8" y="149"/>
                  <a:pt x="8" y="168"/>
                </a:cubicBezTo>
                <a:cubicBezTo>
                  <a:pt x="8" y="176"/>
                  <a:pt x="8" y="184"/>
                  <a:pt x="9" y="191"/>
                </a:cubicBezTo>
                <a:cubicBezTo>
                  <a:pt x="7" y="192"/>
                  <a:pt x="8" y="193"/>
                  <a:pt x="8" y="194"/>
                </a:cubicBezTo>
                <a:cubicBezTo>
                  <a:pt x="7" y="198"/>
                  <a:pt x="7" y="202"/>
                  <a:pt x="7" y="206"/>
                </a:cubicBezTo>
                <a:cubicBezTo>
                  <a:pt x="7" y="209"/>
                  <a:pt x="8" y="212"/>
                  <a:pt x="8" y="215"/>
                </a:cubicBezTo>
                <a:cubicBezTo>
                  <a:pt x="7" y="227"/>
                  <a:pt x="5" y="241"/>
                  <a:pt x="6" y="254"/>
                </a:cubicBezTo>
                <a:cubicBezTo>
                  <a:pt x="7" y="264"/>
                  <a:pt x="8" y="274"/>
                  <a:pt x="8" y="284"/>
                </a:cubicBezTo>
                <a:cubicBezTo>
                  <a:pt x="10" y="280"/>
                  <a:pt x="14" y="277"/>
                  <a:pt x="18" y="279"/>
                </a:cubicBezTo>
                <a:cubicBezTo>
                  <a:pt x="20" y="281"/>
                  <a:pt x="20" y="283"/>
                  <a:pt x="23" y="284"/>
                </a:cubicBezTo>
                <a:cubicBezTo>
                  <a:pt x="26" y="282"/>
                  <a:pt x="28" y="286"/>
                  <a:pt x="31" y="286"/>
                </a:cubicBezTo>
                <a:cubicBezTo>
                  <a:pt x="32" y="282"/>
                  <a:pt x="37" y="278"/>
                  <a:pt x="42" y="280"/>
                </a:cubicBezTo>
                <a:cubicBezTo>
                  <a:pt x="43" y="283"/>
                  <a:pt x="44" y="284"/>
                  <a:pt x="44" y="287"/>
                </a:cubicBezTo>
                <a:cubicBezTo>
                  <a:pt x="45" y="287"/>
                  <a:pt x="45" y="287"/>
                  <a:pt x="46" y="287"/>
                </a:cubicBezTo>
                <a:cubicBezTo>
                  <a:pt x="48" y="276"/>
                  <a:pt x="45" y="267"/>
                  <a:pt x="46" y="257"/>
                </a:cubicBezTo>
                <a:close/>
                <a:moveTo>
                  <a:pt x="46" y="81"/>
                </a:moveTo>
                <a:cubicBezTo>
                  <a:pt x="45" y="82"/>
                  <a:pt x="43" y="80"/>
                  <a:pt x="42" y="81"/>
                </a:cubicBezTo>
                <a:cubicBezTo>
                  <a:pt x="44" y="81"/>
                  <a:pt x="45" y="83"/>
                  <a:pt x="46" y="81"/>
                </a:cubicBezTo>
                <a:close/>
                <a:moveTo>
                  <a:pt x="23" y="324"/>
                </a:moveTo>
                <a:cubicBezTo>
                  <a:pt x="20" y="329"/>
                  <a:pt x="23" y="335"/>
                  <a:pt x="26" y="338"/>
                </a:cubicBezTo>
                <a:cubicBezTo>
                  <a:pt x="28" y="333"/>
                  <a:pt x="30" y="329"/>
                  <a:pt x="32" y="325"/>
                </a:cubicBezTo>
                <a:cubicBezTo>
                  <a:pt x="31" y="323"/>
                  <a:pt x="29" y="326"/>
                  <a:pt x="29" y="323"/>
                </a:cubicBezTo>
                <a:cubicBezTo>
                  <a:pt x="29" y="323"/>
                  <a:pt x="29" y="323"/>
                  <a:pt x="29" y="323"/>
                </a:cubicBezTo>
                <a:cubicBezTo>
                  <a:pt x="29" y="328"/>
                  <a:pt x="25" y="327"/>
                  <a:pt x="23" y="32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11" name="Freeform 278"/>
          <p:cNvSpPr>
            <a:spLocks noEditPoints="1"/>
          </p:cNvSpPr>
          <p:nvPr/>
        </p:nvSpPr>
        <p:spPr bwMode="auto">
          <a:xfrm>
            <a:off x="3073400" y="2254250"/>
            <a:ext cx="44450" cy="233363"/>
          </a:xfrm>
          <a:custGeom>
            <a:avLst/>
            <a:gdLst>
              <a:gd name="T0" fmla="*/ 12 w 14"/>
              <a:gd name="T1" fmla="*/ 2 h 74"/>
              <a:gd name="T2" fmla="*/ 13 w 14"/>
              <a:gd name="T3" fmla="*/ 52 h 74"/>
              <a:gd name="T4" fmla="*/ 12 w 14"/>
              <a:gd name="T5" fmla="*/ 65 h 74"/>
              <a:gd name="T6" fmla="*/ 10 w 14"/>
              <a:gd name="T7" fmla="*/ 72 h 74"/>
              <a:gd name="T8" fmla="*/ 4 w 14"/>
              <a:gd name="T9" fmla="*/ 72 h 74"/>
              <a:gd name="T10" fmla="*/ 5 w 14"/>
              <a:gd name="T11" fmla="*/ 62 h 74"/>
              <a:gd name="T12" fmla="*/ 3 w 14"/>
              <a:gd name="T13" fmla="*/ 26 h 74"/>
              <a:gd name="T14" fmla="*/ 5 w 14"/>
              <a:gd name="T15" fmla="*/ 2 h 74"/>
              <a:gd name="T16" fmla="*/ 11 w 14"/>
              <a:gd name="T17" fmla="*/ 0 h 74"/>
              <a:gd name="T18" fmla="*/ 12 w 14"/>
              <a:gd name="T19" fmla="*/ 2 h 74"/>
              <a:gd name="T20" fmla="*/ 8 w 14"/>
              <a:gd name="T21" fmla="*/ 5 h 74"/>
              <a:gd name="T22" fmla="*/ 7 w 14"/>
              <a:gd name="T23" fmla="*/ 6 h 74"/>
              <a:gd name="T24" fmla="*/ 8 w 14"/>
              <a:gd name="T25" fmla="*/ 67 h 74"/>
              <a:gd name="T26" fmla="*/ 11 w 14"/>
              <a:gd name="T27" fmla="*/ 40 h 74"/>
              <a:gd name="T28" fmla="*/ 10 w 14"/>
              <a:gd name="T29" fmla="*/ 30 h 74"/>
              <a:gd name="T30" fmla="*/ 10 w 14"/>
              <a:gd name="T31" fmla="*/ 19 h 74"/>
              <a:gd name="T32" fmla="*/ 9 w 14"/>
              <a:gd name="T33" fmla="*/ 13 h 74"/>
              <a:gd name="T34" fmla="*/ 9 w 14"/>
              <a:gd name="T35" fmla="*/ 5 h 74"/>
              <a:gd name="T36" fmla="*/ 8 w 14"/>
              <a:gd name="T37" fmla="*/ 5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4" h="74">
                <a:moveTo>
                  <a:pt x="12" y="2"/>
                </a:moveTo>
                <a:cubicBezTo>
                  <a:pt x="12" y="14"/>
                  <a:pt x="14" y="35"/>
                  <a:pt x="13" y="52"/>
                </a:cubicBezTo>
                <a:cubicBezTo>
                  <a:pt x="12" y="57"/>
                  <a:pt x="11" y="61"/>
                  <a:pt x="12" y="65"/>
                </a:cubicBezTo>
                <a:cubicBezTo>
                  <a:pt x="12" y="68"/>
                  <a:pt x="13" y="70"/>
                  <a:pt x="10" y="72"/>
                </a:cubicBezTo>
                <a:cubicBezTo>
                  <a:pt x="7" y="74"/>
                  <a:pt x="6" y="74"/>
                  <a:pt x="4" y="72"/>
                </a:cubicBezTo>
                <a:cubicBezTo>
                  <a:pt x="5" y="68"/>
                  <a:pt x="3" y="65"/>
                  <a:pt x="5" y="62"/>
                </a:cubicBezTo>
                <a:cubicBezTo>
                  <a:pt x="3" y="52"/>
                  <a:pt x="5" y="38"/>
                  <a:pt x="3" y="26"/>
                </a:cubicBezTo>
                <a:cubicBezTo>
                  <a:pt x="6" y="18"/>
                  <a:pt x="0" y="8"/>
                  <a:pt x="5" y="2"/>
                </a:cubicBezTo>
                <a:cubicBezTo>
                  <a:pt x="8" y="2"/>
                  <a:pt x="8" y="0"/>
                  <a:pt x="11" y="0"/>
                </a:cubicBezTo>
                <a:cubicBezTo>
                  <a:pt x="11" y="1"/>
                  <a:pt x="11" y="2"/>
                  <a:pt x="12" y="2"/>
                </a:cubicBezTo>
                <a:close/>
                <a:moveTo>
                  <a:pt x="8" y="5"/>
                </a:moveTo>
                <a:cubicBezTo>
                  <a:pt x="8" y="6"/>
                  <a:pt x="7" y="6"/>
                  <a:pt x="7" y="6"/>
                </a:cubicBezTo>
                <a:cubicBezTo>
                  <a:pt x="6" y="25"/>
                  <a:pt x="8" y="46"/>
                  <a:pt x="8" y="67"/>
                </a:cubicBezTo>
                <a:cubicBezTo>
                  <a:pt x="9" y="57"/>
                  <a:pt x="10" y="48"/>
                  <a:pt x="11" y="40"/>
                </a:cubicBezTo>
                <a:cubicBezTo>
                  <a:pt x="11" y="37"/>
                  <a:pt x="10" y="33"/>
                  <a:pt x="10" y="30"/>
                </a:cubicBezTo>
                <a:cubicBezTo>
                  <a:pt x="10" y="26"/>
                  <a:pt x="11" y="22"/>
                  <a:pt x="10" y="19"/>
                </a:cubicBezTo>
                <a:cubicBezTo>
                  <a:pt x="10" y="17"/>
                  <a:pt x="9" y="15"/>
                  <a:pt x="9" y="13"/>
                </a:cubicBezTo>
                <a:cubicBezTo>
                  <a:pt x="9" y="11"/>
                  <a:pt x="10" y="7"/>
                  <a:pt x="9" y="5"/>
                </a:cubicBezTo>
                <a:cubicBezTo>
                  <a:pt x="8" y="5"/>
                  <a:pt x="8" y="5"/>
                  <a:pt x="8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12" name="Freeform 279"/>
          <p:cNvSpPr/>
          <p:nvPr/>
        </p:nvSpPr>
        <p:spPr bwMode="auto">
          <a:xfrm>
            <a:off x="3149600" y="1136650"/>
            <a:ext cx="12700" cy="57150"/>
          </a:xfrm>
          <a:custGeom>
            <a:avLst/>
            <a:gdLst>
              <a:gd name="T0" fmla="*/ 4 w 4"/>
              <a:gd name="T1" fmla="*/ 0 h 18"/>
              <a:gd name="T2" fmla="*/ 2 w 4"/>
              <a:gd name="T3" fmla="*/ 11 h 18"/>
              <a:gd name="T4" fmla="*/ 0 w 4"/>
              <a:gd name="T5" fmla="*/ 18 h 18"/>
              <a:gd name="T6" fmla="*/ 3 w 4"/>
              <a:gd name="T7" fmla="*/ 0 h 18"/>
              <a:gd name="T8" fmla="*/ 4 w 4"/>
              <a:gd name="T9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18">
                <a:moveTo>
                  <a:pt x="4" y="0"/>
                </a:moveTo>
                <a:cubicBezTo>
                  <a:pt x="4" y="2"/>
                  <a:pt x="3" y="6"/>
                  <a:pt x="2" y="11"/>
                </a:cubicBezTo>
                <a:cubicBezTo>
                  <a:pt x="2" y="13"/>
                  <a:pt x="2" y="16"/>
                  <a:pt x="0" y="18"/>
                </a:cubicBezTo>
                <a:cubicBezTo>
                  <a:pt x="1" y="12"/>
                  <a:pt x="1" y="5"/>
                  <a:pt x="3" y="0"/>
                </a:cubicBezTo>
                <a:cubicBezTo>
                  <a:pt x="3" y="0"/>
                  <a:pt x="4" y="0"/>
                  <a:pt x="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13" name="Freeform 280"/>
          <p:cNvSpPr>
            <a:spLocks noEditPoints="1"/>
          </p:cNvSpPr>
          <p:nvPr/>
        </p:nvSpPr>
        <p:spPr bwMode="auto">
          <a:xfrm>
            <a:off x="2755900" y="633413"/>
            <a:ext cx="744538" cy="742950"/>
          </a:xfrm>
          <a:custGeom>
            <a:avLst/>
            <a:gdLst>
              <a:gd name="T0" fmla="*/ 213 w 236"/>
              <a:gd name="T1" fmla="*/ 184 h 235"/>
              <a:gd name="T2" fmla="*/ 178 w 236"/>
              <a:gd name="T3" fmla="*/ 218 h 235"/>
              <a:gd name="T4" fmla="*/ 135 w 236"/>
              <a:gd name="T5" fmla="*/ 233 h 235"/>
              <a:gd name="T6" fmla="*/ 7 w 236"/>
              <a:gd name="T7" fmla="*/ 206 h 235"/>
              <a:gd name="T8" fmla="*/ 46 w 236"/>
              <a:gd name="T9" fmla="*/ 120 h 235"/>
              <a:gd name="T10" fmla="*/ 77 w 236"/>
              <a:gd name="T11" fmla="*/ 62 h 235"/>
              <a:gd name="T12" fmla="*/ 108 w 236"/>
              <a:gd name="T13" fmla="*/ 2 h 235"/>
              <a:gd name="T14" fmla="*/ 233 w 236"/>
              <a:gd name="T15" fmla="*/ 42 h 235"/>
              <a:gd name="T16" fmla="*/ 201 w 236"/>
              <a:gd name="T17" fmla="*/ 164 h 235"/>
              <a:gd name="T18" fmla="*/ 119 w 236"/>
              <a:gd name="T19" fmla="*/ 230 h 235"/>
              <a:gd name="T20" fmla="*/ 188 w 236"/>
              <a:gd name="T21" fmla="*/ 202 h 235"/>
              <a:gd name="T22" fmla="*/ 208 w 236"/>
              <a:gd name="T23" fmla="*/ 126 h 235"/>
              <a:gd name="T24" fmla="*/ 232 w 236"/>
              <a:gd name="T25" fmla="*/ 15 h 235"/>
              <a:gd name="T26" fmla="*/ 218 w 236"/>
              <a:gd name="T27" fmla="*/ 74 h 235"/>
              <a:gd name="T28" fmla="*/ 177 w 236"/>
              <a:gd name="T29" fmla="*/ 213 h 235"/>
              <a:gd name="T30" fmla="*/ 130 w 236"/>
              <a:gd name="T31" fmla="*/ 227 h 235"/>
              <a:gd name="T32" fmla="*/ 7 w 236"/>
              <a:gd name="T33" fmla="*/ 214 h 235"/>
              <a:gd name="T34" fmla="*/ 191 w 236"/>
              <a:gd name="T35" fmla="*/ 170 h 235"/>
              <a:gd name="T36" fmla="*/ 212 w 236"/>
              <a:gd name="T37" fmla="*/ 94 h 235"/>
              <a:gd name="T38" fmla="*/ 221 w 236"/>
              <a:gd name="T39" fmla="*/ 52 h 235"/>
              <a:gd name="T40" fmla="*/ 181 w 236"/>
              <a:gd name="T41" fmla="*/ 3 h 235"/>
              <a:gd name="T42" fmla="*/ 75 w 236"/>
              <a:gd name="T43" fmla="*/ 74 h 235"/>
              <a:gd name="T44" fmla="*/ 164 w 236"/>
              <a:gd name="T45" fmla="*/ 65 h 235"/>
              <a:gd name="T46" fmla="*/ 162 w 236"/>
              <a:gd name="T47" fmla="*/ 124 h 235"/>
              <a:gd name="T48" fmla="*/ 149 w 236"/>
              <a:gd name="T49" fmla="*/ 175 h 235"/>
              <a:gd name="T50" fmla="*/ 136 w 236"/>
              <a:gd name="T51" fmla="*/ 204 h 235"/>
              <a:gd name="T52" fmla="*/ 85 w 236"/>
              <a:gd name="T53" fmla="*/ 200 h 235"/>
              <a:gd name="T54" fmla="*/ 27 w 236"/>
              <a:gd name="T55" fmla="*/ 197 h 235"/>
              <a:gd name="T56" fmla="*/ 84 w 236"/>
              <a:gd name="T57" fmla="*/ 222 h 235"/>
              <a:gd name="T58" fmla="*/ 160 w 236"/>
              <a:gd name="T59" fmla="*/ 223 h 235"/>
              <a:gd name="T60" fmla="*/ 183 w 236"/>
              <a:gd name="T61" fmla="*/ 199 h 235"/>
              <a:gd name="T62" fmla="*/ 149 w 236"/>
              <a:gd name="T63" fmla="*/ 62 h 235"/>
              <a:gd name="T64" fmla="*/ 143 w 236"/>
              <a:gd name="T65" fmla="*/ 143 h 235"/>
              <a:gd name="T66" fmla="*/ 135 w 236"/>
              <a:gd name="T67" fmla="*/ 80 h 235"/>
              <a:gd name="T68" fmla="*/ 84 w 236"/>
              <a:gd name="T69" fmla="*/ 76 h 235"/>
              <a:gd name="T70" fmla="*/ 35 w 236"/>
              <a:gd name="T71" fmla="*/ 192 h 235"/>
              <a:gd name="T72" fmla="*/ 112 w 236"/>
              <a:gd name="T73" fmla="*/ 80 h 235"/>
              <a:gd name="T74" fmla="*/ 62 w 236"/>
              <a:gd name="T75" fmla="*/ 77 h 235"/>
              <a:gd name="T76" fmla="*/ 30 w 236"/>
              <a:gd name="T77" fmla="*/ 192 h 235"/>
              <a:gd name="T78" fmla="*/ 148 w 236"/>
              <a:gd name="T79" fmla="*/ 96 h 235"/>
              <a:gd name="T80" fmla="*/ 143 w 236"/>
              <a:gd name="T81" fmla="*/ 90 h 235"/>
              <a:gd name="T82" fmla="*/ 119 w 236"/>
              <a:gd name="T83" fmla="*/ 183 h 235"/>
              <a:gd name="T84" fmla="*/ 121 w 236"/>
              <a:gd name="T85" fmla="*/ 188 h 235"/>
              <a:gd name="T86" fmla="*/ 133 w 236"/>
              <a:gd name="T87" fmla="*/ 154 h 235"/>
              <a:gd name="T88" fmla="*/ 136 w 236"/>
              <a:gd name="T89" fmla="*/ 132 h 235"/>
              <a:gd name="T90" fmla="*/ 143 w 236"/>
              <a:gd name="T91" fmla="*/ 92 h 235"/>
              <a:gd name="T92" fmla="*/ 133 w 236"/>
              <a:gd name="T93" fmla="*/ 151 h 235"/>
              <a:gd name="T94" fmla="*/ 145 w 236"/>
              <a:gd name="T95" fmla="*/ 157 h 235"/>
              <a:gd name="T96" fmla="*/ 131 w 236"/>
              <a:gd name="T97" fmla="*/ 177 h 235"/>
              <a:gd name="T98" fmla="*/ 149 w 236"/>
              <a:gd name="T99" fmla="*/ 166 h 235"/>
              <a:gd name="T100" fmla="*/ 147 w 236"/>
              <a:gd name="T101" fmla="*/ 172 h 235"/>
              <a:gd name="T102" fmla="*/ 194 w 236"/>
              <a:gd name="T103" fmla="*/ 188 h 235"/>
              <a:gd name="T104" fmla="*/ 203 w 236"/>
              <a:gd name="T105" fmla="*/ 184 h 235"/>
              <a:gd name="T106" fmla="*/ 220 w 236"/>
              <a:gd name="T107" fmla="*/ 178 h 235"/>
              <a:gd name="T108" fmla="*/ 137 w 236"/>
              <a:gd name="T109" fmla="*/ 200 h 2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36" h="235">
                <a:moveTo>
                  <a:pt x="201" y="164"/>
                </a:moveTo>
                <a:cubicBezTo>
                  <a:pt x="203" y="164"/>
                  <a:pt x="205" y="163"/>
                  <a:pt x="207" y="162"/>
                </a:cubicBezTo>
                <a:cubicBezTo>
                  <a:pt x="212" y="162"/>
                  <a:pt x="220" y="162"/>
                  <a:pt x="224" y="164"/>
                </a:cubicBezTo>
                <a:cubicBezTo>
                  <a:pt x="225" y="166"/>
                  <a:pt x="229" y="168"/>
                  <a:pt x="228" y="172"/>
                </a:cubicBezTo>
                <a:cubicBezTo>
                  <a:pt x="228" y="174"/>
                  <a:pt x="222" y="179"/>
                  <a:pt x="220" y="180"/>
                </a:cubicBezTo>
                <a:cubicBezTo>
                  <a:pt x="218" y="182"/>
                  <a:pt x="215" y="183"/>
                  <a:pt x="213" y="184"/>
                </a:cubicBezTo>
                <a:cubicBezTo>
                  <a:pt x="209" y="187"/>
                  <a:pt x="204" y="190"/>
                  <a:pt x="199" y="192"/>
                </a:cubicBezTo>
                <a:cubicBezTo>
                  <a:pt x="197" y="194"/>
                  <a:pt x="194" y="195"/>
                  <a:pt x="192" y="195"/>
                </a:cubicBezTo>
                <a:cubicBezTo>
                  <a:pt x="191" y="197"/>
                  <a:pt x="190" y="199"/>
                  <a:pt x="190" y="201"/>
                </a:cubicBezTo>
                <a:cubicBezTo>
                  <a:pt x="190" y="202"/>
                  <a:pt x="189" y="204"/>
                  <a:pt x="189" y="205"/>
                </a:cubicBezTo>
                <a:cubicBezTo>
                  <a:pt x="188" y="207"/>
                  <a:pt x="189" y="209"/>
                  <a:pt x="188" y="211"/>
                </a:cubicBezTo>
                <a:cubicBezTo>
                  <a:pt x="186" y="214"/>
                  <a:pt x="181" y="216"/>
                  <a:pt x="178" y="218"/>
                </a:cubicBezTo>
                <a:cubicBezTo>
                  <a:pt x="177" y="219"/>
                  <a:pt x="177" y="220"/>
                  <a:pt x="176" y="221"/>
                </a:cubicBezTo>
                <a:cubicBezTo>
                  <a:pt x="176" y="221"/>
                  <a:pt x="174" y="221"/>
                  <a:pt x="174" y="222"/>
                </a:cubicBezTo>
                <a:cubicBezTo>
                  <a:pt x="172" y="224"/>
                  <a:pt x="169" y="226"/>
                  <a:pt x="167" y="227"/>
                </a:cubicBezTo>
                <a:cubicBezTo>
                  <a:pt x="166" y="228"/>
                  <a:pt x="164" y="229"/>
                  <a:pt x="162" y="230"/>
                </a:cubicBezTo>
                <a:cubicBezTo>
                  <a:pt x="160" y="232"/>
                  <a:pt x="159" y="234"/>
                  <a:pt x="157" y="234"/>
                </a:cubicBezTo>
                <a:cubicBezTo>
                  <a:pt x="150" y="235"/>
                  <a:pt x="142" y="234"/>
                  <a:pt x="135" y="233"/>
                </a:cubicBezTo>
                <a:cubicBezTo>
                  <a:pt x="120" y="233"/>
                  <a:pt x="99" y="231"/>
                  <a:pt x="80" y="228"/>
                </a:cubicBezTo>
                <a:cubicBezTo>
                  <a:pt x="72" y="227"/>
                  <a:pt x="64" y="227"/>
                  <a:pt x="56" y="225"/>
                </a:cubicBezTo>
                <a:cubicBezTo>
                  <a:pt x="39" y="223"/>
                  <a:pt x="23" y="222"/>
                  <a:pt x="11" y="220"/>
                </a:cubicBezTo>
                <a:cubicBezTo>
                  <a:pt x="8" y="219"/>
                  <a:pt x="7" y="218"/>
                  <a:pt x="5" y="217"/>
                </a:cubicBezTo>
                <a:cubicBezTo>
                  <a:pt x="3" y="216"/>
                  <a:pt x="1" y="216"/>
                  <a:pt x="0" y="214"/>
                </a:cubicBezTo>
                <a:cubicBezTo>
                  <a:pt x="0" y="211"/>
                  <a:pt x="5" y="207"/>
                  <a:pt x="7" y="206"/>
                </a:cubicBezTo>
                <a:cubicBezTo>
                  <a:pt x="9" y="205"/>
                  <a:pt x="11" y="204"/>
                  <a:pt x="13" y="204"/>
                </a:cubicBezTo>
                <a:cubicBezTo>
                  <a:pt x="18" y="201"/>
                  <a:pt x="23" y="196"/>
                  <a:pt x="28" y="194"/>
                </a:cubicBezTo>
                <a:cubicBezTo>
                  <a:pt x="29" y="193"/>
                  <a:pt x="27" y="193"/>
                  <a:pt x="27" y="192"/>
                </a:cubicBezTo>
                <a:cubicBezTo>
                  <a:pt x="28" y="187"/>
                  <a:pt x="30" y="181"/>
                  <a:pt x="31" y="175"/>
                </a:cubicBezTo>
                <a:cubicBezTo>
                  <a:pt x="33" y="168"/>
                  <a:pt x="35" y="158"/>
                  <a:pt x="37" y="150"/>
                </a:cubicBezTo>
                <a:cubicBezTo>
                  <a:pt x="40" y="139"/>
                  <a:pt x="43" y="129"/>
                  <a:pt x="46" y="120"/>
                </a:cubicBezTo>
                <a:cubicBezTo>
                  <a:pt x="49" y="107"/>
                  <a:pt x="51" y="92"/>
                  <a:pt x="54" y="80"/>
                </a:cubicBezTo>
                <a:cubicBezTo>
                  <a:pt x="56" y="78"/>
                  <a:pt x="60" y="73"/>
                  <a:pt x="64" y="74"/>
                </a:cubicBezTo>
                <a:cubicBezTo>
                  <a:pt x="65" y="74"/>
                  <a:pt x="65" y="73"/>
                  <a:pt x="66" y="73"/>
                </a:cubicBezTo>
                <a:cubicBezTo>
                  <a:pt x="68" y="73"/>
                  <a:pt x="70" y="73"/>
                  <a:pt x="73" y="74"/>
                </a:cubicBezTo>
                <a:cubicBezTo>
                  <a:pt x="75" y="71"/>
                  <a:pt x="74" y="68"/>
                  <a:pt x="76" y="65"/>
                </a:cubicBezTo>
                <a:cubicBezTo>
                  <a:pt x="76" y="64"/>
                  <a:pt x="77" y="63"/>
                  <a:pt x="77" y="62"/>
                </a:cubicBezTo>
                <a:cubicBezTo>
                  <a:pt x="80" y="56"/>
                  <a:pt x="81" y="49"/>
                  <a:pt x="84" y="42"/>
                </a:cubicBezTo>
                <a:cubicBezTo>
                  <a:pt x="86" y="37"/>
                  <a:pt x="87" y="32"/>
                  <a:pt x="89" y="26"/>
                </a:cubicBezTo>
                <a:cubicBezTo>
                  <a:pt x="91" y="23"/>
                  <a:pt x="91" y="19"/>
                  <a:pt x="93" y="15"/>
                </a:cubicBezTo>
                <a:cubicBezTo>
                  <a:pt x="93" y="15"/>
                  <a:pt x="94" y="14"/>
                  <a:pt x="94" y="13"/>
                </a:cubicBezTo>
                <a:cubicBezTo>
                  <a:pt x="95" y="12"/>
                  <a:pt x="96" y="11"/>
                  <a:pt x="97" y="9"/>
                </a:cubicBezTo>
                <a:cubicBezTo>
                  <a:pt x="100" y="6"/>
                  <a:pt x="104" y="3"/>
                  <a:pt x="108" y="2"/>
                </a:cubicBezTo>
                <a:cubicBezTo>
                  <a:pt x="130" y="0"/>
                  <a:pt x="157" y="2"/>
                  <a:pt x="180" y="2"/>
                </a:cubicBezTo>
                <a:cubicBezTo>
                  <a:pt x="190" y="2"/>
                  <a:pt x="197" y="3"/>
                  <a:pt x="208" y="5"/>
                </a:cubicBezTo>
                <a:cubicBezTo>
                  <a:pt x="215" y="6"/>
                  <a:pt x="223" y="6"/>
                  <a:pt x="229" y="9"/>
                </a:cubicBezTo>
                <a:cubicBezTo>
                  <a:pt x="232" y="11"/>
                  <a:pt x="235" y="14"/>
                  <a:pt x="236" y="17"/>
                </a:cubicBezTo>
                <a:cubicBezTo>
                  <a:pt x="236" y="19"/>
                  <a:pt x="236" y="21"/>
                  <a:pt x="236" y="23"/>
                </a:cubicBezTo>
                <a:cubicBezTo>
                  <a:pt x="236" y="29"/>
                  <a:pt x="235" y="36"/>
                  <a:pt x="233" y="42"/>
                </a:cubicBezTo>
                <a:cubicBezTo>
                  <a:pt x="232" y="44"/>
                  <a:pt x="231" y="45"/>
                  <a:pt x="230" y="48"/>
                </a:cubicBezTo>
                <a:cubicBezTo>
                  <a:pt x="230" y="51"/>
                  <a:pt x="229" y="53"/>
                  <a:pt x="228" y="56"/>
                </a:cubicBezTo>
                <a:cubicBezTo>
                  <a:pt x="227" y="62"/>
                  <a:pt x="225" y="68"/>
                  <a:pt x="224" y="74"/>
                </a:cubicBezTo>
                <a:cubicBezTo>
                  <a:pt x="223" y="78"/>
                  <a:pt x="221" y="82"/>
                  <a:pt x="220" y="87"/>
                </a:cubicBezTo>
                <a:cubicBezTo>
                  <a:pt x="219" y="96"/>
                  <a:pt x="216" y="104"/>
                  <a:pt x="214" y="113"/>
                </a:cubicBezTo>
                <a:cubicBezTo>
                  <a:pt x="210" y="130"/>
                  <a:pt x="206" y="147"/>
                  <a:pt x="201" y="164"/>
                </a:cubicBezTo>
                <a:close/>
                <a:moveTo>
                  <a:pt x="5" y="216"/>
                </a:moveTo>
                <a:cubicBezTo>
                  <a:pt x="8" y="217"/>
                  <a:pt x="11" y="217"/>
                  <a:pt x="14" y="218"/>
                </a:cubicBezTo>
                <a:cubicBezTo>
                  <a:pt x="17" y="218"/>
                  <a:pt x="21" y="219"/>
                  <a:pt x="23" y="219"/>
                </a:cubicBezTo>
                <a:cubicBezTo>
                  <a:pt x="30" y="220"/>
                  <a:pt x="37" y="221"/>
                  <a:pt x="44" y="222"/>
                </a:cubicBezTo>
                <a:cubicBezTo>
                  <a:pt x="64" y="225"/>
                  <a:pt x="85" y="226"/>
                  <a:pt x="103" y="228"/>
                </a:cubicBezTo>
                <a:cubicBezTo>
                  <a:pt x="107" y="228"/>
                  <a:pt x="114" y="229"/>
                  <a:pt x="119" y="230"/>
                </a:cubicBezTo>
                <a:cubicBezTo>
                  <a:pt x="123" y="230"/>
                  <a:pt x="127" y="230"/>
                  <a:pt x="132" y="230"/>
                </a:cubicBezTo>
                <a:cubicBezTo>
                  <a:pt x="136" y="230"/>
                  <a:pt x="140" y="231"/>
                  <a:pt x="144" y="231"/>
                </a:cubicBezTo>
                <a:cubicBezTo>
                  <a:pt x="148" y="232"/>
                  <a:pt x="153" y="233"/>
                  <a:pt x="156" y="232"/>
                </a:cubicBezTo>
                <a:cubicBezTo>
                  <a:pt x="158" y="231"/>
                  <a:pt x="158" y="229"/>
                  <a:pt x="161" y="230"/>
                </a:cubicBezTo>
                <a:cubicBezTo>
                  <a:pt x="169" y="223"/>
                  <a:pt x="178" y="217"/>
                  <a:pt x="186" y="210"/>
                </a:cubicBezTo>
                <a:cubicBezTo>
                  <a:pt x="186" y="207"/>
                  <a:pt x="187" y="205"/>
                  <a:pt x="188" y="202"/>
                </a:cubicBezTo>
                <a:cubicBezTo>
                  <a:pt x="189" y="197"/>
                  <a:pt x="191" y="192"/>
                  <a:pt x="192" y="186"/>
                </a:cubicBezTo>
                <a:cubicBezTo>
                  <a:pt x="194" y="179"/>
                  <a:pt x="197" y="173"/>
                  <a:pt x="199" y="166"/>
                </a:cubicBezTo>
                <a:cubicBezTo>
                  <a:pt x="199" y="163"/>
                  <a:pt x="200" y="160"/>
                  <a:pt x="201" y="157"/>
                </a:cubicBezTo>
                <a:cubicBezTo>
                  <a:pt x="202" y="151"/>
                  <a:pt x="203" y="146"/>
                  <a:pt x="205" y="141"/>
                </a:cubicBezTo>
                <a:cubicBezTo>
                  <a:pt x="206" y="137"/>
                  <a:pt x="207" y="131"/>
                  <a:pt x="208" y="129"/>
                </a:cubicBezTo>
                <a:cubicBezTo>
                  <a:pt x="208" y="128"/>
                  <a:pt x="208" y="127"/>
                  <a:pt x="208" y="126"/>
                </a:cubicBezTo>
                <a:cubicBezTo>
                  <a:pt x="210" y="118"/>
                  <a:pt x="213" y="109"/>
                  <a:pt x="214" y="102"/>
                </a:cubicBezTo>
                <a:cubicBezTo>
                  <a:pt x="218" y="95"/>
                  <a:pt x="219" y="87"/>
                  <a:pt x="220" y="79"/>
                </a:cubicBezTo>
                <a:cubicBezTo>
                  <a:pt x="221" y="75"/>
                  <a:pt x="223" y="70"/>
                  <a:pt x="223" y="66"/>
                </a:cubicBezTo>
                <a:cubicBezTo>
                  <a:pt x="224" y="62"/>
                  <a:pt x="225" y="57"/>
                  <a:pt x="226" y="52"/>
                </a:cubicBezTo>
                <a:cubicBezTo>
                  <a:pt x="227" y="47"/>
                  <a:pt x="228" y="43"/>
                  <a:pt x="229" y="38"/>
                </a:cubicBezTo>
                <a:cubicBezTo>
                  <a:pt x="231" y="33"/>
                  <a:pt x="235" y="21"/>
                  <a:pt x="232" y="15"/>
                </a:cubicBezTo>
                <a:cubicBezTo>
                  <a:pt x="231" y="13"/>
                  <a:pt x="229" y="12"/>
                  <a:pt x="228" y="11"/>
                </a:cubicBezTo>
                <a:cubicBezTo>
                  <a:pt x="232" y="16"/>
                  <a:pt x="228" y="24"/>
                  <a:pt x="228" y="29"/>
                </a:cubicBezTo>
                <a:cubicBezTo>
                  <a:pt x="227" y="30"/>
                  <a:pt x="228" y="31"/>
                  <a:pt x="228" y="32"/>
                </a:cubicBezTo>
                <a:cubicBezTo>
                  <a:pt x="228" y="33"/>
                  <a:pt x="227" y="33"/>
                  <a:pt x="227" y="34"/>
                </a:cubicBezTo>
                <a:cubicBezTo>
                  <a:pt x="225" y="41"/>
                  <a:pt x="224" y="48"/>
                  <a:pt x="223" y="55"/>
                </a:cubicBezTo>
                <a:cubicBezTo>
                  <a:pt x="222" y="61"/>
                  <a:pt x="219" y="67"/>
                  <a:pt x="218" y="74"/>
                </a:cubicBezTo>
                <a:cubicBezTo>
                  <a:pt x="217" y="78"/>
                  <a:pt x="217" y="82"/>
                  <a:pt x="215" y="85"/>
                </a:cubicBezTo>
                <a:cubicBezTo>
                  <a:pt x="216" y="86"/>
                  <a:pt x="215" y="87"/>
                  <a:pt x="216" y="89"/>
                </a:cubicBezTo>
                <a:cubicBezTo>
                  <a:pt x="210" y="106"/>
                  <a:pt x="207" y="127"/>
                  <a:pt x="200" y="144"/>
                </a:cubicBezTo>
                <a:cubicBezTo>
                  <a:pt x="199" y="152"/>
                  <a:pt x="197" y="156"/>
                  <a:pt x="195" y="163"/>
                </a:cubicBezTo>
                <a:cubicBezTo>
                  <a:pt x="191" y="178"/>
                  <a:pt x="188" y="191"/>
                  <a:pt x="183" y="206"/>
                </a:cubicBezTo>
                <a:cubicBezTo>
                  <a:pt x="185" y="209"/>
                  <a:pt x="180" y="211"/>
                  <a:pt x="177" y="213"/>
                </a:cubicBezTo>
                <a:cubicBezTo>
                  <a:pt x="173" y="216"/>
                  <a:pt x="170" y="218"/>
                  <a:pt x="166" y="221"/>
                </a:cubicBezTo>
                <a:cubicBezTo>
                  <a:pt x="165" y="222"/>
                  <a:pt x="164" y="223"/>
                  <a:pt x="163" y="224"/>
                </a:cubicBezTo>
                <a:cubicBezTo>
                  <a:pt x="161" y="225"/>
                  <a:pt x="156" y="229"/>
                  <a:pt x="154" y="229"/>
                </a:cubicBezTo>
                <a:cubicBezTo>
                  <a:pt x="153" y="229"/>
                  <a:pt x="152" y="228"/>
                  <a:pt x="151" y="228"/>
                </a:cubicBezTo>
                <a:cubicBezTo>
                  <a:pt x="146" y="228"/>
                  <a:pt x="141" y="228"/>
                  <a:pt x="135" y="228"/>
                </a:cubicBezTo>
                <a:cubicBezTo>
                  <a:pt x="134" y="227"/>
                  <a:pt x="132" y="227"/>
                  <a:pt x="130" y="227"/>
                </a:cubicBezTo>
                <a:cubicBezTo>
                  <a:pt x="125" y="226"/>
                  <a:pt x="120" y="227"/>
                  <a:pt x="115" y="226"/>
                </a:cubicBezTo>
                <a:cubicBezTo>
                  <a:pt x="111" y="226"/>
                  <a:pt x="106" y="225"/>
                  <a:pt x="101" y="225"/>
                </a:cubicBezTo>
                <a:cubicBezTo>
                  <a:pt x="93" y="225"/>
                  <a:pt x="85" y="223"/>
                  <a:pt x="80" y="223"/>
                </a:cubicBezTo>
                <a:cubicBezTo>
                  <a:pt x="65" y="221"/>
                  <a:pt x="48" y="222"/>
                  <a:pt x="34" y="219"/>
                </a:cubicBezTo>
                <a:cubicBezTo>
                  <a:pt x="28" y="218"/>
                  <a:pt x="23" y="217"/>
                  <a:pt x="18" y="216"/>
                </a:cubicBezTo>
                <a:cubicBezTo>
                  <a:pt x="13" y="216"/>
                  <a:pt x="10" y="215"/>
                  <a:pt x="7" y="214"/>
                </a:cubicBezTo>
                <a:cubicBezTo>
                  <a:pt x="5" y="214"/>
                  <a:pt x="4" y="213"/>
                  <a:pt x="3" y="213"/>
                </a:cubicBezTo>
                <a:cubicBezTo>
                  <a:pt x="2" y="215"/>
                  <a:pt x="4" y="216"/>
                  <a:pt x="5" y="216"/>
                </a:cubicBezTo>
                <a:close/>
                <a:moveTo>
                  <a:pt x="183" y="199"/>
                </a:moveTo>
                <a:cubicBezTo>
                  <a:pt x="185" y="196"/>
                  <a:pt x="185" y="192"/>
                  <a:pt x="186" y="189"/>
                </a:cubicBezTo>
                <a:cubicBezTo>
                  <a:pt x="187" y="185"/>
                  <a:pt x="189" y="181"/>
                  <a:pt x="190" y="177"/>
                </a:cubicBezTo>
                <a:cubicBezTo>
                  <a:pt x="190" y="175"/>
                  <a:pt x="190" y="172"/>
                  <a:pt x="191" y="170"/>
                </a:cubicBezTo>
                <a:cubicBezTo>
                  <a:pt x="192" y="165"/>
                  <a:pt x="194" y="159"/>
                  <a:pt x="196" y="154"/>
                </a:cubicBezTo>
                <a:cubicBezTo>
                  <a:pt x="198" y="145"/>
                  <a:pt x="200" y="137"/>
                  <a:pt x="203" y="128"/>
                </a:cubicBezTo>
                <a:cubicBezTo>
                  <a:pt x="204" y="126"/>
                  <a:pt x="205" y="123"/>
                  <a:pt x="205" y="120"/>
                </a:cubicBezTo>
                <a:cubicBezTo>
                  <a:pt x="207" y="114"/>
                  <a:pt x="208" y="108"/>
                  <a:pt x="210" y="102"/>
                </a:cubicBezTo>
                <a:cubicBezTo>
                  <a:pt x="210" y="101"/>
                  <a:pt x="210" y="99"/>
                  <a:pt x="210" y="98"/>
                </a:cubicBezTo>
                <a:cubicBezTo>
                  <a:pt x="210" y="96"/>
                  <a:pt x="211" y="95"/>
                  <a:pt x="212" y="94"/>
                </a:cubicBezTo>
                <a:cubicBezTo>
                  <a:pt x="212" y="92"/>
                  <a:pt x="212" y="91"/>
                  <a:pt x="212" y="89"/>
                </a:cubicBezTo>
                <a:cubicBezTo>
                  <a:pt x="213" y="88"/>
                  <a:pt x="213" y="87"/>
                  <a:pt x="214" y="86"/>
                </a:cubicBezTo>
                <a:cubicBezTo>
                  <a:pt x="216" y="80"/>
                  <a:pt x="217" y="73"/>
                  <a:pt x="218" y="67"/>
                </a:cubicBezTo>
                <a:cubicBezTo>
                  <a:pt x="219" y="66"/>
                  <a:pt x="219" y="64"/>
                  <a:pt x="219" y="62"/>
                </a:cubicBezTo>
                <a:cubicBezTo>
                  <a:pt x="220" y="59"/>
                  <a:pt x="221" y="57"/>
                  <a:pt x="222" y="54"/>
                </a:cubicBezTo>
                <a:cubicBezTo>
                  <a:pt x="222" y="54"/>
                  <a:pt x="221" y="53"/>
                  <a:pt x="221" y="52"/>
                </a:cubicBezTo>
                <a:cubicBezTo>
                  <a:pt x="221" y="49"/>
                  <a:pt x="222" y="46"/>
                  <a:pt x="223" y="43"/>
                </a:cubicBezTo>
                <a:cubicBezTo>
                  <a:pt x="225" y="38"/>
                  <a:pt x="226" y="33"/>
                  <a:pt x="227" y="30"/>
                </a:cubicBezTo>
                <a:cubicBezTo>
                  <a:pt x="226" y="24"/>
                  <a:pt x="229" y="17"/>
                  <a:pt x="226" y="12"/>
                </a:cubicBezTo>
                <a:cubicBezTo>
                  <a:pt x="225" y="11"/>
                  <a:pt x="224" y="11"/>
                  <a:pt x="224" y="9"/>
                </a:cubicBezTo>
                <a:cubicBezTo>
                  <a:pt x="219" y="8"/>
                  <a:pt x="215" y="7"/>
                  <a:pt x="210" y="6"/>
                </a:cubicBezTo>
                <a:cubicBezTo>
                  <a:pt x="201" y="5"/>
                  <a:pt x="190" y="3"/>
                  <a:pt x="181" y="3"/>
                </a:cubicBezTo>
                <a:cubicBezTo>
                  <a:pt x="158" y="3"/>
                  <a:pt x="141" y="2"/>
                  <a:pt x="121" y="3"/>
                </a:cubicBezTo>
                <a:cubicBezTo>
                  <a:pt x="118" y="3"/>
                  <a:pt x="115" y="3"/>
                  <a:pt x="112" y="3"/>
                </a:cubicBezTo>
                <a:cubicBezTo>
                  <a:pt x="105" y="4"/>
                  <a:pt x="101" y="9"/>
                  <a:pt x="96" y="13"/>
                </a:cubicBezTo>
                <a:cubicBezTo>
                  <a:pt x="92" y="21"/>
                  <a:pt x="91" y="29"/>
                  <a:pt x="87" y="38"/>
                </a:cubicBezTo>
                <a:cubicBezTo>
                  <a:pt x="85" y="43"/>
                  <a:pt x="84" y="48"/>
                  <a:pt x="83" y="52"/>
                </a:cubicBezTo>
                <a:cubicBezTo>
                  <a:pt x="81" y="58"/>
                  <a:pt x="77" y="67"/>
                  <a:pt x="75" y="74"/>
                </a:cubicBezTo>
                <a:cubicBezTo>
                  <a:pt x="80" y="74"/>
                  <a:pt x="86" y="75"/>
                  <a:pt x="91" y="76"/>
                </a:cubicBezTo>
                <a:cubicBezTo>
                  <a:pt x="101" y="77"/>
                  <a:pt x="114" y="78"/>
                  <a:pt x="126" y="79"/>
                </a:cubicBezTo>
                <a:cubicBezTo>
                  <a:pt x="128" y="74"/>
                  <a:pt x="132" y="71"/>
                  <a:pt x="136" y="66"/>
                </a:cubicBezTo>
                <a:cubicBezTo>
                  <a:pt x="142" y="60"/>
                  <a:pt x="150" y="55"/>
                  <a:pt x="158" y="57"/>
                </a:cubicBezTo>
                <a:cubicBezTo>
                  <a:pt x="159" y="58"/>
                  <a:pt x="160" y="59"/>
                  <a:pt x="162" y="60"/>
                </a:cubicBezTo>
                <a:cubicBezTo>
                  <a:pt x="164" y="62"/>
                  <a:pt x="163" y="63"/>
                  <a:pt x="164" y="65"/>
                </a:cubicBezTo>
                <a:cubicBezTo>
                  <a:pt x="165" y="66"/>
                  <a:pt x="166" y="67"/>
                  <a:pt x="166" y="68"/>
                </a:cubicBezTo>
                <a:cubicBezTo>
                  <a:pt x="167" y="71"/>
                  <a:pt x="167" y="73"/>
                  <a:pt x="168" y="77"/>
                </a:cubicBezTo>
                <a:cubicBezTo>
                  <a:pt x="168" y="81"/>
                  <a:pt x="169" y="86"/>
                  <a:pt x="168" y="91"/>
                </a:cubicBezTo>
                <a:cubicBezTo>
                  <a:pt x="168" y="98"/>
                  <a:pt x="166" y="107"/>
                  <a:pt x="165" y="113"/>
                </a:cubicBezTo>
                <a:cubicBezTo>
                  <a:pt x="164" y="115"/>
                  <a:pt x="164" y="119"/>
                  <a:pt x="163" y="121"/>
                </a:cubicBezTo>
                <a:cubicBezTo>
                  <a:pt x="163" y="122"/>
                  <a:pt x="162" y="123"/>
                  <a:pt x="162" y="124"/>
                </a:cubicBezTo>
                <a:cubicBezTo>
                  <a:pt x="162" y="125"/>
                  <a:pt x="162" y="126"/>
                  <a:pt x="162" y="126"/>
                </a:cubicBezTo>
                <a:cubicBezTo>
                  <a:pt x="162" y="127"/>
                  <a:pt x="161" y="128"/>
                  <a:pt x="161" y="129"/>
                </a:cubicBezTo>
                <a:cubicBezTo>
                  <a:pt x="160" y="132"/>
                  <a:pt x="160" y="135"/>
                  <a:pt x="158" y="138"/>
                </a:cubicBezTo>
                <a:cubicBezTo>
                  <a:pt x="157" y="146"/>
                  <a:pt x="152" y="155"/>
                  <a:pt x="153" y="163"/>
                </a:cubicBezTo>
                <a:cubicBezTo>
                  <a:pt x="153" y="164"/>
                  <a:pt x="152" y="163"/>
                  <a:pt x="151" y="163"/>
                </a:cubicBezTo>
                <a:cubicBezTo>
                  <a:pt x="151" y="168"/>
                  <a:pt x="149" y="171"/>
                  <a:pt x="149" y="175"/>
                </a:cubicBezTo>
                <a:cubicBezTo>
                  <a:pt x="147" y="178"/>
                  <a:pt x="147" y="181"/>
                  <a:pt x="145" y="185"/>
                </a:cubicBezTo>
                <a:cubicBezTo>
                  <a:pt x="144" y="188"/>
                  <a:pt x="143" y="190"/>
                  <a:pt x="142" y="193"/>
                </a:cubicBezTo>
                <a:cubicBezTo>
                  <a:pt x="141" y="196"/>
                  <a:pt x="140" y="200"/>
                  <a:pt x="139" y="203"/>
                </a:cubicBezTo>
                <a:cubicBezTo>
                  <a:pt x="145" y="202"/>
                  <a:pt x="154" y="204"/>
                  <a:pt x="159" y="204"/>
                </a:cubicBezTo>
                <a:cubicBezTo>
                  <a:pt x="160" y="204"/>
                  <a:pt x="162" y="204"/>
                  <a:pt x="163" y="206"/>
                </a:cubicBezTo>
                <a:cubicBezTo>
                  <a:pt x="154" y="207"/>
                  <a:pt x="145" y="204"/>
                  <a:pt x="136" y="204"/>
                </a:cubicBezTo>
                <a:cubicBezTo>
                  <a:pt x="134" y="204"/>
                  <a:pt x="133" y="205"/>
                  <a:pt x="131" y="204"/>
                </a:cubicBezTo>
                <a:cubicBezTo>
                  <a:pt x="127" y="211"/>
                  <a:pt x="119" y="205"/>
                  <a:pt x="113" y="205"/>
                </a:cubicBezTo>
                <a:cubicBezTo>
                  <a:pt x="110" y="206"/>
                  <a:pt x="108" y="204"/>
                  <a:pt x="105" y="204"/>
                </a:cubicBezTo>
                <a:cubicBezTo>
                  <a:pt x="102" y="203"/>
                  <a:pt x="99" y="203"/>
                  <a:pt x="96" y="202"/>
                </a:cubicBezTo>
                <a:cubicBezTo>
                  <a:pt x="93" y="202"/>
                  <a:pt x="90" y="202"/>
                  <a:pt x="88" y="202"/>
                </a:cubicBezTo>
                <a:cubicBezTo>
                  <a:pt x="87" y="201"/>
                  <a:pt x="86" y="201"/>
                  <a:pt x="85" y="200"/>
                </a:cubicBezTo>
                <a:cubicBezTo>
                  <a:pt x="82" y="200"/>
                  <a:pt x="80" y="200"/>
                  <a:pt x="77" y="199"/>
                </a:cubicBezTo>
                <a:cubicBezTo>
                  <a:pt x="75" y="199"/>
                  <a:pt x="72" y="199"/>
                  <a:pt x="70" y="198"/>
                </a:cubicBezTo>
                <a:cubicBezTo>
                  <a:pt x="59" y="197"/>
                  <a:pt x="49" y="196"/>
                  <a:pt x="40" y="195"/>
                </a:cubicBezTo>
                <a:cubicBezTo>
                  <a:pt x="39" y="195"/>
                  <a:pt x="38" y="195"/>
                  <a:pt x="36" y="195"/>
                </a:cubicBezTo>
                <a:cubicBezTo>
                  <a:pt x="35" y="195"/>
                  <a:pt x="34" y="194"/>
                  <a:pt x="33" y="194"/>
                </a:cubicBezTo>
                <a:cubicBezTo>
                  <a:pt x="31" y="194"/>
                  <a:pt x="29" y="196"/>
                  <a:pt x="27" y="197"/>
                </a:cubicBezTo>
                <a:cubicBezTo>
                  <a:pt x="27" y="197"/>
                  <a:pt x="26" y="198"/>
                  <a:pt x="26" y="198"/>
                </a:cubicBezTo>
                <a:cubicBezTo>
                  <a:pt x="19" y="203"/>
                  <a:pt x="11" y="206"/>
                  <a:pt x="5" y="211"/>
                </a:cubicBezTo>
                <a:cubicBezTo>
                  <a:pt x="8" y="214"/>
                  <a:pt x="15" y="214"/>
                  <a:pt x="20" y="214"/>
                </a:cubicBezTo>
                <a:cubicBezTo>
                  <a:pt x="32" y="216"/>
                  <a:pt x="44" y="218"/>
                  <a:pt x="55" y="219"/>
                </a:cubicBezTo>
                <a:cubicBezTo>
                  <a:pt x="63" y="220"/>
                  <a:pt x="72" y="220"/>
                  <a:pt x="80" y="221"/>
                </a:cubicBezTo>
                <a:cubicBezTo>
                  <a:pt x="82" y="221"/>
                  <a:pt x="83" y="222"/>
                  <a:pt x="84" y="222"/>
                </a:cubicBezTo>
                <a:cubicBezTo>
                  <a:pt x="90" y="223"/>
                  <a:pt x="96" y="223"/>
                  <a:pt x="101" y="224"/>
                </a:cubicBezTo>
                <a:cubicBezTo>
                  <a:pt x="104" y="224"/>
                  <a:pt x="107" y="223"/>
                  <a:pt x="110" y="224"/>
                </a:cubicBezTo>
                <a:cubicBezTo>
                  <a:pt x="114" y="224"/>
                  <a:pt x="117" y="224"/>
                  <a:pt x="120" y="225"/>
                </a:cubicBezTo>
                <a:cubicBezTo>
                  <a:pt x="122" y="225"/>
                  <a:pt x="124" y="225"/>
                  <a:pt x="126" y="225"/>
                </a:cubicBezTo>
                <a:cubicBezTo>
                  <a:pt x="132" y="225"/>
                  <a:pt x="137" y="225"/>
                  <a:pt x="143" y="226"/>
                </a:cubicBezTo>
                <a:cubicBezTo>
                  <a:pt x="148" y="226"/>
                  <a:pt x="157" y="228"/>
                  <a:pt x="160" y="223"/>
                </a:cubicBezTo>
                <a:cubicBezTo>
                  <a:pt x="165" y="219"/>
                  <a:pt x="171" y="216"/>
                  <a:pt x="176" y="212"/>
                </a:cubicBezTo>
                <a:cubicBezTo>
                  <a:pt x="177" y="211"/>
                  <a:pt x="180" y="210"/>
                  <a:pt x="180" y="208"/>
                </a:cubicBezTo>
                <a:cubicBezTo>
                  <a:pt x="177" y="208"/>
                  <a:pt x="175" y="207"/>
                  <a:pt x="172" y="207"/>
                </a:cubicBezTo>
                <a:cubicBezTo>
                  <a:pt x="171" y="207"/>
                  <a:pt x="169" y="207"/>
                  <a:pt x="168" y="206"/>
                </a:cubicBezTo>
                <a:cubicBezTo>
                  <a:pt x="172" y="204"/>
                  <a:pt x="176" y="206"/>
                  <a:pt x="181" y="206"/>
                </a:cubicBezTo>
                <a:cubicBezTo>
                  <a:pt x="182" y="203"/>
                  <a:pt x="183" y="202"/>
                  <a:pt x="183" y="199"/>
                </a:cubicBezTo>
                <a:close/>
                <a:moveTo>
                  <a:pt x="151" y="60"/>
                </a:moveTo>
                <a:cubicBezTo>
                  <a:pt x="147" y="61"/>
                  <a:pt x="144" y="62"/>
                  <a:pt x="141" y="64"/>
                </a:cubicBezTo>
                <a:cubicBezTo>
                  <a:pt x="136" y="68"/>
                  <a:pt x="133" y="73"/>
                  <a:pt x="130" y="78"/>
                </a:cubicBezTo>
                <a:cubicBezTo>
                  <a:pt x="129" y="78"/>
                  <a:pt x="129" y="79"/>
                  <a:pt x="128" y="80"/>
                </a:cubicBezTo>
                <a:cubicBezTo>
                  <a:pt x="130" y="80"/>
                  <a:pt x="131" y="80"/>
                  <a:pt x="132" y="80"/>
                </a:cubicBezTo>
                <a:cubicBezTo>
                  <a:pt x="137" y="73"/>
                  <a:pt x="142" y="66"/>
                  <a:pt x="149" y="62"/>
                </a:cubicBezTo>
                <a:cubicBezTo>
                  <a:pt x="150" y="62"/>
                  <a:pt x="152" y="60"/>
                  <a:pt x="153" y="59"/>
                </a:cubicBezTo>
                <a:cubicBezTo>
                  <a:pt x="152" y="60"/>
                  <a:pt x="152" y="59"/>
                  <a:pt x="151" y="60"/>
                </a:cubicBezTo>
                <a:close/>
                <a:moveTo>
                  <a:pt x="153" y="90"/>
                </a:moveTo>
                <a:cubicBezTo>
                  <a:pt x="156" y="92"/>
                  <a:pt x="153" y="98"/>
                  <a:pt x="152" y="102"/>
                </a:cubicBezTo>
                <a:cubicBezTo>
                  <a:pt x="149" y="115"/>
                  <a:pt x="146" y="130"/>
                  <a:pt x="144" y="143"/>
                </a:cubicBezTo>
                <a:cubicBezTo>
                  <a:pt x="143" y="143"/>
                  <a:pt x="143" y="144"/>
                  <a:pt x="143" y="143"/>
                </a:cubicBezTo>
                <a:cubicBezTo>
                  <a:pt x="146" y="148"/>
                  <a:pt x="150" y="152"/>
                  <a:pt x="152" y="156"/>
                </a:cubicBezTo>
                <a:cubicBezTo>
                  <a:pt x="158" y="133"/>
                  <a:pt x="166" y="107"/>
                  <a:pt x="166" y="85"/>
                </a:cubicBezTo>
                <a:cubicBezTo>
                  <a:pt x="166" y="80"/>
                  <a:pt x="165" y="75"/>
                  <a:pt x="165" y="70"/>
                </a:cubicBezTo>
                <a:cubicBezTo>
                  <a:pt x="163" y="67"/>
                  <a:pt x="162" y="63"/>
                  <a:pt x="160" y="61"/>
                </a:cubicBezTo>
                <a:cubicBezTo>
                  <a:pt x="154" y="60"/>
                  <a:pt x="149" y="64"/>
                  <a:pt x="146" y="68"/>
                </a:cubicBezTo>
                <a:cubicBezTo>
                  <a:pt x="140" y="70"/>
                  <a:pt x="139" y="76"/>
                  <a:pt x="135" y="80"/>
                </a:cubicBezTo>
                <a:cubicBezTo>
                  <a:pt x="137" y="81"/>
                  <a:pt x="139" y="81"/>
                  <a:pt x="141" y="81"/>
                </a:cubicBezTo>
                <a:cubicBezTo>
                  <a:pt x="142" y="82"/>
                  <a:pt x="142" y="83"/>
                  <a:pt x="143" y="83"/>
                </a:cubicBezTo>
                <a:cubicBezTo>
                  <a:pt x="142" y="83"/>
                  <a:pt x="142" y="84"/>
                  <a:pt x="142" y="85"/>
                </a:cubicBezTo>
                <a:cubicBezTo>
                  <a:pt x="145" y="87"/>
                  <a:pt x="149" y="89"/>
                  <a:pt x="153" y="90"/>
                </a:cubicBezTo>
                <a:close/>
                <a:moveTo>
                  <a:pt x="112" y="80"/>
                </a:moveTo>
                <a:cubicBezTo>
                  <a:pt x="102" y="79"/>
                  <a:pt x="93" y="77"/>
                  <a:pt x="84" y="76"/>
                </a:cubicBezTo>
                <a:cubicBezTo>
                  <a:pt x="83" y="76"/>
                  <a:pt x="82" y="76"/>
                  <a:pt x="81" y="76"/>
                </a:cubicBezTo>
                <a:cubicBezTo>
                  <a:pt x="75" y="75"/>
                  <a:pt x="68" y="73"/>
                  <a:pt x="64" y="77"/>
                </a:cubicBezTo>
                <a:cubicBezTo>
                  <a:pt x="59" y="90"/>
                  <a:pt x="58" y="106"/>
                  <a:pt x="52" y="118"/>
                </a:cubicBezTo>
                <a:cubicBezTo>
                  <a:pt x="49" y="134"/>
                  <a:pt x="45" y="150"/>
                  <a:pt x="41" y="166"/>
                </a:cubicBezTo>
                <a:cubicBezTo>
                  <a:pt x="39" y="171"/>
                  <a:pt x="37" y="177"/>
                  <a:pt x="37" y="182"/>
                </a:cubicBezTo>
                <a:cubicBezTo>
                  <a:pt x="36" y="184"/>
                  <a:pt x="34" y="189"/>
                  <a:pt x="35" y="192"/>
                </a:cubicBezTo>
                <a:cubicBezTo>
                  <a:pt x="40" y="194"/>
                  <a:pt x="48" y="194"/>
                  <a:pt x="54" y="195"/>
                </a:cubicBezTo>
                <a:cubicBezTo>
                  <a:pt x="60" y="196"/>
                  <a:pt x="66" y="196"/>
                  <a:pt x="71" y="196"/>
                </a:cubicBezTo>
                <a:cubicBezTo>
                  <a:pt x="78" y="197"/>
                  <a:pt x="84" y="199"/>
                  <a:pt x="91" y="200"/>
                </a:cubicBezTo>
                <a:cubicBezTo>
                  <a:pt x="98" y="201"/>
                  <a:pt x="104" y="201"/>
                  <a:pt x="111" y="203"/>
                </a:cubicBezTo>
                <a:cubicBezTo>
                  <a:pt x="122" y="167"/>
                  <a:pt x="131" y="124"/>
                  <a:pt x="140" y="83"/>
                </a:cubicBezTo>
                <a:cubicBezTo>
                  <a:pt x="131" y="81"/>
                  <a:pt x="121" y="80"/>
                  <a:pt x="112" y="80"/>
                </a:cubicBezTo>
                <a:close/>
                <a:moveTo>
                  <a:pt x="33" y="187"/>
                </a:moveTo>
                <a:cubicBezTo>
                  <a:pt x="35" y="178"/>
                  <a:pt x="38" y="169"/>
                  <a:pt x="40" y="160"/>
                </a:cubicBezTo>
                <a:cubicBezTo>
                  <a:pt x="42" y="153"/>
                  <a:pt x="43" y="146"/>
                  <a:pt x="45" y="139"/>
                </a:cubicBezTo>
                <a:cubicBezTo>
                  <a:pt x="47" y="132"/>
                  <a:pt x="49" y="125"/>
                  <a:pt x="51" y="118"/>
                </a:cubicBezTo>
                <a:cubicBezTo>
                  <a:pt x="51" y="117"/>
                  <a:pt x="51" y="117"/>
                  <a:pt x="51" y="116"/>
                </a:cubicBezTo>
                <a:cubicBezTo>
                  <a:pt x="56" y="104"/>
                  <a:pt x="58" y="88"/>
                  <a:pt x="62" y="77"/>
                </a:cubicBezTo>
                <a:cubicBezTo>
                  <a:pt x="62" y="77"/>
                  <a:pt x="62" y="77"/>
                  <a:pt x="62" y="77"/>
                </a:cubicBezTo>
                <a:cubicBezTo>
                  <a:pt x="62" y="76"/>
                  <a:pt x="62" y="76"/>
                  <a:pt x="62" y="76"/>
                </a:cubicBezTo>
                <a:cubicBezTo>
                  <a:pt x="58" y="77"/>
                  <a:pt x="57" y="81"/>
                  <a:pt x="56" y="83"/>
                </a:cubicBezTo>
                <a:cubicBezTo>
                  <a:pt x="54" y="88"/>
                  <a:pt x="54" y="92"/>
                  <a:pt x="53" y="97"/>
                </a:cubicBezTo>
                <a:cubicBezTo>
                  <a:pt x="51" y="104"/>
                  <a:pt x="49" y="111"/>
                  <a:pt x="49" y="117"/>
                </a:cubicBezTo>
                <a:cubicBezTo>
                  <a:pt x="41" y="139"/>
                  <a:pt x="35" y="166"/>
                  <a:pt x="30" y="192"/>
                </a:cubicBezTo>
                <a:cubicBezTo>
                  <a:pt x="31" y="192"/>
                  <a:pt x="31" y="192"/>
                  <a:pt x="32" y="192"/>
                </a:cubicBezTo>
                <a:cubicBezTo>
                  <a:pt x="33" y="191"/>
                  <a:pt x="33" y="189"/>
                  <a:pt x="33" y="187"/>
                </a:cubicBezTo>
                <a:close/>
                <a:moveTo>
                  <a:pt x="143" y="90"/>
                </a:moveTo>
                <a:cubicBezTo>
                  <a:pt x="143" y="90"/>
                  <a:pt x="144" y="90"/>
                  <a:pt x="145" y="90"/>
                </a:cubicBezTo>
                <a:cubicBezTo>
                  <a:pt x="146" y="92"/>
                  <a:pt x="148" y="92"/>
                  <a:pt x="149" y="94"/>
                </a:cubicBezTo>
                <a:cubicBezTo>
                  <a:pt x="149" y="95"/>
                  <a:pt x="148" y="95"/>
                  <a:pt x="148" y="96"/>
                </a:cubicBezTo>
                <a:cubicBezTo>
                  <a:pt x="145" y="110"/>
                  <a:pt x="142" y="123"/>
                  <a:pt x="139" y="138"/>
                </a:cubicBezTo>
                <a:cubicBezTo>
                  <a:pt x="140" y="139"/>
                  <a:pt x="141" y="141"/>
                  <a:pt x="142" y="142"/>
                </a:cubicBezTo>
                <a:cubicBezTo>
                  <a:pt x="144" y="129"/>
                  <a:pt x="148" y="113"/>
                  <a:pt x="150" y="101"/>
                </a:cubicBezTo>
                <a:cubicBezTo>
                  <a:pt x="151" y="99"/>
                  <a:pt x="153" y="95"/>
                  <a:pt x="152" y="92"/>
                </a:cubicBezTo>
                <a:cubicBezTo>
                  <a:pt x="151" y="90"/>
                  <a:pt x="143" y="88"/>
                  <a:pt x="141" y="87"/>
                </a:cubicBezTo>
                <a:cubicBezTo>
                  <a:pt x="140" y="88"/>
                  <a:pt x="143" y="88"/>
                  <a:pt x="143" y="90"/>
                </a:cubicBezTo>
                <a:close/>
                <a:moveTo>
                  <a:pt x="139" y="96"/>
                </a:moveTo>
                <a:cubicBezTo>
                  <a:pt x="139" y="102"/>
                  <a:pt x="137" y="108"/>
                  <a:pt x="135" y="114"/>
                </a:cubicBezTo>
                <a:cubicBezTo>
                  <a:pt x="133" y="128"/>
                  <a:pt x="128" y="143"/>
                  <a:pt x="125" y="157"/>
                </a:cubicBezTo>
                <a:cubicBezTo>
                  <a:pt x="126" y="157"/>
                  <a:pt x="126" y="158"/>
                  <a:pt x="125" y="158"/>
                </a:cubicBezTo>
                <a:cubicBezTo>
                  <a:pt x="125" y="160"/>
                  <a:pt x="125" y="162"/>
                  <a:pt x="124" y="164"/>
                </a:cubicBezTo>
                <a:cubicBezTo>
                  <a:pt x="123" y="170"/>
                  <a:pt x="121" y="177"/>
                  <a:pt x="119" y="183"/>
                </a:cubicBezTo>
                <a:cubicBezTo>
                  <a:pt x="119" y="184"/>
                  <a:pt x="118" y="185"/>
                  <a:pt x="118" y="186"/>
                </a:cubicBezTo>
                <a:cubicBezTo>
                  <a:pt x="118" y="187"/>
                  <a:pt x="118" y="188"/>
                  <a:pt x="117" y="189"/>
                </a:cubicBezTo>
                <a:cubicBezTo>
                  <a:pt x="117" y="191"/>
                  <a:pt x="116" y="192"/>
                  <a:pt x="116" y="193"/>
                </a:cubicBezTo>
                <a:cubicBezTo>
                  <a:pt x="115" y="196"/>
                  <a:pt x="115" y="199"/>
                  <a:pt x="114" y="202"/>
                </a:cubicBezTo>
                <a:cubicBezTo>
                  <a:pt x="115" y="201"/>
                  <a:pt x="116" y="200"/>
                  <a:pt x="117" y="200"/>
                </a:cubicBezTo>
                <a:cubicBezTo>
                  <a:pt x="118" y="196"/>
                  <a:pt x="119" y="192"/>
                  <a:pt x="121" y="188"/>
                </a:cubicBezTo>
                <a:cubicBezTo>
                  <a:pt x="121" y="193"/>
                  <a:pt x="118" y="197"/>
                  <a:pt x="119" y="202"/>
                </a:cubicBezTo>
                <a:cubicBezTo>
                  <a:pt x="122" y="201"/>
                  <a:pt x="121" y="195"/>
                  <a:pt x="124" y="192"/>
                </a:cubicBezTo>
                <a:cubicBezTo>
                  <a:pt x="124" y="195"/>
                  <a:pt x="123" y="199"/>
                  <a:pt x="122" y="201"/>
                </a:cubicBezTo>
                <a:cubicBezTo>
                  <a:pt x="123" y="201"/>
                  <a:pt x="124" y="203"/>
                  <a:pt x="124" y="202"/>
                </a:cubicBezTo>
                <a:cubicBezTo>
                  <a:pt x="128" y="187"/>
                  <a:pt x="131" y="172"/>
                  <a:pt x="134" y="156"/>
                </a:cubicBezTo>
                <a:cubicBezTo>
                  <a:pt x="134" y="155"/>
                  <a:pt x="134" y="154"/>
                  <a:pt x="133" y="154"/>
                </a:cubicBezTo>
                <a:cubicBezTo>
                  <a:pt x="133" y="155"/>
                  <a:pt x="133" y="158"/>
                  <a:pt x="131" y="158"/>
                </a:cubicBezTo>
                <a:cubicBezTo>
                  <a:pt x="131" y="153"/>
                  <a:pt x="132" y="147"/>
                  <a:pt x="133" y="144"/>
                </a:cubicBezTo>
                <a:cubicBezTo>
                  <a:pt x="133" y="143"/>
                  <a:pt x="133" y="142"/>
                  <a:pt x="133" y="141"/>
                </a:cubicBezTo>
                <a:cubicBezTo>
                  <a:pt x="134" y="138"/>
                  <a:pt x="134" y="136"/>
                  <a:pt x="135" y="134"/>
                </a:cubicBezTo>
                <a:cubicBezTo>
                  <a:pt x="135" y="131"/>
                  <a:pt x="134" y="127"/>
                  <a:pt x="137" y="127"/>
                </a:cubicBezTo>
                <a:cubicBezTo>
                  <a:pt x="137" y="129"/>
                  <a:pt x="136" y="131"/>
                  <a:pt x="136" y="132"/>
                </a:cubicBezTo>
                <a:cubicBezTo>
                  <a:pt x="136" y="134"/>
                  <a:pt x="137" y="134"/>
                  <a:pt x="138" y="135"/>
                </a:cubicBezTo>
                <a:cubicBezTo>
                  <a:pt x="139" y="128"/>
                  <a:pt x="142" y="118"/>
                  <a:pt x="143" y="110"/>
                </a:cubicBezTo>
                <a:cubicBezTo>
                  <a:pt x="143" y="111"/>
                  <a:pt x="141" y="112"/>
                  <a:pt x="141" y="110"/>
                </a:cubicBezTo>
                <a:cubicBezTo>
                  <a:pt x="142" y="105"/>
                  <a:pt x="145" y="98"/>
                  <a:pt x="144" y="93"/>
                </a:cubicBezTo>
                <a:cubicBezTo>
                  <a:pt x="142" y="98"/>
                  <a:pt x="141" y="106"/>
                  <a:pt x="139" y="111"/>
                </a:cubicBezTo>
                <a:cubicBezTo>
                  <a:pt x="139" y="106"/>
                  <a:pt x="141" y="99"/>
                  <a:pt x="143" y="92"/>
                </a:cubicBezTo>
                <a:cubicBezTo>
                  <a:pt x="141" y="92"/>
                  <a:pt x="141" y="90"/>
                  <a:pt x="141" y="90"/>
                </a:cubicBezTo>
                <a:cubicBezTo>
                  <a:pt x="140" y="91"/>
                  <a:pt x="139" y="94"/>
                  <a:pt x="139" y="96"/>
                </a:cubicBezTo>
                <a:close/>
                <a:moveTo>
                  <a:pt x="145" y="103"/>
                </a:moveTo>
                <a:cubicBezTo>
                  <a:pt x="145" y="102"/>
                  <a:pt x="146" y="99"/>
                  <a:pt x="145" y="98"/>
                </a:cubicBezTo>
                <a:cubicBezTo>
                  <a:pt x="145" y="100"/>
                  <a:pt x="145" y="101"/>
                  <a:pt x="145" y="103"/>
                </a:cubicBezTo>
                <a:close/>
                <a:moveTo>
                  <a:pt x="133" y="151"/>
                </a:moveTo>
                <a:cubicBezTo>
                  <a:pt x="135" y="153"/>
                  <a:pt x="136" y="157"/>
                  <a:pt x="140" y="159"/>
                </a:cubicBezTo>
                <a:cubicBezTo>
                  <a:pt x="140" y="159"/>
                  <a:pt x="139" y="159"/>
                  <a:pt x="139" y="160"/>
                </a:cubicBezTo>
                <a:cubicBezTo>
                  <a:pt x="141" y="162"/>
                  <a:pt x="144" y="164"/>
                  <a:pt x="146" y="167"/>
                </a:cubicBezTo>
                <a:cubicBezTo>
                  <a:pt x="146" y="167"/>
                  <a:pt x="146" y="169"/>
                  <a:pt x="147" y="168"/>
                </a:cubicBezTo>
                <a:cubicBezTo>
                  <a:pt x="147" y="165"/>
                  <a:pt x="144" y="161"/>
                  <a:pt x="144" y="157"/>
                </a:cubicBezTo>
                <a:cubicBezTo>
                  <a:pt x="144" y="157"/>
                  <a:pt x="145" y="157"/>
                  <a:pt x="145" y="157"/>
                </a:cubicBezTo>
                <a:cubicBezTo>
                  <a:pt x="147" y="158"/>
                  <a:pt x="149" y="159"/>
                  <a:pt x="151" y="160"/>
                </a:cubicBezTo>
                <a:cubicBezTo>
                  <a:pt x="150" y="152"/>
                  <a:pt x="143" y="149"/>
                  <a:pt x="140" y="142"/>
                </a:cubicBezTo>
                <a:cubicBezTo>
                  <a:pt x="138" y="141"/>
                  <a:pt x="138" y="138"/>
                  <a:pt x="136" y="136"/>
                </a:cubicBezTo>
                <a:cubicBezTo>
                  <a:pt x="135" y="141"/>
                  <a:pt x="134" y="145"/>
                  <a:pt x="133" y="151"/>
                </a:cubicBezTo>
                <a:close/>
                <a:moveTo>
                  <a:pt x="133" y="173"/>
                </a:moveTo>
                <a:cubicBezTo>
                  <a:pt x="133" y="174"/>
                  <a:pt x="132" y="176"/>
                  <a:pt x="131" y="177"/>
                </a:cubicBezTo>
                <a:cubicBezTo>
                  <a:pt x="129" y="187"/>
                  <a:pt x="128" y="196"/>
                  <a:pt x="126" y="205"/>
                </a:cubicBezTo>
                <a:cubicBezTo>
                  <a:pt x="127" y="204"/>
                  <a:pt x="128" y="203"/>
                  <a:pt x="129" y="203"/>
                </a:cubicBezTo>
                <a:cubicBezTo>
                  <a:pt x="131" y="191"/>
                  <a:pt x="133" y="178"/>
                  <a:pt x="135" y="166"/>
                </a:cubicBezTo>
                <a:cubicBezTo>
                  <a:pt x="136" y="163"/>
                  <a:pt x="138" y="160"/>
                  <a:pt x="136" y="158"/>
                </a:cubicBezTo>
                <a:cubicBezTo>
                  <a:pt x="134" y="162"/>
                  <a:pt x="134" y="168"/>
                  <a:pt x="133" y="173"/>
                </a:cubicBezTo>
                <a:close/>
                <a:moveTo>
                  <a:pt x="149" y="166"/>
                </a:moveTo>
                <a:cubicBezTo>
                  <a:pt x="149" y="164"/>
                  <a:pt x="150" y="163"/>
                  <a:pt x="150" y="161"/>
                </a:cubicBezTo>
                <a:cubicBezTo>
                  <a:pt x="149" y="160"/>
                  <a:pt x="147" y="159"/>
                  <a:pt x="146" y="159"/>
                </a:cubicBezTo>
                <a:cubicBezTo>
                  <a:pt x="147" y="162"/>
                  <a:pt x="148" y="164"/>
                  <a:pt x="149" y="166"/>
                </a:cubicBezTo>
                <a:close/>
                <a:moveTo>
                  <a:pt x="136" y="178"/>
                </a:moveTo>
                <a:cubicBezTo>
                  <a:pt x="140" y="177"/>
                  <a:pt x="143" y="175"/>
                  <a:pt x="146" y="174"/>
                </a:cubicBezTo>
                <a:cubicBezTo>
                  <a:pt x="147" y="174"/>
                  <a:pt x="147" y="173"/>
                  <a:pt x="147" y="172"/>
                </a:cubicBezTo>
                <a:cubicBezTo>
                  <a:pt x="145" y="168"/>
                  <a:pt x="142" y="164"/>
                  <a:pt x="139" y="162"/>
                </a:cubicBezTo>
                <a:cubicBezTo>
                  <a:pt x="138" y="167"/>
                  <a:pt x="136" y="173"/>
                  <a:pt x="136" y="178"/>
                </a:cubicBezTo>
                <a:close/>
                <a:moveTo>
                  <a:pt x="221" y="165"/>
                </a:moveTo>
                <a:cubicBezTo>
                  <a:pt x="214" y="164"/>
                  <a:pt x="207" y="164"/>
                  <a:pt x="201" y="167"/>
                </a:cubicBezTo>
                <a:cubicBezTo>
                  <a:pt x="201" y="167"/>
                  <a:pt x="200" y="167"/>
                  <a:pt x="200" y="167"/>
                </a:cubicBezTo>
                <a:cubicBezTo>
                  <a:pt x="198" y="175"/>
                  <a:pt x="195" y="181"/>
                  <a:pt x="194" y="188"/>
                </a:cubicBezTo>
                <a:cubicBezTo>
                  <a:pt x="201" y="185"/>
                  <a:pt x="209" y="180"/>
                  <a:pt x="215" y="175"/>
                </a:cubicBezTo>
                <a:cubicBezTo>
                  <a:pt x="216" y="175"/>
                  <a:pt x="217" y="175"/>
                  <a:pt x="217" y="174"/>
                </a:cubicBezTo>
                <a:cubicBezTo>
                  <a:pt x="218" y="174"/>
                  <a:pt x="218" y="173"/>
                  <a:pt x="219" y="172"/>
                </a:cubicBezTo>
                <a:cubicBezTo>
                  <a:pt x="221" y="170"/>
                  <a:pt x="223" y="170"/>
                  <a:pt x="223" y="167"/>
                </a:cubicBezTo>
                <a:cubicBezTo>
                  <a:pt x="223" y="166"/>
                  <a:pt x="221" y="166"/>
                  <a:pt x="221" y="165"/>
                </a:cubicBezTo>
                <a:close/>
                <a:moveTo>
                  <a:pt x="203" y="184"/>
                </a:moveTo>
                <a:cubicBezTo>
                  <a:pt x="202" y="186"/>
                  <a:pt x="199" y="187"/>
                  <a:pt x="197" y="188"/>
                </a:cubicBezTo>
                <a:cubicBezTo>
                  <a:pt x="196" y="189"/>
                  <a:pt x="195" y="191"/>
                  <a:pt x="193" y="191"/>
                </a:cubicBezTo>
                <a:cubicBezTo>
                  <a:pt x="193" y="192"/>
                  <a:pt x="192" y="193"/>
                  <a:pt x="192" y="193"/>
                </a:cubicBezTo>
                <a:cubicBezTo>
                  <a:pt x="196" y="193"/>
                  <a:pt x="199" y="190"/>
                  <a:pt x="202" y="189"/>
                </a:cubicBezTo>
                <a:cubicBezTo>
                  <a:pt x="204" y="187"/>
                  <a:pt x="209" y="185"/>
                  <a:pt x="211" y="183"/>
                </a:cubicBezTo>
                <a:cubicBezTo>
                  <a:pt x="214" y="181"/>
                  <a:pt x="218" y="180"/>
                  <a:pt x="220" y="178"/>
                </a:cubicBezTo>
                <a:cubicBezTo>
                  <a:pt x="223" y="176"/>
                  <a:pt x="228" y="172"/>
                  <a:pt x="225" y="169"/>
                </a:cubicBezTo>
                <a:cubicBezTo>
                  <a:pt x="220" y="175"/>
                  <a:pt x="211" y="180"/>
                  <a:pt x="203" y="184"/>
                </a:cubicBezTo>
                <a:close/>
                <a:moveTo>
                  <a:pt x="135" y="180"/>
                </a:moveTo>
                <a:cubicBezTo>
                  <a:pt x="133" y="186"/>
                  <a:pt x="133" y="194"/>
                  <a:pt x="131" y="201"/>
                </a:cubicBezTo>
                <a:cubicBezTo>
                  <a:pt x="133" y="202"/>
                  <a:pt x="133" y="202"/>
                  <a:pt x="137" y="202"/>
                </a:cubicBezTo>
                <a:cubicBezTo>
                  <a:pt x="136" y="202"/>
                  <a:pt x="137" y="201"/>
                  <a:pt x="137" y="200"/>
                </a:cubicBezTo>
                <a:cubicBezTo>
                  <a:pt x="141" y="193"/>
                  <a:pt x="143" y="184"/>
                  <a:pt x="146" y="176"/>
                </a:cubicBezTo>
                <a:cubicBezTo>
                  <a:pt x="146" y="176"/>
                  <a:pt x="146" y="176"/>
                  <a:pt x="146" y="176"/>
                </a:cubicBezTo>
                <a:cubicBezTo>
                  <a:pt x="142" y="178"/>
                  <a:pt x="138" y="178"/>
                  <a:pt x="135" y="18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14" name="Freeform 281"/>
          <p:cNvSpPr/>
          <p:nvPr/>
        </p:nvSpPr>
        <p:spPr bwMode="auto">
          <a:xfrm>
            <a:off x="2225675" y="1536700"/>
            <a:ext cx="34925" cy="139700"/>
          </a:xfrm>
          <a:custGeom>
            <a:avLst/>
            <a:gdLst>
              <a:gd name="T0" fmla="*/ 9 w 11"/>
              <a:gd name="T1" fmla="*/ 5 h 44"/>
              <a:gd name="T2" fmla="*/ 5 w 11"/>
              <a:gd name="T3" fmla="*/ 44 h 44"/>
              <a:gd name="T4" fmla="*/ 6 w 11"/>
              <a:gd name="T5" fmla="*/ 5 h 44"/>
              <a:gd name="T6" fmla="*/ 11 w 11"/>
              <a:gd name="T7" fmla="*/ 3 h 44"/>
              <a:gd name="T8" fmla="*/ 9 w 11"/>
              <a:gd name="T9" fmla="*/ 5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" h="44">
                <a:moveTo>
                  <a:pt x="9" y="5"/>
                </a:moveTo>
                <a:cubicBezTo>
                  <a:pt x="1" y="14"/>
                  <a:pt x="4" y="30"/>
                  <a:pt x="5" y="44"/>
                </a:cubicBezTo>
                <a:cubicBezTo>
                  <a:pt x="2" y="35"/>
                  <a:pt x="0" y="15"/>
                  <a:pt x="6" y="5"/>
                </a:cubicBezTo>
                <a:cubicBezTo>
                  <a:pt x="6" y="5"/>
                  <a:pt x="11" y="0"/>
                  <a:pt x="11" y="3"/>
                </a:cubicBezTo>
                <a:cubicBezTo>
                  <a:pt x="11" y="4"/>
                  <a:pt x="10" y="4"/>
                  <a:pt x="9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15" name="Freeform 282"/>
          <p:cNvSpPr>
            <a:spLocks noEditPoints="1"/>
          </p:cNvSpPr>
          <p:nvPr/>
        </p:nvSpPr>
        <p:spPr bwMode="auto">
          <a:xfrm>
            <a:off x="2570163" y="1574800"/>
            <a:ext cx="61912" cy="66675"/>
          </a:xfrm>
          <a:custGeom>
            <a:avLst/>
            <a:gdLst>
              <a:gd name="T0" fmla="*/ 6 w 20"/>
              <a:gd name="T1" fmla="*/ 0 h 21"/>
              <a:gd name="T2" fmla="*/ 18 w 20"/>
              <a:gd name="T3" fmla="*/ 9 h 21"/>
              <a:gd name="T4" fmla="*/ 19 w 20"/>
              <a:gd name="T5" fmla="*/ 17 h 21"/>
              <a:gd name="T6" fmla="*/ 13 w 20"/>
              <a:gd name="T7" fmla="*/ 20 h 21"/>
              <a:gd name="T8" fmla="*/ 5 w 20"/>
              <a:gd name="T9" fmla="*/ 16 h 21"/>
              <a:gd name="T10" fmla="*/ 1 w 20"/>
              <a:gd name="T11" fmla="*/ 8 h 21"/>
              <a:gd name="T12" fmla="*/ 0 w 20"/>
              <a:gd name="T13" fmla="*/ 5 h 21"/>
              <a:gd name="T14" fmla="*/ 3 w 20"/>
              <a:gd name="T15" fmla="*/ 0 h 21"/>
              <a:gd name="T16" fmla="*/ 6 w 20"/>
              <a:gd name="T17" fmla="*/ 0 h 21"/>
              <a:gd name="T18" fmla="*/ 4 w 20"/>
              <a:gd name="T19" fmla="*/ 3 h 21"/>
              <a:gd name="T20" fmla="*/ 14 w 20"/>
              <a:gd name="T21" fmla="*/ 18 h 21"/>
              <a:gd name="T22" fmla="*/ 4 w 20"/>
              <a:gd name="T23" fmla="*/ 3 h 21"/>
              <a:gd name="T24" fmla="*/ 16 w 20"/>
              <a:gd name="T25" fmla="*/ 16 h 21"/>
              <a:gd name="T26" fmla="*/ 8 w 20"/>
              <a:gd name="T27" fmla="*/ 3 h 21"/>
              <a:gd name="T28" fmla="*/ 16 w 20"/>
              <a:gd name="T29" fmla="*/ 16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0" h="21">
                <a:moveTo>
                  <a:pt x="6" y="0"/>
                </a:moveTo>
                <a:cubicBezTo>
                  <a:pt x="11" y="1"/>
                  <a:pt x="15" y="4"/>
                  <a:pt x="18" y="9"/>
                </a:cubicBezTo>
                <a:cubicBezTo>
                  <a:pt x="18" y="12"/>
                  <a:pt x="20" y="14"/>
                  <a:pt x="19" y="17"/>
                </a:cubicBezTo>
                <a:cubicBezTo>
                  <a:pt x="18" y="19"/>
                  <a:pt x="14" y="21"/>
                  <a:pt x="13" y="20"/>
                </a:cubicBezTo>
                <a:cubicBezTo>
                  <a:pt x="11" y="20"/>
                  <a:pt x="7" y="18"/>
                  <a:pt x="5" y="16"/>
                </a:cubicBezTo>
                <a:cubicBezTo>
                  <a:pt x="3" y="13"/>
                  <a:pt x="2" y="11"/>
                  <a:pt x="1" y="8"/>
                </a:cubicBezTo>
                <a:cubicBezTo>
                  <a:pt x="1" y="7"/>
                  <a:pt x="0" y="6"/>
                  <a:pt x="0" y="5"/>
                </a:cubicBezTo>
                <a:cubicBezTo>
                  <a:pt x="0" y="4"/>
                  <a:pt x="2" y="2"/>
                  <a:pt x="3" y="0"/>
                </a:cubicBezTo>
                <a:cubicBezTo>
                  <a:pt x="4" y="1"/>
                  <a:pt x="4" y="0"/>
                  <a:pt x="6" y="0"/>
                </a:cubicBezTo>
                <a:close/>
                <a:moveTo>
                  <a:pt x="4" y="3"/>
                </a:moveTo>
                <a:cubicBezTo>
                  <a:pt x="2" y="8"/>
                  <a:pt x="8" y="18"/>
                  <a:pt x="14" y="18"/>
                </a:cubicBezTo>
                <a:cubicBezTo>
                  <a:pt x="12" y="12"/>
                  <a:pt x="9" y="5"/>
                  <a:pt x="4" y="3"/>
                </a:cubicBezTo>
                <a:close/>
                <a:moveTo>
                  <a:pt x="16" y="16"/>
                </a:moveTo>
                <a:cubicBezTo>
                  <a:pt x="16" y="11"/>
                  <a:pt x="13" y="4"/>
                  <a:pt x="8" y="3"/>
                </a:cubicBezTo>
                <a:cubicBezTo>
                  <a:pt x="12" y="7"/>
                  <a:pt x="13" y="11"/>
                  <a:pt x="16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16" name="Freeform 283"/>
          <p:cNvSpPr/>
          <p:nvPr/>
        </p:nvSpPr>
        <p:spPr bwMode="auto">
          <a:xfrm>
            <a:off x="2244725" y="1584325"/>
            <a:ext cx="12700" cy="66675"/>
          </a:xfrm>
          <a:custGeom>
            <a:avLst/>
            <a:gdLst>
              <a:gd name="T0" fmla="*/ 3 w 4"/>
              <a:gd name="T1" fmla="*/ 0 h 21"/>
              <a:gd name="T2" fmla="*/ 4 w 4"/>
              <a:gd name="T3" fmla="*/ 0 h 21"/>
              <a:gd name="T4" fmla="*/ 2 w 4"/>
              <a:gd name="T5" fmla="*/ 11 h 21"/>
              <a:gd name="T6" fmla="*/ 4 w 4"/>
              <a:gd name="T7" fmla="*/ 21 h 21"/>
              <a:gd name="T8" fmla="*/ 3 w 4"/>
              <a:gd name="T9" fmla="*/ 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" h="21">
                <a:moveTo>
                  <a:pt x="3" y="0"/>
                </a:moveTo>
                <a:cubicBezTo>
                  <a:pt x="4" y="0"/>
                  <a:pt x="4" y="0"/>
                  <a:pt x="4" y="0"/>
                </a:cubicBezTo>
                <a:cubicBezTo>
                  <a:pt x="4" y="3"/>
                  <a:pt x="2" y="7"/>
                  <a:pt x="2" y="11"/>
                </a:cubicBezTo>
                <a:cubicBezTo>
                  <a:pt x="3" y="14"/>
                  <a:pt x="4" y="17"/>
                  <a:pt x="4" y="21"/>
                </a:cubicBezTo>
                <a:cubicBezTo>
                  <a:pt x="0" y="17"/>
                  <a:pt x="0" y="5"/>
                  <a:pt x="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17" name="Freeform 284"/>
          <p:cNvSpPr/>
          <p:nvPr/>
        </p:nvSpPr>
        <p:spPr bwMode="auto">
          <a:xfrm>
            <a:off x="2263775" y="1619250"/>
            <a:ext cx="6350" cy="31750"/>
          </a:xfrm>
          <a:custGeom>
            <a:avLst/>
            <a:gdLst>
              <a:gd name="T0" fmla="*/ 1 w 2"/>
              <a:gd name="T1" fmla="*/ 0 h 10"/>
              <a:gd name="T2" fmla="*/ 1 w 2"/>
              <a:gd name="T3" fmla="*/ 0 h 10"/>
              <a:gd name="T4" fmla="*/ 2 w 2"/>
              <a:gd name="T5" fmla="*/ 10 h 10"/>
              <a:gd name="T6" fmla="*/ 1 w 2"/>
              <a:gd name="T7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" h="10">
                <a:moveTo>
                  <a:pt x="1" y="0"/>
                </a:moveTo>
                <a:cubicBezTo>
                  <a:pt x="1" y="0"/>
                  <a:pt x="1" y="0"/>
                  <a:pt x="1" y="0"/>
                </a:cubicBezTo>
                <a:cubicBezTo>
                  <a:pt x="2" y="3"/>
                  <a:pt x="2" y="7"/>
                  <a:pt x="2" y="10"/>
                </a:cubicBezTo>
                <a:cubicBezTo>
                  <a:pt x="0" y="8"/>
                  <a:pt x="0" y="3"/>
                  <a:pt x="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18" name="Freeform 285"/>
          <p:cNvSpPr/>
          <p:nvPr/>
        </p:nvSpPr>
        <p:spPr bwMode="auto">
          <a:xfrm>
            <a:off x="2305050" y="1784350"/>
            <a:ext cx="61913" cy="52388"/>
          </a:xfrm>
          <a:custGeom>
            <a:avLst/>
            <a:gdLst>
              <a:gd name="T0" fmla="*/ 0 w 20"/>
              <a:gd name="T1" fmla="*/ 0 h 17"/>
              <a:gd name="T2" fmla="*/ 2 w 20"/>
              <a:gd name="T3" fmla="*/ 0 h 17"/>
              <a:gd name="T4" fmla="*/ 15 w 20"/>
              <a:gd name="T5" fmla="*/ 13 h 17"/>
              <a:gd name="T6" fmla="*/ 20 w 20"/>
              <a:gd name="T7" fmla="*/ 17 h 17"/>
              <a:gd name="T8" fmla="*/ 4 w 20"/>
              <a:gd name="T9" fmla="*/ 5 h 17"/>
              <a:gd name="T10" fmla="*/ 0 w 20"/>
              <a:gd name="T11" fmla="*/ 0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0" h="17">
                <a:moveTo>
                  <a:pt x="0" y="0"/>
                </a:moveTo>
                <a:cubicBezTo>
                  <a:pt x="1" y="0"/>
                  <a:pt x="1" y="0"/>
                  <a:pt x="2" y="0"/>
                </a:cubicBezTo>
                <a:cubicBezTo>
                  <a:pt x="5" y="5"/>
                  <a:pt x="10" y="9"/>
                  <a:pt x="15" y="13"/>
                </a:cubicBezTo>
                <a:cubicBezTo>
                  <a:pt x="17" y="14"/>
                  <a:pt x="19" y="15"/>
                  <a:pt x="20" y="17"/>
                </a:cubicBezTo>
                <a:cubicBezTo>
                  <a:pt x="13" y="15"/>
                  <a:pt x="9" y="9"/>
                  <a:pt x="4" y="5"/>
                </a:cubicBezTo>
                <a:cubicBezTo>
                  <a:pt x="3" y="3"/>
                  <a:pt x="1" y="2"/>
                  <a:pt x="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19" name="Freeform 286"/>
          <p:cNvSpPr/>
          <p:nvPr/>
        </p:nvSpPr>
        <p:spPr bwMode="auto">
          <a:xfrm>
            <a:off x="2401888" y="1852613"/>
            <a:ext cx="174625" cy="53975"/>
          </a:xfrm>
          <a:custGeom>
            <a:avLst/>
            <a:gdLst>
              <a:gd name="T0" fmla="*/ 0 w 55"/>
              <a:gd name="T1" fmla="*/ 0 h 17"/>
              <a:gd name="T2" fmla="*/ 0 w 55"/>
              <a:gd name="T3" fmla="*/ 0 h 17"/>
              <a:gd name="T4" fmla="*/ 44 w 55"/>
              <a:gd name="T5" fmla="*/ 14 h 17"/>
              <a:gd name="T6" fmla="*/ 55 w 55"/>
              <a:gd name="T7" fmla="*/ 15 h 17"/>
              <a:gd name="T8" fmla="*/ 0 w 55"/>
              <a:gd name="T9" fmla="*/ 0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5" h="17">
                <a:moveTo>
                  <a:pt x="0" y="0"/>
                </a:moveTo>
                <a:cubicBezTo>
                  <a:pt x="0" y="0"/>
                  <a:pt x="0" y="0"/>
                  <a:pt x="0" y="0"/>
                </a:cubicBezTo>
                <a:cubicBezTo>
                  <a:pt x="13" y="6"/>
                  <a:pt x="26" y="13"/>
                  <a:pt x="44" y="14"/>
                </a:cubicBezTo>
                <a:cubicBezTo>
                  <a:pt x="48" y="14"/>
                  <a:pt x="52" y="13"/>
                  <a:pt x="55" y="15"/>
                </a:cubicBezTo>
                <a:cubicBezTo>
                  <a:pt x="34" y="17"/>
                  <a:pt x="14" y="9"/>
                  <a:pt x="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20" name="Freeform 287"/>
          <p:cNvSpPr/>
          <p:nvPr/>
        </p:nvSpPr>
        <p:spPr bwMode="auto">
          <a:xfrm>
            <a:off x="2443163" y="1855788"/>
            <a:ext cx="92075" cy="28575"/>
          </a:xfrm>
          <a:custGeom>
            <a:avLst/>
            <a:gdLst>
              <a:gd name="T0" fmla="*/ 29 w 29"/>
              <a:gd name="T1" fmla="*/ 7 h 9"/>
              <a:gd name="T2" fmla="*/ 22 w 29"/>
              <a:gd name="T3" fmla="*/ 7 h 9"/>
              <a:gd name="T4" fmla="*/ 0 w 29"/>
              <a:gd name="T5" fmla="*/ 0 h 9"/>
              <a:gd name="T6" fmla="*/ 9 w 29"/>
              <a:gd name="T7" fmla="*/ 3 h 9"/>
              <a:gd name="T8" fmla="*/ 26 w 29"/>
              <a:gd name="T9" fmla="*/ 6 h 9"/>
              <a:gd name="T10" fmla="*/ 29 w 29"/>
              <a:gd name="T11" fmla="*/ 7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9" h="9">
                <a:moveTo>
                  <a:pt x="29" y="7"/>
                </a:moveTo>
                <a:cubicBezTo>
                  <a:pt x="27" y="9"/>
                  <a:pt x="24" y="7"/>
                  <a:pt x="22" y="7"/>
                </a:cubicBezTo>
                <a:cubicBezTo>
                  <a:pt x="14" y="5"/>
                  <a:pt x="5" y="3"/>
                  <a:pt x="0" y="0"/>
                </a:cubicBezTo>
                <a:cubicBezTo>
                  <a:pt x="3" y="0"/>
                  <a:pt x="6" y="2"/>
                  <a:pt x="9" y="3"/>
                </a:cubicBezTo>
                <a:cubicBezTo>
                  <a:pt x="13" y="4"/>
                  <a:pt x="20" y="6"/>
                  <a:pt x="26" y="6"/>
                </a:cubicBezTo>
                <a:cubicBezTo>
                  <a:pt x="27" y="6"/>
                  <a:pt x="28" y="6"/>
                  <a:pt x="29" y="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21" name="Freeform 288"/>
          <p:cNvSpPr>
            <a:spLocks noEditPoints="1"/>
          </p:cNvSpPr>
          <p:nvPr/>
        </p:nvSpPr>
        <p:spPr bwMode="auto">
          <a:xfrm>
            <a:off x="2187575" y="1341438"/>
            <a:ext cx="628650" cy="603250"/>
          </a:xfrm>
          <a:custGeom>
            <a:avLst/>
            <a:gdLst>
              <a:gd name="T0" fmla="*/ 53 w 199"/>
              <a:gd name="T1" fmla="*/ 27 h 191"/>
              <a:gd name="T2" fmla="*/ 66 w 199"/>
              <a:gd name="T3" fmla="*/ 10 h 191"/>
              <a:gd name="T4" fmla="*/ 95 w 199"/>
              <a:gd name="T5" fmla="*/ 1 h 191"/>
              <a:gd name="T6" fmla="*/ 126 w 199"/>
              <a:gd name="T7" fmla="*/ 12 h 191"/>
              <a:gd name="T8" fmla="*/ 171 w 199"/>
              <a:gd name="T9" fmla="*/ 47 h 191"/>
              <a:gd name="T10" fmla="*/ 197 w 199"/>
              <a:gd name="T11" fmla="*/ 101 h 191"/>
              <a:gd name="T12" fmla="*/ 196 w 199"/>
              <a:gd name="T13" fmla="*/ 144 h 191"/>
              <a:gd name="T14" fmla="*/ 169 w 199"/>
              <a:gd name="T15" fmla="*/ 175 h 191"/>
              <a:gd name="T16" fmla="*/ 74 w 199"/>
              <a:gd name="T17" fmla="*/ 181 h 191"/>
              <a:gd name="T18" fmla="*/ 52 w 199"/>
              <a:gd name="T19" fmla="*/ 170 h 191"/>
              <a:gd name="T20" fmla="*/ 24 w 199"/>
              <a:gd name="T21" fmla="*/ 149 h 191"/>
              <a:gd name="T22" fmla="*/ 1 w 199"/>
              <a:gd name="T23" fmla="*/ 107 h 191"/>
              <a:gd name="T24" fmla="*/ 9 w 199"/>
              <a:gd name="T25" fmla="*/ 66 h 191"/>
              <a:gd name="T26" fmla="*/ 177 w 199"/>
              <a:gd name="T27" fmla="*/ 164 h 191"/>
              <a:gd name="T28" fmla="*/ 189 w 199"/>
              <a:gd name="T29" fmla="*/ 154 h 191"/>
              <a:gd name="T30" fmla="*/ 197 w 199"/>
              <a:gd name="T31" fmla="*/ 119 h 191"/>
              <a:gd name="T32" fmla="*/ 192 w 199"/>
              <a:gd name="T33" fmla="*/ 91 h 191"/>
              <a:gd name="T34" fmla="*/ 162 w 199"/>
              <a:gd name="T35" fmla="*/ 41 h 191"/>
              <a:gd name="T36" fmla="*/ 137 w 199"/>
              <a:gd name="T37" fmla="*/ 20 h 191"/>
              <a:gd name="T38" fmla="*/ 112 w 199"/>
              <a:gd name="T39" fmla="*/ 8 h 191"/>
              <a:gd name="T40" fmla="*/ 87 w 199"/>
              <a:gd name="T41" fmla="*/ 3 h 191"/>
              <a:gd name="T42" fmla="*/ 51 w 199"/>
              <a:gd name="T43" fmla="*/ 46 h 191"/>
              <a:gd name="T44" fmla="*/ 77 w 199"/>
              <a:gd name="T45" fmla="*/ 127 h 191"/>
              <a:gd name="T46" fmla="*/ 93 w 199"/>
              <a:gd name="T47" fmla="*/ 144 h 191"/>
              <a:gd name="T48" fmla="*/ 47 w 199"/>
              <a:gd name="T49" fmla="*/ 48 h 191"/>
              <a:gd name="T50" fmla="*/ 47 w 199"/>
              <a:gd name="T51" fmla="*/ 48 h 191"/>
              <a:gd name="T52" fmla="*/ 109 w 199"/>
              <a:gd name="T53" fmla="*/ 164 h 191"/>
              <a:gd name="T54" fmla="*/ 79 w 199"/>
              <a:gd name="T55" fmla="*/ 140 h 191"/>
              <a:gd name="T56" fmla="*/ 59 w 199"/>
              <a:gd name="T57" fmla="*/ 110 h 191"/>
              <a:gd name="T58" fmla="*/ 51 w 199"/>
              <a:gd name="T59" fmla="*/ 90 h 191"/>
              <a:gd name="T60" fmla="*/ 49 w 199"/>
              <a:gd name="T61" fmla="*/ 82 h 191"/>
              <a:gd name="T62" fmla="*/ 5 w 199"/>
              <a:gd name="T63" fmla="*/ 90 h 191"/>
              <a:gd name="T64" fmla="*/ 31 w 199"/>
              <a:gd name="T65" fmla="*/ 145 h 191"/>
              <a:gd name="T66" fmla="*/ 40 w 199"/>
              <a:gd name="T67" fmla="*/ 153 h 191"/>
              <a:gd name="T68" fmla="*/ 54 w 199"/>
              <a:gd name="T69" fmla="*/ 163 h 191"/>
              <a:gd name="T70" fmla="*/ 79 w 199"/>
              <a:gd name="T71" fmla="*/ 176 h 191"/>
              <a:gd name="T72" fmla="*/ 95 w 199"/>
              <a:gd name="T73" fmla="*/ 181 h 191"/>
              <a:gd name="T74" fmla="*/ 117 w 199"/>
              <a:gd name="T75" fmla="*/ 184 h 191"/>
              <a:gd name="T76" fmla="*/ 150 w 199"/>
              <a:gd name="T77" fmla="*/ 179 h 191"/>
              <a:gd name="T78" fmla="*/ 48 w 199"/>
              <a:gd name="T79" fmla="*/ 67 h 191"/>
              <a:gd name="T80" fmla="*/ 49 w 199"/>
              <a:gd name="T81" fmla="*/ 72 h 191"/>
              <a:gd name="T82" fmla="*/ 59 w 199"/>
              <a:gd name="T83" fmla="*/ 107 h 191"/>
              <a:gd name="T84" fmla="*/ 112 w 199"/>
              <a:gd name="T85" fmla="*/ 164 h 191"/>
              <a:gd name="T86" fmla="*/ 145 w 199"/>
              <a:gd name="T87" fmla="*/ 171 h 191"/>
              <a:gd name="T88" fmla="*/ 82 w 199"/>
              <a:gd name="T89" fmla="*/ 135 h 191"/>
              <a:gd name="T90" fmla="*/ 49 w 199"/>
              <a:gd name="T91" fmla="*/ 69 h 191"/>
              <a:gd name="T92" fmla="*/ 5 w 199"/>
              <a:gd name="T93" fmla="*/ 78 h 191"/>
              <a:gd name="T94" fmla="*/ 2 w 199"/>
              <a:gd name="T95" fmla="*/ 98 h 191"/>
              <a:gd name="T96" fmla="*/ 14 w 199"/>
              <a:gd name="T97" fmla="*/ 132 h 191"/>
              <a:gd name="T98" fmla="*/ 18 w 199"/>
              <a:gd name="T99" fmla="*/ 139 h 191"/>
              <a:gd name="T100" fmla="*/ 48 w 199"/>
              <a:gd name="T101" fmla="*/ 165 h 191"/>
              <a:gd name="T102" fmla="*/ 84 w 199"/>
              <a:gd name="T103" fmla="*/ 183 h 191"/>
              <a:gd name="T104" fmla="*/ 163 w 199"/>
              <a:gd name="T105" fmla="*/ 177 h 191"/>
              <a:gd name="T106" fmla="*/ 161 w 199"/>
              <a:gd name="T107" fmla="*/ 177 h 191"/>
              <a:gd name="T108" fmla="*/ 129 w 199"/>
              <a:gd name="T109" fmla="*/ 186 h 191"/>
              <a:gd name="T110" fmla="*/ 76 w 199"/>
              <a:gd name="T111" fmla="*/ 177 h 191"/>
              <a:gd name="T112" fmla="*/ 18 w 199"/>
              <a:gd name="T113" fmla="*/ 135 h 191"/>
              <a:gd name="T114" fmla="*/ 8 w 199"/>
              <a:gd name="T115" fmla="*/ 116 h 1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99" h="191">
                <a:moveTo>
                  <a:pt x="46" y="45"/>
                </a:moveTo>
                <a:cubicBezTo>
                  <a:pt x="47" y="41"/>
                  <a:pt x="48" y="37"/>
                  <a:pt x="50" y="33"/>
                </a:cubicBezTo>
                <a:cubicBezTo>
                  <a:pt x="50" y="31"/>
                  <a:pt x="52" y="29"/>
                  <a:pt x="53" y="27"/>
                </a:cubicBezTo>
                <a:cubicBezTo>
                  <a:pt x="54" y="26"/>
                  <a:pt x="54" y="25"/>
                  <a:pt x="54" y="24"/>
                </a:cubicBezTo>
                <a:cubicBezTo>
                  <a:pt x="56" y="20"/>
                  <a:pt x="59" y="16"/>
                  <a:pt x="62" y="13"/>
                </a:cubicBezTo>
                <a:cubicBezTo>
                  <a:pt x="63" y="12"/>
                  <a:pt x="65" y="11"/>
                  <a:pt x="66" y="10"/>
                </a:cubicBezTo>
                <a:cubicBezTo>
                  <a:pt x="69" y="7"/>
                  <a:pt x="73" y="4"/>
                  <a:pt x="77" y="3"/>
                </a:cubicBezTo>
                <a:cubicBezTo>
                  <a:pt x="79" y="1"/>
                  <a:pt x="85" y="1"/>
                  <a:pt x="88" y="0"/>
                </a:cubicBezTo>
                <a:cubicBezTo>
                  <a:pt x="91" y="0"/>
                  <a:pt x="93" y="0"/>
                  <a:pt x="95" y="1"/>
                </a:cubicBezTo>
                <a:cubicBezTo>
                  <a:pt x="97" y="1"/>
                  <a:pt x="99" y="2"/>
                  <a:pt x="101" y="3"/>
                </a:cubicBezTo>
                <a:cubicBezTo>
                  <a:pt x="105" y="3"/>
                  <a:pt x="108" y="4"/>
                  <a:pt x="112" y="5"/>
                </a:cubicBezTo>
                <a:cubicBezTo>
                  <a:pt x="117" y="7"/>
                  <a:pt x="121" y="10"/>
                  <a:pt x="126" y="12"/>
                </a:cubicBezTo>
                <a:cubicBezTo>
                  <a:pt x="128" y="13"/>
                  <a:pt x="130" y="14"/>
                  <a:pt x="133" y="15"/>
                </a:cubicBezTo>
                <a:cubicBezTo>
                  <a:pt x="139" y="19"/>
                  <a:pt x="145" y="23"/>
                  <a:pt x="151" y="27"/>
                </a:cubicBezTo>
                <a:cubicBezTo>
                  <a:pt x="158" y="33"/>
                  <a:pt x="165" y="40"/>
                  <a:pt x="171" y="47"/>
                </a:cubicBezTo>
                <a:cubicBezTo>
                  <a:pt x="173" y="51"/>
                  <a:pt x="176" y="54"/>
                  <a:pt x="178" y="57"/>
                </a:cubicBezTo>
                <a:cubicBezTo>
                  <a:pt x="181" y="61"/>
                  <a:pt x="183" y="65"/>
                  <a:pt x="185" y="68"/>
                </a:cubicBezTo>
                <a:cubicBezTo>
                  <a:pt x="189" y="78"/>
                  <a:pt x="195" y="89"/>
                  <a:pt x="197" y="101"/>
                </a:cubicBezTo>
                <a:cubicBezTo>
                  <a:pt x="198" y="107"/>
                  <a:pt x="199" y="113"/>
                  <a:pt x="199" y="120"/>
                </a:cubicBezTo>
                <a:cubicBezTo>
                  <a:pt x="199" y="126"/>
                  <a:pt x="198" y="131"/>
                  <a:pt x="197" y="137"/>
                </a:cubicBezTo>
                <a:cubicBezTo>
                  <a:pt x="196" y="140"/>
                  <a:pt x="195" y="142"/>
                  <a:pt x="196" y="144"/>
                </a:cubicBezTo>
                <a:cubicBezTo>
                  <a:pt x="193" y="153"/>
                  <a:pt x="187" y="161"/>
                  <a:pt x="179" y="166"/>
                </a:cubicBezTo>
                <a:cubicBezTo>
                  <a:pt x="178" y="167"/>
                  <a:pt x="175" y="168"/>
                  <a:pt x="173" y="169"/>
                </a:cubicBezTo>
                <a:cubicBezTo>
                  <a:pt x="171" y="171"/>
                  <a:pt x="170" y="173"/>
                  <a:pt x="169" y="175"/>
                </a:cubicBezTo>
                <a:cubicBezTo>
                  <a:pt x="156" y="187"/>
                  <a:pt x="134" y="191"/>
                  <a:pt x="114" y="190"/>
                </a:cubicBezTo>
                <a:cubicBezTo>
                  <a:pt x="107" y="190"/>
                  <a:pt x="100" y="188"/>
                  <a:pt x="93" y="187"/>
                </a:cubicBezTo>
                <a:cubicBezTo>
                  <a:pt x="86" y="185"/>
                  <a:pt x="80" y="184"/>
                  <a:pt x="74" y="181"/>
                </a:cubicBezTo>
                <a:cubicBezTo>
                  <a:pt x="73" y="181"/>
                  <a:pt x="73" y="180"/>
                  <a:pt x="72" y="180"/>
                </a:cubicBezTo>
                <a:cubicBezTo>
                  <a:pt x="67" y="178"/>
                  <a:pt x="62" y="176"/>
                  <a:pt x="57" y="173"/>
                </a:cubicBezTo>
                <a:cubicBezTo>
                  <a:pt x="55" y="172"/>
                  <a:pt x="54" y="171"/>
                  <a:pt x="52" y="170"/>
                </a:cubicBezTo>
                <a:cubicBezTo>
                  <a:pt x="51" y="169"/>
                  <a:pt x="49" y="168"/>
                  <a:pt x="47" y="167"/>
                </a:cubicBezTo>
                <a:cubicBezTo>
                  <a:pt x="41" y="163"/>
                  <a:pt x="34" y="157"/>
                  <a:pt x="28" y="152"/>
                </a:cubicBezTo>
                <a:cubicBezTo>
                  <a:pt x="26" y="151"/>
                  <a:pt x="25" y="150"/>
                  <a:pt x="24" y="149"/>
                </a:cubicBezTo>
                <a:cubicBezTo>
                  <a:pt x="22" y="147"/>
                  <a:pt x="21" y="145"/>
                  <a:pt x="19" y="143"/>
                </a:cubicBezTo>
                <a:cubicBezTo>
                  <a:pt x="12" y="134"/>
                  <a:pt x="5" y="122"/>
                  <a:pt x="2" y="109"/>
                </a:cubicBezTo>
                <a:cubicBezTo>
                  <a:pt x="2" y="108"/>
                  <a:pt x="1" y="107"/>
                  <a:pt x="1" y="107"/>
                </a:cubicBezTo>
                <a:cubicBezTo>
                  <a:pt x="0" y="100"/>
                  <a:pt x="0" y="94"/>
                  <a:pt x="1" y="87"/>
                </a:cubicBezTo>
                <a:cubicBezTo>
                  <a:pt x="1" y="81"/>
                  <a:pt x="3" y="76"/>
                  <a:pt x="5" y="71"/>
                </a:cubicBezTo>
                <a:cubicBezTo>
                  <a:pt x="6" y="69"/>
                  <a:pt x="8" y="68"/>
                  <a:pt x="9" y="66"/>
                </a:cubicBezTo>
                <a:cubicBezTo>
                  <a:pt x="14" y="58"/>
                  <a:pt x="22" y="53"/>
                  <a:pt x="30" y="48"/>
                </a:cubicBezTo>
                <a:cubicBezTo>
                  <a:pt x="36" y="47"/>
                  <a:pt x="39" y="45"/>
                  <a:pt x="46" y="45"/>
                </a:cubicBezTo>
                <a:close/>
                <a:moveTo>
                  <a:pt x="177" y="164"/>
                </a:moveTo>
                <a:cubicBezTo>
                  <a:pt x="180" y="163"/>
                  <a:pt x="183" y="161"/>
                  <a:pt x="185" y="159"/>
                </a:cubicBezTo>
                <a:cubicBezTo>
                  <a:pt x="186" y="158"/>
                  <a:pt x="186" y="157"/>
                  <a:pt x="186" y="156"/>
                </a:cubicBezTo>
                <a:cubicBezTo>
                  <a:pt x="187" y="155"/>
                  <a:pt x="188" y="155"/>
                  <a:pt x="189" y="154"/>
                </a:cubicBezTo>
                <a:cubicBezTo>
                  <a:pt x="191" y="151"/>
                  <a:pt x="193" y="147"/>
                  <a:pt x="194" y="143"/>
                </a:cubicBezTo>
                <a:cubicBezTo>
                  <a:pt x="194" y="141"/>
                  <a:pt x="194" y="139"/>
                  <a:pt x="194" y="138"/>
                </a:cubicBezTo>
                <a:cubicBezTo>
                  <a:pt x="195" y="131"/>
                  <a:pt x="197" y="125"/>
                  <a:pt x="197" y="119"/>
                </a:cubicBezTo>
                <a:cubicBezTo>
                  <a:pt x="197" y="112"/>
                  <a:pt x="196" y="106"/>
                  <a:pt x="195" y="99"/>
                </a:cubicBezTo>
                <a:cubicBezTo>
                  <a:pt x="194" y="98"/>
                  <a:pt x="194" y="97"/>
                  <a:pt x="193" y="95"/>
                </a:cubicBezTo>
                <a:cubicBezTo>
                  <a:pt x="193" y="94"/>
                  <a:pt x="192" y="92"/>
                  <a:pt x="192" y="91"/>
                </a:cubicBezTo>
                <a:cubicBezTo>
                  <a:pt x="189" y="83"/>
                  <a:pt x="185" y="73"/>
                  <a:pt x="181" y="66"/>
                </a:cubicBezTo>
                <a:cubicBezTo>
                  <a:pt x="178" y="61"/>
                  <a:pt x="176" y="58"/>
                  <a:pt x="173" y="54"/>
                </a:cubicBezTo>
                <a:cubicBezTo>
                  <a:pt x="169" y="49"/>
                  <a:pt x="166" y="45"/>
                  <a:pt x="162" y="41"/>
                </a:cubicBezTo>
                <a:cubicBezTo>
                  <a:pt x="158" y="37"/>
                  <a:pt x="155" y="33"/>
                  <a:pt x="150" y="29"/>
                </a:cubicBezTo>
                <a:cubicBezTo>
                  <a:pt x="147" y="27"/>
                  <a:pt x="143" y="24"/>
                  <a:pt x="140" y="22"/>
                </a:cubicBezTo>
                <a:cubicBezTo>
                  <a:pt x="139" y="21"/>
                  <a:pt x="138" y="20"/>
                  <a:pt x="137" y="20"/>
                </a:cubicBezTo>
                <a:cubicBezTo>
                  <a:pt x="132" y="17"/>
                  <a:pt x="126" y="14"/>
                  <a:pt x="121" y="12"/>
                </a:cubicBezTo>
                <a:cubicBezTo>
                  <a:pt x="119" y="11"/>
                  <a:pt x="117" y="10"/>
                  <a:pt x="115" y="10"/>
                </a:cubicBezTo>
                <a:cubicBezTo>
                  <a:pt x="114" y="9"/>
                  <a:pt x="113" y="8"/>
                  <a:pt x="112" y="8"/>
                </a:cubicBezTo>
                <a:cubicBezTo>
                  <a:pt x="108" y="6"/>
                  <a:pt x="103" y="5"/>
                  <a:pt x="98" y="4"/>
                </a:cubicBezTo>
                <a:cubicBezTo>
                  <a:pt x="97" y="4"/>
                  <a:pt x="97" y="3"/>
                  <a:pt x="96" y="3"/>
                </a:cubicBezTo>
                <a:cubicBezTo>
                  <a:pt x="93" y="3"/>
                  <a:pt x="90" y="3"/>
                  <a:pt x="87" y="3"/>
                </a:cubicBezTo>
                <a:cubicBezTo>
                  <a:pt x="81" y="3"/>
                  <a:pt x="77" y="5"/>
                  <a:pt x="73" y="8"/>
                </a:cubicBezTo>
                <a:cubicBezTo>
                  <a:pt x="63" y="14"/>
                  <a:pt x="56" y="23"/>
                  <a:pt x="52" y="34"/>
                </a:cubicBezTo>
                <a:cubicBezTo>
                  <a:pt x="51" y="38"/>
                  <a:pt x="51" y="42"/>
                  <a:pt x="51" y="46"/>
                </a:cubicBezTo>
                <a:cubicBezTo>
                  <a:pt x="50" y="57"/>
                  <a:pt x="51" y="67"/>
                  <a:pt x="53" y="78"/>
                </a:cubicBezTo>
                <a:cubicBezTo>
                  <a:pt x="56" y="91"/>
                  <a:pt x="62" y="103"/>
                  <a:pt x="68" y="112"/>
                </a:cubicBezTo>
                <a:cubicBezTo>
                  <a:pt x="71" y="117"/>
                  <a:pt x="74" y="123"/>
                  <a:pt x="77" y="127"/>
                </a:cubicBezTo>
                <a:cubicBezTo>
                  <a:pt x="78" y="128"/>
                  <a:pt x="80" y="129"/>
                  <a:pt x="81" y="130"/>
                </a:cubicBezTo>
                <a:cubicBezTo>
                  <a:pt x="83" y="134"/>
                  <a:pt x="85" y="135"/>
                  <a:pt x="87" y="137"/>
                </a:cubicBezTo>
                <a:cubicBezTo>
                  <a:pt x="89" y="139"/>
                  <a:pt x="91" y="142"/>
                  <a:pt x="93" y="144"/>
                </a:cubicBezTo>
                <a:cubicBezTo>
                  <a:pt x="96" y="145"/>
                  <a:pt x="98" y="147"/>
                  <a:pt x="100" y="150"/>
                </a:cubicBezTo>
                <a:cubicBezTo>
                  <a:pt x="117" y="162"/>
                  <a:pt x="152" y="177"/>
                  <a:pt x="177" y="164"/>
                </a:cubicBezTo>
                <a:close/>
                <a:moveTo>
                  <a:pt x="47" y="48"/>
                </a:moveTo>
                <a:cubicBezTo>
                  <a:pt x="47" y="54"/>
                  <a:pt x="47" y="60"/>
                  <a:pt x="48" y="65"/>
                </a:cubicBezTo>
                <a:cubicBezTo>
                  <a:pt x="48" y="59"/>
                  <a:pt x="48" y="52"/>
                  <a:pt x="49" y="45"/>
                </a:cubicBezTo>
                <a:cubicBezTo>
                  <a:pt x="47" y="46"/>
                  <a:pt x="48" y="47"/>
                  <a:pt x="47" y="48"/>
                </a:cubicBezTo>
                <a:close/>
                <a:moveTo>
                  <a:pt x="152" y="174"/>
                </a:moveTo>
                <a:cubicBezTo>
                  <a:pt x="139" y="176"/>
                  <a:pt x="127" y="172"/>
                  <a:pt x="117" y="168"/>
                </a:cubicBezTo>
                <a:cubicBezTo>
                  <a:pt x="114" y="167"/>
                  <a:pt x="111" y="165"/>
                  <a:pt x="109" y="164"/>
                </a:cubicBezTo>
                <a:cubicBezTo>
                  <a:pt x="106" y="162"/>
                  <a:pt x="103" y="161"/>
                  <a:pt x="100" y="159"/>
                </a:cubicBezTo>
                <a:cubicBezTo>
                  <a:pt x="96" y="157"/>
                  <a:pt x="93" y="153"/>
                  <a:pt x="89" y="150"/>
                </a:cubicBezTo>
                <a:cubicBezTo>
                  <a:pt x="86" y="147"/>
                  <a:pt x="82" y="143"/>
                  <a:pt x="79" y="140"/>
                </a:cubicBezTo>
                <a:cubicBezTo>
                  <a:pt x="72" y="132"/>
                  <a:pt x="67" y="124"/>
                  <a:pt x="62" y="116"/>
                </a:cubicBezTo>
                <a:cubicBezTo>
                  <a:pt x="61" y="115"/>
                  <a:pt x="59" y="114"/>
                  <a:pt x="59" y="113"/>
                </a:cubicBezTo>
                <a:cubicBezTo>
                  <a:pt x="59" y="112"/>
                  <a:pt x="59" y="111"/>
                  <a:pt x="59" y="110"/>
                </a:cubicBezTo>
                <a:cubicBezTo>
                  <a:pt x="58" y="110"/>
                  <a:pt x="58" y="109"/>
                  <a:pt x="57" y="108"/>
                </a:cubicBezTo>
                <a:cubicBezTo>
                  <a:pt x="55" y="104"/>
                  <a:pt x="54" y="99"/>
                  <a:pt x="52" y="94"/>
                </a:cubicBezTo>
                <a:cubicBezTo>
                  <a:pt x="52" y="93"/>
                  <a:pt x="51" y="91"/>
                  <a:pt x="51" y="90"/>
                </a:cubicBezTo>
                <a:cubicBezTo>
                  <a:pt x="50" y="89"/>
                  <a:pt x="51" y="88"/>
                  <a:pt x="51" y="87"/>
                </a:cubicBezTo>
                <a:cubicBezTo>
                  <a:pt x="50" y="86"/>
                  <a:pt x="49" y="85"/>
                  <a:pt x="49" y="84"/>
                </a:cubicBezTo>
                <a:cubicBezTo>
                  <a:pt x="49" y="83"/>
                  <a:pt x="49" y="83"/>
                  <a:pt x="49" y="82"/>
                </a:cubicBezTo>
                <a:cubicBezTo>
                  <a:pt x="46" y="71"/>
                  <a:pt x="44" y="59"/>
                  <a:pt x="45" y="48"/>
                </a:cubicBezTo>
                <a:cubicBezTo>
                  <a:pt x="29" y="48"/>
                  <a:pt x="16" y="58"/>
                  <a:pt x="9" y="70"/>
                </a:cubicBezTo>
                <a:cubicBezTo>
                  <a:pt x="8" y="76"/>
                  <a:pt x="5" y="84"/>
                  <a:pt x="5" y="90"/>
                </a:cubicBezTo>
                <a:cubicBezTo>
                  <a:pt x="6" y="95"/>
                  <a:pt x="6" y="101"/>
                  <a:pt x="7" y="103"/>
                </a:cubicBezTo>
                <a:cubicBezTo>
                  <a:pt x="8" y="112"/>
                  <a:pt x="12" y="120"/>
                  <a:pt x="15" y="127"/>
                </a:cubicBezTo>
                <a:cubicBezTo>
                  <a:pt x="19" y="134"/>
                  <a:pt x="26" y="139"/>
                  <a:pt x="31" y="145"/>
                </a:cubicBezTo>
                <a:cubicBezTo>
                  <a:pt x="32" y="145"/>
                  <a:pt x="33" y="147"/>
                  <a:pt x="34" y="148"/>
                </a:cubicBezTo>
                <a:cubicBezTo>
                  <a:pt x="35" y="149"/>
                  <a:pt x="36" y="149"/>
                  <a:pt x="37" y="150"/>
                </a:cubicBezTo>
                <a:cubicBezTo>
                  <a:pt x="38" y="151"/>
                  <a:pt x="38" y="153"/>
                  <a:pt x="40" y="153"/>
                </a:cubicBezTo>
                <a:cubicBezTo>
                  <a:pt x="40" y="154"/>
                  <a:pt x="41" y="154"/>
                  <a:pt x="41" y="155"/>
                </a:cubicBezTo>
                <a:cubicBezTo>
                  <a:pt x="44" y="157"/>
                  <a:pt x="46" y="158"/>
                  <a:pt x="49" y="160"/>
                </a:cubicBezTo>
                <a:cubicBezTo>
                  <a:pt x="51" y="161"/>
                  <a:pt x="52" y="162"/>
                  <a:pt x="54" y="163"/>
                </a:cubicBezTo>
                <a:cubicBezTo>
                  <a:pt x="55" y="164"/>
                  <a:pt x="57" y="165"/>
                  <a:pt x="59" y="166"/>
                </a:cubicBezTo>
                <a:cubicBezTo>
                  <a:pt x="62" y="167"/>
                  <a:pt x="65" y="170"/>
                  <a:pt x="68" y="171"/>
                </a:cubicBezTo>
                <a:cubicBezTo>
                  <a:pt x="72" y="174"/>
                  <a:pt x="75" y="174"/>
                  <a:pt x="79" y="176"/>
                </a:cubicBezTo>
                <a:cubicBezTo>
                  <a:pt x="81" y="176"/>
                  <a:pt x="83" y="178"/>
                  <a:pt x="85" y="179"/>
                </a:cubicBezTo>
                <a:cubicBezTo>
                  <a:pt x="86" y="179"/>
                  <a:pt x="87" y="179"/>
                  <a:pt x="88" y="179"/>
                </a:cubicBezTo>
                <a:cubicBezTo>
                  <a:pt x="91" y="179"/>
                  <a:pt x="93" y="181"/>
                  <a:pt x="95" y="181"/>
                </a:cubicBezTo>
                <a:cubicBezTo>
                  <a:pt x="97" y="182"/>
                  <a:pt x="101" y="183"/>
                  <a:pt x="104" y="183"/>
                </a:cubicBezTo>
                <a:cubicBezTo>
                  <a:pt x="105" y="183"/>
                  <a:pt x="105" y="182"/>
                  <a:pt x="106" y="182"/>
                </a:cubicBezTo>
                <a:cubicBezTo>
                  <a:pt x="110" y="182"/>
                  <a:pt x="113" y="184"/>
                  <a:pt x="117" y="184"/>
                </a:cubicBezTo>
                <a:cubicBezTo>
                  <a:pt x="121" y="184"/>
                  <a:pt x="126" y="184"/>
                  <a:pt x="131" y="183"/>
                </a:cubicBezTo>
                <a:cubicBezTo>
                  <a:pt x="133" y="183"/>
                  <a:pt x="137" y="182"/>
                  <a:pt x="138" y="182"/>
                </a:cubicBezTo>
                <a:cubicBezTo>
                  <a:pt x="143" y="181"/>
                  <a:pt x="146" y="180"/>
                  <a:pt x="150" y="179"/>
                </a:cubicBezTo>
                <a:cubicBezTo>
                  <a:pt x="156" y="177"/>
                  <a:pt x="160" y="175"/>
                  <a:pt x="164" y="172"/>
                </a:cubicBezTo>
                <a:cubicBezTo>
                  <a:pt x="161" y="174"/>
                  <a:pt x="157" y="174"/>
                  <a:pt x="152" y="174"/>
                </a:cubicBezTo>
                <a:close/>
                <a:moveTo>
                  <a:pt x="48" y="67"/>
                </a:moveTo>
                <a:cubicBezTo>
                  <a:pt x="49" y="67"/>
                  <a:pt x="49" y="65"/>
                  <a:pt x="48" y="65"/>
                </a:cubicBezTo>
                <a:cubicBezTo>
                  <a:pt x="48" y="66"/>
                  <a:pt x="48" y="66"/>
                  <a:pt x="48" y="67"/>
                </a:cubicBezTo>
                <a:close/>
                <a:moveTo>
                  <a:pt x="49" y="72"/>
                </a:moveTo>
                <a:cubicBezTo>
                  <a:pt x="50" y="77"/>
                  <a:pt x="51" y="82"/>
                  <a:pt x="52" y="86"/>
                </a:cubicBezTo>
                <a:cubicBezTo>
                  <a:pt x="53" y="90"/>
                  <a:pt x="54" y="93"/>
                  <a:pt x="56" y="97"/>
                </a:cubicBezTo>
                <a:cubicBezTo>
                  <a:pt x="57" y="101"/>
                  <a:pt x="58" y="104"/>
                  <a:pt x="59" y="107"/>
                </a:cubicBezTo>
                <a:cubicBezTo>
                  <a:pt x="61" y="112"/>
                  <a:pt x="63" y="116"/>
                  <a:pt x="66" y="119"/>
                </a:cubicBezTo>
                <a:cubicBezTo>
                  <a:pt x="73" y="130"/>
                  <a:pt x="80" y="139"/>
                  <a:pt x="89" y="147"/>
                </a:cubicBezTo>
                <a:cubicBezTo>
                  <a:pt x="96" y="154"/>
                  <a:pt x="103" y="159"/>
                  <a:pt x="112" y="164"/>
                </a:cubicBezTo>
                <a:cubicBezTo>
                  <a:pt x="117" y="166"/>
                  <a:pt x="122" y="168"/>
                  <a:pt x="128" y="170"/>
                </a:cubicBezTo>
                <a:cubicBezTo>
                  <a:pt x="137" y="172"/>
                  <a:pt x="146" y="174"/>
                  <a:pt x="155" y="172"/>
                </a:cubicBezTo>
                <a:cubicBezTo>
                  <a:pt x="152" y="172"/>
                  <a:pt x="149" y="171"/>
                  <a:pt x="145" y="171"/>
                </a:cubicBezTo>
                <a:cubicBezTo>
                  <a:pt x="139" y="170"/>
                  <a:pt x="133" y="169"/>
                  <a:pt x="126" y="166"/>
                </a:cubicBezTo>
                <a:cubicBezTo>
                  <a:pt x="122" y="165"/>
                  <a:pt x="117" y="163"/>
                  <a:pt x="113" y="160"/>
                </a:cubicBezTo>
                <a:cubicBezTo>
                  <a:pt x="102" y="154"/>
                  <a:pt x="91" y="145"/>
                  <a:pt x="82" y="135"/>
                </a:cubicBezTo>
                <a:cubicBezTo>
                  <a:pt x="80" y="132"/>
                  <a:pt x="77" y="129"/>
                  <a:pt x="74" y="126"/>
                </a:cubicBezTo>
                <a:cubicBezTo>
                  <a:pt x="66" y="115"/>
                  <a:pt x="60" y="102"/>
                  <a:pt x="54" y="89"/>
                </a:cubicBezTo>
                <a:cubicBezTo>
                  <a:pt x="52" y="82"/>
                  <a:pt x="51" y="75"/>
                  <a:pt x="49" y="69"/>
                </a:cubicBezTo>
                <a:cubicBezTo>
                  <a:pt x="49" y="70"/>
                  <a:pt x="49" y="71"/>
                  <a:pt x="49" y="72"/>
                </a:cubicBezTo>
                <a:close/>
                <a:moveTo>
                  <a:pt x="5" y="79"/>
                </a:moveTo>
                <a:cubicBezTo>
                  <a:pt x="5" y="80"/>
                  <a:pt x="5" y="78"/>
                  <a:pt x="5" y="78"/>
                </a:cubicBezTo>
                <a:cubicBezTo>
                  <a:pt x="5" y="78"/>
                  <a:pt x="5" y="79"/>
                  <a:pt x="5" y="79"/>
                </a:cubicBezTo>
                <a:close/>
                <a:moveTo>
                  <a:pt x="3" y="96"/>
                </a:moveTo>
                <a:cubicBezTo>
                  <a:pt x="3" y="97"/>
                  <a:pt x="2" y="97"/>
                  <a:pt x="2" y="98"/>
                </a:cubicBezTo>
                <a:cubicBezTo>
                  <a:pt x="2" y="101"/>
                  <a:pt x="3" y="103"/>
                  <a:pt x="4" y="106"/>
                </a:cubicBezTo>
                <a:cubicBezTo>
                  <a:pt x="4" y="107"/>
                  <a:pt x="3" y="106"/>
                  <a:pt x="3" y="107"/>
                </a:cubicBezTo>
                <a:cubicBezTo>
                  <a:pt x="6" y="117"/>
                  <a:pt x="9" y="124"/>
                  <a:pt x="14" y="132"/>
                </a:cubicBezTo>
                <a:cubicBezTo>
                  <a:pt x="14" y="133"/>
                  <a:pt x="15" y="133"/>
                  <a:pt x="15" y="133"/>
                </a:cubicBezTo>
                <a:cubicBezTo>
                  <a:pt x="16" y="135"/>
                  <a:pt x="17" y="136"/>
                  <a:pt x="18" y="137"/>
                </a:cubicBezTo>
                <a:cubicBezTo>
                  <a:pt x="19" y="138"/>
                  <a:pt x="18" y="138"/>
                  <a:pt x="18" y="139"/>
                </a:cubicBezTo>
                <a:cubicBezTo>
                  <a:pt x="21" y="142"/>
                  <a:pt x="25" y="146"/>
                  <a:pt x="28" y="149"/>
                </a:cubicBezTo>
                <a:cubicBezTo>
                  <a:pt x="31" y="153"/>
                  <a:pt x="35" y="156"/>
                  <a:pt x="40" y="159"/>
                </a:cubicBezTo>
                <a:cubicBezTo>
                  <a:pt x="41" y="162"/>
                  <a:pt x="46" y="162"/>
                  <a:pt x="48" y="165"/>
                </a:cubicBezTo>
                <a:cubicBezTo>
                  <a:pt x="52" y="167"/>
                  <a:pt x="56" y="170"/>
                  <a:pt x="60" y="172"/>
                </a:cubicBezTo>
                <a:cubicBezTo>
                  <a:pt x="65" y="174"/>
                  <a:pt x="69" y="176"/>
                  <a:pt x="74" y="179"/>
                </a:cubicBezTo>
                <a:cubicBezTo>
                  <a:pt x="77" y="180"/>
                  <a:pt x="81" y="182"/>
                  <a:pt x="84" y="183"/>
                </a:cubicBezTo>
                <a:cubicBezTo>
                  <a:pt x="100" y="188"/>
                  <a:pt x="118" y="189"/>
                  <a:pt x="134" y="186"/>
                </a:cubicBezTo>
                <a:cubicBezTo>
                  <a:pt x="144" y="185"/>
                  <a:pt x="154" y="182"/>
                  <a:pt x="162" y="178"/>
                </a:cubicBezTo>
                <a:cubicBezTo>
                  <a:pt x="162" y="178"/>
                  <a:pt x="162" y="177"/>
                  <a:pt x="163" y="177"/>
                </a:cubicBezTo>
                <a:cubicBezTo>
                  <a:pt x="163" y="176"/>
                  <a:pt x="165" y="176"/>
                  <a:pt x="165" y="176"/>
                </a:cubicBezTo>
                <a:cubicBezTo>
                  <a:pt x="167" y="175"/>
                  <a:pt x="169" y="172"/>
                  <a:pt x="169" y="171"/>
                </a:cubicBezTo>
                <a:cubicBezTo>
                  <a:pt x="167" y="174"/>
                  <a:pt x="164" y="175"/>
                  <a:pt x="161" y="177"/>
                </a:cubicBezTo>
                <a:cubicBezTo>
                  <a:pt x="159" y="177"/>
                  <a:pt x="158" y="179"/>
                  <a:pt x="156" y="179"/>
                </a:cubicBezTo>
                <a:cubicBezTo>
                  <a:pt x="153" y="180"/>
                  <a:pt x="151" y="181"/>
                  <a:pt x="150" y="181"/>
                </a:cubicBezTo>
                <a:cubicBezTo>
                  <a:pt x="143" y="184"/>
                  <a:pt x="136" y="184"/>
                  <a:pt x="129" y="186"/>
                </a:cubicBezTo>
                <a:cubicBezTo>
                  <a:pt x="127" y="185"/>
                  <a:pt x="124" y="185"/>
                  <a:pt x="122" y="186"/>
                </a:cubicBezTo>
                <a:cubicBezTo>
                  <a:pt x="112" y="186"/>
                  <a:pt x="102" y="185"/>
                  <a:pt x="92" y="182"/>
                </a:cubicBezTo>
                <a:cubicBezTo>
                  <a:pt x="88" y="181"/>
                  <a:pt x="82" y="180"/>
                  <a:pt x="76" y="177"/>
                </a:cubicBezTo>
                <a:cubicBezTo>
                  <a:pt x="76" y="177"/>
                  <a:pt x="76" y="177"/>
                  <a:pt x="75" y="177"/>
                </a:cubicBezTo>
                <a:cubicBezTo>
                  <a:pt x="69" y="174"/>
                  <a:pt x="64" y="170"/>
                  <a:pt x="58" y="168"/>
                </a:cubicBezTo>
                <a:cubicBezTo>
                  <a:pt x="41" y="160"/>
                  <a:pt x="30" y="147"/>
                  <a:pt x="18" y="135"/>
                </a:cubicBezTo>
                <a:cubicBezTo>
                  <a:pt x="15" y="131"/>
                  <a:pt x="12" y="126"/>
                  <a:pt x="10" y="122"/>
                </a:cubicBezTo>
                <a:cubicBezTo>
                  <a:pt x="9" y="120"/>
                  <a:pt x="9" y="118"/>
                  <a:pt x="8" y="117"/>
                </a:cubicBezTo>
                <a:cubicBezTo>
                  <a:pt x="8" y="117"/>
                  <a:pt x="8" y="117"/>
                  <a:pt x="8" y="116"/>
                </a:cubicBezTo>
                <a:cubicBezTo>
                  <a:pt x="3" y="106"/>
                  <a:pt x="3" y="96"/>
                  <a:pt x="4" y="84"/>
                </a:cubicBezTo>
                <a:cubicBezTo>
                  <a:pt x="2" y="88"/>
                  <a:pt x="4" y="92"/>
                  <a:pt x="3" y="9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22" name="Freeform 289"/>
          <p:cNvSpPr>
            <a:spLocks noEditPoints="1"/>
          </p:cNvSpPr>
          <p:nvPr/>
        </p:nvSpPr>
        <p:spPr bwMode="auto">
          <a:xfrm>
            <a:off x="2525713" y="1522413"/>
            <a:ext cx="144462" cy="179387"/>
          </a:xfrm>
          <a:custGeom>
            <a:avLst/>
            <a:gdLst>
              <a:gd name="T0" fmla="*/ 16 w 46"/>
              <a:gd name="T1" fmla="*/ 0 h 57"/>
              <a:gd name="T2" fmla="*/ 45 w 46"/>
              <a:gd name="T3" fmla="*/ 35 h 57"/>
              <a:gd name="T4" fmla="*/ 39 w 46"/>
              <a:gd name="T5" fmla="*/ 53 h 57"/>
              <a:gd name="T6" fmla="*/ 36 w 46"/>
              <a:gd name="T7" fmla="*/ 55 h 57"/>
              <a:gd name="T8" fmla="*/ 1 w 46"/>
              <a:gd name="T9" fmla="*/ 19 h 57"/>
              <a:gd name="T10" fmla="*/ 1 w 46"/>
              <a:gd name="T11" fmla="*/ 9 h 57"/>
              <a:gd name="T12" fmla="*/ 5 w 46"/>
              <a:gd name="T13" fmla="*/ 3 h 57"/>
              <a:gd name="T14" fmla="*/ 16 w 46"/>
              <a:gd name="T15" fmla="*/ 0 h 57"/>
              <a:gd name="T16" fmla="*/ 16 w 46"/>
              <a:gd name="T17" fmla="*/ 3 h 57"/>
              <a:gd name="T18" fmla="*/ 7 w 46"/>
              <a:gd name="T19" fmla="*/ 5 h 57"/>
              <a:gd name="T20" fmla="*/ 9 w 46"/>
              <a:gd name="T21" fmla="*/ 32 h 57"/>
              <a:gd name="T22" fmla="*/ 14 w 46"/>
              <a:gd name="T23" fmla="*/ 42 h 57"/>
              <a:gd name="T24" fmla="*/ 21 w 46"/>
              <a:gd name="T25" fmla="*/ 49 h 57"/>
              <a:gd name="T26" fmla="*/ 28 w 46"/>
              <a:gd name="T27" fmla="*/ 52 h 57"/>
              <a:gd name="T28" fmla="*/ 40 w 46"/>
              <a:gd name="T29" fmla="*/ 50 h 57"/>
              <a:gd name="T30" fmla="*/ 41 w 46"/>
              <a:gd name="T31" fmla="*/ 28 h 57"/>
              <a:gd name="T32" fmla="*/ 35 w 46"/>
              <a:gd name="T33" fmla="*/ 16 h 57"/>
              <a:gd name="T34" fmla="*/ 34 w 46"/>
              <a:gd name="T35" fmla="*/ 15 h 57"/>
              <a:gd name="T36" fmla="*/ 16 w 46"/>
              <a:gd name="T37" fmla="*/ 3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6" h="57">
                <a:moveTo>
                  <a:pt x="16" y="0"/>
                </a:moveTo>
                <a:cubicBezTo>
                  <a:pt x="32" y="5"/>
                  <a:pt x="41" y="19"/>
                  <a:pt x="45" y="35"/>
                </a:cubicBezTo>
                <a:cubicBezTo>
                  <a:pt x="46" y="43"/>
                  <a:pt x="45" y="50"/>
                  <a:pt x="39" y="53"/>
                </a:cubicBezTo>
                <a:cubicBezTo>
                  <a:pt x="38" y="54"/>
                  <a:pt x="37" y="55"/>
                  <a:pt x="36" y="55"/>
                </a:cubicBezTo>
                <a:cubicBezTo>
                  <a:pt x="20" y="57"/>
                  <a:pt x="3" y="36"/>
                  <a:pt x="1" y="19"/>
                </a:cubicBezTo>
                <a:cubicBezTo>
                  <a:pt x="0" y="15"/>
                  <a:pt x="0" y="12"/>
                  <a:pt x="1" y="9"/>
                </a:cubicBezTo>
                <a:cubicBezTo>
                  <a:pt x="2" y="7"/>
                  <a:pt x="4" y="4"/>
                  <a:pt x="5" y="3"/>
                </a:cubicBezTo>
                <a:cubicBezTo>
                  <a:pt x="8" y="1"/>
                  <a:pt x="12" y="1"/>
                  <a:pt x="16" y="0"/>
                </a:cubicBezTo>
                <a:close/>
                <a:moveTo>
                  <a:pt x="16" y="3"/>
                </a:moveTo>
                <a:cubicBezTo>
                  <a:pt x="13" y="3"/>
                  <a:pt x="9" y="3"/>
                  <a:pt x="7" y="5"/>
                </a:cubicBezTo>
                <a:cubicBezTo>
                  <a:pt x="2" y="13"/>
                  <a:pt x="4" y="27"/>
                  <a:pt x="9" y="32"/>
                </a:cubicBezTo>
                <a:cubicBezTo>
                  <a:pt x="10" y="36"/>
                  <a:pt x="12" y="39"/>
                  <a:pt x="14" y="42"/>
                </a:cubicBezTo>
                <a:cubicBezTo>
                  <a:pt x="16" y="45"/>
                  <a:pt x="18" y="47"/>
                  <a:pt x="21" y="49"/>
                </a:cubicBezTo>
                <a:cubicBezTo>
                  <a:pt x="22" y="50"/>
                  <a:pt x="26" y="51"/>
                  <a:pt x="28" y="52"/>
                </a:cubicBezTo>
                <a:cubicBezTo>
                  <a:pt x="33" y="54"/>
                  <a:pt x="38" y="52"/>
                  <a:pt x="40" y="50"/>
                </a:cubicBezTo>
                <a:cubicBezTo>
                  <a:pt x="46" y="45"/>
                  <a:pt x="43" y="35"/>
                  <a:pt x="41" y="28"/>
                </a:cubicBezTo>
                <a:cubicBezTo>
                  <a:pt x="39" y="24"/>
                  <a:pt x="38" y="20"/>
                  <a:pt x="35" y="16"/>
                </a:cubicBezTo>
                <a:cubicBezTo>
                  <a:pt x="34" y="16"/>
                  <a:pt x="34" y="15"/>
                  <a:pt x="34" y="15"/>
                </a:cubicBezTo>
                <a:cubicBezTo>
                  <a:pt x="30" y="10"/>
                  <a:pt x="24" y="3"/>
                  <a:pt x="16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23" name="Freeform 290"/>
          <p:cNvSpPr/>
          <p:nvPr/>
        </p:nvSpPr>
        <p:spPr bwMode="auto">
          <a:xfrm>
            <a:off x="4281488" y="1903413"/>
            <a:ext cx="12700" cy="28575"/>
          </a:xfrm>
          <a:custGeom>
            <a:avLst/>
            <a:gdLst>
              <a:gd name="T0" fmla="*/ 1 w 4"/>
              <a:gd name="T1" fmla="*/ 0 h 9"/>
              <a:gd name="T2" fmla="*/ 2 w 4"/>
              <a:gd name="T3" fmla="*/ 0 h 9"/>
              <a:gd name="T4" fmla="*/ 3 w 4"/>
              <a:gd name="T5" fmla="*/ 9 h 9"/>
              <a:gd name="T6" fmla="*/ 1 w 4"/>
              <a:gd name="T7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" h="9">
                <a:moveTo>
                  <a:pt x="1" y="0"/>
                </a:moveTo>
                <a:cubicBezTo>
                  <a:pt x="2" y="0"/>
                  <a:pt x="2" y="0"/>
                  <a:pt x="2" y="0"/>
                </a:cubicBezTo>
                <a:cubicBezTo>
                  <a:pt x="2" y="4"/>
                  <a:pt x="4" y="6"/>
                  <a:pt x="3" y="9"/>
                </a:cubicBezTo>
                <a:cubicBezTo>
                  <a:pt x="0" y="7"/>
                  <a:pt x="0" y="3"/>
                  <a:pt x="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24" name="Freeform 291"/>
          <p:cNvSpPr>
            <a:spLocks noEditPoints="1"/>
          </p:cNvSpPr>
          <p:nvPr/>
        </p:nvSpPr>
        <p:spPr bwMode="auto">
          <a:xfrm>
            <a:off x="3903663" y="1497013"/>
            <a:ext cx="122237" cy="457200"/>
          </a:xfrm>
          <a:custGeom>
            <a:avLst/>
            <a:gdLst>
              <a:gd name="T0" fmla="*/ 29 w 39"/>
              <a:gd name="T1" fmla="*/ 86 h 145"/>
              <a:gd name="T2" fmla="*/ 25 w 39"/>
              <a:gd name="T3" fmla="*/ 92 h 145"/>
              <a:gd name="T4" fmla="*/ 24 w 39"/>
              <a:gd name="T5" fmla="*/ 100 h 145"/>
              <a:gd name="T6" fmla="*/ 21 w 39"/>
              <a:gd name="T7" fmla="*/ 142 h 145"/>
              <a:gd name="T8" fmla="*/ 11 w 39"/>
              <a:gd name="T9" fmla="*/ 144 h 145"/>
              <a:gd name="T10" fmla="*/ 9 w 39"/>
              <a:gd name="T11" fmla="*/ 136 h 145"/>
              <a:gd name="T12" fmla="*/ 10 w 39"/>
              <a:gd name="T13" fmla="*/ 100 h 145"/>
              <a:gd name="T14" fmla="*/ 7 w 39"/>
              <a:gd name="T15" fmla="*/ 94 h 145"/>
              <a:gd name="T16" fmla="*/ 11 w 39"/>
              <a:gd name="T17" fmla="*/ 89 h 145"/>
              <a:gd name="T18" fmla="*/ 11 w 39"/>
              <a:gd name="T19" fmla="*/ 80 h 145"/>
              <a:gd name="T20" fmla="*/ 3 w 39"/>
              <a:gd name="T21" fmla="*/ 65 h 145"/>
              <a:gd name="T22" fmla="*/ 7 w 39"/>
              <a:gd name="T23" fmla="*/ 36 h 145"/>
              <a:gd name="T24" fmla="*/ 12 w 39"/>
              <a:gd name="T25" fmla="*/ 26 h 145"/>
              <a:gd name="T26" fmla="*/ 12 w 39"/>
              <a:gd name="T27" fmla="*/ 12 h 145"/>
              <a:gd name="T28" fmla="*/ 22 w 39"/>
              <a:gd name="T29" fmla="*/ 0 h 145"/>
              <a:gd name="T30" fmla="*/ 26 w 39"/>
              <a:gd name="T31" fmla="*/ 18 h 145"/>
              <a:gd name="T32" fmla="*/ 34 w 39"/>
              <a:gd name="T33" fmla="*/ 64 h 145"/>
              <a:gd name="T34" fmla="*/ 25 w 39"/>
              <a:gd name="T35" fmla="*/ 80 h 145"/>
              <a:gd name="T36" fmla="*/ 26 w 39"/>
              <a:gd name="T37" fmla="*/ 47 h 145"/>
              <a:gd name="T38" fmla="*/ 19 w 39"/>
              <a:gd name="T39" fmla="*/ 55 h 145"/>
              <a:gd name="T40" fmla="*/ 17 w 39"/>
              <a:gd name="T41" fmla="*/ 43 h 145"/>
              <a:gd name="T42" fmla="*/ 19 w 39"/>
              <a:gd name="T43" fmla="*/ 42 h 145"/>
              <a:gd name="T44" fmla="*/ 19 w 39"/>
              <a:gd name="T45" fmla="*/ 19 h 145"/>
              <a:gd name="T46" fmla="*/ 19 w 39"/>
              <a:gd name="T47" fmla="*/ 3 h 145"/>
              <a:gd name="T48" fmla="*/ 16 w 39"/>
              <a:gd name="T49" fmla="*/ 18 h 145"/>
              <a:gd name="T50" fmla="*/ 11 w 39"/>
              <a:gd name="T51" fmla="*/ 31 h 145"/>
              <a:gd name="T52" fmla="*/ 8 w 39"/>
              <a:gd name="T53" fmla="*/ 38 h 145"/>
              <a:gd name="T54" fmla="*/ 4 w 39"/>
              <a:gd name="T55" fmla="*/ 47 h 145"/>
              <a:gd name="T56" fmla="*/ 13 w 39"/>
              <a:gd name="T57" fmla="*/ 80 h 145"/>
              <a:gd name="T58" fmla="*/ 32 w 39"/>
              <a:gd name="T59" fmla="*/ 60 h 145"/>
              <a:gd name="T60" fmla="*/ 32 w 39"/>
              <a:gd name="T61" fmla="*/ 42 h 145"/>
              <a:gd name="T62" fmla="*/ 26 w 39"/>
              <a:gd name="T63" fmla="*/ 29 h 145"/>
              <a:gd name="T64" fmla="*/ 23 w 39"/>
              <a:gd name="T65" fmla="*/ 17 h 145"/>
              <a:gd name="T66" fmla="*/ 21 w 39"/>
              <a:gd name="T67" fmla="*/ 2 h 145"/>
              <a:gd name="T68" fmla="*/ 22 w 39"/>
              <a:gd name="T69" fmla="*/ 42 h 145"/>
              <a:gd name="T70" fmla="*/ 21 w 39"/>
              <a:gd name="T71" fmla="*/ 45 h 145"/>
              <a:gd name="T72" fmla="*/ 16 w 39"/>
              <a:gd name="T73" fmla="*/ 48 h 145"/>
              <a:gd name="T74" fmla="*/ 19 w 39"/>
              <a:gd name="T75" fmla="*/ 46 h 145"/>
              <a:gd name="T76" fmla="*/ 11 w 39"/>
              <a:gd name="T77" fmla="*/ 86 h 145"/>
              <a:gd name="T78" fmla="*/ 27 w 39"/>
              <a:gd name="T79" fmla="*/ 85 h 145"/>
              <a:gd name="T80" fmla="*/ 11 w 39"/>
              <a:gd name="T81" fmla="*/ 86 h 145"/>
              <a:gd name="T82" fmla="*/ 13 w 39"/>
              <a:gd name="T83" fmla="*/ 92 h 145"/>
              <a:gd name="T84" fmla="*/ 23 w 39"/>
              <a:gd name="T85" fmla="*/ 88 h 145"/>
              <a:gd name="T86" fmla="*/ 23 w 39"/>
              <a:gd name="T87" fmla="*/ 95 h 145"/>
              <a:gd name="T88" fmla="*/ 9 w 39"/>
              <a:gd name="T89" fmla="*/ 97 h 145"/>
              <a:gd name="T90" fmla="*/ 26 w 39"/>
              <a:gd name="T91" fmla="*/ 96 h 145"/>
              <a:gd name="T92" fmla="*/ 13 w 39"/>
              <a:gd name="T93" fmla="*/ 100 h 145"/>
              <a:gd name="T94" fmla="*/ 11 w 39"/>
              <a:gd name="T95" fmla="*/ 127 h 145"/>
              <a:gd name="T96" fmla="*/ 20 w 39"/>
              <a:gd name="T97" fmla="*/ 138 h 145"/>
              <a:gd name="T98" fmla="*/ 22 w 39"/>
              <a:gd name="T99" fmla="*/ 126 h 145"/>
              <a:gd name="T100" fmla="*/ 21 w 39"/>
              <a:gd name="T101" fmla="*/ 100 h 1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9" h="145">
                <a:moveTo>
                  <a:pt x="25" y="80"/>
                </a:moveTo>
                <a:cubicBezTo>
                  <a:pt x="26" y="81"/>
                  <a:pt x="29" y="83"/>
                  <a:pt x="29" y="86"/>
                </a:cubicBezTo>
                <a:cubicBezTo>
                  <a:pt x="28" y="87"/>
                  <a:pt x="27" y="87"/>
                  <a:pt x="25" y="88"/>
                </a:cubicBezTo>
                <a:cubicBezTo>
                  <a:pt x="25" y="90"/>
                  <a:pt x="24" y="91"/>
                  <a:pt x="25" y="92"/>
                </a:cubicBezTo>
                <a:cubicBezTo>
                  <a:pt x="26" y="92"/>
                  <a:pt x="26" y="93"/>
                  <a:pt x="27" y="93"/>
                </a:cubicBezTo>
                <a:cubicBezTo>
                  <a:pt x="29" y="96"/>
                  <a:pt x="28" y="100"/>
                  <a:pt x="24" y="100"/>
                </a:cubicBezTo>
                <a:cubicBezTo>
                  <a:pt x="24" y="109"/>
                  <a:pt x="24" y="121"/>
                  <a:pt x="23" y="131"/>
                </a:cubicBezTo>
                <a:cubicBezTo>
                  <a:pt x="23" y="135"/>
                  <a:pt x="23" y="138"/>
                  <a:pt x="21" y="142"/>
                </a:cubicBezTo>
                <a:cubicBezTo>
                  <a:pt x="21" y="143"/>
                  <a:pt x="20" y="143"/>
                  <a:pt x="19" y="144"/>
                </a:cubicBezTo>
                <a:cubicBezTo>
                  <a:pt x="16" y="145"/>
                  <a:pt x="13" y="145"/>
                  <a:pt x="11" y="144"/>
                </a:cubicBezTo>
                <a:cubicBezTo>
                  <a:pt x="9" y="142"/>
                  <a:pt x="9" y="140"/>
                  <a:pt x="10" y="138"/>
                </a:cubicBezTo>
                <a:cubicBezTo>
                  <a:pt x="10" y="137"/>
                  <a:pt x="9" y="136"/>
                  <a:pt x="9" y="136"/>
                </a:cubicBezTo>
                <a:cubicBezTo>
                  <a:pt x="9" y="135"/>
                  <a:pt x="10" y="134"/>
                  <a:pt x="10" y="133"/>
                </a:cubicBezTo>
                <a:cubicBezTo>
                  <a:pt x="11" y="122"/>
                  <a:pt x="10" y="111"/>
                  <a:pt x="10" y="100"/>
                </a:cubicBezTo>
                <a:cubicBezTo>
                  <a:pt x="9" y="100"/>
                  <a:pt x="9" y="100"/>
                  <a:pt x="7" y="99"/>
                </a:cubicBezTo>
                <a:cubicBezTo>
                  <a:pt x="7" y="98"/>
                  <a:pt x="7" y="96"/>
                  <a:pt x="7" y="94"/>
                </a:cubicBezTo>
                <a:cubicBezTo>
                  <a:pt x="8" y="94"/>
                  <a:pt x="9" y="93"/>
                  <a:pt x="11" y="93"/>
                </a:cubicBezTo>
                <a:cubicBezTo>
                  <a:pt x="11" y="91"/>
                  <a:pt x="11" y="90"/>
                  <a:pt x="11" y="89"/>
                </a:cubicBezTo>
                <a:cubicBezTo>
                  <a:pt x="10" y="88"/>
                  <a:pt x="9" y="88"/>
                  <a:pt x="8" y="87"/>
                </a:cubicBezTo>
                <a:cubicBezTo>
                  <a:pt x="8" y="84"/>
                  <a:pt x="8" y="82"/>
                  <a:pt x="11" y="80"/>
                </a:cubicBezTo>
                <a:cubicBezTo>
                  <a:pt x="11" y="79"/>
                  <a:pt x="11" y="77"/>
                  <a:pt x="11" y="75"/>
                </a:cubicBezTo>
                <a:cubicBezTo>
                  <a:pt x="9" y="70"/>
                  <a:pt x="5" y="69"/>
                  <a:pt x="3" y="65"/>
                </a:cubicBezTo>
                <a:cubicBezTo>
                  <a:pt x="0" y="60"/>
                  <a:pt x="0" y="52"/>
                  <a:pt x="2" y="47"/>
                </a:cubicBezTo>
                <a:cubicBezTo>
                  <a:pt x="3" y="43"/>
                  <a:pt x="5" y="40"/>
                  <a:pt x="7" y="36"/>
                </a:cubicBezTo>
                <a:cubicBezTo>
                  <a:pt x="8" y="34"/>
                  <a:pt x="8" y="32"/>
                  <a:pt x="9" y="30"/>
                </a:cubicBezTo>
                <a:cubicBezTo>
                  <a:pt x="10" y="29"/>
                  <a:pt x="11" y="28"/>
                  <a:pt x="12" y="26"/>
                </a:cubicBezTo>
                <a:cubicBezTo>
                  <a:pt x="13" y="24"/>
                  <a:pt x="15" y="22"/>
                  <a:pt x="14" y="18"/>
                </a:cubicBezTo>
                <a:cubicBezTo>
                  <a:pt x="14" y="16"/>
                  <a:pt x="12" y="14"/>
                  <a:pt x="12" y="12"/>
                </a:cubicBezTo>
                <a:cubicBezTo>
                  <a:pt x="11" y="10"/>
                  <a:pt x="12" y="9"/>
                  <a:pt x="12" y="6"/>
                </a:cubicBezTo>
                <a:cubicBezTo>
                  <a:pt x="15" y="3"/>
                  <a:pt x="17" y="0"/>
                  <a:pt x="22" y="0"/>
                </a:cubicBezTo>
                <a:cubicBezTo>
                  <a:pt x="28" y="3"/>
                  <a:pt x="32" y="9"/>
                  <a:pt x="28" y="15"/>
                </a:cubicBezTo>
                <a:cubicBezTo>
                  <a:pt x="28" y="16"/>
                  <a:pt x="26" y="17"/>
                  <a:pt x="26" y="18"/>
                </a:cubicBezTo>
                <a:cubicBezTo>
                  <a:pt x="24" y="21"/>
                  <a:pt x="28" y="28"/>
                  <a:pt x="29" y="32"/>
                </a:cubicBezTo>
                <a:cubicBezTo>
                  <a:pt x="34" y="42"/>
                  <a:pt x="39" y="53"/>
                  <a:pt x="34" y="64"/>
                </a:cubicBezTo>
                <a:cubicBezTo>
                  <a:pt x="33" y="67"/>
                  <a:pt x="31" y="69"/>
                  <a:pt x="29" y="71"/>
                </a:cubicBezTo>
                <a:cubicBezTo>
                  <a:pt x="27" y="74"/>
                  <a:pt x="25" y="75"/>
                  <a:pt x="25" y="80"/>
                </a:cubicBezTo>
                <a:close/>
                <a:moveTo>
                  <a:pt x="22" y="42"/>
                </a:moveTo>
                <a:cubicBezTo>
                  <a:pt x="23" y="44"/>
                  <a:pt x="25" y="45"/>
                  <a:pt x="26" y="47"/>
                </a:cubicBezTo>
                <a:cubicBezTo>
                  <a:pt x="26" y="49"/>
                  <a:pt x="26" y="50"/>
                  <a:pt x="25" y="51"/>
                </a:cubicBezTo>
                <a:cubicBezTo>
                  <a:pt x="24" y="53"/>
                  <a:pt x="22" y="55"/>
                  <a:pt x="19" y="55"/>
                </a:cubicBezTo>
                <a:cubicBezTo>
                  <a:pt x="17" y="55"/>
                  <a:pt x="16" y="53"/>
                  <a:pt x="14" y="52"/>
                </a:cubicBezTo>
                <a:cubicBezTo>
                  <a:pt x="12" y="49"/>
                  <a:pt x="15" y="45"/>
                  <a:pt x="17" y="43"/>
                </a:cubicBezTo>
                <a:cubicBezTo>
                  <a:pt x="18" y="43"/>
                  <a:pt x="18" y="43"/>
                  <a:pt x="18" y="43"/>
                </a:cubicBezTo>
                <a:cubicBezTo>
                  <a:pt x="18" y="43"/>
                  <a:pt x="19" y="42"/>
                  <a:pt x="19" y="42"/>
                </a:cubicBezTo>
                <a:cubicBezTo>
                  <a:pt x="19" y="42"/>
                  <a:pt x="18" y="42"/>
                  <a:pt x="18" y="42"/>
                </a:cubicBezTo>
                <a:cubicBezTo>
                  <a:pt x="20" y="37"/>
                  <a:pt x="20" y="27"/>
                  <a:pt x="19" y="19"/>
                </a:cubicBezTo>
                <a:cubicBezTo>
                  <a:pt x="20" y="18"/>
                  <a:pt x="19" y="16"/>
                  <a:pt x="19" y="14"/>
                </a:cubicBezTo>
                <a:cubicBezTo>
                  <a:pt x="18" y="10"/>
                  <a:pt x="20" y="6"/>
                  <a:pt x="19" y="3"/>
                </a:cubicBezTo>
                <a:cubicBezTo>
                  <a:pt x="17" y="3"/>
                  <a:pt x="15" y="5"/>
                  <a:pt x="14" y="7"/>
                </a:cubicBezTo>
                <a:cubicBezTo>
                  <a:pt x="13" y="11"/>
                  <a:pt x="14" y="15"/>
                  <a:pt x="16" y="18"/>
                </a:cubicBezTo>
                <a:cubicBezTo>
                  <a:pt x="17" y="22"/>
                  <a:pt x="14" y="25"/>
                  <a:pt x="12" y="29"/>
                </a:cubicBezTo>
                <a:cubicBezTo>
                  <a:pt x="12" y="29"/>
                  <a:pt x="12" y="31"/>
                  <a:pt x="11" y="31"/>
                </a:cubicBezTo>
                <a:cubicBezTo>
                  <a:pt x="11" y="32"/>
                  <a:pt x="10" y="33"/>
                  <a:pt x="10" y="33"/>
                </a:cubicBezTo>
                <a:cubicBezTo>
                  <a:pt x="9" y="35"/>
                  <a:pt x="9" y="37"/>
                  <a:pt x="8" y="38"/>
                </a:cubicBezTo>
                <a:cubicBezTo>
                  <a:pt x="7" y="41"/>
                  <a:pt x="5" y="43"/>
                  <a:pt x="4" y="46"/>
                </a:cubicBezTo>
                <a:cubicBezTo>
                  <a:pt x="3" y="46"/>
                  <a:pt x="5" y="46"/>
                  <a:pt x="4" y="47"/>
                </a:cubicBezTo>
                <a:cubicBezTo>
                  <a:pt x="1" y="54"/>
                  <a:pt x="3" y="61"/>
                  <a:pt x="6" y="66"/>
                </a:cubicBezTo>
                <a:cubicBezTo>
                  <a:pt x="9" y="70"/>
                  <a:pt x="13" y="73"/>
                  <a:pt x="13" y="80"/>
                </a:cubicBezTo>
                <a:cubicBezTo>
                  <a:pt x="17" y="80"/>
                  <a:pt x="19" y="81"/>
                  <a:pt x="23" y="80"/>
                </a:cubicBezTo>
                <a:cubicBezTo>
                  <a:pt x="23" y="71"/>
                  <a:pt x="31" y="68"/>
                  <a:pt x="32" y="60"/>
                </a:cubicBezTo>
                <a:cubicBezTo>
                  <a:pt x="35" y="58"/>
                  <a:pt x="34" y="55"/>
                  <a:pt x="34" y="51"/>
                </a:cubicBezTo>
                <a:cubicBezTo>
                  <a:pt x="33" y="47"/>
                  <a:pt x="32" y="45"/>
                  <a:pt x="32" y="42"/>
                </a:cubicBezTo>
                <a:cubicBezTo>
                  <a:pt x="31" y="40"/>
                  <a:pt x="31" y="38"/>
                  <a:pt x="30" y="37"/>
                </a:cubicBezTo>
                <a:cubicBezTo>
                  <a:pt x="29" y="34"/>
                  <a:pt x="27" y="32"/>
                  <a:pt x="26" y="29"/>
                </a:cubicBezTo>
                <a:cubicBezTo>
                  <a:pt x="26" y="29"/>
                  <a:pt x="26" y="28"/>
                  <a:pt x="26" y="27"/>
                </a:cubicBezTo>
                <a:cubicBezTo>
                  <a:pt x="25" y="24"/>
                  <a:pt x="22" y="21"/>
                  <a:pt x="23" y="17"/>
                </a:cubicBezTo>
                <a:cubicBezTo>
                  <a:pt x="24" y="15"/>
                  <a:pt x="27" y="13"/>
                  <a:pt x="27" y="11"/>
                </a:cubicBezTo>
                <a:cubicBezTo>
                  <a:pt x="28" y="7"/>
                  <a:pt x="25" y="4"/>
                  <a:pt x="21" y="2"/>
                </a:cubicBezTo>
                <a:cubicBezTo>
                  <a:pt x="20" y="15"/>
                  <a:pt x="22" y="31"/>
                  <a:pt x="21" y="42"/>
                </a:cubicBezTo>
                <a:cubicBezTo>
                  <a:pt x="22" y="43"/>
                  <a:pt x="22" y="42"/>
                  <a:pt x="22" y="42"/>
                </a:cubicBezTo>
                <a:close/>
                <a:moveTo>
                  <a:pt x="21" y="53"/>
                </a:moveTo>
                <a:cubicBezTo>
                  <a:pt x="24" y="52"/>
                  <a:pt x="24" y="47"/>
                  <a:pt x="21" y="45"/>
                </a:cubicBezTo>
                <a:cubicBezTo>
                  <a:pt x="21" y="47"/>
                  <a:pt x="22" y="50"/>
                  <a:pt x="21" y="53"/>
                </a:cubicBezTo>
                <a:close/>
                <a:moveTo>
                  <a:pt x="16" y="48"/>
                </a:moveTo>
                <a:cubicBezTo>
                  <a:pt x="16" y="50"/>
                  <a:pt x="17" y="53"/>
                  <a:pt x="19" y="53"/>
                </a:cubicBezTo>
                <a:cubicBezTo>
                  <a:pt x="19" y="52"/>
                  <a:pt x="21" y="48"/>
                  <a:pt x="19" y="46"/>
                </a:cubicBezTo>
                <a:cubicBezTo>
                  <a:pt x="18" y="46"/>
                  <a:pt x="17" y="47"/>
                  <a:pt x="16" y="48"/>
                </a:cubicBezTo>
                <a:close/>
                <a:moveTo>
                  <a:pt x="11" y="86"/>
                </a:moveTo>
                <a:cubicBezTo>
                  <a:pt x="15" y="87"/>
                  <a:pt x="19" y="88"/>
                  <a:pt x="24" y="87"/>
                </a:cubicBezTo>
                <a:cubicBezTo>
                  <a:pt x="25" y="87"/>
                  <a:pt x="26" y="86"/>
                  <a:pt x="27" y="85"/>
                </a:cubicBezTo>
                <a:cubicBezTo>
                  <a:pt x="26" y="84"/>
                  <a:pt x="26" y="83"/>
                  <a:pt x="25" y="82"/>
                </a:cubicBezTo>
                <a:cubicBezTo>
                  <a:pt x="21" y="83"/>
                  <a:pt x="8" y="80"/>
                  <a:pt x="11" y="86"/>
                </a:cubicBezTo>
                <a:close/>
                <a:moveTo>
                  <a:pt x="14" y="88"/>
                </a:moveTo>
                <a:cubicBezTo>
                  <a:pt x="13" y="89"/>
                  <a:pt x="14" y="91"/>
                  <a:pt x="13" y="92"/>
                </a:cubicBezTo>
                <a:cubicBezTo>
                  <a:pt x="16" y="93"/>
                  <a:pt x="19" y="92"/>
                  <a:pt x="22" y="92"/>
                </a:cubicBezTo>
                <a:cubicBezTo>
                  <a:pt x="22" y="90"/>
                  <a:pt x="22" y="89"/>
                  <a:pt x="23" y="88"/>
                </a:cubicBezTo>
                <a:cubicBezTo>
                  <a:pt x="19" y="88"/>
                  <a:pt x="17" y="88"/>
                  <a:pt x="14" y="88"/>
                </a:cubicBezTo>
                <a:close/>
                <a:moveTo>
                  <a:pt x="23" y="95"/>
                </a:moveTo>
                <a:cubicBezTo>
                  <a:pt x="19" y="94"/>
                  <a:pt x="14" y="93"/>
                  <a:pt x="9" y="94"/>
                </a:cubicBezTo>
                <a:cubicBezTo>
                  <a:pt x="9" y="96"/>
                  <a:pt x="9" y="96"/>
                  <a:pt x="9" y="97"/>
                </a:cubicBezTo>
                <a:cubicBezTo>
                  <a:pt x="12" y="98"/>
                  <a:pt x="17" y="98"/>
                  <a:pt x="21" y="98"/>
                </a:cubicBezTo>
                <a:cubicBezTo>
                  <a:pt x="23" y="98"/>
                  <a:pt x="26" y="98"/>
                  <a:pt x="26" y="96"/>
                </a:cubicBezTo>
                <a:cubicBezTo>
                  <a:pt x="25" y="95"/>
                  <a:pt x="25" y="95"/>
                  <a:pt x="23" y="95"/>
                </a:cubicBezTo>
                <a:close/>
                <a:moveTo>
                  <a:pt x="13" y="100"/>
                </a:moveTo>
                <a:cubicBezTo>
                  <a:pt x="12" y="110"/>
                  <a:pt x="12" y="118"/>
                  <a:pt x="12" y="127"/>
                </a:cubicBezTo>
                <a:cubicBezTo>
                  <a:pt x="12" y="127"/>
                  <a:pt x="11" y="126"/>
                  <a:pt x="11" y="127"/>
                </a:cubicBezTo>
                <a:cubicBezTo>
                  <a:pt x="12" y="131"/>
                  <a:pt x="9" y="142"/>
                  <a:pt x="17" y="140"/>
                </a:cubicBezTo>
                <a:cubicBezTo>
                  <a:pt x="18" y="139"/>
                  <a:pt x="19" y="138"/>
                  <a:pt x="20" y="138"/>
                </a:cubicBezTo>
                <a:cubicBezTo>
                  <a:pt x="20" y="136"/>
                  <a:pt x="21" y="135"/>
                  <a:pt x="21" y="134"/>
                </a:cubicBezTo>
                <a:cubicBezTo>
                  <a:pt x="22" y="132"/>
                  <a:pt x="22" y="129"/>
                  <a:pt x="22" y="126"/>
                </a:cubicBezTo>
                <a:cubicBezTo>
                  <a:pt x="22" y="121"/>
                  <a:pt x="22" y="115"/>
                  <a:pt x="22" y="110"/>
                </a:cubicBezTo>
                <a:cubicBezTo>
                  <a:pt x="22" y="105"/>
                  <a:pt x="22" y="103"/>
                  <a:pt x="21" y="100"/>
                </a:cubicBezTo>
                <a:cubicBezTo>
                  <a:pt x="18" y="100"/>
                  <a:pt x="16" y="100"/>
                  <a:pt x="13" y="10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25" name="Freeform 292"/>
          <p:cNvSpPr>
            <a:spLocks noEditPoints="1"/>
          </p:cNvSpPr>
          <p:nvPr/>
        </p:nvSpPr>
        <p:spPr bwMode="auto">
          <a:xfrm>
            <a:off x="4252913" y="1500188"/>
            <a:ext cx="127000" cy="469900"/>
          </a:xfrm>
          <a:custGeom>
            <a:avLst/>
            <a:gdLst>
              <a:gd name="T0" fmla="*/ 29 w 40"/>
              <a:gd name="T1" fmla="*/ 82 h 149"/>
              <a:gd name="T2" fmla="*/ 29 w 40"/>
              <a:gd name="T3" fmla="*/ 90 h 149"/>
              <a:gd name="T4" fmla="*/ 28 w 40"/>
              <a:gd name="T5" fmla="*/ 103 h 149"/>
              <a:gd name="T6" fmla="*/ 26 w 40"/>
              <a:gd name="T7" fmla="*/ 128 h 149"/>
              <a:gd name="T8" fmla="*/ 19 w 40"/>
              <a:gd name="T9" fmla="*/ 146 h 149"/>
              <a:gd name="T10" fmla="*/ 7 w 40"/>
              <a:gd name="T11" fmla="*/ 133 h 149"/>
              <a:gd name="T12" fmla="*/ 7 w 40"/>
              <a:gd name="T13" fmla="*/ 103 h 149"/>
              <a:gd name="T14" fmla="*/ 10 w 40"/>
              <a:gd name="T15" fmla="*/ 94 h 149"/>
              <a:gd name="T16" fmla="*/ 13 w 40"/>
              <a:gd name="T17" fmla="*/ 88 h 149"/>
              <a:gd name="T18" fmla="*/ 11 w 40"/>
              <a:gd name="T19" fmla="*/ 79 h 149"/>
              <a:gd name="T20" fmla="*/ 2 w 40"/>
              <a:gd name="T21" fmla="*/ 69 h 149"/>
              <a:gd name="T22" fmla="*/ 6 w 40"/>
              <a:gd name="T23" fmla="*/ 35 h 149"/>
              <a:gd name="T24" fmla="*/ 14 w 40"/>
              <a:gd name="T25" fmla="*/ 12 h 149"/>
              <a:gd name="T26" fmla="*/ 21 w 40"/>
              <a:gd name="T27" fmla="*/ 0 h 149"/>
              <a:gd name="T28" fmla="*/ 30 w 40"/>
              <a:gd name="T29" fmla="*/ 23 h 149"/>
              <a:gd name="T30" fmla="*/ 37 w 40"/>
              <a:gd name="T31" fmla="*/ 47 h 149"/>
              <a:gd name="T32" fmla="*/ 22 w 40"/>
              <a:gd name="T33" fmla="*/ 35 h 149"/>
              <a:gd name="T34" fmla="*/ 25 w 40"/>
              <a:gd name="T35" fmla="*/ 44 h 149"/>
              <a:gd name="T36" fmla="*/ 15 w 40"/>
              <a:gd name="T37" fmla="*/ 51 h 149"/>
              <a:gd name="T38" fmla="*/ 19 w 40"/>
              <a:gd name="T39" fmla="*/ 5 h 149"/>
              <a:gd name="T40" fmla="*/ 5 w 40"/>
              <a:gd name="T41" fmla="*/ 44 h 149"/>
              <a:gd name="T42" fmla="*/ 4 w 40"/>
              <a:gd name="T43" fmla="*/ 67 h 149"/>
              <a:gd name="T44" fmla="*/ 31 w 40"/>
              <a:gd name="T45" fmla="*/ 72 h 149"/>
              <a:gd name="T46" fmla="*/ 34 w 40"/>
              <a:gd name="T47" fmla="*/ 41 h 149"/>
              <a:gd name="T48" fmla="*/ 21 w 40"/>
              <a:gd name="T49" fmla="*/ 4 h 149"/>
              <a:gd name="T50" fmla="*/ 21 w 40"/>
              <a:gd name="T51" fmla="*/ 50 h 149"/>
              <a:gd name="T52" fmla="*/ 21 w 40"/>
              <a:gd name="T53" fmla="*/ 50 h 149"/>
              <a:gd name="T54" fmla="*/ 19 w 40"/>
              <a:gd name="T55" fmla="*/ 44 h 149"/>
              <a:gd name="T56" fmla="*/ 14 w 40"/>
              <a:gd name="T57" fmla="*/ 80 h 149"/>
              <a:gd name="T58" fmla="*/ 16 w 40"/>
              <a:gd name="T59" fmla="*/ 82 h 149"/>
              <a:gd name="T60" fmla="*/ 14 w 40"/>
              <a:gd name="T61" fmla="*/ 80 h 149"/>
              <a:gd name="T62" fmla="*/ 15 w 40"/>
              <a:gd name="T63" fmla="*/ 89 h 149"/>
              <a:gd name="T64" fmla="*/ 24 w 40"/>
              <a:gd name="T65" fmla="*/ 85 h 149"/>
              <a:gd name="T66" fmla="*/ 12 w 40"/>
              <a:gd name="T67" fmla="*/ 92 h 149"/>
              <a:gd name="T68" fmla="*/ 26 w 40"/>
              <a:gd name="T69" fmla="*/ 92 h 149"/>
              <a:gd name="T70" fmla="*/ 15 w 40"/>
              <a:gd name="T71" fmla="*/ 96 h 149"/>
              <a:gd name="T72" fmla="*/ 24 w 40"/>
              <a:gd name="T73" fmla="*/ 104 h 149"/>
              <a:gd name="T74" fmla="*/ 15 w 40"/>
              <a:gd name="T75" fmla="*/ 96 h 149"/>
              <a:gd name="T76" fmla="*/ 8 w 40"/>
              <a:gd name="T77" fmla="*/ 140 h 149"/>
              <a:gd name="T78" fmla="*/ 24 w 40"/>
              <a:gd name="T79" fmla="*/ 126 h 149"/>
              <a:gd name="T80" fmla="*/ 24 w 40"/>
              <a:gd name="T81" fmla="*/ 110 h 149"/>
              <a:gd name="T82" fmla="*/ 25 w 40"/>
              <a:gd name="T83" fmla="*/ 105 h 149"/>
              <a:gd name="T84" fmla="*/ 14 w 40"/>
              <a:gd name="T85" fmla="*/ 114 h 149"/>
              <a:gd name="T86" fmla="*/ 11 w 40"/>
              <a:gd name="T87" fmla="*/ 124 h 149"/>
              <a:gd name="T88" fmla="*/ 9 w 40"/>
              <a:gd name="T89" fmla="*/ 105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40" h="149">
                <a:moveTo>
                  <a:pt x="27" y="78"/>
                </a:moveTo>
                <a:cubicBezTo>
                  <a:pt x="28" y="80"/>
                  <a:pt x="28" y="80"/>
                  <a:pt x="29" y="82"/>
                </a:cubicBezTo>
                <a:cubicBezTo>
                  <a:pt x="27" y="84"/>
                  <a:pt x="24" y="85"/>
                  <a:pt x="25" y="88"/>
                </a:cubicBezTo>
                <a:cubicBezTo>
                  <a:pt x="27" y="89"/>
                  <a:pt x="28" y="89"/>
                  <a:pt x="29" y="90"/>
                </a:cubicBezTo>
                <a:cubicBezTo>
                  <a:pt x="29" y="92"/>
                  <a:pt x="26" y="95"/>
                  <a:pt x="24" y="97"/>
                </a:cubicBezTo>
                <a:cubicBezTo>
                  <a:pt x="24" y="100"/>
                  <a:pt x="25" y="102"/>
                  <a:pt x="28" y="103"/>
                </a:cubicBezTo>
                <a:cubicBezTo>
                  <a:pt x="27" y="109"/>
                  <a:pt x="26" y="119"/>
                  <a:pt x="26" y="127"/>
                </a:cubicBezTo>
                <a:cubicBezTo>
                  <a:pt x="26" y="127"/>
                  <a:pt x="26" y="128"/>
                  <a:pt x="26" y="128"/>
                </a:cubicBezTo>
                <a:cubicBezTo>
                  <a:pt x="26" y="133"/>
                  <a:pt x="25" y="139"/>
                  <a:pt x="23" y="143"/>
                </a:cubicBezTo>
                <a:cubicBezTo>
                  <a:pt x="21" y="143"/>
                  <a:pt x="20" y="145"/>
                  <a:pt x="19" y="146"/>
                </a:cubicBezTo>
                <a:cubicBezTo>
                  <a:pt x="13" y="149"/>
                  <a:pt x="6" y="144"/>
                  <a:pt x="6" y="138"/>
                </a:cubicBezTo>
                <a:cubicBezTo>
                  <a:pt x="6" y="136"/>
                  <a:pt x="6" y="135"/>
                  <a:pt x="7" y="133"/>
                </a:cubicBezTo>
                <a:cubicBezTo>
                  <a:pt x="7" y="126"/>
                  <a:pt x="6" y="120"/>
                  <a:pt x="6" y="113"/>
                </a:cubicBezTo>
                <a:cubicBezTo>
                  <a:pt x="6" y="109"/>
                  <a:pt x="7" y="106"/>
                  <a:pt x="7" y="103"/>
                </a:cubicBezTo>
                <a:cubicBezTo>
                  <a:pt x="9" y="102"/>
                  <a:pt x="12" y="99"/>
                  <a:pt x="13" y="96"/>
                </a:cubicBezTo>
                <a:cubicBezTo>
                  <a:pt x="12" y="95"/>
                  <a:pt x="11" y="95"/>
                  <a:pt x="10" y="94"/>
                </a:cubicBezTo>
                <a:cubicBezTo>
                  <a:pt x="9" y="94"/>
                  <a:pt x="9" y="92"/>
                  <a:pt x="9" y="91"/>
                </a:cubicBezTo>
                <a:cubicBezTo>
                  <a:pt x="10" y="90"/>
                  <a:pt x="11" y="88"/>
                  <a:pt x="13" y="88"/>
                </a:cubicBezTo>
                <a:cubicBezTo>
                  <a:pt x="13" y="85"/>
                  <a:pt x="12" y="84"/>
                  <a:pt x="10" y="83"/>
                </a:cubicBezTo>
                <a:cubicBezTo>
                  <a:pt x="10" y="81"/>
                  <a:pt x="10" y="80"/>
                  <a:pt x="11" y="79"/>
                </a:cubicBezTo>
                <a:cubicBezTo>
                  <a:pt x="8" y="77"/>
                  <a:pt x="7" y="74"/>
                  <a:pt x="4" y="73"/>
                </a:cubicBezTo>
                <a:cubicBezTo>
                  <a:pt x="4" y="71"/>
                  <a:pt x="3" y="70"/>
                  <a:pt x="2" y="69"/>
                </a:cubicBezTo>
                <a:cubicBezTo>
                  <a:pt x="1" y="62"/>
                  <a:pt x="0" y="56"/>
                  <a:pt x="2" y="50"/>
                </a:cubicBezTo>
                <a:cubicBezTo>
                  <a:pt x="3" y="45"/>
                  <a:pt x="5" y="40"/>
                  <a:pt x="6" y="35"/>
                </a:cubicBezTo>
                <a:cubicBezTo>
                  <a:pt x="6" y="32"/>
                  <a:pt x="7" y="30"/>
                  <a:pt x="9" y="27"/>
                </a:cubicBezTo>
                <a:cubicBezTo>
                  <a:pt x="10" y="22"/>
                  <a:pt x="12" y="17"/>
                  <a:pt x="14" y="12"/>
                </a:cubicBezTo>
                <a:cubicBezTo>
                  <a:pt x="16" y="8"/>
                  <a:pt x="17" y="5"/>
                  <a:pt x="18" y="1"/>
                </a:cubicBezTo>
                <a:cubicBezTo>
                  <a:pt x="19" y="0"/>
                  <a:pt x="20" y="0"/>
                  <a:pt x="21" y="0"/>
                </a:cubicBezTo>
                <a:cubicBezTo>
                  <a:pt x="23" y="5"/>
                  <a:pt x="26" y="10"/>
                  <a:pt x="28" y="15"/>
                </a:cubicBezTo>
                <a:cubicBezTo>
                  <a:pt x="29" y="18"/>
                  <a:pt x="30" y="21"/>
                  <a:pt x="30" y="23"/>
                </a:cubicBezTo>
                <a:cubicBezTo>
                  <a:pt x="32" y="27"/>
                  <a:pt x="33" y="31"/>
                  <a:pt x="35" y="35"/>
                </a:cubicBezTo>
                <a:cubicBezTo>
                  <a:pt x="36" y="39"/>
                  <a:pt x="36" y="43"/>
                  <a:pt x="37" y="47"/>
                </a:cubicBezTo>
                <a:cubicBezTo>
                  <a:pt x="40" y="59"/>
                  <a:pt x="36" y="73"/>
                  <a:pt x="27" y="78"/>
                </a:cubicBezTo>
                <a:close/>
                <a:moveTo>
                  <a:pt x="22" y="35"/>
                </a:moveTo>
                <a:cubicBezTo>
                  <a:pt x="22" y="37"/>
                  <a:pt x="21" y="39"/>
                  <a:pt x="22" y="41"/>
                </a:cubicBezTo>
                <a:cubicBezTo>
                  <a:pt x="22" y="42"/>
                  <a:pt x="24" y="43"/>
                  <a:pt x="25" y="44"/>
                </a:cubicBezTo>
                <a:cubicBezTo>
                  <a:pt x="26" y="46"/>
                  <a:pt x="25" y="47"/>
                  <a:pt x="25" y="50"/>
                </a:cubicBezTo>
                <a:cubicBezTo>
                  <a:pt x="23" y="53"/>
                  <a:pt x="18" y="54"/>
                  <a:pt x="15" y="51"/>
                </a:cubicBezTo>
                <a:cubicBezTo>
                  <a:pt x="14" y="45"/>
                  <a:pt x="17" y="43"/>
                  <a:pt x="19" y="40"/>
                </a:cubicBezTo>
                <a:cubicBezTo>
                  <a:pt x="20" y="29"/>
                  <a:pt x="18" y="16"/>
                  <a:pt x="19" y="5"/>
                </a:cubicBezTo>
                <a:cubicBezTo>
                  <a:pt x="17" y="13"/>
                  <a:pt x="13" y="18"/>
                  <a:pt x="11" y="26"/>
                </a:cubicBezTo>
                <a:cubicBezTo>
                  <a:pt x="8" y="31"/>
                  <a:pt x="7" y="38"/>
                  <a:pt x="5" y="44"/>
                </a:cubicBezTo>
                <a:cubicBezTo>
                  <a:pt x="5" y="46"/>
                  <a:pt x="4" y="48"/>
                  <a:pt x="4" y="50"/>
                </a:cubicBezTo>
                <a:cubicBezTo>
                  <a:pt x="2" y="56"/>
                  <a:pt x="2" y="61"/>
                  <a:pt x="4" y="67"/>
                </a:cubicBezTo>
                <a:cubicBezTo>
                  <a:pt x="7" y="75"/>
                  <a:pt x="14" y="80"/>
                  <a:pt x="24" y="78"/>
                </a:cubicBezTo>
                <a:cubicBezTo>
                  <a:pt x="27" y="76"/>
                  <a:pt x="29" y="74"/>
                  <a:pt x="31" y="72"/>
                </a:cubicBezTo>
                <a:cubicBezTo>
                  <a:pt x="32" y="71"/>
                  <a:pt x="33" y="70"/>
                  <a:pt x="33" y="69"/>
                </a:cubicBezTo>
                <a:cubicBezTo>
                  <a:pt x="38" y="60"/>
                  <a:pt x="36" y="50"/>
                  <a:pt x="34" y="41"/>
                </a:cubicBezTo>
                <a:cubicBezTo>
                  <a:pt x="33" y="36"/>
                  <a:pt x="32" y="32"/>
                  <a:pt x="30" y="28"/>
                </a:cubicBezTo>
                <a:cubicBezTo>
                  <a:pt x="27" y="20"/>
                  <a:pt x="24" y="11"/>
                  <a:pt x="21" y="4"/>
                </a:cubicBezTo>
                <a:cubicBezTo>
                  <a:pt x="20" y="12"/>
                  <a:pt x="21" y="25"/>
                  <a:pt x="22" y="35"/>
                </a:cubicBezTo>
                <a:close/>
                <a:moveTo>
                  <a:pt x="21" y="50"/>
                </a:moveTo>
                <a:cubicBezTo>
                  <a:pt x="24" y="50"/>
                  <a:pt x="24" y="44"/>
                  <a:pt x="21" y="44"/>
                </a:cubicBezTo>
                <a:cubicBezTo>
                  <a:pt x="21" y="46"/>
                  <a:pt x="22" y="48"/>
                  <a:pt x="21" y="50"/>
                </a:cubicBezTo>
                <a:close/>
                <a:moveTo>
                  <a:pt x="18" y="50"/>
                </a:moveTo>
                <a:cubicBezTo>
                  <a:pt x="21" y="50"/>
                  <a:pt x="20" y="46"/>
                  <a:pt x="19" y="44"/>
                </a:cubicBezTo>
                <a:cubicBezTo>
                  <a:pt x="16" y="44"/>
                  <a:pt x="16" y="49"/>
                  <a:pt x="18" y="50"/>
                </a:cubicBezTo>
                <a:close/>
                <a:moveTo>
                  <a:pt x="14" y="80"/>
                </a:moveTo>
                <a:cubicBezTo>
                  <a:pt x="14" y="80"/>
                  <a:pt x="12" y="80"/>
                  <a:pt x="12" y="81"/>
                </a:cubicBezTo>
                <a:cubicBezTo>
                  <a:pt x="13" y="83"/>
                  <a:pt x="15" y="82"/>
                  <a:pt x="16" y="82"/>
                </a:cubicBezTo>
                <a:cubicBezTo>
                  <a:pt x="20" y="83"/>
                  <a:pt x="24" y="85"/>
                  <a:pt x="26" y="82"/>
                </a:cubicBezTo>
                <a:cubicBezTo>
                  <a:pt x="24" y="79"/>
                  <a:pt x="17" y="81"/>
                  <a:pt x="14" y="80"/>
                </a:cubicBezTo>
                <a:close/>
                <a:moveTo>
                  <a:pt x="15" y="85"/>
                </a:moveTo>
                <a:cubicBezTo>
                  <a:pt x="15" y="86"/>
                  <a:pt x="15" y="88"/>
                  <a:pt x="15" y="89"/>
                </a:cubicBezTo>
                <a:cubicBezTo>
                  <a:pt x="19" y="89"/>
                  <a:pt x="20" y="89"/>
                  <a:pt x="24" y="89"/>
                </a:cubicBezTo>
                <a:cubicBezTo>
                  <a:pt x="23" y="88"/>
                  <a:pt x="23" y="87"/>
                  <a:pt x="24" y="85"/>
                </a:cubicBezTo>
                <a:cubicBezTo>
                  <a:pt x="20" y="85"/>
                  <a:pt x="19" y="85"/>
                  <a:pt x="15" y="85"/>
                </a:cubicBezTo>
                <a:close/>
                <a:moveTo>
                  <a:pt x="12" y="92"/>
                </a:moveTo>
                <a:cubicBezTo>
                  <a:pt x="15" y="95"/>
                  <a:pt x="22" y="95"/>
                  <a:pt x="25" y="93"/>
                </a:cubicBezTo>
                <a:cubicBezTo>
                  <a:pt x="25" y="92"/>
                  <a:pt x="26" y="92"/>
                  <a:pt x="26" y="92"/>
                </a:cubicBezTo>
                <a:cubicBezTo>
                  <a:pt x="21" y="92"/>
                  <a:pt x="15" y="89"/>
                  <a:pt x="12" y="92"/>
                </a:cubicBezTo>
                <a:close/>
                <a:moveTo>
                  <a:pt x="15" y="96"/>
                </a:moveTo>
                <a:cubicBezTo>
                  <a:pt x="15" y="100"/>
                  <a:pt x="12" y="101"/>
                  <a:pt x="10" y="103"/>
                </a:cubicBezTo>
                <a:cubicBezTo>
                  <a:pt x="14" y="105"/>
                  <a:pt x="20" y="106"/>
                  <a:pt x="24" y="104"/>
                </a:cubicBezTo>
                <a:cubicBezTo>
                  <a:pt x="23" y="101"/>
                  <a:pt x="22" y="99"/>
                  <a:pt x="21" y="97"/>
                </a:cubicBezTo>
                <a:cubicBezTo>
                  <a:pt x="19" y="97"/>
                  <a:pt x="18" y="96"/>
                  <a:pt x="15" y="96"/>
                </a:cubicBezTo>
                <a:close/>
                <a:moveTo>
                  <a:pt x="9" y="122"/>
                </a:moveTo>
                <a:cubicBezTo>
                  <a:pt x="8" y="127"/>
                  <a:pt x="9" y="135"/>
                  <a:pt x="8" y="140"/>
                </a:cubicBezTo>
                <a:cubicBezTo>
                  <a:pt x="9" y="140"/>
                  <a:pt x="9" y="141"/>
                  <a:pt x="9" y="142"/>
                </a:cubicBezTo>
                <a:cubicBezTo>
                  <a:pt x="19" y="149"/>
                  <a:pt x="25" y="135"/>
                  <a:pt x="24" y="126"/>
                </a:cubicBezTo>
                <a:cubicBezTo>
                  <a:pt x="24" y="125"/>
                  <a:pt x="24" y="122"/>
                  <a:pt x="24" y="120"/>
                </a:cubicBezTo>
                <a:cubicBezTo>
                  <a:pt x="24" y="117"/>
                  <a:pt x="24" y="113"/>
                  <a:pt x="24" y="110"/>
                </a:cubicBezTo>
                <a:cubicBezTo>
                  <a:pt x="25" y="109"/>
                  <a:pt x="25" y="109"/>
                  <a:pt x="25" y="108"/>
                </a:cubicBezTo>
                <a:cubicBezTo>
                  <a:pt x="25" y="107"/>
                  <a:pt x="25" y="106"/>
                  <a:pt x="25" y="105"/>
                </a:cubicBezTo>
                <a:cubicBezTo>
                  <a:pt x="22" y="107"/>
                  <a:pt x="19" y="107"/>
                  <a:pt x="15" y="107"/>
                </a:cubicBezTo>
                <a:cubicBezTo>
                  <a:pt x="14" y="110"/>
                  <a:pt x="16" y="113"/>
                  <a:pt x="14" y="114"/>
                </a:cubicBezTo>
                <a:cubicBezTo>
                  <a:pt x="12" y="113"/>
                  <a:pt x="14" y="108"/>
                  <a:pt x="13" y="107"/>
                </a:cubicBezTo>
                <a:cubicBezTo>
                  <a:pt x="11" y="112"/>
                  <a:pt x="13" y="119"/>
                  <a:pt x="11" y="124"/>
                </a:cubicBezTo>
                <a:cubicBezTo>
                  <a:pt x="10" y="119"/>
                  <a:pt x="10" y="113"/>
                  <a:pt x="11" y="106"/>
                </a:cubicBezTo>
                <a:cubicBezTo>
                  <a:pt x="10" y="106"/>
                  <a:pt x="10" y="105"/>
                  <a:pt x="9" y="105"/>
                </a:cubicBezTo>
                <a:cubicBezTo>
                  <a:pt x="8" y="112"/>
                  <a:pt x="8" y="117"/>
                  <a:pt x="9" y="12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26" name="Freeform 293"/>
          <p:cNvSpPr>
            <a:spLocks noEditPoints="1"/>
          </p:cNvSpPr>
          <p:nvPr/>
        </p:nvSpPr>
        <p:spPr bwMode="auto">
          <a:xfrm>
            <a:off x="4105275" y="1625600"/>
            <a:ext cx="69850" cy="341313"/>
          </a:xfrm>
          <a:custGeom>
            <a:avLst/>
            <a:gdLst>
              <a:gd name="T0" fmla="*/ 10 w 22"/>
              <a:gd name="T1" fmla="*/ 0 h 108"/>
              <a:gd name="T2" fmla="*/ 10 w 22"/>
              <a:gd name="T3" fmla="*/ 0 h 108"/>
              <a:gd name="T4" fmla="*/ 12 w 22"/>
              <a:gd name="T5" fmla="*/ 4 h 108"/>
              <a:gd name="T6" fmla="*/ 22 w 22"/>
              <a:gd name="T7" fmla="*/ 33 h 108"/>
              <a:gd name="T8" fmla="*/ 20 w 22"/>
              <a:gd name="T9" fmla="*/ 77 h 108"/>
              <a:gd name="T10" fmla="*/ 21 w 22"/>
              <a:gd name="T11" fmla="*/ 86 h 108"/>
              <a:gd name="T12" fmla="*/ 13 w 22"/>
              <a:gd name="T13" fmla="*/ 107 h 108"/>
              <a:gd name="T14" fmla="*/ 5 w 22"/>
              <a:gd name="T15" fmla="*/ 107 h 108"/>
              <a:gd name="T16" fmla="*/ 1 w 22"/>
              <a:gd name="T17" fmla="*/ 102 h 108"/>
              <a:gd name="T18" fmla="*/ 0 w 22"/>
              <a:gd name="T19" fmla="*/ 97 h 108"/>
              <a:gd name="T20" fmla="*/ 0 w 22"/>
              <a:gd name="T21" fmla="*/ 85 h 108"/>
              <a:gd name="T22" fmla="*/ 0 w 22"/>
              <a:gd name="T23" fmla="*/ 73 h 108"/>
              <a:gd name="T24" fmla="*/ 0 w 22"/>
              <a:gd name="T25" fmla="*/ 65 h 108"/>
              <a:gd name="T26" fmla="*/ 0 w 22"/>
              <a:gd name="T27" fmla="*/ 34 h 108"/>
              <a:gd name="T28" fmla="*/ 5 w 22"/>
              <a:gd name="T29" fmla="*/ 14 h 108"/>
              <a:gd name="T30" fmla="*/ 10 w 22"/>
              <a:gd name="T31" fmla="*/ 0 h 108"/>
              <a:gd name="T32" fmla="*/ 11 w 22"/>
              <a:gd name="T33" fmla="*/ 26 h 108"/>
              <a:gd name="T34" fmla="*/ 16 w 22"/>
              <a:gd name="T35" fmla="*/ 33 h 108"/>
              <a:gd name="T36" fmla="*/ 13 w 22"/>
              <a:gd name="T37" fmla="*/ 37 h 108"/>
              <a:gd name="T38" fmla="*/ 9 w 22"/>
              <a:gd name="T39" fmla="*/ 26 h 108"/>
              <a:gd name="T40" fmla="*/ 9 w 22"/>
              <a:gd name="T41" fmla="*/ 8 h 108"/>
              <a:gd name="T42" fmla="*/ 4 w 22"/>
              <a:gd name="T43" fmla="*/ 21 h 108"/>
              <a:gd name="T44" fmla="*/ 4 w 22"/>
              <a:gd name="T45" fmla="*/ 25 h 108"/>
              <a:gd name="T46" fmla="*/ 2 w 22"/>
              <a:gd name="T47" fmla="*/ 37 h 108"/>
              <a:gd name="T48" fmla="*/ 2 w 22"/>
              <a:gd name="T49" fmla="*/ 49 h 108"/>
              <a:gd name="T50" fmla="*/ 2 w 22"/>
              <a:gd name="T51" fmla="*/ 55 h 108"/>
              <a:gd name="T52" fmla="*/ 2 w 22"/>
              <a:gd name="T53" fmla="*/ 77 h 108"/>
              <a:gd name="T54" fmla="*/ 2 w 22"/>
              <a:gd name="T55" fmla="*/ 86 h 108"/>
              <a:gd name="T56" fmla="*/ 5 w 22"/>
              <a:gd name="T57" fmla="*/ 104 h 108"/>
              <a:gd name="T58" fmla="*/ 13 w 22"/>
              <a:gd name="T59" fmla="*/ 105 h 108"/>
              <a:gd name="T60" fmla="*/ 17 w 22"/>
              <a:gd name="T61" fmla="*/ 101 h 108"/>
              <a:gd name="T62" fmla="*/ 17 w 22"/>
              <a:gd name="T63" fmla="*/ 97 h 108"/>
              <a:gd name="T64" fmla="*/ 18 w 22"/>
              <a:gd name="T65" fmla="*/ 96 h 108"/>
              <a:gd name="T66" fmla="*/ 19 w 22"/>
              <a:gd name="T67" fmla="*/ 85 h 108"/>
              <a:gd name="T68" fmla="*/ 20 w 22"/>
              <a:gd name="T69" fmla="*/ 58 h 108"/>
              <a:gd name="T70" fmla="*/ 20 w 22"/>
              <a:gd name="T71" fmla="*/ 39 h 108"/>
              <a:gd name="T72" fmla="*/ 19 w 22"/>
              <a:gd name="T73" fmla="*/ 30 h 108"/>
              <a:gd name="T74" fmla="*/ 18 w 22"/>
              <a:gd name="T75" fmla="*/ 27 h 108"/>
              <a:gd name="T76" fmla="*/ 18 w 22"/>
              <a:gd name="T77" fmla="*/ 24 h 108"/>
              <a:gd name="T78" fmla="*/ 14 w 22"/>
              <a:gd name="T79" fmla="*/ 16 h 108"/>
              <a:gd name="T80" fmla="*/ 11 w 22"/>
              <a:gd name="T81" fmla="*/ 7 h 108"/>
              <a:gd name="T82" fmla="*/ 11 w 22"/>
              <a:gd name="T83" fmla="*/ 26 h 108"/>
              <a:gd name="T84" fmla="*/ 12 w 22"/>
              <a:gd name="T85" fmla="*/ 29 h 108"/>
              <a:gd name="T86" fmla="*/ 10 w 22"/>
              <a:gd name="T87" fmla="*/ 35 h 108"/>
              <a:gd name="T88" fmla="*/ 12 w 22"/>
              <a:gd name="T89" fmla="*/ 29 h 108"/>
              <a:gd name="T90" fmla="*/ 13 w 22"/>
              <a:gd name="T91" fmla="*/ 35 h 108"/>
              <a:gd name="T92" fmla="*/ 13 w 22"/>
              <a:gd name="T93" fmla="*/ 29 h 108"/>
              <a:gd name="T94" fmla="*/ 13 w 22"/>
              <a:gd name="T95" fmla="*/ 35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22" h="108">
                <a:moveTo>
                  <a:pt x="10" y="0"/>
                </a:moveTo>
                <a:cubicBezTo>
                  <a:pt x="10" y="0"/>
                  <a:pt x="10" y="0"/>
                  <a:pt x="10" y="0"/>
                </a:cubicBezTo>
                <a:cubicBezTo>
                  <a:pt x="12" y="1"/>
                  <a:pt x="12" y="3"/>
                  <a:pt x="12" y="4"/>
                </a:cubicBezTo>
                <a:cubicBezTo>
                  <a:pt x="15" y="14"/>
                  <a:pt x="20" y="22"/>
                  <a:pt x="22" y="33"/>
                </a:cubicBezTo>
                <a:cubicBezTo>
                  <a:pt x="22" y="45"/>
                  <a:pt x="21" y="64"/>
                  <a:pt x="20" y="77"/>
                </a:cubicBezTo>
                <a:cubicBezTo>
                  <a:pt x="20" y="80"/>
                  <a:pt x="20" y="83"/>
                  <a:pt x="21" y="86"/>
                </a:cubicBezTo>
                <a:cubicBezTo>
                  <a:pt x="20" y="94"/>
                  <a:pt x="20" y="105"/>
                  <a:pt x="13" y="107"/>
                </a:cubicBezTo>
                <a:cubicBezTo>
                  <a:pt x="12" y="108"/>
                  <a:pt x="7" y="108"/>
                  <a:pt x="5" y="107"/>
                </a:cubicBezTo>
                <a:cubicBezTo>
                  <a:pt x="4" y="107"/>
                  <a:pt x="2" y="104"/>
                  <a:pt x="1" y="102"/>
                </a:cubicBezTo>
                <a:cubicBezTo>
                  <a:pt x="0" y="101"/>
                  <a:pt x="0" y="98"/>
                  <a:pt x="0" y="97"/>
                </a:cubicBezTo>
                <a:cubicBezTo>
                  <a:pt x="0" y="94"/>
                  <a:pt x="0" y="90"/>
                  <a:pt x="0" y="85"/>
                </a:cubicBezTo>
                <a:cubicBezTo>
                  <a:pt x="0" y="81"/>
                  <a:pt x="0" y="78"/>
                  <a:pt x="0" y="73"/>
                </a:cubicBezTo>
                <a:cubicBezTo>
                  <a:pt x="0" y="71"/>
                  <a:pt x="0" y="68"/>
                  <a:pt x="0" y="65"/>
                </a:cubicBezTo>
                <a:cubicBezTo>
                  <a:pt x="0" y="54"/>
                  <a:pt x="0" y="43"/>
                  <a:pt x="0" y="34"/>
                </a:cubicBezTo>
                <a:cubicBezTo>
                  <a:pt x="0" y="26"/>
                  <a:pt x="4" y="21"/>
                  <a:pt x="5" y="14"/>
                </a:cubicBezTo>
                <a:cubicBezTo>
                  <a:pt x="6" y="9"/>
                  <a:pt x="7" y="1"/>
                  <a:pt x="10" y="0"/>
                </a:cubicBezTo>
                <a:close/>
                <a:moveTo>
                  <a:pt x="11" y="26"/>
                </a:moveTo>
                <a:cubicBezTo>
                  <a:pt x="14" y="28"/>
                  <a:pt x="17" y="29"/>
                  <a:pt x="16" y="33"/>
                </a:cubicBezTo>
                <a:cubicBezTo>
                  <a:pt x="16" y="35"/>
                  <a:pt x="14" y="36"/>
                  <a:pt x="13" y="37"/>
                </a:cubicBezTo>
                <a:cubicBezTo>
                  <a:pt x="7" y="39"/>
                  <a:pt x="3" y="29"/>
                  <a:pt x="9" y="26"/>
                </a:cubicBezTo>
                <a:cubicBezTo>
                  <a:pt x="9" y="18"/>
                  <a:pt x="10" y="16"/>
                  <a:pt x="9" y="8"/>
                </a:cubicBezTo>
                <a:cubicBezTo>
                  <a:pt x="8" y="12"/>
                  <a:pt x="7" y="17"/>
                  <a:pt x="4" y="21"/>
                </a:cubicBezTo>
                <a:cubicBezTo>
                  <a:pt x="5" y="24"/>
                  <a:pt x="4" y="23"/>
                  <a:pt x="4" y="25"/>
                </a:cubicBezTo>
                <a:cubicBezTo>
                  <a:pt x="1" y="29"/>
                  <a:pt x="2" y="33"/>
                  <a:pt x="2" y="37"/>
                </a:cubicBezTo>
                <a:cubicBezTo>
                  <a:pt x="2" y="41"/>
                  <a:pt x="2" y="45"/>
                  <a:pt x="2" y="49"/>
                </a:cubicBezTo>
                <a:cubicBezTo>
                  <a:pt x="2" y="51"/>
                  <a:pt x="2" y="53"/>
                  <a:pt x="2" y="55"/>
                </a:cubicBezTo>
                <a:cubicBezTo>
                  <a:pt x="2" y="62"/>
                  <a:pt x="2" y="70"/>
                  <a:pt x="2" y="77"/>
                </a:cubicBezTo>
                <a:cubicBezTo>
                  <a:pt x="2" y="80"/>
                  <a:pt x="3" y="83"/>
                  <a:pt x="2" y="86"/>
                </a:cubicBezTo>
                <a:cubicBezTo>
                  <a:pt x="3" y="92"/>
                  <a:pt x="1" y="100"/>
                  <a:pt x="5" y="104"/>
                </a:cubicBezTo>
                <a:cubicBezTo>
                  <a:pt x="7" y="105"/>
                  <a:pt x="10" y="106"/>
                  <a:pt x="13" y="105"/>
                </a:cubicBezTo>
                <a:cubicBezTo>
                  <a:pt x="14" y="104"/>
                  <a:pt x="16" y="103"/>
                  <a:pt x="17" y="101"/>
                </a:cubicBezTo>
                <a:cubicBezTo>
                  <a:pt x="17" y="100"/>
                  <a:pt x="16" y="98"/>
                  <a:pt x="17" y="97"/>
                </a:cubicBezTo>
                <a:cubicBezTo>
                  <a:pt x="17" y="96"/>
                  <a:pt x="18" y="96"/>
                  <a:pt x="18" y="96"/>
                </a:cubicBezTo>
                <a:cubicBezTo>
                  <a:pt x="19" y="93"/>
                  <a:pt x="19" y="89"/>
                  <a:pt x="19" y="85"/>
                </a:cubicBezTo>
                <a:cubicBezTo>
                  <a:pt x="18" y="76"/>
                  <a:pt x="19" y="66"/>
                  <a:pt x="20" y="58"/>
                </a:cubicBezTo>
                <a:cubicBezTo>
                  <a:pt x="20" y="51"/>
                  <a:pt x="19" y="44"/>
                  <a:pt x="20" y="39"/>
                </a:cubicBezTo>
                <a:cubicBezTo>
                  <a:pt x="19" y="36"/>
                  <a:pt x="20" y="33"/>
                  <a:pt x="19" y="30"/>
                </a:cubicBezTo>
                <a:cubicBezTo>
                  <a:pt x="19" y="29"/>
                  <a:pt x="18" y="28"/>
                  <a:pt x="18" y="27"/>
                </a:cubicBezTo>
                <a:cubicBezTo>
                  <a:pt x="18" y="26"/>
                  <a:pt x="18" y="25"/>
                  <a:pt x="18" y="24"/>
                </a:cubicBezTo>
                <a:cubicBezTo>
                  <a:pt x="17" y="21"/>
                  <a:pt x="15" y="19"/>
                  <a:pt x="14" y="16"/>
                </a:cubicBezTo>
                <a:cubicBezTo>
                  <a:pt x="13" y="13"/>
                  <a:pt x="13" y="10"/>
                  <a:pt x="11" y="7"/>
                </a:cubicBezTo>
                <a:cubicBezTo>
                  <a:pt x="12" y="13"/>
                  <a:pt x="11" y="19"/>
                  <a:pt x="11" y="26"/>
                </a:cubicBezTo>
                <a:close/>
                <a:moveTo>
                  <a:pt x="12" y="29"/>
                </a:moveTo>
                <a:cubicBezTo>
                  <a:pt x="8" y="25"/>
                  <a:pt x="5" y="36"/>
                  <a:pt x="10" y="35"/>
                </a:cubicBezTo>
                <a:cubicBezTo>
                  <a:pt x="12" y="35"/>
                  <a:pt x="12" y="32"/>
                  <a:pt x="12" y="29"/>
                </a:cubicBezTo>
                <a:close/>
                <a:moveTo>
                  <a:pt x="13" y="35"/>
                </a:moveTo>
                <a:cubicBezTo>
                  <a:pt x="15" y="34"/>
                  <a:pt x="14" y="30"/>
                  <a:pt x="13" y="29"/>
                </a:cubicBezTo>
                <a:cubicBezTo>
                  <a:pt x="14" y="31"/>
                  <a:pt x="13" y="33"/>
                  <a:pt x="13" y="3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27" name="Freeform 294"/>
          <p:cNvSpPr/>
          <p:nvPr/>
        </p:nvSpPr>
        <p:spPr bwMode="auto">
          <a:xfrm>
            <a:off x="1604963" y="3783013"/>
            <a:ext cx="9525" cy="22225"/>
          </a:xfrm>
          <a:custGeom>
            <a:avLst/>
            <a:gdLst>
              <a:gd name="T0" fmla="*/ 3 w 3"/>
              <a:gd name="T1" fmla="*/ 0 h 7"/>
              <a:gd name="T2" fmla="*/ 2 w 3"/>
              <a:gd name="T3" fmla="*/ 7 h 7"/>
              <a:gd name="T4" fmla="*/ 0 w 3"/>
              <a:gd name="T5" fmla="*/ 6 h 7"/>
              <a:gd name="T6" fmla="*/ 3 w 3"/>
              <a:gd name="T7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" h="7">
                <a:moveTo>
                  <a:pt x="3" y="0"/>
                </a:moveTo>
                <a:cubicBezTo>
                  <a:pt x="3" y="3"/>
                  <a:pt x="3" y="5"/>
                  <a:pt x="2" y="7"/>
                </a:cubicBezTo>
                <a:cubicBezTo>
                  <a:pt x="1" y="7"/>
                  <a:pt x="1" y="6"/>
                  <a:pt x="0" y="6"/>
                </a:cubicBezTo>
                <a:cubicBezTo>
                  <a:pt x="2" y="4"/>
                  <a:pt x="2" y="2"/>
                  <a:pt x="3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28" name="Freeform 295"/>
          <p:cNvSpPr/>
          <p:nvPr/>
        </p:nvSpPr>
        <p:spPr bwMode="auto">
          <a:xfrm>
            <a:off x="1403350" y="3808413"/>
            <a:ext cx="14288" cy="25400"/>
          </a:xfrm>
          <a:custGeom>
            <a:avLst/>
            <a:gdLst>
              <a:gd name="T0" fmla="*/ 5 w 5"/>
              <a:gd name="T1" fmla="*/ 8 h 8"/>
              <a:gd name="T2" fmla="*/ 0 w 5"/>
              <a:gd name="T3" fmla="*/ 0 h 8"/>
              <a:gd name="T4" fmla="*/ 5 w 5"/>
              <a:gd name="T5" fmla="*/ 8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" h="8">
                <a:moveTo>
                  <a:pt x="5" y="8"/>
                </a:moveTo>
                <a:cubicBezTo>
                  <a:pt x="2" y="7"/>
                  <a:pt x="2" y="2"/>
                  <a:pt x="0" y="0"/>
                </a:cubicBezTo>
                <a:cubicBezTo>
                  <a:pt x="2" y="0"/>
                  <a:pt x="5" y="5"/>
                  <a:pt x="5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29" name="Freeform 296"/>
          <p:cNvSpPr>
            <a:spLocks noEditPoints="1"/>
          </p:cNvSpPr>
          <p:nvPr/>
        </p:nvSpPr>
        <p:spPr bwMode="auto">
          <a:xfrm>
            <a:off x="1566863" y="3741738"/>
            <a:ext cx="147637" cy="842962"/>
          </a:xfrm>
          <a:custGeom>
            <a:avLst/>
            <a:gdLst>
              <a:gd name="T0" fmla="*/ 21 w 47"/>
              <a:gd name="T1" fmla="*/ 263 h 267"/>
              <a:gd name="T2" fmla="*/ 16 w 47"/>
              <a:gd name="T3" fmla="*/ 259 h 267"/>
              <a:gd name="T4" fmla="*/ 15 w 47"/>
              <a:gd name="T5" fmla="*/ 248 h 267"/>
              <a:gd name="T6" fmla="*/ 11 w 47"/>
              <a:gd name="T7" fmla="*/ 199 h 267"/>
              <a:gd name="T8" fmla="*/ 8 w 47"/>
              <a:gd name="T9" fmla="*/ 149 h 267"/>
              <a:gd name="T10" fmla="*/ 7 w 47"/>
              <a:gd name="T11" fmla="*/ 133 h 267"/>
              <a:gd name="T12" fmla="*/ 7 w 47"/>
              <a:gd name="T13" fmla="*/ 124 h 267"/>
              <a:gd name="T14" fmla="*/ 1 w 47"/>
              <a:gd name="T15" fmla="*/ 52 h 267"/>
              <a:gd name="T16" fmla="*/ 3 w 47"/>
              <a:gd name="T17" fmla="*/ 38 h 267"/>
              <a:gd name="T18" fmla="*/ 14 w 47"/>
              <a:gd name="T19" fmla="*/ 1 h 267"/>
              <a:gd name="T20" fmla="*/ 23 w 47"/>
              <a:gd name="T21" fmla="*/ 19 h 267"/>
              <a:gd name="T22" fmla="*/ 30 w 47"/>
              <a:gd name="T23" fmla="*/ 38 h 267"/>
              <a:gd name="T24" fmla="*/ 35 w 47"/>
              <a:gd name="T25" fmla="*/ 69 h 267"/>
              <a:gd name="T26" fmla="*/ 36 w 47"/>
              <a:gd name="T27" fmla="*/ 83 h 267"/>
              <a:gd name="T28" fmla="*/ 42 w 47"/>
              <a:gd name="T29" fmla="*/ 152 h 267"/>
              <a:gd name="T30" fmla="*/ 44 w 47"/>
              <a:gd name="T31" fmla="*/ 167 h 267"/>
              <a:gd name="T32" fmla="*/ 44 w 47"/>
              <a:gd name="T33" fmla="*/ 189 h 267"/>
              <a:gd name="T34" fmla="*/ 47 w 47"/>
              <a:gd name="T35" fmla="*/ 236 h 267"/>
              <a:gd name="T36" fmla="*/ 47 w 47"/>
              <a:gd name="T37" fmla="*/ 253 h 267"/>
              <a:gd name="T38" fmla="*/ 31 w 47"/>
              <a:gd name="T39" fmla="*/ 43 h 267"/>
              <a:gd name="T40" fmla="*/ 3 w 47"/>
              <a:gd name="T41" fmla="*/ 44 h 267"/>
              <a:gd name="T42" fmla="*/ 4 w 47"/>
              <a:gd name="T43" fmla="*/ 69 h 267"/>
              <a:gd name="T44" fmla="*/ 7 w 47"/>
              <a:gd name="T45" fmla="*/ 93 h 267"/>
              <a:gd name="T46" fmla="*/ 11 w 47"/>
              <a:gd name="T47" fmla="*/ 156 h 267"/>
              <a:gd name="T48" fmla="*/ 13 w 47"/>
              <a:gd name="T49" fmla="*/ 173 h 267"/>
              <a:gd name="T50" fmla="*/ 17 w 47"/>
              <a:gd name="T51" fmla="*/ 229 h 267"/>
              <a:gd name="T52" fmla="*/ 18 w 47"/>
              <a:gd name="T53" fmla="*/ 258 h 267"/>
              <a:gd name="T54" fmla="*/ 44 w 47"/>
              <a:gd name="T55" fmla="*/ 257 h 267"/>
              <a:gd name="T56" fmla="*/ 44 w 47"/>
              <a:gd name="T57" fmla="*/ 226 h 267"/>
              <a:gd name="T58" fmla="*/ 42 w 47"/>
              <a:gd name="T59" fmla="*/ 191 h 267"/>
              <a:gd name="T60" fmla="*/ 23 w 47"/>
              <a:gd name="T61" fmla="*/ 181 h 267"/>
              <a:gd name="T62" fmla="*/ 21 w 47"/>
              <a:gd name="T63" fmla="*/ 138 h 267"/>
              <a:gd name="T64" fmla="*/ 16 w 47"/>
              <a:gd name="T65" fmla="*/ 79 h 267"/>
              <a:gd name="T66" fmla="*/ 15 w 47"/>
              <a:gd name="T67" fmla="*/ 59 h 267"/>
              <a:gd name="T68" fmla="*/ 31 w 47"/>
              <a:gd name="T69" fmla="*/ 57 h 267"/>
              <a:gd name="T70" fmla="*/ 31 w 47"/>
              <a:gd name="T71" fmla="*/ 43 h 267"/>
              <a:gd name="T72" fmla="*/ 12 w 47"/>
              <a:gd name="T73" fmla="*/ 42 h 267"/>
              <a:gd name="T74" fmla="*/ 22 w 47"/>
              <a:gd name="T75" fmla="*/ 42 h 267"/>
              <a:gd name="T76" fmla="*/ 39 w 47"/>
              <a:gd name="T77" fmla="*/ 149 h 267"/>
              <a:gd name="T78" fmla="*/ 38 w 47"/>
              <a:gd name="T79" fmla="*/ 138 h 267"/>
              <a:gd name="T80" fmla="*/ 35 w 47"/>
              <a:gd name="T81" fmla="*/ 105 h 267"/>
              <a:gd name="T82" fmla="*/ 35 w 47"/>
              <a:gd name="T83" fmla="*/ 89 h 267"/>
              <a:gd name="T84" fmla="*/ 31 w 47"/>
              <a:gd name="T85" fmla="*/ 61 h 267"/>
              <a:gd name="T86" fmla="*/ 19 w 47"/>
              <a:gd name="T87" fmla="*/ 87 h 267"/>
              <a:gd name="T88" fmla="*/ 25 w 47"/>
              <a:gd name="T89" fmla="*/ 190 h 267"/>
              <a:gd name="T90" fmla="*/ 40 w 47"/>
              <a:gd name="T91" fmla="*/ 155 h 267"/>
              <a:gd name="T92" fmla="*/ 15 w 47"/>
              <a:gd name="T93" fmla="*/ 4 h 267"/>
              <a:gd name="T94" fmla="*/ 8 w 47"/>
              <a:gd name="T95" fmla="*/ 34 h 267"/>
              <a:gd name="T96" fmla="*/ 9 w 47"/>
              <a:gd name="T97" fmla="*/ 39 h 267"/>
              <a:gd name="T98" fmla="*/ 21 w 47"/>
              <a:gd name="T99" fmla="*/ 17 h 267"/>
              <a:gd name="T100" fmla="*/ 21 w 47"/>
              <a:gd name="T101" fmla="*/ 17 h 267"/>
              <a:gd name="T102" fmla="*/ 5 w 47"/>
              <a:gd name="T103" fmla="*/ 40 h 267"/>
              <a:gd name="T104" fmla="*/ 12 w 47"/>
              <a:gd name="T105" fmla="*/ 42 h 2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47" h="267">
                <a:moveTo>
                  <a:pt x="46" y="259"/>
                </a:moveTo>
                <a:cubicBezTo>
                  <a:pt x="39" y="265"/>
                  <a:pt x="29" y="267"/>
                  <a:pt x="21" y="263"/>
                </a:cubicBezTo>
                <a:cubicBezTo>
                  <a:pt x="20" y="263"/>
                  <a:pt x="21" y="263"/>
                  <a:pt x="20" y="262"/>
                </a:cubicBezTo>
                <a:cubicBezTo>
                  <a:pt x="19" y="262"/>
                  <a:pt x="16" y="261"/>
                  <a:pt x="16" y="259"/>
                </a:cubicBezTo>
                <a:cubicBezTo>
                  <a:pt x="15" y="258"/>
                  <a:pt x="16" y="257"/>
                  <a:pt x="16" y="255"/>
                </a:cubicBezTo>
                <a:cubicBezTo>
                  <a:pt x="16" y="253"/>
                  <a:pt x="15" y="250"/>
                  <a:pt x="15" y="248"/>
                </a:cubicBezTo>
                <a:cubicBezTo>
                  <a:pt x="15" y="245"/>
                  <a:pt x="15" y="241"/>
                  <a:pt x="15" y="238"/>
                </a:cubicBezTo>
                <a:cubicBezTo>
                  <a:pt x="15" y="224"/>
                  <a:pt x="13" y="211"/>
                  <a:pt x="11" y="199"/>
                </a:cubicBezTo>
                <a:cubicBezTo>
                  <a:pt x="11" y="196"/>
                  <a:pt x="10" y="194"/>
                  <a:pt x="11" y="192"/>
                </a:cubicBezTo>
                <a:cubicBezTo>
                  <a:pt x="11" y="178"/>
                  <a:pt x="8" y="165"/>
                  <a:pt x="8" y="149"/>
                </a:cubicBezTo>
                <a:cubicBezTo>
                  <a:pt x="8" y="146"/>
                  <a:pt x="8" y="144"/>
                  <a:pt x="8" y="142"/>
                </a:cubicBezTo>
                <a:cubicBezTo>
                  <a:pt x="8" y="139"/>
                  <a:pt x="7" y="136"/>
                  <a:pt x="7" y="133"/>
                </a:cubicBezTo>
                <a:cubicBezTo>
                  <a:pt x="7" y="132"/>
                  <a:pt x="8" y="130"/>
                  <a:pt x="8" y="129"/>
                </a:cubicBezTo>
                <a:cubicBezTo>
                  <a:pt x="8" y="127"/>
                  <a:pt x="7" y="126"/>
                  <a:pt x="7" y="124"/>
                </a:cubicBezTo>
                <a:cubicBezTo>
                  <a:pt x="7" y="121"/>
                  <a:pt x="7" y="118"/>
                  <a:pt x="7" y="115"/>
                </a:cubicBezTo>
                <a:cubicBezTo>
                  <a:pt x="5" y="95"/>
                  <a:pt x="1" y="74"/>
                  <a:pt x="1" y="52"/>
                </a:cubicBezTo>
                <a:cubicBezTo>
                  <a:pt x="1" y="48"/>
                  <a:pt x="1" y="43"/>
                  <a:pt x="0" y="40"/>
                </a:cubicBezTo>
                <a:cubicBezTo>
                  <a:pt x="0" y="39"/>
                  <a:pt x="2" y="39"/>
                  <a:pt x="3" y="38"/>
                </a:cubicBezTo>
                <a:cubicBezTo>
                  <a:pt x="6" y="29"/>
                  <a:pt x="8" y="17"/>
                  <a:pt x="12" y="6"/>
                </a:cubicBezTo>
                <a:cubicBezTo>
                  <a:pt x="12" y="5"/>
                  <a:pt x="13" y="2"/>
                  <a:pt x="14" y="1"/>
                </a:cubicBezTo>
                <a:cubicBezTo>
                  <a:pt x="15" y="0"/>
                  <a:pt x="16" y="1"/>
                  <a:pt x="18" y="1"/>
                </a:cubicBezTo>
                <a:cubicBezTo>
                  <a:pt x="21" y="5"/>
                  <a:pt x="22" y="12"/>
                  <a:pt x="23" y="19"/>
                </a:cubicBezTo>
                <a:cubicBezTo>
                  <a:pt x="24" y="21"/>
                  <a:pt x="26" y="24"/>
                  <a:pt x="26" y="27"/>
                </a:cubicBezTo>
                <a:cubicBezTo>
                  <a:pt x="27" y="31"/>
                  <a:pt x="28" y="35"/>
                  <a:pt x="30" y="38"/>
                </a:cubicBezTo>
                <a:cubicBezTo>
                  <a:pt x="31" y="38"/>
                  <a:pt x="33" y="39"/>
                  <a:pt x="33" y="40"/>
                </a:cubicBezTo>
                <a:cubicBezTo>
                  <a:pt x="33" y="47"/>
                  <a:pt x="34" y="58"/>
                  <a:pt x="35" y="69"/>
                </a:cubicBezTo>
                <a:cubicBezTo>
                  <a:pt x="35" y="71"/>
                  <a:pt x="36" y="72"/>
                  <a:pt x="36" y="74"/>
                </a:cubicBezTo>
                <a:cubicBezTo>
                  <a:pt x="36" y="77"/>
                  <a:pt x="36" y="80"/>
                  <a:pt x="36" y="83"/>
                </a:cubicBezTo>
                <a:cubicBezTo>
                  <a:pt x="37" y="98"/>
                  <a:pt x="39" y="120"/>
                  <a:pt x="40" y="139"/>
                </a:cubicBezTo>
                <a:cubicBezTo>
                  <a:pt x="41" y="143"/>
                  <a:pt x="41" y="148"/>
                  <a:pt x="42" y="152"/>
                </a:cubicBezTo>
                <a:cubicBezTo>
                  <a:pt x="42" y="156"/>
                  <a:pt x="42" y="160"/>
                  <a:pt x="43" y="164"/>
                </a:cubicBezTo>
                <a:cubicBezTo>
                  <a:pt x="43" y="165"/>
                  <a:pt x="43" y="166"/>
                  <a:pt x="44" y="167"/>
                </a:cubicBezTo>
                <a:cubicBezTo>
                  <a:pt x="44" y="169"/>
                  <a:pt x="43" y="170"/>
                  <a:pt x="43" y="172"/>
                </a:cubicBezTo>
                <a:cubicBezTo>
                  <a:pt x="44" y="178"/>
                  <a:pt x="44" y="183"/>
                  <a:pt x="44" y="189"/>
                </a:cubicBezTo>
                <a:cubicBezTo>
                  <a:pt x="44" y="200"/>
                  <a:pt x="46" y="210"/>
                  <a:pt x="46" y="220"/>
                </a:cubicBezTo>
                <a:cubicBezTo>
                  <a:pt x="46" y="226"/>
                  <a:pt x="47" y="231"/>
                  <a:pt x="47" y="236"/>
                </a:cubicBezTo>
                <a:cubicBezTo>
                  <a:pt x="47" y="242"/>
                  <a:pt x="47" y="246"/>
                  <a:pt x="47" y="251"/>
                </a:cubicBezTo>
                <a:cubicBezTo>
                  <a:pt x="47" y="252"/>
                  <a:pt x="47" y="252"/>
                  <a:pt x="47" y="253"/>
                </a:cubicBezTo>
                <a:cubicBezTo>
                  <a:pt x="47" y="254"/>
                  <a:pt x="47" y="257"/>
                  <a:pt x="46" y="259"/>
                </a:cubicBezTo>
                <a:close/>
                <a:moveTo>
                  <a:pt x="31" y="43"/>
                </a:moveTo>
                <a:cubicBezTo>
                  <a:pt x="28" y="43"/>
                  <a:pt x="25" y="45"/>
                  <a:pt x="21" y="45"/>
                </a:cubicBezTo>
                <a:cubicBezTo>
                  <a:pt x="15" y="46"/>
                  <a:pt x="8" y="44"/>
                  <a:pt x="3" y="44"/>
                </a:cubicBezTo>
                <a:cubicBezTo>
                  <a:pt x="2" y="50"/>
                  <a:pt x="4" y="57"/>
                  <a:pt x="4" y="64"/>
                </a:cubicBezTo>
                <a:cubicBezTo>
                  <a:pt x="4" y="66"/>
                  <a:pt x="4" y="67"/>
                  <a:pt x="4" y="69"/>
                </a:cubicBezTo>
                <a:cubicBezTo>
                  <a:pt x="4" y="73"/>
                  <a:pt x="5" y="77"/>
                  <a:pt x="5" y="81"/>
                </a:cubicBezTo>
                <a:cubicBezTo>
                  <a:pt x="6" y="85"/>
                  <a:pt x="6" y="89"/>
                  <a:pt x="7" y="93"/>
                </a:cubicBezTo>
                <a:cubicBezTo>
                  <a:pt x="9" y="112"/>
                  <a:pt x="10" y="132"/>
                  <a:pt x="11" y="150"/>
                </a:cubicBezTo>
                <a:cubicBezTo>
                  <a:pt x="11" y="152"/>
                  <a:pt x="11" y="154"/>
                  <a:pt x="11" y="156"/>
                </a:cubicBezTo>
                <a:cubicBezTo>
                  <a:pt x="11" y="158"/>
                  <a:pt x="12" y="160"/>
                  <a:pt x="12" y="162"/>
                </a:cubicBezTo>
                <a:cubicBezTo>
                  <a:pt x="12" y="166"/>
                  <a:pt x="11" y="170"/>
                  <a:pt x="13" y="173"/>
                </a:cubicBezTo>
                <a:cubicBezTo>
                  <a:pt x="13" y="182"/>
                  <a:pt x="13" y="191"/>
                  <a:pt x="14" y="199"/>
                </a:cubicBezTo>
                <a:cubicBezTo>
                  <a:pt x="15" y="209"/>
                  <a:pt x="17" y="219"/>
                  <a:pt x="17" y="229"/>
                </a:cubicBezTo>
                <a:cubicBezTo>
                  <a:pt x="17" y="230"/>
                  <a:pt x="17" y="232"/>
                  <a:pt x="17" y="233"/>
                </a:cubicBezTo>
                <a:cubicBezTo>
                  <a:pt x="17" y="241"/>
                  <a:pt x="17" y="249"/>
                  <a:pt x="18" y="258"/>
                </a:cubicBezTo>
                <a:cubicBezTo>
                  <a:pt x="22" y="261"/>
                  <a:pt x="26" y="262"/>
                  <a:pt x="30" y="263"/>
                </a:cubicBezTo>
                <a:cubicBezTo>
                  <a:pt x="35" y="262"/>
                  <a:pt x="41" y="260"/>
                  <a:pt x="44" y="257"/>
                </a:cubicBezTo>
                <a:cubicBezTo>
                  <a:pt x="45" y="249"/>
                  <a:pt x="45" y="238"/>
                  <a:pt x="43" y="228"/>
                </a:cubicBezTo>
                <a:cubicBezTo>
                  <a:pt x="43" y="227"/>
                  <a:pt x="44" y="226"/>
                  <a:pt x="44" y="226"/>
                </a:cubicBezTo>
                <a:cubicBezTo>
                  <a:pt x="43" y="224"/>
                  <a:pt x="44" y="222"/>
                  <a:pt x="44" y="220"/>
                </a:cubicBezTo>
                <a:cubicBezTo>
                  <a:pt x="43" y="211"/>
                  <a:pt x="42" y="201"/>
                  <a:pt x="42" y="191"/>
                </a:cubicBezTo>
                <a:cubicBezTo>
                  <a:pt x="38" y="194"/>
                  <a:pt x="28" y="196"/>
                  <a:pt x="24" y="191"/>
                </a:cubicBezTo>
                <a:cubicBezTo>
                  <a:pt x="22" y="189"/>
                  <a:pt x="23" y="185"/>
                  <a:pt x="23" y="181"/>
                </a:cubicBezTo>
                <a:cubicBezTo>
                  <a:pt x="23" y="172"/>
                  <a:pt x="21" y="162"/>
                  <a:pt x="21" y="153"/>
                </a:cubicBezTo>
                <a:cubicBezTo>
                  <a:pt x="21" y="148"/>
                  <a:pt x="21" y="143"/>
                  <a:pt x="21" y="138"/>
                </a:cubicBezTo>
                <a:cubicBezTo>
                  <a:pt x="20" y="121"/>
                  <a:pt x="19" y="101"/>
                  <a:pt x="17" y="84"/>
                </a:cubicBezTo>
                <a:cubicBezTo>
                  <a:pt x="17" y="83"/>
                  <a:pt x="16" y="81"/>
                  <a:pt x="16" y="79"/>
                </a:cubicBezTo>
                <a:cubicBezTo>
                  <a:pt x="16" y="77"/>
                  <a:pt x="16" y="75"/>
                  <a:pt x="16" y="73"/>
                </a:cubicBezTo>
                <a:cubicBezTo>
                  <a:pt x="16" y="68"/>
                  <a:pt x="13" y="62"/>
                  <a:pt x="15" y="59"/>
                </a:cubicBezTo>
                <a:cubicBezTo>
                  <a:pt x="16" y="59"/>
                  <a:pt x="17" y="61"/>
                  <a:pt x="18" y="61"/>
                </a:cubicBezTo>
                <a:cubicBezTo>
                  <a:pt x="22" y="62"/>
                  <a:pt x="30" y="61"/>
                  <a:pt x="31" y="57"/>
                </a:cubicBezTo>
                <a:cubicBezTo>
                  <a:pt x="31" y="53"/>
                  <a:pt x="31" y="47"/>
                  <a:pt x="31" y="43"/>
                </a:cubicBezTo>
                <a:cubicBezTo>
                  <a:pt x="31" y="43"/>
                  <a:pt x="31" y="43"/>
                  <a:pt x="31" y="43"/>
                </a:cubicBezTo>
                <a:close/>
                <a:moveTo>
                  <a:pt x="22" y="42"/>
                </a:moveTo>
                <a:cubicBezTo>
                  <a:pt x="18" y="42"/>
                  <a:pt x="14" y="41"/>
                  <a:pt x="12" y="42"/>
                </a:cubicBezTo>
                <a:cubicBezTo>
                  <a:pt x="18" y="43"/>
                  <a:pt x="25" y="44"/>
                  <a:pt x="30" y="41"/>
                </a:cubicBezTo>
                <a:cubicBezTo>
                  <a:pt x="27" y="39"/>
                  <a:pt x="25" y="41"/>
                  <a:pt x="22" y="42"/>
                </a:cubicBezTo>
                <a:close/>
                <a:moveTo>
                  <a:pt x="40" y="155"/>
                </a:moveTo>
                <a:cubicBezTo>
                  <a:pt x="40" y="153"/>
                  <a:pt x="40" y="151"/>
                  <a:pt x="39" y="149"/>
                </a:cubicBezTo>
                <a:cubicBezTo>
                  <a:pt x="39" y="146"/>
                  <a:pt x="39" y="143"/>
                  <a:pt x="39" y="142"/>
                </a:cubicBezTo>
                <a:cubicBezTo>
                  <a:pt x="39" y="141"/>
                  <a:pt x="38" y="139"/>
                  <a:pt x="38" y="138"/>
                </a:cubicBezTo>
                <a:cubicBezTo>
                  <a:pt x="37" y="136"/>
                  <a:pt x="38" y="134"/>
                  <a:pt x="38" y="132"/>
                </a:cubicBezTo>
                <a:cubicBezTo>
                  <a:pt x="37" y="122"/>
                  <a:pt x="36" y="116"/>
                  <a:pt x="35" y="105"/>
                </a:cubicBezTo>
                <a:cubicBezTo>
                  <a:pt x="35" y="102"/>
                  <a:pt x="34" y="99"/>
                  <a:pt x="34" y="97"/>
                </a:cubicBezTo>
                <a:cubicBezTo>
                  <a:pt x="34" y="94"/>
                  <a:pt x="34" y="91"/>
                  <a:pt x="35" y="89"/>
                </a:cubicBezTo>
                <a:cubicBezTo>
                  <a:pt x="35" y="86"/>
                  <a:pt x="34" y="83"/>
                  <a:pt x="33" y="79"/>
                </a:cubicBezTo>
                <a:cubicBezTo>
                  <a:pt x="33" y="72"/>
                  <a:pt x="32" y="66"/>
                  <a:pt x="31" y="61"/>
                </a:cubicBezTo>
                <a:cubicBezTo>
                  <a:pt x="27" y="63"/>
                  <a:pt x="21" y="63"/>
                  <a:pt x="17" y="63"/>
                </a:cubicBezTo>
                <a:cubicBezTo>
                  <a:pt x="17" y="70"/>
                  <a:pt x="18" y="79"/>
                  <a:pt x="19" y="87"/>
                </a:cubicBezTo>
                <a:cubicBezTo>
                  <a:pt x="20" y="98"/>
                  <a:pt x="22" y="110"/>
                  <a:pt x="22" y="118"/>
                </a:cubicBezTo>
                <a:cubicBezTo>
                  <a:pt x="23" y="141"/>
                  <a:pt x="24" y="169"/>
                  <a:pt x="25" y="190"/>
                </a:cubicBezTo>
                <a:cubicBezTo>
                  <a:pt x="31" y="193"/>
                  <a:pt x="38" y="192"/>
                  <a:pt x="42" y="188"/>
                </a:cubicBezTo>
                <a:cubicBezTo>
                  <a:pt x="42" y="176"/>
                  <a:pt x="40" y="164"/>
                  <a:pt x="40" y="155"/>
                </a:cubicBezTo>
                <a:close/>
                <a:moveTo>
                  <a:pt x="21" y="17"/>
                </a:moveTo>
                <a:cubicBezTo>
                  <a:pt x="19" y="12"/>
                  <a:pt x="19" y="6"/>
                  <a:pt x="15" y="4"/>
                </a:cubicBezTo>
                <a:cubicBezTo>
                  <a:pt x="11" y="14"/>
                  <a:pt x="9" y="27"/>
                  <a:pt x="6" y="38"/>
                </a:cubicBezTo>
                <a:cubicBezTo>
                  <a:pt x="8" y="37"/>
                  <a:pt x="7" y="35"/>
                  <a:pt x="8" y="34"/>
                </a:cubicBezTo>
                <a:cubicBezTo>
                  <a:pt x="9" y="32"/>
                  <a:pt x="9" y="28"/>
                  <a:pt x="11" y="27"/>
                </a:cubicBezTo>
                <a:cubicBezTo>
                  <a:pt x="10" y="31"/>
                  <a:pt x="9" y="35"/>
                  <a:pt x="9" y="39"/>
                </a:cubicBezTo>
                <a:cubicBezTo>
                  <a:pt x="14" y="39"/>
                  <a:pt x="20" y="40"/>
                  <a:pt x="26" y="38"/>
                </a:cubicBezTo>
                <a:cubicBezTo>
                  <a:pt x="26" y="30"/>
                  <a:pt x="22" y="25"/>
                  <a:pt x="21" y="17"/>
                </a:cubicBezTo>
                <a:cubicBezTo>
                  <a:pt x="21" y="17"/>
                  <a:pt x="21" y="18"/>
                  <a:pt x="21" y="17"/>
                </a:cubicBezTo>
                <a:cubicBezTo>
                  <a:pt x="21" y="17"/>
                  <a:pt x="21" y="17"/>
                  <a:pt x="21" y="17"/>
                </a:cubicBezTo>
                <a:close/>
                <a:moveTo>
                  <a:pt x="5" y="41"/>
                </a:moveTo>
                <a:cubicBezTo>
                  <a:pt x="5" y="41"/>
                  <a:pt x="5" y="40"/>
                  <a:pt x="5" y="40"/>
                </a:cubicBezTo>
                <a:cubicBezTo>
                  <a:pt x="4" y="41"/>
                  <a:pt x="3" y="39"/>
                  <a:pt x="3" y="41"/>
                </a:cubicBezTo>
                <a:cubicBezTo>
                  <a:pt x="6" y="42"/>
                  <a:pt x="9" y="42"/>
                  <a:pt x="12" y="42"/>
                </a:cubicBezTo>
                <a:cubicBezTo>
                  <a:pt x="9" y="42"/>
                  <a:pt x="7" y="40"/>
                  <a:pt x="5" y="4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30" name="Freeform 297"/>
          <p:cNvSpPr>
            <a:spLocks noEditPoints="1"/>
          </p:cNvSpPr>
          <p:nvPr/>
        </p:nvSpPr>
        <p:spPr bwMode="auto">
          <a:xfrm>
            <a:off x="1365250" y="3773488"/>
            <a:ext cx="249238" cy="823912"/>
          </a:xfrm>
          <a:custGeom>
            <a:avLst/>
            <a:gdLst>
              <a:gd name="T0" fmla="*/ 5 w 79"/>
              <a:gd name="T1" fmla="*/ 41 h 261"/>
              <a:gd name="T2" fmla="*/ 6 w 79"/>
              <a:gd name="T3" fmla="*/ 8 h 261"/>
              <a:gd name="T4" fmla="*/ 12 w 79"/>
              <a:gd name="T5" fmla="*/ 4 h 261"/>
              <a:gd name="T6" fmla="*/ 27 w 79"/>
              <a:gd name="T7" fmla="*/ 27 h 261"/>
              <a:gd name="T8" fmla="*/ 34 w 79"/>
              <a:gd name="T9" fmla="*/ 35 h 261"/>
              <a:gd name="T10" fmla="*/ 38 w 79"/>
              <a:gd name="T11" fmla="*/ 46 h 261"/>
              <a:gd name="T12" fmla="*/ 43 w 79"/>
              <a:gd name="T13" fmla="*/ 69 h 261"/>
              <a:gd name="T14" fmla="*/ 61 w 79"/>
              <a:gd name="T15" fmla="*/ 137 h 261"/>
              <a:gd name="T16" fmla="*/ 70 w 79"/>
              <a:gd name="T17" fmla="*/ 187 h 261"/>
              <a:gd name="T18" fmla="*/ 77 w 79"/>
              <a:gd name="T19" fmla="*/ 229 h 261"/>
              <a:gd name="T20" fmla="*/ 76 w 79"/>
              <a:gd name="T21" fmla="*/ 252 h 261"/>
              <a:gd name="T22" fmla="*/ 53 w 79"/>
              <a:gd name="T23" fmla="*/ 259 h 261"/>
              <a:gd name="T24" fmla="*/ 46 w 79"/>
              <a:gd name="T25" fmla="*/ 257 h 261"/>
              <a:gd name="T26" fmla="*/ 41 w 79"/>
              <a:gd name="T27" fmla="*/ 221 h 261"/>
              <a:gd name="T28" fmla="*/ 36 w 79"/>
              <a:gd name="T29" fmla="*/ 190 h 261"/>
              <a:gd name="T30" fmla="*/ 24 w 79"/>
              <a:gd name="T31" fmla="*/ 140 h 261"/>
              <a:gd name="T32" fmla="*/ 14 w 79"/>
              <a:gd name="T33" fmla="*/ 101 h 261"/>
              <a:gd name="T34" fmla="*/ 7 w 79"/>
              <a:gd name="T35" fmla="*/ 69 h 261"/>
              <a:gd name="T36" fmla="*/ 2 w 79"/>
              <a:gd name="T37" fmla="*/ 50 h 261"/>
              <a:gd name="T38" fmla="*/ 13 w 79"/>
              <a:gd name="T39" fmla="*/ 85 h 261"/>
              <a:gd name="T40" fmla="*/ 17 w 79"/>
              <a:gd name="T41" fmla="*/ 102 h 261"/>
              <a:gd name="T42" fmla="*/ 33 w 79"/>
              <a:gd name="T43" fmla="*/ 172 h 261"/>
              <a:gd name="T44" fmla="*/ 40 w 79"/>
              <a:gd name="T45" fmla="*/ 201 h 261"/>
              <a:gd name="T46" fmla="*/ 48 w 79"/>
              <a:gd name="T47" fmla="*/ 255 h 261"/>
              <a:gd name="T48" fmla="*/ 56 w 79"/>
              <a:gd name="T49" fmla="*/ 258 h 261"/>
              <a:gd name="T50" fmla="*/ 75 w 79"/>
              <a:gd name="T51" fmla="*/ 250 h 261"/>
              <a:gd name="T52" fmla="*/ 75 w 79"/>
              <a:gd name="T53" fmla="*/ 234 h 261"/>
              <a:gd name="T54" fmla="*/ 51 w 79"/>
              <a:gd name="T55" fmla="*/ 201 h 261"/>
              <a:gd name="T56" fmla="*/ 45 w 79"/>
              <a:gd name="T57" fmla="*/ 195 h 261"/>
              <a:gd name="T58" fmla="*/ 38 w 79"/>
              <a:gd name="T59" fmla="*/ 154 h 261"/>
              <a:gd name="T60" fmla="*/ 19 w 79"/>
              <a:gd name="T61" fmla="*/ 78 h 261"/>
              <a:gd name="T62" fmla="*/ 13 w 79"/>
              <a:gd name="T63" fmla="*/ 55 h 261"/>
              <a:gd name="T64" fmla="*/ 33 w 79"/>
              <a:gd name="T65" fmla="*/ 38 h 261"/>
              <a:gd name="T66" fmla="*/ 13 w 79"/>
              <a:gd name="T67" fmla="*/ 85 h 261"/>
              <a:gd name="T68" fmla="*/ 34 w 79"/>
              <a:gd name="T69" fmla="*/ 128 h 261"/>
              <a:gd name="T70" fmla="*/ 48 w 79"/>
              <a:gd name="T71" fmla="*/ 194 h 261"/>
              <a:gd name="T72" fmla="*/ 67 w 79"/>
              <a:gd name="T73" fmla="*/ 194 h 261"/>
              <a:gd name="T74" fmla="*/ 62 w 79"/>
              <a:gd name="T75" fmla="*/ 156 h 261"/>
              <a:gd name="T76" fmla="*/ 59 w 79"/>
              <a:gd name="T77" fmla="*/ 137 h 261"/>
              <a:gd name="T78" fmla="*/ 47 w 79"/>
              <a:gd name="T79" fmla="*/ 95 h 261"/>
              <a:gd name="T80" fmla="*/ 33 w 79"/>
              <a:gd name="T81" fmla="*/ 52 h 261"/>
              <a:gd name="T82" fmla="*/ 28 w 79"/>
              <a:gd name="T83" fmla="*/ 105 h 261"/>
              <a:gd name="T84" fmla="*/ 6 w 79"/>
              <a:gd name="T85" fmla="*/ 43 h 261"/>
              <a:gd name="T86" fmla="*/ 32 w 79"/>
              <a:gd name="T87" fmla="*/ 36 h 261"/>
              <a:gd name="T88" fmla="*/ 26 w 79"/>
              <a:gd name="T89" fmla="*/ 30 h 261"/>
              <a:gd name="T90" fmla="*/ 11 w 79"/>
              <a:gd name="T91" fmla="*/ 5 h 261"/>
              <a:gd name="T92" fmla="*/ 7 w 79"/>
              <a:gd name="T93" fmla="*/ 40 h 261"/>
              <a:gd name="T94" fmla="*/ 19 w 79"/>
              <a:gd name="T95" fmla="*/ 22 h 261"/>
              <a:gd name="T96" fmla="*/ 26 w 79"/>
              <a:gd name="T97" fmla="*/ 30 h 2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79" h="261">
                <a:moveTo>
                  <a:pt x="0" y="45"/>
                </a:moveTo>
                <a:cubicBezTo>
                  <a:pt x="1" y="44"/>
                  <a:pt x="3" y="43"/>
                  <a:pt x="5" y="41"/>
                </a:cubicBezTo>
                <a:cubicBezTo>
                  <a:pt x="6" y="34"/>
                  <a:pt x="5" y="27"/>
                  <a:pt x="5" y="18"/>
                </a:cubicBezTo>
                <a:cubicBezTo>
                  <a:pt x="5" y="14"/>
                  <a:pt x="5" y="11"/>
                  <a:pt x="6" y="8"/>
                </a:cubicBezTo>
                <a:cubicBezTo>
                  <a:pt x="6" y="5"/>
                  <a:pt x="5" y="1"/>
                  <a:pt x="7" y="1"/>
                </a:cubicBezTo>
                <a:cubicBezTo>
                  <a:pt x="10" y="0"/>
                  <a:pt x="11" y="2"/>
                  <a:pt x="12" y="4"/>
                </a:cubicBezTo>
                <a:cubicBezTo>
                  <a:pt x="16" y="8"/>
                  <a:pt x="18" y="12"/>
                  <a:pt x="21" y="18"/>
                </a:cubicBezTo>
                <a:cubicBezTo>
                  <a:pt x="23" y="21"/>
                  <a:pt x="26" y="25"/>
                  <a:pt x="27" y="27"/>
                </a:cubicBezTo>
                <a:cubicBezTo>
                  <a:pt x="28" y="29"/>
                  <a:pt x="28" y="30"/>
                  <a:pt x="29" y="31"/>
                </a:cubicBezTo>
                <a:cubicBezTo>
                  <a:pt x="30" y="32"/>
                  <a:pt x="33" y="34"/>
                  <a:pt x="34" y="35"/>
                </a:cubicBezTo>
                <a:cubicBezTo>
                  <a:pt x="35" y="35"/>
                  <a:pt x="35" y="37"/>
                  <a:pt x="36" y="36"/>
                </a:cubicBezTo>
                <a:cubicBezTo>
                  <a:pt x="36" y="40"/>
                  <a:pt x="36" y="44"/>
                  <a:pt x="38" y="46"/>
                </a:cubicBezTo>
                <a:cubicBezTo>
                  <a:pt x="38" y="50"/>
                  <a:pt x="40" y="54"/>
                  <a:pt x="41" y="59"/>
                </a:cubicBezTo>
                <a:cubicBezTo>
                  <a:pt x="42" y="62"/>
                  <a:pt x="42" y="65"/>
                  <a:pt x="43" y="69"/>
                </a:cubicBezTo>
                <a:cubicBezTo>
                  <a:pt x="45" y="75"/>
                  <a:pt x="47" y="81"/>
                  <a:pt x="48" y="88"/>
                </a:cubicBezTo>
                <a:cubicBezTo>
                  <a:pt x="52" y="104"/>
                  <a:pt x="57" y="120"/>
                  <a:pt x="61" y="137"/>
                </a:cubicBezTo>
                <a:cubicBezTo>
                  <a:pt x="63" y="147"/>
                  <a:pt x="65" y="158"/>
                  <a:pt x="67" y="170"/>
                </a:cubicBezTo>
                <a:cubicBezTo>
                  <a:pt x="68" y="176"/>
                  <a:pt x="68" y="182"/>
                  <a:pt x="70" y="187"/>
                </a:cubicBezTo>
                <a:cubicBezTo>
                  <a:pt x="71" y="193"/>
                  <a:pt x="71" y="198"/>
                  <a:pt x="72" y="204"/>
                </a:cubicBezTo>
                <a:cubicBezTo>
                  <a:pt x="74" y="212"/>
                  <a:pt x="76" y="221"/>
                  <a:pt x="77" y="229"/>
                </a:cubicBezTo>
                <a:cubicBezTo>
                  <a:pt x="78" y="234"/>
                  <a:pt x="78" y="240"/>
                  <a:pt x="79" y="245"/>
                </a:cubicBezTo>
                <a:cubicBezTo>
                  <a:pt x="79" y="248"/>
                  <a:pt x="77" y="249"/>
                  <a:pt x="76" y="252"/>
                </a:cubicBezTo>
                <a:cubicBezTo>
                  <a:pt x="72" y="255"/>
                  <a:pt x="65" y="261"/>
                  <a:pt x="56" y="260"/>
                </a:cubicBezTo>
                <a:cubicBezTo>
                  <a:pt x="55" y="260"/>
                  <a:pt x="54" y="259"/>
                  <a:pt x="53" y="259"/>
                </a:cubicBezTo>
                <a:cubicBezTo>
                  <a:pt x="52" y="259"/>
                  <a:pt x="50" y="259"/>
                  <a:pt x="49" y="259"/>
                </a:cubicBezTo>
                <a:cubicBezTo>
                  <a:pt x="49" y="259"/>
                  <a:pt x="47" y="258"/>
                  <a:pt x="46" y="257"/>
                </a:cubicBezTo>
                <a:cubicBezTo>
                  <a:pt x="45" y="256"/>
                  <a:pt x="45" y="251"/>
                  <a:pt x="44" y="248"/>
                </a:cubicBezTo>
                <a:cubicBezTo>
                  <a:pt x="44" y="242"/>
                  <a:pt x="42" y="229"/>
                  <a:pt x="41" y="221"/>
                </a:cubicBezTo>
                <a:cubicBezTo>
                  <a:pt x="41" y="220"/>
                  <a:pt x="41" y="218"/>
                  <a:pt x="40" y="216"/>
                </a:cubicBezTo>
                <a:cubicBezTo>
                  <a:pt x="39" y="207"/>
                  <a:pt x="37" y="199"/>
                  <a:pt x="36" y="190"/>
                </a:cubicBezTo>
                <a:cubicBezTo>
                  <a:pt x="34" y="182"/>
                  <a:pt x="32" y="174"/>
                  <a:pt x="30" y="165"/>
                </a:cubicBezTo>
                <a:cubicBezTo>
                  <a:pt x="29" y="157"/>
                  <a:pt x="27" y="148"/>
                  <a:pt x="24" y="140"/>
                </a:cubicBezTo>
                <a:cubicBezTo>
                  <a:pt x="21" y="132"/>
                  <a:pt x="20" y="122"/>
                  <a:pt x="18" y="114"/>
                </a:cubicBezTo>
                <a:cubicBezTo>
                  <a:pt x="17" y="109"/>
                  <a:pt x="15" y="105"/>
                  <a:pt x="14" y="101"/>
                </a:cubicBezTo>
                <a:cubicBezTo>
                  <a:pt x="13" y="97"/>
                  <a:pt x="13" y="93"/>
                  <a:pt x="12" y="89"/>
                </a:cubicBezTo>
                <a:cubicBezTo>
                  <a:pt x="10" y="82"/>
                  <a:pt x="9" y="75"/>
                  <a:pt x="7" y="69"/>
                </a:cubicBezTo>
                <a:cubicBezTo>
                  <a:pt x="5" y="65"/>
                  <a:pt x="4" y="61"/>
                  <a:pt x="3" y="57"/>
                </a:cubicBezTo>
                <a:cubicBezTo>
                  <a:pt x="2" y="54"/>
                  <a:pt x="2" y="52"/>
                  <a:pt x="2" y="50"/>
                </a:cubicBezTo>
                <a:cubicBezTo>
                  <a:pt x="1" y="48"/>
                  <a:pt x="0" y="47"/>
                  <a:pt x="0" y="45"/>
                </a:cubicBezTo>
                <a:close/>
                <a:moveTo>
                  <a:pt x="13" y="85"/>
                </a:moveTo>
                <a:cubicBezTo>
                  <a:pt x="14" y="87"/>
                  <a:pt x="15" y="89"/>
                  <a:pt x="15" y="91"/>
                </a:cubicBezTo>
                <a:cubicBezTo>
                  <a:pt x="16" y="94"/>
                  <a:pt x="16" y="98"/>
                  <a:pt x="17" y="102"/>
                </a:cubicBezTo>
                <a:cubicBezTo>
                  <a:pt x="20" y="113"/>
                  <a:pt x="23" y="125"/>
                  <a:pt x="26" y="137"/>
                </a:cubicBezTo>
                <a:cubicBezTo>
                  <a:pt x="29" y="149"/>
                  <a:pt x="31" y="160"/>
                  <a:pt x="33" y="172"/>
                </a:cubicBezTo>
                <a:cubicBezTo>
                  <a:pt x="34" y="176"/>
                  <a:pt x="35" y="180"/>
                  <a:pt x="36" y="184"/>
                </a:cubicBezTo>
                <a:cubicBezTo>
                  <a:pt x="38" y="189"/>
                  <a:pt x="38" y="195"/>
                  <a:pt x="40" y="201"/>
                </a:cubicBezTo>
                <a:cubicBezTo>
                  <a:pt x="41" y="210"/>
                  <a:pt x="42" y="218"/>
                  <a:pt x="44" y="228"/>
                </a:cubicBezTo>
                <a:cubicBezTo>
                  <a:pt x="46" y="237"/>
                  <a:pt x="46" y="247"/>
                  <a:pt x="48" y="255"/>
                </a:cubicBezTo>
                <a:cubicBezTo>
                  <a:pt x="49" y="255"/>
                  <a:pt x="50" y="256"/>
                  <a:pt x="51" y="257"/>
                </a:cubicBezTo>
                <a:cubicBezTo>
                  <a:pt x="53" y="256"/>
                  <a:pt x="54" y="258"/>
                  <a:pt x="56" y="258"/>
                </a:cubicBezTo>
                <a:cubicBezTo>
                  <a:pt x="62" y="258"/>
                  <a:pt x="66" y="256"/>
                  <a:pt x="70" y="254"/>
                </a:cubicBezTo>
                <a:cubicBezTo>
                  <a:pt x="72" y="253"/>
                  <a:pt x="74" y="251"/>
                  <a:pt x="75" y="250"/>
                </a:cubicBezTo>
                <a:cubicBezTo>
                  <a:pt x="77" y="247"/>
                  <a:pt x="76" y="243"/>
                  <a:pt x="75" y="240"/>
                </a:cubicBezTo>
                <a:cubicBezTo>
                  <a:pt x="75" y="238"/>
                  <a:pt x="75" y="236"/>
                  <a:pt x="75" y="234"/>
                </a:cubicBezTo>
                <a:cubicBezTo>
                  <a:pt x="74" y="222"/>
                  <a:pt x="70" y="209"/>
                  <a:pt x="69" y="197"/>
                </a:cubicBezTo>
                <a:cubicBezTo>
                  <a:pt x="65" y="198"/>
                  <a:pt x="57" y="202"/>
                  <a:pt x="51" y="201"/>
                </a:cubicBezTo>
                <a:cubicBezTo>
                  <a:pt x="49" y="201"/>
                  <a:pt x="46" y="200"/>
                  <a:pt x="45" y="199"/>
                </a:cubicBezTo>
                <a:cubicBezTo>
                  <a:pt x="45" y="198"/>
                  <a:pt x="45" y="196"/>
                  <a:pt x="45" y="195"/>
                </a:cubicBezTo>
                <a:cubicBezTo>
                  <a:pt x="45" y="190"/>
                  <a:pt x="44" y="185"/>
                  <a:pt x="43" y="180"/>
                </a:cubicBezTo>
                <a:cubicBezTo>
                  <a:pt x="42" y="171"/>
                  <a:pt x="40" y="163"/>
                  <a:pt x="38" y="154"/>
                </a:cubicBezTo>
                <a:cubicBezTo>
                  <a:pt x="34" y="134"/>
                  <a:pt x="30" y="113"/>
                  <a:pt x="23" y="93"/>
                </a:cubicBezTo>
                <a:cubicBezTo>
                  <a:pt x="21" y="88"/>
                  <a:pt x="20" y="83"/>
                  <a:pt x="19" y="78"/>
                </a:cubicBezTo>
                <a:cubicBezTo>
                  <a:pt x="17" y="72"/>
                  <a:pt x="17" y="66"/>
                  <a:pt x="15" y="61"/>
                </a:cubicBezTo>
                <a:cubicBezTo>
                  <a:pt x="14" y="60"/>
                  <a:pt x="12" y="58"/>
                  <a:pt x="13" y="55"/>
                </a:cubicBezTo>
                <a:cubicBezTo>
                  <a:pt x="22" y="57"/>
                  <a:pt x="32" y="52"/>
                  <a:pt x="36" y="46"/>
                </a:cubicBezTo>
                <a:cubicBezTo>
                  <a:pt x="35" y="44"/>
                  <a:pt x="34" y="41"/>
                  <a:pt x="33" y="38"/>
                </a:cubicBezTo>
                <a:cubicBezTo>
                  <a:pt x="25" y="44"/>
                  <a:pt x="15" y="47"/>
                  <a:pt x="3" y="48"/>
                </a:cubicBezTo>
                <a:cubicBezTo>
                  <a:pt x="5" y="60"/>
                  <a:pt x="10" y="72"/>
                  <a:pt x="13" y="85"/>
                </a:cubicBezTo>
                <a:close/>
                <a:moveTo>
                  <a:pt x="28" y="105"/>
                </a:moveTo>
                <a:cubicBezTo>
                  <a:pt x="31" y="112"/>
                  <a:pt x="32" y="120"/>
                  <a:pt x="34" y="128"/>
                </a:cubicBezTo>
                <a:cubicBezTo>
                  <a:pt x="36" y="138"/>
                  <a:pt x="39" y="147"/>
                  <a:pt x="41" y="156"/>
                </a:cubicBezTo>
                <a:cubicBezTo>
                  <a:pt x="43" y="169"/>
                  <a:pt x="45" y="182"/>
                  <a:pt x="48" y="194"/>
                </a:cubicBezTo>
                <a:cubicBezTo>
                  <a:pt x="45" y="199"/>
                  <a:pt x="52" y="199"/>
                  <a:pt x="57" y="199"/>
                </a:cubicBezTo>
                <a:cubicBezTo>
                  <a:pt x="60" y="198"/>
                  <a:pt x="66" y="196"/>
                  <a:pt x="67" y="194"/>
                </a:cubicBezTo>
                <a:cubicBezTo>
                  <a:pt x="68" y="192"/>
                  <a:pt x="67" y="190"/>
                  <a:pt x="67" y="189"/>
                </a:cubicBezTo>
                <a:cubicBezTo>
                  <a:pt x="65" y="178"/>
                  <a:pt x="64" y="166"/>
                  <a:pt x="62" y="156"/>
                </a:cubicBezTo>
                <a:cubicBezTo>
                  <a:pt x="62" y="153"/>
                  <a:pt x="61" y="151"/>
                  <a:pt x="60" y="148"/>
                </a:cubicBezTo>
                <a:cubicBezTo>
                  <a:pt x="59" y="145"/>
                  <a:pt x="59" y="141"/>
                  <a:pt x="59" y="137"/>
                </a:cubicBezTo>
                <a:cubicBezTo>
                  <a:pt x="56" y="126"/>
                  <a:pt x="53" y="117"/>
                  <a:pt x="50" y="106"/>
                </a:cubicBezTo>
                <a:cubicBezTo>
                  <a:pt x="49" y="103"/>
                  <a:pt x="48" y="99"/>
                  <a:pt x="47" y="95"/>
                </a:cubicBezTo>
                <a:cubicBezTo>
                  <a:pt x="44" y="81"/>
                  <a:pt x="41" y="64"/>
                  <a:pt x="36" y="50"/>
                </a:cubicBezTo>
                <a:cubicBezTo>
                  <a:pt x="35" y="50"/>
                  <a:pt x="34" y="51"/>
                  <a:pt x="33" y="52"/>
                </a:cubicBezTo>
                <a:cubicBezTo>
                  <a:pt x="27" y="56"/>
                  <a:pt x="21" y="58"/>
                  <a:pt x="16" y="58"/>
                </a:cubicBezTo>
                <a:cubicBezTo>
                  <a:pt x="19" y="73"/>
                  <a:pt x="23" y="89"/>
                  <a:pt x="28" y="105"/>
                </a:cubicBezTo>
                <a:close/>
                <a:moveTo>
                  <a:pt x="27" y="37"/>
                </a:moveTo>
                <a:cubicBezTo>
                  <a:pt x="21" y="40"/>
                  <a:pt x="10" y="42"/>
                  <a:pt x="6" y="43"/>
                </a:cubicBezTo>
                <a:cubicBezTo>
                  <a:pt x="6" y="44"/>
                  <a:pt x="4" y="44"/>
                  <a:pt x="4" y="46"/>
                </a:cubicBezTo>
                <a:cubicBezTo>
                  <a:pt x="14" y="44"/>
                  <a:pt x="24" y="42"/>
                  <a:pt x="32" y="36"/>
                </a:cubicBezTo>
                <a:cubicBezTo>
                  <a:pt x="30" y="34"/>
                  <a:pt x="29" y="36"/>
                  <a:pt x="27" y="37"/>
                </a:cubicBezTo>
                <a:close/>
                <a:moveTo>
                  <a:pt x="26" y="30"/>
                </a:moveTo>
                <a:cubicBezTo>
                  <a:pt x="23" y="25"/>
                  <a:pt x="19" y="19"/>
                  <a:pt x="17" y="14"/>
                </a:cubicBezTo>
                <a:cubicBezTo>
                  <a:pt x="15" y="11"/>
                  <a:pt x="14" y="7"/>
                  <a:pt x="11" y="5"/>
                </a:cubicBezTo>
                <a:cubicBezTo>
                  <a:pt x="10" y="4"/>
                  <a:pt x="9" y="3"/>
                  <a:pt x="8" y="3"/>
                </a:cubicBezTo>
                <a:cubicBezTo>
                  <a:pt x="5" y="15"/>
                  <a:pt x="8" y="28"/>
                  <a:pt x="7" y="40"/>
                </a:cubicBezTo>
                <a:cubicBezTo>
                  <a:pt x="13" y="39"/>
                  <a:pt x="17" y="37"/>
                  <a:pt x="24" y="36"/>
                </a:cubicBezTo>
                <a:cubicBezTo>
                  <a:pt x="23" y="30"/>
                  <a:pt x="19" y="27"/>
                  <a:pt x="19" y="22"/>
                </a:cubicBezTo>
                <a:cubicBezTo>
                  <a:pt x="22" y="26"/>
                  <a:pt x="24" y="30"/>
                  <a:pt x="25" y="35"/>
                </a:cubicBezTo>
                <a:cubicBezTo>
                  <a:pt x="29" y="34"/>
                  <a:pt x="27" y="32"/>
                  <a:pt x="26" y="3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31" name="Freeform 298"/>
          <p:cNvSpPr>
            <a:spLocks noEditPoints="1"/>
          </p:cNvSpPr>
          <p:nvPr/>
        </p:nvSpPr>
        <p:spPr bwMode="auto">
          <a:xfrm>
            <a:off x="403225" y="517525"/>
            <a:ext cx="1033463" cy="641350"/>
          </a:xfrm>
          <a:custGeom>
            <a:avLst/>
            <a:gdLst>
              <a:gd name="T0" fmla="*/ 278 w 328"/>
              <a:gd name="T1" fmla="*/ 42 h 203"/>
              <a:gd name="T2" fmla="*/ 318 w 328"/>
              <a:gd name="T3" fmla="*/ 75 h 203"/>
              <a:gd name="T4" fmla="*/ 281 w 328"/>
              <a:gd name="T5" fmla="*/ 145 h 203"/>
              <a:gd name="T6" fmla="*/ 152 w 328"/>
              <a:gd name="T7" fmla="*/ 172 h 203"/>
              <a:gd name="T8" fmla="*/ 132 w 328"/>
              <a:gd name="T9" fmla="*/ 175 h 203"/>
              <a:gd name="T10" fmla="*/ 89 w 328"/>
              <a:gd name="T11" fmla="*/ 132 h 203"/>
              <a:gd name="T12" fmla="*/ 12 w 328"/>
              <a:gd name="T13" fmla="*/ 117 h 203"/>
              <a:gd name="T14" fmla="*/ 10 w 328"/>
              <a:gd name="T15" fmla="*/ 87 h 203"/>
              <a:gd name="T16" fmla="*/ 63 w 328"/>
              <a:gd name="T17" fmla="*/ 47 h 203"/>
              <a:gd name="T18" fmla="*/ 195 w 328"/>
              <a:gd name="T19" fmla="*/ 10 h 203"/>
              <a:gd name="T20" fmla="*/ 200 w 328"/>
              <a:gd name="T21" fmla="*/ 21 h 203"/>
              <a:gd name="T22" fmla="*/ 17 w 328"/>
              <a:gd name="T23" fmla="*/ 85 h 203"/>
              <a:gd name="T24" fmla="*/ 112 w 328"/>
              <a:gd name="T25" fmla="*/ 113 h 203"/>
              <a:gd name="T26" fmla="*/ 288 w 328"/>
              <a:gd name="T27" fmla="*/ 56 h 203"/>
              <a:gd name="T28" fmla="*/ 197 w 328"/>
              <a:gd name="T29" fmla="*/ 31 h 203"/>
              <a:gd name="T30" fmla="*/ 164 w 328"/>
              <a:gd name="T31" fmla="*/ 64 h 203"/>
              <a:gd name="T32" fmla="*/ 226 w 328"/>
              <a:gd name="T33" fmla="*/ 158 h 203"/>
              <a:gd name="T34" fmla="*/ 312 w 328"/>
              <a:gd name="T35" fmla="*/ 59 h 203"/>
              <a:gd name="T36" fmla="*/ 256 w 328"/>
              <a:gd name="T37" fmla="*/ 151 h 203"/>
              <a:gd name="T38" fmla="*/ 249 w 328"/>
              <a:gd name="T39" fmla="*/ 165 h 203"/>
              <a:gd name="T40" fmla="*/ 303 w 328"/>
              <a:gd name="T41" fmla="*/ 92 h 203"/>
              <a:gd name="T42" fmla="*/ 310 w 328"/>
              <a:gd name="T43" fmla="*/ 72 h 203"/>
              <a:gd name="T44" fmla="*/ 288 w 328"/>
              <a:gd name="T45" fmla="*/ 96 h 203"/>
              <a:gd name="T46" fmla="*/ 225 w 328"/>
              <a:gd name="T47" fmla="*/ 182 h 203"/>
              <a:gd name="T48" fmla="*/ 254 w 328"/>
              <a:gd name="T49" fmla="*/ 166 h 203"/>
              <a:gd name="T50" fmla="*/ 207 w 328"/>
              <a:gd name="T51" fmla="*/ 186 h 203"/>
              <a:gd name="T52" fmla="*/ 180 w 328"/>
              <a:gd name="T53" fmla="*/ 181 h 203"/>
              <a:gd name="T54" fmla="*/ 239 w 328"/>
              <a:gd name="T55" fmla="*/ 189 h 203"/>
              <a:gd name="T56" fmla="*/ 284 w 328"/>
              <a:gd name="T57" fmla="*/ 134 h 203"/>
              <a:gd name="T58" fmla="*/ 322 w 328"/>
              <a:gd name="T59" fmla="*/ 80 h 203"/>
              <a:gd name="T60" fmla="*/ 47 w 328"/>
              <a:gd name="T61" fmla="*/ 106 h 203"/>
              <a:gd name="T62" fmla="*/ 89 w 328"/>
              <a:gd name="T63" fmla="*/ 123 h 203"/>
              <a:gd name="T64" fmla="*/ 97 w 328"/>
              <a:gd name="T65" fmla="*/ 115 h 203"/>
              <a:gd name="T66" fmla="*/ 108 w 328"/>
              <a:gd name="T67" fmla="*/ 111 h 203"/>
              <a:gd name="T68" fmla="*/ 20 w 328"/>
              <a:gd name="T69" fmla="*/ 95 h 203"/>
              <a:gd name="T70" fmla="*/ 4 w 328"/>
              <a:gd name="T71" fmla="*/ 111 h 203"/>
              <a:gd name="T72" fmla="*/ 77 w 328"/>
              <a:gd name="T73" fmla="*/ 123 h 203"/>
              <a:gd name="T74" fmla="*/ 4 w 328"/>
              <a:gd name="T75" fmla="*/ 111 h 203"/>
              <a:gd name="T76" fmla="*/ 118 w 328"/>
              <a:gd name="T77" fmla="*/ 135 h 203"/>
              <a:gd name="T78" fmla="*/ 154 w 328"/>
              <a:gd name="T79" fmla="*/ 131 h 203"/>
              <a:gd name="T80" fmla="*/ 123 w 328"/>
              <a:gd name="T81" fmla="*/ 126 h 203"/>
              <a:gd name="T82" fmla="*/ 161 w 328"/>
              <a:gd name="T83" fmla="*/ 150 h 203"/>
              <a:gd name="T84" fmla="*/ 220 w 328"/>
              <a:gd name="T85" fmla="*/ 184 h 203"/>
              <a:gd name="T86" fmla="*/ 188 w 328"/>
              <a:gd name="T87" fmla="*/ 168 h 203"/>
              <a:gd name="T88" fmla="*/ 205 w 328"/>
              <a:gd name="T89" fmla="*/ 169 h 203"/>
              <a:gd name="T90" fmla="*/ 112 w 328"/>
              <a:gd name="T91" fmla="*/ 138 h 203"/>
              <a:gd name="T92" fmla="*/ 132 w 328"/>
              <a:gd name="T93" fmla="*/ 147 h 203"/>
              <a:gd name="T94" fmla="*/ 130 w 328"/>
              <a:gd name="T95" fmla="*/ 171 h 203"/>
              <a:gd name="T96" fmla="*/ 147 w 328"/>
              <a:gd name="T97" fmla="*/ 139 h 203"/>
              <a:gd name="T98" fmla="*/ 132 w 328"/>
              <a:gd name="T99" fmla="*/ 149 h 2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28" h="203">
                <a:moveTo>
                  <a:pt x="203" y="19"/>
                </a:moveTo>
                <a:cubicBezTo>
                  <a:pt x="214" y="16"/>
                  <a:pt x="222" y="11"/>
                  <a:pt x="236" y="13"/>
                </a:cubicBezTo>
                <a:cubicBezTo>
                  <a:pt x="246" y="14"/>
                  <a:pt x="257" y="21"/>
                  <a:pt x="265" y="26"/>
                </a:cubicBezTo>
                <a:cubicBezTo>
                  <a:pt x="270" y="30"/>
                  <a:pt x="273" y="37"/>
                  <a:pt x="278" y="42"/>
                </a:cubicBezTo>
                <a:cubicBezTo>
                  <a:pt x="286" y="51"/>
                  <a:pt x="296" y="56"/>
                  <a:pt x="313" y="56"/>
                </a:cubicBezTo>
                <a:cubicBezTo>
                  <a:pt x="315" y="55"/>
                  <a:pt x="315" y="53"/>
                  <a:pt x="318" y="54"/>
                </a:cubicBezTo>
                <a:cubicBezTo>
                  <a:pt x="318" y="60"/>
                  <a:pt x="316" y="65"/>
                  <a:pt x="315" y="71"/>
                </a:cubicBezTo>
                <a:cubicBezTo>
                  <a:pt x="317" y="71"/>
                  <a:pt x="316" y="74"/>
                  <a:pt x="318" y="75"/>
                </a:cubicBezTo>
                <a:cubicBezTo>
                  <a:pt x="322" y="78"/>
                  <a:pt x="328" y="77"/>
                  <a:pt x="328" y="84"/>
                </a:cubicBezTo>
                <a:cubicBezTo>
                  <a:pt x="328" y="87"/>
                  <a:pt x="323" y="94"/>
                  <a:pt x="320" y="97"/>
                </a:cubicBezTo>
                <a:cubicBezTo>
                  <a:pt x="315" y="105"/>
                  <a:pt x="309" y="112"/>
                  <a:pt x="303" y="119"/>
                </a:cubicBezTo>
                <a:cubicBezTo>
                  <a:pt x="296" y="128"/>
                  <a:pt x="288" y="136"/>
                  <a:pt x="281" y="145"/>
                </a:cubicBezTo>
                <a:cubicBezTo>
                  <a:pt x="272" y="157"/>
                  <a:pt x="260" y="168"/>
                  <a:pt x="252" y="180"/>
                </a:cubicBezTo>
                <a:cubicBezTo>
                  <a:pt x="242" y="184"/>
                  <a:pt x="239" y="203"/>
                  <a:pt x="225" y="201"/>
                </a:cubicBezTo>
                <a:cubicBezTo>
                  <a:pt x="223" y="201"/>
                  <a:pt x="219" y="200"/>
                  <a:pt x="217" y="199"/>
                </a:cubicBezTo>
                <a:cubicBezTo>
                  <a:pt x="196" y="192"/>
                  <a:pt x="170" y="179"/>
                  <a:pt x="152" y="172"/>
                </a:cubicBezTo>
                <a:cubicBezTo>
                  <a:pt x="151" y="175"/>
                  <a:pt x="152" y="179"/>
                  <a:pt x="151" y="183"/>
                </a:cubicBezTo>
                <a:cubicBezTo>
                  <a:pt x="148" y="184"/>
                  <a:pt x="148" y="181"/>
                  <a:pt x="147" y="178"/>
                </a:cubicBezTo>
                <a:cubicBezTo>
                  <a:pt x="145" y="175"/>
                  <a:pt x="141" y="171"/>
                  <a:pt x="140" y="168"/>
                </a:cubicBezTo>
                <a:cubicBezTo>
                  <a:pt x="136" y="169"/>
                  <a:pt x="135" y="173"/>
                  <a:pt x="132" y="175"/>
                </a:cubicBezTo>
                <a:cubicBezTo>
                  <a:pt x="131" y="178"/>
                  <a:pt x="131" y="181"/>
                  <a:pt x="126" y="180"/>
                </a:cubicBezTo>
                <a:cubicBezTo>
                  <a:pt x="126" y="174"/>
                  <a:pt x="125" y="166"/>
                  <a:pt x="128" y="158"/>
                </a:cubicBezTo>
                <a:cubicBezTo>
                  <a:pt x="123" y="152"/>
                  <a:pt x="115" y="149"/>
                  <a:pt x="110" y="142"/>
                </a:cubicBezTo>
                <a:cubicBezTo>
                  <a:pt x="100" y="144"/>
                  <a:pt x="93" y="139"/>
                  <a:pt x="89" y="132"/>
                </a:cubicBezTo>
                <a:cubicBezTo>
                  <a:pt x="78" y="130"/>
                  <a:pt x="64" y="129"/>
                  <a:pt x="52" y="126"/>
                </a:cubicBezTo>
                <a:cubicBezTo>
                  <a:pt x="49" y="125"/>
                  <a:pt x="46" y="123"/>
                  <a:pt x="43" y="123"/>
                </a:cubicBezTo>
                <a:cubicBezTo>
                  <a:pt x="41" y="122"/>
                  <a:pt x="39" y="123"/>
                  <a:pt x="38" y="123"/>
                </a:cubicBezTo>
                <a:cubicBezTo>
                  <a:pt x="29" y="121"/>
                  <a:pt x="21" y="117"/>
                  <a:pt x="12" y="117"/>
                </a:cubicBezTo>
                <a:cubicBezTo>
                  <a:pt x="9" y="116"/>
                  <a:pt x="6" y="115"/>
                  <a:pt x="2" y="115"/>
                </a:cubicBezTo>
                <a:cubicBezTo>
                  <a:pt x="1" y="113"/>
                  <a:pt x="1" y="112"/>
                  <a:pt x="0" y="110"/>
                </a:cubicBezTo>
                <a:cubicBezTo>
                  <a:pt x="2" y="104"/>
                  <a:pt x="8" y="101"/>
                  <a:pt x="14" y="99"/>
                </a:cubicBezTo>
                <a:cubicBezTo>
                  <a:pt x="13" y="94"/>
                  <a:pt x="14" y="91"/>
                  <a:pt x="10" y="87"/>
                </a:cubicBezTo>
                <a:cubicBezTo>
                  <a:pt x="14" y="80"/>
                  <a:pt x="22" y="77"/>
                  <a:pt x="28" y="73"/>
                </a:cubicBezTo>
                <a:cubicBezTo>
                  <a:pt x="33" y="70"/>
                  <a:pt x="37" y="67"/>
                  <a:pt x="42" y="63"/>
                </a:cubicBezTo>
                <a:cubicBezTo>
                  <a:pt x="46" y="60"/>
                  <a:pt x="50" y="56"/>
                  <a:pt x="54" y="53"/>
                </a:cubicBezTo>
                <a:cubicBezTo>
                  <a:pt x="57" y="51"/>
                  <a:pt x="60" y="49"/>
                  <a:pt x="63" y="47"/>
                </a:cubicBezTo>
                <a:cubicBezTo>
                  <a:pt x="66" y="45"/>
                  <a:pt x="70" y="41"/>
                  <a:pt x="73" y="37"/>
                </a:cubicBezTo>
                <a:cubicBezTo>
                  <a:pt x="84" y="27"/>
                  <a:pt x="95" y="16"/>
                  <a:pt x="104" y="4"/>
                </a:cubicBezTo>
                <a:cubicBezTo>
                  <a:pt x="108" y="3"/>
                  <a:pt x="112" y="5"/>
                  <a:pt x="115" y="5"/>
                </a:cubicBezTo>
                <a:cubicBezTo>
                  <a:pt x="142" y="8"/>
                  <a:pt x="172" y="0"/>
                  <a:pt x="195" y="10"/>
                </a:cubicBezTo>
                <a:cubicBezTo>
                  <a:pt x="197" y="13"/>
                  <a:pt x="202" y="15"/>
                  <a:pt x="203" y="19"/>
                </a:cubicBezTo>
                <a:close/>
                <a:moveTo>
                  <a:pt x="182" y="42"/>
                </a:moveTo>
                <a:cubicBezTo>
                  <a:pt x="184" y="40"/>
                  <a:pt x="185" y="37"/>
                  <a:pt x="187" y="35"/>
                </a:cubicBezTo>
                <a:cubicBezTo>
                  <a:pt x="190" y="32"/>
                  <a:pt x="200" y="25"/>
                  <a:pt x="200" y="21"/>
                </a:cubicBezTo>
                <a:cubicBezTo>
                  <a:pt x="200" y="20"/>
                  <a:pt x="196" y="16"/>
                  <a:pt x="194" y="15"/>
                </a:cubicBezTo>
                <a:cubicBezTo>
                  <a:pt x="190" y="12"/>
                  <a:pt x="181" y="10"/>
                  <a:pt x="178" y="9"/>
                </a:cubicBezTo>
                <a:cubicBezTo>
                  <a:pt x="159" y="7"/>
                  <a:pt x="128" y="10"/>
                  <a:pt x="107" y="8"/>
                </a:cubicBezTo>
                <a:cubicBezTo>
                  <a:pt x="81" y="37"/>
                  <a:pt x="50" y="63"/>
                  <a:pt x="17" y="85"/>
                </a:cubicBezTo>
                <a:cubicBezTo>
                  <a:pt x="29" y="90"/>
                  <a:pt x="45" y="87"/>
                  <a:pt x="58" y="88"/>
                </a:cubicBezTo>
                <a:cubicBezTo>
                  <a:pt x="63" y="88"/>
                  <a:pt x="70" y="89"/>
                  <a:pt x="75" y="90"/>
                </a:cubicBezTo>
                <a:cubicBezTo>
                  <a:pt x="90" y="92"/>
                  <a:pt x="104" y="97"/>
                  <a:pt x="111" y="108"/>
                </a:cubicBezTo>
                <a:cubicBezTo>
                  <a:pt x="113" y="109"/>
                  <a:pt x="110" y="113"/>
                  <a:pt x="112" y="113"/>
                </a:cubicBezTo>
                <a:cubicBezTo>
                  <a:pt x="115" y="112"/>
                  <a:pt x="117" y="109"/>
                  <a:pt x="118" y="106"/>
                </a:cubicBezTo>
                <a:cubicBezTo>
                  <a:pt x="128" y="98"/>
                  <a:pt x="137" y="90"/>
                  <a:pt x="144" y="79"/>
                </a:cubicBezTo>
                <a:cubicBezTo>
                  <a:pt x="157" y="68"/>
                  <a:pt x="169" y="53"/>
                  <a:pt x="182" y="42"/>
                </a:cubicBezTo>
                <a:close/>
                <a:moveTo>
                  <a:pt x="288" y="56"/>
                </a:moveTo>
                <a:cubicBezTo>
                  <a:pt x="278" y="50"/>
                  <a:pt x="272" y="38"/>
                  <a:pt x="264" y="31"/>
                </a:cubicBezTo>
                <a:cubicBezTo>
                  <a:pt x="255" y="22"/>
                  <a:pt x="240" y="16"/>
                  <a:pt x="226" y="16"/>
                </a:cubicBezTo>
                <a:cubicBezTo>
                  <a:pt x="221" y="16"/>
                  <a:pt x="218" y="18"/>
                  <a:pt x="214" y="20"/>
                </a:cubicBezTo>
                <a:cubicBezTo>
                  <a:pt x="205" y="22"/>
                  <a:pt x="203" y="26"/>
                  <a:pt x="197" y="31"/>
                </a:cubicBezTo>
                <a:cubicBezTo>
                  <a:pt x="194" y="34"/>
                  <a:pt x="191" y="37"/>
                  <a:pt x="187" y="41"/>
                </a:cubicBezTo>
                <a:cubicBezTo>
                  <a:pt x="184" y="44"/>
                  <a:pt x="180" y="47"/>
                  <a:pt x="177" y="50"/>
                </a:cubicBezTo>
                <a:cubicBezTo>
                  <a:pt x="174" y="54"/>
                  <a:pt x="171" y="58"/>
                  <a:pt x="169" y="61"/>
                </a:cubicBezTo>
                <a:cubicBezTo>
                  <a:pt x="167" y="62"/>
                  <a:pt x="165" y="63"/>
                  <a:pt x="164" y="64"/>
                </a:cubicBezTo>
                <a:cubicBezTo>
                  <a:pt x="155" y="73"/>
                  <a:pt x="146" y="83"/>
                  <a:pt x="138" y="92"/>
                </a:cubicBezTo>
                <a:cubicBezTo>
                  <a:pt x="131" y="101"/>
                  <a:pt x="123" y="107"/>
                  <a:pt x="117" y="115"/>
                </a:cubicBezTo>
                <a:cubicBezTo>
                  <a:pt x="133" y="112"/>
                  <a:pt x="145" y="123"/>
                  <a:pt x="157" y="128"/>
                </a:cubicBezTo>
                <a:cubicBezTo>
                  <a:pt x="175" y="144"/>
                  <a:pt x="197" y="157"/>
                  <a:pt x="226" y="158"/>
                </a:cubicBezTo>
                <a:cubicBezTo>
                  <a:pt x="227" y="158"/>
                  <a:pt x="227" y="159"/>
                  <a:pt x="229" y="160"/>
                </a:cubicBezTo>
                <a:cubicBezTo>
                  <a:pt x="234" y="156"/>
                  <a:pt x="238" y="151"/>
                  <a:pt x="242" y="146"/>
                </a:cubicBezTo>
                <a:cubicBezTo>
                  <a:pt x="246" y="140"/>
                  <a:pt x="252" y="135"/>
                  <a:pt x="254" y="129"/>
                </a:cubicBezTo>
                <a:cubicBezTo>
                  <a:pt x="274" y="106"/>
                  <a:pt x="294" y="84"/>
                  <a:pt x="312" y="59"/>
                </a:cubicBezTo>
                <a:cubicBezTo>
                  <a:pt x="303" y="60"/>
                  <a:pt x="295" y="60"/>
                  <a:pt x="288" y="56"/>
                </a:cubicBezTo>
                <a:close/>
                <a:moveTo>
                  <a:pt x="225" y="182"/>
                </a:moveTo>
                <a:cubicBezTo>
                  <a:pt x="233" y="174"/>
                  <a:pt x="241" y="166"/>
                  <a:pt x="248" y="158"/>
                </a:cubicBezTo>
                <a:cubicBezTo>
                  <a:pt x="250" y="155"/>
                  <a:pt x="252" y="151"/>
                  <a:pt x="256" y="151"/>
                </a:cubicBezTo>
                <a:cubicBezTo>
                  <a:pt x="251" y="161"/>
                  <a:pt x="241" y="169"/>
                  <a:pt x="234" y="177"/>
                </a:cubicBezTo>
                <a:cubicBezTo>
                  <a:pt x="232" y="180"/>
                  <a:pt x="228" y="182"/>
                  <a:pt x="227" y="185"/>
                </a:cubicBezTo>
                <a:cubicBezTo>
                  <a:pt x="230" y="186"/>
                  <a:pt x="233" y="183"/>
                  <a:pt x="234" y="181"/>
                </a:cubicBezTo>
                <a:cubicBezTo>
                  <a:pt x="240" y="176"/>
                  <a:pt x="245" y="170"/>
                  <a:pt x="249" y="165"/>
                </a:cubicBezTo>
                <a:cubicBezTo>
                  <a:pt x="258" y="157"/>
                  <a:pt x="265" y="148"/>
                  <a:pt x="271" y="138"/>
                </a:cubicBezTo>
                <a:cubicBezTo>
                  <a:pt x="277" y="136"/>
                  <a:pt x="277" y="130"/>
                  <a:pt x="283" y="127"/>
                </a:cubicBezTo>
                <a:cubicBezTo>
                  <a:pt x="291" y="112"/>
                  <a:pt x="306" y="99"/>
                  <a:pt x="314" y="82"/>
                </a:cubicBezTo>
                <a:cubicBezTo>
                  <a:pt x="310" y="83"/>
                  <a:pt x="308" y="90"/>
                  <a:pt x="303" y="92"/>
                </a:cubicBezTo>
                <a:cubicBezTo>
                  <a:pt x="304" y="86"/>
                  <a:pt x="311" y="82"/>
                  <a:pt x="313" y="76"/>
                </a:cubicBezTo>
                <a:cubicBezTo>
                  <a:pt x="312" y="75"/>
                  <a:pt x="310" y="76"/>
                  <a:pt x="309" y="77"/>
                </a:cubicBezTo>
                <a:cubicBezTo>
                  <a:pt x="301" y="83"/>
                  <a:pt x="297" y="95"/>
                  <a:pt x="288" y="100"/>
                </a:cubicBezTo>
                <a:cubicBezTo>
                  <a:pt x="294" y="89"/>
                  <a:pt x="303" y="82"/>
                  <a:pt x="310" y="72"/>
                </a:cubicBezTo>
                <a:cubicBezTo>
                  <a:pt x="310" y="72"/>
                  <a:pt x="311" y="72"/>
                  <a:pt x="311" y="71"/>
                </a:cubicBezTo>
                <a:cubicBezTo>
                  <a:pt x="312" y="69"/>
                  <a:pt x="313" y="67"/>
                  <a:pt x="313" y="64"/>
                </a:cubicBezTo>
                <a:cubicBezTo>
                  <a:pt x="309" y="66"/>
                  <a:pt x="309" y="71"/>
                  <a:pt x="305" y="73"/>
                </a:cubicBezTo>
                <a:cubicBezTo>
                  <a:pt x="301" y="82"/>
                  <a:pt x="292" y="87"/>
                  <a:pt x="288" y="96"/>
                </a:cubicBezTo>
                <a:cubicBezTo>
                  <a:pt x="266" y="118"/>
                  <a:pt x="249" y="146"/>
                  <a:pt x="226" y="167"/>
                </a:cubicBezTo>
                <a:cubicBezTo>
                  <a:pt x="226" y="169"/>
                  <a:pt x="227" y="171"/>
                  <a:pt x="226" y="172"/>
                </a:cubicBezTo>
                <a:cubicBezTo>
                  <a:pt x="232" y="169"/>
                  <a:pt x="235" y="162"/>
                  <a:pt x="241" y="161"/>
                </a:cubicBezTo>
                <a:cubicBezTo>
                  <a:pt x="236" y="168"/>
                  <a:pt x="227" y="174"/>
                  <a:pt x="225" y="182"/>
                </a:cubicBezTo>
                <a:close/>
                <a:moveTo>
                  <a:pt x="314" y="90"/>
                </a:moveTo>
                <a:cubicBezTo>
                  <a:pt x="308" y="98"/>
                  <a:pt x="300" y="107"/>
                  <a:pt x="296" y="115"/>
                </a:cubicBezTo>
                <a:cubicBezTo>
                  <a:pt x="292" y="118"/>
                  <a:pt x="289" y="123"/>
                  <a:pt x="286" y="129"/>
                </a:cubicBezTo>
                <a:cubicBezTo>
                  <a:pt x="274" y="140"/>
                  <a:pt x="264" y="153"/>
                  <a:pt x="254" y="166"/>
                </a:cubicBezTo>
                <a:cubicBezTo>
                  <a:pt x="250" y="170"/>
                  <a:pt x="245" y="174"/>
                  <a:pt x="241" y="179"/>
                </a:cubicBezTo>
                <a:cubicBezTo>
                  <a:pt x="237" y="182"/>
                  <a:pt x="231" y="190"/>
                  <a:pt x="226" y="191"/>
                </a:cubicBezTo>
                <a:cubicBezTo>
                  <a:pt x="223" y="191"/>
                  <a:pt x="221" y="189"/>
                  <a:pt x="218" y="188"/>
                </a:cubicBezTo>
                <a:cubicBezTo>
                  <a:pt x="214" y="187"/>
                  <a:pt x="211" y="187"/>
                  <a:pt x="207" y="186"/>
                </a:cubicBezTo>
                <a:cubicBezTo>
                  <a:pt x="188" y="180"/>
                  <a:pt x="171" y="169"/>
                  <a:pt x="154" y="162"/>
                </a:cubicBezTo>
                <a:cubicBezTo>
                  <a:pt x="153" y="164"/>
                  <a:pt x="153" y="166"/>
                  <a:pt x="153" y="168"/>
                </a:cubicBezTo>
                <a:cubicBezTo>
                  <a:pt x="154" y="168"/>
                  <a:pt x="155" y="168"/>
                  <a:pt x="157" y="168"/>
                </a:cubicBezTo>
                <a:cubicBezTo>
                  <a:pt x="163" y="173"/>
                  <a:pt x="171" y="177"/>
                  <a:pt x="180" y="181"/>
                </a:cubicBezTo>
                <a:cubicBezTo>
                  <a:pt x="185" y="183"/>
                  <a:pt x="190" y="184"/>
                  <a:pt x="195" y="185"/>
                </a:cubicBezTo>
                <a:cubicBezTo>
                  <a:pt x="199" y="187"/>
                  <a:pt x="204" y="190"/>
                  <a:pt x="209" y="192"/>
                </a:cubicBezTo>
                <a:cubicBezTo>
                  <a:pt x="215" y="194"/>
                  <a:pt x="221" y="197"/>
                  <a:pt x="227" y="198"/>
                </a:cubicBezTo>
                <a:cubicBezTo>
                  <a:pt x="232" y="196"/>
                  <a:pt x="234" y="191"/>
                  <a:pt x="239" y="189"/>
                </a:cubicBezTo>
                <a:cubicBezTo>
                  <a:pt x="241" y="183"/>
                  <a:pt x="246" y="182"/>
                  <a:pt x="247" y="177"/>
                </a:cubicBezTo>
                <a:cubicBezTo>
                  <a:pt x="250" y="178"/>
                  <a:pt x="250" y="172"/>
                  <a:pt x="253" y="172"/>
                </a:cubicBezTo>
                <a:cubicBezTo>
                  <a:pt x="256" y="168"/>
                  <a:pt x="259" y="165"/>
                  <a:pt x="262" y="161"/>
                </a:cubicBezTo>
                <a:cubicBezTo>
                  <a:pt x="272" y="154"/>
                  <a:pt x="276" y="143"/>
                  <a:pt x="284" y="134"/>
                </a:cubicBezTo>
                <a:cubicBezTo>
                  <a:pt x="288" y="129"/>
                  <a:pt x="295" y="125"/>
                  <a:pt x="297" y="119"/>
                </a:cubicBezTo>
                <a:cubicBezTo>
                  <a:pt x="302" y="115"/>
                  <a:pt x="305" y="109"/>
                  <a:pt x="310" y="104"/>
                </a:cubicBezTo>
                <a:cubicBezTo>
                  <a:pt x="314" y="99"/>
                  <a:pt x="317" y="94"/>
                  <a:pt x="320" y="90"/>
                </a:cubicBezTo>
                <a:cubicBezTo>
                  <a:pt x="322" y="86"/>
                  <a:pt x="325" y="84"/>
                  <a:pt x="322" y="80"/>
                </a:cubicBezTo>
                <a:cubicBezTo>
                  <a:pt x="320" y="81"/>
                  <a:pt x="319" y="80"/>
                  <a:pt x="318" y="80"/>
                </a:cubicBezTo>
                <a:cubicBezTo>
                  <a:pt x="321" y="83"/>
                  <a:pt x="316" y="88"/>
                  <a:pt x="314" y="90"/>
                </a:cubicBezTo>
                <a:close/>
                <a:moveTo>
                  <a:pt x="19" y="100"/>
                </a:moveTo>
                <a:cubicBezTo>
                  <a:pt x="27" y="103"/>
                  <a:pt x="40" y="102"/>
                  <a:pt x="47" y="106"/>
                </a:cubicBezTo>
                <a:cubicBezTo>
                  <a:pt x="38" y="108"/>
                  <a:pt x="30" y="104"/>
                  <a:pt x="18" y="104"/>
                </a:cubicBezTo>
                <a:cubicBezTo>
                  <a:pt x="18" y="108"/>
                  <a:pt x="23" y="108"/>
                  <a:pt x="25" y="108"/>
                </a:cubicBezTo>
                <a:cubicBezTo>
                  <a:pt x="38" y="111"/>
                  <a:pt x="50" y="112"/>
                  <a:pt x="61" y="115"/>
                </a:cubicBezTo>
                <a:cubicBezTo>
                  <a:pt x="71" y="117"/>
                  <a:pt x="78" y="122"/>
                  <a:pt x="89" y="123"/>
                </a:cubicBezTo>
                <a:cubicBezTo>
                  <a:pt x="90" y="121"/>
                  <a:pt x="91" y="120"/>
                  <a:pt x="92" y="118"/>
                </a:cubicBezTo>
                <a:cubicBezTo>
                  <a:pt x="88" y="115"/>
                  <a:pt x="81" y="116"/>
                  <a:pt x="75" y="114"/>
                </a:cubicBezTo>
                <a:cubicBezTo>
                  <a:pt x="78" y="112"/>
                  <a:pt x="85" y="113"/>
                  <a:pt x="89" y="114"/>
                </a:cubicBezTo>
                <a:cubicBezTo>
                  <a:pt x="93" y="114"/>
                  <a:pt x="95" y="117"/>
                  <a:pt x="97" y="115"/>
                </a:cubicBezTo>
                <a:cubicBezTo>
                  <a:pt x="92" y="110"/>
                  <a:pt x="82" y="107"/>
                  <a:pt x="73" y="106"/>
                </a:cubicBezTo>
                <a:cubicBezTo>
                  <a:pt x="71" y="106"/>
                  <a:pt x="67" y="107"/>
                  <a:pt x="66" y="105"/>
                </a:cubicBezTo>
                <a:cubicBezTo>
                  <a:pt x="81" y="103"/>
                  <a:pt x="92" y="108"/>
                  <a:pt x="101" y="113"/>
                </a:cubicBezTo>
                <a:cubicBezTo>
                  <a:pt x="103" y="112"/>
                  <a:pt x="107" y="112"/>
                  <a:pt x="108" y="111"/>
                </a:cubicBezTo>
                <a:cubicBezTo>
                  <a:pt x="107" y="108"/>
                  <a:pt x="105" y="108"/>
                  <a:pt x="104" y="105"/>
                </a:cubicBezTo>
                <a:cubicBezTo>
                  <a:pt x="80" y="89"/>
                  <a:pt x="49" y="94"/>
                  <a:pt x="17" y="90"/>
                </a:cubicBezTo>
                <a:cubicBezTo>
                  <a:pt x="18" y="92"/>
                  <a:pt x="18" y="95"/>
                  <a:pt x="18" y="97"/>
                </a:cubicBezTo>
                <a:cubicBezTo>
                  <a:pt x="18" y="96"/>
                  <a:pt x="19" y="95"/>
                  <a:pt x="20" y="95"/>
                </a:cubicBezTo>
                <a:cubicBezTo>
                  <a:pt x="26" y="98"/>
                  <a:pt x="38" y="97"/>
                  <a:pt x="45" y="101"/>
                </a:cubicBezTo>
                <a:cubicBezTo>
                  <a:pt x="37" y="101"/>
                  <a:pt x="24" y="98"/>
                  <a:pt x="19" y="98"/>
                </a:cubicBezTo>
                <a:cubicBezTo>
                  <a:pt x="20" y="98"/>
                  <a:pt x="19" y="100"/>
                  <a:pt x="19" y="100"/>
                </a:cubicBezTo>
                <a:close/>
                <a:moveTo>
                  <a:pt x="4" y="111"/>
                </a:moveTo>
                <a:cubicBezTo>
                  <a:pt x="15" y="115"/>
                  <a:pt x="34" y="118"/>
                  <a:pt x="46" y="119"/>
                </a:cubicBezTo>
                <a:cubicBezTo>
                  <a:pt x="57" y="123"/>
                  <a:pt x="69" y="125"/>
                  <a:pt x="81" y="127"/>
                </a:cubicBezTo>
                <a:cubicBezTo>
                  <a:pt x="83" y="127"/>
                  <a:pt x="87" y="128"/>
                  <a:pt x="88" y="126"/>
                </a:cubicBezTo>
                <a:cubicBezTo>
                  <a:pt x="86" y="123"/>
                  <a:pt x="81" y="123"/>
                  <a:pt x="77" y="123"/>
                </a:cubicBezTo>
                <a:cubicBezTo>
                  <a:pt x="58" y="118"/>
                  <a:pt x="43" y="114"/>
                  <a:pt x="22" y="110"/>
                </a:cubicBezTo>
                <a:cubicBezTo>
                  <a:pt x="20" y="111"/>
                  <a:pt x="18" y="110"/>
                  <a:pt x="16" y="109"/>
                </a:cubicBezTo>
                <a:cubicBezTo>
                  <a:pt x="16" y="106"/>
                  <a:pt x="15" y="105"/>
                  <a:pt x="14" y="103"/>
                </a:cubicBezTo>
                <a:cubicBezTo>
                  <a:pt x="10" y="105"/>
                  <a:pt x="5" y="107"/>
                  <a:pt x="4" y="111"/>
                </a:cubicBezTo>
                <a:close/>
                <a:moveTo>
                  <a:pt x="119" y="128"/>
                </a:moveTo>
                <a:cubicBezTo>
                  <a:pt x="119" y="114"/>
                  <a:pt x="98" y="112"/>
                  <a:pt x="94" y="124"/>
                </a:cubicBezTo>
                <a:cubicBezTo>
                  <a:pt x="100" y="124"/>
                  <a:pt x="107" y="116"/>
                  <a:pt x="114" y="122"/>
                </a:cubicBezTo>
                <a:cubicBezTo>
                  <a:pt x="118" y="125"/>
                  <a:pt x="117" y="131"/>
                  <a:pt x="118" y="135"/>
                </a:cubicBezTo>
                <a:cubicBezTo>
                  <a:pt x="118" y="132"/>
                  <a:pt x="120" y="130"/>
                  <a:pt x="119" y="128"/>
                </a:cubicBezTo>
                <a:close/>
                <a:moveTo>
                  <a:pt x="192" y="156"/>
                </a:moveTo>
                <a:cubicBezTo>
                  <a:pt x="184" y="153"/>
                  <a:pt x="176" y="147"/>
                  <a:pt x="170" y="142"/>
                </a:cubicBezTo>
                <a:cubicBezTo>
                  <a:pt x="164" y="138"/>
                  <a:pt x="159" y="134"/>
                  <a:pt x="154" y="131"/>
                </a:cubicBezTo>
                <a:cubicBezTo>
                  <a:pt x="145" y="125"/>
                  <a:pt x="132" y="117"/>
                  <a:pt x="121" y="118"/>
                </a:cubicBezTo>
                <a:cubicBezTo>
                  <a:pt x="121" y="118"/>
                  <a:pt x="120" y="118"/>
                  <a:pt x="120" y="119"/>
                </a:cubicBezTo>
                <a:cubicBezTo>
                  <a:pt x="125" y="123"/>
                  <a:pt x="136" y="122"/>
                  <a:pt x="141" y="127"/>
                </a:cubicBezTo>
                <a:cubicBezTo>
                  <a:pt x="136" y="129"/>
                  <a:pt x="127" y="121"/>
                  <a:pt x="123" y="126"/>
                </a:cubicBezTo>
                <a:cubicBezTo>
                  <a:pt x="133" y="129"/>
                  <a:pt x="142" y="131"/>
                  <a:pt x="150" y="136"/>
                </a:cubicBezTo>
                <a:cubicBezTo>
                  <a:pt x="155" y="139"/>
                  <a:pt x="159" y="145"/>
                  <a:pt x="164" y="147"/>
                </a:cubicBezTo>
                <a:cubicBezTo>
                  <a:pt x="165" y="149"/>
                  <a:pt x="168" y="152"/>
                  <a:pt x="166" y="154"/>
                </a:cubicBezTo>
                <a:cubicBezTo>
                  <a:pt x="163" y="154"/>
                  <a:pt x="163" y="151"/>
                  <a:pt x="161" y="150"/>
                </a:cubicBezTo>
                <a:cubicBezTo>
                  <a:pt x="159" y="152"/>
                  <a:pt x="155" y="156"/>
                  <a:pt x="155" y="159"/>
                </a:cubicBezTo>
                <a:cubicBezTo>
                  <a:pt x="158" y="159"/>
                  <a:pt x="160" y="162"/>
                  <a:pt x="164" y="162"/>
                </a:cubicBezTo>
                <a:cubicBezTo>
                  <a:pt x="179" y="170"/>
                  <a:pt x="197" y="180"/>
                  <a:pt x="216" y="184"/>
                </a:cubicBezTo>
                <a:cubicBezTo>
                  <a:pt x="218" y="184"/>
                  <a:pt x="219" y="185"/>
                  <a:pt x="220" y="184"/>
                </a:cubicBezTo>
                <a:cubicBezTo>
                  <a:pt x="217" y="180"/>
                  <a:pt x="212" y="180"/>
                  <a:pt x="208" y="179"/>
                </a:cubicBezTo>
                <a:cubicBezTo>
                  <a:pt x="199" y="176"/>
                  <a:pt x="190" y="172"/>
                  <a:pt x="183" y="168"/>
                </a:cubicBezTo>
                <a:cubicBezTo>
                  <a:pt x="179" y="165"/>
                  <a:pt x="175" y="164"/>
                  <a:pt x="173" y="160"/>
                </a:cubicBezTo>
                <a:cubicBezTo>
                  <a:pt x="179" y="160"/>
                  <a:pt x="183" y="165"/>
                  <a:pt x="188" y="168"/>
                </a:cubicBezTo>
                <a:cubicBezTo>
                  <a:pt x="198" y="174"/>
                  <a:pt x="210" y="178"/>
                  <a:pt x="222" y="178"/>
                </a:cubicBezTo>
                <a:cubicBezTo>
                  <a:pt x="222" y="177"/>
                  <a:pt x="223" y="176"/>
                  <a:pt x="224" y="175"/>
                </a:cubicBezTo>
                <a:cubicBezTo>
                  <a:pt x="221" y="175"/>
                  <a:pt x="218" y="173"/>
                  <a:pt x="215" y="172"/>
                </a:cubicBezTo>
                <a:cubicBezTo>
                  <a:pt x="211" y="171"/>
                  <a:pt x="207" y="172"/>
                  <a:pt x="205" y="169"/>
                </a:cubicBezTo>
                <a:cubicBezTo>
                  <a:pt x="212" y="168"/>
                  <a:pt x="216" y="169"/>
                  <a:pt x="221" y="170"/>
                </a:cubicBezTo>
                <a:cubicBezTo>
                  <a:pt x="222" y="167"/>
                  <a:pt x="222" y="165"/>
                  <a:pt x="223" y="162"/>
                </a:cubicBezTo>
                <a:cubicBezTo>
                  <a:pt x="212" y="158"/>
                  <a:pt x="202" y="160"/>
                  <a:pt x="192" y="156"/>
                </a:cubicBezTo>
                <a:close/>
                <a:moveTo>
                  <a:pt x="112" y="138"/>
                </a:moveTo>
                <a:cubicBezTo>
                  <a:pt x="104" y="135"/>
                  <a:pt x="98" y="134"/>
                  <a:pt x="92" y="130"/>
                </a:cubicBezTo>
                <a:cubicBezTo>
                  <a:pt x="94" y="138"/>
                  <a:pt x="105" y="141"/>
                  <a:pt x="112" y="138"/>
                </a:cubicBezTo>
                <a:close/>
                <a:moveTo>
                  <a:pt x="121" y="138"/>
                </a:moveTo>
                <a:cubicBezTo>
                  <a:pt x="124" y="141"/>
                  <a:pt x="129" y="144"/>
                  <a:pt x="132" y="147"/>
                </a:cubicBezTo>
                <a:cubicBezTo>
                  <a:pt x="136" y="143"/>
                  <a:pt x="140" y="140"/>
                  <a:pt x="144" y="137"/>
                </a:cubicBezTo>
                <a:cubicBezTo>
                  <a:pt x="138" y="134"/>
                  <a:pt x="122" y="126"/>
                  <a:pt x="121" y="138"/>
                </a:cubicBezTo>
                <a:close/>
                <a:moveTo>
                  <a:pt x="133" y="158"/>
                </a:moveTo>
                <a:cubicBezTo>
                  <a:pt x="131" y="161"/>
                  <a:pt x="128" y="166"/>
                  <a:pt x="130" y="171"/>
                </a:cubicBezTo>
                <a:cubicBezTo>
                  <a:pt x="134" y="168"/>
                  <a:pt x="136" y="163"/>
                  <a:pt x="141" y="162"/>
                </a:cubicBezTo>
                <a:cubicBezTo>
                  <a:pt x="145" y="164"/>
                  <a:pt x="143" y="171"/>
                  <a:pt x="148" y="173"/>
                </a:cubicBezTo>
                <a:cubicBezTo>
                  <a:pt x="149" y="162"/>
                  <a:pt x="151" y="153"/>
                  <a:pt x="158" y="147"/>
                </a:cubicBezTo>
                <a:cubicBezTo>
                  <a:pt x="154" y="144"/>
                  <a:pt x="151" y="141"/>
                  <a:pt x="147" y="139"/>
                </a:cubicBezTo>
                <a:cubicBezTo>
                  <a:pt x="141" y="145"/>
                  <a:pt x="134" y="147"/>
                  <a:pt x="133" y="158"/>
                </a:cubicBezTo>
                <a:close/>
                <a:moveTo>
                  <a:pt x="115" y="141"/>
                </a:moveTo>
                <a:cubicBezTo>
                  <a:pt x="119" y="146"/>
                  <a:pt x="123" y="151"/>
                  <a:pt x="130" y="154"/>
                </a:cubicBezTo>
                <a:cubicBezTo>
                  <a:pt x="130" y="152"/>
                  <a:pt x="131" y="151"/>
                  <a:pt x="132" y="149"/>
                </a:cubicBezTo>
                <a:cubicBezTo>
                  <a:pt x="125" y="148"/>
                  <a:pt x="122" y="139"/>
                  <a:pt x="115" y="14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32" name="Freeform 299"/>
          <p:cNvSpPr/>
          <p:nvPr/>
        </p:nvSpPr>
        <p:spPr bwMode="auto">
          <a:xfrm>
            <a:off x="1187450" y="4181475"/>
            <a:ext cx="25400" cy="96838"/>
          </a:xfrm>
          <a:custGeom>
            <a:avLst/>
            <a:gdLst>
              <a:gd name="T0" fmla="*/ 1 w 8"/>
              <a:gd name="T1" fmla="*/ 31 h 31"/>
              <a:gd name="T2" fmla="*/ 2 w 8"/>
              <a:gd name="T3" fmla="*/ 22 h 31"/>
              <a:gd name="T4" fmla="*/ 6 w 8"/>
              <a:gd name="T5" fmla="*/ 10 h 31"/>
              <a:gd name="T6" fmla="*/ 6 w 8"/>
              <a:gd name="T7" fmla="*/ 5 h 31"/>
              <a:gd name="T8" fmla="*/ 4 w 8"/>
              <a:gd name="T9" fmla="*/ 3 h 31"/>
              <a:gd name="T10" fmla="*/ 8 w 8"/>
              <a:gd name="T11" fmla="*/ 3 h 31"/>
              <a:gd name="T12" fmla="*/ 1 w 8"/>
              <a:gd name="T13" fmla="*/ 31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8" h="31">
                <a:moveTo>
                  <a:pt x="1" y="31"/>
                </a:moveTo>
                <a:cubicBezTo>
                  <a:pt x="0" y="28"/>
                  <a:pt x="1" y="25"/>
                  <a:pt x="2" y="22"/>
                </a:cubicBezTo>
                <a:cubicBezTo>
                  <a:pt x="3" y="18"/>
                  <a:pt x="5" y="13"/>
                  <a:pt x="6" y="10"/>
                </a:cubicBezTo>
                <a:cubicBezTo>
                  <a:pt x="6" y="8"/>
                  <a:pt x="6" y="6"/>
                  <a:pt x="6" y="5"/>
                </a:cubicBezTo>
                <a:cubicBezTo>
                  <a:pt x="5" y="4"/>
                  <a:pt x="5" y="4"/>
                  <a:pt x="4" y="3"/>
                </a:cubicBezTo>
                <a:cubicBezTo>
                  <a:pt x="4" y="0"/>
                  <a:pt x="7" y="2"/>
                  <a:pt x="8" y="3"/>
                </a:cubicBezTo>
                <a:cubicBezTo>
                  <a:pt x="8" y="14"/>
                  <a:pt x="3" y="21"/>
                  <a:pt x="1" y="3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33" name="Freeform 300"/>
          <p:cNvSpPr/>
          <p:nvPr/>
        </p:nvSpPr>
        <p:spPr bwMode="auto">
          <a:xfrm>
            <a:off x="1087438" y="4297363"/>
            <a:ext cx="100012" cy="227012"/>
          </a:xfrm>
          <a:custGeom>
            <a:avLst/>
            <a:gdLst>
              <a:gd name="T0" fmla="*/ 31 w 32"/>
              <a:gd name="T1" fmla="*/ 0 h 72"/>
              <a:gd name="T2" fmla="*/ 32 w 32"/>
              <a:gd name="T3" fmla="*/ 0 h 72"/>
              <a:gd name="T4" fmla="*/ 27 w 32"/>
              <a:gd name="T5" fmla="*/ 24 h 72"/>
              <a:gd name="T6" fmla="*/ 22 w 32"/>
              <a:gd name="T7" fmla="*/ 40 h 72"/>
              <a:gd name="T8" fmla="*/ 14 w 32"/>
              <a:gd name="T9" fmla="*/ 67 h 72"/>
              <a:gd name="T10" fmla="*/ 0 w 32"/>
              <a:gd name="T11" fmla="*/ 69 h 72"/>
              <a:gd name="T12" fmla="*/ 12 w 32"/>
              <a:gd name="T13" fmla="*/ 66 h 72"/>
              <a:gd name="T14" fmla="*/ 13 w 32"/>
              <a:gd name="T15" fmla="*/ 61 h 72"/>
              <a:gd name="T16" fmla="*/ 17 w 32"/>
              <a:gd name="T17" fmla="*/ 46 h 72"/>
              <a:gd name="T18" fmla="*/ 24 w 32"/>
              <a:gd name="T19" fmla="*/ 27 h 72"/>
              <a:gd name="T20" fmla="*/ 26 w 32"/>
              <a:gd name="T21" fmla="*/ 24 h 72"/>
              <a:gd name="T22" fmla="*/ 30 w 32"/>
              <a:gd name="T23" fmla="*/ 2 h 72"/>
              <a:gd name="T24" fmla="*/ 31 w 32"/>
              <a:gd name="T25" fmla="*/ 0 h 72"/>
              <a:gd name="T26" fmla="*/ 31 w 32"/>
              <a:gd name="T27" fmla="*/ 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2" h="72">
                <a:moveTo>
                  <a:pt x="31" y="0"/>
                </a:moveTo>
                <a:cubicBezTo>
                  <a:pt x="32" y="0"/>
                  <a:pt x="32" y="0"/>
                  <a:pt x="32" y="0"/>
                </a:cubicBezTo>
                <a:cubicBezTo>
                  <a:pt x="30" y="8"/>
                  <a:pt x="29" y="16"/>
                  <a:pt x="27" y="24"/>
                </a:cubicBezTo>
                <a:cubicBezTo>
                  <a:pt x="25" y="29"/>
                  <a:pt x="23" y="34"/>
                  <a:pt x="22" y="40"/>
                </a:cubicBezTo>
                <a:cubicBezTo>
                  <a:pt x="18" y="48"/>
                  <a:pt x="17" y="59"/>
                  <a:pt x="14" y="67"/>
                </a:cubicBezTo>
                <a:cubicBezTo>
                  <a:pt x="11" y="70"/>
                  <a:pt x="4" y="72"/>
                  <a:pt x="0" y="69"/>
                </a:cubicBezTo>
                <a:cubicBezTo>
                  <a:pt x="4" y="69"/>
                  <a:pt x="9" y="69"/>
                  <a:pt x="12" y="66"/>
                </a:cubicBezTo>
                <a:cubicBezTo>
                  <a:pt x="13" y="64"/>
                  <a:pt x="12" y="63"/>
                  <a:pt x="13" y="61"/>
                </a:cubicBezTo>
                <a:cubicBezTo>
                  <a:pt x="14" y="56"/>
                  <a:pt x="16" y="52"/>
                  <a:pt x="17" y="46"/>
                </a:cubicBezTo>
                <a:cubicBezTo>
                  <a:pt x="19" y="40"/>
                  <a:pt x="21" y="33"/>
                  <a:pt x="24" y="27"/>
                </a:cubicBezTo>
                <a:cubicBezTo>
                  <a:pt x="24" y="26"/>
                  <a:pt x="25" y="25"/>
                  <a:pt x="26" y="24"/>
                </a:cubicBezTo>
                <a:cubicBezTo>
                  <a:pt x="28" y="17"/>
                  <a:pt x="29" y="9"/>
                  <a:pt x="30" y="2"/>
                </a:cubicBezTo>
                <a:cubicBezTo>
                  <a:pt x="30" y="1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34" name="Freeform 301"/>
          <p:cNvSpPr/>
          <p:nvPr/>
        </p:nvSpPr>
        <p:spPr bwMode="auto">
          <a:xfrm>
            <a:off x="387350" y="4530725"/>
            <a:ext cx="28575" cy="63500"/>
          </a:xfrm>
          <a:custGeom>
            <a:avLst/>
            <a:gdLst>
              <a:gd name="T0" fmla="*/ 7 w 9"/>
              <a:gd name="T1" fmla="*/ 0 h 20"/>
              <a:gd name="T2" fmla="*/ 8 w 9"/>
              <a:gd name="T3" fmla="*/ 0 h 20"/>
              <a:gd name="T4" fmla="*/ 6 w 9"/>
              <a:gd name="T5" fmla="*/ 3 h 20"/>
              <a:gd name="T6" fmla="*/ 1 w 9"/>
              <a:gd name="T7" fmla="*/ 15 h 20"/>
              <a:gd name="T8" fmla="*/ 3 w 9"/>
              <a:gd name="T9" fmla="*/ 18 h 20"/>
              <a:gd name="T10" fmla="*/ 6 w 9"/>
              <a:gd name="T11" fmla="*/ 19 h 20"/>
              <a:gd name="T12" fmla="*/ 0 w 9"/>
              <a:gd name="T13" fmla="*/ 16 h 20"/>
              <a:gd name="T14" fmla="*/ 7 w 9"/>
              <a:gd name="T15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" h="20">
                <a:moveTo>
                  <a:pt x="7" y="0"/>
                </a:moveTo>
                <a:cubicBezTo>
                  <a:pt x="7" y="0"/>
                  <a:pt x="7" y="0"/>
                  <a:pt x="8" y="0"/>
                </a:cubicBezTo>
                <a:cubicBezTo>
                  <a:pt x="9" y="1"/>
                  <a:pt x="7" y="2"/>
                  <a:pt x="6" y="3"/>
                </a:cubicBezTo>
                <a:cubicBezTo>
                  <a:pt x="5" y="7"/>
                  <a:pt x="3" y="11"/>
                  <a:pt x="1" y="15"/>
                </a:cubicBezTo>
                <a:cubicBezTo>
                  <a:pt x="2" y="16"/>
                  <a:pt x="2" y="17"/>
                  <a:pt x="3" y="18"/>
                </a:cubicBezTo>
                <a:cubicBezTo>
                  <a:pt x="4" y="19"/>
                  <a:pt x="6" y="18"/>
                  <a:pt x="6" y="19"/>
                </a:cubicBezTo>
                <a:cubicBezTo>
                  <a:pt x="3" y="20"/>
                  <a:pt x="1" y="18"/>
                  <a:pt x="0" y="16"/>
                </a:cubicBezTo>
                <a:cubicBezTo>
                  <a:pt x="1" y="10"/>
                  <a:pt x="5" y="5"/>
                  <a:pt x="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35" name="Freeform 302"/>
          <p:cNvSpPr>
            <a:spLocks noEditPoints="1"/>
          </p:cNvSpPr>
          <p:nvPr/>
        </p:nvSpPr>
        <p:spPr bwMode="auto">
          <a:xfrm>
            <a:off x="368300" y="3997325"/>
            <a:ext cx="863600" cy="606425"/>
          </a:xfrm>
          <a:custGeom>
            <a:avLst/>
            <a:gdLst>
              <a:gd name="T0" fmla="*/ 158 w 274"/>
              <a:gd name="T1" fmla="*/ 11 h 192"/>
              <a:gd name="T2" fmla="*/ 164 w 274"/>
              <a:gd name="T3" fmla="*/ 61 h 192"/>
              <a:gd name="T4" fmla="*/ 218 w 274"/>
              <a:gd name="T5" fmla="*/ 26 h 192"/>
              <a:gd name="T6" fmla="*/ 237 w 274"/>
              <a:gd name="T7" fmla="*/ 17 h 192"/>
              <a:gd name="T8" fmla="*/ 258 w 274"/>
              <a:gd name="T9" fmla="*/ 40 h 192"/>
              <a:gd name="T10" fmla="*/ 270 w 274"/>
              <a:gd name="T11" fmla="*/ 85 h 192"/>
              <a:gd name="T12" fmla="*/ 216 w 274"/>
              <a:gd name="T13" fmla="*/ 172 h 192"/>
              <a:gd name="T14" fmla="*/ 115 w 274"/>
              <a:gd name="T15" fmla="*/ 184 h 192"/>
              <a:gd name="T16" fmla="*/ 9 w 274"/>
              <a:gd name="T17" fmla="*/ 191 h 192"/>
              <a:gd name="T18" fmla="*/ 4 w 274"/>
              <a:gd name="T19" fmla="*/ 148 h 192"/>
              <a:gd name="T20" fmla="*/ 26 w 274"/>
              <a:gd name="T21" fmla="*/ 107 h 192"/>
              <a:gd name="T22" fmla="*/ 107 w 274"/>
              <a:gd name="T23" fmla="*/ 57 h 192"/>
              <a:gd name="T24" fmla="*/ 143 w 274"/>
              <a:gd name="T25" fmla="*/ 95 h 192"/>
              <a:gd name="T26" fmla="*/ 155 w 274"/>
              <a:gd name="T27" fmla="*/ 25 h 192"/>
              <a:gd name="T28" fmla="*/ 118 w 274"/>
              <a:gd name="T29" fmla="*/ 88 h 192"/>
              <a:gd name="T30" fmla="*/ 139 w 274"/>
              <a:gd name="T31" fmla="*/ 107 h 192"/>
              <a:gd name="T32" fmla="*/ 154 w 274"/>
              <a:gd name="T33" fmla="*/ 78 h 192"/>
              <a:gd name="T34" fmla="*/ 145 w 274"/>
              <a:gd name="T35" fmla="*/ 140 h 192"/>
              <a:gd name="T36" fmla="*/ 224 w 274"/>
              <a:gd name="T37" fmla="*/ 24 h 192"/>
              <a:gd name="T38" fmla="*/ 156 w 274"/>
              <a:gd name="T39" fmla="*/ 132 h 192"/>
              <a:gd name="T40" fmla="*/ 136 w 274"/>
              <a:gd name="T41" fmla="*/ 156 h 192"/>
              <a:gd name="T42" fmla="*/ 177 w 274"/>
              <a:gd name="T43" fmla="*/ 124 h 192"/>
              <a:gd name="T44" fmla="*/ 234 w 274"/>
              <a:gd name="T45" fmla="*/ 24 h 192"/>
              <a:gd name="T46" fmla="*/ 248 w 274"/>
              <a:gd name="T47" fmla="*/ 32 h 192"/>
              <a:gd name="T48" fmla="*/ 241 w 274"/>
              <a:gd name="T49" fmla="*/ 25 h 192"/>
              <a:gd name="T50" fmla="*/ 213 w 274"/>
              <a:gd name="T51" fmla="*/ 115 h 192"/>
              <a:gd name="T52" fmla="*/ 229 w 274"/>
              <a:gd name="T53" fmla="*/ 64 h 192"/>
              <a:gd name="T54" fmla="*/ 225 w 274"/>
              <a:gd name="T55" fmla="*/ 106 h 192"/>
              <a:gd name="T56" fmla="*/ 233 w 274"/>
              <a:gd name="T57" fmla="*/ 100 h 192"/>
              <a:gd name="T58" fmla="*/ 167 w 274"/>
              <a:gd name="T59" fmla="*/ 145 h 192"/>
              <a:gd name="T60" fmla="*/ 245 w 274"/>
              <a:gd name="T61" fmla="*/ 77 h 192"/>
              <a:gd name="T62" fmla="*/ 239 w 274"/>
              <a:gd name="T63" fmla="*/ 78 h 192"/>
              <a:gd name="T64" fmla="*/ 57 w 274"/>
              <a:gd name="T65" fmla="*/ 64 h 192"/>
              <a:gd name="T66" fmla="*/ 60 w 274"/>
              <a:gd name="T67" fmla="*/ 148 h 192"/>
              <a:gd name="T68" fmla="*/ 117 w 274"/>
              <a:gd name="T69" fmla="*/ 90 h 192"/>
              <a:gd name="T70" fmla="*/ 261 w 274"/>
              <a:gd name="T71" fmla="*/ 61 h 192"/>
              <a:gd name="T72" fmla="*/ 235 w 274"/>
              <a:gd name="T73" fmla="*/ 159 h 192"/>
              <a:gd name="T74" fmla="*/ 165 w 274"/>
              <a:gd name="T75" fmla="*/ 164 h 192"/>
              <a:gd name="T76" fmla="*/ 182 w 274"/>
              <a:gd name="T77" fmla="*/ 169 h 192"/>
              <a:gd name="T78" fmla="*/ 247 w 274"/>
              <a:gd name="T79" fmla="*/ 166 h 192"/>
              <a:gd name="T80" fmla="*/ 270 w 274"/>
              <a:gd name="T81" fmla="*/ 72 h 192"/>
              <a:gd name="T82" fmla="*/ 233 w 274"/>
              <a:gd name="T83" fmla="*/ 133 h 192"/>
              <a:gd name="T84" fmla="*/ 134 w 274"/>
              <a:gd name="T85" fmla="*/ 173 h 192"/>
              <a:gd name="T86" fmla="*/ 249 w 274"/>
              <a:gd name="T87" fmla="*/ 104 h 192"/>
              <a:gd name="T88" fmla="*/ 240 w 274"/>
              <a:gd name="T89" fmla="*/ 74 h 192"/>
              <a:gd name="T90" fmla="*/ 159 w 274"/>
              <a:gd name="T91" fmla="*/ 148 h 192"/>
              <a:gd name="T92" fmla="*/ 206 w 274"/>
              <a:gd name="T93" fmla="*/ 121 h 192"/>
              <a:gd name="T94" fmla="*/ 208 w 274"/>
              <a:gd name="T95" fmla="*/ 116 h 192"/>
              <a:gd name="T96" fmla="*/ 4 w 274"/>
              <a:gd name="T97" fmla="*/ 145 h 192"/>
              <a:gd name="T98" fmla="*/ 79 w 274"/>
              <a:gd name="T99" fmla="*/ 159 h 192"/>
              <a:gd name="T100" fmla="*/ 48 w 274"/>
              <a:gd name="T101" fmla="*/ 156 h 192"/>
              <a:gd name="T102" fmla="*/ 79 w 274"/>
              <a:gd name="T103" fmla="*/ 156 h 192"/>
              <a:gd name="T104" fmla="*/ 12 w 274"/>
              <a:gd name="T105" fmla="*/ 156 h 192"/>
              <a:gd name="T106" fmla="*/ 87 w 274"/>
              <a:gd name="T107" fmla="*/ 167 h 192"/>
              <a:gd name="T108" fmla="*/ 64 w 274"/>
              <a:gd name="T109" fmla="*/ 165 h 192"/>
              <a:gd name="T110" fmla="*/ 11 w 274"/>
              <a:gd name="T111" fmla="*/ 168 h 192"/>
              <a:gd name="T112" fmla="*/ 114 w 274"/>
              <a:gd name="T113" fmla="*/ 179 h 192"/>
              <a:gd name="T114" fmla="*/ 45 w 274"/>
              <a:gd name="T115" fmla="*/ 181 h 192"/>
              <a:gd name="T116" fmla="*/ 17 w 274"/>
              <a:gd name="T117" fmla="*/ 164 h 192"/>
              <a:gd name="T118" fmla="*/ 21 w 274"/>
              <a:gd name="T119" fmla="*/ 179 h 192"/>
              <a:gd name="T120" fmla="*/ 106 w 274"/>
              <a:gd name="T121" fmla="*/ 175 h 192"/>
              <a:gd name="T122" fmla="*/ 133 w 274"/>
              <a:gd name="T123" fmla="*/ 180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74" h="192">
                <a:moveTo>
                  <a:pt x="145" y="38"/>
                </a:moveTo>
                <a:cubicBezTo>
                  <a:pt x="145" y="37"/>
                  <a:pt x="145" y="37"/>
                  <a:pt x="145" y="37"/>
                </a:cubicBezTo>
                <a:cubicBezTo>
                  <a:pt x="145" y="38"/>
                  <a:pt x="144" y="37"/>
                  <a:pt x="145" y="37"/>
                </a:cubicBezTo>
                <a:cubicBezTo>
                  <a:pt x="145" y="36"/>
                  <a:pt x="145" y="37"/>
                  <a:pt x="145" y="37"/>
                </a:cubicBezTo>
                <a:cubicBezTo>
                  <a:pt x="145" y="36"/>
                  <a:pt x="146" y="35"/>
                  <a:pt x="146" y="35"/>
                </a:cubicBezTo>
                <a:cubicBezTo>
                  <a:pt x="147" y="33"/>
                  <a:pt x="149" y="30"/>
                  <a:pt x="151" y="28"/>
                </a:cubicBezTo>
                <a:cubicBezTo>
                  <a:pt x="152" y="22"/>
                  <a:pt x="159" y="18"/>
                  <a:pt x="158" y="11"/>
                </a:cubicBezTo>
                <a:cubicBezTo>
                  <a:pt x="159" y="12"/>
                  <a:pt x="160" y="9"/>
                  <a:pt x="159" y="8"/>
                </a:cubicBezTo>
                <a:cubicBezTo>
                  <a:pt x="161" y="7"/>
                  <a:pt x="161" y="1"/>
                  <a:pt x="163" y="0"/>
                </a:cubicBezTo>
                <a:cubicBezTo>
                  <a:pt x="165" y="2"/>
                  <a:pt x="165" y="6"/>
                  <a:pt x="166" y="10"/>
                </a:cubicBezTo>
                <a:cubicBezTo>
                  <a:pt x="166" y="12"/>
                  <a:pt x="167" y="14"/>
                  <a:pt x="168" y="15"/>
                </a:cubicBezTo>
                <a:cubicBezTo>
                  <a:pt x="168" y="18"/>
                  <a:pt x="168" y="22"/>
                  <a:pt x="168" y="25"/>
                </a:cubicBezTo>
                <a:cubicBezTo>
                  <a:pt x="168" y="30"/>
                  <a:pt x="168" y="34"/>
                  <a:pt x="169" y="37"/>
                </a:cubicBezTo>
                <a:cubicBezTo>
                  <a:pt x="168" y="45"/>
                  <a:pt x="166" y="53"/>
                  <a:pt x="164" y="61"/>
                </a:cubicBezTo>
                <a:cubicBezTo>
                  <a:pt x="169" y="56"/>
                  <a:pt x="174" y="51"/>
                  <a:pt x="180" y="47"/>
                </a:cubicBezTo>
                <a:cubicBezTo>
                  <a:pt x="181" y="46"/>
                  <a:pt x="183" y="44"/>
                  <a:pt x="184" y="43"/>
                </a:cubicBezTo>
                <a:cubicBezTo>
                  <a:pt x="186" y="42"/>
                  <a:pt x="188" y="42"/>
                  <a:pt x="189" y="40"/>
                </a:cubicBezTo>
                <a:cubicBezTo>
                  <a:pt x="190" y="40"/>
                  <a:pt x="190" y="40"/>
                  <a:pt x="190" y="40"/>
                </a:cubicBezTo>
                <a:cubicBezTo>
                  <a:pt x="194" y="37"/>
                  <a:pt x="198" y="36"/>
                  <a:pt x="202" y="33"/>
                </a:cubicBezTo>
                <a:cubicBezTo>
                  <a:pt x="207" y="31"/>
                  <a:pt x="211" y="29"/>
                  <a:pt x="216" y="27"/>
                </a:cubicBezTo>
                <a:cubicBezTo>
                  <a:pt x="216" y="27"/>
                  <a:pt x="217" y="26"/>
                  <a:pt x="218" y="26"/>
                </a:cubicBezTo>
                <a:cubicBezTo>
                  <a:pt x="218" y="25"/>
                  <a:pt x="219" y="24"/>
                  <a:pt x="219" y="24"/>
                </a:cubicBezTo>
                <a:cubicBezTo>
                  <a:pt x="220" y="23"/>
                  <a:pt x="221" y="23"/>
                  <a:pt x="221" y="23"/>
                </a:cubicBezTo>
                <a:cubicBezTo>
                  <a:pt x="224" y="21"/>
                  <a:pt x="225" y="17"/>
                  <a:pt x="227" y="14"/>
                </a:cubicBezTo>
                <a:cubicBezTo>
                  <a:pt x="227" y="13"/>
                  <a:pt x="226" y="12"/>
                  <a:pt x="227" y="11"/>
                </a:cubicBezTo>
                <a:cubicBezTo>
                  <a:pt x="228" y="11"/>
                  <a:pt x="228" y="12"/>
                  <a:pt x="228" y="11"/>
                </a:cubicBezTo>
                <a:cubicBezTo>
                  <a:pt x="229" y="14"/>
                  <a:pt x="230" y="17"/>
                  <a:pt x="230" y="19"/>
                </a:cubicBezTo>
                <a:cubicBezTo>
                  <a:pt x="233" y="19"/>
                  <a:pt x="234" y="18"/>
                  <a:pt x="237" y="17"/>
                </a:cubicBezTo>
                <a:cubicBezTo>
                  <a:pt x="238" y="19"/>
                  <a:pt x="240" y="21"/>
                  <a:pt x="241" y="23"/>
                </a:cubicBezTo>
                <a:cubicBezTo>
                  <a:pt x="242" y="23"/>
                  <a:pt x="243" y="21"/>
                  <a:pt x="243" y="22"/>
                </a:cubicBezTo>
                <a:cubicBezTo>
                  <a:pt x="245" y="22"/>
                  <a:pt x="244" y="26"/>
                  <a:pt x="246" y="27"/>
                </a:cubicBezTo>
                <a:cubicBezTo>
                  <a:pt x="247" y="26"/>
                  <a:pt x="249" y="25"/>
                  <a:pt x="250" y="26"/>
                </a:cubicBezTo>
                <a:cubicBezTo>
                  <a:pt x="252" y="31"/>
                  <a:pt x="250" y="37"/>
                  <a:pt x="249" y="41"/>
                </a:cubicBezTo>
                <a:cubicBezTo>
                  <a:pt x="250" y="41"/>
                  <a:pt x="252" y="41"/>
                  <a:pt x="254" y="41"/>
                </a:cubicBezTo>
                <a:cubicBezTo>
                  <a:pt x="256" y="41"/>
                  <a:pt x="256" y="39"/>
                  <a:pt x="258" y="40"/>
                </a:cubicBezTo>
                <a:cubicBezTo>
                  <a:pt x="258" y="41"/>
                  <a:pt x="257" y="43"/>
                  <a:pt x="257" y="44"/>
                </a:cubicBezTo>
                <a:cubicBezTo>
                  <a:pt x="256" y="48"/>
                  <a:pt x="255" y="52"/>
                  <a:pt x="254" y="56"/>
                </a:cubicBezTo>
                <a:cubicBezTo>
                  <a:pt x="260" y="56"/>
                  <a:pt x="265" y="55"/>
                  <a:pt x="270" y="55"/>
                </a:cubicBezTo>
                <a:cubicBezTo>
                  <a:pt x="273" y="58"/>
                  <a:pt x="274" y="60"/>
                  <a:pt x="273" y="65"/>
                </a:cubicBezTo>
                <a:cubicBezTo>
                  <a:pt x="273" y="67"/>
                  <a:pt x="272" y="70"/>
                  <a:pt x="271" y="73"/>
                </a:cubicBezTo>
                <a:cubicBezTo>
                  <a:pt x="271" y="75"/>
                  <a:pt x="271" y="78"/>
                  <a:pt x="271" y="80"/>
                </a:cubicBezTo>
                <a:cubicBezTo>
                  <a:pt x="271" y="82"/>
                  <a:pt x="270" y="83"/>
                  <a:pt x="270" y="85"/>
                </a:cubicBezTo>
                <a:cubicBezTo>
                  <a:pt x="269" y="88"/>
                  <a:pt x="268" y="90"/>
                  <a:pt x="267" y="93"/>
                </a:cubicBezTo>
                <a:cubicBezTo>
                  <a:pt x="264" y="107"/>
                  <a:pt x="261" y="121"/>
                  <a:pt x="257" y="133"/>
                </a:cubicBezTo>
                <a:cubicBezTo>
                  <a:pt x="256" y="137"/>
                  <a:pt x="255" y="141"/>
                  <a:pt x="254" y="145"/>
                </a:cubicBezTo>
                <a:cubicBezTo>
                  <a:pt x="253" y="154"/>
                  <a:pt x="251" y="161"/>
                  <a:pt x="248" y="168"/>
                </a:cubicBezTo>
                <a:cubicBezTo>
                  <a:pt x="247" y="169"/>
                  <a:pt x="246" y="169"/>
                  <a:pt x="245" y="170"/>
                </a:cubicBezTo>
                <a:cubicBezTo>
                  <a:pt x="242" y="170"/>
                  <a:pt x="239" y="170"/>
                  <a:pt x="235" y="170"/>
                </a:cubicBezTo>
                <a:cubicBezTo>
                  <a:pt x="228" y="169"/>
                  <a:pt x="222" y="171"/>
                  <a:pt x="216" y="172"/>
                </a:cubicBezTo>
                <a:cubicBezTo>
                  <a:pt x="213" y="172"/>
                  <a:pt x="211" y="171"/>
                  <a:pt x="209" y="173"/>
                </a:cubicBezTo>
                <a:cubicBezTo>
                  <a:pt x="198" y="173"/>
                  <a:pt x="186" y="174"/>
                  <a:pt x="174" y="175"/>
                </a:cubicBezTo>
                <a:cubicBezTo>
                  <a:pt x="161" y="176"/>
                  <a:pt x="148" y="177"/>
                  <a:pt x="137" y="181"/>
                </a:cubicBezTo>
                <a:cubicBezTo>
                  <a:pt x="136" y="181"/>
                  <a:pt x="136" y="181"/>
                  <a:pt x="136" y="181"/>
                </a:cubicBezTo>
                <a:cubicBezTo>
                  <a:pt x="133" y="182"/>
                  <a:pt x="132" y="184"/>
                  <a:pt x="129" y="185"/>
                </a:cubicBezTo>
                <a:cubicBezTo>
                  <a:pt x="126" y="185"/>
                  <a:pt x="123" y="185"/>
                  <a:pt x="120" y="185"/>
                </a:cubicBezTo>
                <a:cubicBezTo>
                  <a:pt x="119" y="185"/>
                  <a:pt x="116" y="184"/>
                  <a:pt x="115" y="184"/>
                </a:cubicBezTo>
                <a:cubicBezTo>
                  <a:pt x="112" y="184"/>
                  <a:pt x="107" y="184"/>
                  <a:pt x="104" y="184"/>
                </a:cubicBezTo>
                <a:cubicBezTo>
                  <a:pt x="98" y="184"/>
                  <a:pt x="93" y="185"/>
                  <a:pt x="87" y="186"/>
                </a:cubicBezTo>
                <a:cubicBezTo>
                  <a:pt x="81" y="187"/>
                  <a:pt x="74" y="187"/>
                  <a:pt x="68" y="188"/>
                </a:cubicBezTo>
                <a:cubicBezTo>
                  <a:pt x="57" y="189"/>
                  <a:pt x="47" y="191"/>
                  <a:pt x="36" y="191"/>
                </a:cubicBezTo>
                <a:cubicBezTo>
                  <a:pt x="34" y="191"/>
                  <a:pt x="33" y="190"/>
                  <a:pt x="32" y="190"/>
                </a:cubicBezTo>
                <a:cubicBezTo>
                  <a:pt x="28" y="191"/>
                  <a:pt x="25" y="192"/>
                  <a:pt x="21" y="192"/>
                </a:cubicBezTo>
                <a:cubicBezTo>
                  <a:pt x="17" y="192"/>
                  <a:pt x="13" y="191"/>
                  <a:pt x="9" y="191"/>
                </a:cubicBezTo>
                <a:cubicBezTo>
                  <a:pt x="6" y="191"/>
                  <a:pt x="4" y="190"/>
                  <a:pt x="1" y="190"/>
                </a:cubicBezTo>
                <a:cubicBezTo>
                  <a:pt x="1" y="188"/>
                  <a:pt x="1" y="186"/>
                  <a:pt x="0" y="185"/>
                </a:cubicBezTo>
                <a:cubicBezTo>
                  <a:pt x="4" y="178"/>
                  <a:pt x="8" y="169"/>
                  <a:pt x="12" y="163"/>
                </a:cubicBezTo>
                <a:cubicBezTo>
                  <a:pt x="9" y="163"/>
                  <a:pt x="5" y="164"/>
                  <a:pt x="2" y="163"/>
                </a:cubicBezTo>
                <a:cubicBezTo>
                  <a:pt x="2" y="161"/>
                  <a:pt x="4" y="158"/>
                  <a:pt x="5" y="155"/>
                </a:cubicBezTo>
                <a:cubicBezTo>
                  <a:pt x="3" y="154"/>
                  <a:pt x="1" y="156"/>
                  <a:pt x="0" y="154"/>
                </a:cubicBezTo>
                <a:cubicBezTo>
                  <a:pt x="0" y="151"/>
                  <a:pt x="3" y="150"/>
                  <a:pt x="4" y="148"/>
                </a:cubicBezTo>
                <a:cubicBezTo>
                  <a:pt x="3" y="148"/>
                  <a:pt x="2" y="148"/>
                  <a:pt x="1" y="147"/>
                </a:cubicBezTo>
                <a:cubicBezTo>
                  <a:pt x="2" y="144"/>
                  <a:pt x="5" y="142"/>
                  <a:pt x="6" y="139"/>
                </a:cubicBezTo>
                <a:cubicBezTo>
                  <a:pt x="5" y="139"/>
                  <a:pt x="3" y="140"/>
                  <a:pt x="2" y="138"/>
                </a:cubicBezTo>
                <a:cubicBezTo>
                  <a:pt x="3" y="135"/>
                  <a:pt x="6" y="135"/>
                  <a:pt x="6" y="132"/>
                </a:cubicBezTo>
                <a:cubicBezTo>
                  <a:pt x="7" y="132"/>
                  <a:pt x="7" y="131"/>
                  <a:pt x="8" y="131"/>
                </a:cubicBezTo>
                <a:cubicBezTo>
                  <a:pt x="13" y="123"/>
                  <a:pt x="20" y="117"/>
                  <a:pt x="24" y="108"/>
                </a:cubicBezTo>
                <a:cubicBezTo>
                  <a:pt x="25" y="108"/>
                  <a:pt x="25" y="107"/>
                  <a:pt x="26" y="107"/>
                </a:cubicBezTo>
                <a:cubicBezTo>
                  <a:pt x="27" y="105"/>
                  <a:pt x="29" y="101"/>
                  <a:pt x="32" y="99"/>
                </a:cubicBezTo>
                <a:cubicBezTo>
                  <a:pt x="38" y="88"/>
                  <a:pt x="44" y="82"/>
                  <a:pt x="49" y="69"/>
                </a:cubicBezTo>
                <a:cubicBezTo>
                  <a:pt x="50" y="69"/>
                  <a:pt x="50" y="69"/>
                  <a:pt x="51" y="69"/>
                </a:cubicBezTo>
                <a:cubicBezTo>
                  <a:pt x="54" y="64"/>
                  <a:pt x="58" y="59"/>
                  <a:pt x="61" y="54"/>
                </a:cubicBezTo>
                <a:cubicBezTo>
                  <a:pt x="62" y="54"/>
                  <a:pt x="62" y="55"/>
                  <a:pt x="63" y="55"/>
                </a:cubicBezTo>
                <a:cubicBezTo>
                  <a:pt x="68" y="54"/>
                  <a:pt x="74" y="55"/>
                  <a:pt x="80" y="55"/>
                </a:cubicBezTo>
                <a:cubicBezTo>
                  <a:pt x="89" y="56"/>
                  <a:pt x="98" y="56"/>
                  <a:pt x="107" y="57"/>
                </a:cubicBezTo>
                <a:cubicBezTo>
                  <a:pt x="113" y="59"/>
                  <a:pt x="122" y="59"/>
                  <a:pt x="130" y="62"/>
                </a:cubicBezTo>
                <a:cubicBezTo>
                  <a:pt x="131" y="59"/>
                  <a:pt x="133" y="57"/>
                  <a:pt x="134" y="54"/>
                </a:cubicBezTo>
                <a:cubicBezTo>
                  <a:pt x="135" y="54"/>
                  <a:pt x="135" y="54"/>
                  <a:pt x="135" y="54"/>
                </a:cubicBezTo>
                <a:cubicBezTo>
                  <a:pt x="139" y="49"/>
                  <a:pt x="141" y="43"/>
                  <a:pt x="145" y="38"/>
                </a:cubicBezTo>
                <a:close/>
                <a:moveTo>
                  <a:pt x="140" y="106"/>
                </a:moveTo>
                <a:cubicBezTo>
                  <a:pt x="141" y="104"/>
                  <a:pt x="141" y="103"/>
                  <a:pt x="142" y="101"/>
                </a:cubicBezTo>
                <a:cubicBezTo>
                  <a:pt x="142" y="100"/>
                  <a:pt x="143" y="95"/>
                  <a:pt x="143" y="95"/>
                </a:cubicBezTo>
                <a:cubicBezTo>
                  <a:pt x="144" y="95"/>
                  <a:pt x="144" y="93"/>
                  <a:pt x="144" y="92"/>
                </a:cubicBezTo>
                <a:cubicBezTo>
                  <a:pt x="148" y="86"/>
                  <a:pt x="151" y="79"/>
                  <a:pt x="155" y="72"/>
                </a:cubicBezTo>
                <a:cubicBezTo>
                  <a:pt x="155" y="72"/>
                  <a:pt x="156" y="72"/>
                  <a:pt x="156" y="71"/>
                </a:cubicBezTo>
                <a:cubicBezTo>
                  <a:pt x="158" y="68"/>
                  <a:pt x="160" y="65"/>
                  <a:pt x="162" y="63"/>
                </a:cubicBezTo>
                <a:cubicBezTo>
                  <a:pt x="167" y="44"/>
                  <a:pt x="169" y="23"/>
                  <a:pt x="163" y="6"/>
                </a:cubicBezTo>
                <a:cubicBezTo>
                  <a:pt x="161" y="10"/>
                  <a:pt x="160" y="15"/>
                  <a:pt x="158" y="20"/>
                </a:cubicBezTo>
                <a:cubicBezTo>
                  <a:pt x="158" y="21"/>
                  <a:pt x="156" y="23"/>
                  <a:pt x="155" y="25"/>
                </a:cubicBezTo>
                <a:cubicBezTo>
                  <a:pt x="155" y="26"/>
                  <a:pt x="155" y="26"/>
                  <a:pt x="155" y="27"/>
                </a:cubicBezTo>
                <a:cubicBezTo>
                  <a:pt x="154" y="28"/>
                  <a:pt x="152" y="29"/>
                  <a:pt x="152" y="30"/>
                </a:cubicBezTo>
                <a:cubicBezTo>
                  <a:pt x="150" y="32"/>
                  <a:pt x="149" y="35"/>
                  <a:pt x="148" y="37"/>
                </a:cubicBezTo>
                <a:cubicBezTo>
                  <a:pt x="146" y="39"/>
                  <a:pt x="144" y="42"/>
                  <a:pt x="143" y="45"/>
                </a:cubicBezTo>
                <a:cubicBezTo>
                  <a:pt x="138" y="50"/>
                  <a:pt x="135" y="58"/>
                  <a:pt x="130" y="65"/>
                </a:cubicBezTo>
                <a:cubicBezTo>
                  <a:pt x="131" y="66"/>
                  <a:pt x="130" y="66"/>
                  <a:pt x="130" y="67"/>
                </a:cubicBezTo>
                <a:cubicBezTo>
                  <a:pt x="126" y="74"/>
                  <a:pt x="121" y="80"/>
                  <a:pt x="118" y="88"/>
                </a:cubicBezTo>
                <a:cubicBezTo>
                  <a:pt x="119" y="91"/>
                  <a:pt x="120" y="94"/>
                  <a:pt x="121" y="97"/>
                </a:cubicBezTo>
                <a:cubicBezTo>
                  <a:pt x="127" y="119"/>
                  <a:pt x="119" y="141"/>
                  <a:pt x="123" y="167"/>
                </a:cubicBezTo>
                <a:cubicBezTo>
                  <a:pt x="126" y="148"/>
                  <a:pt x="130" y="132"/>
                  <a:pt x="136" y="115"/>
                </a:cubicBezTo>
                <a:cubicBezTo>
                  <a:pt x="137" y="115"/>
                  <a:pt x="136" y="115"/>
                  <a:pt x="136" y="114"/>
                </a:cubicBezTo>
                <a:cubicBezTo>
                  <a:pt x="137" y="114"/>
                  <a:pt x="137" y="114"/>
                  <a:pt x="137" y="114"/>
                </a:cubicBezTo>
                <a:cubicBezTo>
                  <a:pt x="138" y="111"/>
                  <a:pt x="139" y="110"/>
                  <a:pt x="139" y="107"/>
                </a:cubicBezTo>
                <a:cubicBezTo>
                  <a:pt x="139" y="106"/>
                  <a:pt x="139" y="108"/>
                  <a:pt x="139" y="107"/>
                </a:cubicBezTo>
                <a:cubicBezTo>
                  <a:pt x="139" y="106"/>
                  <a:pt x="140" y="107"/>
                  <a:pt x="140" y="106"/>
                </a:cubicBezTo>
                <a:close/>
                <a:moveTo>
                  <a:pt x="224" y="24"/>
                </a:moveTo>
                <a:cubicBezTo>
                  <a:pt x="221" y="26"/>
                  <a:pt x="218" y="28"/>
                  <a:pt x="214" y="30"/>
                </a:cubicBezTo>
                <a:cubicBezTo>
                  <a:pt x="205" y="33"/>
                  <a:pt x="196" y="38"/>
                  <a:pt x="188" y="43"/>
                </a:cubicBezTo>
                <a:cubicBezTo>
                  <a:pt x="183" y="46"/>
                  <a:pt x="178" y="51"/>
                  <a:pt x="173" y="55"/>
                </a:cubicBezTo>
                <a:cubicBezTo>
                  <a:pt x="167" y="59"/>
                  <a:pt x="163" y="64"/>
                  <a:pt x="159" y="69"/>
                </a:cubicBezTo>
                <a:cubicBezTo>
                  <a:pt x="158" y="72"/>
                  <a:pt x="156" y="75"/>
                  <a:pt x="154" y="78"/>
                </a:cubicBezTo>
                <a:cubicBezTo>
                  <a:pt x="151" y="82"/>
                  <a:pt x="149" y="87"/>
                  <a:pt x="147" y="92"/>
                </a:cubicBezTo>
                <a:cubicBezTo>
                  <a:pt x="143" y="102"/>
                  <a:pt x="140" y="113"/>
                  <a:pt x="136" y="123"/>
                </a:cubicBezTo>
                <a:cubicBezTo>
                  <a:pt x="131" y="136"/>
                  <a:pt x="128" y="149"/>
                  <a:pt x="125" y="162"/>
                </a:cubicBezTo>
                <a:cubicBezTo>
                  <a:pt x="126" y="164"/>
                  <a:pt x="124" y="166"/>
                  <a:pt x="125" y="168"/>
                </a:cubicBezTo>
                <a:cubicBezTo>
                  <a:pt x="126" y="165"/>
                  <a:pt x="126" y="163"/>
                  <a:pt x="128" y="162"/>
                </a:cubicBezTo>
                <a:cubicBezTo>
                  <a:pt x="131" y="157"/>
                  <a:pt x="135" y="150"/>
                  <a:pt x="139" y="146"/>
                </a:cubicBezTo>
                <a:cubicBezTo>
                  <a:pt x="141" y="144"/>
                  <a:pt x="143" y="142"/>
                  <a:pt x="145" y="140"/>
                </a:cubicBezTo>
                <a:cubicBezTo>
                  <a:pt x="147" y="137"/>
                  <a:pt x="149" y="135"/>
                  <a:pt x="151" y="133"/>
                </a:cubicBezTo>
                <a:cubicBezTo>
                  <a:pt x="165" y="121"/>
                  <a:pt x="181" y="110"/>
                  <a:pt x="203" y="110"/>
                </a:cubicBezTo>
                <a:cubicBezTo>
                  <a:pt x="204" y="98"/>
                  <a:pt x="207" y="89"/>
                  <a:pt x="210" y="77"/>
                </a:cubicBezTo>
                <a:cubicBezTo>
                  <a:pt x="212" y="71"/>
                  <a:pt x="215" y="64"/>
                  <a:pt x="217" y="58"/>
                </a:cubicBezTo>
                <a:cubicBezTo>
                  <a:pt x="222" y="45"/>
                  <a:pt x="232" y="32"/>
                  <a:pt x="228" y="17"/>
                </a:cubicBezTo>
                <a:cubicBezTo>
                  <a:pt x="228" y="17"/>
                  <a:pt x="228" y="17"/>
                  <a:pt x="228" y="17"/>
                </a:cubicBezTo>
                <a:cubicBezTo>
                  <a:pt x="227" y="20"/>
                  <a:pt x="225" y="21"/>
                  <a:pt x="224" y="24"/>
                </a:cubicBezTo>
                <a:close/>
                <a:moveTo>
                  <a:pt x="230" y="21"/>
                </a:moveTo>
                <a:cubicBezTo>
                  <a:pt x="232" y="34"/>
                  <a:pt x="225" y="44"/>
                  <a:pt x="220" y="55"/>
                </a:cubicBezTo>
                <a:cubicBezTo>
                  <a:pt x="218" y="59"/>
                  <a:pt x="217" y="63"/>
                  <a:pt x="216" y="68"/>
                </a:cubicBezTo>
                <a:cubicBezTo>
                  <a:pt x="211" y="81"/>
                  <a:pt x="206" y="96"/>
                  <a:pt x="205" y="111"/>
                </a:cubicBezTo>
                <a:cubicBezTo>
                  <a:pt x="200" y="112"/>
                  <a:pt x="195" y="112"/>
                  <a:pt x="190" y="112"/>
                </a:cubicBezTo>
                <a:cubicBezTo>
                  <a:pt x="181" y="115"/>
                  <a:pt x="172" y="119"/>
                  <a:pt x="164" y="125"/>
                </a:cubicBezTo>
                <a:cubicBezTo>
                  <a:pt x="161" y="127"/>
                  <a:pt x="159" y="130"/>
                  <a:pt x="156" y="132"/>
                </a:cubicBezTo>
                <a:cubicBezTo>
                  <a:pt x="155" y="133"/>
                  <a:pt x="153" y="134"/>
                  <a:pt x="151" y="136"/>
                </a:cubicBezTo>
                <a:cubicBezTo>
                  <a:pt x="149" y="137"/>
                  <a:pt x="148" y="139"/>
                  <a:pt x="146" y="141"/>
                </a:cubicBezTo>
                <a:cubicBezTo>
                  <a:pt x="143" y="144"/>
                  <a:pt x="140" y="147"/>
                  <a:pt x="137" y="151"/>
                </a:cubicBezTo>
                <a:cubicBezTo>
                  <a:pt x="132" y="158"/>
                  <a:pt x="127" y="166"/>
                  <a:pt x="123" y="174"/>
                </a:cubicBezTo>
                <a:cubicBezTo>
                  <a:pt x="125" y="172"/>
                  <a:pt x="126" y="169"/>
                  <a:pt x="128" y="166"/>
                </a:cubicBezTo>
                <a:cubicBezTo>
                  <a:pt x="129" y="164"/>
                  <a:pt x="131" y="163"/>
                  <a:pt x="132" y="161"/>
                </a:cubicBezTo>
                <a:cubicBezTo>
                  <a:pt x="133" y="159"/>
                  <a:pt x="135" y="157"/>
                  <a:pt x="136" y="156"/>
                </a:cubicBezTo>
                <a:cubicBezTo>
                  <a:pt x="137" y="154"/>
                  <a:pt x="138" y="151"/>
                  <a:pt x="141" y="151"/>
                </a:cubicBezTo>
                <a:cubicBezTo>
                  <a:pt x="137" y="157"/>
                  <a:pt x="132" y="162"/>
                  <a:pt x="129" y="167"/>
                </a:cubicBezTo>
                <a:cubicBezTo>
                  <a:pt x="128" y="169"/>
                  <a:pt x="127" y="172"/>
                  <a:pt x="126" y="174"/>
                </a:cubicBezTo>
                <a:cubicBezTo>
                  <a:pt x="127" y="174"/>
                  <a:pt x="128" y="173"/>
                  <a:pt x="129" y="173"/>
                </a:cubicBezTo>
                <a:cubicBezTo>
                  <a:pt x="138" y="161"/>
                  <a:pt x="147" y="148"/>
                  <a:pt x="158" y="138"/>
                </a:cubicBezTo>
                <a:cubicBezTo>
                  <a:pt x="159" y="138"/>
                  <a:pt x="159" y="137"/>
                  <a:pt x="160" y="137"/>
                </a:cubicBezTo>
                <a:cubicBezTo>
                  <a:pt x="165" y="133"/>
                  <a:pt x="171" y="128"/>
                  <a:pt x="177" y="124"/>
                </a:cubicBezTo>
                <a:cubicBezTo>
                  <a:pt x="184" y="119"/>
                  <a:pt x="192" y="114"/>
                  <a:pt x="203" y="114"/>
                </a:cubicBezTo>
                <a:cubicBezTo>
                  <a:pt x="205" y="114"/>
                  <a:pt x="206" y="114"/>
                  <a:pt x="208" y="114"/>
                </a:cubicBezTo>
                <a:cubicBezTo>
                  <a:pt x="213" y="97"/>
                  <a:pt x="219" y="80"/>
                  <a:pt x="222" y="62"/>
                </a:cubicBezTo>
                <a:cubicBezTo>
                  <a:pt x="222" y="61"/>
                  <a:pt x="223" y="61"/>
                  <a:pt x="224" y="60"/>
                </a:cubicBezTo>
                <a:cubicBezTo>
                  <a:pt x="226" y="53"/>
                  <a:pt x="226" y="46"/>
                  <a:pt x="229" y="40"/>
                </a:cubicBezTo>
                <a:cubicBezTo>
                  <a:pt x="229" y="39"/>
                  <a:pt x="230" y="39"/>
                  <a:pt x="230" y="38"/>
                </a:cubicBezTo>
                <a:cubicBezTo>
                  <a:pt x="232" y="34"/>
                  <a:pt x="233" y="28"/>
                  <a:pt x="234" y="24"/>
                </a:cubicBezTo>
                <a:cubicBezTo>
                  <a:pt x="234" y="23"/>
                  <a:pt x="236" y="21"/>
                  <a:pt x="235" y="20"/>
                </a:cubicBezTo>
                <a:cubicBezTo>
                  <a:pt x="233" y="20"/>
                  <a:pt x="232" y="21"/>
                  <a:pt x="230" y="21"/>
                </a:cubicBezTo>
                <a:close/>
                <a:moveTo>
                  <a:pt x="239" y="78"/>
                </a:moveTo>
                <a:cubicBezTo>
                  <a:pt x="239" y="77"/>
                  <a:pt x="239" y="78"/>
                  <a:pt x="238" y="79"/>
                </a:cubicBezTo>
                <a:cubicBezTo>
                  <a:pt x="240" y="68"/>
                  <a:pt x="242" y="57"/>
                  <a:pt x="244" y="45"/>
                </a:cubicBezTo>
                <a:cubicBezTo>
                  <a:pt x="245" y="44"/>
                  <a:pt x="245" y="44"/>
                  <a:pt x="246" y="43"/>
                </a:cubicBezTo>
                <a:cubicBezTo>
                  <a:pt x="246" y="41"/>
                  <a:pt x="247" y="36"/>
                  <a:pt x="248" y="32"/>
                </a:cubicBezTo>
                <a:cubicBezTo>
                  <a:pt x="249" y="32"/>
                  <a:pt x="249" y="31"/>
                  <a:pt x="249" y="30"/>
                </a:cubicBezTo>
                <a:cubicBezTo>
                  <a:pt x="248" y="29"/>
                  <a:pt x="248" y="29"/>
                  <a:pt x="247" y="28"/>
                </a:cubicBezTo>
                <a:cubicBezTo>
                  <a:pt x="244" y="31"/>
                  <a:pt x="245" y="36"/>
                  <a:pt x="243" y="39"/>
                </a:cubicBezTo>
                <a:cubicBezTo>
                  <a:pt x="242" y="36"/>
                  <a:pt x="244" y="32"/>
                  <a:pt x="244" y="29"/>
                </a:cubicBezTo>
                <a:cubicBezTo>
                  <a:pt x="243" y="28"/>
                  <a:pt x="243" y="26"/>
                  <a:pt x="243" y="25"/>
                </a:cubicBezTo>
                <a:cubicBezTo>
                  <a:pt x="242" y="28"/>
                  <a:pt x="241" y="32"/>
                  <a:pt x="240" y="35"/>
                </a:cubicBezTo>
                <a:cubicBezTo>
                  <a:pt x="240" y="31"/>
                  <a:pt x="241" y="28"/>
                  <a:pt x="241" y="25"/>
                </a:cubicBezTo>
                <a:cubicBezTo>
                  <a:pt x="240" y="27"/>
                  <a:pt x="240" y="29"/>
                  <a:pt x="239" y="31"/>
                </a:cubicBezTo>
                <a:cubicBezTo>
                  <a:pt x="238" y="35"/>
                  <a:pt x="237" y="39"/>
                  <a:pt x="236" y="42"/>
                </a:cubicBezTo>
                <a:cubicBezTo>
                  <a:pt x="236" y="45"/>
                  <a:pt x="236" y="46"/>
                  <a:pt x="235" y="46"/>
                </a:cubicBezTo>
                <a:cubicBezTo>
                  <a:pt x="235" y="38"/>
                  <a:pt x="238" y="32"/>
                  <a:pt x="239" y="24"/>
                </a:cubicBezTo>
                <a:cubicBezTo>
                  <a:pt x="239" y="23"/>
                  <a:pt x="238" y="22"/>
                  <a:pt x="237" y="21"/>
                </a:cubicBezTo>
                <a:cubicBezTo>
                  <a:pt x="227" y="50"/>
                  <a:pt x="220" y="83"/>
                  <a:pt x="210" y="113"/>
                </a:cubicBezTo>
                <a:cubicBezTo>
                  <a:pt x="211" y="114"/>
                  <a:pt x="211" y="115"/>
                  <a:pt x="213" y="115"/>
                </a:cubicBezTo>
                <a:cubicBezTo>
                  <a:pt x="214" y="110"/>
                  <a:pt x="216" y="106"/>
                  <a:pt x="217" y="102"/>
                </a:cubicBezTo>
                <a:cubicBezTo>
                  <a:pt x="218" y="100"/>
                  <a:pt x="217" y="97"/>
                  <a:pt x="219" y="95"/>
                </a:cubicBezTo>
                <a:cubicBezTo>
                  <a:pt x="218" y="102"/>
                  <a:pt x="216" y="108"/>
                  <a:pt x="215" y="115"/>
                </a:cubicBezTo>
                <a:cubicBezTo>
                  <a:pt x="216" y="114"/>
                  <a:pt x="217" y="115"/>
                  <a:pt x="217" y="115"/>
                </a:cubicBezTo>
                <a:cubicBezTo>
                  <a:pt x="219" y="104"/>
                  <a:pt x="223" y="93"/>
                  <a:pt x="225" y="81"/>
                </a:cubicBezTo>
                <a:cubicBezTo>
                  <a:pt x="227" y="80"/>
                  <a:pt x="226" y="78"/>
                  <a:pt x="227" y="75"/>
                </a:cubicBezTo>
                <a:cubicBezTo>
                  <a:pt x="227" y="72"/>
                  <a:pt x="228" y="68"/>
                  <a:pt x="229" y="64"/>
                </a:cubicBezTo>
                <a:cubicBezTo>
                  <a:pt x="229" y="62"/>
                  <a:pt x="230" y="61"/>
                  <a:pt x="230" y="59"/>
                </a:cubicBezTo>
                <a:cubicBezTo>
                  <a:pt x="231" y="57"/>
                  <a:pt x="231" y="55"/>
                  <a:pt x="232" y="54"/>
                </a:cubicBezTo>
                <a:cubicBezTo>
                  <a:pt x="231" y="66"/>
                  <a:pt x="227" y="81"/>
                  <a:pt x="224" y="94"/>
                </a:cubicBezTo>
                <a:cubicBezTo>
                  <a:pt x="223" y="97"/>
                  <a:pt x="223" y="100"/>
                  <a:pt x="222" y="103"/>
                </a:cubicBezTo>
                <a:cubicBezTo>
                  <a:pt x="221" y="108"/>
                  <a:pt x="217" y="114"/>
                  <a:pt x="218" y="119"/>
                </a:cubicBezTo>
                <a:cubicBezTo>
                  <a:pt x="219" y="120"/>
                  <a:pt x="220" y="120"/>
                  <a:pt x="221" y="120"/>
                </a:cubicBezTo>
                <a:cubicBezTo>
                  <a:pt x="222" y="115"/>
                  <a:pt x="224" y="110"/>
                  <a:pt x="225" y="106"/>
                </a:cubicBezTo>
                <a:cubicBezTo>
                  <a:pt x="227" y="102"/>
                  <a:pt x="226" y="97"/>
                  <a:pt x="229" y="94"/>
                </a:cubicBezTo>
                <a:cubicBezTo>
                  <a:pt x="228" y="98"/>
                  <a:pt x="227" y="107"/>
                  <a:pt x="224" y="110"/>
                </a:cubicBezTo>
                <a:cubicBezTo>
                  <a:pt x="224" y="114"/>
                  <a:pt x="223" y="117"/>
                  <a:pt x="222" y="120"/>
                </a:cubicBezTo>
                <a:cubicBezTo>
                  <a:pt x="224" y="119"/>
                  <a:pt x="224" y="123"/>
                  <a:pt x="225" y="124"/>
                </a:cubicBezTo>
                <a:cubicBezTo>
                  <a:pt x="226" y="112"/>
                  <a:pt x="232" y="102"/>
                  <a:pt x="234" y="90"/>
                </a:cubicBezTo>
                <a:cubicBezTo>
                  <a:pt x="234" y="89"/>
                  <a:pt x="233" y="88"/>
                  <a:pt x="235" y="87"/>
                </a:cubicBezTo>
                <a:cubicBezTo>
                  <a:pt x="235" y="91"/>
                  <a:pt x="234" y="96"/>
                  <a:pt x="233" y="100"/>
                </a:cubicBezTo>
                <a:cubicBezTo>
                  <a:pt x="231" y="108"/>
                  <a:pt x="227" y="117"/>
                  <a:pt x="226" y="126"/>
                </a:cubicBezTo>
                <a:cubicBezTo>
                  <a:pt x="225" y="126"/>
                  <a:pt x="224" y="127"/>
                  <a:pt x="224" y="127"/>
                </a:cubicBezTo>
                <a:cubicBezTo>
                  <a:pt x="221" y="127"/>
                  <a:pt x="218" y="126"/>
                  <a:pt x="214" y="127"/>
                </a:cubicBezTo>
                <a:cubicBezTo>
                  <a:pt x="208" y="128"/>
                  <a:pt x="201" y="131"/>
                  <a:pt x="195" y="132"/>
                </a:cubicBezTo>
                <a:cubicBezTo>
                  <a:pt x="189" y="133"/>
                  <a:pt x="183" y="137"/>
                  <a:pt x="177" y="140"/>
                </a:cubicBezTo>
                <a:cubicBezTo>
                  <a:pt x="175" y="141"/>
                  <a:pt x="173" y="142"/>
                  <a:pt x="171" y="144"/>
                </a:cubicBezTo>
                <a:cubicBezTo>
                  <a:pt x="170" y="144"/>
                  <a:pt x="168" y="145"/>
                  <a:pt x="167" y="145"/>
                </a:cubicBezTo>
                <a:cubicBezTo>
                  <a:pt x="158" y="152"/>
                  <a:pt x="148" y="158"/>
                  <a:pt x="141" y="167"/>
                </a:cubicBezTo>
                <a:cubicBezTo>
                  <a:pt x="150" y="161"/>
                  <a:pt x="159" y="156"/>
                  <a:pt x="168" y="152"/>
                </a:cubicBezTo>
                <a:cubicBezTo>
                  <a:pt x="169" y="151"/>
                  <a:pt x="170" y="150"/>
                  <a:pt x="171" y="150"/>
                </a:cubicBezTo>
                <a:cubicBezTo>
                  <a:pt x="182" y="145"/>
                  <a:pt x="196" y="142"/>
                  <a:pt x="210" y="140"/>
                </a:cubicBezTo>
                <a:cubicBezTo>
                  <a:pt x="216" y="138"/>
                  <a:pt x="222" y="138"/>
                  <a:pt x="229" y="137"/>
                </a:cubicBezTo>
                <a:cubicBezTo>
                  <a:pt x="234" y="123"/>
                  <a:pt x="236" y="111"/>
                  <a:pt x="240" y="97"/>
                </a:cubicBezTo>
                <a:cubicBezTo>
                  <a:pt x="241" y="90"/>
                  <a:pt x="244" y="83"/>
                  <a:pt x="245" y="77"/>
                </a:cubicBezTo>
                <a:cubicBezTo>
                  <a:pt x="246" y="73"/>
                  <a:pt x="247" y="70"/>
                  <a:pt x="248" y="66"/>
                </a:cubicBezTo>
                <a:cubicBezTo>
                  <a:pt x="249" y="62"/>
                  <a:pt x="251" y="59"/>
                  <a:pt x="251" y="56"/>
                </a:cubicBezTo>
                <a:cubicBezTo>
                  <a:pt x="253" y="52"/>
                  <a:pt x="254" y="46"/>
                  <a:pt x="255" y="42"/>
                </a:cubicBezTo>
                <a:cubicBezTo>
                  <a:pt x="252" y="42"/>
                  <a:pt x="250" y="43"/>
                  <a:pt x="248" y="43"/>
                </a:cubicBezTo>
                <a:cubicBezTo>
                  <a:pt x="246" y="49"/>
                  <a:pt x="245" y="57"/>
                  <a:pt x="243" y="63"/>
                </a:cubicBezTo>
                <a:cubicBezTo>
                  <a:pt x="243" y="63"/>
                  <a:pt x="243" y="62"/>
                  <a:pt x="243" y="63"/>
                </a:cubicBezTo>
                <a:cubicBezTo>
                  <a:pt x="242" y="68"/>
                  <a:pt x="240" y="72"/>
                  <a:pt x="239" y="78"/>
                </a:cubicBezTo>
                <a:close/>
                <a:moveTo>
                  <a:pt x="107" y="59"/>
                </a:moveTo>
                <a:cubicBezTo>
                  <a:pt x="104" y="58"/>
                  <a:pt x="101" y="59"/>
                  <a:pt x="98" y="58"/>
                </a:cubicBezTo>
                <a:cubicBezTo>
                  <a:pt x="93" y="58"/>
                  <a:pt x="90" y="57"/>
                  <a:pt x="87" y="57"/>
                </a:cubicBezTo>
                <a:cubicBezTo>
                  <a:pt x="87" y="57"/>
                  <a:pt x="87" y="58"/>
                  <a:pt x="87" y="58"/>
                </a:cubicBezTo>
                <a:cubicBezTo>
                  <a:pt x="83" y="57"/>
                  <a:pt x="79" y="56"/>
                  <a:pt x="75" y="56"/>
                </a:cubicBezTo>
                <a:cubicBezTo>
                  <a:pt x="71" y="56"/>
                  <a:pt x="68" y="56"/>
                  <a:pt x="63" y="56"/>
                </a:cubicBezTo>
                <a:cubicBezTo>
                  <a:pt x="61" y="58"/>
                  <a:pt x="59" y="61"/>
                  <a:pt x="57" y="64"/>
                </a:cubicBezTo>
                <a:cubicBezTo>
                  <a:pt x="52" y="71"/>
                  <a:pt x="46" y="78"/>
                  <a:pt x="43" y="85"/>
                </a:cubicBezTo>
                <a:cubicBezTo>
                  <a:pt x="42" y="86"/>
                  <a:pt x="42" y="85"/>
                  <a:pt x="42" y="85"/>
                </a:cubicBezTo>
                <a:cubicBezTo>
                  <a:pt x="38" y="94"/>
                  <a:pt x="31" y="100"/>
                  <a:pt x="27" y="109"/>
                </a:cubicBezTo>
                <a:cubicBezTo>
                  <a:pt x="20" y="118"/>
                  <a:pt x="13" y="127"/>
                  <a:pt x="7" y="136"/>
                </a:cubicBezTo>
                <a:cubicBezTo>
                  <a:pt x="17" y="137"/>
                  <a:pt x="26" y="139"/>
                  <a:pt x="35" y="142"/>
                </a:cubicBezTo>
                <a:cubicBezTo>
                  <a:pt x="39" y="143"/>
                  <a:pt x="43" y="144"/>
                  <a:pt x="47" y="145"/>
                </a:cubicBezTo>
                <a:cubicBezTo>
                  <a:pt x="52" y="147"/>
                  <a:pt x="57" y="148"/>
                  <a:pt x="60" y="148"/>
                </a:cubicBezTo>
                <a:cubicBezTo>
                  <a:pt x="69" y="151"/>
                  <a:pt x="80" y="154"/>
                  <a:pt x="90" y="158"/>
                </a:cubicBezTo>
                <a:cubicBezTo>
                  <a:pt x="91" y="158"/>
                  <a:pt x="92" y="160"/>
                  <a:pt x="94" y="160"/>
                </a:cubicBezTo>
                <a:cubicBezTo>
                  <a:pt x="99" y="162"/>
                  <a:pt x="104" y="162"/>
                  <a:pt x="108" y="166"/>
                </a:cubicBezTo>
                <a:cubicBezTo>
                  <a:pt x="114" y="167"/>
                  <a:pt x="117" y="170"/>
                  <a:pt x="121" y="172"/>
                </a:cubicBezTo>
                <a:cubicBezTo>
                  <a:pt x="120" y="164"/>
                  <a:pt x="120" y="157"/>
                  <a:pt x="119" y="150"/>
                </a:cubicBezTo>
                <a:cubicBezTo>
                  <a:pt x="121" y="135"/>
                  <a:pt x="121" y="122"/>
                  <a:pt x="121" y="108"/>
                </a:cubicBezTo>
                <a:cubicBezTo>
                  <a:pt x="121" y="101"/>
                  <a:pt x="117" y="96"/>
                  <a:pt x="117" y="90"/>
                </a:cubicBezTo>
                <a:cubicBezTo>
                  <a:pt x="116" y="88"/>
                  <a:pt x="116" y="87"/>
                  <a:pt x="115" y="86"/>
                </a:cubicBezTo>
                <a:cubicBezTo>
                  <a:pt x="121" y="80"/>
                  <a:pt x="125" y="71"/>
                  <a:pt x="129" y="63"/>
                </a:cubicBezTo>
                <a:cubicBezTo>
                  <a:pt x="122" y="62"/>
                  <a:pt x="113" y="59"/>
                  <a:pt x="107" y="59"/>
                </a:cubicBezTo>
                <a:close/>
                <a:moveTo>
                  <a:pt x="263" y="58"/>
                </a:moveTo>
                <a:cubicBezTo>
                  <a:pt x="259" y="58"/>
                  <a:pt x="257" y="58"/>
                  <a:pt x="255" y="59"/>
                </a:cubicBezTo>
                <a:cubicBezTo>
                  <a:pt x="254" y="59"/>
                  <a:pt x="252" y="59"/>
                  <a:pt x="252" y="61"/>
                </a:cubicBezTo>
                <a:cubicBezTo>
                  <a:pt x="255" y="61"/>
                  <a:pt x="258" y="62"/>
                  <a:pt x="261" y="61"/>
                </a:cubicBezTo>
                <a:cubicBezTo>
                  <a:pt x="261" y="61"/>
                  <a:pt x="261" y="62"/>
                  <a:pt x="262" y="62"/>
                </a:cubicBezTo>
                <a:cubicBezTo>
                  <a:pt x="262" y="73"/>
                  <a:pt x="256" y="82"/>
                  <a:pt x="254" y="92"/>
                </a:cubicBezTo>
                <a:cubicBezTo>
                  <a:pt x="253" y="97"/>
                  <a:pt x="252" y="102"/>
                  <a:pt x="250" y="106"/>
                </a:cubicBezTo>
                <a:cubicBezTo>
                  <a:pt x="249" y="111"/>
                  <a:pt x="247" y="116"/>
                  <a:pt x="246" y="122"/>
                </a:cubicBezTo>
                <a:cubicBezTo>
                  <a:pt x="245" y="127"/>
                  <a:pt x="242" y="132"/>
                  <a:pt x="241" y="136"/>
                </a:cubicBezTo>
                <a:cubicBezTo>
                  <a:pt x="241" y="141"/>
                  <a:pt x="240" y="145"/>
                  <a:pt x="239" y="149"/>
                </a:cubicBezTo>
                <a:cubicBezTo>
                  <a:pt x="238" y="152"/>
                  <a:pt x="237" y="156"/>
                  <a:pt x="235" y="159"/>
                </a:cubicBezTo>
                <a:cubicBezTo>
                  <a:pt x="234" y="159"/>
                  <a:pt x="233" y="159"/>
                  <a:pt x="232" y="158"/>
                </a:cubicBezTo>
                <a:cubicBezTo>
                  <a:pt x="225" y="158"/>
                  <a:pt x="217" y="157"/>
                  <a:pt x="210" y="158"/>
                </a:cubicBezTo>
                <a:cubicBezTo>
                  <a:pt x="208" y="157"/>
                  <a:pt x="207" y="159"/>
                  <a:pt x="206" y="159"/>
                </a:cubicBezTo>
                <a:cubicBezTo>
                  <a:pt x="203" y="159"/>
                  <a:pt x="199" y="159"/>
                  <a:pt x="196" y="160"/>
                </a:cubicBezTo>
                <a:cubicBezTo>
                  <a:pt x="193" y="160"/>
                  <a:pt x="190" y="160"/>
                  <a:pt x="188" y="161"/>
                </a:cubicBezTo>
                <a:cubicBezTo>
                  <a:pt x="181" y="161"/>
                  <a:pt x="174" y="162"/>
                  <a:pt x="168" y="163"/>
                </a:cubicBezTo>
                <a:cubicBezTo>
                  <a:pt x="167" y="163"/>
                  <a:pt x="166" y="164"/>
                  <a:pt x="165" y="164"/>
                </a:cubicBezTo>
                <a:cubicBezTo>
                  <a:pt x="157" y="166"/>
                  <a:pt x="150" y="168"/>
                  <a:pt x="143" y="172"/>
                </a:cubicBezTo>
                <a:cubicBezTo>
                  <a:pt x="156" y="170"/>
                  <a:pt x="169" y="168"/>
                  <a:pt x="183" y="167"/>
                </a:cubicBezTo>
                <a:cubicBezTo>
                  <a:pt x="188" y="166"/>
                  <a:pt x="194" y="165"/>
                  <a:pt x="200" y="165"/>
                </a:cubicBezTo>
                <a:cubicBezTo>
                  <a:pt x="204" y="165"/>
                  <a:pt x="207" y="165"/>
                  <a:pt x="210" y="165"/>
                </a:cubicBezTo>
                <a:cubicBezTo>
                  <a:pt x="212" y="165"/>
                  <a:pt x="215" y="164"/>
                  <a:pt x="215" y="166"/>
                </a:cubicBezTo>
                <a:cubicBezTo>
                  <a:pt x="212" y="168"/>
                  <a:pt x="209" y="166"/>
                  <a:pt x="206" y="166"/>
                </a:cubicBezTo>
                <a:cubicBezTo>
                  <a:pt x="197" y="166"/>
                  <a:pt x="188" y="168"/>
                  <a:pt x="182" y="169"/>
                </a:cubicBezTo>
                <a:cubicBezTo>
                  <a:pt x="175" y="169"/>
                  <a:pt x="171" y="170"/>
                  <a:pt x="165" y="170"/>
                </a:cubicBezTo>
                <a:cubicBezTo>
                  <a:pt x="162" y="171"/>
                  <a:pt x="158" y="172"/>
                  <a:pt x="154" y="172"/>
                </a:cubicBezTo>
                <a:cubicBezTo>
                  <a:pt x="146" y="173"/>
                  <a:pt x="140" y="174"/>
                  <a:pt x="134" y="177"/>
                </a:cubicBezTo>
                <a:cubicBezTo>
                  <a:pt x="135" y="178"/>
                  <a:pt x="135" y="178"/>
                  <a:pt x="135" y="179"/>
                </a:cubicBezTo>
                <a:cubicBezTo>
                  <a:pt x="138" y="178"/>
                  <a:pt x="142" y="176"/>
                  <a:pt x="147" y="176"/>
                </a:cubicBezTo>
                <a:cubicBezTo>
                  <a:pt x="172" y="172"/>
                  <a:pt x="202" y="171"/>
                  <a:pt x="229" y="168"/>
                </a:cubicBezTo>
                <a:cubicBezTo>
                  <a:pt x="235" y="167"/>
                  <a:pt x="243" y="170"/>
                  <a:pt x="247" y="166"/>
                </a:cubicBezTo>
                <a:cubicBezTo>
                  <a:pt x="251" y="156"/>
                  <a:pt x="252" y="145"/>
                  <a:pt x="254" y="135"/>
                </a:cubicBezTo>
                <a:cubicBezTo>
                  <a:pt x="255" y="131"/>
                  <a:pt x="257" y="128"/>
                  <a:pt x="258" y="125"/>
                </a:cubicBezTo>
                <a:cubicBezTo>
                  <a:pt x="259" y="121"/>
                  <a:pt x="260" y="117"/>
                  <a:pt x="261" y="113"/>
                </a:cubicBezTo>
                <a:cubicBezTo>
                  <a:pt x="261" y="110"/>
                  <a:pt x="263" y="106"/>
                  <a:pt x="263" y="102"/>
                </a:cubicBezTo>
                <a:cubicBezTo>
                  <a:pt x="264" y="99"/>
                  <a:pt x="265" y="95"/>
                  <a:pt x="266" y="91"/>
                </a:cubicBezTo>
                <a:cubicBezTo>
                  <a:pt x="266" y="89"/>
                  <a:pt x="267" y="88"/>
                  <a:pt x="268" y="87"/>
                </a:cubicBezTo>
                <a:cubicBezTo>
                  <a:pt x="269" y="82"/>
                  <a:pt x="269" y="76"/>
                  <a:pt x="270" y="72"/>
                </a:cubicBezTo>
                <a:cubicBezTo>
                  <a:pt x="270" y="68"/>
                  <a:pt x="273" y="62"/>
                  <a:pt x="270" y="58"/>
                </a:cubicBezTo>
                <a:cubicBezTo>
                  <a:pt x="268" y="57"/>
                  <a:pt x="265" y="58"/>
                  <a:pt x="263" y="58"/>
                </a:cubicBezTo>
                <a:close/>
                <a:moveTo>
                  <a:pt x="252" y="63"/>
                </a:moveTo>
                <a:cubicBezTo>
                  <a:pt x="248" y="73"/>
                  <a:pt x="247" y="84"/>
                  <a:pt x="244" y="95"/>
                </a:cubicBezTo>
                <a:cubicBezTo>
                  <a:pt x="243" y="98"/>
                  <a:pt x="242" y="101"/>
                  <a:pt x="241" y="104"/>
                </a:cubicBezTo>
                <a:cubicBezTo>
                  <a:pt x="240" y="107"/>
                  <a:pt x="239" y="110"/>
                  <a:pt x="239" y="114"/>
                </a:cubicBezTo>
                <a:cubicBezTo>
                  <a:pt x="237" y="120"/>
                  <a:pt x="235" y="127"/>
                  <a:pt x="233" y="133"/>
                </a:cubicBezTo>
                <a:cubicBezTo>
                  <a:pt x="233" y="135"/>
                  <a:pt x="233" y="136"/>
                  <a:pt x="232" y="137"/>
                </a:cubicBezTo>
                <a:cubicBezTo>
                  <a:pt x="232" y="138"/>
                  <a:pt x="232" y="139"/>
                  <a:pt x="232" y="139"/>
                </a:cubicBezTo>
                <a:cubicBezTo>
                  <a:pt x="224" y="140"/>
                  <a:pt x="216" y="140"/>
                  <a:pt x="208" y="142"/>
                </a:cubicBezTo>
                <a:cubicBezTo>
                  <a:pt x="195" y="144"/>
                  <a:pt x="183" y="147"/>
                  <a:pt x="172" y="152"/>
                </a:cubicBezTo>
                <a:cubicBezTo>
                  <a:pt x="165" y="155"/>
                  <a:pt x="158" y="159"/>
                  <a:pt x="151" y="163"/>
                </a:cubicBezTo>
                <a:cubicBezTo>
                  <a:pt x="148" y="165"/>
                  <a:pt x="145" y="167"/>
                  <a:pt x="141" y="169"/>
                </a:cubicBezTo>
                <a:cubicBezTo>
                  <a:pt x="139" y="170"/>
                  <a:pt x="136" y="171"/>
                  <a:pt x="134" y="173"/>
                </a:cubicBezTo>
                <a:cubicBezTo>
                  <a:pt x="134" y="173"/>
                  <a:pt x="133" y="174"/>
                  <a:pt x="133" y="175"/>
                </a:cubicBezTo>
                <a:cubicBezTo>
                  <a:pt x="134" y="175"/>
                  <a:pt x="135" y="174"/>
                  <a:pt x="136" y="173"/>
                </a:cubicBezTo>
                <a:cubicBezTo>
                  <a:pt x="138" y="172"/>
                  <a:pt x="140" y="171"/>
                  <a:pt x="142" y="170"/>
                </a:cubicBezTo>
                <a:cubicBezTo>
                  <a:pt x="145" y="169"/>
                  <a:pt x="147" y="168"/>
                  <a:pt x="149" y="167"/>
                </a:cubicBezTo>
                <a:cubicBezTo>
                  <a:pt x="163" y="161"/>
                  <a:pt x="179" y="159"/>
                  <a:pt x="195" y="158"/>
                </a:cubicBezTo>
                <a:cubicBezTo>
                  <a:pt x="208" y="156"/>
                  <a:pt x="222" y="154"/>
                  <a:pt x="235" y="157"/>
                </a:cubicBezTo>
                <a:cubicBezTo>
                  <a:pt x="239" y="139"/>
                  <a:pt x="244" y="120"/>
                  <a:pt x="249" y="104"/>
                </a:cubicBezTo>
                <a:cubicBezTo>
                  <a:pt x="249" y="103"/>
                  <a:pt x="249" y="101"/>
                  <a:pt x="250" y="100"/>
                </a:cubicBezTo>
                <a:cubicBezTo>
                  <a:pt x="250" y="98"/>
                  <a:pt x="251" y="96"/>
                  <a:pt x="252" y="95"/>
                </a:cubicBezTo>
                <a:cubicBezTo>
                  <a:pt x="252" y="93"/>
                  <a:pt x="253" y="90"/>
                  <a:pt x="253" y="88"/>
                </a:cubicBezTo>
                <a:cubicBezTo>
                  <a:pt x="256" y="80"/>
                  <a:pt x="259" y="72"/>
                  <a:pt x="260" y="64"/>
                </a:cubicBezTo>
                <a:cubicBezTo>
                  <a:pt x="257" y="63"/>
                  <a:pt x="254" y="63"/>
                  <a:pt x="252" y="63"/>
                </a:cubicBezTo>
                <a:close/>
                <a:moveTo>
                  <a:pt x="239" y="77"/>
                </a:moveTo>
                <a:cubicBezTo>
                  <a:pt x="239" y="76"/>
                  <a:pt x="240" y="75"/>
                  <a:pt x="240" y="74"/>
                </a:cubicBezTo>
                <a:cubicBezTo>
                  <a:pt x="239" y="75"/>
                  <a:pt x="239" y="76"/>
                  <a:pt x="239" y="77"/>
                </a:cubicBezTo>
                <a:close/>
                <a:moveTo>
                  <a:pt x="197" y="116"/>
                </a:moveTo>
                <a:cubicBezTo>
                  <a:pt x="189" y="117"/>
                  <a:pt x="183" y="122"/>
                  <a:pt x="176" y="126"/>
                </a:cubicBezTo>
                <a:cubicBezTo>
                  <a:pt x="171" y="130"/>
                  <a:pt x="165" y="134"/>
                  <a:pt x="160" y="138"/>
                </a:cubicBezTo>
                <a:cubicBezTo>
                  <a:pt x="150" y="149"/>
                  <a:pt x="140" y="161"/>
                  <a:pt x="132" y="173"/>
                </a:cubicBezTo>
                <a:cubicBezTo>
                  <a:pt x="138" y="166"/>
                  <a:pt x="145" y="159"/>
                  <a:pt x="152" y="153"/>
                </a:cubicBezTo>
                <a:cubicBezTo>
                  <a:pt x="155" y="153"/>
                  <a:pt x="157" y="150"/>
                  <a:pt x="159" y="148"/>
                </a:cubicBezTo>
                <a:cubicBezTo>
                  <a:pt x="165" y="146"/>
                  <a:pt x="169" y="142"/>
                  <a:pt x="174" y="139"/>
                </a:cubicBezTo>
                <a:cubicBezTo>
                  <a:pt x="180" y="136"/>
                  <a:pt x="185" y="133"/>
                  <a:pt x="191" y="131"/>
                </a:cubicBezTo>
                <a:cubicBezTo>
                  <a:pt x="191" y="130"/>
                  <a:pt x="192" y="130"/>
                  <a:pt x="192" y="130"/>
                </a:cubicBezTo>
                <a:cubicBezTo>
                  <a:pt x="201" y="127"/>
                  <a:pt x="213" y="123"/>
                  <a:pt x="223" y="125"/>
                </a:cubicBezTo>
                <a:cubicBezTo>
                  <a:pt x="223" y="124"/>
                  <a:pt x="222" y="123"/>
                  <a:pt x="222" y="122"/>
                </a:cubicBezTo>
                <a:cubicBezTo>
                  <a:pt x="221" y="122"/>
                  <a:pt x="219" y="122"/>
                  <a:pt x="218" y="122"/>
                </a:cubicBezTo>
                <a:cubicBezTo>
                  <a:pt x="215" y="120"/>
                  <a:pt x="210" y="121"/>
                  <a:pt x="206" y="121"/>
                </a:cubicBezTo>
                <a:cubicBezTo>
                  <a:pt x="201" y="122"/>
                  <a:pt x="194" y="124"/>
                  <a:pt x="190" y="127"/>
                </a:cubicBezTo>
                <a:cubicBezTo>
                  <a:pt x="188" y="128"/>
                  <a:pt x="187" y="130"/>
                  <a:pt x="185" y="130"/>
                </a:cubicBezTo>
                <a:cubicBezTo>
                  <a:pt x="185" y="129"/>
                  <a:pt x="187" y="128"/>
                  <a:pt x="188" y="128"/>
                </a:cubicBezTo>
                <a:cubicBezTo>
                  <a:pt x="193" y="121"/>
                  <a:pt x="206" y="120"/>
                  <a:pt x="216" y="119"/>
                </a:cubicBezTo>
                <a:cubicBezTo>
                  <a:pt x="216" y="118"/>
                  <a:pt x="216" y="117"/>
                  <a:pt x="216" y="117"/>
                </a:cubicBezTo>
                <a:cubicBezTo>
                  <a:pt x="207" y="117"/>
                  <a:pt x="197" y="120"/>
                  <a:pt x="191" y="122"/>
                </a:cubicBezTo>
                <a:cubicBezTo>
                  <a:pt x="195" y="119"/>
                  <a:pt x="203" y="117"/>
                  <a:pt x="208" y="116"/>
                </a:cubicBezTo>
                <a:cubicBezTo>
                  <a:pt x="205" y="116"/>
                  <a:pt x="201" y="115"/>
                  <a:pt x="197" y="116"/>
                </a:cubicBezTo>
                <a:close/>
                <a:moveTo>
                  <a:pt x="59" y="151"/>
                </a:moveTo>
                <a:cubicBezTo>
                  <a:pt x="58" y="151"/>
                  <a:pt x="57" y="150"/>
                  <a:pt x="57" y="150"/>
                </a:cubicBezTo>
                <a:cubicBezTo>
                  <a:pt x="49" y="148"/>
                  <a:pt x="41" y="146"/>
                  <a:pt x="34" y="144"/>
                </a:cubicBezTo>
                <a:cubicBezTo>
                  <a:pt x="26" y="142"/>
                  <a:pt x="17" y="141"/>
                  <a:pt x="10" y="140"/>
                </a:cubicBezTo>
                <a:cubicBezTo>
                  <a:pt x="9" y="140"/>
                  <a:pt x="9" y="140"/>
                  <a:pt x="7" y="140"/>
                </a:cubicBezTo>
                <a:cubicBezTo>
                  <a:pt x="6" y="142"/>
                  <a:pt x="5" y="143"/>
                  <a:pt x="4" y="145"/>
                </a:cubicBezTo>
                <a:cubicBezTo>
                  <a:pt x="8" y="145"/>
                  <a:pt x="11" y="146"/>
                  <a:pt x="14" y="146"/>
                </a:cubicBezTo>
                <a:cubicBezTo>
                  <a:pt x="27" y="148"/>
                  <a:pt x="40" y="151"/>
                  <a:pt x="53" y="152"/>
                </a:cubicBezTo>
                <a:cubicBezTo>
                  <a:pt x="58" y="153"/>
                  <a:pt x="64" y="153"/>
                  <a:pt x="70" y="154"/>
                </a:cubicBezTo>
                <a:cubicBezTo>
                  <a:pt x="71" y="154"/>
                  <a:pt x="72" y="155"/>
                  <a:pt x="72" y="154"/>
                </a:cubicBezTo>
                <a:cubicBezTo>
                  <a:pt x="68" y="153"/>
                  <a:pt x="63" y="152"/>
                  <a:pt x="59" y="151"/>
                </a:cubicBezTo>
                <a:close/>
                <a:moveTo>
                  <a:pt x="88" y="162"/>
                </a:moveTo>
                <a:cubicBezTo>
                  <a:pt x="85" y="161"/>
                  <a:pt x="82" y="160"/>
                  <a:pt x="79" y="159"/>
                </a:cubicBezTo>
                <a:cubicBezTo>
                  <a:pt x="78" y="158"/>
                  <a:pt x="76" y="158"/>
                  <a:pt x="74" y="157"/>
                </a:cubicBezTo>
                <a:cubicBezTo>
                  <a:pt x="71" y="156"/>
                  <a:pt x="67" y="156"/>
                  <a:pt x="63" y="156"/>
                </a:cubicBezTo>
                <a:cubicBezTo>
                  <a:pt x="58" y="155"/>
                  <a:pt x="52" y="154"/>
                  <a:pt x="47" y="154"/>
                </a:cubicBezTo>
                <a:cubicBezTo>
                  <a:pt x="32" y="152"/>
                  <a:pt x="19" y="148"/>
                  <a:pt x="6" y="147"/>
                </a:cubicBezTo>
                <a:cubicBezTo>
                  <a:pt x="5" y="149"/>
                  <a:pt x="3" y="151"/>
                  <a:pt x="3" y="153"/>
                </a:cubicBezTo>
                <a:cubicBezTo>
                  <a:pt x="9" y="153"/>
                  <a:pt x="16" y="154"/>
                  <a:pt x="23" y="155"/>
                </a:cubicBezTo>
                <a:cubicBezTo>
                  <a:pt x="30" y="156"/>
                  <a:pt x="41" y="156"/>
                  <a:pt x="48" y="156"/>
                </a:cubicBezTo>
                <a:cubicBezTo>
                  <a:pt x="51" y="157"/>
                  <a:pt x="54" y="157"/>
                  <a:pt x="57" y="158"/>
                </a:cubicBezTo>
                <a:cubicBezTo>
                  <a:pt x="58" y="158"/>
                  <a:pt x="59" y="158"/>
                  <a:pt x="59" y="159"/>
                </a:cubicBezTo>
                <a:cubicBezTo>
                  <a:pt x="64" y="160"/>
                  <a:pt x="68" y="159"/>
                  <a:pt x="73" y="160"/>
                </a:cubicBezTo>
                <a:cubicBezTo>
                  <a:pt x="80" y="162"/>
                  <a:pt x="86" y="164"/>
                  <a:pt x="92" y="166"/>
                </a:cubicBezTo>
                <a:cubicBezTo>
                  <a:pt x="94" y="166"/>
                  <a:pt x="96" y="167"/>
                  <a:pt x="99" y="167"/>
                </a:cubicBezTo>
                <a:cubicBezTo>
                  <a:pt x="95" y="166"/>
                  <a:pt x="92" y="164"/>
                  <a:pt x="88" y="162"/>
                </a:cubicBezTo>
                <a:close/>
                <a:moveTo>
                  <a:pt x="79" y="156"/>
                </a:moveTo>
                <a:cubicBezTo>
                  <a:pt x="77" y="156"/>
                  <a:pt x="75" y="155"/>
                  <a:pt x="73" y="154"/>
                </a:cubicBezTo>
                <a:cubicBezTo>
                  <a:pt x="74" y="156"/>
                  <a:pt x="77" y="156"/>
                  <a:pt x="79" y="156"/>
                </a:cubicBezTo>
                <a:close/>
                <a:moveTo>
                  <a:pt x="64" y="161"/>
                </a:moveTo>
                <a:cubicBezTo>
                  <a:pt x="60" y="161"/>
                  <a:pt x="58" y="160"/>
                  <a:pt x="54" y="160"/>
                </a:cubicBezTo>
                <a:cubicBezTo>
                  <a:pt x="48" y="159"/>
                  <a:pt x="43" y="157"/>
                  <a:pt x="38" y="157"/>
                </a:cubicBezTo>
                <a:cubicBezTo>
                  <a:pt x="30" y="157"/>
                  <a:pt x="23" y="157"/>
                  <a:pt x="17" y="156"/>
                </a:cubicBezTo>
                <a:cubicBezTo>
                  <a:pt x="15" y="156"/>
                  <a:pt x="14" y="156"/>
                  <a:pt x="12" y="156"/>
                </a:cubicBezTo>
                <a:cubicBezTo>
                  <a:pt x="11" y="156"/>
                  <a:pt x="8" y="155"/>
                  <a:pt x="7" y="155"/>
                </a:cubicBezTo>
                <a:cubicBezTo>
                  <a:pt x="5" y="156"/>
                  <a:pt x="4" y="159"/>
                  <a:pt x="4" y="162"/>
                </a:cubicBezTo>
                <a:cubicBezTo>
                  <a:pt x="8" y="161"/>
                  <a:pt x="12" y="162"/>
                  <a:pt x="14" y="160"/>
                </a:cubicBezTo>
                <a:cubicBezTo>
                  <a:pt x="16" y="161"/>
                  <a:pt x="20" y="160"/>
                  <a:pt x="23" y="160"/>
                </a:cubicBezTo>
                <a:cubicBezTo>
                  <a:pt x="24" y="160"/>
                  <a:pt x="26" y="161"/>
                  <a:pt x="27" y="161"/>
                </a:cubicBezTo>
                <a:cubicBezTo>
                  <a:pt x="33" y="161"/>
                  <a:pt x="40" y="161"/>
                  <a:pt x="47" y="161"/>
                </a:cubicBezTo>
                <a:cubicBezTo>
                  <a:pt x="62" y="161"/>
                  <a:pt x="75" y="166"/>
                  <a:pt x="87" y="167"/>
                </a:cubicBezTo>
                <a:cubicBezTo>
                  <a:pt x="80" y="164"/>
                  <a:pt x="72" y="162"/>
                  <a:pt x="64" y="161"/>
                </a:cubicBezTo>
                <a:close/>
                <a:moveTo>
                  <a:pt x="103" y="166"/>
                </a:moveTo>
                <a:cubicBezTo>
                  <a:pt x="108" y="169"/>
                  <a:pt x="114" y="171"/>
                  <a:pt x="118" y="173"/>
                </a:cubicBezTo>
                <a:cubicBezTo>
                  <a:pt x="108" y="167"/>
                  <a:pt x="97" y="163"/>
                  <a:pt x="85" y="159"/>
                </a:cubicBezTo>
                <a:cubicBezTo>
                  <a:pt x="91" y="161"/>
                  <a:pt x="97" y="165"/>
                  <a:pt x="103" y="166"/>
                </a:cubicBezTo>
                <a:close/>
                <a:moveTo>
                  <a:pt x="74" y="167"/>
                </a:moveTo>
                <a:cubicBezTo>
                  <a:pt x="71" y="166"/>
                  <a:pt x="68" y="165"/>
                  <a:pt x="64" y="165"/>
                </a:cubicBezTo>
                <a:cubicBezTo>
                  <a:pt x="51" y="162"/>
                  <a:pt x="33" y="163"/>
                  <a:pt x="21" y="162"/>
                </a:cubicBezTo>
                <a:cubicBezTo>
                  <a:pt x="17" y="165"/>
                  <a:pt x="17" y="172"/>
                  <a:pt x="14" y="177"/>
                </a:cubicBezTo>
                <a:cubicBezTo>
                  <a:pt x="24" y="173"/>
                  <a:pt x="35" y="170"/>
                  <a:pt x="47" y="169"/>
                </a:cubicBezTo>
                <a:cubicBezTo>
                  <a:pt x="67" y="168"/>
                  <a:pt x="88" y="170"/>
                  <a:pt x="105" y="172"/>
                </a:cubicBezTo>
                <a:cubicBezTo>
                  <a:pt x="94" y="170"/>
                  <a:pt x="84" y="168"/>
                  <a:pt x="74" y="167"/>
                </a:cubicBezTo>
                <a:close/>
                <a:moveTo>
                  <a:pt x="16" y="162"/>
                </a:moveTo>
                <a:cubicBezTo>
                  <a:pt x="13" y="164"/>
                  <a:pt x="12" y="166"/>
                  <a:pt x="11" y="168"/>
                </a:cubicBezTo>
                <a:cubicBezTo>
                  <a:pt x="10" y="170"/>
                  <a:pt x="9" y="172"/>
                  <a:pt x="8" y="173"/>
                </a:cubicBezTo>
                <a:cubicBezTo>
                  <a:pt x="5" y="178"/>
                  <a:pt x="3" y="182"/>
                  <a:pt x="3" y="188"/>
                </a:cubicBezTo>
                <a:cubicBezTo>
                  <a:pt x="13" y="192"/>
                  <a:pt x="25" y="189"/>
                  <a:pt x="35" y="189"/>
                </a:cubicBezTo>
                <a:cubicBezTo>
                  <a:pt x="46" y="189"/>
                  <a:pt x="57" y="187"/>
                  <a:pt x="68" y="186"/>
                </a:cubicBezTo>
                <a:cubicBezTo>
                  <a:pt x="75" y="185"/>
                  <a:pt x="81" y="185"/>
                  <a:pt x="86" y="184"/>
                </a:cubicBezTo>
                <a:cubicBezTo>
                  <a:pt x="95" y="182"/>
                  <a:pt x="105" y="182"/>
                  <a:pt x="115" y="182"/>
                </a:cubicBezTo>
                <a:cubicBezTo>
                  <a:pt x="114" y="181"/>
                  <a:pt x="114" y="180"/>
                  <a:pt x="114" y="179"/>
                </a:cubicBezTo>
                <a:cubicBezTo>
                  <a:pt x="100" y="180"/>
                  <a:pt x="88" y="180"/>
                  <a:pt x="76" y="182"/>
                </a:cubicBezTo>
                <a:cubicBezTo>
                  <a:pt x="73" y="182"/>
                  <a:pt x="72" y="183"/>
                  <a:pt x="69" y="183"/>
                </a:cubicBezTo>
                <a:cubicBezTo>
                  <a:pt x="69" y="183"/>
                  <a:pt x="68" y="183"/>
                  <a:pt x="67" y="183"/>
                </a:cubicBezTo>
                <a:cubicBezTo>
                  <a:pt x="57" y="184"/>
                  <a:pt x="45" y="187"/>
                  <a:pt x="34" y="187"/>
                </a:cubicBezTo>
                <a:cubicBezTo>
                  <a:pt x="40" y="184"/>
                  <a:pt x="46" y="185"/>
                  <a:pt x="52" y="184"/>
                </a:cubicBezTo>
                <a:cubicBezTo>
                  <a:pt x="58" y="182"/>
                  <a:pt x="65" y="181"/>
                  <a:pt x="72" y="180"/>
                </a:cubicBezTo>
                <a:cubicBezTo>
                  <a:pt x="64" y="180"/>
                  <a:pt x="55" y="180"/>
                  <a:pt x="45" y="181"/>
                </a:cubicBezTo>
                <a:cubicBezTo>
                  <a:pt x="43" y="182"/>
                  <a:pt x="40" y="182"/>
                  <a:pt x="38" y="182"/>
                </a:cubicBezTo>
                <a:cubicBezTo>
                  <a:pt x="33" y="182"/>
                  <a:pt x="29" y="183"/>
                  <a:pt x="25" y="183"/>
                </a:cubicBezTo>
                <a:cubicBezTo>
                  <a:pt x="21" y="183"/>
                  <a:pt x="18" y="183"/>
                  <a:pt x="15" y="183"/>
                </a:cubicBezTo>
                <a:cubicBezTo>
                  <a:pt x="14" y="183"/>
                  <a:pt x="12" y="184"/>
                  <a:pt x="11" y="184"/>
                </a:cubicBezTo>
                <a:cubicBezTo>
                  <a:pt x="11" y="183"/>
                  <a:pt x="11" y="182"/>
                  <a:pt x="12" y="181"/>
                </a:cubicBezTo>
                <a:cubicBezTo>
                  <a:pt x="12" y="179"/>
                  <a:pt x="12" y="177"/>
                  <a:pt x="12" y="177"/>
                </a:cubicBezTo>
                <a:cubicBezTo>
                  <a:pt x="14" y="173"/>
                  <a:pt x="16" y="168"/>
                  <a:pt x="17" y="164"/>
                </a:cubicBezTo>
                <a:cubicBezTo>
                  <a:pt x="18" y="163"/>
                  <a:pt x="19" y="162"/>
                  <a:pt x="18" y="162"/>
                </a:cubicBezTo>
                <a:cubicBezTo>
                  <a:pt x="18" y="162"/>
                  <a:pt x="16" y="162"/>
                  <a:pt x="16" y="162"/>
                </a:cubicBezTo>
                <a:close/>
                <a:moveTo>
                  <a:pt x="51" y="171"/>
                </a:moveTo>
                <a:cubicBezTo>
                  <a:pt x="51" y="171"/>
                  <a:pt x="51" y="171"/>
                  <a:pt x="51" y="171"/>
                </a:cubicBezTo>
                <a:cubicBezTo>
                  <a:pt x="45" y="171"/>
                  <a:pt x="39" y="172"/>
                  <a:pt x="32" y="173"/>
                </a:cubicBezTo>
                <a:cubicBezTo>
                  <a:pt x="26" y="174"/>
                  <a:pt x="20" y="176"/>
                  <a:pt x="15" y="179"/>
                </a:cubicBezTo>
                <a:cubicBezTo>
                  <a:pt x="17" y="179"/>
                  <a:pt x="19" y="178"/>
                  <a:pt x="21" y="179"/>
                </a:cubicBezTo>
                <a:cubicBezTo>
                  <a:pt x="18" y="180"/>
                  <a:pt x="14" y="179"/>
                  <a:pt x="14" y="182"/>
                </a:cubicBezTo>
                <a:cubicBezTo>
                  <a:pt x="33" y="181"/>
                  <a:pt x="54" y="178"/>
                  <a:pt x="72" y="178"/>
                </a:cubicBezTo>
                <a:cubicBezTo>
                  <a:pt x="87" y="178"/>
                  <a:pt x="97" y="178"/>
                  <a:pt x="111" y="177"/>
                </a:cubicBezTo>
                <a:cubicBezTo>
                  <a:pt x="105" y="176"/>
                  <a:pt x="98" y="175"/>
                  <a:pt x="90" y="175"/>
                </a:cubicBezTo>
                <a:cubicBezTo>
                  <a:pt x="91" y="174"/>
                  <a:pt x="93" y="174"/>
                  <a:pt x="95" y="174"/>
                </a:cubicBezTo>
                <a:cubicBezTo>
                  <a:pt x="80" y="169"/>
                  <a:pt x="64" y="172"/>
                  <a:pt x="51" y="171"/>
                </a:cubicBezTo>
                <a:close/>
                <a:moveTo>
                  <a:pt x="106" y="175"/>
                </a:moveTo>
                <a:cubicBezTo>
                  <a:pt x="104" y="174"/>
                  <a:pt x="102" y="174"/>
                  <a:pt x="100" y="174"/>
                </a:cubicBezTo>
                <a:cubicBezTo>
                  <a:pt x="102" y="174"/>
                  <a:pt x="105" y="175"/>
                  <a:pt x="106" y="175"/>
                </a:cubicBezTo>
                <a:close/>
                <a:moveTo>
                  <a:pt x="124" y="180"/>
                </a:moveTo>
                <a:cubicBezTo>
                  <a:pt x="124" y="180"/>
                  <a:pt x="122" y="180"/>
                  <a:pt x="123" y="181"/>
                </a:cubicBezTo>
                <a:cubicBezTo>
                  <a:pt x="121" y="180"/>
                  <a:pt x="118" y="179"/>
                  <a:pt x="116" y="179"/>
                </a:cubicBezTo>
                <a:cubicBezTo>
                  <a:pt x="115" y="181"/>
                  <a:pt x="117" y="181"/>
                  <a:pt x="118" y="182"/>
                </a:cubicBezTo>
                <a:cubicBezTo>
                  <a:pt x="123" y="183"/>
                  <a:pt x="130" y="184"/>
                  <a:pt x="133" y="180"/>
                </a:cubicBezTo>
                <a:cubicBezTo>
                  <a:pt x="133" y="179"/>
                  <a:pt x="132" y="178"/>
                  <a:pt x="131" y="177"/>
                </a:cubicBezTo>
                <a:cubicBezTo>
                  <a:pt x="130" y="177"/>
                  <a:pt x="129" y="178"/>
                  <a:pt x="128" y="179"/>
                </a:cubicBezTo>
                <a:cubicBezTo>
                  <a:pt x="128" y="178"/>
                  <a:pt x="126" y="180"/>
                  <a:pt x="124" y="18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36" name="Freeform 303"/>
          <p:cNvSpPr>
            <a:spLocks noEditPoints="1"/>
          </p:cNvSpPr>
          <p:nvPr/>
        </p:nvSpPr>
        <p:spPr bwMode="auto">
          <a:xfrm>
            <a:off x="4022725" y="2181225"/>
            <a:ext cx="322263" cy="152400"/>
          </a:xfrm>
          <a:custGeom>
            <a:avLst/>
            <a:gdLst>
              <a:gd name="T0" fmla="*/ 99 w 102"/>
              <a:gd name="T1" fmla="*/ 21 h 48"/>
              <a:gd name="T2" fmla="*/ 64 w 102"/>
              <a:gd name="T3" fmla="*/ 41 h 48"/>
              <a:gd name="T4" fmla="*/ 53 w 102"/>
              <a:gd name="T5" fmla="*/ 47 h 48"/>
              <a:gd name="T6" fmla="*/ 16 w 102"/>
              <a:gd name="T7" fmla="*/ 32 h 48"/>
              <a:gd name="T8" fmla="*/ 1 w 102"/>
              <a:gd name="T9" fmla="*/ 22 h 48"/>
              <a:gd name="T10" fmla="*/ 44 w 102"/>
              <a:gd name="T11" fmla="*/ 2 h 48"/>
              <a:gd name="T12" fmla="*/ 55 w 102"/>
              <a:gd name="T13" fmla="*/ 1 h 48"/>
              <a:gd name="T14" fmla="*/ 57 w 102"/>
              <a:gd name="T15" fmla="*/ 1 h 48"/>
              <a:gd name="T16" fmla="*/ 81 w 102"/>
              <a:gd name="T17" fmla="*/ 9 h 48"/>
              <a:gd name="T18" fmla="*/ 100 w 102"/>
              <a:gd name="T19" fmla="*/ 15 h 48"/>
              <a:gd name="T20" fmla="*/ 60 w 102"/>
              <a:gd name="T21" fmla="*/ 41 h 48"/>
              <a:gd name="T22" fmla="*/ 98 w 102"/>
              <a:gd name="T23" fmla="*/ 19 h 48"/>
              <a:gd name="T24" fmla="*/ 49 w 102"/>
              <a:gd name="T25" fmla="*/ 44 h 48"/>
              <a:gd name="T26" fmla="*/ 81 w 102"/>
              <a:gd name="T27" fmla="*/ 12 h 48"/>
              <a:gd name="T28" fmla="*/ 57 w 102"/>
              <a:gd name="T29" fmla="*/ 26 h 48"/>
              <a:gd name="T30" fmla="*/ 39 w 102"/>
              <a:gd name="T31" fmla="*/ 37 h 48"/>
              <a:gd name="T32" fmla="*/ 40 w 102"/>
              <a:gd name="T33" fmla="*/ 39 h 48"/>
              <a:gd name="T34" fmla="*/ 52 w 102"/>
              <a:gd name="T35" fmla="*/ 40 h 48"/>
              <a:gd name="T36" fmla="*/ 79 w 102"/>
              <a:gd name="T37" fmla="*/ 24 h 48"/>
              <a:gd name="T38" fmla="*/ 95 w 102"/>
              <a:gd name="T39" fmla="*/ 15 h 48"/>
              <a:gd name="T40" fmla="*/ 68 w 102"/>
              <a:gd name="T41" fmla="*/ 8 h 48"/>
              <a:gd name="T42" fmla="*/ 23 w 102"/>
              <a:gd name="T43" fmla="*/ 33 h 48"/>
              <a:gd name="T44" fmla="*/ 34 w 102"/>
              <a:gd name="T45" fmla="*/ 36 h 48"/>
              <a:gd name="T46" fmla="*/ 68 w 102"/>
              <a:gd name="T47" fmla="*/ 8 h 48"/>
              <a:gd name="T48" fmla="*/ 40 w 102"/>
              <a:gd name="T49" fmla="*/ 11 h 48"/>
              <a:gd name="T50" fmla="*/ 24 w 102"/>
              <a:gd name="T51" fmla="*/ 18 h 48"/>
              <a:gd name="T52" fmla="*/ 20 w 102"/>
              <a:gd name="T53" fmla="*/ 32 h 48"/>
              <a:gd name="T54" fmla="*/ 65 w 102"/>
              <a:gd name="T55" fmla="*/ 7 h 48"/>
              <a:gd name="T56" fmla="*/ 55 w 102"/>
              <a:gd name="T57" fmla="*/ 4 h 48"/>
              <a:gd name="T58" fmla="*/ 39 w 102"/>
              <a:gd name="T59" fmla="*/ 5 h 48"/>
              <a:gd name="T60" fmla="*/ 24 w 102"/>
              <a:gd name="T61" fmla="*/ 12 h 48"/>
              <a:gd name="T62" fmla="*/ 13 w 102"/>
              <a:gd name="T63" fmla="*/ 16 h 48"/>
              <a:gd name="T64" fmla="*/ 3 w 102"/>
              <a:gd name="T65" fmla="*/ 22 h 48"/>
              <a:gd name="T66" fmla="*/ 28 w 102"/>
              <a:gd name="T67" fmla="*/ 13 h 48"/>
              <a:gd name="T68" fmla="*/ 40 w 102"/>
              <a:gd name="T69" fmla="*/ 6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02" h="48">
                <a:moveTo>
                  <a:pt x="101" y="20"/>
                </a:moveTo>
                <a:cubicBezTo>
                  <a:pt x="100" y="21"/>
                  <a:pt x="100" y="21"/>
                  <a:pt x="99" y="21"/>
                </a:cubicBezTo>
                <a:cubicBezTo>
                  <a:pt x="95" y="24"/>
                  <a:pt x="90" y="26"/>
                  <a:pt x="86" y="29"/>
                </a:cubicBezTo>
                <a:cubicBezTo>
                  <a:pt x="79" y="33"/>
                  <a:pt x="71" y="36"/>
                  <a:pt x="64" y="41"/>
                </a:cubicBezTo>
                <a:cubicBezTo>
                  <a:pt x="63" y="42"/>
                  <a:pt x="61" y="43"/>
                  <a:pt x="59" y="44"/>
                </a:cubicBezTo>
                <a:cubicBezTo>
                  <a:pt x="57" y="46"/>
                  <a:pt x="54" y="48"/>
                  <a:pt x="53" y="47"/>
                </a:cubicBezTo>
                <a:cubicBezTo>
                  <a:pt x="49" y="47"/>
                  <a:pt x="46" y="44"/>
                  <a:pt x="42" y="43"/>
                </a:cubicBezTo>
                <a:cubicBezTo>
                  <a:pt x="34" y="39"/>
                  <a:pt x="24" y="37"/>
                  <a:pt x="16" y="32"/>
                </a:cubicBezTo>
                <a:cubicBezTo>
                  <a:pt x="12" y="30"/>
                  <a:pt x="9" y="28"/>
                  <a:pt x="5" y="26"/>
                </a:cubicBezTo>
                <a:cubicBezTo>
                  <a:pt x="3" y="25"/>
                  <a:pt x="0" y="24"/>
                  <a:pt x="1" y="22"/>
                </a:cubicBezTo>
                <a:cubicBezTo>
                  <a:pt x="2" y="19"/>
                  <a:pt x="7" y="17"/>
                  <a:pt x="9" y="16"/>
                </a:cubicBezTo>
                <a:cubicBezTo>
                  <a:pt x="19" y="11"/>
                  <a:pt x="32" y="6"/>
                  <a:pt x="44" y="2"/>
                </a:cubicBezTo>
                <a:cubicBezTo>
                  <a:pt x="47" y="1"/>
                  <a:pt x="49" y="0"/>
                  <a:pt x="53" y="0"/>
                </a:cubicBezTo>
                <a:cubicBezTo>
                  <a:pt x="54" y="0"/>
                  <a:pt x="54" y="1"/>
                  <a:pt x="55" y="1"/>
                </a:cubicBezTo>
                <a:cubicBezTo>
                  <a:pt x="56" y="1"/>
                  <a:pt x="56" y="0"/>
                  <a:pt x="57" y="1"/>
                </a:cubicBezTo>
                <a:cubicBezTo>
                  <a:pt x="57" y="0"/>
                  <a:pt x="57" y="1"/>
                  <a:pt x="57" y="1"/>
                </a:cubicBezTo>
                <a:cubicBezTo>
                  <a:pt x="62" y="4"/>
                  <a:pt x="68" y="5"/>
                  <a:pt x="73" y="7"/>
                </a:cubicBezTo>
                <a:cubicBezTo>
                  <a:pt x="76" y="8"/>
                  <a:pt x="78" y="9"/>
                  <a:pt x="81" y="9"/>
                </a:cubicBezTo>
                <a:cubicBezTo>
                  <a:pt x="86" y="10"/>
                  <a:pt x="90" y="12"/>
                  <a:pt x="94" y="13"/>
                </a:cubicBezTo>
                <a:cubicBezTo>
                  <a:pt x="96" y="13"/>
                  <a:pt x="98" y="14"/>
                  <a:pt x="100" y="15"/>
                </a:cubicBezTo>
                <a:cubicBezTo>
                  <a:pt x="101" y="16"/>
                  <a:pt x="102" y="18"/>
                  <a:pt x="101" y="20"/>
                </a:cubicBezTo>
                <a:close/>
                <a:moveTo>
                  <a:pt x="60" y="41"/>
                </a:moveTo>
                <a:cubicBezTo>
                  <a:pt x="67" y="37"/>
                  <a:pt x="74" y="33"/>
                  <a:pt x="82" y="29"/>
                </a:cubicBezTo>
                <a:cubicBezTo>
                  <a:pt x="86" y="27"/>
                  <a:pt x="95" y="22"/>
                  <a:pt x="98" y="19"/>
                </a:cubicBezTo>
                <a:cubicBezTo>
                  <a:pt x="98" y="19"/>
                  <a:pt x="99" y="17"/>
                  <a:pt x="97" y="16"/>
                </a:cubicBezTo>
                <a:cubicBezTo>
                  <a:pt x="82" y="26"/>
                  <a:pt x="64" y="34"/>
                  <a:pt x="49" y="44"/>
                </a:cubicBezTo>
                <a:cubicBezTo>
                  <a:pt x="53" y="46"/>
                  <a:pt x="57" y="44"/>
                  <a:pt x="60" y="41"/>
                </a:cubicBezTo>
                <a:close/>
                <a:moveTo>
                  <a:pt x="81" y="12"/>
                </a:moveTo>
                <a:cubicBezTo>
                  <a:pt x="78" y="12"/>
                  <a:pt x="74" y="17"/>
                  <a:pt x="70" y="18"/>
                </a:cubicBezTo>
                <a:cubicBezTo>
                  <a:pt x="66" y="21"/>
                  <a:pt x="61" y="23"/>
                  <a:pt x="57" y="26"/>
                </a:cubicBezTo>
                <a:cubicBezTo>
                  <a:pt x="54" y="27"/>
                  <a:pt x="51" y="30"/>
                  <a:pt x="47" y="32"/>
                </a:cubicBezTo>
                <a:cubicBezTo>
                  <a:pt x="44" y="33"/>
                  <a:pt x="41" y="34"/>
                  <a:pt x="39" y="37"/>
                </a:cubicBezTo>
                <a:cubicBezTo>
                  <a:pt x="38" y="37"/>
                  <a:pt x="37" y="37"/>
                  <a:pt x="37" y="38"/>
                </a:cubicBezTo>
                <a:cubicBezTo>
                  <a:pt x="37" y="39"/>
                  <a:pt x="39" y="39"/>
                  <a:pt x="40" y="39"/>
                </a:cubicBezTo>
                <a:cubicBezTo>
                  <a:pt x="42" y="40"/>
                  <a:pt x="45" y="43"/>
                  <a:pt x="47" y="43"/>
                </a:cubicBezTo>
                <a:cubicBezTo>
                  <a:pt x="48" y="43"/>
                  <a:pt x="50" y="41"/>
                  <a:pt x="52" y="40"/>
                </a:cubicBezTo>
                <a:cubicBezTo>
                  <a:pt x="56" y="37"/>
                  <a:pt x="61" y="35"/>
                  <a:pt x="65" y="32"/>
                </a:cubicBezTo>
                <a:cubicBezTo>
                  <a:pt x="70" y="30"/>
                  <a:pt x="74" y="27"/>
                  <a:pt x="79" y="24"/>
                </a:cubicBezTo>
                <a:cubicBezTo>
                  <a:pt x="84" y="21"/>
                  <a:pt x="90" y="19"/>
                  <a:pt x="94" y="16"/>
                </a:cubicBezTo>
                <a:cubicBezTo>
                  <a:pt x="94" y="16"/>
                  <a:pt x="95" y="16"/>
                  <a:pt x="95" y="15"/>
                </a:cubicBezTo>
                <a:cubicBezTo>
                  <a:pt x="91" y="15"/>
                  <a:pt x="85" y="11"/>
                  <a:pt x="81" y="12"/>
                </a:cubicBezTo>
                <a:close/>
                <a:moveTo>
                  <a:pt x="68" y="8"/>
                </a:moveTo>
                <a:cubicBezTo>
                  <a:pt x="61" y="13"/>
                  <a:pt x="53" y="17"/>
                  <a:pt x="44" y="20"/>
                </a:cubicBezTo>
                <a:cubicBezTo>
                  <a:pt x="37" y="25"/>
                  <a:pt x="29" y="28"/>
                  <a:pt x="23" y="33"/>
                </a:cubicBezTo>
                <a:cubicBezTo>
                  <a:pt x="26" y="35"/>
                  <a:pt x="30" y="37"/>
                  <a:pt x="35" y="38"/>
                </a:cubicBezTo>
                <a:cubicBezTo>
                  <a:pt x="35" y="37"/>
                  <a:pt x="34" y="37"/>
                  <a:pt x="34" y="36"/>
                </a:cubicBezTo>
                <a:cubicBezTo>
                  <a:pt x="49" y="28"/>
                  <a:pt x="65" y="20"/>
                  <a:pt x="78" y="11"/>
                </a:cubicBezTo>
                <a:cubicBezTo>
                  <a:pt x="75" y="10"/>
                  <a:pt x="71" y="9"/>
                  <a:pt x="68" y="8"/>
                </a:cubicBezTo>
                <a:close/>
                <a:moveTo>
                  <a:pt x="55" y="4"/>
                </a:moveTo>
                <a:cubicBezTo>
                  <a:pt x="50" y="6"/>
                  <a:pt x="45" y="8"/>
                  <a:pt x="40" y="11"/>
                </a:cubicBezTo>
                <a:cubicBezTo>
                  <a:pt x="36" y="12"/>
                  <a:pt x="32" y="13"/>
                  <a:pt x="28" y="15"/>
                </a:cubicBezTo>
                <a:cubicBezTo>
                  <a:pt x="27" y="16"/>
                  <a:pt x="26" y="17"/>
                  <a:pt x="24" y="18"/>
                </a:cubicBezTo>
                <a:cubicBezTo>
                  <a:pt x="19" y="20"/>
                  <a:pt x="14" y="23"/>
                  <a:pt x="9" y="26"/>
                </a:cubicBezTo>
                <a:cubicBezTo>
                  <a:pt x="12" y="28"/>
                  <a:pt x="17" y="29"/>
                  <a:pt x="20" y="32"/>
                </a:cubicBezTo>
                <a:cubicBezTo>
                  <a:pt x="30" y="27"/>
                  <a:pt x="39" y="20"/>
                  <a:pt x="49" y="16"/>
                </a:cubicBezTo>
                <a:cubicBezTo>
                  <a:pt x="54" y="13"/>
                  <a:pt x="60" y="11"/>
                  <a:pt x="65" y="7"/>
                </a:cubicBezTo>
                <a:cubicBezTo>
                  <a:pt x="65" y="7"/>
                  <a:pt x="66" y="7"/>
                  <a:pt x="65" y="7"/>
                </a:cubicBezTo>
                <a:cubicBezTo>
                  <a:pt x="61" y="6"/>
                  <a:pt x="59" y="5"/>
                  <a:pt x="55" y="4"/>
                </a:cubicBezTo>
                <a:close/>
                <a:moveTo>
                  <a:pt x="40" y="6"/>
                </a:moveTo>
                <a:cubicBezTo>
                  <a:pt x="40" y="6"/>
                  <a:pt x="39" y="5"/>
                  <a:pt x="39" y="5"/>
                </a:cubicBezTo>
                <a:cubicBezTo>
                  <a:pt x="38" y="6"/>
                  <a:pt x="36" y="6"/>
                  <a:pt x="35" y="7"/>
                </a:cubicBezTo>
                <a:cubicBezTo>
                  <a:pt x="31" y="8"/>
                  <a:pt x="27" y="10"/>
                  <a:pt x="24" y="12"/>
                </a:cubicBezTo>
                <a:cubicBezTo>
                  <a:pt x="22" y="12"/>
                  <a:pt x="20" y="12"/>
                  <a:pt x="18" y="13"/>
                </a:cubicBezTo>
                <a:cubicBezTo>
                  <a:pt x="17" y="14"/>
                  <a:pt x="15" y="16"/>
                  <a:pt x="13" y="16"/>
                </a:cubicBezTo>
                <a:cubicBezTo>
                  <a:pt x="11" y="17"/>
                  <a:pt x="9" y="18"/>
                  <a:pt x="7" y="19"/>
                </a:cubicBezTo>
                <a:cubicBezTo>
                  <a:pt x="6" y="20"/>
                  <a:pt x="4" y="20"/>
                  <a:pt x="3" y="22"/>
                </a:cubicBezTo>
                <a:cubicBezTo>
                  <a:pt x="4" y="23"/>
                  <a:pt x="5" y="24"/>
                  <a:pt x="7" y="24"/>
                </a:cubicBezTo>
                <a:cubicBezTo>
                  <a:pt x="13" y="22"/>
                  <a:pt x="21" y="17"/>
                  <a:pt x="28" y="13"/>
                </a:cubicBezTo>
                <a:cubicBezTo>
                  <a:pt x="36" y="9"/>
                  <a:pt x="46" y="7"/>
                  <a:pt x="52" y="2"/>
                </a:cubicBezTo>
                <a:cubicBezTo>
                  <a:pt x="47" y="2"/>
                  <a:pt x="44" y="4"/>
                  <a:pt x="40" y="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37" name="Freeform 304"/>
          <p:cNvSpPr/>
          <p:nvPr/>
        </p:nvSpPr>
        <p:spPr bwMode="auto">
          <a:xfrm>
            <a:off x="3881438" y="2378075"/>
            <a:ext cx="12700" cy="15875"/>
          </a:xfrm>
          <a:custGeom>
            <a:avLst/>
            <a:gdLst>
              <a:gd name="T0" fmla="*/ 0 w 4"/>
              <a:gd name="T1" fmla="*/ 5 h 5"/>
              <a:gd name="T2" fmla="*/ 4 w 4"/>
              <a:gd name="T3" fmla="*/ 0 h 5"/>
              <a:gd name="T4" fmla="*/ 0 w 4"/>
              <a:gd name="T5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5">
                <a:moveTo>
                  <a:pt x="0" y="5"/>
                </a:moveTo>
                <a:cubicBezTo>
                  <a:pt x="0" y="3"/>
                  <a:pt x="3" y="1"/>
                  <a:pt x="4" y="0"/>
                </a:cubicBezTo>
                <a:cubicBezTo>
                  <a:pt x="4" y="2"/>
                  <a:pt x="2" y="4"/>
                  <a:pt x="0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38" name="Freeform 305"/>
          <p:cNvSpPr>
            <a:spLocks noEditPoints="1"/>
          </p:cNvSpPr>
          <p:nvPr/>
        </p:nvSpPr>
        <p:spPr bwMode="auto">
          <a:xfrm>
            <a:off x="3770313" y="2146300"/>
            <a:ext cx="657225" cy="449263"/>
          </a:xfrm>
          <a:custGeom>
            <a:avLst/>
            <a:gdLst>
              <a:gd name="T0" fmla="*/ 20 w 208"/>
              <a:gd name="T1" fmla="*/ 51 h 142"/>
              <a:gd name="T2" fmla="*/ 145 w 208"/>
              <a:gd name="T3" fmla="*/ 0 h 142"/>
              <a:gd name="T4" fmla="*/ 206 w 208"/>
              <a:gd name="T5" fmla="*/ 21 h 142"/>
              <a:gd name="T6" fmla="*/ 200 w 208"/>
              <a:gd name="T7" fmla="*/ 47 h 142"/>
              <a:gd name="T8" fmla="*/ 122 w 208"/>
              <a:gd name="T9" fmla="*/ 106 h 142"/>
              <a:gd name="T10" fmla="*/ 94 w 208"/>
              <a:gd name="T11" fmla="*/ 133 h 142"/>
              <a:gd name="T12" fmla="*/ 54 w 208"/>
              <a:gd name="T13" fmla="*/ 121 h 142"/>
              <a:gd name="T14" fmla="*/ 13 w 208"/>
              <a:gd name="T15" fmla="*/ 94 h 142"/>
              <a:gd name="T16" fmla="*/ 9 w 208"/>
              <a:gd name="T17" fmla="*/ 78 h 142"/>
              <a:gd name="T18" fmla="*/ 140 w 208"/>
              <a:gd name="T19" fmla="*/ 70 h 142"/>
              <a:gd name="T20" fmla="*/ 195 w 208"/>
              <a:gd name="T21" fmla="*/ 47 h 142"/>
              <a:gd name="T22" fmla="*/ 204 w 208"/>
              <a:gd name="T23" fmla="*/ 39 h 142"/>
              <a:gd name="T24" fmla="*/ 187 w 208"/>
              <a:gd name="T25" fmla="*/ 17 h 142"/>
              <a:gd name="T26" fmla="*/ 142 w 208"/>
              <a:gd name="T27" fmla="*/ 3 h 142"/>
              <a:gd name="T28" fmla="*/ 114 w 208"/>
              <a:gd name="T29" fmla="*/ 58 h 142"/>
              <a:gd name="T30" fmla="*/ 204 w 208"/>
              <a:gd name="T31" fmla="*/ 23 h 142"/>
              <a:gd name="T32" fmla="*/ 117 w 208"/>
              <a:gd name="T33" fmla="*/ 86 h 142"/>
              <a:gd name="T34" fmla="*/ 73 w 208"/>
              <a:gd name="T35" fmla="*/ 63 h 142"/>
              <a:gd name="T36" fmla="*/ 115 w 208"/>
              <a:gd name="T37" fmla="*/ 93 h 142"/>
              <a:gd name="T38" fmla="*/ 111 w 208"/>
              <a:gd name="T39" fmla="*/ 85 h 142"/>
              <a:gd name="T40" fmla="*/ 93 w 208"/>
              <a:gd name="T41" fmla="*/ 100 h 142"/>
              <a:gd name="T42" fmla="*/ 115 w 208"/>
              <a:gd name="T43" fmla="*/ 106 h 142"/>
              <a:gd name="T44" fmla="*/ 94 w 208"/>
              <a:gd name="T45" fmla="*/ 110 h 142"/>
              <a:gd name="T46" fmla="*/ 107 w 208"/>
              <a:gd name="T47" fmla="*/ 105 h 142"/>
              <a:gd name="T48" fmla="*/ 73 w 208"/>
              <a:gd name="T49" fmla="*/ 90 h 142"/>
              <a:gd name="T50" fmla="*/ 85 w 208"/>
              <a:gd name="T51" fmla="*/ 71 h 142"/>
              <a:gd name="T52" fmla="*/ 81 w 208"/>
              <a:gd name="T53" fmla="*/ 94 h 142"/>
              <a:gd name="T54" fmla="*/ 73 w 208"/>
              <a:gd name="T55" fmla="*/ 112 h 142"/>
              <a:gd name="T56" fmla="*/ 92 w 208"/>
              <a:gd name="T57" fmla="*/ 103 h 142"/>
              <a:gd name="T58" fmla="*/ 80 w 208"/>
              <a:gd name="T59" fmla="*/ 117 h 142"/>
              <a:gd name="T60" fmla="*/ 58 w 208"/>
              <a:gd name="T61" fmla="*/ 105 h 142"/>
              <a:gd name="T62" fmla="*/ 40 w 208"/>
              <a:gd name="T63" fmla="*/ 95 h 142"/>
              <a:gd name="T64" fmla="*/ 15 w 208"/>
              <a:gd name="T65" fmla="*/ 86 h 142"/>
              <a:gd name="T66" fmla="*/ 97 w 208"/>
              <a:gd name="T67" fmla="*/ 129 h 142"/>
              <a:gd name="T68" fmla="*/ 56 w 208"/>
              <a:gd name="T69" fmla="*/ 80 h 142"/>
              <a:gd name="T70" fmla="*/ 75 w 208"/>
              <a:gd name="T71" fmla="*/ 116 h 142"/>
              <a:gd name="T72" fmla="*/ 75 w 208"/>
              <a:gd name="T73" fmla="*/ 116 h 142"/>
              <a:gd name="T74" fmla="*/ 61 w 208"/>
              <a:gd name="T75" fmla="*/ 103 h 142"/>
              <a:gd name="T76" fmla="*/ 66 w 208"/>
              <a:gd name="T77" fmla="*/ 93 h 142"/>
              <a:gd name="T78" fmla="*/ 58 w 208"/>
              <a:gd name="T79" fmla="*/ 94 h 142"/>
              <a:gd name="T80" fmla="*/ 67 w 208"/>
              <a:gd name="T81" fmla="*/ 108 h 142"/>
              <a:gd name="T82" fmla="*/ 67 w 208"/>
              <a:gd name="T83" fmla="*/ 62 h 142"/>
              <a:gd name="T84" fmla="*/ 48 w 208"/>
              <a:gd name="T85" fmla="*/ 75 h 142"/>
              <a:gd name="T86" fmla="*/ 54 w 208"/>
              <a:gd name="T87" fmla="*/ 82 h 142"/>
              <a:gd name="T88" fmla="*/ 48 w 208"/>
              <a:gd name="T89" fmla="*/ 78 h 142"/>
              <a:gd name="T90" fmla="*/ 58 w 208"/>
              <a:gd name="T91" fmla="*/ 86 h 142"/>
              <a:gd name="T92" fmla="*/ 45 w 208"/>
              <a:gd name="T93" fmla="*/ 107 h 142"/>
              <a:gd name="T94" fmla="*/ 43 w 208"/>
              <a:gd name="T95" fmla="*/ 94 h 142"/>
              <a:gd name="T96" fmla="*/ 33 w 208"/>
              <a:gd name="T97" fmla="*/ 61 h 142"/>
              <a:gd name="T98" fmla="*/ 31 w 208"/>
              <a:gd name="T99" fmla="*/ 73 h 142"/>
              <a:gd name="T100" fmla="*/ 30 w 208"/>
              <a:gd name="T101" fmla="*/ 75 h 142"/>
              <a:gd name="T102" fmla="*/ 40 w 208"/>
              <a:gd name="T103" fmla="*/ 73 h 142"/>
              <a:gd name="T104" fmla="*/ 37 w 208"/>
              <a:gd name="T105" fmla="*/ 87 h 142"/>
              <a:gd name="T106" fmla="*/ 42 w 208"/>
              <a:gd name="T107" fmla="*/ 90 h 142"/>
              <a:gd name="T108" fmla="*/ 26 w 208"/>
              <a:gd name="T109" fmla="*/ 58 h 142"/>
              <a:gd name="T110" fmla="*/ 17 w 208"/>
              <a:gd name="T111" fmla="*/ 61 h 142"/>
              <a:gd name="T112" fmla="*/ 31 w 208"/>
              <a:gd name="T113" fmla="*/ 65 h 142"/>
              <a:gd name="T114" fmla="*/ 13 w 208"/>
              <a:gd name="T115" fmla="*/ 77 h 142"/>
              <a:gd name="T116" fmla="*/ 16 w 208"/>
              <a:gd name="T117" fmla="*/ 84 h 142"/>
              <a:gd name="T118" fmla="*/ 8 w 208"/>
              <a:gd name="T119" fmla="*/ 66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08" h="142">
                <a:moveTo>
                  <a:pt x="13" y="72"/>
                </a:moveTo>
                <a:cubicBezTo>
                  <a:pt x="9" y="71"/>
                  <a:pt x="5" y="75"/>
                  <a:pt x="1" y="73"/>
                </a:cubicBezTo>
                <a:cubicBezTo>
                  <a:pt x="1" y="71"/>
                  <a:pt x="2" y="69"/>
                  <a:pt x="3" y="69"/>
                </a:cubicBezTo>
                <a:cubicBezTo>
                  <a:pt x="7" y="62"/>
                  <a:pt x="15" y="60"/>
                  <a:pt x="18" y="53"/>
                </a:cubicBezTo>
                <a:cubicBezTo>
                  <a:pt x="19" y="53"/>
                  <a:pt x="19" y="52"/>
                  <a:pt x="20" y="51"/>
                </a:cubicBezTo>
                <a:cubicBezTo>
                  <a:pt x="24" y="50"/>
                  <a:pt x="29" y="48"/>
                  <a:pt x="32" y="45"/>
                </a:cubicBezTo>
                <a:cubicBezTo>
                  <a:pt x="31" y="45"/>
                  <a:pt x="29" y="44"/>
                  <a:pt x="29" y="42"/>
                </a:cubicBezTo>
                <a:cubicBezTo>
                  <a:pt x="53" y="34"/>
                  <a:pt x="79" y="23"/>
                  <a:pt x="103" y="14"/>
                </a:cubicBezTo>
                <a:cubicBezTo>
                  <a:pt x="114" y="10"/>
                  <a:pt x="127" y="6"/>
                  <a:pt x="138" y="2"/>
                </a:cubicBezTo>
                <a:cubicBezTo>
                  <a:pt x="141" y="1"/>
                  <a:pt x="143" y="1"/>
                  <a:pt x="145" y="0"/>
                </a:cubicBezTo>
                <a:cubicBezTo>
                  <a:pt x="145" y="0"/>
                  <a:pt x="146" y="0"/>
                  <a:pt x="145" y="1"/>
                </a:cubicBezTo>
                <a:cubicBezTo>
                  <a:pt x="146" y="0"/>
                  <a:pt x="147" y="0"/>
                  <a:pt x="148" y="0"/>
                </a:cubicBezTo>
                <a:cubicBezTo>
                  <a:pt x="149" y="1"/>
                  <a:pt x="150" y="1"/>
                  <a:pt x="150" y="2"/>
                </a:cubicBezTo>
                <a:cubicBezTo>
                  <a:pt x="160" y="5"/>
                  <a:pt x="172" y="10"/>
                  <a:pt x="181" y="12"/>
                </a:cubicBezTo>
                <a:cubicBezTo>
                  <a:pt x="189" y="15"/>
                  <a:pt x="197" y="19"/>
                  <a:pt x="206" y="21"/>
                </a:cubicBezTo>
                <a:cubicBezTo>
                  <a:pt x="206" y="22"/>
                  <a:pt x="208" y="22"/>
                  <a:pt x="208" y="23"/>
                </a:cubicBezTo>
                <a:cubicBezTo>
                  <a:pt x="207" y="30"/>
                  <a:pt x="206" y="35"/>
                  <a:pt x="206" y="42"/>
                </a:cubicBezTo>
                <a:cubicBezTo>
                  <a:pt x="205" y="42"/>
                  <a:pt x="205" y="43"/>
                  <a:pt x="205" y="44"/>
                </a:cubicBezTo>
                <a:cubicBezTo>
                  <a:pt x="204" y="44"/>
                  <a:pt x="204" y="44"/>
                  <a:pt x="204" y="44"/>
                </a:cubicBezTo>
                <a:cubicBezTo>
                  <a:pt x="203" y="45"/>
                  <a:pt x="202" y="45"/>
                  <a:pt x="200" y="47"/>
                </a:cubicBezTo>
                <a:cubicBezTo>
                  <a:pt x="194" y="49"/>
                  <a:pt x="190" y="53"/>
                  <a:pt x="185" y="57"/>
                </a:cubicBezTo>
                <a:cubicBezTo>
                  <a:pt x="170" y="67"/>
                  <a:pt x="154" y="79"/>
                  <a:pt x="140" y="90"/>
                </a:cubicBezTo>
                <a:cubicBezTo>
                  <a:pt x="140" y="91"/>
                  <a:pt x="139" y="92"/>
                  <a:pt x="139" y="92"/>
                </a:cubicBezTo>
                <a:cubicBezTo>
                  <a:pt x="138" y="93"/>
                  <a:pt x="138" y="92"/>
                  <a:pt x="137" y="93"/>
                </a:cubicBezTo>
                <a:cubicBezTo>
                  <a:pt x="132" y="97"/>
                  <a:pt x="127" y="102"/>
                  <a:pt x="122" y="106"/>
                </a:cubicBezTo>
                <a:cubicBezTo>
                  <a:pt x="120" y="108"/>
                  <a:pt x="119" y="109"/>
                  <a:pt x="117" y="111"/>
                </a:cubicBezTo>
                <a:cubicBezTo>
                  <a:pt x="110" y="113"/>
                  <a:pt x="106" y="119"/>
                  <a:pt x="102" y="125"/>
                </a:cubicBezTo>
                <a:cubicBezTo>
                  <a:pt x="102" y="126"/>
                  <a:pt x="101" y="127"/>
                  <a:pt x="100" y="128"/>
                </a:cubicBezTo>
                <a:cubicBezTo>
                  <a:pt x="100" y="129"/>
                  <a:pt x="100" y="130"/>
                  <a:pt x="99" y="131"/>
                </a:cubicBezTo>
                <a:cubicBezTo>
                  <a:pt x="98" y="132"/>
                  <a:pt x="96" y="132"/>
                  <a:pt x="94" y="133"/>
                </a:cubicBezTo>
                <a:cubicBezTo>
                  <a:pt x="91" y="135"/>
                  <a:pt x="90" y="135"/>
                  <a:pt x="88" y="137"/>
                </a:cubicBezTo>
                <a:cubicBezTo>
                  <a:pt x="84" y="138"/>
                  <a:pt x="82" y="140"/>
                  <a:pt x="79" y="142"/>
                </a:cubicBezTo>
                <a:cubicBezTo>
                  <a:pt x="74" y="137"/>
                  <a:pt x="70" y="132"/>
                  <a:pt x="64" y="130"/>
                </a:cubicBezTo>
                <a:cubicBezTo>
                  <a:pt x="65" y="129"/>
                  <a:pt x="64" y="129"/>
                  <a:pt x="64" y="128"/>
                </a:cubicBezTo>
                <a:cubicBezTo>
                  <a:pt x="61" y="126"/>
                  <a:pt x="58" y="124"/>
                  <a:pt x="54" y="121"/>
                </a:cubicBezTo>
                <a:cubicBezTo>
                  <a:pt x="51" y="120"/>
                  <a:pt x="47" y="117"/>
                  <a:pt x="43" y="114"/>
                </a:cubicBezTo>
                <a:cubicBezTo>
                  <a:pt x="41" y="113"/>
                  <a:pt x="39" y="112"/>
                  <a:pt x="37" y="110"/>
                </a:cubicBezTo>
                <a:cubicBezTo>
                  <a:pt x="36" y="110"/>
                  <a:pt x="36" y="109"/>
                  <a:pt x="35" y="110"/>
                </a:cubicBezTo>
                <a:cubicBezTo>
                  <a:pt x="35" y="109"/>
                  <a:pt x="34" y="108"/>
                  <a:pt x="34" y="108"/>
                </a:cubicBezTo>
                <a:cubicBezTo>
                  <a:pt x="26" y="104"/>
                  <a:pt x="20" y="99"/>
                  <a:pt x="13" y="94"/>
                </a:cubicBezTo>
                <a:cubicBezTo>
                  <a:pt x="11" y="93"/>
                  <a:pt x="9" y="91"/>
                  <a:pt x="6" y="90"/>
                </a:cubicBezTo>
                <a:cubicBezTo>
                  <a:pt x="5" y="89"/>
                  <a:pt x="4" y="89"/>
                  <a:pt x="4" y="89"/>
                </a:cubicBezTo>
                <a:cubicBezTo>
                  <a:pt x="3" y="88"/>
                  <a:pt x="2" y="87"/>
                  <a:pt x="1" y="86"/>
                </a:cubicBezTo>
                <a:cubicBezTo>
                  <a:pt x="0" y="85"/>
                  <a:pt x="1" y="84"/>
                  <a:pt x="2" y="83"/>
                </a:cubicBezTo>
                <a:cubicBezTo>
                  <a:pt x="3" y="81"/>
                  <a:pt x="6" y="80"/>
                  <a:pt x="9" y="78"/>
                </a:cubicBezTo>
                <a:cubicBezTo>
                  <a:pt x="11" y="76"/>
                  <a:pt x="12" y="74"/>
                  <a:pt x="13" y="72"/>
                </a:cubicBezTo>
                <a:close/>
                <a:moveTo>
                  <a:pt x="189" y="34"/>
                </a:moveTo>
                <a:cubicBezTo>
                  <a:pt x="180" y="39"/>
                  <a:pt x="172" y="45"/>
                  <a:pt x="164" y="51"/>
                </a:cubicBezTo>
                <a:cubicBezTo>
                  <a:pt x="155" y="57"/>
                  <a:pt x="148" y="63"/>
                  <a:pt x="140" y="69"/>
                </a:cubicBezTo>
                <a:cubicBezTo>
                  <a:pt x="140" y="70"/>
                  <a:pt x="140" y="70"/>
                  <a:pt x="140" y="70"/>
                </a:cubicBezTo>
                <a:cubicBezTo>
                  <a:pt x="138" y="74"/>
                  <a:pt x="140" y="82"/>
                  <a:pt x="139" y="88"/>
                </a:cubicBezTo>
                <a:cubicBezTo>
                  <a:pt x="143" y="86"/>
                  <a:pt x="147" y="83"/>
                  <a:pt x="151" y="80"/>
                </a:cubicBezTo>
                <a:cubicBezTo>
                  <a:pt x="157" y="74"/>
                  <a:pt x="164" y="69"/>
                  <a:pt x="171" y="64"/>
                </a:cubicBezTo>
                <a:cubicBezTo>
                  <a:pt x="176" y="61"/>
                  <a:pt x="182" y="57"/>
                  <a:pt x="187" y="53"/>
                </a:cubicBezTo>
                <a:cubicBezTo>
                  <a:pt x="189" y="51"/>
                  <a:pt x="192" y="48"/>
                  <a:pt x="195" y="47"/>
                </a:cubicBezTo>
                <a:cubicBezTo>
                  <a:pt x="197" y="45"/>
                  <a:pt x="199" y="45"/>
                  <a:pt x="200" y="43"/>
                </a:cubicBezTo>
                <a:cubicBezTo>
                  <a:pt x="201" y="43"/>
                  <a:pt x="202" y="41"/>
                  <a:pt x="202" y="41"/>
                </a:cubicBezTo>
                <a:cubicBezTo>
                  <a:pt x="202" y="41"/>
                  <a:pt x="203" y="41"/>
                  <a:pt x="203" y="41"/>
                </a:cubicBezTo>
                <a:cubicBezTo>
                  <a:pt x="203" y="40"/>
                  <a:pt x="202" y="41"/>
                  <a:pt x="203" y="40"/>
                </a:cubicBezTo>
                <a:cubicBezTo>
                  <a:pt x="204" y="40"/>
                  <a:pt x="204" y="39"/>
                  <a:pt x="204" y="39"/>
                </a:cubicBezTo>
                <a:cubicBezTo>
                  <a:pt x="205" y="34"/>
                  <a:pt x="204" y="29"/>
                  <a:pt x="206" y="25"/>
                </a:cubicBezTo>
                <a:cubicBezTo>
                  <a:pt x="206" y="25"/>
                  <a:pt x="206" y="24"/>
                  <a:pt x="205" y="24"/>
                </a:cubicBezTo>
                <a:cubicBezTo>
                  <a:pt x="201" y="29"/>
                  <a:pt x="195" y="32"/>
                  <a:pt x="189" y="34"/>
                </a:cubicBezTo>
                <a:close/>
                <a:moveTo>
                  <a:pt x="203" y="23"/>
                </a:moveTo>
                <a:cubicBezTo>
                  <a:pt x="198" y="21"/>
                  <a:pt x="193" y="19"/>
                  <a:pt x="187" y="17"/>
                </a:cubicBezTo>
                <a:cubicBezTo>
                  <a:pt x="184" y="16"/>
                  <a:pt x="180" y="14"/>
                  <a:pt x="176" y="13"/>
                </a:cubicBezTo>
                <a:cubicBezTo>
                  <a:pt x="174" y="12"/>
                  <a:pt x="171" y="12"/>
                  <a:pt x="169" y="11"/>
                </a:cubicBezTo>
                <a:cubicBezTo>
                  <a:pt x="167" y="10"/>
                  <a:pt x="165" y="9"/>
                  <a:pt x="163" y="9"/>
                </a:cubicBezTo>
                <a:cubicBezTo>
                  <a:pt x="158" y="7"/>
                  <a:pt x="153" y="5"/>
                  <a:pt x="150" y="4"/>
                </a:cubicBezTo>
                <a:cubicBezTo>
                  <a:pt x="146" y="4"/>
                  <a:pt x="145" y="5"/>
                  <a:pt x="142" y="3"/>
                </a:cubicBezTo>
                <a:cubicBezTo>
                  <a:pt x="110" y="12"/>
                  <a:pt x="84" y="24"/>
                  <a:pt x="54" y="35"/>
                </a:cubicBezTo>
                <a:cubicBezTo>
                  <a:pt x="56" y="37"/>
                  <a:pt x="58" y="38"/>
                  <a:pt x="61" y="38"/>
                </a:cubicBezTo>
                <a:cubicBezTo>
                  <a:pt x="65" y="40"/>
                  <a:pt x="72" y="42"/>
                  <a:pt x="76" y="44"/>
                </a:cubicBezTo>
                <a:cubicBezTo>
                  <a:pt x="84" y="47"/>
                  <a:pt x="93" y="50"/>
                  <a:pt x="101" y="53"/>
                </a:cubicBezTo>
                <a:cubicBezTo>
                  <a:pt x="105" y="55"/>
                  <a:pt x="110" y="56"/>
                  <a:pt x="114" y="58"/>
                </a:cubicBezTo>
                <a:cubicBezTo>
                  <a:pt x="117" y="59"/>
                  <a:pt x="120" y="61"/>
                  <a:pt x="122" y="62"/>
                </a:cubicBezTo>
                <a:cubicBezTo>
                  <a:pt x="125" y="64"/>
                  <a:pt x="128" y="65"/>
                  <a:pt x="132" y="67"/>
                </a:cubicBezTo>
                <a:cubicBezTo>
                  <a:pt x="133" y="67"/>
                  <a:pt x="135" y="68"/>
                  <a:pt x="137" y="68"/>
                </a:cubicBezTo>
                <a:cubicBezTo>
                  <a:pt x="148" y="60"/>
                  <a:pt x="158" y="53"/>
                  <a:pt x="169" y="45"/>
                </a:cubicBezTo>
                <a:cubicBezTo>
                  <a:pt x="180" y="37"/>
                  <a:pt x="194" y="31"/>
                  <a:pt x="204" y="23"/>
                </a:cubicBezTo>
                <a:cubicBezTo>
                  <a:pt x="204" y="22"/>
                  <a:pt x="203" y="22"/>
                  <a:pt x="203" y="23"/>
                </a:cubicBezTo>
                <a:close/>
                <a:moveTo>
                  <a:pt x="137" y="90"/>
                </a:moveTo>
                <a:cubicBezTo>
                  <a:pt x="138" y="85"/>
                  <a:pt x="137" y="78"/>
                  <a:pt x="138" y="72"/>
                </a:cubicBezTo>
                <a:cubicBezTo>
                  <a:pt x="138" y="72"/>
                  <a:pt x="137" y="71"/>
                  <a:pt x="137" y="71"/>
                </a:cubicBezTo>
                <a:cubicBezTo>
                  <a:pt x="131" y="76"/>
                  <a:pt x="124" y="81"/>
                  <a:pt x="117" y="86"/>
                </a:cubicBezTo>
                <a:cubicBezTo>
                  <a:pt x="117" y="94"/>
                  <a:pt x="117" y="99"/>
                  <a:pt x="118" y="108"/>
                </a:cubicBezTo>
                <a:cubicBezTo>
                  <a:pt x="124" y="103"/>
                  <a:pt x="130" y="96"/>
                  <a:pt x="137" y="90"/>
                </a:cubicBezTo>
                <a:close/>
                <a:moveTo>
                  <a:pt x="50" y="37"/>
                </a:moveTo>
                <a:cubicBezTo>
                  <a:pt x="44" y="39"/>
                  <a:pt x="39" y="41"/>
                  <a:pt x="33" y="43"/>
                </a:cubicBezTo>
                <a:cubicBezTo>
                  <a:pt x="46" y="49"/>
                  <a:pt x="59" y="56"/>
                  <a:pt x="73" y="63"/>
                </a:cubicBezTo>
                <a:cubicBezTo>
                  <a:pt x="86" y="70"/>
                  <a:pt x="101" y="74"/>
                  <a:pt x="113" y="83"/>
                </a:cubicBezTo>
                <a:cubicBezTo>
                  <a:pt x="114" y="84"/>
                  <a:pt x="115" y="83"/>
                  <a:pt x="116" y="85"/>
                </a:cubicBezTo>
                <a:cubicBezTo>
                  <a:pt x="122" y="79"/>
                  <a:pt x="129" y="75"/>
                  <a:pt x="135" y="70"/>
                </a:cubicBezTo>
                <a:cubicBezTo>
                  <a:pt x="108" y="57"/>
                  <a:pt x="78" y="47"/>
                  <a:pt x="50" y="37"/>
                </a:cubicBezTo>
                <a:close/>
                <a:moveTo>
                  <a:pt x="115" y="93"/>
                </a:moveTo>
                <a:cubicBezTo>
                  <a:pt x="115" y="92"/>
                  <a:pt x="115" y="89"/>
                  <a:pt x="115" y="87"/>
                </a:cubicBezTo>
                <a:cubicBezTo>
                  <a:pt x="114" y="88"/>
                  <a:pt x="114" y="87"/>
                  <a:pt x="113" y="86"/>
                </a:cubicBezTo>
                <a:cubicBezTo>
                  <a:pt x="113" y="86"/>
                  <a:pt x="113" y="87"/>
                  <a:pt x="113" y="87"/>
                </a:cubicBezTo>
                <a:cubicBezTo>
                  <a:pt x="113" y="86"/>
                  <a:pt x="112" y="86"/>
                  <a:pt x="112" y="85"/>
                </a:cubicBezTo>
                <a:cubicBezTo>
                  <a:pt x="112" y="85"/>
                  <a:pt x="111" y="85"/>
                  <a:pt x="111" y="85"/>
                </a:cubicBezTo>
                <a:cubicBezTo>
                  <a:pt x="108" y="83"/>
                  <a:pt x="105" y="79"/>
                  <a:pt x="102" y="79"/>
                </a:cubicBezTo>
                <a:cubicBezTo>
                  <a:pt x="97" y="82"/>
                  <a:pt x="91" y="85"/>
                  <a:pt x="86" y="89"/>
                </a:cubicBezTo>
                <a:cubicBezTo>
                  <a:pt x="86" y="90"/>
                  <a:pt x="85" y="91"/>
                  <a:pt x="85" y="92"/>
                </a:cubicBezTo>
                <a:cubicBezTo>
                  <a:pt x="88" y="91"/>
                  <a:pt x="96" y="87"/>
                  <a:pt x="96" y="93"/>
                </a:cubicBezTo>
                <a:cubicBezTo>
                  <a:pt x="96" y="95"/>
                  <a:pt x="94" y="97"/>
                  <a:pt x="93" y="100"/>
                </a:cubicBezTo>
                <a:cubicBezTo>
                  <a:pt x="97" y="99"/>
                  <a:pt x="99" y="102"/>
                  <a:pt x="100" y="105"/>
                </a:cubicBezTo>
                <a:cubicBezTo>
                  <a:pt x="105" y="101"/>
                  <a:pt x="110" y="97"/>
                  <a:pt x="115" y="93"/>
                </a:cubicBezTo>
                <a:close/>
                <a:moveTo>
                  <a:pt x="115" y="96"/>
                </a:moveTo>
                <a:cubicBezTo>
                  <a:pt x="112" y="97"/>
                  <a:pt x="110" y="99"/>
                  <a:pt x="108" y="102"/>
                </a:cubicBezTo>
                <a:cubicBezTo>
                  <a:pt x="111" y="103"/>
                  <a:pt x="113" y="105"/>
                  <a:pt x="115" y="106"/>
                </a:cubicBezTo>
                <a:cubicBezTo>
                  <a:pt x="115" y="102"/>
                  <a:pt x="115" y="100"/>
                  <a:pt x="115" y="96"/>
                </a:cubicBezTo>
                <a:close/>
                <a:moveTo>
                  <a:pt x="107" y="105"/>
                </a:moveTo>
                <a:cubicBezTo>
                  <a:pt x="106" y="104"/>
                  <a:pt x="106" y="104"/>
                  <a:pt x="106" y="103"/>
                </a:cubicBezTo>
                <a:cubicBezTo>
                  <a:pt x="104" y="105"/>
                  <a:pt x="101" y="108"/>
                  <a:pt x="98" y="109"/>
                </a:cubicBezTo>
                <a:cubicBezTo>
                  <a:pt x="97" y="109"/>
                  <a:pt x="95" y="109"/>
                  <a:pt x="94" y="110"/>
                </a:cubicBezTo>
                <a:cubicBezTo>
                  <a:pt x="89" y="111"/>
                  <a:pt x="85" y="114"/>
                  <a:pt x="81" y="116"/>
                </a:cubicBezTo>
                <a:cubicBezTo>
                  <a:pt x="86" y="119"/>
                  <a:pt x="93" y="122"/>
                  <a:pt x="99" y="125"/>
                </a:cubicBezTo>
                <a:cubicBezTo>
                  <a:pt x="103" y="119"/>
                  <a:pt x="107" y="113"/>
                  <a:pt x="114" y="110"/>
                </a:cubicBezTo>
                <a:cubicBezTo>
                  <a:pt x="114" y="110"/>
                  <a:pt x="114" y="109"/>
                  <a:pt x="114" y="109"/>
                </a:cubicBezTo>
                <a:cubicBezTo>
                  <a:pt x="112" y="107"/>
                  <a:pt x="109" y="106"/>
                  <a:pt x="107" y="105"/>
                </a:cubicBezTo>
                <a:close/>
                <a:moveTo>
                  <a:pt x="85" y="71"/>
                </a:moveTo>
                <a:cubicBezTo>
                  <a:pt x="79" y="75"/>
                  <a:pt x="72" y="78"/>
                  <a:pt x="67" y="82"/>
                </a:cubicBezTo>
                <a:cubicBezTo>
                  <a:pt x="66" y="83"/>
                  <a:pt x="64" y="83"/>
                  <a:pt x="64" y="85"/>
                </a:cubicBezTo>
                <a:cubicBezTo>
                  <a:pt x="67" y="84"/>
                  <a:pt x="70" y="83"/>
                  <a:pt x="73" y="83"/>
                </a:cubicBezTo>
                <a:cubicBezTo>
                  <a:pt x="75" y="85"/>
                  <a:pt x="75" y="88"/>
                  <a:pt x="73" y="90"/>
                </a:cubicBezTo>
                <a:cubicBezTo>
                  <a:pt x="74" y="91"/>
                  <a:pt x="75" y="91"/>
                  <a:pt x="75" y="92"/>
                </a:cubicBezTo>
                <a:cubicBezTo>
                  <a:pt x="78" y="91"/>
                  <a:pt x="81" y="90"/>
                  <a:pt x="83" y="88"/>
                </a:cubicBezTo>
                <a:cubicBezTo>
                  <a:pt x="84" y="87"/>
                  <a:pt x="84" y="88"/>
                  <a:pt x="85" y="87"/>
                </a:cubicBezTo>
                <a:cubicBezTo>
                  <a:pt x="89" y="84"/>
                  <a:pt x="95" y="81"/>
                  <a:pt x="100" y="78"/>
                </a:cubicBezTo>
                <a:cubicBezTo>
                  <a:pt x="94" y="75"/>
                  <a:pt x="90" y="73"/>
                  <a:pt x="85" y="71"/>
                </a:cubicBezTo>
                <a:close/>
                <a:moveTo>
                  <a:pt x="90" y="101"/>
                </a:moveTo>
                <a:cubicBezTo>
                  <a:pt x="90" y="99"/>
                  <a:pt x="94" y="97"/>
                  <a:pt x="94" y="93"/>
                </a:cubicBezTo>
                <a:cubicBezTo>
                  <a:pt x="91" y="91"/>
                  <a:pt x="87" y="94"/>
                  <a:pt x="83" y="95"/>
                </a:cubicBezTo>
                <a:cubicBezTo>
                  <a:pt x="81" y="98"/>
                  <a:pt x="79" y="103"/>
                  <a:pt x="76" y="105"/>
                </a:cubicBezTo>
                <a:cubicBezTo>
                  <a:pt x="77" y="101"/>
                  <a:pt x="80" y="98"/>
                  <a:pt x="81" y="94"/>
                </a:cubicBezTo>
                <a:cubicBezTo>
                  <a:pt x="82" y="93"/>
                  <a:pt x="84" y="92"/>
                  <a:pt x="83" y="90"/>
                </a:cubicBezTo>
                <a:cubicBezTo>
                  <a:pt x="80" y="92"/>
                  <a:pt x="77" y="95"/>
                  <a:pt x="75" y="96"/>
                </a:cubicBezTo>
                <a:cubicBezTo>
                  <a:pt x="73" y="100"/>
                  <a:pt x="71" y="104"/>
                  <a:pt x="69" y="108"/>
                </a:cubicBezTo>
                <a:cubicBezTo>
                  <a:pt x="69" y="108"/>
                  <a:pt x="70" y="108"/>
                  <a:pt x="71" y="109"/>
                </a:cubicBezTo>
                <a:cubicBezTo>
                  <a:pt x="71" y="110"/>
                  <a:pt x="71" y="112"/>
                  <a:pt x="73" y="112"/>
                </a:cubicBezTo>
                <a:cubicBezTo>
                  <a:pt x="73" y="112"/>
                  <a:pt x="74" y="112"/>
                  <a:pt x="75" y="112"/>
                </a:cubicBezTo>
                <a:cubicBezTo>
                  <a:pt x="76" y="113"/>
                  <a:pt x="77" y="113"/>
                  <a:pt x="77" y="116"/>
                </a:cubicBezTo>
                <a:cubicBezTo>
                  <a:pt x="83" y="113"/>
                  <a:pt x="89" y="110"/>
                  <a:pt x="96" y="107"/>
                </a:cubicBezTo>
                <a:cubicBezTo>
                  <a:pt x="98" y="105"/>
                  <a:pt x="97" y="101"/>
                  <a:pt x="93" y="102"/>
                </a:cubicBezTo>
                <a:cubicBezTo>
                  <a:pt x="93" y="102"/>
                  <a:pt x="92" y="103"/>
                  <a:pt x="92" y="103"/>
                </a:cubicBezTo>
                <a:cubicBezTo>
                  <a:pt x="86" y="104"/>
                  <a:pt x="82" y="110"/>
                  <a:pt x="77" y="112"/>
                </a:cubicBezTo>
                <a:cubicBezTo>
                  <a:pt x="80" y="107"/>
                  <a:pt x="85" y="104"/>
                  <a:pt x="90" y="101"/>
                </a:cubicBezTo>
                <a:close/>
                <a:moveTo>
                  <a:pt x="96" y="127"/>
                </a:moveTo>
                <a:cubicBezTo>
                  <a:pt x="93" y="124"/>
                  <a:pt x="90" y="123"/>
                  <a:pt x="86" y="121"/>
                </a:cubicBezTo>
                <a:cubicBezTo>
                  <a:pt x="84" y="120"/>
                  <a:pt x="82" y="118"/>
                  <a:pt x="80" y="117"/>
                </a:cubicBezTo>
                <a:cubicBezTo>
                  <a:pt x="78" y="116"/>
                  <a:pt x="77" y="118"/>
                  <a:pt x="75" y="119"/>
                </a:cubicBezTo>
                <a:cubicBezTo>
                  <a:pt x="71" y="120"/>
                  <a:pt x="63" y="124"/>
                  <a:pt x="60" y="120"/>
                </a:cubicBezTo>
                <a:cubicBezTo>
                  <a:pt x="61" y="119"/>
                  <a:pt x="61" y="118"/>
                  <a:pt x="61" y="117"/>
                </a:cubicBezTo>
                <a:cubicBezTo>
                  <a:pt x="63" y="115"/>
                  <a:pt x="64" y="112"/>
                  <a:pt x="66" y="109"/>
                </a:cubicBezTo>
                <a:cubicBezTo>
                  <a:pt x="63" y="108"/>
                  <a:pt x="62" y="105"/>
                  <a:pt x="58" y="105"/>
                </a:cubicBezTo>
                <a:cubicBezTo>
                  <a:pt x="57" y="105"/>
                  <a:pt x="55" y="106"/>
                  <a:pt x="54" y="107"/>
                </a:cubicBezTo>
                <a:cubicBezTo>
                  <a:pt x="52" y="107"/>
                  <a:pt x="51" y="107"/>
                  <a:pt x="50" y="108"/>
                </a:cubicBezTo>
                <a:cubicBezTo>
                  <a:pt x="47" y="109"/>
                  <a:pt x="45" y="110"/>
                  <a:pt x="43" y="107"/>
                </a:cubicBezTo>
                <a:cubicBezTo>
                  <a:pt x="44" y="104"/>
                  <a:pt x="46" y="102"/>
                  <a:pt x="48" y="100"/>
                </a:cubicBezTo>
                <a:cubicBezTo>
                  <a:pt x="46" y="98"/>
                  <a:pt x="44" y="95"/>
                  <a:pt x="40" y="95"/>
                </a:cubicBezTo>
                <a:cubicBezTo>
                  <a:pt x="38" y="96"/>
                  <a:pt x="35" y="96"/>
                  <a:pt x="32" y="97"/>
                </a:cubicBezTo>
                <a:cubicBezTo>
                  <a:pt x="30" y="94"/>
                  <a:pt x="32" y="93"/>
                  <a:pt x="34" y="90"/>
                </a:cubicBezTo>
                <a:cubicBezTo>
                  <a:pt x="30" y="89"/>
                  <a:pt x="27" y="84"/>
                  <a:pt x="22" y="85"/>
                </a:cubicBezTo>
                <a:cubicBezTo>
                  <a:pt x="21" y="85"/>
                  <a:pt x="21" y="85"/>
                  <a:pt x="20" y="85"/>
                </a:cubicBezTo>
                <a:cubicBezTo>
                  <a:pt x="19" y="86"/>
                  <a:pt x="17" y="86"/>
                  <a:pt x="15" y="86"/>
                </a:cubicBezTo>
                <a:cubicBezTo>
                  <a:pt x="12" y="85"/>
                  <a:pt x="15" y="82"/>
                  <a:pt x="16" y="81"/>
                </a:cubicBezTo>
                <a:cubicBezTo>
                  <a:pt x="12" y="76"/>
                  <a:pt x="7" y="82"/>
                  <a:pt x="4" y="85"/>
                </a:cubicBezTo>
                <a:cubicBezTo>
                  <a:pt x="28" y="104"/>
                  <a:pt x="56" y="119"/>
                  <a:pt x="79" y="138"/>
                </a:cubicBezTo>
                <a:cubicBezTo>
                  <a:pt x="82" y="139"/>
                  <a:pt x="83" y="136"/>
                  <a:pt x="86" y="135"/>
                </a:cubicBezTo>
                <a:cubicBezTo>
                  <a:pt x="91" y="133"/>
                  <a:pt x="95" y="131"/>
                  <a:pt x="97" y="129"/>
                </a:cubicBezTo>
                <a:cubicBezTo>
                  <a:pt x="96" y="128"/>
                  <a:pt x="96" y="127"/>
                  <a:pt x="96" y="127"/>
                </a:cubicBezTo>
                <a:close/>
                <a:moveTo>
                  <a:pt x="69" y="64"/>
                </a:moveTo>
                <a:cubicBezTo>
                  <a:pt x="64" y="68"/>
                  <a:pt x="58" y="71"/>
                  <a:pt x="52" y="75"/>
                </a:cubicBezTo>
                <a:cubicBezTo>
                  <a:pt x="53" y="75"/>
                  <a:pt x="53" y="75"/>
                  <a:pt x="54" y="75"/>
                </a:cubicBezTo>
                <a:cubicBezTo>
                  <a:pt x="55" y="76"/>
                  <a:pt x="56" y="79"/>
                  <a:pt x="56" y="80"/>
                </a:cubicBezTo>
                <a:cubicBezTo>
                  <a:pt x="58" y="80"/>
                  <a:pt x="61" y="81"/>
                  <a:pt x="61" y="84"/>
                </a:cubicBezTo>
                <a:cubicBezTo>
                  <a:pt x="61" y="84"/>
                  <a:pt x="62" y="83"/>
                  <a:pt x="62" y="83"/>
                </a:cubicBezTo>
                <a:cubicBezTo>
                  <a:pt x="69" y="79"/>
                  <a:pt x="76" y="75"/>
                  <a:pt x="83" y="70"/>
                </a:cubicBezTo>
                <a:cubicBezTo>
                  <a:pt x="78" y="68"/>
                  <a:pt x="73" y="65"/>
                  <a:pt x="69" y="64"/>
                </a:cubicBezTo>
                <a:close/>
                <a:moveTo>
                  <a:pt x="75" y="116"/>
                </a:moveTo>
                <a:cubicBezTo>
                  <a:pt x="74" y="116"/>
                  <a:pt x="75" y="114"/>
                  <a:pt x="74" y="114"/>
                </a:cubicBezTo>
                <a:cubicBezTo>
                  <a:pt x="72" y="115"/>
                  <a:pt x="69" y="113"/>
                  <a:pt x="69" y="111"/>
                </a:cubicBezTo>
                <a:cubicBezTo>
                  <a:pt x="67" y="111"/>
                  <a:pt x="66" y="113"/>
                  <a:pt x="65" y="114"/>
                </a:cubicBezTo>
                <a:cubicBezTo>
                  <a:pt x="64" y="116"/>
                  <a:pt x="63" y="118"/>
                  <a:pt x="63" y="120"/>
                </a:cubicBezTo>
                <a:cubicBezTo>
                  <a:pt x="66" y="120"/>
                  <a:pt x="72" y="118"/>
                  <a:pt x="75" y="116"/>
                </a:cubicBezTo>
                <a:close/>
                <a:moveTo>
                  <a:pt x="55" y="97"/>
                </a:moveTo>
                <a:cubicBezTo>
                  <a:pt x="55" y="99"/>
                  <a:pt x="55" y="99"/>
                  <a:pt x="55" y="100"/>
                </a:cubicBezTo>
                <a:cubicBezTo>
                  <a:pt x="56" y="101"/>
                  <a:pt x="57" y="99"/>
                  <a:pt x="59" y="99"/>
                </a:cubicBezTo>
                <a:cubicBezTo>
                  <a:pt x="60" y="100"/>
                  <a:pt x="60" y="101"/>
                  <a:pt x="60" y="102"/>
                </a:cubicBezTo>
                <a:cubicBezTo>
                  <a:pt x="61" y="102"/>
                  <a:pt x="61" y="102"/>
                  <a:pt x="61" y="103"/>
                </a:cubicBezTo>
                <a:cubicBezTo>
                  <a:pt x="65" y="102"/>
                  <a:pt x="68" y="101"/>
                  <a:pt x="71" y="99"/>
                </a:cubicBezTo>
                <a:cubicBezTo>
                  <a:pt x="72" y="98"/>
                  <a:pt x="73" y="96"/>
                  <a:pt x="73" y="95"/>
                </a:cubicBezTo>
                <a:cubicBezTo>
                  <a:pt x="73" y="94"/>
                  <a:pt x="73" y="94"/>
                  <a:pt x="73" y="93"/>
                </a:cubicBezTo>
                <a:cubicBezTo>
                  <a:pt x="68" y="90"/>
                  <a:pt x="66" y="97"/>
                  <a:pt x="62" y="97"/>
                </a:cubicBezTo>
                <a:cubicBezTo>
                  <a:pt x="63" y="96"/>
                  <a:pt x="65" y="95"/>
                  <a:pt x="66" y="93"/>
                </a:cubicBezTo>
                <a:cubicBezTo>
                  <a:pt x="68" y="92"/>
                  <a:pt x="69" y="90"/>
                  <a:pt x="70" y="89"/>
                </a:cubicBezTo>
                <a:cubicBezTo>
                  <a:pt x="72" y="88"/>
                  <a:pt x="73" y="87"/>
                  <a:pt x="72" y="85"/>
                </a:cubicBezTo>
                <a:cubicBezTo>
                  <a:pt x="68" y="85"/>
                  <a:pt x="68" y="86"/>
                  <a:pt x="65" y="86"/>
                </a:cubicBezTo>
                <a:cubicBezTo>
                  <a:pt x="64" y="87"/>
                  <a:pt x="63" y="89"/>
                  <a:pt x="62" y="91"/>
                </a:cubicBezTo>
                <a:cubicBezTo>
                  <a:pt x="61" y="92"/>
                  <a:pt x="60" y="94"/>
                  <a:pt x="58" y="94"/>
                </a:cubicBezTo>
                <a:cubicBezTo>
                  <a:pt x="59" y="91"/>
                  <a:pt x="62" y="89"/>
                  <a:pt x="62" y="85"/>
                </a:cubicBezTo>
                <a:cubicBezTo>
                  <a:pt x="58" y="88"/>
                  <a:pt x="56" y="93"/>
                  <a:pt x="52" y="97"/>
                </a:cubicBezTo>
                <a:cubicBezTo>
                  <a:pt x="54" y="97"/>
                  <a:pt x="54" y="98"/>
                  <a:pt x="55" y="97"/>
                </a:cubicBezTo>
                <a:close/>
                <a:moveTo>
                  <a:pt x="61" y="105"/>
                </a:moveTo>
                <a:cubicBezTo>
                  <a:pt x="63" y="105"/>
                  <a:pt x="64" y="107"/>
                  <a:pt x="67" y="108"/>
                </a:cubicBezTo>
                <a:cubicBezTo>
                  <a:pt x="67" y="105"/>
                  <a:pt x="69" y="104"/>
                  <a:pt x="69" y="102"/>
                </a:cubicBezTo>
                <a:cubicBezTo>
                  <a:pt x="66" y="103"/>
                  <a:pt x="64" y="103"/>
                  <a:pt x="61" y="105"/>
                </a:cubicBezTo>
                <a:close/>
                <a:moveTo>
                  <a:pt x="57" y="70"/>
                </a:moveTo>
                <a:cubicBezTo>
                  <a:pt x="60" y="68"/>
                  <a:pt x="64" y="66"/>
                  <a:pt x="67" y="63"/>
                </a:cubicBezTo>
                <a:cubicBezTo>
                  <a:pt x="67" y="62"/>
                  <a:pt x="67" y="62"/>
                  <a:pt x="67" y="62"/>
                </a:cubicBezTo>
                <a:cubicBezTo>
                  <a:pt x="61" y="60"/>
                  <a:pt x="56" y="57"/>
                  <a:pt x="50" y="54"/>
                </a:cubicBezTo>
                <a:cubicBezTo>
                  <a:pt x="45" y="57"/>
                  <a:pt x="40" y="61"/>
                  <a:pt x="35" y="63"/>
                </a:cubicBezTo>
                <a:cubicBezTo>
                  <a:pt x="35" y="65"/>
                  <a:pt x="38" y="64"/>
                  <a:pt x="39" y="65"/>
                </a:cubicBezTo>
                <a:cubicBezTo>
                  <a:pt x="41" y="66"/>
                  <a:pt x="40" y="69"/>
                  <a:pt x="41" y="71"/>
                </a:cubicBezTo>
                <a:cubicBezTo>
                  <a:pt x="46" y="70"/>
                  <a:pt x="48" y="71"/>
                  <a:pt x="48" y="75"/>
                </a:cubicBezTo>
                <a:cubicBezTo>
                  <a:pt x="51" y="74"/>
                  <a:pt x="54" y="72"/>
                  <a:pt x="57" y="70"/>
                </a:cubicBezTo>
                <a:close/>
                <a:moveTo>
                  <a:pt x="58" y="84"/>
                </a:moveTo>
                <a:cubicBezTo>
                  <a:pt x="60" y="84"/>
                  <a:pt x="58" y="82"/>
                  <a:pt x="57" y="82"/>
                </a:cubicBezTo>
                <a:cubicBezTo>
                  <a:pt x="54" y="83"/>
                  <a:pt x="51" y="88"/>
                  <a:pt x="48" y="87"/>
                </a:cubicBezTo>
                <a:cubicBezTo>
                  <a:pt x="50" y="85"/>
                  <a:pt x="52" y="84"/>
                  <a:pt x="54" y="82"/>
                </a:cubicBezTo>
                <a:cubicBezTo>
                  <a:pt x="54" y="82"/>
                  <a:pt x="54" y="80"/>
                  <a:pt x="54" y="79"/>
                </a:cubicBezTo>
                <a:cubicBezTo>
                  <a:pt x="51" y="80"/>
                  <a:pt x="48" y="86"/>
                  <a:pt x="45" y="86"/>
                </a:cubicBezTo>
                <a:cubicBezTo>
                  <a:pt x="47" y="83"/>
                  <a:pt x="50" y="81"/>
                  <a:pt x="52" y="77"/>
                </a:cubicBezTo>
                <a:cubicBezTo>
                  <a:pt x="51" y="77"/>
                  <a:pt x="51" y="77"/>
                  <a:pt x="50" y="77"/>
                </a:cubicBezTo>
                <a:cubicBezTo>
                  <a:pt x="50" y="78"/>
                  <a:pt x="48" y="78"/>
                  <a:pt x="48" y="78"/>
                </a:cubicBezTo>
                <a:cubicBezTo>
                  <a:pt x="46" y="79"/>
                  <a:pt x="45" y="82"/>
                  <a:pt x="44" y="84"/>
                </a:cubicBezTo>
                <a:cubicBezTo>
                  <a:pt x="43" y="85"/>
                  <a:pt x="41" y="85"/>
                  <a:pt x="42" y="87"/>
                </a:cubicBezTo>
                <a:cubicBezTo>
                  <a:pt x="43" y="87"/>
                  <a:pt x="43" y="88"/>
                  <a:pt x="45" y="88"/>
                </a:cubicBezTo>
                <a:cubicBezTo>
                  <a:pt x="45" y="89"/>
                  <a:pt x="45" y="89"/>
                  <a:pt x="45" y="90"/>
                </a:cubicBezTo>
                <a:cubicBezTo>
                  <a:pt x="49" y="89"/>
                  <a:pt x="55" y="87"/>
                  <a:pt x="58" y="86"/>
                </a:cubicBezTo>
                <a:cubicBezTo>
                  <a:pt x="58" y="85"/>
                  <a:pt x="58" y="84"/>
                  <a:pt x="58" y="84"/>
                </a:cubicBezTo>
                <a:close/>
                <a:moveTo>
                  <a:pt x="59" y="103"/>
                </a:moveTo>
                <a:cubicBezTo>
                  <a:pt x="59" y="102"/>
                  <a:pt x="58" y="102"/>
                  <a:pt x="58" y="101"/>
                </a:cubicBezTo>
                <a:cubicBezTo>
                  <a:pt x="56" y="103"/>
                  <a:pt x="51" y="103"/>
                  <a:pt x="53" y="99"/>
                </a:cubicBezTo>
                <a:cubicBezTo>
                  <a:pt x="49" y="100"/>
                  <a:pt x="46" y="102"/>
                  <a:pt x="45" y="107"/>
                </a:cubicBezTo>
                <a:cubicBezTo>
                  <a:pt x="50" y="106"/>
                  <a:pt x="55" y="105"/>
                  <a:pt x="59" y="103"/>
                </a:cubicBezTo>
                <a:close/>
                <a:moveTo>
                  <a:pt x="43" y="94"/>
                </a:moveTo>
                <a:cubicBezTo>
                  <a:pt x="45" y="95"/>
                  <a:pt x="47" y="96"/>
                  <a:pt x="50" y="98"/>
                </a:cubicBezTo>
                <a:cubicBezTo>
                  <a:pt x="52" y="95"/>
                  <a:pt x="55" y="91"/>
                  <a:pt x="57" y="88"/>
                </a:cubicBezTo>
                <a:cubicBezTo>
                  <a:pt x="52" y="89"/>
                  <a:pt x="47" y="91"/>
                  <a:pt x="43" y="94"/>
                </a:cubicBezTo>
                <a:close/>
                <a:moveTo>
                  <a:pt x="33" y="46"/>
                </a:moveTo>
                <a:cubicBezTo>
                  <a:pt x="31" y="49"/>
                  <a:pt x="27" y="50"/>
                  <a:pt x="24" y="52"/>
                </a:cubicBezTo>
                <a:cubicBezTo>
                  <a:pt x="26" y="54"/>
                  <a:pt x="28" y="56"/>
                  <a:pt x="29" y="59"/>
                </a:cubicBezTo>
                <a:cubicBezTo>
                  <a:pt x="30" y="60"/>
                  <a:pt x="30" y="58"/>
                  <a:pt x="31" y="59"/>
                </a:cubicBezTo>
                <a:cubicBezTo>
                  <a:pt x="32" y="60"/>
                  <a:pt x="32" y="61"/>
                  <a:pt x="33" y="61"/>
                </a:cubicBezTo>
                <a:cubicBezTo>
                  <a:pt x="39" y="60"/>
                  <a:pt x="44" y="57"/>
                  <a:pt x="48" y="53"/>
                </a:cubicBezTo>
                <a:cubicBezTo>
                  <a:pt x="43" y="50"/>
                  <a:pt x="38" y="48"/>
                  <a:pt x="33" y="46"/>
                </a:cubicBezTo>
                <a:close/>
                <a:moveTo>
                  <a:pt x="40" y="73"/>
                </a:moveTo>
                <a:cubicBezTo>
                  <a:pt x="38" y="71"/>
                  <a:pt x="40" y="66"/>
                  <a:pt x="37" y="67"/>
                </a:cubicBezTo>
                <a:cubicBezTo>
                  <a:pt x="35" y="69"/>
                  <a:pt x="33" y="71"/>
                  <a:pt x="31" y="73"/>
                </a:cubicBezTo>
                <a:cubicBezTo>
                  <a:pt x="32" y="69"/>
                  <a:pt x="34" y="68"/>
                  <a:pt x="36" y="66"/>
                </a:cubicBezTo>
                <a:cubicBezTo>
                  <a:pt x="34" y="66"/>
                  <a:pt x="34" y="66"/>
                  <a:pt x="32" y="66"/>
                </a:cubicBezTo>
                <a:cubicBezTo>
                  <a:pt x="29" y="69"/>
                  <a:pt x="27" y="73"/>
                  <a:pt x="23" y="76"/>
                </a:cubicBezTo>
                <a:cubicBezTo>
                  <a:pt x="24" y="77"/>
                  <a:pt x="24" y="77"/>
                  <a:pt x="24" y="78"/>
                </a:cubicBezTo>
                <a:cubicBezTo>
                  <a:pt x="26" y="78"/>
                  <a:pt x="28" y="75"/>
                  <a:pt x="30" y="75"/>
                </a:cubicBezTo>
                <a:cubicBezTo>
                  <a:pt x="29" y="77"/>
                  <a:pt x="27" y="78"/>
                  <a:pt x="26" y="80"/>
                </a:cubicBezTo>
                <a:cubicBezTo>
                  <a:pt x="27" y="79"/>
                  <a:pt x="27" y="80"/>
                  <a:pt x="27" y="80"/>
                </a:cubicBezTo>
                <a:cubicBezTo>
                  <a:pt x="34" y="79"/>
                  <a:pt x="39" y="77"/>
                  <a:pt x="45" y="75"/>
                </a:cubicBezTo>
                <a:cubicBezTo>
                  <a:pt x="45" y="74"/>
                  <a:pt x="45" y="73"/>
                  <a:pt x="46" y="73"/>
                </a:cubicBezTo>
                <a:cubicBezTo>
                  <a:pt x="44" y="73"/>
                  <a:pt x="42" y="73"/>
                  <a:pt x="40" y="73"/>
                </a:cubicBezTo>
                <a:close/>
                <a:moveTo>
                  <a:pt x="31" y="81"/>
                </a:moveTo>
                <a:cubicBezTo>
                  <a:pt x="29" y="82"/>
                  <a:pt x="27" y="82"/>
                  <a:pt x="26" y="84"/>
                </a:cubicBezTo>
                <a:cubicBezTo>
                  <a:pt x="28" y="85"/>
                  <a:pt x="31" y="87"/>
                  <a:pt x="33" y="88"/>
                </a:cubicBezTo>
                <a:cubicBezTo>
                  <a:pt x="34" y="88"/>
                  <a:pt x="35" y="89"/>
                  <a:pt x="36" y="89"/>
                </a:cubicBezTo>
                <a:cubicBezTo>
                  <a:pt x="36" y="89"/>
                  <a:pt x="36" y="88"/>
                  <a:pt x="37" y="87"/>
                </a:cubicBezTo>
                <a:cubicBezTo>
                  <a:pt x="40" y="85"/>
                  <a:pt x="44" y="81"/>
                  <a:pt x="45" y="77"/>
                </a:cubicBezTo>
                <a:cubicBezTo>
                  <a:pt x="41" y="77"/>
                  <a:pt x="36" y="80"/>
                  <a:pt x="31" y="81"/>
                </a:cubicBezTo>
                <a:close/>
                <a:moveTo>
                  <a:pt x="39" y="88"/>
                </a:moveTo>
                <a:cubicBezTo>
                  <a:pt x="38" y="91"/>
                  <a:pt x="34" y="92"/>
                  <a:pt x="34" y="95"/>
                </a:cubicBezTo>
                <a:cubicBezTo>
                  <a:pt x="37" y="94"/>
                  <a:pt x="41" y="92"/>
                  <a:pt x="42" y="90"/>
                </a:cubicBezTo>
                <a:cubicBezTo>
                  <a:pt x="41" y="89"/>
                  <a:pt x="40" y="89"/>
                  <a:pt x="39" y="88"/>
                </a:cubicBezTo>
                <a:close/>
                <a:moveTo>
                  <a:pt x="20" y="67"/>
                </a:moveTo>
                <a:cubicBezTo>
                  <a:pt x="20" y="65"/>
                  <a:pt x="22" y="65"/>
                  <a:pt x="24" y="64"/>
                </a:cubicBezTo>
                <a:cubicBezTo>
                  <a:pt x="25" y="63"/>
                  <a:pt x="27" y="62"/>
                  <a:pt x="27" y="61"/>
                </a:cubicBezTo>
                <a:cubicBezTo>
                  <a:pt x="27" y="61"/>
                  <a:pt x="26" y="59"/>
                  <a:pt x="26" y="58"/>
                </a:cubicBezTo>
                <a:cubicBezTo>
                  <a:pt x="24" y="58"/>
                  <a:pt x="22" y="61"/>
                  <a:pt x="20" y="61"/>
                </a:cubicBezTo>
                <a:cubicBezTo>
                  <a:pt x="21" y="58"/>
                  <a:pt x="23" y="58"/>
                  <a:pt x="24" y="56"/>
                </a:cubicBezTo>
                <a:cubicBezTo>
                  <a:pt x="24" y="55"/>
                  <a:pt x="23" y="53"/>
                  <a:pt x="22" y="53"/>
                </a:cubicBezTo>
                <a:cubicBezTo>
                  <a:pt x="17" y="56"/>
                  <a:pt x="14" y="61"/>
                  <a:pt x="10" y="64"/>
                </a:cubicBezTo>
                <a:cubicBezTo>
                  <a:pt x="13" y="66"/>
                  <a:pt x="14" y="60"/>
                  <a:pt x="17" y="61"/>
                </a:cubicBezTo>
                <a:cubicBezTo>
                  <a:pt x="16" y="63"/>
                  <a:pt x="14" y="64"/>
                  <a:pt x="12" y="66"/>
                </a:cubicBezTo>
                <a:cubicBezTo>
                  <a:pt x="13" y="67"/>
                  <a:pt x="14" y="68"/>
                  <a:pt x="14" y="69"/>
                </a:cubicBezTo>
                <a:cubicBezTo>
                  <a:pt x="15" y="69"/>
                  <a:pt x="16" y="69"/>
                  <a:pt x="16" y="68"/>
                </a:cubicBezTo>
                <a:cubicBezTo>
                  <a:pt x="19" y="68"/>
                  <a:pt x="21" y="67"/>
                  <a:pt x="23" y="67"/>
                </a:cubicBezTo>
                <a:cubicBezTo>
                  <a:pt x="26" y="66"/>
                  <a:pt x="29" y="66"/>
                  <a:pt x="31" y="65"/>
                </a:cubicBezTo>
                <a:cubicBezTo>
                  <a:pt x="31" y="65"/>
                  <a:pt x="30" y="65"/>
                  <a:pt x="30" y="64"/>
                </a:cubicBezTo>
                <a:cubicBezTo>
                  <a:pt x="30" y="63"/>
                  <a:pt x="31" y="63"/>
                  <a:pt x="30" y="61"/>
                </a:cubicBezTo>
                <a:cubicBezTo>
                  <a:pt x="26" y="63"/>
                  <a:pt x="24" y="67"/>
                  <a:pt x="20" y="67"/>
                </a:cubicBezTo>
                <a:close/>
                <a:moveTo>
                  <a:pt x="19" y="70"/>
                </a:moveTo>
                <a:cubicBezTo>
                  <a:pt x="16" y="72"/>
                  <a:pt x="14" y="73"/>
                  <a:pt x="13" y="77"/>
                </a:cubicBezTo>
                <a:cubicBezTo>
                  <a:pt x="15" y="78"/>
                  <a:pt x="16" y="79"/>
                  <a:pt x="17" y="80"/>
                </a:cubicBezTo>
                <a:cubicBezTo>
                  <a:pt x="20" y="75"/>
                  <a:pt x="25" y="73"/>
                  <a:pt x="28" y="68"/>
                </a:cubicBezTo>
                <a:cubicBezTo>
                  <a:pt x="25" y="69"/>
                  <a:pt x="22" y="70"/>
                  <a:pt x="19" y="70"/>
                </a:cubicBezTo>
                <a:close/>
                <a:moveTo>
                  <a:pt x="22" y="78"/>
                </a:moveTo>
                <a:cubicBezTo>
                  <a:pt x="19" y="79"/>
                  <a:pt x="17" y="82"/>
                  <a:pt x="16" y="84"/>
                </a:cubicBezTo>
                <a:cubicBezTo>
                  <a:pt x="18" y="85"/>
                  <a:pt x="24" y="82"/>
                  <a:pt x="24" y="81"/>
                </a:cubicBezTo>
                <a:cubicBezTo>
                  <a:pt x="24" y="81"/>
                  <a:pt x="24" y="81"/>
                  <a:pt x="24" y="81"/>
                </a:cubicBezTo>
                <a:cubicBezTo>
                  <a:pt x="23" y="80"/>
                  <a:pt x="22" y="79"/>
                  <a:pt x="22" y="78"/>
                </a:cubicBezTo>
                <a:close/>
                <a:moveTo>
                  <a:pt x="11" y="69"/>
                </a:moveTo>
                <a:cubicBezTo>
                  <a:pt x="11" y="66"/>
                  <a:pt x="10" y="66"/>
                  <a:pt x="8" y="66"/>
                </a:cubicBezTo>
                <a:cubicBezTo>
                  <a:pt x="7" y="68"/>
                  <a:pt x="4" y="69"/>
                  <a:pt x="4" y="72"/>
                </a:cubicBezTo>
                <a:cubicBezTo>
                  <a:pt x="7" y="71"/>
                  <a:pt x="10" y="70"/>
                  <a:pt x="11" y="6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39" name="Freeform 306"/>
          <p:cNvSpPr/>
          <p:nvPr/>
        </p:nvSpPr>
        <p:spPr bwMode="auto">
          <a:xfrm>
            <a:off x="1554163" y="2295525"/>
            <a:ext cx="31750" cy="60325"/>
          </a:xfrm>
          <a:custGeom>
            <a:avLst/>
            <a:gdLst>
              <a:gd name="T0" fmla="*/ 10 w 10"/>
              <a:gd name="T1" fmla="*/ 14 h 19"/>
              <a:gd name="T2" fmla="*/ 9 w 10"/>
              <a:gd name="T3" fmla="*/ 17 h 19"/>
              <a:gd name="T4" fmla="*/ 2 w 10"/>
              <a:gd name="T5" fmla="*/ 7 h 19"/>
              <a:gd name="T6" fmla="*/ 6 w 10"/>
              <a:gd name="T7" fmla="*/ 15 h 19"/>
              <a:gd name="T8" fmla="*/ 3 w 10"/>
              <a:gd name="T9" fmla="*/ 0 h 19"/>
              <a:gd name="T10" fmla="*/ 4 w 10"/>
              <a:gd name="T11" fmla="*/ 1 h 19"/>
              <a:gd name="T12" fmla="*/ 10 w 10"/>
              <a:gd name="T13" fmla="*/ 14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19">
                <a:moveTo>
                  <a:pt x="10" y="14"/>
                </a:moveTo>
                <a:cubicBezTo>
                  <a:pt x="9" y="15"/>
                  <a:pt x="9" y="16"/>
                  <a:pt x="9" y="17"/>
                </a:cubicBezTo>
                <a:cubicBezTo>
                  <a:pt x="5" y="19"/>
                  <a:pt x="1" y="11"/>
                  <a:pt x="2" y="7"/>
                </a:cubicBezTo>
                <a:cubicBezTo>
                  <a:pt x="3" y="9"/>
                  <a:pt x="3" y="13"/>
                  <a:pt x="6" y="15"/>
                </a:cubicBezTo>
                <a:cubicBezTo>
                  <a:pt x="7" y="9"/>
                  <a:pt x="0" y="5"/>
                  <a:pt x="3" y="0"/>
                </a:cubicBezTo>
                <a:cubicBezTo>
                  <a:pt x="4" y="0"/>
                  <a:pt x="4" y="1"/>
                  <a:pt x="4" y="1"/>
                </a:cubicBezTo>
                <a:cubicBezTo>
                  <a:pt x="5" y="5"/>
                  <a:pt x="7" y="10"/>
                  <a:pt x="10" y="1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40" name="Freeform 307"/>
          <p:cNvSpPr/>
          <p:nvPr/>
        </p:nvSpPr>
        <p:spPr bwMode="auto">
          <a:xfrm>
            <a:off x="1477963" y="1822450"/>
            <a:ext cx="57150" cy="150813"/>
          </a:xfrm>
          <a:custGeom>
            <a:avLst/>
            <a:gdLst>
              <a:gd name="T0" fmla="*/ 17 w 18"/>
              <a:gd name="T1" fmla="*/ 48 h 48"/>
              <a:gd name="T2" fmla="*/ 12 w 18"/>
              <a:gd name="T3" fmla="*/ 37 h 48"/>
              <a:gd name="T4" fmla="*/ 2 w 18"/>
              <a:gd name="T5" fmla="*/ 6 h 48"/>
              <a:gd name="T6" fmla="*/ 2 w 18"/>
              <a:gd name="T7" fmla="*/ 0 h 48"/>
              <a:gd name="T8" fmla="*/ 4 w 18"/>
              <a:gd name="T9" fmla="*/ 4 h 48"/>
              <a:gd name="T10" fmla="*/ 7 w 18"/>
              <a:gd name="T11" fmla="*/ 14 h 48"/>
              <a:gd name="T12" fmla="*/ 10 w 18"/>
              <a:gd name="T13" fmla="*/ 25 h 48"/>
              <a:gd name="T14" fmla="*/ 17 w 18"/>
              <a:gd name="T15" fmla="*/ 45 h 48"/>
              <a:gd name="T16" fmla="*/ 17 w 18"/>
              <a:gd name="T17" fmla="*/ 48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" h="48">
                <a:moveTo>
                  <a:pt x="17" y="48"/>
                </a:moveTo>
                <a:cubicBezTo>
                  <a:pt x="14" y="45"/>
                  <a:pt x="13" y="41"/>
                  <a:pt x="12" y="37"/>
                </a:cubicBezTo>
                <a:cubicBezTo>
                  <a:pt x="8" y="27"/>
                  <a:pt x="6" y="16"/>
                  <a:pt x="2" y="6"/>
                </a:cubicBezTo>
                <a:cubicBezTo>
                  <a:pt x="1" y="5"/>
                  <a:pt x="0" y="2"/>
                  <a:pt x="2" y="0"/>
                </a:cubicBezTo>
                <a:cubicBezTo>
                  <a:pt x="4" y="1"/>
                  <a:pt x="3" y="3"/>
                  <a:pt x="4" y="4"/>
                </a:cubicBezTo>
                <a:cubicBezTo>
                  <a:pt x="4" y="7"/>
                  <a:pt x="6" y="11"/>
                  <a:pt x="7" y="14"/>
                </a:cubicBezTo>
                <a:cubicBezTo>
                  <a:pt x="8" y="18"/>
                  <a:pt x="9" y="22"/>
                  <a:pt x="10" y="25"/>
                </a:cubicBezTo>
                <a:cubicBezTo>
                  <a:pt x="12" y="33"/>
                  <a:pt x="15" y="40"/>
                  <a:pt x="17" y="45"/>
                </a:cubicBezTo>
                <a:cubicBezTo>
                  <a:pt x="17" y="45"/>
                  <a:pt x="18" y="47"/>
                  <a:pt x="17" y="4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41" name="Freeform 308"/>
          <p:cNvSpPr>
            <a:spLocks noEditPoints="1"/>
          </p:cNvSpPr>
          <p:nvPr/>
        </p:nvSpPr>
        <p:spPr bwMode="auto">
          <a:xfrm>
            <a:off x="1343025" y="1543050"/>
            <a:ext cx="393700" cy="828675"/>
          </a:xfrm>
          <a:custGeom>
            <a:avLst/>
            <a:gdLst>
              <a:gd name="T0" fmla="*/ 13 w 125"/>
              <a:gd name="T1" fmla="*/ 77 h 262"/>
              <a:gd name="T2" fmla="*/ 0 w 125"/>
              <a:gd name="T3" fmla="*/ 35 h 262"/>
              <a:gd name="T4" fmla="*/ 51 w 125"/>
              <a:gd name="T5" fmla="*/ 50 h 262"/>
              <a:gd name="T6" fmla="*/ 33 w 125"/>
              <a:gd name="T7" fmla="*/ 38 h 262"/>
              <a:gd name="T8" fmla="*/ 75 w 125"/>
              <a:gd name="T9" fmla="*/ 94 h 262"/>
              <a:gd name="T10" fmla="*/ 93 w 125"/>
              <a:gd name="T11" fmla="*/ 168 h 262"/>
              <a:gd name="T12" fmla="*/ 125 w 125"/>
              <a:gd name="T13" fmla="*/ 228 h 262"/>
              <a:gd name="T14" fmla="*/ 107 w 125"/>
              <a:gd name="T15" fmla="*/ 254 h 262"/>
              <a:gd name="T16" fmla="*/ 67 w 125"/>
              <a:gd name="T17" fmla="*/ 257 h 262"/>
              <a:gd name="T18" fmla="*/ 52 w 125"/>
              <a:gd name="T19" fmla="*/ 214 h 262"/>
              <a:gd name="T20" fmla="*/ 43 w 125"/>
              <a:gd name="T21" fmla="*/ 196 h 262"/>
              <a:gd name="T22" fmla="*/ 39 w 125"/>
              <a:gd name="T23" fmla="*/ 175 h 262"/>
              <a:gd name="T24" fmla="*/ 23 w 125"/>
              <a:gd name="T25" fmla="*/ 126 h 262"/>
              <a:gd name="T26" fmla="*/ 18 w 125"/>
              <a:gd name="T27" fmla="*/ 107 h 262"/>
              <a:gd name="T28" fmla="*/ 45 w 125"/>
              <a:gd name="T29" fmla="*/ 187 h 262"/>
              <a:gd name="T30" fmla="*/ 54 w 125"/>
              <a:gd name="T31" fmla="*/ 202 h 262"/>
              <a:gd name="T32" fmla="*/ 59 w 125"/>
              <a:gd name="T33" fmla="*/ 230 h 262"/>
              <a:gd name="T34" fmla="*/ 109 w 125"/>
              <a:gd name="T35" fmla="*/ 252 h 262"/>
              <a:gd name="T36" fmla="*/ 105 w 125"/>
              <a:gd name="T37" fmla="*/ 205 h 262"/>
              <a:gd name="T38" fmla="*/ 85 w 125"/>
              <a:gd name="T39" fmla="*/ 154 h 262"/>
              <a:gd name="T40" fmla="*/ 53 w 125"/>
              <a:gd name="T41" fmla="*/ 60 h 262"/>
              <a:gd name="T42" fmla="*/ 29 w 125"/>
              <a:gd name="T43" fmla="*/ 62 h 262"/>
              <a:gd name="T44" fmla="*/ 25 w 125"/>
              <a:gd name="T45" fmla="*/ 104 h 262"/>
              <a:gd name="T46" fmla="*/ 28 w 125"/>
              <a:gd name="T47" fmla="*/ 118 h 262"/>
              <a:gd name="T48" fmla="*/ 79 w 125"/>
              <a:gd name="T49" fmla="*/ 236 h 262"/>
              <a:gd name="T50" fmla="*/ 82 w 125"/>
              <a:gd name="T51" fmla="*/ 237 h 262"/>
              <a:gd name="T52" fmla="*/ 82 w 125"/>
              <a:gd name="T53" fmla="*/ 246 h 262"/>
              <a:gd name="T54" fmla="*/ 88 w 125"/>
              <a:gd name="T55" fmla="*/ 254 h 262"/>
              <a:gd name="T56" fmla="*/ 61 w 125"/>
              <a:gd name="T57" fmla="*/ 234 h 262"/>
              <a:gd name="T58" fmla="*/ 85 w 125"/>
              <a:gd name="T59" fmla="*/ 254 h 262"/>
              <a:gd name="T60" fmla="*/ 51 w 125"/>
              <a:gd name="T61" fmla="*/ 209 h 262"/>
              <a:gd name="T62" fmla="*/ 49 w 125"/>
              <a:gd name="T63" fmla="*/ 199 h 262"/>
              <a:gd name="T64" fmla="*/ 45 w 125"/>
              <a:gd name="T65" fmla="*/ 190 h 262"/>
              <a:gd name="T66" fmla="*/ 43 w 125"/>
              <a:gd name="T67" fmla="*/ 179 h 262"/>
              <a:gd name="T68" fmla="*/ 32 w 125"/>
              <a:gd name="T69" fmla="*/ 36 h 262"/>
              <a:gd name="T70" fmla="*/ 36 w 125"/>
              <a:gd name="T71" fmla="*/ 52 h 262"/>
              <a:gd name="T72" fmla="*/ 10 w 125"/>
              <a:gd name="T73" fmla="*/ 60 h 262"/>
              <a:gd name="T74" fmla="*/ 17 w 125"/>
              <a:gd name="T75" fmla="*/ 60 h 262"/>
              <a:gd name="T76" fmla="*/ 23 w 125"/>
              <a:gd name="T77" fmla="*/ 57 h 262"/>
              <a:gd name="T78" fmla="*/ 28 w 125"/>
              <a:gd name="T79" fmla="*/ 57 h 262"/>
              <a:gd name="T80" fmla="*/ 11 w 125"/>
              <a:gd name="T81" fmla="*/ 27 h 262"/>
              <a:gd name="T82" fmla="*/ 7 w 125"/>
              <a:gd name="T83" fmla="*/ 46 h 262"/>
              <a:gd name="T84" fmla="*/ 14 w 125"/>
              <a:gd name="T85" fmla="*/ 31 h 262"/>
              <a:gd name="T86" fmla="*/ 18 w 125"/>
              <a:gd name="T87" fmla="*/ 31 h 262"/>
              <a:gd name="T88" fmla="*/ 19 w 125"/>
              <a:gd name="T89" fmla="*/ 39 h 262"/>
              <a:gd name="T90" fmla="*/ 26 w 125"/>
              <a:gd name="T91" fmla="*/ 30 h 262"/>
              <a:gd name="T92" fmla="*/ 31 w 125"/>
              <a:gd name="T93" fmla="*/ 36 h 262"/>
              <a:gd name="T94" fmla="*/ 26 w 125"/>
              <a:gd name="T95" fmla="*/ 128 h 262"/>
              <a:gd name="T96" fmla="*/ 24 w 125"/>
              <a:gd name="T97" fmla="*/ 120 h 262"/>
              <a:gd name="T98" fmla="*/ 20 w 125"/>
              <a:gd name="T99" fmla="*/ 103 h 262"/>
              <a:gd name="T100" fmla="*/ 20 w 125"/>
              <a:gd name="T101" fmla="*/ 103 h 2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25" h="262">
                <a:moveTo>
                  <a:pt x="18" y="107"/>
                </a:moveTo>
                <a:cubicBezTo>
                  <a:pt x="17" y="104"/>
                  <a:pt x="16" y="101"/>
                  <a:pt x="14" y="100"/>
                </a:cubicBezTo>
                <a:cubicBezTo>
                  <a:pt x="13" y="94"/>
                  <a:pt x="11" y="89"/>
                  <a:pt x="9" y="83"/>
                </a:cubicBezTo>
                <a:cubicBezTo>
                  <a:pt x="10" y="81"/>
                  <a:pt x="13" y="79"/>
                  <a:pt x="13" y="77"/>
                </a:cubicBezTo>
                <a:cubicBezTo>
                  <a:pt x="13" y="76"/>
                  <a:pt x="12" y="73"/>
                  <a:pt x="12" y="72"/>
                </a:cubicBezTo>
                <a:cubicBezTo>
                  <a:pt x="11" y="67"/>
                  <a:pt x="9" y="62"/>
                  <a:pt x="7" y="57"/>
                </a:cubicBezTo>
                <a:cubicBezTo>
                  <a:pt x="6" y="53"/>
                  <a:pt x="5" y="49"/>
                  <a:pt x="4" y="46"/>
                </a:cubicBezTo>
                <a:cubicBezTo>
                  <a:pt x="2" y="42"/>
                  <a:pt x="0" y="38"/>
                  <a:pt x="0" y="35"/>
                </a:cubicBezTo>
                <a:cubicBezTo>
                  <a:pt x="11" y="25"/>
                  <a:pt x="21" y="14"/>
                  <a:pt x="30" y="3"/>
                </a:cubicBezTo>
                <a:cubicBezTo>
                  <a:pt x="31" y="1"/>
                  <a:pt x="31" y="0"/>
                  <a:pt x="32" y="0"/>
                </a:cubicBezTo>
                <a:cubicBezTo>
                  <a:pt x="34" y="0"/>
                  <a:pt x="34" y="1"/>
                  <a:pt x="34" y="3"/>
                </a:cubicBezTo>
                <a:cubicBezTo>
                  <a:pt x="40" y="19"/>
                  <a:pt x="46" y="35"/>
                  <a:pt x="51" y="50"/>
                </a:cubicBezTo>
                <a:cubicBezTo>
                  <a:pt x="52" y="52"/>
                  <a:pt x="53" y="54"/>
                  <a:pt x="52" y="55"/>
                </a:cubicBezTo>
                <a:cubicBezTo>
                  <a:pt x="48" y="54"/>
                  <a:pt x="49" y="49"/>
                  <a:pt x="47" y="47"/>
                </a:cubicBezTo>
                <a:cubicBezTo>
                  <a:pt x="46" y="41"/>
                  <a:pt x="43" y="37"/>
                  <a:pt x="42" y="31"/>
                </a:cubicBezTo>
                <a:cubicBezTo>
                  <a:pt x="40" y="33"/>
                  <a:pt x="37" y="37"/>
                  <a:pt x="33" y="38"/>
                </a:cubicBezTo>
                <a:cubicBezTo>
                  <a:pt x="35" y="43"/>
                  <a:pt x="37" y="47"/>
                  <a:pt x="39" y="52"/>
                </a:cubicBezTo>
                <a:cubicBezTo>
                  <a:pt x="44" y="53"/>
                  <a:pt x="50" y="55"/>
                  <a:pt x="53" y="57"/>
                </a:cubicBezTo>
                <a:cubicBezTo>
                  <a:pt x="60" y="64"/>
                  <a:pt x="60" y="76"/>
                  <a:pt x="65" y="85"/>
                </a:cubicBezTo>
                <a:cubicBezTo>
                  <a:pt x="67" y="89"/>
                  <a:pt x="72" y="90"/>
                  <a:pt x="75" y="94"/>
                </a:cubicBezTo>
                <a:cubicBezTo>
                  <a:pt x="76" y="95"/>
                  <a:pt x="78" y="99"/>
                  <a:pt x="78" y="101"/>
                </a:cubicBezTo>
                <a:cubicBezTo>
                  <a:pt x="78" y="106"/>
                  <a:pt x="75" y="109"/>
                  <a:pt x="76" y="115"/>
                </a:cubicBezTo>
                <a:cubicBezTo>
                  <a:pt x="77" y="121"/>
                  <a:pt x="79" y="127"/>
                  <a:pt x="80" y="133"/>
                </a:cubicBezTo>
                <a:cubicBezTo>
                  <a:pt x="84" y="145"/>
                  <a:pt x="89" y="156"/>
                  <a:pt x="93" y="168"/>
                </a:cubicBezTo>
                <a:cubicBezTo>
                  <a:pt x="97" y="178"/>
                  <a:pt x="99" y="189"/>
                  <a:pt x="104" y="198"/>
                </a:cubicBezTo>
                <a:cubicBezTo>
                  <a:pt x="103" y="199"/>
                  <a:pt x="104" y="199"/>
                  <a:pt x="104" y="200"/>
                </a:cubicBezTo>
                <a:cubicBezTo>
                  <a:pt x="107" y="204"/>
                  <a:pt x="111" y="208"/>
                  <a:pt x="115" y="212"/>
                </a:cubicBezTo>
                <a:cubicBezTo>
                  <a:pt x="119" y="216"/>
                  <a:pt x="125" y="221"/>
                  <a:pt x="125" y="228"/>
                </a:cubicBezTo>
                <a:cubicBezTo>
                  <a:pt x="125" y="231"/>
                  <a:pt x="124" y="236"/>
                  <a:pt x="123" y="239"/>
                </a:cubicBezTo>
                <a:cubicBezTo>
                  <a:pt x="122" y="244"/>
                  <a:pt x="120" y="248"/>
                  <a:pt x="117" y="251"/>
                </a:cubicBezTo>
                <a:cubicBezTo>
                  <a:pt x="115" y="255"/>
                  <a:pt x="112" y="257"/>
                  <a:pt x="107" y="256"/>
                </a:cubicBezTo>
                <a:cubicBezTo>
                  <a:pt x="106" y="256"/>
                  <a:pt x="107" y="255"/>
                  <a:pt x="107" y="254"/>
                </a:cubicBezTo>
                <a:cubicBezTo>
                  <a:pt x="103" y="254"/>
                  <a:pt x="103" y="251"/>
                  <a:pt x="101" y="250"/>
                </a:cubicBezTo>
                <a:cubicBezTo>
                  <a:pt x="98" y="252"/>
                  <a:pt x="97" y="254"/>
                  <a:pt x="92" y="254"/>
                </a:cubicBezTo>
                <a:cubicBezTo>
                  <a:pt x="92" y="255"/>
                  <a:pt x="91" y="255"/>
                  <a:pt x="90" y="256"/>
                </a:cubicBezTo>
                <a:cubicBezTo>
                  <a:pt x="83" y="257"/>
                  <a:pt x="73" y="262"/>
                  <a:pt x="67" y="257"/>
                </a:cubicBezTo>
                <a:cubicBezTo>
                  <a:pt x="63" y="250"/>
                  <a:pt x="61" y="241"/>
                  <a:pt x="58" y="233"/>
                </a:cubicBezTo>
                <a:cubicBezTo>
                  <a:pt x="54" y="231"/>
                  <a:pt x="54" y="225"/>
                  <a:pt x="52" y="220"/>
                </a:cubicBezTo>
                <a:cubicBezTo>
                  <a:pt x="51" y="218"/>
                  <a:pt x="49" y="217"/>
                  <a:pt x="50" y="215"/>
                </a:cubicBezTo>
                <a:cubicBezTo>
                  <a:pt x="50" y="214"/>
                  <a:pt x="50" y="214"/>
                  <a:pt x="52" y="214"/>
                </a:cubicBezTo>
                <a:cubicBezTo>
                  <a:pt x="50" y="212"/>
                  <a:pt x="50" y="210"/>
                  <a:pt x="49" y="208"/>
                </a:cubicBezTo>
                <a:cubicBezTo>
                  <a:pt x="47" y="209"/>
                  <a:pt x="45" y="205"/>
                  <a:pt x="48" y="204"/>
                </a:cubicBezTo>
                <a:cubicBezTo>
                  <a:pt x="48" y="202"/>
                  <a:pt x="47" y="200"/>
                  <a:pt x="47" y="199"/>
                </a:cubicBezTo>
                <a:cubicBezTo>
                  <a:pt x="46" y="198"/>
                  <a:pt x="44" y="198"/>
                  <a:pt x="43" y="196"/>
                </a:cubicBezTo>
                <a:cubicBezTo>
                  <a:pt x="43" y="195"/>
                  <a:pt x="44" y="194"/>
                  <a:pt x="45" y="194"/>
                </a:cubicBezTo>
                <a:cubicBezTo>
                  <a:pt x="44" y="192"/>
                  <a:pt x="44" y="189"/>
                  <a:pt x="41" y="189"/>
                </a:cubicBezTo>
                <a:cubicBezTo>
                  <a:pt x="40" y="186"/>
                  <a:pt x="44" y="179"/>
                  <a:pt x="38" y="178"/>
                </a:cubicBezTo>
                <a:cubicBezTo>
                  <a:pt x="38" y="176"/>
                  <a:pt x="39" y="176"/>
                  <a:pt x="39" y="175"/>
                </a:cubicBezTo>
                <a:cubicBezTo>
                  <a:pt x="35" y="164"/>
                  <a:pt x="31" y="151"/>
                  <a:pt x="27" y="140"/>
                </a:cubicBezTo>
                <a:cubicBezTo>
                  <a:pt x="27" y="139"/>
                  <a:pt x="24" y="137"/>
                  <a:pt x="25" y="135"/>
                </a:cubicBezTo>
                <a:cubicBezTo>
                  <a:pt x="25" y="134"/>
                  <a:pt x="26" y="133"/>
                  <a:pt x="27" y="133"/>
                </a:cubicBezTo>
                <a:cubicBezTo>
                  <a:pt x="25" y="131"/>
                  <a:pt x="25" y="127"/>
                  <a:pt x="23" y="126"/>
                </a:cubicBezTo>
                <a:cubicBezTo>
                  <a:pt x="24" y="124"/>
                  <a:pt x="23" y="121"/>
                  <a:pt x="22" y="119"/>
                </a:cubicBezTo>
                <a:cubicBezTo>
                  <a:pt x="21" y="120"/>
                  <a:pt x="21" y="119"/>
                  <a:pt x="20" y="119"/>
                </a:cubicBezTo>
                <a:cubicBezTo>
                  <a:pt x="20" y="116"/>
                  <a:pt x="21" y="112"/>
                  <a:pt x="18" y="112"/>
                </a:cubicBezTo>
                <a:cubicBezTo>
                  <a:pt x="17" y="111"/>
                  <a:pt x="17" y="107"/>
                  <a:pt x="18" y="107"/>
                </a:cubicBezTo>
                <a:close/>
                <a:moveTo>
                  <a:pt x="28" y="135"/>
                </a:moveTo>
                <a:cubicBezTo>
                  <a:pt x="31" y="148"/>
                  <a:pt x="37" y="162"/>
                  <a:pt x="41" y="175"/>
                </a:cubicBezTo>
                <a:cubicBezTo>
                  <a:pt x="43" y="176"/>
                  <a:pt x="44" y="177"/>
                  <a:pt x="47" y="177"/>
                </a:cubicBezTo>
                <a:cubicBezTo>
                  <a:pt x="49" y="182"/>
                  <a:pt x="44" y="183"/>
                  <a:pt x="45" y="187"/>
                </a:cubicBezTo>
                <a:cubicBezTo>
                  <a:pt x="47" y="187"/>
                  <a:pt x="49" y="187"/>
                  <a:pt x="51" y="188"/>
                </a:cubicBezTo>
                <a:cubicBezTo>
                  <a:pt x="52" y="193"/>
                  <a:pt x="48" y="193"/>
                  <a:pt x="47" y="196"/>
                </a:cubicBezTo>
                <a:cubicBezTo>
                  <a:pt x="50" y="197"/>
                  <a:pt x="53" y="198"/>
                  <a:pt x="54" y="200"/>
                </a:cubicBezTo>
                <a:cubicBezTo>
                  <a:pt x="54" y="201"/>
                  <a:pt x="54" y="201"/>
                  <a:pt x="54" y="202"/>
                </a:cubicBezTo>
                <a:cubicBezTo>
                  <a:pt x="53" y="203"/>
                  <a:pt x="51" y="204"/>
                  <a:pt x="50" y="206"/>
                </a:cubicBezTo>
                <a:cubicBezTo>
                  <a:pt x="53" y="209"/>
                  <a:pt x="59" y="208"/>
                  <a:pt x="57" y="214"/>
                </a:cubicBezTo>
                <a:cubicBezTo>
                  <a:pt x="55" y="213"/>
                  <a:pt x="54" y="214"/>
                  <a:pt x="53" y="215"/>
                </a:cubicBezTo>
                <a:cubicBezTo>
                  <a:pt x="54" y="219"/>
                  <a:pt x="55" y="227"/>
                  <a:pt x="59" y="230"/>
                </a:cubicBezTo>
                <a:cubicBezTo>
                  <a:pt x="62" y="232"/>
                  <a:pt x="67" y="232"/>
                  <a:pt x="70" y="232"/>
                </a:cubicBezTo>
                <a:cubicBezTo>
                  <a:pt x="82" y="233"/>
                  <a:pt x="94" y="236"/>
                  <a:pt x="99" y="242"/>
                </a:cubicBezTo>
                <a:cubicBezTo>
                  <a:pt x="101" y="244"/>
                  <a:pt x="102" y="247"/>
                  <a:pt x="104" y="250"/>
                </a:cubicBezTo>
                <a:cubicBezTo>
                  <a:pt x="105" y="250"/>
                  <a:pt x="106" y="253"/>
                  <a:pt x="109" y="252"/>
                </a:cubicBezTo>
                <a:cubicBezTo>
                  <a:pt x="109" y="253"/>
                  <a:pt x="110" y="253"/>
                  <a:pt x="111" y="254"/>
                </a:cubicBezTo>
                <a:cubicBezTo>
                  <a:pt x="119" y="249"/>
                  <a:pt x="120" y="237"/>
                  <a:pt x="122" y="227"/>
                </a:cubicBezTo>
                <a:cubicBezTo>
                  <a:pt x="122" y="224"/>
                  <a:pt x="120" y="221"/>
                  <a:pt x="118" y="218"/>
                </a:cubicBezTo>
                <a:cubicBezTo>
                  <a:pt x="114" y="214"/>
                  <a:pt x="109" y="210"/>
                  <a:pt x="105" y="205"/>
                </a:cubicBezTo>
                <a:cubicBezTo>
                  <a:pt x="103" y="204"/>
                  <a:pt x="102" y="203"/>
                  <a:pt x="101" y="201"/>
                </a:cubicBezTo>
                <a:cubicBezTo>
                  <a:pt x="101" y="199"/>
                  <a:pt x="99" y="196"/>
                  <a:pt x="98" y="193"/>
                </a:cubicBezTo>
                <a:cubicBezTo>
                  <a:pt x="98" y="193"/>
                  <a:pt x="98" y="192"/>
                  <a:pt x="98" y="192"/>
                </a:cubicBezTo>
                <a:cubicBezTo>
                  <a:pt x="95" y="180"/>
                  <a:pt x="90" y="166"/>
                  <a:pt x="85" y="154"/>
                </a:cubicBezTo>
                <a:cubicBezTo>
                  <a:pt x="81" y="142"/>
                  <a:pt x="76" y="128"/>
                  <a:pt x="74" y="115"/>
                </a:cubicBezTo>
                <a:cubicBezTo>
                  <a:pt x="72" y="109"/>
                  <a:pt x="75" y="107"/>
                  <a:pt x="75" y="103"/>
                </a:cubicBezTo>
                <a:cubicBezTo>
                  <a:pt x="76" y="94"/>
                  <a:pt x="67" y="92"/>
                  <a:pt x="63" y="87"/>
                </a:cubicBezTo>
                <a:cubicBezTo>
                  <a:pt x="58" y="78"/>
                  <a:pt x="58" y="68"/>
                  <a:pt x="53" y="60"/>
                </a:cubicBezTo>
                <a:cubicBezTo>
                  <a:pt x="49" y="57"/>
                  <a:pt x="39" y="53"/>
                  <a:pt x="33" y="56"/>
                </a:cubicBezTo>
                <a:cubicBezTo>
                  <a:pt x="33" y="57"/>
                  <a:pt x="33" y="59"/>
                  <a:pt x="32" y="59"/>
                </a:cubicBezTo>
                <a:cubicBezTo>
                  <a:pt x="31" y="59"/>
                  <a:pt x="32" y="57"/>
                  <a:pt x="31" y="58"/>
                </a:cubicBezTo>
                <a:cubicBezTo>
                  <a:pt x="30" y="59"/>
                  <a:pt x="30" y="60"/>
                  <a:pt x="29" y="62"/>
                </a:cubicBezTo>
                <a:cubicBezTo>
                  <a:pt x="28" y="62"/>
                  <a:pt x="27" y="63"/>
                  <a:pt x="26" y="63"/>
                </a:cubicBezTo>
                <a:cubicBezTo>
                  <a:pt x="21" y="69"/>
                  <a:pt x="17" y="78"/>
                  <a:pt x="12" y="84"/>
                </a:cubicBezTo>
                <a:cubicBezTo>
                  <a:pt x="13" y="89"/>
                  <a:pt x="15" y="96"/>
                  <a:pt x="17" y="99"/>
                </a:cubicBezTo>
                <a:cubicBezTo>
                  <a:pt x="20" y="100"/>
                  <a:pt x="23" y="101"/>
                  <a:pt x="25" y="104"/>
                </a:cubicBezTo>
                <a:cubicBezTo>
                  <a:pt x="24" y="107"/>
                  <a:pt x="20" y="107"/>
                  <a:pt x="21" y="110"/>
                </a:cubicBezTo>
                <a:cubicBezTo>
                  <a:pt x="23" y="110"/>
                  <a:pt x="25" y="110"/>
                  <a:pt x="26" y="112"/>
                </a:cubicBezTo>
                <a:cubicBezTo>
                  <a:pt x="26" y="115"/>
                  <a:pt x="23" y="115"/>
                  <a:pt x="23" y="117"/>
                </a:cubicBezTo>
                <a:cubicBezTo>
                  <a:pt x="25" y="118"/>
                  <a:pt x="26" y="118"/>
                  <a:pt x="28" y="118"/>
                </a:cubicBezTo>
                <a:cubicBezTo>
                  <a:pt x="32" y="120"/>
                  <a:pt x="28" y="123"/>
                  <a:pt x="27" y="125"/>
                </a:cubicBezTo>
                <a:cubicBezTo>
                  <a:pt x="30" y="126"/>
                  <a:pt x="33" y="127"/>
                  <a:pt x="33" y="131"/>
                </a:cubicBezTo>
                <a:cubicBezTo>
                  <a:pt x="32" y="132"/>
                  <a:pt x="30" y="133"/>
                  <a:pt x="28" y="135"/>
                </a:cubicBezTo>
                <a:close/>
                <a:moveTo>
                  <a:pt x="79" y="236"/>
                </a:moveTo>
                <a:cubicBezTo>
                  <a:pt x="79" y="237"/>
                  <a:pt x="79" y="238"/>
                  <a:pt x="79" y="240"/>
                </a:cubicBezTo>
                <a:cubicBezTo>
                  <a:pt x="86" y="243"/>
                  <a:pt x="92" y="246"/>
                  <a:pt x="98" y="249"/>
                </a:cubicBezTo>
                <a:cubicBezTo>
                  <a:pt x="98" y="249"/>
                  <a:pt x="99" y="248"/>
                  <a:pt x="100" y="248"/>
                </a:cubicBezTo>
                <a:cubicBezTo>
                  <a:pt x="95" y="243"/>
                  <a:pt x="86" y="242"/>
                  <a:pt x="82" y="237"/>
                </a:cubicBezTo>
                <a:cubicBezTo>
                  <a:pt x="87" y="239"/>
                  <a:pt x="92" y="242"/>
                  <a:pt x="96" y="243"/>
                </a:cubicBezTo>
                <a:cubicBezTo>
                  <a:pt x="92" y="239"/>
                  <a:pt x="86" y="236"/>
                  <a:pt x="79" y="236"/>
                </a:cubicBezTo>
                <a:close/>
                <a:moveTo>
                  <a:pt x="80" y="242"/>
                </a:moveTo>
                <a:cubicBezTo>
                  <a:pt x="80" y="243"/>
                  <a:pt x="81" y="245"/>
                  <a:pt x="82" y="246"/>
                </a:cubicBezTo>
                <a:cubicBezTo>
                  <a:pt x="86" y="246"/>
                  <a:pt x="91" y="252"/>
                  <a:pt x="96" y="250"/>
                </a:cubicBezTo>
                <a:cubicBezTo>
                  <a:pt x="91" y="247"/>
                  <a:pt x="85" y="244"/>
                  <a:pt x="80" y="242"/>
                </a:cubicBezTo>
                <a:close/>
                <a:moveTo>
                  <a:pt x="82" y="246"/>
                </a:moveTo>
                <a:cubicBezTo>
                  <a:pt x="83" y="250"/>
                  <a:pt x="86" y="252"/>
                  <a:pt x="88" y="254"/>
                </a:cubicBezTo>
                <a:cubicBezTo>
                  <a:pt x="89" y="253"/>
                  <a:pt x="91" y="253"/>
                  <a:pt x="91" y="252"/>
                </a:cubicBezTo>
                <a:cubicBezTo>
                  <a:pt x="88" y="250"/>
                  <a:pt x="84" y="249"/>
                  <a:pt x="82" y="246"/>
                </a:cubicBezTo>
                <a:close/>
                <a:moveTo>
                  <a:pt x="76" y="235"/>
                </a:moveTo>
                <a:cubicBezTo>
                  <a:pt x="71" y="234"/>
                  <a:pt x="65" y="235"/>
                  <a:pt x="61" y="234"/>
                </a:cubicBezTo>
                <a:cubicBezTo>
                  <a:pt x="62" y="238"/>
                  <a:pt x="64" y="242"/>
                  <a:pt x="65" y="247"/>
                </a:cubicBezTo>
                <a:cubicBezTo>
                  <a:pt x="66" y="249"/>
                  <a:pt x="67" y="254"/>
                  <a:pt x="69" y="256"/>
                </a:cubicBezTo>
                <a:cubicBezTo>
                  <a:pt x="70" y="256"/>
                  <a:pt x="71" y="257"/>
                  <a:pt x="72" y="257"/>
                </a:cubicBezTo>
                <a:cubicBezTo>
                  <a:pt x="75" y="259"/>
                  <a:pt x="82" y="256"/>
                  <a:pt x="85" y="254"/>
                </a:cubicBezTo>
                <a:cubicBezTo>
                  <a:pt x="80" y="250"/>
                  <a:pt x="78" y="243"/>
                  <a:pt x="76" y="235"/>
                </a:cubicBezTo>
                <a:close/>
                <a:moveTo>
                  <a:pt x="51" y="209"/>
                </a:moveTo>
                <a:cubicBezTo>
                  <a:pt x="52" y="210"/>
                  <a:pt x="51" y="212"/>
                  <a:pt x="52" y="213"/>
                </a:cubicBezTo>
                <a:cubicBezTo>
                  <a:pt x="54" y="212"/>
                  <a:pt x="53" y="209"/>
                  <a:pt x="51" y="209"/>
                </a:cubicBezTo>
                <a:close/>
                <a:moveTo>
                  <a:pt x="49" y="199"/>
                </a:moveTo>
                <a:cubicBezTo>
                  <a:pt x="50" y="200"/>
                  <a:pt x="49" y="202"/>
                  <a:pt x="50" y="202"/>
                </a:cubicBezTo>
                <a:cubicBezTo>
                  <a:pt x="50" y="202"/>
                  <a:pt x="51" y="202"/>
                  <a:pt x="51" y="201"/>
                </a:cubicBezTo>
                <a:cubicBezTo>
                  <a:pt x="50" y="200"/>
                  <a:pt x="50" y="199"/>
                  <a:pt x="49" y="199"/>
                </a:cubicBezTo>
                <a:close/>
                <a:moveTo>
                  <a:pt x="45" y="190"/>
                </a:moveTo>
                <a:cubicBezTo>
                  <a:pt x="46" y="190"/>
                  <a:pt x="45" y="192"/>
                  <a:pt x="46" y="192"/>
                </a:cubicBezTo>
                <a:cubicBezTo>
                  <a:pt x="46" y="192"/>
                  <a:pt x="47" y="191"/>
                  <a:pt x="48" y="190"/>
                </a:cubicBezTo>
                <a:cubicBezTo>
                  <a:pt x="47" y="190"/>
                  <a:pt x="46" y="189"/>
                  <a:pt x="45" y="190"/>
                </a:cubicBezTo>
                <a:close/>
                <a:moveTo>
                  <a:pt x="43" y="179"/>
                </a:moveTo>
                <a:cubicBezTo>
                  <a:pt x="43" y="180"/>
                  <a:pt x="43" y="182"/>
                  <a:pt x="44" y="182"/>
                </a:cubicBezTo>
                <a:cubicBezTo>
                  <a:pt x="45" y="182"/>
                  <a:pt x="44" y="181"/>
                  <a:pt x="45" y="180"/>
                </a:cubicBezTo>
                <a:cubicBezTo>
                  <a:pt x="45" y="179"/>
                  <a:pt x="44" y="179"/>
                  <a:pt x="43" y="179"/>
                </a:cubicBezTo>
                <a:close/>
                <a:moveTo>
                  <a:pt x="41" y="28"/>
                </a:moveTo>
                <a:cubicBezTo>
                  <a:pt x="38" y="21"/>
                  <a:pt x="35" y="13"/>
                  <a:pt x="33" y="5"/>
                </a:cubicBezTo>
                <a:cubicBezTo>
                  <a:pt x="30" y="7"/>
                  <a:pt x="28" y="11"/>
                  <a:pt x="25" y="13"/>
                </a:cubicBezTo>
                <a:cubicBezTo>
                  <a:pt x="26" y="21"/>
                  <a:pt x="30" y="28"/>
                  <a:pt x="32" y="36"/>
                </a:cubicBezTo>
                <a:cubicBezTo>
                  <a:pt x="36" y="35"/>
                  <a:pt x="38" y="31"/>
                  <a:pt x="41" y="28"/>
                </a:cubicBezTo>
                <a:close/>
                <a:moveTo>
                  <a:pt x="35" y="48"/>
                </a:moveTo>
                <a:cubicBezTo>
                  <a:pt x="35" y="50"/>
                  <a:pt x="33" y="51"/>
                  <a:pt x="34" y="53"/>
                </a:cubicBezTo>
                <a:cubicBezTo>
                  <a:pt x="34" y="52"/>
                  <a:pt x="35" y="52"/>
                  <a:pt x="36" y="52"/>
                </a:cubicBezTo>
                <a:cubicBezTo>
                  <a:pt x="36" y="51"/>
                  <a:pt x="36" y="49"/>
                  <a:pt x="35" y="48"/>
                </a:cubicBezTo>
                <a:close/>
                <a:moveTo>
                  <a:pt x="32" y="53"/>
                </a:moveTo>
                <a:cubicBezTo>
                  <a:pt x="33" y="49"/>
                  <a:pt x="34" y="43"/>
                  <a:pt x="32" y="40"/>
                </a:cubicBezTo>
                <a:cubicBezTo>
                  <a:pt x="24" y="45"/>
                  <a:pt x="17" y="53"/>
                  <a:pt x="10" y="60"/>
                </a:cubicBezTo>
                <a:cubicBezTo>
                  <a:pt x="11" y="62"/>
                  <a:pt x="11" y="62"/>
                  <a:pt x="12" y="63"/>
                </a:cubicBezTo>
                <a:cubicBezTo>
                  <a:pt x="12" y="63"/>
                  <a:pt x="12" y="61"/>
                  <a:pt x="13" y="61"/>
                </a:cubicBezTo>
                <a:cubicBezTo>
                  <a:pt x="14" y="66"/>
                  <a:pt x="12" y="70"/>
                  <a:pt x="15" y="72"/>
                </a:cubicBezTo>
                <a:cubicBezTo>
                  <a:pt x="15" y="68"/>
                  <a:pt x="15" y="63"/>
                  <a:pt x="17" y="60"/>
                </a:cubicBezTo>
                <a:cubicBezTo>
                  <a:pt x="17" y="63"/>
                  <a:pt x="17" y="67"/>
                  <a:pt x="16" y="71"/>
                </a:cubicBezTo>
                <a:cubicBezTo>
                  <a:pt x="20" y="68"/>
                  <a:pt x="18" y="60"/>
                  <a:pt x="21" y="57"/>
                </a:cubicBezTo>
                <a:cubicBezTo>
                  <a:pt x="21" y="61"/>
                  <a:pt x="20" y="64"/>
                  <a:pt x="20" y="67"/>
                </a:cubicBezTo>
                <a:cubicBezTo>
                  <a:pt x="21" y="65"/>
                  <a:pt x="22" y="60"/>
                  <a:pt x="23" y="57"/>
                </a:cubicBezTo>
                <a:cubicBezTo>
                  <a:pt x="23" y="55"/>
                  <a:pt x="22" y="52"/>
                  <a:pt x="24" y="51"/>
                </a:cubicBezTo>
                <a:cubicBezTo>
                  <a:pt x="24" y="56"/>
                  <a:pt x="23" y="59"/>
                  <a:pt x="23" y="63"/>
                </a:cubicBezTo>
                <a:cubicBezTo>
                  <a:pt x="28" y="60"/>
                  <a:pt x="26" y="52"/>
                  <a:pt x="28" y="48"/>
                </a:cubicBezTo>
                <a:cubicBezTo>
                  <a:pt x="29" y="50"/>
                  <a:pt x="28" y="55"/>
                  <a:pt x="28" y="57"/>
                </a:cubicBezTo>
                <a:cubicBezTo>
                  <a:pt x="30" y="56"/>
                  <a:pt x="30" y="54"/>
                  <a:pt x="32" y="53"/>
                </a:cubicBezTo>
                <a:close/>
                <a:moveTo>
                  <a:pt x="31" y="36"/>
                </a:moveTo>
                <a:cubicBezTo>
                  <a:pt x="28" y="29"/>
                  <a:pt x="26" y="22"/>
                  <a:pt x="23" y="15"/>
                </a:cubicBezTo>
                <a:cubicBezTo>
                  <a:pt x="19" y="20"/>
                  <a:pt x="15" y="23"/>
                  <a:pt x="11" y="27"/>
                </a:cubicBezTo>
                <a:cubicBezTo>
                  <a:pt x="9" y="30"/>
                  <a:pt x="7" y="33"/>
                  <a:pt x="4" y="34"/>
                </a:cubicBezTo>
                <a:cubicBezTo>
                  <a:pt x="4" y="37"/>
                  <a:pt x="2" y="38"/>
                  <a:pt x="4" y="41"/>
                </a:cubicBezTo>
                <a:cubicBezTo>
                  <a:pt x="5" y="39"/>
                  <a:pt x="5" y="37"/>
                  <a:pt x="6" y="36"/>
                </a:cubicBezTo>
                <a:cubicBezTo>
                  <a:pt x="7" y="39"/>
                  <a:pt x="3" y="44"/>
                  <a:pt x="7" y="46"/>
                </a:cubicBezTo>
                <a:cubicBezTo>
                  <a:pt x="7" y="41"/>
                  <a:pt x="8" y="35"/>
                  <a:pt x="10" y="33"/>
                </a:cubicBezTo>
                <a:cubicBezTo>
                  <a:pt x="9" y="39"/>
                  <a:pt x="8" y="45"/>
                  <a:pt x="8" y="51"/>
                </a:cubicBezTo>
                <a:cubicBezTo>
                  <a:pt x="9" y="52"/>
                  <a:pt x="9" y="55"/>
                  <a:pt x="10" y="55"/>
                </a:cubicBezTo>
                <a:cubicBezTo>
                  <a:pt x="10" y="47"/>
                  <a:pt x="12" y="38"/>
                  <a:pt x="14" y="31"/>
                </a:cubicBezTo>
                <a:cubicBezTo>
                  <a:pt x="14" y="40"/>
                  <a:pt x="10" y="48"/>
                  <a:pt x="12" y="56"/>
                </a:cubicBezTo>
                <a:cubicBezTo>
                  <a:pt x="12" y="55"/>
                  <a:pt x="12" y="54"/>
                  <a:pt x="13" y="54"/>
                </a:cubicBezTo>
                <a:cubicBezTo>
                  <a:pt x="14" y="47"/>
                  <a:pt x="15" y="41"/>
                  <a:pt x="16" y="35"/>
                </a:cubicBezTo>
                <a:cubicBezTo>
                  <a:pt x="16" y="34"/>
                  <a:pt x="16" y="31"/>
                  <a:pt x="18" y="31"/>
                </a:cubicBezTo>
                <a:cubicBezTo>
                  <a:pt x="17" y="38"/>
                  <a:pt x="16" y="44"/>
                  <a:pt x="15" y="51"/>
                </a:cubicBezTo>
                <a:cubicBezTo>
                  <a:pt x="17" y="50"/>
                  <a:pt x="16" y="49"/>
                  <a:pt x="18" y="49"/>
                </a:cubicBezTo>
                <a:cubicBezTo>
                  <a:pt x="18" y="48"/>
                  <a:pt x="17" y="48"/>
                  <a:pt x="18" y="47"/>
                </a:cubicBezTo>
                <a:cubicBezTo>
                  <a:pt x="19" y="45"/>
                  <a:pt x="19" y="42"/>
                  <a:pt x="19" y="39"/>
                </a:cubicBezTo>
                <a:cubicBezTo>
                  <a:pt x="20" y="36"/>
                  <a:pt x="21" y="32"/>
                  <a:pt x="22" y="28"/>
                </a:cubicBezTo>
                <a:cubicBezTo>
                  <a:pt x="22" y="27"/>
                  <a:pt x="22" y="25"/>
                  <a:pt x="23" y="24"/>
                </a:cubicBezTo>
                <a:cubicBezTo>
                  <a:pt x="24" y="30"/>
                  <a:pt x="20" y="38"/>
                  <a:pt x="20" y="46"/>
                </a:cubicBezTo>
                <a:cubicBezTo>
                  <a:pt x="24" y="44"/>
                  <a:pt x="22" y="34"/>
                  <a:pt x="26" y="30"/>
                </a:cubicBezTo>
                <a:cubicBezTo>
                  <a:pt x="26" y="34"/>
                  <a:pt x="24" y="38"/>
                  <a:pt x="24" y="42"/>
                </a:cubicBezTo>
                <a:cubicBezTo>
                  <a:pt x="28" y="41"/>
                  <a:pt x="27" y="35"/>
                  <a:pt x="28" y="33"/>
                </a:cubicBezTo>
                <a:cubicBezTo>
                  <a:pt x="29" y="35"/>
                  <a:pt x="29" y="36"/>
                  <a:pt x="29" y="38"/>
                </a:cubicBezTo>
                <a:cubicBezTo>
                  <a:pt x="29" y="38"/>
                  <a:pt x="30" y="37"/>
                  <a:pt x="31" y="36"/>
                </a:cubicBezTo>
                <a:close/>
                <a:moveTo>
                  <a:pt x="26" y="128"/>
                </a:moveTo>
                <a:cubicBezTo>
                  <a:pt x="27" y="129"/>
                  <a:pt x="26" y="131"/>
                  <a:pt x="28" y="132"/>
                </a:cubicBezTo>
                <a:cubicBezTo>
                  <a:pt x="29" y="131"/>
                  <a:pt x="29" y="131"/>
                  <a:pt x="29" y="130"/>
                </a:cubicBezTo>
                <a:cubicBezTo>
                  <a:pt x="28" y="130"/>
                  <a:pt x="27" y="128"/>
                  <a:pt x="26" y="128"/>
                </a:cubicBezTo>
                <a:close/>
                <a:moveTo>
                  <a:pt x="24" y="120"/>
                </a:moveTo>
                <a:cubicBezTo>
                  <a:pt x="25" y="120"/>
                  <a:pt x="24" y="122"/>
                  <a:pt x="25" y="123"/>
                </a:cubicBezTo>
                <a:cubicBezTo>
                  <a:pt x="25" y="122"/>
                  <a:pt x="26" y="122"/>
                  <a:pt x="26" y="120"/>
                </a:cubicBezTo>
                <a:cubicBezTo>
                  <a:pt x="25" y="120"/>
                  <a:pt x="24" y="120"/>
                  <a:pt x="24" y="120"/>
                </a:cubicBezTo>
                <a:close/>
                <a:moveTo>
                  <a:pt x="22" y="112"/>
                </a:moveTo>
                <a:cubicBezTo>
                  <a:pt x="21" y="112"/>
                  <a:pt x="21" y="114"/>
                  <a:pt x="22" y="114"/>
                </a:cubicBezTo>
                <a:cubicBezTo>
                  <a:pt x="22" y="113"/>
                  <a:pt x="23" y="113"/>
                  <a:pt x="22" y="112"/>
                </a:cubicBezTo>
                <a:close/>
                <a:moveTo>
                  <a:pt x="20" y="103"/>
                </a:moveTo>
                <a:cubicBezTo>
                  <a:pt x="20" y="103"/>
                  <a:pt x="19" y="102"/>
                  <a:pt x="18" y="102"/>
                </a:cubicBezTo>
                <a:cubicBezTo>
                  <a:pt x="18" y="103"/>
                  <a:pt x="19" y="104"/>
                  <a:pt x="19" y="105"/>
                </a:cubicBezTo>
                <a:cubicBezTo>
                  <a:pt x="20" y="105"/>
                  <a:pt x="20" y="105"/>
                  <a:pt x="21" y="104"/>
                </a:cubicBezTo>
                <a:cubicBezTo>
                  <a:pt x="20" y="104"/>
                  <a:pt x="21" y="103"/>
                  <a:pt x="20" y="10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42" name="Freeform 309"/>
          <p:cNvSpPr/>
          <p:nvPr/>
        </p:nvSpPr>
        <p:spPr bwMode="auto">
          <a:xfrm>
            <a:off x="1406525" y="1752600"/>
            <a:ext cx="220663" cy="514350"/>
          </a:xfrm>
          <a:custGeom>
            <a:avLst/>
            <a:gdLst>
              <a:gd name="T0" fmla="*/ 68 w 70"/>
              <a:gd name="T1" fmla="*/ 163 h 163"/>
              <a:gd name="T2" fmla="*/ 47 w 70"/>
              <a:gd name="T3" fmla="*/ 155 h 163"/>
              <a:gd name="T4" fmla="*/ 40 w 70"/>
              <a:gd name="T5" fmla="*/ 135 h 163"/>
              <a:gd name="T6" fmla="*/ 29 w 70"/>
              <a:gd name="T7" fmla="*/ 98 h 163"/>
              <a:gd name="T8" fmla="*/ 20 w 70"/>
              <a:gd name="T9" fmla="*/ 75 h 163"/>
              <a:gd name="T10" fmla="*/ 13 w 70"/>
              <a:gd name="T11" fmla="*/ 50 h 163"/>
              <a:gd name="T12" fmla="*/ 10 w 70"/>
              <a:gd name="T13" fmla="*/ 42 h 163"/>
              <a:gd name="T14" fmla="*/ 7 w 70"/>
              <a:gd name="T15" fmla="*/ 33 h 163"/>
              <a:gd name="T16" fmla="*/ 5 w 70"/>
              <a:gd name="T17" fmla="*/ 25 h 163"/>
              <a:gd name="T18" fmla="*/ 3 w 70"/>
              <a:gd name="T19" fmla="*/ 12 h 163"/>
              <a:gd name="T20" fmla="*/ 9 w 70"/>
              <a:gd name="T21" fmla="*/ 4 h 163"/>
              <a:gd name="T22" fmla="*/ 15 w 70"/>
              <a:gd name="T23" fmla="*/ 0 h 163"/>
              <a:gd name="T24" fmla="*/ 20 w 70"/>
              <a:gd name="T25" fmla="*/ 9 h 163"/>
              <a:gd name="T26" fmla="*/ 21 w 70"/>
              <a:gd name="T27" fmla="*/ 18 h 163"/>
              <a:gd name="T28" fmla="*/ 16 w 70"/>
              <a:gd name="T29" fmla="*/ 4 h 163"/>
              <a:gd name="T30" fmla="*/ 5 w 70"/>
              <a:gd name="T31" fmla="*/ 12 h 163"/>
              <a:gd name="T32" fmla="*/ 9 w 70"/>
              <a:gd name="T33" fmla="*/ 31 h 163"/>
              <a:gd name="T34" fmla="*/ 12 w 70"/>
              <a:gd name="T35" fmla="*/ 44 h 163"/>
              <a:gd name="T36" fmla="*/ 15 w 70"/>
              <a:gd name="T37" fmla="*/ 50 h 163"/>
              <a:gd name="T38" fmla="*/ 23 w 70"/>
              <a:gd name="T39" fmla="*/ 75 h 163"/>
              <a:gd name="T40" fmla="*/ 43 w 70"/>
              <a:gd name="T41" fmla="*/ 138 h 163"/>
              <a:gd name="T42" fmla="*/ 46 w 70"/>
              <a:gd name="T43" fmla="*/ 150 h 163"/>
              <a:gd name="T44" fmla="*/ 53 w 70"/>
              <a:gd name="T45" fmla="*/ 155 h 163"/>
              <a:gd name="T46" fmla="*/ 66 w 70"/>
              <a:gd name="T47" fmla="*/ 160 h 163"/>
              <a:gd name="T48" fmla="*/ 62 w 70"/>
              <a:gd name="T49" fmla="*/ 140 h 163"/>
              <a:gd name="T50" fmla="*/ 49 w 70"/>
              <a:gd name="T51" fmla="*/ 102 h 163"/>
              <a:gd name="T52" fmla="*/ 46 w 70"/>
              <a:gd name="T53" fmla="*/ 93 h 163"/>
              <a:gd name="T54" fmla="*/ 44 w 70"/>
              <a:gd name="T55" fmla="*/ 83 h 163"/>
              <a:gd name="T56" fmla="*/ 43 w 70"/>
              <a:gd name="T57" fmla="*/ 77 h 163"/>
              <a:gd name="T58" fmla="*/ 48 w 70"/>
              <a:gd name="T59" fmla="*/ 93 h 163"/>
              <a:gd name="T60" fmla="*/ 69 w 70"/>
              <a:gd name="T61" fmla="*/ 160 h 163"/>
              <a:gd name="T62" fmla="*/ 68 w 70"/>
              <a:gd name="T63" fmla="*/ 163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0" h="163">
                <a:moveTo>
                  <a:pt x="68" y="163"/>
                </a:moveTo>
                <a:cubicBezTo>
                  <a:pt x="60" y="163"/>
                  <a:pt x="53" y="158"/>
                  <a:pt x="47" y="155"/>
                </a:cubicBezTo>
                <a:cubicBezTo>
                  <a:pt x="44" y="150"/>
                  <a:pt x="42" y="142"/>
                  <a:pt x="40" y="135"/>
                </a:cubicBezTo>
                <a:cubicBezTo>
                  <a:pt x="36" y="123"/>
                  <a:pt x="33" y="111"/>
                  <a:pt x="29" y="98"/>
                </a:cubicBezTo>
                <a:cubicBezTo>
                  <a:pt x="26" y="90"/>
                  <a:pt x="23" y="82"/>
                  <a:pt x="20" y="75"/>
                </a:cubicBezTo>
                <a:cubicBezTo>
                  <a:pt x="17" y="66"/>
                  <a:pt x="16" y="58"/>
                  <a:pt x="13" y="50"/>
                </a:cubicBezTo>
                <a:cubicBezTo>
                  <a:pt x="12" y="47"/>
                  <a:pt x="11" y="45"/>
                  <a:pt x="10" y="42"/>
                </a:cubicBezTo>
                <a:cubicBezTo>
                  <a:pt x="9" y="39"/>
                  <a:pt x="8" y="36"/>
                  <a:pt x="7" y="33"/>
                </a:cubicBezTo>
                <a:cubicBezTo>
                  <a:pt x="6" y="31"/>
                  <a:pt x="6" y="28"/>
                  <a:pt x="5" y="25"/>
                </a:cubicBezTo>
                <a:cubicBezTo>
                  <a:pt x="3" y="21"/>
                  <a:pt x="0" y="18"/>
                  <a:pt x="3" y="12"/>
                </a:cubicBezTo>
                <a:cubicBezTo>
                  <a:pt x="3" y="11"/>
                  <a:pt x="7" y="6"/>
                  <a:pt x="9" y="4"/>
                </a:cubicBezTo>
                <a:cubicBezTo>
                  <a:pt x="10" y="3"/>
                  <a:pt x="15" y="0"/>
                  <a:pt x="15" y="0"/>
                </a:cubicBezTo>
                <a:cubicBezTo>
                  <a:pt x="18" y="0"/>
                  <a:pt x="19" y="5"/>
                  <a:pt x="20" y="9"/>
                </a:cubicBezTo>
                <a:cubicBezTo>
                  <a:pt x="21" y="12"/>
                  <a:pt x="23" y="16"/>
                  <a:pt x="21" y="18"/>
                </a:cubicBezTo>
                <a:cubicBezTo>
                  <a:pt x="18" y="14"/>
                  <a:pt x="18" y="7"/>
                  <a:pt x="16" y="4"/>
                </a:cubicBezTo>
                <a:cubicBezTo>
                  <a:pt x="11" y="4"/>
                  <a:pt x="7" y="9"/>
                  <a:pt x="5" y="12"/>
                </a:cubicBezTo>
                <a:cubicBezTo>
                  <a:pt x="3" y="18"/>
                  <a:pt x="7" y="25"/>
                  <a:pt x="9" y="31"/>
                </a:cubicBezTo>
                <a:cubicBezTo>
                  <a:pt x="10" y="36"/>
                  <a:pt x="11" y="40"/>
                  <a:pt x="12" y="44"/>
                </a:cubicBezTo>
                <a:cubicBezTo>
                  <a:pt x="13" y="46"/>
                  <a:pt x="14" y="48"/>
                  <a:pt x="15" y="50"/>
                </a:cubicBezTo>
                <a:cubicBezTo>
                  <a:pt x="18" y="58"/>
                  <a:pt x="20" y="66"/>
                  <a:pt x="23" y="75"/>
                </a:cubicBezTo>
                <a:cubicBezTo>
                  <a:pt x="31" y="95"/>
                  <a:pt x="36" y="117"/>
                  <a:pt x="43" y="138"/>
                </a:cubicBezTo>
                <a:cubicBezTo>
                  <a:pt x="44" y="142"/>
                  <a:pt x="46" y="146"/>
                  <a:pt x="46" y="150"/>
                </a:cubicBezTo>
                <a:cubicBezTo>
                  <a:pt x="48" y="153"/>
                  <a:pt x="50" y="154"/>
                  <a:pt x="53" y="155"/>
                </a:cubicBezTo>
                <a:cubicBezTo>
                  <a:pt x="57" y="157"/>
                  <a:pt x="60" y="160"/>
                  <a:pt x="66" y="160"/>
                </a:cubicBezTo>
                <a:cubicBezTo>
                  <a:pt x="66" y="153"/>
                  <a:pt x="63" y="147"/>
                  <a:pt x="62" y="140"/>
                </a:cubicBezTo>
                <a:cubicBezTo>
                  <a:pt x="59" y="127"/>
                  <a:pt x="54" y="114"/>
                  <a:pt x="49" y="102"/>
                </a:cubicBezTo>
                <a:cubicBezTo>
                  <a:pt x="48" y="99"/>
                  <a:pt x="47" y="96"/>
                  <a:pt x="46" y="93"/>
                </a:cubicBezTo>
                <a:cubicBezTo>
                  <a:pt x="45" y="89"/>
                  <a:pt x="45" y="86"/>
                  <a:pt x="44" y="83"/>
                </a:cubicBezTo>
                <a:cubicBezTo>
                  <a:pt x="43" y="81"/>
                  <a:pt x="41" y="79"/>
                  <a:pt x="43" y="77"/>
                </a:cubicBezTo>
                <a:cubicBezTo>
                  <a:pt x="46" y="81"/>
                  <a:pt x="46" y="88"/>
                  <a:pt x="48" y="93"/>
                </a:cubicBezTo>
                <a:cubicBezTo>
                  <a:pt x="56" y="114"/>
                  <a:pt x="64" y="137"/>
                  <a:pt x="69" y="160"/>
                </a:cubicBezTo>
                <a:cubicBezTo>
                  <a:pt x="70" y="160"/>
                  <a:pt x="69" y="162"/>
                  <a:pt x="68" y="16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43" name="Freeform 310"/>
          <p:cNvSpPr>
            <a:spLocks noEditPoints="1"/>
          </p:cNvSpPr>
          <p:nvPr/>
        </p:nvSpPr>
        <p:spPr bwMode="auto">
          <a:xfrm>
            <a:off x="4459288" y="3906838"/>
            <a:ext cx="33337" cy="30162"/>
          </a:xfrm>
          <a:custGeom>
            <a:avLst/>
            <a:gdLst>
              <a:gd name="T0" fmla="*/ 4 w 11"/>
              <a:gd name="T1" fmla="*/ 1 h 10"/>
              <a:gd name="T2" fmla="*/ 5 w 11"/>
              <a:gd name="T3" fmla="*/ 1 h 10"/>
              <a:gd name="T4" fmla="*/ 7 w 11"/>
              <a:gd name="T5" fmla="*/ 0 h 10"/>
              <a:gd name="T6" fmla="*/ 2 w 11"/>
              <a:gd name="T7" fmla="*/ 7 h 10"/>
              <a:gd name="T8" fmla="*/ 4 w 11"/>
              <a:gd name="T9" fmla="*/ 1 h 10"/>
              <a:gd name="T10" fmla="*/ 3 w 11"/>
              <a:gd name="T11" fmla="*/ 5 h 10"/>
              <a:gd name="T12" fmla="*/ 4 w 11"/>
              <a:gd name="T13" fmla="*/ 6 h 10"/>
              <a:gd name="T14" fmla="*/ 6 w 11"/>
              <a:gd name="T15" fmla="*/ 2 h 10"/>
              <a:gd name="T16" fmla="*/ 3 w 11"/>
              <a:gd name="T17" fmla="*/ 5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1" h="10">
                <a:moveTo>
                  <a:pt x="4" y="1"/>
                </a:moveTo>
                <a:cubicBezTo>
                  <a:pt x="5" y="1"/>
                  <a:pt x="5" y="1"/>
                  <a:pt x="5" y="1"/>
                </a:cubicBezTo>
                <a:cubicBezTo>
                  <a:pt x="6" y="2"/>
                  <a:pt x="6" y="0"/>
                  <a:pt x="7" y="0"/>
                </a:cubicBezTo>
                <a:cubicBezTo>
                  <a:pt x="11" y="4"/>
                  <a:pt x="5" y="10"/>
                  <a:pt x="2" y="7"/>
                </a:cubicBezTo>
                <a:cubicBezTo>
                  <a:pt x="0" y="6"/>
                  <a:pt x="1" y="1"/>
                  <a:pt x="4" y="1"/>
                </a:cubicBezTo>
                <a:close/>
                <a:moveTo>
                  <a:pt x="3" y="5"/>
                </a:moveTo>
                <a:cubicBezTo>
                  <a:pt x="4" y="5"/>
                  <a:pt x="4" y="6"/>
                  <a:pt x="4" y="6"/>
                </a:cubicBezTo>
                <a:cubicBezTo>
                  <a:pt x="5" y="5"/>
                  <a:pt x="6" y="4"/>
                  <a:pt x="6" y="2"/>
                </a:cubicBezTo>
                <a:cubicBezTo>
                  <a:pt x="4" y="3"/>
                  <a:pt x="3" y="3"/>
                  <a:pt x="3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44" name="Freeform 311"/>
          <p:cNvSpPr>
            <a:spLocks noEditPoints="1"/>
          </p:cNvSpPr>
          <p:nvPr/>
        </p:nvSpPr>
        <p:spPr bwMode="auto">
          <a:xfrm>
            <a:off x="4440238" y="3949700"/>
            <a:ext cx="26987" cy="25400"/>
          </a:xfrm>
          <a:custGeom>
            <a:avLst/>
            <a:gdLst>
              <a:gd name="T0" fmla="*/ 9 w 9"/>
              <a:gd name="T1" fmla="*/ 2 h 8"/>
              <a:gd name="T2" fmla="*/ 8 w 9"/>
              <a:gd name="T3" fmla="*/ 7 h 8"/>
              <a:gd name="T4" fmla="*/ 3 w 9"/>
              <a:gd name="T5" fmla="*/ 8 h 8"/>
              <a:gd name="T6" fmla="*/ 4 w 9"/>
              <a:gd name="T7" fmla="*/ 0 h 8"/>
              <a:gd name="T8" fmla="*/ 9 w 9"/>
              <a:gd name="T9" fmla="*/ 2 h 8"/>
              <a:gd name="T10" fmla="*/ 4 w 9"/>
              <a:gd name="T11" fmla="*/ 2 h 8"/>
              <a:gd name="T12" fmla="*/ 4 w 9"/>
              <a:gd name="T13" fmla="*/ 5 h 8"/>
              <a:gd name="T14" fmla="*/ 6 w 9"/>
              <a:gd name="T15" fmla="*/ 3 h 8"/>
              <a:gd name="T16" fmla="*/ 4 w 9"/>
              <a:gd name="T17" fmla="*/ 2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9" h="8">
                <a:moveTo>
                  <a:pt x="9" y="2"/>
                </a:moveTo>
                <a:cubicBezTo>
                  <a:pt x="9" y="4"/>
                  <a:pt x="8" y="5"/>
                  <a:pt x="8" y="7"/>
                </a:cubicBezTo>
                <a:cubicBezTo>
                  <a:pt x="6" y="7"/>
                  <a:pt x="4" y="8"/>
                  <a:pt x="3" y="8"/>
                </a:cubicBezTo>
                <a:cubicBezTo>
                  <a:pt x="0" y="6"/>
                  <a:pt x="0" y="0"/>
                  <a:pt x="4" y="0"/>
                </a:cubicBezTo>
                <a:cubicBezTo>
                  <a:pt x="6" y="0"/>
                  <a:pt x="7" y="2"/>
                  <a:pt x="9" y="2"/>
                </a:cubicBezTo>
                <a:close/>
                <a:moveTo>
                  <a:pt x="4" y="2"/>
                </a:moveTo>
                <a:cubicBezTo>
                  <a:pt x="3" y="3"/>
                  <a:pt x="3" y="5"/>
                  <a:pt x="4" y="5"/>
                </a:cubicBezTo>
                <a:cubicBezTo>
                  <a:pt x="5" y="5"/>
                  <a:pt x="6" y="5"/>
                  <a:pt x="6" y="3"/>
                </a:cubicBezTo>
                <a:cubicBezTo>
                  <a:pt x="6" y="3"/>
                  <a:pt x="5" y="2"/>
                  <a:pt x="4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45" name="Freeform 312"/>
          <p:cNvSpPr>
            <a:spLocks noEditPoints="1"/>
          </p:cNvSpPr>
          <p:nvPr/>
        </p:nvSpPr>
        <p:spPr bwMode="auto">
          <a:xfrm>
            <a:off x="4271963" y="3849688"/>
            <a:ext cx="31750" cy="34925"/>
          </a:xfrm>
          <a:custGeom>
            <a:avLst/>
            <a:gdLst>
              <a:gd name="T0" fmla="*/ 3 w 10"/>
              <a:gd name="T1" fmla="*/ 10 h 11"/>
              <a:gd name="T2" fmla="*/ 4 w 10"/>
              <a:gd name="T3" fmla="*/ 1 h 11"/>
              <a:gd name="T4" fmla="*/ 3 w 10"/>
              <a:gd name="T5" fmla="*/ 10 h 11"/>
              <a:gd name="T6" fmla="*/ 3 w 10"/>
              <a:gd name="T7" fmla="*/ 5 h 11"/>
              <a:gd name="T8" fmla="*/ 5 w 10"/>
              <a:gd name="T9" fmla="*/ 7 h 11"/>
              <a:gd name="T10" fmla="*/ 6 w 10"/>
              <a:gd name="T11" fmla="*/ 4 h 11"/>
              <a:gd name="T12" fmla="*/ 3 w 10"/>
              <a:gd name="T13" fmla="*/ 5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" h="11">
                <a:moveTo>
                  <a:pt x="3" y="10"/>
                </a:moveTo>
                <a:cubicBezTo>
                  <a:pt x="0" y="8"/>
                  <a:pt x="1" y="2"/>
                  <a:pt x="4" y="1"/>
                </a:cubicBezTo>
                <a:cubicBezTo>
                  <a:pt x="9" y="0"/>
                  <a:pt x="10" y="11"/>
                  <a:pt x="3" y="10"/>
                </a:cubicBezTo>
                <a:close/>
                <a:moveTo>
                  <a:pt x="3" y="5"/>
                </a:moveTo>
                <a:cubicBezTo>
                  <a:pt x="4" y="6"/>
                  <a:pt x="4" y="7"/>
                  <a:pt x="5" y="7"/>
                </a:cubicBezTo>
                <a:cubicBezTo>
                  <a:pt x="6" y="7"/>
                  <a:pt x="6" y="6"/>
                  <a:pt x="6" y="4"/>
                </a:cubicBezTo>
                <a:cubicBezTo>
                  <a:pt x="5" y="3"/>
                  <a:pt x="4" y="4"/>
                  <a:pt x="3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46" name="Freeform 313"/>
          <p:cNvSpPr>
            <a:spLocks noEditPoints="1"/>
          </p:cNvSpPr>
          <p:nvPr/>
        </p:nvSpPr>
        <p:spPr bwMode="auto">
          <a:xfrm>
            <a:off x="4259263" y="3897313"/>
            <a:ext cx="25400" cy="26987"/>
          </a:xfrm>
          <a:custGeom>
            <a:avLst/>
            <a:gdLst>
              <a:gd name="T0" fmla="*/ 3 w 8"/>
              <a:gd name="T1" fmla="*/ 0 h 9"/>
              <a:gd name="T2" fmla="*/ 8 w 8"/>
              <a:gd name="T3" fmla="*/ 2 h 9"/>
              <a:gd name="T4" fmla="*/ 3 w 8"/>
              <a:gd name="T5" fmla="*/ 8 h 9"/>
              <a:gd name="T6" fmla="*/ 3 w 8"/>
              <a:gd name="T7" fmla="*/ 0 h 9"/>
              <a:gd name="T8" fmla="*/ 4 w 8"/>
              <a:gd name="T9" fmla="*/ 2 h 9"/>
              <a:gd name="T10" fmla="*/ 3 w 8"/>
              <a:gd name="T11" fmla="*/ 5 h 9"/>
              <a:gd name="T12" fmla="*/ 6 w 8"/>
              <a:gd name="T13" fmla="*/ 2 h 9"/>
              <a:gd name="T14" fmla="*/ 4 w 8"/>
              <a:gd name="T15" fmla="*/ 2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" h="9">
                <a:moveTo>
                  <a:pt x="3" y="0"/>
                </a:moveTo>
                <a:cubicBezTo>
                  <a:pt x="5" y="0"/>
                  <a:pt x="6" y="1"/>
                  <a:pt x="8" y="2"/>
                </a:cubicBezTo>
                <a:cubicBezTo>
                  <a:pt x="8" y="6"/>
                  <a:pt x="6" y="9"/>
                  <a:pt x="3" y="8"/>
                </a:cubicBezTo>
                <a:cubicBezTo>
                  <a:pt x="0" y="8"/>
                  <a:pt x="0" y="3"/>
                  <a:pt x="3" y="0"/>
                </a:cubicBezTo>
                <a:close/>
                <a:moveTo>
                  <a:pt x="4" y="2"/>
                </a:moveTo>
                <a:cubicBezTo>
                  <a:pt x="4" y="3"/>
                  <a:pt x="3" y="4"/>
                  <a:pt x="3" y="5"/>
                </a:cubicBezTo>
                <a:cubicBezTo>
                  <a:pt x="5" y="6"/>
                  <a:pt x="5" y="4"/>
                  <a:pt x="6" y="2"/>
                </a:cubicBezTo>
                <a:cubicBezTo>
                  <a:pt x="5" y="2"/>
                  <a:pt x="4" y="2"/>
                  <a:pt x="4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47" name="Freeform 314"/>
          <p:cNvSpPr/>
          <p:nvPr/>
        </p:nvSpPr>
        <p:spPr bwMode="auto">
          <a:xfrm>
            <a:off x="3686175" y="4035425"/>
            <a:ext cx="3175" cy="3175"/>
          </a:xfrm>
          <a:custGeom>
            <a:avLst/>
            <a:gdLst>
              <a:gd name="T0" fmla="*/ 1 w 1"/>
              <a:gd name="T1" fmla="*/ 0 h 1"/>
              <a:gd name="T2" fmla="*/ 1 w 1"/>
              <a:gd name="T3" fmla="*/ 1 h 1"/>
              <a:gd name="T4" fmla="*/ 0 w 1"/>
              <a:gd name="T5" fmla="*/ 1 h 1"/>
              <a:gd name="T6" fmla="*/ 1 w 1"/>
              <a:gd name="T7" fmla="*/ 0 h 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" h="1">
                <a:moveTo>
                  <a:pt x="1" y="0"/>
                </a:moveTo>
                <a:cubicBezTo>
                  <a:pt x="1" y="1"/>
                  <a:pt x="1" y="1"/>
                  <a:pt x="1" y="1"/>
                </a:cubicBezTo>
                <a:cubicBezTo>
                  <a:pt x="0" y="1"/>
                  <a:pt x="0" y="1"/>
                  <a:pt x="0" y="1"/>
                </a:cubicBezTo>
                <a:cubicBezTo>
                  <a:pt x="0" y="0"/>
                  <a:pt x="0" y="0"/>
                  <a:pt x="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48" name="Freeform 315"/>
          <p:cNvSpPr>
            <a:spLocks noEditPoints="1"/>
          </p:cNvSpPr>
          <p:nvPr/>
        </p:nvSpPr>
        <p:spPr bwMode="auto">
          <a:xfrm>
            <a:off x="3600450" y="3827463"/>
            <a:ext cx="914400" cy="804862"/>
          </a:xfrm>
          <a:custGeom>
            <a:avLst/>
            <a:gdLst>
              <a:gd name="T0" fmla="*/ 17 w 290"/>
              <a:gd name="T1" fmla="*/ 153 h 255"/>
              <a:gd name="T2" fmla="*/ 10 w 290"/>
              <a:gd name="T3" fmla="*/ 29 h 255"/>
              <a:gd name="T4" fmla="*/ 100 w 290"/>
              <a:gd name="T5" fmla="*/ 7 h 255"/>
              <a:gd name="T6" fmla="*/ 195 w 290"/>
              <a:gd name="T7" fmla="*/ 41 h 255"/>
              <a:gd name="T8" fmla="*/ 206 w 290"/>
              <a:gd name="T9" fmla="*/ 36 h 255"/>
              <a:gd name="T10" fmla="*/ 271 w 290"/>
              <a:gd name="T11" fmla="*/ 12 h 255"/>
              <a:gd name="T12" fmla="*/ 281 w 290"/>
              <a:gd name="T13" fmla="*/ 54 h 255"/>
              <a:gd name="T14" fmla="*/ 264 w 290"/>
              <a:gd name="T15" fmla="*/ 184 h 255"/>
              <a:gd name="T16" fmla="*/ 198 w 290"/>
              <a:gd name="T17" fmla="*/ 153 h 255"/>
              <a:gd name="T18" fmla="*/ 184 w 290"/>
              <a:gd name="T19" fmla="*/ 187 h 255"/>
              <a:gd name="T20" fmla="*/ 151 w 290"/>
              <a:gd name="T21" fmla="*/ 189 h 255"/>
              <a:gd name="T22" fmla="*/ 132 w 290"/>
              <a:gd name="T23" fmla="*/ 171 h 255"/>
              <a:gd name="T24" fmla="*/ 124 w 290"/>
              <a:gd name="T25" fmla="*/ 95 h 255"/>
              <a:gd name="T26" fmla="*/ 77 w 290"/>
              <a:gd name="T27" fmla="*/ 101 h 255"/>
              <a:gd name="T28" fmla="*/ 58 w 290"/>
              <a:gd name="T29" fmla="*/ 253 h 255"/>
              <a:gd name="T30" fmla="*/ 283 w 290"/>
              <a:gd name="T31" fmla="*/ 19 h 255"/>
              <a:gd name="T32" fmla="*/ 209 w 290"/>
              <a:gd name="T33" fmla="*/ 34 h 255"/>
              <a:gd name="T34" fmla="*/ 267 w 290"/>
              <a:gd name="T35" fmla="*/ 130 h 255"/>
              <a:gd name="T36" fmla="*/ 267 w 290"/>
              <a:gd name="T37" fmla="*/ 89 h 255"/>
              <a:gd name="T38" fmla="*/ 192 w 290"/>
              <a:gd name="T39" fmla="*/ 142 h 255"/>
              <a:gd name="T40" fmla="*/ 263 w 290"/>
              <a:gd name="T41" fmla="*/ 118 h 255"/>
              <a:gd name="T42" fmla="*/ 265 w 290"/>
              <a:gd name="T43" fmla="*/ 84 h 255"/>
              <a:gd name="T44" fmla="*/ 248 w 290"/>
              <a:gd name="T45" fmla="*/ 88 h 255"/>
              <a:gd name="T46" fmla="*/ 229 w 290"/>
              <a:gd name="T47" fmla="*/ 39 h 255"/>
              <a:gd name="T48" fmla="*/ 260 w 290"/>
              <a:gd name="T49" fmla="*/ 177 h 255"/>
              <a:gd name="T50" fmla="*/ 250 w 290"/>
              <a:gd name="T51" fmla="*/ 93 h 255"/>
              <a:gd name="T52" fmla="*/ 152 w 290"/>
              <a:gd name="T53" fmla="*/ 97 h 255"/>
              <a:gd name="T54" fmla="*/ 180 w 290"/>
              <a:gd name="T55" fmla="*/ 120 h 255"/>
              <a:gd name="T56" fmla="*/ 220 w 290"/>
              <a:gd name="T57" fmla="*/ 118 h 255"/>
              <a:gd name="T58" fmla="*/ 209 w 290"/>
              <a:gd name="T59" fmla="*/ 131 h 255"/>
              <a:gd name="T60" fmla="*/ 251 w 290"/>
              <a:gd name="T61" fmla="*/ 110 h 255"/>
              <a:gd name="T62" fmla="*/ 207 w 290"/>
              <a:gd name="T63" fmla="*/ 53 h 255"/>
              <a:gd name="T64" fmla="*/ 203 w 290"/>
              <a:gd name="T65" fmla="*/ 76 h 255"/>
              <a:gd name="T66" fmla="*/ 156 w 290"/>
              <a:gd name="T67" fmla="*/ 46 h 255"/>
              <a:gd name="T68" fmla="*/ 68 w 290"/>
              <a:gd name="T69" fmla="*/ 63 h 255"/>
              <a:gd name="T70" fmla="*/ 191 w 290"/>
              <a:gd name="T71" fmla="*/ 135 h 255"/>
              <a:gd name="T72" fmla="*/ 187 w 290"/>
              <a:gd name="T73" fmla="*/ 147 h 255"/>
              <a:gd name="T74" fmla="*/ 191 w 290"/>
              <a:gd name="T75" fmla="*/ 135 h 255"/>
              <a:gd name="T76" fmla="*/ 107 w 290"/>
              <a:gd name="T77" fmla="*/ 13 h 255"/>
              <a:gd name="T78" fmla="*/ 34 w 290"/>
              <a:gd name="T79" fmla="*/ 33 h 255"/>
              <a:gd name="T80" fmla="*/ 137 w 290"/>
              <a:gd name="T81" fmla="*/ 46 h 255"/>
              <a:gd name="T82" fmla="*/ 93 w 290"/>
              <a:gd name="T83" fmla="*/ 95 h 255"/>
              <a:gd name="T84" fmla="*/ 136 w 290"/>
              <a:gd name="T85" fmla="*/ 57 h 255"/>
              <a:gd name="T86" fmla="*/ 141 w 290"/>
              <a:gd name="T87" fmla="*/ 227 h 255"/>
              <a:gd name="T88" fmla="*/ 143 w 290"/>
              <a:gd name="T89" fmla="*/ 149 h 255"/>
              <a:gd name="T90" fmla="*/ 145 w 290"/>
              <a:gd name="T91" fmla="*/ 227 h 255"/>
              <a:gd name="T92" fmla="*/ 141 w 290"/>
              <a:gd name="T93" fmla="*/ 109 h 255"/>
              <a:gd name="T94" fmla="*/ 95 w 290"/>
              <a:gd name="T95" fmla="*/ 99 h 255"/>
              <a:gd name="T96" fmla="*/ 60 w 290"/>
              <a:gd name="T97" fmla="*/ 247 h 255"/>
              <a:gd name="T98" fmla="*/ 60 w 290"/>
              <a:gd name="T99" fmla="*/ 247 h 255"/>
              <a:gd name="T100" fmla="*/ 66 w 290"/>
              <a:gd name="T101" fmla="*/ 171 h 255"/>
              <a:gd name="T102" fmla="*/ 63 w 290"/>
              <a:gd name="T103" fmla="*/ 245 h 255"/>
              <a:gd name="T104" fmla="*/ 33 w 290"/>
              <a:gd name="T105" fmla="*/ 36 h 255"/>
              <a:gd name="T106" fmla="*/ 64 w 290"/>
              <a:gd name="T107" fmla="*/ 60 h 255"/>
              <a:gd name="T108" fmla="*/ 14 w 290"/>
              <a:gd name="T109" fmla="*/ 44 h 255"/>
              <a:gd name="T110" fmla="*/ 36 w 290"/>
              <a:gd name="T111" fmla="*/ 76 h 255"/>
              <a:gd name="T112" fmla="*/ 23 w 290"/>
              <a:gd name="T113" fmla="*/ 115 h 255"/>
              <a:gd name="T114" fmla="*/ 64 w 290"/>
              <a:gd name="T115" fmla="*/ 154 h 255"/>
              <a:gd name="T116" fmla="*/ 39 w 290"/>
              <a:gd name="T117" fmla="*/ 192 h 255"/>
              <a:gd name="T118" fmla="*/ 13 w 290"/>
              <a:gd name="T119" fmla="*/ 186 h 255"/>
              <a:gd name="T120" fmla="*/ 25 w 290"/>
              <a:gd name="T121" fmla="*/ 180 h 255"/>
              <a:gd name="T122" fmla="*/ 15 w 290"/>
              <a:gd name="T123" fmla="*/ 64 h 255"/>
              <a:gd name="T124" fmla="*/ 22 w 290"/>
              <a:gd name="T125" fmla="*/ 151 h 2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290" h="255">
                <a:moveTo>
                  <a:pt x="61" y="242"/>
                </a:moveTo>
                <a:cubicBezTo>
                  <a:pt x="61" y="236"/>
                  <a:pt x="61" y="234"/>
                  <a:pt x="62" y="228"/>
                </a:cubicBezTo>
                <a:cubicBezTo>
                  <a:pt x="61" y="227"/>
                  <a:pt x="60" y="226"/>
                  <a:pt x="58" y="226"/>
                </a:cubicBezTo>
                <a:cubicBezTo>
                  <a:pt x="50" y="212"/>
                  <a:pt x="40" y="200"/>
                  <a:pt x="31" y="187"/>
                </a:cubicBezTo>
                <a:cubicBezTo>
                  <a:pt x="29" y="194"/>
                  <a:pt x="10" y="195"/>
                  <a:pt x="11" y="185"/>
                </a:cubicBezTo>
                <a:cubicBezTo>
                  <a:pt x="13" y="184"/>
                  <a:pt x="13" y="181"/>
                  <a:pt x="15" y="182"/>
                </a:cubicBezTo>
                <a:cubicBezTo>
                  <a:pt x="16" y="173"/>
                  <a:pt x="15" y="166"/>
                  <a:pt x="16" y="159"/>
                </a:cubicBezTo>
                <a:cubicBezTo>
                  <a:pt x="16" y="157"/>
                  <a:pt x="17" y="155"/>
                  <a:pt x="17" y="153"/>
                </a:cubicBezTo>
                <a:cubicBezTo>
                  <a:pt x="17" y="147"/>
                  <a:pt x="15" y="143"/>
                  <a:pt x="15" y="138"/>
                </a:cubicBezTo>
                <a:cubicBezTo>
                  <a:pt x="15" y="132"/>
                  <a:pt x="14" y="127"/>
                  <a:pt x="14" y="121"/>
                </a:cubicBezTo>
                <a:cubicBezTo>
                  <a:pt x="14" y="120"/>
                  <a:pt x="14" y="120"/>
                  <a:pt x="15" y="119"/>
                </a:cubicBezTo>
                <a:cubicBezTo>
                  <a:pt x="13" y="113"/>
                  <a:pt x="15" y="107"/>
                  <a:pt x="15" y="102"/>
                </a:cubicBezTo>
                <a:cubicBezTo>
                  <a:pt x="13" y="89"/>
                  <a:pt x="13" y="75"/>
                  <a:pt x="12" y="62"/>
                </a:cubicBezTo>
                <a:cubicBezTo>
                  <a:pt x="14" y="59"/>
                  <a:pt x="12" y="56"/>
                  <a:pt x="11" y="53"/>
                </a:cubicBezTo>
                <a:cubicBezTo>
                  <a:pt x="11" y="49"/>
                  <a:pt x="12" y="45"/>
                  <a:pt x="12" y="41"/>
                </a:cubicBezTo>
                <a:cubicBezTo>
                  <a:pt x="12" y="37"/>
                  <a:pt x="10" y="33"/>
                  <a:pt x="10" y="29"/>
                </a:cubicBezTo>
                <a:cubicBezTo>
                  <a:pt x="10" y="28"/>
                  <a:pt x="9" y="27"/>
                  <a:pt x="7" y="27"/>
                </a:cubicBezTo>
                <a:cubicBezTo>
                  <a:pt x="6" y="25"/>
                  <a:pt x="4" y="25"/>
                  <a:pt x="3" y="23"/>
                </a:cubicBezTo>
                <a:cubicBezTo>
                  <a:pt x="0" y="20"/>
                  <a:pt x="3" y="15"/>
                  <a:pt x="7" y="14"/>
                </a:cubicBezTo>
                <a:cubicBezTo>
                  <a:pt x="8" y="14"/>
                  <a:pt x="8" y="15"/>
                  <a:pt x="9" y="15"/>
                </a:cubicBezTo>
                <a:cubicBezTo>
                  <a:pt x="25" y="12"/>
                  <a:pt x="41" y="14"/>
                  <a:pt x="57" y="11"/>
                </a:cubicBezTo>
                <a:cubicBezTo>
                  <a:pt x="66" y="12"/>
                  <a:pt x="76" y="8"/>
                  <a:pt x="85" y="10"/>
                </a:cubicBezTo>
                <a:cubicBezTo>
                  <a:pt x="87" y="9"/>
                  <a:pt x="90" y="9"/>
                  <a:pt x="92" y="8"/>
                </a:cubicBezTo>
                <a:cubicBezTo>
                  <a:pt x="95" y="8"/>
                  <a:pt x="98" y="7"/>
                  <a:pt x="100" y="7"/>
                </a:cubicBezTo>
                <a:cubicBezTo>
                  <a:pt x="102" y="8"/>
                  <a:pt x="104" y="9"/>
                  <a:pt x="105" y="9"/>
                </a:cubicBezTo>
                <a:cubicBezTo>
                  <a:pt x="110" y="13"/>
                  <a:pt x="119" y="13"/>
                  <a:pt x="124" y="17"/>
                </a:cubicBezTo>
                <a:cubicBezTo>
                  <a:pt x="128" y="18"/>
                  <a:pt x="132" y="20"/>
                  <a:pt x="136" y="22"/>
                </a:cubicBezTo>
                <a:cubicBezTo>
                  <a:pt x="140" y="23"/>
                  <a:pt x="144" y="25"/>
                  <a:pt x="148" y="26"/>
                </a:cubicBezTo>
                <a:cubicBezTo>
                  <a:pt x="150" y="27"/>
                  <a:pt x="152" y="28"/>
                  <a:pt x="154" y="29"/>
                </a:cubicBezTo>
                <a:cubicBezTo>
                  <a:pt x="156" y="30"/>
                  <a:pt x="158" y="29"/>
                  <a:pt x="160" y="30"/>
                </a:cubicBezTo>
                <a:cubicBezTo>
                  <a:pt x="164" y="32"/>
                  <a:pt x="168" y="34"/>
                  <a:pt x="172" y="34"/>
                </a:cubicBezTo>
                <a:cubicBezTo>
                  <a:pt x="179" y="38"/>
                  <a:pt x="187" y="38"/>
                  <a:pt x="195" y="41"/>
                </a:cubicBezTo>
                <a:cubicBezTo>
                  <a:pt x="196" y="43"/>
                  <a:pt x="197" y="44"/>
                  <a:pt x="196" y="47"/>
                </a:cubicBezTo>
                <a:cubicBezTo>
                  <a:pt x="193" y="51"/>
                  <a:pt x="184" y="49"/>
                  <a:pt x="177" y="51"/>
                </a:cubicBezTo>
                <a:cubicBezTo>
                  <a:pt x="170" y="60"/>
                  <a:pt x="165" y="71"/>
                  <a:pt x="159" y="82"/>
                </a:cubicBezTo>
                <a:cubicBezTo>
                  <a:pt x="162" y="81"/>
                  <a:pt x="166" y="79"/>
                  <a:pt x="169" y="79"/>
                </a:cubicBezTo>
                <a:cubicBezTo>
                  <a:pt x="178" y="77"/>
                  <a:pt x="187" y="77"/>
                  <a:pt x="195" y="75"/>
                </a:cubicBezTo>
                <a:cubicBezTo>
                  <a:pt x="197" y="74"/>
                  <a:pt x="197" y="75"/>
                  <a:pt x="198" y="75"/>
                </a:cubicBezTo>
                <a:cubicBezTo>
                  <a:pt x="198" y="74"/>
                  <a:pt x="197" y="73"/>
                  <a:pt x="197" y="72"/>
                </a:cubicBezTo>
                <a:cubicBezTo>
                  <a:pt x="199" y="59"/>
                  <a:pt x="200" y="45"/>
                  <a:pt x="206" y="36"/>
                </a:cubicBezTo>
                <a:cubicBezTo>
                  <a:pt x="202" y="31"/>
                  <a:pt x="205" y="23"/>
                  <a:pt x="207" y="16"/>
                </a:cubicBezTo>
                <a:cubicBezTo>
                  <a:pt x="208" y="11"/>
                  <a:pt x="208" y="3"/>
                  <a:pt x="212" y="1"/>
                </a:cubicBezTo>
                <a:cubicBezTo>
                  <a:pt x="214" y="0"/>
                  <a:pt x="219" y="1"/>
                  <a:pt x="222" y="1"/>
                </a:cubicBezTo>
                <a:cubicBezTo>
                  <a:pt x="226" y="2"/>
                  <a:pt x="229" y="2"/>
                  <a:pt x="233" y="3"/>
                </a:cubicBezTo>
                <a:cubicBezTo>
                  <a:pt x="236" y="4"/>
                  <a:pt x="238" y="5"/>
                  <a:pt x="240" y="6"/>
                </a:cubicBezTo>
                <a:cubicBezTo>
                  <a:pt x="245" y="7"/>
                  <a:pt x="250" y="7"/>
                  <a:pt x="254" y="8"/>
                </a:cubicBezTo>
                <a:cubicBezTo>
                  <a:pt x="257" y="9"/>
                  <a:pt x="259" y="10"/>
                  <a:pt x="261" y="11"/>
                </a:cubicBezTo>
                <a:cubicBezTo>
                  <a:pt x="264" y="11"/>
                  <a:pt x="268" y="11"/>
                  <a:pt x="271" y="12"/>
                </a:cubicBezTo>
                <a:cubicBezTo>
                  <a:pt x="272" y="12"/>
                  <a:pt x="273" y="13"/>
                  <a:pt x="274" y="13"/>
                </a:cubicBezTo>
                <a:cubicBezTo>
                  <a:pt x="275" y="13"/>
                  <a:pt x="276" y="13"/>
                  <a:pt x="277" y="13"/>
                </a:cubicBezTo>
                <a:cubicBezTo>
                  <a:pt x="280" y="14"/>
                  <a:pt x="283" y="17"/>
                  <a:pt x="285" y="17"/>
                </a:cubicBezTo>
                <a:cubicBezTo>
                  <a:pt x="286" y="19"/>
                  <a:pt x="289" y="20"/>
                  <a:pt x="289" y="23"/>
                </a:cubicBezTo>
                <a:cubicBezTo>
                  <a:pt x="289" y="27"/>
                  <a:pt x="287" y="29"/>
                  <a:pt x="285" y="31"/>
                </a:cubicBezTo>
                <a:cubicBezTo>
                  <a:pt x="286" y="34"/>
                  <a:pt x="290" y="35"/>
                  <a:pt x="289" y="39"/>
                </a:cubicBezTo>
                <a:cubicBezTo>
                  <a:pt x="289" y="40"/>
                  <a:pt x="286" y="43"/>
                  <a:pt x="285" y="46"/>
                </a:cubicBezTo>
                <a:cubicBezTo>
                  <a:pt x="284" y="49"/>
                  <a:pt x="282" y="51"/>
                  <a:pt x="281" y="54"/>
                </a:cubicBezTo>
                <a:cubicBezTo>
                  <a:pt x="280" y="57"/>
                  <a:pt x="280" y="59"/>
                  <a:pt x="279" y="62"/>
                </a:cubicBezTo>
                <a:cubicBezTo>
                  <a:pt x="278" y="64"/>
                  <a:pt x="277" y="65"/>
                  <a:pt x="277" y="66"/>
                </a:cubicBezTo>
                <a:cubicBezTo>
                  <a:pt x="276" y="67"/>
                  <a:pt x="276" y="69"/>
                  <a:pt x="276" y="71"/>
                </a:cubicBezTo>
                <a:cubicBezTo>
                  <a:pt x="274" y="75"/>
                  <a:pt x="272" y="80"/>
                  <a:pt x="271" y="85"/>
                </a:cubicBezTo>
                <a:cubicBezTo>
                  <a:pt x="270" y="91"/>
                  <a:pt x="271" y="99"/>
                  <a:pt x="270" y="106"/>
                </a:cubicBezTo>
                <a:cubicBezTo>
                  <a:pt x="269" y="123"/>
                  <a:pt x="269" y="145"/>
                  <a:pt x="269" y="164"/>
                </a:cubicBezTo>
                <a:cubicBezTo>
                  <a:pt x="269" y="166"/>
                  <a:pt x="269" y="169"/>
                  <a:pt x="269" y="172"/>
                </a:cubicBezTo>
                <a:cubicBezTo>
                  <a:pt x="269" y="179"/>
                  <a:pt x="269" y="182"/>
                  <a:pt x="264" y="184"/>
                </a:cubicBezTo>
                <a:cubicBezTo>
                  <a:pt x="262" y="184"/>
                  <a:pt x="262" y="183"/>
                  <a:pt x="260" y="184"/>
                </a:cubicBezTo>
                <a:cubicBezTo>
                  <a:pt x="259" y="182"/>
                  <a:pt x="258" y="182"/>
                  <a:pt x="256" y="181"/>
                </a:cubicBezTo>
                <a:cubicBezTo>
                  <a:pt x="255" y="164"/>
                  <a:pt x="260" y="140"/>
                  <a:pt x="258" y="123"/>
                </a:cubicBezTo>
                <a:cubicBezTo>
                  <a:pt x="242" y="128"/>
                  <a:pt x="226" y="133"/>
                  <a:pt x="212" y="139"/>
                </a:cubicBezTo>
                <a:cubicBezTo>
                  <a:pt x="210" y="139"/>
                  <a:pt x="208" y="141"/>
                  <a:pt x="206" y="142"/>
                </a:cubicBezTo>
                <a:cubicBezTo>
                  <a:pt x="205" y="142"/>
                  <a:pt x="205" y="142"/>
                  <a:pt x="204" y="142"/>
                </a:cubicBezTo>
                <a:cubicBezTo>
                  <a:pt x="199" y="144"/>
                  <a:pt x="200" y="145"/>
                  <a:pt x="199" y="150"/>
                </a:cubicBezTo>
                <a:cubicBezTo>
                  <a:pt x="199" y="151"/>
                  <a:pt x="198" y="152"/>
                  <a:pt x="198" y="153"/>
                </a:cubicBezTo>
                <a:cubicBezTo>
                  <a:pt x="198" y="166"/>
                  <a:pt x="197" y="181"/>
                  <a:pt x="196" y="195"/>
                </a:cubicBezTo>
                <a:cubicBezTo>
                  <a:pt x="196" y="198"/>
                  <a:pt x="195" y="201"/>
                  <a:pt x="196" y="205"/>
                </a:cubicBezTo>
                <a:cubicBezTo>
                  <a:pt x="194" y="208"/>
                  <a:pt x="191" y="209"/>
                  <a:pt x="188" y="210"/>
                </a:cubicBezTo>
                <a:cubicBezTo>
                  <a:pt x="187" y="208"/>
                  <a:pt x="183" y="208"/>
                  <a:pt x="182" y="206"/>
                </a:cubicBezTo>
                <a:cubicBezTo>
                  <a:pt x="183" y="206"/>
                  <a:pt x="182" y="203"/>
                  <a:pt x="182" y="203"/>
                </a:cubicBezTo>
                <a:cubicBezTo>
                  <a:pt x="182" y="202"/>
                  <a:pt x="182" y="202"/>
                  <a:pt x="183" y="201"/>
                </a:cubicBezTo>
                <a:cubicBezTo>
                  <a:pt x="183" y="199"/>
                  <a:pt x="183" y="196"/>
                  <a:pt x="183" y="194"/>
                </a:cubicBezTo>
                <a:cubicBezTo>
                  <a:pt x="183" y="192"/>
                  <a:pt x="184" y="189"/>
                  <a:pt x="184" y="187"/>
                </a:cubicBezTo>
                <a:cubicBezTo>
                  <a:pt x="184" y="177"/>
                  <a:pt x="184" y="166"/>
                  <a:pt x="185" y="156"/>
                </a:cubicBezTo>
                <a:cubicBezTo>
                  <a:pt x="185" y="153"/>
                  <a:pt x="185" y="150"/>
                  <a:pt x="185" y="148"/>
                </a:cubicBezTo>
                <a:cubicBezTo>
                  <a:pt x="186" y="143"/>
                  <a:pt x="186" y="139"/>
                  <a:pt x="182" y="137"/>
                </a:cubicBezTo>
                <a:cubicBezTo>
                  <a:pt x="173" y="129"/>
                  <a:pt x="161" y="125"/>
                  <a:pt x="152" y="117"/>
                </a:cubicBezTo>
                <a:cubicBezTo>
                  <a:pt x="151" y="136"/>
                  <a:pt x="151" y="152"/>
                  <a:pt x="152" y="170"/>
                </a:cubicBezTo>
                <a:cubicBezTo>
                  <a:pt x="152" y="172"/>
                  <a:pt x="151" y="173"/>
                  <a:pt x="151" y="175"/>
                </a:cubicBezTo>
                <a:cubicBezTo>
                  <a:pt x="151" y="176"/>
                  <a:pt x="152" y="177"/>
                  <a:pt x="152" y="178"/>
                </a:cubicBezTo>
                <a:cubicBezTo>
                  <a:pt x="152" y="182"/>
                  <a:pt x="151" y="185"/>
                  <a:pt x="151" y="189"/>
                </a:cubicBezTo>
                <a:cubicBezTo>
                  <a:pt x="151" y="200"/>
                  <a:pt x="151" y="211"/>
                  <a:pt x="152" y="224"/>
                </a:cubicBezTo>
                <a:cubicBezTo>
                  <a:pt x="154" y="225"/>
                  <a:pt x="156" y="227"/>
                  <a:pt x="158" y="229"/>
                </a:cubicBezTo>
                <a:cubicBezTo>
                  <a:pt x="158" y="230"/>
                  <a:pt x="157" y="233"/>
                  <a:pt x="156" y="234"/>
                </a:cubicBezTo>
                <a:cubicBezTo>
                  <a:pt x="154" y="237"/>
                  <a:pt x="138" y="242"/>
                  <a:pt x="134" y="236"/>
                </a:cubicBezTo>
                <a:cubicBezTo>
                  <a:pt x="132" y="232"/>
                  <a:pt x="134" y="225"/>
                  <a:pt x="141" y="225"/>
                </a:cubicBezTo>
                <a:cubicBezTo>
                  <a:pt x="142" y="209"/>
                  <a:pt x="141" y="192"/>
                  <a:pt x="140" y="175"/>
                </a:cubicBezTo>
                <a:cubicBezTo>
                  <a:pt x="138" y="174"/>
                  <a:pt x="137" y="174"/>
                  <a:pt x="136" y="175"/>
                </a:cubicBezTo>
                <a:cubicBezTo>
                  <a:pt x="133" y="173"/>
                  <a:pt x="134" y="173"/>
                  <a:pt x="132" y="171"/>
                </a:cubicBezTo>
                <a:cubicBezTo>
                  <a:pt x="131" y="170"/>
                  <a:pt x="133" y="168"/>
                  <a:pt x="133" y="166"/>
                </a:cubicBezTo>
                <a:cubicBezTo>
                  <a:pt x="134" y="161"/>
                  <a:pt x="134" y="154"/>
                  <a:pt x="135" y="148"/>
                </a:cubicBezTo>
                <a:cubicBezTo>
                  <a:pt x="135" y="146"/>
                  <a:pt x="135" y="144"/>
                  <a:pt x="135" y="141"/>
                </a:cubicBezTo>
                <a:cubicBezTo>
                  <a:pt x="136" y="133"/>
                  <a:pt x="138" y="124"/>
                  <a:pt x="138" y="117"/>
                </a:cubicBezTo>
                <a:cubicBezTo>
                  <a:pt x="139" y="114"/>
                  <a:pt x="138" y="112"/>
                  <a:pt x="138" y="110"/>
                </a:cubicBezTo>
                <a:cubicBezTo>
                  <a:pt x="139" y="106"/>
                  <a:pt x="140" y="102"/>
                  <a:pt x="140" y="97"/>
                </a:cubicBezTo>
                <a:cubicBezTo>
                  <a:pt x="142" y="97"/>
                  <a:pt x="141" y="95"/>
                  <a:pt x="141" y="94"/>
                </a:cubicBezTo>
                <a:cubicBezTo>
                  <a:pt x="135" y="94"/>
                  <a:pt x="129" y="95"/>
                  <a:pt x="124" y="95"/>
                </a:cubicBezTo>
                <a:cubicBezTo>
                  <a:pt x="117" y="96"/>
                  <a:pt x="110" y="97"/>
                  <a:pt x="102" y="98"/>
                </a:cubicBezTo>
                <a:cubicBezTo>
                  <a:pt x="103" y="116"/>
                  <a:pt x="104" y="134"/>
                  <a:pt x="102" y="151"/>
                </a:cubicBezTo>
                <a:cubicBezTo>
                  <a:pt x="104" y="154"/>
                  <a:pt x="109" y="155"/>
                  <a:pt x="107" y="162"/>
                </a:cubicBezTo>
                <a:cubicBezTo>
                  <a:pt x="103" y="166"/>
                  <a:pt x="98" y="162"/>
                  <a:pt x="92" y="163"/>
                </a:cubicBezTo>
                <a:cubicBezTo>
                  <a:pt x="91" y="162"/>
                  <a:pt x="90" y="162"/>
                  <a:pt x="89" y="161"/>
                </a:cubicBezTo>
                <a:cubicBezTo>
                  <a:pt x="88" y="157"/>
                  <a:pt x="89" y="152"/>
                  <a:pt x="93" y="153"/>
                </a:cubicBezTo>
                <a:cubicBezTo>
                  <a:pt x="94" y="137"/>
                  <a:pt x="91" y="117"/>
                  <a:pt x="93" y="99"/>
                </a:cubicBezTo>
                <a:cubicBezTo>
                  <a:pt x="87" y="100"/>
                  <a:pt x="83" y="101"/>
                  <a:pt x="77" y="101"/>
                </a:cubicBezTo>
                <a:cubicBezTo>
                  <a:pt x="76" y="118"/>
                  <a:pt x="76" y="136"/>
                  <a:pt x="76" y="148"/>
                </a:cubicBezTo>
                <a:cubicBezTo>
                  <a:pt x="75" y="173"/>
                  <a:pt x="72" y="212"/>
                  <a:pt x="75" y="243"/>
                </a:cubicBezTo>
                <a:cubicBezTo>
                  <a:pt x="76" y="243"/>
                  <a:pt x="82" y="246"/>
                  <a:pt x="80" y="250"/>
                </a:cubicBezTo>
                <a:cubicBezTo>
                  <a:pt x="79" y="251"/>
                  <a:pt x="78" y="252"/>
                  <a:pt x="76" y="253"/>
                </a:cubicBezTo>
                <a:cubicBezTo>
                  <a:pt x="75" y="253"/>
                  <a:pt x="74" y="254"/>
                  <a:pt x="74" y="254"/>
                </a:cubicBezTo>
                <a:cubicBezTo>
                  <a:pt x="73" y="255"/>
                  <a:pt x="70" y="255"/>
                  <a:pt x="68" y="255"/>
                </a:cubicBezTo>
                <a:cubicBezTo>
                  <a:pt x="67" y="255"/>
                  <a:pt x="65" y="255"/>
                  <a:pt x="64" y="255"/>
                </a:cubicBezTo>
                <a:cubicBezTo>
                  <a:pt x="64" y="255"/>
                  <a:pt x="58" y="254"/>
                  <a:pt x="58" y="253"/>
                </a:cubicBezTo>
                <a:cubicBezTo>
                  <a:pt x="54" y="251"/>
                  <a:pt x="55" y="243"/>
                  <a:pt x="61" y="242"/>
                </a:cubicBezTo>
                <a:close/>
                <a:moveTo>
                  <a:pt x="263" y="49"/>
                </a:moveTo>
                <a:cubicBezTo>
                  <a:pt x="265" y="50"/>
                  <a:pt x="269" y="53"/>
                  <a:pt x="272" y="52"/>
                </a:cubicBezTo>
                <a:cubicBezTo>
                  <a:pt x="272" y="52"/>
                  <a:pt x="274" y="49"/>
                  <a:pt x="275" y="48"/>
                </a:cubicBezTo>
                <a:cubicBezTo>
                  <a:pt x="276" y="45"/>
                  <a:pt x="277" y="41"/>
                  <a:pt x="279" y="37"/>
                </a:cubicBezTo>
                <a:cubicBezTo>
                  <a:pt x="282" y="32"/>
                  <a:pt x="285" y="28"/>
                  <a:pt x="287" y="24"/>
                </a:cubicBezTo>
                <a:cubicBezTo>
                  <a:pt x="287" y="23"/>
                  <a:pt x="287" y="23"/>
                  <a:pt x="286" y="23"/>
                </a:cubicBezTo>
                <a:cubicBezTo>
                  <a:pt x="285" y="23"/>
                  <a:pt x="284" y="21"/>
                  <a:pt x="283" y="19"/>
                </a:cubicBezTo>
                <a:cubicBezTo>
                  <a:pt x="281" y="19"/>
                  <a:pt x="279" y="16"/>
                  <a:pt x="276" y="15"/>
                </a:cubicBezTo>
                <a:cubicBezTo>
                  <a:pt x="275" y="15"/>
                  <a:pt x="274" y="15"/>
                  <a:pt x="272" y="15"/>
                </a:cubicBezTo>
                <a:cubicBezTo>
                  <a:pt x="270" y="14"/>
                  <a:pt x="267" y="13"/>
                  <a:pt x="264" y="13"/>
                </a:cubicBezTo>
                <a:cubicBezTo>
                  <a:pt x="260" y="12"/>
                  <a:pt x="258" y="11"/>
                  <a:pt x="254" y="11"/>
                </a:cubicBezTo>
                <a:cubicBezTo>
                  <a:pt x="242" y="8"/>
                  <a:pt x="230" y="5"/>
                  <a:pt x="220" y="3"/>
                </a:cubicBezTo>
                <a:cubicBezTo>
                  <a:pt x="217" y="3"/>
                  <a:pt x="214" y="3"/>
                  <a:pt x="212" y="4"/>
                </a:cubicBezTo>
                <a:cubicBezTo>
                  <a:pt x="210" y="12"/>
                  <a:pt x="208" y="21"/>
                  <a:pt x="206" y="30"/>
                </a:cubicBezTo>
                <a:cubicBezTo>
                  <a:pt x="207" y="31"/>
                  <a:pt x="207" y="33"/>
                  <a:pt x="209" y="34"/>
                </a:cubicBezTo>
                <a:cubicBezTo>
                  <a:pt x="210" y="35"/>
                  <a:pt x="211" y="34"/>
                  <a:pt x="213" y="34"/>
                </a:cubicBezTo>
                <a:cubicBezTo>
                  <a:pt x="214" y="34"/>
                  <a:pt x="216" y="35"/>
                  <a:pt x="217" y="35"/>
                </a:cubicBezTo>
                <a:cubicBezTo>
                  <a:pt x="223" y="36"/>
                  <a:pt x="231" y="37"/>
                  <a:pt x="236" y="38"/>
                </a:cubicBezTo>
                <a:cubicBezTo>
                  <a:pt x="240" y="39"/>
                  <a:pt x="243" y="41"/>
                  <a:pt x="245" y="42"/>
                </a:cubicBezTo>
                <a:cubicBezTo>
                  <a:pt x="249" y="43"/>
                  <a:pt x="251" y="44"/>
                  <a:pt x="254" y="46"/>
                </a:cubicBezTo>
                <a:cubicBezTo>
                  <a:pt x="257" y="46"/>
                  <a:pt x="259" y="48"/>
                  <a:pt x="263" y="49"/>
                </a:cubicBezTo>
                <a:close/>
                <a:moveTo>
                  <a:pt x="267" y="166"/>
                </a:moveTo>
                <a:cubicBezTo>
                  <a:pt x="266" y="152"/>
                  <a:pt x="267" y="140"/>
                  <a:pt x="267" y="130"/>
                </a:cubicBezTo>
                <a:cubicBezTo>
                  <a:pt x="266" y="120"/>
                  <a:pt x="268" y="108"/>
                  <a:pt x="268" y="97"/>
                </a:cubicBezTo>
                <a:cubicBezTo>
                  <a:pt x="268" y="88"/>
                  <a:pt x="270" y="79"/>
                  <a:pt x="272" y="69"/>
                </a:cubicBezTo>
                <a:cubicBezTo>
                  <a:pt x="274" y="61"/>
                  <a:pt x="278" y="52"/>
                  <a:pt x="283" y="45"/>
                </a:cubicBezTo>
                <a:cubicBezTo>
                  <a:pt x="284" y="43"/>
                  <a:pt x="288" y="38"/>
                  <a:pt x="287" y="37"/>
                </a:cubicBezTo>
                <a:cubicBezTo>
                  <a:pt x="286" y="37"/>
                  <a:pt x="286" y="35"/>
                  <a:pt x="285" y="34"/>
                </a:cubicBezTo>
                <a:cubicBezTo>
                  <a:pt x="279" y="46"/>
                  <a:pt x="271" y="58"/>
                  <a:pt x="271" y="73"/>
                </a:cubicBezTo>
                <a:cubicBezTo>
                  <a:pt x="270" y="75"/>
                  <a:pt x="270" y="76"/>
                  <a:pt x="270" y="79"/>
                </a:cubicBezTo>
                <a:cubicBezTo>
                  <a:pt x="267" y="82"/>
                  <a:pt x="268" y="85"/>
                  <a:pt x="267" y="89"/>
                </a:cubicBezTo>
                <a:cubicBezTo>
                  <a:pt x="267" y="94"/>
                  <a:pt x="265" y="99"/>
                  <a:pt x="265" y="103"/>
                </a:cubicBezTo>
                <a:cubicBezTo>
                  <a:pt x="264" y="106"/>
                  <a:pt x="265" y="111"/>
                  <a:pt x="263" y="113"/>
                </a:cubicBezTo>
                <a:cubicBezTo>
                  <a:pt x="261" y="114"/>
                  <a:pt x="257" y="116"/>
                  <a:pt x="254" y="117"/>
                </a:cubicBezTo>
                <a:cubicBezTo>
                  <a:pt x="246" y="120"/>
                  <a:pt x="242" y="123"/>
                  <a:pt x="234" y="126"/>
                </a:cubicBezTo>
                <a:cubicBezTo>
                  <a:pt x="231" y="127"/>
                  <a:pt x="227" y="128"/>
                  <a:pt x="224" y="129"/>
                </a:cubicBezTo>
                <a:cubicBezTo>
                  <a:pt x="222" y="130"/>
                  <a:pt x="221" y="129"/>
                  <a:pt x="219" y="130"/>
                </a:cubicBezTo>
                <a:cubicBezTo>
                  <a:pt x="215" y="132"/>
                  <a:pt x="210" y="134"/>
                  <a:pt x="205" y="135"/>
                </a:cubicBezTo>
                <a:cubicBezTo>
                  <a:pt x="200" y="137"/>
                  <a:pt x="194" y="136"/>
                  <a:pt x="192" y="142"/>
                </a:cubicBezTo>
                <a:cubicBezTo>
                  <a:pt x="193" y="159"/>
                  <a:pt x="190" y="182"/>
                  <a:pt x="189" y="204"/>
                </a:cubicBezTo>
                <a:cubicBezTo>
                  <a:pt x="191" y="203"/>
                  <a:pt x="192" y="202"/>
                  <a:pt x="193" y="201"/>
                </a:cubicBezTo>
                <a:cubicBezTo>
                  <a:pt x="194" y="182"/>
                  <a:pt x="196" y="161"/>
                  <a:pt x="197" y="143"/>
                </a:cubicBezTo>
                <a:cubicBezTo>
                  <a:pt x="200" y="141"/>
                  <a:pt x="204" y="140"/>
                  <a:pt x="208" y="139"/>
                </a:cubicBezTo>
                <a:cubicBezTo>
                  <a:pt x="215" y="135"/>
                  <a:pt x="222" y="132"/>
                  <a:pt x="229" y="130"/>
                </a:cubicBezTo>
                <a:cubicBezTo>
                  <a:pt x="233" y="129"/>
                  <a:pt x="237" y="128"/>
                  <a:pt x="241" y="127"/>
                </a:cubicBezTo>
                <a:cubicBezTo>
                  <a:pt x="243" y="126"/>
                  <a:pt x="244" y="125"/>
                  <a:pt x="246" y="124"/>
                </a:cubicBezTo>
                <a:cubicBezTo>
                  <a:pt x="251" y="122"/>
                  <a:pt x="257" y="121"/>
                  <a:pt x="263" y="118"/>
                </a:cubicBezTo>
                <a:cubicBezTo>
                  <a:pt x="265" y="130"/>
                  <a:pt x="263" y="142"/>
                  <a:pt x="263" y="152"/>
                </a:cubicBezTo>
                <a:cubicBezTo>
                  <a:pt x="263" y="160"/>
                  <a:pt x="262" y="169"/>
                  <a:pt x="263" y="178"/>
                </a:cubicBezTo>
                <a:cubicBezTo>
                  <a:pt x="268" y="176"/>
                  <a:pt x="267" y="171"/>
                  <a:pt x="267" y="166"/>
                </a:cubicBezTo>
                <a:close/>
                <a:moveTo>
                  <a:pt x="270" y="55"/>
                </a:moveTo>
                <a:cubicBezTo>
                  <a:pt x="266" y="69"/>
                  <a:pt x="261" y="80"/>
                  <a:pt x="260" y="96"/>
                </a:cubicBezTo>
                <a:cubicBezTo>
                  <a:pt x="260" y="97"/>
                  <a:pt x="260" y="97"/>
                  <a:pt x="260" y="98"/>
                </a:cubicBezTo>
                <a:cubicBezTo>
                  <a:pt x="261" y="98"/>
                  <a:pt x="261" y="100"/>
                  <a:pt x="263" y="100"/>
                </a:cubicBezTo>
                <a:cubicBezTo>
                  <a:pt x="264" y="95"/>
                  <a:pt x="264" y="89"/>
                  <a:pt x="265" y="84"/>
                </a:cubicBezTo>
                <a:cubicBezTo>
                  <a:pt x="266" y="80"/>
                  <a:pt x="267" y="77"/>
                  <a:pt x="267" y="75"/>
                </a:cubicBezTo>
                <a:cubicBezTo>
                  <a:pt x="269" y="68"/>
                  <a:pt x="271" y="62"/>
                  <a:pt x="272" y="55"/>
                </a:cubicBezTo>
                <a:cubicBezTo>
                  <a:pt x="272" y="57"/>
                  <a:pt x="271" y="55"/>
                  <a:pt x="270" y="55"/>
                </a:cubicBezTo>
                <a:close/>
                <a:moveTo>
                  <a:pt x="223" y="80"/>
                </a:moveTo>
                <a:cubicBezTo>
                  <a:pt x="224" y="81"/>
                  <a:pt x="225" y="81"/>
                  <a:pt x="226" y="81"/>
                </a:cubicBezTo>
                <a:cubicBezTo>
                  <a:pt x="229" y="82"/>
                  <a:pt x="233" y="84"/>
                  <a:pt x="236" y="85"/>
                </a:cubicBezTo>
                <a:cubicBezTo>
                  <a:pt x="239" y="86"/>
                  <a:pt x="241" y="86"/>
                  <a:pt x="243" y="87"/>
                </a:cubicBezTo>
                <a:cubicBezTo>
                  <a:pt x="245" y="87"/>
                  <a:pt x="246" y="89"/>
                  <a:pt x="248" y="88"/>
                </a:cubicBezTo>
                <a:cubicBezTo>
                  <a:pt x="248" y="89"/>
                  <a:pt x="249" y="89"/>
                  <a:pt x="249" y="89"/>
                </a:cubicBezTo>
                <a:cubicBezTo>
                  <a:pt x="249" y="89"/>
                  <a:pt x="249" y="89"/>
                  <a:pt x="249" y="89"/>
                </a:cubicBezTo>
                <a:cubicBezTo>
                  <a:pt x="252" y="91"/>
                  <a:pt x="255" y="94"/>
                  <a:pt x="258" y="96"/>
                </a:cubicBezTo>
                <a:cubicBezTo>
                  <a:pt x="259" y="79"/>
                  <a:pt x="265" y="69"/>
                  <a:pt x="267" y="55"/>
                </a:cubicBezTo>
                <a:cubicBezTo>
                  <a:pt x="260" y="53"/>
                  <a:pt x="256" y="49"/>
                  <a:pt x="250" y="47"/>
                </a:cubicBezTo>
                <a:cubicBezTo>
                  <a:pt x="249" y="46"/>
                  <a:pt x="247" y="46"/>
                  <a:pt x="245" y="45"/>
                </a:cubicBezTo>
                <a:cubicBezTo>
                  <a:pt x="241" y="43"/>
                  <a:pt x="235" y="41"/>
                  <a:pt x="231" y="40"/>
                </a:cubicBezTo>
                <a:cubicBezTo>
                  <a:pt x="230" y="40"/>
                  <a:pt x="230" y="39"/>
                  <a:pt x="229" y="39"/>
                </a:cubicBezTo>
                <a:cubicBezTo>
                  <a:pt x="225" y="39"/>
                  <a:pt x="222" y="38"/>
                  <a:pt x="217" y="37"/>
                </a:cubicBezTo>
                <a:cubicBezTo>
                  <a:pt x="210" y="48"/>
                  <a:pt x="209" y="61"/>
                  <a:pt x="208" y="77"/>
                </a:cubicBezTo>
                <a:cubicBezTo>
                  <a:pt x="215" y="77"/>
                  <a:pt x="220" y="79"/>
                  <a:pt x="223" y="80"/>
                </a:cubicBezTo>
                <a:close/>
                <a:moveTo>
                  <a:pt x="260" y="122"/>
                </a:moveTo>
                <a:cubicBezTo>
                  <a:pt x="260" y="126"/>
                  <a:pt x="261" y="134"/>
                  <a:pt x="260" y="141"/>
                </a:cubicBezTo>
                <a:cubicBezTo>
                  <a:pt x="260" y="145"/>
                  <a:pt x="260" y="150"/>
                  <a:pt x="259" y="154"/>
                </a:cubicBezTo>
                <a:cubicBezTo>
                  <a:pt x="259" y="161"/>
                  <a:pt x="258" y="168"/>
                  <a:pt x="258" y="173"/>
                </a:cubicBezTo>
                <a:cubicBezTo>
                  <a:pt x="258" y="174"/>
                  <a:pt x="257" y="177"/>
                  <a:pt x="260" y="177"/>
                </a:cubicBezTo>
                <a:cubicBezTo>
                  <a:pt x="260" y="172"/>
                  <a:pt x="260" y="166"/>
                  <a:pt x="261" y="162"/>
                </a:cubicBezTo>
                <a:cubicBezTo>
                  <a:pt x="261" y="162"/>
                  <a:pt x="260" y="161"/>
                  <a:pt x="260" y="161"/>
                </a:cubicBezTo>
                <a:cubicBezTo>
                  <a:pt x="260" y="158"/>
                  <a:pt x="260" y="154"/>
                  <a:pt x="261" y="151"/>
                </a:cubicBezTo>
                <a:cubicBezTo>
                  <a:pt x="261" y="142"/>
                  <a:pt x="262" y="137"/>
                  <a:pt x="262" y="128"/>
                </a:cubicBezTo>
                <a:cubicBezTo>
                  <a:pt x="262" y="125"/>
                  <a:pt x="262" y="122"/>
                  <a:pt x="261" y="122"/>
                </a:cubicBezTo>
                <a:cubicBezTo>
                  <a:pt x="261" y="122"/>
                  <a:pt x="261" y="122"/>
                  <a:pt x="260" y="122"/>
                </a:cubicBezTo>
                <a:close/>
                <a:moveTo>
                  <a:pt x="256" y="99"/>
                </a:moveTo>
                <a:cubicBezTo>
                  <a:pt x="255" y="96"/>
                  <a:pt x="252" y="95"/>
                  <a:pt x="250" y="93"/>
                </a:cubicBezTo>
                <a:cubicBezTo>
                  <a:pt x="236" y="87"/>
                  <a:pt x="221" y="82"/>
                  <a:pt x="206" y="79"/>
                </a:cubicBezTo>
                <a:cubicBezTo>
                  <a:pt x="205" y="78"/>
                  <a:pt x="205" y="79"/>
                  <a:pt x="205" y="79"/>
                </a:cubicBezTo>
                <a:cubicBezTo>
                  <a:pt x="200" y="77"/>
                  <a:pt x="194" y="78"/>
                  <a:pt x="188" y="78"/>
                </a:cubicBezTo>
                <a:cubicBezTo>
                  <a:pt x="183" y="78"/>
                  <a:pt x="178" y="80"/>
                  <a:pt x="173" y="80"/>
                </a:cubicBezTo>
                <a:cubicBezTo>
                  <a:pt x="169" y="80"/>
                  <a:pt x="166" y="82"/>
                  <a:pt x="162" y="83"/>
                </a:cubicBezTo>
                <a:cubicBezTo>
                  <a:pt x="159" y="84"/>
                  <a:pt x="157" y="85"/>
                  <a:pt x="155" y="86"/>
                </a:cubicBezTo>
                <a:cubicBezTo>
                  <a:pt x="155" y="88"/>
                  <a:pt x="153" y="88"/>
                  <a:pt x="152" y="89"/>
                </a:cubicBezTo>
                <a:cubicBezTo>
                  <a:pt x="151" y="93"/>
                  <a:pt x="151" y="94"/>
                  <a:pt x="152" y="97"/>
                </a:cubicBezTo>
                <a:cubicBezTo>
                  <a:pt x="152" y="98"/>
                  <a:pt x="153" y="98"/>
                  <a:pt x="153" y="99"/>
                </a:cubicBezTo>
                <a:cubicBezTo>
                  <a:pt x="153" y="99"/>
                  <a:pt x="154" y="100"/>
                  <a:pt x="154" y="100"/>
                </a:cubicBezTo>
                <a:cubicBezTo>
                  <a:pt x="156" y="103"/>
                  <a:pt x="159" y="105"/>
                  <a:pt x="162" y="107"/>
                </a:cubicBezTo>
                <a:cubicBezTo>
                  <a:pt x="163" y="107"/>
                  <a:pt x="163" y="108"/>
                  <a:pt x="164" y="108"/>
                </a:cubicBezTo>
                <a:cubicBezTo>
                  <a:pt x="171" y="113"/>
                  <a:pt x="178" y="119"/>
                  <a:pt x="187" y="121"/>
                </a:cubicBezTo>
                <a:cubicBezTo>
                  <a:pt x="188" y="122"/>
                  <a:pt x="190" y="121"/>
                  <a:pt x="191" y="123"/>
                </a:cubicBezTo>
                <a:cubicBezTo>
                  <a:pt x="190" y="124"/>
                  <a:pt x="187" y="123"/>
                  <a:pt x="186" y="123"/>
                </a:cubicBezTo>
                <a:cubicBezTo>
                  <a:pt x="184" y="122"/>
                  <a:pt x="181" y="121"/>
                  <a:pt x="180" y="120"/>
                </a:cubicBezTo>
                <a:cubicBezTo>
                  <a:pt x="171" y="116"/>
                  <a:pt x="162" y="108"/>
                  <a:pt x="154" y="102"/>
                </a:cubicBezTo>
                <a:cubicBezTo>
                  <a:pt x="153" y="102"/>
                  <a:pt x="152" y="100"/>
                  <a:pt x="152" y="102"/>
                </a:cubicBezTo>
                <a:cubicBezTo>
                  <a:pt x="152" y="104"/>
                  <a:pt x="152" y="105"/>
                  <a:pt x="152" y="109"/>
                </a:cubicBezTo>
                <a:cubicBezTo>
                  <a:pt x="154" y="109"/>
                  <a:pt x="154" y="111"/>
                  <a:pt x="156" y="111"/>
                </a:cubicBezTo>
                <a:cubicBezTo>
                  <a:pt x="160" y="116"/>
                  <a:pt x="167" y="117"/>
                  <a:pt x="171" y="121"/>
                </a:cubicBezTo>
                <a:cubicBezTo>
                  <a:pt x="178" y="125"/>
                  <a:pt x="184" y="129"/>
                  <a:pt x="191" y="133"/>
                </a:cubicBezTo>
                <a:cubicBezTo>
                  <a:pt x="191" y="130"/>
                  <a:pt x="192" y="128"/>
                  <a:pt x="193" y="127"/>
                </a:cubicBezTo>
                <a:cubicBezTo>
                  <a:pt x="202" y="122"/>
                  <a:pt x="212" y="121"/>
                  <a:pt x="220" y="118"/>
                </a:cubicBezTo>
                <a:cubicBezTo>
                  <a:pt x="221" y="118"/>
                  <a:pt x="221" y="118"/>
                  <a:pt x="222" y="118"/>
                </a:cubicBezTo>
                <a:cubicBezTo>
                  <a:pt x="223" y="118"/>
                  <a:pt x="223" y="117"/>
                  <a:pt x="224" y="117"/>
                </a:cubicBezTo>
                <a:cubicBezTo>
                  <a:pt x="234" y="113"/>
                  <a:pt x="243" y="111"/>
                  <a:pt x="253" y="107"/>
                </a:cubicBezTo>
                <a:cubicBezTo>
                  <a:pt x="255" y="107"/>
                  <a:pt x="257" y="106"/>
                  <a:pt x="260" y="105"/>
                </a:cubicBezTo>
                <a:cubicBezTo>
                  <a:pt x="261" y="105"/>
                  <a:pt x="261" y="106"/>
                  <a:pt x="262" y="106"/>
                </a:cubicBezTo>
                <a:cubicBezTo>
                  <a:pt x="262" y="102"/>
                  <a:pt x="259" y="100"/>
                  <a:pt x="256" y="99"/>
                </a:cubicBezTo>
                <a:close/>
                <a:moveTo>
                  <a:pt x="201" y="134"/>
                </a:moveTo>
                <a:cubicBezTo>
                  <a:pt x="204" y="133"/>
                  <a:pt x="206" y="132"/>
                  <a:pt x="209" y="131"/>
                </a:cubicBezTo>
                <a:cubicBezTo>
                  <a:pt x="211" y="130"/>
                  <a:pt x="213" y="130"/>
                  <a:pt x="215" y="129"/>
                </a:cubicBezTo>
                <a:cubicBezTo>
                  <a:pt x="218" y="128"/>
                  <a:pt x="221" y="126"/>
                  <a:pt x="224" y="127"/>
                </a:cubicBezTo>
                <a:cubicBezTo>
                  <a:pt x="227" y="126"/>
                  <a:pt x="229" y="124"/>
                  <a:pt x="232" y="123"/>
                </a:cubicBezTo>
                <a:cubicBezTo>
                  <a:pt x="233" y="123"/>
                  <a:pt x="235" y="123"/>
                  <a:pt x="236" y="123"/>
                </a:cubicBezTo>
                <a:cubicBezTo>
                  <a:pt x="241" y="121"/>
                  <a:pt x="245" y="118"/>
                  <a:pt x="250" y="116"/>
                </a:cubicBezTo>
                <a:cubicBezTo>
                  <a:pt x="254" y="114"/>
                  <a:pt x="258" y="113"/>
                  <a:pt x="261" y="110"/>
                </a:cubicBezTo>
                <a:cubicBezTo>
                  <a:pt x="261" y="110"/>
                  <a:pt x="260" y="109"/>
                  <a:pt x="260" y="108"/>
                </a:cubicBezTo>
                <a:cubicBezTo>
                  <a:pt x="257" y="107"/>
                  <a:pt x="254" y="109"/>
                  <a:pt x="251" y="110"/>
                </a:cubicBezTo>
                <a:cubicBezTo>
                  <a:pt x="250" y="111"/>
                  <a:pt x="248" y="111"/>
                  <a:pt x="246" y="112"/>
                </a:cubicBezTo>
                <a:cubicBezTo>
                  <a:pt x="244" y="112"/>
                  <a:pt x="242" y="113"/>
                  <a:pt x="241" y="114"/>
                </a:cubicBezTo>
                <a:cubicBezTo>
                  <a:pt x="230" y="117"/>
                  <a:pt x="218" y="120"/>
                  <a:pt x="207" y="124"/>
                </a:cubicBezTo>
                <a:cubicBezTo>
                  <a:pt x="206" y="124"/>
                  <a:pt x="204" y="125"/>
                  <a:pt x="203" y="126"/>
                </a:cubicBezTo>
                <a:cubicBezTo>
                  <a:pt x="198" y="127"/>
                  <a:pt x="191" y="129"/>
                  <a:pt x="194" y="135"/>
                </a:cubicBezTo>
                <a:cubicBezTo>
                  <a:pt x="196" y="135"/>
                  <a:pt x="199" y="134"/>
                  <a:pt x="201" y="134"/>
                </a:cubicBezTo>
                <a:close/>
                <a:moveTo>
                  <a:pt x="213" y="37"/>
                </a:moveTo>
                <a:cubicBezTo>
                  <a:pt x="210" y="41"/>
                  <a:pt x="208" y="47"/>
                  <a:pt x="207" y="53"/>
                </a:cubicBezTo>
                <a:cubicBezTo>
                  <a:pt x="206" y="61"/>
                  <a:pt x="205" y="67"/>
                  <a:pt x="205" y="75"/>
                </a:cubicBezTo>
                <a:cubicBezTo>
                  <a:pt x="205" y="75"/>
                  <a:pt x="204" y="75"/>
                  <a:pt x="204" y="76"/>
                </a:cubicBezTo>
                <a:cubicBezTo>
                  <a:pt x="205" y="76"/>
                  <a:pt x="205" y="76"/>
                  <a:pt x="206" y="76"/>
                </a:cubicBezTo>
                <a:cubicBezTo>
                  <a:pt x="207" y="64"/>
                  <a:pt x="209" y="47"/>
                  <a:pt x="214" y="37"/>
                </a:cubicBezTo>
                <a:cubicBezTo>
                  <a:pt x="214" y="37"/>
                  <a:pt x="214" y="37"/>
                  <a:pt x="213" y="37"/>
                </a:cubicBezTo>
                <a:close/>
                <a:moveTo>
                  <a:pt x="208" y="36"/>
                </a:moveTo>
                <a:cubicBezTo>
                  <a:pt x="202" y="46"/>
                  <a:pt x="201" y="61"/>
                  <a:pt x="199" y="75"/>
                </a:cubicBezTo>
                <a:cubicBezTo>
                  <a:pt x="201" y="75"/>
                  <a:pt x="201" y="76"/>
                  <a:pt x="203" y="76"/>
                </a:cubicBezTo>
                <a:cubicBezTo>
                  <a:pt x="202" y="69"/>
                  <a:pt x="204" y="62"/>
                  <a:pt x="205" y="57"/>
                </a:cubicBezTo>
                <a:cubicBezTo>
                  <a:pt x="207" y="49"/>
                  <a:pt x="207" y="43"/>
                  <a:pt x="211" y="37"/>
                </a:cubicBezTo>
                <a:cubicBezTo>
                  <a:pt x="211" y="37"/>
                  <a:pt x="211" y="37"/>
                  <a:pt x="211" y="37"/>
                </a:cubicBezTo>
                <a:cubicBezTo>
                  <a:pt x="210" y="37"/>
                  <a:pt x="209" y="36"/>
                  <a:pt x="208" y="36"/>
                </a:cubicBezTo>
                <a:close/>
                <a:moveTo>
                  <a:pt x="187" y="43"/>
                </a:moveTo>
                <a:cubicBezTo>
                  <a:pt x="186" y="42"/>
                  <a:pt x="186" y="42"/>
                  <a:pt x="185" y="42"/>
                </a:cubicBezTo>
                <a:cubicBezTo>
                  <a:pt x="179" y="42"/>
                  <a:pt x="173" y="43"/>
                  <a:pt x="166" y="44"/>
                </a:cubicBezTo>
                <a:cubicBezTo>
                  <a:pt x="163" y="44"/>
                  <a:pt x="160" y="45"/>
                  <a:pt x="156" y="46"/>
                </a:cubicBezTo>
                <a:cubicBezTo>
                  <a:pt x="153" y="46"/>
                  <a:pt x="152" y="47"/>
                  <a:pt x="149" y="47"/>
                </a:cubicBezTo>
                <a:cubicBezTo>
                  <a:pt x="147" y="47"/>
                  <a:pt x="143" y="48"/>
                  <a:pt x="141" y="48"/>
                </a:cubicBezTo>
                <a:cubicBezTo>
                  <a:pt x="135" y="48"/>
                  <a:pt x="129" y="51"/>
                  <a:pt x="124" y="52"/>
                </a:cubicBezTo>
                <a:cubicBezTo>
                  <a:pt x="120" y="53"/>
                  <a:pt x="117" y="53"/>
                  <a:pt x="114" y="53"/>
                </a:cubicBezTo>
                <a:cubicBezTo>
                  <a:pt x="110" y="54"/>
                  <a:pt x="107" y="55"/>
                  <a:pt x="104" y="55"/>
                </a:cubicBezTo>
                <a:cubicBezTo>
                  <a:pt x="100" y="56"/>
                  <a:pt x="95" y="57"/>
                  <a:pt x="91" y="57"/>
                </a:cubicBezTo>
                <a:cubicBezTo>
                  <a:pt x="83" y="59"/>
                  <a:pt x="75" y="58"/>
                  <a:pt x="69" y="60"/>
                </a:cubicBezTo>
                <a:cubicBezTo>
                  <a:pt x="68" y="61"/>
                  <a:pt x="68" y="62"/>
                  <a:pt x="68" y="63"/>
                </a:cubicBezTo>
                <a:cubicBezTo>
                  <a:pt x="69" y="64"/>
                  <a:pt x="70" y="63"/>
                  <a:pt x="71" y="64"/>
                </a:cubicBezTo>
                <a:cubicBezTo>
                  <a:pt x="79" y="63"/>
                  <a:pt x="85" y="62"/>
                  <a:pt x="94" y="62"/>
                </a:cubicBezTo>
                <a:cubicBezTo>
                  <a:pt x="103" y="62"/>
                  <a:pt x="108" y="59"/>
                  <a:pt x="115" y="58"/>
                </a:cubicBezTo>
                <a:cubicBezTo>
                  <a:pt x="119" y="57"/>
                  <a:pt x="123" y="57"/>
                  <a:pt x="127" y="56"/>
                </a:cubicBezTo>
                <a:cubicBezTo>
                  <a:pt x="145" y="52"/>
                  <a:pt x="165" y="48"/>
                  <a:pt x="184" y="48"/>
                </a:cubicBezTo>
                <a:cubicBezTo>
                  <a:pt x="188" y="47"/>
                  <a:pt x="191" y="48"/>
                  <a:pt x="195" y="46"/>
                </a:cubicBezTo>
                <a:cubicBezTo>
                  <a:pt x="195" y="41"/>
                  <a:pt x="190" y="42"/>
                  <a:pt x="187" y="43"/>
                </a:cubicBezTo>
                <a:close/>
                <a:moveTo>
                  <a:pt x="191" y="135"/>
                </a:moveTo>
                <a:cubicBezTo>
                  <a:pt x="186" y="132"/>
                  <a:pt x="181" y="129"/>
                  <a:pt x="176" y="127"/>
                </a:cubicBezTo>
                <a:cubicBezTo>
                  <a:pt x="171" y="124"/>
                  <a:pt x="166" y="120"/>
                  <a:pt x="161" y="117"/>
                </a:cubicBezTo>
                <a:cubicBezTo>
                  <a:pt x="158" y="115"/>
                  <a:pt x="155" y="113"/>
                  <a:pt x="151" y="112"/>
                </a:cubicBezTo>
                <a:cubicBezTo>
                  <a:pt x="151" y="113"/>
                  <a:pt x="152" y="114"/>
                  <a:pt x="152" y="115"/>
                </a:cubicBezTo>
                <a:cubicBezTo>
                  <a:pt x="155" y="116"/>
                  <a:pt x="156" y="118"/>
                  <a:pt x="159" y="119"/>
                </a:cubicBezTo>
                <a:cubicBezTo>
                  <a:pt x="160" y="121"/>
                  <a:pt x="164" y="122"/>
                  <a:pt x="166" y="123"/>
                </a:cubicBezTo>
                <a:cubicBezTo>
                  <a:pt x="171" y="128"/>
                  <a:pt x="181" y="131"/>
                  <a:pt x="186" y="137"/>
                </a:cubicBezTo>
                <a:cubicBezTo>
                  <a:pt x="188" y="139"/>
                  <a:pt x="187" y="143"/>
                  <a:pt x="187" y="147"/>
                </a:cubicBezTo>
                <a:cubicBezTo>
                  <a:pt x="187" y="153"/>
                  <a:pt x="186" y="159"/>
                  <a:pt x="186" y="166"/>
                </a:cubicBezTo>
                <a:cubicBezTo>
                  <a:pt x="187" y="168"/>
                  <a:pt x="186" y="171"/>
                  <a:pt x="186" y="174"/>
                </a:cubicBezTo>
                <a:cubicBezTo>
                  <a:pt x="186" y="180"/>
                  <a:pt x="186" y="187"/>
                  <a:pt x="185" y="194"/>
                </a:cubicBezTo>
                <a:cubicBezTo>
                  <a:pt x="185" y="197"/>
                  <a:pt x="184" y="200"/>
                  <a:pt x="187" y="202"/>
                </a:cubicBezTo>
                <a:cubicBezTo>
                  <a:pt x="188" y="182"/>
                  <a:pt x="190" y="160"/>
                  <a:pt x="190" y="140"/>
                </a:cubicBezTo>
                <a:cubicBezTo>
                  <a:pt x="191" y="139"/>
                  <a:pt x="190" y="137"/>
                  <a:pt x="192" y="136"/>
                </a:cubicBezTo>
                <a:cubicBezTo>
                  <a:pt x="192" y="136"/>
                  <a:pt x="192" y="136"/>
                  <a:pt x="192" y="136"/>
                </a:cubicBezTo>
                <a:cubicBezTo>
                  <a:pt x="192" y="136"/>
                  <a:pt x="191" y="136"/>
                  <a:pt x="191" y="135"/>
                </a:cubicBezTo>
                <a:close/>
                <a:moveTo>
                  <a:pt x="172" y="38"/>
                </a:moveTo>
                <a:cubicBezTo>
                  <a:pt x="167" y="35"/>
                  <a:pt x="160" y="34"/>
                  <a:pt x="155" y="31"/>
                </a:cubicBezTo>
                <a:cubicBezTo>
                  <a:pt x="149" y="29"/>
                  <a:pt x="143" y="27"/>
                  <a:pt x="137" y="25"/>
                </a:cubicBezTo>
                <a:cubicBezTo>
                  <a:pt x="135" y="23"/>
                  <a:pt x="131" y="23"/>
                  <a:pt x="128" y="22"/>
                </a:cubicBezTo>
                <a:cubicBezTo>
                  <a:pt x="127" y="22"/>
                  <a:pt x="126" y="20"/>
                  <a:pt x="125" y="19"/>
                </a:cubicBezTo>
                <a:cubicBezTo>
                  <a:pt x="121" y="18"/>
                  <a:pt x="117" y="17"/>
                  <a:pt x="113" y="16"/>
                </a:cubicBezTo>
                <a:cubicBezTo>
                  <a:pt x="112" y="15"/>
                  <a:pt x="112" y="15"/>
                  <a:pt x="111" y="14"/>
                </a:cubicBezTo>
                <a:cubicBezTo>
                  <a:pt x="109" y="14"/>
                  <a:pt x="108" y="14"/>
                  <a:pt x="107" y="13"/>
                </a:cubicBezTo>
                <a:cubicBezTo>
                  <a:pt x="104" y="13"/>
                  <a:pt x="103" y="11"/>
                  <a:pt x="101" y="10"/>
                </a:cubicBezTo>
                <a:cubicBezTo>
                  <a:pt x="97" y="9"/>
                  <a:pt x="93" y="11"/>
                  <a:pt x="89" y="12"/>
                </a:cubicBezTo>
                <a:cubicBezTo>
                  <a:pt x="86" y="12"/>
                  <a:pt x="83" y="11"/>
                  <a:pt x="80" y="12"/>
                </a:cubicBezTo>
                <a:cubicBezTo>
                  <a:pt x="76" y="12"/>
                  <a:pt x="73" y="13"/>
                  <a:pt x="70" y="13"/>
                </a:cubicBezTo>
                <a:cubicBezTo>
                  <a:pt x="61" y="14"/>
                  <a:pt x="51" y="14"/>
                  <a:pt x="42" y="15"/>
                </a:cubicBezTo>
                <a:cubicBezTo>
                  <a:pt x="31" y="15"/>
                  <a:pt x="21" y="16"/>
                  <a:pt x="11" y="17"/>
                </a:cubicBezTo>
                <a:cubicBezTo>
                  <a:pt x="19" y="21"/>
                  <a:pt x="24" y="27"/>
                  <a:pt x="32" y="31"/>
                </a:cubicBezTo>
                <a:cubicBezTo>
                  <a:pt x="32" y="32"/>
                  <a:pt x="34" y="32"/>
                  <a:pt x="34" y="33"/>
                </a:cubicBezTo>
                <a:cubicBezTo>
                  <a:pt x="40" y="36"/>
                  <a:pt x="43" y="41"/>
                  <a:pt x="49" y="42"/>
                </a:cubicBezTo>
                <a:cubicBezTo>
                  <a:pt x="55" y="47"/>
                  <a:pt x="62" y="52"/>
                  <a:pt x="69" y="55"/>
                </a:cubicBezTo>
                <a:cubicBezTo>
                  <a:pt x="70" y="56"/>
                  <a:pt x="71" y="56"/>
                  <a:pt x="71" y="57"/>
                </a:cubicBezTo>
                <a:cubicBezTo>
                  <a:pt x="79" y="55"/>
                  <a:pt x="89" y="56"/>
                  <a:pt x="98" y="54"/>
                </a:cubicBezTo>
                <a:cubicBezTo>
                  <a:pt x="102" y="52"/>
                  <a:pt x="105" y="52"/>
                  <a:pt x="109" y="51"/>
                </a:cubicBezTo>
                <a:cubicBezTo>
                  <a:pt x="112" y="51"/>
                  <a:pt x="115" y="51"/>
                  <a:pt x="118" y="51"/>
                </a:cubicBezTo>
                <a:cubicBezTo>
                  <a:pt x="119" y="51"/>
                  <a:pt x="119" y="50"/>
                  <a:pt x="120" y="50"/>
                </a:cubicBezTo>
                <a:cubicBezTo>
                  <a:pt x="125" y="49"/>
                  <a:pt x="132" y="47"/>
                  <a:pt x="137" y="46"/>
                </a:cubicBezTo>
                <a:cubicBezTo>
                  <a:pt x="142" y="45"/>
                  <a:pt x="147" y="44"/>
                  <a:pt x="151" y="44"/>
                </a:cubicBezTo>
                <a:cubicBezTo>
                  <a:pt x="158" y="43"/>
                  <a:pt x="166" y="42"/>
                  <a:pt x="173" y="39"/>
                </a:cubicBezTo>
                <a:cubicBezTo>
                  <a:pt x="174" y="40"/>
                  <a:pt x="177" y="40"/>
                  <a:pt x="178" y="39"/>
                </a:cubicBezTo>
                <a:cubicBezTo>
                  <a:pt x="176" y="39"/>
                  <a:pt x="175" y="38"/>
                  <a:pt x="172" y="38"/>
                </a:cubicBezTo>
                <a:close/>
                <a:moveTo>
                  <a:pt x="68" y="72"/>
                </a:moveTo>
                <a:cubicBezTo>
                  <a:pt x="69" y="79"/>
                  <a:pt x="65" y="89"/>
                  <a:pt x="69" y="98"/>
                </a:cubicBezTo>
                <a:cubicBezTo>
                  <a:pt x="74" y="99"/>
                  <a:pt x="81" y="98"/>
                  <a:pt x="87" y="96"/>
                </a:cubicBezTo>
                <a:cubicBezTo>
                  <a:pt x="89" y="97"/>
                  <a:pt x="91" y="96"/>
                  <a:pt x="93" y="95"/>
                </a:cubicBezTo>
                <a:cubicBezTo>
                  <a:pt x="98" y="95"/>
                  <a:pt x="105" y="95"/>
                  <a:pt x="111" y="94"/>
                </a:cubicBezTo>
                <a:cubicBezTo>
                  <a:pt x="112" y="94"/>
                  <a:pt x="113" y="93"/>
                  <a:pt x="114" y="93"/>
                </a:cubicBezTo>
                <a:cubicBezTo>
                  <a:pt x="119" y="93"/>
                  <a:pt x="124" y="92"/>
                  <a:pt x="129" y="91"/>
                </a:cubicBezTo>
                <a:cubicBezTo>
                  <a:pt x="132" y="90"/>
                  <a:pt x="139" y="90"/>
                  <a:pt x="144" y="89"/>
                </a:cubicBezTo>
                <a:cubicBezTo>
                  <a:pt x="147" y="88"/>
                  <a:pt x="149" y="88"/>
                  <a:pt x="151" y="87"/>
                </a:cubicBezTo>
                <a:cubicBezTo>
                  <a:pt x="154" y="84"/>
                  <a:pt x="157" y="81"/>
                  <a:pt x="159" y="78"/>
                </a:cubicBezTo>
                <a:cubicBezTo>
                  <a:pt x="163" y="68"/>
                  <a:pt x="169" y="60"/>
                  <a:pt x="174" y="51"/>
                </a:cubicBezTo>
                <a:cubicBezTo>
                  <a:pt x="161" y="52"/>
                  <a:pt x="148" y="55"/>
                  <a:pt x="136" y="57"/>
                </a:cubicBezTo>
                <a:cubicBezTo>
                  <a:pt x="127" y="59"/>
                  <a:pt x="118" y="60"/>
                  <a:pt x="109" y="62"/>
                </a:cubicBezTo>
                <a:cubicBezTo>
                  <a:pt x="96" y="65"/>
                  <a:pt x="83" y="64"/>
                  <a:pt x="69" y="66"/>
                </a:cubicBezTo>
                <a:cubicBezTo>
                  <a:pt x="70" y="68"/>
                  <a:pt x="68" y="71"/>
                  <a:pt x="68" y="72"/>
                </a:cubicBezTo>
                <a:close/>
                <a:moveTo>
                  <a:pt x="136" y="234"/>
                </a:moveTo>
                <a:cubicBezTo>
                  <a:pt x="137" y="239"/>
                  <a:pt x="155" y="235"/>
                  <a:pt x="155" y="231"/>
                </a:cubicBezTo>
                <a:cubicBezTo>
                  <a:pt x="156" y="229"/>
                  <a:pt x="153" y="228"/>
                  <a:pt x="151" y="227"/>
                </a:cubicBezTo>
                <a:cubicBezTo>
                  <a:pt x="153" y="233"/>
                  <a:pt x="144" y="233"/>
                  <a:pt x="140" y="231"/>
                </a:cubicBezTo>
                <a:cubicBezTo>
                  <a:pt x="139" y="230"/>
                  <a:pt x="141" y="228"/>
                  <a:pt x="141" y="227"/>
                </a:cubicBezTo>
                <a:cubicBezTo>
                  <a:pt x="139" y="228"/>
                  <a:pt x="139" y="228"/>
                  <a:pt x="137" y="228"/>
                </a:cubicBezTo>
                <a:cubicBezTo>
                  <a:pt x="136" y="231"/>
                  <a:pt x="135" y="232"/>
                  <a:pt x="136" y="234"/>
                </a:cubicBezTo>
                <a:close/>
                <a:moveTo>
                  <a:pt x="149" y="154"/>
                </a:moveTo>
                <a:cubicBezTo>
                  <a:pt x="149" y="148"/>
                  <a:pt x="149" y="143"/>
                  <a:pt x="149" y="138"/>
                </a:cubicBezTo>
                <a:cubicBezTo>
                  <a:pt x="150" y="128"/>
                  <a:pt x="149" y="118"/>
                  <a:pt x="149" y="108"/>
                </a:cubicBezTo>
                <a:cubicBezTo>
                  <a:pt x="150" y="102"/>
                  <a:pt x="150" y="97"/>
                  <a:pt x="149" y="91"/>
                </a:cubicBezTo>
                <a:cubicBezTo>
                  <a:pt x="147" y="92"/>
                  <a:pt x="145" y="92"/>
                  <a:pt x="143" y="93"/>
                </a:cubicBezTo>
                <a:cubicBezTo>
                  <a:pt x="144" y="109"/>
                  <a:pt x="144" y="131"/>
                  <a:pt x="143" y="149"/>
                </a:cubicBezTo>
                <a:cubicBezTo>
                  <a:pt x="143" y="154"/>
                  <a:pt x="143" y="159"/>
                  <a:pt x="143" y="164"/>
                </a:cubicBezTo>
                <a:cubicBezTo>
                  <a:pt x="143" y="169"/>
                  <a:pt x="142" y="174"/>
                  <a:pt x="142" y="179"/>
                </a:cubicBezTo>
                <a:cubicBezTo>
                  <a:pt x="142" y="183"/>
                  <a:pt x="143" y="186"/>
                  <a:pt x="143" y="190"/>
                </a:cubicBezTo>
                <a:cubicBezTo>
                  <a:pt x="143" y="201"/>
                  <a:pt x="144" y="212"/>
                  <a:pt x="143" y="223"/>
                </a:cubicBezTo>
                <a:cubicBezTo>
                  <a:pt x="146" y="223"/>
                  <a:pt x="148" y="222"/>
                  <a:pt x="149" y="221"/>
                </a:cubicBezTo>
                <a:cubicBezTo>
                  <a:pt x="148" y="199"/>
                  <a:pt x="150" y="176"/>
                  <a:pt x="149" y="154"/>
                </a:cubicBezTo>
                <a:close/>
                <a:moveTo>
                  <a:pt x="143" y="225"/>
                </a:moveTo>
                <a:cubicBezTo>
                  <a:pt x="143" y="226"/>
                  <a:pt x="145" y="225"/>
                  <a:pt x="145" y="227"/>
                </a:cubicBezTo>
                <a:cubicBezTo>
                  <a:pt x="144" y="227"/>
                  <a:pt x="143" y="227"/>
                  <a:pt x="143" y="227"/>
                </a:cubicBezTo>
                <a:cubicBezTo>
                  <a:pt x="143" y="228"/>
                  <a:pt x="142" y="229"/>
                  <a:pt x="143" y="230"/>
                </a:cubicBezTo>
                <a:cubicBezTo>
                  <a:pt x="145" y="230"/>
                  <a:pt x="147" y="231"/>
                  <a:pt x="149" y="229"/>
                </a:cubicBezTo>
                <a:cubicBezTo>
                  <a:pt x="149" y="227"/>
                  <a:pt x="149" y="226"/>
                  <a:pt x="149" y="224"/>
                </a:cubicBezTo>
                <a:cubicBezTo>
                  <a:pt x="147" y="224"/>
                  <a:pt x="144" y="224"/>
                  <a:pt x="143" y="225"/>
                </a:cubicBezTo>
                <a:close/>
                <a:moveTo>
                  <a:pt x="136" y="166"/>
                </a:moveTo>
                <a:cubicBezTo>
                  <a:pt x="137" y="167"/>
                  <a:pt x="138" y="167"/>
                  <a:pt x="140" y="167"/>
                </a:cubicBezTo>
                <a:cubicBezTo>
                  <a:pt x="140" y="148"/>
                  <a:pt x="143" y="126"/>
                  <a:pt x="141" y="109"/>
                </a:cubicBezTo>
                <a:cubicBezTo>
                  <a:pt x="140" y="129"/>
                  <a:pt x="137" y="147"/>
                  <a:pt x="136" y="166"/>
                </a:cubicBezTo>
                <a:close/>
                <a:moveTo>
                  <a:pt x="106" y="160"/>
                </a:moveTo>
                <a:cubicBezTo>
                  <a:pt x="106" y="157"/>
                  <a:pt x="104" y="155"/>
                  <a:pt x="102" y="155"/>
                </a:cubicBezTo>
                <a:cubicBezTo>
                  <a:pt x="101" y="160"/>
                  <a:pt x="94" y="158"/>
                  <a:pt x="92" y="155"/>
                </a:cubicBezTo>
                <a:cubicBezTo>
                  <a:pt x="91" y="156"/>
                  <a:pt x="90" y="158"/>
                  <a:pt x="91" y="160"/>
                </a:cubicBezTo>
                <a:cubicBezTo>
                  <a:pt x="94" y="161"/>
                  <a:pt x="102" y="164"/>
                  <a:pt x="106" y="160"/>
                </a:cubicBezTo>
                <a:close/>
                <a:moveTo>
                  <a:pt x="100" y="99"/>
                </a:moveTo>
                <a:cubicBezTo>
                  <a:pt x="98" y="98"/>
                  <a:pt x="97" y="98"/>
                  <a:pt x="95" y="99"/>
                </a:cubicBezTo>
                <a:cubicBezTo>
                  <a:pt x="93" y="115"/>
                  <a:pt x="96" y="135"/>
                  <a:pt x="95" y="152"/>
                </a:cubicBezTo>
                <a:cubicBezTo>
                  <a:pt x="97" y="152"/>
                  <a:pt x="99" y="151"/>
                  <a:pt x="100" y="151"/>
                </a:cubicBezTo>
                <a:cubicBezTo>
                  <a:pt x="101" y="132"/>
                  <a:pt x="101" y="119"/>
                  <a:pt x="100" y="99"/>
                </a:cubicBezTo>
                <a:close/>
                <a:moveTo>
                  <a:pt x="95" y="155"/>
                </a:moveTo>
                <a:cubicBezTo>
                  <a:pt x="96" y="155"/>
                  <a:pt x="98" y="156"/>
                  <a:pt x="99" y="155"/>
                </a:cubicBezTo>
                <a:cubicBezTo>
                  <a:pt x="99" y="155"/>
                  <a:pt x="100" y="155"/>
                  <a:pt x="100" y="154"/>
                </a:cubicBezTo>
                <a:cubicBezTo>
                  <a:pt x="98" y="153"/>
                  <a:pt x="96" y="153"/>
                  <a:pt x="95" y="155"/>
                </a:cubicBezTo>
                <a:close/>
                <a:moveTo>
                  <a:pt x="60" y="247"/>
                </a:moveTo>
                <a:cubicBezTo>
                  <a:pt x="60" y="246"/>
                  <a:pt x="59" y="246"/>
                  <a:pt x="58" y="246"/>
                </a:cubicBezTo>
                <a:cubicBezTo>
                  <a:pt x="57" y="248"/>
                  <a:pt x="57" y="249"/>
                  <a:pt x="58" y="250"/>
                </a:cubicBezTo>
                <a:cubicBezTo>
                  <a:pt x="60" y="250"/>
                  <a:pt x="62" y="252"/>
                  <a:pt x="64" y="253"/>
                </a:cubicBezTo>
                <a:cubicBezTo>
                  <a:pt x="68" y="254"/>
                  <a:pt x="73" y="251"/>
                  <a:pt x="77" y="250"/>
                </a:cubicBezTo>
                <a:cubicBezTo>
                  <a:pt x="78" y="248"/>
                  <a:pt x="76" y="247"/>
                  <a:pt x="75" y="247"/>
                </a:cubicBezTo>
                <a:cubicBezTo>
                  <a:pt x="75" y="247"/>
                  <a:pt x="75" y="249"/>
                  <a:pt x="74" y="249"/>
                </a:cubicBezTo>
                <a:cubicBezTo>
                  <a:pt x="73" y="249"/>
                  <a:pt x="73" y="248"/>
                  <a:pt x="73" y="248"/>
                </a:cubicBezTo>
                <a:cubicBezTo>
                  <a:pt x="68" y="250"/>
                  <a:pt x="65" y="249"/>
                  <a:pt x="60" y="247"/>
                </a:cubicBezTo>
                <a:close/>
                <a:moveTo>
                  <a:pt x="71" y="187"/>
                </a:moveTo>
                <a:cubicBezTo>
                  <a:pt x="72" y="180"/>
                  <a:pt x="72" y="173"/>
                  <a:pt x="73" y="166"/>
                </a:cubicBezTo>
                <a:cubicBezTo>
                  <a:pt x="73" y="156"/>
                  <a:pt x="74" y="149"/>
                  <a:pt x="74" y="138"/>
                </a:cubicBezTo>
                <a:cubicBezTo>
                  <a:pt x="74" y="124"/>
                  <a:pt x="74" y="112"/>
                  <a:pt x="74" y="102"/>
                </a:cubicBezTo>
                <a:cubicBezTo>
                  <a:pt x="73" y="101"/>
                  <a:pt x="68" y="103"/>
                  <a:pt x="66" y="101"/>
                </a:cubicBezTo>
                <a:cubicBezTo>
                  <a:pt x="66" y="108"/>
                  <a:pt x="66" y="113"/>
                  <a:pt x="66" y="118"/>
                </a:cubicBezTo>
                <a:cubicBezTo>
                  <a:pt x="67" y="128"/>
                  <a:pt x="67" y="138"/>
                  <a:pt x="67" y="147"/>
                </a:cubicBezTo>
                <a:cubicBezTo>
                  <a:pt x="67" y="153"/>
                  <a:pt x="67" y="163"/>
                  <a:pt x="66" y="171"/>
                </a:cubicBezTo>
                <a:cubicBezTo>
                  <a:pt x="66" y="176"/>
                  <a:pt x="65" y="182"/>
                  <a:pt x="65" y="187"/>
                </a:cubicBezTo>
                <a:cubicBezTo>
                  <a:pt x="65" y="194"/>
                  <a:pt x="65" y="201"/>
                  <a:pt x="65" y="208"/>
                </a:cubicBezTo>
                <a:cubicBezTo>
                  <a:pt x="65" y="218"/>
                  <a:pt x="63" y="228"/>
                  <a:pt x="64" y="238"/>
                </a:cubicBezTo>
                <a:cubicBezTo>
                  <a:pt x="67" y="238"/>
                  <a:pt x="69" y="239"/>
                  <a:pt x="72" y="236"/>
                </a:cubicBezTo>
                <a:cubicBezTo>
                  <a:pt x="72" y="219"/>
                  <a:pt x="71" y="202"/>
                  <a:pt x="71" y="187"/>
                </a:cubicBezTo>
                <a:close/>
                <a:moveTo>
                  <a:pt x="72" y="240"/>
                </a:moveTo>
                <a:cubicBezTo>
                  <a:pt x="69" y="240"/>
                  <a:pt x="67" y="242"/>
                  <a:pt x="64" y="240"/>
                </a:cubicBezTo>
                <a:cubicBezTo>
                  <a:pt x="63" y="241"/>
                  <a:pt x="63" y="243"/>
                  <a:pt x="63" y="245"/>
                </a:cubicBezTo>
                <a:cubicBezTo>
                  <a:pt x="66" y="247"/>
                  <a:pt x="70" y="247"/>
                  <a:pt x="72" y="245"/>
                </a:cubicBezTo>
                <a:cubicBezTo>
                  <a:pt x="72" y="244"/>
                  <a:pt x="73" y="242"/>
                  <a:pt x="72" y="240"/>
                </a:cubicBezTo>
                <a:close/>
                <a:moveTo>
                  <a:pt x="64" y="55"/>
                </a:moveTo>
                <a:cubicBezTo>
                  <a:pt x="63" y="55"/>
                  <a:pt x="63" y="55"/>
                  <a:pt x="62" y="55"/>
                </a:cubicBezTo>
                <a:cubicBezTo>
                  <a:pt x="61" y="54"/>
                  <a:pt x="59" y="53"/>
                  <a:pt x="58" y="51"/>
                </a:cubicBezTo>
                <a:cubicBezTo>
                  <a:pt x="54" y="50"/>
                  <a:pt x="52" y="47"/>
                  <a:pt x="49" y="46"/>
                </a:cubicBezTo>
                <a:cubicBezTo>
                  <a:pt x="47" y="43"/>
                  <a:pt x="44" y="43"/>
                  <a:pt x="41" y="41"/>
                </a:cubicBezTo>
                <a:cubicBezTo>
                  <a:pt x="38" y="39"/>
                  <a:pt x="37" y="36"/>
                  <a:pt x="33" y="36"/>
                </a:cubicBezTo>
                <a:cubicBezTo>
                  <a:pt x="31" y="32"/>
                  <a:pt x="26" y="31"/>
                  <a:pt x="22" y="28"/>
                </a:cubicBezTo>
                <a:cubicBezTo>
                  <a:pt x="21" y="27"/>
                  <a:pt x="19" y="25"/>
                  <a:pt x="17" y="24"/>
                </a:cubicBezTo>
                <a:cubicBezTo>
                  <a:pt x="14" y="22"/>
                  <a:pt x="9" y="18"/>
                  <a:pt x="6" y="17"/>
                </a:cubicBezTo>
                <a:cubicBezTo>
                  <a:pt x="5" y="18"/>
                  <a:pt x="4" y="20"/>
                  <a:pt x="4" y="22"/>
                </a:cubicBezTo>
                <a:cubicBezTo>
                  <a:pt x="5" y="23"/>
                  <a:pt x="7" y="23"/>
                  <a:pt x="7" y="25"/>
                </a:cubicBezTo>
                <a:cubicBezTo>
                  <a:pt x="21" y="31"/>
                  <a:pt x="32" y="41"/>
                  <a:pt x="46" y="48"/>
                </a:cubicBezTo>
                <a:cubicBezTo>
                  <a:pt x="49" y="52"/>
                  <a:pt x="54" y="53"/>
                  <a:pt x="57" y="56"/>
                </a:cubicBezTo>
                <a:cubicBezTo>
                  <a:pt x="60" y="57"/>
                  <a:pt x="61" y="60"/>
                  <a:pt x="64" y="60"/>
                </a:cubicBezTo>
                <a:cubicBezTo>
                  <a:pt x="64" y="61"/>
                  <a:pt x="65" y="62"/>
                  <a:pt x="66" y="61"/>
                </a:cubicBezTo>
                <a:cubicBezTo>
                  <a:pt x="65" y="60"/>
                  <a:pt x="67" y="59"/>
                  <a:pt x="68" y="58"/>
                </a:cubicBezTo>
                <a:cubicBezTo>
                  <a:pt x="66" y="57"/>
                  <a:pt x="65" y="56"/>
                  <a:pt x="64" y="55"/>
                </a:cubicBezTo>
                <a:close/>
                <a:moveTo>
                  <a:pt x="62" y="63"/>
                </a:moveTo>
                <a:cubicBezTo>
                  <a:pt x="55" y="58"/>
                  <a:pt x="50" y="54"/>
                  <a:pt x="42" y="50"/>
                </a:cubicBezTo>
                <a:cubicBezTo>
                  <a:pt x="35" y="43"/>
                  <a:pt x="26" y="38"/>
                  <a:pt x="17" y="33"/>
                </a:cubicBezTo>
                <a:cubicBezTo>
                  <a:pt x="16" y="32"/>
                  <a:pt x="15" y="30"/>
                  <a:pt x="13" y="31"/>
                </a:cubicBezTo>
                <a:cubicBezTo>
                  <a:pt x="14" y="35"/>
                  <a:pt x="14" y="39"/>
                  <a:pt x="14" y="44"/>
                </a:cubicBezTo>
                <a:cubicBezTo>
                  <a:pt x="14" y="46"/>
                  <a:pt x="15" y="48"/>
                  <a:pt x="15" y="50"/>
                </a:cubicBezTo>
                <a:cubicBezTo>
                  <a:pt x="15" y="53"/>
                  <a:pt x="14" y="55"/>
                  <a:pt x="15" y="57"/>
                </a:cubicBezTo>
                <a:cubicBezTo>
                  <a:pt x="15" y="59"/>
                  <a:pt x="18" y="60"/>
                  <a:pt x="19" y="62"/>
                </a:cubicBezTo>
                <a:cubicBezTo>
                  <a:pt x="19" y="62"/>
                  <a:pt x="19" y="63"/>
                  <a:pt x="20" y="64"/>
                </a:cubicBezTo>
                <a:cubicBezTo>
                  <a:pt x="22" y="66"/>
                  <a:pt x="25" y="67"/>
                  <a:pt x="27" y="69"/>
                </a:cubicBezTo>
                <a:cubicBezTo>
                  <a:pt x="28" y="70"/>
                  <a:pt x="30" y="72"/>
                  <a:pt x="31" y="72"/>
                </a:cubicBezTo>
                <a:cubicBezTo>
                  <a:pt x="31" y="73"/>
                  <a:pt x="32" y="72"/>
                  <a:pt x="33" y="73"/>
                </a:cubicBezTo>
                <a:cubicBezTo>
                  <a:pt x="34" y="73"/>
                  <a:pt x="35" y="75"/>
                  <a:pt x="36" y="76"/>
                </a:cubicBezTo>
                <a:cubicBezTo>
                  <a:pt x="45" y="84"/>
                  <a:pt x="56" y="92"/>
                  <a:pt x="66" y="97"/>
                </a:cubicBezTo>
                <a:cubicBezTo>
                  <a:pt x="63" y="87"/>
                  <a:pt x="65" y="78"/>
                  <a:pt x="64" y="68"/>
                </a:cubicBezTo>
                <a:cubicBezTo>
                  <a:pt x="65" y="67"/>
                  <a:pt x="66" y="66"/>
                  <a:pt x="66" y="64"/>
                </a:cubicBezTo>
                <a:cubicBezTo>
                  <a:pt x="64" y="64"/>
                  <a:pt x="64" y="63"/>
                  <a:pt x="62" y="63"/>
                </a:cubicBezTo>
                <a:close/>
                <a:moveTo>
                  <a:pt x="42" y="84"/>
                </a:moveTo>
                <a:cubicBezTo>
                  <a:pt x="36" y="81"/>
                  <a:pt x="28" y="74"/>
                  <a:pt x="22" y="70"/>
                </a:cubicBezTo>
                <a:cubicBezTo>
                  <a:pt x="22" y="75"/>
                  <a:pt x="22" y="83"/>
                  <a:pt x="22" y="89"/>
                </a:cubicBezTo>
                <a:cubicBezTo>
                  <a:pt x="22" y="97"/>
                  <a:pt x="23" y="105"/>
                  <a:pt x="23" y="115"/>
                </a:cubicBezTo>
                <a:cubicBezTo>
                  <a:pt x="24" y="128"/>
                  <a:pt x="24" y="145"/>
                  <a:pt x="25" y="160"/>
                </a:cubicBezTo>
                <a:cubicBezTo>
                  <a:pt x="25" y="163"/>
                  <a:pt x="25" y="167"/>
                  <a:pt x="25" y="169"/>
                </a:cubicBezTo>
                <a:cubicBezTo>
                  <a:pt x="25" y="171"/>
                  <a:pt x="27" y="172"/>
                  <a:pt x="27" y="174"/>
                </a:cubicBezTo>
                <a:cubicBezTo>
                  <a:pt x="39" y="188"/>
                  <a:pt x="51" y="202"/>
                  <a:pt x="62" y="217"/>
                </a:cubicBezTo>
                <a:cubicBezTo>
                  <a:pt x="63" y="212"/>
                  <a:pt x="63" y="208"/>
                  <a:pt x="63" y="204"/>
                </a:cubicBezTo>
                <a:cubicBezTo>
                  <a:pt x="62" y="196"/>
                  <a:pt x="63" y="189"/>
                  <a:pt x="63" y="182"/>
                </a:cubicBezTo>
                <a:cubicBezTo>
                  <a:pt x="63" y="178"/>
                  <a:pt x="62" y="175"/>
                  <a:pt x="64" y="172"/>
                </a:cubicBezTo>
                <a:cubicBezTo>
                  <a:pt x="63" y="166"/>
                  <a:pt x="64" y="159"/>
                  <a:pt x="64" y="154"/>
                </a:cubicBezTo>
                <a:cubicBezTo>
                  <a:pt x="65" y="147"/>
                  <a:pt x="64" y="139"/>
                  <a:pt x="63" y="132"/>
                </a:cubicBezTo>
                <a:cubicBezTo>
                  <a:pt x="63" y="120"/>
                  <a:pt x="64" y="109"/>
                  <a:pt x="63" y="100"/>
                </a:cubicBezTo>
                <a:cubicBezTo>
                  <a:pt x="57" y="95"/>
                  <a:pt x="49" y="90"/>
                  <a:pt x="42" y="84"/>
                </a:cubicBezTo>
                <a:close/>
                <a:moveTo>
                  <a:pt x="62" y="220"/>
                </a:moveTo>
                <a:cubicBezTo>
                  <a:pt x="62" y="219"/>
                  <a:pt x="62" y="220"/>
                  <a:pt x="61" y="220"/>
                </a:cubicBezTo>
                <a:cubicBezTo>
                  <a:pt x="60" y="218"/>
                  <a:pt x="58" y="215"/>
                  <a:pt x="56" y="213"/>
                </a:cubicBezTo>
                <a:cubicBezTo>
                  <a:pt x="54" y="211"/>
                  <a:pt x="53" y="208"/>
                  <a:pt x="51" y="207"/>
                </a:cubicBezTo>
                <a:cubicBezTo>
                  <a:pt x="49" y="201"/>
                  <a:pt x="43" y="197"/>
                  <a:pt x="39" y="192"/>
                </a:cubicBezTo>
                <a:cubicBezTo>
                  <a:pt x="36" y="188"/>
                  <a:pt x="33" y="183"/>
                  <a:pt x="29" y="179"/>
                </a:cubicBezTo>
                <a:cubicBezTo>
                  <a:pt x="26" y="176"/>
                  <a:pt x="24" y="171"/>
                  <a:pt x="22" y="168"/>
                </a:cubicBezTo>
                <a:cubicBezTo>
                  <a:pt x="22" y="171"/>
                  <a:pt x="24" y="174"/>
                  <a:pt x="26" y="176"/>
                </a:cubicBezTo>
                <a:cubicBezTo>
                  <a:pt x="26" y="177"/>
                  <a:pt x="27" y="178"/>
                  <a:pt x="27" y="178"/>
                </a:cubicBezTo>
                <a:cubicBezTo>
                  <a:pt x="39" y="193"/>
                  <a:pt x="50" y="210"/>
                  <a:pt x="62" y="225"/>
                </a:cubicBezTo>
                <a:cubicBezTo>
                  <a:pt x="62" y="223"/>
                  <a:pt x="62" y="222"/>
                  <a:pt x="62" y="220"/>
                </a:cubicBezTo>
                <a:close/>
                <a:moveTo>
                  <a:pt x="16" y="184"/>
                </a:moveTo>
                <a:cubicBezTo>
                  <a:pt x="14" y="184"/>
                  <a:pt x="14" y="186"/>
                  <a:pt x="13" y="186"/>
                </a:cubicBezTo>
                <a:cubicBezTo>
                  <a:pt x="14" y="191"/>
                  <a:pt x="18" y="190"/>
                  <a:pt x="23" y="191"/>
                </a:cubicBezTo>
                <a:cubicBezTo>
                  <a:pt x="25" y="189"/>
                  <a:pt x="26" y="189"/>
                  <a:pt x="28" y="187"/>
                </a:cubicBezTo>
                <a:cubicBezTo>
                  <a:pt x="28" y="186"/>
                  <a:pt x="29" y="186"/>
                  <a:pt x="28" y="185"/>
                </a:cubicBezTo>
                <a:cubicBezTo>
                  <a:pt x="26" y="188"/>
                  <a:pt x="17" y="188"/>
                  <a:pt x="16" y="184"/>
                </a:cubicBezTo>
                <a:close/>
                <a:moveTo>
                  <a:pt x="25" y="180"/>
                </a:moveTo>
                <a:cubicBezTo>
                  <a:pt x="23" y="181"/>
                  <a:pt x="20" y="181"/>
                  <a:pt x="18" y="181"/>
                </a:cubicBezTo>
                <a:cubicBezTo>
                  <a:pt x="18" y="182"/>
                  <a:pt x="17" y="183"/>
                  <a:pt x="18" y="185"/>
                </a:cubicBezTo>
                <a:cubicBezTo>
                  <a:pt x="21" y="185"/>
                  <a:pt x="29" y="185"/>
                  <a:pt x="25" y="180"/>
                </a:cubicBezTo>
                <a:close/>
                <a:moveTo>
                  <a:pt x="22" y="151"/>
                </a:moveTo>
                <a:cubicBezTo>
                  <a:pt x="22" y="139"/>
                  <a:pt x="22" y="128"/>
                  <a:pt x="22" y="116"/>
                </a:cubicBezTo>
                <a:cubicBezTo>
                  <a:pt x="22" y="111"/>
                  <a:pt x="21" y="105"/>
                  <a:pt x="20" y="100"/>
                </a:cubicBezTo>
                <a:cubicBezTo>
                  <a:pt x="20" y="95"/>
                  <a:pt x="21" y="91"/>
                  <a:pt x="20" y="86"/>
                </a:cubicBezTo>
                <a:cubicBezTo>
                  <a:pt x="20" y="84"/>
                  <a:pt x="19" y="82"/>
                  <a:pt x="19" y="80"/>
                </a:cubicBezTo>
                <a:cubicBezTo>
                  <a:pt x="19" y="79"/>
                  <a:pt x="20" y="77"/>
                  <a:pt x="19" y="75"/>
                </a:cubicBezTo>
                <a:cubicBezTo>
                  <a:pt x="19" y="72"/>
                  <a:pt x="19" y="70"/>
                  <a:pt x="19" y="67"/>
                </a:cubicBezTo>
                <a:cubicBezTo>
                  <a:pt x="17" y="67"/>
                  <a:pt x="16" y="64"/>
                  <a:pt x="15" y="64"/>
                </a:cubicBezTo>
                <a:cubicBezTo>
                  <a:pt x="14" y="79"/>
                  <a:pt x="18" y="93"/>
                  <a:pt x="17" y="107"/>
                </a:cubicBezTo>
                <a:cubicBezTo>
                  <a:pt x="16" y="118"/>
                  <a:pt x="16" y="131"/>
                  <a:pt x="17" y="142"/>
                </a:cubicBezTo>
                <a:cubicBezTo>
                  <a:pt x="21" y="152"/>
                  <a:pt x="16" y="166"/>
                  <a:pt x="18" y="177"/>
                </a:cubicBezTo>
                <a:cubicBezTo>
                  <a:pt x="20" y="178"/>
                  <a:pt x="22" y="178"/>
                  <a:pt x="23" y="176"/>
                </a:cubicBezTo>
                <a:cubicBezTo>
                  <a:pt x="23" y="175"/>
                  <a:pt x="20" y="173"/>
                  <a:pt x="19" y="171"/>
                </a:cubicBezTo>
                <a:cubicBezTo>
                  <a:pt x="19" y="170"/>
                  <a:pt x="20" y="166"/>
                  <a:pt x="20" y="165"/>
                </a:cubicBezTo>
                <a:cubicBezTo>
                  <a:pt x="21" y="164"/>
                  <a:pt x="23" y="165"/>
                  <a:pt x="23" y="166"/>
                </a:cubicBezTo>
                <a:cubicBezTo>
                  <a:pt x="23" y="161"/>
                  <a:pt x="23" y="156"/>
                  <a:pt x="22" y="15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49" name="Freeform 316"/>
          <p:cNvSpPr>
            <a:spLocks noEditPoints="1"/>
          </p:cNvSpPr>
          <p:nvPr/>
        </p:nvSpPr>
        <p:spPr bwMode="auto">
          <a:xfrm>
            <a:off x="3273425" y="2439988"/>
            <a:ext cx="358775" cy="319087"/>
          </a:xfrm>
          <a:custGeom>
            <a:avLst/>
            <a:gdLst>
              <a:gd name="T0" fmla="*/ 101 w 114"/>
              <a:gd name="T1" fmla="*/ 51 h 101"/>
              <a:gd name="T2" fmla="*/ 89 w 114"/>
              <a:gd name="T3" fmla="*/ 59 h 101"/>
              <a:gd name="T4" fmla="*/ 80 w 114"/>
              <a:gd name="T5" fmla="*/ 67 h 101"/>
              <a:gd name="T6" fmla="*/ 57 w 114"/>
              <a:gd name="T7" fmla="*/ 101 h 101"/>
              <a:gd name="T8" fmla="*/ 27 w 114"/>
              <a:gd name="T9" fmla="*/ 91 h 101"/>
              <a:gd name="T10" fmla="*/ 8 w 114"/>
              <a:gd name="T11" fmla="*/ 84 h 101"/>
              <a:gd name="T12" fmla="*/ 0 w 114"/>
              <a:gd name="T13" fmla="*/ 59 h 101"/>
              <a:gd name="T14" fmla="*/ 19 w 114"/>
              <a:gd name="T15" fmla="*/ 33 h 101"/>
              <a:gd name="T16" fmla="*/ 35 w 114"/>
              <a:gd name="T17" fmla="*/ 25 h 101"/>
              <a:gd name="T18" fmla="*/ 45 w 114"/>
              <a:gd name="T19" fmla="*/ 14 h 101"/>
              <a:gd name="T20" fmla="*/ 60 w 114"/>
              <a:gd name="T21" fmla="*/ 2 h 101"/>
              <a:gd name="T22" fmla="*/ 80 w 114"/>
              <a:gd name="T23" fmla="*/ 10 h 101"/>
              <a:gd name="T24" fmla="*/ 86 w 114"/>
              <a:gd name="T25" fmla="*/ 12 h 101"/>
              <a:gd name="T26" fmla="*/ 99 w 114"/>
              <a:gd name="T27" fmla="*/ 50 h 101"/>
              <a:gd name="T28" fmla="*/ 111 w 114"/>
              <a:gd name="T29" fmla="*/ 26 h 101"/>
              <a:gd name="T30" fmla="*/ 110 w 114"/>
              <a:gd name="T31" fmla="*/ 23 h 101"/>
              <a:gd name="T32" fmla="*/ 94 w 114"/>
              <a:gd name="T33" fmla="*/ 24 h 101"/>
              <a:gd name="T34" fmla="*/ 78 w 114"/>
              <a:gd name="T35" fmla="*/ 40 h 101"/>
              <a:gd name="T36" fmla="*/ 50 w 114"/>
              <a:gd name="T37" fmla="*/ 60 h 101"/>
              <a:gd name="T38" fmla="*/ 33 w 114"/>
              <a:gd name="T39" fmla="*/ 40 h 101"/>
              <a:gd name="T40" fmla="*/ 71 w 114"/>
              <a:gd name="T41" fmla="*/ 7 h 101"/>
              <a:gd name="T42" fmla="*/ 53 w 114"/>
              <a:gd name="T43" fmla="*/ 4 h 101"/>
              <a:gd name="T44" fmla="*/ 44 w 114"/>
              <a:gd name="T45" fmla="*/ 17 h 101"/>
              <a:gd name="T46" fmla="*/ 30 w 114"/>
              <a:gd name="T47" fmla="*/ 32 h 101"/>
              <a:gd name="T48" fmla="*/ 34 w 114"/>
              <a:gd name="T49" fmla="*/ 61 h 101"/>
              <a:gd name="T50" fmla="*/ 67 w 114"/>
              <a:gd name="T51" fmla="*/ 65 h 101"/>
              <a:gd name="T52" fmla="*/ 72 w 114"/>
              <a:gd name="T53" fmla="*/ 59 h 101"/>
              <a:gd name="T54" fmla="*/ 79 w 114"/>
              <a:gd name="T55" fmla="*/ 44 h 101"/>
              <a:gd name="T56" fmla="*/ 91 w 114"/>
              <a:gd name="T57" fmla="*/ 36 h 101"/>
              <a:gd name="T58" fmla="*/ 93 w 114"/>
              <a:gd name="T59" fmla="*/ 40 h 101"/>
              <a:gd name="T60" fmla="*/ 93 w 114"/>
              <a:gd name="T61" fmla="*/ 39 h 101"/>
              <a:gd name="T62" fmla="*/ 69 w 114"/>
              <a:gd name="T63" fmla="*/ 23 h 101"/>
              <a:gd name="T64" fmla="*/ 35 w 114"/>
              <a:gd name="T65" fmla="*/ 54 h 101"/>
              <a:gd name="T66" fmla="*/ 60 w 114"/>
              <a:gd name="T67" fmla="*/ 54 h 101"/>
              <a:gd name="T68" fmla="*/ 97 w 114"/>
              <a:gd name="T69" fmla="*/ 19 h 101"/>
              <a:gd name="T70" fmla="*/ 91 w 114"/>
              <a:gd name="T71" fmla="*/ 42 h 101"/>
              <a:gd name="T72" fmla="*/ 92 w 114"/>
              <a:gd name="T73" fmla="*/ 53 h 101"/>
              <a:gd name="T74" fmla="*/ 84 w 114"/>
              <a:gd name="T75" fmla="*/ 43 h 101"/>
              <a:gd name="T76" fmla="*/ 82 w 114"/>
              <a:gd name="T77" fmla="*/ 46 h 101"/>
              <a:gd name="T78" fmla="*/ 84 w 114"/>
              <a:gd name="T79" fmla="*/ 60 h 101"/>
              <a:gd name="T80" fmla="*/ 75 w 114"/>
              <a:gd name="T81" fmla="*/ 54 h 101"/>
              <a:gd name="T82" fmla="*/ 54 w 114"/>
              <a:gd name="T83" fmla="*/ 33 h 101"/>
              <a:gd name="T84" fmla="*/ 67 w 114"/>
              <a:gd name="T85" fmla="*/ 22 h 101"/>
              <a:gd name="T86" fmla="*/ 71 w 114"/>
              <a:gd name="T87" fmla="*/ 18 h 101"/>
              <a:gd name="T88" fmla="*/ 73 w 114"/>
              <a:gd name="T89" fmla="*/ 9 h 101"/>
              <a:gd name="T90" fmla="*/ 53 w 114"/>
              <a:gd name="T91" fmla="*/ 25 h 101"/>
              <a:gd name="T92" fmla="*/ 35 w 114"/>
              <a:gd name="T93" fmla="*/ 42 h 101"/>
              <a:gd name="T94" fmla="*/ 38 w 114"/>
              <a:gd name="T95" fmla="*/ 45 h 101"/>
              <a:gd name="T96" fmla="*/ 46 w 114"/>
              <a:gd name="T97" fmla="*/ 38 h 101"/>
              <a:gd name="T98" fmla="*/ 53 w 114"/>
              <a:gd name="T99" fmla="*/ 29 h 101"/>
              <a:gd name="T100" fmla="*/ 72 w 114"/>
              <a:gd name="T101" fmla="*/ 61 h 101"/>
              <a:gd name="T102" fmla="*/ 66 w 114"/>
              <a:gd name="T103" fmla="*/ 91 h 101"/>
              <a:gd name="T104" fmla="*/ 71 w 114"/>
              <a:gd name="T105" fmla="*/ 65 h 101"/>
              <a:gd name="T106" fmla="*/ 30 w 114"/>
              <a:gd name="T107" fmla="*/ 63 h 101"/>
              <a:gd name="T108" fmla="*/ 4 w 114"/>
              <a:gd name="T109" fmla="*/ 78 h 101"/>
              <a:gd name="T110" fmla="*/ 41 w 114"/>
              <a:gd name="T111" fmla="*/ 95 h 101"/>
              <a:gd name="T112" fmla="*/ 57 w 114"/>
              <a:gd name="T113" fmla="*/ 84 h 101"/>
              <a:gd name="T114" fmla="*/ 58 w 114"/>
              <a:gd name="T115" fmla="*/ 98 h 101"/>
              <a:gd name="T116" fmla="*/ 32 w 114"/>
              <a:gd name="T117" fmla="*/ 45 h 101"/>
              <a:gd name="T118" fmla="*/ 32 w 114"/>
              <a:gd name="T119" fmla="*/ 46 h 101"/>
              <a:gd name="T120" fmla="*/ 32 w 114"/>
              <a:gd name="T121" fmla="*/ 46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4" h="101">
                <a:moveTo>
                  <a:pt x="114" y="22"/>
                </a:moveTo>
                <a:cubicBezTo>
                  <a:pt x="113" y="29"/>
                  <a:pt x="114" y="35"/>
                  <a:pt x="112" y="40"/>
                </a:cubicBezTo>
                <a:cubicBezTo>
                  <a:pt x="109" y="44"/>
                  <a:pt x="104" y="47"/>
                  <a:pt x="101" y="51"/>
                </a:cubicBezTo>
                <a:cubicBezTo>
                  <a:pt x="100" y="51"/>
                  <a:pt x="100" y="52"/>
                  <a:pt x="98" y="52"/>
                </a:cubicBezTo>
                <a:cubicBezTo>
                  <a:pt x="98" y="53"/>
                  <a:pt x="97" y="54"/>
                  <a:pt x="97" y="55"/>
                </a:cubicBezTo>
                <a:cubicBezTo>
                  <a:pt x="93" y="54"/>
                  <a:pt x="91" y="56"/>
                  <a:pt x="89" y="59"/>
                </a:cubicBezTo>
                <a:cubicBezTo>
                  <a:pt x="88" y="59"/>
                  <a:pt x="88" y="59"/>
                  <a:pt x="87" y="59"/>
                </a:cubicBezTo>
                <a:cubicBezTo>
                  <a:pt x="86" y="60"/>
                  <a:pt x="86" y="63"/>
                  <a:pt x="83" y="63"/>
                </a:cubicBezTo>
                <a:cubicBezTo>
                  <a:pt x="83" y="65"/>
                  <a:pt x="82" y="67"/>
                  <a:pt x="80" y="67"/>
                </a:cubicBezTo>
                <a:cubicBezTo>
                  <a:pt x="80" y="70"/>
                  <a:pt x="79" y="74"/>
                  <a:pt x="77" y="76"/>
                </a:cubicBezTo>
                <a:cubicBezTo>
                  <a:pt x="78" y="79"/>
                  <a:pt x="76" y="80"/>
                  <a:pt x="76" y="82"/>
                </a:cubicBezTo>
                <a:cubicBezTo>
                  <a:pt x="69" y="88"/>
                  <a:pt x="65" y="96"/>
                  <a:pt x="57" y="101"/>
                </a:cubicBezTo>
                <a:cubicBezTo>
                  <a:pt x="56" y="101"/>
                  <a:pt x="54" y="100"/>
                  <a:pt x="52" y="101"/>
                </a:cubicBezTo>
                <a:cubicBezTo>
                  <a:pt x="48" y="98"/>
                  <a:pt x="42" y="97"/>
                  <a:pt x="37" y="95"/>
                </a:cubicBezTo>
                <a:cubicBezTo>
                  <a:pt x="34" y="94"/>
                  <a:pt x="30" y="92"/>
                  <a:pt x="27" y="91"/>
                </a:cubicBezTo>
                <a:cubicBezTo>
                  <a:pt x="27" y="90"/>
                  <a:pt x="26" y="89"/>
                  <a:pt x="25" y="89"/>
                </a:cubicBezTo>
                <a:cubicBezTo>
                  <a:pt x="23" y="88"/>
                  <a:pt x="20" y="88"/>
                  <a:pt x="17" y="87"/>
                </a:cubicBezTo>
                <a:cubicBezTo>
                  <a:pt x="15" y="86"/>
                  <a:pt x="12" y="84"/>
                  <a:pt x="8" y="84"/>
                </a:cubicBezTo>
                <a:cubicBezTo>
                  <a:pt x="6" y="81"/>
                  <a:pt x="2" y="80"/>
                  <a:pt x="1" y="77"/>
                </a:cubicBezTo>
                <a:cubicBezTo>
                  <a:pt x="0" y="73"/>
                  <a:pt x="0" y="65"/>
                  <a:pt x="0" y="62"/>
                </a:cubicBezTo>
                <a:cubicBezTo>
                  <a:pt x="0" y="61"/>
                  <a:pt x="0" y="60"/>
                  <a:pt x="0" y="59"/>
                </a:cubicBezTo>
                <a:cubicBezTo>
                  <a:pt x="0" y="56"/>
                  <a:pt x="0" y="53"/>
                  <a:pt x="0" y="50"/>
                </a:cubicBezTo>
                <a:cubicBezTo>
                  <a:pt x="1" y="50"/>
                  <a:pt x="2" y="50"/>
                  <a:pt x="2" y="50"/>
                </a:cubicBezTo>
                <a:cubicBezTo>
                  <a:pt x="7" y="43"/>
                  <a:pt x="14" y="38"/>
                  <a:pt x="19" y="33"/>
                </a:cubicBezTo>
                <a:cubicBezTo>
                  <a:pt x="23" y="32"/>
                  <a:pt x="26" y="34"/>
                  <a:pt x="28" y="30"/>
                </a:cubicBezTo>
                <a:cubicBezTo>
                  <a:pt x="31" y="30"/>
                  <a:pt x="32" y="29"/>
                  <a:pt x="33" y="25"/>
                </a:cubicBezTo>
                <a:cubicBezTo>
                  <a:pt x="34" y="25"/>
                  <a:pt x="35" y="25"/>
                  <a:pt x="35" y="25"/>
                </a:cubicBezTo>
                <a:cubicBezTo>
                  <a:pt x="37" y="24"/>
                  <a:pt x="36" y="22"/>
                  <a:pt x="37" y="21"/>
                </a:cubicBezTo>
                <a:cubicBezTo>
                  <a:pt x="42" y="21"/>
                  <a:pt x="41" y="18"/>
                  <a:pt x="43" y="15"/>
                </a:cubicBezTo>
                <a:cubicBezTo>
                  <a:pt x="43" y="15"/>
                  <a:pt x="44" y="14"/>
                  <a:pt x="45" y="14"/>
                </a:cubicBezTo>
                <a:cubicBezTo>
                  <a:pt x="45" y="12"/>
                  <a:pt x="45" y="11"/>
                  <a:pt x="45" y="9"/>
                </a:cubicBezTo>
                <a:cubicBezTo>
                  <a:pt x="48" y="5"/>
                  <a:pt x="52" y="3"/>
                  <a:pt x="55" y="0"/>
                </a:cubicBezTo>
                <a:cubicBezTo>
                  <a:pt x="57" y="1"/>
                  <a:pt x="59" y="0"/>
                  <a:pt x="60" y="2"/>
                </a:cubicBezTo>
                <a:cubicBezTo>
                  <a:pt x="64" y="3"/>
                  <a:pt x="69" y="3"/>
                  <a:pt x="73" y="6"/>
                </a:cubicBezTo>
                <a:cubicBezTo>
                  <a:pt x="74" y="6"/>
                  <a:pt x="74" y="5"/>
                  <a:pt x="75" y="5"/>
                </a:cubicBezTo>
                <a:cubicBezTo>
                  <a:pt x="77" y="6"/>
                  <a:pt x="78" y="8"/>
                  <a:pt x="80" y="10"/>
                </a:cubicBezTo>
                <a:cubicBezTo>
                  <a:pt x="80" y="10"/>
                  <a:pt x="81" y="10"/>
                  <a:pt x="81" y="10"/>
                </a:cubicBezTo>
                <a:cubicBezTo>
                  <a:pt x="83" y="11"/>
                  <a:pt x="85" y="11"/>
                  <a:pt x="86" y="12"/>
                </a:cubicBezTo>
                <a:cubicBezTo>
                  <a:pt x="86" y="12"/>
                  <a:pt x="86" y="12"/>
                  <a:pt x="86" y="12"/>
                </a:cubicBezTo>
                <a:cubicBezTo>
                  <a:pt x="94" y="14"/>
                  <a:pt x="104" y="18"/>
                  <a:pt x="114" y="22"/>
                </a:cubicBezTo>
                <a:close/>
                <a:moveTo>
                  <a:pt x="98" y="39"/>
                </a:moveTo>
                <a:cubicBezTo>
                  <a:pt x="99" y="43"/>
                  <a:pt x="97" y="47"/>
                  <a:pt x="99" y="50"/>
                </a:cubicBezTo>
                <a:cubicBezTo>
                  <a:pt x="101" y="48"/>
                  <a:pt x="103" y="45"/>
                  <a:pt x="105" y="43"/>
                </a:cubicBezTo>
                <a:cubicBezTo>
                  <a:pt x="107" y="42"/>
                  <a:pt x="109" y="42"/>
                  <a:pt x="110" y="40"/>
                </a:cubicBezTo>
                <a:cubicBezTo>
                  <a:pt x="113" y="37"/>
                  <a:pt x="111" y="30"/>
                  <a:pt x="111" y="26"/>
                </a:cubicBezTo>
                <a:cubicBezTo>
                  <a:pt x="108" y="31"/>
                  <a:pt x="103" y="36"/>
                  <a:pt x="98" y="39"/>
                </a:cubicBezTo>
                <a:close/>
                <a:moveTo>
                  <a:pt x="103" y="32"/>
                </a:moveTo>
                <a:cubicBezTo>
                  <a:pt x="106" y="29"/>
                  <a:pt x="110" y="28"/>
                  <a:pt x="110" y="23"/>
                </a:cubicBezTo>
                <a:cubicBezTo>
                  <a:pt x="107" y="22"/>
                  <a:pt x="104" y="20"/>
                  <a:pt x="100" y="19"/>
                </a:cubicBezTo>
                <a:cubicBezTo>
                  <a:pt x="99" y="20"/>
                  <a:pt x="98" y="20"/>
                  <a:pt x="98" y="21"/>
                </a:cubicBezTo>
                <a:cubicBezTo>
                  <a:pt x="97" y="21"/>
                  <a:pt x="95" y="23"/>
                  <a:pt x="94" y="24"/>
                </a:cubicBezTo>
                <a:cubicBezTo>
                  <a:pt x="92" y="25"/>
                  <a:pt x="91" y="28"/>
                  <a:pt x="90" y="29"/>
                </a:cubicBezTo>
                <a:cubicBezTo>
                  <a:pt x="89" y="29"/>
                  <a:pt x="89" y="30"/>
                  <a:pt x="88" y="30"/>
                </a:cubicBezTo>
                <a:cubicBezTo>
                  <a:pt x="85" y="34"/>
                  <a:pt x="82" y="37"/>
                  <a:pt x="78" y="40"/>
                </a:cubicBezTo>
                <a:cubicBezTo>
                  <a:pt x="76" y="43"/>
                  <a:pt x="74" y="47"/>
                  <a:pt x="70" y="49"/>
                </a:cubicBezTo>
                <a:cubicBezTo>
                  <a:pt x="69" y="51"/>
                  <a:pt x="66" y="52"/>
                  <a:pt x="65" y="54"/>
                </a:cubicBezTo>
                <a:cubicBezTo>
                  <a:pt x="60" y="57"/>
                  <a:pt x="57" y="60"/>
                  <a:pt x="50" y="60"/>
                </a:cubicBezTo>
                <a:cubicBezTo>
                  <a:pt x="45" y="60"/>
                  <a:pt x="41" y="59"/>
                  <a:pt x="36" y="57"/>
                </a:cubicBezTo>
                <a:cubicBezTo>
                  <a:pt x="33" y="55"/>
                  <a:pt x="31" y="54"/>
                  <a:pt x="29" y="52"/>
                </a:cubicBezTo>
                <a:cubicBezTo>
                  <a:pt x="26" y="47"/>
                  <a:pt x="32" y="43"/>
                  <a:pt x="33" y="40"/>
                </a:cubicBezTo>
                <a:cubicBezTo>
                  <a:pt x="41" y="33"/>
                  <a:pt x="48" y="26"/>
                  <a:pt x="57" y="20"/>
                </a:cubicBezTo>
                <a:cubicBezTo>
                  <a:pt x="59" y="18"/>
                  <a:pt x="62" y="16"/>
                  <a:pt x="64" y="14"/>
                </a:cubicBezTo>
                <a:cubicBezTo>
                  <a:pt x="66" y="12"/>
                  <a:pt x="70" y="10"/>
                  <a:pt x="71" y="7"/>
                </a:cubicBezTo>
                <a:cubicBezTo>
                  <a:pt x="69" y="5"/>
                  <a:pt x="67" y="6"/>
                  <a:pt x="65" y="5"/>
                </a:cubicBezTo>
                <a:cubicBezTo>
                  <a:pt x="62" y="5"/>
                  <a:pt x="57" y="2"/>
                  <a:pt x="56" y="3"/>
                </a:cubicBezTo>
                <a:cubicBezTo>
                  <a:pt x="55" y="3"/>
                  <a:pt x="54" y="4"/>
                  <a:pt x="53" y="4"/>
                </a:cubicBezTo>
                <a:cubicBezTo>
                  <a:pt x="51" y="6"/>
                  <a:pt x="49" y="7"/>
                  <a:pt x="47" y="10"/>
                </a:cubicBezTo>
                <a:cubicBezTo>
                  <a:pt x="47" y="12"/>
                  <a:pt x="47" y="13"/>
                  <a:pt x="46" y="16"/>
                </a:cubicBezTo>
                <a:cubicBezTo>
                  <a:pt x="45" y="17"/>
                  <a:pt x="44" y="17"/>
                  <a:pt x="44" y="17"/>
                </a:cubicBezTo>
                <a:cubicBezTo>
                  <a:pt x="44" y="20"/>
                  <a:pt x="42" y="22"/>
                  <a:pt x="39" y="22"/>
                </a:cubicBezTo>
                <a:cubicBezTo>
                  <a:pt x="38" y="24"/>
                  <a:pt x="38" y="28"/>
                  <a:pt x="34" y="27"/>
                </a:cubicBezTo>
                <a:cubicBezTo>
                  <a:pt x="34" y="29"/>
                  <a:pt x="32" y="32"/>
                  <a:pt x="30" y="32"/>
                </a:cubicBezTo>
                <a:cubicBezTo>
                  <a:pt x="28" y="34"/>
                  <a:pt x="24" y="35"/>
                  <a:pt x="20" y="35"/>
                </a:cubicBezTo>
                <a:cubicBezTo>
                  <a:pt x="14" y="39"/>
                  <a:pt x="9" y="45"/>
                  <a:pt x="4" y="50"/>
                </a:cubicBezTo>
                <a:cubicBezTo>
                  <a:pt x="13" y="53"/>
                  <a:pt x="24" y="58"/>
                  <a:pt x="34" y="61"/>
                </a:cubicBezTo>
                <a:cubicBezTo>
                  <a:pt x="34" y="61"/>
                  <a:pt x="35" y="62"/>
                  <a:pt x="36" y="62"/>
                </a:cubicBezTo>
                <a:cubicBezTo>
                  <a:pt x="43" y="64"/>
                  <a:pt x="52" y="68"/>
                  <a:pt x="59" y="70"/>
                </a:cubicBezTo>
                <a:cubicBezTo>
                  <a:pt x="62" y="68"/>
                  <a:pt x="65" y="67"/>
                  <a:pt x="67" y="65"/>
                </a:cubicBezTo>
                <a:cubicBezTo>
                  <a:pt x="68" y="64"/>
                  <a:pt x="68" y="63"/>
                  <a:pt x="69" y="62"/>
                </a:cubicBezTo>
                <a:cubicBezTo>
                  <a:pt x="69" y="62"/>
                  <a:pt x="70" y="63"/>
                  <a:pt x="70" y="62"/>
                </a:cubicBezTo>
                <a:cubicBezTo>
                  <a:pt x="71" y="62"/>
                  <a:pt x="72" y="60"/>
                  <a:pt x="72" y="59"/>
                </a:cubicBezTo>
                <a:cubicBezTo>
                  <a:pt x="72" y="58"/>
                  <a:pt x="71" y="56"/>
                  <a:pt x="71" y="55"/>
                </a:cubicBezTo>
                <a:cubicBezTo>
                  <a:pt x="72" y="53"/>
                  <a:pt x="74" y="53"/>
                  <a:pt x="75" y="52"/>
                </a:cubicBezTo>
                <a:cubicBezTo>
                  <a:pt x="77" y="50"/>
                  <a:pt x="76" y="46"/>
                  <a:pt x="79" y="44"/>
                </a:cubicBezTo>
                <a:cubicBezTo>
                  <a:pt x="79" y="44"/>
                  <a:pt x="80" y="44"/>
                  <a:pt x="81" y="44"/>
                </a:cubicBezTo>
                <a:cubicBezTo>
                  <a:pt x="82" y="43"/>
                  <a:pt x="84" y="40"/>
                  <a:pt x="87" y="40"/>
                </a:cubicBezTo>
                <a:cubicBezTo>
                  <a:pt x="89" y="39"/>
                  <a:pt x="89" y="37"/>
                  <a:pt x="91" y="36"/>
                </a:cubicBezTo>
                <a:cubicBezTo>
                  <a:pt x="93" y="37"/>
                  <a:pt x="95" y="36"/>
                  <a:pt x="97" y="37"/>
                </a:cubicBezTo>
                <a:cubicBezTo>
                  <a:pt x="99" y="36"/>
                  <a:pt x="101" y="34"/>
                  <a:pt x="103" y="32"/>
                </a:cubicBezTo>
                <a:close/>
                <a:moveTo>
                  <a:pt x="93" y="40"/>
                </a:moveTo>
                <a:cubicBezTo>
                  <a:pt x="92" y="44"/>
                  <a:pt x="95" y="49"/>
                  <a:pt x="96" y="52"/>
                </a:cubicBezTo>
                <a:cubicBezTo>
                  <a:pt x="97" y="53"/>
                  <a:pt x="96" y="52"/>
                  <a:pt x="97" y="52"/>
                </a:cubicBezTo>
                <a:cubicBezTo>
                  <a:pt x="95" y="48"/>
                  <a:pt x="99" y="38"/>
                  <a:pt x="93" y="39"/>
                </a:cubicBezTo>
                <a:cubicBezTo>
                  <a:pt x="93" y="39"/>
                  <a:pt x="93" y="40"/>
                  <a:pt x="93" y="40"/>
                </a:cubicBezTo>
                <a:close/>
                <a:moveTo>
                  <a:pt x="80" y="13"/>
                </a:moveTo>
                <a:cubicBezTo>
                  <a:pt x="77" y="16"/>
                  <a:pt x="72" y="20"/>
                  <a:pt x="69" y="23"/>
                </a:cubicBezTo>
                <a:cubicBezTo>
                  <a:pt x="65" y="26"/>
                  <a:pt x="61" y="29"/>
                  <a:pt x="58" y="33"/>
                </a:cubicBezTo>
                <a:cubicBezTo>
                  <a:pt x="51" y="37"/>
                  <a:pt x="45" y="43"/>
                  <a:pt x="38" y="48"/>
                </a:cubicBezTo>
                <a:cubicBezTo>
                  <a:pt x="37" y="49"/>
                  <a:pt x="36" y="52"/>
                  <a:pt x="35" y="54"/>
                </a:cubicBezTo>
                <a:cubicBezTo>
                  <a:pt x="38" y="56"/>
                  <a:pt x="42" y="58"/>
                  <a:pt x="46" y="58"/>
                </a:cubicBezTo>
                <a:cubicBezTo>
                  <a:pt x="49" y="58"/>
                  <a:pt x="54" y="58"/>
                  <a:pt x="58" y="56"/>
                </a:cubicBezTo>
                <a:cubicBezTo>
                  <a:pt x="58" y="56"/>
                  <a:pt x="59" y="55"/>
                  <a:pt x="60" y="54"/>
                </a:cubicBezTo>
                <a:cubicBezTo>
                  <a:pt x="61" y="53"/>
                  <a:pt x="64" y="52"/>
                  <a:pt x="65" y="51"/>
                </a:cubicBezTo>
                <a:cubicBezTo>
                  <a:pt x="68" y="49"/>
                  <a:pt x="69" y="46"/>
                  <a:pt x="72" y="45"/>
                </a:cubicBezTo>
                <a:cubicBezTo>
                  <a:pt x="79" y="36"/>
                  <a:pt x="89" y="28"/>
                  <a:pt x="97" y="19"/>
                </a:cubicBezTo>
                <a:cubicBezTo>
                  <a:pt x="97" y="19"/>
                  <a:pt x="97" y="19"/>
                  <a:pt x="97" y="18"/>
                </a:cubicBezTo>
                <a:cubicBezTo>
                  <a:pt x="91" y="17"/>
                  <a:pt x="87" y="14"/>
                  <a:pt x="80" y="13"/>
                </a:cubicBezTo>
                <a:close/>
                <a:moveTo>
                  <a:pt x="91" y="42"/>
                </a:moveTo>
                <a:cubicBezTo>
                  <a:pt x="90" y="42"/>
                  <a:pt x="90" y="41"/>
                  <a:pt x="90" y="41"/>
                </a:cubicBezTo>
                <a:cubicBezTo>
                  <a:pt x="90" y="41"/>
                  <a:pt x="89" y="42"/>
                  <a:pt x="89" y="42"/>
                </a:cubicBezTo>
                <a:cubicBezTo>
                  <a:pt x="89" y="45"/>
                  <a:pt x="89" y="51"/>
                  <a:pt x="92" y="53"/>
                </a:cubicBezTo>
                <a:cubicBezTo>
                  <a:pt x="95" y="50"/>
                  <a:pt x="91" y="46"/>
                  <a:pt x="91" y="42"/>
                </a:cubicBezTo>
                <a:close/>
                <a:moveTo>
                  <a:pt x="86" y="42"/>
                </a:moveTo>
                <a:cubicBezTo>
                  <a:pt x="86" y="42"/>
                  <a:pt x="85" y="42"/>
                  <a:pt x="84" y="43"/>
                </a:cubicBezTo>
                <a:cubicBezTo>
                  <a:pt x="84" y="48"/>
                  <a:pt x="84" y="54"/>
                  <a:pt x="88" y="57"/>
                </a:cubicBezTo>
                <a:cubicBezTo>
                  <a:pt x="90" y="52"/>
                  <a:pt x="88" y="47"/>
                  <a:pt x="86" y="42"/>
                </a:cubicBezTo>
                <a:close/>
                <a:moveTo>
                  <a:pt x="82" y="46"/>
                </a:moveTo>
                <a:cubicBezTo>
                  <a:pt x="81" y="46"/>
                  <a:pt x="80" y="46"/>
                  <a:pt x="79" y="47"/>
                </a:cubicBezTo>
                <a:cubicBezTo>
                  <a:pt x="78" y="52"/>
                  <a:pt x="81" y="57"/>
                  <a:pt x="83" y="60"/>
                </a:cubicBezTo>
                <a:cubicBezTo>
                  <a:pt x="84" y="61"/>
                  <a:pt x="83" y="60"/>
                  <a:pt x="84" y="60"/>
                </a:cubicBezTo>
                <a:cubicBezTo>
                  <a:pt x="85" y="55"/>
                  <a:pt x="82" y="52"/>
                  <a:pt x="82" y="46"/>
                </a:cubicBezTo>
                <a:close/>
                <a:moveTo>
                  <a:pt x="78" y="52"/>
                </a:moveTo>
                <a:cubicBezTo>
                  <a:pt x="77" y="52"/>
                  <a:pt x="76" y="53"/>
                  <a:pt x="75" y="54"/>
                </a:cubicBezTo>
                <a:cubicBezTo>
                  <a:pt x="77" y="58"/>
                  <a:pt x="77" y="62"/>
                  <a:pt x="80" y="65"/>
                </a:cubicBezTo>
                <a:cubicBezTo>
                  <a:pt x="83" y="61"/>
                  <a:pt x="78" y="56"/>
                  <a:pt x="78" y="52"/>
                </a:cubicBezTo>
                <a:close/>
                <a:moveTo>
                  <a:pt x="54" y="33"/>
                </a:moveTo>
                <a:cubicBezTo>
                  <a:pt x="57" y="30"/>
                  <a:pt x="61" y="27"/>
                  <a:pt x="65" y="24"/>
                </a:cubicBezTo>
                <a:cubicBezTo>
                  <a:pt x="66" y="22"/>
                  <a:pt x="65" y="19"/>
                  <a:pt x="66" y="18"/>
                </a:cubicBezTo>
                <a:cubicBezTo>
                  <a:pt x="67" y="19"/>
                  <a:pt x="67" y="20"/>
                  <a:pt x="67" y="22"/>
                </a:cubicBezTo>
                <a:cubicBezTo>
                  <a:pt x="69" y="22"/>
                  <a:pt x="68" y="20"/>
                  <a:pt x="70" y="19"/>
                </a:cubicBezTo>
                <a:cubicBezTo>
                  <a:pt x="70" y="18"/>
                  <a:pt x="70" y="14"/>
                  <a:pt x="71" y="12"/>
                </a:cubicBezTo>
                <a:cubicBezTo>
                  <a:pt x="71" y="14"/>
                  <a:pt x="72" y="16"/>
                  <a:pt x="71" y="18"/>
                </a:cubicBezTo>
                <a:cubicBezTo>
                  <a:pt x="74" y="16"/>
                  <a:pt x="76" y="13"/>
                  <a:pt x="78" y="11"/>
                </a:cubicBezTo>
                <a:cubicBezTo>
                  <a:pt x="77" y="10"/>
                  <a:pt x="76" y="10"/>
                  <a:pt x="75" y="9"/>
                </a:cubicBezTo>
                <a:cubicBezTo>
                  <a:pt x="74" y="9"/>
                  <a:pt x="73" y="8"/>
                  <a:pt x="73" y="9"/>
                </a:cubicBezTo>
                <a:cubicBezTo>
                  <a:pt x="71" y="10"/>
                  <a:pt x="68" y="13"/>
                  <a:pt x="65" y="16"/>
                </a:cubicBezTo>
                <a:cubicBezTo>
                  <a:pt x="61" y="19"/>
                  <a:pt x="57" y="22"/>
                  <a:pt x="54" y="25"/>
                </a:cubicBezTo>
                <a:cubicBezTo>
                  <a:pt x="54" y="25"/>
                  <a:pt x="54" y="25"/>
                  <a:pt x="53" y="25"/>
                </a:cubicBezTo>
                <a:cubicBezTo>
                  <a:pt x="52" y="26"/>
                  <a:pt x="51" y="28"/>
                  <a:pt x="50" y="29"/>
                </a:cubicBezTo>
                <a:cubicBezTo>
                  <a:pt x="46" y="32"/>
                  <a:pt x="42" y="34"/>
                  <a:pt x="39" y="37"/>
                </a:cubicBezTo>
                <a:cubicBezTo>
                  <a:pt x="38" y="39"/>
                  <a:pt x="36" y="40"/>
                  <a:pt x="35" y="42"/>
                </a:cubicBezTo>
                <a:cubicBezTo>
                  <a:pt x="35" y="44"/>
                  <a:pt x="35" y="45"/>
                  <a:pt x="36" y="48"/>
                </a:cubicBezTo>
                <a:cubicBezTo>
                  <a:pt x="38" y="46"/>
                  <a:pt x="36" y="41"/>
                  <a:pt x="38" y="41"/>
                </a:cubicBezTo>
                <a:cubicBezTo>
                  <a:pt x="38" y="42"/>
                  <a:pt x="38" y="43"/>
                  <a:pt x="38" y="45"/>
                </a:cubicBezTo>
                <a:cubicBezTo>
                  <a:pt x="40" y="43"/>
                  <a:pt x="42" y="41"/>
                  <a:pt x="45" y="40"/>
                </a:cubicBezTo>
                <a:cubicBezTo>
                  <a:pt x="45" y="38"/>
                  <a:pt x="44" y="35"/>
                  <a:pt x="46" y="35"/>
                </a:cubicBezTo>
                <a:cubicBezTo>
                  <a:pt x="46" y="36"/>
                  <a:pt x="47" y="37"/>
                  <a:pt x="46" y="38"/>
                </a:cubicBezTo>
                <a:cubicBezTo>
                  <a:pt x="49" y="38"/>
                  <a:pt x="47" y="33"/>
                  <a:pt x="48" y="32"/>
                </a:cubicBezTo>
                <a:cubicBezTo>
                  <a:pt x="49" y="32"/>
                  <a:pt x="49" y="34"/>
                  <a:pt x="49" y="35"/>
                </a:cubicBezTo>
                <a:cubicBezTo>
                  <a:pt x="53" y="35"/>
                  <a:pt x="51" y="31"/>
                  <a:pt x="53" y="29"/>
                </a:cubicBezTo>
                <a:cubicBezTo>
                  <a:pt x="53" y="30"/>
                  <a:pt x="53" y="33"/>
                  <a:pt x="54" y="33"/>
                </a:cubicBezTo>
                <a:close/>
                <a:moveTo>
                  <a:pt x="74" y="54"/>
                </a:moveTo>
                <a:cubicBezTo>
                  <a:pt x="72" y="56"/>
                  <a:pt x="74" y="59"/>
                  <a:pt x="72" y="61"/>
                </a:cubicBezTo>
                <a:cubicBezTo>
                  <a:pt x="73" y="65"/>
                  <a:pt x="75" y="69"/>
                  <a:pt x="76" y="73"/>
                </a:cubicBezTo>
                <a:cubicBezTo>
                  <a:pt x="80" y="68"/>
                  <a:pt x="75" y="60"/>
                  <a:pt x="74" y="54"/>
                </a:cubicBezTo>
                <a:close/>
                <a:moveTo>
                  <a:pt x="66" y="91"/>
                </a:moveTo>
                <a:cubicBezTo>
                  <a:pt x="67" y="89"/>
                  <a:pt x="67" y="88"/>
                  <a:pt x="68" y="87"/>
                </a:cubicBezTo>
                <a:cubicBezTo>
                  <a:pt x="70" y="85"/>
                  <a:pt x="73" y="82"/>
                  <a:pt x="74" y="80"/>
                </a:cubicBezTo>
                <a:cubicBezTo>
                  <a:pt x="76" y="76"/>
                  <a:pt x="73" y="70"/>
                  <a:pt x="71" y="65"/>
                </a:cubicBezTo>
                <a:cubicBezTo>
                  <a:pt x="70" y="65"/>
                  <a:pt x="69" y="67"/>
                  <a:pt x="67" y="67"/>
                </a:cubicBezTo>
                <a:cubicBezTo>
                  <a:pt x="66" y="71"/>
                  <a:pt x="62" y="72"/>
                  <a:pt x="58" y="72"/>
                </a:cubicBezTo>
                <a:cubicBezTo>
                  <a:pt x="48" y="68"/>
                  <a:pt x="40" y="66"/>
                  <a:pt x="30" y="63"/>
                </a:cubicBezTo>
                <a:cubicBezTo>
                  <a:pt x="30" y="63"/>
                  <a:pt x="30" y="62"/>
                  <a:pt x="29" y="62"/>
                </a:cubicBezTo>
                <a:cubicBezTo>
                  <a:pt x="21" y="59"/>
                  <a:pt x="11" y="56"/>
                  <a:pt x="2" y="52"/>
                </a:cubicBezTo>
                <a:cubicBezTo>
                  <a:pt x="2" y="62"/>
                  <a:pt x="1" y="71"/>
                  <a:pt x="4" y="78"/>
                </a:cubicBezTo>
                <a:cubicBezTo>
                  <a:pt x="8" y="82"/>
                  <a:pt x="14" y="83"/>
                  <a:pt x="19" y="85"/>
                </a:cubicBezTo>
                <a:cubicBezTo>
                  <a:pt x="21" y="86"/>
                  <a:pt x="23" y="86"/>
                  <a:pt x="25" y="87"/>
                </a:cubicBezTo>
                <a:cubicBezTo>
                  <a:pt x="30" y="89"/>
                  <a:pt x="35" y="93"/>
                  <a:pt x="41" y="95"/>
                </a:cubicBezTo>
                <a:cubicBezTo>
                  <a:pt x="41" y="95"/>
                  <a:pt x="42" y="95"/>
                  <a:pt x="42" y="95"/>
                </a:cubicBezTo>
                <a:cubicBezTo>
                  <a:pt x="46" y="96"/>
                  <a:pt x="50" y="98"/>
                  <a:pt x="55" y="99"/>
                </a:cubicBezTo>
                <a:cubicBezTo>
                  <a:pt x="58" y="96"/>
                  <a:pt x="57" y="89"/>
                  <a:pt x="57" y="84"/>
                </a:cubicBezTo>
                <a:cubicBezTo>
                  <a:pt x="57" y="81"/>
                  <a:pt x="58" y="79"/>
                  <a:pt x="58" y="77"/>
                </a:cubicBezTo>
                <a:cubicBezTo>
                  <a:pt x="60" y="81"/>
                  <a:pt x="57" y="89"/>
                  <a:pt x="59" y="94"/>
                </a:cubicBezTo>
                <a:cubicBezTo>
                  <a:pt x="58" y="96"/>
                  <a:pt x="58" y="97"/>
                  <a:pt x="58" y="98"/>
                </a:cubicBezTo>
                <a:cubicBezTo>
                  <a:pt x="61" y="96"/>
                  <a:pt x="63" y="93"/>
                  <a:pt x="66" y="91"/>
                </a:cubicBezTo>
                <a:close/>
                <a:moveTo>
                  <a:pt x="34" y="43"/>
                </a:moveTo>
                <a:cubicBezTo>
                  <a:pt x="33" y="43"/>
                  <a:pt x="33" y="44"/>
                  <a:pt x="32" y="45"/>
                </a:cubicBezTo>
                <a:cubicBezTo>
                  <a:pt x="34" y="45"/>
                  <a:pt x="33" y="47"/>
                  <a:pt x="34" y="48"/>
                </a:cubicBezTo>
                <a:cubicBezTo>
                  <a:pt x="34" y="46"/>
                  <a:pt x="34" y="44"/>
                  <a:pt x="34" y="43"/>
                </a:cubicBezTo>
                <a:close/>
                <a:moveTo>
                  <a:pt x="32" y="46"/>
                </a:moveTo>
                <a:cubicBezTo>
                  <a:pt x="31" y="47"/>
                  <a:pt x="31" y="48"/>
                  <a:pt x="30" y="47"/>
                </a:cubicBezTo>
                <a:cubicBezTo>
                  <a:pt x="30" y="50"/>
                  <a:pt x="31" y="51"/>
                  <a:pt x="33" y="52"/>
                </a:cubicBezTo>
                <a:cubicBezTo>
                  <a:pt x="33" y="50"/>
                  <a:pt x="33" y="47"/>
                  <a:pt x="32" y="4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50" name="Freeform 317"/>
          <p:cNvSpPr>
            <a:spLocks noEditPoints="1"/>
          </p:cNvSpPr>
          <p:nvPr/>
        </p:nvSpPr>
        <p:spPr bwMode="auto">
          <a:xfrm>
            <a:off x="3462338" y="2532063"/>
            <a:ext cx="57150" cy="41275"/>
          </a:xfrm>
          <a:custGeom>
            <a:avLst/>
            <a:gdLst>
              <a:gd name="T0" fmla="*/ 14 w 18"/>
              <a:gd name="T1" fmla="*/ 0 h 13"/>
              <a:gd name="T2" fmla="*/ 17 w 18"/>
              <a:gd name="T3" fmla="*/ 8 h 13"/>
              <a:gd name="T4" fmla="*/ 1 w 18"/>
              <a:gd name="T5" fmla="*/ 9 h 13"/>
              <a:gd name="T6" fmla="*/ 0 w 18"/>
              <a:gd name="T7" fmla="*/ 5 h 13"/>
              <a:gd name="T8" fmla="*/ 14 w 18"/>
              <a:gd name="T9" fmla="*/ 0 h 13"/>
              <a:gd name="T10" fmla="*/ 10 w 18"/>
              <a:gd name="T11" fmla="*/ 6 h 13"/>
              <a:gd name="T12" fmla="*/ 12 w 18"/>
              <a:gd name="T13" fmla="*/ 8 h 13"/>
              <a:gd name="T14" fmla="*/ 14 w 18"/>
              <a:gd name="T15" fmla="*/ 7 h 13"/>
              <a:gd name="T16" fmla="*/ 14 w 18"/>
              <a:gd name="T17" fmla="*/ 5 h 13"/>
              <a:gd name="T18" fmla="*/ 14 w 18"/>
              <a:gd name="T19" fmla="*/ 5 h 13"/>
              <a:gd name="T20" fmla="*/ 10 w 18"/>
              <a:gd name="T21" fmla="*/ 6 h 13"/>
              <a:gd name="T22" fmla="*/ 10 w 18"/>
              <a:gd name="T23" fmla="*/ 3 h 13"/>
              <a:gd name="T24" fmla="*/ 10 w 18"/>
              <a:gd name="T25" fmla="*/ 5 h 13"/>
              <a:gd name="T26" fmla="*/ 13 w 18"/>
              <a:gd name="T27" fmla="*/ 3 h 13"/>
              <a:gd name="T28" fmla="*/ 10 w 18"/>
              <a:gd name="T29" fmla="*/ 3 h 13"/>
              <a:gd name="T30" fmla="*/ 8 w 18"/>
              <a:gd name="T31" fmla="*/ 6 h 13"/>
              <a:gd name="T32" fmla="*/ 5 w 18"/>
              <a:gd name="T33" fmla="*/ 8 h 13"/>
              <a:gd name="T34" fmla="*/ 9 w 18"/>
              <a:gd name="T35" fmla="*/ 9 h 13"/>
              <a:gd name="T36" fmla="*/ 8 w 18"/>
              <a:gd name="T37" fmla="*/ 6 h 13"/>
              <a:gd name="T38" fmla="*/ 8 w 18"/>
              <a:gd name="T39" fmla="*/ 3 h 13"/>
              <a:gd name="T40" fmla="*/ 2 w 18"/>
              <a:gd name="T41" fmla="*/ 7 h 13"/>
              <a:gd name="T42" fmla="*/ 8 w 18"/>
              <a:gd name="T43" fmla="*/ 5 h 13"/>
              <a:gd name="T44" fmla="*/ 8 w 18"/>
              <a:gd name="T45" fmla="*/ 3 h 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8" h="13">
                <a:moveTo>
                  <a:pt x="14" y="0"/>
                </a:moveTo>
                <a:cubicBezTo>
                  <a:pt x="17" y="2"/>
                  <a:pt x="18" y="5"/>
                  <a:pt x="17" y="8"/>
                </a:cubicBezTo>
                <a:cubicBezTo>
                  <a:pt x="15" y="13"/>
                  <a:pt x="3" y="13"/>
                  <a:pt x="1" y="9"/>
                </a:cubicBezTo>
                <a:cubicBezTo>
                  <a:pt x="0" y="8"/>
                  <a:pt x="0" y="7"/>
                  <a:pt x="0" y="5"/>
                </a:cubicBezTo>
                <a:cubicBezTo>
                  <a:pt x="2" y="1"/>
                  <a:pt x="9" y="1"/>
                  <a:pt x="14" y="0"/>
                </a:cubicBezTo>
                <a:close/>
                <a:moveTo>
                  <a:pt x="10" y="6"/>
                </a:moveTo>
                <a:cubicBezTo>
                  <a:pt x="10" y="7"/>
                  <a:pt x="11" y="8"/>
                  <a:pt x="12" y="8"/>
                </a:cubicBezTo>
                <a:cubicBezTo>
                  <a:pt x="12" y="8"/>
                  <a:pt x="13" y="7"/>
                  <a:pt x="14" y="7"/>
                </a:cubicBezTo>
                <a:cubicBezTo>
                  <a:pt x="14" y="6"/>
                  <a:pt x="13" y="6"/>
                  <a:pt x="14" y="5"/>
                </a:cubicBezTo>
                <a:cubicBezTo>
                  <a:pt x="14" y="6"/>
                  <a:pt x="14" y="5"/>
                  <a:pt x="14" y="5"/>
                </a:cubicBezTo>
                <a:cubicBezTo>
                  <a:pt x="13" y="5"/>
                  <a:pt x="12" y="6"/>
                  <a:pt x="10" y="6"/>
                </a:cubicBezTo>
                <a:close/>
                <a:moveTo>
                  <a:pt x="10" y="3"/>
                </a:moveTo>
                <a:cubicBezTo>
                  <a:pt x="10" y="4"/>
                  <a:pt x="10" y="4"/>
                  <a:pt x="10" y="5"/>
                </a:cubicBezTo>
                <a:cubicBezTo>
                  <a:pt x="11" y="4"/>
                  <a:pt x="12" y="4"/>
                  <a:pt x="13" y="3"/>
                </a:cubicBezTo>
                <a:cubicBezTo>
                  <a:pt x="12" y="2"/>
                  <a:pt x="11" y="3"/>
                  <a:pt x="10" y="3"/>
                </a:cubicBezTo>
                <a:close/>
                <a:moveTo>
                  <a:pt x="8" y="6"/>
                </a:moveTo>
                <a:cubicBezTo>
                  <a:pt x="7" y="8"/>
                  <a:pt x="6" y="7"/>
                  <a:pt x="5" y="8"/>
                </a:cubicBezTo>
                <a:cubicBezTo>
                  <a:pt x="7" y="8"/>
                  <a:pt x="7" y="9"/>
                  <a:pt x="9" y="9"/>
                </a:cubicBezTo>
                <a:cubicBezTo>
                  <a:pt x="9" y="7"/>
                  <a:pt x="9" y="7"/>
                  <a:pt x="8" y="6"/>
                </a:cubicBezTo>
                <a:close/>
                <a:moveTo>
                  <a:pt x="8" y="3"/>
                </a:moveTo>
                <a:cubicBezTo>
                  <a:pt x="5" y="4"/>
                  <a:pt x="2" y="4"/>
                  <a:pt x="2" y="7"/>
                </a:cubicBezTo>
                <a:cubicBezTo>
                  <a:pt x="4" y="6"/>
                  <a:pt x="6" y="6"/>
                  <a:pt x="8" y="5"/>
                </a:cubicBezTo>
                <a:cubicBezTo>
                  <a:pt x="8" y="4"/>
                  <a:pt x="8" y="4"/>
                  <a:pt x="8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51" name="Freeform 318"/>
          <p:cNvSpPr>
            <a:spLocks noEditPoints="1"/>
          </p:cNvSpPr>
          <p:nvPr/>
        </p:nvSpPr>
        <p:spPr bwMode="auto">
          <a:xfrm>
            <a:off x="3282950" y="2636838"/>
            <a:ext cx="112713" cy="73025"/>
          </a:xfrm>
          <a:custGeom>
            <a:avLst/>
            <a:gdLst>
              <a:gd name="T0" fmla="*/ 29 w 36"/>
              <a:gd name="T1" fmla="*/ 21 h 23"/>
              <a:gd name="T2" fmla="*/ 19 w 36"/>
              <a:gd name="T3" fmla="*/ 22 h 23"/>
              <a:gd name="T4" fmla="*/ 5 w 36"/>
              <a:gd name="T5" fmla="*/ 15 h 23"/>
              <a:gd name="T6" fmla="*/ 3 w 36"/>
              <a:gd name="T7" fmla="*/ 4 h 23"/>
              <a:gd name="T8" fmla="*/ 10 w 36"/>
              <a:gd name="T9" fmla="*/ 0 h 23"/>
              <a:gd name="T10" fmla="*/ 25 w 36"/>
              <a:gd name="T11" fmla="*/ 5 h 23"/>
              <a:gd name="T12" fmla="*/ 29 w 36"/>
              <a:gd name="T13" fmla="*/ 21 h 23"/>
              <a:gd name="T14" fmla="*/ 30 w 36"/>
              <a:gd name="T15" fmla="*/ 14 h 23"/>
              <a:gd name="T16" fmla="*/ 25 w 36"/>
              <a:gd name="T17" fmla="*/ 17 h 23"/>
              <a:gd name="T18" fmla="*/ 30 w 36"/>
              <a:gd name="T19" fmla="*/ 15 h 23"/>
              <a:gd name="T20" fmla="*/ 30 w 36"/>
              <a:gd name="T21" fmla="*/ 14 h 23"/>
              <a:gd name="T22" fmla="*/ 28 w 36"/>
              <a:gd name="T23" fmla="*/ 11 h 23"/>
              <a:gd name="T24" fmla="*/ 21 w 36"/>
              <a:gd name="T25" fmla="*/ 16 h 23"/>
              <a:gd name="T26" fmla="*/ 29 w 36"/>
              <a:gd name="T27" fmla="*/ 12 h 23"/>
              <a:gd name="T28" fmla="*/ 28 w 36"/>
              <a:gd name="T29" fmla="*/ 11 h 23"/>
              <a:gd name="T30" fmla="*/ 25 w 36"/>
              <a:gd name="T31" fmla="*/ 8 h 23"/>
              <a:gd name="T32" fmla="*/ 17 w 36"/>
              <a:gd name="T33" fmla="*/ 14 h 23"/>
              <a:gd name="T34" fmla="*/ 27 w 36"/>
              <a:gd name="T35" fmla="*/ 9 h 23"/>
              <a:gd name="T36" fmla="*/ 25 w 36"/>
              <a:gd name="T37" fmla="*/ 8 h 23"/>
              <a:gd name="T38" fmla="*/ 11 w 36"/>
              <a:gd name="T39" fmla="*/ 7 h 23"/>
              <a:gd name="T40" fmla="*/ 15 w 36"/>
              <a:gd name="T41" fmla="*/ 3 h 23"/>
              <a:gd name="T42" fmla="*/ 4 w 36"/>
              <a:gd name="T43" fmla="*/ 10 h 23"/>
              <a:gd name="T44" fmla="*/ 12 w 36"/>
              <a:gd name="T45" fmla="*/ 17 h 23"/>
              <a:gd name="T46" fmla="*/ 13 w 36"/>
              <a:gd name="T47" fmla="*/ 17 h 23"/>
              <a:gd name="T48" fmla="*/ 14 w 36"/>
              <a:gd name="T49" fmla="*/ 18 h 23"/>
              <a:gd name="T50" fmla="*/ 25 w 36"/>
              <a:gd name="T51" fmla="*/ 19 h 23"/>
              <a:gd name="T52" fmla="*/ 11 w 36"/>
              <a:gd name="T53" fmla="*/ 7 h 23"/>
              <a:gd name="T54" fmla="*/ 21 w 36"/>
              <a:gd name="T55" fmla="*/ 6 h 23"/>
              <a:gd name="T56" fmla="*/ 13 w 36"/>
              <a:gd name="T57" fmla="*/ 11 h 23"/>
              <a:gd name="T58" fmla="*/ 14 w 36"/>
              <a:gd name="T59" fmla="*/ 12 h 23"/>
              <a:gd name="T60" fmla="*/ 23 w 36"/>
              <a:gd name="T61" fmla="*/ 7 h 23"/>
              <a:gd name="T62" fmla="*/ 21 w 36"/>
              <a:gd name="T63" fmla="*/ 6 h 23"/>
              <a:gd name="T64" fmla="*/ 18 w 36"/>
              <a:gd name="T65" fmla="*/ 6 h 23"/>
              <a:gd name="T66" fmla="*/ 19 w 36"/>
              <a:gd name="T67" fmla="*/ 4 h 23"/>
              <a:gd name="T68" fmla="*/ 18 w 36"/>
              <a:gd name="T69" fmla="*/ 5 h 23"/>
              <a:gd name="T70" fmla="*/ 13 w 36"/>
              <a:gd name="T71" fmla="*/ 9 h 23"/>
              <a:gd name="T72" fmla="*/ 18 w 36"/>
              <a:gd name="T73" fmla="*/ 6 h 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6" h="23">
                <a:moveTo>
                  <a:pt x="29" y="21"/>
                </a:moveTo>
                <a:cubicBezTo>
                  <a:pt x="26" y="21"/>
                  <a:pt x="23" y="23"/>
                  <a:pt x="19" y="22"/>
                </a:cubicBezTo>
                <a:cubicBezTo>
                  <a:pt x="14" y="21"/>
                  <a:pt x="8" y="18"/>
                  <a:pt x="5" y="15"/>
                </a:cubicBezTo>
                <a:cubicBezTo>
                  <a:pt x="2" y="12"/>
                  <a:pt x="0" y="8"/>
                  <a:pt x="3" y="4"/>
                </a:cubicBezTo>
                <a:cubicBezTo>
                  <a:pt x="4" y="2"/>
                  <a:pt x="7" y="1"/>
                  <a:pt x="10" y="0"/>
                </a:cubicBezTo>
                <a:cubicBezTo>
                  <a:pt x="16" y="0"/>
                  <a:pt x="20" y="3"/>
                  <a:pt x="25" y="5"/>
                </a:cubicBezTo>
                <a:cubicBezTo>
                  <a:pt x="29" y="9"/>
                  <a:pt x="36" y="16"/>
                  <a:pt x="29" y="21"/>
                </a:cubicBezTo>
                <a:close/>
                <a:moveTo>
                  <a:pt x="30" y="14"/>
                </a:moveTo>
                <a:cubicBezTo>
                  <a:pt x="28" y="15"/>
                  <a:pt x="26" y="15"/>
                  <a:pt x="25" y="17"/>
                </a:cubicBezTo>
                <a:cubicBezTo>
                  <a:pt x="27" y="17"/>
                  <a:pt x="29" y="16"/>
                  <a:pt x="30" y="15"/>
                </a:cubicBezTo>
                <a:cubicBezTo>
                  <a:pt x="30" y="15"/>
                  <a:pt x="30" y="14"/>
                  <a:pt x="30" y="14"/>
                </a:cubicBezTo>
                <a:close/>
                <a:moveTo>
                  <a:pt x="28" y="11"/>
                </a:moveTo>
                <a:cubicBezTo>
                  <a:pt x="26" y="13"/>
                  <a:pt x="23" y="13"/>
                  <a:pt x="21" y="16"/>
                </a:cubicBezTo>
                <a:cubicBezTo>
                  <a:pt x="25" y="16"/>
                  <a:pt x="27" y="13"/>
                  <a:pt x="29" y="12"/>
                </a:cubicBezTo>
                <a:cubicBezTo>
                  <a:pt x="29" y="11"/>
                  <a:pt x="29" y="11"/>
                  <a:pt x="28" y="11"/>
                </a:cubicBezTo>
                <a:close/>
                <a:moveTo>
                  <a:pt x="25" y="8"/>
                </a:moveTo>
                <a:cubicBezTo>
                  <a:pt x="22" y="10"/>
                  <a:pt x="19" y="12"/>
                  <a:pt x="17" y="14"/>
                </a:cubicBezTo>
                <a:cubicBezTo>
                  <a:pt x="21" y="15"/>
                  <a:pt x="24" y="11"/>
                  <a:pt x="27" y="9"/>
                </a:cubicBezTo>
                <a:cubicBezTo>
                  <a:pt x="26" y="9"/>
                  <a:pt x="26" y="8"/>
                  <a:pt x="25" y="8"/>
                </a:cubicBezTo>
                <a:close/>
                <a:moveTo>
                  <a:pt x="11" y="7"/>
                </a:moveTo>
                <a:cubicBezTo>
                  <a:pt x="11" y="5"/>
                  <a:pt x="13" y="5"/>
                  <a:pt x="15" y="3"/>
                </a:cubicBezTo>
                <a:cubicBezTo>
                  <a:pt x="10" y="2"/>
                  <a:pt x="3" y="3"/>
                  <a:pt x="4" y="10"/>
                </a:cubicBezTo>
                <a:cubicBezTo>
                  <a:pt x="6" y="12"/>
                  <a:pt x="8" y="16"/>
                  <a:pt x="12" y="17"/>
                </a:cubicBezTo>
                <a:cubicBezTo>
                  <a:pt x="12" y="18"/>
                  <a:pt x="13" y="17"/>
                  <a:pt x="13" y="17"/>
                </a:cubicBezTo>
                <a:cubicBezTo>
                  <a:pt x="13" y="17"/>
                  <a:pt x="13" y="18"/>
                  <a:pt x="14" y="18"/>
                </a:cubicBezTo>
                <a:cubicBezTo>
                  <a:pt x="17" y="19"/>
                  <a:pt x="22" y="21"/>
                  <a:pt x="25" y="19"/>
                </a:cubicBezTo>
                <a:cubicBezTo>
                  <a:pt x="20" y="18"/>
                  <a:pt x="9" y="14"/>
                  <a:pt x="11" y="7"/>
                </a:cubicBezTo>
                <a:close/>
                <a:moveTo>
                  <a:pt x="21" y="6"/>
                </a:moveTo>
                <a:cubicBezTo>
                  <a:pt x="19" y="8"/>
                  <a:pt x="16" y="9"/>
                  <a:pt x="13" y="11"/>
                </a:cubicBezTo>
                <a:cubicBezTo>
                  <a:pt x="14" y="11"/>
                  <a:pt x="14" y="12"/>
                  <a:pt x="14" y="12"/>
                </a:cubicBezTo>
                <a:cubicBezTo>
                  <a:pt x="18" y="11"/>
                  <a:pt x="21" y="9"/>
                  <a:pt x="23" y="7"/>
                </a:cubicBezTo>
                <a:cubicBezTo>
                  <a:pt x="23" y="6"/>
                  <a:pt x="22" y="6"/>
                  <a:pt x="21" y="6"/>
                </a:cubicBezTo>
                <a:close/>
                <a:moveTo>
                  <a:pt x="18" y="6"/>
                </a:moveTo>
                <a:cubicBezTo>
                  <a:pt x="18" y="6"/>
                  <a:pt x="20" y="5"/>
                  <a:pt x="19" y="4"/>
                </a:cubicBezTo>
                <a:cubicBezTo>
                  <a:pt x="19" y="5"/>
                  <a:pt x="19" y="5"/>
                  <a:pt x="18" y="5"/>
                </a:cubicBezTo>
                <a:cubicBezTo>
                  <a:pt x="16" y="4"/>
                  <a:pt x="12" y="6"/>
                  <a:pt x="13" y="9"/>
                </a:cubicBezTo>
                <a:cubicBezTo>
                  <a:pt x="14" y="8"/>
                  <a:pt x="17" y="8"/>
                  <a:pt x="18" y="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52" name="Freeform 319"/>
          <p:cNvSpPr/>
          <p:nvPr/>
        </p:nvSpPr>
        <p:spPr bwMode="auto">
          <a:xfrm>
            <a:off x="4213225" y="773113"/>
            <a:ext cx="141288" cy="63500"/>
          </a:xfrm>
          <a:custGeom>
            <a:avLst/>
            <a:gdLst>
              <a:gd name="T0" fmla="*/ 45 w 45"/>
              <a:gd name="T1" fmla="*/ 19 h 20"/>
              <a:gd name="T2" fmla="*/ 39 w 45"/>
              <a:gd name="T3" fmla="*/ 18 h 20"/>
              <a:gd name="T4" fmla="*/ 24 w 45"/>
              <a:gd name="T5" fmla="*/ 11 h 20"/>
              <a:gd name="T6" fmla="*/ 16 w 45"/>
              <a:gd name="T7" fmla="*/ 9 h 20"/>
              <a:gd name="T8" fmla="*/ 0 w 45"/>
              <a:gd name="T9" fmla="*/ 2 h 20"/>
              <a:gd name="T10" fmla="*/ 8 w 45"/>
              <a:gd name="T11" fmla="*/ 3 h 20"/>
              <a:gd name="T12" fmla="*/ 16 w 45"/>
              <a:gd name="T13" fmla="*/ 6 h 20"/>
              <a:gd name="T14" fmla="*/ 30 w 45"/>
              <a:gd name="T15" fmla="*/ 11 h 20"/>
              <a:gd name="T16" fmla="*/ 32 w 45"/>
              <a:gd name="T17" fmla="*/ 13 h 20"/>
              <a:gd name="T18" fmla="*/ 45 w 45"/>
              <a:gd name="T19" fmla="*/ 17 h 20"/>
              <a:gd name="T20" fmla="*/ 45 w 45"/>
              <a:gd name="T21" fmla="*/ 19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5" h="20">
                <a:moveTo>
                  <a:pt x="45" y="19"/>
                </a:moveTo>
                <a:cubicBezTo>
                  <a:pt x="43" y="20"/>
                  <a:pt x="40" y="19"/>
                  <a:pt x="39" y="18"/>
                </a:cubicBezTo>
                <a:cubicBezTo>
                  <a:pt x="33" y="17"/>
                  <a:pt x="29" y="14"/>
                  <a:pt x="24" y="11"/>
                </a:cubicBezTo>
                <a:cubicBezTo>
                  <a:pt x="21" y="10"/>
                  <a:pt x="18" y="10"/>
                  <a:pt x="16" y="9"/>
                </a:cubicBezTo>
                <a:cubicBezTo>
                  <a:pt x="11" y="7"/>
                  <a:pt x="6" y="4"/>
                  <a:pt x="0" y="2"/>
                </a:cubicBezTo>
                <a:cubicBezTo>
                  <a:pt x="2" y="0"/>
                  <a:pt x="6" y="2"/>
                  <a:pt x="8" y="3"/>
                </a:cubicBezTo>
                <a:cubicBezTo>
                  <a:pt x="10" y="4"/>
                  <a:pt x="13" y="5"/>
                  <a:pt x="16" y="6"/>
                </a:cubicBezTo>
                <a:cubicBezTo>
                  <a:pt x="21" y="8"/>
                  <a:pt x="26" y="8"/>
                  <a:pt x="30" y="11"/>
                </a:cubicBezTo>
                <a:cubicBezTo>
                  <a:pt x="31" y="12"/>
                  <a:pt x="31" y="12"/>
                  <a:pt x="32" y="13"/>
                </a:cubicBezTo>
                <a:cubicBezTo>
                  <a:pt x="37" y="15"/>
                  <a:pt x="41" y="14"/>
                  <a:pt x="45" y="17"/>
                </a:cubicBezTo>
                <a:cubicBezTo>
                  <a:pt x="45" y="18"/>
                  <a:pt x="45" y="18"/>
                  <a:pt x="45" y="1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53" name="Freeform 320"/>
          <p:cNvSpPr>
            <a:spLocks noEditPoints="1"/>
          </p:cNvSpPr>
          <p:nvPr/>
        </p:nvSpPr>
        <p:spPr bwMode="auto">
          <a:xfrm>
            <a:off x="3759200" y="817563"/>
            <a:ext cx="254000" cy="211137"/>
          </a:xfrm>
          <a:custGeom>
            <a:avLst/>
            <a:gdLst>
              <a:gd name="T0" fmla="*/ 9 w 81"/>
              <a:gd name="T1" fmla="*/ 63 h 67"/>
              <a:gd name="T2" fmla="*/ 5 w 81"/>
              <a:gd name="T3" fmla="*/ 43 h 67"/>
              <a:gd name="T4" fmla="*/ 2 w 81"/>
              <a:gd name="T5" fmla="*/ 33 h 67"/>
              <a:gd name="T6" fmla="*/ 20 w 81"/>
              <a:gd name="T7" fmla="*/ 21 h 67"/>
              <a:gd name="T8" fmla="*/ 25 w 81"/>
              <a:gd name="T9" fmla="*/ 18 h 67"/>
              <a:gd name="T10" fmla="*/ 39 w 81"/>
              <a:gd name="T11" fmla="*/ 14 h 67"/>
              <a:gd name="T12" fmla="*/ 45 w 81"/>
              <a:gd name="T13" fmla="*/ 11 h 67"/>
              <a:gd name="T14" fmla="*/ 59 w 81"/>
              <a:gd name="T15" fmla="*/ 5 h 67"/>
              <a:gd name="T16" fmla="*/ 62 w 81"/>
              <a:gd name="T17" fmla="*/ 6 h 67"/>
              <a:gd name="T18" fmla="*/ 72 w 81"/>
              <a:gd name="T19" fmla="*/ 14 h 67"/>
              <a:gd name="T20" fmla="*/ 78 w 81"/>
              <a:gd name="T21" fmla="*/ 36 h 67"/>
              <a:gd name="T22" fmla="*/ 56 w 81"/>
              <a:gd name="T23" fmla="*/ 53 h 67"/>
              <a:gd name="T24" fmla="*/ 44 w 81"/>
              <a:gd name="T25" fmla="*/ 59 h 67"/>
              <a:gd name="T26" fmla="*/ 36 w 81"/>
              <a:gd name="T27" fmla="*/ 60 h 67"/>
              <a:gd name="T28" fmla="*/ 33 w 81"/>
              <a:gd name="T29" fmla="*/ 62 h 67"/>
              <a:gd name="T30" fmla="*/ 9 w 81"/>
              <a:gd name="T31" fmla="*/ 63 h 67"/>
              <a:gd name="T32" fmla="*/ 32 w 81"/>
              <a:gd name="T33" fmla="*/ 57 h 67"/>
              <a:gd name="T34" fmla="*/ 35 w 81"/>
              <a:gd name="T35" fmla="*/ 57 h 67"/>
              <a:gd name="T36" fmla="*/ 41 w 81"/>
              <a:gd name="T37" fmla="*/ 55 h 67"/>
              <a:gd name="T38" fmla="*/ 76 w 81"/>
              <a:gd name="T39" fmla="*/ 40 h 67"/>
              <a:gd name="T40" fmla="*/ 67 w 81"/>
              <a:gd name="T41" fmla="*/ 7 h 67"/>
              <a:gd name="T42" fmla="*/ 60 w 81"/>
              <a:gd name="T43" fmla="*/ 8 h 67"/>
              <a:gd name="T44" fmla="*/ 51 w 81"/>
              <a:gd name="T45" fmla="*/ 13 h 67"/>
              <a:gd name="T46" fmla="*/ 47 w 81"/>
              <a:gd name="T47" fmla="*/ 13 h 67"/>
              <a:gd name="T48" fmla="*/ 44 w 81"/>
              <a:gd name="T49" fmla="*/ 16 h 67"/>
              <a:gd name="T50" fmla="*/ 34 w 81"/>
              <a:gd name="T51" fmla="*/ 19 h 67"/>
              <a:gd name="T52" fmla="*/ 17 w 81"/>
              <a:gd name="T53" fmla="*/ 25 h 67"/>
              <a:gd name="T54" fmla="*/ 5 w 81"/>
              <a:gd name="T55" fmla="*/ 30 h 67"/>
              <a:gd name="T56" fmla="*/ 12 w 81"/>
              <a:gd name="T57" fmla="*/ 61 h 67"/>
              <a:gd name="T58" fmla="*/ 32 w 81"/>
              <a:gd name="T59" fmla="*/ 57 h 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81" h="67">
                <a:moveTo>
                  <a:pt x="9" y="63"/>
                </a:moveTo>
                <a:cubicBezTo>
                  <a:pt x="8" y="56"/>
                  <a:pt x="7" y="50"/>
                  <a:pt x="5" y="43"/>
                </a:cubicBezTo>
                <a:cubicBezTo>
                  <a:pt x="4" y="40"/>
                  <a:pt x="2" y="36"/>
                  <a:pt x="2" y="33"/>
                </a:cubicBezTo>
                <a:cubicBezTo>
                  <a:pt x="0" y="21"/>
                  <a:pt x="12" y="24"/>
                  <a:pt x="20" y="21"/>
                </a:cubicBezTo>
                <a:cubicBezTo>
                  <a:pt x="22" y="20"/>
                  <a:pt x="23" y="19"/>
                  <a:pt x="25" y="18"/>
                </a:cubicBezTo>
                <a:cubicBezTo>
                  <a:pt x="30" y="17"/>
                  <a:pt x="34" y="16"/>
                  <a:pt x="39" y="14"/>
                </a:cubicBezTo>
                <a:cubicBezTo>
                  <a:pt x="41" y="13"/>
                  <a:pt x="43" y="12"/>
                  <a:pt x="45" y="11"/>
                </a:cubicBezTo>
                <a:cubicBezTo>
                  <a:pt x="50" y="9"/>
                  <a:pt x="55" y="8"/>
                  <a:pt x="59" y="5"/>
                </a:cubicBezTo>
                <a:cubicBezTo>
                  <a:pt x="60" y="6"/>
                  <a:pt x="62" y="5"/>
                  <a:pt x="62" y="6"/>
                </a:cubicBezTo>
                <a:cubicBezTo>
                  <a:pt x="69" y="0"/>
                  <a:pt x="71" y="6"/>
                  <a:pt x="72" y="14"/>
                </a:cubicBezTo>
                <a:cubicBezTo>
                  <a:pt x="73" y="22"/>
                  <a:pt x="77" y="31"/>
                  <a:pt x="78" y="36"/>
                </a:cubicBezTo>
                <a:cubicBezTo>
                  <a:pt x="81" y="48"/>
                  <a:pt x="65" y="50"/>
                  <a:pt x="56" y="53"/>
                </a:cubicBezTo>
                <a:cubicBezTo>
                  <a:pt x="52" y="55"/>
                  <a:pt x="48" y="57"/>
                  <a:pt x="44" y="59"/>
                </a:cubicBezTo>
                <a:cubicBezTo>
                  <a:pt x="41" y="57"/>
                  <a:pt x="38" y="62"/>
                  <a:pt x="36" y="60"/>
                </a:cubicBezTo>
                <a:cubicBezTo>
                  <a:pt x="35" y="61"/>
                  <a:pt x="34" y="61"/>
                  <a:pt x="33" y="62"/>
                </a:cubicBezTo>
                <a:cubicBezTo>
                  <a:pt x="25" y="62"/>
                  <a:pt x="17" y="67"/>
                  <a:pt x="9" y="63"/>
                </a:cubicBezTo>
                <a:close/>
                <a:moveTo>
                  <a:pt x="32" y="57"/>
                </a:moveTo>
                <a:cubicBezTo>
                  <a:pt x="33" y="57"/>
                  <a:pt x="34" y="58"/>
                  <a:pt x="35" y="57"/>
                </a:cubicBezTo>
                <a:cubicBezTo>
                  <a:pt x="37" y="57"/>
                  <a:pt x="39" y="56"/>
                  <a:pt x="41" y="55"/>
                </a:cubicBezTo>
                <a:cubicBezTo>
                  <a:pt x="55" y="51"/>
                  <a:pt x="64" y="47"/>
                  <a:pt x="76" y="40"/>
                </a:cubicBezTo>
                <a:cubicBezTo>
                  <a:pt x="73" y="31"/>
                  <a:pt x="71" y="17"/>
                  <a:pt x="67" y="7"/>
                </a:cubicBezTo>
                <a:cubicBezTo>
                  <a:pt x="64" y="8"/>
                  <a:pt x="63" y="9"/>
                  <a:pt x="60" y="8"/>
                </a:cubicBezTo>
                <a:cubicBezTo>
                  <a:pt x="57" y="10"/>
                  <a:pt x="54" y="12"/>
                  <a:pt x="51" y="13"/>
                </a:cubicBezTo>
                <a:cubicBezTo>
                  <a:pt x="50" y="13"/>
                  <a:pt x="48" y="13"/>
                  <a:pt x="47" y="13"/>
                </a:cubicBezTo>
                <a:cubicBezTo>
                  <a:pt x="46" y="14"/>
                  <a:pt x="45" y="15"/>
                  <a:pt x="44" y="16"/>
                </a:cubicBezTo>
                <a:cubicBezTo>
                  <a:pt x="40" y="17"/>
                  <a:pt x="37" y="18"/>
                  <a:pt x="34" y="19"/>
                </a:cubicBezTo>
                <a:cubicBezTo>
                  <a:pt x="29" y="21"/>
                  <a:pt x="22" y="23"/>
                  <a:pt x="17" y="25"/>
                </a:cubicBezTo>
                <a:cubicBezTo>
                  <a:pt x="12" y="26"/>
                  <a:pt x="7" y="26"/>
                  <a:pt x="5" y="30"/>
                </a:cubicBezTo>
                <a:cubicBezTo>
                  <a:pt x="6" y="39"/>
                  <a:pt x="10" y="51"/>
                  <a:pt x="12" y="61"/>
                </a:cubicBezTo>
                <a:cubicBezTo>
                  <a:pt x="20" y="63"/>
                  <a:pt x="26" y="58"/>
                  <a:pt x="32" y="5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54" name="Freeform 321"/>
          <p:cNvSpPr/>
          <p:nvPr/>
        </p:nvSpPr>
        <p:spPr bwMode="auto">
          <a:xfrm>
            <a:off x="3833813" y="930275"/>
            <a:ext cx="133350" cy="53975"/>
          </a:xfrm>
          <a:custGeom>
            <a:avLst/>
            <a:gdLst>
              <a:gd name="T0" fmla="*/ 0 w 42"/>
              <a:gd name="T1" fmla="*/ 15 h 17"/>
              <a:gd name="T2" fmla="*/ 39 w 42"/>
              <a:gd name="T3" fmla="*/ 0 h 17"/>
              <a:gd name="T4" fmla="*/ 42 w 42"/>
              <a:gd name="T5" fmla="*/ 1 h 17"/>
              <a:gd name="T6" fmla="*/ 23 w 42"/>
              <a:gd name="T7" fmla="*/ 9 h 17"/>
              <a:gd name="T8" fmla="*/ 13 w 42"/>
              <a:gd name="T9" fmla="*/ 13 h 17"/>
              <a:gd name="T10" fmla="*/ 0 w 42"/>
              <a:gd name="T11" fmla="*/ 15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2" h="17">
                <a:moveTo>
                  <a:pt x="0" y="15"/>
                </a:moveTo>
                <a:cubicBezTo>
                  <a:pt x="11" y="7"/>
                  <a:pt x="29" y="8"/>
                  <a:pt x="39" y="0"/>
                </a:cubicBezTo>
                <a:cubicBezTo>
                  <a:pt x="40" y="1"/>
                  <a:pt x="42" y="1"/>
                  <a:pt x="42" y="1"/>
                </a:cubicBezTo>
                <a:cubicBezTo>
                  <a:pt x="40" y="7"/>
                  <a:pt x="29" y="7"/>
                  <a:pt x="23" y="9"/>
                </a:cubicBezTo>
                <a:cubicBezTo>
                  <a:pt x="19" y="10"/>
                  <a:pt x="16" y="11"/>
                  <a:pt x="13" y="13"/>
                </a:cubicBezTo>
                <a:cubicBezTo>
                  <a:pt x="9" y="12"/>
                  <a:pt x="4" y="17"/>
                  <a:pt x="0" y="1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55" name="Freeform 322"/>
          <p:cNvSpPr/>
          <p:nvPr/>
        </p:nvSpPr>
        <p:spPr bwMode="auto">
          <a:xfrm>
            <a:off x="3827463" y="909638"/>
            <a:ext cx="127000" cy="46037"/>
          </a:xfrm>
          <a:custGeom>
            <a:avLst/>
            <a:gdLst>
              <a:gd name="T0" fmla="*/ 40 w 40"/>
              <a:gd name="T1" fmla="*/ 0 h 15"/>
              <a:gd name="T2" fmla="*/ 39 w 40"/>
              <a:gd name="T3" fmla="*/ 1 h 15"/>
              <a:gd name="T4" fmla="*/ 28 w 40"/>
              <a:gd name="T5" fmla="*/ 6 h 15"/>
              <a:gd name="T6" fmla="*/ 26 w 40"/>
              <a:gd name="T7" fmla="*/ 8 h 15"/>
              <a:gd name="T8" fmla="*/ 19 w 40"/>
              <a:gd name="T9" fmla="*/ 9 h 15"/>
              <a:gd name="T10" fmla="*/ 10 w 40"/>
              <a:gd name="T11" fmla="*/ 12 h 15"/>
              <a:gd name="T12" fmla="*/ 7 w 40"/>
              <a:gd name="T13" fmla="*/ 12 h 15"/>
              <a:gd name="T14" fmla="*/ 0 w 40"/>
              <a:gd name="T15" fmla="*/ 12 h 15"/>
              <a:gd name="T16" fmla="*/ 19 w 40"/>
              <a:gd name="T17" fmla="*/ 6 h 15"/>
              <a:gd name="T18" fmla="*/ 21 w 40"/>
              <a:gd name="T19" fmla="*/ 6 h 15"/>
              <a:gd name="T20" fmla="*/ 40 w 40"/>
              <a:gd name="T21" fmla="*/ 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0" h="15">
                <a:moveTo>
                  <a:pt x="40" y="0"/>
                </a:moveTo>
                <a:cubicBezTo>
                  <a:pt x="40" y="0"/>
                  <a:pt x="40" y="0"/>
                  <a:pt x="39" y="1"/>
                </a:cubicBezTo>
                <a:cubicBezTo>
                  <a:pt x="37" y="4"/>
                  <a:pt x="32" y="4"/>
                  <a:pt x="28" y="6"/>
                </a:cubicBezTo>
                <a:cubicBezTo>
                  <a:pt x="27" y="6"/>
                  <a:pt x="27" y="7"/>
                  <a:pt x="26" y="8"/>
                </a:cubicBezTo>
                <a:cubicBezTo>
                  <a:pt x="23" y="9"/>
                  <a:pt x="21" y="8"/>
                  <a:pt x="19" y="9"/>
                </a:cubicBezTo>
                <a:cubicBezTo>
                  <a:pt x="16" y="9"/>
                  <a:pt x="14" y="11"/>
                  <a:pt x="10" y="12"/>
                </a:cubicBezTo>
                <a:cubicBezTo>
                  <a:pt x="9" y="12"/>
                  <a:pt x="8" y="12"/>
                  <a:pt x="7" y="12"/>
                </a:cubicBezTo>
                <a:cubicBezTo>
                  <a:pt x="5" y="13"/>
                  <a:pt x="2" y="15"/>
                  <a:pt x="0" y="12"/>
                </a:cubicBezTo>
                <a:cubicBezTo>
                  <a:pt x="5" y="8"/>
                  <a:pt x="14" y="9"/>
                  <a:pt x="19" y="6"/>
                </a:cubicBezTo>
                <a:cubicBezTo>
                  <a:pt x="20" y="6"/>
                  <a:pt x="21" y="5"/>
                  <a:pt x="21" y="6"/>
                </a:cubicBezTo>
                <a:cubicBezTo>
                  <a:pt x="27" y="4"/>
                  <a:pt x="33" y="0"/>
                  <a:pt x="4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56" name="Freeform 323"/>
          <p:cNvSpPr/>
          <p:nvPr/>
        </p:nvSpPr>
        <p:spPr bwMode="auto">
          <a:xfrm>
            <a:off x="3827463" y="877888"/>
            <a:ext cx="120650" cy="50800"/>
          </a:xfrm>
          <a:custGeom>
            <a:avLst/>
            <a:gdLst>
              <a:gd name="T0" fmla="*/ 38 w 38"/>
              <a:gd name="T1" fmla="*/ 2 h 16"/>
              <a:gd name="T2" fmla="*/ 34 w 38"/>
              <a:gd name="T3" fmla="*/ 2 h 16"/>
              <a:gd name="T4" fmla="*/ 16 w 38"/>
              <a:gd name="T5" fmla="*/ 9 h 16"/>
              <a:gd name="T6" fmla="*/ 0 w 38"/>
              <a:gd name="T7" fmla="*/ 15 h 16"/>
              <a:gd name="T8" fmla="*/ 5 w 38"/>
              <a:gd name="T9" fmla="*/ 11 h 16"/>
              <a:gd name="T10" fmla="*/ 10 w 38"/>
              <a:gd name="T11" fmla="*/ 8 h 16"/>
              <a:gd name="T12" fmla="*/ 24 w 38"/>
              <a:gd name="T13" fmla="*/ 4 h 16"/>
              <a:gd name="T14" fmla="*/ 37 w 38"/>
              <a:gd name="T15" fmla="*/ 0 h 16"/>
              <a:gd name="T16" fmla="*/ 38 w 38"/>
              <a:gd name="T17" fmla="*/ 1 h 16"/>
              <a:gd name="T18" fmla="*/ 38 w 38"/>
              <a:gd name="T19" fmla="*/ 2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8" h="16">
                <a:moveTo>
                  <a:pt x="38" y="2"/>
                </a:moveTo>
                <a:cubicBezTo>
                  <a:pt x="36" y="3"/>
                  <a:pt x="36" y="3"/>
                  <a:pt x="34" y="2"/>
                </a:cubicBezTo>
                <a:cubicBezTo>
                  <a:pt x="29" y="5"/>
                  <a:pt x="22" y="7"/>
                  <a:pt x="16" y="9"/>
                </a:cubicBezTo>
                <a:cubicBezTo>
                  <a:pt x="11" y="11"/>
                  <a:pt x="6" y="16"/>
                  <a:pt x="0" y="15"/>
                </a:cubicBezTo>
                <a:cubicBezTo>
                  <a:pt x="0" y="13"/>
                  <a:pt x="3" y="12"/>
                  <a:pt x="5" y="11"/>
                </a:cubicBezTo>
                <a:cubicBezTo>
                  <a:pt x="7" y="10"/>
                  <a:pt x="8" y="8"/>
                  <a:pt x="10" y="8"/>
                </a:cubicBezTo>
                <a:cubicBezTo>
                  <a:pt x="13" y="6"/>
                  <a:pt x="19" y="5"/>
                  <a:pt x="24" y="4"/>
                </a:cubicBezTo>
                <a:cubicBezTo>
                  <a:pt x="29" y="2"/>
                  <a:pt x="32" y="0"/>
                  <a:pt x="37" y="0"/>
                </a:cubicBezTo>
                <a:cubicBezTo>
                  <a:pt x="37" y="0"/>
                  <a:pt x="38" y="0"/>
                  <a:pt x="38" y="1"/>
                </a:cubicBezTo>
                <a:cubicBezTo>
                  <a:pt x="38" y="1"/>
                  <a:pt x="38" y="2"/>
                  <a:pt x="38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57" name="Freeform 324"/>
          <p:cNvSpPr>
            <a:spLocks noEditPoints="1"/>
          </p:cNvSpPr>
          <p:nvPr/>
        </p:nvSpPr>
        <p:spPr bwMode="auto">
          <a:xfrm>
            <a:off x="3609975" y="546100"/>
            <a:ext cx="911225" cy="820738"/>
          </a:xfrm>
          <a:custGeom>
            <a:avLst/>
            <a:gdLst>
              <a:gd name="T0" fmla="*/ 36 w 289"/>
              <a:gd name="T1" fmla="*/ 218 h 260"/>
              <a:gd name="T2" fmla="*/ 28 w 289"/>
              <a:gd name="T3" fmla="*/ 175 h 260"/>
              <a:gd name="T4" fmla="*/ 10 w 289"/>
              <a:gd name="T5" fmla="*/ 126 h 260"/>
              <a:gd name="T6" fmla="*/ 7 w 289"/>
              <a:gd name="T7" fmla="*/ 87 h 260"/>
              <a:gd name="T8" fmla="*/ 130 w 289"/>
              <a:gd name="T9" fmla="*/ 50 h 260"/>
              <a:gd name="T10" fmla="*/ 173 w 289"/>
              <a:gd name="T11" fmla="*/ 1 h 260"/>
              <a:gd name="T12" fmla="*/ 284 w 289"/>
              <a:gd name="T13" fmla="*/ 53 h 260"/>
              <a:gd name="T14" fmla="*/ 232 w 289"/>
              <a:gd name="T15" fmla="*/ 192 h 260"/>
              <a:gd name="T16" fmla="*/ 172 w 289"/>
              <a:gd name="T17" fmla="*/ 212 h 260"/>
              <a:gd name="T18" fmla="*/ 118 w 289"/>
              <a:gd name="T19" fmla="*/ 244 h 260"/>
              <a:gd name="T20" fmla="*/ 243 w 289"/>
              <a:gd name="T21" fmla="*/ 154 h 260"/>
              <a:gd name="T22" fmla="*/ 274 w 289"/>
              <a:gd name="T23" fmla="*/ 46 h 260"/>
              <a:gd name="T24" fmla="*/ 163 w 289"/>
              <a:gd name="T25" fmla="*/ 28 h 260"/>
              <a:gd name="T26" fmla="*/ 171 w 289"/>
              <a:gd name="T27" fmla="*/ 34 h 260"/>
              <a:gd name="T28" fmla="*/ 232 w 289"/>
              <a:gd name="T29" fmla="*/ 38 h 260"/>
              <a:gd name="T30" fmla="*/ 277 w 289"/>
              <a:gd name="T31" fmla="*/ 57 h 260"/>
              <a:gd name="T32" fmla="*/ 240 w 289"/>
              <a:gd name="T33" fmla="*/ 144 h 260"/>
              <a:gd name="T34" fmla="*/ 216 w 289"/>
              <a:gd name="T35" fmla="*/ 203 h 260"/>
              <a:gd name="T36" fmla="*/ 221 w 289"/>
              <a:gd name="T37" fmla="*/ 212 h 260"/>
              <a:gd name="T38" fmla="*/ 257 w 289"/>
              <a:gd name="T39" fmla="*/ 94 h 260"/>
              <a:gd name="T40" fmla="*/ 225 w 289"/>
              <a:gd name="T41" fmla="*/ 38 h 260"/>
              <a:gd name="T42" fmla="*/ 177 w 289"/>
              <a:gd name="T43" fmla="*/ 30 h 260"/>
              <a:gd name="T44" fmla="*/ 157 w 289"/>
              <a:gd name="T45" fmla="*/ 86 h 260"/>
              <a:gd name="T46" fmla="*/ 199 w 289"/>
              <a:gd name="T47" fmla="*/ 194 h 260"/>
              <a:gd name="T48" fmla="*/ 63 w 289"/>
              <a:gd name="T49" fmla="*/ 246 h 260"/>
              <a:gd name="T50" fmla="*/ 103 w 289"/>
              <a:gd name="T51" fmla="*/ 246 h 260"/>
              <a:gd name="T52" fmla="*/ 166 w 289"/>
              <a:gd name="T53" fmla="*/ 193 h 260"/>
              <a:gd name="T54" fmla="*/ 73 w 289"/>
              <a:gd name="T55" fmla="*/ 66 h 260"/>
              <a:gd name="T56" fmla="*/ 11 w 289"/>
              <a:gd name="T57" fmla="*/ 96 h 260"/>
              <a:gd name="T58" fmla="*/ 30 w 289"/>
              <a:gd name="T59" fmla="*/ 133 h 260"/>
              <a:gd name="T60" fmla="*/ 39 w 289"/>
              <a:gd name="T61" fmla="*/ 170 h 260"/>
              <a:gd name="T62" fmla="*/ 49 w 289"/>
              <a:gd name="T63" fmla="*/ 199 h 260"/>
              <a:gd name="T64" fmla="*/ 61 w 289"/>
              <a:gd name="T65" fmla="*/ 239 h 260"/>
              <a:gd name="T66" fmla="*/ 147 w 289"/>
              <a:gd name="T67" fmla="*/ 68 h 260"/>
              <a:gd name="T68" fmla="*/ 60 w 289"/>
              <a:gd name="T69" fmla="*/ 246 h 260"/>
              <a:gd name="T70" fmla="*/ 54 w 289"/>
              <a:gd name="T71" fmla="*/ 249 h 260"/>
              <a:gd name="T72" fmla="*/ 51 w 289"/>
              <a:gd name="T73" fmla="*/ 230 h 260"/>
              <a:gd name="T74" fmla="*/ 51 w 289"/>
              <a:gd name="T75" fmla="*/ 230 h 260"/>
              <a:gd name="T76" fmla="*/ 39 w 289"/>
              <a:gd name="T77" fmla="*/ 219 h 260"/>
              <a:gd name="T78" fmla="*/ 49 w 289"/>
              <a:gd name="T79" fmla="*/ 208 h 260"/>
              <a:gd name="T80" fmla="*/ 46 w 289"/>
              <a:gd name="T81" fmla="*/ 205 h 260"/>
              <a:gd name="T82" fmla="*/ 36 w 289"/>
              <a:gd name="T83" fmla="*/ 200 h 260"/>
              <a:gd name="T84" fmla="*/ 43 w 289"/>
              <a:gd name="T85" fmla="*/ 187 h 260"/>
              <a:gd name="T86" fmla="*/ 32 w 289"/>
              <a:gd name="T87" fmla="*/ 187 h 260"/>
              <a:gd name="T88" fmla="*/ 40 w 289"/>
              <a:gd name="T89" fmla="*/ 174 h 260"/>
              <a:gd name="T90" fmla="*/ 26 w 289"/>
              <a:gd name="T91" fmla="*/ 169 h 260"/>
              <a:gd name="T92" fmla="*/ 30 w 289"/>
              <a:gd name="T93" fmla="*/ 156 h 260"/>
              <a:gd name="T94" fmla="*/ 21 w 289"/>
              <a:gd name="T95" fmla="*/ 150 h 260"/>
              <a:gd name="T96" fmla="*/ 20 w 289"/>
              <a:gd name="T97" fmla="*/ 142 h 260"/>
              <a:gd name="T98" fmla="*/ 16 w 289"/>
              <a:gd name="T99" fmla="*/ 136 h 260"/>
              <a:gd name="T100" fmla="*/ 19 w 289"/>
              <a:gd name="T101" fmla="*/ 122 h 260"/>
              <a:gd name="T102" fmla="*/ 11 w 289"/>
              <a:gd name="T103" fmla="*/ 115 h 260"/>
              <a:gd name="T104" fmla="*/ 11 w 289"/>
              <a:gd name="T105" fmla="*/ 109 h 260"/>
              <a:gd name="T106" fmla="*/ 5 w 289"/>
              <a:gd name="T107" fmla="*/ 92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289" h="260">
                <a:moveTo>
                  <a:pt x="53" y="256"/>
                </a:moveTo>
                <a:cubicBezTo>
                  <a:pt x="50" y="258"/>
                  <a:pt x="46" y="259"/>
                  <a:pt x="43" y="255"/>
                </a:cubicBezTo>
                <a:cubicBezTo>
                  <a:pt x="44" y="247"/>
                  <a:pt x="38" y="247"/>
                  <a:pt x="41" y="241"/>
                </a:cubicBezTo>
                <a:cubicBezTo>
                  <a:pt x="37" y="239"/>
                  <a:pt x="39" y="233"/>
                  <a:pt x="37" y="230"/>
                </a:cubicBezTo>
                <a:cubicBezTo>
                  <a:pt x="37" y="229"/>
                  <a:pt x="37" y="227"/>
                  <a:pt x="38" y="227"/>
                </a:cubicBezTo>
                <a:cubicBezTo>
                  <a:pt x="37" y="225"/>
                  <a:pt x="35" y="222"/>
                  <a:pt x="36" y="218"/>
                </a:cubicBezTo>
                <a:cubicBezTo>
                  <a:pt x="34" y="214"/>
                  <a:pt x="28" y="210"/>
                  <a:pt x="33" y="205"/>
                </a:cubicBezTo>
                <a:cubicBezTo>
                  <a:pt x="33" y="204"/>
                  <a:pt x="32" y="203"/>
                  <a:pt x="31" y="201"/>
                </a:cubicBezTo>
                <a:cubicBezTo>
                  <a:pt x="31" y="200"/>
                  <a:pt x="32" y="199"/>
                  <a:pt x="33" y="197"/>
                </a:cubicBezTo>
                <a:cubicBezTo>
                  <a:pt x="33" y="196"/>
                  <a:pt x="32" y="195"/>
                  <a:pt x="31" y="194"/>
                </a:cubicBezTo>
                <a:cubicBezTo>
                  <a:pt x="33" y="191"/>
                  <a:pt x="25" y="187"/>
                  <a:pt x="29" y="184"/>
                </a:cubicBezTo>
                <a:cubicBezTo>
                  <a:pt x="26" y="182"/>
                  <a:pt x="26" y="177"/>
                  <a:pt x="28" y="175"/>
                </a:cubicBezTo>
                <a:cubicBezTo>
                  <a:pt x="26" y="174"/>
                  <a:pt x="21" y="171"/>
                  <a:pt x="25" y="168"/>
                </a:cubicBezTo>
                <a:cubicBezTo>
                  <a:pt x="23" y="166"/>
                  <a:pt x="21" y="164"/>
                  <a:pt x="23" y="161"/>
                </a:cubicBezTo>
                <a:cubicBezTo>
                  <a:pt x="20" y="160"/>
                  <a:pt x="19" y="156"/>
                  <a:pt x="21" y="153"/>
                </a:cubicBezTo>
                <a:cubicBezTo>
                  <a:pt x="18" y="152"/>
                  <a:pt x="17" y="149"/>
                  <a:pt x="18" y="146"/>
                </a:cubicBezTo>
                <a:cubicBezTo>
                  <a:pt x="17" y="144"/>
                  <a:pt x="15" y="143"/>
                  <a:pt x="16" y="139"/>
                </a:cubicBezTo>
                <a:cubicBezTo>
                  <a:pt x="9" y="138"/>
                  <a:pt x="17" y="127"/>
                  <a:pt x="10" y="126"/>
                </a:cubicBezTo>
                <a:cubicBezTo>
                  <a:pt x="9" y="123"/>
                  <a:pt x="8" y="120"/>
                  <a:pt x="11" y="119"/>
                </a:cubicBezTo>
                <a:cubicBezTo>
                  <a:pt x="10" y="117"/>
                  <a:pt x="7" y="115"/>
                  <a:pt x="9" y="112"/>
                </a:cubicBezTo>
                <a:cubicBezTo>
                  <a:pt x="7" y="111"/>
                  <a:pt x="5" y="108"/>
                  <a:pt x="5" y="104"/>
                </a:cubicBezTo>
                <a:cubicBezTo>
                  <a:pt x="5" y="104"/>
                  <a:pt x="5" y="103"/>
                  <a:pt x="5" y="102"/>
                </a:cubicBezTo>
                <a:cubicBezTo>
                  <a:pt x="4" y="98"/>
                  <a:pt x="0" y="94"/>
                  <a:pt x="2" y="90"/>
                </a:cubicBezTo>
                <a:cubicBezTo>
                  <a:pt x="3" y="89"/>
                  <a:pt x="6" y="88"/>
                  <a:pt x="7" y="87"/>
                </a:cubicBezTo>
                <a:cubicBezTo>
                  <a:pt x="6" y="86"/>
                  <a:pt x="8" y="85"/>
                  <a:pt x="8" y="83"/>
                </a:cubicBezTo>
                <a:cubicBezTo>
                  <a:pt x="29" y="75"/>
                  <a:pt x="52" y="70"/>
                  <a:pt x="75" y="62"/>
                </a:cubicBezTo>
                <a:cubicBezTo>
                  <a:pt x="79" y="63"/>
                  <a:pt x="82" y="61"/>
                  <a:pt x="86" y="59"/>
                </a:cubicBezTo>
                <a:cubicBezTo>
                  <a:pt x="91" y="57"/>
                  <a:pt x="97" y="56"/>
                  <a:pt x="103" y="54"/>
                </a:cubicBezTo>
                <a:cubicBezTo>
                  <a:pt x="111" y="51"/>
                  <a:pt x="119" y="46"/>
                  <a:pt x="126" y="46"/>
                </a:cubicBezTo>
                <a:cubicBezTo>
                  <a:pt x="127" y="47"/>
                  <a:pt x="129" y="49"/>
                  <a:pt x="130" y="50"/>
                </a:cubicBezTo>
                <a:cubicBezTo>
                  <a:pt x="132" y="57"/>
                  <a:pt x="135" y="66"/>
                  <a:pt x="137" y="74"/>
                </a:cubicBezTo>
                <a:cubicBezTo>
                  <a:pt x="143" y="57"/>
                  <a:pt x="149" y="39"/>
                  <a:pt x="156" y="20"/>
                </a:cubicBezTo>
                <a:cubicBezTo>
                  <a:pt x="158" y="16"/>
                  <a:pt x="159" y="12"/>
                  <a:pt x="160" y="8"/>
                </a:cubicBezTo>
                <a:cubicBezTo>
                  <a:pt x="161" y="7"/>
                  <a:pt x="160" y="5"/>
                  <a:pt x="161" y="4"/>
                </a:cubicBezTo>
                <a:cubicBezTo>
                  <a:pt x="162" y="2"/>
                  <a:pt x="165" y="0"/>
                  <a:pt x="167" y="0"/>
                </a:cubicBezTo>
                <a:cubicBezTo>
                  <a:pt x="169" y="0"/>
                  <a:pt x="171" y="2"/>
                  <a:pt x="173" y="1"/>
                </a:cubicBezTo>
                <a:cubicBezTo>
                  <a:pt x="173" y="2"/>
                  <a:pt x="175" y="2"/>
                  <a:pt x="175" y="3"/>
                </a:cubicBezTo>
                <a:cubicBezTo>
                  <a:pt x="190" y="10"/>
                  <a:pt x="204" y="13"/>
                  <a:pt x="221" y="19"/>
                </a:cubicBezTo>
                <a:cubicBezTo>
                  <a:pt x="233" y="27"/>
                  <a:pt x="252" y="31"/>
                  <a:pt x="263" y="37"/>
                </a:cubicBezTo>
                <a:cubicBezTo>
                  <a:pt x="265" y="38"/>
                  <a:pt x="269" y="39"/>
                  <a:pt x="271" y="41"/>
                </a:cubicBezTo>
                <a:cubicBezTo>
                  <a:pt x="274" y="41"/>
                  <a:pt x="276" y="44"/>
                  <a:pt x="279" y="45"/>
                </a:cubicBezTo>
                <a:cubicBezTo>
                  <a:pt x="282" y="46"/>
                  <a:pt x="289" y="48"/>
                  <a:pt x="284" y="53"/>
                </a:cubicBezTo>
                <a:cubicBezTo>
                  <a:pt x="282" y="61"/>
                  <a:pt x="279" y="67"/>
                  <a:pt x="277" y="75"/>
                </a:cubicBezTo>
                <a:cubicBezTo>
                  <a:pt x="276" y="76"/>
                  <a:pt x="275" y="78"/>
                  <a:pt x="274" y="81"/>
                </a:cubicBezTo>
                <a:cubicBezTo>
                  <a:pt x="265" y="98"/>
                  <a:pt x="260" y="118"/>
                  <a:pt x="253" y="137"/>
                </a:cubicBezTo>
                <a:cubicBezTo>
                  <a:pt x="250" y="144"/>
                  <a:pt x="247" y="151"/>
                  <a:pt x="244" y="158"/>
                </a:cubicBezTo>
                <a:cubicBezTo>
                  <a:pt x="242" y="165"/>
                  <a:pt x="239" y="172"/>
                  <a:pt x="236" y="179"/>
                </a:cubicBezTo>
                <a:cubicBezTo>
                  <a:pt x="234" y="183"/>
                  <a:pt x="234" y="188"/>
                  <a:pt x="232" y="192"/>
                </a:cubicBezTo>
                <a:cubicBezTo>
                  <a:pt x="230" y="198"/>
                  <a:pt x="226" y="203"/>
                  <a:pt x="226" y="209"/>
                </a:cubicBezTo>
                <a:cubicBezTo>
                  <a:pt x="224" y="209"/>
                  <a:pt x="224" y="211"/>
                  <a:pt x="224" y="213"/>
                </a:cubicBezTo>
                <a:cubicBezTo>
                  <a:pt x="223" y="214"/>
                  <a:pt x="222" y="215"/>
                  <a:pt x="220" y="217"/>
                </a:cubicBezTo>
                <a:cubicBezTo>
                  <a:pt x="213" y="215"/>
                  <a:pt x="201" y="209"/>
                  <a:pt x="192" y="207"/>
                </a:cubicBezTo>
                <a:cubicBezTo>
                  <a:pt x="183" y="205"/>
                  <a:pt x="177" y="199"/>
                  <a:pt x="169" y="197"/>
                </a:cubicBezTo>
                <a:cubicBezTo>
                  <a:pt x="171" y="202"/>
                  <a:pt x="170" y="207"/>
                  <a:pt x="172" y="212"/>
                </a:cubicBezTo>
                <a:cubicBezTo>
                  <a:pt x="173" y="218"/>
                  <a:pt x="177" y="225"/>
                  <a:pt x="170" y="229"/>
                </a:cubicBezTo>
                <a:cubicBezTo>
                  <a:pt x="166" y="231"/>
                  <a:pt x="159" y="231"/>
                  <a:pt x="153" y="233"/>
                </a:cubicBezTo>
                <a:cubicBezTo>
                  <a:pt x="151" y="234"/>
                  <a:pt x="149" y="235"/>
                  <a:pt x="147" y="236"/>
                </a:cubicBezTo>
                <a:cubicBezTo>
                  <a:pt x="145" y="237"/>
                  <a:pt x="142" y="237"/>
                  <a:pt x="140" y="237"/>
                </a:cubicBezTo>
                <a:cubicBezTo>
                  <a:pt x="132" y="239"/>
                  <a:pt x="125" y="241"/>
                  <a:pt x="120" y="243"/>
                </a:cubicBezTo>
                <a:cubicBezTo>
                  <a:pt x="119" y="244"/>
                  <a:pt x="118" y="244"/>
                  <a:pt x="118" y="244"/>
                </a:cubicBezTo>
                <a:cubicBezTo>
                  <a:pt x="111" y="247"/>
                  <a:pt x="105" y="248"/>
                  <a:pt x="98" y="249"/>
                </a:cubicBezTo>
                <a:cubicBezTo>
                  <a:pt x="84" y="253"/>
                  <a:pt x="74" y="258"/>
                  <a:pt x="58" y="258"/>
                </a:cubicBezTo>
                <a:cubicBezTo>
                  <a:pt x="58" y="259"/>
                  <a:pt x="57" y="260"/>
                  <a:pt x="56" y="260"/>
                </a:cubicBezTo>
                <a:cubicBezTo>
                  <a:pt x="53" y="259"/>
                  <a:pt x="54" y="259"/>
                  <a:pt x="53" y="256"/>
                </a:cubicBezTo>
                <a:close/>
                <a:moveTo>
                  <a:pt x="227" y="197"/>
                </a:moveTo>
                <a:cubicBezTo>
                  <a:pt x="231" y="182"/>
                  <a:pt x="238" y="169"/>
                  <a:pt x="243" y="154"/>
                </a:cubicBezTo>
                <a:cubicBezTo>
                  <a:pt x="246" y="146"/>
                  <a:pt x="249" y="136"/>
                  <a:pt x="252" y="127"/>
                </a:cubicBezTo>
                <a:cubicBezTo>
                  <a:pt x="254" y="121"/>
                  <a:pt x="258" y="115"/>
                  <a:pt x="259" y="108"/>
                </a:cubicBezTo>
                <a:cubicBezTo>
                  <a:pt x="262" y="104"/>
                  <a:pt x="263" y="99"/>
                  <a:pt x="264" y="94"/>
                </a:cubicBezTo>
                <a:cubicBezTo>
                  <a:pt x="268" y="86"/>
                  <a:pt x="273" y="77"/>
                  <a:pt x="277" y="69"/>
                </a:cubicBezTo>
                <a:cubicBezTo>
                  <a:pt x="279" y="64"/>
                  <a:pt x="282" y="53"/>
                  <a:pt x="280" y="49"/>
                </a:cubicBezTo>
                <a:cubicBezTo>
                  <a:pt x="278" y="48"/>
                  <a:pt x="276" y="47"/>
                  <a:pt x="274" y="46"/>
                </a:cubicBezTo>
                <a:cubicBezTo>
                  <a:pt x="273" y="46"/>
                  <a:pt x="273" y="45"/>
                  <a:pt x="271" y="46"/>
                </a:cubicBezTo>
                <a:cubicBezTo>
                  <a:pt x="266" y="42"/>
                  <a:pt x="258" y="41"/>
                  <a:pt x="253" y="36"/>
                </a:cubicBezTo>
                <a:cubicBezTo>
                  <a:pt x="240" y="32"/>
                  <a:pt x="225" y="23"/>
                  <a:pt x="212" y="19"/>
                </a:cubicBezTo>
                <a:cubicBezTo>
                  <a:pt x="199" y="14"/>
                  <a:pt x="184" y="13"/>
                  <a:pt x="173" y="5"/>
                </a:cubicBezTo>
                <a:cubicBezTo>
                  <a:pt x="171" y="5"/>
                  <a:pt x="170" y="7"/>
                  <a:pt x="170" y="9"/>
                </a:cubicBezTo>
                <a:cubicBezTo>
                  <a:pt x="167" y="15"/>
                  <a:pt x="165" y="21"/>
                  <a:pt x="163" y="28"/>
                </a:cubicBezTo>
                <a:cubicBezTo>
                  <a:pt x="158" y="39"/>
                  <a:pt x="156" y="49"/>
                  <a:pt x="152" y="58"/>
                </a:cubicBezTo>
                <a:cubicBezTo>
                  <a:pt x="152" y="59"/>
                  <a:pt x="152" y="60"/>
                  <a:pt x="152" y="61"/>
                </a:cubicBezTo>
                <a:cubicBezTo>
                  <a:pt x="147" y="71"/>
                  <a:pt x="145" y="81"/>
                  <a:pt x="141" y="92"/>
                </a:cubicBezTo>
                <a:cubicBezTo>
                  <a:pt x="143" y="96"/>
                  <a:pt x="144" y="102"/>
                  <a:pt x="146" y="106"/>
                </a:cubicBezTo>
                <a:cubicBezTo>
                  <a:pt x="152" y="86"/>
                  <a:pt x="161" y="68"/>
                  <a:pt x="166" y="49"/>
                </a:cubicBezTo>
                <a:cubicBezTo>
                  <a:pt x="168" y="45"/>
                  <a:pt x="169" y="39"/>
                  <a:pt x="171" y="34"/>
                </a:cubicBezTo>
                <a:cubicBezTo>
                  <a:pt x="171" y="33"/>
                  <a:pt x="172" y="34"/>
                  <a:pt x="172" y="33"/>
                </a:cubicBezTo>
                <a:cubicBezTo>
                  <a:pt x="172" y="28"/>
                  <a:pt x="176" y="25"/>
                  <a:pt x="176" y="20"/>
                </a:cubicBezTo>
                <a:cubicBezTo>
                  <a:pt x="179" y="20"/>
                  <a:pt x="178" y="17"/>
                  <a:pt x="180" y="17"/>
                </a:cubicBezTo>
                <a:cubicBezTo>
                  <a:pt x="187" y="21"/>
                  <a:pt x="194" y="24"/>
                  <a:pt x="202" y="26"/>
                </a:cubicBezTo>
                <a:cubicBezTo>
                  <a:pt x="210" y="29"/>
                  <a:pt x="220" y="32"/>
                  <a:pt x="228" y="36"/>
                </a:cubicBezTo>
                <a:cubicBezTo>
                  <a:pt x="229" y="36"/>
                  <a:pt x="230" y="38"/>
                  <a:pt x="232" y="38"/>
                </a:cubicBezTo>
                <a:cubicBezTo>
                  <a:pt x="235" y="39"/>
                  <a:pt x="239" y="39"/>
                  <a:pt x="242" y="40"/>
                </a:cubicBezTo>
                <a:cubicBezTo>
                  <a:pt x="243" y="41"/>
                  <a:pt x="243" y="42"/>
                  <a:pt x="244" y="42"/>
                </a:cubicBezTo>
                <a:cubicBezTo>
                  <a:pt x="248" y="44"/>
                  <a:pt x="251" y="44"/>
                  <a:pt x="254" y="45"/>
                </a:cubicBezTo>
                <a:cubicBezTo>
                  <a:pt x="254" y="47"/>
                  <a:pt x="257" y="46"/>
                  <a:pt x="257" y="48"/>
                </a:cubicBezTo>
                <a:cubicBezTo>
                  <a:pt x="263" y="48"/>
                  <a:pt x="268" y="52"/>
                  <a:pt x="274" y="54"/>
                </a:cubicBezTo>
                <a:cubicBezTo>
                  <a:pt x="275" y="55"/>
                  <a:pt x="276" y="55"/>
                  <a:pt x="277" y="57"/>
                </a:cubicBezTo>
                <a:cubicBezTo>
                  <a:pt x="275" y="61"/>
                  <a:pt x="273" y="65"/>
                  <a:pt x="271" y="69"/>
                </a:cubicBezTo>
                <a:cubicBezTo>
                  <a:pt x="267" y="80"/>
                  <a:pt x="261" y="92"/>
                  <a:pt x="257" y="104"/>
                </a:cubicBezTo>
                <a:cubicBezTo>
                  <a:pt x="254" y="111"/>
                  <a:pt x="251" y="116"/>
                  <a:pt x="249" y="122"/>
                </a:cubicBezTo>
                <a:cubicBezTo>
                  <a:pt x="248" y="124"/>
                  <a:pt x="247" y="128"/>
                  <a:pt x="246" y="130"/>
                </a:cubicBezTo>
                <a:cubicBezTo>
                  <a:pt x="245" y="134"/>
                  <a:pt x="242" y="137"/>
                  <a:pt x="241" y="140"/>
                </a:cubicBezTo>
                <a:cubicBezTo>
                  <a:pt x="240" y="142"/>
                  <a:pt x="240" y="143"/>
                  <a:pt x="240" y="144"/>
                </a:cubicBezTo>
                <a:cubicBezTo>
                  <a:pt x="237" y="150"/>
                  <a:pt x="237" y="155"/>
                  <a:pt x="235" y="161"/>
                </a:cubicBezTo>
                <a:cubicBezTo>
                  <a:pt x="234" y="165"/>
                  <a:pt x="231" y="169"/>
                  <a:pt x="230" y="173"/>
                </a:cubicBezTo>
                <a:cubicBezTo>
                  <a:pt x="230" y="175"/>
                  <a:pt x="230" y="176"/>
                  <a:pt x="229" y="178"/>
                </a:cubicBezTo>
                <a:cubicBezTo>
                  <a:pt x="227" y="185"/>
                  <a:pt x="223" y="191"/>
                  <a:pt x="222" y="199"/>
                </a:cubicBezTo>
                <a:cubicBezTo>
                  <a:pt x="221" y="200"/>
                  <a:pt x="220" y="201"/>
                  <a:pt x="219" y="202"/>
                </a:cubicBezTo>
                <a:cubicBezTo>
                  <a:pt x="217" y="202"/>
                  <a:pt x="217" y="202"/>
                  <a:pt x="216" y="203"/>
                </a:cubicBezTo>
                <a:cubicBezTo>
                  <a:pt x="200" y="199"/>
                  <a:pt x="186" y="193"/>
                  <a:pt x="171" y="187"/>
                </a:cubicBezTo>
                <a:cubicBezTo>
                  <a:pt x="169" y="186"/>
                  <a:pt x="168" y="184"/>
                  <a:pt x="166" y="185"/>
                </a:cubicBezTo>
                <a:cubicBezTo>
                  <a:pt x="166" y="188"/>
                  <a:pt x="168" y="191"/>
                  <a:pt x="168" y="194"/>
                </a:cubicBezTo>
                <a:cubicBezTo>
                  <a:pt x="176" y="195"/>
                  <a:pt x="182" y="200"/>
                  <a:pt x="189" y="203"/>
                </a:cubicBezTo>
                <a:cubicBezTo>
                  <a:pt x="195" y="206"/>
                  <a:pt x="201" y="207"/>
                  <a:pt x="208" y="208"/>
                </a:cubicBezTo>
                <a:cubicBezTo>
                  <a:pt x="211" y="210"/>
                  <a:pt x="216" y="214"/>
                  <a:pt x="221" y="212"/>
                </a:cubicBezTo>
                <a:cubicBezTo>
                  <a:pt x="222" y="208"/>
                  <a:pt x="223" y="202"/>
                  <a:pt x="227" y="197"/>
                </a:cubicBezTo>
                <a:close/>
                <a:moveTo>
                  <a:pt x="219" y="192"/>
                </a:moveTo>
                <a:cubicBezTo>
                  <a:pt x="223" y="183"/>
                  <a:pt x="226" y="174"/>
                  <a:pt x="229" y="164"/>
                </a:cubicBezTo>
                <a:cubicBezTo>
                  <a:pt x="234" y="154"/>
                  <a:pt x="238" y="142"/>
                  <a:pt x="242" y="131"/>
                </a:cubicBezTo>
                <a:cubicBezTo>
                  <a:pt x="244" y="126"/>
                  <a:pt x="247" y="123"/>
                  <a:pt x="248" y="118"/>
                </a:cubicBezTo>
                <a:cubicBezTo>
                  <a:pt x="252" y="111"/>
                  <a:pt x="254" y="102"/>
                  <a:pt x="257" y="94"/>
                </a:cubicBezTo>
                <a:cubicBezTo>
                  <a:pt x="261" y="88"/>
                  <a:pt x="264" y="80"/>
                  <a:pt x="266" y="73"/>
                </a:cubicBezTo>
                <a:cubicBezTo>
                  <a:pt x="269" y="69"/>
                  <a:pt x="270" y="63"/>
                  <a:pt x="273" y="59"/>
                </a:cubicBezTo>
                <a:cubicBezTo>
                  <a:pt x="273" y="59"/>
                  <a:pt x="273" y="59"/>
                  <a:pt x="273" y="59"/>
                </a:cubicBezTo>
                <a:cubicBezTo>
                  <a:pt x="264" y="53"/>
                  <a:pt x="255" y="50"/>
                  <a:pt x="244" y="46"/>
                </a:cubicBezTo>
                <a:cubicBezTo>
                  <a:pt x="242" y="43"/>
                  <a:pt x="239" y="44"/>
                  <a:pt x="234" y="42"/>
                </a:cubicBezTo>
                <a:cubicBezTo>
                  <a:pt x="231" y="41"/>
                  <a:pt x="228" y="39"/>
                  <a:pt x="225" y="38"/>
                </a:cubicBezTo>
                <a:cubicBezTo>
                  <a:pt x="222" y="36"/>
                  <a:pt x="219" y="36"/>
                  <a:pt x="216" y="35"/>
                </a:cubicBezTo>
                <a:cubicBezTo>
                  <a:pt x="212" y="33"/>
                  <a:pt x="210" y="32"/>
                  <a:pt x="207" y="30"/>
                </a:cubicBezTo>
                <a:cubicBezTo>
                  <a:pt x="203" y="29"/>
                  <a:pt x="200" y="29"/>
                  <a:pt x="197" y="27"/>
                </a:cubicBezTo>
                <a:cubicBezTo>
                  <a:pt x="195" y="27"/>
                  <a:pt x="192" y="25"/>
                  <a:pt x="189" y="24"/>
                </a:cubicBezTo>
                <a:cubicBezTo>
                  <a:pt x="188" y="24"/>
                  <a:pt x="182" y="21"/>
                  <a:pt x="182" y="21"/>
                </a:cubicBezTo>
                <a:cubicBezTo>
                  <a:pt x="180" y="21"/>
                  <a:pt x="177" y="29"/>
                  <a:pt x="177" y="30"/>
                </a:cubicBezTo>
                <a:cubicBezTo>
                  <a:pt x="175" y="34"/>
                  <a:pt x="174" y="37"/>
                  <a:pt x="174" y="40"/>
                </a:cubicBezTo>
                <a:cubicBezTo>
                  <a:pt x="173" y="40"/>
                  <a:pt x="174" y="42"/>
                  <a:pt x="172" y="42"/>
                </a:cubicBezTo>
                <a:cubicBezTo>
                  <a:pt x="172" y="45"/>
                  <a:pt x="171" y="47"/>
                  <a:pt x="170" y="49"/>
                </a:cubicBezTo>
                <a:cubicBezTo>
                  <a:pt x="168" y="54"/>
                  <a:pt x="167" y="61"/>
                  <a:pt x="164" y="67"/>
                </a:cubicBezTo>
                <a:cubicBezTo>
                  <a:pt x="164" y="68"/>
                  <a:pt x="162" y="69"/>
                  <a:pt x="162" y="70"/>
                </a:cubicBezTo>
                <a:cubicBezTo>
                  <a:pt x="159" y="75"/>
                  <a:pt x="159" y="81"/>
                  <a:pt x="157" y="86"/>
                </a:cubicBezTo>
                <a:cubicBezTo>
                  <a:pt x="155" y="92"/>
                  <a:pt x="151" y="97"/>
                  <a:pt x="149" y="103"/>
                </a:cubicBezTo>
                <a:cubicBezTo>
                  <a:pt x="149" y="105"/>
                  <a:pt x="148" y="109"/>
                  <a:pt x="146" y="110"/>
                </a:cubicBezTo>
                <a:cubicBezTo>
                  <a:pt x="153" y="135"/>
                  <a:pt x="158" y="157"/>
                  <a:pt x="165" y="181"/>
                </a:cubicBezTo>
                <a:cubicBezTo>
                  <a:pt x="167" y="182"/>
                  <a:pt x="170" y="183"/>
                  <a:pt x="173" y="184"/>
                </a:cubicBezTo>
                <a:cubicBezTo>
                  <a:pt x="180" y="187"/>
                  <a:pt x="188" y="192"/>
                  <a:pt x="195" y="193"/>
                </a:cubicBezTo>
                <a:cubicBezTo>
                  <a:pt x="196" y="194"/>
                  <a:pt x="198" y="193"/>
                  <a:pt x="199" y="194"/>
                </a:cubicBezTo>
                <a:cubicBezTo>
                  <a:pt x="203" y="195"/>
                  <a:pt x="206" y="197"/>
                  <a:pt x="209" y="198"/>
                </a:cubicBezTo>
                <a:cubicBezTo>
                  <a:pt x="214" y="198"/>
                  <a:pt x="214" y="196"/>
                  <a:pt x="218" y="197"/>
                </a:cubicBezTo>
                <a:cubicBezTo>
                  <a:pt x="218" y="195"/>
                  <a:pt x="220" y="194"/>
                  <a:pt x="219" y="192"/>
                </a:cubicBezTo>
                <a:close/>
                <a:moveTo>
                  <a:pt x="61" y="239"/>
                </a:moveTo>
                <a:cubicBezTo>
                  <a:pt x="61" y="240"/>
                  <a:pt x="60" y="241"/>
                  <a:pt x="60" y="241"/>
                </a:cubicBezTo>
                <a:cubicBezTo>
                  <a:pt x="61" y="243"/>
                  <a:pt x="63" y="244"/>
                  <a:pt x="63" y="246"/>
                </a:cubicBezTo>
                <a:cubicBezTo>
                  <a:pt x="63" y="247"/>
                  <a:pt x="63" y="248"/>
                  <a:pt x="62" y="248"/>
                </a:cubicBezTo>
                <a:cubicBezTo>
                  <a:pt x="62" y="249"/>
                  <a:pt x="63" y="249"/>
                  <a:pt x="63" y="251"/>
                </a:cubicBezTo>
                <a:cubicBezTo>
                  <a:pt x="63" y="255"/>
                  <a:pt x="57" y="254"/>
                  <a:pt x="55" y="255"/>
                </a:cubicBezTo>
                <a:cubicBezTo>
                  <a:pt x="57" y="254"/>
                  <a:pt x="57" y="256"/>
                  <a:pt x="58" y="256"/>
                </a:cubicBezTo>
                <a:cubicBezTo>
                  <a:pt x="70" y="253"/>
                  <a:pt x="83" y="250"/>
                  <a:pt x="95" y="247"/>
                </a:cubicBezTo>
                <a:cubicBezTo>
                  <a:pt x="98" y="246"/>
                  <a:pt x="101" y="245"/>
                  <a:pt x="103" y="246"/>
                </a:cubicBezTo>
                <a:cubicBezTo>
                  <a:pt x="118" y="242"/>
                  <a:pt x="128" y="233"/>
                  <a:pt x="145" y="233"/>
                </a:cubicBezTo>
                <a:cubicBezTo>
                  <a:pt x="145" y="232"/>
                  <a:pt x="146" y="232"/>
                  <a:pt x="147" y="231"/>
                </a:cubicBezTo>
                <a:cubicBezTo>
                  <a:pt x="148" y="231"/>
                  <a:pt x="149" y="231"/>
                  <a:pt x="150" y="231"/>
                </a:cubicBezTo>
                <a:cubicBezTo>
                  <a:pt x="156" y="229"/>
                  <a:pt x="163" y="227"/>
                  <a:pt x="169" y="226"/>
                </a:cubicBezTo>
                <a:cubicBezTo>
                  <a:pt x="171" y="223"/>
                  <a:pt x="170" y="223"/>
                  <a:pt x="170" y="220"/>
                </a:cubicBezTo>
                <a:cubicBezTo>
                  <a:pt x="168" y="212"/>
                  <a:pt x="168" y="200"/>
                  <a:pt x="166" y="193"/>
                </a:cubicBezTo>
                <a:cubicBezTo>
                  <a:pt x="160" y="174"/>
                  <a:pt x="154" y="151"/>
                  <a:pt x="148" y="129"/>
                </a:cubicBezTo>
                <a:cubicBezTo>
                  <a:pt x="147" y="125"/>
                  <a:pt x="147" y="121"/>
                  <a:pt x="146" y="117"/>
                </a:cubicBezTo>
                <a:cubicBezTo>
                  <a:pt x="142" y="104"/>
                  <a:pt x="138" y="91"/>
                  <a:pt x="135" y="80"/>
                </a:cubicBezTo>
                <a:cubicBezTo>
                  <a:pt x="134" y="75"/>
                  <a:pt x="134" y="70"/>
                  <a:pt x="133" y="66"/>
                </a:cubicBezTo>
                <a:cubicBezTo>
                  <a:pt x="131" y="59"/>
                  <a:pt x="129" y="51"/>
                  <a:pt x="123" y="50"/>
                </a:cubicBezTo>
                <a:cubicBezTo>
                  <a:pt x="108" y="57"/>
                  <a:pt x="89" y="62"/>
                  <a:pt x="73" y="66"/>
                </a:cubicBezTo>
                <a:cubicBezTo>
                  <a:pt x="73" y="66"/>
                  <a:pt x="72" y="67"/>
                  <a:pt x="72" y="67"/>
                </a:cubicBezTo>
                <a:cubicBezTo>
                  <a:pt x="61" y="70"/>
                  <a:pt x="50" y="73"/>
                  <a:pt x="39" y="76"/>
                </a:cubicBezTo>
                <a:cubicBezTo>
                  <a:pt x="29" y="80"/>
                  <a:pt x="17" y="81"/>
                  <a:pt x="10" y="87"/>
                </a:cubicBezTo>
                <a:cubicBezTo>
                  <a:pt x="13" y="87"/>
                  <a:pt x="19" y="91"/>
                  <a:pt x="16" y="96"/>
                </a:cubicBezTo>
                <a:cubicBezTo>
                  <a:pt x="14" y="97"/>
                  <a:pt x="9" y="95"/>
                  <a:pt x="11" y="97"/>
                </a:cubicBezTo>
                <a:cubicBezTo>
                  <a:pt x="11" y="97"/>
                  <a:pt x="11" y="97"/>
                  <a:pt x="11" y="96"/>
                </a:cubicBezTo>
                <a:cubicBezTo>
                  <a:pt x="14" y="97"/>
                  <a:pt x="23" y="99"/>
                  <a:pt x="23" y="104"/>
                </a:cubicBezTo>
                <a:cubicBezTo>
                  <a:pt x="23" y="106"/>
                  <a:pt x="21" y="106"/>
                  <a:pt x="19" y="107"/>
                </a:cubicBezTo>
                <a:cubicBezTo>
                  <a:pt x="22" y="108"/>
                  <a:pt x="24" y="110"/>
                  <a:pt x="24" y="114"/>
                </a:cubicBezTo>
                <a:cubicBezTo>
                  <a:pt x="26" y="114"/>
                  <a:pt x="26" y="116"/>
                  <a:pt x="27" y="117"/>
                </a:cubicBezTo>
                <a:cubicBezTo>
                  <a:pt x="24" y="121"/>
                  <a:pt x="28" y="122"/>
                  <a:pt x="30" y="126"/>
                </a:cubicBezTo>
                <a:cubicBezTo>
                  <a:pt x="33" y="130"/>
                  <a:pt x="31" y="131"/>
                  <a:pt x="30" y="133"/>
                </a:cubicBezTo>
                <a:cubicBezTo>
                  <a:pt x="33" y="135"/>
                  <a:pt x="32" y="138"/>
                  <a:pt x="31" y="140"/>
                </a:cubicBezTo>
                <a:cubicBezTo>
                  <a:pt x="34" y="141"/>
                  <a:pt x="33" y="144"/>
                  <a:pt x="33" y="146"/>
                </a:cubicBezTo>
                <a:cubicBezTo>
                  <a:pt x="34" y="148"/>
                  <a:pt x="36" y="150"/>
                  <a:pt x="34" y="153"/>
                </a:cubicBezTo>
                <a:cubicBezTo>
                  <a:pt x="37" y="154"/>
                  <a:pt x="40" y="158"/>
                  <a:pt x="37" y="162"/>
                </a:cubicBezTo>
                <a:cubicBezTo>
                  <a:pt x="39" y="163"/>
                  <a:pt x="41" y="164"/>
                  <a:pt x="41" y="167"/>
                </a:cubicBezTo>
                <a:cubicBezTo>
                  <a:pt x="41" y="168"/>
                  <a:pt x="39" y="168"/>
                  <a:pt x="39" y="170"/>
                </a:cubicBezTo>
                <a:cubicBezTo>
                  <a:pt x="42" y="170"/>
                  <a:pt x="43" y="172"/>
                  <a:pt x="44" y="174"/>
                </a:cubicBezTo>
                <a:cubicBezTo>
                  <a:pt x="43" y="175"/>
                  <a:pt x="43" y="176"/>
                  <a:pt x="43" y="177"/>
                </a:cubicBezTo>
                <a:cubicBezTo>
                  <a:pt x="45" y="179"/>
                  <a:pt x="44" y="182"/>
                  <a:pt x="45" y="185"/>
                </a:cubicBezTo>
                <a:cubicBezTo>
                  <a:pt x="45" y="186"/>
                  <a:pt x="46" y="186"/>
                  <a:pt x="47" y="188"/>
                </a:cubicBezTo>
                <a:cubicBezTo>
                  <a:pt x="47" y="189"/>
                  <a:pt x="47" y="190"/>
                  <a:pt x="47" y="191"/>
                </a:cubicBezTo>
                <a:cubicBezTo>
                  <a:pt x="48" y="193"/>
                  <a:pt x="52" y="195"/>
                  <a:pt x="49" y="199"/>
                </a:cubicBezTo>
                <a:cubicBezTo>
                  <a:pt x="50" y="200"/>
                  <a:pt x="52" y="200"/>
                  <a:pt x="52" y="202"/>
                </a:cubicBezTo>
                <a:cubicBezTo>
                  <a:pt x="50" y="206"/>
                  <a:pt x="54" y="208"/>
                  <a:pt x="52" y="212"/>
                </a:cubicBezTo>
                <a:cubicBezTo>
                  <a:pt x="54" y="213"/>
                  <a:pt x="57" y="217"/>
                  <a:pt x="55" y="220"/>
                </a:cubicBezTo>
                <a:cubicBezTo>
                  <a:pt x="56" y="222"/>
                  <a:pt x="57" y="223"/>
                  <a:pt x="58" y="225"/>
                </a:cubicBezTo>
                <a:cubicBezTo>
                  <a:pt x="58" y="226"/>
                  <a:pt x="57" y="227"/>
                  <a:pt x="57" y="227"/>
                </a:cubicBezTo>
                <a:cubicBezTo>
                  <a:pt x="59" y="231"/>
                  <a:pt x="58" y="236"/>
                  <a:pt x="61" y="239"/>
                </a:cubicBezTo>
                <a:close/>
                <a:moveTo>
                  <a:pt x="166" y="4"/>
                </a:moveTo>
                <a:cubicBezTo>
                  <a:pt x="160" y="10"/>
                  <a:pt x="160" y="21"/>
                  <a:pt x="156" y="29"/>
                </a:cubicBezTo>
                <a:cubicBezTo>
                  <a:pt x="151" y="46"/>
                  <a:pt x="143" y="61"/>
                  <a:pt x="138" y="80"/>
                </a:cubicBezTo>
                <a:cubicBezTo>
                  <a:pt x="138" y="81"/>
                  <a:pt x="139" y="83"/>
                  <a:pt x="140" y="84"/>
                </a:cubicBezTo>
                <a:cubicBezTo>
                  <a:pt x="143" y="82"/>
                  <a:pt x="143" y="77"/>
                  <a:pt x="144" y="73"/>
                </a:cubicBezTo>
                <a:cubicBezTo>
                  <a:pt x="145" y="71"/>
                  <a:pt x="146" y="70"/>
                  <a:pt x="147" y="68"/>
                </a:cubicBezTo>
                <a:cubicBezTo>
                  <a:pt x="153" y="47"/>
                  <a:pt x="160" y="25"/>
                  <a:pt x="168" y="5"/>
                </a:cubicBezTo>
                <a:cubicBezTo>
                  <a:pt x="168" y="5"/>
                  <a:pt x="168" y="5"/>
                  <a:pt x="168" y="4"/>
                </a:cubicBezTo>
                <a:cubicBezTo>
                  <a:pt x="167" y="4"/>
                  <a:pt x="167" y="4"/>
                  <a:pt x="166" y="4"/>
                </a:cubicBezTo>
                <a:close/>
                <a:moveTo>
                  <a:pt x="45" y="249"/>
                </a:moveTo>
                <a:cubicBezTo>
                  <a:pt x="47" y="249"/>
                  <a:pt x="48" y="250"/>
                  <a:pt x="49" y="250"/>
                </a:cubicBezTo>
                <a:cubicBezTo>
                  <a:pt x="51" y="246"/>
                  <a:pt x="58" y="248"/>
                  <a:pt x="60" y="246"/>
                </a:cubicBezTo>
                <a:cubicBezTo>
                  <a:pt x="56" y="244"/>
                  <a:pt x="49" y="245"/>
                  <a:pt x="45" y="249"/>
                </a:cubicBezTo>
                <a:close/>
                <a:moveTo>
                  <a:pt x="54" y="249"/>
                </a:moveTo>
                <a:cubicBezTo>
                  <a:pt x="52" y="250"/>
                  <a:pt x="49" y="252"/>
                  <a:pt x="48" y="254"/>
                </a:cubicBezTo>
                <a:cubicBezTo>
                  <a:pt x="51" y="253"/>
                  <a:pt x="55" y="252"/>
                  <a:pt x="60" y="251"/>
                </a:cubicBezTo>
                <a:cubicBezTo>
                  <a:pt x="60" y="251"/>
                  <a:pt x="60" y="250"/>
                  <a:pt x="60" y="250"/>
                </a:cubicBezTo>
                <a:cubicBezTo>
                  <a:pt x="57" y="250"/>
                  <a:pt x="57" y="248"/>
                  <a:pt x="54" y="249"/>
                </a:cubicBezTo>
                <a:close/>
                <a:moveTo>
                  <a:pt x="58" y="239"/>
                </a:moveTo>
                <a:cubicBezTo>
                  <a:pt x="56" y="239"/>
                  <a:pt x="56" y="239"/>
                  <a:pt x="54" y="239"/>
                </a:cubicBezTo>
                <a:cubicBezTo>
                  <a:pt x="52" y="234"/>
                  <a:pt x="47" y="239"/>
                  <a:pt x="45" y="241"/>
                </a:cubicBezTo>
                <a:cubicBezTo>
                  <a:pt x="45" y="242"/>
                  <a:pt x="45" y="244"/>
                  <a:pt x="46" y="244"/>
                </a:cubicBezTo>
                <a:cubicBezTo>
                  <a:pt x="49" y="240"/>
                  <a:pt x="58" y="243"/>
                  <a:pt x="58" y="239"/>
                </a:cubicBezTo>
                <a:close/>
                <a:moveTo>
                  <a:pt x="51" y="230"/>
                </a:moveTo>
                <a:cubicBezTo>
                  <a:pt x="47" y="231"/>
                  <a:pt x="45" y="233"/>
                  <a:pt x="40" y="235"/>
                </a:cubicBezTo>
                <a:cubicBezTo>
                  <a:pt x="40" y="236"/>
                  <a:pt x="41" y="237"/>
                  <a:pt x="42" y="238"/>
                </a:cubicBezTo>
                <a:cubicBezTo>
                  <a:pt x="46" y="237"/>
                  <a:pt x="48" y="232"/>
                  <a:pt x="54" y="234"/>
                </a:cubicBezTo>
                <a:cubicBezTo>
                  <a:pt x="54" y="233"/>
                  <a:pt x="55" y="233"/>
                  <a:pt x="55" y="233"/>
                </a:cubicBezTo>
                <a:cubicBezTo>
                  <a:pt x="55" y="232"/>
                  <a:pt x="55" y="231"/>
                  <a:pt x="55" y="231"/>
                </a:cubicBezTo>
                <a:cubicBezTo>
                  <a:pt x="54" y="230"/>
                  <a:pt x="52" y="230"/>
                  <a:pt x="51" y="230"/>
                </a:cubicBezTo>
                <a:close/>
                <a:moveTo>
                  <a:pt x="54" y="224"/>
                </a:moveTo>
                <a:cubicBezTo>
                  <a:pt x="54" y="224"/>
                  <a:pt x="53" y="223"/>
                  <a:pt x="53" y="223"/>
                </a:cubicBezTo>
                <a:cubicBezTo>
                  <a:pt x="46" y="221"/>
                  <a:pt x="40" y="227"/>
                  <a:pt x="40" y="231"/>
                </a:cubicBezTo>
                <a:cubicBezTo>
                  <a:pt x="44" y="229"/>
                  <a:pt x="51" y="227"/>
                  <a:pt x="54" y="224"/>
                </a:cubicBezTo>
                <a:close/>
                <a:moveTo>
                  <a:pt x="50" y="215"/>
                </a:moveTo>
                <a:cubicBezTo>
                  <a:pt x="46" y="215"/>
                  <a:pt x="42" y="217"/>
                  <a:pt x="39" y="219"/>
                </a:cubicBezTo>
                <a:cubicBezTo>
                  <a:pt x="39" y="221"/>
                  <a:pt x="38" y="223"/>
                  <a:pt x="40" y="224"/>
                </a:cubicBezTo>
                <a:cubicBezTo>
                  <a:pt x="43" y="220"/>
                  <a:pt x="50" y="220"/>
                  <a:pt x="52" y="217"/>
                </a:cubicBezTo>
                <a:cubicBezTo>
                  <a:pt x="51" y="217"/>
                  <a:pt x="51" y="215"/>
                  <a:pt x="50" y="215"/>
                </a:cubicBezTo>
                <a:close/>
                <a:moveTo>
                  <a:pt x="37" y="214"/>
                </a:moveTo>
                <a:cubicBezTo>
                  <a:pt x="37" y="215"/>
                  <a:pt x="38" y="215"/>
                  <a:pt x="39" y="216"/>
                </a:cubicBezTo>
                <a:cubicBezTo>
                  <a:pt x="42" y="213"/>
                  <a:pt x="48" y="213"/>
                  <a:pt x="49" y="208"/>
                </a:cubicBezTo>
                <a:cubicBezTo>
                  <a:pt x="44" y="207"/>
                  <a:pt x="40" y="211"/>
                  <a:pt x="37" y="214"/>
                </a:cubicBezTo>
                <a:close/>
                <a:moveTo>
                  <a:pt x="48" y="202"/>
                </a:moveTo>
                <a:cubicBezTo>
                  <a:pt x="45" y="203"/>
                  <a:pt x="43" y="202"/>
                  <a:pt x="42" y="201"/>
                </a:cubicBezTo>
                <a:cubicBezTo>
                  <a:pt x="41" y="203"/>
                  <a:pt x="37" y="203"/>
                  <a:pt x="36" y="204"/>
                </a:cubicBezTo>
                <a:cubicBezTo>
                  <a:pt x="36" y="207"/>
                  <a:pt x="35" y="208"/>
                  <a:pt x="34" y="210"/>
                </a:cubicBezTo>
                <a:cubicBezTo>
                  <a:pt x="39" y="212"/>
                  <a:pt x="42" y="204"/>
                  <a:pt x="46" y="205"/>
                </a:cubicBezTo>
                <a:cubicBezTo>
                  <a:pt x="46" y="203"/>
                  <a:pt x="48" y="205"/>
                  <a:pt x="48" y="203"/>
                </a:cubicBezTo>
                <a:cubicBezTo>
                  <a:pt x="48" y="203"/>
                  <a:pt x="48" y="202"/>
                  <a:pt x="48" y="202"/>
                </a:cubicBezTo>
                <a:close/>
                <a:moveTo>
                  <a:pt x="36" y="200"/>
                </a:moveTo>
                <a:cubicBezTo>
                  <a:pt x="39" y="200"/>
                  <a:pt x="43" y="194"/>
                  <a:pt x="46" y="197"/>
                </a:cubicBezTo>
                <a:cubicBezTo>
                  <a:pt x="46" y="197"/>
                  <a:pt x="47" y="197"/>
                  <a:pt x="48" y="197"/>
                </a:cubicBezTo>
                <a:cubicBezTo>
                  <a:pt x="45" y="190"/>
                  <a:pt x="37" y="195"/>
                  <a:pt x="36" y="200"/>
                </a:cubicBezTo>
                <a:close/>
                <a:moveTo>
                  <a:pt x="43" y="187"/>
                </a:moveTo>
                <a:cubicBezTo>
                  <a:pt x="41" y="187"/>
                  <a:pt x="39" y="188"/>
                  <a:pt x="38" y="189"/>
                </a:cubicBezTo>
                <a:cubicBezTo>
                  <a:pt x="37" y="188"/>
                  <a:pt x="37" y="188"/>
                  <a:pt x="36" y="187"/>
                </a:cubicBezTo>
                <a:cubicBezTo>
                  <a:pt x="35" y="189"/>
                  <a:pt x="31" y="192"/>
                  <a:pt x="35" y="194"/>
                </a:cubicBezTo>
                <a:cubicBezTo>
                  <a:pt x="38" y="193"/>
                  <a:pt x="41" y="188"/>
                  <a:pt x="44" y="189"/>
                </a:cubicBezTo>
                <a:cubicBezTo>
                  <a:pt x="43" y="189"/>
                  <a:pt x="44" y="188"/>
                  <a:pt x="43" y="187"/>
                </a:cubicBezTo>
                <a:close/>
                <a:moveTo>
                  <a:pt x="40" y="179"/>
                </a:moveTo>
                <a:cubicBezTo>
                  <a:pt x="39" y="181"/>
                  <a:pt x="38" y="180"/>
                  <a:pt x="36" y="180"/>
                </a:cubicBezTo>
                <a:cubicBezTo>
                  <a:pt x="35" y="180"/>
                  <a:pt x="34" y="181"/>
                  <a:pt x="33" y="181"/>
                </a:cubicBezTo>
                <a:cubicBezTo>
                  <a:pt x="34" y="182"/>
                  <a:pt x="34" y="181"/>
                  <a:pt x="35" y="182"/>
                </a:cubicBezTo>
                <a:cubicBezTo>
                  <a:pt x="33" y="183"/>
                  <a:pt x="30" y="183"/>
                  <a:pt x="30" y="186"/>
                </a:cubicBezTo>
                <a:cubicBezTo>
                  <a:pt x="30" y="187"/>
                  <a:pt x="31" y="187"/>
                  <a:pt x="32" y="187"/>
                </a:cubicBezTo>
                <a:cubicBezTo>
                  <a:pt x="34" y="184"/>
                  <a:pt x="38" y="185"/>
                  <a:pt x="43" y="183"/>
                </a:cubicBezTo>
                <a:cubicBezTo>
                  <a:pt x="43" y="181"/>
                  <a:pt x="42" y="180"/>
                  <a:pt x="40" y="179"/>
                </a:cubicBezTo>
                <a:close/>
                <a:moveTo>
                  <a:pt x="39" y="172"/>
                </a:moveTo>
                <a:cubicBezTo>
                  <a:pt x="36" y="173"/>
                  <a:pt x="33" y="173"/>
                  <a:pt x="30" y="174"/>
                </a:cubicBezTo>
                <a:cubicBezTo>
                  <a:pt x="30" y="176"/>
                  <a:pt x="28" y="178"/>
                  <a:pt x="29" y="180"/>
                </a:cubicBezTo>
                <a:cubicBezTo>
                  <a:pt x="32" y="179"/>
                  <a:pt x="38" y="176"/>
                  <a:pt x="40" y="174"/>
                </a:cubicBezTo>
                <a:cubicBezTo>
                  <a:pt x="39" y="174"/>
                  <a:pt x="39" y="173"/>
                  <a:pt x="39" y="172"/>
                </a:cubicBezTo>
                <a:close/>
                <a:moveTo>
                  <a:pt x="26" y="169"/>
                </a:moveTo>
                <a:cubicBezTo>
                  <a:pt x="28" y="171"/>
                  <a:pt x="29" y="170"/>
                  <a:pt x="31" y="171"/>
                </a:cubicBezTo>
                <a:cubicBezTo>
                  <a:pt x="32" y="170"/>
                  <a:pt x="34" y="169"/>
                  <a:pt x="35" y="168"/>
                </a:cubicBezTo>
                <a:cubicBezTo>
                  <a:pt x="36" y="168"/>
                  <a:pt x="37" y="167"/>
                  <a:pt x="38" y="166"/>
                </a:cubicBezTo>
                <a:cubicBezTo>
                  <a:pt x="34" y="162"/>
                  <a:pt x="29" y="165"/>
                  <a:pt x="26" y="169"/>
                </a:cubicBezTo>
                <a:close/>
                <a:moveTo>
                  <a:pt x="30" y="156"/>
                </a:moveTo>
                <a:cubicBezTo>
                  <a:pt x="26" y="158"/>
                  <a:pt x="26" y="160"/>
                  <a:pt x="24" y="164"/>
                </a:cubicBezTo>
                <a:cubicBezTo>
                  <a:pt x="25" y="164"/>
                  <a:pt x="25" y="164"/>
                  <a:pt x="26" y="164"/>
                </a:cubicBezTo>
                <a:cubicBezTo>
                  <a:pt x="29" y="162"/>
                  <a:pt x="33" y="161"/>
                  <a:pt x="36" y="159"/>
                </a:cubicBezTo>
                <a:cubicBezTo>
                  <a:pt x="35" y="157"/>
                  <a:pt x="34" y="156"/>
                  <a:pt x="32" y="156"/>
                </a:cubicBezTo>
                <a:cubicBezTo>
                  <a:pt x="31" y="156"/>
                  <a:pt x="30" y="158"/>
                  <a:pt x="30" y="156"/>
                </a:cubicBezTo>
                <a:close/>
                <a:moveTo>
                  <a:pt x="22" y="156"/>
                </a:moveTo>
                <a:cubicBezTo>
                  <a:pt x="26" y="156"/>
                  <a:pt x="30" y="153"/>
                  <a:pt x="32" y="149"/>
                </a:cubicBezTo>
                <a:cubicBezTo>
                  <a:pt x="28" y="148"/>
                  <a:pt x="22" y="152"/>
                  <a:pt x="22" y="156"/>
                </a:cubicBezTo>
                <a:close/>
                <a:moveTo>
                  <a:pt x="28" y="144"/>
                </a:moveTo>
                <a:cubicBezTo>
                  <a:pt x="27" y="144"/>
                  <a:pt x="26" y="143"/>
                  <a:pt x="25" y="143"/>
                </a:cubicBezTo>
                <a:cubicBezTo>
                  <a:pt x="23" y="144"/>
                  <a:pt x="18" y="147"/>
                  <a:pt x="21" y="150"/>
                </a:cubicBezTo>
                <a:cubicBezTo>
                  <a:pt x="25" y="148"/>
                  <a:pt x="27" y="147"/>
                  <a:pt x="30" y="144"/>
                </a:cubicBezTo>
                <a:cubicBezTo>
                  <a:pt x="29" y="143"/>
                  <a:pt x="28" y="144"/>
                  <a:pt x="28" y="144"/>
                </a:cubicBezTo>
                <a:close/>
                <a:moveTo>
                  <a:pt x="28" y="135"/>
                </a:moveTo>
                <a:cubicBezTo>
                  <a:pt x="27" y="134"/>
                  <a:pt x="24" y="135"/>
                  <a:pt x="22" y="136"/>
                </a:cubicBezTo>
                <a:cubicBezTo>
                  <a:pt x="21" y="137"/>
                  <a:pt x="21" y="139"/>
                  <a:pt x="19" y="139"/>
                </a:cubicBezTo>
                <a:cubicBezTo>
                  <a:pt x="18" y="141"/>
                  <a:pt x="19" y="142"/>
                  <a:pt x="20" y="142"/>
                </a:cubicBezTo>
                <a:cubicBezTo>
                  <a:pt x="22" y="139"/>
                  <a:pt x="33" y="139"/>
                  <a:pt x="28" y="135"/>
                </a:cubicBezTo>
                <a:close/>
                <a:moveTo>
                  <a:pt x="28" y="129"/>
                </a:moveTo>
                <a:cubicBezTo>
                  <a:pt x="28" y="128"/>
                  <a:pt x="26" y="127"/>
                  <a:pt x="25" y="127"/>
                </a:cubicBezTo>
                <a:cubicBezTo>
                  <a:pt x="23" y="128"/>
                  <a:pt x="23" y="128"/>
                  <a:pt x="20" y="128"/>
                </a:cubicBezTo>
                <a:cubicBezTo>
                  <a:pt x="18" y="129"/>
                  <a:pt x="17" y="131"/>
                  <a:pt x="15" y="132"/>
                </a:cubicBezTo>
                <a:cubicBezTo>
                  <a:pt x="15" y="133"/>
                  <a:pt x="15" y="134"/>
                  <a:pt x="16" y="136"/>
                </a:cubicBezTo>
                <a:cubicBezTo>
                  <a:pt x="20" y="134"/>
                  <a:pt x="26" y="132"/>
                  <a:pt x="28" y="129"/>
                </a:cubicBezTo>
                <a:close/>
                <a:moveTo>
                  <a:pt x="19" y="122"/>
                </a:moveTo>
                <a:cubicBezTo>
                  <a:pt x="19" y="125"/>
                  <a:pt x="13" y="124"/>
                  <a:pt x="15" y="128"/>
                </a:cubicBezTo>
                <a:cubicBezTo>
                  <a:pt x="18" y="128"/>
                  <a:pt x="20" y="125"/>
                  <a:pt x="21" y="123"/>
                </a:cubicBezTo>
                <a:cubicBezTo>
                  <a:pt x="22" y="123"/>
                  <a:pt x="23" y="124"/>
                  <a:pt x="24" y="123"/>
                </a:cubicBezTo>
                <a:cubicBezTo>
                  <a:pt x="22" y="122"/>
                  <a:pt x="21" y="123"/>
                  <a:pt x="19" y="122"/>
                </a:cubicBezTo>
                <a:close/>
                <a:moveTo>
                  <a:pt x="18" y="116"/>
                </a:moveTo>
                <a:cubicBezTo>
                  <a:pt x="15" y="118"/>
                  <a:pt x="12" y="121"/>
                  <a:pt x="12" y="124"/>
                </a:cubicBezTo>
                <a:cubicBezTo>
                  <a:pt x="16" y="121"/>
                  <a:pt x="18" y="118"/>
                  <a:pt x="23" y="118"/>
                </a:cubicBezTo>
                <a:cubicBezTo>
                  <a:pt x="23" y="117"/>
                  <a:pt x="23" y="117"/>
                  <a:pt x="23" y="117"/>
                </a:cubicBezTo>
                <a:cubicBezTo>
                  <a:pt x="21" y="116"/>
                  <a:pt x="20" y="117"/>
                  <a:pt x="18" y="116"/>
                </a:cubicBezTo>
                <a:close/>
                <a:moveTo>
                  <a:pt x="11" y="115"/>
                </a:moveTo>
                <a:cubicBezTo>
                  <a:pt x="14" y="114"/>
                  <a:pt x="16" y="111"/>
                  <a:pt x="20" y="112"/>
                </a:cubicBezTo>
                <a:cubicBezTo>
                  <a:pt x="20" y="112"/>
                  <a:pt x="20" y="111"/>
                  <a:pt x="20" y="111"/>
                </a:cubicBezTo>
                <a:cubicBezTo>
                  <a:pt x="17" y="108"/>
                  <a:pt x="10" y="110"/>
                  <a:pt x="11" y="115"/>
                </a:cubicBezTo>
                <a:close/>
                <a:moveTo>
                  <a:pt x="19" y="103"/>
                </a:moveTo>
                <a:cubicBezTo>
                  <a:pt x="16" y="98"/>
                  <a:pt x="8" y="101"/>
                  <a:pt x="7" y="105"/>
                </a:cubicBezTo>
                <a:cubicBezTo>
                  <a:pt x="8" y="106"/>
                  <a:pt x="8" y="109"/>
                  <a:pt x="11" y="109"/>
                </a:cubicBezTo>
                <a:cubicBezTo>
                  <a:pt x="11" y="105"/>
                  <a:pt x="15" y="104"/>
                  <a:pt x="19" y="104"/>
                </a:cubicBezTo>
                <a:cubicBezTo>
                  <a:pt x="19" y="104"/>
                  <a:pt x="20" y="104"/>
                  <a:pt x="19" y="103"/>
                </a:cubicBezTo>
                <a:close/>
                <a:moveTo>
                  <a:pt x="5" y="92"/>
                </a:moveTo>
                <a:cubicBezTo>
                  <a:pt x="4" y="94"/>
                  <a:pt x="5" y="97"/>
                  <a:pt x="7" y="97"/>
                </a:cubicBezTo>
                <a:cubicBezTo>
                  <a:pt x="7" y="93"/>
                  <a:pt x="12" y="93"/>
                  <a:pt x="13" y="92"/>
                </a:cubicBezTo>
                <a:cubicBezTo>
                  <a:pt x="12" y="89"/>
                  <a:pt x="8" y="92"/>
                  <a:pt x="5" y="9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58" name="Freeform 325"/>
          <p:cNvSpPr>
            <a:spLocks noEditPoints="1"/>
          </p:cNvSpPr>
          <p:nvPr/>
        </p:nvSpPr>
        <p:spPr bwMode="auto">
          <a:xfrm>
            <a:off x="4149725" y="684213"/>
            <a:ext cx="265113" cy="215900"/>
          </a:xfrm>
          <a:custGeom>
            <a:avLst/>
            <a:gdLst>
              <a:gd name="T0" fmla="*/ 20 w 84"/>
              <a:gd name="T1" fmla="*/ 0 h 68"/>
              <a:gd name="T2" fmla="*/ 23 w 84"/>
              <a:gd name="T3" fmla="*/ 2 h 68"/>
              <a:gd name="T4" fmla="*/ 36 w 84"/>
              <a:gd name="T5" fmla="*/ 8 h 68"/>
              <a:gd name="T6" fmla="*/ 46 w 84"/>
              <a:gd name="T7" fmla="*/ 12 h 68"/>
              <a:gd name="T8" fmla="*/ 50 w 84"/>
              <a:gd name="T9" fmla="*/ 12 h 68"/>
              <a:gd name="T10" fmla="*/ 53 w 84"/>
              <a:gd name="T11" fmla="*/ 15 h 68"/>
              <a:gd name="T12" fmla="*/ 62 w 84"/>
              <a:gd name="T13" fmla="*/ 18 h 68"/>
              <a:gd name="T14" fmla="*/ 68 w 84"/>
              <a:gd name="T15" fmla="*/ 20 h 68"/>
              <a:gd name="T16" fmla="*/ 70 w 84"/>
              <a:gd name="T17" fmla="*/ 22 h 68"/>
              <a:gd name="T18" fmla="*/ 81 w 84"/>
              <a:gd name="T19" fmla="*/ 25 h 68"/>
              <a:gd name="T20" fmla="*/ 83 w 84"/>
              <a:gd name="T21" fmla="*/ 29 h 68"/>
              <a:gd name="T22" fmla="*/ 69 w 84"/>
              <a:gd name="T23" fmla="*/ 60 h 68"/>
              <a:gd name="T24" fmla="*/ 66 w 84"/>
              <a:gd name="T25" fmla="*/ 68 h 68"/>
              <a:gd name="T26" fmla="*/ 38 w 84"/>
              <a:gd name="T27" fmla="*/ 62 h 68"/>
              <a:gd name="T28" fmla="*/ 0 w 84"/>
              <a:gd name="T29" fmla="*/ 36 h 68"/>
              <a:gd name="T30" fmla="*/ 13 w 84"/>
              <a:gd name="T31" fmla="*/ 10 h 68"/>
              <a:gd name="T32" fmla="*/ 20 w 84"/>
              <a:gd name="T33" fmla="*/ 0 h 68"/>
              <a:gd name="T34" fmla="*/ 51 w 84"/>
              <a:gd name="T35" fmla="*/ 62 h 68"/>
              <a:gd name="T36" fmla="*/ 63 w 84"/>
              <a:gd name="T37" fmla="*/ 65 h 68"/>
              <a:gd name="T38" fmla="*/ 69 w 84"/>
              <a:gd name="T39" fmla="*/ 55 h 68"/>
              <a:gd name="T40" fmla="*/ 80 w 84"/>
              <a:gd name="T41" fmla="*/ 28 h 68"/>
              <a:gd name="T42" fmla="*/ 66 w 84"/>
              <a:gd name="T43" fmla="*/ 22 h 68"/>
              <a:gd name="T44" fmla="*/ 61 w 84"/>
              <a:gd name="T45" fmla="*/ 19 h 68"/>
              <a:gd name="T46" fmla="*/ 33 w 84"/>
              <a:gd name="T47" fmla="*/ 8 h 68"/>
              <a:gd name="T48" fmla="*/ 20 w 84"/>
              <a:gd name="T49" fmla="*/ 7 h 68"/>
              <a:gd name="T50" fmla="*/ 17 w 84"/>
              <a:gd name="T51" fmla="*/ 8 h 68"/>
              <a:gd name="T52" fmla="*/ 12 w 84"/>
              <a:gd name="T53" fmla="*/ 15 h 68"/>
              <a:gd name="T54" fmla="*/ 3 w 84"/>
              <a:gd name="T55" fmla="*/ 39 h 68"/>
              <a:gd name="T56" fmla="*/ 36 w 84"/>
              <a:gd name="T57" fmla="*/ 56 h 68"/>
              <a:gd name="T58" fmla="*/ 39 w 84"/>
              <a:gd name="T59" fmla="*/ 56 h 68"/>
              <a:gd name="T60" fmla="*/ 45 w 84"/>
              <a:gd name="T61" fmla="*/ 59 h 68"/>
              <a:gd name="T62" fmla="*/ 45 w 84"/>
              <a:gd name="T63" fmla="*/ 59 h 68"/>
              <a:gd name="T64" fmla="*/ 51 w 84"/>
              <a:gd name="T65" fmla="*/ 62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4" h="68">
                <a:moveTo>
                  <a:pt x="20" y="0"/>
                </a:moveTo>
                <a:cubicBezTo>
                  <a:pt x="22" y="0"/>
                  <a:pt x="22" y="2"/>
                  <a:pt x="23" y="2"/>
                </a:cubicBezTo>
                <a:cubicBezTo>
                  <a:pt x="28" y="2"/>
                  <a:pt x="33" y="4"/>
                  <a:pt x="36" y="8"/>
                </a:cubicBezTo>
                <a:cubicBezTo>
                  <a:pt x="40" y="8"/>
                  <a:pt x="43" y="11"/>
                  <a:pt x="46" y="12"/>
                </a:cubicBezTo>
                <a:cubicBezTo>
                  <a:pt x="48" y="12"/>
                  <a:pt x="49" y="12"/>
                  <a:pt x="50" y="12"/>
                </a:cubicBezTo>
                <a:cubicBezTo>
                  <a:pt x="51" y="13"/>
                  <a:pt x="52" y="14"/>
                  <a:pt x="53" y="15"/>
                </a:cubicBezTo>
                <a:cubicBezTo>
                  <a:pt x="56" y="16"/>
                  <a:pt x="59" y="17"/>
                  <a:pt x="62" y="18"/>
                </a:cubicBezTo>
                <a:cubicBezTo>
                  <a:pt x="64" y="19"/>
                  <a:pt x="66" y="19"/>
                  <a:pt x="68" y="20"/>
                </a:cubicBezTo>
                <a:cubicBezTo>
                  <a:pt x="68" y="20"/>
                  <a:pt x="69" y="22"/>
                  <a:pt x="70" y="22"/>
                </a:cubicBezTo>
                <a:cubicBezTo>
                  <a:pt x="73" y="23"/>
                  <a:pt x="77" y="23"/>
                  <a:pt x="81" y="25"/>
                </a:cubicBezTo>
                <a:cubicBezTo>
                  <a:pt x="81" y="27"/>
                  <a:pt x="84" y="27"/>
                  <a:pt x="83" y="29"/>
                </a:cubicBezTo>
                <a:cubicBezTo>
                  <a:pt x="83" y="38"/>
                  <a:pt x="73" y="49"/>
                  <a:pt x="69" y="60"/>
                </a:cubicBezTo>
                <a:cubicBezTo>
                  <a:pt x="68" y="63"/>
                  <a:pt x="68" y="66"/>
                  <a:pt x="66" y="68"/>
                </a:cubicBezTo>
                <a:cubicBezTo>
                  <a:pt x="56" y="68"/>
                  <a:pt x="46" y="65"/>
                  <a:pt x="38" y="62"/>
                </a:cubicBezTo>
                <a:cubicBezTo>
                  <a:pt x="26" y="51"/>
                  <a:pt x="4" y="54"/>
                  <a:pt x="0" y="36"/>
                </a:cubicBezTo>
                <a:cubicBezTo>
                  <a:pt x="3" y="28"/>
                  <a:pt x="9" y="18"/>
                  <a:pt x="13" y="10"/>
                </a:cubicBezTo>
                <a:cubicBezTo>
                  <a:pt x="15" y="6"/>
                  <a:pt x="15" y="1"/>
                  <a:pt x="20" y="0"/>
                </a:cubicBezTo>
                <a:close/>
                <a:moveTo>
                  <a:pt x="51" y="62"/>
                </a:moveTo>
                <a:cubicBezTo>
                  <a:pt x="53" y="63"/>
                  <a:pt x="58" y="64"/>
                  <a:pt x="63" y="65"/>
                </a:cubicBezTo>
                <a:cubicBezTo>
                  <a:pt x="67" y="62"/>
                  <a:pt x="67" y="59"/>
                  <a:pt x="69" y="55"/>
                </a:cubicBezTo>
                <a:cubicBezTo>
                  <a:pt x="73" y="46"/>
                  <a:pt x="80" y="38"/>
                  <a:pt x="80" y="28"/>
                </a:cubicBezTo>
                <a:cubicBezTo>
                  <a:pt x="76" y="24"/>
                  <a:pt x="70" y="26"/>
                  <a:pt x="66" y="22"/>
                </a:cubicBezTo>
                <a:cubicBezTo>
                  <a:pt x="63" y="21"/>
                  <a:pt x="62" y="20"/>
                  <a:pt x="61" y="19"/>
                </a:cubicBezTo>
                <a:cubicBezTo>
                  <a:pt x="50" y="17"/>
                  <a:pt x="41" y="12"/>
                  <a:pt x="33" y="8"/>
                </a:cubicBezTo>
                <a:cubicBezTo>
                  <a:pt x="29" y="6"/>
                  <a:pt x="22" y="4"/>
                  <a:pt x="20" y="7"/>
                </a:cubicBezTo>
                <a:cubicBezTo>
                  <a:pt x="19" y="6"/>
                  <a:pt x="18" y="8"/>
                  <a:pt x="17" y="8"/>
                </a:cubicBezTo>
                <a:cubicBezTo>
                  <a:pt x="15" y="10"/>
                  <a:pt x="15" y="14"/>
                  <a:pt x="12" y="15"/>
                </a:cubicBezTo>
                <a:cubicBezTo>
                  <a:pt x="10" y="26"/>
                  <a:pt x="3" y="27"/>
                  <a:pt x="3" y="39"/>
                </a:cubicBezTo>
                <a:cubicBezTo>
                  <a:pt x="10" y="49"/>
                  <a:pt x="27" y="49"/>
                  <a:pt x="36" y="56"/>
                </a:cubicBezTo>
                <a:cubicBezTo>
                  <a:pt x="38" y="56"/>
                  <a:pt x="38" y="57"/>
                  <a:pt x="39" y="56"/>
                </a:cubicBezTo>
                <a:cubicBezTo>
                  <a:pt x="40" y="58"/>
                  <a:pt x="44" y="57"/>
                  <a:pt x="45" y="59"/>
                </a:cubicBezTo>
                <a:cubicBezTo>
                  <a:pt x="45" y="59"/>
                  <a:pt x="45" y="59"/>
                  <a:pt x="45" y="59"/>
                </a:cubicBezTo>
                <a:cubicBezTo>
                  <a:pt x="47" y="59"/>
                  <a:pt x="49" y="61"/>
                  <a:pt x="51" y="6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59" name="Freeform 326"/>
          <p:cNvSpPr/>
          <p:nvPr/>
        </p:nvSpPr>
        <p:spPr bwMode="auto">
          <a:xfrm>
            <a:off x="4225925" y="744538"/>
            <a:ext cx="141288" cy="57150"/>
          </a:xfrm>
          <a:custGeom>
            <a:avLst/>
            <a:gdLst>
              <a:gd name="T0" fmla="*/ 0 w 45"/>
              <a:gd name="T1" fmla="*/ 0 h 18"/>
              <a:gd name="T2" fmla="*/ 19 w 45"/>
              <a:gd name="T3" fmla="*/ 5 h 18"/>
              <a:gd name="T4" fmla="*/ 26 w 45"/>
              <a:gd name="T5" fmla="*/ 10 h 18"/>
              <a:gd name="T6" fmla="*/ 37 w 45"/>
              <a:gd name="T7" fmla="*/ 14 h 18"/>
              <a:gd name="T8" fmla="*/ 43 w 45"/>
              <a:gd name="T9" fmla="*/ 18 h 18"/>
              <a:gd name="T10" fmla="*/ 13 w 45"/>
              <a:gd name="T11" fmla="*/ 6 h 18"/>
              <a:gd name="T12" fmla="*/ 14 w 45"/>
              <a:gd name="T13" fmla="*/ 6 h 18"/>
              <a:gd name="T14" fmla="*/ 0 w 45"/>
              <a:gd name="T15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5" h="18">
                <a:moveTo>
                  <a:pt x="0" y="0"/>
                </a:moveTo>
                <a:cubicBezTo>
                  <a:pt x="5" y="0"/>
                  <a:pt x="13" y="5"/>
                  <a:pt x="19" y="5"/>
                </a:cubicBezTo>
                <a:cubicBezTo>
                  <a:pt x="21" y="7"/>
                  <a:pt x="24" y="8"/>
                  <a:pt x="26" y="10"/>
                </a:cubicBezTo>
                <a:cubicBezTo>
                  <a:pt x="30" y="10"/>
                  <a:pt x="33" y="12"/>
                  <a:pt x="37" y="14"/>
                </a:cubicBezTo>
                <a:cubicBezTo>
                  <a:pt x="39" y="13"/>
                  <a:pt x="45" y="15"/>
                  <a:pt x="43" y="18"/>
                </a:cubicBezTo>
                <a:cubicBezTo>
                  <a:pt x="32" y="14"/>
                  <a:pt x="21" y="10"/>
                  <a:pt x="13" y="6"/>
                </a:cubicBezTo>
                <a:cubicBezTo>
                  <a:pt x="13" y="6"/>
                  <a:pt x="13" y="6"/>
                  <a:pt x="14" y="6"/>
                </a:cubicBezTo>
                <a:cubicBezTo>
                  <a:pt x="10" y="5"/>
                  <a:pt x="4" y="3"/>
                  <a:pt x="0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60" name="Freeform 327"/>
          <p:cNvSpPr/>
          <p:nvPr/>
        </p:nvSpPr>
        <p:spPr bwMode="auto">
          <a:xfrm>
            <a:off x="4181475" y="798513"/>
            <a:ext cx="150813" cy="66675"/>
          </a:xfrm>
          <a:custGeom>
            <a:avLst/>
            <a:gdLst>
              <a:gd name="T0" fmla="*/ 48 w 48"/>
              <a:gd name="T1" fmla="*/ 20 h 21"/>
              <a:gd name="T2" fmla="*/ 47 w 48"/>
              <a:gd name="T3" fmla="*/ 20 h 21"/>
              <a:gd name="T4" fmla="*/ 43 w 48"/>
              <a:gd name="T5" fmla="*/ 19 h 21"/>
              <a:gd name="T6" fmla="*/ 23 w 48"/>
              <a:gd name="T7" fmla="*/ 10 h 21"/>
              <a:gd name="T8" fmla="*/ 0 w 48"/>
              <a:gd name="T9" fmla="*/ 3 h 21"/>
              <a:gd name="T10" fmla="*/ 12 w 48"/>
              <a:gd name="T11" fmla="*/ 3 h 21"/>
              <a:gd name="T12" fmla="*/ 48 w 48"/>
              <a:gd name="T13" fmla="*/ 19 h 21"/>
              <a:gd name="T14" fmla="*/ 48 w 48"/>
              <a:gd name="T15" fmla="*/ 20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8" h="21">
                <a:moveTo>
                  <a:pt x="48" y="20"/>
                </a:moveTo>
                <a:cubicBezTo>
                  <a:pt x="48" y="20"/>
                  <a:pt x="48" y="20"/>
                  <a:pt x="47" y="20"/>
                </a:cubicBezTo>
                <a:cubicBezTo>
                  <a:pt x="46" y="21"/>
                  <a:pt x="44" y="20"/>
                  <a:pt x="43" y="19"/>
                </a:cubicBezTo>
                <a:cubicBezTo>
                  <a:pt x="36" y="16"/>
                  <a:pt x="29" y="14"/>
                  <a:pt x="23" y="10"/>
                </a:cubicBezTo>
                <a:cubicBezTo>
                  <a:pt x="15" y="8"/>
                  <a:pt x="7" y="5"/>
                  <a:pt x="0" y="3"/>
                </a:cubicBezTo>
                <a:cubicBezTo>
                  <a:pt x="2" y="0"/>
                  <a:pt x="7" y="3"/>
                  <a:pt x="12" y="3"/>
                </a:cubicBezTo>
                <a:cubicBezTo>
                  <a:pt x="23" y="10"/>
                  <a:pt x="35" y="13"/>
                  <a:pt x="48" y="19"/>
                </a:cubicBezTo>
                <a:cubicBezTo>
                  <a:pt x="48" y="19"/>
                  <a:pt x="47" y="20"/>
                  <a:pt x="48" y="2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61" name="Freeform 328"/>
          <p:cNvSpPr/>
          <p:nvPr/>
        </p:nvSpPr>
        <p:spPr bwMode="auto">
          <a:xfrm>
            <a:off x="611188" y="1306513"/>
            <a:ext cx="101600" cy="98425"/>
          </a:xfrm>
          <a:custGeom>
            <a:avLst/>
            <a:gdLst>
              <a:gd name="T0" fmla="*/ 32 w 32"/>
              <a:gd name="T1" fmla="*/ 6 h 31"/>
              <a:gd name="T2" fmla="*/ 29 w 32"/>
              <a:gd name="T3" fmla="*/ 5 h 31"/>
              <a:gd name="T4" fmla="*/ 24 w 32"/>
              <a:gd name="T5" fmla="*/ 4 h 31"/>
              <a:gd name="T6" fmla="*/ 15 w 32"/>
              <a:gd name="T7" fmla="*/ 4 h 31"/>
              <a:gd name="T8" fmla="*/ 14 w 32"/>
              <a:gd name="T9" fmla="*/ 6 h 31"/>
              <a:gd name="T10" fmla="*/ 10 w 32"/>
              <a:gd name="T11" fmla="*/ 11 h 31"/>
              <a:gd name="T12" fmla="*/ 17 w 32"/>
              <a:gd name="T13" fmla="*/ 12 h 31"/>
              <a:gd name="T14" fmla="*/ 21 w 32"/>
              <a:gd name="T15" fmla="*/ 15 h 31"/>
              <a:gd name="T16" fmla="*/ 9 w 32"/>
              <a:gd name="T17" fmla="*/ 13 h 31"/>
              <a:gd name="T18" fmla="*/ 6 w 32"/>
              <a:gd name="T19" fmla="*/ 17 h 31"/>
              <a:gd name="T20" fmla="*/ 4 w 32"/>
              <a:gd name="T21" fmla="*/ 20 h 31"/>
              <a:gd name="T22" fmla="*/ 20 w 32"/>
              <a:gd name="T23" fmla="*/ 29 h 31"/>
              <a:gd name="T24" fmla="*/ 14 w 32"/>
              <a:gd name="T25" fmla="*/ 30 h 31"/>
              <a:gd name="T26" fmla="*/ 6 w 32"/>
              <a:gd name="T27" fmla="*/ 28 h 31"/>
              <a:gd name="T28" fmla="*/ 2 w 32"/>
              <a:gd name="T29" fmla="*/ 20 h 31"/>
              <a:gd name="T30" fmla="*/ 5 w 32"/>
              <a:gd name="T31" fmla="*/ 16 h 31"/>
              <a:gd name="T32" fmla="*/ 9 w 32"/>
              <a:gd name="T33" fmla="*/ 9 h 31"/>
              <a:gd name="T34" fmla="*/ 13 w 32"/>
              <a:gd name="T35" fmla="*/ 4 h 31"/>
              <a:gd name="T36" fmla="*/ 20 w 32"/>
              <a:gd name="T37" fmla="*/ 1 h 31"/>
              <a:gd name="T38" fmla="*/ 23 w 32"/>
              <a:gd name="T39" fmla="*/ 2 h 31"/>
              <a:gd name="T40" fmla="*/ 32 w 32"/>
              <a:gd name="T41" fmla="*/ 6 h 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2" h="31">
                <a:moveTo>
                  <a:pt x="32" y="6"/>
                </a:moveTo>
                <a:cubicBezTo>
                  <a:pt x="31" y="6"/>
                  <a:pt x="30" y="5"/>
                  <a:pt x="29" y="5"/>
                </a:cubicBezTo>
                <a:cubicBezTo>
                  <a:pt x="28" y="4"/>
                  <a:pt x="25" y="4"/>
                  <a:pt x="24" y="4"/>
                </a:cubicBezTo>
                <a:cubicBezTo>
                  <a:pt x="20" y="3"/>
                  <a:pt x="18" y="2"/>
                  <a:pt x="15" y="4"/>
                </a:cubicBezTo>
                <a:cubicBezTo>
                  <a:pt x="15" y="5"/>
                  <a:pt x="14" y="6"/>
                  <a:pt x="14" y="6"/>
                </a:cubicBezTo>
                <a:cubicBezTo>
                  <a:pt x="12" y="8"/>
                  <a:pt x="11" y="9"/>
                  <a:pt x="10" y="11"/>
                </a:cubicBezTo>
                <a:cubicBezTo>
                  <a:pt x="12" y="12"/>
                  <a:pt x="15" y="12"/>
                  <a:pt x="17" y="12"/>
                </a:cubicBezTo>
                <a:cubicBezTo>
                  <a:pt x="18" y="13"/>
                  <a:pt x="21" y="13"/>
                  <a:pt x="21" y="15"/>
                </a:cubicBezTo>
                <a:cubicBezTo>
                  <a:pt x="17" y="14"/>
                  <a:pt x="13" y="13"/>
                  <a:pt x="9" y="13"/>
                </a:cubicBezTo>
                <a:cubicBezTo>
                  <a:pt x="8" y="14"/>
                  <a:pt x="7" y="15"/>
                  <a:pt x="6" y="17"/>
                </a:cubicBezTo>
                <a:cubicBezTo>
                  <a:pt x="5" y="18"/>
                  <a:pt x="4" y="19"/>
                  <a:pt x="4" y="20"/>
                </a:cubicBezTo>
                <a:cubicBezTo>
                  <a:pt x="0" y="28"/>
                  <a:pt x="15" y="28"/>
                  <a:pt x="20" y="29"/>
                </a:cubicBezTo>
                <a:cubicBezTo>
                  <a:pt x="19" y="31"/>
                  <a:pt x="16" y="30"/>
                  <a:pt x="14" y="30"/>
                </a:cubicBezTo>
                <a:cubicBezTo>
                  <a:pt x="11" y="29"/>
                  <a:pt x="8" y="29"/>
                  <a:pt x="6" y="28"/>
                </a:cubicBezTo>
                <a:cubicBezTo>
                  <a:pt x="2" y="26"/>
                  <a:pt x="0" y="25"/>
                  <a:pt x="2" y="20"/>
                </a:cubicBezTo>
                <a:cubicBezTo>
                  <a:pt x="3" y="18"/>
                  <a:pt x="4" y="17"/>
                  <a:pt x="5" y="16"/>
                </a:cubicBezTo>
                <a:cubicBezTo>
                  <a:pt x="5" y="13"/>
                  <a:pt x="8" y="11"/>
                  <a:pt x="9" y="9"/>
                </a:cubicBezTo>
                <a:cubicBezTo>
                  <a:pt x="11" y="7"/>
                  <a:pt x="11" y="6"/>
                  <a:pt x="13" y="4"/>
                </a:cubicBezTo>
                <a:cubicBezTo>
                  <a:pt x="15" y="2"/>
                  <a:pt x="16" y="0"/>
                  <a:pt x="20" y="1"/>
                </a:cubicBezTo>
                <a:cubicBezTo>
                  <a:pt x="21" y="1"/>
                  <a:pt x="22" y="1"/>
                  <a:pt x="23" y="2"/>
                </a:cubicBezTo>
                <a:cubicBezTo>
                  <a:pt x="27" y="2"/>
                  <a:pt x="32" y="3"/>
                  <a:pt x="32" y="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62" name="Freeform 329"/>
          <p:cNvSpPr/>
          <p:nvPr/>
        </p:nvSpPr>
        <p:spPr bwMode="auto">
          <a:xfrm>
            <a:off x="709613" y="1347788"/>
            <a:ext cx="42862" cy="12700"/>
          </a:xfrm>
          <a:custGeom>
            <a:avLst/>
            <a:gdLst>
              <a:gd name="T0" fmla="*/ 14 w 14"/>
              <a:gd name="T1" fmla="*/ 3 h 4"/>
              <a:gd name="T2" fmla="*/ 14 w 14"/>
              <a:gd name="T3" fmla="*/ 4 h 4"/>
              <a:gd name="T4" fmla="*/ 5 w 14"/>
              <a:gd name="T5" fmla="*/ 2 h 4"/>
              <a:gd name="T6" fmla="*/ 0 w 14"/>
              <a:gd name="T7" fmla="*/ 1 h 4"/>
              <a:gd name="T8" fmla="*/ 0 w 14"/>
              <a:gd name="T9" fmla="*/ 0 h 4"/>
              <a:gd name="T10" fmla="*/ 1 w 14"/>
              <a:gd name="T11" fmla="*/ 0 h 4"/>
              <a:gd name="T12" fmla="*/ 12 w 14"/>
              <a:gd name="T13" fmla="*/ 2 h 4"/>
              <a:gd name="T14" fmla="*/ 14 w 14"/>
              <a:gd name="T15" fmla="*/ 3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" h="4">
                <a:moveTo>
                  <a:pt x="14" y="3"/>
                </a:moveTo>
                <a:cubicBezTo>
                  <a:pt x="14" y="3"/>
                  <a:pt x="14" y="4"/>
                  <a:pt x="14" y="4"/>
                </a:cubicBezTo>
                <a:cubicBezTo>
                  <a:pt x="11" y="4"/>
                  <a:pt x="8" y="2"/>
                  <a:pt x="5" y="2"/>
                </a:cubicBezTo>
                <a:cubicBezTo>
                  <a:pt x="3" y="2"/>
                  <a:pt x="1" y="1"/>
                  <a:pt x="0" y="1"/>
                </a:cubicBez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1" y="0"/>
                </a:cubicBezTo>
                <a:cubicBezTo>
                  <a:pt x="4" y="0"/>
                  <a:pt x="9" y="0"/>
                  <a:pt x="12" y="2"/>
                </a:cubicBezTo>
                <a:cubicBezTo>
                  <a:pt x="13" y="2"/>
                  <a:pt x="14" y="2"/>
                  <a:pt x="14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63" name="Freeform 330"/>
          <p:cNvSpPr/>
          <p:nvPr/>
        </p:nvSpPr>
        <p:spPr bwMode="auto">
          <a:xfrm>
            <a:off x="957263" y="1350963"/>
            <a:ext cx="53975" cy="57150"/>
          </a:xfrm>
          <a:custGeom>
            <a:avLst/>
            <a:gdLst>
              <a:gd name="T0" fmla="*/ 3 w 17"/>
              <a:gd name="T1" fmla="*/ 13 h 18"/>
              <a:gd name="T2" fmla="*/ 3 w 17"/>
              <a:gd name="T3" fmla="*/ 14 h 18"/>
              <a:gd name="T4" fmla="*/ 11 w 17"/>
              <a:gd name="T5" fmla="*/ 16 h 18"/>
              <a:gd name="T6" fmla="*/ 14 w 17"/>
              <a:gd name="T7" fmla="*/ 16 h 18"/>
              <a:gd name="T8" fmla="*/ 0 w 17"/>
              <a:gd name="T9" fmla="*/ 15 h 18"/>
              <a:gd name="T10" fmla="*/ 2 w 17"/>
              <a:gd name="T11" fmla="*/ 11 h 18"/>
              <a:gd name="T12" fmla="*/ 14 w 17"/>
              <a:gd name="T13" fmla="*/ 4 h 18"/>
              <a:gd name="T14" fmla="*/ 11 w 17"/>
              <a:gd name="T15" fmla="*/ 3 h 18"/>
              <a:gd name="T16" fmla="*/ 6 w 17"/>
              <a:gd name="T17" fmla="*/ 6 h 18"/>
              <a:gd name="T18" fmla="*/ 15 w 17"/>
              <a:gd name="T19" fmla="*/ 3 h 18"/>
              <a:gd name="T20" fmla="*/ 16 w 17"/>
              <a:gd name="T21" fmla="*/ 6 h 18"/>
              <a:gd name="T22" fmla="*/ 3 w 17"/>
              <a:gd name="T23" fmla="*/ 13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7" h="18">
                <a:moveTo>
                  <a:pt x="3" y="13"/>
                </a:moveTo>
                <a:cubicBezTo>
                  <a:pt x="4" y="13"/>
                  <a:pt x="3" y="14"/>
                  <a:pt x="3" y="14"/>
                </a:cubicBezTo>
                <a:cubicBezTo>
                  <a:pt x="5" y="15"/>
                  <a:pt x="9" y="16"/>
                  <a:pt x="11" y="16"/>
                </a:cubicBezTo>
                <a:cubicBezTo>
                  <a:pt x="13" y="16"/>
                  <a:pt x="14" y="15"/>
                  <a:pt x="14" y="16"/>
                </a:cubicBezTo>
                <a:cubicBezTo>
                  <a:pt x="11" y="18"/>
                  <a:pt x="4" y="17"/>
                  <a:pt x="0" y="15"/>
                </a:cubicBezTo>
                <a:cubicBezTo>
                  <a:pt x="0" y="13"/>
                  <a:pt x="1" y="12"/>
                  <a:pt x="2" y="11"/>
                </a:cubicBezTo>
                <a:cubicBezTo>
                  <a:pt x="6" y="10"/>
                  <a:pt x="17" y="10"/>
                  <a:pt x="14" y="4"/>
                </a:cubicBezTo>
                <a:cubicBezTo>
                  <a:pt x="12" y="3"/>
                  <a:pt x="12" y="3"/>
                  <a:pt x="11" y="3"/>
                </a:cubicBezTo>
                <a:cubicBezTo>
                  <a:pt x="9" y="3"/>
                  <a:pt x="8" y="6"/>
                  <a:pt x="6" y="6"/>
                </a:cubicBezTo>
                <a:cubicBezTo>
                  <a:pt x="6" y="2"/>
                  <a:pt x="12" y="0"/>
                  <a:pt x="15" y="3"/>
                </a:cubicBezTo>
                <a:cubicBezTo>
                  <a:pt x="16" y="4"/>
                  <a:pt x="16" y="5"/>
                  <a:pt x="16" y="6"/>
                </a:cubicBezTo>
                <a:cubicBezTo>
                  <a:pt x="16" y="12"/>
                  <a:pt x="8" y="12"/>
                  <a:pt x="3" y="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64" name="Freeform 331"/>
          <p:cNvSpPr/>
          <p:nvPr/>
        </p:nvSpPr>
        <p:spPr bwMode="auto">
          <a:xfrm>
            <a:off x="768350" y="1357313"/>
            <a:ext cx="98425" cy="76200"/>
          </a:xfrm>
          <a:custGeom>
            <a:avLst/>
            <a:gdLst>
              <a:gd name="T0" fmla="*/ 8 w 31"/>
              <a:gd name="T1" fmla="*/ 2 h 24"/>
              <a:gd name="T2" fmla="*/ 6 w 31"/>
              <a:gd name="T3" fmla="*/ 6 h 24"/>
              <a:gd name="T4" fmla="*/ 18 w 31"/>
              <a:gd name="T5" fmla="*/ 8 h 24"/>
              <a:gd name="T6" fmla="*/ 28 w 31"/>
              <a:gd name="T7" fmla="*/ 12 h 24"/>
              <a:gd name="T8" fmla="*/ 26 w 31"/>
              <a:gd name="T9" fmla="*/ 17 h 24"/>
              <a:gd name="T10" fmla="*/ 23 w 31"/>
              <a:gd name="T11" fmla="*/ 23 h 24"/>
              <a:gd name="T12" fmla="*/ 22 w 31"/>
              <a:gd name="T13" fmla="*/ 24 h 24"/>
              <a:gd name="T14" fmla="*/ 22 w 31"/>
              <a:gd name="T15" fmla="*/ 21 h 24"/>
              <a:gd name="T16" fmla="*/ 27 w 31"/>
              <a:gd name="T17" fmla="*/ 12 h 24"/>
              <a:gd name="T18" fmla="*/ 26 w 31"/>
              <a:gd name="T19" fmla="*/ 8 h 24"/>
              <a:gd name="T20" fmla="*/ 18 w 31"/>
              <a:gd name="T21" fmla="*/ 11 h 24"/>
              <a:gd name="T22" fmla="*/ 15 w 31"/>
              <a:gd name="T23" fmla="*/ 16 h 24"/>
              <a:gd name="T24" fmla="*/ 11 w 31"/>
              <a:gd name="T25" fmla="*/ 19 h 24"/>
              <a:gd name="T26" fmla="*/ 16 w 31"/>
              <a:gd name="T27" fmla="*/ 5 h 24"/>
              <a:gd name="T28" fmla="*/ 5 w 31"/>
              <a:gd name="T29" fmla="*/ 9 h 24"/>
              <a:gd name="T30" fmla="*/ 1 w 31"/>
              <a:gd name="T31" fmla="*/ 17 h 24"/>
              <a:gd name="T32" fmla="*/ 0 w 31"/>
              <a:gd name="T33" fmla="*/ 17 h 24"/>
              <a:gd name="T34" fmla="*/ 6 w 31"/>
              <a:gd name="T35" fmla="*/ 2 h 24"/>
              <a:gd name="T36" fmla="*/ 7 w 31"/>
              <a:gd name="T37" fmla="*/ 1 h 24"/>
              <a:gd name="T38" fmla="*/ 8 w 31"/>
              <a:gd name="T39" fmla="*/ 2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1" h="24">
                <a:moveTo>
                  <a:pt x="8" y="2"/>
                </a:moveTo>
                <a:cubicBezTo>
                  <a:pt x="8" y="3"/>
                  <a:pt x="7" y="5"/>
                  <a:pt x="6" y="6"/>
                </a:cubicBezTo>
                <a:cubicBezTo>
                  <a:pt x="8" y="4"/>
                  <a:pt x="21" y="0"/>
                  <a:pt x="18" y="8"/>
                </a:cubicBezTo>
                <a:cubicBezTo>
                  <a:pt x="22" y="6"/>
                  <a:pt x="31" y="4"/>
                  <a:pt x="28" y="12"/>
                </a:cubicBezTo>
                <a:cubicBezTo>
                  <a:pt x="28" y="13"/>
                  <a:pt x="27" y="15"/>
                  <a:pt x="26" y="17"/>
                </a:cubicBezTo>
                <a:cubicBezTo>
                  <a:pt x="25" y="19"/>
                  <a:pt x="24" y="21"/>
                  <a:pt x="23" y="23"/>
                </a:cubicBezTo>
                <a:cubicBezTo>
                  <a:pt x="23" y="23"/>
                  <a:pt x="22" y="24"/>
                  <a:pt x="22" y="24"/>
                </a:cubicBezTo>
                <a:cubicBezTo>
                  <a:pt x="20" y="22"/>
                  <a:pt x="22" y="22"/>
                  <a:pt x="22" y="21"/>
                </a:cubicBezTo>
                <a:cubicBezTo>
                  <a:pt x="24" y="19"/>
                  <a:pt x="25" y="14"/>
                  <a:pt x="27" y="12"/>
                </a:cubicBezTo>
                <a:cubicBezTo>
                  <a:pt x="27" y="10"/>
                  <a:pt x="27" y="9"/>
                  <a:pt x="26" y="8"/>
                </a:cubicBezTo>
                <a:cubicBezTo>
                  <a:pt x="23" y="7"/>
                  <a:pt x="20" y="10"/>
                  <a:pt x="18" y="11"/>
                </a:cubicBezTo>
                <a:cubicBezTo>
                  <a:pt x="17" y="13"/>
                  <a:pt x="16" y="14"/>
                  <a:pt x="15" y="16"/>
                </a:cubicBezTo>
                <a:cubicBezTo>
                  <a:pt x="14" y="17"/>
                  <a:pt x="14" y="20"/>
                  <a:pt x="11" y="19"/>
                </a:cubicBezTo>
                <a:cubicBezTo>
                  <a:pt x="13" y="14"/>
                  <a:pt x="18" y="11"/>
                  <a:pt x="16" y="5"/>
                </a:cubicBezTo>
                <a:cubicBezTo>
                  <a:pt x="10" y="5"/>
                  <a:pt x="9" y="7"/>
                  <a:pt x="5" y="9"/>
                </a:cubicBezTo>
                <a:cubicBezTo>
                  <a:pt x="4" y="12"/>
                  <a:pt x="3" y="15"/>
                  <a:pt x="1" y="17"/>
                </a:cubicBezTo>
                <a:cubicBezTo>
                  <a:pt x="0" y="17"/>
                  <a:pt x="0" y="17"/>
                  <a:pt x="0" y="17"/>
                </a:cubicBezTo>
                <a:cubicBezTo>
                  <a:pt x="2" y="12"/>
                  <a:pt x="5" y="7"/>
                  <a:pt x="6" y="2"/>
                </a:cubicBezTo>
                <a:cubicBezTo>
                  <a:pt x="6" y="1"/>
                  <a:pt x="6" y="1"/>
                  <a:pt x="7" y="1"/>
                </a:cubicBezTo>
                <a:cubicBezTo>
                  <a:pt x="7" y="1"/>
                  <a:pt x="7" y="1"/>
                  <a:pt x="8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65" name="Freeform 332"/>
          <p:cNvSpPr/>
          <p:nvPr/>
        </p:nvSpPr>
        <p:spPr bwMode="auto">
          <a:xfrm>
            <a:off x="703263" y="1366838"/>
            <a:ext cx="42862" cy="15875"/>
          </a:xfrm>
          <a:custGeom>
            <a:avLst/>
            <a:gdLst>
              <a:gd name="T0" fmla="*/ 14 w 14"/>
              <a:gd name="T1" fmla="*/ 4 h 5"/>
              <a:gd name="T2" fmla="*/ 11 w 14"/>
              <a:gd name="T3" fmla="*/ 3 h 5"/>
              <a:gd name="T4" fmla="*/ 9 w 14"/>
              <a:gd name="T5" fmla="*/ 3 h 5"/>
              <a:gd name="T6" fmla="*/ 6 w 14"/>
              <a:gd name="T7" fmla="*/ 3 h 5"/>
              <a:gd name="T8" fmla="*/ 0 w 14"/>
              <a:gd name="T9" fmla="*/ 1 h 5"/>
              <a:gd name="T10" fmla="*/ 0 w 14"/>
              <a:gd name="T11" fmla="*/ 1 h 5"/>
              <a:gd name="T12" fmla="*/ 11 w 14"/>
              <a:gd name="T13" fmla="*/ 2 h 5"/>
              <a:gd name="T14" fmla="*/ 14 w 14"/>
              <a:gd name="T15" fmla="*/ 4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" h="5">
                <a:moveTo>
                  <a:pt x="14" y="4"/>
                </a:moveTo>
                <a:cubicBezTo>
                  <a:pt x="13" y="5"/>
                  <a:pt x="12" y="3"/>
                  <a:pt x="11" y="3"/>
                </a:cubicBezTo>
                <a:cubicBezTo>
                  <a:pt x="10" y="3"/>
                  <a:pt x="10" y="3"/>
                  <a:pt x="9" y="3"/>
                </a:cubicBezTo>
                <a:cubicBezTo>
                  <a:pt x="8" y="3"/>
                  <a:pt x="7" y="3"/>
                  <a:pt x="6" y="3"/>
                </a:cubicBezTo>
                <a:cubicBezTo>
                  <a:pt x="4" y="2"/>
                  <a:pt x="1" y="3"/>
                  <a:pt x="0" y="1"/>
                </a:cubicBezTo>
                <a:cubicBezTo>
                  <a:pt x="0" y="1"/>
                  <a:pt x="0" y="1"/>
                  <a:pt x="0" y="1"/>
                </a:cubicBezTo>
                <a:cubicBezTo>
                  <a:pt x="4" y="0"/>
                  <a:pt x="8" y="2"/>
                  <a:pt x="11" y="2"/>
                </a:cubicBezTo>
                <a:cubicBezTo>
                  <a:pt x="13" y="2"/>
                  <a:pt x="14" y="2"/>
                  <a:pt x="14" y="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66" name="Freeform 333"/>
          <p:cNvSpPr/>
          <p:nvPr/>
        </p:nvSpPr>
        <p:spPr bwMode="auto">
          <a:xfrm>
            <a:off x="876300" y="1389063"/>
            <a:ext cx="57150" cy="63500"/>
          </a:xfrm>
          <a:custGeom>
            <a:avLst/>
            <a:gdLst>
              <a:gd name="T0" fmla="*/ 16 w 18"/>
              <a:gd name="T1" fmla="*/ 4 h 20"/>
              <a:gd name="T2" fmla="*/ 14 w 18"/>
              <a:gd name="T3" fmla="*/ 5 h 20"/>
              <a:gd name="T4" fmla="*/ 13 w 18"/>
              <a:gd name="T5" fmla="*/ 3 h 20"/>
              <a:gd name="T6" fmla="*/ 13 w 18"/>
              <a:gd name="T7" fmla="*/ 2 h 20"/>
              <a:gd name="T8" fmla="*/ 5 w 18"/>
              <a:gd name="T9" fmla="*/ 4 h 20"/>
              <a:gd name="T10" fmla="*/ 5 w 18"/>
              <a:gd name="T11" fmla="*/ 16 h 20"/>
              <a:gd name="T12" fmla="*/ 16 w 18"/>
              <a:gd name="T13" fmla="*/ 13 h 20"/>
              <a:gd name="T14" fmla="*/ 10 w 18"/>
              <a:gd name="T15" fmla="*/ 18 h 20"/>
              <a:gd name="T16" fmla="*/ 0 w 18"/>
              <a:gd name="T17" fmla="*/ 10 h 20"/>
              <a:gd name="T18" fmla="*/ 5 w 18"/>
              <a:gd name="T19" fmla="*/ 2 h 20"/>
              <a:gd name="T20" fmla="*/ 16 w 18"/>
              <a:gd name="T21" fmla="*/ 4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8" h="20">
                <a:moveTo>
                  <a:pt x="16" y="4"/>
                </a:moveTo>
                <a:cubicBezTo>
                  <a:pt x="16" y="4"/>
                  <a:pt x="15" y="5"/>
                  <a:pt x="14" y="5"/>
                </a:cubicBezTo>
                <a:cubicBezTo>
                  <a:pt x="13" y="4"/>
                  <a:pt x="14" y="3"/>
                  <a:pt x="13" y="3"/>
                </a:cubicBezTo>
                <a:cubicBezTo>
                  <a:pt x="13" y="3"/>
                  <a:pt x="13" y="3"/>
                  <a:pt x="13" y="2"/>
                </a:cubicBezTo>
                <a:cubicBezTo>
                  <a:pt x="9" y="2"/>
                  <a:pt x="7" y="2"/>
                  <a:pt x="5" y="4"/>
                </a:cubicBezTo>
                <a:cubicBezTo>
                  <a:pt x="2" y="7"/>
                  <a:pt x="0" y="15"/>
                  <a:pt x="5" y="16"/>
                </a:cubicBezTo>
                <a:cubicBezTo>
                  <a:pt x="8" y="18"/>
                  <a:pt x="14" y="16"/>
                  <a:pt x="16" y="13"/>
                </a:cubicBezTo>
                <a:cubicBezTo>
                  <a:pt x="18" y="16"/>
                  <a:pt x="12" y="18"/>
                  <a:pt x="10" y="18"/>
                </a:cubicBezTo>
                <a:cubicBezTo>
                  <a:pt x="4" y="20"/>
                  <a:pt x="0" y="16"/>
                  <a:pt x="0" y="10"/>
                </a:cubicBezTo>
                <a:cubicBezTo>
                  <a:pt x="0" y="7"/>
                  <a:pt x="2" y="3"/>
                  <a:pt x="5" y="2"/>
                </a:cubicBezTo>
                <a:cubicBezTo>
                  <a:pt x="9" y="0"/>
                  <a:pt x="15" y="0"/>
                  <a:pt x="16" y="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67" name="Freeform 334"/>
          <p:cNvSpPr>
            <a:spLocks noEditPoints="1"/>
          </p:cNvSpPr>
          <p:nvPr/>
        </p:nvSpPr>
        <p:spPr bwMode="auto">
          <a:xfrm>
            <a:off x="441325" y="1222375"/>
            <a:ext cx="696913" cy="371475"/>
          </a:xfrm>
          <a:custGeom>
            <a:avLst/>
            <a:gdLst>
              <a:gd name="T0" fmla="*/ 27 w 221"/>
              <a:gd name="T1" fmla="*/ 46 h 118"/>
              <a:gd name="T2" fmla="*/ 17 w 221"/>
              <a:gd name="T3" fmla="*/ 45 h 118"/>
              <a:gd name="T4" fmla="*/ 19 w 221"/>
              <a:gd name="T5" fmla="*/ 31 h 118"/>
              <a:gd name="T6" fmla="*/ 32 w 221"/>
              <a:gd name="T7" fmla="*/ 27 h 118"/>
              <a:gd name="T8" fmla="*/ 20 w 221"/>
              <a:gd name="T9" fmla="*/ 26 h 118"/>
              <a:gd name="T10" fmla="*/ 29 w 221"/>
              <a:gd name="T11" fmla="*/ 17 h 118"/>
              <a:gd name="T12" fmla="*/ 36 w 221"/>
              <a:gd name="T13" fmla="*/ 11 h 118"/>
              <a:gd name="T14" fmla="*/ 29 w 221"/>
              <a:gd name="T15" fmla="*/ 8 h 118"/>
              <a:gd name="T16" fmla="*/ 89 w 221"/>
              <a:gd name="T17" fmla="*/ 11 h 118"/>
              <a:gd name="T18" fmla="*/ 148 w 221"/>
              <a:gd name="T19" fmla="*/ 21 h 118"/>
              <a:gd name="T20" fmla="*/ 220 w 221"/>
              <a:gd name="T21" fmla="*/ 44 h 118"/>
              <a:gd name="T22" fmla="*/ 191 w 221"/>
              <a:gd name="T23" fmla="*/ 101 h 118"/>
              <a:gd name="T24" fmla="*/ 164 w 221"/>
              <a:gd name="T25" fmla="*/ 115 h 118"/>
              <a:gd name="T26" fmla="*/ 100 w 221"/>
              <a:gd name="T27" fmla="*/ 103 h 118"/>
              <a:gd name="T28" fmla="*/ 41 w 221"/>
              <a:gd name="T29" fmla="*/ 91 h 118"/>
              <a:gd name="T30" fmla="*/ 0 w 221"/>
              <a:gd name="T31" fmla="*/ 80 h 118"/>
              <a:gd name="T32" fmla="*/ 16 w 221"/>
              <a:gd name="T33" fmla="*/ 67 h 118"/>
              <a:gd name="T34" fmla="*/ 16 w 221"/>
              <a:gd name="T35" fmla="*/ 63 h 118"/>
              <a:gd name="T36" fmla="*/ 9 w 221"/>
              <a:gd name="T37" fmla="*/ 59 h 118"/>
              <a:gd name="T38" fmla="*/ 11 w 221"/>
              <a:gd name="T39" fmla="*/ 59 h 118"/>
              <a:gd name="T40" fmla="*/ 23 w 221"/>
              <a:gd name="T41" fmla="*/ 65 h 118"/>
              <a:gd name="T42" fmla="*/ 4 w 221"/>
              <a:gd name="T43" fmla="*/ 79 h 118"/>
              <a:gd name="T44" fmla="*/ 59 w 221"/>
              <a:gd name="T45" fmla="*/ 93 h 118"/>
              <a:gd name="T46" fmla="*/ 120 w 221"/>
              <a:gd name="T47" fmla="*/ 106 h 118"/>
              <a:gd name="T48" fmla="*/ 189 w 221"/>
              <a:gd name="T49" fmla="*/ 101 h 118"/>
              <a:gd name="T50" fmla="*/ 166 w 221"/>
              <a:gd name="T51" fmla="*/ 106 h 118"/>
              <a:gd name="T52" fmla="*/ 154 w 221"/>
              <a:gd name="T53" fmla="*/ 99 h 118"/>
              <a:gd name="T54" fmla="*/ 138 w 221"/>
              <a:gd name="T55" fmla="*/ 97 h 118"/>
              <a:gd name="T56" fmla="*/ 128 w 221"/>
              <a:gd name="T57" fmla="*/ 90 h 118"/>
              <a:gd name="T58" fmla="*/ 144 w 221"/>
              <a:gd name="T59" fmla="*/ 86 h 118"/>
              <a:gd name="T60" fmla="*/ 142 w 221"/>
              <a:gd name="T61" fmla="*/ 91 h 118"/>
              <a:gd name="T62" fmla="*/ 165 w 221"/>
              <a:gd name="T63" fmla="*/ 81 h 118"/>
              <a:gd name="T64" fmla="*/ 172 w 221"/>
              <a:gd name="T65" fmla="*/ 74 h 118"/>
              <a:gd name="T66" fmla="*/ 189 w 221"/>
              <a:gd name="T67" fmla="*/ 72 h 118"/>
              <a:gd name="T68" fmla="*/ 195 w 221"/>
              <a:gd name="T69" fmla="*/ 66 h 118"/>
              <a:gd name="T70" fmla="*/ 218 w 221"/>
              <a:gd name="T71" fmla="*/ 44 h 118"/>
              <a:gd name="T72" fmla="*/ 198 w 221"/>
              <a:gd name="T73" fmla="*/ 36 h 118"/>
              <a:gd name="T74" fmla="*/ 188 w 221"/>
              <a:gd name="T75" fmla="*/ 33 h 118"/>
              <a:gd name="T76" fmla="*/ 171 w 221"/>
              <a:gd name="T77" fmla="*/ 29 h 118"/>
              <a:gd name="T78" fmla="*/ 137 w 221"/>
              <a:gd name="T79" fmla="*/ 22 h 118"/>
              <a:gd name="T80" fmla="*/ 105 w 221"/>
              <a:gd name="T81" fmla="*/ 16 h 118"/>
              <a:gd name="T82" fmla="*/ 71 w 221"/>
              <a:gd name="T83" fmla="*/ 8 h 118"/>
              <a:gd name="T84" fmla="*/ 32 w 221"/>
              <a:gd name="T85" fmla="*/ 11 h 118"/>
              <a:gd name="T86" fmla="*/ 32 w 221"/>
              <a:gd name="T87" fmla="*/ 22 h 118"/>
              <a:gd name="T88" fmla="*/ 23 w 221"/>
              <a:gd name="T89" fmla="*/ 25 h 118"/>
              <a:gd name="T90" fmla="*/ 35 w 221"/>
              <a:gd name="T91" fmla="*/ 34 h 118"/>
              <a:gd name="T92" fmla="*/ 21 w 221"/>
              <a:gd name="T93" fmla="*/ 32 h 118"/>
              <a:gd name="T94" fmla="*/ 22 w 221"/>
              <a:gd name="T95" fmla="*/ 42 h 118"/>
              <a:gd name="T96" fmla="*/ 18 w 221"/>
              <a:gd name="T97" fmla="*/ 51 h 118"/>
              <a:gd name="T98" fmla="*/ 191 w 221"/>
              <a:gd name="T99" fmla="*/ 72 h 118"/>
              <a:gd name="T100" fmla="*/ 202 w 221"/>
              <a:gd name="T101" fmla="*/ 75 h 118"/>
              <a:gd name="T102" fmla="*/ 159 w 221"/>
              <a:gd name="T103" fmla="*/ 94 h 118"/>
              <a:gd name="T104" fmla="*/ 167 w 221"/>
              <a:gd name="T105" fmla="*/ 83 h 118"/>
              <a:gd name="T106" fmla="*/ 175 w 221"/>
              <a:gd name="T107" fmla="*/ 97 h 118"/>
              <a:gd name="T108" fmla="*/ 182 w 221"/>
              <a:gd name="T109" fmla="*/ 85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221" h="118">
                <a:moveTo>
                  <a:pt x="14" y="48"/>
                </a:moveTo>
                <a:cubicBezTo>
                  <a:pt x="16" y="48"/>
                  <a:pt x="18" y="48"/>
                  <a:pt x="21" y="49"/>
                </a:cubicBezTo>
                <a:cubicBezTo>
                  <a:pt x="20" y="56"/>
                  <a:pt x="29" y="50"/>
                  <a:pt x="27" y="46"/>
                </a:cubicBezTo>
                <a:cubicBezTo>
                  <a:pt x="27" y="45"/>
                  <a:pt x="26" y="44"/>
                  <a:pt x="25" y="43"/>
                </a:cubicBezTo>
                <a:cubicBezTo>
                  <a:pt x="23" y="44"/>
                  <a:pt x="22" y="45"/>
                  <a:pt x="21" y="47"/>
                </a:cubicBezTo>
                <a:cubicBezTo>
                  <a:pt x="19" y="47"/>
                  <a:pt x="19" y="45"/>
                  <a:pt x="17" y="45"/>
                </a:cubicBezTo>
                <a:cubicBezTo>
                  <a:pt x="16" y="45"/>
                  <a:pt x="15" y="46"/>
                  <a:pt x="14" y="45"/>
                </a:cubicBezTo>
                <a:cubicBezTo>
                  <a:pt x="13" y="44"/>
                  <a:pt x="14" y="43"/>
                  <a:pt x="14" y="41"/>
                </a:cubicBezTo>
                <a:cubicBezTo>
                  <a:pt x="17" y="39"/>
                  <a:pt x="18" y="35"/>
                  <a:pt x="19" y="31"/>
                </a:cubicBezTo>
                <a:cubicBezTo>
                  <a:pt x="21" y="31"/>
                  <a:pt x="25" y="32"/>
                  <a:pt x="27" y="32"/>
                </a:cubicBezTo>
                <a:cubicBezTo>
                  <a:pt x="25" y="34"/>
                  <a:pt x="27" y="37"/>
                  <a:pt x="30" y="36"/>
                </a:cubicBezTo>
                <a:cubicBezTo>
                  <a:pt x="33" y="35"/>
                  <a:pt x="35" y="28"/>
                  <a:pt x="32" y="27"/>
                </a:cubicBezTo>
                <a:cubicBezTo>
                  <a:pt x="30" y="26"/>
                  <a:pt x="29" y="28"/>
                  <a:pt x="28" y="29"/>
                </a:cubicBezTo>
                <a:cubicBezTo>
                  <a:pt x="26" y="29"/>
                  <a:pt x="25" y="28"/>
                  <a:pt x="24" y="28"/>
                </a:cubicBezTo>
                <a:cubicBezTo>
                  <a:pt x="22" y="27"/>
                  <a:pt x="20" y="29"/>
                  <a:pt x="20" y="26"/>
                </a:cubicBezTo>
                <a:cubicBezTo>
                  <a:pt x="20" y="25"/>
                  <a:pt x="21" y="25"/>
                  <a:pt x="22" y="24"/>
                </a:cubicBezTo>
                <a:cubicBezTo>
                  <a:pt x="23" y="22"/>
                  <a:pt x="24" y="20"/>
                  <a:pt x="25" y="17"/>
                </a:cubicBezTo>
                <a:cubicBezTo>
                  <a:pt x="26" y="15"/>
                  <a:pt x="27" y="17"/>
                  <a:pt x="29" y="17"/>
                </a:cubicBezTo>
                <a:cubicBezTo>
                  <a:pt x="30" y="17"/>
                  <a:pt x="31" y="16"/>
                  <a:pt x="32" y="16"/>
                </a:cubicBezTo>
                <a:cubicBezTo>
                  <a:pt x="34" y="17"/>
                  <a:pt x="32" y="19"/>
                  <a:pt x="34" y="20"/>
                </a:cubicBezTo>
                <a:cubicBezTo>
                  <a:pt x="39" y="20"/>
                  <a:pt x="40" y="12"/>
                  <a:pt x="36" y="11"/>
                </a:cubicBezTo>
                <a:cubicBezTo>
                  <a:pt x="34" y="11"/>
                  <a:pt x="34" y="13"/>
                  <a:pt x="33" y="13"/>
                </a:cubicBezTo>
                <a:cubicBezTo>
                  <a:pt x="31" y="13"/>
                  <a:pt x="29" y="13"/>
                  <a:pt x="27" y="12"/>
                </a:cubicBezTo>
                <a:cubicBezTo>
                  <a:pt x="27" y="10"/>
                  <a:pt x="28" y="9"/>
                  <a:pt x="29" y="8"/>
                </a:cubicBezTo>
                <a:cubicBezTo>
                  <a:pt x="30" y="4"/>
                  <a:pt x="31" y="3"/>
                  <a:pt x="32" y="0"/>
                </a:cubicBezTo>
                <a:cubicBezTo>
                  <a:pt x="44" y="2"/>
                  <a:pt x="57" y="4"/>
                  <a:pt x="69" y="6"/>
                </a:cubicBezTo>
                <a:cubicBezTo>
                  <a:pt x="76" y="7"/>
                  <a:pt x="82" y="10"/>
                  <a:pt x="89" y="11"/>
                </a:cubicBezTo>
                <a:cubicBezTo>
                  <a:pt x="95" y="12"/>
                  <a:pt x="102" y="14"/>
                  <a:pt x="108" y="15"/>
                </a:cubicBezTo>
                <a:cubicBezTo>
                  <a:pt x="110" y="15"/>
                  <a:pt x="112" y="15"/>
                  <a:pt x="114" y="16"/>
                </a:cubicBezTo>
                <a:cubicBezTo>
                  <a:pt x="125" y="17"/>
                  <a:pt x="137" y="20"/>
                  <a:pt x="148" y="21"/>
                </a:cubicBezTo>
                <a:cubicBezTo>
                  <a:pt x="172" y="26"/>
                  <a:pt x="194" y="34"/>
                  <a:pt x="217" y="40"/>
                </a:cubicBezTo>
                <a:cubicBezTo>
                  <a:pt x="218" y="42"/>
                  <a:pt x="221" y="41"/>
                  <a:pt x="221" y="43"/>
                </a:cubicBezTo>
                <a:cubicBezTo>
                  <a:pt x="221" y="44"/>
                  <a:pt x="221" y="44"/>
                  <a:pt x="220" y="44"/>
                </a:cubicBezTo>
                <a:cubicBezTo>
                  <a:pt x="213" y="57"/>
                  <a:pt x="207" y="69"/>
                  <a:pt x="200" y="83"/>
                </a:cubicBezTo>
                <a:cubicBezTo>
                  <a:pt x="199" y="85"/>
                  <a:pt x="198" y="87"/>
                  <a:pt x="197" y="89"/>
                </a:cubicBezTo>
                <a:cubicBezTo>
                  <a:pt x="195" y="93"/>
                  <a:pt x="193" y="97"/>
                  <a:pt x="191" y="101"/>
                </a:cubicBezTo>
                <a:cubicBezTo>
                  <a:pt x="190" y="103"/>
                  <a:pt x="189" y="105"/>
                  <a:pt x="188" y="107"/>
                </a:cubicBezTo>
                <a:cubicBezTo>
                  <a:pt x="186" y="111"/>
                  <a:pt x="184" y="115"/>
                  <a:pt x="181" y="118"/>
                </a:cubicBezTo>
                <a:cubicBezTo>
                  <a:pt x="176" y="117"/>
                  <a:pt x="169" y="115"/>
                  <a:pt x="164" y="115"/>
                </a:cubicBezTo>
                <a:cubicBezTo>
                  <a:pt x="150" y="110"/>
                  <a:pt x="135" y="111"/>
                  <a:pt x="119" y="108"/>
                </a:cubicBezTo>
                <a:cubicBezTo>
                  <a:pt x="113" y="107"/>
                  <a:pt x="107" y="104"/>
                  <a:pt x="101" y="103"/>
                </a:cubicBezTo>
                <a:cubicBezTo>
                  <a:pt x="101" y="103"/>
                  <a:pt x="100" y="103"/>
                  <a:pt x="100" y="103"/>
                </a:cubicBezTo>
                <a:cubicBezTo>
                  <a:pt x="93" y="102"/>
                  <a:pt x="86" y="100"/>
                  <a:pt x="79" y="99"/>
                </a:cubicBezTo>
                <a:cubicBezTo>
                  <a:pt x="75" y="99"/>
                  <a:pt x="72" y="98"/>
                  <a:pt x="69" y="97"/>
                </a:cubicBezTo>
                <a:cubicBezTo>
                  <a:pt x="60" y="95"/>
                  <a:pt x="51" y="93"/>
                  <a:pt x="41" y="91"/>
                </a:cubicBezTo>
                <a:cubicBezTo>
                  <a:pt x="38" y="91"/>
                  <a:pt x="35" y="90"/>
                  <a:pt x="32" y="89"/>
                </a:cubicBezTo>
                <a:cubicBezTo>
                  <a:pt x="22" y="87"/>
                  <a:pt x="12" y="84"/>
                  <a:pt x="3" y="80"/>
                </a:cubicBezTo>
                <a:cubicBezTo>
                  <a:pt x="2" y="80"/>
                  <a:pt x="1" y="80"/>
                  <a:pt x="0" y="80"/>
                </a:cubicBezTo>
                <a:cubicBezTo>
                  <a:pt x="0" y="78"/>
                  <a:pt x="1" y="78"/>
                  <a:pt x="2" y="77"/>
                </a:cubicBezTo>
                <a:cubicBezTo>
                  <a:pt x="4" y="73"/>
                  <a:pt x="7" y="71"/>
                  <a:pt x="9" y="66"/>
                </a:cubicBezTo>
                <a:cubicBezTo>
                  <a:pt x="11" y="66"/>
                  <a:pt x="14" y="65"/>
                  <a:pt x="16" y="67"/>
                </a:cubicBezTo>
                <a:cubicBezTo>
                  <a:pt x="15" y="68"/>
                  <a:pt x="14" y="68"/>
                  <a:pt x="14" y="69"/>
                </a:cubicBezTo>
                <a:cubicBezTo>
                  <a:pt x="17" y="71"/>
                  <a:pt x="22" y="68"/>
                  <a:pt x="21" y="65"/>
                </a:cubicBezTo>
                <a:cubicBezTo>
                  <a:pt x="21" y="63"/>
                  <a:pt x="17" y="59"/>
                  <a:pt x="16" y="63"/>
                </a:cubicBezTo>
                <a:cubicBezTo>
                  <a:pt x="16" y="64"/>
                  <a:pt x="15" y="64"/>
                  <a:pt x="14" y="64"/>
                </a:cubicBezTo>
                <a:cubicBezTo>
                  <a:pt x="13" y="62"/>
                  <a:pt x="11" y="61"/>
                  <a:pt x="9" y="61"/>
                </a:cubicBezTo>
                <a:cubicBezTo>
                  <a:pt x="8" y="60"/>
                  <a:pt x="8" y="58"/>
                  <a:pt x="9" y="59"/>
                </a:cubicBezTo>
                <a:cubicBezTo>
                  <a:pt x="9" y="59"/>
                  <a:pt x="9" y="58"/>
                  <a:pt x="9" y="57"/>
                </a:cubicBezTo>
                <a:cubicBezTo>
                  <a:pt x="12" y="55"/>
                  <a:pt x="13" y="51"/>
                  <a:pt x="14" y="48"/>
                </a:cubicBezTo>
                <a:close/>
                <a:moveTo>
                  <a:pt x="11" y="59"/>
                </a:moveTo>
                <a:cubicBezTo>
                  <a:pt x="12" y="60"/>
                  <a:pt x="14" y="61"/>
                  <a:pt x="15" y="61"/>
                </a:cubicBezTo>
                <a:cubicBezTo>
                  <a:pt x="16" y="60"/>
                  <a:pt x="17" y="59"/>
                  <a:pt x="20" y="60"/>
                </a:cubicBezTo>
                <a:cubicBezTo>
                  <a:pt x="21" y="62"/>
                  <a:pt x="23" y="63"/>
                  <a:pt x="23" y="65"/>
                </a:cubicBezTo>
                <a:cubicBezTo>
                  <a:pt x="24" y="70"/>
                  <a:pt x="13" y="76"/>
                  <a:pt x="12" y="68"/>
                </a:cubicBezTo>
                <a:cubicBezTo>
                  <a:pt x="12" y="68"/>
                  <a:pt x="11" y="68"/>
                  <a:pt x="10" y="68"/>
                </a:cubicBezTo>
                <a:cubicBezTo>
                  <a:pt x="8" y="72"/>
                  <a:pt x="5" y="74"/>
                  <a:pt x="4" y="79"/>
                </a:cubicBezTo>
                <a:cubicBezTo>
                  <a:pt x="4" y="79"/>
                  <a:pt x="5" y="79"/>
                  <a:pt x="6" y="80"/>
                </a:cubicBezTo>
                <a:cubicBezTo>
                  <a:pt x="6" y="80"/>
                  <a:pt x="6" y="80"/>
                  <a:pt x="7" y="80"/>
                </a:cubicBezTo>
                <a:cubicBezTo>
                  <a:pt x="23" y="86"/>
                  <a:pt x="41" y="89"/>
                  <a:pt x="59" y="93"/>
                </a:cubicBezTo>
                <a:cubicBezTo>
                  <a:pt x="64" y="94"/>
                  <a:pt x="69" y="96"/>
                  <a:pt x="74" y="97"/>
                </a:cubicBezTo>
                <a:cubicBezTo>
                  <a:pt x="83" y="99"/>
                  <a:pt x="92" y="100"/>
                  <a:pt x="100" y="101"/>
                </a:cubicBezTo>
                <a:cubicBezTo>
                  <a:pt x="107" y="102"/>
                  <a:pt x="113" y="105"/>
                  <a:pt x="120" y="106"/>
                </a:cubicBezTo>
                <a:cubicBezTo>
                  <a:pt x="127" y="107"/>
                  <a:pt x="135" y="108"/>
                  <a:pt x="143" y="109"/>
                </a:cubicBezTo>
                <a:cubicBezTo>
                  <a:pt x="156" y="111"/>
                  <a:pt x="169" y="114"/>
                  <a:pt x="181" y="116"/>
                </a:cubicBezTo>
                <a:cubicBezTo>
                  <a:pt x="184" y="110"/>
                  <a:pt x="186" y="106"/>
                  <a:pt x="189" y="101"/>
                </a:cubicBezTo>
                <a:cubicBezTo>
                  <a:pt x="184" y="100"/>
                  <a:pt x="179" y="99"/>
                  <a:pt x="173" y="98"/>
                </a:cubicBezTo>
                <a:cubicBezTo>
                  <a:pt x="172" y="100"/>
                  <a:pt x="171" y="101"/>
                  <a:pt x="170" y="103"/>
                </a:cubicBezTo>
                <a:cubicBezTo>
                  <a:pt x="169" y="104"/>
                  <a:pt x="168" y="106"/>
                  <a:pt x="166" y="106"/>
                </a:cubicBezTo>
                <a:cubicBezTo>
                  <a:pt x="168" y="103"/>
                  <a:pt x="170" y="101"/>
                  <a:pt x="172" y="98"/>
                </a:cubicBezTo>
                <a:cubicBezTo>
                  <a:pt x="168" y="97"/>
                  <a:pt x="162" y="96"/>
                  <a:pt x="158" y="95"/>
                </a:cubicBezTo>
                <a:cubicBezTo>
                  <a:pt x="156" y="96"/>
                  <a:pt x="156" y="98"/>
                  <a:pt x="154" y="99"/>
                </a:cubicBezTo>
                <a:cubicBezTo>
                  <a:pt x="154" y="98"/>
                  <a:pt x="156" y="96"/>
                  <a:pt x="156" y="95"/>
                </a:cubicBezTo>
                <a:cubicBezTo>
                  <a:pt x="151" y="94"/>
                  <a:pt x="146" y="93"/>
                  <a:pt x="141" y="92"/>
                </a:cubicBezTo>
                <a:cubicBezTo>
                  <a:pt x="140" y="94"/>
                  <a:pt x="139" y="95"/>
                  <a:pt x="138" y="97"/>
                </a:cubicBezTo>
                <a:cubicBezTo>
                  <a:pt x="137" y="99"/>
                  <a:pt x="136" y="101"/>
                  <a:pt x="134" y="102"/>
                </a:cubicBezTo>
                <a:cubicBezTo>
                  <a:pt x="135" y="98"/>
                  <a:pt x="138" y="95"/>
                  <a:pt x="140" y="92"/>
                </a:cubicBezTo>
                <a:cubicBezTo>
                  <a:pt x="136" y="91"/>
                  <a:pt x="132" y="92"/>
                  <a:pt x="128" y="90"/>
                </a:cubicBezTo>
                <a:cubicBezTo>
                  <a:pt x="129" y="89"/>
                  <a:pt x="130" y="90"/>
                  <a:pt x="131" y="90"/>
                </a:cubicBezTo>
                <a:cubicBezTo>
                  <a:pt x="134" y="90"/>
                  <a:pt x="138" y="90"/>
                  <a:pt x="141" y="91"/>
                </a:cubicBezTo>
                <a:cubicBezTo>
                  <a:pt x="142" y="89"/>
                  <a:pt x="143" y="88"/>
                  <a:pt x="144" y="86"/>
                </a:cubicBezTo>
                <a:cubicBezTo>
                  <a:pt x="145" y="85"/>
                  <a:pt x="146" y="83"/>
                  <a:pt x="148" y="82"/>
                </a:cubicBezTo>
                <a:cubicBezTo>
                  <a:pt x="148" y="84"/>
                  <a:pt x="146" y="85"/>
                  <a:pt x="145" y="86"/>
                </a:cubicBezTo>
                <a:cubicBezTo>
                  <a:pt x="144" y="88"/>
                  <a:pt x="143" y="90"/>
                  <a:pt x="142" y="91"/>
                </a:cubicBezTo>
                <a:cubicBezTo>
                  <a:pt x="147" y="92"/>
                  <a:pt x="152" y="93"/>
                  <a:pt x="157" y="94"/>
                </a:cubicBezTo>
                <a:cubicBezTo>
                  <a:pt x="160" y="91"/>
                  <a:pt x="163" y="87"/>
                  <a:pt x="165" y="83"/>
                </a:cubicBezTo>
                <a:cubicBezTo>
                  <a:pt x="166" y="82"/>
                  <a:pt x="165" y="82"/>
                  <a:pt x="165" y="81"/>
                </a:cubicBezTo>
                <a:cubicBezTo>
                  <a:pt x="166" y="82"/>
                  <a:pt x="166" y="82"/>
                  <a:pt x="166" y="81"/>
                </a:cubicBezTo>
                <a:cubicBezTo>
                  <a:pt x="167" y="80"/>
                  <a:pt x="168" y="79"/>
                  <a:pt x="169" y="77"/>
                </a:cubicBezTo>
                <a:cubicBezTo>
                  <a:pt x="170" y="76"/>
                  <a:pt x="171" y="74"/>
                  <a:pt x="172" y="74"/>
                </a:cubicBezTo>
                <a:cubicBezTo>
                  <a:pt x="171" y="77"/>
                  <a:pt x="169" y="79"/>
                  <a:pt x="168" y="82"/>
                </a:cubicBezTo>
                <a:cubicBezTo>
                  <a:pt x="172" y="83"/>
                  <a:pt x="177" y="83"/>
                  <a:pt x="181" y="84"/>
                </a:cubicBezTo>
                <a:cubicBezTo>
                  <a:pt x="184" y="79"/>
                  <a:pt x="186" y="76"/>
                  <a:pt x="189" y="72"/>
                </a:cubicBezTo>
                <a:cubicBezTo>
                  <a:pt x="186" y="71"/>
                  <a:pt x="182" y="71"/>
                  <a:pt x="179" y="70"/>
                </a:cubicBezTo>
                <a:cubicBezTo>
                  <a:pt x="182" y="69"/>
                  <a:pt x="186" y="70"/>
                  <a:pt x="190" y="71"/>
                </a:cubicBezTo>
                <a:cubicBezTo>
                  <a:pt x="192" y="69"/>
                  <a:pt x="193" y="66"/>
                  <a:pt x="195" y="66"/>
                </a:cubicBezTo>
                <a:cubicBezTo>
                  <a:pt x="195" y="68"/>
                  <a:pt x="192" y="70"/>
                  <a:pt x="192" y="71"/>
                </a:cubicBezTo>
                <a:cubicBezTo>
                  <a:pt x="196" y="72"/>
                  <a:pt x="199" y="73"/>
                  <a:pt x="203" y="73"/>
                </a:cubicBezTo>
                <a:cubicBezTo>
                  <a:pt x="208" y="63"/>
                  <a:pt x="214" y="55"/>
                  <a:pt x="218" y="44"/>
                </a:cubicBezTo>
                <a:cubicBezTo>
                  <a:pt x="217" y="43"/>
                  <a:pt x="215" y="43"/>
                  <a:pt x="215" y="42"/>
                </a:cubicBezTo>
                <a:cubicBezTo>
                  <a:pt x="211" y="40"/>
                  <a:pt x="204" y="39"/>
                  <a:pt x="199" y="36"/>
                </a:cubicBezTo>
                <a:cubicBezTo>
                  <a:pt x="199" y="37"/>
                  <a:pt x="199" y="36"/>
                  <a:pt x="198" y="36"/>
                </a:cubicBezTo>
                <a:cubicBezTo>
                  <a:pt x="197" y="35"/>
                  <a:pt x="193" y="35"/>
                  <a:pt x="193" y="34"/>
                </a:cubicBezTo>
                <a:cubicBezTo>
                  <a:pt x="193" y="34"/>
                  <a:pt x="193" y="35"/>
                  <a:pt x="192" y="35"/>
                </a:cubicBezTo>
                <a:cubicBezTo>
                  <a:pt x="191" y="34"/>
                  <a:pt x="189" y="33"/>
                  <a:pt x="188" y="33"/>
                </a:cubicBezTo>
                <a:cubicBezTo>
                  <a:pt x="186" y="32"/>
                  <a:pt x="184" y="32"/>
                  <a:pt x="181" y="32"/>
                </a:cubicBezTo>
                <a:cubicBezTo>
                  <a:pt x="180" y="31"/>
                  <a:pt x="178" y="30"/>
                  <a:pt x="177" y="30"/>
                </a:cubicBezTo>
                <a:cubicBezTo>
                  <a:pt x="175" y="29"/>
                  <a:pt x="173" y="29"/>
                  <a:pt x="171" y="29"/>
                </a:cubicBezTo>
                <a:cubicBezTo>
                  <a:pt x="168" y="28"/>
                  <a:pt x="164" y="26"/>
                  <a:pt x="160" y="26"/>
                </a:cubicBezTo>
                <a:cubicBezTo>
                  <a:pt x="160" y="25"/>
                  <a:pt x="158" y="25"/>
                  <a:pt x="156" y="25"/>
                </a:cubicBezTo>
                <a:cubicBezTo>
                  <a:pt x="150" y="23"/>
                  <a:pt x="144" y="23"/>
                  <a:pt x="137" y="22"/>
                </a:cubicBezTo>
                <a:cubicBezTo>
                  <a:pt x="134" y="21"/>
                  <a:pt x="129" y="20"/>
                  <a:pt x="125" y="20"/>
                </a:cubicBezTo>
                <a:cubicBezTo>
                  <a:pt x="123" y="19"/>
                  <a:pt x="121" y="18"/>
                  <a:pt x="118" y="18"/>
                </a:cubicBezTo>
                <a:cubicBezTo>
                  <a:pt x="114" y="17"/>
                  <a:pt x="109" y="16"/>
                  <a:pt x="105" y="16"/>
                </a:cubicBezTo>
                <a:cubicBezTo>
                  <a:pt x="103" y="16"/>
                  <a:pt x="101" y="15"/>
                  <a:pt x="100" y="14"/>
                </a:cubicBezTo>
                <a:cubicBezTo>
                  <a:pt x="95" y="13"/>
                  <a:pt x="89" y="13"/>
                  <a:pt x="84" y="12"/>
                </a:cubicBezTo>
                <a:cubicBezTo>
                  <a:pt x="80" y="11"/>
                  <a:pt x="75" y="9"/>
                  <a:pt x="71" y="8"/>
                </a:cubicBezTo>
                <a:cubicBezTo>
                  <a:pt x="59" y="6"/>
                  <a:pt x="46" y="4"/>
                  <a:pt x="33" y="2"/>
                </a:cubicBezTo>
                <a:cubicBezTo>
                  <a:pt x="32" y="4"/>
                  <a:pt x="30" y="7"/>
                  <a:pt x="30" y="10"/>
                </a:cubicBezTo>
                <a:cubicBezTo>
                  <a:pt x="30" y="11"/>
                  <a:pt x="31" y="11"/>
                  <a:pt x="32" y="11"/>
                </a:cubicBezTo>
                <a:cubicBezTo>
                  <a:pt x="33" y="11"/>
                  <a:pt x="34" y="10"/>
                  <a:pt x="34" y="9"/>
                </a:cubicBezTo>
                <a:cubicBezTo>
                  <a:pt x="39" y="6"/>
                  <a:pt x="43" y="14"/>
                  <a:pt x="39" y="19"/>
                </a:cubicBezTo>
                <a:cubicBezTo>
                  <a:pt x="38" y="21"/>
                  <a:pt x="35" y="23"/>
                  <a:pt x="32" y="22"/>
                </a:cubicBezTo>
                <a:cubicBezTo>
                  <a:pt x="31" y="21"/>
                  <a:pt x="30" y="20"/>
                  <a:pt x="30" y="18"/>
                </a:cubicBezTo>
                <a:cubicBezTo>
                  <a:pt x="29" y="19"/>
                  <a:pt x="28" y="18"/>
                  <a:pt x="27" y="18"/>
                </a:cubicBezTo>
                <a:cubicBezTo>
                  <a:pt x="25" y="20"/>
                  <a:pt x="24" y="23"/>
                  <a:pt x="23" y="25"/>
                </a:cubicBezTo>
                <a:cubicBezTo>
                  <a:pt x="24" y="25"/>
                  <a:pt x="25" y="25"/>
                  <a:pt x="26" y="25"/>
                </a:cubicBezTo>
                <a:cubicBezTo>
                  <a:pt x="28" y="28"/>
                  <a:pt x="32" y="24"/>
                  <a:pt x="34" y="27"/>
                </a:cubicBezTo>
                <a:cubicBezTo>
                  <a:pt x="35" y="28"/>
                  <a:pt x="35" y="31"/>
                  <a:pt x="35" y="34"/>
                </a:cubicBezTo>
                <a:cubicBezTo>
                  <a:pt x="33" y="35"/>
                  <a:pt x="33" y="37"/>
                  <a:pt x="31" y="38"/>
                </a:cubicBezTo>
                <a:cubicBezTo>
                  <a:pt x="28" y="39"/>
                  <a:pt x="24" y="37"/>
                  <a:pt x="24" y="33"/>
                </a:cubicBezTo>
                <a:cubicBezTo>
                  <a:pt x="24" y="33"/>
                  <a:pt x="22" y="33"/>
                  <a:pt x="21" y="32"/>
                </a:cubicBezTo>
                <a:cubicBezTo>
                  <a:pt x="19" y="36"/>
                  <a:pt x="17" y="40"/>
                  <a:pt x="17" y="44"/>
                </a:cubicBezTo>
                <a:cubicBezTo>
                  <a:pt x="18" y="44"/>
                  <a:pt x="19" y="44"/>
                  <a:pt x="20" y="45"/>
                </a:cubicBezTo>
                <a:cubicBezTo>
                  <a:pt x="21" y="44"/>
                  <a:pt x="22" y="43"/>
                  <a:pt x="22" y="42"/>
                </a:cubicBezTo>
                <a:cubicBezTo>
                  <a:pt x="26" y="41"/>
                  <a:pt x="28" y="43"/>
                  <a:pt x="29" y="45"/>
                </a:cubicBezTo>
                <a:cubicBezTo>
                  <a:pt x="30" y="51"/>
                  <a:pt x="24" y="57"/>
                  <a:pt x="20" y="54"/>
                </a:cubicBezTo>
                <a:cubicBezTo>
                  <a:pt x="19" y="53"/>
                  <a:pt x="19" y="52"/>
                  <a:pt x="18" y="51"/>
                </a:cubicBezTo>
                <a:cubicBezTo>
                  <a:pt x="18" y="50"/>
                  <a:pt x="16" y="50"/>
                  <a:pt x="16" y="50"/>
                </a:cubicBezTo>
                <a:cubicBezTo>
                  <a:pt x="15" y="52"/>
                  <a:pt x="12" y="56"/>
                  <a:pt x="11" y="59"/>
                </a:cubicBezTo>
                <a:close/>
                <a:moveTo>
                  <a:pt x="191" y="72"/>
                </a:moveTo>
                <a:cubicBezTo>
                  <a:pt x="188" y="76"/>
                  <a:pt x="185" y="80"/>
                  <a:pt x="183" y="84"/>
                </a:cubicBezTo>
                <a:cubicBezTo>
                  <a:pt x="188" y="84"/>
                  <a:pt x="192" y="86"/>
                  <a:pt x="197" y="86"/>
                </a:cubicBezTo>
                <a:cubicBezTo>
                  <a:pt x="199" y="82"/>
                  <a:pt x="200" y="79"/>
                  <a:pt x="202" y="75"/>
                </a:cubicBezTo>
                <a:cubicBezTo>
                  <a:pt x="199" y="74"/>
                  <a:pt x="195" y="73"/>
                  <a:pt x="191" y="72"/>
                </a:cubicBezTo>
                <a:close/>
                <a:moveTo>
                  <a:pt x="167" y="83"/>
                </a:moveTo>
                <a:cubicBezTo>
                  <a:pt x="164" y="86"/>
                  <a:pt x="162" y="90"/>
                  <a:pt x="159" y="94"/>
                </a:cubicBezTo>
                <a:cubicBezTo>
                  <a:pt x="163" y="95"/>
                  <a:pt x="168" y="96"/>
                  <a:pt x="173" y="97"/>
                </a:cubicBezTo>
                <a:cubicBezTo>
                  <a:pt x="176" y="93"/>
                  <a:pt x="177" y="88"/>
                  <a:pt x="180" y="85"/>
                </a:cubicBezTo>
                <a:cubicBezTo>
                  <a:pt x="176" y="84"/>
                  <a:pt x="171" y="83"/>
                  <a:pt x="167" y="83"/>
                </a:cubicBezTo>
                <a:close/>
                <a:moveTo>
                  <a:pt x="182" y="85"/>
                </a:moveTo>
                <a:cubicBezTo>
                  <a:pt x="180" y="88"/>
                  <a:pt x="178" y="91"/>
                  <a:pt x="176" y="94"/>
                </a:cubicBezTo>
                <a:cubicBezTo>
                  <a:pt x="176" y="95"/>
                  <a:pt x="174" y="96"/>
                  <a:pt x="175" y="97"/>
                </a:cubicBezTo>
                <a:cubicBezTo>
                  <a:pt x="179" y="98"/>
                  <a:pt x="185" y="98"/>
                  <a:pt x="190" y="100"/>
                </a:cubicBezTo>
                <a:cubicBezTo>
                  <a:pt x="191" y="95"/>
                  <a:pt x="194" y="92"/>
                  <a:pt x="195" y="88"/>
                </a:cubicBezTo>
                <a:cubicBezTo>
                  <a:pt x="191" y="86"/>
                  <a:pt x="187" y="86"/>
                  <a:pt x="182" y="8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68" name="Freeform 335"/>
          <p:cNvSpPr/>
          <p:nvPr/>
        </p:nvSpPr>
        <p:spPr bwMode="auto">
          <a:xfrm>
            <a:off x="481013" y="1878013"/>
            <a:ext cx="92075" cy="22225"/>
          </a:xfrm>
          <a:custGeom>
            <a:avLst/>
            <a:gdLst>
              <a:gd name="T0" fmla="*/ 29 w 29"/>
              <a:gd name="T1" fmla="*/ 6 h 7"/>
              <a:gd name="T2" fmla="*/ 12 w 29"/>
              <a:gd name="T3" fmla="*/ 5 h 7"/>
              <a:gd name="T4" fmla="*/ 0 w 29"/>
              <a:gd name="T5" fmla="*/ 0 h 7"/>
              <a:gd name="T6" fmla="*/ 29 w 29"/>
              <a:gd name="T7" fmla="*/ 6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9" h="7">
                <a:moveTo>
                  <a:pt x="29" y="6"/>
                </a:moveTo>
                <a:cubicBezTo>
                  <a:pt x="25" y="7"/>
                  <a:pt x="18" y="6"/>
                  <a:pt x="12" y="5"/>
                </a:cubicBezTo>
                <a:cubicBezTo>
                  <a:pt x="7" y="4"/>
                  <a:pt x="1" y="4"/>
                  <a:pt x="0" y="0"/>
                </a:cubicBezTo>
                <a:cubicBezTo>
                  <a:pt x="8" y="0"/>
                  <a:pt x="21" y="3"/>
                  <a:pt x="29" y="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69" name="Freeform 336"/>
          <p:cNvSpPr>
            <a:spLocks noEditPoints="1"/>
          </p:cNvSpPr>
          <p:nvPr/>
        </p:nvSpPr>
        <p:spPr bwMode="auto">
          <a:xfrm>
            <a:off x="387350" y="1711325"/>
            <a:ext cx="788988" cy="412750"/>
          </a:xfrm>
          <a:custGeom>
            <a:avLst/>
            <a:gdLst>
              <a:gd name="T0" fmla="*/ 249 w 250"/>
              <a:gd name="T1" fmla="*/ 35 h 131"/>
              <a:gd name="T2" fmla="*/ 237 w 250"/>
              <a:gd name="T3" fmla="*/ 51 h 131"/>
              <a:gd name="T4" fmla="*/ 178 w 250"/>
              <a:gd name="T5" fmla="*/ 90 h 131"/>
              <a:gd name="T6" fmla="*/ 146 w 250"/>
              <a:gd name="T7" fmla="*/ 111 h 131"/>
              <a:gd name="T8" fmla="*/ 104 w 250"/>
              <a:gd name="T9" fmla="*/ 112 h 131"/>
              <a:gd name="T10" fmla="*/ 89 w 250"/>
              <a:gd name="T11" fmla="*/ 130 h 131"/>
              <a:gd name="T12" fmla="*/ 90 w 250"/>
              <a:gd name="T13" fmla="*/ 118 h 131"/>
              <a:gd name="T14" fmla="*/ 79 w 250"/>
              <a:gd name="T15" fmla="*/ 105 h 131"/>
              <a:gd name="T16" fmla="*/ 2 w 250"/>
              <a:gd name="T17" fmla="*/ 85 h 131"/>
              <a:gd name="T18" fmla="*/ 2 w 250"/>
              <a:gd name="T19" fmla="*/ 79 h 131"/>
              <a:gd name="T20" fmla="*/ 17 w 250"/>
              <a:gd name="T21" fmla="*/ 72 h 131"/>
              <a:gd name="T22" fmla="*/ 14 w 250"/>
              <a:gd name="T23" fmla="*/ 61 h 131"/>
              <a:gd name="T24" fmla="*/ 7 w 250"/>
              <a:gd name="T25" fmla="*/ 54 h 131"/>
              <a:gd name="T26" fmla="*/ 57 w 250"/>
              <a:gd name="T27" fmla="*/ 30 h 131"/>
              <a:gd name="T28" fmla="*/ 93 w 250"/>
              <a:gd name="T29" fmla="*/ 14 h 131"/>
              <a:gd name="T30" fmla="*/ 107 w 250"/>
              <a:gd name="T31" fmla="*/ 7 h 131"/>
              <a:gd name="T32" fmla="*/ 141 w 250"/>
              <a:gd name="T33" fmla="*/ 3 h 131"/>
              <a:gd name="T34" fmla="*/ 200 w 250"/>
              <a:gd name="T35" fmla="*/ 10 h 131"/>
              <a:gd name="T36" fmla="*/ 232 w 250"/>
              <a:gd name="T37" fmla="*/ 16 h 131"/>
              <a:gd name="T38" fmla="*/ 126 w 250"/>
              <a:gd name="T39" fmla="*/ 6 h 131"/>
              <a:gd name="T40" fmla="*/ 96 w 250"/>
              <a:gd name="T41" fmla="*/ 16 h 131"/>
              <a:gd name="T42" fmla="*/ 72 w 250"/>
              <a:gd name="T43" fmla="*/ 27 h 131"/>
              <a:gd name="T44" fmla="*/ 34 w 250"/>
              <a:gd name="T45" fmla="*/ 58 h 131"/>
              <a:gd name="T46" fmla="*/ 72 w 250"/>
              <a:gd name="T47" fmla="*/ 64 h 131"/>
              <a:gd name="T48" fmla="*/ 140 w 250"/>
              <a:gd name="T49" fmla="*/ 84 h 131"/>
              <a:gd name="T50" fmla="*/ 132 w 250"/>
              <a:gd name="T51" fmla="*/ 107 h 131"/>
              <a:gd name="T52" fmla="*/ 108 w 250"/>
              <a:gd name="T53" fmla="*/ 109 h 131"/>
              <a:gd name="T54" fmla="*/ 141 w 250"/>
              <a:gd name="T55" fmla="*/ 109 h 131"/>
              <a:gd name="T56" fmla="*/ 140 w 250"/>
              <a:gd name="T57" fmla="*/ 73 h 131"/>
              <a:gd name="T58" fmla="*/ 89 w 250"/>
              <a:gd name="T59" fmla="*/ 62 h 131"/>
              <a:gd name="T60" fmla="*/ 143 w 250"/>
              <a:gd name="T61" fmla="*/ 71 h 131"/>
              <a:gd name="T62" fmla="*/ 152 w 250"/>
              <a:gd name="T63" fmla="*/ 9 h 131"/>
              <a:gd name="T64" fmla="*/ 149 w 250"/>
              <a:gd name="T65" fmla="*/ 104 h 131"/>
              <a:gd name="T66" fmla="*/ 242 w 250"/>
              <a:gd name="T67" fmla="*/ 42 h 131"/>
              <a:gd name="T68" fmla="*/ 228 w 250"/>
              <a:gd name="T69" fmla="*/ 26 h 131"/>
              <a:gd name="T70" fmla="*/ 183 w 250"/>
              <a:gd name="T71" fmla="*/ 54 h 131"/>
              <a:gd name="T72" fmla="*/ 163 w 250"/>
              <a:gd name="T73" fmla="*/ 65 h 131"/>
              <a:gd name="T74" fmla="*/ 149 w 250"/>
              <a:gd name="T75" fmla="*/ 103 h 131"/>
              <a:gd name="T76" fmla="*/ 49 w 250"/>
              <a:gd name="T77" fmla="*/ 70 h 131"/>
              <a:gd name="T78" fmla="*/ 20 w 250"/>
              <a:gd name="T79" fmla="*/ 69 h 131"/>
              <a:gd name="T80" fmla="*/ 28 w 250"/>
              <a:gd name="T81" fmla="*/ 74 h 131"/>
              <a:gd name="T82" fmla="*/ 24 w 250"/>
              <a:gd name="T83" fmla="*/ 76 h 131"/>
              <a:gd name="T84" fmla="*/ 24 w 250"/>
              <a:gd name="T85" fmla="*/ 78 h 131"/>
              <a:gd name="T86" fmla="*/ 85 w 250"/>
              <a:gd name="T87" fmla="*/ 83 h 131"/>
              <a:gd name="T88" fmla="*/ 96 w 250"/>
              <a:gd name="T89" fmla="*/ 82 h 131"/>
              <a:gd name="T90" fmla="*/ 113 w 250"/>
              <a:gd name="T91" fmla="*/ 84 h 131"/>
              <a:gd name="T92" fmla="*/ 115 w 250"/>
              <a:gd name="T93" fmla="*/ 88 h 131"/>
              <a:gd name="T94" fmla="*/ 136 w 250"/>
              <a:gd name="T95" fmla="*/ 99 h 131"/>
              <a:gd name="T96" fmla="*/ 139 w 250"/>
              <a:gd name="T97" fmla="*/ 93 h 131"/>
              <a:gd name="T98" fmla="*/ 138 w 250"/>
              <a:gd name="T99" fmla="*/ 90 h 131"/>
              <a:gd name="T100" fmla="*/ 16 w 250"/>
              <a:gd name="T101" fmla="*/ 59 h 131"/>
              <a:gd name="T102" fmla="*/ 43 w 250"/>
              <a:gd name="T103" fmla="*/ 87 h 131"/>
              <a:gd name="T104" fmla="*/ 5 w 250"/>
              <a:gd name="T105" fmla="*/ 83 h 131"/>
              <a:gd name="T106" fmla="*/ 80 w 250"/>
              <a:gd name="T107" fmla="*/ 96 h 131"/>
              <a:gd name="T108" fmla="*/ 85 w 250"/>
              <a:gd name="T109" fmla="*/ 88 h 131"/>
              <a:gd name="T110" fmla="*/ 82 w 250"/>
              <a:gd name="T111" fmla="*/ 105 h 131"/>
              <a:gd name="T112" fmla="*/ 75 w 250"/>
              <a:gd name="T113" fmla="*/ 121 h 131"/>
              <a:gd name="T114" fmla="*/ 91 w 250"/>
              <a:gd name="T115" fmla="*/ 107 h 131"/>
              <a:gd name="T116" fmla="*/ 98 w 250"/>
              <a:gd name="T117" fmla="*/ 120 h 131"/>
              <a:gd name="T118" fmla="*/ 110 w 250"/>
              <a:gd name="T119" fmla="*/ 87 h 131"/>
              <a:gd name="T120" fmla="*/ 85 w 250"/>
              <a:gd name="T121" fmla="*/ 88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50" h="131">
                <a:moveTo>
                  <a:pt x="232" y="16"/>
                </a:moveTo>
                <a:cubicBezTo>
                  <a:pt x="242" y="9"/>
                  <a:pt x="250" y="27"/>
                  <a:pt x="249" y="35"/>
                </a:cubicBezTo>
                <a:cubicBezTo>
                  <a:pt x="248" y="37"/>
                  <a:pt x="247" y="39"/>
                  <a:pt x="245" y="41"/>
                </a:cubicBezTo>
                <a:cubicBezTo>
                  <a:pt x="242" y="46"/>
                  <a:pt x="241" y="48"/>
                  <a:pt x="237" y="51"/>
                </a:cubicBezTo>
                <a:cubicBezTo>
                  <a:pt x="232" y="55"/>
                  <a:pt x="224" y="58"/>
                  <a:pt x="219" y="62"/>
                </a:cubicBezTo>
                <a:cubicBezTo>
                  <a:pt x="208" y="73"/>
                  <a:pt x="191" y="79"/>
                  <a:pt x="178" y="90"/>
                </a:cubicBezTo>
                <a:cubicBezTo>
                  <a:pt x="172" y="92"/>
                  <a:pt x="167" y="96"/>
                  <a:pt x="162" y="100"/>
                </a:cubicBezTo>
                <a:cubicBezTo>
                  <a:pt x="156" y="102"/>
                  <a:pt x="150" y="106"/>
                  <a:pt x="146" y="111"/>
                </a:cubicBezTo>
                <a:cubicBezTo>
                  <a:pt x="141" y="113"/>
                  <a:pt x="137" y="115"/>
                  <a:pt x="130" y="114"/>
                </a:cubicBezTo>
                <a:cubicBezTo>
                  <a:pt x="120" y="114"/>
                  <a:pt x="110" y="113"/>
                  <a:pt x="104" y="112"/>
                </a:cubicBezTo>
                <a:cubicBezTo>
                  <a:pt x="104" y="118"/>
                  <a:pt x="100" y="124"/>
                  <a:pt x="96" y="128"/>
                </a:cubicBezTo>
                <a:cubicBezTo>
                  <a:pt x="94" y="129"/>
                  <a:pt x="91" y="131"/>
                  <a:pt x="89" y="130"/>
                </a:cubicBezTo>
                <a:cubicBezTo>
                  <a:pt x="87" y="124"/>
                  <a:pt x="95" y="121"/>
                  <a:pt x="91" y="115"/>
                </a:cubicBezTo>
                <a:cubicBezTo>
                  <a:pt x="91" y="116"/>
                  <a:pt x="91" y="117"/>
                  <a:pt x="90" y="118"/>
                </a:cubicBezTo>
                <a:cubicBezTo>
                  <a:pt x="86" y="125"/>
                  <a:pt x="59" y="129"/>
                  <a:pt x="73" y="118"/>
                </a:cubicBezTo>
                <a:cubicBezTo>
                  <a:pt x="74" y="113"/>
                  <a:pt x="78" y="110"/>
                  <a:pt x="79" y="105"/>
                </a:cubicBezTo>
                <a:cubicBezTo>
                  <a:pt x="77" y="103"/>
                  <a:pt x="74" y="104"/>
                  <a:pt x="72" y="102"/>
                </a:cubicBezTo>
                <a:cubicBezTo>
                  <a:pt x="48" y="96"/>
                  <a:pt x="25" y="92"/>
                  <a:pt x="2" y="85"/>
                </a:cubicBezTo>
                <a:cubicBezTo>
                  <a:pt x="2" y="85"/>
                  <a:pt x="1" y="84"/>
                  <a:pt x="1" y="84"/>
                </a:cubicBezTo>
                <a:cubicBezTo>
                  <a:pt x="0" y="82"/>
                  <a:pt x="2" y="81"/>
                  <a:pt x="2" y="79"/>
                </a:cubicBezTo>
                <a:cubicBezTo>
                  <a:pt x="5" y="77"/>
                  <a:pt x="8" y="76"/>
                  <a:pt x="14" y="77"/>
                </a:cubicBezTo>
                <a:cubicBezTo>
                  <a:pt x="14" y="76"/>
                  <a:pt x="15" y="73"/>
                  <a:pt x="17" y="72"/>
                </a:cubicBezTo>
                <a:cubicBezTo>
                  <a:pt x="13" y="71"/>
                  <a:pt x="14" y="64"/>
                  <a:pt x="17" y="64"/>
                </a:cubicBezTo>
                <a:cubicBezTo>
                  <a:pt x="17" y="62"/>
                  <a:pt x="15" y="63"/>
                  <a:pt x="14" y="61"/>
                </a:cubicBezTo>
                <a:cubicBezTo>
                  <a:pt x="13" y="60"/>
                  <a:pt x="14" y="59"/>
                  <a:pt x="14" y="59"/>
                </a:cubicBezTo>
                <a:cubicBezTo>
                  <a:pt x="11" y="57"/>
                  <a:pt x="7" y="58"/>
                  <a:pt x="7" y="54"/>
                </a:cubicBezTo>
                <a:cubicBezTo>
                  <a:pt x="7" y="51"/>
                  <a:pt x="10" y="51"/>
                  <a:pt x="12" y="50"/>
                </a:cubicBezTo>
                <a:cubicBezTo>
                  <a:pt x="26" y="44"/>
                  <a:pt x="41" y="37"/>
                  <a:pt x="57" y="30"/>
                </a:cubicBezTo>
                <a:cubicBezTo>
                  <a:pt x="66" y="26"/>
                  <a:pt x="75" y="21"/>
                  <a:pt x="84" y="17"/>
                </a:cubicBezTo>
                <a:cubicBezTo>
                  <a:pt x="87" y="16"/>
                  <a:pt x="90" y="15"/>
                  <a:pt x="93" y="14"/>
                </a:cubicBezTo>
                <a:cubicBezTo>
                  <a:pt x="97" y="12"/>
                  <a:pt x="100" y="10"/>
                  <a:pt x="105" y="8"/>
                </a:cubicBezTo>
                <a:cubicBezTo>
                  <a:pt x="106" y="8"/>
                  <a:pt x="106" y="7"/>
                  <a:pt x="107" y="7"/>
                </a:cubicBezTo>
                <a:cubicBezTo>
                  <a:pt x="110" y="7"/>
                  <a:pt x="112" y="4"/>
                  <a:pt x="115" y="3"/>
                </a:cubicBezTo>
                <a:cubicBezTo>
                  <a:pt x="122" y="0"/>
                  <a:pt x="133" y="2"/>
                  <a:pt x="141" y="3"/>
                </a:cubicBezTo>
                <a:cubicBezTo>
                  <a:pt x="155" y="4"/>
                  <a:pt x="170" y="8"/>
                  <a:pt x="184" y="9"/>
                </a:cubicBezTo>
                <a:cubicBezTo>
                  <a:pt x="190" y="10"/>
                  <a:pt x="195" y="9"/>
                  <a:pt x="200" y="10"/>
                </a:cubicBezTo>
                <a:cubicBezTo>
                  <a:pt x="211" y="11"/>
                  <a:pt x="223" y="15"/>
                  <a:pt x="231" y="15"/>
                </a:cubicBezTo>
                <a:cubicBezTo>
                  <a:pt x="232" y="15"/>
                  <a:pt x="232" y="16"/>
                  <a:pt x="232" y="16"/>
                </a:cubicBezTo>
                <a:close/>
                <a:moveTo>
                  <a:pt x="152" y="9"/>
                </a:moveTo>
                <a:cubicBezTo>
                  <a:pt x="143" y="9"/>
                  <a:pt x="134" y="6"/>
                  <a:pt x="126" y="6"/>
                </a:cubicBezTo>
                <a:cubicBezTo>
                  <a:pt x="120" y="5"/>
                  <a:pt x="115" y="8"/>
                  <a:pt x="111" y="9"/>
                </a:cubicBezTo>
                <a:cubicBezTo>
                  <a:pt x="106" y="12"/>
                  <a:pt x="101" y="14"/>
                  <a:pt x="96" y="16"/>
                </a:cubicBezTo>
                <a:cubicBezTo>
                  <a:pt x="90" y="19"/>
                  <a:pt x="83" y="21"/>
                  <a:pt x="77" y="24"/>
                </a:cubicBezTo>
                <a:cubicBezTo>
                  <a:pt x="75" y="24"/>
                  <a:pt x="74" y="26"/>
                  <a:pt x="72" y="27"/>
                </a:cubicBezTo>
                <a:cubicBezTo>
                  <a:pt x="52" y="36"/>
                  <a:pt x="30" y="44"/>
                  <a:pt x="10" y="55"/>
                </a:cubicBezTo>
                <a:cubicBezTo>
                  <a:pt x="19" y="57"/>
                  <a:pt x="27" y="57"/>
                  <a:pt x="34" y="58"/>
                </a:cubicBezTo>
                <a:cubicBezTo>
                  <a:pt x="39" y="59"/>
                  <a:pt x="43" y="60"/>
                  <a:pt x="47" y="61"/>
                </a:cubicBezTo>
                <a:cubicBezTo>
                  <a:pt x="55" y="62"/>
                  <a:pt x="64" y="63"/>
                  <a:pt x="72" y="64"/>
                </a:cubicBezTo>
                <a:cubicBezTo>
                  <a:pt x="81" y="66"/>
                  <a:pt x="89" y="69"/>
                  <a:pt x="98" y="71"/>
                </a:cubicBezTo>
                <a:cubicBezTo>
                  <a:pt x="112" y="74"/>
                  <a:pt x="129" y="74"/>
                  <a:pt x="140" y="84"/>
                </a:cubicBezTo>
                <a:cubicBezTo>
                  <a:pt x="143" y="88"/>
                  <a:pt x="143" y="94"/>
                  <a:pt x="142" y="99"/>
                </a:cubicBezTo>
                <a:cubicBezTo>
                  <a:pt x="139" y="102"/>
                  <a:pt x="137" y="107"/>
                  <a:pt x="132" y="107"/>
                </a:cubicBezTo>
                <a:cubicBezTo>
                  <a:pt x="123" y="108"/>
                  <a:pt x="110" y="103"/>
                  <a:pt x="103" y="105"/>
                </a:cubicBezTo>
                <a:cubicBezTo>
                  <a:pt x="102" y="108"/>
                  <a:pt x="106" y="108"/>
                  <a:pt x="108" y="109"/>
                </a:cubicBezTo>
                <a:cubicBezTo>
                  <a:pt x="113" y="110"/>
                  <a:pt x="117" y="110"/>
                  <a:pt x="122" y="110"/>
                </a:cubicBezTo>
                <a:cubicBezTo>
                  <a:pt x="129" y="110"/>
                  <a:pt x="135" y="112"/>
                  <a:pt x="141" y="109"/>
                </a:cubicBezTo>
                <a:cubicBezTo>
                  <a:pt x="144" y="105"/>
                  <a:pt x="148" y="100"/>
                  <a:pt x="148" y="95"/>
                </a:cubicBezTo>
                <a:cubicBezTo>
                  <a:pt x="149" y="87"/>
                  <a:pt x="146" y="76"/>
                  <a:pt x="140" y="73"/>
                </a:cubicBezTo>
                <a:cubicBezTo>
                  <a:pt x="131" y="69"/>
                  <a:pt x="116" y="68"/>
                  <a:pt x="104" y="67"/>
                </a:cubicBezTo>
                <a:cubicBezTo>
                  <a:pt x="99" y="67"/>
                  <a:pt x="92" y="67"/>
                  <a:pt x="89" y="62"/>
                </a:cubicBezTo>
                <a:cubicBezTo>
                  <a:pt x="92" y="61"/>
                  <a:pt x="94" y="63"/>
                  <a:pt x="97" y="64"/>
                </a:cubicBezTo>
                <a:cubicBezTo>
                  <a:pt x="111" y="66"/>
                  <a:pt x="133" y="64"/>
                  <a:pt x="143" y="71"/>
                </a:cubicBezTo>
                <a:cubicBezTo>
                  <a:pt x="174" y="56"/>
                  <a:pt x="204" y="40"/>
                  <a:pt x="229" y="19"/>
                </a:cubicBezTo>
                <a:cubicBezTo>
                  <a:pt x="205" y="17"/>
                  <a:pt x="180" y="12"/>
                  <a:pt x="152" y="9"/>
                </a:cubicBezTo>
                <a:close/>
                <a:moveTo>
                  <a:pt x="149" y="103"/>
                </a:moveTo>
                <a:cubicBezTo>
                  <a:pt x="149" y="104"/>
                  <a:pt x="149" y="104"/>
                  <a:pt x="149" y="104"/>
                </a:cubicBezTo>
                <a:cubicBezTo>
                  <a:pt x="176" y="86"/>
                  <a:pt x="205" y="71"/>
                  <a:pt x="229" y="51"/>
                </a:cubicBezTo>
                <a:cubicBezTo>
                  <a:pt x="233" y="49"/>
                  <a:pt x="239" y="46"/>
                  <a:pt x="242" y="42"/>
                </a:cubicBezTo>
                <a:cubicBezTo>
                  <a:pt x="248" y="34"/>
                  <a:pt x="244" y="24"/>
                  <a:pt x="238" y="19"/>
                </a:cubicBezTo>
                <a:cubicBezTo>
                  <a:pt x="233" y="19"/>
                  <a:pt x="231" y="23"/>
                  <a:pt x="228" y="26"/>
                </a:cubicBezTo>
                <a:cubicBezTo>
                  <a:pt x="223" y="30"/>
                  <a:pt x="217" y="32"/>
                  <a:pt x="212" y="37"/>
                </a:cubicBezTo>
                <a:cubicBezTo>
                  <a:pt x="202" y="42"/>
                  <a:pt x="193" y="49"/>
                  <a:pt x="183" y="54"/>
                </a:cubicBezTo>
                <a:cubicBezTo>
                  <a:pt x="178" y="57"/>
                  <a:pt x="172" y="59"/>
                  <a:pt x="168" y="62"/>
                </a:cubicBezTo>
                <a:cubicBezTo>
                  <a:pt x="166" y="63"/>
                  <a:pt x="165" y="64"/>
                  <a:pt x="163" y="65"/>
                </a:cubicBezTo>
                <a:cubicBezTo>
                  <a:pt x="157" y="68"/>
                  <a:pt x="151" y="70"/>
                  <a:pt x="146" y="74"/>
                </a:cubicBezTo>
                <a:cubicBezTo>
                  <a:pt x="153" y="82"/>
                  <a:pt x="154" y="95"/>
                  <a:pt x="149" y="103"/>
                </a:cubicBezTo>
                <a:close/>
                <a:moveTo>
                  <a:pt x="20" y="66"/>
                </a:moveTo>
                <a:cubicBezTo>
                  <a:pt x="29" y="68"/>
                  <a:pt x="40" y="69"/>
                  <a:pt x="49" y="70"/>
                </a:cubicBezTo>
                <a:cubicBezTo>
                  <a:pt x="53" y="70"/>
                  <a:pt x="59" y="70"/>
                  <a:pt x="60" y="74"/>
                </a:cubicBezTo>
                <a:cubicBezTo>
                  <a:pt x="48" y="72"/>
                  <a:pt x="33" y="71"/>
                  <a:pt x="20" y="69"/>
                </a:cubicBezTo>
                <a:cubicBezTo>
                  <a:pt x="20" y="70"/>
                  <a:pt x="21" y="71"/>
                  <a:pt x="21" y="72"/>
                </a:cubicBezTo>
                <a:cubicBezTo>
                  <a:pt x="23" y="72"/>
                  <a:pt x="25" y="74"/>
                  <a:pt x="28" y="74"/>
                </a:cubicBezTo>
                <a:cubicBezTo>
                  <a:pt x="35" y="75"/>
                  <a:pt x="43" y="74"/>
                  <a:pt x="47" y="77"/>
                </a:cubicBezTo>
                <a:cubicBezTo>
                  <a:pt x="38" y="77"/>
                  <a:pt x="31" y="77"/>
                  <a:pt x="24" y="76"/>
                </a:cubicBezTo>
                <a:cubicBezTo>
                  <a:pt x="22" y="76"/>
                  <a:pt x="20" y="74"/>
                  <a:pt x="17" y="75"/>
                </a:cubicBezTo>
                <a:cubicBezTo>
                  <a:pt x="17" y="79"/>
                  <a:pt x="22" y="79"/>
                  <a:pt x="24" y="78"/>
                </a:cubicBezTo>
                <a:cubicBezTo>
                  <a:pt x="43" y="83"/>
                  <a:pt x="62" y="89"/>
                  <a:pt x="80" y="92"/>
                </a:cubicBezTo>
                <a:cubicBezTo>
                  <a:pt x="80" y="89"/>
                  <a:pt x="82" y="84"/>
                  <a:pt x="85" y="83"/>
                </a:cubicBezTo>
                <a:cubicBezTo>
                  <a:pt x="80" y="81"/>
                  <a:pt x="73" y="83"/>
                  <a:pt x="71" y="79"/>
                </a:cubicBezTo>
                <a:cubicBezTo>
                  <a:pt x="79" y="77"/>
                  <a:pt x="88" y="80"/>
                  <a:pt x="96" y="82"/>
                </a:cubicBezTo>
                <a:cubicBezTo>
                  <a:pt x="99" y="82"/>
                  <a:pt x="102" y="82"/>
                  <a:pt x="105" y="82"/>
                </a:cubicBezTo>
                <a:cubicBezTo>
                  <a:pt x="108" y="83"/>
                  <a:pt x="110" y="84"/>
                  <a:pt x="113" y="84"/>
                </a:cubicBezTo>
                <a:cubicBezTo>
                  <a:pt x="117" y="85"/>
                  <a:pt x="120" y="84"/>
                  <a:pt x="123" y="86"/>
                </a:cubicBezTo>
                <a:cubicBezTo>
                  <a:pt x="122" y="89"/>
                  <a:pt x="118" y="87"/>
                  <a:pt x="115" y="88"/>
                </a:cubicBezTo>
                <a:cubicBezTo>
                  <a:pt x="111" y="92"/>
                  <a:pt x="103" y="93"/>
                  <a:pt x="103" y="101"/>
                </a:cubicBezTo>
                <a:cubicBezTo>
                  <a:pt x="113" y="100"/>
                  <a:pt x="130" y="108"/>
                  <a:pt x="136" y="99"/>
                </a:cubicBezTo>
                <a:cubicBezTo>
                  <a:pt x="132" y="97"/>
                  <a:pt x="127" y="99"/>
                  <a:pt x="125" y="96"/>
                </a:cubicBezTo>
                <a:cubicBezTo>
                  <a:pt x="129" y="96"/>
                  <a:pt x="139" y="97"/>
                  <a:pt x="139" y="93"/>
                </a:cubicBezTo>
                <a:cubicBezTo>
                  <a:pt x="136" y="92"/>
                  <a:pt x="128" y="94"/>
                  <a:pt x="125" y="91"/>
                </a:cubicBezTo>
                <a:cubicBezTo>
                  <a:pt x="129" y="90"/>
                  <a:pt x="135" y="90"/>
                  <a:pt x="138" y="90"/>
                </a:cubicBezTo>
                <a:cubicBezTo>
                  <a:pt x="137" y="81"/>
                  <a:pt x="128" y="80"/>
                  <a:pt x="119" y="78"/>
                </a:cubicBezTo>
                <a:cubicBezTo>
                  <a:pt x="86" y="71"/>
                  <a:pt x="51" y="63"/>
                  <a:pt x="16" y="59"/>
                </a:cubicBezTo>
                <a:cubicBezTo>
                  <a:pt x="19" y="59"/>
                  <a:pt x="21" y="63"/>
                  <a:pt x="20" y="66"/>
                </a:cubicBezTo>
                <a:close/>
                <a:moveTo>
                  <a:pt x="43" y="87"/>
                </a:moveTo>
                <a:cubicBezTo>
                  <a:pt x="38" y="86"/>
                  <a:pt x="32" y="83"/>
                  <a:pt x="25" y="82"/>
                </a:cubicBezTo>
                <a:cubicBezTo>
                  <a:pt x="18" y="81"/>
                  <a:pt x="8" y="78"/>
                  <a:pt x="5" y="83"/>
                </a:cubicBezTo>
                <a:cubicBezTo>
                  <a:pt x="28" y="89"/>
                  <a:pt x="57" y="94"/>
                  <a:pt x="80" y="101"/>
                </a:cubicBezTo>
                <a:cubicBezTo>
                  <a:pt x="80" y="98"/>
                  <a:pt x="80" y="99"/>
                  <a:pt x="80" y="96"/>
                </a:cubicBezTo>
                <a:cubicBezTo>
                  <a:pt x="68" y="93"/>
                  <a:pt x="57" y="91"/>
                  <a:pt x="43" y="87"/>
                </a:cubicBezTo>
                <a:close/>
                <a:moveTo>
                  <a:pt x="85" y="88"/>
                </a:moveTo>
                <a:cubicBezTo>
                  <a:pt x="83" y="91"/>
                  <a:pt x="85" y="98"/>
                  <a:pt x="84" y="103"/>
                </a:cubicBezTo>
                <a:cubicBezTo>
                  <a:pt x="84" y="104"/>
                  <a:pt x="82" y="104"/>
                  <a:pt x="82" y="105"/>
                </a:cubicBezTo>
                <a:cubicBezTo>
                  <a:pt x="81" y="108"/>
                  <a:pt x="81" y="111"/>
                  <a:pt x="80" y="113"/>
                </a:cubicBezTo>
                <a:cubicBezTo>
                  <a:pt x="79" y="116"/>
                  <a:pt x="76" y="118"/>
                  <a:pt x="75" y="121"/>
                </a:cubicBezTo>
                <a:cubicBezTo>
                  <a:pt x="82" y="120"/>
                  <a:pt x="90" y="116"/>
                  <a:pt x="88" y="109"/>
                </a:cubicBezTo>
                <a:cubicBezTo>
                  <a:pt x="89" y="108"/>
                  <a:pt x="90" y="107"/>
                  <a:pt x="91" y="107"/>
                </a:cubicBezTo>
                <a:cubicBezTo>
                  <a:pt x="94" y="111"/>
                  <a:pt x="96" y="118"/>
                  <a:pt x="94" y="124"/>
                </a:cubicBezTo>
                <a:cubicBezTo>
                  <a:pt x="95" y="122"/>
                  <a:pt x="97" y="121"/>
                  <a:pt x="98" y="120"/>
                </a:cubicBezTo>
                <a:cubicBezTo>
                  <a:pt x="102" y="114"/>
                  <a:pt x="97" y="104"/>
                  <a:pt x="100" y="96"/>
                </a:cubicBezTo>
                <a:cubicBezTo>
                  <a:pt x="102" y="92"/>
                  <a:pt x="106" y="90"/>
                  <a:pt x="110" y="87"/>
                </a:cubicBezTo>
                <a:cubicBezTo>
                  <a:pt x="104" y="84"/>
                  <a:pt x="95" y="85"/>
                  <a:pt x="88" y="83"/>
                </a:cubicBezTo>
                <a:cubicBezTo>
                  <a:pt x="88" y="86"/>
                  <a:pt x="86" y="86"/>
                  <a:pt x="85" y="8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70" name="Freeform 337"/>
          <p:cNvSpPr>
            <a:spLocks noEditPoints="1"/>
          </p:cNvSpPr>
          <p:nvPr/>
        </p:nvSpPr>
        <p:spPr bwMode="auto">
          <a:xfrm>
            <a:off x="1427163" y="3265488"/>
            <a:ext cx="328612" cy="374650"/>
          </a:xfrm>
          <a:custGeom>
            <a:avLst/>
            <a:gdLst>
              <a:gd name="T0" fmla="*/ 59 w 104"/>
              <a:gd name="T1" fmla="*/ 37 h 119"/>
              <a:gd name="T2" fmla="*/ 103 w 104"/>
              <a:gd name="T3" fmla="*/ 23 h 119"/>
              <a:gd name="T4" fmla="*/ 96 w 104"/>
              <a:gd name="T5" fmla="*/ 63 h 119"/>
              <a:gd name="T6" fmla="*/ 83 w 104"/>
              <a:gd name="T7" fmla="*/ 109 h 119"/>
              <a:gd name="T8" fmla="*/ 42 w 104"/>
              <a:gd name="T9" fmla="*/ 109 h 119"/>
              <a:gd name="T10" fmla="*/ 13 w 104"/>
              <a:gd name="T11" fmla="*/ 117 h 119"/>
              <a:gd name="T12" fmla="*/ 9 w 104"/>
              <a:gd name="T13" fmla="*/ 105 h 119"/>
              <a:gd name="T14" fmla="*/ 21 w 104"/>
              <a:gd name="T15" fmla="*/ 62 h 119"/>
              <a:gd name="T16" fmla="*/ 12 w 104"/>
              <a:gd name="T17" fmla="*/ 31 h 119"/>
              <a:gd name="T18" fmla="*/ 45 w 104"/>
              <a:gd name="T19" fmla="*/ 12 h 119"/>
              <a:gd name="T20" fmla="*/ 43 w 104"/>
              <a:gd name="T21" fmla="*/ 46 h 119"/>
              <a:gd name="T22" fmla="*/ 9 w 104"/>
              <a:gd name="T23" fmla="*/ 91 h 119"/>
              <a:gd name="T24" fmla="*/ 4 w 104"/>
              <a:gd name="T25" fmla="*/ 71 h 119"/>
              <a:gd name="T26" fmla="*/ 24 w 104"/>
              <a:gd name="T27" fmla="*/ 86 h 119"/>
              <a:gd name="T28" fmla="*/ 52 w 104"/>
              <a:gd name="T29" fmla="*/ 68 h 119"/>
              <a:gd name="T30" fmla="*/ 53 w 104"/>
              <a:gd name="T31" fmla="*/ 66 h 119"/>
              <a:gd name="T32" fmla="*/ 3 w 104"/>
              <a:gd name="T33" fmla="*/ 68 h 119"/>
              <a:gd name="T34" fmla="*/ 9 w 104"/>
              <a:gd name="T35" fmla="*/ 114 h 119"/>
              <a:gd name="T36" fmla="*/ 14 w 104"/>
              <a:gd name="T37" fmla="*/ 99 h 119"/>
              <a:gd name="T38" fmla="*/ 7 w 104"/>
              <a:gd name="T39" fmla="*/ 71 h 119"/>
              <a:gd name="T40" fmla="*/ 35 w 104"/>
              <a:gd name="T41" fmla="*/ 32 h 119"/>
              <a:gd name="T42" fmla="*/ 24 w 104"/>
              <a:gd name="T43" fmla="*/ 6 h 119"/>
              <a:gd name="T44" fmla="*/ 16 w 104"/>
              <a:gd name="T45" fmla="*/ 33 h 119"/>
              <a:gd name="T46" fmla="*/ 8 w 104"/>
              <a:gd name="T47" fmla="*/ 22 h 119"/>
              <a:gd name="T48" fmla="*/ 9 w 104"/>
              <a:gd name="T49" fmla="*/ 13 h 119"/>
              <a:gd name="T50" fmla="*/ 32 w 104"/>
              <a:gd name="T51" fmla="*/ 26 h 119"/>
              <a:gd name="T52" fmla="*/ 41 w 104"/>
              <a:gd name="T53" fmla="*/ 49 h 119"/>
              <a:gd name="T54" fmla="*/ 16 w 104"/>
              <a:gd name="T55" fmla="*/ 114 h 119"/>
              <a:gd name="T56" fmla="*/ 28 w 104"/>
              <a:gd name="T57" fmla="*/ 55 h 119"/>
              <a:gd name="T58" fmla="*/ 30 w 104"/>
              <a:gd name="T59" fmla="*/ 25 h 119"/>
              <a:gd name="T60" fmla="*/ 32 w 104"/>
              <a:gd name="T61" fmla="*/ 108 h 119"/>
              <a:gd name="T62" fmla="*/ 31 w 104"/>
              <a:gd name="T63" fmla="*/ 113 h 119"/>
              <a:gd name="T64" fmla="*/ 51 w 104"/>
              <a:gd name="T65" fmla="*/ 83 h 119"/>
              <a:gd name="T66" fmla="*/ 70 w 104"/>
              <a:gd name="T67" fmla="*/ 19 h 119"/>
              <a:gd name="T68" fmla="*/ 77 w 104"/>
              <a:gd name="T69" fmla="*/ 46 h 119"/>
              <a:gd name="T70" fmla="*/ 75 w 104"/>
              <a:gd name="T71" fmla="*/ 80 h 119"/>
              <a:gd name="T72" fmla="*/ 82 w 104"/>
              <a:gd name="T73" fmla="*/ 41 h 119"/>
              <a:gd name="T74" fmla="*/ 73 w 104"/>
              <a:gd name="T75" fmla="*/ 13 h 119"/>
              <a:gd name="T76" fmla="*/ 56 w 104"/>
              <a:gd name="T77" fmla="*/ 31 h 119"/>
              <a:gd name="T78" fmla="*/ 38 w 104"/>
              <a:gd name="T79" fmla="*/ 106 h 119"/>
              <a:gd name="T80" fmla="*/ 71 w 104"/>
              <a:gd name="T81" fmla="*/ 66 h 119"/>
              <a:gd name="T82" fmla="*/ 64 w 104"/>
              <a:gd name="T83" fmla="*/ 58 h 119"/>
              <a:gd name="T84" fmla="*/ 76 w 104"/>
              <a:gd name="T85" fmla="*/ 43 h 119"/>
              <a:gd name="T86" fmla="*/ 63 w 104"/>
              <a:gd name="T87" fmla="*/ 27 h 119"/>
              <a:gd name="T88" fmla="*/ 70 w 104"/>
              <a:gd name="T89" fmla="*/ 43 h 119"/>
              <a:gd name="T90" fmla="*/ 71 w 104"/>
              <a:gd name="T91" fmla="*/ 102 h 119"/>
              <a:gd name="T92" fmla="*/ 81 w 104"/>
              <a:gd name="T93" fmla="*/ 98 h 119"/>
              <a:gd name="T94" fmla="*/ 88 w 104"/>
              <a:gd name="T95" fmla="*/ 64 h 119"/>
              <a:gd name="T96" fmla="*/ 80 w 104"/>
              <a:gd name="T97" fmla="*/ 61 h 119"/>
              <a:gd name="T98" fmla="*/ 78 w 104"/>
              <a:gd name="T99" fmla="*/ 107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04" h="119">
                <a:moveTo>
                  <a:pt x="47" y="57"/>
                </a:moveTo>
                <a:cubicBezTo>
                  <a:pt x="50" y="57"/>
                  <a:pt x="53" y="56"/>
                  <a:pt x="56" y="56"/>
                </a:cubicBezTo>
                <a:cubicBezTo>
                  <a:pt x="58" y="52"/>
                  <a:pt x="60" y="48"/>
                  <a:pt x="62" y="43"/>
                </a:cubicBezTo>
                <a:cubicBezTo>
                  <a:pt x="60" y="41"/>
                  <a:pt x="60" y="40"/>
                  <a:pt x="59" y="37"/>
                </a:cubicBezTo>
                <a:cubicBezTo>
                  <a:pt x="56" y="33"/>
                  <a:pt x="48" y="27"/>
                  <a:pt x="55" y="24"/>
                </a:cubicBezTo>
                <a:cubicBezTo>
                  <a:pt x="59" y="14"/>
                  <a:pt x="78" y="7"/>
                  <a:pt x="91" y="12"/>
                </a:cubicBezTo>
                <a:cubicBezTo>
                  <a:pt x="93" y="13"/>
                  <a:pt x="95" y="14"/>
                  <a:pt x="97" y="15"/>
                </a:cubicBezTo>
                <a:cubicBezTo>
                  <a:pt x="101" y="17"/>
                  <a:pt x="104" y="18"/>
                  <a:pt x="103" y="23"/>
                </a:cubicBezTo>
                <a:cubicBezTo>
                  <a:pt x="96" y="30"/>
                  <a:pt x="90" y="36"/>
                  <a:pt x="84" y="43"/>
                </a:cubicBezTo>
                <a:cubicBezTo>
                  <a:pt x="82" y="48"/>
                  <a:pt x="81" y="53"/>
                  <a:pt x="80" y="58"/>
                </a:cubicBezTo>
                <a:cubicBezTo>
                  <a:pt x="85" y="56"/>
                  <a:pt x="89" y="59"/>
                  <a:pt x="94" y="60"/>
                </a:cubicBezTo>
                <a:cubicBezTo>
                  <a:pt x="94" y="61"/>
                  <a:pt x="95" y="62"/>
                  <a:pt x="96" y="63"/>
                </a:cubicBezTo>
                <a:cubicBezTo>
                  <a:pt x="92" y="74"/>
                  <a:pt x="86" y="84"/>
                  <a:pt x="84" y="96"/>
                </a:cubicBezTo>
                <a:cubicBezTo>
                  <a:pt x="86" y="97"/>
                  <a:pt x="86" y="96"/>
                  <a:pt x="89" y="97"/>
                </a:cubicBezTo>
                <a:cubicBezTo>
                  <a:pt x="91" y="101"/>
                  <a:pt x="91" y="108"/>
                  <a:pt x="85" y="109"/>
                </a:cubicBezTo>
                <a:cubicBezTo>
                  <a:pt x="85" y="109"/>
                  <a:pt x="84" y="109"/>
                  <a:pt x="83" y="109"/>
                </a:cubicBezTo>
                <a:cubicBezTo>
                  <a:pt x="80" y="109"/>
                  <a:pt x="77" y="110"/>
                  <a:pt x="76" y="108"/>
                </a:cubicBezTo>
                <a:cubicBezTo>
                  <a:pt x="73" y="109"/>
                  <a:pt x="71" y="108"/>
                  <a:pt x="68" y="108"/>
                </a:cubicBezTo>
                <a:cubicBezTo>
                  <a:pt x="68" y="107"/>
                  <a:pt x="68" y="107"/>
                  <a:pt x="67" y="106"/>
                </a:cubicBezTo>
                <a:cubicBezTo>
                  <a:pt x="59" y="106"/>
                  <a:pt x="50" y="109"/>
                  <a:pt x="42" y="109"/>
                </a:cubicBezTo>
                <a:cubicBezTo>
                  <a:pt x="41" y="112"/>
                  <a:pt x="37" y="113"/>
                  <a:pt x="34" y="113"/>
                </a:cubicBezTo>
                <a:cubicBezTo>
                  <a:pt x="34" y="114"/>
                  <a:pt x="33" y="115"/>
                  <a:pt x="33" y="116"/>
                </a:cubicBezTo>
                <a:cubicBezTo>
                  <a:pt x="28" y="119"/>
                  <a:pt x="20" y="117"/>
                  <a:pt x="16" y="118"/>
                </a:cubicBezTo>
                <a:cubicBezTo>
                  <a:pt x="15" y="117"/>
                  <a:pt x="14" y="118"/>
                  <a:pt x="13" y="117"/>
                </a:cubicBezTo>
                <a:cubicBezTo>
                  <a:pt x="13" y="116"/>
                  <a:pt x="13" y="115"/>
                  <a:pt x="13" y="115"/>
                </a:cubicBezTo>
                <a:cubicBezTo>
                  <a:pt x="12" y="115"/>
                  <a:pt x="12" y="116"/>
                  <a:pt x="12" y="117"/>
                </a:cubicBezTo>
                <a:cubicBezTo>
                  <a:pt x="6" y="118"/>
                  <a:pt x="4" y="110"/>
                  <a:pt x="5" y="107"/>
                </a:cubicBezTo>
                <a:cubicBezTo>
                  <a:pt x="7" y="107"/>
                  <a:pt x="7" y="105"/>
                  <a:pt x="9" y="105"/>
                </a:cubicBezTo>
                <a:cubicBezTo>
                  <a:pt x="8" y="99"/>
                  <a:pt x="7" y="93"/>
                  <a:pt x="5" y="87"/>
                </a:cubicBezTo>
                <a:cubicBezTo>
                  <a:pt x="4" y="81"/>
                  <a:pt x="1" y="76"/>
                  <a:pt x="0" y="70"/>
                </a:cubicBezTo>
                <a:cubicBezTo>
                  <a:pt x="0" y="61"/>
                  <a:pt x="16" y="64"/>
                  <a:pt x="20" y="62"/>
                </a:cubicBezTo>
                <a:cubicBezTo>
                  <a:pt x="21" y="62"/>
                  <a:pt x="21" y="61"/>
                  <a:pt x="21" y="62"/>
                </a:cubicBezTo>
                <a:cubicBezTo>
                  <a:pt x="20" y="59"/>
                  <a:pt x="20" y="55"/>
                  <a:pt x="20" y="52"/>
                </a:cubicBezTo>
                <a:cubicBezTo>
                  <a:pt x="19" y="50"/>
                  <a:pt x="19" y="48"/>
                  <a:pt x="18" y="46"/>
                </a:cubicBezTo>
                <a:cubicBezTo>
                  <a:pt x="18" y="44"/>
                  <a:pt x="17" y="43"/>
                  <a:pt x="16" y="41"/>
                </a:cubicBezTo>
                <a:cubicBezTo>
                  <a:pt x="15" y="37"/>
                  <a:pt x="15" y="33"/>
                  <a:pt x="12" y="31"/>
                </a:cubicBezTo>
                <a:cubicBezTo>
                  <a:pt x="10" y="27"/>
                  <a:pt x="5" y="26"/>
                  <a:pt x="3" y="23"/>
                </a:cubicBezTo>
                <a:cubicBezTo>
                  <a:pt x="2" y="21"/>
                  <a:pt x="2" y="19"/>
                  <a:pt x="0" y="18"/>
                </a:cubicBezTo>
                <a:cubicBezTo>
                  <a:pt x="1" y="4"/>
                  <a:pt x="28" y="0"/>
                  <a:pt x="39" y="7"/>
                </a:cubicBezTo>
                <a:cubicBezTo>
                  <a:pt x="41" y="8"/>
                  <a:pt x="44" y="10"/>
                  <a:pt x="45" y="12"/>
                </a:cubicBezTo>
                <a:cubicBezTo>
                  <a:pt x="45" y="12"/>
                  <a:pt x="45" y="14"/>
                  <a:pt x="45" y="14"/>
                </a:cubicBezTo>
                <a:cubicBezTo>
                  <a:pt x="45" y="16"/>
                  <a:pt x="43" y="19"/>
                  <a:pt x="42" y="21"/>
                </a:cubicBezTo>
                <a:cubicBezTo>
                  <a:pt x="40" y="24"/>
                  <a:pt x="38" y="29"/>
                  <a:pt x="38" y="31"/>
                </a:cubicBezTo>
                <a:cubicBezTo>
                  <a:pt x="38" y="37"/>
                  <a:pt x="41" y="42"/>
                  <a:pt x="43" y="46"/>
                </a:cubicBezTo>
                <a:cubicBezTo>
                  <a:pt x="45" y="50"/>
                  <a:pt x="45" y="53"/>
                  <a:pt x="47" y="57"/>
                </a:cubicBezTo>
                <a:close/>
                <a:moveTo>
                  <a:pt x="3" y="73"/>
                </a:moveTo>
                <a:cubicBezTo>
                  <a:pt x="3" y="73"/>
                  <a:pt x="3" y="73"/>
                  <a:pt x="3" y="73"/>
                </a:cubicBezTo>
                <a:cubicBezTo>
                  <a:pt x="5" y="79"/>
                  <a:pt x="8" y="85"/>
                  <a:pt x="9" y="91"/>
                </a:cubicBezTo>
                <a:cubicBezTo>
                  <a:pt x="10" y="96"/>
                  <a:pt x="10" y="102"/>
                  <a:pt x="13" y="106"/>
                </a:cubicBezTo>
                <a:cubicBezTo>
                  <a:pt x="12" y="97"/>
                  <a:pt x="8" y="88"/>
                  <a:pt x="7" y="79"/>
                </a:cubicBezTo>
                <a:cubicBezTo>
                  <a:pt x="7" y="79"/>
                  <a:pt x="6" y="78"/>
                  <a:pt x="6" y="77"/>
                </a:cubicBezTo>
                <a:cubicBezTo>
                  <a:pt x="5" y="75"/>
                  <a:pt x="4" y="73"/>
                  <a:pt x="4" y="71"/>
                </a:cubicBezTo>
                <a:cubicBezTo>
                  <a:pt x="4" y="71"/>
                  <a:pt x="4" y="70"/>
                  <a:pt x="4" y="70"/>
                </a:cubicBezTo>
                <a:cubicBezTo>
                  <a:pt x="10" y="66"/>
                  <a:pt x="16" y="69"/>
                  <a:pt x="21" y="69"/>
                </a:cubicBezTo>
                <a:cubicBezTo>
                  <a:pt x="23" y="69"/>
                  <a:pt x="25" y="67"/>
                  <a:pt x="27" y="69"/>
                </a:cubicBezTo>
                <a:cubicBezTo>
                  <a:pt x="27" y="75"/>
                  <a:pt x="23" y="81"/>
                  <a:pt x="24" y="86"/>
                </a:cubicBezTo>
                <a:cubicBezTo>
                  <a:pt x="21" y="91"/>
                  <a:pt x="21" y="100"/>
                  <a:pt x="18" y="106"/>
                </a:cubicBezTo>
                <a:cubicBezTo>
                  <a:pt x="25" y="106"/>
                  <a:pt x="29" y="105"/>
                  <a:pt x="35" y="105"/>
                </a:cubicBezTo>
                <a:cubicBezTo>
                  <a:pt x="37" y="101"/>
                  <a:pt x="40" y="97"/>
                  <a:pt x="41" y="91"/>
                </a:cubicBezTo>
                <a:cubicBezTo>
                  <a:pt x="45" y="84"/>
                  <a:pt x="49" y="75"/>
                  <a:pt x="52" y="68"/>
                </a:cubicBezTo>
                <a:cubicBezTo>
                  <a:pt x="47" y="67"/>
                  <a:pt x="43" y="69"/>
                  <a:pt x="39" y="69"/>
                </a:cubicBezTo>
                <a:cubicBezTo>
                  <a:pt x="36" y="69"/>
                  <a:pt x="33" y="70"/>
                  <a:pt x="31" y="69"/>
                </a:cubicBezTo>
                <a:cubicBezTo>
                  <a:pt x="37" y="65"/>
                  <a:pt x="45" y="67"/>
                  <a:pt x="51" y="65"/>
                </a:cubicBezTo>
                <a:cubicBezTo>
                  <a:pt x="52" y="65"/>
                  <a:pt x="52" y="66"/>
                  <a:pt x="53" y="66"/>
                </a:cubicBezTo>
                <a:cubicBezTo>
                  <a:pt x="54" y="63"/>
                  <a:pt x="55" y="61"/>
                  <a:pt x="55" y="58"/>
                </a:cubicBezTo>
                <a:cubicBezTo>
                  <a:pt x="48" y="59"/>
                  <a:pt x="42" y="60"/>
                  <a:pt x="36" y="60"/>
                </a:cubicBezTo>
                <a:cubicBezTo>
                  <a:pt x="25" y="62"/>
                  <a:pt x="14" y="67"/>
                  <a:pt x="6" y="67"/>
                </a:cubicBezTo>
                <a:cubicBezTo>
                  <a:pt x="5" y="67"/>
                  <a:pt x="4" y="68"/>
                  <a:pt x="3" y="68"/>
                </a:cubicBezTo>
                <a:cubicBezTo>
                  <a:pt x="3" y="70"/>
                  <a:pt x="3" y="71"/>
                  <a:pt x="3" y="73"/>
                </a:cubicBezTo>
                <a:close/>
                <a:moveTo>
                  <a:pt x="9" y="114"/>
                </a:moveTo>
                <a:cubicBezTo>
                  <a:pt x="12" y="114"/>
                  <a:pt x="11" y="105"/>
                  <a:pt x="7" y="109"/>
                </a:cubicBezTo>
                <a:cubicBezTo>
                  <a:pt x="7" y="110"/>
                  <a:pt x="7" y="113"/>
                  <a:pt x="9" y="114"/>
                </a:cubicBezTo>
                <a:close/>
                <a:moveTo>
                  <a:pt x="8" y="75"/>
                </a:moveTo>
                <a:cubicBezTo>
                  <a:pt x="8" y="76"/>
                  <a:pt x="9" y="77"/>
                  <a:pt x="9" y="79"/>
                </a:cubicBezTo>
                <a:cubicBezTo>
                  <a:pt x="10" y="82"/>
                  <a:pt x="11" y="86"/>
                  <a:pt x="12" y="90"/>
                </a:cubicBezTo>
                <a:cubicBezTo>
                  <a:pt x="12" y="93"/>
                  <a:pt x="13" y="96"/>
                  <a:pt x="14" y="99"/>
                </a:cubicBezTo>
                <a:cubicBezTo>
                  <a:pt x="15" y="101"/>
                  <a:pt x="14" y="105"/>
                  <a:pt x="17" y="106"/>
                </a:cubicBezTo>
                <a:cubicBezTo>
                  <a:pt x="17" y="105"/>
                  <a:pt x="16" y="106"/>
                  <a:pt x="16" y="104"/>
                </a:cubicBezTo>
                <a:cubicBezTo>
                  <a:pt x="19" y="94"/>
                  <a:pt x="22" y="83"/>
                  <a:pt x="24" y="71"/>
                </a:cubicBezTo>
                <a:cubicBezTo>
                  <a:pt x="20" y="70"/>
                  <a:pt x="12" y="69"/>
                  <a:pt x="7" y="71"/>
                </a:cubicBezTo>
                <a:cubicBezTo>
                  <a:pt x="8" y="72"/>
                  <a:pt x="9" y="75"/>
                  <a:pt x="8" y="75"/>
                </a:cubicBezTo>
                <a:close/>
                <a:moveTo>
                  <a:pt x="41" y="49"/>
                </a:moveTo>
                <a:cubicBezTo>
                  <a:pt x="41" y="48"/>
                  <a:pt x="41" y="47"/>
                  <a:pt x="40" y="46"/>
                </a:cubicBezTo>
                <a:cubicBezTo>
                  <a:pt x="39" y="41"/>
                  <a:pt x="35" y="36"/>
                  <a:pt x="35" y="32"/>
                </a:cubicBezTo>
                <a:cubicBezTo>
                  <a:pt x="34" y="26"/>
                  <a:pt x="41" y="20"/>
                  <a:pt x="43" y="16"/>
                </a:cubicBezTo>
                <a:cubicBezTo>
                  <a:pt x="44" y="13"/>
                  <a:pt x="40" y="12"/>
                  <a:pt x="37" y="10"/>
                </a:cubicBezTo>
                <a:cubicBezTo>
                  <a:pt x="37" y="9"/>
                  <a:pt x="36" y="8"/>
                  <a:pt x="36" y="8"/>
                </a:cubicBezTo>
                <a:cubicBezTo>
                  <a:pt x="33" y="6"/>
                  <a:pt x="28" y="6"/>
                  <a:pt x="24" y="6"/>
                </a:cubicBezTo>
                <a:cubicBezTo>
                  <a:pt x="14" y="7"/>
                  <a:pt x="8" y="9"/>
                  <a:pt x="4" y="14"/>
                </a:cubicBezTo>
                <a:cubicBezTo>
                  <a:pt x="2" y="17"/>
                  <a:pt x="4" y="20"/>
                  <a:pt x="7" y="23"/>
                </a:cubicBezTo>
                <a:cubicBezTo>
                  <a:pt x="10" y="27"/>
                  <a:pt x="15" y="28"/>
                  <a:pt x="16" y="32"/>
                </a:cubicBezTo>
                <a:cubicBezTo>
                  <a:pt x="17" y="32"/>
                  <a:pt x="16" y="33"/>
                  <a:pt x="16" y="33"/>
                </a:cubicBezTo>
                <a:cubicBezTo>
                  <a:pt x="18" y="42"/>
                  <a:pt x="23" y="51"/>
                  <a:pt x="22" y="61"/>
                </a:cubicBezTo>
                <a:cubicBezTo>
                  <a:pt x="23" y="61"/>
                  <a:pt x="25" y="61"/>
                  <a:pt x="26" y="60"/>
                </a:cubicBezTo>
                <a:cubicBezTo>
                  <a:pt x="25" y="52"/>
                  <a:pt x="23" y="40"/>
                  <a:pt x="20" y="31"/>
                </a:cubicBezTo>
                <a:cubicBezTo>
                  <a:pt x="17" y="28"/>
                  <a:pt x="11" y="25"/>
                  <a:pt x="8" y="22"/>
                </a:cubicBezTo>
                <a:cubicBezTo>
                  <a:pt x="7" y="21"/>
                  <a:pt x="6" y="20"/>
                  <a:pt x="6" y="19"/>
                </a:cubicBezTo>
                <a:cubicBezTo>
                  <a:pt x="6" y="18"/>
                  <a:pt x="8" y="15"/>
                  <a:pt x="8" y="14"/>
                </a:cubicBezTo>
                <a:cubicBezTo>
                  <a:pt x="9" y="14"/>
                  <a:pt x="9" y="14"/>
                  <a:pt x="9" y="14"/>
                </a:cubicBezTo>
                <a:cubicBezTo>
                  <a:pt x="9" y="14"/>
                  <a:pt x="9" y="14"/>
                  <a:pt x="9" y="13"/>
                </a:cubicBezTo>
                <a:cubicBezTo>
                  <a:pt x="11" y="12"/>
                  <a:pt x="13" y="10"/>
                  <a:pt x="14" y="10"/>
                </a:cubicBezTo>
                <a:cubicBezTo>
                  <a:pt x="21" y="8"/>
                  <a:pt x="30" y="10"/>
                  <a:pt x="35" y="11"/>
                </a:cubicBezTo>
                <a:cubicBezTo>
                  <a:pt x="37" y="13"/>
                  <a:pt x="38" y="14"/>
                  <a:pt x="39" y="17"/>
                </a:cubicBezTo>
                <a:cubicBezTo>
                  <a:pt x="37" y="20"/>
                  <a:pt x="35" y="23"/>
                  <a:pt x="32" y="26"/>
                </a:cubicBezTo>
                <a:cubicBezTo>
                  <a:pt x="32" y="29"/>
                  <a:pt x="30" y="30"/>
                  <a:pt x="31" y="33"/>
                </a:cubicBezTo>
                <a:cubicBezTo>
                  <a:pt x="33" y="39"/>
                  <a:pt x="38" y="47"/>
                  <a:pt x="40" y="52"/>
                </a:cubicBezTo>
                <a:cubicBezTo>
                  <a:pt x="41" y="54"/>
                  <a:pt x="41" y="57"/>
                  <a:pt x="44" y="57"/>
                </a:cubicBezTo>
                <a:cubicBezTo>
                  <a:pt x="44" y="55"/>
                  <a:pt x="42" y="52"/>
                  <a:pt x="41" y="49"/>
                </a:cubicBezTo>
                <a:close/>
                <a:moveTo>
                  <a:pt x="16" y="114"/>
                </a:moveTo>
                <a:cubicBezTo>
                  <a:pt x="17" y="113"/>
                  <a:pt x="17" y="114"/>
                  <a:pt x="18" y="114"/>
                </a:cubicBezTo>
                <a:cubicBezTo>
                  <a:pt x="18" y="113"/>
                  <a:pt x="18" y="111"/>
                  <a:pt x="17" y="110"/>
                </a:cubicBezTo>
                <a:cubicBezTo>
                  <a:pt x="15" y="111"/>
                  <a:pt x="15" y="112"/>
                  <a:pt x="16" y="114"/>
                </a:cubicBezTo>
                <a:close/>
                <a:moveTo>
                  <a:pt x="22" y="12"/>
                </a:moveTo>
                <a:cubicBezTo>
                  <a:pt x="15" y="12"/>
                  <a:pt x="11" y="14"/>
                  <a:pt x="9" y="19"/>
                </a:cubicBezTo>
                <a:cubicBezTo>
                  <a:pt x="13" y="23"/>
                  <a:pt x="18" y="26"/>
                  <a:pt x="22" y="28"/>
                </a:cubicBezTo>
                <a:cubicBezTo>
                  <a:pt x="25" y="36"/>
                  <a:pt x="25" y="45"/>
                  <a:pt x="28" y="55"/>
                </a:cubicBezTo>
                <a:cubicBezTo>
                  <a:pt x="27" y="55"/>
                  <a:pt x="27" y="58"/>
                  <a:pt x="28" y="60"/>
                </a:cubicBezTo>
                <a:cubicBezTo>
                  <a:pt x="32" y="58"/>
                  <a:pt x="36" y="58"/>
                  <a:pt x="40" y="58"/>
                </a:cubicBezTo>
                <a:cubicBezTo>
                  <a:pt x="37" y="48"/>
                  <a:pt x="30" y="39"/>
                  <a:pt x="28" y="28"/>
                </a:cubicBezTo>
                <a:cubicBezTo>
                  <a:pt x="30" y="28"/>
                  <a:pt x="29" y="26"/>
                  <a:pt x="30" y="25"/>
                </a:cubicBezTo>
                <a:cubicBezTo>
                  <a:pt x="33" y="22"/>
                  <a:pt x="35" y="20"/>
                  <a:pt x="36" y="16"/>
                </a:cubicBezTo>
                <a:cubicBezTo>
                  <a:pt x="33" y="13"/>
                  <a:pt x="28" y="12"/>
                  <a:pt x="22" y="12"/>
                </a:cubicBezTo>
                <a:close/>
                <a:moveTo>
                  <a:pt x="31" y="113"/>
                </a:moveTo>
                <a:cubicBezTo>
                  <a:pt x="32" y="111"/>
                  <a:pt x="32" y="109"/>
                  <a:pt x="32" y="108"/>
                </a:cubicBezTo>
                <a:cubicBezTo>
                  <a:pt x="28" y="109"/>
                  <a:pt x="23" y="107"/>
                  <a:pt x="19" y="109"/>
                </a:cubicBezTo>
                <a:cubicBezTo>
                  <a:pt x="20" y="110"/>
                  <a:pt x="20" y="113"/>
                  <a:pt x="21" y="115"/>
                </a:cubicBezTo>
                <a:cubicBezTo>
                  <a:pt x="24" y="115"/>
                  <a:pt x="28" y="116"/>
                  <a:pt x="30" y="113"/>
                </a:cubicBezTo>
                <a:cubicBezTo>
                  <a:pt x="30" y="114"/>
                  <a:pt x="31" y="112"/>
                  <a:pt x="31" y="113"/>
                </a:cubicBezTo>
                <a:close/>
                <a:moveTo>
                  <a:pt x="42" y="103"/>
                </a:moveTo>
                <a:cubicBezTo>
                  <a:pt x="44" y="99"/>
                  <a:pt x="45" y="95"/>
                  <a:pt x="47" y="91"/>
                </a:cubicBezTo>
                <a:cubicBezTo>
                  <a:pt x="48" y="88"/>
                  <a:pt x="50" y="87"/>
                  <a:pt x="50" y="84"/>
                </a:cubicBezTo>
                <a:cubicBezTo>
                  <a:pt x="51" y="84"/>
                  <a:pt x="50" y="83"/>
                  <a:pt x="51" y="83"/>
                </a:cubicBezTo>
                <a:cubicBezTo>
                  <a:pt x="54" y="75"/>
                  <a:pt x="58" y="68"/>
                  <a:pt x="60" y="60"/>
                </a:cubicBezTo>
                <a:cubicBezTo>
                  <a:pt x="63" y="54"/>
                  <a:pt x="67" y="47"/>
                  <a:pt x="68" y="40"/>
                </a:cubicBezTo>
                <a:cubicBezTo>
                  <a:pt x="66" y="35"/>
                  <a:pt x="62" y="32"/>
                  <a:pt x="60" y="27"/>
                </a:cubicBezTo>
                <a:cubicBezTo>
                  <a:pt x="62" y="23"/>
                  <a:pt x="66" y="21"/>
                  <a:pt x="70" y="19"/>
                </a:cubicBezTo>
                <a:cubicBezTo>
                  <a:pt x="76" y="17"/>
                  <a:pt x="86" y="16"/>
                  <a:pt x="92" y="19"/>
                </a:cubicBezTo>
                <a:cubicBezTo>
                  <a:pt x="93" y="19"/>
                  <a:pt x="95" y="20"/>
                  <a:pt x="95" y="21"/>
                </a:cubicBezTo>
                <a:cubicBezTo>
                  <a:pt x="96" y="24"/>
                  <a:pt x="92" y="27"/>
                  <a:pt x="90" y="29"/>
                </a:cubicBezTo>
                <a:cubicBezTo>
                  <a:pt x="86" y="34"/>
                  <a:pt x="80" y="39"/>
                  <a:pt x="77" y="46"/>
                </a:cubicBezTo>
                <a:cubicBezTo>
                  <a:pt x="77" y="50"/>
                  <a:pt x="75" y="54"/>
                  <a:pt x="75" y="58"/>
                </a:cubicBezTo>
                <a:cubicBezTo>
                  <a:pt x="75" y="58"/>
                  <a:pt x="74" y="58"/>
                  <a:pt x="74" y="58"/>
                </a:cubicBezTo>
                <a:cubicBezTo>
                  <a:pt x="73" y="70"/>
                  <a:pt x="70" y="86"/>
                  <a:pt x="71" y="99"/>
                </a:cubicBezTo>
                <a:cubicBezTo>
                  <a:pt x="73" y="95"/>
                  <a:pt x="73" y="85"/>
                  <a:pt x="75" y="80"/>
                </a:cubicBezTo>
                <a:cubicBezTo>
                  <a:pt x="75" y="79"/>
                  <a:pt x="74" y="81"/>
                  <a:pt x="73" y="80"/>
                </a:cubicBezTo>
                <a:cubicBezTo>
                  <a:pt x="73" y="79"/>
                  <a:pt x="74" y="79"/>
                  <a:pt x="74" y="79"/>
                </a:cubicBezTo>
                <a:cubicBezTo>
                  <a:pt x="75" y="78"/>
                  <a:pt x="75" y="80"/>
                  <a:pt x="75" y="79"/>
                </a:cubicBezTo>
                <a:cubicBezTo>
                  <a:pt x="76" y="68"/>
                  <a:pt x="79" y="51"/>
                  <a:pt x="82" y="41"/>
                </a:cubicBezTo>
                <a:cubicBezTo>
                  <a:pt x="82" y="40"/>
                  <a:pt x="83" y="40"/>
                  <a:pt x="84" y="40"/>
                </a:cubicBezTo>
                <a:cubicBezTo>
                  <a:pt x="89" y="33"/>
                  <a:pt x="95" y="29"/>
                  <a:pt x="100" y="22"/>
                </a:cubicBezTo>
                <a:cubicBezTo>
                  <a:pt x="100" y="22"/>
                  <a:pt x="100" y="21"/>
                  <a:pt x="100" y="20"/>
                </a:cubicBezTo>
                <a:cubicBezTo>
                  <a:pt x="94" y="14"/>
                  <a:pt x="84" y="11"/>
                  <a:pt x="73" y="13"/>
                </a:cubicBezTo>
                <a:cubicBezTo>
                  <a:pt x="70" y="14"/>
                  <a:pt x="63" y="18"/>
                  <a:pt x="60" y="20"/>
                </a:cubicBezTo>
                <a:cubicBezTo>
                  <a:pt x="59" y="21"/>
                  <a:pt x="58" y="24"/>
                  <a:pt x="57" y="25"/>
                </a:cubicBezTo>
                <a:cubicBezTo>
                  <a:pt x="57" y="26"/>
                  <a:pt x="56" y="25"/>
                  <a:pt x="56" y="26"/>
                </a:cubicBezTo>
                <a:cubicBezTo>
                  <a:pt x="55" y="27"/>
                  <a:pt x="55" y="29"/>
                  <a:pt x="56" y="31"/>
                </a:cubicBezTo>
                <a:cubicBezTo>
                  <a:pt x="57" y="31"/>
                  <a:pt x="58" y="33"/>
                  <a:pt x="59" y="34"/>
                </a:cubicBezTo>
                <a:cubicBezTo>
                  <a:pt x="60" y="36"/>
                  <a:pt x="63" y="40"/>
                  <a:pt x="65" y="43"/>
                </a:cubicBezTo>
                <a:cubicBezTo>
                  <a:pt x="62" y="46"/>
                  <a:pt x="62" y="51"/>
                  <a:pt x="59" y="55"/>
                </a:cubicBezTo>
                <a:cubicBezTo>
                  <a:pt x="53" y="74"/>
                  <a:pt x="44" y="89"/>
                  <a:pt x="38" y="106"/>
                </a:cubicBezTo>
                <a:cubicBezTo>
                  <a:pt x="35" y="107"/>
                  <a:pt x="35" y="109"/>
                  <a:pt x="35" y="112"/>
                </a:cubicBezTo>
                <a:cubicBezTo>
                  <a:pt x="39" y="110"/>
                  <a:pt x="40" y="106"/>
                  <a:pt x="42" y="103"/>
                </a:cubicBezTo>
                <a:close/>
                <a:moveTo>
                  <a:pt x="68" y="103"/>
                </a:moveTo>
                <a:cubicBezTo>
                  <a:pt x="68" y="91"/>
                  <a:pt x="70" y="78"/>
                  <a:pt x="71" y="66"/>
                </a:cubicBezTo>
                <a:cubicBezTo>
                  <a:pt x="69" y="65"/>
                  <a:pt x="65" y="67"/>
                  <a:pt x="62" y="65"/>
                </a:cubicBezTo>
                <a:cubicBezTo>
                  <a:pt x="65" y="64"/>
                  <a:pt x="68" y="63"/>
                  <a:pt x="72" y="63"/>
                </a:cubicBezTo>
                <a:cubicBezTo>
                  <a:pt x="71" y="62"/>
                  <a:pt x="73" y="59"/>
                  <a:pt x="72" y="59"/>
                </a:cubicBezTo>
                <a:cubicBezTo>
                  <a:pt x="70" y="57"/>
                  <a:pt x="66" y="60"/>
                  <a:pt x="64" y="58"/>
                </a:cubicBezTo>
                <a:cubicBezTo>
                  <a:pt x="57" y="75"/>
                  <a:pt x="50" y="90"/>
                  <a:pt x="43" y="106"/>
                </a:cubicBezTo>
                <a:cubicBezTo>
                  <a:pt x="50" y="106"/>
                  <a:pt x="59" y="104"/>
                  <a:pt x="68" y="103"/>
                </a:cubicBezTo>
                <a:close/>
                <a:moveTo>
                  <a:pt x="73" y="56"/>
                </a:moveTo>
                <a:cubicBezTo>
                  <a:pt x="74" y="51"/>
                  <a:pt x="75" y="47"/>
                  <a:pt x="76" y="43"/>
                </a:cubicBezTo>
                <a:cubicBezTo>
                  <a:pt x="81" y="35"/>
                  <a:pt x="88" y="30"/>
                  <a:pt x="93" y="23"/>
                </a:cubicBezTo>
                <a:cubicBezTo>
                  <a:pt x="92" y="22"/>
                  <a:pt x="91" y="22"/>
                  <a:pt x="91" y="21"/>
                </a:cubicBezTo>
                <a:cubicBezTo>
                  <a:pt x="86" y="20"/>
                  <a:pt x="81" y="19"/>
                  <a:pt x="74" y="20"/>
                </a:cubicBezTo>
                <a:cubicBezTo>
                  <a:pt x="71" y="21"/>
                  <a:pt x="63" y="25"/>
                  <a:pt x="63" y="27"/>
                </a:cubicBezTo>
                <a:cubicBezTo>
                  <a:pt x="63" y="29"/>
                  <a:pt x="65" y="31"/>
                  <a:pt x="66" y="33"/>
                </a:cubicBezTo>
                <a:cubicBezTo>
                  <a:pt x="67" y="34"/>
                  <a:pt x="68" y="37"/>
                  <a:pt x="69" y="38"/>
                </a:cubicBezTo>
                <a:cubicBezTo>
                  <a:pt x="69" y="39"/>
                  <a:pt x="70" y="39"/>
                  <a:pt x="70" y="39"/>
                </a:cubicBezTo>
                <a:cubicBezTo>
                  <a:pt x="71" y="40"/>
                  <a:pt x="71" y="43"/>
                  <a:pt x="70" y="43"/>
                </a:cubicBezTo>
                <a:cubicBezTo>
                  <a:pt x="69" y="47"/>
                  <a:pt x="65" y="53"/>
                  <a:pt x="65" y="56"/>
                </a:cubicBezTo>
                <a:cubicBezTo>
                  <a:pt x="67" y="55"/>
                  <a:pt x="71" y="56"/>
                  <a:pt x="73" y="56"/>
                </a:cubicBezTo>
                <a:close/>
                <a:moveTo>
                  <a:pt x="76" y="103"/>
                </a:moveTo>
                <a:cubicBezTo>
                  <a:pt x="74" y="102"/>
                  <a:pt x="73" y="102"/>
                  <a:pt x="71" y="102"/>
                </a:cubicBezTo>
                <a:cubicBezTo>
                  <a:pt x="71" y="101"/>
                  <a:pt x="71" y="100"/>
                  <a:pt x="70" y="100"/>
                </a:cubicBezTo>
                <a:cubicBezTo>
                  <a:pt x="70" y="101"/>
                  <a:pt x="71" y="103"/>
                  <a:pt x="70" y="104"/>
                </a:cubicBezTo>
                <a:cubicBezTo>
                  <a:pt x="71" y="106"/>
                  <a:pt x="77" y="107"/>
                  <a:pt x="76" y="103"/>
                </a:cubicBezTo>
                <a:close/>
                <a:moveTo>
                  <a:pt x="81" y="98"/>
                </a:moveTo>
                <a:cubicBezTo>
                  <a:pt x="81" y="97"/>
                  <a:pt x="81" y="96"/>
                  <a:pt x="81" y="96"/>
                </a:cubicBezTo>
                <a:cubicBezTo>
                  <a:pt x="83" y="92"/>
                  <a:pt x="84" y="87"/>
                  <a:pt x="85" y="82"/>
                </a:cubicBezTo>
                <a:cubicBezTo>
                  <a:pt x="88" y="77"/>
                  <a:pt x="93" y="67"/>
                  <a:pt x="91" y="62"/>
                </a:cubicBezTo>
                <a:cubicBezTo>
                  <a:pt x="92" y="64"/>
                  <a:pt x="90" y="64"/>
                  <a:pt x="88" y="64"/>
                </a:cubicBezTo>
                <a:cubicBezTo>
                  <a:pt x="85" y="64"/>
                  <a:pt x="80" y="66"/>
                  <a:pt x="80" y="63"/>
                </a:cubicBezTo>
                <a:cubicBezTo>
                  <a:pt x="83" y="62"/>
                  <a:pt x="87" y="63"/>
                  <a:pt x="89" y="61"/>
                </a:cubicBezTo>
                <a:cubicBezTo>
                  <a:pt x="85" y="60"/>
                  <a:pt x="82" y="61"/>
                  <a:pt x="80" y="59"/>
                </a:cubicBezTo>
                <a:cubicBezTo>
                  <a:pt x="80" y="60"/>
                  <a:pt x="80" y="60"/>
                  <a:pt x="80" y="61"/>
                </a:cubicBezTo>
                <a:cubicBezTo>
                  <a:pt x="78" y="67"/>
                  <a:pt x="78" y="75"/>
                  <a:pt x="77" y="82"/>
                </a:cubicBezTo>
                <a:cubicBezTo>
                  <a:pt x="76" y="87"/>
                  <a:pt x="74" y="94"/>
                  <a:pt x="75" y="99"/>
                </a:cubicBezTo>
                <a:cubicBezTo>
                  <a:pt x="77" y="98"/>
                  <a:pt x="79" y="98"/>
                  <a:pt x="81" y="98"/>
                </a:cubicBezTo>
                <a:close/>
                <a:moveTo>
                  <a:pt x="78" y="107"/>
                </a:moveTo>
                <a:cubicBezTo>
                  <a:pt x="84" y="107"/>
                  <a:pt x="90" y="105"/>
                  <a:pt x="86" y="100"/>
                </a:cubicBezTo>
                <a:cubicBezTo>
                  <a:pt x="85" y="100"/>
                  <a:pt x="82" y="100"/>
                  <a:pt x="79" y="100"/>
                </a:cubicBezTo>
                <a:cubicBezTo>
                  <a:pt x="79" y="103"/>
                  <a:pt x="79" y="105"/>
                  <a:pt x="78" y="10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71" name="Freeform 338"/>
          <p:cNvSpPr/>
          <p:nvPr/>
        </p:nvSpPr>
        <p:spPr bwMode="auto">
          <a:xfrm>
            <a:off x="4089400" y="2784475"/>
            <a:ext cx="19050" cy="28575"/>
          </a:xfrm>
          <a:custGeom>
            <a:avLst/>
            <a:gdLst>
              <a:gd name="T0" fmla="*/ 6 w 6"/>
              <a:gd name="T1" fmla="*/ 0 h 9"/>
              <a:gd name="T2" fmla="*/ 6 w 6"/>
              <a:gd name="T3" fmla="*/ 3 h 9"/>
              <a:gd name="T4" fmla="*/ 5 w 6"/>
              <a:gd name="T5" fmla="*/ 3 h 9"/>
              <a:gd name="T6" fmla="*/ 4 w 6"/>
              <a:gd name="T7" fmla="*/ 5 h 9"/>
              <a:gd name="T8" fmla="*/ 4 w 6"/>
              <a:gd name="T9" fmla="*/ 7 h 9"/>
              <a:gd name="T10" fmla="*/ 3 w 6"/>
              <a:gd name="T11" fmla="*/ 6 h 9"/>
              <a:gd name="T12" fmla="*/ 2 w 6"/>
              <a:gd name="T13" fmla="*/ 9 h 9"/>
              <a:gd name="T14" fmla="*/ 2 w 6"/>
              <a:gd name="T15" fmla="*/ 5 h 9"/>
              <a:gd name="T16" fmla="*/ 0 w 6"/>
              <a:gd name="T17" fmla="*/ 2 h 9"/>
              <a:gd name="T18" fmla="*/ 3 w 6"/>
              <a:gd name="T19" fmla="*/ 4 h 9"/>
              <a:gd name="T20" fmla="*/ 4 w 6"/>
              <a:gd name="T21" fmla="*/ 2 h 9"/>
              <a:gd name="T22" fmla="*/ 4 w 6"/>
              <a:gd name="T23" fmla="*/ 0 h 9"/>
              <a:gd name="T24" fmla="*/ 5 w 6"/>
              <a:gd name="T25" fmla="*/ 0 h 9"/>
              <a:gd name="T26" fmla="*/ 6 w 6"/>
              <a:gd name="T27" fmla="*/ 0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6" h="9">
                <a:moveTo>
                  <a:pt x="6" y="0"/>
                </a:moveTo>
                <a:cubicBezTo>
                  <a:pt x="6" y="1"/>
                  <a:pt x="5" y="2"/>
                  <a:pt x="6" y="3"/>
                </a:cubicBezTo>
                <a:cubicBezTo>
                  <a:pt x="5" y="3"/>
                  <a:pt x="5" y="4"/>
                  <a:pt x="5" y="3"/>
                </a:cubicBezTo>
                <a:cubicBezTo>
                  <a:pt x="4" y="3"/>
                  <a:pt x="4" y="4"/>
                  <a:pt x="4" y="5"/>
                </a:cubicBezTo>
                <a:cubicBezTo>
                  <a:pt x="4" y="5"/>
                  <a:pt x="5" y="6"/>
                  <a:pt x="4" y="7"/>
                </a:cubicBezTo>
                <a:cubicBezTo>
                  <a:pt x="4" y="7"/>
                  <a:pt x="3" y="7"/>
                  <a:pt x="3" y="6"/>
                </a:cubicBezTo>
                <a:cubicBezTo>
                  <a:pt x="2" y="7"/>
                  <a:pt x="3" y="8"/>
                  <a:pt x="2" y="9"/>
                </a:cubicBezTo>
                <a:cubicBezTo>
                  <a:pt x="1" y="8"/>
                  <a:pt x="2" y="7"/>
                  <a:pt x="2" y="5"/>
                </a:cubicBezTo>
                <a:cubicBezTo>
                  <a:pt x="1" y="4"/>
                  <a:pt x="1" y="4"/>
                  <a:pt x="0" y="2"/>
                </a:cubicBezTo>
                <a:cubicBezTo>
                  <a:pt x="1" y="3"/>
                  <a:pt x="2" y="3"/>
                  <a:pt x="3" y="4"/>
                </a:cubicBezTo>
                <a:cubicBezTo>
                  <a:pt x="3" y="3"/>
                  <a:pt x="4" y="2"/>
                  <a:pt x="4" y="2"/>
                </a:cubicBezTo>
                <a:cubicBezTo>
                  <a:pt x="4" y="1"/>
                  <a:pt x="3" y="1"/>
                  <a:pt x="4" y="0"/>
                </a:cubicBezTo>
                <a:cubicBezTo>
                  <a:pt x="4" y="0"/>
                  <a:pt x="4" y="0"/>
                  <a:pt x="5" y="0"/>
                </a:cubicBezTo>
                <a:cubicBezTo>
                  <a:pt x="5" y="0"/>
                  <a:pt x="6" y="0"/>
                  <a:pt x="6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72" name="Freeform 339"/>
          <p:cNvSpPr/>
          <p:nvPr/>
        </p:nvSpPr>
        <p:spPr bwMode="auto">
          <a:xfrm>
            <a:off x="4010025" y="2806700"/>
            <a:ext cx="9525" cy="15875"/>
          </a:xfrm>
          <a:custGeom>
            <a:avLst/>
            <a:gdLst>
              <a:gd name="T0" fmla="*/ 3 w 3"/>
              <a:gd name="T1" fmla="*/ 5 h 5"/>
              <a:gd name="T2" fmla="*/ 0 w 3"/>
              <a:gd name="T3" fmla="*/ 2 h 5"/>
              <a:gd name="T4" fmla="*/ 3 w 3"/>
              <a:gd name="T5" fmla="*/ 5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5">
                <a:moveTo>
                  <a:pt x="3" y="5"/>
                </a:moveTo>
                <a:cubicBezTo>
                  <a:pt x="2" y="4"/>
                  <a:pt x="1" y="3"/>
                  <a:pt x="0" y="2"/>
                </a:cubicBezTo>
                <a:cubicBezTo>
                  <a:pt x="2" y="0"/>
                  <a:pt x="3" y="4"/>
                  <a:pt x="3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73" name="Freeform 340"/>
          <p:cNvSpPr/>
          <p:nvPr/>
        </p:nvSpPr>
        <p:spPr bwMode="auto">
          <a:xfrm>
            <a:off x="4010025" y="2835275"/>
            <a:ext cx="38100" cy="31750"/>
          </a:xfrm>
          <a:custGeom>
            <a:avLst/>
            <a:gdLst>
              <a:gd name="T0" fmla="*/ 12 w 12"/>
              <a:gd name="T1" fmla="*/ 1 h 10"/>
              <a:gd name="T2" fmla="*/ 9 w 12"/>
              <a:gd name="T3" fmla="*/ 2 h 10"/>
              <a:gd name="T4" fmla="*/ 9 w 12"/>
              <a:gd name="T5" fmla="*/ 5 h 10"/>
              <a:gd name="T6" fmla="*/ 8 w 12"/>
              <a:gd name="T7" fmla="*/ 5 h 10"/>
              <a:gd name="T8" fmla="*/ 8 w 12"/>
              <a:gd name="T9" fmla="*/ 3 h 10"/>
              <a:gd name="T10" fmla="*/ 5 w 12"/>
              <a:gd name="T11" fmla="*/ 4 h 10"/>
              <a:gd name="T12" fmla="*/ 5 w 12"/>
              <a:gd name="T13" fmla="*/ 6 h 10"/>
              <a:gd name="T14" fmla="*/ 5 w 12"/>
              <a:gd name="T15" fmla="*/ 4 h 10"/>
              <a:gd name="T16" fmla="*/ 2 w 12"/>
              <a:gd name="T17" fmla="*/ 5 h 10"/>
              <a:gd name="T18" fmla="*/ 2 w 12"/>
              <a:gd name="T19" fmla="*/ 9 h 10"/>
              <a:gd name="T20" fmla="*/ 1 w 12"/>
              <a:gd name="T21" fmla="*/ 6 h 10"/>
              <a:gd name="T22" fmla="*/ 0 w 12"/>
              <a:gd name="T23" fmla="*/ 6 h 10"/>
              <a:gd name="T24" fmla="*/ 1 w 12"/>
              <a:gd name="T25" fmla="*/ 5 h 10"/>
              <a:gd name="T26" fmla="*/ 1 w 12"/>
              <a:gd name="T27" fmla="*/ 4 h 10"/>
              <a:gd name="T28" fmla="*/ 1 w 12"/>
              <a:gd name="T29" fmla="*/ 5 h 10"/>
              <a:gd name="T30" fmla="*/ 4 w 12"/>
              <a:gd name="T31" fmla="*/ 3 h 10"/>
              <a:gd name="T32" fmla="*/ 5 w 12"/>
              <a:gd name="T33" fmla="*/ 2 h 10"/>
              <a:gd name="T34" fmla="*/ 5 w 12"/>
              <a:gd name="T35" fmla="*/ 3 h 10"/>
              <a:gd name="T36" fmla="*/ 8 w 12"/>
              <a:gd name="T37" fmla="*/ 1 h 10"/>
              <a:gd name="T38" fmla="*/ 12 w 12"/>
              <a:gd name="T39" fmla="*/ 1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2" h="10">
                <a:moveTo>
                  <a:pt x="12" y="1"/>
                </a:moveTo>
                <a:cubicBezTo>
                  <a:pt x="12" y="2"/>
                  <a:pt x="10" y="2"/>
                  <a:pt x="9" y="2"/>
                </a:cubicBezTo>
                <a:cubicBezTo>
                  <a:pt x="9" y="3"/>
                  <a:pt x="10" y="4"/>
                  <a:pt x="9" y="5"/>
                </a:cubicBezTo>
                <a:cubicBezTo>
                  <a:pt x="9" y="5"/>
                  <a:pt x="9" y="5"/>
                  <a:pt x="8" y="5"/>
                </a:cubicBezTo>
                <a:cubicBezTo>
                  <a:pt x="8" y="4"/>
                  <a:pt x="8" y="4"/>
                  <a:pt x="8" y="3"/>
                </a:cubicBezTo>
                <a:cubicBezTo>
                  <a:pt x="7" y="3"/>
                  <a:pt x="6" y="3"/>
                  <a:pt x="5" y="4"/>
                </a:cubicBezTo>
                <a:cubicBezTo>
                  <a:pt x="6" y="5"/>
                  <a:pt x="6" y="6"/>
                  <a:pt x="5" y="6"/>
                </a:cubicBezTo>
                <a:cubicBezTo>
                  <a:pt x="4" y="6"/>
                  <a:pt x="5" y="5"/>
                  <a:pt x="5" y="4"/>
                </a:cubicBezTo>
                <a:cubicBezTo>
                  <a:pt x="3" y="4"/>
                  <a:pt x="3" y="5"/>
                  <a:pt x="2" y="5"/>
                </a:cubicBezTo>
                <a:cubicBezTo>
                  <a:pt x="2" y="7"/>
                  <a:pt x="2" y="8"/>
                  <a:pt x="2" y="9"/>
                </a:cubicBezTo>
                <a:cubicBezTo>
                  <a:pt x="0" y="10"/>
                  <a:pt x="1" y="7"/>
                  <a:pt x="1" y="6"/>
                </a:cubicBezTo>
                <a:cubicBezTo>
                  <a:pt x="1" y="5"/>
                  <a:pt x="1" y="6"/>
                  <a:pt x="0" y="6"/>
                </a:cubicBezTo>
                <a:cubicBezTo>
                  <a:pt x="0" y="6"/>
                  <a:pt x="1" y="5"/>
                  <a:pt x="1" y="5"/>
                </a:cubicBezTo>
                <a:cubicBezTo>
                  <a:pt x="1" y="5"/>
                  <a:pt x="1" y="4"/>
                  <a:pt x="1" y="4"/>
                </a:cubicBezTo>
                <a:cubicBezTo>
                  <a:pt x="2" y="4"/>
                  <a:pt x="1" y="4"/>
                  <a:pt x="1" y="5"/>
                </a:cubicBezTo>
                <a:cubicBezTo>
                  <a:pt x="3" y="4"/>
                  <a:pt x="3" y="4"/>
                  <a:pt x="4" y="3"/>
                </a:cubicBezTo>
                <a:cubicBezTo>
                  <a:pt x="4" y="2"/>
                  <a:pt x="4" y="2"/>
                  <a:pt x="5" y="2"/>
                </a:cubicBezTo>
                <a:cubicBezTo>
                  <a:pt x="5" y="2"/>
                  <a:pt x="5" y="3"/>
                  <a:pt x="5" y="3"/>
                </a:cubicBezTo>
                <a:cubicBezTo>
                  <a:pt x="6" y="2"/>
                  <a:pt x="8" y="3"/>
                  <a:pt x="8" y="1"/>
                </a:cubicBezTo>
                <a:cubicBezTo>
                  <a:pt x="9" y="2"/>
                  <a:pt x="11" y="0"/>
                  <a:pt x="1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74" name="Freeform 341"/>
          <p:cNvSpPr>
            <a:spLocks noEditPoints="1"/>
          </p:cNvSpPr>
          <p:nvPr/>
        </p:nvSpPr>
        <p:spPr bwMode="auto">
          <a:xfrm>
            <a:off x="3938588" y="2882900"/>
            <a:ext cx="44450" cy="69850"/>
          </a:xfrm>
          <a:custGeom>
            <a:avLst/>
            <a:gdLst>
              <a:gd name="T0" fmla="*/ 11 w 14"/>
              <a:gd name="T1" fmla="*/ 1 h 22"/>
              <a:gd name="T2" fmla="*/ 8 w 14"/>
              <a:gd name="T3" fmla="*/ 5 h 22"/>
              <a:gd name="T4" fmla="*/ 9 w 14"/>
              <a:gd name="T5" fmla="*/ 9 h 22"/>
              <a:gd name="T6" fmla="*/ 14 w 14"/>
              <a:gd name="T7" fmla="*/ 4 h 22"/>
              <a:gd name="T8" fmla="*/ 9 w 14"/>
              <a:gd name="T9" fmla="*/ 11 h 22"/>
              <a:gd name="T10" fmla="*/ 10 w 14"/>
              <a:gd name="T11" fmla="*/ 14 h 22"/>
              <a:gd name="T12" fmla="*/ 8 w 14"/>
              <a:gd name="T13" fmla="*/ 12 h 22"/>
              <a:gd name="T14" fmla="*/ 6 w 14"/>
              <a:gd name="T15" fmla="*/ 18 h 22"/>
              <a:gd name="T16" fmla="*/ 5 w 14"/>
              <a:gd name="T17" fmla="*/ 22 h 22"/>
              <a:gd name="T18" fmla="*/ 4 w 14"/>
              <a:gd name="T19" fmla="*/ 22 h 22"/>
              <a:gd name="T20" fmla="*/ 5 w 14"/>
              <a:gd name="T21" fmla="*/ 17 h 22"/>
              <a:gd name="T22" fmla="*/ 4 w 14"/>
              <a:gd name="T23" fmla="*/ 10 h 22"/>
              <a:gd name="T24" fmla="*/ 0 w 14"/>
              <a:gd name="T25" fmla="*/ 14 h 22"/>
              <a:gd name="T26" fmla="*/ 3 w 14"/>
              <a:gd name="T27" fmla="*/ 9 h 22"/>
              <a:gd name="T28" fmla="*/ 3 w 14"/>
              <a:gd name="T29" fmla="*/ 4 h 22"/>
              <a:gd name="T30" fmla="*/ 4 w 14"/>
              <a:gd name="T31" fmla="*/ 8 h 22"/>
              <a:gd name="T32" fmla="*/ 7 w 14"/>
              <a:gd name="T33" fmla="*/ 3 h 22"/>
              <a:gd name="T34" fmla="*/ 11 w 14"/>
              <a:gd name="T35" fmla="*/ 1 h 22"/>
              <a:gd name="T36" fmla="*/ 4 w 14"/>
              <a:gd name="T37" fmla="*/ 9 h 22"/>
              <a:gd name="T38" fmla="*/ 5 w 14"/>
              <a:gd name="T39" fmla="*/ 15 h 22"/>
              <a:gd name="T40" fmla="*/ 7 w 14"/>
              <a:gd name="T41" fmla="*/ 13 h 22"/>
              <a:gd name="T42" fmla="*/ 8 w 14"/>
              <a:gd name="T43" fmla="*/ 10 h 22"/>
              <a:gd name="T44" fmla="*/ 7 w 14"/>
              <a:gd name="T45" fmla="*/ 6 h 22"/>
              <a:gd name="T46" fmla="*/ 4 w 14"/>
              <a:gd name="T47" fmla="*/ 9 h 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4" h="22">
                <a:moveTo>
                  <a:pt x="11" y="1"/>
                </a:moveTo>
                <a:cubicBezTo>
                  <a:pt x="10" y="2"/>
                  <a:pt x="9" y="3"/>
                  <a:pt x="8" y="5"/>
                </a:cubicBezTo>
                <a:cubicBezTo>
                  <a:pt x="8" y="6"/>
                  <a:pt x="8" y="8"/>
                  <a:pt x="9" y="9"/>
                </a:cubicBezTo>
                <a:cubicBezTo>
                  <a:pt x="11" y="8"/>
                  <a:pt x="11" y="5"/>
                  <a:pt x="14" y="4"/>
                </a:cubicBezTo>
                <a:cubicBezTo>
                  <a:pt x="12" y="6"/>
                  <a:pt x="10" y="8"/>
                  <a:pt x="9" y="11"/>
                </a:cubicBezTo>
                <a:cubicBezTo>
                  <a:pt x="9" y="12"/>
                  <a:pt x="10" y="13"/>
                  <a:pt x="10" y="14"/>
                </a:cubicBezTo>
                <a:cubicBezTo>
                  <a:pt x="8" y="14"/>
                  <a:pt x="9" y="13"/>
                  <a:pt x="8" y="12"/>
                </a:cubicBezTo>
                <a:cubicBezTo>
                  <a:pt x="7" y="14"/>
                  <a:pt x="6" y="16"/>
                  <a:pt x="6" y="18"/>
                </a:cubicBezTo>
                <a:cubicBezTo>
                  <a:pt x="5" y="18"/>
                  <a:pt x="5" y="21"/>
                  <a:pt x="5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4" y="20"/>
                  <a:pt x="5" y="19"/>
                  <a:pt x="5" y="17"/>
                </a:cubicBezTo>
                <a:cubicBezTo>
                  <a:pt x="4" y="15"/>
                  <a:pt x="4" y="12"/>
                  <a:pt x="4" y="10"/>
                </a:cubicBezTo>
                <a:cubicBezTo>
                  <a:pt x="2" y="11"/>
                  <a:pt x="2" y="13"/>
                  <a:pt x="0" y="14"/>
                </a:cubicBezTo>
                <a:cubicBezTo>
                  <a:pt x="1" y="12"/>
                  <a:pt x="2" y="10"/>
                  <a:pt x="3" y="9"/>
                </a:cubicBezTo>
                <a:cubicBezTo>
                  <a:pt x="4" y="7"/>
                  <a:pt x="3" y="6"/>
                  <a:pt x="3" y="4"/>
                </a:cubicBezTo>
                <a:cubicBezTo>
                  <a:pt x="4" y="5"/>
                  <a:pt x="4" y="6"/>
                  <a:pt x="4" y="8"/>
                </a:cubicBezTo>
                <a:cubicBezTo>
                  <a:pt x="5" y="6"/>
                  <a:pt x="7" y="6"/>
                  <a:pt x="7" y="3"/>
                </a:cubicBezTo>
                <a:cubicBezTo>
                  <a:pt x="8" y="4"/>
                  <a:pt x="9" y="0"/>
                  <a:pt x="11" y="1"/>
                </a:cubicBezTo>
                <a:close/>
                <a:moveTo>
                  <a:pt x="4" y="9"/>
                </a:moveTo>
                <a:cubicBezTo>
                  <a:pt x="4" y="11"/>
                  <a:pt x="5" y="13"/>
                  <a:pt x="5" y="15"/>
                </a:cubicBezTo>
                <a:cubicBezTo>
                  <a:pt x="6" y="15"/>
                  <a:pt x="6" y="14"/>
                  <a:pt x="7" y="13"/>
                </a:cubicBezTo>
                <a:cubicBezTo>
                  <a:pt x="7" y="12"/>
                  <a:pt x="8" y="11"/>
                  <a:pt x="8" y="10"/>
                </a:cubicBezTo>
                <a:cubicBezTo>
                  <a:pt x="8" y="9"/>
                  <a:pt x="7" y="7"/>
                  <a:pt x="7" y="6"/>
                </a:cubicBezTo>
                <a:cubicBezTo>
                  <a:pt x="6" y="7"/>
                  <a:pt x="5" y="8"/>
                  <a:pt x="4" y="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75" name="Freeform 342"/>
          <p:cNvSpPr/>
          <p:nvPr/>
        </p:nvSpPr>
        <p:spPr bwMode="auto">
          <a:xfrm>
            <a:off x="3997325" y="2994025"/>
            <a:ext cx="9525" cy="23813"/>
          </a:xfrm>
          <a:custGeom>
            <a:avLst/>
            <a:gdLst>
              <a:gd name="T0" fmla="*/ 2 w 3"/>
              <a:gd name="T1" fmla="*/ 0 h 8"/>
              <a:gd name="T2" fmla="*/ 2 w 3"/>
              <a:gd name="T3" fmla="*/ 8 h 8"/>
              <a:gd name="T4" fmla="*/ 1 w 3"/>
              <a:gd name="T5" fmla="*/ 0 h 8"/>
              <a:gd name="T6" fmla="*/ 2 w 3"/>
              <a:gd name="T7" fmla="*/ 0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" h="8">
                <a:moveTo>
                  <a:pt x="2" y="0"/>
                </a:moveTo>
                <a:cubicBezTo>
                  <a:pt x="2" y="2"/>
                  <a:pt x="3" y="6"/>
                  <a:pt x="2" y="8"/>
                </a:cubicBezTo>
                <a:cubicBezTo>
                  <a:pt x="0" y="8"/>
                  <a:pt x="2" y="2"/>
                  <a:pt x="1" y="0"/>
                </a:cubicBezTo>
                <a:cubicBezTo>
                  <a:pt x="1" y="0"/>
                  <a:pt x="2" y="0"/>
                  <a:pt x="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76" name="Freeform 343"/>
          <p:cNvSpPr>
            <a:spLocks noEditPoints="1"/>
          </p:cNvSpPr>
          <p:nvPr/>
        </p:nvSpPr>
        <p:spPr bwMode="auto">
          <a:xfrm>
            <a:off x="4149725" y="2813050"/>
            <a:ext cx="176213" cy="95250"/>
          </a:xfrm>
          <a:custGeom>
            <a:avLst/>
            <a:gdLst>
              <a:gd name="T0" fmla="*/ 17 w 56"/>
              <a:gd name="T1" fmla="*/ 3 h 30"/>
              <a:gd name="T2" fmla="*/ 17 w 56"/>
              <a:gd name="T3" fmla="*/ 0 h 30"/>
              <a:gd name="T4" fmla="*/ 19 w 56"/>
              <a:gd name="T5" fmla="*/ 3 h 30"/>
              <a:gd name="T6" fmla="*/ 26 w 56"/>
              <a:gd name="T7" fmla="*/ 4 h 30"/>
              <a:gd name="T8" fmla="*/ 25 w 56"/>
              <a:gd name="T9" fmla="*/ 2 h 30"/>
              <a:gd name="T10" fmla="*/ 28 w 56"/>
              <a:gd name="T11" fmla="*/ 4 h 30"/>
              <a:gd name="T12" fmla="*/ 33 w 56"/>
              <a:gd name="T13" fmla="*/ 5 h 30"/>
              <a:gd name="T14" fmla="*/ 39 w 56"/>
              <a:gd name="T15" fmla="*/ 8 h 30"/>
              <a:gd name="T16" fmla="*/ 36 w 56"/>
              <a:gd name="T17" fmla="*/ 7 h 30"/>
              <a:gd name="T18" fmla="*/ 40 w 56"/>
              <a:gd name="T19" fmla="*/ 13 h 30"/>
              <a:gd name="T20" fmla="*/ 47 w 56"/>
              <a:gd name="T21" fmla="*/ 18 h 30"/>
              <a:gd name="T22" fmla="*/ 41 w 56"/>
              <a:gd name="T23" fmla="*/ 15 h 30"/>
              <a:gd name="T24" fmla="*/ 44 w 56"/>
              <a:gd name="T25" fmla="*/ 22 h 30"/>
              <a:gd name="T26" fmla="*/ 50 w 56"/>
              <a:gd name="T27" fmla="*/ 25 h 30"/>
              <a:gd name="T28" fmla="*/ 55 w 56"/>
              <a:gd name="T29" fmla="*/ 28 h 30"/>
              <a:gd name="T30" fmla="*/ 56 w 56"/>
              <a:gd name="T31" fmla="*/ 30 h 30"/>
              <a:gd name="T32" fmla="*/ 48 w 56"/>
              <a:gd name="T33" fmla="*/ 25 h 30"/>
              <a:gd name="T34" fmla="*/ 37 w 56"/>
              <a:gd name="T35" fmla="*/ 19 h 30"/>
              <a:gd name="T36" fmla="*/ 44 w 56"/>
              <a:gd name="T37" fmla="*/ 22 h 30"/>
              <a:gd name="T38" fmla="*/ 42 w 56"/>
              <a:gd name="T39" fmla="*/ 18 h 30"/>
              <a:gd name="T40" fmla="*/ 39 w 56"/>
              <a:gd name="T41" fmla="*/ 14 h 30"/>
              <a:gd name="T42" fmla="*/ 33 w 56"/>
              <a:gd name="T43" fmla="*/ 12 h 30"/>
              <a:gd name="T44" fmla="*/ 36 w 56"/>
              <a:gd name="T45" fmla="*/ 24 h 30"/>
              <a:gd name="T46" fmla="*/ 32 w 56"/>
              <a:gd name="T47" fmla="*/ 13 h 30"/>
              <a:gd name="T48" fmla="*/ 21 w 56"/>
              <a:gd name="T49" fmla="*/ 9 h 30"/>
              <a:gd name="T50" fmla="*/ 23 w 56"/>
              <a:gd name="T51" fmla="*/ 14 h 30"/>
              <a:gd name="T52" fmla="*/ 30 w 56"/>
              <a:gd name="T53" fmla="*/ 17 h 30"/>
              <a:gd name="T54" fmla="*/ 23 w 56"/>
              <a:gd name="T55" fmla="*/ 15 h 30"/>
              <a:gd name="T56" fmla="*/ 23 w 56"/>
              <a:gd name="T57" fmla="*/ 17 h 30"/>
              <a:gd name="T58" fmla="*/ 22 w 56"/>
              <a:gd name="T59" fmla="*/ 15 h 30"/>
              <a:gd name="T60" fmla="*/ 12 w 56"/>
              <a:gd name="T61" fmla="*/ 13 h 30"/>
              <a:gd name="T62" fmla="*/ 12 w 56"/>
              <a:gd name="T63" fmla="*/ 14 h 30"/>
              <a:gd name="T64" fmla="*/ 11 w 56"/>
              <a:gd name="T65" fmla="*/ 13 h 30"/>
              <a:gd name="T66" fmla="*/ 0 w 56"/>
              <a:gd name="T67" fmla="*/ 11 h 30"/>
              <a:gd name="T68" fmla="*/ 11 w 56"/>
              <a:gd name="T69" fmla="*/ 12 h 30"/>
              <a:gd name="T70" fmla="*/ 6 w 56"/>
              <a:gd name="T71" fmla="*/ 3 h 30"/>
              <a:gd name="T72" fmla="*/ 1 w 56"/>
              <a:gd name="T73" fmla="*/ 4 h 30"/>
              <a:gd name="T74" fmla="*/ 6 w 56"/>
              <a:gd name="T75" fmla="*/ 3 h 30"/>
              <a:gd name="T76" fmla="*/ 5 w 56"/>
              <a:gd name="T77" fmla="*/ 0 h 30"/>
              <a:gd name="T78" fmla="*/ 8 w 56"/>
              <a:gd name="T79" fmla="*/ 3 h 30"/>
              <a:gd name="T80" fmla="*/ 17 w 56"/>
              <a:gd name="T81" fmla="*/ 3 h 30"/>
              <a:gd name="T82" fmla="*/ 12 w 56"/>
              <a:gd name="T83" fmla="*/ 12 h 30"/>
              <a:gd name="T84" fmla="*/ 22 w 56"/>
              <a:gd name="T85" fmla="*/ 14 h 30"/>
              <a:gd name="T86" fmla="*/ 18 w 56"/>
              <a:gd name="T87" fmla="*/ 4 h 30"/>
              <a:gd name="T88" fmla="*/ 8 w 56"/>
              <a:gd name="T89" fmla="*/ 3 h 30"/>
              <a:gd name="T90" fmla="*/ 12 w 56"/>
              <a:gd name="T91" fmla="*/ 12 h 30"/>
              <a:gd name="T92" fmla="*/ 21 w 56"/>
              <a:gd name="T93" fmla="*/ 9 h 30"/>
              <a:gd name="T94" fmla="*/ 31 w 56"/>
              <a:gd name="T95" fmla="*/ 10 h 30"/>
              <a:gd name="T96" fmla="*/ 27 w 56"/>
              <a:gd name="T97" fmla="*/ 5 h 30"/>
              <a:gd name="T98" fmla="*/ 19 w 56"/>
              <a:gd name="T99" fmla="*/ 4 h 30"/>
              <a:gd name="T100" fmla="*/ 21 w 56"/>
              <a:gd name="T101" fmla="*/ 9 h 30"/>
              <a:gd name="T102" fmla="*/ 32 w 56"/>
              <a:gd name="T103" fmla="*/ 11 h 30"/>
              <a:gd name="T104" fmla="*/ 38 w 56"/>
              <a:gd name="T105" fmla="*/ 12 h 30"/>
              <a:gd name="T106" fmla="*/ 29 w 56"/>
              <a:gd name="T107" fmla="*/ 5 h 30"/>
              <a:gd name="T108" fmla="*/ 32 w 56"/>
              <a:gd name="T109" fmla="*/ 11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56" h="30">
                <a:moveTo>
                  <a:pt x="17" y="3"/>
                </a:moveTo>
                <a:cubicBezTo>
                  <a:pt x="17" y="2"/>
                  <a:pt x="15" y="1"/>
                  <a:pt x="17" y="0"/>
                </a:cubicBezTo>
                <a:cubicBezTo>
                  <a:pt x="18" y="1"/>
                  <a:pt x="18" y="2"/>
                  <a:pt x="19" y="3"/>
                </a:cubicBezTo>
                <a:cubicBezTo>
                  <a:pt x="21" y="3"/>
                  <a:pt x="23" y="4"/>
                  <a:pt x="26" y="4"/>
                </a:cubicBezTo>
                <a:cubicBezTo>
                  <a:pt x="26" y="3"/>
                  <a:pt x="25" y="3"/>
                  <a:pt x="25" y="2"/>
                </a:cubicBezTo>
                <a:cubicBezTo>
                  <a:pt x="27" y="2"/>
                  <a:pt x="27" y="3"/>
                  <a:pt x="28" y="4"/>
                </a:cubicBezTo>
                <a:cubicBezTo>
                  <a:pt x="29" y="4"/>
                  <a:pt x="32" y="5"/>
                  <a:pt x="33" y="5"/>
                </a:cubicBezTo>
                <a:cubicBezTo>
                  <a:pt x="34" y="6"/>
                  <a:pt x="39" y="5"/>
                  <a:pt x="39" y="8"/>
                </a:cubicBezTo>
                <a:cubicBezTo>
                  <a:pt x="38" y="9"/>
                  <a:pt x="37" y="8"/>
                  <a:pt x="36" y="7"/>
                </a:cubicBezTo>
                <a:cubicBezTo>
                  <a:pt x="37" y="9"/>
                  <a:pt x="39" y="11"/>
                  <a:pt x="40" y="13"/>
                </a:cubicBezTo>
                <a:cubicBezTo>
                  <a:pt x="42" y="15"/>
                  <a:pt x="45" y="15"/>
                  <a:pt x="47" y="18"/>
                </a:cubicBezTo>
                <a:cubicBezTo>
                  <a:pt x="45" y="17"/>
                  <a:pt x="43" y="16"/>
                  <a:pt x="41" y="15"/>
                </a:cubicBezTo>
                <a:cubicBezTo>
                  <a:pt x="41" y="17"/>
                  <a:pt x="44" y="20"/>
                  <a:pt x="44" y="22"/>
                </a:cubicBezTo>
                <a:cubicBezTo>
                  <a:pt x="46" y="23"/>
                  <a:pt x="48" y="24"/>
                  <a:pt x="50" y="25"/>
                </a:cubicBezTo>
                <a:cubicBezTo>
                  <a:pt x="51" y="26"/>
                  <a:pt x="53" y="27"/>
                  <a:pt x="55" y="28"/>
                </a:cubicBezTo>
                <a:cubicBezTo>
                  <a:pt x="55" y="28"/>
                  <a:pt x="56" y="29"/>
                  <a:pt x="56" y="30"/>
                </a:cubicBezTo>
                <a:cubicBezTo>
                  <a:pt x="53" y="29"/>
                  <a:pt x="50" y="27"/>
                  <a:pt x="48" y="25"/>
                </a:cubicBezTo>
                <a:cubicBezTo>
                  <a:pt x="44" y="23"/>
                  <a:pt x="40" y="21"/>
                  <a:pt x="37" y="19"/>
                </a:cubicBezTo>
                <a:cubicBezTo>
                  <a:pt x="39" y="19"/>
                  <a:pt x="41" y="21"/>
                  <a:pt x="44" y="22"/>
                </a:cubicBezTo>
                <a:cubicBezTo>
                  <a:pt x="43" y="21"/>
                  <a:pt x="42" y="20"/>
                  <a:pt x="42" y="18"/>
                </a:cubicBezTo>
                <a:cubicBezTo>
                  <a:pt x="41" y="17"/>
                  <a:pt x="40" y="15"/>
                  <a:pt x="39" y="14"/>
                </a:cubicBezTo>
                <a:cubicBezTo>
                  <a:pt x="38" y="13"/>
                  <a:pt x="35" y="13"/>
                  <a:pt x="33" y="12"/>
                </a:cubicBezTo>
                <a:cubicBezTo>
                  <a:pt x="34" y="16"/>
                  <a:pt x="37" y="20"/>
                  <a:pt x="36" y="24"/>
                </a:cubicBezTo>
                <a:cubicBezTo>
                  <a:pt x="35" y="21"/>
                  <a:pt x="34" y="16"/>
                  <a:pt x="32" y="13"/>
                </a:cubicBezTo>
                <a:cubicBezTo>
                  <a:pt x="31" y="10"/>
                  <a:pt x="25" y="11"/>
                  <a:pt x="21" y="9"/>
                </a:cubicBezTo>
                <a:cubicBezTo>
                  <a:pt x="22" y="11"/>
                  <a:pt x="22" y="12"/>
                  <a:pt x="23" y="14"/>
                </a:cubicBezTo>
                <a:cubicBezTo>
                  <a:pt x="25" y="15"/>
                  <a:pt x="29" y="14"/>
                  <a:pt x="30" y="17"/>
                </a:cubicBezTo>
                <a:cubicBezTo>
                  <a:pt x="28" y="17"/>
                  <a:pt x="25" y="15"/>
                  <a:pt x="23" y="15"/>
                </a:cubicBezTo>
                <a:cubicBezTo>
                  <a:pt x="23" y="15"/>
                  <a:pt x="23" y="16"/>
                  <a:pt x="23" y="17"/>
                </a:cubicBezTo>
                <a:cubicBezTo>
                  <a:pt x="22" y="17"/>
                  <a:pt x="22" y="15"/>
                  <a:pt x="22" y="15"/>
                </a:cubicBezTo>
                <a:cubicBezTo>
                  <a:pt x="19" y="14"/>
                  <a:pt x="16" y="14"/>
                  <a:pt x="12" y="13"/>
                </a:cubicBezTo>
                <a:cubicBezTo>
                  <a:pt x="11" y="13"/>
                  <a:pt x="12" y="13"/>
                  <a:pt x="12" y="14"/>
                </a:cubicBezTo>
                <a:cubicBezTo>
                  <a:pt x="11" y="14"/>
                  <a:pt x="11" y="13"/>
                  <a:pt x="11" y="13"/>
                </a:cubicBezTo>
                <a:cubicBezTo>
                  <a:pt x="6" y="12"/>
                  <a:pt x="4" y="12"/>
                  <a:pt x="0" y="11"/>
                </a:cubicBezTo>
                <a:cubicBezTo>
                  <a:pt x="3" y="11"/>
                  <a:pt x="8" y="11"/>
                  <a:pt x="11" y="12"/>
                </a:cubicBezTo>
                <a:cubicBezTo>
                  <a:pt x="10" y="9"/>
                  <a:pt x="8" y="6"/>
                  <a:pt x="6" y="3"/>
                </a:cubicBezTo>
                <a:cubicBezTo>
                  <a:pt x="5" y="3"/>
                  <a:pt x="3" y="4"/>
                  <a:pt x="1" y="4"/>
                </a:cubicBezTo>
                <a:cubicBezTo>
                  <a:pt x="2" y="3"/>
                  <a:pt x="4" y="3"/>
                  <a:pt x="6" y="3"/>
                </a:cubicBezTo>
                <a:cubicBezTo>
                  <a:pt x="6" y="2"/>
                  <a:pt x="4" y="1"/>
                  <a:pt x="5" y="0"/>
                </a:cubicBezTo>
                <a:cubicBezTo>
                  <a:pt x="7" y="1"/>
                  <a:pt x="7" y="2"/>
                  <a:pt x="8" y="3"/>
                </a:cubicBezTo>
                <a:cubicBezTo>
                  <a:pt x="10" y="3"/>
                  <a:pt x="14" y="3"/>
                  <a:pt x="17" y="3"/>
                </a:cubicBezTo>
                <a:close/>
                <a:moveTo>
                  <a:pt x="12" y="12"/>
                </a:moveTo>
                <a:cubicBezTo>
                  <a:pt x="15" y="12"/>
                  <a:pt x="18" y="13"/>
                  <a:pt x="22" y="14"/>
                </a:cubicBezTo>
                <a:cubicBezTo>
                  <a:pt x="21" y="10"/>
                  <a:pt x="20" y="7"/>
                  <a:pt x="18" y="4"/>
                </a:cubicBezTo>
                <a:cubicBezTo>
                  <a:pt x="14" y="4"/>
                  <a:pt x="11" y="4"/>
                  <a:pt x="8" y="3"/>
                </a:cubicBezTo>
                <a:cubicBezTo>
                  <a:pt x="9" y="6"/>
                  <a:pt x="11" y="9"/>
                  <a:pt x="12" y="12"/>
                </a:cubicBezTo>
                <a:close/>
                <a:moveTo>
                  <a:pt x="21" y="9"/>
                </a:moveTo>
                <a:cubicBezTo>
                  <a:pt x="24" y="8"/>
                  <a:pt x="28" y="10"/>
                  <a:pt x="31" y="10"/>
                </a:cubicBezTo>
                <a:cubicBezTo>
                  <a:pt x="29" y="8"/>
                  <a:pt x="28" y="7"/>
                  <a:pt x="27" y="5"/>
                </a:cubicBezTo>
                <a:cubicBezTo>
                  <a:pt x="24" y="5"/>
                  <a:pt x="22" y="4"/>
                  <a:pt x="19" y="4"/>
                </a:cubicBezTo>
                <a:cubicBezTo>
                  <a:pt x="20" y="5"/>
                  <a:pt x="21" y="7"/>
                  <a:pt x="21" y="9"/>
                </a:cubicBezTo>
                <a:close/>
                <a:moveTo>
                  <a:pt x="32" y="11"/>
                </a:moveTo>
                <a:cubicBezTo>
                  <a:pt x="34" y="11"/>
                  <a:pt x="36" y="12"/>
                  <a:pt x="38" y="12"/>
                </a:cubicBezTo>
                <a:cubicBezTo>
                  <a:pt x="36" y="9"/>
                  <a:pt x="34" y="5"/>
                  <a:pt x="29" y="5"/>
                </a:cubicBezTo>
                <a:cubicBezTo>
                  <a:pt x="30" y="7"/>
                  <a:pt x="31" y="9"/>
                  <a:pt x="32" y="1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77" name="Freeform 344"/>
          <p:cNvSpPr>
            <a:spLocks noEditPoints="1"/>
          </p:cNvSpPr>
          <p:nvPr/>
        </p:nvSpPr>
        <p:spPr bwMode="auto">
          <a:xfrm>
            <a:off x="3925888" y="2706688"/>
            <a:ext cx="469900" cy="817562"/>
          </a:xfrm>
          <a:custGeom>
            <a:avLst/>
            <a:gdLst>
              <a:gd name="T0" fmla="*/ 5 w 149"/>
              <a:gd name="T1" fmla="*/ 89 h 259"/>
              <a:gd name="T2" fmla="*/ 11 w 149"/>
              <a:gd name="T3" fmla="*/ 53 h 259"/>
              <a:gd name="T4" fmla="*/ 9 w 149"/>
              <a:gd name="T5" fmla="*/ 36 h 259"/>
              <a:gd name="T6" fmla="*/ 47 w 149"/>
              <a:gd name="T7" fmla="*/ 3 h 259"/>
              <a:gd name="T8" fmla="*/ 72 w 149"/>
              <a:gd name="T9" fmla="*/ 9 h 259"/>
              <a:gd name="T10" fmla="*/ 98 w 149"/>
              <a:gd name="T11" fmla="*/ 14 h 259"/>
              <a:gd name="T12" fmla="*/ 61 w 149"/>
              <a:gd name="T13" fmla="*/ 30 h 259"/>
              <a:gd name="T14" fmla="*/ 122 w 149"/>
              <a:gd name="T15" fmla="*/ 52 h 259"/>
              <a:gd name="T16" fmla="*/ 120 w 149"/>
              <a:gd name="T17" fmla="*/ 67 h 259"/>
              <a:gd name="T18" fmla="*/ 57 w 149"/>
              <a:gd name="T19" fmla="*/ 48 h 259"/>
              <a:gd name="T20" fmla="*/ 94 w 149"/>
              <a:gd name="T21" fmla="*/ 78 h 259"/>
              <a:gd name="T22" fmla="*/ 145 w 149"/>
              <a:gd name="T23" fmla="*/ 193 h 259"/>
              <a:gd name="T24" fmla="*/ 140 w 149"/>
              <a:gd name="T25" fmla="*/ 255 h 259"/>
              <a:gd name="T26" fmla="*/ 104 w 149"/>
              <a:gd name="T27" fmla="*/ 255 h 259"/>
              <a:gd name="T28" fmla="*/ 102 w 149"/>
              <a:gd name="T29" fmla="*/ 183 h 259"/>
              <a:gd name="T30" fmla="*/ 50 w 149"/>
              <a:gd name="T31" fmla="*/ 51 h 259"/>
              <a:gd name="T32" fmla="*/ 51 w 149"/>
              <a:gd name="T33" fmla="*/ 121 h 259"/>
              <a:gd name="T34" fmla="*/ 18 w 149"/>
              <a:gd name="T35" fmla="*/ 99 h 259"/>
              <a:gd name="T36" fmla="*/ 68 w 149"/>
              <a:gd name="T37" fmla="*/ 79 h 259"/>
              <a:gd name="T38" fmla="*/ 72 w 149"/>
              <a:gd name="T39" fmla="*/ 65 h 259"/>
              <a:gd name="T40" fmla="*/ 61 w 149"/>
              <a:gd name="T41" fmla="*/ 76 h 259"/>
              <a:gd name="T42" fmla="*/ 46 w 149"/>
              <a:gd name="T43" fmla="*/ 10 h 259"/>
              <a:gd name="T44" fmla="*/ 43 w 149"/>
              <a:gd name="T45" fmla="*/ 19 h 259"/>
              <a:gd name="T46" fmla="*/ 71 w 149"/>
              <a:gd name="T47" fmla="*/ 15 h 259"/>
              <a:gd name="T48" fmla="*/ 69 w 149"/>
              <a:gd name="T49" fmla="*/ 13 h 259"/>
              <a:gd name="T50" fmla="*/ 51 w 149"/>
              <a:gd name="T51" fmla="*/ 34 h 259"/>
              <a:gd name="T52" fmla="*/ 71 w 149"/>
              <a:gd name="T53" fmla="*/ 13 h 259"/>
              <a:gd name="T54" fmla="*/ 84 w 149"/>
              <a:gd name="T55" fmla="*/ 12 h 259"/>
              <a:gd name="T56" fmla="*/ 41 w 149"/>
              <a:gd name="T57" fmla="*/ 37 h 259"/>
              <a:gd name="T58" fmla="*/ 40 w 149"/>
              <a:gd name="T59" fmla="*/ 33 h 259"/>
              <a:gd name="T60" fmla="*/ 123 w 149"/>
              <a:gd name="T61" fmla="*/ 56 h 259"/>
              <a:gd name="T62" fmla="*/ 70 w 149"/>
              <a:gd name="T63" fmla="*/ 33 h 259"/>
              <a:gd name="T64" fmla="*/ 106 w 149"/>
              <a:gd name="T65" fmla="*/ 58 h 259"/>
              <a:gd name="T66" fmla="*/ 35 w 149"/>
              <a:gd name="T67" fmla="*/ 41 h 259"/>
              <a:gd name="T68" fmla="*/ 14 w 149"/>
              <a:gd name="T69" fmla="*/ 75 h 259"/>
              <a:gd name="T70" fmla="*/ 44 w 149"/>
              <a:gd name="T71" fmla="*/ 52 h 259"/>
              <a:gd name="T72" fmla="*/ 36 w 149"/>
              <a:gd name="T73" fmla="*/ 55 h 259"/>
              <a:gd name="T74" fmla="*/ 27 w 149"/>
              <a:gd name="T75" fmla="*/ 64 h 259"/>
              <a:gd name="T76" fmla="*/ 19 w 149"/>
              <a:gd name="T77" fmla="*/ 87 h 259"/>
              <a:gd name="T78" fmla="*/ 47 w 149"/>
              <a:gd name="T79" fmla="*/ 116 h 259"/>
              <a:gd name="T80" fmla="*/ 38 w 149"/>
              <a:gd name="T81" fmla="*/ 51 h 259"/>
              <a:gd name="T82" fmla="*/ 62 w 149"/>
              <a:gd name="T83" fmla="*/ 56 h 259"/>
              <a:gd name="T84" fmla="*/ 38 w 149"/>
              <a:gd name="T85" fmla="*/ 52 h 259"/>
              <a:gd name="T86" fmla="*/ 74 w 149"/>
              <a:gd name="T87" fmla="*/ 60 h 259"/>
              <a:gd name="T88" fmla="*/ 109 w 149"/>
              <a:gd name="T89" fmla="*/ 119 h 259"/>
              <a:gd name="T90" fmla="*/ 132 w 149"/>
              <a:gd name="T91" fmla="*/ 185 h 259"/>
              <a:gd name="T92" fmla="*/ 137 w 149"/>
              <a:gd name="T93" fmla="*/ 245 h 259"/>
              <a:gd name="T94" fmla="*/ 148 w 149"/>
              <a:gd name="T95" fmla="*/ 232 h 259"/>
              <a:gd name="T96" fmla="*/ 123 w 149"/>
              <a:gd name="T97" fmla="*/ 129 h 259"/>
              <a:gd name="T98" fmla="*/ 79 w 149"/>
              <a:gd name="T99" fmla="*/ 63 h 259"/>
              <a:gd name="T100" fmla="*/ 122 w 149"/>
              <a:gd name="T101" fmla="*/ 153 h 259"/>
              <a:gd name="T102" fmla="*/ 74 w 149"/>
              <a:gd name="T103" fmla="*/ 67 h 259"/>
              <a:gd name="T104" fmla="*/ 87 w 149"/>
              <a:gd name="T105" fmla="*/ 100 h 259"/>
              <a:gd name="T106" fmla="*/ 116 w 149"/>
              <a:gd name="T107" fmla="*/ 208 h 259"/>
              <a:gd name="T108" fmla="*/ 114 w 149"/>
              <a:gd name="T109" fmla="*/ 255 h 259"/>
              <a:gd name="T110" fmla="*/ 88 w 149"/>
              <a:gd name="T111" fmla="*/ 123 h 259"/>
              <a:gd name="T112" fmla="*/ 103 w 149"/>
              <a:gd name="T113" fmla="*/ 224 h 259"/>
              <a:gd name="T114" fmla="*/ 108 w 149"/>
              <a:gd name="T115" fmla="*/ 239 h 259"/>
              <a:gd name="T116" fmla="*/ 102 w 149"/>
              <a:gd name="T117" fmla="*/ 137 h 259"/>
              <a:gd name="T118" fmla="*/ 71 w 149"/>
              <a:gd name="T119" fmla="*/ 76 h 2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49" h="259">
                <a:moveTo>
                  <a:pt x="17" y="88"/>
                </a:moveTo>
                <a:cubicBezTo>
                  <a:pt x="20" y="74"/>
                  <a:pt x="26" y="64"/>
                  <a:pt x="32" y="54"/>
                </a:cubicBezTo>
                <a:cubicBezTo>
                  <a:pt x="20" y="61"/>
                  <a:pt x="14" y="74"/>
                  <a:pt x="11" y="90"/>
                </a:cubicBezTo>
                <a:cubicBezTo>
                  <a:pt x="10" y="92"/>
                  <a:pt x="10" y="94"/>
                  <a:pt x="9" y="96"/>
                </a:cubicBezTo>
                <a:cubicBezTo>
                  <a:pt x="8" y="96"/>
                  <a:pt x="8" y="94"/>
                  <a:pt x="8" y="93"/>
                </a:cubicBezTo>
                <a:cubicBezTo>
                  <a:pt x="7" y="91"/>
                  <a:pt x="6" y="90"/>
                  <a:pt x="5" y="89"/>
                </a:cubicBezTo>
                <a:cubicBezTo>
                  <a:pt x="5" y="87"/>
                  <a:pt x="5" y="85"/>
                  <a:pt x="4" y="84"/>
                </a:cubicBezTo>
                <a:cubicBezTo>
                  <a:pt x="3" y="81"/>
                  <a:pt x="2" y="77"/>
                  <a:pt x="2" y="73"/>
                </a:cubicBezTo>
                <a:cubicBezTo>
                  <a:pt x="1" y="69"/>
                  <a:pt x="1" y="66"/>
                  <a:pt x="1" y="62"/>
                </a:cubicBezTo>
                <a:cubicBezTo>
                  <a:pt x="1" y="61"/>
                  <a:pt x="2" y="61"/>
                  <a:pt x="2" y="60"/>
                </a:cubicBezTo>
                <a:cubicBezTo>
                  <a:pt x="4" y="58"/>
                  <a:pt x="7" y="55"/>
                  <a:pt x="10" y="53"/>
                </a:cubicBezTo>
                <a:cubicBezTo>
                  <a:pt x="10" y="53"/>
                  <a:pt x="11" y="53"/>
                  <a:pt x="11" y="53"/>
                </a:cubicBezTo>
                <a:cubicBezTo>
                  <a:pt x="18" y="48"/>
                  <a:pt x="25" y="43"/>
                  <a:pt x="33" y="40"/>
                </a:cubicBezTo>
                <a:cubicBezTo>
                  <a:pt x="26" y="39"/>
                  <a:pt x="19" y="41"/>
                  <a:pt x="13" y="43"/>
                </a:cubicBezTo>
                <a:cubicBezTo>
                  <a:pt x="9" y="45"/>
                  <a:pt x="6" y="48"/>
                  <a:pt x="3" y="51"/>
                </a:cubicBezTo>
                <a:cubicBezTo>
                  <a:pt x="3" y="51"/>
                  <a:pt x="2" y="53"/>
                  <a:pt x="1" y="52"/>
                </a:cubicBezTo>
                <a:cubicBezTo>
                  <a:pt x="0" y="51"/>
                  <a:pt x="0" y="50"/>
                  <a:pt x="1" y="49"/>
                </a:cubicBezTo>
                <a:cubicBezTo>
                  <a:pt x="1" y="45"/>
                  <a:pt x="5" y="40"/>
                  <a:pt x="9" y="36"/>
                </a:cubicBezTo>
                <a:cubicBezTo>
                  <a:pt x="11" y="34"/>
                  <a:pt x="15" y="33"/>
                  <a:pt x="18" y="32"/>
                </a:cubicBezTo>
                <a:cubicBezTo>
                  <a:pt x="22" y="30"/>
                  <a:pt x="25" y="29"/>
                  <a:pt x="28" y="29"/>
                </a:cubicBezTo>
                <a:cubicBezTo>
                  <a:pt x="35" y="28"/>
                  <a:pt x="40" y="30"/>
                  <a:pt x="44" y="32"/>
                </a:cubicBezTo>
                <a:cubicBezTo>
                  <a:pt x="42" y="29"/>
                  <a:pt x="41" y="24"/>
                  <a:pt x="39" y="20"/>
                </a:cubicBezTo>
                <a:cubicBezTo>
                  <a:pt x="39" y="16"/>
                  <a:pt x="40" y="11"/>
                  <a:pt x="43" y="7"/>
                </a:cubicBezTo>
                <a:cubicBezTo>
                  <a:pt x="44" y="6"/>
                  <a:pt x="46" y="4"/>
                  <a:pt x="47" y="3"/>
                </a:cubicBezTo>
                <a:cubicBezTo>
                  <a:pt x="48" y="1"/>
                  <a:pt x="49" y="0"/>
                  <a:pt x="50" y="0"/>
                </a:cubicBezTo>
                <a:cubicBezTo>
                  <a:pt x="52" y="0"/>
                  <a:pt x="51" y="3"/>
                  <a:pt x="50" y="3"/>
                </a:cubicBezTo>
                <a:cubicBezTo>
                  <a:pt x="49" y="10"/>
                  <a:pt x="48" y="18"/>
                  <a:pt x="49" y="24"/>
                </a:cubicBezTo>
                <a:cubicBezTo>
                  <a:pt x="52" y="17"/>
                  <a:pt x="59" y="12"/>
                  <a:pt x="67" y="10"/>
                </a:cubicBezTo>
                <a:cubicBezTo>
                  <a:pt x="68" y="10"/>
                  <a:pt x="68" y="10"/>
                  <a:pt x="69" y="9"/>
                </a:cubicBezTo>
                <a:cubicBezTo>
                  <a:pt x="70" y="9"/>
                  <a:pt x="71" y="9"/>
                  <a:pt x="72" y="9"/>
                </a:cubicBezTo>
                <a:cubicBezTo>
                  <a:pt x="73" y="8"/>
                  <a:pt x="74" y="8"/>
                  <a:pt x="74" y="8"/>
                </a:cubicBezTo>
                <a:cubicBezTo>
                  <a:pt x="75" y="8"/>
                  <a:pt x="77" y="8"/>
                  <a:pt x="78" y="8"/>
                </a:cubicBezTo>
                <a:cubicBezTo>
                  <a:pt x="82" y="7"/>
                  <a:pt x="89" y="8"/>
                  <a:pt x="92" y="9"/>
                </a:cubicBezTo>
                <a:cubicBezTo>
                  <a:pt x="93" y="10"/>
                  <a:pt x="93" y="10"/>
                  <a:pt x="94" y="11"/>
                </a:cubicBezTo>
                <a:cubicBezTo>
                  <a:pt x="95" y="11"/>
                  <a:pt x="98" y="11"/>
                  <a:pt x="99" y="12"/>
                </a:cubicBezTo>
                <a:cubicBezTo>
                  <a:pt x="100" y="13"/>
                  <a:pt x="99" y="13"/>
                  <a:pt x="98" y="14"/>
                </a:cubicBezTo>
                <a:cubicBezTo>
                  <a:pt x="98" y="14"/>
                  <a:pt x="97" y="14"/>
                  <a:pt x="97" y="14"/>
                </a:cubicBezTo>
                <a:cubicBezTo>
                  <a:pt x="96" y="14"/>
                  <a:pt x="95" y="15"/>
                  <a:pt x="94" y="15"/>
                </a:cubicBezTo>
                <a:cubicBezTo>
                  <a:pt x="93" y="15"/>
                  <a:pt x="91" y="14"/>
                  <a:pt x="90" y="15"/>
                </a:cubicBezTo>
                <a:cubicBezTo>
                  <a:pt x="86" y="15"/>
                  <a:pt x="82" y="18"/>
                  <a:pt x="77" y="19"/>
                </a:cubicBezTo>
                <a:cubicBezTo>
                  <a:pt x="74" y="21"/>
                  <a:pt x="71" y="21"/>
                  <a:pt x="68" y="23"/>
                </a:cubicBezTo>
                <a:cubicBezTo>
                  <a:pt x="66" y="25"/>
                  <a:pt x="63" y="28"/>
                  <a:pt x="61" y="30"/>
                </a:cubicBezTo>
                <a:cubicBezTo>
                  <a:pt x="59" y="33"/>
                  <a:pt x="58" y="35"/>
                  <a:pt x="57" y="39"/>
                </a:cubicBezTo>
                <a:cubicBezTo>
                  <a:pt x="58" y="38"/>
                  <a:pt x="60" y="36"/>
                  <a:pt x="62" y="35"/>
                </a:cubicBezTo>
                <a:cubicBezTo>
                  <a:pt x="64" y="34"/>
                  <a:pt x="66" y="33"/>
                  <a:pt x="68" y="32"/>
                </a:cubicBezTo>
                <a:cubicBezTo>
                  <a:pt x="72" y="30"/>
                  <a:pt x="77" y="30"/>
                  <a:pt x="81" y="30"/>
                </a:cubicBezTo>
                <a:cubicBezTo>
                  <a:pt x="89" y="29"/>
                  <a:pt x="98" y="31"/>
                  <a:pt x="105" y="33"/>
                </a:cubicBezTo>
                <a:cubicBezTo>
                  <a:pt x="111" y="39"/>
                  <a:pt x="118" y="44"/>
                  <a:pt x="122" y="52"/>
                </a:cubicBezTo>
                <a:cubicBezTo>
                  <a:pt x="124" y="53"/>
                  <a:pt x="125" y="55"/>
                  <a:pt x="126" y="57"/>
                </a:cubicBezTo>
                <a:cubicBezTo>
                  <a:pt x="129" y="61"/>
                  <a:pt x="130" y="65"/>
                  <a:pt x="132" y="69"/>
                </a:cubicBezTo>
                <a:cubicBezTo>
                  <a:pt x="132" y="71"/>
                  <a:pt x="133" y="74"/>
                  <a:pt x="132" y="75"/>
                </a:cubicBezTo>
                <a:cubicBezTo>
                  <a:pt x="131" y="75"/>
                  <a:pt x="131" y="74"/>
                  <a:pt x="131" y="73"/>
                </a:cubicBezTo>
                <a:cubicBezTo>
                  <a:pt x="130" y="73"/>
                  <a:pt x="129" y="72"/>
                  <a:pt x="128" y="72"/>
                </a:cubicBezTo>
                <a:cubicBezTo>
                  <a:pt x="126" y="70"/>
                  <a:pt x="123" y="68"/>
                  <a:pt x="120" y="67"/>
                </a:cubicBezTo>
                <a:cubicBezTo>
                  <a:pt x="118" y="66"/>
                  <a:pt x="115" y="64"/>
                  <a:pt x="113" y="62"/>
                </a:cubicBezTo>
                <a:cubicBezTo>
                  <a:pt x="109" y="60"/>
                  <a:pt x="104" y="59"/>
                  <a:pt x="100" y="57"/>
                </a:cubicBezTo>
                <a:cubicBezTo>
                  <a:pt x="94" y="55"/>
                  <a:pt x="87" y="53"/>
                  <a:pt x="80" y="51"/>
                </a:cubicBezTo>
                <a:cubicBezTo>
                  <a:pt x="77" y="51"/>
                  <a:pt x="75" y="50"/>
                  <a:pt x="73" y="50"/>
                </a:cubicBezTo>
                <a:cubicBezTo>
                  <a:pt x="71" y="49"/>
                  <a:pt x="69" y="50"/>
                  <a:pt x="67" y="49"/>
                </a:cubicBezTo>
                <a:cubicBezTo>
                  <a:pt x="63" y="49"/>
                  <a:pt x="60" y="48"/>
                  <a:pt x="57" y="48"/>
                </a:cubicBezTo>
                <a:cubicBezTo>
                  <a:pt x="58" y="49"/>
                  <a:pt x="59" y="51"/>
                  <a:pt x="61" y="51"/>
                </a:cubicBezTo>
                <a:cubicBezTo>
                  <a:pt x="65" y="54"/>
                  <a:pt x="69" y="56"/>
                  <a:pt x="73" y="59"/>
                </a:cubicBezTo>
                <a:cubicBezTo>
                  <a:pt x="74" y="59"/>
                  <a:pt x="74" y="59"/>
                  <a:pt x="74" y="59"/>
                </a:cubicBezTo>
                <a:cubicBezTo>
                  <a:pt x="75" y="59"/>
                  <a:pt x="77" y="60"/>
                  <a:pt x="78" y="60"/>
                </a:cubicBezTo>
                <a:cubicBezTo>
                  <a:pt x="80" y="63"/>
                  <a:pt x="83" y="65"/>
                  <a:pt x="85" y="68"/>
                </a:cubicBezTo>
                <a:cubicBezTo>
                  <a:pt x="88" y="71"/>
                  <a:pt x="91" y="75"/>
                  <a:pt x="94" y="78"/>
                </a:cubicBezTo>
                <a:cubicBezTo>
                  <a:pt x="98" y="82"/>
                  <a:pt x="101" y="88"/>
                  <a:pt x="105" y="93"/>
                </a:cubicBezTo>
                <a:cubicBezTo>
                  <a:pt x="112" y="103"/>
                  <a:pt x="118" y="114"/>
                  <a:pt x="123" y="126"/>
                </a:cubicBezTo>
                <a:cubicBezTo>
                  <a:pt x="124" y="130"/>
                  <a:pt x="126" y="134"/>
                  <a:pt x="128" y="138"/>
                </a:cubicBezTo>
                <a:cubicBezTo>
                  <a:pt x="132" y="147"/>
                  <a:pt x="135" y="158"/>
                  <a:pt x="139" y="168"/>
                </a:cubicBezTo>
                <a:cubicBezTo>
                  <a:pt x="140" y="171"/>
                  <a:pt x="141" y="173"/>
                  <a:pt x="142" y="176"/>
                </a:cubicBezTo>
                <a:cubicBezTo>
                  <a:pt x="143" y="182"/>
                  <a:pt x="144" y="187"/>
                  <a:pt x="145" y="193"/>
                </a:cubicBezTo>
                <a:cubicBezTo>
                  <a:pt x="146" y="196"/>
                  <a:pt x="147" y="199"/>
                  <a:pt x="147" y="202"/>
                </a:cubicBezTo>
                <a:cubicBezTo>
                  <a:pt x="147" y="205"/>
                  <a:pt x="147" y="207"/>
                  <a:pt x="148" y="210"/>
                </a:cubicBezTo>
                <a:cubicBezTo>
                  <a:pt x="148" y="213"/>
                  <a:pt x="148" y="216"/>
                  <a:pt x="149" y="219"/>
                </a:cubicBezTo>
                <a:cubicBezTo>
                  <a:pt x="149" y="221"/>
                  <a:pt x="149" y="223"/>
                  <a:pt x="149" y="225"/>
                </a:cubicBezTo>
                <a:cubicBezTo>
                  <a:pt x="149" y="231"/>
                  <a:pt x="149" y="239"/>
                  <a:pt x="148" y="244"/>
                </a:cubicBezTo>
                <a:cubicBezTo>
                  <a:pt x="145" y="248"/>
                  <a:pt x="142" y="251"/>
                  <a:pt x="140" y="255"/>
                </a:cubicBezTo>
                <a:cubicBezTo>
                  <a:pt x="139" y="256"/>
                  <a:pt x="138" y="258"/>
                  <a:pt x="136" y="258"/>
                </a:cubicBezTo>
                <a:cubicBezTo>
                  <a:pt x="132" y="259"/>
                  <a:pt x="129" y="258"/>
                  <a:pt x="126" y="257"/>
                </a:cubicBezTo>
                <a:cubicBezTo>
                  <a:pt x="125" y="257"/>
                  <a:pt x="124" y="257"/>
                  <a:pt x="124" y="257"/>
                </a:cubicBezTo>
                <a:cubicBezTo>
                  <a:pt x="123" y="257"/>
                  <a:pt x="122" y="256"/>
                  <a:pt x="122" y="256"/>
                </a:cubicBezTo>
                <a:cubicBezTo>
                  <a:pt x="118" y="256"/>
                  <a:pt x="115" y="257"/>
                  <a:pt x="111" y="257"/>
                </a:cubicBezTo>
                <a:cubicBezTo>
                  <a:pt x="110" y="257"/>
                  <a:pt x="105" y="256"/>
                  <a:pt x="104" y="255"/>
                </a:cubicBezTo>
                <a:cubicBezTo>
                  <a:pt x="102" y="254"/>
                  <a:pt x="100" y="249"/>
                  <a:pt x="97" y="248"/>
                </a:cubicBezTo>
                <a:cubicBezTo>
                  <a:pt x="97" y="247"/>
                  <a:pt x="97" y="247"/>
                  <a:pt x="97" y="246"/>
                </a:cubicBezTo>
                <a:cubicBezTo>
                  <a:pt x="97" y="245"/>
                  <a:pt x="96" y="246"/>
                  <a:pt x="96" y="245"/>
                </a:cubicBezTo>
                <a:cubicBezTo>
                  <a:pt x="96" y="244"/>
                  <a:pt x="96" y="243"/>
                  <a:pt x="97" y="242"/>
                </a:cubicBezTo>
                <a:cubicBezTo>
                  <a:pt x="99" y="236"/>
                  <a:pt x="101" y="231"/>
                  <a:pt x="102" y="224"/>
                </a:cubicBezTo>
                <a:cubicBezTo>
                  <a:pt x="105" y="212"/>
                  <a:pt x="104" y="196"/>
                  <a:pt x="102" y="183"/>
                </a:cubicBezTo>
                <a:cubicBezTo>
                  <a:pt x="101" y="170"/>
                  <a:pt x="99" y="155"/>
                  <a:pt x="94" y="143"/>
                </a:cubicBezTo>
                <a:cubicBezTo>
                  <a:pt x="92" y="138"/>
                  <a:pt x="91" y="133"/>
                  <a:pt x="89" y="129"/>
                </a:cubicBezTo>
                <a:cubicBezTo>
                  <a:pt x="88" y="125"/>
                  <a:pt x="86" y="121"/>
                  <a:pt x="84" y="117"/>
                </a:cubicBezTo>
                <a:cubicBezTo>
                  <a:pt x="77" y="100"/>
                  <a:pt x="67" y="86"/>
                  <a:pt x="57" y="73"/>
                </a:cubicBezTo>
                <a:cubicBezTo>
                  <a:pt x="56" y="64"/>
                  <a:pt x="54" y="57"/>
                  <a:pt x="53" y="49"/>
                </a:cubicBezTo>
                <a:cubicBezTo>
                  <a:pt x="52" y="50"/>
                  <a:pt x="51" y="51"/>
                  <a:pt x="50" y="51"/>
                </a:cubicBezTo>
                <a:cubicBezTo>
                  <a:pt x="49" y="53"/>
                  <a:pt x="49" y="55"/>
                  <a:pt x="48" y="57"/>
                </a:cubicBezTo>
                <a:cubicBezTo>
                  <a:pt x="47" y="58"/>
                  <a:pt x="46" y="59"/>
                  <a:pt x="46" y="60"/>
                </a:cubicBezTo>
                <a:cubicBezTo>
                  <a:pt x="44" y="67"/>
                  <a:pt x="42" y="74"/>
                  <a:pt x="42" y="83"/>
                </a:cubicBezTo>
                <a:cubicBezTo>
                  <a:pt x="41" y="94"/>
                  <a:pt x="44" y="105"/>
                  <a:pt x="48" y="114"/>
                </a:cubicBezTo>
                <a:cubicBezTo>
                  <a:pt x="48" y="115"/>
                  <a:pt x="49" y="116"/>
                  <a:pt x="49" y="117"/>
                </a:cubicBezTo>
                <a:cubicBezTo>
                  <a:pt x="50" y="119"/>
                  <a:pt x="50" y="120"/>
                  <a:pt x="51" y="121"/>
                </a:cubicBezTo>
                <a:cubicBezTo>
                  <a:pt x="51" y="122"/>
                  <a:pt x="52" y="123"/>
                  <a:pt x="52" y="124"/>
                </a:cubicBezTo>
                <a:cubicBezTo>
                  <a:pt x="49" y="125"/>
                  <a:pt x="47" y="121"/>
                  <a:pt x="44" y="120"/>
                </a:cubicBezTo>
                <a:cubicBezTo>
                  <a:pt x="43" y="119"/>
                  <a:pt x="42" y="119"/>
                  <a:pt x="42" y="119"/>
                </a:cubicBezTo>
                <a:cubicBezTo>
                  <a:pt x="40" y="118"/>
                  <a:pt x="39" y="117"/>
                  <a:pt x="37" y="116"/>
                </a:cubicBezTo>
                <a:cubicBezTo>
                  <a:pt x="34" y="113"/>
                  <a:pt x="31" y="111"/>
                  <a:pt x="28" y="109"/>
                </a:cubicBezTo>
                <a:cubicBezTo>
                  <a:pt x="25" y="105"/>
                  <a:pt x="21" y="103"/>
                  <a:pt x="18" y="99"/>
                </a:cubicBezTo>
                <a:cubicBezTo>
                  <a:pt x="18" y="99"/>
                  <a:pt x="17" y="99"/>
                  <a:pt x="17" y="98"/>
                </a:cubicBezTo>
                <a:cubicBezTo>
                  <a:pt x="17" y="94"/>
                  <a:pt x="16" y="88"/>
                  <a:pt x="17" y="84"/>
                </a:cubicBezTo>
                <a:cubicBezTo>
                  <a:pt x="18" y="85"/>
                  <a:pt x="17" y="86"/>
                  <a:pt x="17" y="88"/>
                </a:cubicBezTo>
                <a:close/>
                <a:moveTo>
                  <a:pt x="61" y="76"/>
                </a:moveTo>
                <a:cubicBezTo>
                  <a:pt x="61" y="75"/>
                  <a:pt x="61" y="75"/>
                  <a:pt x="61" y="75"/>
                </a:cubicBezTo>
                <a:cubicBezTo>
                  <a:pt x="63" y="77"/>
                  <a:pt x="64" y="79"/>
                  <a:pt x="68" y="79"/>
                </a:cubicBezTo>
                <a:cubicBezTo>
                  <a:pt x="71" y="76"/>
                  <a:pt x="67" y="72"/>
                  <a:pt x="66" y="69"/>
                </a:cubicBezTo>
                <a:cubicBezTo>
                  <a:pt x="64" y="67"/>
                  <a:pt x="64" y="65"/>
                  <a:pt x="63" y="63"/>
                </a:cubicBezTo>
                <a:cubicBezTo>
                  <a:pt x="65" y="64"/>
                  <a:pt x="65" y="66"/>
                  <a:pt x="66" y="67"/>
                </a:cubicBezTo>
                <a:cubicBezTo>
                  <a:pt x="67" y="67"/>
                  <a:pt x="67" y="66"/>
                  <a:pt x="68" y="66"/>
                </a:cubicBezTo>
                <a:cubicBezTo>
                  <a:pt x="69" y="67"/>
                  <a:pt x="71" y="69"/>
                  <a:pt x="73" y="69"/>
                </a:cubicBezTo>
                <a:cubicBezTo>
                  <a:pt x="73" y="67"/>
                  <a:pt x="71" y="66"/>
                  <a:pt x="72" y="65"/>
                </a:cubicBezTo>
                <a:cubicBezTo>
                  <a:pt x="69" y="62"/>
                  <a:pt x="66" y="61"/>
                  <a:pt x="64" y="58"/>
                </a:cubicBezTo>
                <a:cubicBezTo>
                  <a:pt x="63" y="58"/>
                  <a:pt x="63" y="58"/>
                  <a:pt x="63" y="58"/>
                </a:cubicBezTo>
                <a:cubicBezTo>
                  <a:pt x="61" y="58"/>
                  <a:pt x="61" y="57"/>
                  <a:pt x="60" y="57"/>
                </a:cubicBezTo>
                <a:cubicBezTo>
                  <a:pt x="61" y="58"/>
                  <a:pt x="60" y="59"/>
                  <a:pt x="59" y="60"/>
                </a:cubicBezTo>
                <a:cubicBezTo>
                  <a:pt x="58" y="60"/>
                  <a:pt x="57" y="59"/>
                  <a:pt x="56" y="58"/>
                </a:cubicBezTo>
                <a:cubicBezTo>
                  <a:pt x="57" y="65"/>
                  <a:pt x="58" y="71"/>
                  <a:pt x="61" y="76"/>
                </a:cubicBezTo>
                <a:close/>
                <a:moveTo>
                  <a:pt x="42" y="13"/>
                </a:moveTo>
                <a:cubicBezTo>
                  <a:pt x="39" y="23"/>
                  <a:pt x="45" y="33"/>
                  <a:pt x="51" y="38"/>
                </a:cubicBezTo>
                <a:cubicBezTo>
                  <a:pt x="50" y="33"/>
                  <a:pt x="48" y="27"/>
                  <a:pt x="47" y="21"/>
                </a:cubicBezTo>
                <a:cubicBezTo>
                  <a:pt x="47" y="14"/>
                  <a:pt x="48" y="8"/>
                  <a:pt x="48" y="4"/>
                </a:cubicBezTo>
                <a:cubicBezTo>
                  <a:pt x="47" y="5"/>
                  <a:pt x="44" y="7"/>
                  <a:pt x="45" y="9"/>
                </a:cubicBezTo>
                <a:cubicBezTo>
                  <a:pt x="45" y="9"/>
                  <a:pt x="46" y="9"/>
                  <a:pt x="46" y="10"/>
                </a:cubicBezTo>
                <a:cubicBezTo>
                  <a:pt x="45" y="11"/>
                  <a:pt x="44" y="13"/>
                  <a:pt x="45" y="14"/>
                </a:cubicBezTo>
                <a:cubicBezTo>
                  <a:pt x="45" y="15"/>
                  <a:pt x="46" y="14"/>
                  <a:pt x="46" y="14"/>
                </a:cubicBezTo>
                <a:cubicBezTo>
                  <a:pt x="47" y="15"/>
                  <a:pt x="45" y="16"/>
                  <a:pt x="45" y="17"/>
                </a:cubicBezTo>
                <a:cubicBezTo>
                  <a:pt x="46" y="20"/>
                  <a:pt x="47" y="24"/>
                  <a:pt x="47" y="27"/>
                </a:cubicBezTo>
                <a:cubicBezTo>
                  <a:pt x="45" y="24"/>
                  <a:pt x="45" y="20"/>
                  <a:pt x="44" y="18"/>
                </a:cubicBezTo>
                <a:cubicBezTo>
                  <a:pt x="44" y="18"/>
                  <a:pt x="44" y="19"/>
                  <a:pt x="43" y="19"/>
                </a:cubicBezTo>
                <a:cubicBezTo>
                  <a:pt x="43" y="17"/>
                  <a:pt x="45" y="16"/>
                  <a:pt x="43" y="12"/>
                </a:cubicBezTo>
                <a:cubicBezTo>
                  <a:pt x="43" y="13"/>
                  <a:pt x="42" y="14"/>
                  <a:pt x="42" y="14"/>
                </a:cubicBezTo>
                <a:cubicBezTo>
                  <a:pt x="41" y="12"/>
                  <a:pt x="44" y="12"/>
                  <a:pt x="43" y="9"/>
                </a:cubicBezTo>
                <a:cubicBezTo>
                  <a:pt x="43" y="11"/>
                  <a:pt x="42" y="12"/>
                  <a:pt x="42" y="13"/>
                </a:cubicBezTo>
                <a:close/>
                <a:moveTo>
                  <a:pt x="71" y="13"/>
                </a:moveTo>
                <a:cubicBezTo>
                  <a:pt x="71" y="14"/>
                  <a:pt x="72" y="15"/>
                  <a:pt x="71" y="15"/>
                </a:cubicBezTo>
                <a:cubicBezTo>
                  <a:pt x="70" y="15"/>
                  <a:pt x="70" y="14"/>
                  <a:pt x="70" y="14"/>
                </a:cubicBezTo>
                <a:cubicBezTo>
                  <a:pt x="69" y="14"/>
                  <a:pt x="68" y="15"/>
                  <a:pt x="67" y="15"/>
                </a:cubicBezTo>
                <a:cubicBezTo>
                  <a:pt x="67" y="16"/>
                  <a:pt x="69" y="18"/>
                  <a:pt x="67" y="18"/>
                </a:cubicBezTo>
                <a:cubicBezTo>
                  <a:pt x="67" y="18"/>
                  <a:pt x="67" y="16"/>
                  <a:pt x="66" y="16"/>
                </a:cubicBezTo>
                <a:cubicBezTo>
                  <a:pt x="65" y="16"/>
                  <a:pt x="65" y="17"/>
                  <a:pt x="64" y="17"/>
                </a:cubicBezTo>
                <a:cubicBezTo>
                  <a:pt x="65" y="15"/>
                  <a:pt x="67" y="14"/>
                  <a:pt x="69" y="13"/>
                </a:cubicBezTo>
                <a:cubicBezTo>
                  <a:pt x="69" y="12"/>
                  <a:pt x="69" y="11"/>
                  <a:pt x="69" y="11"/>
                </a:cubicBezTo>
                <a:cubicBezTo>
                  <a:pt x="70" y="11"/>
                  <a:pt x="70" y="12"/>
                  <a:pt x="71" y="12"/>
                </a:cubicBezTo>
                <a:cubicBezTo>
                  <a:pt x="72" y="11"/>
                  <a:pt x="74" y="11"/>
                  <a:pt x="75" y="10"/>
                </a:cubicBezTo>
                <a:cubicBezTo>
                  <a:pt x="65" y="11"/>
                  <a:pt x="57" y="14"/>
                  <a:pt x="52" y="21"/>
                </a:cubicBezTo>
                <a:cubicBezTo>
                  <a:pt x="51" y="22"/>
                  <a:pt x="50" y="25"/>
                  <a:pt x="50" y="27"/>
                </a:cubicBezTo>
                <a:cubicBezTo>
                  <a:pt x="49" y="29"/>
                  <a:pt x="51" y="32"/>
                  <a:pt x="51" y="34"/>
                </a:cubicBezTo>
                <a:cubicBezTo>
                  <a:pt x="52" y="36"/>
                  <a:pt x="53" y="39"/>
                  <a:pt x="54" y="41"/>
                </a:cubicBezTo>
                <a:cubicBezTo>
                  <a:pt x="56" y="36"/>
                  <a:pt x="58" y="31"/>
                  <a:pt x="61" y="28"/>
                </a:cubicBezTo>
                <a:cubicBezTo>
                  <a:pt x="62" y="26"/>
                  <a:pt x="64" y="25"/>
                  <a:pt x="66" y="23"/>
                </a:cubicBezTo>
                <a:cubicBezTo>
                  <a:pt x="70" y="19"/>
                  <a:pt x="74" y="16"/>
                  <a:pt x="78" y="13"/>
                </a:cubicBezTo>
                <a:cubicBezTo>
                  <a:pt x="81" y="11"/>
                  <a:pt x="85" y="11"/>
                  <a:pt x="88" y="10"/>
                </a:cubicBezTo>
                <a:cubicBezTo>
                  <a:pt x="82" y="8"/>
                  <a:pt x="76" y="10"/>
                  <a:pt x="71" y="13"/>
                </a:cubicBezTo>
                <a:close/>
                <a:moveTo>
                  <a:pt x="84" y="12"/>
                </a:moveTo>
                <a:cubicBezTo>
                  <a:pt x="79" y="14"/>
                  <a:pt x="76" y="16"/>
                  <a:pt x="72" y="19"/>
                </a:cubicBezTo>
                <a:cubicBezTo>
                  <a:pt x="72" y="20"/>
                  <a:pt x="73" y="19"/>
                  <a:pt x="73" y="19"/>
                </a:cubicBezTo>
                <a:cubicBezTo>
                  <a:pt x="73" y="19"/>
                  <a:pt x="74" y="19"/>
                  <a:pt x="75" y="19"/>
                </a:cubicBezTo>
                <a:cubicBezTo>
                  <a:pt x="81" y="17"/>
                  <a:pt x="87" y="12"/>
                  <a:pt x="95" y="13"/>
                </a:cubicBezTo>
                <a:cubicBezTo>
                  <a:pt x="91" y="12"/>
                  <a:pt x="88" y="13"/>
                  <a:pt x="84" y="12"/>
                </a:cubicBezTo>
                <a:close/>
                <a:moveTo>
                  <a:pt x="31" y="30"/>
                </a:moveTo>
                <a:cubicBezTo>
                  <a:pt x="19" y="30"/>
                  <a:pt x="5" y="37"/>
                  <a:pt x="2" y="49"/>
                </a:cubicBezTo>
                <a:cubicBezTo>
                  <a:pt x="10" y="43"/>
                  <a:pt x="20" y="38"/>
                  <a:pt x="32" y="39"/>
                </a:cubicBezTo>
                <a:cubicBezTo>
                  <a:pt x="39" y="39"/>
                  <a:pt x="48" y="41"/>
                  <a:pt x="53" y="44"/>
                </a:cubicBezTo>
                <a:cubicBezTo>
                  <a:pt x="53" y="43"/>
                  <a:pt x="50" y="38"/>
                  <a:pt x="48" y="39"/>
                </a:cubicBezTo>
                <a:cubicBezTo>
                  <a:pt x="47" y="38"/>
                  <a:pt x="43" y="36"/>
                  <a:pt x="41" y="37"/>
                </a:cubicBezTo>
                <a:cubicBezTo>
                  <a:pt x="40" y="35"/>
                  <a:pt x="37" y="36"/>
                  <a:pt x="36" y="35"/>
                </a:cubicBezTo>
                <a:cubicBezTo>
                  <a:pt x="36" y="36"/>
                  <a:pt x="36" y="36"/>
                  <a:pt x="35" y="36"/>
                </a:cubicBezTo>
                <a:cubicBezTo>
                  <a:pt x="35" y="35"/>
                  <a:pt x="33" y="35"/>
                  <a:pt x="33" y="33"/>
                </a:cubicBezTo>
                <a:cubicBezTo>
                  <a:pt x="34" y="33"/>
                  <a:pt x="35" y="34"/>
                  <a:pt x="36" y="35"/>
                </a:cubicBezTo>
                <a:cubicBezTo>
                  <a:pt x="37" y="35"/>
                  <a:pt x="39" y="34"/>
                  <a:pt x="40" y="35"/>
                </a:cubicBezTo>
                <a:cubicBezTo>
                  <a:pt x="40" y="35"/>
                  <a:pt x="39" y="34"/>
                  <a:pt x="40" y="33"/>
                </a:cubicBezTo>
                <a:cubicBezTo>
                  <a:pt x="41" y="34"/>
                  <a:pt x="41" y="35"/>
                  <a:pt x="41" y="35"/>
                </a:cubicBezTo>
                <a:cubicBezTo>
                  <a:pt x="44" y="36"/>
                  <a:pt x="46" y="37"/>
                  <a:pt x="48" y="38"/>
                </a:cubicBezTo>
                <a:cubicBezTo>
                  <a:pt x="44" y="33"/>
                  <a:pt x="38" y="30"/>
                  <a:pt x="31" y="30"/>
                </a:cubicBezTo>
                <a:close/>
                <a:moveTo>
                  <a:pt x="129" y="65"/>
                </a:moveTo>
                <a:cubicBezTo>
                  <a:pt x="128" y="64"/>
                  <a:pt x="128" y="63"/>
                  <a:pt x="128" y="62"/>
                </a:cubicBezTo>
                <a:cubicBezTo>
                  <a:pt x="127" y="60"/>
                  <a:pt x="125" y="58"/>
                  <a:pt x="123" y="56"/>
                </a:cubicBezTo>
                <a:cubicBezTo>
                  <a:pt x="122" y="54"/>
                  <a:pt x="121" y="52"/>
                  <a:pt x="120" y="51"/>
                </a:cubicBezTo>
                <a:cubicBezTo>
                  <a:pt x="116" y="45"/>
                  <a:pt x="111" y="40"/>
                  <a:pt x="106" y="36"/>
                </a:cubicBezTo>
                <a:cubicBezTo>
                  <a:pt x="105" y="36"/>
                  <a:pt x="105" y="36"/>
                  <a:pt x="104" y="36"/>
                </a:cubicBezTo>
                <a:cubicBezTo>
                  <a:pt x="103" y="35"/>
                  <a:pt x="102" y="34"/>
                  <a:pt x="101" y="34"/>
                </a:cubicBezTo>
                <a:cubicBezTo>
                  <a:pt x="97" y="32"/>
                  <a:pt x="87" y="31"/>
                  <a:pt x="82" y="31"/>
                </a:cubicBezTo>
                <a:cubicBezTo>
                  <a:pt x="77" y="31"/>
                  <a:pt x="73" y="32"/>
                  <a:pt x="70" y="33"/>
                </a:cubicBezTo>
                <a:cubicBezTo>
                  <a:pt x="64" y="36"/>
                  <a:pt x="58" y="38"/>
                  <a:pt x="55" y="43"/>
                </a:cubicBezTo>
                <a:cubicBezTo>
                  <a:pt x="55" y="45"/>
                  <a:pt x="56" y="46"/>
                  <a:pt x="56" y="47"/>
                </a:cubicBezTo>
                <a:cubicBezTo>
                  <a:pt x="61" y="47"/>
                  <a:pt x="65" y="48"/>
                  <a:pt x="68" y="48"/>
                </a:cubicBezTo>
                <a:cubicBezTo>
                  <a:pt x="75" y="49"/>
                  <a:pt x="81" y="50"/>
                  <a:pt x="86" y="51"/>
                </a:cubicBezTo>
                <a:cubicBezTo>
                  <a:pt x="88" y="52"/>
                  <a:pt x="90" y="52"/>
                  <a:pt x="91" y="52"/>
                </a:cubicBezTo>
                <a:cubicBezTo>
                  <a:pt x="97" y="54"/>
                  <a:pt x="101" y="56"/>
                  <a:pt x="106" y="58"/>
                </a:cubicBezTo>
                <a:cubicBezTo>
                  <a:pt x="109" y="59"/>
                  <a:pt x="111" y="61"/>
                  <a:pt x="114" y="61"/>
                </a:cubicBezTo>
                <a:cubicBezTo>
                  <a:pt x="119" y="65"/>
                  <a:pt x="126" y="68"/>
                  <a:pt x="131" y="73"/>
                </a:cubicBezTo>
                <a:cubicBezTo>
                  <a:pt x="130" y="70"/>
                  <a:pt x="130" y="67"/>
                  <a:pt x="129" y="65"/>
                </a:cubicBezTo>
                <a:close/>
                <a:moveTo>
                  <a:pt x="45" y="42"/>
                </a:moveTo>
                <a:cubicBezTo>
                  <a:pt x="42" y="41"/>
                  <a:pt x="39" y="41"/>
                  <a:pt x="37" y="41"/>
                </a:cubicBezTo>
                <a:cubicBezTo>
                  <a:pt x="36" y="41"/>
                  <a:pt x="36" y="41"/>
                  <a:pt x="35" y="41"/>
                </a:cubicBezTo>
                <a:cubicBezTo>
                  <a:pt x="30" y="42"/>
                  <a:pt x="27" y="44"/>
                  <a:pt x="23" y="46"/>
                </a:cubicBezTo>
                <a:cubicBezTo>
                  <a:pt x="18" y="50"/>
                  <a:pt x="14" y="53"/>
                  <a:pt x="9" y="56"/>
                </a:cubicBezTo>
                <a:cubicBezTo>
                  <a:pt x="7" y="58"/>
                  <a:pt x="5" y="60"/>
                  <a:pt x="3" y="62"/>
                </a:cubicBezTo>
                <a:cubicBezTo>
                  <a:pt x="2" y="67"/>
                  <a:pt x="3" y="74"/>
                  <a:pt x="4" y="79"/>
                </a:cubicBezTo>
                <a:cubicBezTo>
                  <a:pt x="5" y="84"/>
                  <a:pt x="7" y="89"/>
                  <a:pt x="9" y="92"/>
                </a:cubicBezTo>
                <a:cubicBezTo>
                  <a:pt x="10" y="87"/>
                  <a:pt x="11" y="80"/>
                  <a:pt x="14" y="75"/>
                </a:cubicBezTo>
                <a:cubicBezTo>
                  <a:pt x="18" y="65"/>
                  <a:pt x="25" y="56"/>
                  <a:pt x="34" y="51"/>
                </a:cubicBezTo>
                <a:cubicBezTo>
                  <a:pt x="39" y="48"/>
                  <a:pt x="48" y="45"/>
                  <a:pt x="53" y="47"/>
                </a:cubicBezTo>
                <a:cubicBezTo>
                  <a:pt x="52" y="44"/>
                  <a:pt x="49" y="43"/>
                  <a:pt x="45" y="42"/>
                </a:cubicBezTo>
                <a:close/>
                <a:moveTo>
                  <a:pt x="45" y="48"/>
                </a:moveTo>
                <a:cubicBezTo>
                  <a:pt x="44" y="49"/>
                  <a:pt x="43" y="50"/>
                  <a:pt x="43" y="51"/>
                </a:cubicBezTo>
                <a:cubicBezTo>
                  <a:pt x="43" y="51"/>
                  <a:pt x="44" y="51"/>
                  <a:pt x="44" y="52"/>
                </a:cubicBezTo>
                <a:cubicBezTo>
                  <a:pt x="43" y="53"/>
                  <a:pt x="41" y="53"/>
                  <a:pt x="41" y="54"/>
                </a:cubicBezTo>
                <a:cubicBezTo>
                  <a:pt x="42" y="54"/>
                  <a:pt x="43" y="54"/>
                  <a:pt x="43" y="56"/>
                </a:cubicBezTo>
                <a:cubicBezTo>
                  <a:pt x="42" y="56"/>
                  <a:pt x="41" y="56"/>
                  <a:pt x="41" y="55"/>
                </a:cubicBezTo>
                <a:cubicBezTo>
                  <a:pt x="39" y="57"/>
                  <a:pt x="39" y="60"/>
                  <a:pt x="37" y="62"/>
                </a:cubicBezTo>
                <a:cubicBezTo>
                  <a:pt x="37" y="59"/>
                  <a:pt x="38" y="58"/>
                  <a:pt x="39" y="55"/>
                </a:cubicBezTo>
                <a:cubicBezTo>
                  <a:pt x="38" y="55"/>
                  <a:pt x="37" y="55"/>
                  <a:pt x="36" y="55"/>
                </a:cubicBezTo>
                <a:cubicBezTo>
                  <a:pt x="35" y="57"/>
                  <a:pt x="35" y="58"/>
                  <a:pt x="34" y="59"/>
                </a:cubicBezTo>
                <a:cubicBezTo>
                  <a:pt x="34" y="56"/>
                  <a:pt x="35" y="54"/>
                  <a:pt x="37" y="51"/>
                </a:cubicBezTo>
                <a:cubicBezTo>
                  <a:pt x="36" y="51"/>
                  <a:pt x="36" y="51"/>
                  <a:pt x="35" y="52"/>
                </a:cubicBezTo>
                <a:cubicBezTo>
                  <a:pt x="35" y="52"/>
                  <a:pt x="35" y="52"/>
                  <a:pt x="35" y="53"/>
                </a:cubicBezTo>
                <a:cubicBezTo>
                  <a:pt x="34" y="53"/>
                  <a:pt x="34" y="54"/>
                  <a:pt x="33" y="54"/>
                </a:cubicBezTo>
                <a:cubicBezTo>
                  <a:pt x="31" y="57"/>
                  <a:pt x="29" y="60"/>
                  <a:pt x="27" y="64"/>
                </a:cubicBezTo>
                <a:cubicBezTo>
                  <a:pt x="26" y="66"/>
                  <a:pt x="25" y="69"/>
                  <a:pt x="25" y="71"/>
                </a:cubicBezTo>
                <a:cubicBezTo>
                  <a:pt x="24" y="71"/>
                  <a:pt x="24" y="72"/>
                  <a:pt x="23" y="72"/>
                </a:cubicBezTo>
                <a:cubicBezTo>
                  <a:pt x="23" y="73"/>
                  <a:pt x="23" y="74"/>
                  <a:pt x="23" y="75"/>
                </a:cubicBezTo>
                <a:cubicBezTo>
                  <a:pt x="23" y="76"/>
                  <a:pt x="22" y="76"/>
                  <a:pt x="22" y="77"/>
                </a:cubicBezTo>
                <a:cubicBezTo>
                  <a:pt x="21" y="77"/>
                  <a:pt x="22" y="78"/>
                  <a:pt x="21" y="78"/>
                </a:cubicBezTo>
                <a:cubicBezTo>
                  <a:pt x="20" y="81"/>
                  <a:pt x="20" y="84"/>
                  <a:pt x="19" y="87"/>
                </a:cubicBezTo>
                <a:cubicBezTo>
                  <a:pt x="19" y="89"/>
                  <a:pt x="18" y="91"/>
                  <a:pt x="18" y="92"/>
                </a:cubicBezTo>
                <a:cubicBezTo>
                  <a:pt x="18" y="95"/>
                  <a:pt x="19" y="96"/>
                  <a:pt x="20" y="98"/>
                </a:cubicBezTo>
                <a:cubicBezTo>
                  <a:pt x="21" y="100"/>
                  <a:pt x="22" y="101"/>
                  <a:pt x="24" y="102"/>
                </a:cubicBezTo>
                <a:cubicBezTo>
                  <a:pt x="25" y="105"/>
                  <a:pt x="28" y="107"/>
                  <a:pt x="30" y="109"/>
                </a:cubicBezTo>
                <a:cubicBezTo>
                  <a:pt x="36" y="114"/>
                  <a:pt x="43" y="118"/>
                  <a:pt x="50" y="122"/>
                </a:cubicBezTo>
                <a:cubicBezTo>
                  <a:pt x="49" y="120"/>
                  <a:pt x="48" y="119"/>
                  <a:pt x="47" y="116"/>
                </a:cubicBezTo>
                <a:cubicBezTo>
                  <a:pt x="46" y="113"/>
                  <a:pt x="44" y="109"/>
                  <a:pt x="43" y="106"/>
                </a:cubicBezTo>
                <a:cubicBezTo>
                  <a:pt x="42" y="103"/>
                  <a:pt x="42" y="100"/>
                  <a:pt x="41" y="97"/>
                </a:cubicBezTo>
                <a:cubicBezTo>
                  <a:pt x="41" y="94"/>
                  <a:pt x="40" y="88"/>
                  <a:pt x="40" y="84"/>
                </a:cubicBezTo>
                <a:cubicBezTo>
                  <a:pt x="41" y="71"/>
                  <a:pt x="45" y="58"/>
                  <a:pt x="51" y="48"/>
                </a:cubicBezTo>
                <a:cubicBezTo>
                  <a:pt x="49" y="47"/>
                  <a:pt x="46" y="48"/>
                  <a:pt x="45" y="48"/>
                </a:cubicBezTo>
                <a:close/>
                <a:moveTo>
                  <a:pt x="38" y="51"/>
                </a:moveTo>
                <a:cubicBezTo>
                  <a:pt x="40" y="51"/>
                  <a:pt x="40" y="51"/>
                  <a:pt x="42" y="51"/>
                </a:cubicBezTo>
                <a:cubicBezTo>
                  <a:pt x="42" y="50"/>
                  <a:pt x="43" y="50"/>
                  <a:pt x="43" y="48"/>
                </a:cubicBezTo>
                <a:cubicBezTo>
                  <a:pt x="41" y="49"/>
                  <a:pt x="39" y="49"/>
                  <a:pt x="38" y="51"/>
                </a:cubicBezTo>
                <a:close/>
                <a:moveTo>
                  <a:pt x="58" y="58"/>
                </a:moveTo>
                <a:cubicBezTo>
                  <a:pt x="59" y="57"/>
                  <a:pt x="58" y="57"/>
                  <a:pt x="58" y="56"/>
                </a:cubicBezTo>
                <a:cubicBezTo>
                  <a:pt x="59" y="54"/>
                  <a:pt x="61" y="57"/>
                  <a:pt x="62" y="56"/>
                </a:cubicBezTo>
                <a:cubicBezTo>
                  <a:pt x="61" y="52"/>
                  <a:pt x="57" y="51"/>
                  <a:pt x="54" y="49"/>
                </a:cubicBezTo>
                <a:cubicBezTo>
                  <a:pt x="55" y="52"/>
                  <a:pt x="55" y="58"/>
                  <a:pt x="58" y="58"/>
                </a:cubicBezTo>
                <a:close/>
                <a:moveTo>
                  <a:pt x="37" y="54"/>
                </a:moveTo>
                <a:cubicBezTo>
                  <a:pt x="38" y="54"/>
                  <a:pt x="39" y="54"/>
                  <a:pt x="40" y="54"/>
                </a:cubicBezTo>
                <a:cubicBezTo>
                  <a:pt x="40" y="53"/>
                  <a:pt x="41" y="53"/>
                  <a:pt x="41" y="52"/>
                </a:cubicBezTo>
                <a:cubicBezTo>
                  <a:pt x="39" y="52"/>
                  <a:pt x="39" y="52"/>
                  <a:pt x="38" y="52"/>
                </a:cubicBezTo>
                <a:cubicBezTo>
                  <a:pt x="37" y="53"/>
                  <a:pt x="37" y="53"/>
                  <a:pt x="37" y="54"/>
                </a:cubicBezTo>
                <a:close/>
                <a:moveTo>
                  <a:pt x="64" y="57"/>
                </a:moveTo>
                <a:cubicBezTo>
                  <a:pt x="67" y="60"/>
                  <a:pt x="71" y="62"/>
                  <a:pt x="74" y="65"/>
                </a:cubicBezTo>
                <a:cubicBezTo>
                  <a:pt x="75" y="67"/>
                  <a:pt x="77" y="68"/>
                  <a:pt x="79" y="69"/>
                </a:cubicBezTo>
                <a:cubicBezTo>
                  <a:pt x="79" y="66"/>
                  <a:pt x="78" y="64"/>
                  <a:pt x="77" y="62"/>
                </a:cubicBezTo>
                <a:cubicBezTo>
                  <a:pt x="76" y="61"/>
                  <a:pt x="75" y="61"/>
                  <a:pt x="74" y="60"/>
                </a:cubicBezTo>
                <a:cubicBezTo>
                  <a:pt x="70" y="59"/>
                  <a:pt x="66" y="56"/>
                  <a:pt x="63" y="54"/>
                </a:cubicBezTo>
                <a:cubicBezTo>
                  <a:pt x="63" y="55"/>
                  <a:pt x="63" y="56"/>
                  <a:pt x="64" y="57"/>
                </a:cubicBezTo>
                <a:close/>
                <a:moveTo>
                  <a:pt x="79" y="71"/>
                </a:moveTo>
                <a:cubicBezTo>
                  <a:pt x="84" y="79"/>
                  <a:pt x="90" y="86"/>
                  <a:pt x="95" y="94"/>
                </a:cubicBezTo>
                <a:cubicBezTo>
                  <a:pt x="98" y="98"/>
                  <a:pt x="100" y="102"/>
                  <a:pt x="102" y="106"/>
                </a:cubicBezTo>
                <a:cubicBezTo>
                  <a:pt x="105" y="110"/>
                  <a:pt x="107" y="115"/>
                  <a:pt x="109" y="119"/>
                </a:cubicBezTo>
                <a:cubicBezTo>
                  <a:pt x="112" y="125"/>
                  <a:pt x="115" y="132"/>
                  <a:pt x="118" y="138"/>
                </a:cubicBezTo>
                <a:cubicBezTo>
                  <a:pt x="120" y="143"/>
                  <a:pt x="122" y="148"/>
                  <a:pt x="124" y="153"/>
                </a:cubicBezTo>
                <a:cubicBezTo>
                  <a:pt x="126" y="158"/>
                  <a:pt x="127" y="164"/>
                  <a:pt x="128" y="169"/>
                </a:cubicBezTo>
                <a:cubicBezTo>
                  <a:pt x="129" y="171"/>
                  <a:pt x="129" y="173"/>
                  <a:pt x="130" y="174"/>
                </a:cubicBezTo>
                <a:cubicBezTo>
                  <a:pt x="130" y="176"/>
                  <a:pt x="131" y="178"/>
                  <a:pt x="131" y="180"/>
                </a:cubicBezTo>
                <a:cubicBezTo>
                  <a:pt x="131" y="182"/>
                  <a:pt x="131" y="183"/>
                  <a:pt x="132" y="185"/>
                </a:cubicBezTo>
                <a:cubicBezTo>
                  <a:pt x="133" y="189"/>
                  <a:pt x="134" y="192"/>
                  <a:pt x="134" y="196"/>
                </a:cubicBezTo>
                <a:cubicBezTo>
                  <a:pt x="135" y="198"/>
                  <a:pt x="135" y="200"/>
                  <a:pt x="135" y="201"/>
                </a:cubicBezTo>
                <a:cubicBezTo>
                  <a:pt x="136" y="208"/>
                  <a:pt x="137" y="214"/>
                  <a:pt x="137" y="222"/>
                </a:cubicBezTo>
                <a:cubicBezTo>
                  <a:pt x="138" y="227"/>
                  <a:pt x="138" y="233"/>
                  <a:pt x="138" y="239"/>
                </a:cubicBezTo>
                <a:cubicBezTo>
                  <a:pt x="137" y="240"/>
                  <a:pt x="138" y="241"/>
                  <a:pt x="138" y="242"/>
                </a:cubicBezTo>
                <a:cubicBezTo>
                  <a:pt x="138" y="243"/>
                  <a:pt x="137" y="244"/>
                  <a:pt x="137" y="245"/>
                </a:cubicBezTo>
                <a:cubicBezTo>
                  <a:pt x="137" y="248"/>
                  <a:pt x="137" y="251"/>
                  <a:pt x="136" y="255"/>
                </a:cubicBezTo>
                <a:cubicBezTo>
                  <a:pt x="136" y="255"/>
                  <a:pt x="135" y="256"/>
                  <a:pt x="135" y="256"/>
                </a:cubicBezTo>
                <a:cubicBezTo>
                  <a:pt x="138" y="255"/>
                  <a:pt x="140" y="252"/>
                  <a:pt x="141" y="250"/>
                </a:cubicBezTo>
                <a:cubicBezTo>
                  <a:pt x="143" y="247"/>
                  <a:pt x="145" y="245"/>
                  <a:pt x="146" y="242"/>
                </a:cubicBezTo>
                <a:cubicBezTo>
                  <a:pt x="147" y="241"/>
                  <a:pt x="147" y="239"/>
                  <a:pt x="147" y="237"/>
                </a:cubicBezTo>
                <a:cubicBezTo>
                  <a:pt x="147" y="235"/>
                  <a:pt x="148" y="233"/>
                  <a:pt x="148" y="232"/>
                </a:cubicBezTo>
                <a:cubicBezTo>
                  <a:pt x="148" y="224"/>
                  <a:pt x="147" y="216"/>
                  <a:pt x="146" y="209"/>
                </a:cubicBezTo>
                <a:cubicBezTo>
                  <a:pt x="146" y="201"/>
                  <a:pt x="145" y="193"/>
                  <a:pt x="143" y="186"/>
                </a:cubicBezTo>
                <a:cubicBezTo>
                  <a:pt x="142" y="183"/>
                  <a:pt x="141" y="180"/>
                  <a:pt x="140" y="176"/>
                </a:cubicBezTo>
                <a:cubicBezTo>
                  <a:pt x="140" y="173"/>
                  <a:pt x="138" y="170"/>
                  <a:pt x="137" y="167"/>
                </a:cubicBezTo>
                <a:cubicBezTo>
                  <a:pt x="135" y="160"/>
                  <a:pt x="133" y="154"/>
                  <a:pt x="131" y="147"/>
                </a:cubicBezTo>
                <a:cubicBezTo>
                  <a:pt x="129" y="141"/>
                  <a:pt x="126" y="135"/>
                  <a:pt x="123" y="129"/>
                </a:cubicBezTo>
                <a:cubicBezTo>
                  <a:pt x="118" y="116"/>
                  <a:pt x="112" y="105"/>
                  <a:pt x="105" y="95"/>
                </a:cubicBezTo>
                <a:cubicBezTo>
                  <a:pt x="103" y="92"/>
                  <a:pt x="101" y="90"/>
                  <a:pt x="99" y="88"/>
                </a:cubicBezTo>
                <a:cubicBezTo>
                  <a:pt x="98" y="85"/>
                  <a:pt x="96" y="82"/>
                  <a:pt x="94" y="80"/>
                </a:cubicBezTo>
                <a:cubicBezTo>
                  <a:pt x="93" y="78"/>
                  <a:pt x="91" y="77"/>
                  <a:pt x="89" y="75"/>
                </a:cubicBezTo>
                <a:cubicBezTo>
                  <a:pt x="86" y="71"/>
                  <a:pt x="83" y="67"/>
                  <a:pt x="79" y="63"/>
                </a:cubicBezTo>
                <a:cubicBezTo>
                  <a:pt x="79" y="63"/>
                  <a:pt x="79" y="63"/>
                  <a:pt x="79" y="63"/>
                </a:cubicBezTo>
                <a:cubicBezTo>
                  <a:pt x="80" y="66"/>
                  <a:pt x="81" y="69"/>
                  <a:pt x="79" y="71"/>
                </a:cubicBezTo>
                <a:close/>
                <a:moveTo>
                  <a:pt x="136" y="228"/>
                </a:moveTo>
                <a:cubicBezTo>
                  <a:pt x="136" y="226"/>
                  <a:pt x="136" y="223"/>
                  <a:pt x="135" y="221"/>
                </a:cubicBezTo>
                <a:cubicBezTo>
                  <a:pt x="135" y="214"/>
                  <a:pt x="135" y="207"/>
                  <a:pt x="134" y="201"/>
                </a:cubicBezTo>
                <a:cubicBezTo>
                  <a:pt x="133" y="196"/>
                  <a:pt x="132" y="192"/>
                  <a:pt x="131" y="187"/>
                </a:cubicBezTo>
                <a:cubicBezTo>
                  <a:pt x="129" y="175"/>
                  <a:pt x="126" y="163"/>
                  <a:pt x="122" y="153"/>
                </a:cubicBezTo>
                <a:cubicBezTo>
                  <a:pt x="120" y="147"/>
                  <a:pt x="118" y="142"/>
                  <a:pt x="116" y="137"/>
                </a:cubicBezTo>
                <a:cubicBezTo>
                  <a:pt x="112" y="129"/>
                  <a:pt x="109" y="122"/>
                  <a:pt x="105" y="115"/>
                </a:cubicBezTo>
                <a:cubicBezTo>
                  <a:pt x="101" y="107"/>
                  <a:pt x="97" y="99"/>
                  <a:pt x="92" y="92"/>
                </a:cubicBezTo>
                <a:cubicBezTo>
                  <a:pt x="90" y="88"/>
                  <a:pt x="87" y="85"/>
                  <a:pt x="85" y="81"/>
                </a:cubicBezTo>
                <a:cubicBezTo>
                  <a:pt x="82" y="77"/>
                  <a:pt x="80" y="74"/>
                  <a:pt x="77" y="71"/>
                </a:cubicBezTo>
                <a:cubicBezTo>
                  <a:pt x="77" y="69"/>
                  <a:pt x="75" y="67"/>
                  <a:pt x="74" y="67"/>
                </a:cubicBezTo>
                <a:cubicBezTo>
                  <a:pt x="74" y="69"/>
                  <a:pt x="75" y="71"/>
                  <a:pt x="73" y="71"/>
                </a:cubicBezTo>
                <a:cubicBezTo>
                  <a:pt x="71" y="72"/>
                  <a:pt x="70" y="68"/>
                  <a:pt x="68" y="69"/>
                </a:cubicBezTo>
                <a:cubicBezTo>
                  <a:pt x="68" y="71"/>
                  <a:pt x="69" y="72"/>
                  <a:pt x="70" y="73"/>
                </a:cubicBezTo>
                <a:cubicBezTo>
                  <a:pt x="71" y="76"/>
                  <a:pt x="74" y="78"/>
                  <a:pt x="75" y="80"/>
                </a:cubicBezTo>
                <a:cubicBezTo>
                  <a:pt x="77" y="82"/>
                  <a:pt x="78" y="84"/>
                  <a:pt x="79" y="87"/>
                </a:cubicBezTo>
                <a:cubicBezTo>
                  <a:pt x="82" y="91"/>
                  <a:pt x="84" y="95"/>
                  <a:pt x="87" y="100"/>
                </a:cubicBezTo>
                <a:cubicBezTo>
                  <a:pt x="89" y="104"/>
                  <a:pt x="91" y="109"/>
                  <a:pt x="93" y="114"/>
                </a:cubicBezTo>
                <a:cubicBezTo>
                  <a:pt x="96" y="118"/>
                  <a:pt x="98" y="123"/>
                  <a:pt x="99" y="128"/>
                </a:cubicBezTo>
                <a:cubicBezTo>
                  <a:pt x="100" y="128"/>
                  <a:pt x="101" y="129"/>
                  <a:pt x="101" y="130"/>
                </a:cubicBezTo>
                <a:cubicBezTo>
                  <a:pt x="102" y="133"/>
                  <a:pt x="103" y="137"/>
                  <a:pt x="105" y="140"/>
                </a:cubicBezTo>
                <a:cubicBezTo>
                  <a:pt x="106" y="145"/>
                  <a:pt x="107" y="149"/>
                  <a:pt x="109" y="154"/>
                </a:cubicBezTo>
                <a:cubicBezTo>
                  <a:pt x="115" y="169"/>
                  <a:pt x="118" y="189"/>
                  <a:pt x="116" y="208"/>
                </a:cubicBezTo>
                <a:cubicBezTo>
                  <a:pt x="115" y="209"/>
                  <a:pt x="115" y="210"/>
                  <a:pt x="115" y="211"/>
                </a:cubicBezTo>
                <a:cubicBezTo>
                  <a:pt x="115" y="212"/>
                  <a:pt x="115" y="213"/>
                  <a:pt x="115" y="214"/>
                </a:cubicBezTo>
                <a:cubicBezTo>
                  <a:pt x="114" y="222"/>
                  <a:pt x="112" y="229"/>
                  <a:pt x="111" y="235"/>
                </a:cubicBezTo>
                <a:cubicBezTo>
                  <a:pt x="110" y="238"/>
                  <a:pt x="110" y="241"/>
                  <a:pt x="109" y="244"/>
                </a:cubicBezTo>
                <a:cubicBezTo>
                  <a:pt x="108" y="248"/>
                  <a:pt x="106" y="251"/>
                  <a:pt x="105" y="254"/>
                </a:cubicBezTo>
                <a:cubicBezTo>
                  <a:pt x="107" y="255"/>
                  <a:pt x="110" y="255"/>
                  <a:pt x="114" y="255"/>
                </a:cubicBezTo>
                <a:cubicBezTo>
                  <a:pt x="120" y="254"/>
                  <a:pt x="128" y="256"/>
                  <a:pt x="134" y="256"/>
                </a:cubicBezTo>
                <a:cubicBezTo>
                  <a:pt x="135" y="246"/>
                  <a:pt x="136" y="238"/>
                  <a:pt x="136" y="228"/>
                </a:cubicBezTo>
                <a:close/>
                <a:moveTo>
                  <a:pt x="63" y="79"/>
                </a:moveTo>
                <a:cubicBezTo>
                  <a:pt x="63" y="79"/>
                  <a:pt x="63" y="79"/>
                  <a:pt x="63" y="79"/>
                </a:cubicBezTo>
                <a:cubicBezTo>
                  <a:pt x="68" y="86"/>
                  <a:pt x="73" y="93"/>
                  <a:pt x="77" y="100"/>
                </a:cubicBezTo>
                <a:cubicBezTo>
                  <a:pt x="81" y="107"/>
                  <a:pt x="85" y="115"/>
                  <a:pt x="88" y="123"/>
                </a:cubicBezTo>
                <a:cubicBezTo>
                  <a:pt x="90" y="128"/>
                  <a:pt x="92" y="134"/>
                  <a:pt x="94" y="140"/>
                </a:cubicBezTo>
                <a:cubicBezTo>
                  <a:pt x="95" y="143"/>
                  <a:pt x="96" y="145"/>
                  <a:pt x="97" y="148"/>
                </a:cubicBezTo>
                <a:cubicBezTo>
                  <a:pt x="98" y="151"/>
                  <a:pt x="98" y="154"/>
                  <a:pt x="99" y="157"/>
                </a:cubicBezTo>
                <a:cubicBezTo>
                  <a:pt x="100" y="160"/>
                  <a:pt x="101" y="163"/>
                  <a:pt x="101" y="166"/>
                </a:cubicBezTo>
                <a:cubicBezTo>
                  <a:pt x="103" y="182"/>
                  <a:pt x="106" y="199"/>
                  <a:pt x="105" y="216"/>
                </a:cubicBezTo>
                <a:cubicBezTo>
                  <a:pt x="105" y="219"/>
                  <a:pt x="104" y="221"/>
                  <a:pt x="103" y="224"/>
                </a:cubicBezTo>
                <a:cubicBezTo>
                  <a:pt x="103" y="226"/>
                  <a:pt x="103" y="229"/>
                  <a:pt x="102" y="231"/>
                </a:cubicBezTo>
                <a:cubicBezTo>
                  <a:pt x="102" y="233"/>
                  <a:pt x="101" y="234"/>
                  <a:pt x="101" y="236"/>
                </a:cubicBezTo>
                <a:cubicBezTo>
                  <a:pt x="99" y="238"/>
                  <a:pt x="99" y="241"/>
                  <a:pt x="98" y="244"/>
                </a:cubicBezTo>
                <a:cubicBezTo>
                  <a:pt x="98" y="244"/>
                  <a:pt x="97" y="243"/>
                  <a:pt x="97" y="244"/>
                </a:cubicBezTo>
                <a:cubicBezTo>
                  <a:pt x="99" y="247"/>
                  <a:pt x="101" y="250"/>
                  <a:pt x="104" y="253"/>
                </a:cubicBezTo>
                <a:cubicBezTo>
                  <a:pt x="106" y="248"/>
                  <a:pt x="107" y="243"/>
                  <a:pt x="108" y="239"/>
                </a:cubicBezTo>
                <a:cubicBezTo>
                  <a:pt x="109" y="237"/>
                  <a:pt x="110" y="235"/>
                  <a:pt x="110" y="233"/>
                </a:cubicBezTo>
                <a:cubicBezTo>
                  <a:pt x="111" y="227"/>
                  <a:pt x="112" y="221"/>
                  <a:pt x="113" y="215"/>
                </a:cubicBezTo>
                <a:cubicBezTo>
                  <a:pt x="114" y="207"/>
                  <a:pt x="115" y="199"/>
                  <a:pt x="115" y="191"/>
                </a:cubicBezTo>
                <a:cubicBezTo>
                  <a:pt x="114" y="182"/>
                  <a:pt x="113" y="175"/>
                  <a:pt x="112" y="166"/>
                </a:cubicBezTo>
                <a:cubicBezTo>
                  <a:pt x="110" y="161"/>
                  <a:pt x="108" y="156"/>
                  <a:pt x="107" y="151"/>
                </a:cubicBezTo>
                <a:cubicBezTo>
                  <a:pt x="105" y="146"/>
                  <a:pt x="104" y="141"/>
                  <a:pt x="102" y="137"/>
                </a:cubicBezTo>
                <a:cubicBezTo>
                  <a:pt x="101" y="134"/>
                  <a:pt x="100" y="132"/>
                  <a:pt x="99" y="129"/>
                </a:cubicBezTo>
                <a:cubicBezTo>
                  <a:pt x="98" y="127"/>
                  <a:pt x="96" y="125"/>
                  <a:pt x="96" y="122"/>
                </a:cubicBezTo>
                <a:cubicBezTo>
                  <a:pt x="93" y="115"/>
                  <a:pt x="90" y="108"/>
                  <a:pt x="86" y="102"/>
                </a:cubicBezTo>
                <a:cubicBezTo>
                  <a:pt x="86" y="100"/>
                  <a:pt x="84" y="99"/>
                  <a:pt x="84" y="97"/>
                </a:cubicBezTo>
                <a:cubicBezTo>
                  <a:pt x="83" y="96"/>
                  <a:pt x="82" y="94"/>
                  <a:pt x="81" y="92"/>
                </a:cubicBezTo>
                <a:cubicBezTo>
                  <a:pt x="78" y="86"/>
                  <a:pt x="75" y="81"/>
                  <a:pt x="71" y="76"/>
                </a:cubicBezTo>
                <a:cubicBezTo>
                  <a:pt x="72" y="81"/>
                  <a:pt x="65" y="81"/>
                  <a:pt x="63" y="7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78" name="Freeform 345"/>
          <p:cNvSpPr>
            <a:spLocks noEditPoints="1"/>
          </p:cNvSpPr>
          <p:nvPr/>
        </p:nvSpPr>
        <p:spPr bwMode="auto">
          <a:xfrm>
            <a:off x="4010025" y="2978150"/>
            <a:ext cx="47625" cy="80963"/>
          </a:xfrm>
          <a:custGeom>
            <a:avLst/>
            <a:gdLst>
              <a:gd name="T0" fmla="*/ 4 w 15"/>
              <a:gd name="T1" fmla="*/ 16 h 26"/>
              <a:gd name="T2" fmla="*/ 6 w 15"/>
              <a:gd name="T3" fmla="*/ 21 h 26"/>
              <a:gd name="T4" fmla="*/ 3 w 15"/>
              <a:gd name="T5" fmla="*/ 15 h 26"/>
              <a:gd name="T6" fmla="*/ 0 w 15"/>
              <a:gd name="T7" fmla="*/ 12 h 26"/>
              <a:gd name="T8" fmla="*/ 3 w 15"/>
              <a:gd name="T9" fmla="*/ 14 h 26"/>
              <a:gd name="T10" fmla="*/ 1 w 15"/>
              <a:gd name="T11" fmla="*/ 9 h 26"/>
              <a:gd name="T12" fmla="*/ 2 w 15"/>
              <a:gd name="T13" fmla="*/ 9 h 26"/>
              <a:gd name="T14" fmla="*/ 3 w 15"/>
              <a:gd name="T15" fmla="*/ 3 h 26"/>
              <a:gd name="T16" fmla="*/ 3 w 15"/>
              <a:gd name="T17" fmla="*/ 10 h 26"/>
              <a:gd name="T18" fmla="*/ 8 w 15"/>
              <a:gd name="T19" fmla="*/ 14 h 26"/>
              <a:gd name="T20" fmla="*/ 8 w 15"/>
              <a:gd name="T21" fmla="*/ 8 h 26"/>
              <a:gd name="T22" fmla="*/ 4 w 15"/>
              <a:gd name="T23" fmla="*/ 4 h 26"/>
              <a:gd name="T24" fmla="*/ 7 w 15"/>
              <a:gd name="T25" fmla="*/ 6 h 26"/>
              <a:gd name="T26" fmla="*/ 8 w 15"/>
              <a:gd name="T27" fmla="*/ 0 h 26"/>
              <a:gd name="T28" fmla="*/ 8 w 15"/>
              <a:gd name="T29" fmla="*/ 7 h 26"/>
              <a:gd name="T30" fmla="*/ 10 w 15"/>
              <a:gd name="T31" fmla="*/ 9 h 26"/>
              <a:gd name="T32" fmla="*/ 8 w 15"/>
              <a:gd name="T33" fmla="*/ 8 h 26"/>
              <a:gd name="T34" fmla="*/ 9 w 15"/>
              <a:gd name="T35" fmla="*/ 14 h 26"/>
              <a:gd name="T36" fmla="*/ 13 w 15"/>
              <a:gd name="T37" fmla="*/ 16 h 26"/>
              <a:gd name="T38" fmla="*/ 10 w 15"/>
              <a:gd name="T39" fmla="*/ 16 h 26"/>
              <a:gd name="T40" fmla="*/ 15 w 15"/>
              <a:gd name="T41" fmla="*/ 23 h 26"/>
              <a:gd name="T42" fmla="*/ 11 w 15"/>
              <a:gd name="T43" fmla="*/ 21 h 26"/>
              <a:gd name="T44" fmla="*/ 14 w 15"/>
              <a:gd name="T45" fmla="*/ 26 h 26"/>
              <a:gd name="T46" fmla="*/ 10 w 15"/>
              <a:gd name="T47" fmla="*/ 20 h 26"/>
              <a:gd name="T48" fmla="*/ 5 w 15"/>
              <a:gd name="T49" fmla="*/ 16 h 26"/>
              <a:gd name="T50" fmla="*/ 4 w 15"/>
              <a:gd name="T51" fmla="*/ 16 h 26"/>
              <a:gd name="T52" fmla="*/ 4 w 15"/>
              <a:gd name="T53" fmla="*/ 15 h 26"/>
              <a:gd name="T54" fmla="*/ 9 w 15"/>
              <a:gd name="T55" fmla="*/ 18 h 26"/>
              <a:gd name="T56" fmla="*/ 3 w 15"/>
              <a:gd name="T57" fmla="*/ 11 h 26"/>
              <a:gd name="T58" fmla="*/ 4 w 15"/>
              <a:gd name="T59" fmla="*/ 15 h 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5" h="26">
                <a:moveTo>
                  <a:pt x="4" y="16"/>
                </a:moveTo>
                <a:cubicBezTo>
                  <a:pt x="4" y="18"/>
                  <a:pt x="6" y="19"/>
                  <a:pt x="6" y="21"/>
                </a:cubicBezTo>
                <a:cubicBezTo>
                  <a:pt x="4" y="20"/>
                  <a:pt x="4" y="17"/>
                  <a:pt x="3" y="15"/>
                </a:cubicBezTo>
                <a:cubicBezTo>
                  <a:pt x="2" y="14"/>
                  <a:pt x="0" y="14"/>
                  <a:pt x="0" y="12"/>
                </a:cubicBezTo>
                <a:cubicBezTo>
                  <a:pt x="1" y="13"/>
                  <a:pt x="2" y="14"/>
                  <a:pt x="3" y="14"/>
                </a:cubicBezTo>
                <a:cubicBezTo>
                  <a:pt x="2" y="12"/>
                  <a:pt x="2" y="10"/>
                  <a:pt x="1" y="9"/>
                </a:cubicBezTo>
                <a:cubicBezTo>
                  <a:pt x="2" y="9"/>
                  <a:pt x="2" y="9"/>
                  <a:pt x="2" y="9"/>
                </a:cubicBezTo>
                <a:cubicBezTo>
                  <a:pt x="2" y="6"/>
                  <a:pt x="2" y="5"/>
                  <a:pt x="3" y="3"/>
                </a:cubicBezTo>
                <a:cubicBezTo>
                  <a:pt x="3" y="5"/>
                  <a:pt x="2" y="8"/>
                  <a:pt x="3" y="10"/>
                </a:cubicBezTo>
                <a:cubicBezTo>
                  <a:pt x="5" y="11"/>
                  <a:pt x="6" y="13"/>
                  <a:pt x="8" y="14"/>
                </a:cubicBezTo>
                <a:cubicBezTo>
                  <a:pt x="8" y="12"/>
                  <a:pt x="8" y="10"/>
                  <a:pt x="8" y="8"/>
                </a:cubicBezTo>
                <a:cubicBezTo>
                  <a:pt x="6" y="7"/>
                  <a:pt x="5" y="5"/>
                  <a:pt x="4" y="4"/>
                </a:cubicBezTo>
                <a:cubicBezTo>
                  <a:pt x="5" y="4"/>
                  <a:pt x="6" y="6"/>
                  <a:pt x="7" y="6"/>
                </a:cubicBezTo>
                <a:cubicBezTo>
                  <a:pt x="8" y="4"/>
                  <a:pt x="7" y="1"/>
                  <a:pt x="8" y="0"/>
                </a:cubicBezTo>
                <a:cubicBezTo>
                  <a:pt x="8" y="2"/>
                  <a:pt x="8" y="5"/>
                  <a:pt x="8" y="7"/>
                </a:cubicBezTo>
                <a:cubicBezTo>
                  <a:pt x="9" y="7"/>
                  <a:pt x="11" y="8"/>
                  <a:pt x="10" y="9"/>
                </a:cubicBezTo>
                <a:cubicBezTo>
                  <a:pt x="10" y="10"/>
                  <a:pt x="9" y="9"/>
                  <a:pt x="8" y="8"/>
                </a:cubicBezTo>
                <a:cubicBezTo>
                  <a:pt x="8" y="10"/>
                  <a:pt x="9" y="12"/>
                  <a:pt x="9" y="14"/>
                </a:cubicBezTo>
                <a:cubicBezTo>
                  <a:pt x="10" y="15"/>
                  <a:pt x="12" y="15"/>
                  <a:pt x="13" y="16"/>
                </a:cubicBezTo>
                <a:cubicBezTo>
                  <a:pt x="12" y="17"/>
                  <a:pt x="11" y="16"/>
                  <a:pt x="10" y="16"/>
                </a:cubicBezTo>
                <a:cubicBezTo>
                  <a:pt x="9" y="20"/>
                  <a:pt x="14" y="20"/>
                  <a:pt x="15" y="23"/>
                </a:cubicBezTo>
                <a:cubicBezTo>
                  <a:pt x="14" y="23"/>
                  <a:pt x="13" y="22"/>
                  <a:pt x="11" y="21"/>
                </a:cubicBezTo>
                <a:cubicBezTo>
                  <a:pt x="11" y="23"/>
                  <a:pt x="13" y="25"/>
                  <a:pt x="14" y="26"/>
                </a:cubicBezTo>
                <a:cubicBezTo>
                  <a:pt x="11" y="26"/>
                  <a:pt x="11" y="22"/>
                  <a:pt x="10" y="20"/>
                </a:cubicBezTo>
                <a:cubicBezTo>
                  <a:pt x="8" y="18"/>
                  <a:pt x="6" y="18"/>
                  <a:pt x="5" y="16"/>
                </a:cubicBezTo>
                <a:cubicBezTo>
                  <a:pt x="4" y="16"/>
                  <a:pt x="4" y="16"/>
                  <a:pt x="4" y="16"/>
                </a:cubicBezTo>
                <a:close/>
                <a:moveTo>
                  <a:pt x="4" y="15"/>
                </a:moveTo>
                <a:cubicBezTo>
                  <a:pt x="6" y="16"/>
                  <a:pt x="7" y="18"/>
                  <a:pt x="9" y="18"/>
                </a:cubicBezTo>
                <a:cubicBezTo>
                  <a:pt x="9" y="15"/>
                  <a:pt x="6" y="13"/>
                  <a:pt x="3" y="11"/>
                </a:cubicBezTo>
                <a:cubicBezTo>
                  <a:pt x="3" y="13"/>
                  <a:pt x="4" y="14"/>
                  <a:pt x="4" y="1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79" name="Freeform 346"/>
          <p:cNvSpPr>
            <a:spLocks noEditPoints="1"/>
          </p:cNvSpPr>
          <p:nvPr/>
        </p:nvSpPr>
        <p:spPr bwMode="auto">
          <a:xfrm>
            <a:off x="493713" y="2519363"/>
            <a:ext cx="57150" cy="57150"/>
          </a:xfrm>
          <a:custGeom>
            <a:avLst/>
            <a:gdLst>
              <a:gd name="T0" fmla="*/ 2 w 18"/>
              <a:gd name="T1" fmla="*/ 3 h 18"/>
              <a:gd name="T2" fmla="*/ 4 w 18"/>
              <a:gd name="T3" fmla="*/ 1 h 18"/>
              <a:gd name="T4" fmla="*/ 17 w 18"/>
              <a:gd name="T5" fmla="*/ 9 h 18"/>
              <a:gd name="T6" fmla="*/ 3 w 18"/>
              <a:gd name="T7" fmla="*/ 14 h 18"/>
              <a:gd name="T8" fmla="*/ 2 w 18"/>
              <a:gd name="T9" fmla="*/ 3 h 18"/>
              <a:gd name="T10" fmla="*/ 8 w 18"/>
              <a:gd name="T11" fmla="*/ 13 h 18"/>
              <a:gd name="T12" fmla="*/ 7 w 18"/>
              <a:gd name="T13" fmla="*/ 5 h 18"/>
              <a:gd name="T14" fmla="*/ 8 w 18"/>
              <a:gd name="T15" fmla="*/ 13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8" h="18">
                <a:moveTo>
                  <a:pt x="2" y="3"/>
                </a:moveTo>
                <a:cubicBezTo>
                  <a:pt x="3" y="3"/>
                  <a:pt x="4" y="2"/>
                  <a:pt x="4" y="1"/>
                </a:cubicBezTo>
                <a:cubicBezTo>
                  <a:pt x="10" y="0"/>
                  <a:pt x="18" y="4"/>
                  <a:pt x="17" y="9"/>
                </a:cubicBezTo>
                <a:cubicBezTo>
                  <a:pt x="17" y="14"/>
                  <a:pt x="7" y="18"/>
                  <a:pt x="3" y="14"/>
                </a:cubicBezTo>
                <a:cubicBezTo>
                  <a:pt x="0" y="10"/>
                  <a:pt x="0" y="7"/>
                  <a:pt x="2" y="3"/>
                </a:cubicBezTo>
                <a:close/>
                <a:moveTo>
                  <a:pt x="8" y="13"/>
                </a:moveTo>
                <a:cubicBezTo>
                  <a:pt x="15" y="13"/>
                  <a:pt x="14" y="3"/>
                  <a:pt x="7" y="5"/>
                </a:cubicBezTo>
                <a:cubicBezTo>
                  <a:pt x="2" y="6"/>
                  <a:pt x="5" y="13"/>
                  <a:pt x="8" y="1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80" name="Freeform 347"/>
          <p:cNvSpPr>
            <a:spLocks noEditPoints="1"/>
          </p:cNvSpPr>
          <p:nvPr/>
        </p:nvSpPr>
        <p:spPr bwMode="auto">
          <a:xfrm>
            <a:off x="466725" y="2228850"/>
            <a:ext cx="755650" cy="896938"/>
          </a:xfrm>
          <a:custGeom>
            <a:avLst/>
            <a:gdLst>
              <a:gd name="T0" fmla="*/ 19 w 240"/>
              <a:gd name="T1" fmla="*/ 245 h 284"/>
              <a:gd name="T2" fmla="*/ 7 w 240"/>
              <a:gd name="T3" fmla="*/ 116 h 284"/>
              <a:gd name="T4" fmla="*/ 23 w 240"/>
              <a:gd name="T5" fmla="*/ 85 h 284"/>
              <a:gd name="T6" fmla="*/ 207 w 240"/>
              <a:gd name="T7" fmla="*/ 37 h 284"/>
              <a:gd name="T8" fmla="*/ 191 w 240"/>
              <a:gd name="T9" fmla="*/ 113 h 284"/>
              <a:gd name="T10" fmla="*/ 113 w 240"/>
              <a:gd name="T11" fmla="*/ 119 h 284"/>
              <a:gd name="T12" fmla="*/ 33 w 240"/>
              <a:gd name="T13" fmla="*/ 112 h 284"/>
              <a:gd name="T14" fmla="*/ 104 w 240"/>
              <a:gd name="T15" fmla="*/ 233 h 284"/>
              <a:gd name="T16" fmla="*/ 89 w 240"/>
              <a:gd name="T17" fmla="*/ 139 h 284"/>
              <a:gd name="T18" fmla="*/ 128 w 240"/>
              <a:gd name="T19" fmla="*/ 154 h 284"/>
              <a:gd name="T20" fmla="*/ 178 w 240"/>
              <a:gd name="T21" fmla="*/ 149 h 284"/>
              <a:gd name="T22" fmla="*/ 131 w 240"/>
              <a:gd name="T23" fmla="*/ 247 h 284"/>
              <a:gd name="T24" fmla="*/ 28 w 240"/>
              <a:gd name="T25" fmla="*/ 91 h 284"/>
              <a:gd name="T26" fmla="*/ 161 w 240"/>
              <a:gd name="T27" fmla="*/ 5 h 284"/>
              <a:gd name="T28" fmla="*/ 190 w 240"/>
              <a:gd name="T29" fmla="*/ 36 h 284"/>
              <a:gd name="T30" fmla="*/ 117 w 240"/>
              <a:gd name="T31" fmla="*/ 88 h 284"/>
              <a:gd name="T32" fmla="*/ 117 w 240"/>
              <a:gd name="T33" fmla="*/ 58 h 284"/>
              <a:gd name="T34" fmla="*/ 85 w 240"/>
              <a:gd name="T35" fmla="*/ 58 h 284"/>
              <a:gd name="T36" fmla="*/ 113 w 240"/>
              <a:gd name="T37" fmla="*/ 49 h 284"/>
              <a:gd name="T38" fmla="*/ 113 w 240"/>
              <a:gd name="T39" fmla="*/ 52 h 284"/>
              <a:gd name="T40" fmla="*/ 117 w 240"/>
              <a:gd name="T41" fmla="*/ 62 h 284"/>
              <a:gd name="T42" fmla="*/ 226 w 240"/>
              <a:gd name="T43" fmla="*/ 87 h 284"/>
              <a:gd name="T44" fmla="*/ 37 w 240"/>
              <a:gd name="T45" fmla="*/ 101 h 284"/>
              <a:gd name="T46" fmla="*/ 194 w 240"/>
              <a:gd name="T47" fmla="*/ 87 h 284"/>
              <a:gd name="T48" fmla="*/ 188 w 240"/>
              <a:gd name="T49" fmla="*/ 104 h 284"/>
              <a:gd name="T50" fmla="*/ 158 w 240"/>
              <a:gd name="T51" fmla="*/ 81 h 284"/>
              <a:gd name="T52" fmla="*/ 199 w 240"/>
              <a:gd name="T53" fmla="*/ 111 h 284"/>
              <a:gd name="T54" fmla="*/ 184 w 240"/>
              <a:gd name="T55" fmla="*/ 89 h 284"/>
              <a:gd name="T56" fmla="*/ 170 w 240"/>
              <a:gd name="T57" fmla="*/ 83 h 284"/>
              <a:gd name="T58" fmla="*/ 85 w 240"/>
              <a:gd name="T59" fmla="*/ 224 h 284"/>
              <a:gd name="T60" fmla="*/ 31 w 240"/>
              <a:gd name="T61" fmla="*/ 115 h 284"/>
              <a:gd name="T62" fmla="*/ 85 w 240"/>
              <a:gd name="T63" fmla="*/ 224 h 284"/>
              <a:gd name="T64" fmla="*/ 65 w 240"/>
              <a:gd name="T65" fmla="*/ 218 h 284"/>
              <a:gd name="T66" fmla="*/ 12 w 240"/>
              <a:gd name="T67" fmla="*/ 118 h 284"/>
              <a:gd name="T68" fmla="*/ 73 w 240"/>
              <a:gd name="T69" fmla="*/ 217 h 284"/>
              <a:gd name="T70" fmla="*/ 131 w 240"/>
              <a:gd name="T71" fmla="*/ 192 h 284"/>
              <a:gd name="T72" fmla="*/ 126 w 240"/>
              <a:gd name="T73" fmla="*/ 178 h 284"/>
              <a:gd name="T74" fmla="*/ 120 w 240"/>
              <a:gd name="T75" fmla="*/ 166 h 284"/>
              <a:gd name="T76" fmla="*/ 114 w 240"/>
              <a:gd name="T77" fmla="*/ 154 h 284"/>
              <a:gd name="T78" fmla="*/ 110 w 240"/>
              <a:gd name="T79" fmla="*/ 147 h 284"/>
              <a:gd name="T80" fmla="*/ 98 w 240"/>
              <a:gd name="T81" fmla="*/ 143 h 284"/>
              <a:gd name="T82" fmla="*/ 168 w 240"/>
              <a:gd name="T83" fmla="*/ 143 h 284"/>
              <a:gd name="T84" fmla="*/ 139 w 240"/>
              <a:gd name="T85" fmla="*/ 151 h 284"/>
              <a:gd name="T86" fmla="*/ 166 w 240"/>
              <a:gd name="T87" fmla="*/ 165 h 284"/>
              <a:gd name="T88" fmla="*/ 167 w 240"/>
              <a:gd name="T89" fmla="*/ 172 h 284"/>
              <a:gd name="T90" fmla="*/ 147 w 240"/>
              <a:gd name="T91" fmla="*/ 156 h 284"/>
              <a:gd name="T92" fmla="*/ 164 w 240"/>
              <a:gd name="T93" fmla="*/ 169 h 284"/>
              <a:gd name="T94" fmla="*/ 115 w 240"/>
              <a:gd name="T95" fmla="*/ 207 h 284"/>
              <a:gd name="T96" fmla="*/ 153 w 240"/>
              <a:gd name="T97" fmla="*/ 209 h 284"/>
              <a:gd name="T98" fmla="*/ 150 w 240"/>
              <a:gd name="T99" fmla="*/ 209 h 284"/>
              <a:gd name="T100" fmla="*/ 140 w 240"/>
              <a:gd name="T101" fmla="*/ 211 h 284"/>
              <a:gd name="T102" fmla="*/ 131 w 240"/>
              <a:gd name="T103" fmla="*/ 212 h 284"/>
              <a:gd name="T104" fmla="*/ 135 w 240"/>
              <a:gd name="T105" fmla="*/ 211 h 284"/>
              <a:gd name="T106" fmla="*/ 136 w 240"/>
              <a:gd name="T107" fmla="*/ 243 h 284"/>
              <a:gd name="T108" fmla="*/ 58 w 240"/>
              <a:gd name="T109" fmla="*/ 223 h 284"/>
              <a:gd name="T110" fmla="*/ 75 w 240"/>
              <a:gd name="T111" fmla="*/ 220 h 284"/>
              <a:gd name="T112" fmla="*/ 72 w 240"/>
              <a:gd name="T113" fmla="*/ 247 h 284"/>
              <a:gd name="T114" fmla="*/ 12 w 240"/>
              <a:gd name="T115" fmla="*/ 255 h 284"/>
              <a:gd name="T116" fmla="*/ 140 w 240"/>
              <a:gd name="T117" fmla="*/ 262 h 284"/>
              <a:gd name="T118" fmla="*/ 45 w 240"/>
              <a:gd name="T119" fmla="*/ 236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40" h="284">
                <a:moveTo>
                  <a:pt x="131" y="247"/>
                </a:moveTo>
                <a:cubicBezTo>
                  <a:pt x="135" y="252"/>
                  <a:pt x="144" y="256"/>
                  <a:pt x="143" y="265"/>
                </a:cubicBezTo>
                <a:cubicBezTo>
                  <a:pt x="132" y="272"/>
                  <a:pt x="119" y="277"/>
                  <a:pt x="104" y="280"/>
                </a:cubicBezTo>
                <a:cubicBezTo>
                  <a:pt x="74" y="283"/>
                  <a:pt x="43" y="284"/>
                  <a:pt x="16" y="273"/>
                </a:cubicBezTo>
                <a:cubicBezTo>
                  <a:pt x="11" y="272"/>
                  <a:pt x="9" y="267"/>
                  <a:pt x="4" y="266"/>
                </a:cubicBezTo>
                <a:cubicBezTo>
                  <a:pt x="1" y="260"/>
                  <a:pt x="8" y="256"/>
                  <a:pt x="12" y="252"/>
                </a:cubicBezTo>
                <a:cubicBezTo>
                  <a:pt x="14" y="250"/>
                  <a:pt x="16" y="248"/>
                  <a:pt x="19" y="245"/>
                </a:cubicBezTo>
                <a:cubicBezTo>
                  <a:pt x="25" y="242"/>
                  <a:pt x="32" y="238"/>
                  <a:pt x="38" y="235"/>
                </a:cubicBezTo>
                <a:cubicBezTo>
                  <a:pt x="39" y="235"/>
                  <a:pt x="41" y="235"/>
                  <a:pt x="42" y="234"/>
                </a:cubicBezTo>
                <a:cubicBezTo>
                  <a:pt x="44" y="233"/>
                  <a:pt x="45" y="232"/>
                  <a:pt x="47" y="232"/>
                </a:cubicBezTo>
                <a:cubicBezTo>
                  <a:pt x="48" y="226"/>
                  <a:pt x="52" y="222"/>
                  <a:pt x="57" y="220"/>
                </a:cubicBezTo>
                <a:cubicBezTo>
                  <a:pt x="49" y="200"/>
                  <a:pt x="38" y="180"/>
                  <a:pt x="29" y="158"/>
                </a:cubicBezTo>
                <a:cubicBezTo>
                  <a:pt x="24" y="148"/>
                  <a:pt x="18" y="138"/>
                  <a:pt x="13" y="128"/>
                </a:cubicBezTo>
                <a:cubicBezTo>
                  <a:pt x="12" y="124"/>
                  <a:pt x="10" y="119"/>
                  <a:pt x="7" y="116"/>
                </a:cubicBezTo>
                <a:cubicBezTo>
                  <a:pt x="6" y="115"/>
                  <a:pt x="7" y="115"/>
                  <a:pt x="6" y="114"/>
                </a:cubicBezTo>
                <a:cubicBezTo>
                  <a:pt x="6" y="113"/>
                  <a:pt x="4" y="112"/>
                  <a:pt x="3" y="111"/>
                </a:cubicBezTo>
                <a:cubicBezTo>
                  <a:pt x="3" y="110"/>
                  <a:pt x="2" y="108"/>
                  <a:pt x="2" y="106"/>
                </a:cubicBezTo>
                <a:cubicBezTo>
                  <a:pt x="1" y="101"/>
                  <a:pt x="0" y="97"/>
                  <a:pt x="3" y="92"/>
                </a:cubicBezTo>
                <a:cubicBezTo>
                  <a:pt x="4" y="91"/>
                  <a:pt x="5" y="90"/>
                  <a:pt x="6" y="88"/>
                </a:cubicBezTo>
                <a:cubicBezTo>
                  <a:pt x="10" y="86"/>
                  <a:pt x="15" y="85"/>
                  <a:pt x="19" y="84"/>
                </a:cubicBezTo>
                <a:cubicBezTo>
                  <a:pt x="20" y="84"/>
                  <a:pt x="22" y="84"/>
                  <a:pt x="23" y="85"/>
                </a:cubicBezTo>
                <a:cubicBezTo>
                  <a:pt x="32" y="79"/>
                  <a:pt x="40" y="75"/>
                  <a:pt x="51" y="71"/>
                </a:cubicBezTo>
                <a:cubicBezTo>
                  <a:pt x="75" y="58"/>
                  <a:pt x="103" y="49"/>
                  <a:pt x="125" y="35"/>
                </a:cubicBezTo>
                <a:cubicBezTo>
                  <a:pt x="125" y="27"/>
                  <a:pt x="123" y="18"/>
                  <a:pt x="126" y="12"/>
                </a:cubicBezTo>
                <a:cubicBezTo>
                  <a:pt x="130" y="7"/>
                  <a:pt x="141" y="4"/>
                  <a:pt x="148" y="2"/>
                </a:cubicBezTo>
                <a:cubicBezTo>
                  <a:pt x="153" y="1"/>
                  <a:pt x="158" y="0"/>
                  <a:pt x="164" y="3"/>
                </a:cubicBezTo>
                <a:cubicBezTo>
                  <a:pt x="171" y="12"/>
                  <a:pt x="177" y="21"/>
                  <a:pt x="183" y="30"/>
                </a:cubicBezTo>
                <a:cubicBezTo>
                  <a:pt x="191" y="33"/>
                  <a:pt x="200" y="34"/>
                  <a:pt x="207" y="37"/>
                </a:cubicBezTo>
                <a:cubicBezTo>
                  <a:pt x="209" y="38"/>
                  <a:pt x="210" y="40"/>
                  <a:pt x="212" y="41"/>
                </a:cubicBezTo>
                <a:cubicBezTo>
                  <a:pt x="223" y="46"/>
                  <a:pt x="232" y="54"/>
                  <a:pt x="239" y="62"/>
                </a:cubicBezTo>
                <a:cubicBezTo>
                  <a:pt x="238" y="65"/>
                  <a:pt x="240" y="69"/>
                  <a:pt x="239" y="73"/>
                </a:cubicBezTo>
                <a:cubicBezTo>
                  <a:pt x="237" y="80"/>
                  <a:pt x="232" y="85"/>
                  <a:pt x="227" y="90"/>
                </a:cubicBezTo>
                <a:cubicBezTo>
                  <a:pt x="222" y="95"/>
                  <a:pt x="218" y="98"/>
                  <a:pt x="211" y="102"/>
                </a:cubicBezTo>
                <a:cubicBezTo>
                  <a:pt x="209" y="104"/>
                  <a:pt x="206" y="106"/>
                  <a:pt x="202" y="107"/>
                </a:cubicBezTo>
                <a:cubicBezTo>
                  <a:pt x="204" y="114"/>
                  <a:pt x="197" y="115"/>
                  <a:pt x="191" y="113"/>
                </a:cubicBezTo>
                <a:cubicBezTo>
                  <a:pt x="188" y="115"/>
                  <a:pt x="188" y="121"/>
                  <a:pt x="184" y="122"/>
                </a:cubicBezTo>
                <a:cubicBezTo>
                  <a:pt x="180" y="123"/>
                  <a:pt x="177" y="121"/>
                  <a:pt x="173" y="120"/>
                </a:cubicBezTo>
                <a:cubicBezTo>
                  <a:pt x="168" y="120"/>
                  <a:pt x="164" y="123"/>
                  <a:pt x="159" y="124"/>
                </a:cubicBezTo>
                <a:cubicBezTo>
                  <a:pt x="158" y="124"/>
                  <a:pt x="158" y="124"/>
                  <a:pt x="158" y="124"/>
                </a:cubicBezTo>
                <a:cubicBezTo>
                  <a:pt x="148" y="125"/>
                  <a:pt x="135" y="127"/>
                  <a:pt x="122" y="126"/>
                </a:cubicBezTo>
                <a:cubicBezTo>
                  <a:pt x="119" y="125"/>
                  <a:pt x="114" y="125"/>
                  <a:pt x="112" y="123"/>
                </a:cubicBezTo>
                <a:cubicBezTo>
                  <a:pt x="112" y="121"/>
                  <a:pt x="112" y="120"/>
                  <a:pt x="113" y="119"/>
                </a:cubicBezTo>
                <a:cubicBezTo>
                  <a:pt x="109" y="102"/>
                  <a:pt x="114" y="85"/>
                  <a:pt x="119" y="71"/>
                </a:cubicBezTo>
                <a:cubicBezTo>
                  <a:pt x="118" y="71"/>
                  <a:pt x="115" y="73"/>
                  <a:pt x="114" y="74"/>
                </a:cubicBezTo>
                <a:cubicBezTo>
                  <a:pt x="110" y="75"/>
                  <a:pt x="106" y="76"/>
                  <a:pt x="102" y="78"/>
                </a:cubicBezTo>
                <a:cubicBezTo>
                  <a:pt x="92" y="81"/>
                  <a:pt x="80" y="87"/>
                  <a:pt x="70" y="92"/>
                </a:cubicBezTo>
                <a:cubicBezTo>
                  <a:pt x="65" y="94"/>
                  <a:pt x="60" y="96"/>
                  <a:pt x="55" y="98"/>
                </a:cubicBezTo>
                <a:cubicBezTo>
                  <a:pt x="50" y="101"/>
                  <a:pt x="45" y="103"/>
                  <a:pt x="40" y="106"/>
                </a:cubicBezTo>
                <a:cubicBezTo>
                  <a:pt x="37" y="108"/>
                  <a:pt x="35" y="110"/>
                  <a:pt x="33" y="112"/>
                </a:cubicBezTo>
                <a:cubicBezTo>
                  <a:pt x="37" y="129"/>
                  <a:pt x="47" y="142"/>
                  <a:pt x="53" y="157"/>
                </a:cubicBezTo>
                <a:cubicBezTo>
                  <a:pt x="56" y="163"/>
                  <a:pt x="58" y="169"/>
                  <a:pt x="61" y="174"/>
                </a:cubicBezTo>
                <a:cubicBezTo>
                  <a:pt x="62" y="176"/>
                  <a:pt x="64" y="177"/>
                  <a:pt x="65" y="179"/>
                </a:cubicBezTo>
                <a:cubicBezTo>
                  <a:pt x="69" y="187"/>
                  <a:pt x="72" y="195"/>
                  <a:pt x="77" y="202"/>
                </a:cubicBezTo>
                <a:cubicBezTo>
                  <a:pt x="79" y="205"/>
                  <a:pt x="80" y="208"/>
                  <a:pt x="82" y="211"/>
                </a:cubicBezTo>
                <a:cubicBezTo>
                  <a:pt x="83" y="213"/>
                  <a:pt x="85" y="214"/>
                  <a:pt x="85" y="217"/>
                </a:cubicBezTo>
                <a:cubicBezTo>
                  <a:pt x="92" y="223"/>
                  <a:pt x="103" y="224"/>
                  <a:pt x="104" y="233"/>
                </a:cubicBezTo>
                <a:cubicBezTo>
                  <a:pt x="108" y="236"/>
                  <a:pt x="113" y="236"/>
                  <a:pt x="118" y="238"/>
                </a:cubicBezTo>
                <a:cubicBezTo>
                  <a:pt x="115" y="220"/>
                  <a:pt x="113" y="207"/>
                  <a:pt x="109" y="189"/>
                </a:cubicBezTo>
                <a:cubicBezTo>
                  <a:pt x="109" y="188"/>
                  <a:pt x="111" y="188"/>
                  <a:pt x="111" y="187"/>
                </a:cubicBezTo>
                <a:cubicBezTo>
                  <a:pt x="106" y="179"/>
                  <a:pt x="101" y="168"/>
                  <a:pt x="96" y="157"/>
                </a:cubicBezTo>
                <a:cubicBezTo>
                  <a:pt x="95" y="155"/>
                  <a:pt x="93" y="152"/>
                  <a:pt x="93" y="150"/>
                </a:cubicBezTo>
                <a:cubicBezTo>
                  <a:pt x="92" y="148"/>
                  <a:pt x="92" y="145"/>
                  <a:pt x="91" y="143"/>
                </a:cubicBezTo>
                <a:cubicBezTo>
                  <a:pt x="90" y="141"/>
                  <a:pt x="89" y="140"/>
                  <a:pt x="89" y="139"/>
                </a:cubicBezTo>
                <a:cubicBezTo>
                  <a:pt x="88" y="137"/>
                  <a:pt x="85" y="133"/>
                  <a:pt x="86" y="130"/>
                </a:cubicBezTo>
                <a:cubicBezTo>
                  <a:pt x="86" y="126"/>
                  <a:pt x="95" y="120"/>
                  <a:pt x="100" y="121"/>
                </a:cubicBezTo>
                <a:cubicBezTo>
                  <a:pt x="101" y="122"/>
                  <a:pt x="102" y="123"/>
                  <a:pt x="101" y="124"/>
                </a:cubicBezTo>
                <a:cubicBezTo>
                  <a:pt x="106" y="134"/>
                  <a:pt x="111" y="144"/>
                  <a:pt x="116" y="154"/>
                </a:cubicBezTo>
                <a:cubicBezTo>
                  <a:pt x="119" y="160"/>
                  <a:pt x="124" y="168"/>
                  <a:pt x="127" y="175"/>
                </a:cubicBezTo>
                <a:cubicBezTo>
                  <a:pt x="128" y="177"/>
                  <a:pt x="129" y="181"/>
                  <a:pt x="131" y="181"/>
                </a:cubicBezTo>
                <a:cubicBezTo>
                  <a:pt x="130" y="172"/>
                  <a:pt x="131" y="161"/>
                  <a:pt x="128" y="154"/>
                </a:cubicBezTo>
                <a:cubicBezTo>
                  <a:pt x="131" y="149"/>
                  <a:pt x="135" y="142"/>
                  <a:pt x="134" y="136"/>
                </a:cubicBezTo>
                <a:cubicBezTo>
                  <a:pt x="138" y="135"/>
                  <a:pt x="139" y="140"/>
                  <a:pt x="141" y="143"/>
                </a:cubicBezTo>
                <a:cubicBezTo>
                  <a:pt x="144" y="147"/>
                  <a:pt x="146" y="150"/>
                  <a:pt x="150" y="153"/>
                </a:cubicBezTo>
                <a:cubicBezTo>
                  <a:pt x="149" y="159"/>
                  <a:pt x="151" y="164"/>
                  <a:pt x="151" y="170"/>
                </a:cubicBezTo>
                <a:cubicBezTo>
                  <a:pt x="154" y="160"/>
                  <a:pt x="159" y="149"/>
                  <a:pt x="162" y="140"/>
                </a:cubicBezTo>
                <a:cubicBezTo>
                  <a:pt x="164" y="138"/>
                  <a:pt x="169" y="140"/>
                  <a:pt x="172" y="141"/>
                </a:cubicBezTo>
                <a:cubicBezTo>
                  <a:pt x="171" y="146"/>
                  <a:pt x="175" y="147"/>
                  <a:pt x="178" y="149"/>
                </a:cubicBezTo>
                <a:cubicBezTo>
                  <a:pt x="178" y="158"/>
                  <a:pt x="171" y="164"/>
                  <a:pt x="173" y="173"/>
                </a:cubicBezTo>
                <a:cubicBezTo>
                  <a:pt x="173" y="178"/>
                  <a:pt x="166" y="180"/>
                  <a:pt x="166" y="174"/>
                </a:cubicBezTo>
                <a:cubicBezTo>
                  <a:pt x="165" y="178"/>
                  <a:pt x="164" y="182"/>
                  <a:pt x="162" y="185"/>
                </a:cubicBezTo>
                <a:cubicBezTo>
                  <a:pt x="166" y="187"/>
                  <a:pt x="161" y="195"/>
                  <a:pt x="161" y="200"/>
                </a:cubicBezTo>
                <a:cubicBezTo>
                  <a:pt x="161" y="204"/>
                  <a:pt x="161" y="207"/>
                  <a:pt x="161" y="211"/>
                </a:cubicBezTo>
                <a:cubicBezTo>
                  <a:pt x="160" y="222"/>
                  <a:pt x="159" y="233"/>
                  <a:pt x="158" y="241"/>
                </a:cubicBezTo>
                <a:cubicBezTo>
                  <a:pt x="151" y="247"/>
                  <a:pt x="139" y="247"/>
                  <a:pt x="131" y="247"/>
                </a:cubicBezTo>
                <a:close/>
                <a:moveTo>
                  <a:pt x="4" y="100"/>
                </a:moveTo>
                <a:cubicBezTo>
                  <a:pt x="3" y="102"/>
                  <a:pt x="6" y="108"/>
                  <a:pt x="7" y="110"/>
                </a:cubicBezTo>
                <a:cubicBezTo>
                  <a:pt x="8" y="110"/>
                  <a:pt x="10" y="112"/>
                  <a:pt x="11" y="113"/>
                </a:cubicBezTo>
                <a:cubicBezTo>
                  <a:pt x="19" y="117"/>
                  <a:pt x="31" y="112"/>
                  <a:pt x="31" y="105"/>
                </a:cubicBezTo>
                <a:cubicBezTo>
                  <a:pt x="31" y="105"/>
                  <a:pt x="32" y="105"/>
                  <a:pt x="32" y="105"/>
                </a:cubicBezTo>
                <a:cubicBezTo>
                  <a:pt x="32" y="104"/>
                  <a:pt x="32" y="101"/>
                  <a:pt x="32" y="101"/>
                </a:cubicBezTo>
                <a:cubicBezTo>
                  <a:pt x="32" y="97"/>
                  <a:pt x="30" y="95"/>
                  <a:pt x="28" y="91"/>
                </a:cubicBezTo>
                <a:cubicBezTo>
                  <a:pt x="25" y="90"/>
                  <a:pt x="21" y="90"/>
                  <a:pt x="17" y="88"/>
                </a:cubicBezTo>
                <a:cubicBezTo>
                  <a:pt x="12" y="88"/>
                  <a:pt x="6" y="92"/>
                  <a:pt x="5" y="96"/>
                </a:cubicBezTo>
                <a:cubicBezTo>
                  <a:pt x="5" y="96"/>
                  <a:pt x="5" y="97"/>
                  <a:pt x="5" y="97"/>
                </a:cubicBezTo>
                <a:cubicBezTo>
                  <a:pt x="5" y="97"/>
                  <a:pt x="4" y="97"/>
                  <a:pt x="4" y="97"/>
                </a:cubicBezTo>
                <a:cubicBezTo>
                  <a:pt x="5" y="99"/>
                  <a:pt x="4" y="99"/>
                  <a:pt x="4" y="100"/>
                </a:cubicBezTo>
                <a:close/>
                <a:moveTo>
                  <a:pt x="168" y="13"/>
                </a:moveTo>
                <a:cubicBezTo>
                  <a:pt x="166" y="10"/>
                  <a:pt x="164" y="7"/>
                  <a:pt x="161" y="5"/>
                </a:cubicBezTo>
                <a:cubicBezTo>
                  <a:pt x="155" y="2"/>
                  <a:pt x="151" y="4"/>
                  <a:pt x="146" y="6"/>
                </a:cubicBezTo>
                <a:cubicBezTo>
                  <a:pt x="137" y="9"/>
                  <a:pt x="127" y="10"/>
                  <a:pt x="127" y="22"/>
                </a:cubicBezTo>
                <a:cubicBezTo>
                  <a:pt x="127" y="30"/>
                  <a:pt x="130" y="41"/>
                  <a:pt x="130" y="49"/>
                </a:cubicBezTo>
                <a:cubicBezTo>
                  <a:pt x="140" y="35"/>
                  <a:pt x="158" y="31"/>
                  <a:pt x="179" y="29"/>
                </a:cubicBezTo>
                <a:cubicBezTo>
                  <a:pt x="176" y="23"/>
                  <a:pt x="172" y="18"/>
                  <a:pt x="168" y="13"/>
                </a:cubicBezTo>
                <a:close/>
                <a:moveTo>
                  <a:pt x="195" y="36"/>
                </a:moveTo>
                <a:cubicBezTo>
                  <a:pt x="194" y="36"/>
                  <a:pt x="192" y="36"/>
                  <a:pt x="190" y="36"/>
                </a:cubicBezTo>
                <a:cubicBezTo>
                  <a:pt x="186" y="34"/>
                  <a:pt x="181" y="32"/>
                  <a:pt x="176" y="32"/>
                </a:cubicBezTo>
                <a:cubicBezTo>
                  <a:pt x="170" y="32"/>
                  <a:pt x="161" y="34"/>
                  <a:pt x="156" y="36"/>
                </a:cubicBezTo>
                <a:cubicBezTo>
                  <a:pt x="148" y="38"/>
                  <a:pt x="140" y="43"/>
                  <a:pt x="135" y="48"/>
                </a:cubicBezTo>
                <a:cubicBezTo>
                  <a:pt x="134" y="49"/>
                  <a:pt x="133" y="50"/>
                  <a:pt x="132" y="51"/>
                </a:cubicBezTo>
                <a:cubicBezTo>
                  <a:pt x="128" y="55"/>
                  <a:pt x="127" y="62"/>
                  <a:pt x="124" y="68"/>
                </a:cubicBezTo>
                <a:cubicBezTo>
                  <a:pt x="123" y="71"/>
                  <a:pt x="121" y="75"/>
                  <a:pt x="119" y="78"/>
                </a:cubicBezTo>
                <a:cubicBezTo>
                  <a:pt x="118" y="81"/>
                  <a:pt x="118" y="85"/>
                  <a:pt x="117" y="88"/>
                </a:cubicBezTo>
                <a:cubicBezTo>
                  <a:pt x="115" y="97"/>
                  <a:pt x="113" y="105"/>
                  <a:pt x="115" y="116"/>
                </a:cubicBezTo>
                <a:cubicBezTo>
                  <a:pt x="114" y="114"/>
                  <a:pt x="116" y="113"/>
                  <a:pt x="116" y="111"/>
                </a:cubicBezTo>
                <a:cubicBezTo>
                  <a:pt x="123" y="106"/>
                  <a:pt x="128" y="98"/>
                  <a:pt x="136" y="92"/>
                </a:cubicBezTo>
                <a:cubicBezTo>
                  <a:pt x="142" y="86"/>
                  <a:pt x="150" y="82"/>
                  <a:pt x="159" y="77"/>
                </a:cubicBezTo>
                <a:cubicBezTo>
                  <a:pt x="180" y="66"/>
                  <a:pt x="207" y="55"/>
                  <a:pt x="233" y="60"/>
                </a:cubicBezTo>
                <a:cubicBezTo>
                  <a:pt x="223" y="49"/>
                  <a:pt x="211" y="40"/>
                  <a:pt x="195" y="36"/>
                </a:cubicBezTo>
                <a:close/>
                <a:moveTo>
                  <a:pt x="117" y="58"/>
                </a:moveTo>
                <a:cubicBezTo>
                  <a:pt x="120" y="60"/>
                  <a:pt x="120" y="61"/>
                  <a:pt x="123" y="62"/>
                </a:cubicBezTo>
                <a:cubicBezTo>
                  <a:pt x="124" y="60"/>
                  <a:pt x="124" y="59"/>
                  <a:pt x="125" y="58"/>
                </a:cubicBezTo>
                <a:cubicBezTo>
                  <a:pt x="118" y="55"/>
                  <a:pt x="119" y="46"/>
                  <a:pt x="127" y="45"/>
                </a:cubicBezTo>
                <a:cubicBezTo>
                  <a:pt x="126" y="43"/>
                  <a:pt x="127" y="41"/>
                  <a:pt x="126" y="40"/>
                </a:cubicBezTo>
                <a:cubicBezTo>
                  <a:pt x="118" y="42"/>
                  <a:pt x="115" y="49"/>
                  <a:pt x="117" y="58"/>
                </a:cubicBezTo>
                <a:close/>
                <a:moveTo>
                  <a:pt x="93" y="54"/>
                </a:moveTo>
                <a:cubicBezTo>
                  <a:pt x="91" y="55"/>
                  <a:pt x="88" y="57"/>
                  <a:pt x="85" y="58"/>
                </a:cubicBezTo>
                <a:cubicBezTo>
                  <a:pt x="65" y="67"/>
                  <a:pt x="45" y="75"/>
                  <a:pt x="26" y="86"/>
                </a:cubicBezTo>
                <a:cubicBezTo>
                  <a:pt x="28" y="85"/>
                  <a:pt x="27" y="87"/>
                  <a:pt x="29" y="87"/>
                </a:cubicBezTo>
                <a:cubicBezTo>
                  <a:pt x="30" y="87"/>
                  <a:pt x="31" y="86"/>
                  <a:pt x="33" y="85"/>
                </a:cubicBezTo>
                <a:cubicBezTo>
                  <a:pt x="36" y="83"/>
                  <a:pt x="42" y="80"/>
                  <a:pt x="45" y="79"/>
                </a:cubicBezTo>
                <a:cubicBezTo>
                  <a:pt x="50" y="76"/>
                  <a:pt x="55" y="74"/>
                  <a:pt x="61" y="72"/>
                </a:cubicBezTo>
                <a:cubicBezTo>
                  <a:pt x="70" y="68"/>
                  <a:pt x="79" y="65"/>
                  <a:pt x="87" y="61"/>
                </a:cubicBezTo>
                <a:cubicBezTo>
                  <a:pt x="96" y="57"/>
                  <a:pt x="105" y="53"/>
                  <a:pt x="113" y="49"/>
                </a:cubicBezTo>
                <a:cubicBezTo>
                  <a:pt x="114" y="47"/>
                  <a:pt x="116" y="45"/>
                  <a:pt x="115" y="44"/>
                </a:cubicBezTo>
                <a:cubicBezTo>
                  <a:pt x="109" y="48"/>
                  <a:pt x="101" y="50"/>
                  <a:pt x="93" y="54"/>
                </a:cubicBezTo>
                <a:close/>
                <a:moveTo>
                  <a:pt x="126" y="55"/>
                </a:moveTo>
                <a:cubicBezTo>
                  <a:pt x="128" y="52"/>
                  <a:pt x="129" y="50"/>
                  <a:pt x="127" y="48"/>
                </a:cubicBezTo>
                <a:cubicBezTo>
                  <a:pt x="124" y="48"/>
                  <a:pt x="123" y="54"/>
                  <a:pt x="126" y="55"/>
                </a:cubicBezTo>
                <a:close/>
                <a:moveTo>
                  <a:pt x="113" y="56"/>
                </a:moveTo>
                <a:cubicBezTo>
                  <a:pt x="114" y="55"/>
                  <a:pt x="113" y="54"/>
                  <a:pt x="113" y="52"/>
                </a:cubicBezTo>
                <a:cubicBezTo>
                  <a:pt x="113" y="52"/>
                  <a:pt x="112" y="52"/>
                  <a:pt x="112" y="52"/>
                </a:cubicBezTo>
                <a:cubicBezTo>
                  <a:pt x="101" y="57"/>
                  <a:pt x="90" y="63"/>
                  <a:pt x="78" y="67"/>
                </a:cubicBezTo>
                <a:cubicBezTo>
                  <a:pt x="75" y="69"/>
                  <a:pt x="70" y="71"/>
                  <a:pt x="66" y="72"/>
                </a:cubicBezTo>
                <a:cubicBezTo>
                  <a:pt x="62" y="74"/>
                  <a:pt x="58" y="76"/>
                  <a:pt x="54" y="78"/>
                </a:cubicBezTo>
                <a:cubicBezTo>
                  <a:pt x="48" y="80"/>
                  <a:pt x="40" y="84"/>
                  <a:pt x="35" y="87"/>
                </a:cubicBezTo>
                <a:cubicBezTo>
                  <a:pt x="28" y="90"/>
                  <a:pt x="36" y="94"/>
                  <a:pt x="37" y="98"/>
                </a:cubicBezTo>
                <a:cubicBezTo>
                  <a:pt x="63" y="85"/>
                  <a:pt x="92" y="76"/>
                  <a:pt x="117" y="62"/>
                </a:cubicBezTo>
                <a:cubicBezTo>
                  <a:pt x="115" y="61"/>
                  <a:pt x="115" y="57"/>
                  <a:pt x="113" y="56"/>
                </a:cubicBezTo>
                <a:close/>
                <a:moveTo>
                  <a:pt x="226" y="87"/>
                </a:moveTo>
                <a:cubicBezTo>
                  <a:pt x="232" y="80"/>
                  <a:pt x="238" y="73"/>
                  <a:pt x="235" y="64"/>
                </a:cubicBezTo>
                <a:cubicBezTo>
                  <a:pt x="233" y="63"/>
                  <a:pt x="232" y="62"/>
                  <a:pt x="230" y="62"/>
                </a:cubicBezTo>
                <a:cubicBezTo>
                  <a:pt x="216" y="60"/>
                  <a:pt x="200" y="63"/>
                  <a:pt x="190" y="66"/>
                </a:cubicBezTo>
                <a:cubicBezTo>
                  <a:pt x="193" y="80"/>
                  <a:pt x="201" y="91"/>
                  <a:pt x="202" y="104"/>
                </a:cubicBezTo>
                <a:cubicBezTo>
                  <a:pt x="211" y="99"/>
                  <a:pt x="219" y="95"/>
                  <a:pt x="226" y="87"/>
                </a:cubicBezTo>
                <a:close/>
                <a:moveTo>
                  <a:pt x="119" y="65"/>
                </a:moveTo>
                <a:cubicBezTo>
                  <a:pt x="119" y="65"/>
                  <a:pt x="119" y="65"/>
                  <a:pt x="119" y="65"/>
                </a:cubicBezTo>
                <a:cubicBezTo>
                  <a:pt x="117" y="66"/>
                  <a:pt x="115" y="66"/>
                  <a:pt x="113" y="67"/>
                </a:cubicBezTo>
                <a:cubicBezTo>
                  <a:pt x="108" y="68"/>
                  <a:pt x="101" y="75"/>
                  <a:pt x="95" y="76"/>
                </a:cubicBezTo>
                <a:cubicBezTo>
                  <a:pt x="89" y="78"/>
                  <a:pt x="84" y="81"/>
                  <a:pt x="78" y="83"/>
                </a:cubicBezTo>
                <a:cubicBezTo>
                  <a:pt x="72" y="86"/>
                  <a:pt x="65" y="89"/>
                  <a:pt x="60" y="91"/>
                </a:cubicBezTo>
                <a:cubicBezTo>
                  <a:pt x="52" y="95"/>
                  <a:pt x="44" y="97"/>
                  <a:pt x="37" y="101"/>
                </a:cubicBezTo>
                <a:cubicBezTo>
                  <a:pt x="37" y="102"/>
                  <a:pt x="38" y="103"/>
                  <a:pt x="37" y="105"/>
                </a:cubicBezTo>
                <a:cubicBezTo>
                  <a:pt x="50" y="97"/>
                  <a:pt x="64" y="91"/>
                  <a:pt x="78" y="85"/>
                </a:cubicBezTo>
                <a:cubicBezTo>
                  <a:pt x="87" y="81"/>
                  <a:pt x="95" y="76"/>
                  <a:pt x="106" y="74"/>
                </a:cubicBezTo>
                <a:cubicBezTo>
                  <a:pt x="111" y="72"/>
                  <a:pt x="116" y="69"/>
                  <a:pt x="122" y="66"/>
                </a:cubicBezTo>
                <a:cubicBezTo>
                  <a:pt x="121" y="65"/>
                  <a:pt x="120" y="66"/>
                  <a:pt x="119" y="65"/>
                </a:cubicBezTo>
                <a:close/>
                <a:moveTo>
                  <a:pt x="199" y="101"/>
                </a:moveTo>
                <a:cubicBezTo>
                  <a:pt x="198" y="97"/>
                  <a:pt x="196" y="92"/>
                  <a:pt x="194" y="87"/>
                </a:cubicBezTo>
                <a:cubicBezTo>
                  <a:pt x="194" y="85"/>
                  <a:pt x="194" y="83"/>
                  <a:pt x="193" y="82"/>
                </a:cubicBezTo>
                <a:cubicBezTo>
                  <a:pt x="192" y="79"/>
                  <a:pt x="190" y="77"/>
                  <a:pt x="190" y="75"/>
                </a:cubicBezTo>
                <a:cubicBezTo>
                  <a:pt x="188" y="72"/>
                  <a:pt x="188" y="70"/>
                  <a:pt x="186" y="68"/>
                </a:cubicBezTo>
                <a:cubicBezTo>
                  <a:pt x="185" y="69"/>
                  <a:pt x="183" y="69"/>
                  <a:pt x="182" y="70"/>
                </a:cubicBezTo>
                <a:cubicBezTo>
                  <a:pt x="183" y="78"/>
                  <a:pt x="189" y="88"/>
                  <a:pt x="192" y="96"/>
                </a:cubicBezTo>
                <a:cubicBezTo>
                  <a:pt x="193" y="99"/>
                  <a:pt x="193" y="101"/>
                  <a:pt x="193" y="102"/>
                </a:cubicBezTo>
                <a:cubicBezTo>
                  <a:pt x="193" y="105"/>
                  <a:pt x="190" y="106"/>
                  <a:pt x="188" y="104"/>
                </a:cubicBezTo>
                <a:cubicBezTo>
                  <a:pt x="184" y="92"/>
                  <a:pt x="178" y="84"/>
                  <a:pt x="173" y="73"/>
                </a:cubicBezTo>
                <a:cubicBezTo>
                  <a:pt x="172" y="73"/>
                  <a:pt x="171" y="74"/>
                  <a:pt x="170" y="75"/>
                </a:cubicBezTo>
                <a:cubicBezTo>
                  <a:pt x="172" y="81"/>
                  <a:pt x="175" y="87"/>
                  <a:pt x="178" y="94"/>
                </a:cubicBezTo>
                <a:cubicBezTo>
                  <a:pt x="181" y="98"/>
                  <a:pt x="184" y="104"/>
                  <a:pt x="181" y="109"/>
                </a:cubicBezTo>
                <a:cubicBezTo>
                  <a:pt x="177" y="110"/>
                  <a:pt x="173" y="104"/>
                  <a:pt x="171" y="101"/>
                </a:cubicBezTo>
                <a:cubicBezTo>
                  <a:pt x="168" y="94"/>
                  <a:pt x="165" y="85"/>
                  <a:pt x="162" y="79"/>
                </a:cubicBezTo>
                <a:cubicBezTo>
                  <a:pt x="161" y="79"/>
                  <a:pt x="159" y="80"/>
                  <a:pt x="158" y="81"/>
                </a:cubicBezTo>
                <a:cubicBezTo>
                  <a:pt x="158" y="82"/>
                  <a:pt x="159" y="81"/>
                  <a:pt x="159" y="83"/>
                </a:cubicBezTo>
                <a:cubicBezTo>
                  <a:pt x="158" y="86"/>
                  <a:pt x="161" y="90"/>
                  <a:pt x="164" y="93"/>
                </a:cubicBezTo>
                <a:cubicBezTo>
                  <a:pt x="166" y="97"/>
                  <a:pt x="168" y="102"/>
                  <a:pt x="170" y="106"/>
                </a:cubicBezTo>
                <a:cubicBezTo>
                  <a:pt x="171" y="108"/>
                  <a:pt x="173" y="110"/>
                  <a:pt x="174" y="112"/>
                </a:cubicBezTo>
                <a:cubicBezTo>
                  <a:pt x="176" y="115"/>
                  <a:pt x="178" y="120"/>
                  <a:pt x="182" y="120"/>
                </a:cubicBezTo>
                <a:cubicBezTo>
                  <a:pt x="186" y="119"/>
                  <a:pt x="185" y="114"/>
                  <a:pt x="188" y="111"/>
                </a:cubicBezTo>
                <a:cubicBezTo>
                  <a:pt x="191" y="108"/>
                  <a:pt x="196" y="111"/>
                  <a:pt x="199" y="111"/>
                </a:cubicBezTo>
                <a:cubicBezTo>
                  <a:pt x="200" y="108"/>
                  <a:pt x="200" y="104"/>
                  <a:pt x="199" y="101"/>
                </a:cubicBezTo>
                <a:close/>
                <a:moveTo>
                  <a:pt x="187" y="92"/>
                </a:moveTo>
                <a:cubicBezTo>
                  <a:pt x="184" y="85"/>
                  <a:pt x="183" y="78"/>
                  <a:pt x="178" y="73"/>
                </a:cubicBezTo>
                <a:cubicBezTo>
                  <a:pt x="178" y="72"/>
                  <a:pt x="178" y="72"/>
                  <a:pt x="178" y="71"/>
                </a:cubicBezTo>
                <a:cubicBezTo>
                  <a:pt x="178" y="71"/>
                  <a:pt x="178" y="71"/>
                  <a:pt x="177" y="71"/>
                </a:cubicBezTo>
                <a:cubicBezTo>
                  <a:pt x="177" y="71"/>
                  <a:pt x="177" y="72"/>
                  <a:pt x="176" y="72"/>
                </a:cubicBezTo>
                <a:cubicBezTo>
                  <a:pt x="178" y="78"/>
                  <a:pt x="181" y="83"/>
                  <a:pt x="184" y="89"/>
                </a:cubicBezTo>
                <a:cubicBezTo>
                  <a:pt x="187" y="93"/>
                  <a:pt x="187" y="98"/>
                  <a:pt x="190" y="101"/>
                </a:cubicBezTo>
                <a:cubicBezTo>
                  <a:pt x="191" y="97"/>
                  <a:pt x="188" y="95"/>
                  <a:pt x="187" y="92"/>
                </a:cubicBezTo>
                <a:close/>
                <a:moveTo>
                  <a:pt x="170" y="83"/>
                </a:moveTo>
                <a:cubicBezTo>
                  <a:pt x="169" y="80"/>
                  <a:pt x="169" y="77"/>
                  <a:pt x="167" y="76"/>
                </a:cubicBezTo>
                <a:cubicBezTo>
                  <a:pt x="166" y="77"/>
                  <a:pt x="164" y="76"/>
                  <a:pt x="164" y="78"/>
                </a:cubicBezTo>
                <a:cubicBezTo>
                  <a:pt x="169" y="86"/>
                  <a:pt x="172" y="99"/>
                  <a:pt x="179" y="106"/>
                </a:cubicBezTo>
                <a:cubicBezTo>
                  <a:pt x="178" y="97"/>
                  <a:pt x="173" y="90"/>
                  <a:pt x="170" y="83"/>
                </a:cubicBezTo>
                <a:close/>
                <a:moveTo>
                  <a:pt x="121" y="111"/>
                </a:moveTo>
                <a:cubicBezTo>
                  <a:pt x="118" y="114"/>
                  <a:pt x="117" y="117"/>
                  <a:pt x="116" y="121"/>
                </a:cubicBezTo>
                <a:cubicBezTo>
                  <a:pt x="126" y="125"/>
                  <a:pt x="139" y="124"/>
                  <a:pt x="149" y="122"/>
                </a:cubicBezTo>
                <a:cubicBezTo>
                  <a:pt x="157" y="121"/>
                  <a:pt x="165" y="119"/>
                  <a:pt x="171" y="117"/>
                </a:cubicBezTo>
                <a:cubicBezTo>
                  <a:pt x="165" y="106"/>
                  <a:pt x="159" y="93"/>
                  <a:pt x="155" y="82"/>
                </a:cubicBezTo>
                <a:cubicBezTo>
                  <a:pt x="141" y="90"/>
                  <a:pt x="130" y="100"/>
                  <a:pt x="121" y="111"/>
                </a:cubicBezTo>
                <a:close/>
                <a:moveTo>
                  <a:pt x="85" y="224"/>
                </a:moveTo>
                <a:cubicBezTo>
                  <a:pt x="84" y="223"/>
                  <a:pt x="83" y="221"/>
                  <a:pt x="82" y="219"/>
                </a:cubicBezTo>
                <a:cubicBezTo>
                  <a:pt x="81" y="213"/>
                  <a:pt x="78" y="211"/>
                  <a:pt x="76" y="205"/>
                </a:cubicBezTo>
                <a:cubicBezTo>
                  <a:pt x="75" y="204"/>
                  <a:pt x="74" y="202"/>
                  <a:pt x="72" y="200"/>
                </a:cubicBezTo>
                <a:cubicBezTo>
                  <a:pt x="72" y="199"/>
                  <a:pt x="72" y="199"/>
                  <a:pt x="72" y="198"/>
                </a:cubicBezTo>
                <a:cubicBezTo>
                  <a:pt x="68" y="194"/>
                  <a:pt x="67" y="187"/>
                  <a:pt x="63" y="184"/>
                </a:cubicBezTo>
                <a:cubicBezTo>
                  <a:pt x="58" y="175"/>
                  <a:pt x="54" y="165"/>
                  <a:pt x="50" y="156"/>
                </a:cubicBezTo>
                <a:cubicBezTo>
                  <a:pt x="44" y="142"/>
                  <a:pt x="36" y="130"/>
                  <a:pt x="31" y="115"/>
                </a:cubicBezTo>
                <a:cubicBezTo>
                  <a:pt x="29" y="116"/>
                  <a:pt x="28" y="117"/>
                  <a:pt x="27" y="117"/>
                </a:cubicBezTo>
                <a:cubicBezTo>
                  <a:pt x="29" y="124"/>
                  <a:pt x="33" y="131"/>
                  <a:pt x="36" y="137"/>
                </a:cubicBezTo>
                <a:cubicBezTo>
                  <a:pt x="38" y="140"/>
                  <a:pt x="39" y="143"/>
                  <a:pt x="41" y="147"/>
                </a:cubicBezTo>
                <a:cubicBezTo>
                  <a:pt x="52" y="169"/>
                  <a:pt x="61" y="192"/>
                  <a:pt x="74" y="212"/>
                </a:cubicBezTo>
                <a:cubicBezTo>
                  <a:pt x="76" y="216"/>
                  <a:pt x="79" y="219"/>
                  <a:pt x="80" y="224"/>
                </a:cubicBezTo>
                <a:cubicBezTo>
                  <a:pt x="80" y="225"/>
                  <a:pt x="79" y="225"/>
                  <a:pt x="80" y="226"/>
                </a:cubicBezTo>
                <a:cubicBezTo>
                  <a:pt x="83" y="227"/>
                  <a:pt x="83" y="225"/>
                  <a:pt x="85" y="224"/>
                </a:cubicBezTo>
                <a:close/>
                <a:moveTo>
                  <a:pt x="15" y="126"/>
                </a:moveTo>
                <a:cubicBezTo>
                  <a:pt x="16" y="128"/>
                  <a:pt x="17" y="130"/>
                  <a:pt x="18" y="132"/>
                </a:cubicBezTo>
                <a:cubicBezTo>
                  <a:pt x="21" y="136"/>
                  <a:pt x="22" y="140"/>
                  <a:pt x="25" y="144"/>
                </a:cubicBezTo>
                <a:cubicBezTo>
                  <a:pt x="34" y="161"/>
                  <a:pt x="41" y="179"/>
                  <a:pt x="49" y="195"/>
                </a:cubicBezTo>
                <a:cubicBezTo>
                  <a:pt x="54" y="204"/>
                  <a:pt x="56" y="213"/>
                  <a:pt x="61" y="220"/>
                </a:cubicBezTo>
                <a:cubicBezTo>
                  <a:pt x="61" y="222"/>
                  <a:pt x="62" y="228"/>
                  <a:pt x="66" y="226"/>
                </a:cubicBezTo>
                <a:cubicBezTo>
                  <a:pt x="66" y="223"/>
                  <a:pt x="65" y="222"/>
                  <a:pt x="65" y="218"/>
                </a:cubicBezTo>
                <a:cubicBezTo>
                  <a:pt x="60" y="213"/>
                  <a:pt x="58" y="206"/>
                  <a:pt x="55" y="199"/>
                </a:cubicBezTo>
                <a:cubicBezTo>
                  <a:pt x="53" y="196"/>
                  <a:pt x="52" y="194"/>
                  <a:pt x="50" y="190"/>
                </a:cubicBezTo>
                <a:cubicBezTo>
                  <a:pt x="49" y="187"/>
                  <a:pt x="47" y="185"/>
                  <a:pt x="45" y="182"/>
                </a:cubicBezTo>
                <a:cubicBezTo>
                  <a:pt x="44" y="178"/>
                  <a:pt x="43" y="175"/>
                  <a:pt x="41" y="172"/>
                </a:cubicBezTo>
                <a:cubicBezTo>
                  <a:pt x="39" y="165"/>
                  <a:pt x="36" y="159"/>
                  <a:pt x="33" y="153"/>
                </a:cubicBezTo>
                <a:cubicBezTo>
                  <a:pt x="30" y="146"/>
                  <a:pt x="26" y="141"/>
                  <a:pt x="23" y="135"/>
                </a:cubicBezTo>
                <a:cubicBezTo>
                  <a:pt x="20" y="129"/>
                  <a:pt x="18" y="117"/>
                  <a:pt x="12" y="118"/>
                </a:cubicBezTo>
                <a:cubicBezTo>
                  <a:pt x="13" y="121"/>
                  <a:pt x="14" y="123"/>
                  <a:pt x="15" y="126"/>
                </a:cubicBezTo>
                <a:close/>
                <a:moveTo>
                  <a:pt x="23" y="118"/>
                </a:moveTo>
                <a:cubicBezTo>
                  <a:pt x="22" y="118"/>
                  <a:pt x="21" y="118"/>
                  <a:pt x="19" y="118"/>
                </a:cubicBezTo>
                <a:cubicBezTo>
                  <a:pt x="22" y="128"/>
                  <a:pt x="27" y="137"/>
                  <a:pt x="32" y="145"/>
                </a:cubicBezTo>
                <a:cubicBezTo>
                  <a:pt x="42" y="165"/>
                  <a:pt x="48" y="185"/>
                  <a:pt x="60" y="204"/>
                </a:cubicBezTo>
                <a:cubicBezTo>
                  <a:pt x="62" y="208"/>
                  <a:pt x="64" y="213"/>
                  <a:pt x="67" y="217"/>
                </a:cubicBezTo>
                <a:cubicBezTo>
                  <a:pt x="69" y="216"/>
                  <a:pt x="72" y="218"/>
                  <a:pt x="73" y="217"/>
                </a:cubicBezTo>
                <a:cubicBezTo>
                  <a:pt x="55" y="185"/>
                  <a:pt x="41" y="150"/>
                  <a:pt x="23" y="118"/>
                </a:cubicBezTo>
                <a:close/>
                <a:moveTo>
                  <a:pt x="97" y="124"/>
                </a:moveTo>
                <a:cubicBezTo>
                  <a:pt x="91" y="126"/>
                  <a:pt x="88" y="130"/>
                  <a:pt x="90" y="136"/>
                </a:cubicBezTo>
                <a:cubicBezTo>
                  <a:pt x="91" y="138"/>
                  <a:pt x="93" y="140"/>
                  <a:pt x="94" y="143"/>
                </a:cubicBezTo>
                <a:cubicBezTo>
                  <a:pt x="96" y="149"/>
                  <a:pt x="97" y="154"/>
                  <a:pt x="100" y="160"/>
                </a:cubicBezTo>
                <a:cubicBezTo>
                  <a:pt x="104" y="170"/>
                  <a:pt x="110" y="181"/>
                  <a:pt x="115" y="190"/>
                </a:cubicBezTo>
                <a:cubicBezTo>
                  <a:pt x="118" y="192"/>
                  <a:pt x="125" y="193"/>
                  <a:pt x="131" y="192"/>
                </a:cubicBezTo>
                <a:cubicBezTo>
                  <a:pt x="131" y="191"/>
                  <a:pt x="130" y="191"/>
                  <a:pt x="131" y="190"/>
                </a:cubicBezTo>
                <a:cubicBezTo>
                  <a:pt x="130" y="191"/>
                  <a:pt x="128" y="192"/>
                  <a:pt x="127" y="191"/>
                </a:cubicBezTo>
                <a:cubicBezTo>
                  <a:pt x="127" y="189"/>
                  <a:pt x="129" y="189"/>
                  <a:pt x="130" y="186"/>
                </a:cubicBezTo>
                <a:cubicBezTo>
                  <a:pt x="128" y="185"/>
                  <a:pt x="126" y="189"/>
                  <a:pt x="125" y="187"/>
                </a:cubicBezTo>
                <a:cubicBezTo>
                  <a:pt x="125" y="185"/>
                  <a:pt x="129" y="184"/>
                  <a:pt x="127" y="182"/>
                </a:cubicBezTo>
                <a:cubicBezTo>
                  <a:pt x="126" y="183"/>
                  <a:pt x="124" y="184"/>
                  <a:pt x="123" y="184"/>
                </a:cubicBezTo>
                <a:cubicBezTo>
                  <a:pt x="123" y="181"/>
                  <a:pt x="125" y="180"/>
                  <a:pt x="126" y="178"/>
                </a:cubicBezTo>
                <a:cubicBezTo>
                  <a:pt x="125" y="177"/>
                  <a:pt x="125" y="175"/>
                  <a:pt x="124" y="174"/>
                </a:cubicBezTo>
                <a:cubicBezTo>
                  <a:pt x="122" y="175"/>
                  <a:pt x="118" y="179"/>
                  <a:pt x="116" y="177"/>
                </a:cubicBezTo>
                <a:cubicBezTo>
                  <a:pt x="118" y="175"/>
                  <a:pt x="120" y="173"/>
                  <a:pt x="123" y="172"/>
                </a:cubicBezTo>
                <a:cubicBezTo>
                  <a:pt x="123" y="171"/>
                  <a:pt x="122" y="171"/>
                  <a:pt x="122" y="170"/>
                </a:cubicBezTo>
                <a:cubicBezTo>
                  <a:pt x="121" y="170"/>
                  <a:pt x="119" y="172"/>
                  <a:pt x="118" y="171"/>
                </a:cubicBezTo>
                <a:cubicBezTo>
                  <a:pt x="117" y="169"/>
                  <a:pt x="120" y="168"/>
                  <a:pt x="121" y="167"/>
                </a:cubicBezTo>
                <a:cubicBezTo>
                  <a:pt x="120" y="167"/>
                  <a:pt x="120" y="166"/>
                  <a:pt x="120" y="166"/>
                </a:cubicBezTo>
                <a:cubicBezTo>
                  <a:pt x="120" y="166"/>
                  <a:pt x="116" y="168"/>
                  <a:pt x="116" y="166"/>
                </a:cubicBezTo>
                <a:cubicBezTo>
                  <a:pt x="116" y="164"/>
                  <a:pt x="118" y="165"/>
                  <a:pt x="118" y="163"/>
                </a:cubicBezTo>
                <a:cubicBezTo>
                  <a:pt x="117" y="163"/>
                  <a:pt x="115" y="165"/>
                  <a:pt x="114" y="164"/>
                </a:cubicBezTo>
                <a:cubicBezTo>
                  <a:pt x="114" y="162"/>
                  <a:pt x="117" y="160"/>
                  <a:pt x="116" y="159"/>
                </a:cubicBezTo>
                <a:cubicBezTo>
                  <a:pt x="115" y="159"/>
                  <a:pt x="113" y="163"/>
                  <a:pt x="111" y="160"/>
                </a:cubicBezTo>
                <a:cubicBezTo>
                  <a:pt x="112" y="159"/>
                  <a:pt x="114" y="158"/>
                  <a:pt x="115" y="156"/>
                </a:cubicBezTo>
                <a:cubicBezTo>
                  <a:pt x="114" y="156"/>
                  <a:pt x="114" y="155"/>
                  <a:pt x="114" y="154"/>
                </a:cubicBezTo>
                <a:cubicBezTo>
                  <a:pt x="111" y="154"/>
                  <a:pt x="109" y="156"/>
                  <a:pt x="107" y="157"/>
                </a:cubicBezTo>
                <a:cubicBezTo>
                  <a:pt x="107" y="157"/>
                  <a:pt x="107" y="157"/>
                  <a:pt x="106" y="156"/>
                </a:cubicBezTo>
                <a:cubicBezTo>
                  <a:pt x="107" y="153"/>
                  <a:pt x="111" y="153"/>
                  <a:pt x="112" y="151"/>
                </a:cubicBezTo>
                <a:cubicBezTo>
                  <a:pt x="112" y="151"/>
                  <a:pt x="112" y="151"/>
                  <a:pt x="112" y="150"/>
                </a:cubicBezTo>
                <a:cubicBezTo>
                  <a:pt x="111" y="150"/>
                  <a:pt x="110" y="151"/>
                  <a:pt x="108" y="151"/>
                </a:cubicBezTo>
                <a:cubicBezTo>
                  <a:pt x="108" y="150"/>
                  <a:pt x="108" y="150"/>
                  <a:pt x="108" y="149"/>
                </a:cubicBezTo>
                <a:cubicBezTo>
                  <a:pt x="108" y="148"/>
                  <a:pt x="110" y="148"/>
                  <a:pt x="110" y="147"/>
                </a:cubicBezTo>
                <a:cubicBezTo>
                  <a:pt x="109" y="146"/>
                  <a:pt x="107" y="149"/>
                  <a:pt x="105" y="148"/>
                </a:cubicBezTo>
                <a:cubicBezTo>
                  <a:pt x="106" y="146"/>
                  <a:pt x="106" y="145"/>
                  <a:pt x="108" y="145"/>
                </a:cubicBezTo>
                <a:cubicBezTo>
                  <a:pt x="108" y="144"/>
                  <a:pt x="108" y="143"/>
                  <a:pt x="107" y="143"/>
                </a:cubicBezTo>
                <a:cubicBezTo>
                  <a:pt x="106" y="144"/>
                  <a:pt x="106" y="145"/>
                  <a:pt x="104" y="145"/>
                </a:cubicBezTo>
                <a:cubicBezTo>
                  <a:pt x="104" y="143"/>
                  <a:pt x="104" y="141"/>
                  <a:pt x="106" y="141"/>
                </a:cubicBezTo>
                <a:cubicBezTo>
                  <a:pt x="106" y="140"/>
                  <a:pt x="106" y="139"/>
                  <a:pt x="105" y="139"/>
                </a:cubicBezTo>
                <a:cubicBezTo>
                  <a:pt x="103" y="140"/>
                  <a:pt x="100" y="144"/>
                  <a:pt x="98" y="143"/>
                </a:cubicBezTo>
                <a:cubicBezTo>
                  <a:pt x="100" y="140"/>
                  <a:pt x="101" y="138"/>
                  <a:pt x="105" y="137"/>
                </a:cubicBezTo>
                <a:cubicBezTo>
                  <a:pt x="102" y="132"/>
                  <a:pt x="100" y="126"/>
                  <a:pt x="97" y="124"/>
                </a:cubicBezTo>
                <a:close/>
                <a:moveTo>
                  <a:pt x="135" y="147"/>
                </a:moveTo>
                <a:cubicBezTo>
                  <a:pt x="137" y="146"/>
                  <a:pt x="138" y="145"/>
                  <a:pt x="139" y="143"/>
                </a:cubicBezTo>
                <a:cubicBezTo>
                  <a:pt x="138" y="142"/>
                  <a:pt x="137" y="141"/>
                  <a:pt x="137" y="140"/>
                </a:cubicBezTo>
                <a:cubicBezTo>
                  <a:pt x="137" y="143"/>
                  <a:pt x="135" y="144"/>
                  <a:pt x="135" y="147"/>
                </a:cubicBezTo>
                <a:close/>
                <a:moveTo>
                  <a:pt x="168" y="143"/>
                </a:moveTo>
                <a:cubicBezTo>
                  <a:pt x="167" y="143"/>
                  <a:pt x="166" y="143"/>
                  <a:pt x="165" y="142"/>
                </a:cubicBezTo>
                <a:cubicBezTo>
                  <a:pt x="165" y="143"/>
                  <a:pt x="164" y="143"/>
                  <a:pt x="164" y="144"/>
                </a:cubicBezTo>
                <a:cubicBezTo>
                  <a:pt x="165" y="145"/>
                  <a:pt x="167" y="145"/>
                  <a:pt x="169" y="145"/>
                </a:cubicBezTo>
                <a:cubicBezTo>
                  <a:pt x="169" y="143"/>
                  <a:pt x="167" y="145"/>
                  <a:pt x="168" y="143"/>
                </a:cubicBezTo>
                <a:close/>
                <a:moveTo>
                  <a:pt x="134" y="148"/>
                </a:moveTo>
                <a:cubicBezTo>
                  <a:pt x="134" y="150"/>
                  <a:pt x="132" y="155"/>
                  <a:pt x="132" y="155"/>
                </a:cubicBezTo>
                <a:cubicBezTo>
                  <a:pt x="135" y="160"/>
                  <a:pt x="136" y="152"/>
                  <a:pt x="139" y="151"/>
                </a:cubicBezTo>
                <a:cubicBezTo>
                  <a:pt x="141" y="152"/>
                  <a:pt x="142" y="154"/>
                  <a:pt x="143" y="154"/>
                </a:cubicBezTo>
                <a:cubicBezTo>
                  <a:pt x="144" y="153"/>
                  <a:pt x="145" y="153"/>
                  <a:pt x="145" y="152"/>
                </a:cubicBezTo>
                <a:cubicBezTo>
                  <a:pt x="143" y="150"/>
                  <a:pt x="142" y="147"/>
                  <a:pt x="140" y="146"/>
                </a:cubicBezTo>
                <a:cubicBezTo>
                  <a:pt x="139" y="147"/>
                  <a:pt x="136" y="149"/>
                  <a:pt x="134" y="148"/>
                </a:cubicBezTo>
                <a:close/>
                <a:moveTo>
                  <a:pt x="162" y="147"/>
                </a:moveTo>
                <a:cubicBezTo>
                  <a:pt x="160" y="153"/>
                  <a:pt x="157" y="158"/>
                  <a:pt x="155" y="165"/>
                </a:cubicBezTo>
                <a:cubicBezTo>
                  <a:pt x="158" y="167"/>
                  <a:pt x="163" y="167"/>
                  <a:pt x="166" y="165"/>
                </a:cubicBezTo>
                <a:cubicBezTo>
                  <a:pt x="167" y="160"/>
                  <a:pt x="168" y="155"/>
                  <a:pt x="169" y="149"/>
                </a:cubicBezTo>
                <a:cubicBezTo>
                  <a:pt x="167" y="148"/>
                  <a:pt x="165" y="147"/>
                  <a:pt x="162" y="147"/>
                </a:cubicBezTo>
                <a:close/>
                <a:moveTo>
                  <a:pt x="167" y="172"/>
                </a:moveTo>
                <a:cubicBezTo>
                  <a:pt x="167" y="172"/>
                  <a:pt x="167" y="174"/>
                  <a:pt x="169" y="174"/>
                </a:cubicBezTo>
                <a:cubicBezTo>
                  <a:pt x="170" y="167"/>
                  <a:pt x="172" y="159"/>
                  <a:pt x="175" y="152"/>
                </a:cubicBezTo>
                <a:cubicBezTo>
                  <a:pt x="174" y="150"/>
                  <a:pt x="173" y="150"/>
                  <a:pt x="171" y="149"/>
                </a:cubicBezTo>
                <a:cubicBezTo>
                  <a:pt x="170" y="156"/>
                  <a:pt x="168" y="165"/>
                  <a:pt x="167" y="172"/>
                </a:cubicBezTo>
                <a:close/>
                <a:moveTo>
                  <a:pt x="132" y="159"/>
                </a:moveTo>
                <a:cubicBezTo>
                  <a:pt x="133" y="171"/>
                  <a:pt x="134" y="184"/>
                  <a:pt x="136" y="192"/>
                </a:cubicBezTo>
                <a:cubicBezTo>
                  <a:pt x="137" y="192"/>
                  <a:pt x="141" y="192"/>
                  <a:pt x="142" y="192"/>
                </a:cubicBezTo>
                <a:cubicBezTo>
                  <a:pt x="143" y="191"/>
                  <a:pt x="141" y="188"/>
                  <a:pt x="142" y="186"/>
                </a:cubicBezTo>
                <a:cubicBezTo>
                  <a:pt x="145" y="186"/>
                  <a:pt x="143" y="191"/>
                  <a:pt x="145" y="192"/>
                </a:cubicBezTo>
                <a:cubicBezTo>
                  <a:pt x="148" y="190"/>
                  <a:pt x="148" y="184"/>
                  <a:pt x="147" y="180"/>
                </a:cubicBezTo>
                <a:cubicBezTo>
                  <a:pt x="149" y="172"/>
                  <a:pt x="147" y="164"/>
                  <a:pt x="147" y="156"/>
                </a:cubicBezTo>
                <a:cubicBezTo>
                  <a:pt x="145" y="157"/>
                  <a:pt x="143" y="158"/>
                  <a:pt x="142" y="157"/>
                </a:cubicBezTo>
                <a:cubicBezTo>
                  <a:pt x="142" y="164"/>
                  <a:pt x="143" y="172"/>
                  <a:pt x="143" y="180"/>
                </a:cubicBezTo>
                <a:cubicBezTo>
                  <a:pt x="139" y="173"/>
                  <a:pt x="142" y="162"/>
                  <a:pt x="138" y="155"/>
                </a:cubicBezTo>
                <a:cubicBezTo>
                  <a:pt x="138" y="158"/>
                  <a:pt x="135" y="160"/>
                  <a:pt x="132" y="159"/>
                </a:cubicBezTo>
                <a:close/>
                <a:moveTo>
                  <a:pt x="149" y="192"/>
                </a:moveTo>
                <a:cubicBezTo>
                  <a:pt x="151" y="191"/>
                  <a:pt x="153" y="191"/>
                  <a:pt x="156" y="190"/>
                </a:cubicBezTo>
                <a:cubicBezTo>
                  <a:pt x="160" y="184"/>
                  <a:pt x="163" y="177"/>
                  <a:pt x="164" y="169"/>
                </a:cubicBezTo>
                <a:cubicBezTo>
                  <a:pt x="160" y="169"/>
                  <a:pt x="156" y="169"/>
                  <a:pt x="155" y="167"/>
                </a:cubicBezTo>
                <a:cubicBezTo>
                  <a:pt x="152" y="176"/>
                  <a:pt x="150" y="183"/>
                  <a:pt x="149" y="192"/>
                </a:cubicBezTo>
                <a:close/>
                <a:moveTo>
                  <a:pt x="131" y="184"/>
                </a:moveTo>
                <a:cubicBezTo>
                  <a:pt x="132" y="185"/>
                  <a:pt x="131" y="186"/>
                  <a:pt x="133" y="187"/>
                </a:cubicBezTo>
                <a:cubicBezTo>
                  <a:pt x="132" y="185"/>
                  <a:pt x="133" y="184"/>
                  <a:pt x="132" y="183"/>
                </a:cubicBezTo>
                <a:cubicBezTo>
                  <a:pt x="131" y="183"/>
                  <a:pt x="131" y="184"/>
                  <a:pt x="131" y="184"/>
                </a:cubicBezTo>
                <a:close/>
                <a:moveTo>
                  <a:pt x="115" y="207"/>
                </a:moveTo>
                <a:cubicBezTo>
                  <a:pt x="128" y="209"/>
                  <a:pt x="137" y="210"/>
                  <a:pt x="148" y="206"/>
                </a:cubicBezTo>
                <a:cubicBezTo>
                  <a:pt x="154" y="206"/>
                  <a:pt x="155" y="204"/>
                  <a:pt x="159" y="202"/>
                </a:cubicBezTo>
                <a:cubicBezTo>
                  <a:pt x="158" y="197"/>
                  <a:pt x="160" y="195"/>
                  <a:pt x="161" y="190"/>
                </a:cubicBezTo>
                <a:cubicBezTo>
                  <a:pt x="154" y="196"/>
                  <a:pt x="143" y="194"/>
                  <a:pt x="133" y="195"/>
                </a:cubicBezTo>
                <a:cubicBezTo>
                  <a:pt x="128" y="196"/>
                  <a:pt x="117" y="195"/>
                  <a:pt x="113" y="192"/>
                </a:cubicBezTo>
                <a:cubicBezTo>
                  <a:pt x="114" y="198"/>
                  <a:pt x="114" y="202"/>
                  <a:pt x="115" y="207"/>
                </a:cubicBezTo>
                <a:close/>
                <a:moveTo>
                  <a:pt x="153" y="209"/>
                </a:moveTo>
                <a:cubicBezTo>
                  <a:pt x="154" y="212"/>
                  <a:pt x="154" y="214"/>
                  <a:pt x="154" y="217"/>
                </a:cubicBezTo>
                <a:cubicBezTo>
                  <a:pt x="156" y="217"/>
                  <a:pt x="156" y="216"/>
                  <a:pt x="158" y="216"/>
                </a:cubicBezTo>
                <a:cubicBezTo>
                  <a:pt x="158" y="212"/>
                  <a:pt x="159" y="210"/>
                  <a:pt x="158" y="206"/>
                </a:cubicBezTo>
                <a:cubicBezTo>
                  <a:pt x="157" y="207"/>
                  <a:pt x="154" y="207"/>
                  <a:pt x="153" y="209"/>
                </a:cubicBezTo>
                <a:close/>
                <a:moveTo>
                  <a:pt x="150" y="219"/>
                </a:moveTo>
                <a:cubicBezTo>
                  <a:pt x="150" y="219"/>
                  <a:pt x="150" y="219"/>
                  <a:pt x="151" y="219"/>
                </a:cubicBezTo>
                <a:cubicBezTo>
                  <a:pt x="152" y="216"/>
                  <a:pt x="152" y="210"/>
                  <a:pt x="150" y="209"/>
                </a:cubicBezTo>
                <a:cubicBezTo>
                  <a:pt x="149" y="211"/>
                  <a:pt x="149" y="216"/>
                  <a:pt x="150" y="219"/>
                </a:cubicBezTo>
                <a:close/>
                <a:moveTo>
                  <a:pt x="116" y="210"/>
                </a:moveTo>
                <a:cubicBezTo>
                  <a:pt x="116" y="213"/>
                  <a:pt x="117" y="216"/>
                  <a:pt x="117" y="220"/>
                </a:cubicBezTo>
                <a:cubicBezTo>
                  <a:pt x="119" y="220"/>
                  <a:pt x="120" y="221"/>
                  <a:pt x="120" y="220"/>
                </a:cubicBezTo>
                <a:cubicBezTo>
                  <a:pt x="121" y="218"/>
                  <a:pt x="120" y="215"/>
                  <a:pt x="120" y="211"/>
                </a:cubicBezTo>
                <a:cubicBezTo>
                  <a:pt x="118" y="210"/>
                  <a:pt x="118" y="209"/>
                  <a:pt x="116" y="210"/>
                </a:cubicBezTo>
                <a:close/>
                <a:moveTo>
                  <a:pt x="140" y="211"/>
                </a:moveTo>
                <a:cubicBezTo>
                  <a:pt x="140" y="215"/>
                  <a:pt x="139" y="218"/>
                  <a:pt x="140" y="222"/>
                </a:cubicBezTo>
                <a:cubicBezTo>
                  <a:pt x="142" y="221"/>
                  <a:pt x="145" y="222"/>
                  <a:pt x="147" y="220"/>
                </a:cubicBezTo>
                <a:cubicBezTo>
                  <a:pt x="147" y="216"/>
                  <a:pt x="147" y="214"/>
                  <a:pt x="146" y="210"/>
                </a:cubicBezTo>
                <a:cubicBezTo>
                  <a:pt x="144" y="210"/>
                  <a:pt x="142" y="211"/>
                  <a:pt x="140" y="211"/>
                </a:cubicBezTo>
                <a:close/>
                <a:moveTo>
                  <a:pt x="123" y="221"/>
                </a:moveTo>
                <a:cubicBezTo>
                  <a:pt x="126" y="222"/>
                  <a:pt x="128" y="222"/>
                  <a:pt x="132" y="222"/>
                </a:cubicBezTo>
                <a:cubicBezTo>
                  <a:pt x="131" y="219"/>
                  <a:pt x="132" y="215"/>
                  <a:pt x="131" y="212"/>
                </a:cubicBezTo>
                <a:cubicBezTo>
                  <a:pt x="129" y="211"/>
                  <a:pt x="125" y="211"/>
                  <a:pt x="123" y="211"/>
                </a:cubicBezTo>
                <a:cubicBezTo>
                  <a:pt x="123" y="213"/>
                  <a:pt x="122" y="219"/>
                  <a:pt x="123" y="221"/>
                </a:cubicBezTo>
                <a:close/>
                <a:moveTo>
                  <a:pt x="135" y="211"/>
                </a:moveTo>
                <a:cubicBezTo>
                  <a:pt x="133" y="215"/>
                  <a:pt x="134" y="219"/>
                  <a:pt x="134" y="223"/>
                </a:cubicBezTo>
                <a:cubicBezTo>
                  <a:pt x="135" y="223"/>
                  <a:pt x="137" y="223"/>
                  <a:pt x="138" y="222"/>
                </a:cubicBezTo>
                <a:cubicBezTo>
                  <a:pt x="137" y="219"/>
                  <a:pt x="138" y="215"/>
                  <a:pt x="137" y="211"/>
                </a:cubicBezTo>
                <a:cubicBezTo>
                  <a:pt x="136" y="211"/>
                  <a:pt x="135" y="211"/>
                  <a:pt x="135" y="211"/>
                </a:cubicBezTo>
                <a:close/>
                <a:moveTo>
                  <a:pt x="147" y="224"/>
                </a:moveTo>
                <a:cubicBezTo>
                  <a:pt x="147" y="224"/>
                  <a:pt x="147" y="223"/>
                  <a:pt x="146" y="224"/>
                </a:cubicBezTo>
                <a:cubicBezTo>
                  <a:pt x="138" y="227"/>
                  <a:pt x="127" y="226"/>
                  <a:pt x="118" y="223"/>
                </a:cubicBezTo>
                <a:cubicBezTo>
                  <a:pt x="119" y="228"/>
                  <a:pt x="120" y="235"/>
                  <a:pt x="121" y="240"/>
                </a:cubicBezTo>
                <a:cubicBezTo>
                  <a:pt x="122" y="241"/>
                  <a:pt x="123" y="241"/>
                  <a:pt x="124" y="242"/>
                </a:cubicBezTo>
                <a:cubicBezTo>
                  <a:pt x="126" y="242"/>
                  <a:pt x="128" y="244"/>
                  <a:pt x="131" y="244"/>
                </a:cubicBezTo>
                <a:cubicBezTo>
                  <a:pt x="133" y="244"/>
                  <a:pt x="134" y="243"/>
                  <a:pt x="136" y="243"/>
                </a:cubicBezTo>
                <a:cubicBezTo>
                  <a:pt x="142" y="243"/>
                  <a:pt x="148" y="245"/>
                  <a:pt x="153" y="241"/>
                </a:cubicBezTo>
                <a:cubicBezTo>
                  <a:pt x="156" y="235"/>
                  <a:pt x="157" y="225"/>
                  <a:pt x="157" y="219"/>
                </a:cubicBezTo>
                <a:cubicBezTo>
                  <a:pt x="154" y="221"/>
                  <a:pt x="150" y="222"/>
                  <a:pt x="147" y="224"/>
                </a:cubicBezTo>
                <a:close/>
                <a:moveTo>
                  <a:pt x="69" y="220"/>
                </a:moveTo>
                <a:cubicBezTo>
                  <a:pt x="71" y="223"/>
                  <a:pt x="72" y="230"/>
                  <a:pt x="65" y="230"/>
                </a:cubicBezTo>
                <a:cubicBezTo>
                  <a:pt x="64" y="229"/>
                  <a:pt x="63" y="229"/>
                  <a:pt x="61" y="230"/>
                </a:cubicBezTo>
                <a:cubicBezTo>
                  <a:pt x="60" y="227"/>
                  <a:pt x="60" y="223"/>
                  <a:pt x="58" y="223"/>
                </a:cubicBezTo>
                <a:cubicBezTo>
                  <a:pt x="56" y="225"/>
                  <a:pt x="49" y="227"/>
                  <a:pt x="52" y="231"/>
                </a:cubicBezTo>
                <a:cubicBezTo>
                  <a:pt x="64" y="234"/>
                  <a:pt x="81" y="235"/>
                  <a:pt x="95" y="231"/>
                </a:cubicBezTo>
                <a:cubicBezTo>
                  <a:pt x="94" y="230"/>
                  <a:pt x="96" y="231"/>
                  <a:pt x="95" y="229"/>
                </a:cubicBezTo>
                <a:cubicBezTo>
                  <a:pt x="94" y="226"/>
                  <a:pt x="90" y="223"/>
                  <a:pt x="88" y="223"/>
                </a:cubicBezTo>
                <a:cubicBezTo>
                  <a:pt x="92" y="227"/>
                  <a:pt x="84" y="231"/>
                  <a:pt x="80" y="229"/>
                </a:cubicBezTo>
                <a:cubicBezTo>
                  <a:pt x="77" y="228"/>
                  <a:pt x="76" y="225"/>
                  <a:pt x="77" y="222"/>
                </a:cubicBezTo>
                <a:cubicBezTo>
                  <a:pt x="76" y="222"/>
                  <a:pt x="76" y="221"/>
                  <a:pt x="75" y="220"/>
                </a:cubicBezTo>
                <a:cubicBezTo>
                  <a:pt x="74" y="221"/>
                  <a:pt x="72" y="220"/>
                  <a:pt x="69" y="220"/>
                </a:cubicBezTo>
                <a:close/>
                <a:moveTo>
                  <a:pt x="99" y="231"/>
                </a:moveTo>
                <a:cubicBezTo>
                  <a:pt x="98" y="232"/>
                  <a:pt x="96" y="234"/>
                  <a:pt x="95" y="234"/>
                </a:cubicBezTo>
                <a:cubicBezTo>
                  <a:pt x="84" y="239"/>
                  <a:pt x="69" y="235"/>
                  <a:pt x="55" y="236"/>
                </a:cubicBezTo>
                <a:cubicBezTo>
                  <a:pt x="54" y="235"/>
                  <a:pt x="51" y="235"/>
                  <a:pt x="49" y="234"/>
                </a:cubicBezTo>
                <a:cubicBezTo>
                  <a:pt x="49" y="236"/>
                  <a:pt x="48" y="238"/>
                  <a:pt x="48" y="240"/>
                </a:cubicBezTo>
                <a:cubicBezTo>
                  <a:pt x="52" y="244"/>
                  <a:pt x="62" y="245"/>
                  <a:pt x="72" y="247"/>
                </a:cubicBezTo>
                <a:cubicBezTo>
                  <a:pt x="78" y="247"/>
                  <a:pt x="81" y="247"/>
                  <a:pt x="87" y="246"/>
                </a:cubicBezTo>
                <a:cubicBezTo>
                  <a:pt x="90" y="245"/>
                  <a:pt x="100" y="243"/>
                  <a:pt x="101" y="241"/>
                </a:cubicBezTo>
                <a:cubicBezTo>
                  <a:pt x="103" y="237"/>
                  <a:pt x="100" y="234"/>
                  <a:pt x="100" y="231"/>
                </a:cubicBezTo>
                <a:cubicBezTo>
                  <a:pt x="99" y="231"/>
                  <a:pt x="99" y="231"/>
                  <a:pt x="99" y="231"/>
                </a:cubicBezTo>
                <a:close/>
                <a:moveTo>
                  <a:pt x="38" y="239"/>
                </a:moveTo>
                <a:cubicBezTo>
                  <a:pt x="33" y="241"/>
                  <a:pt x="30" y="243"/>
                  <a:pt x="26" y="245"/>
                </a:cubicBezTo>
                <a:cubicBezTo>
                  <a:pt x="20" y="248"/>
                  <a:pt x="17" y="250"/>
                  <a:pt x="12" y="255"/>
                </a:cubicBezTo>
                <a:cubicBezTo>
                  <a:pt x="10" y="257"/>
                  <a:pt x="7" y="261"/>
                  <a:pt x="7" y="263"/>
                </a:cubicBezTo>
                <a:cubicBezTo>
                  <a:pt x="7" y="267"/>
                  <a:pt x="15" y="269"/>
                  <a:pt x="19" y="271"/>
                </a:cubicBezTo>
                <a:cubicBezTo>
                  <a:pt x="29" y="275"/>
                  <a:pt x="41" y="278"/>
                  <a:pt x="54" y="279"/>
                </a:cubicBezTo>
                <a:cubicBezTo>
                  <a:pt x="65" y="280"/>
                  <a:pt x="70" y="278"/>
                  <a:pt x="80" y="278"/>
                </a:cubicBezTo>
                <a:cubicBezTo>
                  <a:pt x="86" y="278"/>
                  <a:pt x="92" y="278"/>
                  <a:pt x="98" y="277"/>
                </a:cubicBezTo>
                <a:cubicBezTo>
                  <a:pt x="109" y="275"/>
                  <a:pt x="118" y="274"/>
                  <a:pt x="127" y="270"/>
                </a:cubicBezTo>
                <a:cubicBezTo>
                  <a:pt x="132" y="268"/>
                  <a:pt x="137" y="265"/>
                  <a:pt x="140" y="262"/>
                </a:cubicBezTo>
                <a:cubicBezTo>
                  <a:pt x="135" y="252"/>
                  <a:pt x="124" y="247"/>
                  <a:pt x="116" y="240"/>
                </a:cubicBezTo>
                <a:cubicBezTo>
                  <a:pt x="112" y="240"/>
                  <a:pt x="110" y="238"/>
                  <a:pt x="106" y="238"/>
                </a:cubicBezTo>
                <a:cubicBezTo>
                  <a:pt x="105" y="239"/>
                  <a:pt x="105" y="240"/>
                  <a:pt x="106" y="241"/>
                </a:cubicBezTo>
                <a:cubicBezTo>
                  <a:pt x="100" y="245"/>
                  <a:pt x="92" y="248"/>
                  <a:pt x="83" y="249"/>
                </a:cubicBezTo>
                <a:cubicBezTo>
                  <a:pt x="77" y="250"/>
                  <a:pt x="72" y="249"/>
                  <a:pt x="67" y="248"/>
                </a:cubicBezTo>
                <a:cubicBezTo>
                  <a:pt x="58" y="247"/>
                  <a:pt x="50" y="247"/>
                  <a:pt x="45" y="243"/>
                </a:cubicBezTo>
                <a:cubicBezTo>
                  <a:pt x="45" y="242"/>
                  <a:pt x="47" y="238"/>
                  <a:pt x="45" y="236"/>
                </a:cubicBezTo>
                <a:cubicBezTo>
                  <a:pt x="43" y="237"/>
                  <a:pt x="40" y="238"/>
                  <a:pt x="38" y="23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81" name="Freeform 348"/>
          <p:cNvSpPr>
            <a:spLocks noEditPoints="1"/>
          </p:cNvSpPr>
          <p:nvPr/>
        </p:nvSpPr>
        <p:spPr bwMode="auto">
          <a:xfrm>
            <a:off x="1093788" y="2519363"/>
            <a:ext cx="768350" cy="542925"/>
          </a:xfrm>
          <a:custGeom>
            <a:avLst/>
            <a:gdLst>
              <a:gd name="T0" fmla="*/ 175 w 243"/>
              <a:gd name="T1" fmla="*/ 1 h 172"/>
              <a:gd name="T2" fmla="*/ 202 w 243"/>
              <a:gd name="T3" fmla="*/ 50 h 172"/>
              <a:gd name="T4" fmla="*/ 226 w 243"/>
              <a:gd name="T5" fmla="*/ 101 h 172"/>
              <a:gd name="T6" fmla="*/ 243 w 243"/>
              <a:gd name="T7" fmla="*/ 116 h 172"/>
              <a:gd name="T8" fmla="*/ 207 w 243"/>
              <a:gd name="T9" fmla="*/ 172 h 172"/>
              <a:gd name="T10" fmla="*/ 107 w 243"/>
              <a:gd name="T11" fmla="*/ 169 h 172"/>
              <a:gd name="T12" fmla="*/ 29 w 243"/>
              <a:gd name="T13" fmla="*/ 166 h 172"/>
              <a:gd name="T14" fmla="*/ 9 w 243"/>
              <a:gd name="T15" fmla="*/ 156 h 172"/>
              <a:gd name="T16" fmla="*/ 13 w 243"/>
              <a:gd name="T17" fmla="*/ 125 h 172"/>
              <a:gd name="T18" fmla="*/ 59 w 243"/>
              <a:gd name="T19" fmla="*/ 86 h 172"/>
              <a:gd name="T20" fmla="*/ 139 w 243"/>
              <a:gd name="T21" fmla="*/ 96 h 172"/>
              <a:gd name="T22" fmla="*/ 145 w 243"/>
              <a:gd name="T23" fmla="*/ 32 h 172"/>
              <a:gd name="T24" fmla="*/ 169 w 243"/>
              <a:gd name="T25" fmla="*/ 40 h 172"/>
              <a:gd name="T26" fmla="*/ 213 w 243"/>
              <a:gd name="T27" fmla="*/ 154 h 172"/>
              <a:gd name="T28" fmla="*/ 184 w 243"/>
              <a:gd name="T29" fmla="*/ 163 h 172"/>
              <a:gd name="T30" fmla="*/ 178 w 243"/>
              <a:gd name="T31" fmla="*/ 168 h 172"/>
              <a:gd name="T32" fmla="*/ 217 w 243"/>
              <a:gd name="T33" fmla="*/ 154 h 172"/>
              <a:gd name="T34" fmla="*/ 168 w 243"/>
              <a:gd name="T35" fmla="*/ 16 h 172"/>
              <a:gd name="T36" fmla="*/ 176 w 243"/>
              <a:gd name="T37" fmla="*/ 32 h 172"/>
              <a:gd name="T38" fmla="*/ 172 w 243"/>
              <a:gd name="T39" fmla="*/ 11 h 172"/>
              <a:gd name="T40" fmla="*/ 183 w 243"/>
              <a:gd name="T41" fmla="*/ 27 h 172"/>
              <a:gd name="T42" fmla="*/ 173 w 243"/>
              <a:gd name="T43" fmla="*/ 5 h 172"/>
              <a:gd name="T44" fmla="*/ 150 w 243"/>
              <a:gd name="T45" fmla="*/ 31 h 172"/>
              <a:gd name="T46" fmla="*/ 152 w 243"/>
              <a:gd name="T47" fmla="*/ 25 h 172"/>
              <a:gd name="T48" fmla="*/ 190 w 243"/>
              <a:gd name="T49" fmla="*/ 47 h 172"/>
              <a:gd name="T50" fmla="*/ 165 w 243"/>
              <a:gd name="T51" fmla="*/ 51 h 172"/>
              <a:gd name="T52" fmla="*/ 144 w 243"/>
              <a:gd name="T53" fmla="*/ 95 h 172"/>
              <a:gd name="T54" fmla="*/ 172 w 243"/>
              <a:gd name="T55" fmla="*/ 50 h 172"/>
              <a:gd name="T56" fmla="*/ 215 w 243"/>
              <a:gd name="T57" fmla="*/ 89 h 172"/>
              <a:gd name="T58" fmla="*/ 126 w 243"/>
              <a:gd name="T59" fmla="*/ 123 h 172"/>
              <a:gd name="T60" fmla="*/ 194 w 243"/>
              <a:gd name="T61" fmla="*/ 143 h 172"/>
              <a:gd name="T62" fmla="*/ 94 w 243"/>
              <a:gd name="T63" fmla="*/ 89 h 172"/>
              <a:gd name="T64" fmla="*/ 40 w 243"/>
              <a:gd name="T65" fmla="*/ 86 h 172"/>
              <a:gd name="T66" fmla="*/ 20 w 243"/>
              <a:gd name="T67" fmla="*/ 120 h 172"/>
              <a:gd name="T68" fmla="*/ 21 w 243"/>
              <a:gd name="T69" fmla="*/ 138 h 172"/>
              <a:gd name="T70" fmla="*/ 132 w 243"/>
              <a:gd name="T71" fmla="*/ 111 h 172"/>
              <a:gd name="T72" fmla="*/ 202 w 243"/>
              <a:gd name="T73" fmla="*/ 148 h 172"/>
              <a:gd name="T74" fmla="*/ 227 w 243"/>
              <a:gd name="T75" fmla="*/ 115 h 172"/>
              <a:gd name="T76" fmla="*/ 207 w 243"/>
              <a:gd name="T77" fmla="*/ 154 h 172"/>
              <a:gd name="T78" fmla="*/ 227 w 243"/>
              <a:gd name="T79" fmla="*/ 115 h 172"/>
              <a:gd name="T80" fmla="*/ 19 w 243"/>
              <a:gd name="T81" fmla="*/ 139 h 172"/>
              <a:gd name="T82" fmla="*/ 178 w 243"/>
              <a:gd name="T83" fmla="*/ 142 h 172"/>
              <a:gd name="T84" fmla="*/ 178 w 243"/>
              <a:gd name="T85" fmla="*/ 142 h 172"/>
              <a:gd name="T86" fmla="*/ 24 w 243"/>
              <a:gd name="T87" fmla="*/ 153 h 172"/>
              <a:gd name="T88" fmla="*/ 74 w 243"/>
              <a:gd name="T89" fmla="*/ 157 h 172"/>
              <a:gd name="T90" fmla="*/ 65 w 243"/>
              <a:gd name="T91" fmla="*/ 149 h 172"/>
              <a:gd name="T92" fmla="*/ 176 w 243"/>
              <a:gd name="T93" fmla="*/ 148 h 172"/>
              <a:gd name="T94" fmla="*/ 137 w 243"/>
              <a:gd name="T95" fmla="*/ 150 h 172"/>
              <a:gd name="T96" fmla="*/ 203 w 243"/>
              <a:gd name="T97" fmla="*/ 161 h 172"/>
              <a:gd name="T98" fmla="*/ 203 w 243"/>
              <a:gd name="T99" fmla="*/ 153 h 172"/>
              <a:gd name="T100" fmla="*/ 109 w 243"/>
              <a:gd name="T101" fmla="*/ 154 h 172"/>
              <a:gd name="T102" fmla="*/ 98 w 243"/>
              <a:gd name="T103" fmla="*/ 158 h 172"/>
              <a:gd name="T104" fmla="*/ 80 w 243"/>
              <a:gd name="T105" fmla="*/ 157 h 172"/>
              <a:gd name="T106" fmla="*/ 46 w 243"/>
              <a:gd name="T107" fmla="*/ 160 h 172"/>
              <a:gd name="T108" fmla="*/ 52 w 243"/>
              <a:gd name="T109" fmla="*/ 164 h 172"/>
              <a:gd name="T110" fmla="*/ 103 w 243"/>
              <a:gd name="T111" fmla="*/ 162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243" h="172">
                <a:moveTo>
                  <a:pt x="169" y="40"/>
                </a:moveTo>
                <a:cubicBezTo>
                  <a:pt x="170" y="37"/>
                  <a:pt x="166" y="33"/>
                  <a:pt x="165" y="29"/>
                </a:cubicBezTo>
                <a:cubicBezTo>
                  <a:pt x="163" y="18"/>
                  <a:pt x="168" y="6"/>
                  <a:pt x="173" y="0"/>
                </a:cubicBezTo>
                <a:cubicBezTo>
                  <a:pt x="175" y="0"/>
                  <a:pt x="174" y="1"/>
                  <a:pt x="175" y="1"/>
                </a:cubicBezTo>
                <a:cubicBezTo>
                  <a:pt x="176" y="2"/>
                  <a:pt x="175" y="2"/>
                  <a:pt x="175" y="4"/>
                </a:cubicBezTo>
                <a:cubicBezTo>
                  <a:pt x="178" y="8"/>
                  <a:pt x="183" y="10"/>
                  <a:pt x="186" y="14"/>
                </a:cubicBezTo>
                <a:cubicBezTo>
                  <a:pt x="192" y="26"/>
                  <a:pt x="186" y="36"/>
                  <a:pt x="178" y="44"/>
                </a:cubicBezTo>
                <a:cubicBezTo>
                  <a:pt x="187" y="44"/>
                  <a:pt x="196" y="45"/>
                  <a:pt x="202" y="50"/>
                </a:cubicBezTo>
                <a:cubicBezTo>
                  <a:pt x="211" y="58"/>
                  <a:pt x="212" y="71"/>
                  <a:pt x="207" y="84"/>
                </a:cubicBezTo>
                <a:cubicBezTo>
                  <a:pt x="216" y="86"/>
                  <a:pt x="227" y="88"/>
                  <a:pt x="235" y="90"/>
                </a:cubicBezTo>
                <a:cubicBezTo>
                  <a:pt x="235" y="93"/>
                  <a:pt x="232" y="94"/>
                  <a:pt x="231" y="96"/>
                </a:cubicBezTo>
                <a:cubicBezTo>
                  <a:pt x="229" y="97"/>
                  <a:pt x="228" y="100"/>
                  <a:pt x="226" y="101"/>
                </a:cubicBezTo>
                <a:cubicBezTo>
                  <a:pt x="229" y="103"/>
                  <a:pt x="232" y="102"/>
                  <a:pt x="235" y="104"/>
                </a:cubicBezTo>
                <a:cubicBezTo>
                  <a:pt x="235" y="106"/>
                  <a:pt x="234" y="109"/>
                  <a:pt x="234" y="111"/>
                </a:cubicBezTo>
                <a:cubicBezTo>
                  <a:pt x="235" y="111"/>
                  <a:pt x="237" y="114"/>
                  <a:pt x="239" y="114"/>
                </a:cubicBezTo>
                <a:cubicBezTo>
                  <a:pt x="240" y="115"/>
                  <a:pt x="243" y="114"/>
                  <a:pt x="243" y="116"/>
                </a:cubicBezTo>
                <a:cubicBezTo>
                  <a:pt x="243" y="120"/>
                  <a:pt x="237" y="124"/>
                  <a:pt x="237" y="128"/>
                </a:cubicBezTo>
                <a:cubicBezTo>
                  <a:pt x="229" y="140"/>
                  <a:pt x="219" y="153"/>
                  <a:pt x="214" y="168"/>
                </a:cubicBezTo>
                <a:cubicBezTo>
                  <a:pt x="212" y="168"/>
                  <a:pt x="212" y="170"/>
                  <a:pt x="211" y="171"/>
                </a:cubicBezTo>
                <a:cubicBezTo>
                  <a:pt x="210" y="172"/>
                  <a:pt x="208" y="171"/>
                  <a:pt x="207" y="172"/>
                </a:cubicBezTo>
                <a:cubicBezTo>
                  <a:pt x="198" y="168"/>
                  <a:pt x="187" y="171"/>
                  <a:pt x="174" y="171"/>
                </a:cubicBezTo>
                <a:cubicBezTo>
                  <a:pt x="163" y="170"/>
                  <a:pt x="152" y="171"/>
                  <a:pt x="140" y="171"/>
                </a:cubicBezTo>
                <a:cubicBezTo>
                  <a:pt x="135" y="170"/>
                  <a:pt x="129" y="169"/>
                  <a:pt x="124" y="169"/>
                </a:cubicBezTo>
                <a:cubicBezTo>
                  <a:pt x="117" y="169"/>
                  <a:pt x="112" y="167"/>
                  <a:pt x="107" y="169"/>
                </a:cubicBezTo>
                <a:cubicBezTo>
                  <a:pt x="105" y="168"/>
                  <a:pt x="102" y="169"/>
                  <a:pt x="99" y="169"/>
                </a:cubicBezTo>
                <a:cubicBezTo>
                  <a:pt x="96" y="168"/>
                  <a:pt x="92" y="167"/>
                  <a:pt x="89" y="167"/>
                </a:cubicBezTo>
                <a:cubicBezTo>
                  <a:pt x="85" y="167"/>
                  <a:pt x="81" y="167"/>
                  <a:pt x="76" y="167"/>
                </a:cubicBezTo>
                <a:cubicBezTo>
                  <a:pt x="59" y="167"/>
                  <a:pt x="45" y="166"/>
                  <a:pt x="29" y="166"/>
                </a:cubicBezTo>
                <a:cubicBezTo>
                  <a:pt x="27" y="166"/>
                  <a:pt x="26" y="165"/>
                  <a:pt x="24" y="165"/>
                </a:cubicBezTo>
                <a:cubicBezTo>
                  <a:pt x="19" y="165"/>
                  <a:pt x="14" y="166"/>
                  <a:pt x="8" y="167"/>
                </a:cubicBezTo>
                <a:cubicBezTo>
                  <a:pt x="4" y="167"/>
                  <a:pt x="2" y="167"/>
                  <a:pt x="0" y="164"/>
                </a:cubicBezTo>
                <a:cubicBezTo>
                  <a:pt x="2" y="160"/>
                  <a:pt x="4" y="155"/>
                  <a:pt x="9" y="156"/>
                </a:cubicBezTo>
                <a:cubicBezTo>
                  <a:pt x="9" y="153"/>
                  <a:pt x="10" y="152"/>
                  <a:pt x="11" y="150"/>
                </a:cubicBezTo>
                <a:cubicBezTo>
                  <a:pt x="3" y="148"/>
                  <a:pt x="13" y="142"/>
                  <a:pt x="16" y="139"/>
                </a:cubicBezTo>
                <a:cubicBezTo>
                  <a:pt x="15" y="136"/>
                  <a:pt x="7" y="135"/>
                  <a:pt x="7" y="133"/>
                </a:cubicBezTo>
                <a:cubicBezTo>
                  <a:pt x="7" y="130"/>
                  <a:pt x="12" y="127"/>
                  <a:pt x="13" y="125"/>
                </a:cubicBezTo>
                <a:cubicBezTo>
                  <a:pt x="16" y="122"/>
                  <a:pt x="18" y="120"/>
                  <a:pt x="19" y="116"/>
                </a:cubicBezTo>
                <a:cubicBezTo>
                  <a:pt x="26" y="106"/>
                  <a:pt x="34" y="95"/>
                  <a:pt x="39" y="82"/>
                </a:cubicBezTo>
                <a:cubicBezTo>
                  <a:pt x="41" y="82"/>
                  <a:pt x="42" y="83"/>
                  <a:pt x="44" y="84"/>
                </a:cubicBezTo>
                <a:cubicBezTo>
                  <a:pt x="49" y="85"/>
                  <a:pt x="54" y="87"/>
                  <a:pt x="59" y="86"/>
                </a:cubicBezTo>
                <a:cubicBezTo>
                  <a:pt x="78" y="86"/>
                  <a:pt x="97" y="84"/>
                  <a:pt x="112" y="90"/>
                </a:cubicBezTo>
                <a:cubicBezTo>
                  <a:pt x="121" y="94"/>
                  <a:pt x="130" y="98"/>
                  <a:pt x="134" y="107"/>
                </a:cubicBezTo>
                <a:cubicBezTo>
                  <a:pt x="136" y="104"/>
                  <a:pt x="140" y="102"/>
                  <a:pt x="142" y="98"/>
                </a:cubicBezTo>
                <a:cubicBezTo>
                  <a:pt x="141" y="97"/>
                  <a:pt x="140" y="96"/>
                  <a:pt x="139" y="96"/>
                </a:cubicBezTo>
                <a:cubicBezTo>
                  <a:pt x="137" y="92"/>
                  <a:pt x="134" y="90"/>
                  <a:pt x="132" y="87"/>
                </a:cubicBezTo>
                <a:cubicBezTo>
                  <a:pt x="127" y="77"/>
                  <a:pt x="128" y="60"/>
                  <a:pt x="138" y="51"/>
                </a:cubicBezTo>
                <a:cubicBezTo>
                  <a:pt x="143" y="47"/>
                  <a:pt x="153" y="43"/>
                  <a:pt x="162" y="47"/>
                </a:cubicBezTo>
                <a:cubicBezTo>
                  <a:pt x="161" y="40"/>
                  <a:pt x="152" y="35"/>
                  <a:pt x="145" y="32"/>
                </a:cubicBezTo>
                <a:cubicBezTo>
                  <a:pt x="142" y="30"/>
                  <a:pt x="144" y="26"/>
                  <a:pt x="145" y="23"/>
                </a:cubicBezTo>
                <a:cubicBezTo>
                  <a:pt x="147" y="22"/>
                  <a:pt x="150" y="22"/>
                  <a:pt x="152" y="22"/>
                </a:cubicBezTo>
                <a:cubicBezTo>
                  <a:pt x="156" y="24"/>
                  <a:pt x="165" y="32"/>
                  <a:pt x="168" y="37"/>
                </a:cubicBezTo>
                <a:cubicBezTo>
                  <a:pt x="169" y="38"/>
                  <a:pt x="169" y="39"/>
                  <a:pt x="169" y="40"/>
                </a:cubicBezTo>
                <a:close/>
                <a:moveTo>
                  <a:pt x="233" y="115"/>
                </a:moveTo>
                <a:cubicBezTo>
                  <a:pt x="233" y="117"/>
                  <a:pt x="234" y="117"/>
                  <a:pt x="235" y="119"/>
                </a:cubicBezTo>
                <a:cubicBezTo>
                  <a:pt x="235" y="120"/>
                  <a:pt x="233" y="121"/>
                  <a:pt x="233" y="122"/>
                </a:cubicBezTo>
                <a:cubicBezTo>
                  <a:pt x="224" y="130"/>
                  <a:pt x="219" y="143"/>
                  <a:pt x="213" y="154"/>
                </a:cubicBezTo>
                <a:cubicBezTo>
                  <a:pt x="210" y="156"/>
                  <a:pt x="209" y="159"/>
                  <a:pt x="206" y="162"/>
                </a:cubicBezTo>
                <a:cubicBezTo>
                  <a:pt x="206" y="164"/>
                  <a:pt x="207" y="162"/>
                  <a:pt x="206" y="164"/>
                </a:cubicBezTo>
                <a:cubicBezTo>
                  <a:pt x="204" y="166"/>
                  <a:pt x="202" y="164"/>
                  <a:pt x="199" y="164"/>
                </a:cubicBezTo>
                <a:cubicBezTo>
                  <a:pt x="195" y="163"/>
                  <a:pt x="188" y="164"/>
                  <a:pt x="184" y="163"/>
                </a:cubicBezTo>
                <a:cubicBezTo>
                  <a:pt x="180" y="163"/>
                  <a:pt x="176" y="162"/>
                  <a:pt x="172" y="161"/>
                </a:cubicBezTo>
                <a:cubicBezTo>
                  <a:pt x="155" y="160"/>
                  <a:pt x="133" y="157"/>
                  <a:pt x="117" y="160"/>
                </a:cubicBezTo>
                <a:cubicBezTo>
                  <a:pt x="116" y="162"/>
                  <a:pt x="115" y="165"/>
                  <a:pt x="116" y="166"/>
                </a:cubicBezTo>
                <a:cubicBezTo>
                  <a:pt x="137" y="168"/>
                  <a:pt x="156" y="168"/>
                  <a:pt x="178" y="168"/>
                </a:cubicBezTo>
                <a:cubicBezTo>
                  <a:pt x="181" y="168"/>
                  <a:pt x="187" y="167"/>
                  <a:pt x="193" y="167"/>
                </a:cubicBezTo>
                <a:cubicBezTo>
                  <a:pt x="204" y="168"/>
                  <a:pt x="209" y="170"/>
                  <a:pt x="213" y="162"/>
                </a:cubicBezTo>
                <a:cubicBezTo>
                  <a:pt x="213" y="161"/>
                  <a:pt x="213" y="160"/>
                  <a:pt x="213" y="160"/>
                </a:cubicBezTo>
                <a:cubicBezTo>
                  <a:pt x="214" y="158"/>
                  <a:pt x="216" y="156"/>
                  <a:pt x="217" y="154"/>
                </a:cubicBezTo>
                <a:cubicBezTo>
                  <a:pt x="221" y="146"/>
                  <a:pt x="226" y="138"/>
                  <a:pt x="231" y="132"/>
                </a:cubicBezTo>
                <a:cubicBezTo>
                  <a:pt x="234" y="127"/>
                  <a:pt x="236" y="122"/>
                  <a:pt x="239" y="117"/>
                </a:cubicBezTo>
                <a:cubicBezTo>
                  <a:pt x="237" y="117"/>
                  <a:pt x="235" y="114"/>
                  <a:pt x="233" y="115"/>
                </a:cubicBezTo>
                <a:close/>
                <a:moveTo>
                  <a:pt x="168" y="16"/>
                </a:moveTo>
                <a:cubicBezTo>
                  <a:pt x="166" y="27"/>
                  <a:pt x="171" y="34"/>
                  <a:pt x="173" y="43"/>
                </a:cubicBezTo>
                <a:cubicBezTo>
                  <a:pt x="174" y="41"/>
                  <a:pt x="175" y="39"/>
                  <a:pt x="176" y="36"/>
                </a:cubicBezTo>
                <a:cubicBezTo>
                  <a:pt x="174" y="33"/>
                  <a:pt x="169" y="31"/>
                  <a:pt x="169" y="28"/>
                </a:cubicBezTo>
                <a:cubicBezTo>
                  <a:pt x="172" y="29"/>
                  <a:pt x="174" y="31"/>
                  <a:pt x="176" y="32"/>
                </a:cubicBezTo>
                <a:cubicBezTo>
                  <a:pt x="177" y="31"/>
                  <a:pt x="176" y="29"/>
                  <a:pt x="176" y="28"/>
                </a:cubicBezTo>
                <a:cubicBezTo>
                  <a:pt x="172" y="27"/>
                  <a:pt x="169" y="25"/>
                  <a:pt x="170" y="22"/>
                </a:cubicBezTo>
                <a:cubicBezTo>
                  <a:pt x="171" y="23"/>
                  <a:pt x="172" y="25"/>
                  <a:pt x="174" y="24"/>
                </a:cubicBezTo>
                <a:cubicBezTo>
                  <a:pt x="175" y="20"/>
                  <a:pt x="169" y="15"/>
                  <a:pt x="172" y="11"/>
                </a:cubicBezTo>
                <a:cubicBezTo>
                  <a:pt x="174" y="15"/>
                  <a:pt x="174" y="18"/>
                  <a:pt x="176" y="22"/>
                </a:cubicBezTo>
                <a:cubicBezTo>
                  <a:pt x="179" y="20"/>
                  <a:pt x="178" y="15"/>
                  <a:pt x="181" y="14"/>
                </a:cubicBezTo>
                <a:cubicBezTo>
                  <a:pt x="182" y="20"/>
                  <a:pt x="176" y="25"/>
                  <a:pt x="179" y="31"/>
                </a:cubicBezTo>
                <a:cubicBezTo>
                  <a:pt x="181" y="31"/>
                  <a:pt x="181" y="28"/>
                  <a:pt x="183" y="27"/>
                </a:cubicBezTo>
                <a:cubicBezTo>
                  <a:pt x="186" y="30"/>
                  <a:pt x="180" y="33"/>
                  <a:pt x="179" y="34"/>
                </a:cubicBezTo>
                <a:cubicBezTo>
                  <a:pt x="179" y="37"/>
                  <a:pt x="176" y="41"/>
                  <a:pt x="176" y="43"/>
                </a:cubicBezTo>
                <a:cubicBezTo>
                  <a:pt x="180" y="39"/>
                  <a:pt x="185" y="33"/>
                  <a:pt x="186" y="25"/>
                </a:cubicBezTo>
                <a:cubicBezTo>
                  <a:pt x="186" y="15"/>
                  <a:pt x="178" y="11"/>
                  <a:pt x="173" y="5"/>
                </a:cubicBezTo>
                <a:cubicBezTo>
                  <a:pt x="171" y="9"/>
                  <a:pt x="168" y="11"/>
                  <a:pt x="168" y="16"/>
                </a:cubicBezTo>
                <a:close/>
                <a:moveTo>
                  <a:pt x="152" y="25"/>
                </a:moveTo>
                <a:cubicBezTo>
                  <a:pt x="148" y="25"/>
                  <a:pt x="146" y="26"/>
                  <a:pt x="146" y="29"/>
                </a:cubicBezTo>
                <a:cubicBezTo>
                  <a:pt x="147" y="30"/>
                  <a:pt x="148" y="31"/>
                  <a:pt x="150" y="31"/>
                </a:cubicBezTo>
                <a:cubicBezTo>
                  <a:pt x="153" y="34"/>
                  <a:pt x="158" y="36"/>
                  <a:pt x="161" y="39"/>
                </a:cubicBezTo>
                <a:cubicBezTo>
                  <a:pt x="163" y="42"/>
                  <a:pt x="164" y="46"/>
                  <a:pt x="167" y="49"/>
                </a:cubicBezTo>
                <a:cubicBezTo>
                  <a:pt x="167" y="51"/>
                  <a:pt x="167" y="52"/>
                  <a:pt x="168" y="53"/>
                </a:cubicBezTo>
                <a:cubicBezTo>
                  <a:pt x="169" y="40"/>
                  <a:pt x="161" y="30"/>
                  <a:pt x="152" y="25"/>
                </a:cubicBezTo>
                <a:close/>
                <a:moveTo>
                  <a:pt x="207" y="63"/>
                </a:moveTo>
                <a:cubicBezTo>
                  <a:pt x="207" y="62"/>
                  <a:pt x="206" y="62"/>
                  <a:pt x="206" y="61"/>
                </a:cubicBezTo>
                <a:cubicBezTo>
                  <a:pt x="205" y="60"/>
                  <a:pt x="206" y="59"/>
                  <a:pt x="205" y="58"/>
                </a:cubicBezTo>
                <a:cubicBezTo>
                  <a:pt x="203" y="53"/>
                  <a:pt x="197" y="48"/>
                  <a:pt x="190" y="47"/>
                </a:cubicBezTo>
                <a:cubicBezTo>
                  <a:pt x="176" y="44"/>
                  <a:pt x="171" y="67"/>
                  <a:pt x="158" y="58"/>
                </a:cubicBezTo>
                <a:cubicBezTo>
                  <a:pt x="158" y="56"/>
                  <a:pt x="156" y="55"/>
                  <a:pt x="158" y="53"/>
                </a:cubicBezTo>
                <a:cubicBezTo>
                  <a:pt x="160" y="55"/>
                  <a:pt x="161" y="59"/>
                  <a:pt x="166" y="57"/>
                </a:cubicBezTo>
                <a:cubicBezTo>
                  <a:pt x="166" y="55"/>
                  <a:pt x="166" y="54"/>
                  <a:pt x="165" y="51"/>
                </a:cubicBezTo>
                <a:cubicBezTo>
                  <a:pt x="151" y="43"/>
                  <a:pt x="132" y="53"/>
                  <a:pt x="132" y="68"/>
                </a:cubicBezTo>
                <a:cubicBezTo>
                  <a:pt x="132" y="69"/>
                  <a:pt x="132" y="71"/>
                  <a:pt x="132" y="73"/>
                </a:cubicBezTo>
                <a:cubicBezTo>
                  <a:pt x="132" y="78"/>
                  <a:pt x="134" y="85"/>
                  <a:pt x="137" y="89"/>
                </a:cubicBezTo>
                <a:cubicBezTo>
                  <a:pt x="138" y="91"/>
                  <a:pt x="142" y="95"/>
                  <a:pt x="144" y="95"/>
                </a:cubicBezTo>
                <a:cubicBezTo>
                  <a:pt x="146" y="95"/>
                  <a:pt x="148" y="93"/>
                  <a:pt x="150" y="93"/>
                </a:cubicBezTo>
                <a:cubicBezTo>
                  <a:pt x="166" y="86"/>
                  <a:pt x="186" y="84"/>
                  <a:pt x="204" y="84"/>
                </a:cubicBezTo>
                <a:cubicBezTo>
                  <a:pt x="206" y="78"/>
                  <a:pt x="209" y="71"/>
                  <a:pt x="207" y="63"/>
                </a:cubicBezTo>
                <a:close/>
                <a:moveTo>
                  <a:pt x="172" y="50"/>
                </a:moveTo>
                <a:cubicBezTo>
                  <a:pt x="173" y="51"/>
                  <a:pt x="171" y="52"/>
                  <a:pt x="172" y="53"/>
                </a:cubicBezTo>
                <a:cubicBezTo>
                  <a:pt x="173" y="51"/>
                  <a:pt x="176" y="49"/>
                  <a:pt x="176" y="48"/>
                </a:cubicBezTo>
                <a:cubicBezTo>
                  <a:pt x="175" y="49"/>
                  <a:pt x="174" y="50"/>
                  <a:pt x="172" y="50"/>
                </a:cubicBezTo>
                <a:close/>
                <a:moveTo>
                  <a:pt x="215" y="89"/>
                </a:moveTo>
                <a:cubicBezTo>
                  <a:pt x="210" y="88"/>
                  <a:pt x="205" y="86"/>
                  <a:pt x="201" y="86"/>
                </a:cubicBezTo>
                <a:cubicBezTo>
                  <a:pt x="192" y="86"/>
                  <a:pt x="182" y="88"/>
                  <a:pt x="172" y="89"/>
                </a:cubicBezTo>
                <a:cubicBezTo>
                  <a:pt x="162" y="91"/>
                  <a:pt x="152" y="94"/>
                  <a:pt x="145" y="99"/>
                </a:cubicBezTo>
                <a:cubicBezTo>
                  <a:pt x="138" y="106"/>
                  <a:pt x="132" y="114"/>
                  <a:pt x="126" y="123"/>
                </a:cubicBezTo>
                <a:cubicBezTo>
                  <a:pt x="120" y="132"/>
                  <a:pt x="114" y="141"/>
                  <a:pt x="110" y="150"/>
                </a:cubicBezTo>
                <a:cubicBezTo>
                  <a:pt x="118" y="145"/>
                  <a:pt x="129" y="140"/>
                  <a:pt x="141" y="139"/>
                </a:cubicBezTo>
                <a:cubicBezTo>
                  <a:pt x="145" y="139"/>
                  <a:pt x="148" y="139"/>
                  <a:pt x="151" y="139"/>
                </a:cubicBezTo>
                <a:cubicBezTo>
                  <a:pt x="167" y="138"/>
                  <a:pt x="183" y="139"/>
                  <a:pt x="194" y="143"/>
                </a:cubicBezTo>
                <a:cubicBezTo>
                  <a:pt x="204" y="123"/>
                  <a:pt x="218" y="109"/>
                  <a:pt x="230" y="92"/>
                </a:cubicBezTo>
                <a:cubicBezTo>
                  <a:pt x="226" y="90"/>
                  <a:pt x="220" y="90"/>
                  <a:pt x="215" y="89"/>
                </a:cubicBezTo>
                <a:close/>
                <a:moveTo>
                  <a:pt x="116" y="95"/>
                </a:moveTo>
                <a:cubicBezTo>
                  <a:pt x="109" y="92"/>
                  <a:pt x="104" y="90"/>
                  <a:pt x="94" y="89"/>
                </a:cubicBezTo>
                <a:cubicBezTo>
                  <a:pt x="91" y="89"/>
                  <a:pt x="87" y="88"/>
                  <a:pt x="83" y="88"/>
                </a:cubicBezTo>
                <a:cubicBezTo>
                  <a:pt x="73" y="88"/>
                  <a:pt x="63" y="90"/>
                  <a:pt x="54" y="89"/>
                </a:cubicBezTo>
                <a:cubicBezTo>
                  <a:pt x="49" y="89"/>
                  <a:pt x="44" y="87"/>
                  <a:pt x="40" y="87"/>
                </a:cubicBezTo>
                <a:cubicBezTo>
                  <a:pt x="40" y="87"/>
                  <a:pt x="40" y="86"/>
                  <a:pt x="40" y="86"/>
                </a:cubicBezTo>
                <a:cubicBezTo>
                  <a:pt x="39" y="89"/>
                  <a:pt x="38" y="89"/>
                  <a:pt x="37" y="91"/>
                </a:cubicBezTo>
                <a:cubicBezTo>
                  <a:pt x="36" y="94"/>
                  <a:pt x="35" y="96"/>
                  <a:pt x="34" y="99"/>
                </a:cubicBezTo>
                <a:cubicBezTo>
                  <a:pt x="31" y="104"/>
                  <a:pt x="27" y="108"/>
                  <a:pt x="24" y="113"/>
                </a:cubicBezTo>
                <a:cubicBezTo>
                  <a:pt x="23" y="115"/>
                  <a:pt x="21" y="117"/>
                  <a:pt x="20" y="120"/>
                </a:cubicBezTo>
                <a:cubicBezTo>
                  <a:pt x="18" y="122"/>
                  <a:pt x="18" y="124"/>
                  <a:pt x="16" y="126"/>
                </a:cubicBezTo>
                <a:cubicBezTo>
                  <a:pt x="14" y="128"/>
                  <a:pt x="12" y="130"/>
                  <a:pt x="11" y="133"/>
                </a:cubicBezTo>
                <a:cubicBezTo>
                  <a:pt x="15" y="134"/>
                  <a:pt x="16" y="138"/>
                  <a:pt x="21" y="136"/>
                </a:cubicBezTo>
                <a:cubicBezTo>
                  <a:pt x="20" y="137"/>
                  <a:pt x="20" y="137"/>
                  <a:pt x="21" y="138"/>
                </a:cubicBezTo>
                <a:cubicBezTo>
                  <a:pt x="24" y="138"/>
                  <a:pt x="27" y="139"/>
                  <a:pt x="30" y="139"/>
                </a:cubicBezTo>
                <a:cubicBezTo>
                  <a:pt x="38" y="140"/>
                  <a:pt x="47" y="137"/>
                  <a:pt x="55" y="137"/>
                </a:cubicBezTo>
                <a:cubicBezTo>
                  <a:pt x="75" y="136"/>
                  <a:pt x="93" y="143"/>
                  <a:pt x="108" y="149"/>
                </a:cubicBezTo>
                <a:cubicBezTo>
                  <a:pt x="115" y="136"/>
                  <a:pt x="123" y="123"/>
                  <a:pt x="132" y="111"/>
                </a:cubicBezTo>
                <a:cubicBezTo>
                  <a:pt x="130" y="101"/>
                  <a:pt x="124" y="99"/>
                  <a:pt x="116" y="95"/>
                </a:cubicBezTo>
                <a:close/>
                <a:moveTo>
                  <a:pt x="224" y="104"/>
                </a:moveTo>
                <a:cubicBezTo>
                  <a:pt x="214" y="117"/>
                  <a:pt x="202" y="130"/>
                  <a:pt x="196" y="147"/>
                </a:cubicBezTo>
                <a:cubicBezTo>
                  <a:pt x="198" y="147"/>
                  <a:pt x="200" y="148"/>
                  <a:pt x="202" y="148"/>
                </a:cubicBezTo>
                <a:cubicBezTo>
                  <a:pt x="203" y="148"/>
                  <a:pt x="203" y="147"/>
                  <a:pt x="204" y="147"/>
                </a:cubicBezTo>
                <a:cubicBezTo>
                  <a:pt x="212" y="133"/>
                  <a:pt x="221" y="120"/>
                  <a:pt x="229" y="106"/>
                </a:cubicBezTo>
                <a:cubicBezTo>
                  <a:pt x="228" y="105"/>
                  <a:pt x="226" y="104"/>
                  <a:pt x="224" y="104"/>
                </a:cubicBezTo>
                <a:close/>
                <a:moveTo>
                  <a:pt x="227" y="115"/>
                </a:moveTo>
                <a:cubicBezTo>
                  <a:pt x="226" y="116"/>
                  <a:pt x="225" y="116"/>
                  <a:pt x="224" y="117"/>
                </a:cubicBezTo>
                <a:cubicBezTo>
                  <a:pt x="222" y="121"/>
                  <a:pt x="220" y="126"/>
                  <a:pt x="217" y="131"/>
                </a:cubicBezTo>
                <a:cubicBezTo>
                  <a:pt x="213" y="138"/>
                  <a:pt x="207" y="144"/>
                  <a:pt x="206" y="152"/>
                </a:cubicBezTo>
                <a:cubicBezTo>
                  <a:pt x="206" y="153"/>
                  <a:pt x="207" y="153"/>
                  <a:pt x="207" y="154"/>
                </a:cubicBezTo>
                <a:cubicBezTo>
                  <a:pt x="206" y="155"/>
                  <a:pt x="205" y="157"/>
                  <a:pt x="206" y="158"/>
                </a:cubicBezTo>
                <a:cubicBezTo>
                  <a:pt x="216" y="146"/>
                  <a:pt x="221" y="131"/>
                  <a:pt x="231" y="119"/>
                </a:cubicBezTo>
                <a:cubicBezTo>
                  <a:pt x="228" y="117"/>
                  <a:pt x="232" y="113"/>
                  <a:pt x="231" y="108"/>
                </a:cubicBezTo>
                <a:cubicBezTo>
                  <a:pt x="229" y="110"/>
                  <a:pt x="228" y="113"/>
                  <a:pt x="227" y="115"/>
                </a:cubicBezTo>
                <a:close/>
                <a:moveTo>
                  <a:pt x="79" y="141"/>
                </a:moveTo>
                <a:cubicBezTo>
                  <a:pt x="72" y="140"/>
                  <a:pt x="64" y="139"/>
                  <a:pt x="56" y="139"/>
                </a:cubicBezTo>
                <a:cubicBezTo>
                  <a:pt x="50" y="139"/>
                  <a:pt x="43" y="142"/>
                  <a:pt x="36" y="142"/>
                </a:cubicBezTo>
                <a:cubicBezTo>
                  <a:pt x="30" y="142"/>
                  <a:pt x="24" y="141"/>
                  <a:pt x="19" y="139"/>
                </a:cubicBezTo>
                <a:cubicBezTo>
                  <a:pt x="17" y="141"/>
                  <a:pt x="15" y="143"/>
                  <a:pt x="13" y="145"/>
                </a:cubicBezTo>
                <a:cubicBezTo>
                  <a:pt x="37" y="146"/>
                  <a:pt x="66" y="143"/>
                  <a:pt x="92" y="146"/>
                </a:cubicBezTo>
                <a:cubicBezTo>
                  <a:pt x="88" y="144"/>
                  <a:pt x="83" y="142"/>
                  <a:pt x="79" y="141"/>
                </a:cubicBezTo>
                <a:close/>
                <a:moveTo>
                  <a:pt x="178" y="142"/>
                </a:moveTo>
                <a:cubicBezTo>
                  <a:pt x="160" y="143"/>
                  <a:pt x="138" y="139"/>
                  <a:pt x="124" y="146"/>
                </a:cubicBezTo>
                <a:cubicBezTo>
                  <a:pt x="146" y="144"/>
                  <a:pt x="166" y="146"/>
                  <a:pt x="186" y="145"/>
                </a:cubicBezTo>
                <a:cubicBezTo>
                  <a:pt x="189" y="145"/>
                  <a:pt x="189" y="145"/>
                  <a:pt x="192" y="146"/>
                </a:cubicBezTo>
                <a:cubicBezTo>
                  <a:pt x="189" y="143"/>
                  <a:pt x="183" y="142"/>
                  <a:pt x="178" y="142"/>
                </a:cubicBezTo>
                <a:close/>
                <a:moveTo>
                  <a:pt x="82" y="148"/>
                </a:moveTo>
                <a:cubicBezTo>
                  <a:pt x="59" y="146"/>
                  <a:pt x="37" y="148"/>
                  <a:pt x="13" y="148"/>
                </a:cubicBezTo>
                <a:cubicBezTo>
                  <a:pt x="14" y="149"/>
                  <a:pt x="14" y="150"/>
                  <a:pt x="14" y="151"/>
                </a:cubicBezTo>
                <a:cubicBezTo>
                  <a:pt x="18" y="152"/>
                  <a:pt x="22" y="152"/>
                  <a:pt x="24" y="153"/>
                </a:cubicBezTo>
                <a:cubicBezTo>
                  <a:pt x="21" y="154"/>
                  <a:pt x="15" y="154"/>
                  <a:pt x="11" y="154"/>
                </a:cubicBezTo>
                <a:cubicBezTo>
                  <a:pt x="14" y="157"/>
                  <a:pt x="17" y="156"/>
                  <a:pt x="22" y="156"/>
                </a:cubicBezTo>
                <a:cubicBezTo>
                  <a:pt x="34" y="157"/>
                  <a:pt x="47" y="156"/>
                  <a:pt x="58" y="156"/>
                </a:cubicBezTo>
                <a:cubicBezTo>
                  <a:pt x="64" y="156"/>
                  <a:pt x="69" y="158"/>
                  <a:pt x="74" y="157"/>
                </a:cubicBezTo>
                <a:cubicBezTo>
                  <a:pt x="73" y="157"/>
                  <a:pt x="73" y="156"/>
                  <a:pt x="73" y="156"/>
                </a:cubicBezTo>
                <a:cubicBezTo>
                  <a:pt x="80" y="155"/>
                  <a:pt x="88" y="157"/>
                  <a:pt x="94" y="155"/>
                </a:cubicBezTo>
                <a:cubicBezTo>
                  <a:pt x="89" y="154"/>
                  <a:pt x="84" y="153"/>
                  <a:pt x="79" y="153"/>
                </a:cubicBezTo>
                <a:cubicBezTo>
                  <a:pt x="75" y="152"/>
                  <a:pt x="69" y="151"/>
                  <a:pt x="65" y="149"/>
                </a:cubicBezTo>
                <a:cubicBezTo>
                  <a:pt x="77" y="149"/>
                  <a:pt x="90" y="154"/>
                  <a:pt x="102" y="152"/>
                </a:cubicBezTo>
                <a:cubicBezTo>
                  <a:pt x="96" y="148"/>
                  <a:pt x="88" y="149"/>
                  <a:pt x="82" y="148"/>
                </a:cubicBezTo>
                <a:close/>
                <a:moveTo>
                  <a:pt x="198" y="150"/>
                </a:moveTo>
                <a:cubicBezTo>
                  <a:pt x="191" y="148"/>
                  <a:pt x="184" y="148"/>
                  <a:pt x="176" y="148"/>
                </a:cubicBezTo>
                <a:cubicBezTo>
                  <a:pt x="161" y="148"/>
                  <a:pt x="142" y="146"/>
                  <a:pt x="126" y="148"/>
                </a:cubicBezTo>
                <a:cubicBezTo>
                  <a:pt x="121" y="148"/>
                  <a:pt x="115" y="150"/>
                  <a:pt x="111" y="153"/>
                </a:cubicBezTo>
                <a:cubicBezTo>
                  <a:pt x="112" y="154"/>
                  <a:pt x="112" y="155"/>
                  <a:pt x="113" y="156"/>
                </a:cubicBezTo>
                <a:cubicBezTo>
                  <a:pt x="121" y="153"/>
                  <a:pt x="128" y="150"/>
                  <a:pt x="137" y="150"/>
                </a:cubicBezTo>
                <a:cubicBezTo>
                  <a:pt x="139" y="150"/>
                  <a:pt x="143" y="149"/>
                  <a:pt x="143" y="151"/>
                </a:cubicBezTo>
                <a:cubicBezTo>
                  <a:pt x="133" y="152"/>
                  <a:pt x="124" y="153"/>
                  <a:pt x="116" y="157"/>
                </a:cubicBezTo>
                <a:cubicBezTo>
                  <a:pt x="143" y="154"/>
                  <a:pt x="170" y="160"/>
                  <a:pt x="192" y="161"/>
                </a:cubicBezTo>
                <a:cubicBezTo>
                  <a:pt x="196" y="162"/>
                  <a:pt x="201" y="163"/>
                  <a:pt x="203" y="161"/>
                </a:cubicBezTo>
                <a:cubicBezTo>
                  <a:pt x="200" y="160"/>
                  <a:pt x="196" y="160"/>
                  <a:pt x="194" y="158"/>
                </a:cubicBezTo>
                <a:cubicBezTo>
                  <a:pt x="197" y="157"/>
                  <a:pt x="202" y="160"/>
                  <a:pt x="204" y="156"/>
                </a:cubicBezTo>
                <a:cubicBezTo>
                  <a:pt x="198" y="154"/>
                  <a:pt x="188" y="158"/>
                  <a:pt x="185" y="154"/>
                </a:cubicBezTo>
                <a:cubicBezTo>
                  <a:pt x="190" y="154"/>
                  <a:pt x="197" y="154"/>
                  <a:pt x="203" y="153"/>
                </a:cubicBezTo>
                <a:cubicBezTo>
                  <a:pt x="202" y="153"/>
                  <a:pt x="199" y="151"/>
                  <a:pt x="198" y="150"/>
                </a:cubicBezTo>
                <a:close/>
                <a:moveTo>
                  <a:pt x="102" y="158"/>
                </a:moveTo>
                <a:cubicBezTo>
                  <a:pt x="105" y="159"/>
                  <a:pt x="108" y="158"/>
                  <a:pt x="110" y="156"/>
                </a:cubicBezTo>
                <a:cubicBezTo>
                  <a:pt x="109" y="155"/>
                  <a:pt x="109" y="155"/>
                  <a:pt x="109" y="154"/>
                </a:cubicBezTo>
                <a:cubicBezTo>
                  <a:pt x="106" y="154"/>
                  <a:pt x="103" y="155"/>
                  <a:pt x="102" y="158"/>
                </a:cubicBezTo>
                <a:close/>
                <a:moveTo>
                  <a:pt x="98" y="157"/>
                </a:moveTo>
                <a:cubicBezTo>
                  <a:pt x="95" y="157"/>
                  <a:pt x="91" y="157"/>
                  <a:pt x="89" y="158"/>
                </a:cubicBezTo>
                <a:cubicBezTo>
                  <a:pt x="93" y="159"/>
                  <a:pt x="96" y="157"/>
                  <a:pt x="98" y="158"/>
                </a:cubicBezTo>
                <a:cubicBezTo>
                  <a:pt x="99" y="157"/>
                  <a:pt x="101" y="155"/>
                  <a:pt x="100" y="155"/>
                </a:cubicBezTo>
                <a:cubicBezTo>
                  <a:pt x="100" y="155"/>
                  <a:pt x="99" y="154"/>
                  <a:pt x="98" y="155"/>
                </a:cubicBezTo>
                <a:cubicBezTo>
                  <a:pt x="98" y="155"/>
                  <a:pt x="98" y="156"/>
                  <a:pt x="98" y="157"/>
                </a:cubicBezTo>
                <a:close/>
                <a:moveTo>
                  <a:pt x="80" y="157"/>
                </a:moveTo>
                <a:cubicBezTo>
                  <a:pt x="79" y="157"/>
                  <a:pt x="79" y="157"/>
                  <a:pt x="78" y="157"/>
                </a:cubicBezTo>
                <a:cubicBezTo>
                  <a:pt x="81" y="158"/>
                  <a:pt x="85" y="157"/>
                  <a:pt x="80" y="157"/>
                </a:cubicBezTo>
                <a:close/>
                <a:moveTo>
                  <a:pt x="62" y="159"/>
                </a:moveTo>
                <a:cubicBezTo>
                  <a:pt x="57" y="159"/>
                  <a:pt x="51" y="160"/>
                  <a:pt x="46" y="160"/>
                </a:cubicBezTo>
                <a:cubicBezTo>
                  <a:pt x="32" y="159"/>
                  <a:pt x="17" y="159"/>
                  <a:pt x="7" y="159"/>
                </a:cubicBezTo>
                <a:cubicBezTo>
                  <a:pt x="6" y="160"/>
                  <a:pt x="5" y="161"/>
                  <a:pt x="4" y="162"/>
                </a:cubicBezTo>
                <a:cubicBezTo>
                  <a:pt x="6" y="164"/>
                  <a:pt x="9" y="163"/>
                  <a:pt x="12" y="163"/>
                </a:cubicBezTo>
                <a:cubicBezTo>
                  <a:pt x="26" y="162"/>
                  <a:pt x="38" y="163"/>
                  <a:pt x="52" y="164"/>
                </a:cubicBezTo>
                <a:cubicBezTo>
                  <a:pt x="66" y="165"/>
                  <a:pt x="82" y="164"/>
                  <a:pt x="96" y="165"/>
                </a:cubicBezTo>
                <a:cubicBezTo>
                  <a:pt x="96" y="162"/>
                  <a:pt x="95" y="163"/>
                  <a:pt x="94" y="161"/>
                </a:cubicBezTo>
                <a:cubicBezTo>
                  <a:pt x="84" y="160"/>
                  <a:pt x="72" y="160"/>
                  <a:pt x="62" y="159"/>
                </a:cubicBezTo>
                <a:close/>
                <a:moveTo>
                  <a:pt x="103" y="162"/>
                </a:moveTo>
                <a:cubicBezTo>
                  <a:pt x="101" y="161"/>
                  <a:pt x="100" y="160"/>
                  <a:pt x="98" y="161"/>
                </a:cubicBezTo>
                <a:cubicBezTo>
                  <a:pt x="100" y="167"/>
                  <a:pt x="115" y="167"/>
                  <a:pt x="113" y="160"/>
                </a:cubicBezTo>
                <a:cubicBezTo>
                  <a:pt x="110" y="160"/>
                  <a:pt x="106" y="162"/>
                  <a:pt x="103" y="16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82" name="Freeform 349"/>
          <p:cNvSpPr/>
          <p:nvPr/>
        </p:nvSpPr>
        <p:spPr bwMode="auto">
          <a:xfrm>
            <a:off x="758825" y="2636838"/>
            <a:ext cx="31750" cy="31750"/>
          </a:xfrm>
          <a:custGeom>
            <a:avLst/>
            <a:gdLst>
              <a:gd name="T0" fmla="*/ 5 w 10"/>
              <a:gd name="T1" fmla="*/ 0 h 10"/>
              <a:gd name="T2" fmla="*/ 0 w 10"/>
              <a:gd name="T3" fmla="*/ 4 h 10"/>
              <a:gd name="T4" fmla="*/ 5 w 10"/>
              <a:gd name="T5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10" h="10">
                <a:moveTo>
                  <a:pt x="5" y="0"/>
                </a:moveTo>
                <a:cubicBezTo>
                  <a:pt x="10" y="5"/>
                  <a:pt x="1" y="10"/>
                  <a:pt x="0" y="4"/>
                </a:cubicBezTo>
                <a:cubicBezTo>
                  <a:pt x="0" y="2"/>
                  <a:pt x="3" y="0"/>
                  <a:pt x="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83" name="Freeform 350"/>
          <p:cNvSpPr>
            <a:spLocks noEditPoints="1"/>
          </p:cNvSpPr>
          <p:nvPr/>
        </p:nvSpPr>
        <p:spPr bwMode="auto">
          <a:xfrm>
            <a:off x="3325813" y="1509713"/>
            <a:ext cx="447675" cy="614362"/>
          </a:xfrm>
          <a:custGeom>
            <a:avLst/>
            <a:gdLst>
              <a:gd name="T0" fmla="*/ 4 w 142"/>
              <a:gd name="T1" fmla="*/ 161 h 195"/>
              <a:gd name="T2" fmla="*/ 9 w 142"/>
              <a:gd name="T3" fmla="*/ 112 h 195"/>
              <a:gd name="T4" fmla="*/ 12 w 142"/>
              <a:gd name="T5" fmla="*/ 85 h 195"/>
              <a:gd name="T6" fmla="*/ 15 w 142"/>
              <a:gd name="T7" fmla="*/ 57 h 195"/>
              <a:gd name="T8" fmla="*/ 21 w 142"/>
              <a:gd name="T9" fmla="*/ 9 h 195"/>
              <a:gd name="T10" fmla="*/ 38 w 142"/>
              <a:gd name="T11" fmla="*/ 0 h 195"/>
              <a:gd name="T12" fmla="*/ 51 w 142"/>
              <a:gd name="T13" fmla="*/ 0 h 195"/>
              <a:gd name="T14" fmla="*/ 110 w 142"/>
              <a:gd name="T15" fmla="*/ 6 h 195"/>
              <a:gd name="T16" fmla="*/ 133 w 142"/>
              <a:gd name="T17" fmla="*/ 12 h 195"/>
              <a:gd name="T18" fmla="*/ 136 w 142"/>
              <a:gd name="T19" fmla="*/ 58 h 195"/>
              <a:gd name="T20" fmla="*/ 129 w 142"/>
              <a:gd name="T21" fmla="*/ 119 h 195"/>
              <a:gd name="T22" fmla="*/ 119 w 142"/>
              <a:gd name="T23" fmla="*/ 190 h 195"/>
              <a:gd name="T24" fmla="*/ 98 w 142"/>
              <a:gd name="T25" fmla="*/ 194 h 195"/>
              <a:gd name="T26" fmla="*/ 59 w 142"/>
              <a:gd name="T27" fmla="*/ 191 h 195"/>
              <a:gd name="T28" fmla="*/ 25 w 142"/>
              <a:gd name="T29" fmla="*/ 185 h 195"/>
              <a:gd name="T30" fmla="*/ 0 w 142"/>
              <a:gd name="T31" fmla="*/ 180 h 195"/>
              <a:gd name="T32" fmla="*/ 59 w 142"/>
              <a:gd name="T33" fmla="*/ 184 h 195"/>
              <a:gd name="T34" fmla="*/ 88 w 142"/>
              <a:gd name="T35" fmla="*/ 187 h 195"/>
              <a:gd name="T36" fmla="*/ 114 w 142"/>
              <a:gd name="T37" fmla="*/ 184 h 195"/>
              <a:gd name="T38" fmla="*/ 125 w 142"/>
              <a:gd name="T39" fmla="*/ 98 h 195"/>
              <a:gd name="T40" fmla="*/ 131 w 142"/>
              <a:gd name="T41" fmla="*/ 44 h 195"/>
              <a:gd name="T42" fmla="*/ 132 w 142"/>
              <a:gd name="T43" fmla="*/ 16 h 195"/>
              <a:gd name="T44" fmla="*/ 84 w 142"/>
              <a:gd name="T45" fmla="*/ 5 h 195"/>
              <a:gd name="T46" fmla="*/ 62 w 142"/>
              <a:gd name="T47" fmla="*/ 2 h 195"/>
              <a:gd name="T48" fmla="*/ 28 w 142"/>
              <a:gd name="T49" fmla="*/ 4 h 195"/>
              <a:gd name="T50" fmla="*/ 18 w 142"/>
              <a:gd name="T51" fmla="*/ 44 h 195"/>
              <a:gd name="T52" fmla="*/ 14 w 142"/>
              <a:gd name="T53" fmla="*/ 75 h 195"/>
              <a:gd name="T54" fmla="*/ 13 w 142"/>
              <a:gd name="T55" fmla="*/ 90 h 195"/>
              <a:gd name="T56" fmla="*/ 11 w 142"/>
              <a:gd name="T57" fmla="*/ 123 h 195"/>
              <a:gd name="T58" fmla="*/ 7 w 142"/>
              <a:gd name="T59" fmla="*/ 162 h 195"/>
              <a:gd name="T60" fmla="*/ 20 w 142"/>
              <a:gd name="T61" fmla="*/ 183 h 195"/>
              <a:gd name="T62" fmla="*/ 51 w 142"/>
              <a:gd name="T63" fmla="*/ 188 h 195"/>
              <a:gd name="T64" fmla="*/ 75 w 142"/>
              <a:gd name="T65" fmla="*/ 191 h 195"/>
              <a:gd name="T66" fmla="*/ 100 w 142"/>
              <a:gd name="T67" fmla="*/ 192 h 195"/>
              <a:gd name="T68" fmla="*/ 113 w 142"/>
              <a:gd name="T69" fmla="*/ 192 h 195"/>
              <a:gd name="T70" fmla="*/ 130 w 142"/>
              <a:gd name="T71" fmla="*/ 100 h 195"/>
              <a:gd name="T72" fmla="*/ 136 w 142"/>
              <a:gd name="T73" fmla="*/ 45 h 195"/>
              <a:gd name="T74" fmla="*/ 139 w 142"/>
              <a:gd name="T75" fmla="*/ 27 h 195"/>
              <a:gd name="T76" fmla="*/ 135 w 142"/>
              <a:gd name="T77" fmla="*/ 17 h 195"/>
              <a:gd name="T78" fmla="*/ 133 w 142"/>
              <a:gd name="T79" fmla="*/ 46 h 195"/>
              <a:gd name="T80" fmla="*/ 126 w 142"/>
              <a:gd name="T81" fmla="*/ 100 h 195"/>
              <a:gd name="T82" fmla="*/ 120 w 142"/>
              <a:gd name="T83" fmla="*/ 164 h 195"/>
              <a:gd name="T84" fmla="*/ 117 w 142"/>
              <a:gd name="T85" fmla="*/ 180 h 195"/>
              <a:gd name="T86" fmla="*/ 103 w 142"/>
              <a:gd name="T87" fmla="*/ 191 h 195"/>
              <a:gd name="T88" fmla="*/ 95 w 142"/>
              <a:gd name="T89" fmla="*/ 189 h 195"/>
              <a:gd name="T90" fmla="*/ 80 w 142"/>
              <a:gd name="T91" fmla="*/ 187 h 195"/>
              <a:gd name="T92" fmla="*/ 60 w 142"/>
              <a:gd name="T93" fmla="*/ 185 h 195"/>
              <a:gd name="T94" fmla="*/ 23 w 142"/>
              <a:gd name="T95" fmla="*/ 181 h 195"/>
              <a:gd name="T96" fmla="*/ 6 w 142"/>
              <a:gd name="T97" fmla="*/ 179 h 195"/>
              <a:gd name="T98" fmla="*/ 20 w 142"/>
              <a:gd name="T99" fmla="*/ 183 h 1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42" h="195">
                <a:moveTo>
                  <a:pt x="0" y="180"/>
                </a:moveTo>
                <a:cubicBezTo>
                  <a:pt x="0" y="179"/>
                  <a:pt x="2" y="180"/>
                  <a:pt x="2" y="179"/>
                </a:cubicBezTo>
                <a:cubicBezTo>
                  <a:pt x="1" y="173"/>
                  <a:pt x="3" y="167"/>
                  <a:pt x="4" y="161"/>
                </a:cubicBezTo>
                <a:cubicBezTo>
                  <a:pt x="5" y="155"/>
                  <a:pt x="5" y="149"/>
                  <a:pt x="6" y="142"/>
                </a:cubicBezTo>
                <a:cubicBezTo>
                  <a:pt x="6" y="136"/>
                  <a:pt x="7" y="129"/>
                  <a:pt x="8" y="122"/>
                </a:cubicBezTo>
                <a:cubicBezTo>
                  <a:pt x="9" y="119"/>
                  <a:pt x="9" y="115"/>
                  <a:pt x="9" y="112"/>
                </a:cubicBezTo>
                <a:cubicBezTo>
                  <a:pt x="10" y="109"/>
                  <a:pt x="10" y="106"/>
                  <a:pt x="10" y="103"/>
                </a:cubicBezTo>
                <a:cubicBezTo>
                  <a:pt x="10" y="102"/>
                  <a:pt x="10" y="101"/>
                  <a:pt x="10" y="100"/>
                </a:cubicBezTo>
                <a:cubicBezTo>
                  <a:pt x="10" y="95"/>
                  <a:pt x="11" y="90"/>
                  <a:pt x="12" y="85"/>
                </a:cubicBezTo>
                <a:cubicBezTo>
                  <a:pt x="12" y="83"/>
                  <a:pt x="12" y="81"/>
                  <a:pt x="12" y="79"/>
                </a:cubicBezTo>
                <a:cubicBezTo>
                  <a:pt x="13" y="77"/>
                  <a:pt x="12" y="74"/>
                  <a:pt x="13" y="72"/>
                </a:cubicBezTo>
                <a:cubicBezTo>
                  <a:pt x="13" y="67"/>
                  <a:pt x="14" y="62"/>
                  <a:pt x="15" y="57"/>
                </a:cubicBezTo>
                <a:cubicBezTo>
                  <a:pt x="15" y="53"/>
                  <a:pt x="16" y="48"/>
                  <a:pt x="17" y="44"/>
                </a:cubicBezTo>
                <a:cubicBezTo>
                  <a:pt x="18" y="34"/>
                  <a:pt x="18" y="24"/>
                  <a:pt x="19" y="15"/>
                </a:cubicBezTo>
                <a:cubicBezTo>
                  <a:pt x="19" y="13"/>
                  <a:pt x="21" y="11"/>
                  <a:pt x="21" y="9"/>
                </a:cubicBezTo>
                <a:cubicBezTo>
                  <a:pt x="21" y="8"/>
                  <a:pt x="21" y="7"/>
                  <a:pt x="22" y="6"/>
                </a:cubicBezTo>
                <a:cubicBezTo>
                  <a:pt x="22" y="4"/>
                  <a:pt x="25" y="2"/>
                  <a:pt x="26" y="1"/>
                </a:cubicBezTo>
                <a:cubicBezTo>
                  <a:pt x="31" y="0"/>
                  <a:pt x="34" y="0"/>
                  <a:pt x="38" y="0"/>
                </a:cubicBezTo>
                <a:cubicBezTo>
                  <a:pt x="40" y="0"/>
                  <a:pt x="41" y="0"/>
                  <a:pt x="42" y="0"/>
                </a:cubicBezTo>
                <a:cubicBezTo>
                  <a:pt x="43" y="0"/>
                  <a:pt x="44" y="1"/>
                  <a:pt x="44" y="1"/>
                </a:cubicBezTo>
                <a:cubicBezTo>
                  <a:pt x="47" y="1"/>
                  <a:pt x="49" y="0"/>
                  <a:pt x="51" y="0"/>
                </a:cubicBezTo>
                <a:cubicBezTo>
                  <a:pt x="52" y="0"/>
                  <a:pt x="54" y="0"/>
                  <a:pt x="56" y="0"/>
                </a:cubicBezTo>
                <a:cubicBezTo>
                  <a:pt x="68" y="0"/>
                  <a:pt x="79" y="3"/>
                  <a:pt x="92" y="3"/>
                </a:cubicBezTo>
                <a:cubicBezTo>
                  <a:pt x="97" y="5"/>
                  <a:pt x="104" y="5"/>
                  <a:pt x="110" y="6"/>
                </a:cubicBezTo>
                <a:cubicBezTo>
                  <a:pt x="112" y="6"/>
                  <a:pt x="114" y="7"/>
                  <a:pt x="117" y="7"/>
                </a:cubicBezTo>
                <a:cubicBezTo>
                  <a:pt x="121" y="8"/>
                  <a:pt x="124" y="7"/>
                  <a:pt x="127" y="9"/>
                </a:cubicBezTo>
                <a:cubicBezTo>
                  <a:pt x="129" y="10"/>
                  <a:pt x="130" y="11"/>
                  <a:pt x="133" y="12"/>
                </a:cubicBezTo>
                <a:cubicBezTo>
                  <a:pt x="137" y="15"/>
                  <a:pt x="142" y="20"/>
                  <a:pt x="141" y="27"/>
                </a:cubicBezTo>
                <a:cubicBezTo>
                  <a:pt x="141" y="29"/>
                  <a:pt x="140" y="32"/>
                  <a:pt x="140" y="35"/>
                </a:cubicBezTo>
                <a:cubicBezTo>
                  <a:pt x="138" y="42"/>
                  <a:pt x="137" y="50"/>
                  <a:pt x="136" y="58"/>
                </a:cubicBezTo>
                <a:cubicBezTo>
                  <a:pt x="135" y="66"/>
                  <a:pt x="134" y="74"/>
                  <a:pt x="134" y="81"/>
                </a:cubicBezTo>
                <a:cubicBezTo>
                  <a:pt x="133" y="92"/>
                  <a:pt x="131" y="104"/>
                  <a:pt x="130" y="116"/>
                </a:cubicBezTo>
                <a:cubicBezTo>
                  <a:pt x="129" y="117"/>
                  <a:pt x="129" y="118"/>
                  <a:pt x="129" y="119"/>
                </a:cubicBezTo>
                <a:cubicBezTo>
                  <a:pt x="129" y="123"/>
                  <a:pt x="128" y="127"/>
                  <a:pt x="128" y="130"/>
                </a:cubicBezTo>
                <a:cubicBezTo>
                  <a:pt x="127" y="138"/>
                  <a:pt x="127" y="146"/>
                  <a:pt x="126" y="153"/>
                </a:cubicBezTo>
                <a:cubicBezTo>
                  <a:pt x="125" y="167"/>
                  <a:pt x="125" y="179"/>
                  <a:pt x="119" y="190"/>
                </a:cubicBezTo>
                <a:cubicBezTo>
                  <a:pt x="117" y="192"/>
                  <a:pt x="115" y="193"/>
                  <a:pt x="113" y="194"/>
                </a:cubicBezTo>
                <a:cubicBezTo>
                  <a:pt x="110" y="193"/>
                  <a:pt x="109" y="195"/>
                  <a:pt x="106" y="195"/>
                </a:cubicBezTo>
                <a:cubicBezTo>
                  <a:pt x="104" y="195"/>
                  <a:pt x="101" y="194"/>
                  <a:pt x="98" y="194"/>
                </a:cubicBezTo>
                <a:cubicBezTo>
                  <a:pt x="92" y="194"/>
                  <a:pt x="85" y="194"/>
                  <a:pt x="79" y="193"/>
                </a:cubicBezTo>
                <a:cubicBezTo>
                  <a:pt x="74" y="192"/>
                  <a:pt x="70" y="191"/>
                  <a:pt x="65" y="191"/>
                </a:cubicBezTo>
                <a:cubicBezTo>
                  <a:pt x="63" y="191"/>
                  <a:pt x="61" y="191"/>
                  <a:pt x="59" y="191"/>
                </a:cubicBezTo>
                <a:cubicBezTo>
                  <a:pt x="55" y="191"/>
                  <a:pt x="52" y="190"/>
                  <a:pt x="49" y="189"/>
                </a:cubicBezTo>
                <a:cubicBezTo>
                  <a:pt x="43" y="188"/>
                  <a:pt x="35" y="187"/>
                  <a:pt x="27" y="186"/>
                </a:cubicBezTo>
                <a:cubicBezTo>
                  <a:pt x="26" y="186"/>
                  <a:pt x="26" y="185"/>
                  <a:pt x="25" y="185"/>
                </a:cubicBezTo>
                <a:cubicBezTo>
                  <a:pt x="20" y="184"/>
                  <a:pt x="16" y="184"/>
                  <a:pt x="12" y="184"/>
                </a:cubicBezTo>
                <a:cubicBezTo>
                  <a:pt x="9" y="183"/>
                  <a:pt x="7" y="182"/>
                  <a:pt x="3" y="182"/>
                </a:cubicBezTo>
                <a:cubicBezTo>
                  <a:pt x="3" y="181"/>
                  <a:pt x="1" y="180"/>
                  <a:pt x="0" y="180"/>
                </a:cubicBezTo>
                <a:close/>
                <a:moveTo>
                  <a:pt x="32" y="180"/>
                </a:moveTo>
                <a:cubicBezTo>
                  <a:pt x="37" y="181"/>
                  <a:pt x="43" y="181"/>
                  <a:pt x="48" y="182"/>
                </a:cubicBezTo>
                <a:cubicBezTo>
                  <a:pt x="51" y="182"/>
                  <a:pt x="55" y="183"/>
                  <a:pt x="59" y="184"/>
                </a:cubicBezTo>
                <a:cubicBezTo>
                  <a:pt x="63" y="184"/>
                  <a:pt x="69" y="184"/>
                  <a:pt x="73" y="185"/>
                </a:cubicBezTo>
                <a:cubicBezTo>
                  <a:pt x="77" y="185"/>
                  <a:pt x="80" y="185"/>
                  <a:pt x="83" y="185"/>
                </a:cubicBezTo>
                <a:cubicBezTo>
                  <a:pt x="85" y="186"/>
                  <a:pt x="86" y="186"/>
                  <a:pt x="88" y="187"/>
                </a:cubicBezTo>
                <a:cubicBezTo>
                  <a:pt x="91" y="187"/>
                  <a:pt x="93" y="187"/>
                  <a:pt x="96" y="188"/>
                </a:cubicBezTo>
                <a:cubicBezTo>
                  <a:pt x="99" y="188"/>
                  <a:pt x="102" y="189"/>
                  <a:pt x="104" y="189"/>
                </a:cubicBezTo>
                <a:cubicBezTo>
                  <a:pt x="109" y="188"/>
                  <a:pt x="111" y="186"/>
                  <a:pt x="114" y="184"/>
                </a:cubicBezTo>
                <a:cubicBezTo>
                  <a:pt x="114" y="183"/>
                  <a:pt x="114" y="182"/>
                  <a:pt x="115" y="181"/>
                </a:cubicBezTo>
                <a:cubicBezTo>
                  <a:pt x="118" y="169"/>
                  <a:pt x="119" y="156"/>
                  <a:pt x="120" y="143"/>
                </a:cubicBezTo>
                <a:cubicBezTo>
                  <a:pt x="122" y="128"/>
                  <a:pt x="123" y="113"/>
                  <a:pt x="125" y="98"/>
                </a:cubicBezTo>
                <a:cubicBezTo>
                  <a:pt x="126" y="92"/>
                  <a:pt x="126" y="85"/>
                  <a:pt x="127" y="80"/>
                </a:cubicBezTo>
                <a:cubicBezTo>
                  <a:pt x="127" y="75"/>
                  <a:pt x="129" y="70"/>
                  <a:pt x="128" y="64"/>
                </a:cubicBezTo>
                <a:cubicBezTo>
                  <a:pt x="130" y="58"/>
                  <a:pt x="131" y="51"/>
                  <a:pt x="131" y="44"/>
                </a:cubicBezTo>
                <a:cubicBezTo>
                  <a:pt x="132" y="41"/>
                  <a:pt x="131" y="38"/>
                  <a:pt x="132" y="34"/>
                </a:cubicBezTo>
                <a:cubicBezTo>
                  <a:pt x="132" y="28"/>
                  <a:pt x="133" y="23"/>
                  <a:pt x="133" y="17"/>
                </a:cubicBezTo>
                <a:cubicBezTo>
                  <a:pt x="132" y="17"/>
                  <a:pt x="132" y="16"/>
                  <a:pt x="132" y="16"/>
                </a:cubicBezTo>
                <a:cubicBezTo>
                  <a:pt x="129" y="12"/>
                  <a:pt x="124" y="10"/>
                  <a:pt x="118" y="9"/>
                </a:cubicBezTo>
                <a:cubicBezTo>
                  <a:pt x="112" y="8"/>
                  <a:pt x="107" y="7"/>
                  <a:pt x="101" y="7"/>
                </a:cubicBezTo>
                <a:cubicBezTo>
                  <a:pt x="96" y="6"/>
                  <a:pt x="89" y="5"/>
                  <a:pt x="84" y="5"/>
                </a:cubicBezTo>
                <a:cubicBezTo>
                  <a:pt x="82" y="4"/>
                  <a:pt x="80" y="4"/>
                  <a:pt x="78" y="4"/>
                </a:cubicBezTo>
                <a:cubicBezTo>
                  <a:pt x="76" y="4"/>
                  <a:pt x="75" y="3"/>
                  <a:pt x="73" y="3"/>
                </a:cubicBezTo>
                <a:cubicBezTo>
                  <a:pt x="70" y="2"/>
                  <a:pt x="66" y="2"/>
                  <a:pt x="62" y="2"/>
                </a:cubicBezTo>
                <a:cubicBezTo>
                  <a:pt x="58" y="1"/>
                  <a:pt x="54" y="2"/>
                  <a:pt x="50" y="2"/>
                </a:cubicBezTo>
                <a:cubicBezTo>
                  <a:pt x="45" y="2"/>
                  <a:pt x="40" y="3"/>
                  <a:pt x="36" y="4"/>
                </a:cubicBezTo>
                <a:cubicBezTo>
                  <a:pt x="33" y="3"/>
                  <a:pt x="30" y="4"/>
                  <a:pt x="28" y="4"/>
                </a:cubicBezTo>
                <a:cubicBezTo>
                  <a:pt x="24" y="5"/>
                  <a:pt x="22" y="10"/>
                  <a:pt x="21" y="15"/>
                </a:cubicBezTo>
                <a:cubicBezTo>
                  <a:pt x="20" y="20"/>
                  <a:pt x="19" y="24"/>
                  <a:pt x="19" y="29"/>
                </a:cubicBezTo>
                <a:cubicBezTo>
                  <a:pt x="19" y="34"/>
                  <a:pt x="19" y="39"/>
                  <a:pt x="18" y="44"/>
                </a:cubicBezTo>
                <a:cubicBezTo>
                  <a:pt x="18" y="47"/>
                  <a:pt x="17" y="51"/>
                  <a:pt x="16" y="54"/>
                </a:cubicBezTo>
                <a:cubicBezTo>
                  <a:pt x="16" y="58"/>
                  <a:pt x="16" y="62"/>
                  <a:pt x="16" y="66"/>
                </a:cubicBezTo>
                <a:cubicBezTo>
                  <a:pt x="15" y="69"/>
                  <a:pt x="14" y="72"/>
                  <a:pt x="14" y="75"/>
                </a:cubicBezTo>
                <a:cubicBezTo>
                  <a:pt x="14" y="76"/>
                  <a:pt x="15" y="76"/>
                  <a:pt x="15" y="77"/>
                </a:cubicBezTo>
                <a:cubicBezTo>
                  <a:pt x="15" y="78"/>
                  <a:pt x="14" y="80"/>
                  <a:pt x="14" y="82"/>
                </a:cubicBezTo>
                <a:cubicBezTo>
                  <a:pt x="14" y="85"/>
                  <a:pt x="14" y="87"/>
                  <a:pt x="13" y="90"/>
                </a:cubicBezTo>
                <a:cubicBezTo>
                  <a:pt x="13" y="92"/>
                  <a:pt x="13" y="94"/>
                  <a:pt x="13" y="97"/>
                </a:cubicBezTo>
                <a:cubicBezTo>
                  <a:pt x="12" y="100"/>
                  <a:pt x="12" y="103"/>
                  <a:pt x="12" y="106"/>
                </a:cubicBezTo>
                <a:cubicBezTo>
                  <a:pt x="13" y="112"/>
                  <a:pt x="9" y="118"/>
                  <a:pt x="11" y="123"/>
                </a:cubicBezTo>
                <a:cubicBezTo>
                  <a:pt x="10" y="126"/>
                  <a:pt x="10" y="131"/>
                  <a:pt x="9" y="134"/>
                </a:cubicBezTo>
                <a:cubicBezTo>
                  <a:pt x="9" y="139"/>
                  <a:pt x="8" y="143"/>
                  <a:pt x="8" y="147"/>
                </a:cubicBezTo>
                <a:cubicBezTo>
                  <a:pt x="8" y="151"/>
                  <a:pt x="7" y="157"/>
                  <a:pt x="7" y="162"/>
                </a:cubicBezTo>
                <a:cubicBezTo>
                  <a:pt x="6" y="167"/>
                  <a:pt x="5" y="172"/>
                  <a:pt x="8" y="177"/>
                </a:cubicBezTo>
                <a:cubicBezTo>
                  <a:pt x="15" y="179"/>
                  <a:pt x="24" y="180"/>
                  <a:pt x="32" y="180"/>
                </a:cubicBezTo>
                <a:close/>
                <a:moveTo>
                  <a:pt x="20" y="183"/>
                </a:moveTo>
                <a:cubicBezTo>
                  <a:pt x="23" y="183"/>
                  <a:pt x="25" y="184"/>
                  <a:pt x="28" y="185"/>
                </a:cubicBezTo>
                <a:cubicBezTo>
                  <a:pt x="29" y="185"/>
                  <a:pt x="31" y="185"/>
                  <a:pt x="32" y="185"/>
                </a:cubicBezTo>
                <a:cubicBezTo>
                  <a:pt x="39" y="186"/>
                  <a:pt x="45" y="187"/>
                  <a:pt x="51" y="188"/>
                </a:cubicBezTo>
                <a:cubicBezTo>
                  <a:pt x="53" y="188"/>
                  <a:pt x="55" y="189"/>
                  <a:pt x="57" y="189"/>
                </a:cubicBezTo>
                <a:cubicBezTo>
                  <a:pt x="59" y="189"/>
                  <a:pt x="61" y="189"/>
                  <a:pt x="64" y="189"/>
                </a:cubicBezTo>
                <a:cubicBezTo>
                  <a:pt x="68" y="189"/>
                  <a:pt x="71" y="190"/>
                  <a:pt x="75" y="191"/>
                </a:cubicBezTo>
                <a:cubicBezTo>
                  <a:pt x="77" y="191"/>
                  <a:pt x="80" y="191"/>
                  <a:pt x="83" y="191"/>
                </a:cubicBezTo>
                <a:cubicBezTo>
                  <a:pt x="85" y="192"/>
                  <a:pt x="87" y="192"/>
                  <a:pt x="89" y="192"/>
                </a:cubicBezTo>
                <a:cubicBezTo>
                  <a:pt x="93" y="192"/>
                  <a:pt x="97" y="192"/>
                  <a:pt x="100" y="192"/>
                </a:cubicBezTo>
                <a:cubicBezTo>
                  <a:pt x="102" y="192"/>
                  <a:pt x="104" y="193"/>
                  <a:pt x="106" y="193"/>
                </a:cubicBezTo>
                <a:cubicBezTo>
                  <a:pt x="107" y="193"/>
                  <a:pt x="108" y="193"/>
                  <a:pt x="109" y="192"/>
                </a:cubicBezTo>
                <a:cubicBezTo>
                  <a:pt x="110" y="192"/>
                  <a:pt x="112" y="192"/>
                  <a:pt x="113" y="192"/>
                </a:cubicBezTo>
                <a:cubicBezTo>
                  <a:pt x="118" y="191"/>
                  <a:pt x="121" y="183"/>
                  <a:pt x="122" y="178"/>
                </a:cubicBezTo>
                <a:cubicBezTo>
                  <a:pt x="124" y="164"/>
                  <a:pt x="125" y="149"/>
                  <a:pt x="126" y="133"/>
                </a:cubicBezTo>
                <a:cubicBezTo>
                  <a:pt x="128" y="120"/>
                  <a:pt x="128" y="112"/>
                  <a:pt x="130" y="100"/>
                </a:cubicBezTo>
                <a:cubicBezTo>
                  <a:pt x="131" y="94"/>
                  <a:pt x="131" y="89"/>
                  <a:pt x="132" y="83"/>
                </a:cubicBezTo>
                <a:cubicBezTo>
                  <a:pt x="133" y="74"/>
                  <a:pt x="133" y="64"/>
                  <a:pt x="135" y="55"/>
                </a:cubicBezTo>
                <a:cubicBezTo>
                  <a:pt x="135" y="52"/>
                  <a:pt x="135" y="48"/>
                  <a:pt x="136" y="45"/>
                </a:cubicBezTo>
                <a:cubicBezTo>
                  <a:pt x="136" y="44"/>
                  <a:pt x="137" y="43"/>
                  <a:pt x="137" y="42"/>
                </a:cubicBezTo>
                <a:cubicBezTo>
                  <a:pt x="137" y="38"/>
                  <a:pt x="138" y="34"/>
                  <a:pt x="139" y="30"/>
                </a:cubicBezTo>
                <a:cubicBezTo>
                  <a:pt x="139" y="29"/>
                  <a:pt x="139" y="28"/>
                  <a:pt x="139" y="27"/>
                </a:cubicBezTo>
                <a:cubicBezTo>
                  <a:pt x="140" y="22"/>
                  <a:pt x="138" y="19"/>
                  <a:pt x="136" y="17"/>
                </a:cubicBezTo>
                <a:cubicBezTo>
                  <a:pt x="136" y="17"/>
                  <a:pt x="136" y="17"/>
                  <a:pt x="136" y="17"/>
                </a:cubicBezTo>
                <a:cubicBezTo>
                  <a:pt x="136" y="17"/>
                  <a:pt x="135" y="17"/>
                  <a:pt x="135" y="17"/>
                </a:cubicBezTo>
                <a:cubicBezTo>
                  <a:pt x="134" y="18"/>
                  <a:pt x="135" y="20"/>
                  <a:pt x="135" y="21"/>
                </a:cubicBezTo>
                <a:cubicBezTo>
                  <a:pt x="135" y="24"/>
                  <a:pt x="134" y="26"/>
                  <a:pt x="134" y="28"/>
                </a:cubicBezTo>
                <a:cubicBezTo>
                  <a:pt x="134" y="34"/>
                  <a:pt x="133" y="40"/>
                  <a:pt x="133" y="46"/>
                </a:cubicBezTo>
                <a:cubicBezTo>
                  <a:pt x="132" y="51"/>
                  <a:pt x="132" y="56"/>
                  <a:pt x="131" y="60"/>
                </a:cubicBezTo>
                <a:cubicBezTo>
                  <a:pt x="130" y="66"/>
                  <a:pt x="130" y="71"/>
                  <a:pt x="129" y="75"/>
                </a:cubicBezTo>
                <a:cubicBezTo>
                  <a:pt x="128" y="85"/>
                  <a:pt x="127" y="92"/>
                  <a:pt x="126" y="100"/>
                </a:cubicBezTo>
                <a:cubicBezTo>
                  <a:pt x="125" y="107"/>
                  <a:pt x="125" y="114"/>
                  <a:pt x="123" y="122"/>
                </a:cubicBezTo>
                <a:cubicBezTo>
                  <a:pt x="124" y="126"/>
                  <a:pt x="123" y="130"/>
                  <a:pt x="123" y="133"/>
                </a:cubicBezTo>
                <a:cubicBezTo>
                  <a:pt x="121" y="143"/>
                  <a:pt x="121" y="154"/>
                  <a:pt x="120" y="164"/>
                </a:cubicBezTo>
                <a:cubicBezTo>
                  <a:pt x="119" y="167"/>
                  <a:pt x="119" y="170"/>
                  <a:pt x="119" y="173"/>
                </a:cubicBezTo>
                <a:cubicBezTo>
                  <a:pt x="118" y="173"/>
                  <a:pt x="118" y="175"/>
                  <a:pt x="118" y="175"/>
                </a:cubicBezTo>
                <a:cubicBezTo>
                  <a:pt x="118" y="176"/>
                  <a:pt x="117" y="178"/>
                  <a:pt x="117" y="180"/>
                </a:cubicBezTo>
                <a:cubicBezTo>
                  <a:pt x="116" y="182"/>
                  <a:pt x="115" y="184"/>
                  <a:pt x="115" y="186"/>
                </a:cubicBezTo>
                <a:cubicBezTo>
                  <a:pt x="113" y="188"/>
                  <a:pt x="109" y="191"/>
                  <a:pt x="105" y="191"/>
                </a:cubicBezTo>
                <a:cubicBezTo>
                  <a:pt x="105" y="191"/>
                  <a:pt x="104" y="191"/>
                  <a:pt x="103" y="191"/>
                </a:cubicBezTo>
                <a:cubicBezTo>
                  <a:pt x="102" y="191"/>
                  <a:pt x="101" y="191"/>
                  <a:pt x="101" y="191"/>
                </a:cubicBezTo>
                <a:cubicBezTo>
                  <a:pt x="100" y="191"/>
                  <a:pt x="99" y="190"/>
                  <a:pt x="99" y="190"/>
                </a:cubicBezTo>
                <a:cubicBezTo>
                  <a:pt x="98" y="190"/>
                  <a:pt x="96" y="190"/>
                  <a:pt x="95" y="189"/>
                </a:cubicBezTo>
                <a:cubicBezTo>
                  <a:pt x="94" y="189"/>
                  <a:pt x="93" y="189"/>
                  <a:pt x="92" y="189"/>
                </a:cubicBezTo>
                <a:cubicBezTo>
                  <a:pt x="91" y="188"/>
                  <a:pt x="90" y="189"/>
                  <a:pt x="89" y="189"/>
                </a:cubicBezTo>
                <a:cubicBezTo>
                  <a:pt x="86" y="188"/>
                  <a:pt x="83" y="187"/>
                  <a:pt x="80" y="187"/>
                </a:cubicBezTo>
                <a:cubicBezTo>
                  <a:pt x="77" y="187"/>
                  <a:pt x="73" y="186"/>
                  <a:pt x="70" y="186"/>
                </a:cubicBezTo>
                <a:cubicBezTo>
                  <a:pt x="68" y="186"/>
                  <a:pt x="66" y="185"/>
                  <a:pt x="64" y="186"/>
                </a:cubicBezTo>
                <a:cubicBezTo>
                  <a:pt x="63" y="185"/>
                  <a:pt x="61" y="185"/>
                  <a:pt x="60" y="185"/>
                </a:cubicBezTo>
                <a:cubicBezTo>
                  <a:pt x="58" y="185"/>
                  <a:pt x="56" y="185"/>
                  <a:pt x="54" y="185"/>
                </a:cubicBezTo>
                <a:cubicBezTo>
                  <a:pt x="51" y="184"/>
                  <a:pt x="47" y="183"/>
                  <a:pt x="44" y="183"/>
                </a:cubicBezTo>
                <a:cubicBezTo>
                  <a:pt x="37" y="183"/>
                  <a:pt x="29" y="182"/>
                  <a:pt x="23" y="181"/>
                </a:cubicBezTo>
                <a:cubicBezTo>
                  <a:pt x="22" y="181"/>
                  <a:pt x="20" y="181"/>
                  <a:pt x="18" y="181"/>
                </a:cubicBezTo>
                <a:cubicBezTo>
                  <a:pt x="14" y="180"/>
                  <a:pt x="11" y="181"/>
                  <a:pt x="8" y="181"/>
                </a:cubicBezTo>
                <a:cubicBezTo>
                  <a:pt x="8" y="180"/>
                  <a:pt x="7" y="180"/>
                  <a:pt x="6" y="179"/>
                </a:cubicBezTo>
                <a:cubicBezTo>
                  <a:pt x="4" y="176"/>
                  <a:pt x="4" y="173"/>
                  <a:pt x="4" y="169"/>
                </a:cubicBezTo>
                <a:cubicBezTo>
                  <a:pt x="3" y="172"/>
                  <a:pt x="3" y="177"/>
                  <a:pt x="4" y="180"/>
                </a:cubicBezTo>
                <a:cubicBezTo>
                  <a:pt x="10" y="182"/>
                  <a:pt x="15" y="183"/>
                  <a:pt x="20" y="18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84" name="Freeform 351"/>
          <p:cNvSpPr>
            <a:spLocks noEditPoints="1"/>
          </p:cNvSpPr>
          <p:nvPr/>
        </p:nvSpPr>
        <p:spPr bwMode="auto">
          <a:xfrm>
            <a:off x="3497263" y="1519238"/>
            <a:ext cx="150812" cy="42862"/>
          </a:xfrm>
          <a:custGeom>
            <a:avLst/>
            <a:gdLst>
              <a:gd name="T0" fmla="*/ 46 w 48"/>
              <a:gd name="T1" fmla="*/ 13 h 14"/>
              <a:gd name="T2" fmla="*/ 32 w 48"/>
              <a:gd name="T3" fmla="*/ 11 h 14"/>
              <a:gd name="T4" fmla="*/ 17 w 48"/>
              <a:gd name="T5" fmla="*/ 11 h 14"/>
              <a:gd name="T6" fmla="*/ 9 w 48"/>
              <a:gd name="T7" fmla="*/ 10 h 14"/>
              <a:gd name="T8" fmla="*/ 5 w 48"/>
              <a:gd name="T9" fmla="*/ 10 h 14"/>
              <a:gd name="T10" fmla="*/ 1 w 48"/>
              <a:gd name="T11" fmla="*/ 8 h 14"/>
              <a:gd name="T12" fmla="*/ 0 w 48"/>
              <a:gd name="T13" fmla="*/ 3 h 14"/>
              <a:gd name="T14" fmla="*/ 12 w 48"/>
              <a:gd name="T15" fmla="*/ 2 h 14"/>
              <a:gd name="T16" fmla="*/ 27 w 48"/>
              <a:gd name="T17" fmla="*/ 3 h 14"/>
              <a:gd name="T18" fmla="*/ 39 w 48"/>
              <a:gd name="T19" fmla="*/ 4 h 14"/>
              <a:gd name="T20" fmla="*/ 48 w 48"/>
              <a:gd name="T21" fmla="*/ 8 h 14"/>
              <a:gd name="T22" fmla="*/ 48 w 48"/>
              <a:gd name="T23" fmla="*/ 10 h 14"/>
              <a:gd name="T24" fmla="*/ 46 w 48"/>
              <a:gd name="T25" fmla="*/ 13 h 14"/>
              <a:gd name="T26" fmla="*/ 3 w 48"/>
              <a:gd name="T27" fmla="*/ 7 h 14"/>
              <a:gd name="T28" fmla="*/ 5 w 48"/>
              <a:gd name="T29" fmla="*/ 6 h 14"/>
              <a:gd name="T30" fmla="*/ 5 w 48"/>
              <a:gd name="T31" fmla="*/ 4 h 14"/>
              <a:gd name="T32" fmla="*/ 3 w 48"/>
              <a:gd name="T33" fmla="*/ 7 h 14"/>
              <a:gd name="T34" fmla="*/ 7 w 48"/>
              <a:gd name="T35" fmla="*/ 6 h 14"/>
              <a:gd name="T36" fmla="*/ 8 w 48"/>
              <a:gd name="T37" fmla="*/ 4 h 14"/>
              <a:gd name="T38" fmla="*/ 6 w 48"/>
              <a:gd name="T39" fmla="*/ 4 h 14"/>
              <a:gd name="T40" fmla="*/ 7 w 48"/>
              <a:gd name="T41" fmla="*/ 6 h 14"/>
              <a:gd name="T42" fmla="*/ 9 w 48"/>
              <a:gd name="T43" fmla="*/ 4 h 14"/>
              <a:gd name="T44" fmla="*/ 9 w 48"/>
              <a:gd name="T45" fmla="*/ 6 h 14"/>
              <a:gd name="T46" fmla="*/ 11 w 48"/>
              <a:gd name="T47" fmla="*/ 6 h 14"/>
              <a:gd name="T48" fmla="*/ 11 w 48"/>
              <a:gd name="T49" fmla="*/ 4 h 14"/>
              <a:gd name="T50" fmla="*/ 9 w 48"/>
              <a:gd name="T51" fmla="*/ 4 h 14"/>
              <a:gd name="T52" fmla="*/ 13 w 48"/>
              <a:gd name="T53" fmla="*/ 4 h 14"/>
              <a:gd name="T54" fmla="*/ 13 w 48"/>
              <a:gd name="T55" fmla="*/ 7 h 14"/>
              <a:gd name="T56" fmla="*/ 16 w 48"/>
              <a:gd name="T57" fmla="*/ 7 h 14"/>
              <a:gd name="T58" fmla="*/ 16 w 48"/>
              <a:gd name="T59" fmla="*/ 5 h 14"/>
              <a:gd name="T60" fmla="*/ 13 w 48"/>
              <a:gd name="T61" fmla="*/ 4 h 14"/>
              <a:gd name="T62" fmla="*/ 27 w 48"/>
              <a:gd name="T63" fmla="*/ 5 h 14"/>
              <a:gd name="T64" fmla="*/ 27 w 48"/>
              <a:gd name="T65" fmla="*/ 8 h 14"/>
              <a:gd name="T66" fmla="*/ 29 w 48"/>
              <a:gd name="T67" fmla="*/ 4 h 14"/>
              <a:gd name="T68" fmla="*/ 27 w 48"/>
              <a:gd name="T69" fmla="*/ 5 h 14"/>
              <a:gd name="T70" fmla="*/ 31 w 48"/>
              <a:gd name="T71" fmla="*/ 9 h 14"/>
              <a:gd name="T72" fmla="*/ 34 w 48"/>
              <a:gd name="T73" fmla="*/ 9 h 14"/>
              <a:gd name="T74" fmla="*/ 33 w 48"/>
              <a:gd name="T75" fmla="*/ 4 h 14"/>
              <a:gd name="T76" fmla="*/ 30 w 48"/>
              <a:gd name="T77" fmla="*/ 4 h 14"/>
              <a:gd name="T78" fmla="*/ 31 w 48"/>
              <a:gd name="T79" fmla="*/ 9 h 14"/>
              <a:gd name="T80" fmla="*/ 22 w 48"/>
              <a:gd name="T81" fmla="*/ 5 h 14"/>
              <a:gd name="T82" fmla="*/ 23 w 48"/>
              <a:gd name="T83" fmla="*/ 8 h 14"/>
              <a:gd name="T84" fmla="*/ 25 w 48"/>
              <a:gd name="T85" fmla="*/ 8 h 14"/>
              <a:gd name="T86" fmla="*/ 25 w 48"/>
              <a:gd name="T87" fmla="*/ 4 h 14"/>
              <a:gd name="T88" fmla="*/ 22 w 48"/>
              <a:gd name="T89" fmla="*/ 5 h 14"/>
              <a:gd name="T90" fmla="*/ 36 w 48"/>
              <a:gd name="T91" fmla="*/ 9 h 14"/>
              <a:gd name="T92" fmla="*/ 38 w 48"/>
              <a:gd name="T93" fmla="*/ 9 h 14"/>
              <a:gd name="T94" fmla="*/ 39 w 48"/>
              <a:gd name="T95" fmla="*/ 5 h 14"/>
              <a:gd name="T96" fmla="*/ 34 w 48"/>
              <a:gd name="T97" fmla="*/ 4 h 14"/>
              <a:gd name="T98" fmla="*/ 36 w 48"/>
              <a:gd name="T99" fmla="*/ 9 h 14"/>
              <a:gd name="T100" fmla="*/ 18 w 48"/>
              <a:gd name="T101" fmla="*/ 7 h 14"/>
              <a:gd name="T102" fmla="*/ 21 w 48"/>
              <a:gd name="T103" fmla="*/ 8 h 14"/>
              <a:gd name="T104" fmla="*/ 21 w 48"/>
              <a:gd name="T105" fmla="*/ 5 h 14"/>
              <a:gd name="T106" fmla="*/ 18 w 48"/>
              <a:gd name="T107" fmla="*/ 5 h 14"/>
              <a:gd name="T108" fmla="*/ 18 w 48"/>
              <a:gd name="T109" fmla="*/ 7 h 14"/>
              <a:gd name="T110" fmla="*/ 40 w 48"/>
              <a:gd name="T111" fmla="*/ 9 h 14"/>
              <a:gd name="T112" fmla="*/ 42 w 48"/>
              <a:gd name="T113" fmla="*/ 10 h 14"/>
              <a:gd name="T114" fmla="*/ 43 w 48"/>
              <a:gd name="T115" fmla="*/ 5 h 14"/>
              <a:gd name="T116" fmla="*/ 40 w 48"/>
              <a:gd name="T117" fmla="*/ 5 h 14"/>
              <a:gd name="T118" fmla="*/ 40 w 48"/>
              <a:gd name="T119" fmla="*/ 9 h 14"/>
              <a:gd name="T120" fmla="*/ 44 w 48"/>
              <a:gd name="T121" fmla="*/ 10 h 14"/>
              <a:gd name="T122" fmla="*/ 44 w 48"/>
              <a:gd name="T123" fmla="*/ 6 h 14"/>
              <a:gd name="T124" fmla="*/ 44 w 48"/>
              <a:gd name="T125" fmla="*/ 1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8" h="14">
                <a:moveTo>
                  <a:pt x="46" y="13"/>
                </a:moveTo>
                <a:cubicBezTo>
                  <a:pt x="41" y="14"/>
                  <a:pt x="37" y="12"/>
                  <a:pt x="32" y="11"/>
                </a:cubicBezTo>
                <a:cubicBezTo>
                  <a:pt x="27" y="11"/>
                  <a:pt x="23" y="12"/>
                  <a:pt x="17" y="11"/>
                </a:cubicBezTo>
                <a:cubicBezTo>
                  <a:pt x="14" y="11"/>
                  <a:pt x="12" y="10"/>
                  <a:pt x="9" y="10"/>
                </a:cubicBezTo>
                <a:cubicBezTo>
                  <a:pt x="8" y="10"/>
                  <a:pt x="6" y="10"/>
                  <a:pt x="5" y="10"/>
                </a:cubicBezTo>
                <a:cubicBezTo>
                  <a:pt x="3" y="10"/>
                  <a:pt x="2" y="9"/>
                  <a:pt x="1" y="8"/>
                </a:cubicBezTo>
                <a:cubicBezTo>
                  <a:pt x="1" y="7"/>
                  <a:pt x="0" y="5"/>
                  <a:pt x="0" y="3"/>
                </a:cubicBezTo>
                <a:cubicBezTo>
                  <a:pt x="3" y="0"/>
                  <a:pt x="7" y="3"/>
                  <a:pt x="12" y="2"/>
                </a:cubicBezTo>
                <a:cubicBezTo>
                  <a:pt x="16" y="3"/>
                  <a:pt x="22" y="3"/>
                  <a:pt x="27" y="3"/>
                </a:cubicBezTo>
                <a:cubicBezTo>
                  <a:pt x="32" y="3"/>
                  <a:pt x="35" y="3"/>
                  <a:pt x="39" y="4"/>
                </a:cubicBezTo>
                <a:cubicBezTo>
                  <a:pt x="43" y="4"/>
                  <a:pt x="46" y="5"/>
                  <a:pt x="48" y="8"/>
                </a:cubicBezTo>
                <a:cubicBezTo>
                  <a:pt x="48" y="9"/>
                  <a:pt x="48" y="9"/>
                  <a:pt x="48" y="10"/>
                </a:cubicBezTo>
                <a:cubicBezTo>
                  <a:pt x="47" y="11"/>
                  <a:pt x="46" y="11"/>
                  <a:pt x="46" y="13"/>
                </a:cubicBezTo>
                <a:close/>
                <a:moveTo>
                  <a:pt x="3" y="7"/>
                </a:moveTo>
                <a:cubicBezTo>
                  <a:pt x="4" y="6"/>
                  <a:pt x="4" y="7"/>
                  <a:pt x="5" y="6"/>
                </a:cubicBezTo>
                <a:cubicBezTo>
                  <a:pt x="4" y="5"/>
                  <a:pt x="5" y="5"/>
                  <a:pt x="5" y="4"/>
                </a:cubicBezTo>
                <a:cubicBezTo>
                  <a:pt x="3" y="3"/>
                  <a:pt x="1" y="5"/>
                  <a:pt x="3" y="7"/>
                </a:cubicBezTo>
                <a:close/>
                <a:moveTo>
                  <a:pt x="7" y="6"/>
                </a:moveTo>
                <a:cubicBezTo>
                  <a:pt x="8" y="5"/>
                  <a:pt x="7" y="5"/>
                  <a:pt x="8" y="4"/>
                </a:cubicBezTo>
                <a:cubicBezTo>
                  <a:pt x="7" y="4"/>
                  <a:pt x="7" y="3"/>
                  <a:pt x="6" y="4"/>
                </a:cubicBezTo>
                <a:cubicBezTo>
                  <a:pt x="6" y="5"/>
                  <a:pt x="6" y="6"/>
                  <a:pt x="7" y="6"/>
                </a:cubicBezTo>
                <a:close/>
                <a:moveTo>
                  <a:pt x="9" y="4"/>
                </a:moveTo>
                <a:cubicBezTo>
                  <a:pt x="9" y="5"/>
                  <a:pt x="9" y="6"/>
                  <a:pt x="9" y="6"/>
                </a:cubicBezTo>
                <a:cubicBezTo>
                  <a:pt x="10" y="6"/>
                  <a:pt x="11" y="7"/>
                  <a:pt x="11" y="6"/>
                </a:cubicBezTo>
                <a:cubicBezTo>
                  <a:pt x="11" y="5"/>
                  <a:pt x="12" y="5"/>
                  <a:pt x="11" y="4"/>
                </a:cubicBezTo>
                <a:cubicBezTo>
                  <a:pt x="11" y="4"/>
                  <a:pt x="9" y="4"/>
                  <a:pt x="9" y="4"/>
                </a:cubicBezTo>
                <a:close/>
                <a:moveTo>
                  <a:pt x="13" y="4"/>
                </a:moveTo>
                <a:cubicBezTo>
                  <a:pt x="12" y="5"/>
                  <a:pt x="13" y="6"/>
                  <a:pt x="13" y="7"/>
                </a:cubicBezTo>
                <a:cubicBezTo>
                  <a:pt x="14" y="7"/>
                  <a:pt x="15" y="7"/>
                  <a:pt x="16" y="7"/>
                </a:cubicBezTo>
                <a:cubicBezTo>
                  <a:pt x="16" y="6"/>
                  <a:pt x="17" y="6"/>
                  <a:pt x="16" y="5"/>
                </a:cubicBezTo>
                <a:cubicBezTo>
                  <a:pt x="15" y="5"/>
                  <a:pt x="13" y="4"/>
                  <a:pt x="13" y="4"/>
                </a:cubicBezTo>
                <a:close/>
                <a:moveTo>
                  <a:pt x="27" y="5"/>
                </a:moveTo>
                <a:cubicBezTo>
                  <a:pt x="27" y="6"/>
                  <a:pt x="27" y="7"/>
                  <a:pt x="27" y="8"/>
                </a:cubicBezTo>
                <a:cubicBezTo>
                  <a:pt x="30" y="10"/>
                  <a:pt x="29" y="6"/>
                  <a:pt x="29" y="4"/>
                </a:cubicBezTo>
                <a:cubicBezTo>
                  <a:pt x="29" y="5"/>
                  <a:pt x="27" y="4"/>
                  <a:pt x="27" y="5"/>
                </a:cubicBezTo>
                <a:close/>
                <a:moveTo>
                  <a:pt x="31" y="9"/>
                </a:moveTo>
                <a:cubicBezTo>
                  <a:pt x="32" y="9"/>
                  <a:pt x="33" y="9"/>
                  <a:pt x="34" y="9"/>
                </a:cubicBezTo>
                <a:cubicBezTo>
                  <a:pt x="34" y="8"/>
                  <a:pt x="33" y="5"/>
                  <a:pt x="33" y="4"/>
                </a:cubicBezTo>
                <a:cubicBezTo>
                  <a:pt x="32" y="4"/>
                  <a:pt x="31" y="4"/>
                  <a:pt x="30" y="4"/>
                </a:cubicBezTo>
                <a:cubicBezTo>
                  <a:pt x="31" y="6"/>
                  <a:pt x="31" y="7"/>
                  <a:pt x="31" y="9"/>
                </a:cubicBezTo>
                <a:close/>
                <a:moveTo>
                  <a:pt x="22" y="5"/>
                </a:moveTo>
                <a:cubicBezTo>
                  <a:pt x="22" y="6"/>
                  <a:pt x="23" y="7"/>
                  <a:pt x="23" y="8"/>
                </a:cubicBezTo>
                <a:cubicBezTo>
                  <a:pt x="23" y="8"/>
                  <a:pt x="24" y="8"/>
                  <a:pt x="25" y="8"/>
                </a:cubicBezTo>
                <a:cubicBezTo>
                  <a:pt x="25" y="7"/>
                  <a:pt x="26" y="6"/>
                  <a:pt x="25" y="4"/>
                </a:cubicBezTo>
                <a:cubicBezTo>
                  <a:pt x="24" y="5"/>
                  <a:pt x="23" y="5"/>
                  <a:pt x="22" y="5"/>
                </a:cubicBezTo>
                <a:close/>
                <a:moveTo>
                  <a:pt x="36" y="9"/>
                </a:moveTo>
                <a:cubicBezTo>
                  <a:pt x="36" y="9"/>
                  <a:pt x="37" y="10"/>
                  <a:pt x="38" y="9"/>
                </a:cubicBezTo>
                <a:cubicBezTo>
                  <a:pt x="38" y="8"/>
                  <a:pt x="39" y="7"/>
                  <a:pt x="39" y="5"/>
                </a:cubicBezTo>
                <a:cubicBezTo>
                  <a:pt x="37" y="5"/>
                  <a:pt x="36" y="5"/>
                  <a:pt x="34" y="4"/>
                </a:cubicBezTo>
                <a:cubicBezTo>
                  <a:pt x="35" y="6"/>
                  <a:pt x="35" y="8"/>
                  <a:pt x="36" y="9"/>
                </a:cubicBezTo>
                <a:close/>
                <a:moveTo>
                  <a:pt x="18" y="7"/>
                </a:moveTo>
                <a:cubicBezTo>
                  <a:pt x="19" y="7"/>
                  <a:pt x="21" y="8"/>
                  <a:pt x="21" y="8"/>
                </a:cubicBezTo>
                <a:cubicBezTo>
                  <a:pt x="21" y="7"/>
                  <a:pt x="21" y="6"/>
                  <a:pt x="21" y="5"/>
                </a:cubicBezTo>
                <a:cubicBezTo>
                  <a:pt x="20" y="5"/>
                  <a:pt x="19" y="5"/>
                  <a:pt x="18" y="5"/>
                </a:cubicBezTo>
                <a:cubicBezTo>
                  <a:pt x="18" y="6"/>
                  <a:pt x="18" y="6"/>
                  <a:pt x="18" y="7"/>
                </a:cubicBezTo>
                <a:close/>
                <a:moveTo>
                  <a:pt x="40" y="9"/>
                </a:moveTo>
                <a:cubicBezTo>
                  <a:pt x="41" y="10"/>
                  <a:pt x="41" y="9"/>
                  <a:pt x="42" y="10"/>
                </a:cubicBezTo>
                <a:cubicBezTo>
                  <a:pt x="43" y="8"/>
                  <a:pt x="43" y="7"/>
                  <a:pt x="43" y="5"/>
                </a:cubicBezTo>
                <a:cubicBezTo>
                  <a:pt x="42" y="5"/>
                  <a:pt x="41" y="5"/>
                  <a:pt x="40" y="5"/>
                </a:cubicBezTo>
                <a:cubicBezTo>
                  <a:pt x="40" y="7"/>
                  <a:pt x="40" y="8"/>
                  <a:pt x="40" y="9"/>
                </a:cubicBezTo>
                <a:close/>
                <a:moveTo>
                  <a:pt x="44" y="10"/>
                </a:moveTo>
                <a:cubicBezTo>
                  <a:pt x="46" y="8"/>
                  <a:pt x="45" y="7"/>
                  <a:pt x="44" y="6"/>
                </a:cubicBezTo>
                <a:cubicBezTo>
                  <a:pt x="44" y="7"/>
                  <a:pt x="44" y="9"/>
                  <a:pt x="44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85" name="Freeform 352"/>
          <p:cNvSpPr>
            <a:spLocks noEditPoints="1"/>
          </p:cNvSpPr>
          <p:nvPr/>
        </p:nvSpPr>
        <p:spPr bwMode="auto">
          <a:xfrm>
            <a:off x="3376613" y="1771650"/>
            <a:ext cx="66675" cy="44450"/>
          </a:xfrm>
          <a:custGeom>
            <a:avLst/>
            <a:gdLst>
              <a:gd name="T0" fmla="*/ 21 w 21"/>
              <a:gd name="T1" fmla="*/ 4 h 14"/>
              <a:gd name="T2" fmla="*/ 19 w 21"/>
              <a:gd name="T3" fmla="*/ 13 h 14"/>
              <a:gd name="T4" fmla="*/ 17 w 21"/>
              <a:gd name="T5" fmla="*/ 14 h 14"/>
              <a:gd name="T6" fmla="*/ 6 w 21"/>
              <a:gd name="T7" fmla="*/ 12 h 14"/>
              <a:gd name="T8" fmla="*/ 1 w 21"/>
              <a:gd name="T9" fmla="*/ 12 h 14"/>
              <a:gd name="T10" fmla="*/ 1 w 21"/>
              <a:gd name="T11" fmla="*/ 6 h 14"/>
              <a:gd name="T12" fmla="*/ 3 w 21"/>
              <a:gd name="T13" fmla="*/ 1 h 14"/>
              <a:gd name="T14" fmla="*/ 14 w 21"/>
              <a:gd name="T15" fmla="*/ 1 h 14"/>
              <a:gd name="T16" fmla="*/ 18 w 21"/>
              <a:gd name="T17" fmla="*/ 2 h 14"/>
              <a:gd name="T18" fmla="*/ 21 w 21"/>
              <a:gd name="T19" fmla="*/ 4 h 14"/>
              <a:gd name="T20" fmla="*/ 4 w 21"/>
              <a:gd name="T21" fmla="*/ 2 h 14"/>
              <a:gd name="T22" fmla="*/ 2 w 21"/>
              <a:gd name="T23" fmla="*/ 9 h 14"/>
              <a:gd name="T24" fmla="*/ 17 w 21"/>
              <a:gd name="T25" fmla="*/ 12 h 14"/>
              <a:gd name="T26" fmla="*/ 18 w 21"/>
              <a:gd name="T27" fmla="*/ 4 h 14"/>
              <a:gd name="T28" fmla="*/ 4 w 21"/>
              <a:gd name="T29" fmla="*/ 2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1" h="14">
                <a:moveTo>
                  <a:pt x="21" y="4"/>
                </a:moveTo>
                <a:cubicBezTo>
                  <a:pt x="19" y="7"/>
                  <a:pt x="20" y="10"/>
                  <a:pt x="19" y="13"/>
                </a:cubicBezTo>
                <a:cubicBezTo>
                  <a:pt x="18" y="13"/>
                  <a:pt x="17" y="13"/>
                  <a:pt x="17" y="14"/>
                </a:cubicBezTo>
                <a:cubicBezTo>
                  <a:pt x="13" y="13"/>
                  <a:pt x="10" y="12"/>
                  <a:pt x="6" y="12"/>
                </a:cubicBezTo>
                <a:cubicBezTo>
                  <a:pt x="4" y="12"/>
                  <a:pt x="3" y="13"/>
                  <a:pt x="1" y="12"/>
                </a:cubicBezTo>
                <a:cubicBezTo>
                  <a:pt x="0" y="10"/>
                  <a:pt x="1" y="8"/>
                  <a:pt x="1" y="6"/>
                </a:cubicBezTo>
                <a:cubicBezTo>
                  <a:pt x="1" y="3"/>
                  <a:pt x="0" y="1"/>
                  <a:pt x="3" y="1"/>
                </a:cubicBezTo>
                <a:cubicBezTo>
                  <a:pt x="6" y="0"/>
                  <a:pt x="10" y="1"/>
                  <a:pt x="14" y="1"/>
                </a:cubicBezTo>
                <a:cubicBezTo>
                  <a:pt x="16" y="1"/>
                  <a:pt x="17" y="2"/>
                  <a:pt x="18" y="2"/>
                </a:cubicBezTo>
                <a:cubicBezTo>
                  <a:pt x="19" y="3"/>
                  <a:pt x="20" y="3"/>
                  <a:pt x="21" y="4"/>
                </a:cubicBezTo>
                <a:close/>
                <a:moveTo>
                  <a:pt x="4" y="2"/>
                </a:moveTo>
                <a:cubicBezTo>
                  <a:pt x="3" y="3"/>
                  <a:pt x="2" y="6"/>
                  <a:pt x="2" y="9"/>
                </a:cubicBezTo>
                <a:cubicBezTo>
                  <a:pt x="6" y="11"/>
                  <a:pt x="13" y="11"/>
                  <a:pt x="17" y="12"/>
                </a:cubicBezTo>
                <a:cubicBezTo>
                  <a:pt x="18" y="9"/>
                  <a:pt x="18" y="6"/>
                  <a:pt x="18" y="4"/>
                </a:cubicBezTo>
                <a:cubicBezTo>
                  <a:pt x="13" y="3"/>
                  <a:pt x="10" y="2"/>
                  <a:pt x="4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86" name="Freeform 353"/>
          <p:cNvSpPr>
            <a:spLocks noEditPoints="1"/>
          </p:cNvSpPr>
          <p:nvPr/>
        </p:nvSpPr>
        <p:spPr bwMode="auto">
          <a:xfrm>
            <a:off x="3446463" y="1774825"/>
            <a:ext cx="69850" cy="47625"/>
          </a:xfrm>
          <a:custGeom>
            <a:avLst/>
            <a:gdLst>
              <a:gd name="T0" fmla="*/ 22 w 22"/>
              <a:gd name="T1" fmla="*/ 5 h 15"/>
              <a:gd name="T2" fmla="*/ 20 w 22"/>
              <a:gd name="T3" fmla="*/ 14 h 15"/>
              <a:gd name="T4" fmla="*/ 2 w 22"/>
              <a:gd name="T5" fmla="*/ 14 h 15"/>
              <a:gd name="T6" fmla="*/ 1 w 22"/>
              <a:gd name="T7" fmla="*/ 6 h 15"/>
              <a:gd name="T8" fmla="*/ 16 w 22"/>
              <a:gd name="T9" fmla="*/ 3 h 15"/>
              <a:gd name="T10" fmla="*/ 22 w 22"/>
              <a:gd name="T11" fmla="*/ 5 h 15"/>
              <a:gd name="T12" fmla="*/ 3 w 22"/>
              <a:gd name="T13" fmla="*/ 12 h 15"/>
              <a:gd name="T14" fmla="*/ 12 w 22"/>
              <a:gd name="T15" fmla="*/ 12 h 15"/>
              <a:gd name="T16" fmla="*/ 19 w 22"/>
              <a:gd name="T17" fmla="*/ 11 h 15"/>
              <a:gd name="T18" fmla="*/ 19 w 22"/>
              <a:gd name="T19" fmla="*/ 6 h 15"/>
              <a:gd name="T20" fmla="*/ 19 w 22"/>
              <a:gd name="T21" fmla="*/ 5 h 15"/>
              <a:gd name="T22" fmla="*/ 15 w 22"/>
              <a:gd name="T23" fmla="*/ 5 h 15"/>
              <a:gd name="T24" fmla="*/ 17 w 22"/>
              <a:gd name="T25" fmla="*/ 8 h 15"/>
              <a:gd name="T26" fmla="*/ 16 w 22"/>
              <a:gd name="T27" fmla="*/ 9 h 15"/>
              <a:gd name="T28" fmla="*/ 18 w 22"/>
              <a:gd name="T29" fmla="*/ 11 h 15"/>
              <a:gd name="T30" fmla="*/ 15 w 22"/>
              <a:gd name="T31" fmla="*/ 11 h 15"/>
              <a:gd name="T32" fmla="*/ 13 w 22"/>
              <a:gd name="T33" fmla="*/ 11 h 15"/>
              <a:gd name="T34" fmla="*/ 14 w 22"/>
              <a:gd name="T35" fmla="*/ 5 h 15"/>
              <a:gd name="T36" fmla="*/ 3 w 22"/>
              <a:gd name="T37" fmla="*/ 12 h 15"/>
              <a:gd name="T38" fmla="*/ 14 w 22"/>
              <a:gd name="T39" fmla="*/ 7 h 15"/>
              <a:gd name="T40" fmla="*/ 14 w 22"/>
              <a:gd name="T41" fmla="*/ 8 h 15"/>
              <a:gd name="T42" fmla="*/ 15 w 22"/>
              <a:gd name="T43" fmla="*/ 7 h 15"/>
              <a:gd name="T44" fmla="*/ 14 w 22"/>
              <a:gd name="T45" fmla="*/ 7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2" h="15">
                <a:moveTo>
                  <a:pt x="22" y="5"/>
                </a:moveTo>
                <a:cubicBezTo>
                  <a:pt x="20" y="8"/>
                  <a:pt x="21" y="12"/>
                  <a:pt x="20" y="14"/>
                </a:cubicBezTo>
                <a:cubicBezTo>
                  <a:pt x="15" y="15"/>
                  <a:pt x="8" y="13"/>
                  <a:pt x="2" y="14"/>
                </a:cubicBezTo>
                <a:cubicBezTo>
                  <a:pt x="0" y="12"/>
                  <a:pt x="0" y="8"/>
                  <a:pt x="1" y="6"/>
                </a:cubicBezTo>
                <a:cubicBezTo>
                  <a:pt x="2" y="0"/>
                  <a:pt x="12" y="2"/>
                  <a:pt x="16" y="3"/>
                </a:cubicBezTo>
                <a:cubicBezTo>
                  <a:pt x="18" y="3"/>
                  <a:pt x="20" y="3"/>
                  <a:pt x="22" y="5"/>
                </a:cubicBezTo>
                <a:close/>
                <a:moveTo>
                  <a:pt x="3" y="12"/>
                </a:moveTo>
                <a:cubicBezTo>
                  <a:pt x="5" y="11"/>
                  <a:pt x="9" y="12"/>
                  <a:pt x="12" y="12"/>
                </a:cubicBezTo>
                <a:cubicBezTo>
                  <a:pt x="14" y="13"/>
                  <a:pt x="18" y="13"/>
                  <a:pt x="19" y="11"/>
                </a:cubicBezTo>
                <a:cubicBezTo>
                  <a:pt x="20" y="9"/>
                  <a:pt x="19" y="8"/>
                  <a:pt x="19" y="6"/>
                </a:cubicBezTo>
                <a:cubicBezTo>
                  <a:pt x="19" y="6"/>
                  <a:pt x="19" y="5"/>
                  <a:pt x="19" y="5"/>
                </a:cubicBezTo>
                <a:cubicBezTo>
                  <a:pt x="18" y="5"/>
                  <a:pt x="16" y="4"/>
                  <a:pt x="15" y="5"/>
                </a:cubicBezTo>
                <a:cubicBezTo>
                  <a:pt x="16" y="5"/>
                  <a:pt x="17" y="6"/>
                  <a:pt x="17" y="8"/>
                </a:cubicBezTo>
                <a:cubicBezTo>
                  <a:pt x="17" y="8"/>
                  <a:pt x="16" y="9"/>
                  <a:pt x="16" y="9"/>
                </a:cubicBezTo>
                <a:cubicBezTo>
                  <a:pt x="17" y="10"/>
                  <a:pt x="18" y="10"/>
                  <a:pt x="18" y="11"/>
                </a:cubicBezTo>
                <a:cubicBezTo>
                  <a:pt x="17" y="11"/>
                  <a:pt x="16" y="11"/>
                  <a:pt x="15" y="11"/>
                </a:cubicBezTo>
                <a:cubicBezTo>
                  <a:pt x="14" y="11"/>
                  <a:pt x="13" y="12"/>
                  <a:pt x="13" y="11"/>
                </a:cubicBezTo>
                <a:cubicBezTo>
                  <a:pt x="13" y="9"/>
                  <a:pt x="12" y="6"/>
                  <a:pt x="14" y="5"/>
                </a:cubicBezTo>
                <a:cubicBezTo>
                  <a:pt x="8" y="3"/>
                  <a:pt x="0" y="4"/>
                  <a:pt x="3" y="12"/>
                </a:cubicBezTo>
                <a:close/>
                <a:moveTo>
                  <a:pt x="14" y="7"/>
                </a:moveTo>
                <a:cubicBezTo>
                  <a:pt x="14" y="7"/>
                  <a:pt x="14" y="7"/>
                  <a:pt x="14" y="8"/>
                </a:cubicBezTo>
                <a:cubicBezTo>
                  <a:pt x="15" y="8"/>
                  <a:pt x="15" y="7"/>
                  <a:pt x="15" y="7"/>
                </a:cubicBezTo>
                <a:cubicBezTo>
                  <a:pt x="15" y="6"/>
                  <a:pt x="15" y="6"/>
                  <a:pt x="14" y="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87" name="Freeform 354"/>
          <p:cNvSpPr/>
          <p:nvPr/>
        </p:nvSpPr>
        <p:spPr bwMode="auto">
          <a:xfrm>
            <a:off x="3414713" y="1784350"/>
            <a:ext cx="19050" cy="22225"/>
          </a:xfrm>
          <a:custGeom>
            <a:avLst/>
            <a:gdLst>
              <a:gd name="T0" fmla="*/ 4 w 6"/>
              <a:gd name="T1" fmla="*/ 3 h 7"/>
              <a:gd name="T2" fmla="*/ 3 w 6"/>
              <a:gd name="T3" fmla="*/ 2 h 7"/>
              <a:gd name="T4" fmla="*/ 1 w 6"/>
              <a:gd name="T5" fmla="*/ 4 h 7"/>
              <a:gd name="T6" fmla="*/ 4 w 6"/>
              <a:gd name="T7" fmla="*/ 5 h 7"/>
              <a:gd name="T8" fmla="*/ 5 w 6"/>
              <a:gd name="T9" fmla="*/ 5 h 7"/>
              <a:gd name="T10" fmla="*/ 1 w 6"/>
              <a:gd name="T11" fmla="*/ 6 h 7"/>
              <a:gd name="T12" fmla="*/ 0 w 6"/>
              <a:gd name="T13" fmla="*/ 2 h 7"/>
              <a:gd name="T14" fmla="*/ 4 w 6"/>
              <a:gd name="T15" fmla="*/ 3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6" h="7">
                <a:moveTo>
                  <a:pt x="4" y="3"/>
                </a:moveTo>
                <a:cubicBezTo>
                  <a:pt x="3" y="3"/>
                  <a:pt x="4" y="2"/>
                  <a:pt x="3" y="2"/>
                </a:cubicBezTo>
                <a:cubicBezTo>
                  <a:pt x="2" y="2"/>
                  <a:pt x="1" y="3"/>
                  <a:pt x="1" y="4"/>
                </a:cubicBezTo>
                <a:cubicBezTo>
                  <a:pt x="2" y="4"/>
                  <a:pt x="4" y="5"/>
                  <a:pt x="4" y="5"/>
                </a:cubicBezTo>
                <a:cubicBezTo>
                  <a:pt x="4" y="5"/>
                  <a:pt x="4" y="5"/>
                  <a:pt x="5" y="5"/>
                </a:cubicBezTo>
                <a:cubicBezTo>
                  <a:pt x="4" y="7"/>
                  <a:pt x="2" y="6"/>
                  <a:pt x="1" y="6"/>
                </a:cubicBezTo>
                <a:cubicBezTo>
                  <a:pt x="0" y="5"/>
                  <a:pt x="0" y="3"/>
                  <a:pt x="0" y="2"/>
                </a:cubicBezTo>
                <a:cubicBezTo>
                  <a:pt x="1" y="0"/>
                  <a:pt x="6" y="0"/>
                  <a:pt x="4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88" name="Freeform 355"/>
          <p:cNvSpPr/>
          <p:nvPr/>
        </p:nvSpPr>
        <p:spPr bwMode="auto">
          <a:xfrm>
            <a:off x="3455988" y="1787525"/>
            <a:ext cx="25400" cy="25400"/>
          </a:xfrm>
          <a:custGeom>
            <a:avLst/>
            <a:gdLst>
              <a:gd name="T0" fmla="*/ 4 w 8"/>
              <a:gd name="T1" fmla="*/ 3 h 8"/>
              <a:gd name="T2" fmla="*/ 2 w 8"/>
              <a:gd name="T3" fmla="*/ 7 h 8"/>
              <a:gd name="T4" fmla="*/ 1 w 8"/>
              <a:gd name="T5" fmla="*/ 6 h 8"/>
              <a:gd name="T6" fmla="*/ 0 w 8"/>
              <a:gd name="T7" fmla="*/ 6 h 8"/>
              <a:gd name="T8" fmla="*/ 3 w 8"/>
              <a:gd name="T9" fmla="*/ 0 h 8"/>
              <a:gd name="T10" fmla="*/ 5 w 8"/>
              <a:gd name="T11" fmla="*/ 4 h 8"/>
              <a:gd name="T12" fmla="*/ 7 w 8"/>
              <a:gd name="T13" fmla="*/ 1 h 8"/>
              <a:gd name="T14" fmla="*/ 8 w 8"/>
              <a:gd name="T15" fmla="*/ 8 h 8"/>
              <a:gd name="T16" fmla="*/ 7 w 8"/>
              <a:gd name="T17" fmla="*/ 8 h 8"/>
              <a:gd name="T18" fmla="*/ 7 w 8"/>
              <a:gd name="T19" fmla="*/ 4 h 8"/>
              <a:gd name="T20" fmla="*/ 4 w 8"/>
              <a:gd name="T21" fmla="*/ 6 h 8"/>
              <a:gd name="T22" fmla="*/ 4 w 8"/>
              <a:gd name="T23" fmla="*/ 3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8" h="8">
                <a:moveTo>
                  <a:pt x="4" y="3"/>
                </a:moveTo>
                <a:cubicBezTo>
                  <a:pt x="3" y="4"/>
                  <a:pt x="3" y="6"/>
                  <a:pt x="2" y="7"/>
                </a:cubicBezTo>
                <a:cubicBezTo>
                  <a:pt x="1" y="7"/>
                  <a:pt x="1" y="7"/>
                  <a:pt x="1" y="6"/>
                </a:cubicBezTo>
                <a:cubicBezTo>
                  <a:pt x="1" y="6"/>
                  <a:pt x="1" y="6"/>
                  <a:pt x="0" y="6"/>
                </a:cubicBezTo>
                <a:cubicBezTo>
                  <a:pt x="2" y="4"/>
                  <a:pt x="2" y="2"/>
                  <a:pt x="3" y="0"/>
                </a:cubicBezTo>
                <a:cubicBezTo>
                  <a:pt x="6" y="0"/>
                  <a:pt x="4" y="3"/>
                  <a:pt x="5" y="4"/>
                </a:cubicBezTo>
                <a:cubicBezTo>
                  <a:pt x="6" y="3"/>
                  <a:pt x="6" y="2"/>
                  <a:pt x="7" y="1"/>
                </a:cubicBezTo>
                <a:cubicBezTo>
                  <a:pt x="8" y="3"/>
                  <a:pt x="8" y="5"/>
                  <a:pt x="8" y="8"/>
                </a:cubicBezTo>
                <a:cubicBezTo>
                  <a:pt x="8" y="8"/>
                  <a:pt x="8" y="8"/>
                  <a:pt x="7" y="8"/>
                </a:cubicBezTo>
                <a:cubicBezTo>
                  <a:pt x="7" y="7"/>
                  <a:pt x="7" y="6"/>
                  <a:pt x="7" y="4"/>
                </a:cubicBezTo>
                <a:cubicBezTo>
                  <a:pt x="6" y="5"/>
                  <a:pt x="6" y="7"/>
                  <a:pt x="4" y="6"/>
                </a:cubicBezTo>
                <a:cubicBezTo>
                  <a:pt x="4" y="5"/>
                  <a:pt x="4" y="5"/>
                  <a:pt x="4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89" name="Freeform 356"/>
          <p:cNvSpPr>
            <a:spLocks noEditPoints="1"/>
          </p:cNvSpPr>
          <p:nvPr/>
        </p:nvSpPr>
        <p:spPr bwMode="auto">
          <a:xfrm>
            <a:off x="3578225" y="1787525"/>
            <a:ext cx="69850" cy="46038"/>
          </a:xfrm>
          <a:custGeom>
            <a:avLst/>
            <a:gdLst>
              <a:gd name="T0" fmla="*/ 22 w 22"/>
              <a:gd name="T1" fmla="*/ 4 h 15"/>
              <a:gd name="T2" fmla="*/ 21 w 22"/>
              <a:gd name="T3" fmla="*/ 13 h 15"/>
              <a:gd name="T4" fmla="*/ 17 w 22"/>
              <a:gd name="T5" fmla="*/ 15 h 15"/>
              <a:gd name="T6" fmla="*/ 3 w 22"/>
              <a:gd name="T7" fmla="*/ 14 h 15"/>
              <a:gd name="T8" fmla="*/ 1 w 22"/>
              <a:gd name="T9" fmla="*/ 3 h 15"/>
              <a:gd name="T10" fmla="*/ 17 w 22"/>
              <a:gd name="T11" fmla="*/ 3 h 15"/>
              <a:gd name="T12" fmla="*/ 19 w 22"/>
              <a:gd name="T13" fmla="*/ 3 h 15"/>
              <a:gd name="T14" fmla="*/ 22 w 22"/>
              <a:gd name="T15" fmla="*/ 4 h 15"/>
              <a:gd name="T16" fmla="*/ 8 w 22"/>
              <a:gd name="T17" fmla="*/ 7 h 15"/>
              <a:gd name="T18" fmla="*/ 6 w 22"/>
              <a:gd name="T19" fmla="*/ 7 h 15"/>
              <a:gd name="T20" fmla="*/ 5 w 22"/>
              <a:gd name="T21" fmla="*/ 10 h 15"/>
              <a:gd name="T22" fmla="*/ 4 w 22"/>
              <a:gd name="T23" fmla="*/ 9 h 15"/>
              <a:gd name="T24" fmla="*/ 6 w 22"/>
              <a:gd name="T25" fmla="*/ 4 h 15"/>
              <a:gd name="T26" fmla="*/ 8 w 22"/>
              <a:gd name="T27" fmla="*/ 5 h 15"/>
              <a:gd name="T28" fmla="*/ 8 w 22"/>
              <a:gd name="T29" fmla="*/ 3 h 15"/>
              <a:gd name="T30" fmla="*/ 3 w 22"/>
              <a:gd name="T31" fmla="*/ 5 h 15"/>
              <a:gd name="T32" fmla="*/ 3 w 22"/>
              <a:gd name="T33" fmla="*/ 11 h 15"/>
              <a:gd name="T34" fmla="*/ 18 w 22"/>
              <a:gd name="T35" fmla="*/ 13 h 15"/>
              <a:gd name="T36" fmla="*/ 20 w 22"/>
              <a:gd name="T37" fmla="*/ 12 h 15"/>
              <a:gd name="T38" fmla="*/ 20 w 22"/>
              <a:gd name="T39" fmla="*/ 5 h 15"/>
              <a:gd name="T40" fmla="*/ 10 w 22"/>
              <a:gd name="T41" fmla="*/ 4 h 15"/>
              <a:gd name="T42" fmla="*/ 11 w 22"/>
              <a:gd name="T43" fmla="*/ 10 h 15"/>
              <a:gd name="T44" fmla="*/ 10 w 22"/>
              <a:gd name="T45" fmla="*/ 11 h 15"/>
              <a:gd name="T46" fmla="*/ 8 w 22"/>
              <a:gd name="T47" fmla="*/ 7 h 15"/>
              <a:gd name="T48" fmla="*/ 8 w 22"/>
              <a:gd name="T49" fmla="*/ 7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2" h="15">
                <a:moveTo>
                  <a:pt x="22" y="4"/>
                </a:moveTo>
                <a:cubicBezTo>
                  <a:pt x="21" y="6"/>
                  <a:pt x="22" y="11"/>
                  <a:pt x="21" y="13"/>
                </a:cubicBezTo>
                <a:cubicBezTo>
                  <a:pt x="20" y="15"/>
                  <a:pt x="18" y="15"/>
                  <a:pt x="17" y="15"/>
                </a:cubicBezTo>
                <a:cubicBezTo>
                  <a:pt x="13" y="14"/>
                  <a:pt x="7" y="14"/>
                  <a:pt x="3" y="14"/>
                </a:cubicBezTo>
                <a:cubicBezTo>
                  <a:pt x="0" y="12"/>
                  <a:pt x="1" y="7"/>
                  <a:pt x="1" y="3"/>
                </a:cubicBezTo>
                <a:cubicBezTo>
                  <a:pt x="5" y="0"/>
                  <a:pt x="12" y="3"/>
                  <a:pt x="17" y="3"/>
                </a:cubicBezTo>
                <a:cubicBezTo>
                  <a:pt x="18" y="3"/>
                  <a:pt x="19" y="2"/>
                  <a:pt x="19" y="3"/>
                </a:cubicBezTo>
                <a:cubicBezTo>
                  <a:pt x="20" y="3"/>
                  <a:pt x="21" y="4"/>
                  <a:pt x="22" y="4"/>
                </a:cubicBezTo>
                <a:close/>
                <a:moveTo>
                  <a:pt x="8" y="7"/>
                </a:moveTo>
                <a:cubicBezTo>
                  <a:pt x="7" y="8"/>
                  <a:pt x="7" y="8"/>
                  <a:pt x="6" y="7"/>
                </a:cubicBezTo>
                <a:cubicBezTo>
                  <a:pt x="6" y="9"/>
                  <a:pt x="6" y="10"/>
                  <a:pt x="5" y="10"/>
                </a:cubicBezTo>
                <a:cubicBezTo>
                  <a:pt x="4" y="10"/>
                  <a:pt x="4" y="10"/>
                  <a:pt x="4" y="9"/>
                </a:cubicBezTo>
                <a:cubicBezTo>
                  <a:pt x="5" y="8"/>
                  <a:pt x="5" y="5"/>
                  <a:pt x="6" y="4"/>
                </a:cubicBezTo>
                <a:cubicBezTo>
                  <a:pt x="7" y="4"/>
                  <a:pt x="7" y="5"/>
                  <a:pt x="8" y="5"/>
                </a:cubicBezTo>
                <a:cubicBezTo>
                  <a:pt x="8" y="5"/>
                  <a:pt x="9" y="4"/>
                  <a:pt x="8" y="3"/>
                </a:cubicBezTo>
                <a:cubicBezTo>
                  <a:pt x="6" y="3"/>
                  <a:pt x="4" y="3"/>
                  <a:pt x="3" y="5"/>
                </a:cubicBezTo>
                <a:cubicBezTo>
                  <a:pt x="2" y="7"/>
                  <a:pt x="2" y="10"/>
                  <a:pt x="3" y="11"/>
                </a:cubicBezTo>
                <a:cubicBezTo>
                  <a:pt x="7" y="13"/>
                  <a:pt x="14" y="12"/>
                  <a:pt x="18" y="13"/>
                </a:cubicBezTo>
                <a:cubicBezTo>
                  <a:pt x="18" y="12"/>
                  <a:pt x="19" y="12"/>
                  <a:pt x="20" y="12"/>
                </a:cubicBezTo>
                <a:cubicBezTo>
                  <a:pt x="20" y="9"/>
                  <a:pt x="20" y="8"/>
                  <a:pt x="20" y="5"/>
                </a:cubicBezTo>
                <a:cubicBezTo>
                  <a:pt x="16" y="5"/>
                  <a:pt x="13" y="3"/>
                  <a:pt x="10" y="4"/>
                </a:cubicBezTo>
                <a:cubicBezTo>
                  <a:pt x="10" y="5"/>
                  <a:pt x="10" y="9"/>
                  <a:pt x="11" y="10"/>
                </a:cubicBezTo>
                <a:cubicBezTo>
                  <a:pt x="11" y="11"/>
                  <a:pt x="10" y="11"/>
                  <a:pt x="10" y="11"/>
                </a:cubicBezTo>
                <a:cubicBezTo>
                  <a:pt x="9" y="10"/>
                  <a:pt x="9" y="7"/>
                  <a:pt x="8" y="7"/>
                </a:cubicBezTo>
                <a:cubicBezTo>
                  <a:pt x="8" y="7"/>
                  <a:pt x="8" y="7"/>
                  <a:pt x="8" y="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90" name="Freeform 357"/>
          <p:cNvSpPr/>
          <p:nvPr/>
        </p:nvSpPr>
        <p:spPr bwMode="auto">
          <a:xfrm>
            <a:off x="3686175" y="1793875"/>
            <a:ext cx="6350" cy="6350"/>
          </a:xfrm>
          <a:custGeom>
            <a:avLst/>
            <a:gdLst>
              <a:gd name="T0" fmla="*/ 2 w 2"/>
              <a:gd name="T1" fmla="*/ 0 h 2"/>
              <a:gd name="T2" fmla="*/ 2 w 2"/>
              <a:gd name="T3" fmla="*/ 2 h 2"/>
              <a:gd name="T4" fmla="*/ 0 w 2"/>
              <a:gd name="T5" fmla="*/ 0 h 2"/>
              <a:gd name="T6" fmla="*/ 2 w 2"/>
              <a:gd name="T7" fmla="*/ 0 h 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2" h="2">
                <a:moveTo>
                  <a:pt x="2" y="0"/>
                </a:moveTo>
                <a:cubicBezTo>
                  <a:pt x="2" y="0"/>
                  <a:pt x="2" y="1"/>
                  <a:pt x="2" y="2"/>
                </a:cubicBezTo>
                <a:cubicBezTo>
                  <a:pt x="0" y="2"/>
                  <a:pt x="1" y="0"/>
                  <a:pt x="0" y="0"/>
                </a:cubicBezTo>
                <a:cubicBezTo>
                  <a:pt x="0" y="0"/>
                  <a:pt x="1" y="0"/>
                  <a:pt x="2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91" name="Freeform 358"/>
          <p:cNvSpPr>
            <a:spLocks noEditPoints="1"/>
          </p:cNvSpPr>
          <p:nvPr/>
        </p:nvSpPr>
        <p:spPr bwMode="auto">
          <a:xfrm>
            <a:off x="3648075" y="1797050"/>
            <a:ext cx="66675" cy="46038"/>
          </a:xfrm>
          <a:custGeom>
            <a:avLst/>
            <a:gdLst>
              <a:gd name="T0" fmla="*/ 19 w 21"/>
              <a:gd name="T1" fmla="*/ 1 h 15"/>
              <a:gd name="T2" fmla="*/ 20 w 21"/>
              <a:gd name="T3" fmla="*/ 13 h 15"/>
              <a:gd name="T4" fmla="*/ 9 w 21"/>
              <a:gd name="T5" fmla="*/ 14 h 15"/>
              <a:gd name="T6" fmla="*/ 2 w 21"/>
              <a:gd name="T7" fmla="*/ 12 h 15"/>
              <a:gd name="T8" fmla="*/ 2 w 21"/>
              <a:gd name="T9" fmla="*/ 0 h 15"/>
              <a:gd name="T10" fmla="*/ 19 w 21"/>
              <a:gd name="T11" fmla="*/ 1 h 15"/>
              <a:gd name="T12" fmla="*/ 3 w 21"/>
              <a:gd name="T13" fmla="*/ 3 h 15"/>
              <a:gd name="T14" fmla="*/ 3 w 21"/>
              <a:gd name="T15" fmla="*/ 10 h 15"/>
              <a:gd name="T16" fmla="*/ 17 w 21"/>
              <a:gd name="T17" fmla="*/ 12 h 15"/>
              <a:gd name="T18" fmla="*/ 18 w 21"/>
              <a:gd name="T19" fmla="*/ 4 h 15"/>
              <a:gd name="T20" fmla="*/ 3 w 21"/>
              <a:gd name="T21" fmla="*/ 3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1" h="15">
                <a:moveTo>
                  <a:pt x="19" y="1"/>
                </a:moveTo>
                <a:cubicBezTo>
                  <a:pt x="21" y="3"/>
                  <a:pt x="20" y="9"/>
                  <a:pt x="20" y="13"/>
                </a:cubicBezTo>
                <a:cubicBezTo>
                  <a:pt x="18" y="15"/>
                  <a:pt x="13" y="13"/>
                  <a:pt x="9" y="14"/>
                </a:cubicBezTo>
                <a:cubicBezTo>
                  <a:pt x="7" y="13"/>
                  <a:pt x="5" y="12"/>
                  <a:pt x="2" y="12"/>
                </a:cubicBezTo>
                <a:cubicBezTo>
                  <a:pt x="0" y="8"/>
                  <a:pt x="1" y="3"/>
                  <a:pt x="2" y="0"/>
                </a:cubicBezTo>
                <a:cubicBezTo>
                  <a:pt x="7" y="0"/>
                  <a:pt x="14" y="1"/>
                  <a:pt x="19" y="1"/>
                </a:cubicBezTo>
                <a:close/>
                <a:moveTo>
                  <a:pt x="3" y="3"/>
                </a:moveTo>
                <a:cubicBezTo>
                  <a:pt x="2" y="5"/>
                  <a:pt x="2" y="8"/>
                  <a:pt x="3" y="10"/>
                </a:cubicBezTo>
                <a:cubicBezTo>
                  <a:pt x="7" y="11"/>
                  <a:pt x="11" y="12"/>
                  <a:pt x="17" y="12"/>
                </a:cubicBezTo>
                <a:cubicBezTo>
                  <a:pt x="19" y="11"/>
                  <a:pt x="18" y="7"/>
                  <a:pt x="18" y="4"/>
                </a:cubicBezTo>
                <a:cubicBezTo>
                  <a:pt x="13" y="2"/>
                  <a:pt x="8" y="2"/>
                  <a:pt x="3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92" name="Freeform 359"/>
          <p:cNvSpPr/>
          <p:nvPr/>
        </p:nvSpPr>
        <p:spPr bwMode="auto">
          <a:xfrm>
            <a:off x="3619500" y="1800225"/>
            <a:ext cx="15875" cy="22225"/>
          </a:xfrm>
          <a:custGeom>
            <a:avLst/>
            <a:gdLst>
              <a:gd name="T0" fmla="*/ 3 w 5"/>
              <a:gd name="T1" fmla="*/ 1 h 7"/>
              <a:gd name="T2" fmla="*/ 3 w 5"/>
              <a:gd name="T3" fmla="*/ 4 h 7"/>
              <a:gd name="T4" fmla="*/ 5 w 5"/>
              <a:gd name="T5" fmla="*/ 4 h 7"/>
              <a:gd name="T6" fmla="*/ 5 w 5"/>
              <a:gd name="T7" fmla="*/ 5 h 7"/>
              <a:gd name="T8" fmla="*/ 3 w 5"/>
              <a:gd name="T9" fmla="*/ 6 h 7"/>
              <a:gd name="T10" fmla="*/ 2 w 5"/>
              <a:gd name="T11" fmla="*/ 7 h 7"/>
              <a:gd name="T12" fmla="*/ 1 w 5"/>
              <a:gd name="T13" fmla="*/ 6 h 7"/>
              <a:gd name="T14" fmla="*/ 0 w 5"/>
              <a:gd name="T15" fmla="*/ 4 h 7"/>
              <a:gd name="T16" fmla="*/ 1 w 5"/>
              <a:gd name="T17" fmla="*/ 4 h 7"/>
              <a:gd name="T18" fmla="*/ 3 w 5"/>
              <a:gd name="T19" fmla="*/ 1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" h="7">
                <a:moveTo>
                  <a:pt x="3" y="1"/>
                </a:moveTo>
                <a:cubicBezTo>
                  <a:pt x="3" y="2"/>
                  <a:pt x="3" y="3"/>
                  <a:pt x="3" y="4"/>
                </a:cubicBezTo>
                <a:cubicBezTo>
                  <a:pt x="4" y="4"/>
                  <a:pt x="4" y="3"/>
                  <a:pt x="5" y="4"/>
                </a:cubicBezTo>
                <a:cubicBezTo>
                  <a:pt x="5" y="4"/>
                  <a:pt x="5" y="5"/>
                  <a:pt x="5" y="5"/>
                </a:cubicBezTo>
                <a:cubicBezTo>
                  <a:pt x="4" y="6"/>
                  <a:pt x="4" y="6"/>
                  <a:pt x="3" y="6"/>
                </a:cubicBezTo>
                <a:cubicBezTo>
                  <a:pt x="3" y="6"/>
                  <a:pt x="3" y="7"/>
                  <a:pt x="2" y="7"/>
                </a:cubicBezTo>
                <a:cubicBezTo>
                  <a:pt x="1" y="7"/>
                  <a:pt x="1" y="6"/>
                  <a:pt x="1" y="6"/>
                </a:cubicBezTo>
                <a:cubicBezTo>
                  <a:pt x="1" y="5"/>
                  <a:pt x="0" y="5"/>
                  <a:pt x="0" y="4"/>
                </a:cubicBezTo>
                <a:cubicBezTo>
                  <a:pt x="0" y="4"/>
                  <a:pt x="1" y="4"/>
                  <a:pt x="1" y="4"/>
                </a:cubicBezTo>
                <a:cubicBezTo>
                  <a:pt x="1" y="2"/>
                  <a:pt x="2" y="0"/>
                  <a:pt x="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93" name="Freeform 360"/>
          <p:cNvSpPr/>
          <p:nvPr/>
        </p:nvSpPr>
        <p:spPr bwMode="auto">
          <a:xfrm>
            <a:off x="3667125" y="1803400"/>
            <a:ext cx="22225" cy="30163"/>
          </a:xfrm>
          <a:custGeom>
            <a:avLst/>
            <a:gdLst>
              <a:gd name="T0" fmla="*/ 7 w 7"/>
              <a:gd name="T1" fmla="*/ 4 h 10"/>
              <a:gd name="T2" fmla="*/ 4 w 7"/>
              <a:gd name="T3" fmla="*/ 4 h 10"/>
              <a:gd name="T4" fmla="*/ 3 w 7"/>
              <a:gd name="T5" fmla="*/ 6 h 10"/>
              <a:gd name="T6" fmla="*/ 7 w 7"/>
              <a:gd name="T7" fmla="*/ 7 h 10"/>
              <a:gd name="T8" fmla="*/ 1 w 7"/>
              <a:gd name="T9" fmla="*/ 8 h 10"/>
              <a:gd name="T10" fmla="*/ 2 w 7"/>
              <a:gd name="T11" fmla="*/ 3 h 10"/>
              <a:gd name="T12" fmla="*/ 7 w 7"/>
              <a:gd name="T13" fmla="*/ 4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7" h="10">
                <a:moveTo>
                  <a:pt x="7" y="4"/>
                </a:moveTo>
                <a:cubicBezTo>
                  <a:pt x="6" y="4"/>
                  <a:pt x="5" y="4"/>
                  <a:pt x="4" y="4"/>
                </a:cubicBezTo>
                <a:cubicBezTo>
                  <a:pt x="3" y="4"/>
                  <a:pt x="3" y="5"/>
                  <a:pt x="3" y="6"/>
                </a:cubicBezTo>
                <a:cubicBezTo>
                  <a:pt x="4" y="7"/>
                  <a:pt x="5" y="7"/>
                  <a:pt x="7" y="7"/>
                </a:cubicBezTo>
                <a:cubicBezTo>
                  <a:pt x="7" y="10"/>
                  <a:pt x="3" y="9"/>
                  <a:pt x="1" y="8"/>
                </a:cubicBezTo>
                <a:cubicBezTo>
                  <a:pt x="0" y="5"/>
                  <a:pt x="1" y="5"/>
                  <a:pt x="2" y="3"/>
                </a:cubicBezTo>
                <a:cubicBezTo>
                  <a:pt x="4" y="2"/>
                  <a:pt x="7" y="0"/>
                  <a:pt x="7" y="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94" name="Freeform 361"/>
          <p:cNvSpPr>
            <a:spLocks noEditPoints="1"/>
          </p:cNvSpPr>
          <p:nvPr/>
        </p:nvSpPr>
        <p:spPr bwMode="auto">
          <a:xfrm>
            <a:off x="3370263" y="1819275"/>
            <a:ext cx="60325" cy="52388"/>
          </a:xfrm>
          <a:custGeom>
            <a:avLst/>
            <a:gdLst>
              <a:gd name="T0" fmla="*/ 19 w 19"/>
              <a:gd name="T1" fmla="*/ 4 h 17"/>
              <a:gd name="T2" fmla="*/ 19 w 19"/>
              <a:gd name="T3" fmla="*/ 12 h 17"/>
              <a:gd name="T4" fmla="*/ 16 w 19"/>
              <a:gd name="T5" fmla="*/ 17 h 17"/>
              <a:gd name="T6" fmla="*/ 12 w 19"/>
              <a:gd name="T7" fmla="*/ 16 h 17"/>
              <a:gd name="T8" fmla="*/ 7 w 19"/>
              <a:gd name="T9" fmla="*/ 14 h 17"/>
              <a:gd name="T10" fmla="*/ 2 w 19"/>
              <a:gd name="T11" fmla="*/ 14 h 17"/>
              <a:gd name="T12" fmla="*/ 1 w 19"/>
              <a:gd name="T13" fmla="*/ 3 h 17"/>
              <a:gd name="T14" fmla="*/ 19 w 19"/>
              <a:gd name="T15" fmla="*/ 4 h 17"/>
              <a:gd name="T16" fmla="*/ 3 w 19"/>
              <a:gd name="T17" fmla="*/ 4 h 17"/>
              <a:gd name="T18" fmla="*/ 4 w 19"/>
              <a:gd name="T19" fmla="*/ 12 h 17"/>
              <a:gd name="T20" fmla="*/ 17 w 19"/>
              <a:gd name="T21" fmla="*/ 13 h 17"/>
              <a:gd name="T22" fmla="*/ 18 w 19"/>
              <a:gd name="T23" fmla="*/ 5 h 17"/>
              <a:gd name="T24" fmla="*/ 3 w 19"/>
              <a:gd name="T25" fmla="*/ 4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9" h="17">
                <a:moveTo>
                  <a:pt x="19" y="4"/>
                </a:moveTo>
                <a:cubicBezTo>
                  <a:pt x="19" y="7"/>
                  <a:pt x="19" y="9"/>
                  <a:pt x="19" y="12"/>
                </a:cubicBezTo>
                <a:cubicBezTo>
                  <a:pt x="19" y="14"/>
                  <a:pt x="19" y="17"/>
                  <a:pt x="16" y="17"/>
                </a:cubicBezTo>
                <a:cubicBezTo>
                  <a:pt x="15" y="17"/>
                  <a:pt x="14" y="16"/>
                  <a:pt x="12" y="16"/>
                </a:cubicBezTo>
                <a:cubicBezTo>
                  <a:pt x="11" y="16"/>
                  <a:pt x="8" y="15"/>
                  <a:pt x="7" y="14"/>
                </a:cubicBezTo>
                <a:cubicBezTo>
                  <a:pt x="5" y="14"/>
                  <a:pt x="3" y="14"/>
                  <a:pt x="2" y="14"/>
                </a:cubicBezTo>
                <a:cubicBezTo>
                  <a:pt x="0" y="11"/>
                  <a:pt x="1" y="6"/>
                  <a:pt x="1" y="3"/>
                </a:cubicBezTo>
                <a:cubicBezTo>
                  <a:pt x="7" y="0"/>
                  <a:pt x="14" y="4"/>
                  <a:pt x="19" y="4"/>
                </a:cubicBezTo>
                <a:close/>
                <a:moveTo>
                  <a:pt x="3" y="4"/>
                </a:moveTo>
                <a:cubicBezTo>
                  <a:pt x="3" y="6"/>
                  <a:pt x="1" y="11"/>
                  <a:pt x="4" y="12"/>
                </a:cubicBezTo>
                <a:cubicBezTo>
                  <a:pt x="8" y="13"/>
                  <a:pt x="15" y="16"/>
                  <a:pt x="17" y="13"/>
                </a:cubicBezTo>
                <a:cubicBezTo>
                  <a:pt x="17" y="9"/>
                  <a:pt x="18" y="9"/>
                  <a:pt x="18" y="5"/>
                </a:cubicBezTo>
                <a:cubicBezTo>
                  <a:pt x="13" y="5"/>
                  <a:pt x="9" y="3"/>
                  <a:pt x="3" y="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95" name="Freeform 362"/>
          <p:cNvSpPr>
            <a:spLocks noEditPoints="1"/>
          </p:cNvSpPr>
          <p:nvPr/>
        </p:nvSpPr>
        <p:spPr bwMode="auto">
          <a:xfrm>
            <a:off x="3440113" y="1824038"/>
            <a:ext cx="69850" cy="57150"/>
          </a:xfrm>
          <a:custGeom>
            <a:avLst/>
            <a:gdLst>
              <a:gd name="T0" fmla="*/ 21 w 22"/>
              <a:gd name="T1" fmla="*/ 5 h 18"/>
              <a:gd name="T2" fmla="*/ 16 w 22"/>
              <a:gd name="T3" fmla="*/ 17 h 18"/>
              <a:gd name="T4" fmla="*/ 14 w 22"/>
              <a:gd name="T5" fmla="*/ 17 h 18"/>
              <a:gd name="T6" fmla="*/ 8 w 22"/>
              <a:gd name="T7" fmla="*/ 16 h 18"/>
              <a:gd name="T8" fmla="*/ 2 w 22"/>
              <a:gd name="T9" fmla="*/ 15 h 18"/>
              <a:gd name="T10" fmla="*/ 2 w 22"/>
              <a:gd name="T11" fmla="*/ 3 h 18"/>
              <a:gd name="T12" fmla="*/ 16 w 22"/>
              <a:gd name="T13" fmla="*/ 2 h 18"/>
              <a:gd name="T14" fmla="*/ 21 w 22"/>
              <a:gd name="T15" fmla="*/ 5 h 18"/>
              <a:gd name="T16" fmla="*/ 4 w 22"/>
              <a:gd name="T17" fmla="*/ 4 h 18"/>
              <a:gd name="T18" fmla="*/ 3 w 22"/>
              <a:gd name="T19" fmla="*/ 13 h 18"/>
              <a:gd name="T20" fmla="*/ 8 w 22"/>
              <a:gd name="T21" fmla="*/ 14 h 18"/>
              <a:gd name="T22" fmla="*/ 16 w 22"/>
              <a:gd name="T23" fmla="*/ 15 h 18"/>
              <a:gd name="T24" fmla="*/ 19 w 22"/>
              <a:gd name="T25" fmla="*/ 4 h 18"/>
              <a:gd name="T26" fmla="*/ 4 w 22"/>
              <a:gd name="T27" fmla="*/ 4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2" h="18">
                <a:moveTo>
                  <a:pt x="21" y="5"/>
                </a:moveTo>
                <a:cubicBezTo>
                  <a:pt x="20" y="10"/>
                  <a:pt x="22" y="18"/>
                  <a:pt x="16" y="17"/>
                </a:cubicBezTo>
                <a:cubicBezTo>
                  <a:pt x="15" y="17"/>
                  <a:pt x="14" y="17"/>
                  <a:pt x="14" y="17"/>
                </a:cubicBezTo>
                <a:cubicBezTo>
                  <a:pt x="12" y="17"/>
                  <a:pt x="10" y="17"/>
                  <a:pt x="8" y="16"/>
                </a:cubicBezTo>
                <a:cubicBezTo>
                  <a:pt x="6" y="16"/>
                  <a:pt x="3" y="16"/>
                  <a:pt x="2" y="15"/>
                </a:cubicBezTo>
                <a:cubicBezTo>
                  <a:pt x="0" y="12"/>
                  <a:pt x="2" y="8"/>
                  <a:pt x="2" y="3"/>
                </a:cubicBezTo>
                <a:cubicBezTo>
                  <a:pt x="5" y="0"/>
                  <a:pt x="10" y="1"/>
                  <a:pt x="16" y="2"/>
                </a:cubicBezTo>
                <a:cubicBezTo>
                  <a:pt x="18" y="2"/>
                  <a:pt x="20" y="3"/>
                  <a:pt x="21" y="5"/>
                </a:cubicBezTo>
                <a:close/>
                <a:moveTo>
                  <a:pt x="4" y="4"/>
                </a:moveTo>
                <a:cubicBezTo>
                  <a:pt x="4" y="7"/>
                  <a:pt x="1" y="10"/>
                  <a:pt x="3" y="13"/>
                </a:cubicBezTo>
                <a:cubicBezTo>
                  <a:pt x="4" y="14"/>
                  <a:pt x="6" y="14"/>
                  <a:pt x="8" y="14"/>
                </a:cubicBezTo>
                <a:cubicBezTo>
                  <a:pt x="11" y="15"/>
                  <a:pt x="15" y="16"/>
                  <a:pt x="16" y="15"/>
                </a:cubicBezTo>
                <a:cubicBezTo>
                  <a:pt x="19" y="15"/>
                  <a:pt x="20" y="7"/>
                  <a:pt x="19" y="4"/>
                </a:cubicBezTo>
                <a:cubicBezTo>
                  <a:pt x="14" y="3"/>
                  <a:pt x="8" y="2"/>
                  <a:pt x="4" y="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96" name="Freeform 363"/>
          <p:cNvSpPr>
            <a:spLocks noEditPoints="1"/>
          </p:cNvSpPr>
          <p:nvPr/>
        </p:nvSpPr>
        <p:spPr bwMode="auto">
          <a:xfrm>
            <a:off x="3506788" y="1833563"/>
            <a:ext cx="58737" cy="50800"/>
          </a:xfrm>
          <a:custGeom>
            <a:avLst/>
            <a:gdLst>
              <a:gd name="T0" fmla="*/ 19 w 19"/>
              <a:gd name="T1" fmla="*/ 3 h 16"/>
              <a:gd name="T2" fmla="*/ 18 w 19"/>
              <a:gd name="T3" fmla="*/ 15 h 16"/>
              <a:gd name="T4" fmla="*/ 16 w 19"/>
              <a:gd name="T5" fmla="*/ 16 h 16"/>
              <a:gd name="T6" fmla="*/ 2 w 19"/>
              <a:gd name="T7" fmla="*/ 14 h 16"/>
              <a:gd name="T8" fmla="*/ 2 w 19"/>
              <a:gd name="T9" fmla="*/ 2 h 16"/>
              <a:gd name="T10" fmla="*/ 4 w 19"/>
              <a:gd name="T11" fmla="*/ 0 h 16"/>
              <a:gd name="T12" fmla="*/ 19 w 19"/>
              <a:gd name="T13" fmla="*/ 3 h 16"/>
              <a:gd name="T14" fmla="*/ 5 w 19"/>
              <a:gd name="T15" fmla="*/ 3 h 16"/>
              <a:gd name="T16" fmla="*/ 3 w 19"/>
              <a:gd name="T17" fmla="*/ 12 h 16"/>
              <a:gd name="T18" fmla="*/ 16 w 19"/>
              <a:gd name="T19" fmla="*/ 14 h 16"/>
              <a:gd name="T20" fmla="*/ 17 w 19"/>
              <a:gd name="T21" fmla="*/ 4 h 16"/>
              <a:gd name="T22" fmla="*/ 5 w 19"/>
              <a:gd name="T23" fmla="*/ 3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9" h="16">
                <a:moveTo>
                  <a:pt x="19" y="3"/>
                </a:moveTo>
                <a:cubicBezTo>
                  <a:pt x="19" y="7"/>
                  <a:pt x="19" y="10"/>
                  <a:pt x="18" y="15"/>
                </a:cubicBezTo>
                <a:cubicBezTo>
                  <a:pt x="18" y="16"/>
                  <a:pt x="17" y="16"/>
                  <a:pt x="16" y="16"/>
                </a:cubicBezTo>
                <a:cubicBezTo>
                  <a:pt x="11" y="16"/>
                  <a:pt x="7" y="15"/>
                  <a:pt x="2" y="14"/>
                </a:cubicBezTo>
                <a:cubicBezTo>
                  <a:pt x="0" y="11"/>
                  <a:pt x="2" y="7"/>
                  <a:pt x="2" y="2"/>
                </a:cubicBezTo>
                <a:cubicBezTo>
                  <a:pt x="2" y="2"/>
                  <a:pt x="3" y="1"/>
                  <a:pt x="4" y="0"/>
                </a:cubicBezTo>
                <a:cubicBezTo>
                  <a:pt x="9" y="2"/>
                  <a:pt x="16" y="0"/>
                  <a:pt x="19" y="3"/>
                </a:cubicBezTo>
                <a:close/>
                <a:moveTo>
                  <a:pt x="5" y="3"/>
                </a:moveTo>
                <a:cubicBezTo>
                  <a:pt x="2" y="5"/>
                  <a:pt x="3" y="9"/>
                  <a:pt x="3" y="12"/>
                </a:cubicBezTo>
                <a:cubicBezTo>
                  <a:pt x="6" y="13"/>
                  <a:pt x="13" y="15"/>
                  <a:pt x="16" y="14"/>
                </a:cubicBezTo>
                <a:cubicBezTo>
                  <a:pt x="17" y="10"/>
                  <a:pt x="18" y="7"/>
                  <a:pt x="17" y="4"/>
                </a:cubicBezTo>
                <a:cubicBezTo>
                  <a:pt x="13" y="4"/>
                  <a:pt x="9" y="3"/>
                  <a:pt x="5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97" name="Freeform 364"/>
          <p:cNvSpPr/>
          <p:nvPr/>
        </p:nvSpPr>
        <p:spPr bwMode="auto">
          <a:xfrm>
            <a:off x="3462338" y="1833563"/>
            <a:ext cx="28575" cy="34925"/>
          </a:xfrm>
          <a:custGeom>
            <a:avLst/>
            <a:gdLst>
              <a:gd name="T0" fmla="*/ 3 w 9"/>
              <a:gd name="T1" fmla="*/ 8 h 11"/>
              <a:gd name="T2" fmla="*/ 6 w 9"/>
              <a:gd name="T3" fmla="*/ 10 h 11"/>
              <a:gd name="T4" fmla="*/ 0 w 9"/>
              <a:gd name="T5" fmla="*/ 9 h 11"/>
              <a:gd name="T6" fmla="*/ 5 w 9"/>
              <a:gd name="T7" fmla="*/ 5 h 11"/>
              <a:gd name="T8" fmla="*/ 2 w 9"/>
              <a:gd name="T9" fmla="*/ 5 h 11"/>
              <a:gd name="T10" fmla="*/ 1 w 9"/>
              <a:gd name="T11" fmla="*/ 3 h 11"/>
              <a:gd name="T12" fmla="*/ 6 w 9"/>
              <a:gd name="T13" fmla="*/ 7 h 11"/>
              <a:gd name="T14" fmla="*/ 3 w 9"/>
              <a:gd name="T15" fmla="*/ 8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9" h="11">
                <a:moveTo>
                  <a:pt x="3" y="8"/>
                </a:moveTo>
                <a:cubicBezTo>
                  <a:pt x="4" y="8"/>
                  <a:pt x="6" y="9"/>
                  <a:pt x="6" y="10"/>
                </a:cubicBezTo>
                <a:cubicBezTo>
                  <a:pt x="4" y="10"/>
                  <a:pt x="1" y="11"/>
                  <a:pt x="0" y="9"/>
                </a:cubicBezTo>
                <a:cubicBezTo>
                  <a:pt x="0" y="7"/>
                  <a:pt x="3" y="7"/>
                  <a:pt x="5" y="5"/>
                </a:cubicBezTo>
                <a:cubicBezTo>
                  <a:pt x="5" y="3"/>
                  <a:pt x="2" y="3"/>
                  <a:pt x="2" y="5"/>
                </a:cubicBezTo>
                <a:cubicBezTo>
                  <a:pt x="0" y="5"/>
                  <a:pt x="0" y="3"/>
                  <a:pt x="1" y="3"/>
                </a:cubicBezTo>
                <a:cubicBezTo>
                  <a:pt x="3" y="0"/>
                  <a:pt x="9" y="3"/>
                  <a:pt x="6" y="7"/>
                </a:cubicBezTo>
                <a:cubicBezTo>
                  <a:pt x="5" y="8"/>
                  <a:pt x="3" y="7"/>
                  <a:pt x="3" y="8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98" name="Freeform 365"/>
          <p:cNvSpPr/>
          <p:nvPr/>
        </p:nvSpPr>
        <p:spPr bwMode="auto">
          <a:xfrm>
            <a:off x="3525838" y="1843088"/>
            <a:ext cx="30162" cy="38100"/>
          </a:xfrm>
          <a:custGeom>
            <a:avLst/>
            <a:gdLst>
              <a:gd name="T0" fmla="*/ 5 w 10"/>
              <a:gd name="T1" fmla="*/ 1 h 12"/>
              <a:gd name="T2" fmla="*/ 5 w 10"/>
              <a:gd name="T3" fmla="*/ 5 h 12"/>
              <a:gd name="T4" fmla="*/ 0 w 10"/>
              <a:gd name="T5" fmla="*/ 7 h 12"/>
              <a:gd name="T6" fmla="*/ 4 w 10"/>
              <a:gd name="T7" fmla="*/ 7 h 12"/>
              <a:gd name="T8" fmla="*/ 1 w 10"/>
              <a:gd name="T9" fmla="*/ 5 h 12"/>
              <a:gd name="T10" fmla="*/ 3 w 10"/>
              <a:gd name="T11" fmla="*/ 3 h 12"/>
              <a:gd name="T12" fmla="*/ 1 w 10"/>
              <a:gd name="T13" fmla="*/ 3 h 12"/>
              <a:gd name="T14" fmla="*/ 5 w 10"/>
              <a:gd name="T15" fmla="*/ 1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0" h="12">
                <a:moveTo>
                  <a:pt x="5" y="1"/>
                </a:moveTo>
                <a:cubicBezTo>
                  <a:pt x="6" y="2"/>
                  <a:pt x="6" y="4"/>
                  <a:pt x="5" y="5"/>
                </a:cubicBezTo>
                <a:cubicBezTo>
                  <a:pt x="10" y="8"/>
                  <a:pt x="1" y="12"/>
                  <a:pt x="0" y="7"/>
                </a:cubicBezTo>
                <a:cubicBezTo>
                  <a:pt x="1" y="7"/>
                  <a:pt x="3" y="9"/>
                  <a:pt x="4" y="7"/>
                </a:cubicBezTo>
                <a:cubicBezTo>
                  <a:pt x="4" y="6"/>
                  <a:pt x="2" y="6"/>
                  <a:pt x="1" y="5"/>
                </a:cubicBezTo>
                <a:cubicBezTo>
                  <a:pt x="1" y="3"/>
                  <a:pt x="3" y="4"/>
                  <a:pt x="3" y="3"/>
                </a:cubicBezTo>
                <a:cubicBezTo>
                  <a:pt x="3" y="3"/>
                  <a:pt x="2" y="3"/>
                  <a:pt x="1" y="3"/>
                </a:cubicBezTo>
                <a:cubicBezTo>
                  <a:pt x="0" y="0"/>
                  <a:pt x="4" y="1"/>
                  <a:pt x="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199" name="Freeform 366"/>
          <p:cNvSpPr>
            <a:spLocks noEditPoints="1"/>
          </p:cNvSpPr>
          <p:nvPr/>
        </p:nvSpPr>
        <p:spPr bwMode="auto">
          <a:xfrm>
            <a:off x="3587750" y="1852613"/>
            <a:ext cx="15875" cy="15875"/>
          </a:xfrm>
          <a:custGeom>
            <a:avLst/>
            <a:gdLst>
              <a:gd name="T0" fmla="*/ 5 w 5"/>
              <a:gd name="T1" fmla="*/ 2 h 5"/>
              <a:gd name="T2" fmla="*/ 1 w 5"/>
              <a:gd name="T3" fmla="*/ 5 h 5"/>
              <a:gd name="T4" fmla="*/ 0 w 5"/>
              <a:gd name="T5" fmla="*/ 2 h 5"/>
              <a:gd name="T6" fmla="*/ 5 w 5"/>
              <a:gd name="T7" fmla="*/ 2 h 5"/>
              <a:gd name="T8" fmla="*/ 2 w 5"/>
              <a:gd name="T9" fmla="*/ 3 h 5"/>
              <a:gd name="T10" fmla="*/ 3 w 5"/>
              <a:gd name="T11" fmla="*/ 3 h 5"/>
              <a:gd name="T12" fmla="*/ 3 w 5"/>
              <a:gd name="T13" fmla="*/ 2 h 5"/>
              <a:gd name="T14" fmla="*/ 2 w 5"/>
              <a:gd name="T15" fmla="*/ 2 h 5"/>
              <a:gd name="T16" fmla="*/ 2 w 5"/>
              <a:gd name="T17" fmla="*/ 3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" h="5">
                <a:moveTo>
                  <a:pt x="5" y="2"/>
                </a:moveTo>
                <a:cubicBezTo>
                  <a:pt x="5" y="5"/>
                  <a:pt x="3" y="5"/>
                  <a:pt x="1" y="5"/>
                </a:cubicBezTo>
                <a:cubicBezTo>
                  <a:pt x="0" y="4"/>
                  <a:pt x="0" y="3"/>
                  <a:pt x="0" y="2"/>
                </a:cubicBezTo>
                <a:cubicBezTo>
                  <a:pt x="0" y="0"/>
                  <a:pt x="4" y="0"/>
                  <a:pt x="5" y="2"/>
                </a:cubicBezTo>
                <a:close/>
                <a:moveTo>
                  <a:pt x="2" y="3"/>
                </a:moveTo>
                <a:cubicBezTo>
                  <a:pt x="2" y="3"/>
                  <a:pt x="2" y="3"/>
                  <a:pt x="3" y="3"/>
                </a:cubicBezTo>
                <a:cubicBezTo>
                  <a:pt x="3" y="3"/>
                  <a:pt x="3" y="3"/>
                  <a:pt x="3" y="2"/>
                </a:cubicBezTo>
                <a:cubicBezTo>
                  <a:pt x="3" y="2"/>
                  <a:pt x="3" y="2"/>
                  <a:pt x="2" y="2"/>
                </a:cubicBezTo>
                <a:cubicBezTo>
                  <a:pt x="2" y="2"/>
                  <a:pt x="2" y="2"/>
                  <a:pt x="2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00" name="Freeform 367"/>
          <p:cNvSpPr/>
          <p:nvPr/>
        </p:nvSpPr>
        <p:spPr bwMode="auto">
          <a:xfrm>
            <a:off x="3597275" y="1852613"/>
            <a:ext cx="22225" cy="22225"/>
          </a:xfrm>
          <a:custGeom>
            <a:avLst/>
            <a:gdLst>
              <a:gd name="T0" fmla="*/ 7 w 7"/>
              <a:gd name="T1" fmla="*/ 0 h 7"/>
              <a:gd name="T2" fmla="*/ 5 w 7"/>
              <a:gd name="T3" fmla="*/ 3 h 7"/>
              <a:gd name="T4" fmla="*/ 1 w 7"/>
              <a:gd name="T5" fmla="*/ 7 h 7"/>
              <a:gd name="T6" fmla="*/ 3 w 7"/>
              <a:gd name="T7" fmla="*/ 4 h 7"/>
              <a:gd name="T8" fmla="*/ 7 w 7"/>
              <a:gd name="T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" h="7">
                <a:moveTo>
                  <a:pt x="7" y="0"/>
                </a:moveTo>
                <a:cubicBezTo>
                  <a:pt x="7" y="2"/>
                  <a:pt x="6" y="2"/>
                  <a:pt x="5" y="3"/>
                </a:cubicBezTo>
                <a:cubicBezTo>
                  <a:pt x="4" y="4"/>
                  <a:pt x="3" y="7"/>
                  <a:pt x="1" y="7"/>
                </a:cubicBezTo>
                <a:cubicBezTo>
                  <a:pt x="0" y="6"/>
                  <a:pt x="2" y="5"/>
                  <a:pt x="3" y="4"/>
                </a:cubicBezTo>
                <a:cubicBezTo>
                  <a:pt x="4" y="2"/>
                  <a:pt x="5" y="0"/>
                  <a:pt x="7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01" name="Freeform 368"/>
          <p:cNvSpPr/>
          <p:nvPr/>
        </p:nvSpPr>
        <p:spPr bwMode="auto">
          <a:xfrm>
            <a:off x="3657600" y="1865313"/>
            <a:ext cx="28575" cy="15875"/>
          </a:xfrm>
          <a:custGeom>
            <a:avLst/>
            <a:gdLst>
              <a:gd name="T0" fmla="*/ 9 w 9"/>
              <a:gd name="T1" fmla="*/ 4 h 5"/>
              <a:gd name="T2" fmla="*/ 0 w 9"/>
              <a:gd name="T3" fmla="*/ 1 h 5"/>
              <a:gd name="T4" fmla="*/ 9 w 9"/>
              <a:gd name="T5" fmla="*/ 4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9" h="5">
                <a:moveTo>
                  <a:pt x="9" y="4"/>
                </a:moveTo>
                <a:cubicBezTo>
                  <a:pt x="6" y="4"/>
                  <a:pt x="2" y="5"/>
                  <a:pt x="0" y="1"/>
                </a:cubicBezTo>
                <a:cubicBezTo>
                  <a:pt x="3" y="2"/>
                  <a:pt x="9" y="0"/>
                  <a:pt x="9" y="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02" name="Freeform 369"/>
          <p:cNvSpPr>
            <a:spLocks noEditPoints="1"/>
          </p:cNvSpPr>
          <p:nvPr/>
        </p:nvSpPr>
        <p:spPr bwMode="auto">
          <a:xfrm>
            <a:off x="3367088" y="1878013"/>
            <a:ext cx="60325" cy="50800"/>
          </a:xfrm>
          <a:custGeom>
            <a:avLst/>
            <a:gdLst>
              <a:gd name="T0" fmla="*/ 17 w 19"/>
              <a:gd name="T1" fmla="*/ 16 h 16"/>
              <a:gd name="T2" fmla="*/ 1 w 19"/>
              <a:gd name="T3" fmla="*/ 14 h 16"/>
              <a:gd name="T4" fmla="*/ 1 w 19"/>
              <a:gd name="T5" fmla="*/ 2 h 16"/>
              <a:gd name="T6" fmla="*/ 11 w 19"/>
              <a:gd name="T7" fmla="*/ 1 h 16"/>
              <a:gd name="T8" fmla="*/ 18 w 19"/>
              <a:gd name="T9" fmla="*/ 4 h 16"/>
              <a:gd name="T10" fmla="*/ 17 w 19"/>
              <a:gd name="T11" fmla="*/ 16 h 16"/>
              <a:gd name="T12" fmla="*/ 3 w 19"/>
              <a:gd name="T13" fmla="*/ 4 h 16"/>
              <a:gd name="T14" fmla="*/ 3 w 19"/>
              <a:gd name="T15" fmla="*/ 12 h 16"/>
              <a:gd name="T16" fmla="*/ 10 w 19"/>
              <a:gd name="T17" fmla="*/ 14 h 16"/>
              <a:gd name="T18" fmla="*/ 16 w 19"/>
              <a:gd name="T19" fmla="*/ 14 h 16"/>
              <a:gd name="T20" fmla="*/ 16 w 19"/>
              <a:gd name="T21" fmla="*/ 4 h 16"/>
              <a:gd name="T22" fmla="*/ 3 w 19"/>
              <a:gd name="T23" fmla="*/ 4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9" h="16">
                <a:moveTo>
                  <a:pt x="17" y="16"/>
                </a:moveTo>
                <a:cubicBezTo>
                  <a:pt x="11" y="16"/>
                  <a:pt x="7" y="14"/>
                  <a:pt x="1" y="14"/>
                </a:cubicBezTo>
                <a:cubicBezTo>
                  <a:pt x="0" y="9"/>
                  <a:pt x="1" y="5"/>
                  <a:pt x="1" y="2"/>
                </a:cubicBezTo>
                <a:cubicBezTo>
                  <a:pt x="4" y="0"/>
                  <a:pt x="7" y="1"/>
                  <a:pt x="11" y="1"/>
                </a:cubicBezTo>
                <a:cubicBezTo>
                  <a:pt x="14" y="2"/>
                  <a:pt x="17" y="2"/>
                  <a:pt x="18" y="4"/>
                </a:cubicBezTo>
                <a:cubicBezTo>
                  <a:pt x="17" y="7"/>
                  <a:pt x="19" y="12"/>
                  <a:pt x="17" y="16"/>
                </a:cubicBezTo>
                <a:close/>
                <a:moveTo>
                  <a:pt x="3" y="4"/>
                </a:moveTo>
                <a:cubicBezTo>
                  <a:pt x="3" y="7"/>
                  <a:pt x="1" y="10"/>
                  <a:pt x="3" y="12"/>
                </a:cubicBezTo>
                <a:cubicBezTo>
                  <a:pt x="5" y="12"/>
                  <a:pt x="7" y="13"/>
                  <a:pt x="10" y="14"/>
                </a:cubicBezTo>
                <a:cubicBezTo>
                  <a:pt x="12" y="14"/>
                  <a:pt x="14" y="14"/>
                  <a:pt x="16" y="14"/>
                </a:cubicBezTo>
                <a:cubicBezTo>
                  <a:pt x="17" y="11"/>
                  <a:pt x="16" y="8"/>
                  <a:pt x="16" y="4"/>
                </a:cubicBezTo>
                <a:cubicBezTo>
                  <a:pt x="12" y="4"/>
                  <a:pt x="5" y="0"/>
                  <a:pt x="3" y="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03" name="Freeform 370"/>
          <p:cNvSpPr>
            <a:spLocks noEditPoints="1"/>
          </p:cNvSpPr>
          <p:nvPr/>
        </p:nvSpPr>
        <p:spPr bwMode="auto">
          <a:xfrm>
            <a:off x="3436938" y="1884363"/>
            <a:ext cx="63500" cy="53975"/>
          </a:xfrm>
          <a:custGeom>
            <a:avLst/>
            <a:gdLst>
              <a:gd name="T0" fmla="*/ 20 w 20"/>
              <a:gd name="T1" fmla="*/ 6 h 17"/>
              <a:gd name="T2" fmla="*/ 19 w 20"/>
              <a:gd name="T3" fmla="*/ 15 h 17"/>
              <a:gd name="T4" fmla="*/ 1 w 20"/>
              <a:gd name="T5" fmla="*/ 14 h 17"/>
              <a:gd name="T6" fmla="*/ 1 w 20"/>
              <a:gd name="T7" fmla="*/ 2 h 17"/>
              <a:gd name="T8" fmla="*/ 19 w 20"/>
              <a:gd name="T9" fmla="*/ 3 h 17"/>
              <a:gd name="T10" fmla="*/ 20 w 20"/>
              <a:gd name="T11" fmla="*/ 6 h 17"/>
              <a:gd name="T12" fmla="*/ 4 w 20"/>
              <a:gd name="T13" fmla="*/ 3 h 17"/>
              <a:gd name="T14" fmla="*/ 2 w 20"/>
              <a:gd name="T15" fmla="*/ 12 h 17"/>
              <a:gd name="T16" fmla="*/ 17 w 20"/>
              <a:gd name="T17" fmla="*/ 14 h 17"/>
              <a:gd name="T18" fmla="*/ 18 w 20"/>
              <a:gd name="T19" fmla="*/ 5 h 17"/>
              <a:gd name="T20" fmla="*/ 4 w 20"/>
              <a:gd name="T21" fmla="*/ 3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0" h="17">
                <a:moveTo>
                  <a:pt x="20" y="6"/>
                </a:moveTo>
                <a:cubicBezTo>
                  <a:pt x="18" y="7"/>
                  <a:pt x="20" y="12"/>
                  <a:pt x="19" y="15"/>
                </a:cubicBezTo>
                <a:cubicBezTo>
                  <a:pt x="14" y="17"/>
                  <a:pt x="6" y="15"/>
                  <a:pt x="1" y="14"/>
                </a:cubicBezTo>
                <a:cubicBezTo>
                  <a:pt x="0" y="11"/>
                  <a:pt x="0" y="5"/>
                  <a:pt x="1" y="2"/>
                </a:cubicBezTo>
                <a:cubicBezTo>
                  <a:pt x="7" y="0"/>
                  <a:pt x="13" y="1"/>
                  <a:pt x="19" y="3"/>
                </a:cubicBezTo>
                <a:cubicBezTo>
                  <a:pt x="20" y="4"/>
                  <a:pt x="20" y="5"/>
                  <a:pt x="20" y="6"/>
                </a:cubicBezTo>
                <a:close/>
                <a:moveTo>
                  <a:pt x="4" y="3"/>
                </a:moveTo>
                <a:cubicBezTo>
                  <a:pt x="1" y="4"/>
                  <a:pt x="1" y="9"/>
                  <a:pt x="2" y="12"/>
                </a:cubicBezTo>
                <a:cubicBezTo>
                  <a:pt x="8" y="14"/>
                  <a:pt x="11" y="15"/>
                  <a:pt x="17" y="14"/>
                </a:cubicBezTo>
                <a:cubicBezTo>
                  <a:pt x="18" y="11"/>
                  <a:pt x="18" y="8"/>
                  <a:pt x="18" y="5"/>
                </a:cubicBezTo>
                <a:cubicBezTo>
                  <a:pt x="14" y="4"/>
                  <a:pt x="8" y="3"/>
                  <a:pt x="4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04" name="Freeform 371"/>
          <p:cNvSpPr>
            <a:spLocks noEditPoints="1"/>
          </p:cNvSpPr>
          <p:nvPr/>
        </p:nvSpPr>
        <p:spPr bwMode="auto">
          <a:xfrm>
            <a:off x="3382963" y="1890713"/>
            <a:ext cx="19050" cy="25400"/>
          </a:xfrm>
          <a:custGeom>
            <a:avLst/>
            <a:gdLst>
              <a:gd name="T0" fmla="*/ 6 w 6"/>
              <a:gd name="T1" fmla="*/ 0 h 8"/>
              <a:gd name="T2" fmla="*/ 5 w 6"/>
              <a:gd name="T3" fmla="*/ 8 h 8"/>
              <a:gd name="T4" fmla="*/ 4 w 6"/>
              <a:gd name="T5" fmla="*/ 8 h 8"/>
              <a:gd name="T6" fmla="*/ 0 w 6"/>
              <a:gd name="T7" fmla="*/ 6 h 8"/>
              <a:gd name="T8" fmla="*/ 3 w 6"/>
              <a:gd name="T9" fmla="*/ 2 h 8"/>
              <a:gd name="T10" fmla="*/ 4 w 6"/>
              <a:gd name="T11" fmla="*/ 0 h 8"/>
              <a:gd name="T12" fmla="*/ 6 w 6"/>
              <a:gd name="T13" fmla="*/ 0 h 8"/>
              <a:gd name="T14" fmla="*/ 3 w 6"/>
              <a:gd name="T15" fmla="*/ 4 h 8"/>
              <a:gd name="T16" fmla="*/ 4 w 6"/>
              <a:gd name="T17" fmla="*/ 5 h 8"/>
              <a:gd name="T18" fmla="*/ 5 w 6"/>
              <a:gd name="T19" fmla="*/ 3 h 8"/>
              <a:gd name="T20" fmla="*/ 3 w 6"/>
              <a:gd name="T21" fmla="*/ 4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6" h="8">
                <a:moveTo>
                  <a:pt x="6" y="0"/>
                </a:moveTo>
                <a:cubicBezTo>
                  <a:pt x="6" y="4"/>
                  <a:pt x="6" y="5"/>
                  <a:pt x="5" y="8"/>
                </a:cubicBezTo>
                <a:cubicBezTo>
                  <a:pt x="4" y="8"/>
                  <a:pt x="4" y="8"/>
                  <a:pt x="4" y="8"/>
                </a:cubicBezTo>
                <a:cubicBezTo>
                  <a:pt x="5" y="4"/>
                  <a:pt x="1" y="7"/>
                  <a:pt x="0" y="6"/>
                </a:cubicBezTo>
                <a:cubicBezTo>
                  <a:pt x="0" y="4"/>
                  <a:pt x="2" y="3"/>
                  <a:pt x="3" y="2"/>
                </a:cubicBezTo>
                <a:cubicBezTo>
                  <a:pt x="3" y="1"/>
                  <a:pt x="3" y="0"/>
                  <a:pt x="4" y="0"/>
                </a:cubicBezTo>
                <a:cubicBezTo>
                  <a:pt x="5" y="0"/>
                  <a:pt x="6" y="0"/>
                  <a:pt x="6" y="0"/>
                </a:cubicBezTo>
                <a:close/>
                <a:moveTo>
                  <a:pt x="3" y="4"/>
                </a:moveTo>
                <a:cubicBezTo>
                  <a:pt x="4" y="4"/>
                  <a:pt x="4" y="5"/>
                  <a:pt x="4" y="5"/>
                </a:cubicBezTo>
                <a:cubicBezTo>
                  <a:pt x="4" y="4"/>
                  <a:pt x="4" y="3"/>
                  <a:pt x="5" y="3"/>
                </a:cubicBezTo>
                <a:cubicBezTo>
                  <a:pt x="4" y="3"/>
                  <a:pt x="3" y="4"/>
                  <a:pt x="3" y="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05" name="Freeform 372"/>
          <p:cNvSpPr>
            <a:spLocks noEditPoints="1"/>
          </p:cNvSpPr>
          <p:nvPr/>
        </p:nvSpPr>
        <p:spPr bwMode="auto">
          <a:xfrm>
            <a:off x="3503613" y="1893888"/>
            <a:ext cx="55562" cy="50800"/>
          </a:xfrm>
          <a:custGeom>
            <a:avLst/>
            <a:gdLst>
              <a:gd name="T0" fmla="*/ 18 w 18"/>
              <a:gd name="T1" fmla="*/ 2 h 16"/>
              <a:gd name="T2" fmla="*/ 18 w 18"/>
              <a:gd name="T3" fmla="*/ 14 h 16"/>
              <a:gd name="T4" fmla="*/ 16 w 18"/>
              <a:gd name="T5" fmla="*/ 16 h 16"/>
              <a:gd name="T6" fmla="*/ 1 w 18"/>
              <a:gd name="T7" fmla="*/ 13 h 16"/>
              <a:gd name="T8" fmla="*/ 0 w 18"/>
              <a:gd name="T9" fmla="*/ 3 h 16"/>
              <a:gd name="T10" fmla="*/ 2 w 18"/>
              <a:gd name="T11" fmla="*/ 1 h 16"/>
              <a:gd name="T12" fmla="*/ 18 w 18"/>
              <a:gd name="T13" fmla="*/ 2 h 16"/>
              <a:gd name="T14" fmla="*/ 16 w 18"/>
              <a:gd name="T15" fmla="*/ 4 h 16"/>
              <a:gd name="T16" fmla="*/ 9 w 18"/>
              <a:gd name="T17" fmla="*/ 3 h 16"/>
              <a:gd name="T18" fmla="*/ 6 w 18"/>
              <a:gd name="T19" fmla="*/ 2 h 16"/>
              <a:gd name="T20" fmla="*/ 3 w 18"/>
              <a:gd name="T21" fmla="*/ 3 h 16"/>
              <a:gd name="T22" fmla="*/ 2 w 18"/>
              <a:gd name="T23" fmla="*/ 9 h 16"/>
              <a:gd name="T24" fmla="*/ 16 w 18"/>
              <a:gd name="T25" fmla="*/ 13 h 16"/>
              <a:gd name="T26" fmla="*/ 16 w 18"/>
              <a:gd name="T27" fmla="*/ 4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8" h="16">
                <a:moveTo>
                  <a:pt x="18" y="2"/>
                </a:moveTo>
                <a:cubicBezTo>
                  <a:pt x="18" y="7"/>
                  <a:pt x="18" y="10"/>
                  <a:pt x="18" y="14"/>
                </a:cubicBezTo>
                <a:cubicBezTo>
                  <a:pt x="17" y="15"/>
                  <a:pt x="17" y="15"/>
                  <a:pt x="16" y="16"/>
                </a:cubicBezTo>
                <a:cubicBezTo>
                  <a:pt x="11" y="15"/>
                  <a:pt x="5" y="16"/>
                  <a:pt x="1" y="13"/>
                </a:cubicBezTo>
                <a:cubicBezTo>
                  <a:pt x="0" y="11"/>
                  <a:pt x="1" y="6"/>
                  <a:pt x="0" y="3"/>
                </a:cubicBezTo>
                <a:cubicBezTo>
                  <a:pt x="1" y="2"/>
                  <a:pt x="1" y="2"/>
                  <a:pt x="2" y="1"/>
                </a:cubicBezTo>
                <a:cubicBezTo>
                  <a:pt x="7" y="1"/>
                  <a:pt x="14" y="0"/>
                  <a:pt x="18" y="2"/>
                </a:cubicBezTo>
                <a:close/>
                <a:moveTo>
                  <a:pt x="16" y="4"/>
                </a:moveTo>
                <a:cubicBezTo>
                  <a:pt x="16" y="2"/>
                  <a:pt x="10" y="3"/>
                  <a:pt x="9" y="3"/>
                </a:cubicBezTo>
                <a:cubicBezTo>
                  <a:pt x="8" y="3"/>
                  <a:pt x="7" y="2"/>
                  <a:pt x="6" y="2"/>
                </a:cubicBezTo>
                <a:cubicBezTo>
                  <a:pt x="5" y="2"/>
                  <a:pt x="4" y="3"/>
                  <a:pt x="3" y="3"/>
                </a:cubicBezTo>
                <a:cubicBezTo>
                  <a:pt x="2" y="5"/>
                  <a:pt x="2" y="7"/>
                  <a:pt x="2" y="9"/>
                </a:cubicBezTo>
                <a:cubicBezTo>
                  <a:pt x="2" y="15"/>
                  <a:pt x="12" y="13"/>
                  <a:pt x="16" y="13"/>
                </a:cubicBezTo>
                <a:cubicBezTo>
                  <a:pt x="17" y="11"/>
                  <a:pt x="17" y="6"/>
                  <a:pt x="16" y="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06" name="Freeform 373"/>
          <p:cNvSpPr/>
          <p:nvPr/>
        </p:nvSpPr>
        <p:spPr bwMode="auto">
          <a:xfrm>
            <a:off x="3455988" y="1897063"/>
            <a:ext cx="22225" cy="28575"/>
          </a:xfrm>
          <a:custGeom>
            <a:avLst/>
            <a:gdLst>
              <a:gd name="T0" fmla="*/ 7 w 7"/>
              <a:gd name="T1" fmla="*/ 1 h 9"/>
              <a:gd name="T2" fmla="*/ 2 w 7"/>
              <a:gd name="T3" fmla="*/ 2 h 9"/>
              <a:gd name="T4" fmla="*/ 6 w 7"/>
              <a:gd name="T5" fmla="*/ 6 h 9"/>
              <a:gd name="T6" fmla="*/ 4 w 7"/>
              <a:gd name="T7" fmla="*/ 9 h 9"/>
              <a:gd name="T8" fmla="*/ 0 w 7"/>
              <a:gd name="T9" fmla="*/ 6 h 9"/>
              <a:gd name="T10" fmla="*/ 4 w 7"/>
              <a:gd name="T11" fmla="*/ 6 h 9"/>
              <a:gd name="T12" fmla="*/ 4 w 7"/>
              <a:gd name="T13" fmla="*/ 6 h 9"/>
              <a:gd name="T14" fmla="*/ 2 w 7"/>
              <a:gd name="T15" fmla="*/ 4 h 9"/>
              <a:gd name="T16" fmla="*/ 1 w 7"/>
              <a:gd name="T17" fmla="*/ 5 h 9"/>
              <a:gd name="T18" fmla="*/ 0 w 7"/>
              <a:gd name="T19" fmla="*/ 4 h 9"/>
              <a:gd name="T20" fmla="*/ 1 w 7"/>
              <a:gd name="T21" fmla="*/ 0 h 9"/>
              <a:gd name="T22" fmla="*/ 7 w 7"/>
              <a:gd name="T23" fmla="*/ 1 h 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7" h="9">
                <a:moveTo>
                  <a:pt x="7" y="1"/>
                </a:moveTo>
                <a:cubicBezTo>
                  <a:pt x="6" y="3"/>
                  <a:pt x="4" y="3"/>
                  <a:pt x="2" y="2"/>
                </a:cubicBezTo>
                <a:cubicBezTo>
                  <a:pt x="3" y="3"/>
                  <a:pt x="5" y="4"/>
                  <a:pt x="6" y="6"/>
                </a:cubicBezTo>
                <a:cubicBezTo>
                  <a:pt x="6" y="7"/>
                  <a:pt x="5" y="7"/>
                  <a:pt x="4" y="9"/>
                </a:cubicBezTo>
                <a:cubicBezTo>
                  <a:pt x="3" y="8"/>
                  <a:pt x="0" y="9"/>
                  <a:pt x="0" y="6"/>
                </a:cubicBezTo>
                <a:cubicBezTo>
                  <a:pt x="2" y="7"/>
                  <a:pt x="2" y="7"/>
                  <a:pt x="4" y="6"/>
                </a:cubicBezTo>
                <a:cubicBezTo>
                  <a:pt x="4" y="6"/>
                  <a:pt x="4" y="6"/>
                  <a:pt x="4" y="6"/>
                </a:cubicBezTo>
                <a:cubicBezTo>
                  <a:pt x="4" y="5"/>
                  <a:pt x="3" y="5"/>
                  <a:pt x="2" y="4"/>
                </a:cubicBezTo>
                <a:cubicBezTo>
                  <a:pt x="2" y="4"/>
                  <a:pt x="1" y="4"/>
                  <a:pt x="1" y="5"/>
                </a:cubicBezTo>
                <a:cubicBezTo>
                  <a:pt x="0" y="5"/>
                  <a:pt x="0" y="4"/>
                  <a:pt x="0" y="4"/>
                </a:cubicBezTo>
                <a:cubicBezTo>
                  <a:pt x="1" y="3"/>
                  <a:pt x="0" y="1"/>
                  <a:pt x="1" y="0"/>
                </a:cubicBezTo>
                <a:cubicBezTo>
                  <a:pt x="3" y="1"/>
                  <a:pt x="5" y="1"/>
                  <a:pt x="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07" name="Freeform 374"/>
          <p:cNvSpPr>
            <a:spLocks noEditPoints="1"/>
          </p:cNvSpPr>
          <p:nvPr/>
        </p:nvSpPr>
        <p:spPr bwMode="auto">
          <a:xfrm>
            <a:off x="3568700" y="1897063"/>
            <a:ext cx="63500" cy="53975"/>
          </a:xfrm>
          <a:custGeom>
            <a:avLst/>
            <a:gdLst>
              <a:gd name="T0" fmla="*/ 18 w 20"/>
              <a:gd name="T1" fmla="*/ 1 h 17"/>
              <a:gd name="T2" fmla="*/ 19 w 20"/>
              <a:gd name="T3" fmla="*/ 12 h 17"/>
              <a:gd name="T4" fmla="*/ 10 w 20"/>
              <a:gd name="T5" fmla="*/ 15 h 17"/>
              <a:gd name="T6" fmla="*/ 1 w 20"/>
              <a:gd name="T7" fmla="*/ 14 h 17"/>
              <a:gd name="T8" fmla="*/ 1 w 20"/>
              <a:gd name="T9" fmla="*/ 3 h 17"/>
              <a:gd name="T10" fmla="*/ 1 w 20"/>
              <a:gd name="T11" fmla="*/ 3 h 17"/>
              <a:gd name="T12" fmla="*/ 2 w 20"/>
              <a:gd name="T13" fmla="*/ 1 h 17"/>
              <a:gd name="T14" fmla="*/ 7 w 20"/>
              <a:gd name="T15" fmla="*/ 1 h 17"/>
              <a:gd name="T16" fmla="*/ 18 w 20"/>
              <a:gd name="T17" fmla="*/ 1 h 17"/>
              <a:gd name="T18" fmla="*/ 2 w 20"/>
              <a:gd name="T19" fmla="*/ 3 h 17"/>
              <a:gd name="T20" fmla="*/ 2 w 20"/>
              <a:gd name="T21" fmla="*/ 12 h 17"/>
              <a:gd name="T22" fmla="*/ 16 w 20"/>
              <a:gd name="T23" fmla="*/ 13 h 17"/>
              <a:gd name="T24" fmla="*/ 17 w 20"/>
              <a:gd name="T25" fmla="*/ 4 h 17"/>
              <a:gd name="T26" fmla="*/ 2 w 20"/>
              <a:gd name="T27" fmla="*/ 3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0" h="17">
                <a:moveTo>
                  <a:pt x="18" y="1"/>
                </a:moveTo>
                <a:cubicBezTo>
                  <a:pt x="20" y="3"/>
                  <a:pt x="18" y="10"/>
                  <a:pt x="19" y="12"/>
                </a:cubicBezTo>
                <a:cubicBezTo>
                  <a:pt x="19" y="17"/>
                  <a:pt x="14" y="15"/>
                  <a:pt x="10" y="15"/>
                </a:cubicBezTo>
                <a:cubicBezTo>
                  <a:pt x="6" y="14"/>
                  <a:pt x="4" y="15"/>
                  <a:pt x="1" y="14"/>
                </a:cubicBezTo>
                <a:cubicBezTo>
                  <a:pt x="0" y="11"/>
                  <a:pt x="0" y="6"/>
                  <a:pt x="1" y="3"/>
                </a:cubicBezTo>
                <a:cubicBezTo>
                  <a:pt x="1" y="3"/>
                  <a:pt x="1" y="3"/>
                  <a:pt x="1" y="3"/>
                </a:cubicBezTo>
                <a:cubicBezTo>
                  <a:pt x="1" y="3"/>
                  <a:pt x="1" y="0"/>
                  <a:pt x="2" y="1"/>
                </a:cubicBezTo>
                <a:cubicBezTo>
                  <a:pt x="2" y="1"/>
                  <a:pt x="5" y="1"/>
                  <a:pt x="7" y="1"/>
                </a:cubicBezTo>
                <a:cubicBezTo>
                  <a:pt x="10" y="1"/>
                  <a:pt x="14" y="2"/>
                  <a:pt x="18" y="1"/>
                </a:cubicBezTo>
                <a:close/>
                <a:moveTo>
                  <a:pt x="2" y="3"/>
                </a:moveTo>
                <a:cubicBezTo>
                  <a:pt x="2" y="7"/>
                  <a:pt x="1" y="9"/>
                  <a:pt x="2" y="12"/>
                </a:cubicBezTo>
                <a:cubicBezTo>
                  <a:pt x="7" y="13"/>
                  <a:pt x="11" y="14"/>
                  <a:pt x="16" y="13"/>
                </a:cubicBezTo>
                <a:cubicBezTo>
                  <a:pt x="17" y="10"/>
                  <a:pt x="18" y="7"/>
                  <a:pt x="17" y="4"/>
                </a:cubicBezTo>
                <a:cubicBezTo>
                  <a:pt x="12" y="3"/>
                  <a:pt x="7" y="2"/>
                  <a:pt x="2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08" name="Freeform 375"/>
          <p:cNvSpPr/>
          <p:nvPr/>
        </p:nvSpPr>
        <p:spPr bwMode="auto">
          <a:xfrm>
            <a:off x="3584575" y="1909763"/>
            <a:ext cx="25400" cy="22225"/>
          </a:xfrm>
          <a:custGeom>
            <a:avLst/>
            <a:gdLst>
              <a:gd name="T0" fmla="*/ 1 w 8"/>
              <a:gd name="T1" fmla="*/ 0 h 7"/>
              <a:gd name="T2" fmla="*/ 5 w 8"/>
              <a:gd name="T3" fmla="*/ 3 h 7"/>
              <a:gd name="T4" fmla="*/ 7 w 8"/>
              <a:gd name="T5" fmla="*/ 1 h 7"/>
              <a:gd name="T6" fmla="*/ 8 w 8"/>
              <a:gd name="T7" fmla="*/ 2 h 7"/>
              <a:gd name="T8" fmla="*/ 6 w 8"/>
              <a:gd name="T9" fmla="*/ 4 h 7"/>
              <a:gd name="T10" fmla="*/ 8 w 8"/>
              <a:gd name="T11" fmla="*/ 7 h 7"/>
              <a:gd name="T12" fmla="*/ 5 w 8"/>
              <a:gd name="T13" fmla="*/ 5 h 7"/>
              <a:gd name="T14" fmla="*/ 1 w 8"/>
              <a:gd name="T15" fmla="*/ 7 h 7"/>
              <a:gd name="T16" fmla="*/ 4 w 8"/>
              <a:gd name="T17" fmla="*/ 4 h 7"/>
              <a:gd name="T18" fmla="*/ 1 w 8"/>
              <a:gd name="T19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" h="7">
                <a:moveTo>
                  <a:pt x="1" y="0"/>
                </a:moveTo>
                <a:cubicBezTo>
                  <a:pt x="3" y="1"/>
                  <a:pt x="4" y="2"/>
                  <a:pt x="5" y="3"/>
                </a:cubicBezTo>
                <a:cubicBezTo>
                  <a:pt x="6" y="2"/>
                  <a:pt x="6" y="1"/>
                  <a:pt x="7" y="1"/>
                </a:cubicBezTo>
                <a:cubicBezTo>
                  <a:pt x="7" y="1"/>
                  <a:pt x="7" y="2"/>
                  <a:pt x="8" y="2"/>
                </a:cubicBezTo>
                <a:cubicBezTo>
                  <a:pt x="8" y="3"/>
                  <a:pt x="7" y="3"/>
                  <a:pt x="6" y="4"/>
                </a:cubicBezTo>
                <a:cubicBezTo>
                  <a:pt x="7" y="5"/>
                  <a:pt x="8" y="6"/>
                  <a:pt x="8" y="7"/>
                </a:cubicBezTo>
                <a:cubicBezTo>
                  <a:pt x="6" y="7"/>
                  <a:pt x="6" y="5"/>
                  <a:pt x="5" y="5"/>
                </a:cubicBezTo>
                <a:cubicBezTo>
                  <a:pt x="3" y="5"/>
                  <a:pt x="3" y="7"/>
                  <a:pt x="1" y="7"/>
                </a:cubicBezTo>
                <a:cubicBezTo>
                  <a:pt x="0" y="5"/>
                  <a:pt x="3" y="5"/>
                  <a:pt x="4" y="4"/>
                </a:cubicBezTo>
                <a:cubicBezTo>
                  <a:pt x="3" y="2"/>
                  <a:pt x="1" y="2"/>
                  <a:pt x="1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09" name="Freeform 376"/>
          <p:cNvSpPr/>
          <p:nvPr/>
        </p:nvSpPr>
        <p:spPr bwMode="auto">
          <a:xfrm>
            <a:off x="3663950" y="1916113"/>
            <a:ext cx="12700" cy="12700"/>
          </a:xfrm>
          <a:custGeom>
            <a:avLst/>
            <a:gdLst>
              <a:gd name="T0" fmla="*/ 2 w 4"/>
              <a:gd name="T1" fmla="*/ 1 h 4"/>
              <a:gd name="T2" fmla="*/ 2 w 4"/>
              <a:gd name="T3" fmla="*/ 4 h 4"/>
              <a:gd name="T4" fmla="*/ 2 w 4"/>
              <a:gd name="T5" fmla="*/ 1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" h="4">
                <a:moveTo>
                  <a:pt x="2" y="1"/>
                </a:moveTo>
                <a:cubicBezTo>
                  <a:pt x="4" y="0"/>
                  <a:pt x="4" y="4"/>
                  <a:pt x="2" y="4"/>
                </a:cubicBezTo>
                <a:cubicBezTo>
                  <a:pt x="1" y="4"/>
                  <a:pt x="0" y="1"/>
                  <a:pt x="2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10" name="Freeform 377"/>
          <p:cNvSpPr/>
          <p:nvPr/>
        </p:nvSpPr>
        <p:spPr bwMode="auto">
          <a:xfrm>
            <a:off x="3654425" y="1925638"/>
            <a:ext cx="28575" cy="15875"/>
          </a:xfrm>
          <a:custGeom>
            <a:avLst/>
            <a:gdLst>
              <a:gd name="T0" fmla="*/ 8 w 9"/>
              <a:gd name="T1" fmla="*/ 2 h 5"/>
              <a:gd name="T2" fmla="*/ 9 w 9"/>
              <a:gd name="T3" fmla="*/ 3 h 5"/>
              <a:gd name="T4" fmla="*/ 7 w 9"/>
              <a:gd name="T5" fmla="*/ 5 h 5"/>
              <a:gd name="T6" fmla="*/ 5 w 9"/>
              <a:gd name="T7" fmla="*/ 4 h 5"/>
              <a:gd name="T8" fmla="*/ 0 w 9"/>
              <a:gd name="T9" fmla="*/ 3 h 5"/>
              <a:gd name="T10" fmla="*/ 0 w 9"/>
              <a:gd name="T11" fmla="*/ 2 h 5"/>
              <a:gd name="T12" fmla="*/ 8 w 9"/>
              <a:gd name="T13" fmla="*/ 2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9" h="5">
                <a:moveTo>
                  <a:pt x="8" y="2"/>
                </a:moveTo>
                <a:cubicBezTo>
                  <a:pt x="8" y="2"/>
                  <a:pt x="9" y="2"/>
                  <a:pt x="9" y="3"/>
                </a:cubicBezTo>
                <a:cubicBezTo>
                  <a:pt x="8" y="4"/>
                  <a:pt x="8" y="5"/>
                  <a:pt x="7" y="5"/>
                </a:cubicBezTo>
                <a:cubicBezTo>
                  <a:pt x="6" y="5"/>
                  <a:pt x="6" y="4"/>
                  <a:pt x="5" y="4"/>
                </a:cubicBezTo>
                <a:cubicBezTo>
                  <a:pt x="4" y="3"/>
                  <a:pt x="2" y="4"/>
                  <a:pt x="0" y="3"/>
                </a:cubicBezTo>
                <a:cubicBezTo>
                  <a:pt x="0" y="3"/>
                  <a:pt x="0" y="2"/>
                  <a:pt x="0" y="2"/>
                </a:cubicBezTo>
                <a:cubicBezTo>
                  <a:pt x="3" y="0"/>
                  <a:pt x="4" y="3"/>
                  <a:pt x="8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11" name="Freeform 378"/>
          <p:cNvSpPr>
            <a:spLocks noEditPoints="1"/>
          </p:cNvSpPr>
          <p:nvPr/>
        </p:nvSpPr>
        <p:spPr bwMode="auto">
          <a:xfrm>
            <a:off x="3357563" y="1935163"/>
            <a:ext cx="63500" cy="47625"/>
          </a:xfrm>
          <a:custGeom>
            <a:avLst/>
            <a:gdLst>
              <a:gd name="T0" fmla="*/ 20 w 20"/>
              <a:gd name="T1" fmla="*/ 3 h 15"/>
              <a:gd name="T2" fmla="*/ 19 w 20"/>
              <a:gd name="T3" fmla="*/ 13 h 15"/>
              <a:gd name="T4" fmla="*/ 17 w 20"/>
              <a:gd name="T5" fmla="*/ 15 h 15"/>
              <a:gd name="T6" fmla="*/ 16 w 20"/>
              <a:gd name="T7" fmla="*/ 15 h 15"/>
              <a:gd name="T8" fmla="*/ 14 w 20"/>
              <a:gd name="T9" fmla="*/ 15 h 15"/>
              <a:gd name="T10" fmla="*/ 7 w 20"/>
              <a:gd name="T11" fmla="*/ 13 h 15"/>
              <a:gd name="T12" fmla="*/ 6 w 20"/>
              <a:gd name="T13" fmla="*/ 13 h 15"/>
              <a:gd name="T14" fmla="*/ 2 w 20"/>
              <a:gd name="T15" fmla="*/ 13 h 15"/>
              <a:gd name="T16" fmla="*/ 0 w 20"/>
              <a:gd name="T17" fmla="*/ 11 h 15"/>
              <a:gd name="T18" fmla="*/ 1 w 20"/>
              <a:gd name="T19" fmla="*/ 1 h 15"/>
              <a:gd name="T20" fmla="*/ 2 w 20"/>
              <a:gd name="T21" fmla="*/ 0 h 15"/>
              <a:gd name="T22" fmla="*/ 20 w 20"/>
              <a:gd name="T23" fmla="*/ 3 h 15"/>
              <a:gd name="T24" fmla="*/ 3 w 20"/>
              <a:gd name="T25" fmla="*/ 2 h 15"/>
              <a:gd name="T26" fmla="*/ 2 w 20"/>
              <a:gd name="T27" fmla="*/ 10 h 15"/>
              <a:gd name="T28" fmla="*/ 16 w 20"/>
              <a:gd name="T29" fmla="*/ 13 h 15"/>
              <a:gd name="T30" fmla="*/ 18 w 20"/>
              <a:gd name="T31" fmla="*/ 4 h 15"/>
              <a:gd name="T32" fmla="*/ 3 w 20"/>
              <a:gd name="T33" fmla="*/ 2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0" h="15">
                <a:moveTo>
                  <a:pt x="20" y="3"/>
                </a:moveTo>
                <a:cubicBezTo>
                  <a:pt x="20" y="6"/>
                  <a:pt x="18" y="9"/>
                  <a:pt x="19" y="13"/>
                </a:cubicBezTo>
                <a:cubicBezTo>
                  <a:pt x="19" y="14"/>
                  <a:pt x="18" y="15"/>
                  <a:pt x="17" y="15"/>
                </a:cubicBezTo>
                <a:cubicBezTo>
                  <a:pt x="16" y="15"/>
                  <a:pt x="16" y="15"/>
                  <a:pt x="16" y="15"/>
                </a:cubicBezTo>
                <a:cubicBezTo>
                  <a:pt x="15" y="15"/>
                  <a:pt x="15" y="15"/>
                  <a:pt x="14" y="15"/>
                </a:cubicBezTo>
                <a:cubicBezTo>
                  <a:pt x="12" y="15"/>
                  <a:pt x="9" y="13"/>
                  <a:pt x="7" y="13"/>
                </a:cubicBezTo>
                <a:cubicBezTo>
                  <a:pt x="7" y="13"/>
                  <a:pt x="6" y="13"/>
                  <a:pt x="6" y="13"/>
                </a:cubicBezTo>
                <a:cubicBezTo>
                  <a:pt x="5" y="13"/>
                  <a:pt x="3" y="12"/>
                  <a:pt x="2" y="13"/>
                </a:cubicBezTo>
                <a:cubicBezTo>
                  <a:pt x="1" y="13"/>
                  <a:pt x="1" y="12"/>
                  <a:pt x="0" y="11"/>
                </a:cubicBezTo>
                <a:cubicBezTo>
                  <a:pt x="0" y="8"/>
                  <a:pt x="0" y="4"/>
                  <a:pt x="1" y="1"/>
                </a:cubicBezTo>
                <a:cubicBezTo>
                  <a:pt x="2" y="0"/>
                  <a:pt x="2" y="0"/>
                  <a:pt x="2" y="0"/>
                </a:cubicBezTo>
                <a:cubicBezTo>
                  <a:pt x="9" y="0"/>
                  <a:pt x="14" y="1"/>
                  <a:pt x="20" y="3"/>
                </a:cubicBezTo>
                <a:close/>
                <a:moveTo>
                  <a:pt x="3" y="2"/>
                </a:moveTo>
                <a:cubicBezTo>
                  <a:pt x="3" y="6"/>
                  <a:pt x="2" y="7"/>
                  <a:pt x="2" y="10"/>
                </a:cubicBezTo>
                <a:cubicBezTo>
                  <a:pt x="6" y="11"/>
                  <a:pt x="11" y="13"/>
                  <a:pt x="16" y="13"/>
                </a:cubicBezTo>
                <a:cubicBezTo>
                  <a:pt x="18" y="10"/>
                  <a:pt x="18" y="8"/>
                  <a:pt x="18" y="4"/>
                </a:cubicBezTo>
                <a:cubicBezTo>
                  <a:pt x="14" y="3"/>
                  <a:pt x="7" y="1"/>
                  <a:pt x="3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12" name="Freeform 379"/>
          <p:cNvSpPr>
            <a:spLocks noEditPoints="1"/>
          </p:cNvSpPr>
          <p:nvPr/>
        </p:nvSpPr>
        <p:spPr bwMode="auto">
          <a:xfrm>
            <a:off x="3424238" y="1931988"/>
            <a:ext cx="73025" cy="57150"/>
          </a:xfrm>
          <a:custGeom>
            <a:avLst/>
            <a:gdLst>
              <a:gd name="T0" fmla="*/ 21 w 23"/>
              <a:gd name="T1" fmla="*/ 5 h 18"/>
              <a:gd name="T2" fmla="*/ 21 w 23"/>
              <a:gd name="T3" fmla="*/ 15 h 18"/>
              <a:gd name="T4" fmla="*/ 20 w 23"/>
              <a:gd name="T5" fmla="*/ 18 h 18"/>
              <a:gd name="T6" fmla="*/ 17 w 23"/>
              <a:gd name="T7" fmla="*/ 18 h 18"/>
              <a:gd name="T8" fmla="*/ 3 w 23"/>
              <a:gd name="T9" fmla="*/ 16 h 18"/>
              <a:gd name="T10" fmla="*/ 2 w 23"/>
              <a:gd name="T11" fmla="*/ 5 h 18"/>
              <a:gd name="T12" fmla="*/ 21 w 23"/>
              <a:gd name="T13" fmla="*/ 5 h 18"/>
              <a:gd name="T14" fmla="*/ 4 w 23"/>
              <a:gd name="T15" fmla="*/ 6 h 18"/>
              <a:gd name="T16" fmla="*/ 4 w 23"/>
              <a:gd name="T17" fmla="*/ 14 h 18"/>
              <a:gd name="T18" fmla="*/ 9 w 23"/>
              <a:gd name="T19" fmla="*/ 16 h 18"/>
              <a:gd name="T20" fmla="*/ 18 w 23"/>
              <a:gd name="T21" fmla="*/ 16 h 18"/>
              <a:gd name="T22" fmla="*/ 19 w 23"/>
              <a:gd name="T23" fmla="*/ 7 h 18"/>
              <a:gd name="T24" fmla="*/ 4 w 23"/>
              <a:gd name="T25" fmla="*/ 6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3" h="18">
                <a:moveTo>
                  <a:pt x="21" y="5"/>
                </a:moveTo>
                <a:cubicBezTo>
                  <a:pt x="23" y="7"/>
                  <a:pt x="21" y="11"/>
                  <a:pt x="21" y="15"/>
                </a:cubicBezTo>
                <a:cubicBezTo>
                  <a:pt x="21" y="16"/>
                  <a:pt x="21" y="17"/>
                  <a:pt x="20" y="18"/>
                </a:cubicBezTo>
                <a:cubicBezTo>
                  <a:pt x="18" y="18"/>
                  <a:pt x="18" y="18"/>
                  <a:pt x="17" y="18"/>
                </a:cubicBezTo>
                <a:cubicBezTo>
                  <a:pt x="13" y="17"/>
                  <a:pt x="7" y="18"/>
                  <a:pt x="3" y="16"/>
                </a:cubicBezTo>
                <a:cubicBezTo>
                  <a:pt x="0" y="13"/>
                  <a:pt x="3" y="9"/>
                  <a:pt x="2" y="5"/>
                </a:cubicBezTo>
                <a:cubicBezTo>
                  <a:pt x="7" y="0"/>
                  <a:pt x="15" y="7"/>
                  <a:pt x="21" y="5"/>
                </a:cubicBezTo>
                <a:close/>
                <a:moveTo>
                  <a:pt x="4" y="6"/>
                </a:moveTo>
                <a:cubicBezTo>
                  <a:pt x="4" y="8"/>
                  <a:pt x="2" y="13"/>
                  <a:pt x="4" y="14"/>
                </a:cubicBezTo>
                <a:cubicBezTo>
                  <a:pt x="4" y="15"/>
                  <a:pt x="7" y="15"/>
                  <a:pt x="9" y="16"/>
                </a:cubicBezTo>
                <a:cubicBezTo>
                  <a:pt x="11" y="16"/>
                  <a:pt x="15" y="15"/>
                  <a:pt x="18" y="16"/>
                </a:cubicBezTo>
                <a:cubicBezTo>
                  <a:pt x="20" y="14"/>
                  <a:pt x="20" y="10"/>
                  <a:pt x="19" y="7"/>
                </a:cubicBezTo>
                <a:cubicBezTo>
                  <a:pt x="15" y="8"/>
                  <a:pt x="9" y="3"/>
                  <a:pt x="4" y="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13" name="Freeform 380"/>
          <p:cNvSpPr/>
          <p:nvPr/>
        </p:nvSpPr>
        <p:spPr bwMode="auto">
          <a:xfrm>
            <a:off x="3379788" y="1944688"/>
            <a:ext cx="22225" cy="25400"/>
          </a:xfrm>
          <a:custGeom>
            <a:avLst/>
            <a:gdLst>
              <a:gd name="T0" fmla="*/ 7 w 7"/>
              <a:gd name="T1" fmla="*/ 2 h 8"/>
              <a:gd name="T2" fmla="*/ 4 w 7"/>
              <a:gd name="T3" fmla="*/ 8 h 8"/>
              <a:gd name="T4" fmla="*/ 3 w 7"/>
              <a:gd name="T5" fmla="*/ 8 h 8"/>
              <a:gd name="T6" fmla="*/ 4 w 7"/>
              <a:gd name="T7" fmla="*/ 3 h 8"/>
              <a:gd name="T8" fmla="*/ 0 w 7"/>
              <a:gd name="T9" fmla="*/ 2 h 8"/>
              <a:gd name="T10" fmla="*/ 7 w 7"/>
              <a:gd name="T11" fmla="*/ 2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7" h="8">
                <a:moveTo>
                  <a:pt x="7" y="2"/>
                </a:moveTo>
                <a:cubicBezTo>
                  <a:pt x="6" y="4"/>
                  <a:pt x="4" y="5"/>
                  <a:pt x="4" y="8"/>
                </a:cubicBezTo>
                <a:cubicBezTo>
                  <a:pt x="3" y="8"/>
                  <a:pt x="3" y="8"/>
                  <a:pt x="3" y="8"/>
                </a:cubicBezTo>
                <a:cubicBezTo>
                  <a:pt x="3" y="6"/>
                  <a:pt x="3" y="5"/>
                  <a:pt x="4" y="3"/>
                </a:cubicBezTo>
                <a:cubicBezTo>
                  <a:pt x="3" y="3"/>
                  <a:pt x="0" y="4"/>
                  <a:pt x="0" y="2"/>
                </a:cubicBezTo>
                <a:cubicBezTo>
                  <a:pt x="0" y="0"/>
                  <a:pt x="6" y="1"/>
                  <a:pt x="7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14" name="Freeform 381"/>
          <p:cNvSpPr>
            <a:spLocks noEditPoints="1"/>
          </p:cNvSpPr>
          <p:nvPr/>
        </p:nvSpPr>
        <p:spPr bwMode="auto">
          <a:xfrm>
            <a:off x="3497263" y="1951038"/>
            <a:ext cx="58737" cy="47625"/>
          </a:xfrm>
          <a:custGeom>
            <a:avLst/>
            <a:gdLst>
              <a:gd name="T0" fmla="*/ 19 w 19"/>
              <a:gd name="T1" fmla="*/ 2 h 15"/>
              <a:gd name="T2" fmla="*/ 18 w 19"/>
              <a:gd name="T3" fmla="*/ 13 h 15"/>
              <a:gd name="T4" fmla="*/ 14 w 19"/>
              <a:gd name="T5" fmla="*/ 15 h 15"/>
              <a:gd name="T6" fmla="*/ 8 w 19"/>
              <a:gd name="T7" fmla="*/ 14 h 15"/>
              <a:gd name="T8" fmla="*/ 5 w 19"/>
              <a:gd name="T9" fmla="*/ 13 h 15"/>
              <a:gd name="T10" fmla="*/ 1 w 19"/>
              <a:gd name="T11" fmla="*/ 11 h 15"/>
              <a:gd name="T12" fmla="*/ 1 w 19"/>
              <a:gd name="T13" fmla="*/ 2 h 15"/>
              <a:gd name="T14" fmla="*/ 2 w 19"/>
              <a:gd name="T15" fmla="*/ 0 h 15"/>
              <a:gd name="T16" fmla="*/ 10 w 19"/>
              <a:gd name="T17" fmla="*/ 0 h 15"/>
              <a:gd name="T18" fmla="*/ 13 w 19"/>
              <a:gd name="T19" fmla="*/ 1 h 15"/>
              <a:gd name="T20" fmla="*/ 19 w 19"/>
              <a:gd name="T21" fmla="*/ 2 h 15"/>
              <a:gd name="T22" fmla="*/ 4 w 19"/>
              <a:gd name="T23" fmla="*/ 2 h 15"/>
              <a:gd name="T24" fmla="*/ 2 w 19"/>
              <a:gd name="T25" fmla="*/ 6 h 15"/>
              <a:gd name="T26" fmla="*/ 3 w 19"/>
              <a:gd name="T27" fmla="*/ 7 h 15"/>
              <a:gd name="T28" fmla="*/ 2 w 19"/>
              <a:gd name="T29" fmla="*/ 7 h 15"/>
              <a:gd name="T30" fmla="*/ 3 w 19"/>
              <a:gd name="T31" fmla="*/ 10 h 15"/>
              <a:gd name="T32" fmla="*/ 16 w 19"/>
              <a:gd name="T33" fmla="*/ 13 h 15"/>
              <a:gd name="T34" fmla="*/ 17 w 19"/>
              <a:gd name="T35" fmla="*/ 3 h 15"/>
              <a:gd name="T36" fmla="*/ 4 w 19"/>
              <a:gd name="T37" fmla="*/ 2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9" h="15">
                <a:moveTo>
                  <a:pt x="19" y="2"/>
                </a:moveTo>
                <a:cubicBezTo>
                  <a:pt x="18" y="6"/>
                  <a:pt x="19" y="10"/>
                  <a:pt x="18" y="13"/>
                </a:cubicBezTo>
                <a:cubicBezTo>
                  <a:pt x="17" y="14"/>
                  <a:pt x="16" y="15"/>
                  <a:pt x="14" y="15"/>
                </a:cubicBezTo>
                <a:cubicBezTo>
                  <a:pt x="12" y="14"/>
                  <a:pt x="9" y="14"/>
                  <a:pt x="8" y="14"/>
                </a:cubicBezTo>
                <a:cubicBezTo>
                  <a:pt x="7" y="14"/>
                  <a:pt x="6" y="13"/>
                  <a:pt x="5" y="13"/>
                </a:cubicBezTo>
                <a:cubicBezTo>
                  <a:pt x="3" y="12"/>
                  <a:pt x="2" y="13"/>
                  <a:pt x="1" y="11"/>
                </a:cubicBezTo>
                <a:cubicBezTo>
                  <a:pt x="1" y="8"/>
                  <a:pt x="0" y="5"/>
                  <a:pt x="1" y="2"/>
                </a:cubicBezTo>
                <a:cubicBezTo>
                  <a:pt x="1" y="1"/>
                  <a:pt x="2" y="1"/>
                  <a:pt x="2" y="0"/>
                </a:cubicBezTo>
                <a:cubicBezTo>
                  <a:pt x="5" y="0"/>
                  <a:pt x="7" y="0"/>
                  <a:pt x="10" y="0"/>
                </a:cubicBezTo>
                <a:cubicBezTo>
                  <a:pt x="11" y="0"/>
                  <a:pt x="12" y="1"/>
                  <a:pt x="13" y="1"/>
                </a:cubicBezTo>
                <a:cubicBezTo>
                  <a:pt x="15" y="1"/>
                  <a:pt x="18" y="0"/>
                  <a:pt x="19" y="2"/>
                </a:cubicBezTo>
                <a:close/>
                <a:moveTo>
                  <a:pt x="4" y="2"/>
                </a:moveTo>
                <a:cubicBezTo>
                  <a:pt x="3" y="3"/>
                  <a:pt x="2" y="4"/>
                  <a:pt x="2" y="6"/>
                </a:cubicBezTo>
                <a:cubicBezTo>
                  <a:pt x="2" y="7"/>
                  <a:pt x="3" y="6"/>
                  <a:pt x="3" y="7"/>
                </a:cubicBezTo>
                <a:cubicBezTo>
                  <a:pt x="3" y="7"/>
                  <a:pt x="2" y="7"/>
                  <a:pt x="2" y="7"/>
                </a:cubicBezTo>
                <a:cubicBezTo>
                  <a:pt x="2" y="8"/>
                  <a:pt x="2" y="9"/>
                  <a:pt x="3" y="10"/>
                </a:cubicBezTo>
                <a:cubicBezTo>
                  <a:pt x="7" y="12"/>
                  <a:pt x="11" y="13"/>
                  <a:pt x="16" y="13"/>
                </a:cubicBezTo>
                <a:cubicBezTo>
                  <a:pt x="17" y="10"/>
                  <a:pt x="17" y="6"/>
                  <a:pt x="17" y="3"/>
                </a:cubicBezTo>
                <a:cubicBezTo>
                  <a:pt x="11" y="3"/>
                  <a:pt x="9" y="1"/>
                  <a:pt x="4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15" name="Freeform 382"/>
          <p:cNvSpPr>
            <a:spLocks noEditPoints="1"/>
          </p:cNvSpPr>
          <p:nvPr/>
        </p:nvSpPr>
        <p:spPr bwMode="auto">
          <a:xfrm>
            <a:off x="3449638" y="1947863"/>
            <a:ext cx="22225" cy="31750"/>
          </a:xfrm>
          <a:custGeom>
            <a:avLst/>
            <a:gdLst>
              <a:gd name="T0" fmla="*/ 5 w 7"/>
              <a:gd name="T1" fmla="*/ 6 h 10"/>
              <a:gd name="T2" fmla="*/ 6 w 7"/>
              <a:gd name="T3" fmla="*/ 9 h 10"/>
              <a:gd name="T4" fmla="*/ 5 w 7"/>
              <a:gd name="T5" fmla="*/ 10 h 10"/>
              <a:gd name="T6" fmla="*/ 1 w 7"/>
              <a:gd name="T7" fmla="*/ 9 h 10"/>
              <a:gd name="T8" fmla="*/ 2 w 7"/>
              <a:gd name="T9" fmla="*/ 5 h 10"/>
              <a:gd name="T10" fmla="*/ 7 w 7"/>
              <a:gd name="T11" fmla="*/ 3 h 10"/>
              <a:gd name="T12" fmla="*/ 5 w 7"/>
              <a:gd name="T13" fmla="*/ 6 h 10"/>
              <a:gd name="T14" fmla="*/ 3 w 7"/>
              <a:gd name="T15" fmla="*/ 4 h 10"/>
              <a:gd name="T16" fmla="*/ 5 w 7"/>
              <a:gd name="T17" fmla="*/ 3 h 10"/>
              <a:gd name="T18" fmla="*/ 3 w 7"/>
              <a:gd name="T19" fmla="*/ 4 h 10"/>
              <a:gd name="T20" fmla="*/ 2 w 7"/>
              <a:gd name="T21" fmla="*/ 7 h 10"/>
              <a:gd name="T22" fmla="*/ 3 w 7"/>
              <a:gd name="T23" fmla="*/ 8 h 10"/>
              <a:gd name="T24" fmla="*/ 5 w 7"/>
              <a:gd name="T25" fmla="*/ 8 h 10"/>
              <a:gd name="T26" fmla="*/ 2 w 7"/>
              <a:gd name="T27" fmla="*/ 7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" h="10">
                <a:moveTo>
                  <a:pt x="5" y="6"/>
                </a:moveTo>
                <a:cubicBezTo>
                  <a:pt x="6" y="7"/>
                  <a:pt x="7" y="7"/>
                  <a:pt x="6" y="9"/>
                </a:cubicBezTo>
                <a:cubicBezTo>
                  <a:pt x="6" y="9"/>
                  <a:pt x="5" y="10"/>
                  <a:pt x="5" y="10"/>
                </a:cubicBezTo>
                <a:cubicBezTo>
                  <a:pt x="4" y="10"/>
                  <a:pt x="2" y="10"/>
                  <a:pt x="1" y="9"/>
                </a:cubicBezTo>
                <a:cubicBezTo>
                  <a:pt x="1" y="8"/>
                  <a:pt x="0" y="6"/>
                  <a:pt x="2" y="5"/>
                </a:cubicBezTo>
                <a:cubicBezTo>
                  <a:pt x="1" y="2"/>
                  <a:pt x="6" y="0"/>
                  <a:pt x="7" y="3"/>
                </a:cubicBezTo>
                <a:cubicBezTo>
                  <a:pt x="7" y="4"/>
                  <a:pt x="6" y="5"/>
                  <a:pt x="5" y="6"/>
                </a:cubicBezTo>
                <a:close/>
                <a:moveTo>
                  <a:pt x="3" y="4"/>
                </a:moveTo>
                <a:cubicBezTo>
                  <a:pt x="4" y="5"/>
                  <a:pt x="5" y="4"/>
                  <a:pt x="5" y="3"/>
                </a:cubicBezTo>
                <a:cubicBezTo>
                  <a:pt x="5" y="3"/>
                  <a:pt x="3" y="3"/>
                  <a:pt x="3" y="4"/>
                </a:cubicBezTo>
                <a:close/>
                <a:moveTo>
                  <a:pt x="2" y="7"/>
                </a:moveTo>
                <a:cubicBezTo>
                  <a:pt x="2" y="8"/>
                  <a:pt x="3" y="8"/>
                  <a:pt x="3" y="8"/>
                </a:cubicBezTo>
                <a:cubicBezTo>
                  <a:pt x="3" y="8"/>
                  <a:pt x="4" y="8"/>
                  <a:pt x="5" y="8"/>
                </a:cubicBezTo>
                <a:cubicBezTo>
                  <a:pt x="4" y="7"/>
                  <a:pt x="3" y="6"/>
                  <a:pt x="2" y="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16" name="Freeform 383"/>
          <p:cNvSpPr>
            <a:spLocks noEditPoints="1"/>
          </p:cNvSpPr>
          <p:nvPr/>
        </p:nvSpPr>
        <p:spPr bwMode="auto">
          <a:xfrm>
            <a:off x="3559175" y="1954213"/>
            <a:ext cx="69850" cy="104775"/>
          </a:xfrm>
          <a:custGeom>
            <a:avLst/>
            <a:gdLst>
              <a:gd name="T0" fmla="*/ 19 w 22"/>
              <a:gd name="T1" fmla="*/ 2 h 33"/>
              <a:gd name="T2" fmla="*/ 20 w 22"/>
              <a:gd name="T3" fmla="*/ 19 h 33"/>
              <a:gd name="T4" fmla="*/ 20 w 22"/>
              <a:gd name="T5" fmla="*/ 22 h 33"/>
              <a:gd name="T6" fmla="*/ 17 w 22"/>
              <a:gd name="T7" fmla="*/ 33 h 33"/>
              <a:gd name="T8" fmla="*/ 8 w 22"/>
              <a:gd name="T9" fmla="*/ 33 h 33"/>
              <a:gd name="T10" fmla="*/ 7 w 22"/>
              <a:gd name="T11" fmla="*/ 32 h 33"/>
              <a:gd name="T12" fmla="*/ 1 w 22"/>
              <a:gd name="T13" fmla="*/ 30 h 33"/>
              <a:gd name="T14" fmla="*/ 0 w 22"/>
              <a:gd name="T15" fmla="*/ 28 h 33"/>
              <a:gd name="T16" fmla="*/ 1 w 22"/>
              <a:gd name="T17" fmla="*/ 16 h 33"/>
              <a:gd name="T18" fmla="*/ 2 w 22"/>
              <a:gd name="T19" fmla="*/ 0 h 33"/>
              <a:gd name="T20" fmla="*/ 19 w 22"/>
              <a:gd name="T21" fmla="*/ 2 h 33"/>
              <a:gd name="T22" fmla="*/ 8 w 22"/>
              <a:gd name="T23" fmla="*/ 3 h 33"/>
              <a:gd name="T24" fmla="*/ 4 w 22"/>
              <a:gd name="T25" fmla="*/ 3 h 33"/>
              <a:gd name="T26" fmla="*/ 3 w 22"/>
              <a:gd name="T27" fmla="*/ 8 h 33"/>
              <a:gd name="T28" fmla="*/ 2 w 22"/>
              <a:gd name="T29" fmla="*/ 11 h 33"/>
              <a:gd name="T30" fmla="*/ 2 w 22"/>
              <a:gd name="T31" fmla="*/ 29 h 33"/>
              <a:gd name="T32" fmla="*/ 16 w 22"/>
              <a:gd name="T33" fmla="*/ 31 h 33"/>
              <a:gd name="T34" fmla="*/ 17 w 22"/>
              <a:gd name="T35" fmla="*/ 30 h 33"/>
              <a:gd name="T36" fmla="*/ 19 w 22"/>
              <a:gd name="T37" fmla="*/ 5 h 33"/>
              <a:gd name="T38" fmla="*/ 8 w 22"/>
              <a:gd name="T39" fmla="*/ 3 h 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2" h="33">
                <a:moveTo>
                  <a:pt x="19" y="2"/>
                </a:moveTo>
                <a:cubicBezTo>
                  <a:pt x="22" y="6"/>
                  <a:pt x="20" y="13"/>
                  <a:pt x="20" y="19"/>
                </a:cubicBezTo>
                <a:cubicBezTo>
                  <a:pt x="20" y="20"/>
                  <a:pt x="20" y="20"/>
                  <a:pt x="20" y="22"/>
                </a:cubicBezTo>
                <a:cubicBezTo>
                  <a:pt x="19" y="26"/>
                  <a:pt x="20" y="32"/>
                  <a:pt x="17" y="33"/>
                </a:cubicBezTo>
                <a:cubicBezTo>
                  <a:pt x="14" y="33"/>
                  <a:pt x="11" y="33"/>
                  <a:pt x="8" y="33"/>
                </a:cubicBezTo>
                <a:cubicBezTo>
                  <a:pt x="8" y="33"/>
                  <a:pt x="7" y="32"/>
                  <a:pt x="7" y="32"/>
                </a:cubicBezTo>
                <a:cubicBezTo>
                  <a:pt x="4" y="32"/>
                  <a:pt x="2" y="33"/>
                  <a:pt x="1" y="30"/>
                </a:cubicBezTo>
                <a:cubicBezTo>
                  <a:pt x="1" y="30"/>
                  <a:pt x="0" y="28"/>
                  <a:pt x="0" y="28"/>
                </a:cubicBezTo>
                <a:cubicBezTo>
                  <a:pt x="0" y="25"/>
                  <a:pt x="0" y="20"/>
                  <a:pt x="1" y="16"/>
                </a:cubicBezTo>
                <a:cubicBezTo>
                  <a:pt x="1" y="11"/>
                  <a:pt x="1" y="5"/>
                  <a:pt x="2" y="0"/>
                </a:cubicBezTo>
                <a:cubicBezTo>
                  <a:pt x="7" y="0"/>
                  <a:pt x="14" y="3"/>
                  <a:pt x="19" y="2"/>
                </a:cubicBezTo>
                <a:close/>
                <a:moveTo>
                  <a:pt x="8" y="3"/>
                </a:moveTo>
                <a:cubicBezTo>
                  <a:pt x="7" y="2"/>
                  <a:pt x="5" y="3"/>
                  <a:pt x="4" y="3"/>
                </a:cubicBezTo>
                <a:cubicBezTo>
                  <a:pt x="3" y="4"/>
                  <a:pt x="3" y="6"/>
                  <a:pt x="3" y="8"/>
                </a:cubicBezTo>
                <a:cubicBezTo>
                  <a:pt x="3" y="9"/>
                  <a:pt x="3" y="10"/>
                  <a:pt x="2" y="11"/>
                </a:cubicBezTo>
                <a:cubicBezTo>
                  <a:pt x="2" y="17"/>
                  <a:pt x="1" y="23"/>
                  <a:pt x="2" y="29"/>
                </a:cubicBezTo>
                <a:cubicBezTo>
                  <a:pt x="6" y="31"/>
                  <a:pt x="11" y="32"/>
                  <a:pt x="16" y="31"/>
                </a:cubicBezTo>
                <a:cubicBezTo>
                  <a:pt x="16" y="30"/>
                  <a:pt x="16" y="30"/>
                  <a:pt x="17" y="30"/>
                </a:cubicBezTo>
                <a:cubicBezTo>
                  <a:pt x="18" y="22"/>
                  <a:pt x="19" y="13"/>
                  <a:pt x="19" y="5"/>
                </a:cubicBezTo>
                <a:cubicBezTo>
                  <a:pt x="15" y="4"/>
                  <a:pt x="11" y="3"/>
                  <a:pt x="8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17" name="Freeform 384"/>
          <p:cNvSpPr/>
          <p:nvPr/>
        </p:nvSpPr>
        <p:spPr bwMode="auto">
          <a:xfrm>
            <a:off x="3638550" y="1970088"/>
            <a:ext cx="41275" cy="34925"/>
          </a:xfrm>
          <a:custGeom>
            <a:avLst/>
            <a:gdLst>
              <a:gd name="T0" fmla="*/ 5 w 13"/>
              <a:gd name="T1" fmla="*/ 1 h 11"/>
              <a:gd name="T2" fmla="*/ 4 w 13"/>
              <a:gd name="T3" fmla="*/ 8 h 11"/>
              <a:gd name="T4" fmla="*/ 10 w 13"/>
              <a:gd name="T5" fmla="*/ 1 h 11"/>
              <a:gd name="T6" fmla="*/ 11 w 13"/>
              <a:gd name="T7" fmla="*/ 1 h 11"/>
              <a:gd name="T8" fmla="*/ 9 w 13"/>
              <a:gd name="T9" fmla="*/ 5 h 11"/>
              <a:gd name="T10" fmla="*/ 13 w 13"/>
              <a:gd name="T11" fmla="*/ 6 h 11"/>
              <a:gd name="T12" fmla="*/ 12 w 13"/>
              <a:gd name="T13" fmla="*/ 8 h 11"/>
              <a:gd name="T14" fmla="*/ 13 w 13"/>
              <a:gd name="T15" fmla="*/ 10 h 11"/>
              <a:gd name="T16" fmla="*/ 12 w 13"/>
              <a:gd name="T17" fmla="*/ 10 h 11"/>
              <a:gd name="T18" fmla="*/ 11 w 13"/>
              <a:gd name="T19" fmla="*/ 9 h 11"/>
              <a:gd name="T20" fmla="*/ 8 w 13"/>
              <a:gd name="T21" fmla="*/ 10 h 11"/>
              <a:gd name="T22" fmla="*/ 10 w 13"/>
              <a:gd name="T23" fmla="*/ 8 h 11"/>
              <a:gd name="T24" fmla="*/ 9 w 13"/>
              <a:gd name="T25" fmla="*/ 5 h 11"/>
              <a:gd name="T26" fmla="*/ 6 w 13"/>
              <a:gd name="T27" fmla="*/ 9 h 11"/>
              <a:gd name="T28" fmla="*/ 3 w 13"/>
              <a:gd name="T29" fmla="*/ 8 h 11"/>
              <a:gd name="T30" fmla="*/ 3 w 13"/>
              <a:gd name="T31" fmla="*/ 4 h 11"/>
              <a:gd name="T32" fmla="*/ 1 w 13"/>
              <a:gd name="T33" fmla="*/ 5 h 11"/>
              <a:gd name="T34" fmla="*/ 0 w 13"/>
              <a:gd name="T35" fmla="*/ 5 h 11"/>
              <a:gd name="T36" fmla="*/ 3 w 13"/>
              <a:gd name="T37" fmla="*/ 0 h 11"/>
              <a:gd name="T38" fmla="*/ 5 w 13"/>
              <a:gd name="T39" fmla="*/ 1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3" h="11">
                <a:moveTo>
                  <a:pt x="5" y="1"/>
                </a:moveTo>
                <a:cubicBezTo>
                  <a:pt x="5" y="3"/>
                  <a:pt x="4" y="6"/>
                  <a:pt x="4" y="8"/>
                </a:cubicBezTo>
                <a:cubicBezTo>
                  <a:pt x="7" y="6"/>
                  <a:pt x="8" y="4"/>
                  <a:pt x="10" y="1"/>
                </a:cubicBezTo>
                <a:cubicBezTo>
                  <a:pt x="10" y="1"/>
                  <a:pt x="10" y="1"/>
                  <a:pt x="11" y="1"/>
                </a:cubicBezTo>
                <a:cubicBezTo>
                  <a:pt x="11" y="3"/>
                  <a:pt x="10" y="3"/>
                  <a:pt x="9" y="5"/>
                </a:cubicBezTo>
                <a:cubicBezTo>
                  <a:pt x="11" y="7"/>
                  <a:pt x="11" y="6"/>
                  <a:pt x="13" y="6"/>
                </a:cubicBezTo>
                <a:cubicBezTo>
                  <a:pt x="13" y="7"/>
                  <a:pt x="12" y="7"/>
                  <a:pt x="12" y="8"/>
                </a:cubicBezTo>
                <a:cubicBezTo>
                  <a:pt x="12" y="9"/>
                  <a:pt x="13" y="9"/>
                  <a:pt x="13" y="10"/>
                </a:cubicBezTo>
                <a:cubicBezTo>
                  <a:pt x="13" y="10"/>
                  <a:pt x="12" y="11"/>
                  <a:pt x="12" y="10"/>
                </a:cubicBezTo>
                <a:cubicBezTo>
                  <a:pt x="11" y="10"/>
                  <a:pt x="11" y="9"/>
                  <a:pt x="11" y="9"/>
                </a:cubicBezTo>
                <a:cubicBezTo>
                  <a:pt x="9" y="8"/>
                  <a:pt x="9" y="11"/>
                  <a:pt x="8" y="10"/>
                </a:cubicBezTo>
                <a:cubicBezTo>
                  <a:pt x="8" y="9"/>
                  <a:pt x="9" y="8"/>
                  <a:pt x="10" y="8"/>
                </a:cubicBezTo>
                <a:cubicBezTo>
                  <a:pt x="10" y="7"/>
                  <a:pt x="9" y="6"/>
                  <a:pt x="9" y="5"/>
                </a:cubicBezTo>
                <a:cubicBezTo>
                  <a:pt x="8" y="6"/>
                  <a:pt x="7" y="8"/>
                  <a:pt x="6" y="9"/>
                </a:cubicBezTo>
                <a:cubicBezTo>
                  <a:pt x="5" y="9"/>
                  <a:pt x="4" y="9"/>
                  <a:pt x="3" y="8"/>
                </a:cubicBezTo>
                <a:cubicBezTo>
                  <a:pt x="3" y="6"/>
                  <a:pt x="3" y="5"/>
                  <a:pt x="3" y="4"/>
                </a:cubicBezTo>
                <a:cubicBezTo>
                  <a:pt x="2" y="4"/>
                  <a:pt x="2" y="5"/>
                  <a:pt x="1" y="5"/>
                </a:cubicBezTo>
                <a:cubicBezTo>
                  <a:pt x="1" y="5"/>
                  <a:pt x="1" y="5"/>
                  <a:pt x="0" y="5"/>
                </a:cubicBezTo>
                <a:cubicBezTo>
                  <a:pt x="1" y="3"/>
                  <a:pt x="3" y="2"/>
                  <a:pt x="3" y="0"/>
                </a:cubicBezTo>
                <a:cubicBezTo>
                  <a:pt x="4" y="0"/>
                  <a:pt x="4" y="1"/>
                  <a:pt x="5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18" name="Freeform 385"/>
          <p:cNvSpPr>
            <a:spLocks noEditPoints="1"/>
          </p:cNvSpPr>
          <p:nvPr/>
        </p:nvSpPr>
        <p:spPr bwMode="auto">
          <a:xfrm>
            <a:off x="3351213" y="1989138"/>
            <a:ext cx="66675" cy="50800"/>
          </a:xfrm>
          <a:custGeom>
            <a:avLst/>
            <a:gdLst>
              <a:gd name="T0" fmla="*/ 20 w 21"/>
              <a:gd name="T1" fmla="*/ 2 h 16"/>
              <a:gd name="T2" fmla="*/ 19 w 21"/>
              <a:gd name="T3" fmla="*/ 12 h 16"/>
              <a:gd name="T4" fmla="*/ 19 w 21"/>
              <a:gd name="T5" fmla="*/ 15 h 16"/>
              <a:gd name="T6" fmla="*/ 2 w 21"/>
              <a:gd name="T7" fmla="*/ 13 h 16"/>
              <a:gd name="T8" fmla="*/ 1 w 21"/>
              <a:gd name="T9" fmla="*/ 4 h 16"/>
              <a:gd name="T10" fmla="*/ 1 w 21"/>
              <a:gd name="T11" fmla="*/ 2 h 16"/>
              <a:gd name="T12" fmla="*/ 7 w 21"/>
              <a:gd name="T13" fmla="*/ 0 h 16"/>
              <a:gd name="T14" fmla="*/ 20 w 21"/>
              <a:gd name="T15" fmla="*/ 2 h 16"/>
              <a:gd name="T16" fmla="*/ 2 w 21"/>
              <a:gd name="T17" fmla="*/ 10 h 16"/>
              <a:gd name="T18" fmla="*/ 17 w 21"/>
              <a:gd name="T19" fmla="*/ 13 h 16"/>
              <a:gd name="T20" fmla="*/ 18 w 21"/>
              <a:gd name="T21" fmla="*/ 4 h 16"/>
              <a:gd name="T22" fmla="*/ 12 w 21"/>
              <a:gd name="T23" fmla="*/ 3 h 16"/>
              <a:gd name="T24" fmla="*/ 10 w 21"/>
              <a:gd name="T25" fmla="*/ 2 h 16"/>
              <a:gd name="T26" fmla="*/ 13 w 21"/>
              <a:gd name="T27" fmla="*/ 5 h 16"/>
              <a:gd name="T28" fmla="*/ 13 w 21"/>
              <a:gd name="T29" fmla="*/ 4 h 16"/>
              <a:gd name="T30" fmla="*/ 9 w 21"/>
              <a:gd name="T31" fmla="*/ 11 h 16"/>
              <a:gd name="T32" fmla="*/ 9 w 21"/>
              <a:gd name="T33" fmla="*/ 2 h 16"/>
              <a:gd name="T34" fmla="*/ 2 w 21"/>
              <a:gd name="T35" fmla="*/ 10 h 16"/>
              <a:gd name="T36" fmla="*/ 9 w 21"/>
              <a:gd name="T37" fmla="*/ 5 h 16"/>
              <a:gd name="T38" fmla="*/ 8 w 21"/>
              <a:gd name="T39" fmla="*/ 8 h 16"/>
              <a:gd name="T40" fmla="*/ 10 w 21"/>
              <a:gd name="T41" fmla="*/ 9 h 16"/>
              <a:gd name="T42" fmla="*/ 10 w 21"/>
              <a:gd name="T43" fmla="*/ 4 h 16"/>
              <a:gd name="T44" fmla="*/ 9 w 21"/>
              <a:gd name="T45" fmla="*/ 5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1" h="16">
                <a:moveTo>
                  <a:pt x="20" y="2"/>
                </a:moveTo>
                <a:cubicBezTo>
                  <a:pt x="21" y="4"/>
                  <a:pt x="20" y="9"/>
                  <a:pt x="19" y="12"/>
                </a:cubicBezTo>
                <a:cubicBezTo>
                  <a:pt x="19" y="13"/>
                  <a:pt x="20" y="14"/>
                  <a:pt x="19" y="15"/>
                </a:cubicBezTo>
                <a:cubicBezTo>
                  <a:pt x="13" y="16"/>
                  <a:pt x="9" y="13"/>
                  <a:pt x="2" y="13"/>
                </a:cubicBezTo>
                <a:cubicBezTo>
                  <a:pt x="0" y="11"/>
                  <a:pt x="0" y="7"/>
                  <a:pt x="1" y="4"/>
                </a:cubicBezTo>
                <a:cubicBezTo>
                  <a:pt x="1" y="3"/>
                  <a:pt x="0" y="3"/>
                  <a:pt x="1" y="2"/>
                </a:cubicBezTo>
                <a:cubicBezTo>
                  <a:pt x="1" y="0"/>
                  <a:pt x="4" y="0"/>
                  <a:pt x="7" y="0"/>
                </a:cubicBezTo>
                <a:cubicBezTo>
                  <a:pt x="11" y="0"/>
                  <a:pt x="16" y="2"/>
                  <a:pt x="20" y="2"/>
                </a:cubicBezTo>
                <a:close/>
                <a:moveTo>
                  <a:pt x="2" y="10"/>
                </a:moveTo>
                <a:cubicBezTo>
                  <a:pt x="6" y="12"/>
                  <a:pt x="11" y="13"/>
                  <a:pt x="17" y="13"/>
                </a:cubicBezTo>
                <a:cubicBezTo>
                  <a:pt x="17" y="11"/>
                  <a:pt x="20" y="6"/>
                  <a:pt x="18" y="4"/>
                </a:cubicBezTo>
                <a:cubicBezTo>
                  <a:pt x="17" y="3"/>
                  <a:pt x="14" y="3"/>
                  <a:pt x="12" y="3"/>
                </a:cubicBezTo>
                <a:cubicBezTo>
                  <a:pt x="11" y="3"/>
                  <a:pt x="10" y="2"/>
                  <a:pt x="10" y="2"/>
                </a:cubicBezTo>
                <a:cubicBezTo>
                  <a:pt x="11" y="3"/>
                  <a:pt x="12" y="3"/>
                  <a:pt x="13" y="5"/>
                </a:cubicBezTo>
                <a:cubicBezTo>
                  <a:pt x="13" y="5"/>
                  <a:pt x="13" y="4"/>
                  <a:pt x="13" y="4"/>
                </a:cubicBezTo>
                <a:cubicBezTo>
                  <a:pt x="12" y="7"/>
                  <a:pt x="12" y="12"/>
                  <a:pt x="9" y="11"/>
                </a:cubicBezTo>
                <a:cubicBezTo>
                  <a:pt x="5" y="10"/>
                  <a:pt x="6" y="4"/>
                  <a:pt x="9" y="2"/>
                </a:cubicBezTo>
                <a:cubicBezTo>
                  <a:pt x="3" y="0"/>
                  <a:pt x="1" y="4"/>
                  <a:pt x="2" y="10"/>
                </a:cubicBezTo>
                <a:close/>
                <a:moveTo>
                  <a:pt x="9" y="5"/>
                </a:moveTo>
                <a:cubicBezTo>
                  <a:pt x="9" y="6"/>
                  <a:pt x="8" y="7"/>
                  <a:pt x="8" y="8"/>
                </a:cubicBezTo>
                <a:cubicBezTo>
                  <a:pt x="9" y="8"/>
                  <a:pt x="9" y="9"/>
                  <a:pt x="10" y="9"/>
                </a:cubicBezTo>
                <a:cubicBezTo>
                  <a:pt x="11" y="8"/>
                  <a:pt x="11" y="5"/>
                  <a:pt x="10" y="4"/>
                </a:cubicBezTo>
                <a:cubicBezTo>
                  <a:pt x="10" y="4"/>
                  <a:pt x="10" y="5"/>
                  <a:pt x="9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19" name="Freeform 386"/>
          <p:cNvSpPr/>
          <p:nvPr/>
        </p:nvSpPr>
        <p:spPr bwMode="auto">
          <a:xfrm>
            <a:off x="3578225" y="1985963"/>
            <a:ext cx="28575" cy="34925"/>
          </a:xfrm>
          <a:custGeom>
            <a:avLst/>
            <a:gdLst>
              <a:gd name="T0" fmla="*/ 6 w 9"/>
              <a:gd name="T1" fmla="*/ 2 h 11"/>
              <a:gd name="T2" fmla="*/ 5 w 9"/>
              <a:gd name="T3" fmla="*/ 5 h 11"/>
              <a:gd name="T4" fmla="*/ 9 w 9"/>
              <a:gd name="T5" fmla="*/ 6 h 11"/>
              <a:gd name="T6" fmla="*/ 8 w 9"/>
              <a:gd name="T7" fmla="*/ 7 h 11"/>
              <a:gd name="T8" fmla="*/ 6 w 9"/>
              <a:gd name="T9" fmla="*/ 7 h 11"/>
              <a:gd name="T10" fmla="*/ 5 w 9"/>
              <a:gd name="T11" fmla="*/ 11 h 11"/>
              <a:gd name="T12" fmla="*/ 3 w 9"/>
              <a:gd name="T13" fmla="*/ 7 h 11"/>
              <a:gd name="T14" fmla="*/ 0 w 9"/>
              <a:gd name="T15" fmla="*/ 7 h 11"/>
              <a:gd name="T16" fmla="*/ 3 w 9"/>
              <a:gd name="T17" fmla="*/ 5 h 11"/>
              <a:gd name="T18" fmla="*/ 6 w 9"/>
              <a:gd name="T19" fmla="*/ 2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" h="11">
                <a:moveTo>
                  <a:pt x="6" y="2"/>
                </a:moveTo>
                <a:cubicBezTo>
                  <a:pt x="6" y="3"/>
                  <a:pt x="5" y="4"/>
                  <a:pt x="5" y="5"/>
                </a:cubicBezTo>
                <a:cubicBezTo>
                  <a:pt x="6" y="6"/>
                  <a:pt x="8" y="5"/>
                  <a:pt x="9" y="6"/>
                </a:cubicBezTo>
                <a:cubicBezTo>
                  <a:pt x="9" y="7"/>
                  <a:pt x="8" y="7"/>
                  <a:pt x="8" y="7"/>
                </a:cubicBezTo>
                <a:cubicBezTo>
                  <a:pt x="7" y="7"/>
                  <a:pt x="7" y="8"/>
                  <a:pt x="6" y="7"/>
                </a:cubicBezTo>
                <a:cubicBezTo>
                  <a:pt x="5" y="8"/>
                  <a:pt x="6" y="10"/>
                  <a:pt x="5" y="11"/>
                </a:cubicBezTo>
                <a:cubicBezTo>
                  <a:pt x="3" y="11"/>
                  <a:pt x="3" y="9"/>
                  <a:pt x="3" y="7"/>
                </a:cubicBezTo>
                <a:cubicBezTo>
                  <a:pt x="2" y="7"/>
                  <a:pt x="1" y="8"/>
                  <a:pt x="0" y="7"/>
                </a:cubicBezTo>
                <a:cubicBezTo>
                  <a:pt x="0" y="5"/>
                  <a:pt x="2" y="5"/>
                  <a:pt x="3" y="5"/>
                </a:cubicBezTo>
                <a:cubicBezTo>
                  <a:pt x="5" y="4"/>
                  <a:pt x="3" y="0"/>
                  <a:pt x="6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20" name="Freeform 387"/>
          <p:cNvSpPr>
            <a:spLocks noEditPoints="1"/>
          </p:cNvSpPr>
          <p:nvPr/>
        </p:nvSpPr>
        <p:spPr bwMode="auto">
          <a:xfrm>
            <a:off x="3417888" y="1995488"/>
            <a:ext cx="69850" cy="60325"/>
          </a:xfrm>
          <a:custGeom>
            <a:avLst/>
            <a:gdLst>
              <a:gd name="T0" fmla="*/ 22 w 22"/>
              <a:gd name="T1" fmla="*/ 3 h 19"/>
              <a:gd name="T2" fmla="*/ 21 w 22"/>
              <a:gd name="T3" fmla="*/ 14 h 19"/>
              <a:gd name="T4" fmla="*/ 2 w 22"/>
              <a:gd name="T5" fmla="*/ 13 h 19"/>
              <a:gd name="T6" fmla="*/ 2 w 22"/>
              <a:gd name="T7" fmla="*/ 1 h 19"/>
              <a:gd name="T8" fmla="*/ 11 w 22"/>
              <a:gd name="T9" fmla="*/ 1 h 19"/>
              <a:gd name="T10" fmla="*/ 22 w 22"/>
              <a:gd name="T11" fmla="*/ 3 h 19"/>
              <a:gd name="T12" fmla="*/ 4 w 22"/>
              <a:gd name="T13" fmla="*/ 3 h 19"/>
              <a:gd name="T14" fmla="*/ 4 w 22"/>
              <a:gd name="T15" fmla="*/ 11 h 19"/>
              <a:gd name="T16" fmla="*/ 19 w 22"/>
              <a:gd name="T17" fmla="*/ 13 h 19"/>
              <a:gd name="T18" fmla="*/ 19 w 22"/>
              <a:gd name="T19" fmla="*/ 3 h 19"/>
              <a:gd name="T20" fmla="*/ 4 w 22"/>
              <a:gd name="T21" fmla="*/ 3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2" h="19">
                <a:moveTo>
                  <a:pt x="22" y="3"/>
                </a:moveTo>
                <a:cubicBezTo>
                  <a:pt x="21" y="7"/>
                  <a:pt x="22" y="9"/>
                  <a:pt x="21" y="14"/>
                </a:cubicBezTo>
                <a:cubicBezTo>
                  <a:pt x="17" y="19"/>
                  <a:pt x="8" y="13"/>
                  <a:pt x="2" y="13"/>
                </a:cubicBezTo>
                <a:cubicBezTo>
                  <a:pt x="0" y="10"/>
                  <a:pt x="1" y="5"/>
                  <a:pt x="2" y="1"/>
                </a:cubicBezTo>
                <a:cubicBezTo>
                  <a:pt x="4" y="0"/>
                  <a:pt x="8" y="1"/>
                  <a:pt x="11" y="1"/>
                </a:cubicBezTo>
                <a:cubicBezTo>
                  <a:pt x="15" y="1"/>
                  <a:pt x="20" y="1"/>
                  <a:pt x="22" y="3"/>
                </a:cubicBezTo>
                <a:close/>
                <a:moveTo>
                  <a:pt x="4" y="3"/>
                </a:moveTo>
                <a:cubicBezTo>
                  <a:pt x="3" y="5"/>
                  <a:pt x="2" y="9"/>
                  <a:pt x="4" y="11"/>
                </a:cubicBezTo>
                <a:cubicBezTo>
                  <a:pt x="9" y="12"/>
                  <a:pt x="14" y="15"/>
                  <a:pt x="19" y="13"/>
                </a:cubicBezTo>
                <a:cubicBezTo>
                  <a:pt x="20" y="10"/>
                  <a:pt x="20" y="5"/>
                  <a:pt x="19" y="3"/>
                </a:cubicBezTo>
                <a:cubicBezTo>
                  <a:pt x="13" y="4"/>
                  <a:pt x="9" y="2"/>
                  <a:pt x="4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21" name="Freeform 388"/>
          <p:cNvSpPr>
            <a:spLocks noEditPoints="1"/>
          </p:cNvSpPr>
          <p:nvPr/>
        </p:nvSpPr>
        <p:spPr bwMode="auto">
          <a:xfrm>
            <a:off x="3487738" y="2005013"/>
            <a:ext cx="61912" cy="47625"/>
          </a:xfrm>
          <a:custGeom>
            <a:avLst/>
            <a:gdLst>
              <a:gd name="T0" fmla="*/ 19 w 20"/>
              <a:gd name="T1" fmla="*/ 15 h 15"/>
              <a:gd name="T2" fmla="*/ 12 w 20"/>
              <a:gd name="T3" fmla="*/ 14 h 15"/>
              <a:gd name="T4" fmla="*/ 4 w 20"/>
              <a:gd name="T5" fmla="*/ 13 h 15"/>
              <a:gd name="T6" fmla="*/ 2 w 20"/>
              <a:gd name="T7" fmla="*/ 13 h 15"/>
              <a:gd name="T8" fmla="*/ 1 w 20"/>
              <a:gd name="T9" fmla="*/ 3 h 15"/>
              <a:gd name="T10" fmla="*/ 2 w 20"/>
              <a:gd name="T11" fmla="*/ 0 h 15"/>
              <a:gd name="T12" fmla="*/ 20 w 20"/>
              <a:gd name="T13" fmla="*/ 3 h 15"/>
              <a:gd name="T14" fmla="*/ 19 w 20"/>
              <a:gd name="T15" fmla="*/ 15 h 15"/>
              <a:gd name="T16" fmla="*/ 3 w 20"/>
              <a:gd name="T17" fmla="*/ 2 h 15"/>
              <a:gd name="T18" fmla="*/ 3 w 20"/>
              <a:gd name="T19" fmla="*/ 10 h 15"/>
              <a:gd name="T20" fmla="*/ 17 w 20"/>
              <a:gd name="T21" fmla="*/ 13 h 15"/>
              <a:gd name="T22" fmla="*/ 18 w 20"/>
              <a:gd name="T23" fmla="*/ 4 h 15"/>
              <a:gd name="T24" fmla="*/ 3 w 20"/>
              <a:gd name="T25" fmla="*/ 2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0" h="15">
                <a:moveTo>
                  <a:pt x="19" y="15"/>
                </a:moveTo>
                <a:cubicBezTo>
                  <a:pt x="17" y="15"/>
                  <a:pt x="14" y="15"/>
                  <a:pt x="12" y="14"/>
                </a:cubicBezTo>
                <a:cubicBezTo>
                  <a:pt x="8" y="14"/>
                  <a:pt x="5" y="14"/>
                  <a:pt x="4" y="13"/>
                </a:cubicBezTo>
                <a:cubicBezTo>
                  <a:pt x="3" y="13"/>
                  <a:pt x="2" y="13"/>
                  <a:pt x="2" y="13"/>
                </a:cubicBezTo>
                <a:cubicBezTo>
                  <a:pt x="0" y="11"/>
                  <a:pt x="0" y="6"/>
                  <a:pt x="1" y="3"/>
                </a:cubicBezTo>
                <a:cubicBezTo>
                  <a:pt x="1" y="2"/>
                  <a:pt x="2" y="1"/>
                  <a:pt x="2" y="0"/>
                </a:cubicBezTo>
                <a:cubicBezTo>
                  <a:pt x="7" y="1"/>
                  <a:pt x="15" y="0"/>
                  <a:pt x="20" y="3"/>
                </a:cubicBezTo>
                <a:cubicBezTo>
                  <a:pt x="20" y="6"/>
                  <a:pt x="20" y="11"/>
                  <a:pt x="19" y="15"/>
                </a:cubicBezTo>
                <a:close/>
                <a:moveTo>
                  <a:pt x="3" y="2"/>
                </a:moveTo>
                <a:cubicBezTo>
                  <a:pt x="2" y="4"/>
                  <a:pt x="2" y="8"/>
                  <a:pt x="3" y="10"/>
                </a:cubicBezTo>
                <a:cubicBezTo>
                  <a:pt x="7" y="13"/>
                  <a:pt x="12" y="13"/>
                  <a:pt x="17" y="13"/>
                </a:cubicBezTo>
                <a:cubicBezTo>
                  <a:pt x="19" y="11"/>
                  <a:pt x="18" y="8"/>
                  <a:pt x="18" y="4"/>
                </a:cubicBezTo>
                <a:cubicBezTo>
                  <a:pt x="14" y="2"/>
                  <a:pt x="8" y="1"/>
                  <a:pt x="3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22" name="Freeform 389"/>
          <p:cNvSpPr/>
          <p:nvPr/>
        </p:nvSpPr>
        <p:spPr bwMode="auto">
          <a:xfrm>
            <a:off x="3443288" y="2005013"/>
            <a:ext cx="25400" cy="31750"/>
          </a:xfrm>
          <a:custGeom>
            <a:avLst/>
            <a:gdLst>
              <a:gd name="T0" fmla="*/ 4 w 8"/>
              <a:gd name="T1" fmla="*/ 3 h 10"/>
              <a:gd name="T2" fmla="*/ 8 w 8"/>
              <a:gd name="T3" fmla="*/ 3 h 10"/>
              <a:gd name="T4" fmla="*/ 7 w 8"/>
              <a:gd name="T5" fmla="*/ 5 h 10"/>
              <a:gd name="T6" fmla="*/ 6 w 8"/>
              <a:gd name="T7" fmla="*/ 5 h 10"/>
              <a:gd name="T8" fmla="*/ 6 w 8"/>
              <a:gd name="T9" fmla="*/ 4 h 10"/>
              <a:gd name="T10" fmla="*/ 6 w 8"/>
              <a:gd name="T11" fmla="*/ 7 h 10"/>
              <a:gd name="T12" fmla="*/ 6 w 8"/>
              <a:gd name="T13" fmla="*/ 8 h 10"/>
              <a:gd name="T14" fmla="*/ 8 w 8"/>
              <a:gd name="T15" fmla="*/ 7 h 10"/>
              <a:gd name="T16" fmla="*/ 8 w 8"/>
              <a:gd name="T17" fmla="*/ 9 h 10"/>
              <a:gd name="T18" fmla="*/ 5 w 8"/>
              <a:gd name="T19" fmla="*/ 8 h 10"/>
              <a:gd name="T20" fmla="*/ 4 w 8"/>
              <a:gd name="T21" fmla="*/ 7 h 10"/>
              <a:gd name="T22" fmla="*/ 1 w 8"/>
              <a:gd name="T23" fmla="*/ 9 h 10"/>
              <a:gd name="T24" fmla="*/ 0 w 8"/>
              <a:gd name="T25" fmla="*/ 8 h 10"/>
              <a:gd name="T26" fmla="*/ 0 w 8"/>
              <a:gd name="T27" fmla="*/ 6 h 10"/>
              <a:gd name="T28" fmla="*/ 2 w 8"/>
              <a:gd name="T29" fmla="*/ 3 h 10"/>
              <a:gd name="T30" fmla="*/ 1 w 8"/>
              <a:gd name="T31" fmla="*/ 4 h 10"/>
              <a:gd name="T32" fmla="*/ 0 w 8"/>
              <a:gd name="T33" fmla="*/ 3 h 10"/>
              <a:gd name="T34" fmla="*/ 4 w 8"/>
              <a:gd name="T35" fmla="*/ 3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8" h="10">
                <a:moveTo>
                  <a:pt x="4" y="3"/>
                </a:moveTo>
                <a:cubicBezTo>
                  <a:pt x="5" y="2"/>
                  <a:pt x="7" y="2"/>
                  <a:pt x="8" y="3"/>
                </a:cubicBezTo>
                <a:cubicBezTo>
                  <a:pt x="8" y="4"/>
                  <a:pt x="7" y="4"/>
                  <a:pt x="7" y="5"/>
                </a:cubicBezTo>
                <a:cubicBezTo>
                  <a:pt x="7" y="5"/>
                  <a:pt x="7" y="5"/>
                  <a:pt x="6" y="5"/>
                </a:cubicBezTo>
                <a:cubicBezTo>
                  <a:pt x="6" y="5"/>
                  <a:pt x="6" y="4"/>
                  <a:pt x="6" y="4"/>
                </a:cubicBezTo>
                <a:cubicBezTo>
                  <a:pt x="4" y="4"/>
                  <a:pt x="5" y="7"/>
                  <a:pt x="6" y="7"/>
                </a:cubicBezTo>
                <a:cubicBezTo>
                  <a:pt x="6" y="7"/>
                  <a:pt x="6" y="7"/>
                  <a:pt x="6" y="8"/>
                </a:cubicBezTo>
                <a:cubicBezTo>
                  <a:pt x="7" y="8"/>
                  <a:pt x="7" y="7"/>
                  <a:pt x="8" y="7"/>
                </a:cubicBezTo>
                <a:cubicBezTo>
                  <a:pt x="8" y="8"/>
                  <a:pt x="8" y="8"/>
                  <a:pt x="8" y="9"/>
                </a:cubicBezTo>
                <a:cubicBezTo>
                  <a:pt x="7" y="9"/>
                  <a:pt x="5" y="10"/>
                  <a:pt x="5" y="8"/>
                </a:cubicBezTo>
                <a:cubicBezTo>
                  <a:pt x="5" y="8"/>
                  <a:pt x="4" y="8"/>
                  <a:pt x="4" y="7"/>
                </a:cubicBezTo>
                <a:cubicBezTo>
                  <a:pt x="3" y="7"/>
                  <a:pt x="2" y="8"/>
                  <a:pt x="1" y="9"/>
                </a:cubicBezTo>
                <a:cubicBezTo>
                  <a:pt x="1" y="8"/>
                  <a:pt x="1" y="8"/>
                  <a:pt x="0" y="8"/>
                </a:cubicBezTo>
                <a:cubicBezTo>
                  <a:pt x="0" y="7"/>
                  <a:pt x="0" y="7"/>
                  <a:pt x="0" y="6"/>
                </a:cubicBezTo>
                <a:cubicBezTo>
                  <a:pt x="2" y="7"/>
                  <a:pt x="3" y="5"/>
                  <a:pt x="2" y="3"/>
                </a:cubicBezTo>
                <a:cubicBezTo>
                  <a:pt x="2" y="3"/>
                  <a:pt x="2" y="4"/>
                  <a:pt x="1" y="4"/>
                </a:cubicBezTo>
                <a:cubicBezTo>
                  <a:pt x="1" y="4"/>
                  <a:pt x="1" y="3"/>
                  <a:pt x="0" y="3"/>
                </a:cubicBezTo>
                <a:cubicBezTo>
                  <a:pt x="1" y="1"/>
                  <a:pt x="4" y="0"/>
                  <a:pt x="4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23" name="Freeform 390"/>
          <p:cNvSpPr/>
          <p:nvPr/>
        </p:nvSpPr>
        <p:spPr bwMode="auto">
          <a:xfrm>
            <a:off x="3516313" y="2017713"/>
            <a:ext cx="9525" cy="15875"/>
          </a:xfrm>
          <a:custGeom>
            <a:avLst/>
            <a:gdLst>
              <a:gd name="T0" fmla="*/ 3 w 3"/>
              <a:gd name="T1" fmla="*/ 1 h 5"/>
              <a:gd name="T2" fmla="*/ 2 w 3"/>
              <a:gd name="T3" fmla="*/ 5 h 5"/>
              <a:gd name="T4" fmla="*/ 3 w 3"/>
              <a:gd name="T5" fmla="*/ 1 h 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" h="5">
                <a:moveTo>
                  <a:pt x="3" y="1"/>
                </a:moveTo>
                <a:cubicBezTo>
                  <a:pt x="3" y="2"/>
                  <a:pt x="3" y="4"/>
                  <a:pt x="2" y="5"/>
                </a:cubicBezTo>
                <a:cubicBezTo>
                  <a:pt x="0" y="4"/>
                  <a:pt x="0" y="0"/>
                  <a:pt x="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24" name="Freeform 391"/>
          <p:cNvSpPr/>
          <p:nvPr/>
        </p:nvSpPr>
        <p:spPr bwMode="auto">
          <a:xfrm>
            <a:off x="3641725" y="2030413"/>
            <a:ext cx="28575" cy="12700"/>
          </a:xfrm>
          <a:custGeom>
            <a:avLst/>
            <a:gdLst>
              <a:gd name="T0" fmla="*/ 0 w 9"/>
              <a:gd name="T1" fmla="*/ 2 h 4"/>
              <a:gd name="T2" fmla="*/ 8 w 9"/>
              <a:gd name="T3" fmla="*/ 1 h 4"/>
              <a:gd name="T4" fmla="*/ 6 w 9"/>
              <a:gd name="T5" fmla="*/ 4 h 4"/>
              <a:gd name="T6" fmla="*/ 5 w 9"/>
              <a:gd name="T7" fmla="*/ 3 h 4"/>
              <a:gd name="T8" fmla="*/ 0 w 9"/>
              <a:gd name="T9" fmla="*/ 2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4">
                <a:moveTo>
                  <a:pt x="0" y="2"/>
                </a:moveTo>
                <a:cubicBezTo>
                  <a:pt x="1" y="0"/>
                  <a:pt x="5" y="2"/>
                  <a:pt x="8" y="1"/>
                </a:cubicBezTo>
                <a:cubicBezTo>
                  <a:pt x="9" y="2"/>
                  <a:pt x="9" y="4"/>
                  <a:pt x="6" y="4"/>
                </a:cubicBezTo>
                <a:cubicBezTo>
                  <a:pt x="6" y="4"/>
                  <a:pt x="6" y="3"/>
                  <a:pt x="5" y="3"/>
                </a:cubicBezTo>
                <a:cubicBezTo>
                  <a:pt x="3" y="2"/>
                  <a:pt x="0" y="4"/>
                  <a:pt x="0" y="2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25" name="Freeform 392"/>
          <p:cNvSpPr>
            <a:spLocks noEditPoints="1"/>
          </p:cNvSpPr>
          <p:nvPr/>
        </p:nvSpPr>
        <p:spPr bwMode="auto">
          <a:xfrm>
            <a:off x="3386138" y="1597025"/>
            <a:ext cx="338137" cy="152400"/>
          </a:xfrm>
          <a:custGeom>
            <a:avLst/>
            <a:gdLst>
              <a:gd name="T0" fmla="*/ 20 w 107"/>
              <a:gd name="T1" fmla="*/ 1 h 48"/>
              <a:gd name="T2" fmla="*/ 38 w 107"/>
              <a:gd name="T3" fmla="*/ 2 h 48"/>
              <a:gd name="T4" fmla="*/ 53 w 107"/>
              <a:gd name="T5" fmla="*/ 5 h 48"/>
              <a:gd name="T6" fmla="*/ 107 w 107"/>
              <a:gd name="T7" fmla="*/ 11 h 48"/>
              <a:gd name="T8" fmla="*/ 105 w 107"/>
              <a:gd name="T9" fmla="*/ 42 h 48"/>
              <a:gd name="T10" fmla="*/ 94 w 107"/>
              <a:gd name="T11" fmla="*/ 46 h 48"/>
              <a:gd name="T12" fmla="*/ 43 w 107"/>
              <a:gd name="T13" fmla="*/ 43 h 48"/>
              <a:gd name="T14" fmla="*/ 21 w 107"/>
              <a:gd name="T15" fmla="*/ 42 h 48"/>
              <a:gd name="T16" fmla="*/ 2 w 107"/>
              <a:gd name="T17" fmla="*/ 39 h 48"/>
              <a:gd name="T18" fmla="*/ 4 w 107"/>
              <a:gd name="T19" fmla="*/ 15 h 48"/>
              <a:gd name="T20" fmla="*/ 9 w 107"/>
              <a:gd name="T21" fmla="*/ 0 h 48"/>
              <a:gd name="T22" fmla="*/ 92 w 107"/>
              <a:gd name="T23" fmla="*/ 17 h 48"/>
              <a:gd name="T24" fmla="*/ 72 w 107"/>
              <a:gd name="T25" fmla="*/ 14 h 48"/>
              <a:gd name="T26" fmla="*/ 54 w 107"/>
              <a:gd name="T27" fmla="*/ 12 h 48"/>
              <a:gd name="T28" fmla="*/ 37 w 107"/>
              <a:gd name="T29" fmla="*/ 11 h 48"/>
              <a:gd name="T30" fmla="*/ 15 w 107"/>
              <a:gd name="T31" fmla="*/ 10 h 48"/>
              <a:gd name="T32" fmla="*/ 61 w 107"/>
              <a:gd name="T33" fmla="*/ 35 h 48"/>
              <a:gd name="T34" fmla="*/ 75 w 107"/>
              <a:gd name="T35" fmla="*/ 36 h 48"/>
              <a:gd name="T36" fmla="*/ 91 w 107"/>
              <a:gd name="T37" fmla="*/ 38 h 48"/>
              <a:gd name="T38" fmla="*/ 99 w 107"/>
              <a:gd name="T39" fmla="*/ 17 h 48"/>
              <a:gd name="T40" fmla="*/ 92 w 107"/>
              <a:gd name="T41" fmla="*/ 10 h 48"/>
              <a:gd name="T42" fmla="*/ 72 w 107"/>
              <a:gd name="T43" fmla="*/ 8 h 48"/>
              <a:gd name="T44" fmla="*/ 46 w 107"/>
              <a:gd name="T45" fmla="*/ 6 h 48"/>
              <a:gd name="T46" fmla="*/ 28 w 107"/>
              <a:gd name="T47" fmla="*/ 4 h 48"/>
              <a:gd name="T48" fmla="*/ 13 w 107"/>
              <a:gd name="T49" fmla="*/ 8 h 48"/>
              <a:gd name="T50" fmla="*/ 41 w 107"/>
              <a:gd name="T51" fmla="*/ 9 h 48"/>
              <a:gd name="T52" fmla="*/ 49 w 107"/>
              <a:gd name="T53" fmla="*/ 10 h 48"/>
              <a:gd name="T54" fmla="*/ 89 w 107"/>
              <a:gd name="T55" fmla="*/ 14 h 48"/>
              <a:gd name="T56" fmla="*/ 102 w 107"/>
              <a:gd name="T57" fmla="*/ 14 h 48"/>
              <a:gd name="T58" fmla="*/ 99 w 107"/>
              <a:gd name="T59" fmla="*/ 11 h 48"/>
              <a:gd name="T60" fmla="*/ 3 w 107"/>
              <a:gd name="T61" fmla="*/ 36 h 48"/>
              <a:gd name="T62" fmla="*/ 10 w 107"/>
              <a:gd name="T63" fmla="*/ 26 h 48"/>
              <a:gd name="T64" fmla="*/ 9 w 107"/>
              <a:gd name="T65" fmla="*/ 8 h 48"/>
              <a:gd name="T66" fmla="*/ 6 w 107"/>
              <a:gd name="T67" fmla="*/ 3 h 48"/>
              <a:gd name="T68" fmla="*/ 102 w 107"/>
              <a:gd name="T69" fmla="*/ 16 h 48"/>
              <a:gd name="T70" fmla="*/ 102 w 107"/>
              <a:gd name="T71" fmla="*/ 43 h 48"/>
              <a:gd name="T72" fmla="*/ 105 w 107"/>
              <a:gd name="T73" fmla="*/ 24 h 48"/>
              <a:gd name="T74" fmla="*/ 105 w 107"/>
              <a:gd name="T75" fmla="*/ 14 h 48"/>
              <a:gd name="T76" fmla="*/ 99 w 107"/>
              <a:gd name="T77" fmla="*/ 41 h 48"/>
              <a:gd name="T78" fmla="*/ 69 w 107"/>
              <a:gd name="T79" fmla="*/ 37 h 48"/>
              <a:gd name="T80" fmla="*/ 15 w 107"/>
              <a:gd name="T81" fmla="*/ 33 h 48"/>
              <a:gd name="T82" fmla="*/ 4 w 107"/>
              <a:gd name="T83" fmla="*/ 37 h 48"/>
              <a:gd name="T84" fmla="*/ 54 w 107"/>
              <a:gd name="T85" fmla="*/ 41 h 48"/>
              <a:gd name="T86" fmla="*/ 91 w 107"/>
              <a:gd name="T87" fmla="*/ 44 h 48"/>
              <a:gd name="T88" fmla="*/ 99 w 107"/>
              <a:gd name="T89" fmla="*/ 41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07" h="48">
                <a:moveTo>
                  <a:pt x="9" y="0"/>
                </a:moveTo>
                <a:cubicBezTo>
                  <a:pt x="11" y="1"/>
                  <a:pt x="16" y="1"/>
                  <a:pt x="20" y="1"/>
                </a:cubicBezTo>
                <a:cubicBezTo>
                  <a:pt x="24" y="2"/>
                  <a:pt x="27" y="2"/>
                  <a:pt x="30" y="2"/>
                </a:cubicBezTo>
                <a:cubicBezTo>
                  <a:pt x="33" y="3"/>
                  <a:pt x="35" y="2"/>
                  <a:pt x="38" y="2"/>
                </a:cubicBezTo>
                <a:cubicBezTo>
                  <a:pt x="40" y="3"/>
                  <a:pt x="42" y="3"/>
                  <a:pt x="45" y="3"/>
                </a:cubicBezTo>
                <a:cubicBezTo>
                  <a:pt x="47" y="4"/>
                  <a:pt x="50" y="4"/>
                  <a:pt x="53" y="5"/>
                </a:cubicBezTo>
                <a:cubicBezTo>
                  <a:pt x="66" y="6"/>
                  <a:pt x="82" y="7"/>
                  <a:pt x="95" y="8"/>
                </a:cubicBezTo>
                <a:cubicBezTo>
                  <a:pt x="98" y="10"/>
                  <a:pt x="105" y="8"/>
                  <a:pt x="107" y="11"/>
                </a:cubicBezTo>
                <a:cubicBezTo>
                  <a:pt x="106" y="18"/>
                  <a:pt x="106" y="26"/>
                  <a:pt x="105" y="34"/>
                </a:cubicBezTo>
                <a:cubicBezTo>
                  <a:pt x="105" y="37"/>
                  <a:pt x="104" y="40"/>
                  <a:pt x="105" y="42"/>
                </a:cubicBezTo>
                <a:cubicBezTo>
                  <a:pt x="105" y="44"/>
                  <a:pt x="106" y="46"/>
                  <a:pt x="104" y="48"/>
                </a:cubicBezTo>
                <a:cubicBezTo>
                  <a:pt x="101" y="47"/>
                  <a:pt x="97" y="47"/>
                  <a:pt x="94" y="46"/>
                </a:cubicBezTo>
                <a:cubicBezTo>
                  <a:pt x="78" y="46"/>
                  <a:pt x="63" y="42"/>
                  <a:pt x="49" y="43"/>
                </a:cubicBezTo>
                <a:cubicBezTo>
                  <a:pt x="47" y="43"/>
                  <a:pt x="45" y="43"/>
                  <a:pt x="43" y="43"/>
                </a:cubicBezTo>
                <a:cubicBezTo>
                  <a:pt x="40" y="43"/>
                  <a:pt x="36" y="43"/>
                  <a:pt x="32" y="42"/>
                </a:cubicBezTo>
                <a:cubicBezTo>
                  <a:pt x="28" y="42"/>
                  <a:pt x="26" y="42"/>
                  <a:pt x="21" y="42"/>
                </a:cubicBezTo>
                <a:cubicBezTo>
                  <a:pt x="16" y="41"/>
                  <a:pt x="12" y="40"/>
                  <a:pt x="7" y="40"/>
                </a:cubicBezTo>
                <a:cubicBezTo>
                  <a:pt x="6" y="40"/>
                  <a:pt x="4" y="40"/>
                  <a:pt x="2" y="39"/>
                </a:cubicBezTo>
                <a:cubicBezTo>
                  <a:pt x="0" y="37"/>
                  <a:pt x="1" y="34"/>
                  <a:pt x="1" y="31"/>
                </a:cubicBezTo>
                <a:cubicBezTo>
                  <a:pt x="2" y="26"/>
                  <a:pt x="4" y="20"/>
                  <a:pt x="4" y="15"/>
                </a:cubicBezTo>
                <a:cubicBezTo>
                  <a:pt x="4" y="9"/>
                  <a:pt x="3" y="3"/>
                  <a:pt x="6" y="0"/>
                </a:cubicBezTo>
                <a:cubicBezTo>
                  <a:pt x="7" y="0"/>
                  <a:pt x="8" y="0"/>
                  <a:pt x="9" y="0"/>
                </a:cubicBezTo>
                <a:close/>
                <a:moveTo>
                  <a:pt x="99" y="17"/>
                </a:moveTo>
                <a:cubicBezTo>
                  <a:pt x="97" y="16"/>
                  <a:pt x="94" y="17"/>
                  <a:pt x="92" y="17"/>
                </a:cubicBezTo>
                <a:cubicBezTo>
                  <a:pt x="89" y="16"/>
                  <a:pt x="87" y="15"/>
                  <a:pt x="85" y="15"/>
                </a:cubicBezTo>
                <a:cubicBezTo>
                  <a:pt x="80" y="14"/>
                  <a:pt x="76" y="14"/>
                  <a:pt x="72" y="14"/>
                </a:cubicBezTo>
                <a:cubicBezTo>
                  <a:pt x="69" y="13"/>
                  <a:pt x="67" y="13"/>
                  <a:pt x="65" y="13"/>
                </a:cubicBezTo>
                <a:cubicBezTo>
                  <a:pt x="61" y="13"/>
                  <a:pt x="57" y="12"/>
                  <a:pt x="54" y="12"/>
                </a:cubicBezTo>
                <a:cubicBezTo>
                  <a:pt x="50" y="12"/>
                  <a:pt x="46" y="12"/>
                  <a:pt x="42" y="11"/>
                </a:cubicBezTo>
                <a:cubicBezTo>
                  <a:pt x="40" y="11"/>
                  <a:pt x="38" y="11"/>
                  <a:pt x="37" y="11"/>
                </a:cubicBezTo>
                <a:cubicBezTo>
                  <a:pt x="34" y="10"/>
                  <a:pt x="29" y="11"/>
                  <a:pt x="27" y="11"/>
                </a:cubicBezTo>
                <a:cubicBezTo>
                  <a:pt x="23" y="11"/>
                  <a:pt x="19" y="10"/>
                  <a:pt x="15" y="10"/>
                </a:cubicBezTo>
                <a:cubicBezTo>
                  <a:pt x="13" y="16"/>
                  <a:pt x="12" y="24"/>
                  <a:pt x="12" y="31"/>
                </a:cubicBezTo>
                <a:cubicBezTo>
                  <a:pt x="26" y="33"/>
                  <a:pt x="45" y="33"/>
                  <a:pt x="61" y="35"/>
                </a:cubicBezTo>
                <a:cubicBezTo>
                  <a:pt x="64" y="35"/>
                  <a:pt x="67" y="35"/>
                  <a:pt x="70" y="36"/>
                </a:cubicBezTo>
                <a:cubicBezTo>
                  <a:pt x="72" y="36"/>
                  <a:pt x="73" y="36"/>
                  <a:pt x="75" y="36"/>
                </a:cubicBezTo>
                <a:cubicBezTo>
                  <a:pt x="75" y="36"/>
                  <a:pt x="76" y="37"/>
                  <a:pt x="77" y="37"/>
                </a:cubicBezTo>
                <a:cubicBezTo>
                  <a:pt x="82" y="38"/>
                  <a:pt x="86" y="37"/>
                  <a:pt x="91" y="38"/>
                </a:cubicBezTo>
                <a:cubicBezTo>
                  <a:pt x="93" y="38"/>
                  <a:pt x="96" y="39"/>
                  <a:pt x="98" y="38"/>
                </a:cubicBezTo>
                <a:cubicBezTo>
                  <a:pt x="98" y="34"/>
                  <a:pt x="101" y="22"/>
                  <a:pt x="99" y="17"/>
                </a:cubicBezTo>
                <a:close/>
                <a:moveTo>
                  <a:pt x="99" y="11"/>
                </a:moveTo>
                <a:cubicBezTo>
                  <a:pt x="97" y="11"/>
                  <a:pt x="95" y="10"/>
                  <a:pt x="92" y="10"/>
                </a:cubicBezTo>
                <a:cubicBezTo>
                  <a:pt x="90" y="9"/>
                  <a:pt x="88" y="10"/>
                  <a:pt x="85" y="9"/>
                </a:cubicBezTo>
                <a:cubicBezTo>
                  <a:pt x="81" y="9"/>
                  <a:pt x="76" y="8"/>
                  <a:pt x="72" y="8"/>
                </a:cubicBezTo>
                <a:cubicBezTo>
                  <a:pt x="69" y="8"/>
                  <a:pt x="67" y="7"/>
                  <a:pt x="64" y="7"/>
                </a:cubicBezTo>
                <a:cubicBezTo>
                  <a:pt x="59" y="6"/>
                  <a:pt x="52" y="6"/>
                  <a:pt x="46" y="6"/>
                </a:cubicBezTo>
                <a:cubicBezTo>
                  <a:pt x="44" y="6"/>
                  <a:pt x="41" y="5"/>
                  <a:pt x="39" y="4"/>
                </a:cubicBezTo>
                <a:cubicBezTo>
                  <a:pt x="35" y="4"/>
                  <a:pt x="32" y="4"/>
                  <a:pt x="28" y="4"/>
                </a:cubicBezTo>
                <a:cubicBezTo>
                  <a:pt x="21" y="3"/>
                  <a:pt x="14" y="3"/>
                  <a:pt x="7" y="2"/>
                </a:cubicBezTo>
                <a:cubicBezTo>
                  <a:pt x="9" y="5"/>
                  <a:pt x="11" y="6"/>
                  <a:pt x="13" y="8"/>
                </a:cubicBezTo>
                <a:cubicBezTo>
                  <a:pt x="14" y="8"/>
                  <a:pt x="15" y="8"/>
                  <a:pt x="16" y="8"/>
                </a:cubicBezTo>
                <a:cubicBezTo>
                  <a:pt x="25" y="11"/>
                  <a:pt x="32" y="8"/>
                  <a:pt x="41" y="9"/>
                </a:cubicBezTo>
                <a:cubicBezTo>
                  <a:pt x="42" y="9"/>
                  <a:pt x="42" y="10"/>
                  <a:pt x="43" y="10"/>
                </a:cubicBezTo>
                <a:cubicBezTo>
                  <a:pt x="45" y="10"/>
                  <a:pt x="47" y="10"/>
                  <a:pt x="49" y="10"/>
                </a:cubicBezTo>
                <a:cubicBezTo>
                  <a:pt x="55" y="10"/>
                  <a:pt x="60" y="11"/>
                  <a:pt x="66" y="12"/>
                </a:cubicBezTo>
                <a:cubicBezTo>
                  <a:pt x="74" y="13"/>
                  <a:pt x="82" y="13"/>
                  <a:pt x="89" y="14"/>
                </a:cubicBezTo>
                <a:cubicBezTo>
                  <a:pt x="92" y="15"/>
                  <a:pt x="96" y="15"/>
                  <a:pt x="100" y="15"/>
                </a:cubicBezTo>
                <a:cubicBezTo>
                  <a:pt x="101" y="15"/>
                  <a:pt x="101" y="14"/>
                  <a:pt x="102" y="14"/>
                </a:cubicBezTo>
                <a:cubicBezTo>
                  <a:pt x="103" y="13"/>
                  <a:pt x="105" y="13"/>
                  <a:pt x="104" y="12"/>
                </a:cubicBezTo>
                <a:cubicBezTo>
                  <a:pt x="103" y="11"/>
                  <a:pt x="101" y="11"/>
                  <a:pt x="99" y="11"/>
                </a:cubicBezTo>
                <a:close/>
                <a:moveTo>
                  <a:pt x="5" y="19"/>
                </a:moveTo>
                <a:cubicBezTo>
                  <a:pt x="4" y="25"/>
                  <a:pt x="2" y="31"/>
                  <a:pt x="3" y="36"/>
                </a:cubicBezTo>
                <a:cubicBezTo>
                  <a:pt x="6" y="35"/>
                  <a:pt x="10" y="33"/>
                  <a:pt x="10" y="30"/>
                </a:cubicBezTo>
                <a:cubicBezTo>
                  <a:pt x="10" y="29"/>
                  <a:pt x="10" y="27"/>
                  <a:pt x="10" y="26"/>
                </a:cubicBezTo>
                <a:cubicBezTo>
                  <a:pt x="11" y="20"/>
                  <a:pt x="11" y="16"/>
                  <a:pt x="12" y="11"/>
                </a:cubicBezTo>
                <a:cubicBezTo>
                  <a:pt x="10" y="10"/>
                  <a:pt x="11" y="9"/>
                  <a:pt x="9" y="8"/>
                </a:cubicBezTo>
                <a:cubicBezTo>
                  <a:pt x="10" y="7"/>
                  <a:pt x="9" y="7"/>
                  <a:pt x="9" y="6"/>
                </a:cubicBezTo>
                <a:cubicBezTo>
                  <a:pt x="7" y="6"/>
                  <a:pt x="7" y="5"/>
                  <a:pt x="6" y="3"/>
                </a:cubicBezTo>
                <a:cubicBezTo>
                  <a:pt x="5" y="9"/>
                  <a:pt x="6" y="14"/>
                  <a:pt x="5" y="19"/>
                </a:cubicBezTo>
                <a:close/>
                <a:moveTo>
                  <a:pt x="102" y="16"/>
                </a:moveTo>
                <a:cubicBezTo>
                  <a:pt x="100" y="23"/>
                  <a:pt x="101" y="30"/>
                  <a:pt x="100" y="38"/>
                </a:cubicBezTo>
                <a:cubicBezTo>
                  <a:pt x="101" y="39"/>
                  <a:pt x="100" y="42"/>
                  <a:pt x="102" y="43"/>
                </a:cubicBezTo>
                <a:cubicBezTo>
                  <a:pt x="103" y="40"/>
                  <a:pt x="103" y="37"/>
                  <a:pt x="103" y="34"/>
                </a:cubicBezTo>
                <a:cubicBezTo>
                  <a:pt x="104" y="31"/>
                  <a:pt x="105" y="27"/>
                  <a:pt x="105" y="24"/>
                </a:cubicBezTo>
                <a:cubicBezTo>
                  <a:pt x="105" y="21"/>
                  <a:pt x="105" y="17"/>
                  <a:pt x="105" y="15"/>
                </a:cubicBezTo>
                <a:cubicBezTo>
                  <a:pt x="105" y="14"/>
                  <a:pt x="106" y="14"/>
                  <a:pt x="105" y="14"/>
                </a:cubicBezTo>
                <a:cubicBezTo>
                  <a:pt x="104" y="15"/>
                  <a:pt x="103" y="16"/>
                  <a:pt x="102" y="16"/>
                </a:cubicBezTo>
                <a:close/>
                <a:moveTo>
                  <a:pt x="99" y="41"/>
                </a:moveTo>
                <a:cubicBezTo>
                  <a:pt x="91" y="39"/>
                  <a:pt x="82" y="39"/>
                  <a:pt x="72" y="38"/>
                </a:cubicBezTo>
                <a:cubicBezTo>
                  <a:pt x="71" y="38"/>
                  <a:pt x="70" y="38"/>
                  <a:pt x="69" y="37"/>
                </a:cubicBezTo>
                <a:cubicBezTo>
                  <a:pt x="63" y="37"/>
                  <a:pt x="56" y="36"/>
                  <a:pt x="48" y="36"/>
                </a:cubicBezTo>
                <a:cubicBezTo>
                  <a:pt x="37" y="35"/>
                  <a:pt x="25" y="33"/>
                  <a:pt x="15" y="33"/>
                </a:cubicBezTo>
                <a:cubicBezTo>
                  <a:pt x="15" y="34"/>
                  <a:pt x="14" y="34"/>
                  <a:pt x="14" y="34"/>
                </a:cubicBezTo>
                <a:cubicBezTo>
                  <a:pt x="12" y="34"/>
                  <a:pt x="7" y="36"/>
                  <a:pt x="4" y="37"/>
                </a:cubicBezTo>
                <a:cubicBezTo>
                  <a:pt x="6" y="38"/>
                  <a:pt x="10" y="37"/>
                  <a:pt x="12" y="39"/>
                </a:cubicBezTo>
                <a:cubicBezTo>
                  <a:pt x="26" y="41"/>
                  <a:pt x="41" y="42"/>
                  <a:pt x="54" y="41"/>
                </a:cubicBezTo>
                <a:cubicBezTo>
                  <a:pt x="60" y="41"/>
                  <a:pt x="66" y="42"/>
                  <a:pt x="73" y="43"/>
                </a:cubicBezTo>
                <a:cubicBezTo>
                  <a:pt x="79" y="43"/>
                  <a:pt x="85" y="44"/>
                  <a:pt x="91" y="44"/>
                </a:cubicBezTo>
                <a:cubicBezTo>
                  <a:pt x="95" y="44"/>
                  <a:pt x="97" y="45"/>
                  <a:pt x="101" y="45"/>
                </a:cubicBezTo>
                <a:cubicBezTo>
                  <a:pt x="101" y="44"/>
                  <a:pt x="100" y="43"/>
                  <a:pt x="99" y="4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26" name="Freeform 393"/>
          <p:cNvSpPr/>
          <p:nvPr/>
        </p:nvSpPr>
        <p:spPr bwMode="auto">
          <a:xfrm>
            <a:off x="3386138" y="1778000"/>
            <a:ext cx="22225" cy="25400"/>
          </a:xfrm>
          <a:custGeom>
            <a:avLst/>
            <a:gdLst>
              <a:gd name="T0" fmla="*/ 3 w 7"/>
              <a:gd name="T1" fmla="*/ 1 h 8"/>
              <a:gd name="T2" fmla="*/ 4 w 7"/>
              <a:gd name="T3" fmla="*/ 4 h 8"/>
              <a:gd name="T4" fmla="*/ 6 w 7"/>
              <a:gd name="T5" fmla="*/ 2 h 8"/>
              <a:gd name="T6" fmla="*/ 7 w 7"/>
              <a:gd name="T7" fmla="*/ 3 h 8"/>
              <a:gd name="T8" fmla="*/ 7 w 7"/>
              <a:gd name="T9" fmla="*/ 8 h 8"/>
              <a:gd name="T10" fmla="*/ 6 w 7"/>
              <a:gd name="T11" fmla="*/ 5 h 8"/>
              <a:gd name="T12" fmla="*/ 4 w 7"/>
              <a:gd name="T13" fmla="*/ 6 h 8"/>
              <a:gd name="T14" fmla="*/ 3 w 7"/>
              <a:gd name="T15" fmla="*/ 5 h 8"/>
              <a:gd name="T16" fmla="*/ 1 w 7"/>
              <a:gd name="T17" fmla="*/ 7 h 8"/>
              <a:gd name="T18" fmla="*/ 1 w 7"/>
              <a:gd name="T19" fmla="*/ 4 h 8"/>
              <a:gd name="T20" fmla="*/ 3 w 7"/>
              <a:gd name="T21" fmla="*/ 1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" h="8">
                <a:moveTo>
                  <a:pt x="3" y="1"/>
                </a:moveTo>
                <a:cubicBezTo>
                  <a:pt x="4" y="2"/>
                  <a:pt x="4" y="3"/>
                  <a:pt x="4" y="4"/>
                </a:cubicBezTo>
                <a:cubicBezTo>
                  <a:pt x="5" y="4"/>
                  <a:pt x="5" y="3"/>
                  <a:pt x="6" y="2"/>
                </a:cubicBezTo>
                <a:cubicBezTo>
                  <a:pt x="6" y="3"/>
                  <a:pt x="7" y="2"/>
                  <a:pt x="7" y="3"/>
                </a:cubicBezTo>
                <a:cubicBezTo>
                  <a:pt x="7" y="5"/>
                  <a:pt x="7" y="7"/>
                  <a:pt x="7" y="8"/>
                </a:cubicBezTo>
                <a:cubicBezTo>
                  <a:pt x="6" y="8"/>
                  <a:pt x="6" y="6"/>
                  <a:pt x="6" y="5"/>
                </a:cubicBezTo>
                <a:cubicBezTo>
                  <a:pt x="5" y="5"/>
                  <a:pt x="5" y="6"/>
                  <a:pt x="4" y="6"/>
                </a:cubicBezTo>
                <a:cubicBezTo>
                  <a:pt x="3" y="6"/>
                  <a:pt x="3" y="6"/>
                  <a:pt x="3" y="5"/>
                </a:cubicBezTo>
                <a:cubicBezTo>
                  <a:pt x="2" y="6"/>
                  <a:pt x="2" y="8"/>
                  <a:pt x="1" y="7"/>
                </a:cubicBezTo>
                <a:cubicBezTo>
                  <a:pt x="0" y="6"/>
                  <a:pt x="1" y="5"/>
                  <a:pt x="1" y="4"/>
                </a:cubicBezTo>
                <a:cubicBezTo>
                  <a:pt x="1" y="3"/>
                  <a:pt x="1" y="0"/>
                  <a:pt x="3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27" name="Freeform 394"/>
          <p:cNvSpPr/>
          <p:nvPr/>
        </p:nvSpPr>
        <p:spPr bwMode="auto">
          <a:xfrm>
            <a:off x="3392488" y="1830388"/>
            <a:ext cx="12700" cy="25400"/>
          </a:xfrm>
          <a:custGeom>
            <a:avLst/>
            <a:gdLst>
              <a:gd name="T0" fmla="*/ 0 w 4"/>
              <a:gd name="T1" fmla="*/ 5 h 8"/>
              <a:gd name="T2" fmla="*/ 2 w 4"/>
              <a:gd name="T3" fmla="*/ 3 h 8"/>
              <a:gd name="T4" fmla="*/ 4 w 4"/>
              <a:gd name="T5" fmla="*/ 1 h 8"/>
              <a:gd name="T6" fmla="*/ 4 w 4"/>
              <a:gd name="T7" fmla="*/ 8 h 8"/>
              <a:gd name="T8" fmla="*/ 2 w 4"/>
              <a:gd name="T9" fmla="*/ 8 h 8"/>
              <a:gd name="T10" fmla="*/ 3 w 4"/>
              <a:gd name="T11" fmla="*/ 5 h 8"/>
              <a:gd name="T12" fmla="*/ 2 w 4"/>
              <a:gd name="T13" fmla="*/ 5 h 8"/>
              <a:gd name="T14" fmla="*/ 0 w 4"/>
              <a:gd name="T15" fmla="*/ 5 h 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4" h="8">
                <a:moveTo>
                  <a:pt x="0" y="5"/>
                </a:moveTo>
                <a:cubicBezTo>
                  <a:pt x="0" y="4"/>
                  <a:pt x="1" y="3"/>
                  <a:pt x="2" y="3"/>
                </a:cubicBezTo>
                <a:cubicBezTo>
                  <a:pt x="2" y="2"/>
                  <a:pt x="3" y="0"/>
                  <a:pt x="4" y="1"/>
                </a:cubicBezTo>
                <a:cubicBezTo>
                  <a:pt x="4" y="3"/>
                  <a:pt x="4" y="6"/>
                  <a:pt x="4" y="8"/>
                </a:cubicBezTo>
                <a:cubicBezTo>
                  <a:pt x="3" y="8"/>
                  <a:pt x="3" y="8"/>
                  <a:pt x="2" y="8"/>
                </a:cubicBezTo>
                <a:cubicBezTo>
                  <a:pt x="2" y="7"/>
                  <a:pt x="2" y="6"/>
                  <a:pt x="3" y="5"/>
                </a:cubicBezTo>
                <a:cubicBezTo>
                  <a:pt x="2" y="5"/>
                  <a:pt x="1" y="5"/>
                  <a:pt x="2" y="5"/>
                </a:cubicBezTo>
                <a:cubicBezTo>
                  <a:pt x="1" y="6"/>
                  <a:pt x="0" y="5"/>
                  <a:pt x="0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28" name="Freeform 395"/>
          <p:cNvSpPr>
            <a:spLocks noEditPoints="1"/>
          </p:cNvSpPr>
          <p:nvPr/>
        </p:nvSpPr>
        <p:spPr bwMode="auto">
          <a:xfrm>
            <a:off x="3648075" y="1846263"/>
            <a:ext cx="60325" cy="50800"/>
          </a:xfrm>
          <a:custGeom>
            <a:avLst/>
            <a:gdLst>
              <a:gd name="T0" fmla="*/ 2 w 19"/>
              <a:gd name="T1" fmla="*/ 0 h 16"/>
              <a:gd name="T2" fmla="*/ 2 w 19"/>
              <a:gd name="T3" fmla="*/ 0 h 16"/>
              <a:gd name="T4" fmla="*/ 16 w 19"/>
              <a:gd name="T5" fmla="*/ 2 h 16"/>
              <a:gd name="T6" fmla="*/ 18 w 19"/>
              <a:gd name="T7" fmla="*/ 3 h 16"/>
              <a:gd name="T8" fmla="*/ 16 w 19"/>
              <a:gd name="T9" fmla="*/ 15 h 16"/>
              <a:gd name="T10" fmla="*/ 13 w 19"/>
              <a:gd name="T11" fmla="*/ 15 h 16"/>
              <a:gd name="T12" fmla="*/ 11 w 19"/>
              <a:gd name="T13" fmla="*/ 16 h 16"/>
              <a:gd name="T14" fmla="*/ 6 w 19"/>
              <a:gd name="T15" fmla="*/ 15 h 16"/>
              <a:gd name="T16" fmla="*/ 2 w 19"/>
              <a:gd name="T17" fmla="*/ 14 h 16"/>
              <a:gd name="T18" fmla="*/ 1 w 19"/>
              <a:gd name="T19" fmla="*/ 15 h 16"/>
              <a:gd name="T20" fmla="*/ 0 w 19"/>
              <a:gd name="T21" fmla="*/ 14 h 16"/>
              <a:gd name="T22" fmla="*/ 0 w 19"/>
              <a:gd name="T23" fmla="*/ 2 h 16"/>
              <a:gd name="T24" fmla="*/ 0 w 19"/>
              <a:gd name="T25" fmla="*/ 1 h 16"/>
              <a:gd name="T26" fmla="*/ 2 w 19"/>
              <a:gd name="T27" fmla="*/ 0 h 16"/>
              <a:gd name="T28" fmla="*/ 16 w 19"/>
              <a:gd name="T29" fmla="*/ 6 h 16"/>
              <a:gd name="T30" fmla="*/ 9 w 19"/>
              <a:gd name="T31" fmla="*/ 4 h 16"/>
              <a:gd name="T32" fmla="*/ 2 w 19"/>
              <a:gd name="T33" fmla="*/ 3 h 16"/>
              <a:gd name="T34" fmla="*/ 1 w 19"/>
              <a:gd name="T35" fmla="*/ 12 h 16"/>
              <a:gd name="T36" fmla="*/ 14 w 19"/>
              <a:gd name="T37" fmla="*/ 14 h 16"/>
              <a:gd name="T38" fmla="*/ 16 w 19"/>
              <a:gd name="T39" fmla="*/ 6 h 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9" h="16">
                <a:moveTo>
                  <a:pt x="2" y="0"/>
                </a:moveTo>
                <a:cubicBezTo>
                  <a:pt x="2" y="0"/>
                  <a:pt x="2" y="0"/>
                  <a:pt x="2" y="0"/>
                </a:cubicBezTo>
                <a:cubicBezTo>
                  <a:pt x="5" y="2"/>
                  <a:pt x="11" y="2"/>
                  <a:pt x="16" y="2"/>
                </a:cubicBezTo>
                <a:cubicBezTo>
                  <a:pt x="17" y="2"/>
                  <a:pt x="17" y="3"/>
                  <a:pt x="18" y="3"/>
                </a:cubicBezTo>
                <a:cubicBezTo>
                  <a:pt x="17" y="7"/>
                  <a:pt x="19" y="14"/>
                  <a:pt x="16" y="15"/>
                </a:cubicBezTo>
                <a:cubicBezTo>
                  <a:pt x="15" y="16"/>
                  <a:pt x="14" y="15"/>
                  <a:pt x="13" y="15"/>
                </a:cubicBezTo>
                <a:cubicBezTo>
                  <a:pt x="13" y="15"/>
                  <a:pt x="12" y="16"/>
                  <a:pt x="11" y="16"/>
                </a:cubicBezTo>
                <a:cubicBezTo>
                  <a:pt x="10" y="16"/>
                  <a:pt x="8" y="16"/>
                  <a:pt x="6" y="15"/>
                </a:cubicBezTo>
                <a:cubicBezTo>
                  <a:pt x="5" y="14"/>
                  <a:pt x="3" y="15"/>
                  <a:pt x="2" y="14"/>
                </a:cubicBezTo>
                <a:cubicBezTo>
                  <a:pt x="2" y="14"/>
                  <a:pt x="1" y="14"/>
                  <a:pt x="1" y="15"/>
                </a:cubicBezTo>
                <a:cubicBezTo>
                  <a:pt x="1" y="14"/>
                  <a:pt x="0" y="14"/>
                  <a:pt x="0" y="14"/>
                </a:cubicBezTo>
                <a:cubicBezTo>
                  <a:pt x="0" y="10"/>
                  <a:pt x="0" y="4"/>
                  <a:pt x="0" y="2"/>
                </a:cubicBezTo>
                <a:cubicBezTo>
                  <a:pt x="0" y="2"/>
                  <a:pt x="0" y="1"/>
                  <a:pt x="0" y="1"/>
                </a:cubicBezTo>
                <a:cubicBezTo>
                  <a:pt x="0" y="0"/>
                  <a:pt x="2" y="1"/>
                  <a:pt x="2" y="0"/>
                </a:cubicBezTo>
                <a:close/>
                <a:moveTo>
                  <a:pt x="16" y="6"/>
                </a:moveTo>
                <a:cubicBezTo>
                  <a:pt x="16" y="3"/>
                  <a:pt x="12" y="4"/>
                  <a:pt x="9" y="4"/>
                </a:cubicBezTo>
                <a:cubicBezTo>
                  <a:pt x="7" y="3"/>
                  <a:pt x="4" y="2"/>
                  <a:pt x="2" y="3"/>
                </a:cubicBezTo>
                <a:cubicBezTo>
                  <a:pt x="1" y="6"/>
                  <a:pt x="1" y="9"/>
                  <a:pt x="1" y="12"/>
                </a:cubicBezTo>
                <a:cubicBezTo>
                  <a:pt x="6" y="13"/>
                  <a:pt x="9" y="14"/>
                  <a:pt x="14" y="14"/>
                </a:cubicBezTo>
                <a:cubicBezTo>
                  <a:pt x="16" y="14"/>
                  <a:pt x="16" y="8"/>
                  <a:pt x="16" y="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29" name="Freeform 396"/>
          <p:cNvSpPr>
            <a:spLocks noEditPoints="1"/>
          </p:cNvSpPr>
          <p:nvPr/>
        </p:nvSpPr>
        <p:spPr bwMode="auto">
          <a:xfrm>
            <a:off x="3638550" y="1906588"/>
            <a:ext cx="63500" cy="47625"/>
          </a:xfrm>
          <a:custGeom>
            <a:avLst/>
            <a:gdLst>
              <a:gd name="T0" fmla="*/ 19 w 20"/>
              <a:gd name="T1" fmla="*/ 2 h 15"/>
              <a:gd name="T2" fmla="*/ 19 w 20"/>
              <a:gd name="T3" fmla="*/ 13 h 15"/>
              <a:gd name="T4" fmla="*/ 17 w 20"/>
              <a:gd name="T5" fmla="*/ 15 h 15"/>
              <a:gd name="T6" fmla="*/ 1 w 20"/>
              <a:gd name="T7" fmla="*/ 13 h 15"/>
              <a:gd name="T8" fmla="*/ 1 w 20"/>
              <a:gd name="T9" fmla="*/ 2 h 15"/>
              <a:gd name="T10" fmla="*/ 3 w 20"/>
              <a:gd name="T11" fmla="*/ 0 h 15"/>
              <a:gd name="T12" fmla="*/ 19 w 20"/>
              <a:gd name="T13" fmla="*/ 2 h 15"/>
              <a:gd name="T14" fmla="*/ 4 w 20"/>
              <a:gd name="T15" fmla="*/ 3 h 15"/>
              <a:gd name="T16" fmla="*/ 3 w 20"/>
              <a:gd name="T17" fmla="*/ 11 h 15"/>
              <a:gd name="T18" fmla="*/ 9 w 20"/>
              <a:gd name="T19" fmla="*/ 13 h 15"/>
              <a:gd name="T20" fmla="*/ 8 w 20"/>
              <a:gd name="T21" fmla="*/ 11 h 15"/>
              <a:gd name="T22" fmla="*/ 9 w 20"/>
              <a:gd name="T23" fmla="*/ 10 h 15"/>
              <a:gd name="T24" fmla="*/ 11 w 20"/>
              <a:gd name="T25" fmla="*/ 11 h 15"/>
              <a:gd name="T26" fmla="*/ 11 w 20"/>
              <a:gd name="T27" fmla="*/ 13 h 15"/>
              <a:gd name="T28" fmla="*/ 9 w 20"/>
              <a:gd name="T29" fmla="*/ 13 h 15"/>
              <a:gd name="T30" fmla="*/ 16 w 20"/>
              <a:gd name="T31" fmla="*/ 13 h 15"/>
              <a:gd name="T32" fmla="*/ 16 w 20"/>
              <a:gd name="T33" fmla="*/ 3 h 15"/>
              <a:gd name="T34" fmla="*/ 4 w 20"/>
              <a:gd name="T35" fmla="*/ 3 h 15"/>
              <a:gd name="T36" fmla="*/ 4 w 20"/>
              <a:gd name="T37" fmla="*/ 3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0" h="15">
                <a:moveTo>
                  <a:pt x="19" y="2"/>
                </a:moveTo>
                <a:cubicBezTo>
                  <a:pt x="20" y="5"/>
                  <a:pt x="18" y="10"/>
                  <a:pt x="19" y="13"/>
                </a:cubicBezTo>
                <a:cubicBezTo>
                  <a:pt x="19" y="14"/>
                  <a:pt x="17" y="15"/>
                  <a:pt x="17" y="15"/>
                </a:cubicBezTo>
                <a:cubicBezTo>
                  <a:pt x="11" y="15"/>
                  <a:pt x="5" y="15"/>
                  <a:pt x="1" y="13"/>
                </a:cubicBezTo>
                <a:cubicBezTo>
                  <a:pt x="1" y="8"/>
                  <a:pt x="0" y="7"/>
                  <a:pt x="1" y="2"/>
                </a:cubicBezTo>
                <a:cubicBezTo>
                  <a:pt x="2" y="1"/>
                  <a:pt x="3" y="0"/>
                  <a:pt x="3" y="0"/>
                </a:cubicBezTo>
                <a:cubicBezTo>
                  <a:pt x="7" y="1"/>
                  <a:pt x="14" y="1"/>
                  <a:pt x="19" y="2"/>
                </a:cubicBezTo>
                <a:close/>
                <a:moveTo>
                  <a:pt x="4" y="3"/>
                </a:moveTo>
                <a:cubicBezTo>
                  <a:pt x="1" y="4"/>
                  <a:pt x="2" y="9"/>
                  <a:pt x="3" y="11"/>
                </a:cubicBezTo>
                <a:cubicBezTo>
                  <a:pt x="4" y="12"/>
                  <a:pt x="7" y="14"/>
                  <a:pt x="9" y="13"/>
                </a:cubicBezTo>
                <a:cubicBezTo>
                  <a:pt x="8" y="13"/>
                  <a:pt x="9" y="12"/>
                  <a:pt x="8" y="11"/>
                </a:cubicBezTo>
                <a:cubicBezTo>
                  <a:pt x="9" y="11"/>
                  <a:pt x="9" y="10"/>
                  <a:pt x="9" y="10"/>
                </a:cubicBezTo>
                <a:cubicBezTo>
                  <a:pt x="10" y="11"/>
                  <a:pt x="10" y="10"/>
                  <a:pt x="11" y="11"/>
                </a:cubicBezTo>
                <a:cubicBezTo>
                  <a:pt x="11" y="12"/>
                  <a:pt x="11" y="12"/>
                  <a:pt x="11" y="13"/>
                </a:cubicBezTo>
                <a:cubicBezTo>
                  <a:pt x="10" y="13"/>
                  <a:pt x="10" y="13"/>
                  <a:pt x="9" y="13"/>
                </a:cubicBezTo>
                <a:cubicBezTo>
                  <a:pt x="12" y="13"/>
                  <a:pt x="14" y="14"/>
                  <a:pt x="16" y="13"/>
                </a:cubicBezTo>
                <a:cubicBezTo>
                  <a:pt x="17" y="10"/>
                  <a:pt x="19" y="5"/>
                  <a:pt x="16" y="3"/>
                </a:cubicBezTo>
                <a:cubicBezTo>
                  <a:pt x="12" y="3"/>
                  <a:pt x="8" y="2"/>
                  <a:pt x="4" y="3"/>
                </a:cubicBezTo>
                <a:cubicBezTo>
                  <a:pt x="4" y="3"/>
                  <a:pt x="4" y="3"/>
                  <a:pt x="4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30" name="Freeform 397"/>
          <p:cNvSpPr>
            <a:spLocks noEditPoints="1"/>
          </p:cNvSpPr>
          <p:nvPr/>
        </p:nvSpPr>
        <p:spPr bwMode="auto">
          <a:xfrm>
            <a:off x="3522663" y="1900238"/>
            <a:ext cx="23812" cy="34925"/>
          </a:xfrm>
          <a:custGeom>
            <a:avLst/>
            <a:gdLst>
              <a:gd name="T0" fmla="*/ 7 w 8"/>
              <a:gd name="T1" fmla="*/ 3 h 11"/>
              <a:gd name="T2" fmla="*/ 3 w 8"/>
              <a:gd name="T3" fmla="*/ 5 h 11"/>
              <a:gd name="T4" fmla="*/ 5 w 8"/>
              <a:gd name="T5" fmla="*/ 11 h 11"/>
              <a:gd name="T6" fmla="*/ 0 w 8"/>
              <a:gd name="T7" fmla="*/ 8 h 11"/>
              <a:gd name="T8" fmla="*/ 1 w 8"/>
              <a:gd name="T9" fmla="*/ 4 h 11"/>
              <a:gd name="T10" fmla="*/ 7 w 8"/>
              <a:gd name="T11" fmla="*/ 3 h 11"/>
              <a:gd name="T12" fmla="*/ 5 w 8"/>
              <a:gd name="T13" fmla="*/ 9 h 11"/>
              <a:gd name="T14" fmla="*/ 5 w 8"/>
              <a:gd name="T15" fmla="*/ 7 h 11"/>
              <a:gd name="T16" fmla="*/ 2 w 8"/>
              <a:gd name="T17" fmla="*/ 8 h 11"/>
              <a:gd name="T18" fmla="*/ 5 w 8"/>
              <a:gd name="T19" fmla="*/ 9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" h="11">
                <a:moveTo>
                  <a:pt x="7" y="3"/>
                </a:moveTo>
                <a:cubicBezTo>
                  <a:pt x="6" y="4"/>
                  <a:pt x="4" y="3"/>
                  <a:pt x="3" y="5"/>
                </a:cubicBezTo>
                <a:cubicBezTo>
                  <a:pt x="6" y="5"/>
                  <a:pt x="8" y="9"/>
                  <a:pt x="5" y="11"/>
                </a:cubicBezTo>
                <a:cubicBezTo>
                  <a:pt x="3" y="11"/>
                  <a:pt x="2" y="9"/>
                  <a:pt x="0" y="8"/>
                </a:cubicBezTo>
                <a:cubicBezTo>
                  <a:pt x="0" y="7"/>
                  <a:pt x="0" y="5"/>
                  <a:pt x="1" y="4"/>
                </a:cubicBezTo>
                <a:cubicBezTo>
                  <a:pt x="2" y="2"/>
                  <a:pt x="7" y="0"/>
                  <a:pt x="7" y="3"/>
                </a:cubicBezTo>
                <a:close/>
                <a:moveTo>
                  <a:pt x="5" y="9"/>
                </a:moveTo>
                <a:cubicBezTo>
                  <a:pt x="5" y="8"/>
                  <a:pt x="5" y="8"/>
                  <a:pt x="5" y="7"/>
                </a:cubicBezTo>
                <a:cubicBezTo>
                  <a:pt x="4" y="7"/>
                  <a:pt x="2" y="6"/>
                  <a:pt x="2" y="8"/>
                </a:cubicBezTo>
                <a:cubicBezTo>
                  <a:pt x="2" y="7"/>
                  <a:pt x="4" y="9"/>
                  <a:pt x="5" y="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31" name="Freeform 398"/>
          <p:cNvSpPr>
            <a:spLocks noEditPoints="1"/>
          </p:cNvSpPr>
          <p:nvPr/>
        </p:nvSpPr>
        <p:spPr bwMode="auto">
          <a:xfrm>
            <a:off x="3625850" y="2017713"/>
            <a:ext cx="60325" cy="47625"/>
          </a:xfrm>
          <a:custGeom>
            <a:avLst/>
            <a:gdLst>
              <a:gd name="T0" fmla="*/ 18 w 19"/>
              <a:gd name="T1" fmla="*/ 1 h 15"/>
              <a:gd name="T2" fmla="*/ 19 w 19"/>
              <a:gd name="T3" fmla="*/ 3 h 15"/>
              <a:gd name="T4" fmla="*/ 18 w 19"/>
              <a:gd name="T5" fmla="*/ 3 h 15"/>
              <a:gd name="T6" fmla="*/ 17 w 19"/>
              <a:gd name="T7" fmla="*/ 14 h 15"/>
              <a:gd name="T8" fmla="*/ 8 w 19"/>
              <a:gd name="T9" fmla="*/ 14 h 15"/>
              <a:gd name="T10" fmla="*/ 0 w 19"/>
              <a:gd name="T11" fmla="*/ 11 h 15"/>
              <a:gd name="T12" fmla="*/ 0 w 19"/>
              <a:gd name="T13" fmla="*/ 1 h 15"/>
              <a:gd name="T14" fmla="*/ 3 w 19"/>
              <a:gd name="T15" fmla="*/ 0 h 15"/>
              <a:gd name="T16" fmla="*/ 5 w 19"/>
              <a:gd name="T17" fmla="*/ 1 h 15"/>
              <a:gd name="T18" fmla="*/ 8 w 19"/>
              <a:gd name="T19" fmla="*/ 1 h 15"/>
              <a:gd name="T20" fmla="*/ 18 w 19"/>
              <a:gd name="T21" fmla="*/ 1 h 15"/>
              <a:gd name="T22" fmla="*/ 17 w 19"/>
              <a:gd name="T23" fmla="*/ 5 h 15"/>
              <a:gd name="T24" fmla="*/ 16 w 19"/>
              <a:gd name="T25" fmla="*/ 4 h 15"/>
              <a:gd name="T26" fmla="*/ 2 w 19"/>
              <a:gd name="T27" fmla="*/ 3 h 15"/>
              <a:gd name="T28" fmla="*/ 3 w 19"/>
              <a:gd name="T29" fmla="*/ 12 h 15"/>
              <a:gd name="T30" fmla="*/ 15 w 19"/>
              <a:gd name="T31" fmla="*/ 12 h 15"/>
              <a:gd name="T32" fmla="*/ 17 w 19"/>
              <a:gd name="T33" fmla="*/ 5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9" h="15">
                <a:moveTo>
                  <a:pt x="18" y="1"/>
                </a:moveTo>
                <a:cubicBezTo>
                  <a:pt x="18" y="2"/>
                  <a:pt x="18" y="3"/>
                  <a:pt x="19" y="3"/>
                </a:cubicBezTo>
                <a:cubicBezTo>
                  <a:pt x="19" y="3"/>
                  <a:pt x="19" y="3"/>
                  <a:pt x="18" y="3"/>
                </a:cubicBezTo>
                <a:cubicBezTo>
                  <a:pt x="19" y="7"/>
                  <a:pt x="19" y="11"/>
                  <a:pt x="17" y="14"/>
                </a:cubicBezTo>
                <a:cubicBezTo>
                  <a:pt x="15" y="15"/>
                  <a:pt x="12" y="14"/>
                  <a:pt x="8" y="14"/>
                </a:cubicBezTo>
                <a:cubicBezTo>
                  <a:pt x="4" y="13"/>
                  <a:pt x="1" y="15"/>
                  <a:pt x="0" y="11"/>
                </a:cubicBezTo>
                <a:cubicBezTo>
                  <a:pt x="0" y="8"/>
                  <a:pt x="0" y="4"/>
                  <a:pt x="0" y="1"/>
                </a:cubicBezTo>
                <a:cubicBezTo>
                  <a:pt x="1" y="1"/>
                  <a:pt x="2" y="0"/>
                  <a:pt x="3" y="0"/>
                </a:cubicBezTo>
                <a:cubicBezTo>
                  <a:pt x="4" y="0"/>
                  <a:pt x="4" y="1"/>
                  <a:pt x="5" y="1"/>
                </a:cubicBezTo>
                <a:cubicBezTo>
                  <a:pt x="5" y="1"/>
                  <a:pt x="7" y="1"/>
                  <a:pt x="8" y="1"/>
                </a:cubicBezTo>
                <a:cubicBezTo>
                  <a:pt x="12" y="1"/>
                  <a:pt x="15" y="2"/>
                  <a:pt x="18" y="1"/>
                </a:cubicBezTo>
                <a:close/>
                <a:moveTo>
                  <a:pt x="17" y="5"/>
                </a:moveTo>
                <a:cubicBezTo>
                  <a:pt x="17" y="4"/>
                  <a:pt x="16" y="4"/>
                  <a:pt x="16" y="4"/>
                </a:cubicBezTo>
                <a:cubicBezTo>
                  <a:pt x="12" y="3"/>
                  <a:pt x="5" y="2"/>
                  <a:pt x="2" y="3"/>
                </a:cubicBezTo>
                <a:cubicBezTo>
                  <a:pt x="2" y="5"/>
                  <a:pt x="1" y="9"/>
                  <a:pt x="3" y="12"/>
                </a:cubicBezTo>
                <a:cubicBezTo>
                  <a:pt x="7" y="12"/>
                  <a:pt x="11" y="12"/>
                  <a:pt x="15" y="12"/>
                </a:cubicBezTo>
                <a:cubicBezTo>
                  <a:pt x="17" y="10"/>
                  <a:pt x="17" y="8"/>
                  <a:pt x="17" y="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32" name="Freeform 399"/>
          <p:cNvSpPr/>
          <p:nvPr/>
        </p:nvSpPr>
        <p:spPr bwMode="auto">
          <a:xfrm>
            <a:off x="3641725" y="2043113"/>
            <a:ext cx="28575" cy="12700"/>
          </a:xfrm>
          <a:custGeom>
            <a:avLst/>
            <a:gdLst>
              <a:gd name="T0" fmla="*/ 8 w 9"/>
              <a:gd name="T1" fmla="*/ 1 h 4"/>
              <a:gd name="T2" fmla="*/ 9 w 9"/>
              <a:gd name="T3" fmla="*/ 2 h 4"/>
              <a:gd name="T4" fmla="*/ 1 w 9"/>
              <a:gd name="T5" fmla="*/ 2 h 4"/>
              <a:gd name="T6" fmla="*/ 0 w 9"/>
              <a:gd name="T7" fmla="*/ 1 h 4"/>
              <a:gd name="T8" fmla="*/ 8 w 9"/>
              <a:gd name="T9" fmla="*/ 1 h 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" h="4">
                <a:moveTo>
                  <a:pt x="8" y="1"/>
                </a:moveTo>
                <a:cubicBezTo>
                  <a:pt x="8" y="1"/>
                  <a:pt x="9" y="1"/>
                  <a:pt x="9" y="2"/>
                </a:cubicBezTo>
                <a:cubicBezTo>
                  <a:pt x="7" y="4"/>
                  <a:pt x="4" y="1"/>
                  <a:pt x="1" y="2"/>
                </a:cubicBezTo>
                <a:cubicBezTo>
                  <a:pt x="1" y="2"/>
                  <a:pt x="0" y="2"/>
                  <a:pt x="0" y="1"/>
                </a:cubicBezTo>
                <a:cubicBezTo>
                  <a:pt x="3" y="0"/>
                  <a:pt x="6" y="1"/>
                  <a:pt x="8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33" name="Freeform 400"/>
          <p:cNvSpPr>
            <a:spLocks noEditPoints="1"/>
          </p:cNvSpPr>
          <p:nvPr/>
        </p:nvSpPr>
        <p:spPr bwMode="auto">
          <a:xfrm>
            <a:off x="3516313" y="1784350"/>
            <a:ext cx="58737" cy="42863"/>
          </a:xfrm>
          <a:custGeom>
            <a:avLst/>
            <a:gdLst>
              <a:gd name="T0" fmla="*/ 19 w 19"/>
              <a:gd name="T1" fmla="*/ 3 h 14"/>
              <a:gd name="T2" fmla="*/ 18 w 19"/>
              <a:gd name="T3" fmla="*/ 13 h 14"/>
              <a:gd name="T4" fmla="*/ 2 w 19"/>
              <a:gd name="T5" fmla="*/ 12 h 14"/>
              <a:gd name="T6" fmla="*/ 1 w 19"/>
              <a:gd name="T7" fmla="*/ 2 h 14"/>
              <a:gd name="T8" fmla="*/ 15 w 19"/>
              <a:gd name="T9" fmla="*/ 2 h 14"/>
              <a:gd name="T10" fmla="*/ 19 w 19"/>
              <a:gd name="T11" fmla="*/ 3 h 14"/>
              <a:gd name="T12" fmla="*/ 15 w 19"/>
              <a:gd name="T13" fmla="*/ 10 h 14"/>
              <a:gd name="T14" fmla="*/ 13 w 19"/>
              <a:gd name="T15" fmla="*/ 11 h 14"/>
              <a:gd name="T16" fmla="*/ 16 w 19"/>
              <a:gd name="T17" fmla="*/ 11 h 14"/>
              <a:gd name="T18" fmla="*/ 17 w 19"/>
              <a:gd name="T19" fmla="*/ 4 h 14"/>
              <a:gd name="T20" fmla="*/ 4 w 19"/>
              <a:gd name="T21" fmla="*/ 3 h 14"/>
              <a:gd name="T22" fmla="*/ 4 w 19"/>
              <a:gd name="T23" fmla="*/ 10 h 14"/>
              <a:gd name="T24" fmla="*/ 5 w 19"/>
              <a:gd name="T25" fmla="*/ 6 h 14"/>
              <a:gd name="T26" fmla="*/ 6 w 19"/>
              <a:gd name="T27" fmla="*/ 3 h 14"/>
              <a:gd name="T28" fmla="*/ 8 w 19"/>
              <a:gd name="T29" fmla="*/ 6 h 14"/>
              <a:gd name="T30" fmla="*/ 10 w 19"/>
              <a:gd name="T31" fmla="*/ 4 h 14"/>
              <a:gd name="T32" fmla="*/ 10 w 19"/>
              <a:gd name="T33" fmla="*/ 10 h 14"/>
              <a:gd name="T34" fmla="*/ 9 w 19"/>
              <a:gd name="T35" fmla="*/ 8 h 14"/>
              <a:gd name="T36" fmla="*/ 8 w 19"/>
              <a:gd name="T37" fmla="*/ 9 h 14"/>
              <a:gd name="T38" fmla="*/ 6 w 19"/>
              <a:gd name="T39" fmla="*/ 7 h 14"/>
              <a:gd name="T40" fmla="*/ 6 w 19"/>
              <a:gd name="T41" fmla="*/ 9 h 14"/>
              <a:gd name="T42" fmla="*/ 4 w 19"/>
              <a:gd name="T43" fmla="*/ 10 h 14"/>
              <a:gd name="T44" fmla="*/ 12 w 19"/>
              <a:gd name="T45" fmla="*/ 11 h 14"/>
              <a:gd name="T46" fmla="*/ 12 w 19"/>
              <a:gd name="T47" fmla="*/ 10 h 14"/>
              <a:gd name="T48" fmla="*/ 13 w 19"/>
              <a:gd name="T49" fmla="*/ 9 h 14"/>
              <a:gd name="T50" fmla="*/ 12 w 19"/>
              <a:gd name="T51" fmla="*/ 6 h 14"/>
              <a:gd name="T52" fmla="*/ 15 w 19"/>
              <a:gd name="T53" fmla="*/ 5 h 14"/>
              <a:gd name="T54" fmla="*/ 14 w 19"/>
              <a:gd name="T55" fmla="*/ 7 h 14"/>
              <a:gd name="T56" fmla="*/ 15 w 19"/>
              <a:gd name="T57" fmla="*/ 10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19" h="14">
                <a:moveTo>
                  <a:pt x="19" y="3"/>
                </a:moveTo>
                <a:cubicBezTo>
                  <a:pt x="19" y="6"/>
                  <a:pt x="18" y="9"/>
                  <a:pt x="18" y="13"/>
                </a:cubicBezTo>
                <a:cubicBezTo>
                  <a:pt x="12" y="14"/>
                  <a:pt x="8" y="11"/>
                  <a:pt x="2" y="12"/>
                </a:cubicBezTo>
                <a:cubicBezTo>
                  <a:pt x="0" y="10"/>
                  <a:pt x="1" y="5"/>
                  <a:pt x="1" y="2"/>
                </a:cubicBezTo>
                <a:cubicBezTo>
                  <a:pt x="6" y="0"/>
                  <a:pt x="11" y="2"/>
                  <a:pt x="15" y="2"/>
                </a:cubicBezTo>
                <a:cubicBezTo>
                  <a:pt x="17" y="2"/>
                  <a:pt x="17" y="3"/>
                  <a:pt x="19" y="3"/>
                </a:cubicBezTo>
                <a:close/>
                <a:moveTo>
                  <a:pt x="15" y="10"/>
                </a:moveTo>
                <a:cubicBezTo>
                  <a:pt x="15" y="10"/>
                  <a:pt x="14" y="11"/>
                  <a:pt x="13" y="11"/>
                </a:cubicBezTo>
                <a:cubicBezTo>
                  <a:pt x="15" y="11"/>
                  <a:pt x="15" y="11"/>
                  <a:pt x="16" y="11"/>
                </a:cubicBezTo>
                <a:cubicBezTo>
                  <a:pt x="17" y="9"/>
                  <a:pt x="17" y="7"/>
                  <a:pt x="17" y="4"/>
                </a:cubicBezTo>
                <a:cubicBezTo>
                  <a:pt x="13" y="3"/>
                  <a:pt x="8" y="4"/>
                  <a:pt x="4" y="3"/>
                </a:cubicBezTo>
                <a:cubicBezTo>
                  <a:pt x="3" y="4"/>
                  <a:pt x="1" y="10"/>
                  <a:pt x="4" y="10"/>
                </a:cubicBezTo>
                <a:cubicBezTo>
                  <a:pt x="3" y="8"/>
                  <a:pt x="4" y="7"/>
                  <a:pt x="5" y="6"/>
                </a:cubicBezTo>
                <a:cubicBezTo>
                  <a:pt x="5" y="5"/>
                  <a:pt x="5" y="4"/>
                  <a:pt x="6" y="3"/>
                </a:cubicBezTo>
                <a:cubicBezTo>
                  <a:pt x="7" y="4"/>
                  <a:pt x="7" y="5"/>
                  <a:pt x="8" y="6"/>
                </a:cubicBezTo>
                <a:cubicBezTo>
                  <a:pt x="9" y="5"/>
                  <a:pt x="8" y="4"/>
                  <a:pt x="10" y="4"/>
                </a:cubicBezTo>
                <a:cubicBezTo>
                  <a:pt x="11" y="5"/>
                  <a:pt x="11" y="9"/>
                  <a:pt x="10" y="10"/>
                </a:cubicBezTo>
                <a:cubicBezTo>
                  <a:pt x="9" y="10"/>
                  <a:pt x="9" y="8"/>
                  <a:pt x="9" y="8"/>
                </a:cubicBezTo>
                <a:cubicBezTo>
                  <a:pt x="9" y="8"/>
                  <a:pt x="8" y="9"/>
                  <a:pt x="8" y="9"/>
                </a:cubicBezTo>
                <a:cubicBezTo>
                  <a:pt x="7" y="8"/>
                  <a:pt x="7" y="7"/>
                  <a:pt x="6" y="7"/>
                </a:cubicBezTo>
                <a:cubicBezTo>
                  <a:pt x="5" y="7"/>
                  <a:pt x="6" y="8"/>
                  <a:pt x="6" y="9"/>
                </a:cubicBezTo>
                <a:cubicBezTo>
                  <a:pt x="5" y="9"/>
                  <a:pt x="5" y="9"/>
                  <a:pt x="4" y="10"/>
                </a:cubicBezTo>
                <a:cubicBezTo>
                  <a:pt x="7" y="10"/>
                  <a:pt x="9" y="11"/>
                  <a:pt x="12" y="11"/>
                </a:cubicBezTo>
                <a:cubicBezTo>
                  <a:pt x="12" y="11"/>
                  <a:pt x="12" y="11"/>
                  <a:pt x="12" y="10"/>
                </a:cubicBezTo>
                <a:cubicBezTo>
                  <a:pt x="13" y="10"/>
                  <a:pt x="13" y="10"/>
                  <a:pt x="13" y="9"/>
                </a:cubicBezTo>
                <a:cubicBezTo>
                  <a:pt x="13" y="8"/>
                  <a:pt x="12" y="8"/>
                  <a:pt x="12" y="6"/>
                </a:cubicBezTo>
                <a:cubicBezTo>
                  <a:pt x="12" y="5"/>
                  <a:pt x="14" y="5"/>
                  <a:pt x="15" y="5"/>
                </a:cubicBezTo>
                <a:cubicBezTo>
                  <a:pt x="17" y="5"/>
                  <a:pt x="15" y="7"/>
                  <a:pt x="14" y="7"/>
                </a:cubicBezTo>
                <a:cubicBezTo>
                  <a:pt x="15" y="7"/>
                  <a:pt x="15" y="8"/>
                  <a:pt x="15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34" name="Freeform 401"/>
          <p:cNvSpPr>
            <a:spLocks noEditPoints="1"/>
          </p:cNvSpPr>
          <p:nvPr/>
        </p:nvSpPr>
        <p:spPr bwMode="auto">
          <a:xfrm>
            <a:off x="3575050" y="1839913"/>
            <a:ext cx="63500" cy="47625"/>
          </a:xfrm>
          <a:custGeom>
            <a:avLst/>
            <a:gdLst>
              <a:gd name="T0" fmla="*/ 19 w 20"/>
              <a:gd name="T1" fmla="*/ 15 h 15"/>
              <a:gd name="T2" fmla="*/ 4 w 20"/>
              <a:gd name="T3" fmla="*/ 14 h 15"/>
              <a:gd name="T4" fmla="*/ 0 w 20"/>
              <a:gd name="T5" fmla="*/ 6 h 15"/>
              <a:gd name="T6" fmla="*/ 1 w 20"/>
              <a:gd name="T7" fmla="*/ 0 h 15"/>
              <a:gd name="T8" fmla="*/ 2 w 20"/>
              <a:gd name="T9" fmla="*/ 0 h 15"/>
              <a:gd name="T10" fmla="*/ 4 w 20"/>
              <a:gd name="T11" fmla="*/ 1 h 15"/>
              <a:gd name="T12" fmla="*/ 19 w 20"/>
              <a:gd name="T13" fmla="*/ 1 h 15"/>
              <a:gd name="T14" fmla="*/ 20 w 20"/>
              <a:gd name="T15" fmla="*/ 4 h 15"/>
              <a:gd name="T16" fmla="*/ 19 w 20"/>
              <a:gd name="T17" fmla="*/ 15 h 15"/>
              <a:gd name="T18" fmla="*/ 18 w 20"/>
              <a:gd name="T19" fmla="*/ 5 h 15"/>
              <a:gd name="T20" fmla="*/ 17 w 20"/>
              <a:gd name="T21" fmla="*/ 3 h 15"/>
              <a:gd name="T22" fmla="*/ 3 w 20"/>
              <a:gd name="T23" fmla="*/ 2 h 15"/>
              <a:gd name="T24" fmla="*/ 2 w 20"/>
              <a:gd name="T25" fmla="*/ 4 h 15"/>
              <a:gd name="T26" fmla="*/ 3 w 20"/>
              <a:gd name="T27" fmla="*/ 12 h 15"/>
              <a:gd name="T28" fmla="*/ 12 w 20"/>
              <a:gd name="T29" fmla="*/ 14 h 15"/>
              <a:gd name="T30" fmla="*/ 15 w 20"/>
              <a:gd name="T31" fmla="*/ 7 h 15"/>
              <a:gd name="T32" fmla="*/ 16 w 20"/>
              <a:gd name="T33" fmla="*/ 13 h 15"/>
              <a:gd name="T34" fmla="*/ 13 w 20"/>
              <a:gd name="T35" fmla="*/ 14 h 15"/>
              <a:gd name="T36" fmla="*/ 16 w 20"/>
              <a:gd name="T37" fmla="*/ 14 h 15"/>
              <a:gd name="T38" fmla="*/ 18 w 20"/>
              <a:gd name="T39" fmla="*/ 5 h 15"/>
              <a:gd name="T40" fmla="*/ 13 w 20"/>
              <a:gd name="T41" fmla="*/ 10 h 15"/>
              <a:gd name="T42" fmla="*/ 13 w 20"/>
              <a:gd name="T43" fmla="*/ 11 h 15"/>
              <a:gd name="T44" fmla="*/ 15 w 20"/>
              <a:gd name="T45" fmla="*/ 10 h 15"/>
              <a:gd name="T46" fmla="*/ 14 w 20"/>
              <a:gd name="T47" fmla="*/ 9 h 15"/>
              <a:gd name="T48" fmla="*/ 13 w 20"/>
              <a:gd name="T49" fmla="*/ 10 h 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0" h="15">
                <a:moveTo>
                  <a:pt x="19" y="15"/>
                </a:moveTo>
                <a:cubicBezTo>
                  <a:pt x="15" y="15"/>
                  <a:pt x="9" y="15"/>
                  <a:pt x="4" y="14"/>
                </a:cubicBezTo>
                <a:cubicBezTo>
                  <a:pt x="1" y="14"/>
                  <a:pt x="0" y="10"/>
                  <a:pt x="0" y="6"/>
                </a:cubicBezTo>
                <a:cubicBezTo>
                  <a:pt x="0" y="4"/>
                  <a:pt x="0" y="2"/>
                  <a:pt x="1" y="0"/>
                </a:cubicBezTo>
                <a:cubicBezTo>
                  <a:pt x="2" y="0"/>
                  <a:pt x="2" y="1"/>
                  <a:pt x="2" y="0"/>
                </a:cubicBezTo>
                <a:cubicBezTo>
                  <a:pt x="3" y="0"/>
                  <a:pt x="3" y="1"/>
                  <a:pt x="4" y="1"/>
                </a:cubicBezTo>
                <a:cubicBezTo>
                  <a:pt x="9" y="0"/>
                  <a:pt x="14" y="2"/>
                  <a:pt x="19" y="1"/>
                </a:cubicBezTo>
                <a:cubicBezTo>
                  <a:pt x="20" y="2"/>
                  <a:pt x="20" y="3"/>
                  <a:pt x="20" y="4"/>
                </a:cubicBezTo>
                <a:cubicBezTo>
                  <a:pt x="20" y="8"/>
                  <a:pt x="19" y="13"/>
                  <a:pt x="19" y="15"/>
                </a:cubicBezTo>
                <a:close/>
                <a:moveTo>
                  <a:pt x="18" y="5"/>
                </a:moveTo>
                <a:cubicBezTo>
                  <a:pt x="18" y="4"/>
                  <a:pt x="17" y="4"/>
                  <a:pt x="17" y="3"/>
                </a:cubicBezTo>
                <a:cubicBezTo>
                  <a:pt x="12" y="3"/>
                  <a:pt x="8" y="2"/>
                  <a:pt x="3" y="2"/>
                </a:cubicBezTo>
                <a:cubicBezTo>
                  <a:pt x="3" y="3"/>
                  <a:pt x="3" y="4"/>
                  <a:pt x="2" y="4"/>
                </a:cubicBezTo>
                <a:cubicBezTo>
                  <a:pt x="1" y="6"/>
                  <a:pt x="1" y="11"/>
                  <a:pt x="3" y="12"/>
                </a:cubicBezTo>
                <a:cubicBezTo>
                  <a:pt x="6" y="13"/>
                  <a:pt x="8" y="13"/>
                  <a:pt x="12" y="14"/>
                </a:cubicBezTo>
                <a:cubicBezTo>
                  <a:pt x="11" y="12"/>
                  <a:pt x="11" y="7"/>
                  <a:pt x="15" y="7"/>
                </a:cubicBezTo>
                <a:cubicBezTo>
                  <a:pt x="17" y="8"/>
                  <a:pt x="18" y="11"/>
                  <a:pt x="16" y="13"/>
                </a:cubicBezTo>
                <a:cubicBezTo>
                  <a:pt x="15" y="13"/>
                  <a:pt x="14" y="13"/>
                  <a:pt x="13" y="14"/>
                </a:cubicBezTo>
                <a:cubicBezTo>
                  <a:pt x="14" y="14"/>
                  <a:pt x="15" y="14"/>
                  <a:pt x="16" y="14"/>
                </a:cubicBezTo>
                <a:cubicBezTo>
                  <a:pt x="18" y="12"/>
                  <a:pt x="18" y="9"/>
                  <a:pt x="18" y="5"/>
                </a:cubicBezTo>
                <a:close/>
                <a:moveTo>
                  <a:pt x="13" y="10"/>
                </a:moveTo>
                <a:cubicBezTo>
                  <a:pt x="13" y="11"/>
                  <a:pt x="14" y="11"/>
                  <a:pt x="13" y="11"/>
                </a:cubicBezTo>
                <a:cubicBezTo>
                  <a:pt x="14" y="11"/>
                  <a:pt x="16" y="12"/>
                  <a:pt x="15" y="10"/>
                </a:cubicBezTo>
                <a:cubicBezTo>
                  <a:pt x="15" y="11"/>
                  <a:pt x="15" y="9"/>
                  <a:pt x="14" y="9"/>
                </a:cubicBezTo>
                <a:cubicBezTo>
                  <a:pt x="14" y="10"/>
                  <a:pt x="14" y="10"/>
                  <a:pt x="13" y="1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35" name="Freeform 402"/>
          <p:cNvSpPr>
            <a:spLocks noEditPoints="1"/>
          </p:cNvSpPr>
          <p:nvPr/>
        </p:nvSpPr>
        <p:spPr bwMode="auto">
          <a:xfrm>
            <a:off x="3632200" y="1957388"/>
            <a:ext cx="63500" cy="53975"/>
          </a:xfrm>
          <a:custGeom>
            <a:avLst/>
            <a:gdLst>
              <a:gd name="T0" fmla="*/ 1 w 20"/>
              <a:gd name="T1" fmla="*/ 2 h 17"/>
              <a:gd name="T2" fmla="*/ 8 w 20"/>
              <a:gd name="T3" fmla="*/ 2 h 17"/>
              <a:gd name="T4" fmla="*/ 18 w 20"/>
              <a:gd name="T5" fmla="*/ 3 h 17"/>
              <a:gd name="T6" fmla="*/ 18 w 20"/>
              <a:gd name="T7" fmla="*/ 3 h 17"/>
              <a:gd name="T8" fmla="*/ 19 w 20"/>
              <a:gd name="T9" fmla="*/ 9 h 17"/>
              <a:gd name="T10" fmla="*/ 17 w 20"/>
              <a:gd name="T11" fmla="*/ 16 h 17"/>
              <a:gd name="T12" fmla="*/ 14 w 20"/>
              <a:gd name="T13" fmla="*/ 17 h 17"/>
              <a:gd name="T14" fmla="*/ 0 w 20"/>
              <a:gd name="T15" fmla="*/ 12 h 17"/>
              <a:gd name="T16" fmla="*/ 2 w 20"/>
              <a:gd name="T17" fmla="*/ 3 h 17"/>
              <a:gd name="T18" fmla="*/ 1 w 20"/>
              <a:gd name="T19" fmla="*/ 2 h 17"/>
              <a:gd name="T20" fmla="*/ 4 w 20"/>
              <a:gd name="T21" fmla="*/ 3 h 17"/>
              <a:gd name="T22" fmla="*/ 2 w 20"/>
              <a:gd name="T23" fmla="*/ 13 h 17"/>
              <a:gd name="T24" fmla="*/ 8 w 20"/>
              <a:gd name="T25" fmla="*/ 14 h 17"/>
              <a:gd name="T26" fmla="*/ 15 w 20"/>
              <a:gd name="T27" fmla="*/ 15 h 17"/>
              <a:gd name="T28" fmla="*/ 17 w 20"/>
              <a:gd name="T29" fmla="*/ 6 h 17"/>
              <a:gd name="T30" fmla="*/ 4 w 20"/>
              <a:gd name="T31" fmla="*/ 3 h 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0" h="17">
                <a:moveTo>
                  <a:pt x="1" y="2"/>
                </a:moveTo>
                <a:cubicBezTo>
                  <a:pt x="3" y="0"/>
                  <a:pt x="6" y="3"/>
                  <a:pt x="8" y="2"/>
                </a:cubicBezTo>
                <a:cubicBezTo>
                  <a:pt x="11" y="2"/>
                  <a:pt x="15" y="4"/>
                  <a:pt x="18" y="3"/>
                </a:cubicBezTo>
                <a:cubicBezTo>
                  <a:pt x="18" y="3"/>
                  <a:pt x="18" y="4"/>
                  <a:pt x="18" y="3"/>
                </a:cubicBezTo>
                <a:cubicBezTo>
                  <a:pt x="20" y="5"/>
                  <a:pt x="19" y="7"/>
                  <a:pt x="19" y="9"/>
                </a:cubicBezTo>
                <a:cubicBezTo>
                  <a:pt x="18" y="12"/>
                  <a:pt x="19" y="15"/>
                  <a:pt x="17" y="16"/>
                </a:cubicBezTo>
                <a:cubicBezTo>
                  <a:pt x="16" y="16"/>
                  <a:pt x="15" y="16"/>
                  <a:pt x="14" y="17"/>
                </a:cubicBezTo>
                <a:cubicBezTo>
                  <a:pt x="9" y="15"/>
                  <a:pt x="1" y="17"/>
                  <a:pt x="0" y="12"/>
                </a:cubicBezTo>
                <a:cubicBezTo>
                  <a:pt x="0" y="8"/>
                  <a:pt x="0" y="5"/>
                  <a:pt x="2" y="3"/>
                </a:cubicBezTo>
                <a:cubicBezTo>
                  <a:pt x="1" y="2"/>
                  <a:pt x="1" y="2"/>
                  <a:pt x="1" y="2"/>
                </a:cubicBezTo>
                <a:close/>
                <a:moveTo>
                  <a:pt x="4" y="3"/>
                </a:moveTo>
                <a:cubicBezTo>
                  <a:pt x="1" y="5"/>
                  <a:pt x="0" y="11"/>
                  <a:pt x="2" y="13"/>
                </a:cubicBezTo>
                <a:cubicBezTo>
                  <a:pt x="3" y="14"/>
                  <a:pt x="6" y="14"/>
                  <a:pt x="8" y="14"/>
                </a:cubicBezTo>
                <a:cubicBezTo>
                  <a:pt x="10" y="14"/>
                  <a:pt x="13" y="15"/>
                  <a:pt x="15" y="15"/>
                </a:cubicBezTo>
                <a:cubicBezTo>
                  <a:pt x="18" y="13"/>
                  <a:pt x="17" y="9"/>
                  <a:pt x="17" y="6"/>
                </a:cubicBezTo>
                <a:cubicBezTo>
                  <a:pt x="13" y="4"/>
                  <a:pt x="8" y="4"/>
                  <a:pt x="4" y="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36" name="Freeform 403"/>
          <p:cNvSpPr>
            <a:spLocks noEditPoints="1"/>
          </p:cNvSpPr>
          <p:nvPr/>
        </p:nvSpPr>
        <p:spPr bwMode="auto">
          <a:xfrm>
            <a:off x="3516313" y="1954213"/>
            <a:ext cx="26987" cy="34925"/>
          </a:xfrm>
          <a:custGeom>
            <a:avLst/>
            <a:gdLst>
              <a:gd name="T0" fmla="*/ 2 w 9"/>
              <a:gd name="T1" fmla="*/ 8 h 11"/>
              <a:gd name="T2" fmla="*/ 6 w 9"/>
              <a:gd name="T3" fmla="*/ 7 h 11"/>
              <a:gd name="T4" fmla="*/ 1 w 9"/>
              <a:gd name="T5" fmla="*/ 6 h 11"/>
              <a:gd name="T6" fmla="*/ 3 w 9"/>
              <a:gd name="T7" fmla="*/ 1 h 11"/>
              <a:gd name="T8" fmla="*/ 5 w 9"/>
              <a:gd name="T9" fmla="*/ 10 h 11"/>
              <a:gd name="T10" fmla="*/ 2 w 9"/>
              <a:gd name="T11" fmla="*/ 8 h 11"/>
              <a:gd name="T12" fmla="*/ 4 w 9"/>
              <a:gd name="T13" fmla="*/ 6 h 11"/>
              <a:gd name="T14" fmla="*/ 5 w 9"/>
              <a:gd name="T15" fmla="*/ 5 h 11"/>
              <a:gd name="T16" fmla="*/ 5 w 9"/>
              <a:gd name="T17" fmla="*/ 4 h 11"/>
              <a:gd name="T18" fmla="*/ 4 w 9"/>
              <a:gd name="T19" fmla="*/ 6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" h="11">
                <a:moveTo>
                  <a:pt x="2" y="8"/>
                </a:moveTo>
                <a:cubicBezTo>
                  <a:pt x="3" y="9"/>
                  <a:pt x="6" y="9"/>
                  <a:pt x="6" y="7"/>
                </a:cubicBezTo>
                <a:cubicBezTo>
                  <a:pt x="3" y="8"/>
                  <a:pt x="2" y="7"/>
                  <a:pt x="1" y="6"/>
                </a:cubicBezTo>
                <a:cubicBezTo>
                  <a:pt x="0" y="3"/>
                  <a:pt x="2" y="2"/>
                  <a:pt x="3" y="1"/>
                </a:cubicBezTo>
                <a:cubicBezTo>
                  <a:pt x="8" y="0"/>
                  <a:pt x="9" y="10"/>
                  <a:pt x="5" y="10"/>
                </a:cubicBezTo>
                <a:cubicBezTo>
                  <a:pt x="4" y="11"/>
                  <a:pt x="2" y="10"/>
                  <a:pt x="2" y="8"/>
                </a:cubicBezTo>
                <a:close/>
                <a:moveTo>
                  <a:pt x="4" y="6"/>
                </a:moveTo>
                <a:cubicBezTo>
                  <a:pt x="4" y="5"/>
                  <a:pt x="5" y="5"/>
                  <a:pt x="5" y="5"/>
                </a:cubicBezTo>
                <a:cubicBezTo>
                  <a:pt x="4" y="5"/>
                  <a:pt x="5" y="4"/>
                  <a:pt x="5" y="4"/>
                </a:cubicBezTo>
                <a:cubicBezTo>
                  <a:pt x="2" y="3"/>
                  <a:pt x="2" y="6"/>
                  <a:pt x="4" y="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37" name="Freeform 404"/>
          <p:cNvSpPr/>
          <p:nvPr/>
        </p:nvSpPr>
        <p:spPr bwMode="auto">
          <a:xfrm>
            <a:off x="2027238" y="3906838"/>
            <a:ext cx="15875" cy="20637"/>
          </a:xfrm>
          <a:custGeom>
            <a:avLst/>
            <a:gdLst>
              <a:gd name="T0" fmla="*/ 5 w 5"/>
              <a:gd name="T1" fmla="*/ 0 h 7"/>
              <a:gd name="T2" fmla="*/ 0 w 5"/>
              <a:gd name="T3" fmla="*/ 7 h 7"/>
              <a:gd name="T4" fmla="*/ 5 w 5"/>
              <a:gd name="T5" fmla="*/ 0 h 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" h="7">
                <a:moveTo>
                  <a:pt x="5" y="0"/>
                </a:moveTo>
                <a:cubicBezTo>
                  <a:pt x="5" y="3"/>
                  <a:pt x="3" y="6"/>
                  <a:pt x="0" y="7"/>
                </a:cubicBezTo>
                <a:cubicBezTo>
                  <a:pt x="1" y="5"/>
                  <a:pt x="2" y="0"/>
                  <a:pt x="5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sp>
        <p:nvSpPr>
          <p:cNvPr id="238" name="Freeform 405"/>
          <p:cNvSpPr/>
          <p:nvPr/>
        </p:nvSpPr>
        <p:spPr bwMode="auto">
          <a:xfrm>
            <a:off x="2062163" y="3911600"/>
            <a:ext cx="22225" cy="31750"/>
          </a:xfrm>
          <a:custGeom>
            <a:avLst/>
            <a:gdLst>
              <a:gd name="T0" fmla="*/ 4 w 7"/>
              <a:gd name="T1" fmla="*/ 0 h 10"/>
              <a:gd name="T2" fmla="*/ 5 w 7"/>
              <a:gd name="T3" fmla="*/ 9 h 10"/>
              <a:gd name="T4" fmla="*/ 4 w 7"/>
              <a:gd name="T5" fmla="*/ 10 h 10"/>
              <a:gd name="T6" fmla="*/ 4 w 7"/>
              <a:gd name="T7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" h="10">
                <a:moveTo>
                  <a:pt x="4" y="0"/>
                </a:moveTo>
                <a:cubicBezTo>
                  <a:pt x="7" y="2"/>
                  <a:pt x="5" y="7"/>
                  <a:pt x="5" y="9"/>
                </a:cubicBezTo>
                <a:cubicBezTo>
                  <a:pt x="4" y="9"/>
                  <a:pt x="4" y="9"/>
                  <a:pt x="4" y="10"/>
                </a:cubicBezTo>
                <a:cubicBezTo>
                  <a:pt x="0" y="9"/>
                  <a:pt x="0" y="2"/>
                  <a:pt x="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 dirty="0">
              <a:latin typeface="+mn-lt"/>
              <a:ea typeface="微软雅黑" panose="020B0503020204020204" pitchFamily="34" charset="-122"/>
            </a:endParaRPr>
          </a:p>
        </p:txBody>
      </p:sp>
      <p:grpSp>
        <p:nvGrpSpPr>
          <p:cNvPr id="43320" name="组合 439"/>
          <p:cNvGrpSpPr/>
          <p:nvPr/>
        </p:nvGrpSpPr>
        <p:grpSpPr bwMode="auto">
          <a:xfrm>
            <a:off x="1931988" y="3333750"/>
            <a:ext cx="962025" cy="903288"/>
            <a:chOff x="1931988" y="3333750"/>
            <a:chExt cx="962025" cy="903288"/>
          </a:xfrm>
        </p:grpSpPr>
        <p:sp>
          <p:nvSpPr>
            <p:cNvPr id="12" name="Freeform 407"/>
            <p:cNvSpPr>
              <a:spLocks noEditPoints="1"/>
            </p:cNvSpPr>
            <p:nvPr/>
          </p:nvSpPr>
          <p:spPr bwMode="auto">
            <a:xfrm>
              <a:off x="1931988" y="3333750"/>
              <a:ext cx="962025" cy="903288"/>
            </a:xfrm>
            <a:custGeom>
              <a:avLst/>
              <a:gdLst>
                <a:gd name="T0" fmla="*/ 200 w 305"/>
                <a:gd name="T1" fmla="*/ 251 h 286"/>
                <a:gd name="T2" fmla="*/ 140 w 305"/>
                <a:gd name="T3" fmla="*/ 233 h 286"/>
                <a:gd name="T4" fmla="*/ 59 w 305"/>
                <a:gd name="T5" fmla="*/ 232 h 286"/>
                <a:gd name="T6" fmla="*/ 4 w 305"/>
                <a:gd name="T7" fmla="*/ 264 h 286"/>
                <a:gd name="T8" fmla="*/ 22 w 305"/>
                <a:gd name="T9" fmla="*/ 123 h 286"/>
                <a:gd name="T10" fmla="*/ 67 w 305"/>
                <a:gd name="T11" fmla="*/ 6 h 286"/>
                <a:gd name="T12" fmla="*/ 253 w 305"/>
                <a:gd name="T13" fmla="*/ 8 h 286"/>
                <a:gd name="T14" fmla="*/ 295 w 305"/>
                <a:gd name="T15" fmla="*/ 181 h 286"/>
                <a:gd name="T16" fmla="*/ 303 w 305"/>
                <a:gd name="T17" fmla="*/ 260 h 286"/>
                <a:gd name="T18" fmla="*/ 274 w 305"/>
                <a:gd name="T19" fmla="*/ 92 h 286"/>
                <a:gd name="T20" fmla="*/ 257 w 305"/>
                <a:gd name="T21" fmla="*/ 121 h 286"/>
                <a:gd name="T22" fmla="*/ 271 w 305"/>
                <a:gd name="T23" fmla="*/ 275 h 286"/>
                <a:gd name="T24" fmla="*/ 63 w 305"/>
                <a:gd name="T25" fmla="*/ 118 h 286"/>
                <a:gd name="T26" fmla="*/ 239 w 305"/>
                <a:gd name="T27" fmla="*/ 49 h 286"/>
                <a:gd name="T28" fmla="*/ 231 w 305"/>
                <a:gd name="T29" fmla="*/ 70 h 286"/>
                <a:gd name="T30" fmla="*/ 242 w 305"/>
                <a:gd name="T31" fmla="*/ 137 h 286"/>
                <a:gd name="T32" fmla="*/ 253 w 305"/>
                <a:gd name="T33" fmla="*/ 170 h 286"/>
                <a:gd name="T34" fmla="*/ 198 w 305"/>
                <a:gd name="T35" fmla="*/ 188 h 286"/>
                <a:gd name="T36" fmla="*/ 262 w 305"/>
                <a:gd name="T37" fmla="*/ 219 h 286"/>
                <a:gd name="T38" fmla="*/ 30 w 305"/>
                <a:gd name="T39" fmla="*/ 115 h 286"/>
                <a:gd name="T40" fmla="*/ 44 w 305"/>
                <a:gd name="T41" fmla="*/ 8 h 286"/>
                <a:gd name="T42" fmla="*/ 172 w 305"/>
                <a:gd name="T43" fmla="*/ 26 h 286"/>
                <a:gd name="T44" fmla="*/ 201 w 305"/>
                <a:gd name="T45" fmla="*/ 59 h 286"/>
                <a:gd name="T46" fmla="*/ 71 w 305"/>
                <a:gd name="T47" fmla="*/ 39 h 286"/>
                <a:gd name="T48" fmla="*/ 160 w 305"/>
                <a:gd name="T49" fmla="*/ 73 h 286"/>
                <a:gd name="T50" fmla="*/ 82 w 305"/>
                <a:gd name="T51" fmla="*/ 64 h 286"/>
                <a:gd name="T52" fmla="*/ 202 w 305"/>
                <a:gd name="T53" fmla="*/ 78 h 286"/>
                <a:gd name="T54" fmla="*/ 184 w 305"/>
                <a:gd name="T55" fmla="*/ 92 h 286"/>
                <a:gd name="T56" fmla="*/ 163 w 305"/>
                <a:gd name="T57" fmla="*/ 85 h 286"/>
                <a:gd name="T58" fmla="*/ 229 w 305"/>
                <a:gd name="T59" fmla="*/ 73 h 286"/>
                <a:gd name="T60" fmla="*/ 159 w 305"/>
                <a:gd name="T61" fmla="*/ 77 h 286"/>
                <a:gd name="T62" fmla="*/ 97 w 305"/>
                <a:gd name="T63" fmla="*/ 90 h 286"/>
                <a:gd name="T64" fmla="*/ 109 w 305"/>
                <a:gd name="T65" fmla="*/ 129 h 286"/>
                <a:gd name="T66" fmla="*/ 197 w 305"/>
                <a:gd name="T67" fmla="*/ 95 h 286"/>
                <a:gd name="T68" fmla="*/ 135 w 305"/>
                <a:gd name="T69" fmla="*/ 151 h 286"/>
                <a:gd name="T70" fmla="*/ 128 w 305"/>
                <a:gd name="T71" fmla="*/ 119 h 286"/>
                <a:gd name="T72" fmla="*/ 32 w 305"/>
                <a:gd name="T73" fmla="*/ 124 h 286"/>
                <a:gd name="T74" fmla="*/ 62 w 305"/>
                <a:gd name="T75" fmla="*/ 205 h 286"/>
                <a:gd name="T76" fmla="*/ 150 w 305"/>
                <a:gd name="T77" fmla="*/ 137 h 286"/>
                <a:gd name="T78" fmla="*/ 82 w 305"/>
                <a:gd name="T79" fmla="*/ 133 h 286"/>
                <a:gd name="T80" fmla="*/ 129 w 305"/>
                <a:gd name="T81" fmla="*/ 148 h 286"/>
                <a:gd name="T82" fmla="*/ 125 w 305"/>
                <a:gd name="T83" fmla="*/ 163 h 286"/>
                <a:gd name="T84" fmla="*/ 196 w 305"/>
                <a:gd name="T85" fmla="*/ 174 h 286"/>
                <a:gd name="T86" fmla="*/ 219 w 305"/>
                <a:gd name="T87" fmla="*/ 174 h 286"/>
                <a:gd name="T88" fmla="*/ 125 w 305"/>
                <a:gd name="T89" fmla="*/ 193 h 286"/>
                <a:gd name="T90" fmla="*/ 157 w 305"/>
                <a:gd name="T91" fmla="*/ 173 h 286"/>
                <a:gd name="T92" fmla="*/ 157 w 305"/>
                <a:gd name="T93" fmla="*/ 173 h 286"/>
                <a:gd name="T94" fmla="*/ 178 w 305"/>
                <a:gd name="T95" fmla="*/ 187 h 286"/>
                <a:gd name="T96" fmla="*/ 119 w 305"/>
                <a:gd name="T97" fmla="*/ 180 h 286"/>
                <a:gd name="T98" fmla="*/ 84 w 305"/>
                <a:gd name="T99" fmla="*/ 189 h 286"/>
                <a:gd name="T100" fmla="*/ 96 w 305"/>
                <a:gd name="T101" fmla="*/ 222 h 286"/>
                <a:gd name="T102" fmla="*/ 154 w 305"/>
                <a:gd name="T103" fmla="*/ 212 h 286"/>
                <a:gd name="T104" fmla="*/ 10 w 305"/>
                <a:gd name="T105" fmla="*/ 231 h 286"/>
                <a:gd name="T106" fmla="*/ 12 w 305"/>
                <a:gd name="T107" fmla="*/ 194 h 286"/>
                <a:gd name="T108" fmla="*/ 58 w 305"/>
                <a:gd name="T109" fmla="*/ 209 h 286"/>
                <a:gd name="T110" fmla="*/ 198 w 305"/>
                <a:gd name="T111" fmla="*/ 214 h 286"/>
                <a:gd name="T112" fmla="*/ 93 w 305"/>
                <a:gd name="T113" fmla="*/ 224 h 286"/>
                <a:gd name="T114" fmla="*/ 73 w 305"/>
                <a:gd name="T115" fmla="*/ 208 h 286"/>
                <a:gd name="T116" fmla="*/ 204 w 305"/>
                <a:gd name="T117" fmla="*/ 230 h 286"/>
                <a:gd name="T118" fmla="*/ 62 w 305"/>
                <a:gd name="T119" fmla="*/ 222 h 286"/>
                <a:gd name="T120" fmla="*/ 118 w 305"/>
                <a:gd name="T121" fmla="*/ 224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305" h="286">
                  <a:moveTo>
                    <a:pt x="296" y="270"/>
                  </a:moveTo>
                  <a:cubicBezTo>
                    <a:pt x="300" y="274"/>
                    <a:pt x="298" y="277"/>
                    <a:pt x="292" y="279"/>
                  </a:cubicBezTo>
                  <a:cubicBezTo>
                    <a:pt x="283" y="282"/>
                    <a:pt x="271" y="286"/>
                    <a:pt x="262" y="282"/>
                  </a:cubicBezTo>
                  <a:cubicBezTo>
                    <a:pt x="262" y="280"/>
                    <a:pt x="262" y="280"/>
                    <a:pt x="262" y="278"/>
                  </a:cubicBezTo>
                  <a:cubicBezTo>
                    <a:pt x="253" y="280"/>
                    <a:pt x="248" y="276"/>
                    <a:pt x="241" y="272"/>
                  </a:cubicBezTo>
                  <a:cubicBezTo>
                    <a:pt x="230" y="266"/>
                    <a:pt x="217" y="261"/>
                    <a:pt x="207" y="254"/>
                  </a:cubicBezTo>
                  <a:cubicBezTo>
                    <a:pt x="204" y="253"/>
                    <a:pt x="202" y="252"/>
                    <a:pt x="200" y="251"/>
                  </a:cubicBezTo>
                  <a:cubicBezTo>
                    <a:pt x="198" y="250"/>
                    <a:pt x="194" y="250"/>
                    <a:pt x="192" y="248"/>
                  </a:cubicBezTo>
                  <a:cubicBezTo>
                    <a:pt x="192" y="247"/>
                    <a:pt x="189" y="244"/>
                    <a:pt x="189" y="243"/>
                  </a:cubicBezTo>
                  <a:cubicBezTo>
                    <a:pt x="189" y="242"/>
                    <a:pt x="189" y="241"/>
                    <a:pt x="189" y="239"/>
                  </a:cubicBezTo>
                  <a:cubicBezTo>
                    <a:pt x="189" y="237"/>
                    <a:pt x="187" y="235"/>
                    <a:pt x="186" y="232"/>
                  </a:cubicBezTo>
                  <a:cubicBezTo>
                    <a:pt x="178" y="233"/>
                    <a:pt x="168" y="233"/>
                    <a:pt x="158" y="233"/>
                  </a:cubicBezTo>
                  <a:cubicBezTo>
                    <a:pt x="158" y="237"/>
                    <a:pt x="156" y="243"/>
                    <a:pt x="154" y="247"/>
                  </a:cubicBezTo>
                  <a:cubicBezTo>
                    <a:pt x="146" y="248"/>
                    <a:pt x="143" y="239"/>
                    <a:pt x="140" y="233"/>
                  </a:cubicBezTo>
                  <a:cubicBezTo>
                    <a:pt x="135" y="234"/>
                    <a:pt x="128" y="234"/>
                    <a:pt x="121" y="233"/>
                  </a:cubicBezTo>
                  <a:cubicBezTo>
                    <a:pt x="114" y="233"/>
                    <a:pt x="104" y="235"/>
                    <a:pt x="96" y="234"/>
                  </a:cubicBezTo>
                  <a:cubicBezTo>
                    <a:pt x="94" y="239"/>
                    <a:pt x="93" y="244"/>
                    <a:pt x="90" y="249"/>
                  </a:cubicBezTo>
                  <a:cubicBezTo>
                    <a:pt x="83" y="252"/>
                    <a:pt x="80" y="247"/>
                    <a:pt x="78" y="242"/>
                  </a:cubicBezTo>
                  <a:cubicBezTo>
                    <a:pt x="75" y="245"/>
                    <a:pt x="71" y="250"/>
                    <a:pt x="67" y="249"/>
                  </a:cubicBezTo>
                  <a:cubicBezTo>
                    <a:pt x="65" y="248"/>
                    <a:pt x="63" y="241"/>
                    <a:pt x="62" y="237"/>
                  </a:cubicBezTo>
                  <a:cubicBezTo>
                    <a:pt x="61" y="235"/>
                    <a:pt x="61" y="233"/>
                    <a:pt x="59" y="232"/>
                  </a:cubicBezTo>
                  <a:cubicBezTo>
                    <a:pt x="56" y="246"/>
                    <a:pt x="61" y="265"/>
                    <a:pt x="51" y="273"/>
                  </a:cubicBezTo>
                  <a:cubicBezTo>
                    <a:pt x="51" y="275"/>
                    <a:pt x="53" y="276"/>
                    <a:pt x="53" y="279"/>
                  </a:cubicBezTo>
                  <a:cubicBezTo>
                    <a:pt x="50" y="283"/>
                    <a:pt x="46" y="282"/>
                    <a:pt x="40" y="282"/>
                  </a:cubicBezTo>
                  <a:cubicBezTo>
                    <a:pt x="33" y="283"/>
                    <a:pt x="22" y="283"/>
                    <a:pt x="14" y="281"/>
                  </a:cubicBezTo>
                  <a:cubicBezTo>
                    <a:pt x="10" y="280"/>
                    <a:pt x="5" y="280"/>
                    <a:pt x="3" y="278"/>
                  </a:cubicBezTo>
                  <a:cubicBezTo>
                    <a:pt x="4" y="274"/>
                    <a:pt x="5" y="271"/>
                    <a:pt x="7" y="268"/>
                  </a:cubicBezTo>
                  <a:cubicBezTo>
                    <a:pt x="7" y="266"/>
                    <a:pt x="5" y="266"/>
                    <a:pt x="4" y="264"/>
                  </a:cubicBezTo>
                  <a:cubicBezTo>
                    <a:pt x="3" y="256"/>
                    <a:pt x="5" y="245"/>
                    <a:pt x="7" y="235"/>
                  </a:cubicBezTo>
                  <a:cubicBezTo>
                    <a:pt x="8" y="227"/>
                    <a:pt x="8" y="218"/>
                    <a:pt x="8" y="210"/>
                  </a:cubicBezTo>
                  <a:cubicBezTo>
                    <a:pt x="9" y="205"/>
                    <a:pt x="11" y="199"/>
                    <a:pt x="8" y="194"/>
                  </a:cubicBezTo>
                  <a:cubicBezTo>
                    <a:pt x="8" y="193"/>
                    <a:pt x="9" y="193"/>
                    <a:pt x="10" y="192"/>
                  </a:cubicBezTo>
                  <a:cubicBezTo>
                    <a:pt x="7" y="188"/>
                    <a:pt x="5" y="184"/>
                    <a:pt x="4" y="180"/>
                  </a:cubicBezTo>
                  <a:cubicBezTo>
                    <a:pt x="2" y="176"/>
                    <a:pt x="0" y="171"/>
                    <a:pt x="0" y="166"/>
                  </a:cubicBezTo>
                  <a:cubicBezTo>
                    <a:pt x="0" y="148"/>
                    <a:pt x="9" y="131"/>
                    <a:pt x="22" y="123"/>
                  </a:cubicBezTo>
                  <a:cubicBezTo>
                    <a:pt x="23" y="113"/>
                    <a:pt x="25" y="104"/>
                    <a:pt x="26" y="93"/>
                  </a:cubicBezTo>
                  <a:cubicBezTo>
                    <a:pt x="26" y="89"/>
                    <a:pt x="28" y="85"/>
                    <a:pt x="28" y="80"/>
                  </a:cubicBezTo>
                  <a:cubicBezTo>
                    <a:pt x="29" y="76"/>
                    <a:pt x="29" y="71"/>
                    <a:pt x="29" y="67"/>
                  </a:cubicBezTo>
                  <a:cubicBezTo>
                    <a:pt x="31" y="57"/>
                    <a:pt x="33" y="44"/>
                    <a:pt x="35" y="33"/>
                  </a:cubicBezTo>
                  <a:cubicBezTo>
                    <a:pt x="37" y="23"/>
                    <a:pt x="38" y="13"/>
                    <a:pt x="44" y="5"/>
                  </a:cubicBezTo>
                  <a:cubicBezTo>
                    <a:pt x="46" y="5"/>
                    <a:pt x="47" y="4"/>
                    <a:pt x="49" y="3"/>
                  </a:cubicBezTo>
                  <a:cubicBezTo>
                    <a:pt x="56" y="2"/>
                    <a:pt x="62" y="3"/>
                    <a:pt x="67" y="6"/>
                  </a:cubicBezTo>
                  <a:cubicBezTo>
                    <a:pt x="68" y="7"/>
                    <a:pt x="69" y="8"/>
                    <a:pt x="70" y="9"/>
                  </a:cubicBezTo>
                  <a:cubicBezTo>
                    <a:pt x="72" y="16"/>
                    <a:pt x="73" y="21"/>
                    <a:pt x="72" y="26"/>
                  </a:cubicBezTo>
                  <a:cubicBezTo>
                    <a:pt x="85" y="24"/>
                    <a:pt x="107" y="24"/>
                    <a:pt x="125" y="24"/>
                  </a:cubicBezTo>
                  <a:cubicBezTo>
                    <a:pt x="146" y="24"/>
                    <a:pt x="168" y="24"/>
                    <a:pt x="189" y="23"/>
                  </a:cubicBezTo>
                  <a:cubicBezTo>
                    <a:pt x="197" y="23"/>
                    <a:pt x="206" y="24"/>
                    <a:pt x="213" y="23"/>
                  </a:cubicBezTo>
                  <a:cubicBezTo>
                    <a:pt x="216" y="16"/>
                    <a:pt x="216" y="6"/>
                    <a:pt x="224" y="4"/>
                  </a:cubicBezTo>
                  <a:cubicBezTo>
                    <a:pt x="232" y="4"/>
                    <a:pt x="247" y="0"/>
                    <a:pt x="253" y="8"/>
                  </a:cubicBezTo>
                  <a:cubicBezTo>
                    <a:pt x="255" y="11"/>
                    <a:pt x="257" y="18"/>
                    <a:pt x="258" y="23"/>
                  </a:cubicBezTo>
                  <a:cubicBezTo>
                    <a:pt x="260" y="29"/>
                    <a:pt x="261" y="34"/>
                    <a:pt x="263" y="40"/>
                  </a:cubicBezTo>
                  <a:cubicBezTo>
                    <a:pt x="264" y="45"/>
                    <a:pt x="265" y="51"/>
                    <a:pt x="266" y="56"/>
                  </a:cubicBezTo>
                  <a:cubicBezTo>
                    <a:pt x="269" y="72"/>
                    <a:pt x="275" y="87"/>
                    <a:pt x="279" y="104"/>
                  </a:cubicBezTo>
                  <a:cubicBezTo>
                    <a:pt x="283" y="123"/>
                    <a:pt x="287" y="138"/>
                    <a:pt x="291" y="157"/>
                  </a:cubicBezTo>
                  <a:cubicBezTo>
                    <a:pt x="292" y="163"/>
                    <a:pt x="293" y="169"/>
                    <a:pt x="294" y="175"/>
                  </a:cubicBezTo>
                  <a:cubicBezTo>
                    <a:pt x="295" y="178"/>
                    <a:pt x="294" y="177"/>
                    <a:pt x="295" y="181"/>
                  </a:cubicBezTo>
                  <a:cubicBezTo>
                    <a:pt x="295" y="183"/>
                    <a:pt x="295" y="185"/>
                    <a:pt x="296" y="186"/>
                  </a:cubicBezTo>
                  <a:cubicBezTo>
                    <a:pt x="297" y="196"/>
                    <a:pt x="299" y="204"/>
                    <a:pt x="300" y="214"/>
                  </a:cubicBezTo>
                  <a:cubicBezTo>
                    <a:pt x="301" y="220"/>
                    <a:pt x="303" y="226"/>
                    <a:pt x="303" y="232"/>
                  </a:cubicBezTo>
                  <a:cubicBezTo>
                    <a:pt x="303" y="233"/>
                    <a:pt x="303" y="234"/>
                    <a:pt x="303" y="235"/>
                  </a:cubicBezTo>
                  <a:cubicBezTo>
                    <a:pt x="303" y="239"/>
                    <a:pt x="305" y="244"/>
                    <a:pt x="305" y="248"/>
                  </a:cubicBezTo>
                  <a:cubicBezTo>
                    <a:pt x="305" y="252"/>
                    <a:pt x="303" y="255"/>
                    <a:pt x="304" y="260"/>
                  </a:cubicBezTo>
                  <a:cubicBezTo>
                    <a:pt x="303" y="260"/>
                    <a:pt x="303" y="260"/>
                    <a:pt x="303" y="260"/>
                  </a:cubicBezTo>
                  <a:cubicBezTo>
                    <a:pt x="301" y="258"/>
                    <a:pt x="303" y="260"/>
                    <a:pt x="303" y="261"/>
                  </a:cubicBezTo>
                  <a:cubicBezTo>
                    <a:pt x="301" y="264"/>
                    <a:pt x="300" y="268"/>
                    <a:pt x="296" y="270"/>
                  </a:cubicBezTo>
                  <a:close/>
                  <a:moveTo>
                    <a:pt x="301" y="259"/>
                  </a:moveTo>
                  <a:cubicBezTo>
                    <a:pt x="304" y="249"/>
                    <a:pt x="301" y="239"/>
                    <a:pt x="300" y="230"/>
                  </a:cubicBezTo>
                  <a:cubicBezTo>
                    <a:pt x="299" y="214"/>
                    <a:pt x="296" y="199"/>
                    <a:pt x="293" y="184"/>
                  </a:cubicBezTo>
                  <a:cubicBezTo>
                    <a:pt x="289" y="158"/>
                    <a:pt x="283" y="132"/>
                    <a:pt x="277" y="107"/>
                  </a:cubicBezTo>
                  <a:cubicBezTo>
                    <a:pt x="276" y="102"/>
                    <a:pt x="275" y="96"/>
                    <a:pt x="274" y="92"/>
                  </a:cubicBezTo>
                  <a:cubicBezTo>
                    <a:pt x="271" y="82"/>
                    <a:pt x="268" y="73"/>
                    <a:pt x="265" y="63"/>
                  </a:cubicBezTo>
                  <a:cubicBezTo>
                    <a:pt x="263" y="53"/>
                    <a:pt x="262" y="44"/>
                    <a:pt x="259" y="34"/>
                  </a:cubicBezTo>
                  <a:cubicBezTo>
                    <a:pt x="257" y="27"/>
                    <a:pt x="253" y="11"/>
                    <a:pt x="249" y="8"/>
                  </a:cubicBezTo>
                  <a:cubicBezTo>
                    <a:pt x="244" y="4"/>
                    <a:pt x="235" y="5"/>
                    <a:pt x="230" y="6"/>
                  </a:cubicBezTo>
                  <a:cubicBezTo>
                    <a:pt x="238" y="17"/>
                    <a:pt x="239" y="35"/>
                    <a:pt x="242" y="53"/>
                  </a:cubicBezTo>
                  <a:cubicBezTo>
                    <a:pt x="245" y="64"/>
                    <a:pt x="249" y="75"/>
                    <a:pt x="251" y="86"/>
                  </a:cubicBezTo>
                  <a:cubicBezTo>
                    <a:pt x="253" y="98"/>
                    <a:pt x="255" y="109"/>
                    <a:pt x="257" y="121"/>
                  </a:cubicBezTo>
                  <a:cubicBezTo>
                    <a:pt x="263" y="154"/>
                    <a:pt x="270" y="187"/>
                    <a:pt x="275" y="217"/>
                  </a:cubicBezTo>
                  <a:cubicBezTo>
                    <a:pt x="276" y="220"/>
                    <a:pt x="277" y="223"/>
                    <a:pt x="277" y="226"/>
                  </a:cubicBezTo>
                  <a:cubicBezTo>
                    <a:pt x="278" y="229"/>
                    <a:pt x="278" y="232"/>
                    <a:pt x="278" y="235"/>
                  </a:cubicBezTo>
                  <a:cubicBezTo>
                    <a:pt x="278" y="242"/>
                    <a:pt x="279" y="251"/>
                    <a:pt x="279" y="257"/>
                  </a:cubicBezTo>
                  <a:cubicBezTo>
                    <a:pt x="278" y="259"/>
                    <a:pt x="277" y="261"/>
                    <a:pt x="276" y="263"/>
                  </a:cubicBezTo>
                  <a:cubicBezTo>
                    <a:pt x="276" y="267"/>
                    <a:pt x="276" y="269"/>
                    <a:pt x="274" y="272"/>
                  </a:cubicBezTo>
                  <a:cubicBezTo>
                    <a:pt x="273" y="273"/>
                    <a:pt x="271" y="274"/>
                    <a:pt x="271" y="275"/>
                  </a:cubicBezTo>
                  <a:cubicBezTo>
                    <a:pt x="284" y="273"/>
                    <a:pt x="297" y="271"/>
                    <a:pt x="301" y="259"/>
                  </a:cubicBezTo>
                  <a:close/>
                  <a:moveTo>
                    <a:pt x="68" y="37"/>
                  </a:moveTo>
                  <a:cubicBezTo>
                    <a:pt x="67" y="34"/>
                    <a:pt x="69" y="30"/>
                    <a:pt x="69" y="26"/>
                  </a:cubicBezTo>
                  <a:cubicBezTo>
                    <a:pt x="69" y="21"/>
                    <a:pt x="70" y="13"/>
                    <a:pt x="66" y="9"/>
                  </a:cubicBezTo>
                  <a:cubicBezTo>
                    <a:pt x="63" y="5"/>
                    <a:pt x="51" y="4"/>
                    <a:pt x="48" y="7"/>
                  </a:cubicBezTo>
                  <a:cubicBezTo>
                    <a:pt x="39" y="40"/>
                    <a:pt x="39" y="79"/>
                    <a:pt x="33" y="115"/>
                  </a:cubicBezTo>
                  <a:cubicBezTo>
                    <a:pt x="44" y="115"/>
                    <a:pt x="55" y="114"/>
                    <a:pt x="63" y="118"/>
                  </a:cubicBezTo>
                  <a:cubicBezTo>
                    <a:pt x="65" y="89"/>
                    <a:pt x="66" y="61"/>
                    <a:pt x="68" y="37"/>
                  </a:cubicBezTo>
                  <a:close/>
                  <a:moveTo>
                    <a:pt x="258" y="276"/>
                  </a:moveTo>
                  <a:cubicBezTo>
                    <a:pt x="267" y="276"/>
                    <a:pt x="271" y="272"/>
                    <a:pt x="274" y="265"/>
                  </a:cubicBezTo>
                  <a:cubicBezTo>
                    <a:pt x="278" y="242"/>
                    <a:pt x="274" y="218"/>
                    <a:pt x="269" y="197"/>
                  </a:cubicBezTo>
                  <a:cubicBezTo>
                    <a:pt x="264" y="173"/>
                    <a:pt x="260" y="147"/>
                    <a:pt x="255" y="123"/>
                  </a:cubicBezTo>
                  <a:cubicBezTo>
                    <a:pt x="252" y="111"/>
                    <a:pt x="251" y="98"/>
                    <a:pt x="248" y="86"/>
                  </a:cubicBezTo>
                  <a:cubicBezTo>
                    <a:pt x="246" y="74"/>
                    <a:pt x="241" y="63"/>
                    <a:pt x="239" y="49"/>
                  </a:cubicBezTo>
                  <a:cubicBezTo>
                    <a:pt x="237" y="44"/>
                    <a:pt x="236" y="37"/>
                    <a:pt x="235" y="30"/>
                  </a:cubicBezTo>
                  <a:cubicBezTo>
                    <a:pt x="233" y="20"/>
                    <a:pt x="233" y="9"/>
                    <a:pt x="225" y="7"/>
                  </a:cubicBezTo>
                  <a:cubicBezTo>
                    <a:pt x="219" y="9"/>
                    <a:pt x="217" y="15"/>
                    <a:pt x="217" y="22"/>
                  </a:cubicBezTo>
                  <a:cubicBezTo>
                    <a:pt x="222" y="20"/>
                    <a:pt x="229" y="27"/>
                    <a:pt x="228" y="31"/>
                  </a:cubicBezTo>
                  <a:cubicBezTo>
                    <a:pt x="228" y="36"/>
                    <a:pt x="222" y="35"/>
                    <a:pt x="215" y="35"/>
                  </a:cubicBezTo>
                  <a:cubicBezTo>
                    <a:pt x="212" y="46"/>
                    <a:pt x="216" y="62"/>
                    <a:pt x="211" y="71"/>
                  </a:cubicBezTo>
                  <a:cubicBezTo>
                    <a:pt x="217" y="71"/>
                    <a:pt x="224" y="69"/>
                    <a:pt x="231" y="70"/>
                  </a:cubicBezTo>
                  <a:cubicBezTo>
                    <a:pt x="235" y="74"/>
                    <a:pt x="234" y="81"/>
                    <a:pt x="228" y="83"/>
                  </a:cubicBezTo>
                  <a:cubicBezTo>
                    <a:pt x="226" y="83"/>
                    <a:pt x="224" y="83"/>
                    <a:pt x="222" y="84"/>
                  </a:cubicBezTo>
                  <a:cubicBezTo>
                    <a:pt x="219" y="84"/>
                    <a:pt x="217" y="84"/>
                    <a:pt x="214" y="84"/>
                  </a:cubicBezTo>
                  <a:cubicBezTo>
                    <a:pt x="214" y="89"/>
                    <a:pt x="212" y="93"/>
                    <a:pt x="209" y="97"/>
                  </a:cubicBezTo>
                  <a:cubicBezTo>
                    <a:pt x="206" y="107"/>
                    <a:pt x="208" y="114"/>
                    <a:pt x="207" y="124"/>
                  </a:cubicBezTo>
                  <a:cubicBezTo>
                    <a:pt x="217" y="124"/>
                    <a:pt x="229" y="125"/>
                    <a:pt x="239" y="123"/>
                  </a:cubicBezTo>
                  <a:cubicBezTo>
                    <a:pt x="243" y="125"/>
                    <a:pt x="247" y="133"/>
                    <a:pt x="242" y="137"/>
                  </a:cubicBezTo>
                  <a:cubicBezTo>
                    <a:pt x="230" y="138"/>
                    <a:pt x="214" y="137"/>
                    <a:pt x="204" y="137"/>
                  </a:cubicBezTo>
                  <a:cubicBezTo>
                    <a:pt x="203" y="143"/>
                    <a:pt x="202" y="149"/>
                    <a:pt x="201" y="155"/>
                  </a:cubicBezTo>
                  <a:cubicBezTo>
                    <a:pt x="201" y="161"/>
                    <a:pt x="200" y="167"/>
                    <a:pt x="200" y="173"/>
                  </a:cubicBezTo>
                  <a:cubicBezTo>
                    <a:pt x="202" y="166"/>
                    <a:pt x="203" y="156"/>
                    <a:pt x="210" y="157"/>
                  </a:cubicBezTo>
                  <a:cubicBezTo>
                    <a:pt x="216" y="158"/>
                    <a:pt x="220" y="168"/>
                    <a:pt x="221" y="172"/>
                  </a:cubicBezTo>
                  <a:cubicBezTo>
                    <a:pt x="227" y="170"/>
                    <a:pt x="237" y="172"/>
                    <a:pt x="244" y="170"/>
                  </a:cubicBezTo>
                  <a:cubicBezTo>
                    <a:pt x="248" y="169"/>
                    <a:pt x="251" y="167"/>
                    <a:pt x="253" y="170"/>
                  </a:cubicBezTo>
                  <a:cubicBezTo>
                    <a:pt x="253" y="174"/>
                    <a:pt x="256" y="182"/>
                    <a:pt x="251" y="184"/>
                  </a:cubicBezTo>
                  <a:cubicBezTo>
                    <a:pt x="249" y="184"/>
                    <a:pt x="247" y="183"/>
                    <a:pt x="245" y="184"/>
                  </a:cubicBezTo>
                  <a:cubicBezTo>
                    <a:pt x="237" y="184"/>
                    <a:pt x="229" y="185"/>
                    <a:pt x="222" y="186"/>
                  </a:cubicBezTo>
                  <a:cubicBezTo>
                    <a:pt x="221" y="189"/>
                    <a:pt x="219" y="191"/>
                    <a:pt x="219" y="194"/>
                  </a:cubicBezTo>
                  <a:cubicBezTo>
                    <a:pt x="216" y="196"/>
                    <a:pt x="215" y="201"/>
                    <a:pt x="211" y="200"/>
                  </a:cubicBezTo>
                  <a:cubicBezTo>
                    <a:pt x="208" y="200"/>
                    <a:pt x="204" y="192"/>
                    <a:pt x="203" y="188"/>
                  </a:cubicBezTo>
                  <a:cubicBezTo>
                    <a:pt x="202" y="187"/>
                    <a:pt x="200" y="187"/>
                    <a:pt x="198" y="188"/>
                  </a:cubicBezTo>
                  <a:cubicBezTo>
                    <a:pt x="198" y="193"/>
                    <a:pt x="196" y="200"/>
                    <a:pt x="196" y="206"/>
                  </a:cubicBezTo>
                  <a:cubicBezTo>
                    <a:pt x="197" y="206"/>
                    <a:pt x="197" y="207"/>
                    <a:pt x="198" y="207"/>
                  </a:cubicBezTo>
                  <a:cubicBezTo>
                    <a:pt x="199" y="212"/>
                    <a:pt x="202" y="215"/>
                    <a:pt x="202" y="220"/>
                  </a:cubicBezTo>
                  <a:cubicBezTo>
                    <a:pt x="216" y="217"/>
                    <a:pt x="232" y="218"/>
                    <a:pt x="247" y="216"/>
                  </a:cubicBezTo>
                  <a:cubicBezTo>
                    <a:pt x="250" y="216"/>
                    <a:pt x="255" y="215"/>
                    <a:pt x="257" y="215"/>
                  </a:cubicBezTo>
                  <a:cubicBezTo>
                    <a:pt x="259" y="215"/>
                    <a:pt x="259" y="216"/>
                    <a:pt x="260" y="217"/>
                  </a:cubicBezTo>
                  <a:cubicBezTo>
                    <a:pt x="261" y="218"/>
                    <a:pt x="261" y="218"/>
                    <a:pt x="262" y="219"/>
                  </a:cubicBezTo>
                  <a:cubicBezTo>
                    <a:pt x="263" y="222"/>
                    <a:pt x="261" y="227"/>
                    <a:pt x="259" y="229"/>
                  </a:cubicBezTo>
                  <a:cubicBezTo>
                    <a:pt x="238" y="228"/>
                    <a:pt x="223" y="232"/>
                    <a:pt x="204" y="233"/>
                  </a:cubicBezTo>
                  <a:cubicBezTo>
                    <a:pt x="203" y="239"/>
                    <a:pt x="200" y="243"/>
                    <a:pt x="198" y="247"/>
                  </a:cubicBezTo>
                  <a:cubicBezTo>
                    <a:pt x="217" y="257"/>
                    <a:pt x="237" y="267"/>
                    <a:pt x="258" y="276"/>
                  </a:cubicBezTo>
                  <a:close/>
                  <a:moveTo>
                    <a:pt x="33" y="63"/>
                  </a:moveTo>
                  <a:cubicBezTo>
                    <a:pt x="31" y="82"/>
                    <a:pt x="28" y="102"/>
                    <a:pt x="25" y="121"/>
                  </a:cubicBezTo>
                  <a:cubicBezTo>
                    <a:pt x="27" y="119"/>
                    <a:pt x="29" y="117"/>
                    <a:pt x="30" y="115"/>
                  </a:cubicBezTo>
                  <a:cubicBezTo>
                    <a:pt x="31" y="113"/>
                    <a:pt x="32" y="109"/>
                    <a:pt x="32" y="106"/>
                  </a:cubicBezTo>
                  <a:cubicBezTo>
                    <a:pt x="33" y="103"/>
                    <a:pt x="33" y="99"/>
                    <a:pt x="33" y="96"/>
                  </a:cubicBezTo>
                  <a:cubicBezTo>
                    <a:pt x="34" y="89"/>
                    <a:pt x="34" y="82"/>
                    <a:pt x="34" y="76"/>
                  </a:cubicBezTo>
                  <a:cubicBezTo>
                    <a:pt x="35" y="72"/>
                    <a:pt x="36" y="69"/>
                    <a:pt x="37" y="65"/>
                  </a:cubicBezTo>
                  <a:cubicBezTo>
                    <a:pt x="37" y="62"/>
                    <a:pt x="37" y="59"/>
                    <a:pt x="37" y="56"/>
                  </a:cubicBezTo>
                  <a:cubicBezTo>
                    <a:pt x="37" y="48"/>
                    <a:pt x="39" y="40"/>
                    <a:pt x="40" y="32"/>
                  </a:cubicBezTo>
                  <a:cubicBezTo>
                    <a:pt x="41" y="24"/>
                    <a:pt x="43" y="15"/>
                    <a:pt x="44" y="8"/>
                  </a:cubicBezTo>
                  <a:cubicBezTo>
                    <a:pt x="37" y="24"/>
                    <a:pt x="36" y="43"/>
                    <a:pt x="33" y="63"/>
                  </a:cubicBezTo>
                  <a:close/>
                  <a:moveTo>
                    <a:pt x="113" y="35"/>
                  </a:moveTo>
                  <a:cubicBezTo>
                    <a:pt x="127" y="35"/>
                    <a:pt x="153" y="35"/>
                    <a:pt x="170" y="35"/>
                  </a:cubicBezTo>
                  <a:cubicBezTo>
                    <a:pt x="182" y="36"/>
                    <a:pt x="200" y="35"/>
                    <a:pt x="212" y="33"/>
                  </a:cubicBezTo>
                  <a:cubicBezTo>
                    <a:pt x="217" y="33"/>
                    <a:pt x="226" y="33"/>
                    <a:pt x="224" y="28"/>
                  </a:cubicBezTo>
                  <a:cubicBezTo>
                    <a:pt x="217" y="25"/>
                    <a:pt x="209" y="27"/>
                    <a:pt x="200" y="27"/>
                  </a:cubicBezTo>
                  <a:cubicBezTo>
                    <a:pt x="191" y="27"/>
                    <a:pt x="182" y="26"/>
                    <a:pt x="172" y="26"/>
                  </a:cubicBezTo>
                  <a:cubicBezTo>
                    <a:pt x="166" y="26"/>
                    <a:pt x="158" y="26"/>
                    <a:pt x="150" y="26"/>
                  </a:cubicBezTo>
                  <a:cubicBezTo>
                    <a:pt x="140" y="26"/>
                    <a:pt x="128" y="27"/>
                    <a:pt x="116" y="27"/>
                  </a:cubicBezTo>
                  <a:cubicBezTo>
                    <a:pt x="102" y="27"/>
                    <a:pt x="90" y="27"/>
                    <a:pt x="79" y="28"/>
                  </a:cubicBezTo>
                  <a:cubicBezTo>
                    <a:pt x="76" y="29"/>
                    <a:pt x="74" y="29"/>
                    <a:pt x="71" y="31"/>
                  </a:cubicBezTo>
                  <a:cubicBezTo>
                    <a:pt x="71" y="33"/>
                    <a:pt x="71" y="34"/>
                    <a:pt x="71" y="37"/>
                  </a:cubicBezTo>
                  <a:cubicBezTo>
                    <a:pt x="85" y="37"/>
                    <a:pt x="99" y="36"/>
                    <a:pt x="113" y="35"/>
                  </a:cubicBezTo>
                  <a:close/>
                  <a:moveTo>
                    <a:pt x="201" y="59"/>
                  </a:moveTo>
                  <a:cubicBezTo>
                    <a:pt x="201" y="59"/>
                    <a:pt x="202" y="61"/>
                    <a:pt x="204" y="61"/>
                  </a:cubicBezTo>
                  <a:cubicBezTo>
                    <a:pt x="204" y="61"/>
                    <a:pt x="205" y="60"/>
                    <a:pt x="206" y="60"/>
                  </a:cubicBezTo>
                  <a:cubicBezTo>
                    <a:pt x="208" y="61"/>
                    <a:pt x="208" y="66"/>
                    <a:pt x="210" y="67"/>
                  </a:cubicBezTo>
                  <a:cubicBezTo>
                    <a:pt x="210" y="67"/>
                    <a:pt x="210" y="67"/>
                    <a:pt x="210" y="67"/>
                  </a:cubicBezTo>
                  <a:cubicBezTo>
                    <a:pt x="211" y="57"/>
                    <a:pt x="211" y="44"/>
                    <a:pt x="212" y="36"/>
                  </a:cubicBezTo>
                  <a:cubicBezTo>
                    <a:pt x="182" y="39"/>
                    <a:pt x="154" y="37"/>
                    <a:pt x="125" y="38"/>
                  </a:cubicBezTo>
                  <a:cubicBezTo>
                    <a:pt x="106" y="38"/>
                    <a:pt x="89" y="39"/>
                    <a:pt x="71" y="39"/>
                  </a:cubicBezTo>
                  <a:cubicBezTo>
                    <a:pt x="70" y="52"/>
                    <a:pt x="69" y="66"/>
                    <a:pt x="68" y="78"/>
                  </a:cubicBezTo>
                  <a:cubicBezTo>
                    <a:pt x="71" y="78"/>
                    <a:pt x="73" y="77"/>
                    <a:pt x="75" y="76"/>
                  </a:cubicBezTo>
                  <a:cubicBezTo>
                    <a:pt x="75" y="72"/>
                    <a:pt x="75" y="69"/>
                    <a:pt x="76" y="65"/>
                  </a:cubicBezTo>
                  <a:cubicBezTo>
                    <a:pt x="79" y="63"/>
                    <a:pt x="80" y="60"/>
                    <a:pt x="83" y="58"/>
                  </a:cubicBezTo>
                  <a:cubicBezTo>
                    <a:pt x="93" y="59"/>
                    <a:pt x="94" y="70"/>
                    <a:pt x="97" y="77"/>
                  </a:cubicBezTo>
                  <a:cubicBezTo>
                    <a:pt x="101" y="74"/>
                    <a:pt x="108" y="75"/>
                    <a:pt x="113" y="75"/>
                  </a:cubicBezTo>
                  <a:cubicBezTo>
                    <a:pt x="126" y="75"/>
                    <a:pt x="144" y="75"/>
                    <a:pt x="160" y="73"/>
                  </a:cubicBezTo>
                  <a:cubicBezTo>
                    <a:pt x="159" y="66"/>
                    <a:pt x="165" y="61"/>
                    <a:pt x="174" y="64"/>
                  </a:cubicBezTo>
                  <a:cubicBezTo>
                    <a:pt x="175" y="66"/>
                    <a:pt x="176" y="67"/>
                    <a:pt x="177" y="69"/>
                  </a:cubicBezTo>
                  <a:cubicBezTo>
                    <a:pt x="176" y="60"/>
                    <a:pt x="190" y="59"/>
                    <a:pt x="194" y="65"/>
                  </a:cubicBezTo>
                  <a:cubicBezTo>
                    <a:pt x="195" y="62"/>
                    <a:pt x="198" y="59"/>
                    <a:pt x="201" y="59"/>
                  </a:cubicBezTo>
                  <a:close/>
                  <a:moveTo>
                    <a:pt x="94" y="78"/>
                  </a:moveTo>
                  <a:cubicBezTo>
                    <a:pt x="94" y="74"/>
                    <a:pt x="90" y="62"/>
                    <a:pt x="86" y="62"/>
                  </a:cubicBezTo>
                  <a:cubicBezTo>
                    <a:pt x="84" y="62"/>
                    <a:pt x="83" y="64"/>
                    <a:pt x="82" y="64"/>
                  </a:cubicBezTo>
                  <a:cubicBezTo>
                    <a:pt x="75" y="75"/>
                    <a:pt x="79" y="92"/>
                    <a:pt x="87" y="100"/>
                  </a:cubicBezTo>
                  <a:cubicBezTo>
                    <a:pt x="93" y="97"/>
                    <a:pt x="96" y="87"/>
                    <a:pt x="94" y="78"/>
                  </a:cubicBezTo>
                  <a:close/>
                  <a:moveTo>
                    <a:pt x="205" y="64"/>
                  </a:moveTo>
                  <a:cubicBezTo>
                    <a:pt x="201" y="60"/>
                    <a:pt x="195" y="64"/>
                    <a:pt x="196" y="70"/>
                  </a:cubicBezTo>
                  <a:cubicBezTo>
                    <a:pt x="195" y="69"/>
                    <a:pt x="195" y="71"/>
                    <a:pt x="195" y="71"/>
                  </a:cubicBezTo>
                  <a:cubicBezTo>
                    <a:pt x="195" y="79"/>
                    <a:pt x="195" y="91"/>
                    <a:pt x="202" y="96"/>
                  </a:cubicBezTo>
                  <a:cubicBezTo>
                    <a:pt x="203" y="90"/>
                    <a:pt x="203" y="84"/>
                    <a:pt x="202" y="78"/>
                  </a:cubicBezTo>
                  <a:cubicBezTo>
                    <a:pt x="202" y="73"/>
                    <a:pt x="199" y="68"/>
                    <a:pt x="200" y="63"/>
                  </a:cubicBezTo>
                  <a:cubicBezTo>
                    <a:pt x="202" y="64"/>
                    <a:pt x="203" y="67"/>
                    <a:pt x="203" y="69"/>
                  </a:cubicBezTo>
                  <a:cubicBezTo>
                    <a:pt x="205" y="77"/>
                    <a:pt x="206" y="87"/>
                    <a:pt x="204" y="97"/>
                  </a:cubicBezTo>
                  <a:cubicBezTo>
                    <a:pt x="214" y="90"/>
                    <a:pt x="211" y="72"/>
                    <a:pt x="205" y="64"/>
                  </a:cubicBezTo>
                  <a:close/>
                  <a:moveTo>
                    <a:pt x="179" y="71"/>
                  </a:moveTo>
                  <a:cubicBezTo>
                    <a:pt x="179" y="75"/>
                    <a:pt x="179" y="81"/>
                    <a:pt x="181" y="86"/>
                  </a:cubicBezTo>
                  <a:cubicBezTo>
                    <a:pt x="182" y="88"/>
                    <a:pt x="183" y="90"/>
                    <a:pt x="184" y="92"/>
                  </a:cubicBezTo>
                  <a:cubicBezTo>
                    <a:pt x="185" y="95"/>
                    <a:pt x="186" y="98"/>
                    <a:pt x="187" y="99"/>
                  </a:cubicBezTo>
                  <a:cubicBezTo>
                    <a:pt x="192" y="101"/>
                    <a:pt x="193" y="95"/>
                    <a:pt x="196" y="93"/>
                  </a:cubicBezTo>
                  <a:cubicBezTo>
                    <a:pt x="192" y="86"/>
                    <a:pt x="191" y="75"/>
                    <a:pt x="193" y="67"/>
                  </a:cubicBezTo>
                  <a:cubicBezTo>
                    <a:pt x="186" y="61"/>
                    <a:pt x="179" y="63"/>
                    <a:pt x="179" y="71"/>
                  </a:cubicBezTo>
                  <a:close/>
                  <a:moveTo>
                    <a:pt x="172" y="66"/>
                  </a:moveTo>
                  <a:cubicBezTo>
                    <a:pt x="169" y="65"/>
                    <a:pt x="164" y="67"/>
                    <a:pt x="163" y="70"/>
                  </a:cubicBezTo>
                  <a:cubicBezTo>
                    <a:pt x="162" y="73"/>
                    <a:pt x="162" y="81"/>
                    <a:pt x="163" y="85"/>
                  </a:cubicBezTo>
                  <a:cubicBezTo>
                    <a:pt x="164" y="92"/>
                    <a:pt x="167" y="98"/>
                    <a:pt x="171" y="101"/>
                  </a:cubicBezTo>
                  <a:cubicBezTo>
                    <a:pt x="176" y="99"/>
                    <a:pt x="177" y="94"/>
                    <a:pt x="179" y="89"/>
                  </a:cubicBezTo>
                  <a:cubicBezTo>
                    <a:pt x="177" y="82"/>
                    <a:pt x="177" y="76"/>
                    <a:pt x="177" y="70"/>
                  </a:cubicBezTo>
                  <a:cubicBezTo>
                    <a:pt x="175" y="69"/>
                    <a:pt x="174" y="67"/>
                    <a:pt x="172" y="66"/>
                  </a:cubicBezTo>
                  <a:close/>
                  <a:moveTo>
                    <a:pt x="212" y="73"/>
                  </a:moveTo>
                  <a:cubicBezTo>
                    <a:pt x="213" y="77"/>
                    <a:pt x="214" y="80"/>
                    <a:pt x="214" y="82"/>
                  </a:cubicBezTo>
                  <a:cubicBezTo>
                    <a:pt x="221" y="81"/>
                    <a:pt x="231" y="81"/>
                    <a:pt x="229" y="73"/>
                  </a:cubicBezTo>
                  <a:cubicBezTo>
                    <a:pt x="223" y="72"/>
                    <a:pt x="218" y="74"/>
                    <a:pt x="212" y="73"/>
                  </a:cubicBezTo>
                  <a:close/>
                  <a:moveTo>
                    <a:pt x="130" y="78"/>
                  </a:moveTo>
                  <a:cubicBezTo>
                    <a:pt x="127" y="78"/>
                    <a:pt x="124" y="79"/>
                    <a:pt x="121" y="79"/>
                  </a:cubicBezTo>
                  <a:cubicBezTo>
                    <a:pt x="113" y="78"/>
                    <a:pt x="105" y="77"/>
                    <a:pt x="97" y="79"/>
                  </a:cubicBezTo>
                  <a:cubicBezTo>
                    <a:pt x="98" y="81"/>
                    <a:pt x="97" y="84"/>
                    <a:pt x="98" y="87"/>
                  </a:cubicBezTo>
                  <a:cubicBezTo>
                    <a:pt x="119" y="86"/>
                    <a:pt x="138" y="88"/>
                    <a:pt x="160" y="84"/>
                  </a:cubicBezTo>
                  <a:cubicBezTo>
                    <a:pt x="159" y="82"/>
                    <a:pt x="160" y="79"/>
                    <a:pt x="159" y="77"/>
                  </a:cubicBezTo>
                  <a:cubicBezTo>
                    <a:pt x="150" y="77"/>
                    <a:pt x="139" y="77"/>
                    <a:pt x="130" y="78"/>
                  </a:cubicBezTo>
                  <a:close/>
                  <a:moveTo>
                    <a:pt x="68" y="81"/>
                  </a:moveTo>
                  <a:cubicBezTo>
                    <a:pt x="68" y="83"/>
                    <a:pt x="68" y="84"/>
                    <a:pt x="68" y="85"/>
                  </a:cubicBezTo>
                  <a:cubicBezTo>
                    <a:pt x="70" y="86"/>
                    <a:pt x="73" y="86"/>
                    <a:pt x="77" y="86"/>
                  </a:cubicBezTo>
                  <a:cubicBezTo>
                    <a:pt x="77" y="84"/>
                    <a:pt x="74" y="83"/>
                    <a:pt x="74" y="81"/>
                  </a:cubicBezTo>
                  <a:cubicBezTo>
                    <a:pt x="72" y="80"/>
                    <a:pt x="70" y="81"/>
                    <a:pt x="68" y="81"/>
                  </a:cubicBezTo>
                  <a:close/>
                  <a:moveTo>
                    <a:pt x="97" y="90"/>
                  </a:moveTo>
                  <a:cubicBezTo>
                    <a:pt x="95" y="93"/>
                    <a:pt x="94" y="100"/>
                    <a:pt x="91" y="102"/>
                  </a:cubicBezTo>
                  <a:cubicBezTo>
                    <a:pt x="85" y="105"/>
                    <a:pt x="83" y="101"/>
                    <a:pt x="80" y="97"/>
                  </a:cubicBezTo>
                  <a:cubicBezTo>
                    <a:pt x="79" y="94"/>
                    <a:pt x="79" y="91"/>
                    <a:pt x="77" y="89"/>
                  </a:cubicBezTo>
                  <a:cubicBezTo>
                    <a:pt x="73" y="90"/>
                    <a:pt x="72" y="88"/>
                    <a:pt x="68" y="89"/>
                  </a:cubicBezTo>
                  <a:cubicBezTo>
                    <a:pt x="68" y="99"/>
                    <a:pt x="66" y="107"/>
                    <a:pt x="66" y="119"/>
                  </a:cubicBezTo>
                  <a:cubicBezTo>
                    <a:pt x="72" y="121"/>
                    <a:pt x="75" y="127"/>
                    <a:pt x="80" y="130"/>
                  </a:cubicBezTo>
                  <a:cubicBezTo>
                    <a:pt x="88" y="128"/>
                    <a:pt x="99" y="131"/>
                    <a:pt x="109" y="129"/>
                  </a:cubicBezTo>
                  <a:cubicBezTo>
                    <a:pt x="111" y="119"/>
                    <a:pt x="115" y="106"/>
                    <a:pt x="125" y="112"/>
                  </a:cubicBezTo>
                  <a:cubicBezTo>
                    <a:pt x="127" y="113"/>
                    <a:pt x="129" y="115"/>
                    <a:pt x="130" y="117"/>
                  </a:cubicBezTo>
                  <a:cubicBezTo>
                    <a:pt x="132" y="114"/>
                    <a:pt x="132" y="111"/>
                    <a:pt x="135" y="110"/>
                  </a:cubicBezTo>
                  <a:cubicBezTo>
                    <a:pt x="143" y="106"/>
                    <a:pt x="145" y="120"/>
                    <a:pt x="148" y="126"/>
                  </a:cubicBezTo>
                  <a:cubicBezTo>
                    <a:pt x="168" y="124"/>
                    <a:pt x="185" y="123"/>
                    <a:pt x="203" y="124"/>
                  </a:cubicBezTo>
                  <a:cubicBezTo>
                    <a:pt x="205" y="116"/>
                    <a:pt x="204" y="109"/>
                    <a:pt x="205" y="102"/>
                  </a:cubicBezTo>
                  <a:cubicBezTo>
                    <a:pt x="200" y="101"/>
                    <a:pt x="199" y="97"/>
                    <a:pt x="197" y="95"/>
                  </a:cubicBezTo>
                  <a:cubicBezTo>
                    <a:pt x="195" y="97"/>
                    <a:pt x="195" y="100"/>
                    <a:pt x="193" y="101"/>
                  </a:cubicBezTo>
                  <a:cubicBezTo>
                    <a:pt x="186" y="105"/>
                    <a:pt x="182" y="98"/>
                    <a:pt x="180" y="93"/>
                  </a:cubicBezTo>
                  <a:cubicBezTo>
                    <a:pt x="179" y="97"/>
                    <a:pt x="175" y="104"/>
                    <a:pt x="171" y="104"/>
                  </a:cubicBezTo>
                  <a:cubicBezTo>
                    <a:pt x="165" y="105"/>
                    <a:pt x="163" y="93"/>
                    <a:pt x="161" y="88"/>
                  </a:cubicBezTo>
                  <a:cubicBezTo>
                    <a:pt x="140" y="89"/>
                    <a:pt x="121" y="89"/>
                    <a:pt x="97" y="90"/>
                  </a:cubicBezTo>
                  <a:close/>
                  <a:moveTo>
                    <a:pt x="136" y="113"/>
                  </a:moveTo>
                  <a:cubicBezTo>
                    <a:pt x="126" y="121"/>
                    <a:pt x="127" y="142"/>
                    <a:pt x="135" y="151"/>
                  </a:cubicBezTo>
                  <a:cubicBezTo>
                    <a:pt x="139" y="157"/>
                    <a:pt x="142" y="152"/>
                    <a:pt x="144" y="147"/>
                  </a:cubicBezTo>
                  <a:cubicBezTo>
                    <a:pt x="150" y="136"/>
                    <a:pt x="144" y="123"/>
                    <a:pt x="140" y="113"/>
                  </a:cubicBezTo>
                  <a:cubicBezTo>
                    <a:pt x="139" y="112"/>
                    <a:pt x="137" y="113"/>
                    <a:pt x="136" y="113"/>
                  </a:cubicBezTo>
                  <a:close/>
                  <a:moveTo>
                    <a:pt x="111" y="130"/>
                  </a:moveTo>
                  <a:cubicBezTo>
                    <a:pt x="109" y="140"/>
                    <a:pt x="116" y="149"/>
                    <a:pt x="120" y="153"/>
                  </a:cubicBezTo>
                  <a:cubicBezTo>
                    <a:pt x="125" y="153"/>
                    <a:pt x="127" y="149"/>
                    <a:pt x="128" y="144"/>
                  </a:cubicBezTo>
                  <a:cubicBezTo>
                    <a:pt x="126" y="136"/>
                    <a:pt x="126" y="125"/>
                    <a:pt x="128" y="119"/>
                  </a:cubicBezTo>
                  <a:cubicBezTo>
                    <a:pt x="126" y="116"/>
                    <a:pt x="123" y="114"/>
                    <a:pt x="119" y="114"/>
                  </a:cubicBezTo>
                  <a:cubicBezTo>
                    <a:pt x="115" y="117"/>
                    <a:pt x="112" y="123"/>
                    <a:pt x="111" y="130"/>
                  </a:cubicBezTo>
                  <a:close/>
                  <a:moveTo>
                    <a:pt x="72" y="131"/>
                  </a:moveTo>
                  <a:cubicBezTo>
                    <a:pt x="69" y="129"/>
                    <a:pt x="64" y="125"/>
                    <a:pt x="62" y="124"/>
                  </a:cubicBezTo>
                  <a:cubicBezTo>
                    <a:pt x="60" y="124"/>
                    <a:pt x="57" y="124"/>
                    <a:pt x="55" y="124"/>
                  </a:cubicBezTo>
                  <a:cubicBezTo>
                    <a:pt x="52" y="123"/>
                    <a:pt x="49" y="122"/>
                    <a:pt x="46" y="121"/>
                  </a:cubicBezTo>
                  <a:cubicBezTo>
                    <a:pt x="42" y="121"/>
                    <a:pt x="36" y="122"/>
                    <a:pt x="32" y="124"/>
                  </a:cubicBezTo>
                  <a:cubicBezTo>
                    <a:pt x="21" y="129"/>
                    <a:pt x="15" y="136"/>
                    <a:pt x="8" y="144"/>
                  </a:cubicBezTo>
                  <a:cubicBezTo>
                    <a:pt x="5" y="151"/>
                    <a:pt x="4" y="159"/>
                    <a:pt x="5" y="168"/>
                  </a:cubicBezTo>
                  <a:cubicBezTo>
                    <a:pt x="6" y="174"/>
                    <a:pt x="10" y="184"/>
                    <a:pt x="13" y="188"/>
                  </a:cubicBezTo>
                  <a:cubicBezTo>
                    <a:pt x="17" y="196"/>
                    <a:pt x="27" y="204"/>
                    <a:pt x="37" y="206"/>
                  </a:cubicBezTo>
                  <a:cubicBezTo>
                    <a:pt x="43" y="208"/>
                    <a:pt x="50" y="207"/>
                    <a:pt x="57" y="206"/>
                  </a:cubicBezTo>
                  <a:cubicBezTo>
                    <a:pt x="58" y="206"/>
                    <a:pt x="57" y="205"/>
                    <a:pt x="59" y="205"/>
                  </a:cubicBezTo>
                  <a:cubicBezTo>
                    <a:pt x="60" y="204"/>
                    <a:pt x="60" y="206"/>
                    <a:pt x="62" y="205"/>
                  </a:cubicBezTo>
                  <a:cubicBezTo>
                    <a:pt x="83" y="198"/>
                    <a:pt x="96" y="163"/>
                    <a:pt x="82" y="143"/>
                  </a:cubicBezTo>
                  <a:cubicBezTo>
                    <a:pt x="81" y="142"/>
                    <a:pt x="80" y="142"/>
                    <a:pt x="79" y="142"/>
                  </a:cubicBezTo>
                  <a:cubicBezTo>
                    <a:pt x="79" y="141"/>
                    <a:pt x="81" y="141"/>
                    <a:pt x="80" y="140"/>
                  </a:cubicBezTo>
                  <a:cubicBezTo>
                    <a:pt x="78" y="137"/>
                    <a:pt x="75" y="134"/>
                    <a:pt x="72" y="131"/>
                  </a:cubicBezTo>
                  <a:close/>
                  <a:moveTo>
                    <a:pt x="175" y="126"/>
                  </a:moveTo>
                  <a:cubicBezTo>
                    <a:pt x="166" y="127"/>
                    <a:pt x="157" y="128"/>
                    <a:pt x="149" y="128"/>
                  </a:cubicBezTo>
                  <a:cubicBezTo>
                    <a:pt x="149" y="131"/>
                    <a:pt x="150" y="134"/>
                    <a:pt x="150" y="137"/>
                  </a:cubicBezTo>
                  <a:cubicBezTo>
                    <a:pt x="166" y="135"/>
                    <a:pt x="183" y="134"/>
                    <a:pt x="201" y="134"/>
                  </a:cubicBezTo>
                  <a:cubicBezTo>
                    <a:pt x="202" y="134"/>
                    <a:pt x="202" y="132"/>
                    <a:pt x="203" y="132"/>
                  </a:cubicBezTo>
                  <a:cubicBezTo>
                    <a:pt x="205" y="132"/>
                    <a:pt x="204" y="134"/>
                    <a:pt x="205" y="134"/>
                  </a:cubicBezTo>
                  <a:cubicBezTo>
                    <a:pt x="216" y="134"/>
                    <a:pt x="230" y="135"/>
                    <a:pt x="239" y="134"/>
                  </a:cubicBezTo>
                  <a:cubicBezTo>
                    <a:pt x="241" y="132"/>
                    <a:pt x="241" y="129"/>
                    <a:pt x="239" y="127"/>
                  </a:cubicBezTo>
                  <a:cubicBezTo>
                    <a:pt x="218" y="128"/>
                    <a:pt x="197" y="125"/>
                    <a:pt x="175" y="126"/>
                  </a:cubicBezTo>
                  <a:close/>
                  <a:moveTo>
                    <a:pt x="82" y="133"/>
                  </a:moveTo>
                  <a:cubicBezTo>
                    <a:pt x="84" y="135"/>
                    <a:pt x="84" y="138"/>
                    <a:pt x="86" y="139"/>
                  </a:cubicBezTo>
                  <a:cubicBezTo>
                    <a:pt x="90" y="141"/>
                    <a:pt x="103" y="138"/>
                    <a:pt x="108" y="139"/>
                  </a:cubicBezTo>
                  <a:cubicBezTo>
                    <a:pt x="109" y="136"/>
                    <a:pt x="108" y="135"/>
                    <a:pt x="108" y="133"/>
                  </a:cubicBezTo>
                  <a:cubicBezTo>
                    <a:pt x="99" y="133"/>
                    <a:pt x="90" y="132"/>
                    <a:pt x="82" y="133"/>
                  </a:cubicBezTo>
                  <a:close/>
                  <a:moveTo>
                    <a:pt x="150" y="140"/>
                  </a:moveTo>
                  <a:cubicBezTo>
                    <a:pt x="149" y="145"/>
                    <a:pt x="146" y="152"/>
                    <a:pt x="142" y="156"/>
                  </a:cubicBezTo>
                  <a:cubicBezTo>
                    <a:pt x="137" y="161"/>
                    <a:pt x="133" y="152"/>
                    <a:pt x="129" y="148"/>
                  </a:cubicBezTo>
                  <a:cubicBezTo>
                    <a:pt x="128" y="153"/>
                    <a:pt x="124" y="157"/>
                    <a:pt x="118" y="156"/>
                  </a:cubicBezTo>
                  <a:cubicBezTo>
                    <a:pt x="115" y="152"/>
                    <a:pt x="112" y="147"/>
                    <a:pt x="110" y="142"/>
                  </a:cubicBezTo>
                  <a:cubicBezTo>
                    <a:pt x="104" y="142"/>
                    <a:pt x="96" y="142"/>
                    <a:pt x="89" y="142"/>
                  </a:cubicBezTo>
                  <a:cubicBezTo>
                    <a:pt x="93" y="152"/>
                    <a:pt x="94" y="167"/>
                    <a:pt x="89" y="179"/>
                  </a:cubicBezTo>
                  <a:cubicBezTo>
                    <a:pt x="98" y="175"/>
                    <a:pt x="111" y="179"/>
                    <a:pt x="119" y="176"/>
                  </a:cubicBezTo>
                  <a:cubicBezTo>
                    <a:pt x="119" y="175"/>
                    <a:pt x="120" y="174"/>
                    <a:pt x="119" y="173"/>
                  </a:cubicBezTo>
                  <a:cubicBezTo>
                    <a:pt x="121" y="169"/>
                    <a:pt x="123" y="166"/>
                    <a:pt x="125" y="163"/>
                  </a:cubicBezTo>
                  <a:cubicBezTo>
                    <a:pt x="126" y="161"/>
                    <a:pt x="126" y="159"/>
                    <a:pt x="128" y="159"/>
                  </a:cubicBezTo>
                  <a:cubicBezTo>
                    <a:pt x="132" y="158"/>
                    <a:pt x="135" y="165"/>
                    <a:pt x="139" y="167"/>
                  </a:cubicBezTo>
                  <a:cubicBezTo>
                    <a:pt x="140" y="165"/>
                    <a:pt x="140" y="161"/>
                    <a:pt x="142" y="160"/>
                  </a:cubicBezTo>
                  <a:cubicBezTo>
                    <a:pt x="150" y="158"/>
                    <a:pt x="154" y="168"/>
                    <a:pt x="158" y="170"/>
                  </a:cubicBezTo>
                  <a:cubicBezTo>
                    <a:pt x="160" y="161"/>
                    <a:pt x="169" y="155"/>
                    <a:pt x="174" y="164"/>
                  </a:cubicBezTo>
                  <a:cubicBezTo>
                    <a:pt x="176" y="168"/>
                    <a:pt x="176" y="172"/>
                    <a:pt x="177" y="176"/>
                  </a:cubicBezTo>
                  <a:cubicBezTo>
                    <a:pt x="184" y="174"/>
                    <a:pt x="189" y="175"/>
                    <a:pt x="196" y="174"/>
                  </a:cubicBezTo>
                  <a:cubicBezTo>
                    <a:pt x="198" y="161"/>
                    <a:pt x="199" y="151"/>
                    <a:pt x="201" y="137"/>
                  </a:cubicBezTo>
                  <a:cubicBezTo>
                    <a:pt x="179" y="137"/>
                    <a:pt x="167" y="138"/>
                    <a:pt x="150" y="140"/>
                  </a:cubicBezTo>
                  <a:close/>
                  <a:moveTo>
                    <a:pt x="219" y="174"/>
                  </a:moveTo>
                  <a:cubicBezTo>
                    <a:pt x="218" y="169"/>
                    <a:pt x="214" y="162"/>
                    <a:pt x="211" y="160"/>
                  </a:cubicBezTo>
                  <a:cubicBezTo>
                    <a:pt x="207" y="161"/>
                    <a:pt x="204" y="165"/>
                    <a:pt x="203" y="170"/>
                  </a:cubicBezTo>
                  <a:cubicBezTo>
                    <a:pt x="202" y="179"/>
                    <a:pt x="207" y="193"/>
                    <a:pt x="211" y="197"/>
                  </a:cubicBezTo>
                  <a:cubicBezTo>
                    <a:pt x="217" y="192"/>
                    <a:pt x="220" y="184"/>
                    <a:pt x="219" y="174"/>
                  </a:cubicBezTo>
                  <a:close/>
                  <a:moveTo>
                    <a:pt x="174" y="171"/>
                  </a:moveTo>
                  <a:cubicBezTo>
                    <a:pt x="173" y="168"/>
                    <a:pt x="169" y="161"/>
                    <a:pt x="167" y="162"/>
                  </a:cubicBezTo>
                  <a:cubicBezTo>
                    <a:pt x="158" y="166"/>
                    <a:pt x="158" y="183"/>
                    <a:pt x="162" y="191"/>
                  </a:cubicBezTo>
                  <a:cubicBezTo>
                    <a:pt x="164" y="194"/>
                    <a:pt x="166" y="199"/>
                    <a:pt x="170" y="199"/>
                  </a:cubicBezTo>
                  <a:cubicBezTo>
                    <a:pt x="176" y="195"/>
                    <a:pt x="176" y="179"/>
                    <a:pt x="174" y="171"/>
                  </a:cubicBezTo>
                  <a:close/>
                  <a:moveTo>
                    <a:pt x="122" y="175"/>
                  </a:moveTo>
                  <a:cubicBezTo>
                    <a:pt x="122" y="181"/>
                    <a:pt x="124" y="192"/>
                    <a:pt x="125" y="193"/>
                  </a:cubicBezTo>
                  <a:cubicBezTo>
                    <a:pt x="125" y="195"/>
                    <a:pt x="126" y="197"/>
                    <a:pt x="127" y="198"/>
                  </a:cubicBezTo>
                  <a:cubicBezTo>
                    <a:pt x="131" y="205"/>
                    <a:pt x="137" y="194"/>
                    <a:pt x="137" y="190"/>
                  </a:cubicBezTo>
                  <a:cubicBezTo>
                    <a:pt x="137" y="188"/>
                    <a:pt x="136" y="184"/>
                    <a:pt x="136" y="182"/>
                  </a:cubicBezTo>
                  <a:cubicBezTo>
                    <a:pt x="136" y="177"/>
                    <a:pt x="138" y="171"/>
                    <a:pt x="137" y="170"/>
                  </a:cubicBezTo>
                  <a:cubicBezTo>
                    <a:pt x="137" y="167"/>
                    <a:pt x="132" y="164"/>
                    <a:pt x="129" y="163"/>
                  </a:cubicBezTo>
                  <a:cubicBezTo>
                    <a:pt x="127" y="165"/>
                    <a:pt x="123" y="169"/>
                    <a:pt x="122" y="175"/>
                  </a:cubicBezTo>
                  <a:close/>
                  <a:moveTo>
                    <a:pt x="157" y="173"/>
                  </a:moveTo>
                  <a:cubicBezTo>
                    <a:pt x="153" y="170"/>
                    <a:pt x="151" y="163"/>
                    <a:pt x="144" y="164"/>
                  </a:cubicBezTo>
                  <a:cubicBezTo>
                    <a:pt x="144" y="166"/>
                    <a:pt x="142" y="167"/>
                    <a:pt x="140" y="169"/>
                  </a:cubicBezTo>
                  <a:cubicBezTo>
                    <a:pt x="137" y="176"/>
                    <a:pt x="139" y="190"/>
                    <a:pt x="143" y="196"/>
                  </a:cubicBezTo>
                  <a:cubicBezTo>
                    <a:pt x="146" y="201"/>
                    <a:pt x="148" y="206"/>
                    <a:pt x="153" y="201"/>
                  </a:cubicBezTo>
                  <a:cubicBezTo>
                    <a:pt x="156" y="199"/>
                    <a:pt x="157" y="196"/>
                    <a:pt x="158" y="192"/>
                  </a:cubicBezTo>
                  <a:cubicBezTo>
                    <a:pt x="158" y="191"/>
                    <a:pt x="159" y="191"/>
                    <a:pt x="159" y="190"/>
                  </a:cubicBezTo>
                  <a:cubicBezTo>
                    <a:pt x="157" y="186"/>
                    <a:pt x="156" y="178"/>
                    <a:pt x="157" y="173"/>
                  </a:cubicBezTo>
                  <a:close/>
                  <a:moveTo>
                    <a:pt x="222" y="174"/>
                  </a:moveTo>
                  <a:cubicBezTo>
                    <a:pt x="222" y="177"/>
                    <a:pt x="222" y="180"/>
                    <a:pt x="222" y="183"/>
                  </a:cubicBezTo>
                  <a:cubicBezTo>
                    <a:pt x="232" y="181"/>
                    <a:pt x="240" y="181"/>
                    <a:pt x="250" y="180"/>
                  </a:cubicBezTo>
                  <a:cubicBezTo>
                    <a:pt x="252" y="179"/>
                    <a:pt x="251" y="174"/>
                    <a:pt x="249" y="173"/>
                  </a:cubicBezTo>
                  <a:cubicBezTo>
                    <a:pt x="240" y="172"/>
                    <a:pt x="230" y="175"/>
                    <a:pt x="222" y="174"/>
                  </a:cubicBezTo>
                  <a:close/>
                  <a:moveTo>
                    <a:pt x="177" y="178"/>
                  </a:moveTo>
                  <a:cubicBezTo>
                    <a:pt x="178" y="181"/>
                    <a:pt x="178" y="183"/>
                    <a:pt x="178" y="187"/>
                  </a:cubicBezTo>
                  <a:cubicBezTo>
                    <a:pt x="187" y="184"/>
                    <a:pt x="193" y="187"/>
                    <a:pt x="202" y="184"/>
                  </a:cubicBezTo>
                  <a:cubicBezTo>
                    <a:pt x="202" y="181"/>
                    <a:pt x="201" y="179"/>
                    <a:pt x="200" y="176"/>
                  </a:cubicBezTo>
                  <a:cubicBezTo>
                    <a:pt x="194" y="177"/>
                    <a:pt x="186" y="178"/>
                    <a:pt x="177" y="178"/>
                  </a:cubicBezTo>
                  <a:close/>
                  <a:moveTo>
                    <a:pt x="89" y="181"/>
                  </a:moveTo>
                  <a:cubicBezTo>
                    <a:pt x="88" y="183"/>
                    <a:pt x="86" y="185"/>
                    <a:pt x="87" y="187"/>
                  </a:cubicBezTo>
                  <a:cubicBezTo>
                    <a:pt x="97" y="186"/>
                    <a:pt x="108" y="187"/>
                    <a:pt x="120" y="185"/>
                  </a:cubicBezTo>
                  <a:cubicBezTo>
                    <a:pt x="119" y="183"/>
                    <a:pt x="120" y="182"/>
                    <a:pt x="119" y="180"/>
                  </a:cubicBezTo>
                  <a:cubicBezTo>
                    <a:pt x="109" y="180"/>
                    <a:pt x="97" y="179"/>
                    <a:pt x="89" y="181"/>
                  </a:cubicBezTo>
                  <a:close/>
                  <a:moveTo>
                    <a:pt x="148" y="206"/>
                  </a:moveTo>
                  <a:cubicBezTo>
                    <a:pt x="144" y="203"/>
                    <a:pt x="141" y="199"/>
                    <a:pt x="139" y="194"/>
                  </a:cubicBezTo>
                  <a:cubicBezTo>
                    <a:pt x="136" y="201"/>
                    <a:pt x="130" y="210"/>
                    <a:pt x="125" y="202"/>
                  </a:cubicBezTo>
                  <a:cubicBezTo>
                    <a:pt x="123" y="198"/>
                    <a:pt x="122" y="193"/>
                    <a:pt x="121" y="189"/>
                  </a:cubicBezTo>
                  <a:cubicBezTo>
                    <a:pt x="116" y="187"/>
                    <a:pt x="109" y="190"/>
                    <a:pt x="103" y="190"/>
                  </a:cubicBezTo>
                  <a:cubicBezTo>
                    <a:pt x="96" y="190"/>
                    <a:pt x="90" y="189"/>
                    <a:pt x="84" y="189"/>
                  </a:cubicBezTo>
                  <a:cubicBezTo>
                    <a:pt x="78" y="198"/>
                    <a:pt x="72" y="205"/>
                    <a:pt x="61" y="208"/>
                  </a:cubicBezTo>
                  <a:cubicBezTo>
                    <a:pt x="61" y="211"/>
                    <a:pt x="60" y="216"/>
                    <a:pt x="59" y="220"/>
                  </a:cubicBezTo>
                  <a:cubicBezTo>
                    <a:pt x="61" y="219"/>
                    <a:pt x="62" y="219"/>
                    <a:pt x="63" y="218"/>
                  </a:cubicBezTo>
                  <a:cubicBezTo>
                    <a:pt x="64" y="214"/>
                    <a:pt x="67" y="204"/>
                    <a:pt x="74" y="205"/>
                  </a:cubicBezTo>
                  <a:cubicBezTo>
                    <a:pt x="76" y="205"/>
                    <a:pt x="77" y="207"/>
                    <a:pt x="79" y="208"/>
                  </a:cubicBezTo>
                  <a:cubicBezTo>
                    <a:pt x="82" y="206"/>
                    <a:pt x="84" y="204"/>
                    <a:pt x="89" y="204"/>
                  </a:cubicBezTo>
                  <a:cubicBezTo>
                    <a:pt x="92" y="209"/>
                    <a:pt x="95" y="214"/>
                    <a:pt x="96" y="222"/>
                  </a:cubicBezTo>
                  <a:cubicBezTo>
                    <a:pt x="112" y="219"/>
                    <a:pt x="123" y="221"/>
                    <a:pt x="138" y="219"/>
                  </a:cubicBezTo>
                  <a:cubicBezTo>
                    <a:pt x="139" y="212"/>
                    <a:pt x="141" y="205"/>
                    <a:pt x="148" y="206"/>
                  </a:cubicBezTo>
                  <a:close/>
                  <a:moveTo>
                    <a:pt x="178" y="189"/>
                  </a:moveTo>
                  <a:cubicBezTo>
                    <a:pt x="177" y="194"/>
                    <a:pt x="174" y="202"/>
                    <a:pt x="170" y="204"/>
                  </a:cubicBezTo>
                  <a:cubicBezTo>
                    <a:pt x="165" y="206"/>
                    <a:pt x="163" y="196"/>
                    <a:pt x="160" y="193"/>
                  </a:cubicBezTo>
                  <a:cubicBezTo>
                    <a:pt x="159" y="200"/>
                    <a:pt x="155" y="206"/>
                    <a:pt x="150" y="207"/>
                  </a:cubicBezTo>
                  <a:cubicBezTo>
                    <a:pt x="150" y="209"/>
                    <a:pt x="153" y="210"/>
                    <a:pt x="154" y="212"/>
                  </a:cubicBezTo>
                  <a:cubicBezTo>
                    <a:pt x="156" y="214"/>
                    <a:pt x="156" y="218"/>
                    <a:pt x="157" y="222"/>
                  </a:cubicBezTo>
                  <a:cubicBezTo>
                    <a:pt x="168" y="221"/>
                    <a:pt x="176" y="223"/>
                    <a:pt x="184" y="219"/>
                  </a:cubicBezTo>
                  <a:cubicBezTo>
                    <a:pt x="185" y="219"/>
                    <a:pt x="185" y="221"/>
                    <a:pt x="185" y="220"/>
                  </a:cubicBezTo>
                  <a:cubicBezTo>
                    <a:pt x="187" y="213"/>
                    <a:pt x="187" y="205"/>
                    <a:pt x="193" y="204"/>
                  </a:cubicBezTo>
                  <a:cubicBezTo>
                    <a:pt x="194" y="198"/>
                    <a:pt x="194" y="193"/>
                    <a:pt x="195" y="188"/>
                  </a:cubicBezTo>
                  <a:cubicBezTo>
                    <a:pt x="190" y="189"/>
                    <a:pt x="183" y="189"/>
                    <a:pt x="178" y="189"/>
                  </a:cubicBezTo>
                  <a:close/>
                  <a:moveTo>
                    <a:pt x="10" y="231"/>
                  </a:moveTo>
                  <a:cubicBezTo>
                    <a:pt x="10" y="242"/>
                    <a:pt x="6" y="251"/>
                    <a:pt x="7" y="260"/>
                  </a:cubicBezTo>
                  <a:cubicBezTo>
                    <a:pt x="7" y="263"/>
                    <a:pt x="9" y="265"/>
                    <a:pt x="12" y="267"/>
                  </a:cubicBezTo>
                  <a:cubicBezTo>
                    <a:pt x="15" y="265"/>
                    <a:pt x="15" y="262"/>
                    <a:pt x="16" y="259"/>
                  </a:cubicBezTo>
                  <a:cubicBezTo>
                    <a:pt x="16" y="255"/>
                    <a:pt x="18" y="251"/>
                    <a:pt x="18" y="248"/>
                  </a:cubicBezTo>
                  <a:cubicBezTo>
                    <a:pt x="19" y="242"/>
                    <a:pt x="18" y="236"/>
                    <a:pt x="19" y="231"/>
                  </a:cubicBezTo>
                  <a:cubicBezTo>
                    <a:pt x="20" y="222"/>
                    <a:pt x="23" y="212"/>
                    <a:pt x="22" y="202"/>
                  </a:cubicBezTo>
                  <a:cubicBezTo>
                    <a:pt x="19" y="200"/>
                    <a:pt x="15" y="198"/>
                    <a:pt x="12" y="194"/>
                  </a:cubicBezTo>
                  <a:cubicBezTo>
                    <a:pt x="11" y="206"/>
                    <a:pt x="10" y="218"/>
                    <a:pt x="10" y="231"/>
                  </a:cubicBezTo>
                  <a:close/>
                  <a:moveTo>
                    <a:pt x="24" y="216"/>
                  </a:moveTo>
                  <a:cubicBezTo>
                    <a:pt x="24" y="219"/>
                    <a:pt x="23" y="223"/>
                    <a:pt x="23" y="226"/>
                  </a:cubicBezTo>
                  <a:cubicBezTo>
                    <a:pt x="22" y="232"/>
                    <a:pt x="22" y="239"/>
                    <a:pt x="21" y="245"/>
                  </a:cubicBezTo>
                  <a:cubicBezTo>
                    <a:pt x="20" y="253"/>
                    <a:pt x="18" y="261"/>
                    <a:pt x="20" y="268"/>
                  </a:cubicBezTo>
                  <a:cubicBezTo>
                    <a:pt x="30" y="271"/>
                    <a:pt x="44" y="275"/>
                    <a:pt x="52" y="267"/>
                  </a:cubicBezTo>
                  <a:cubicBezTo>
                    <a:pt x="58" y="249"/>
                    <a:pt x="55" y="230"/>
                    <a:pt x="58" y="209"/>
                  </a:cubicBezTo>
                  <a:cubicBezTo>
                    <a:pt x="46" y="213"/>
                    <a:pt x="33" y="208"/>
                    <a:pt x="26" y="204"/>
                  </a:cubicBezTo>
                  <a:cubicBezTo>
                    <a:pt x="25" y="207"/>
                    <a:pt x="25" y="212"/>
                    <a:pt x="24" y="216"/>
                  </a:cubicBezTo>
                  <a:close/>
                  <a:moveTo>
                    <a:pt x="196" y="243"/>
                  </a:moveTo>
                  <a:cubicBezTo>
                    <a:pt x="197" y="240"/>
                    <a:pt x="201" y="237"/>
                    <a:pt x="201" y="233"/>
                  </a:cubicBezTo>
                  <a:cubicBezTo>
                    <a:pt x="201" y="232"/>
                    <a:pt x="199" y="231"/>
                    <a:pt x="199" y="231"/>
                  </a:cubicBezTo>
                  <a:cubicBezTo>
                    <a:pt x="199" y="231"/>
                    <a:pt x="201" y="229"/>
                    <a:pt x="201" y="229"/>
                  </a:cubicBezTo>
                  <a:cubicBezTo>
                    <a:pt x="201" y="227"/>
                    <a:pt x="200" y="218"/>
                    <a:pt x="198" y="214"/>
                  </a:cubicBezTo>
                  <a:cubicBezTo>
                    <a:pt x="197" y="211"/>
                    <a:pt x="194" y="208"/>
                    <a:pt x="192" y="207"/>
                  </a:cubicBezTo>
                  <a:cubicBezTo>
                    <a:pt x="186" y="218"/>
                    <a:pt x="187" y="236"/>
                    <a:pt x="196" y="243"/>
                  </a:cubicBezTo>
                  <a:close/>
                  <a:moveTo>
                    <a:pt x="93" y="224"/>
                  </a:moveTo>
                  <a:cubicBezTo>
                    <a:pt x="93" y="221"/>
                    <a:pt x="90" y="207"/>
                    <a:pt x="86" y="208"/>
                  </a:cubicBezTo>
                  <a:cubicBezTo>
                    <a:pt x="73" y="210"/>
                    <a:pt x="75" y="239"/>
                    <a:pt x="84" y="246"/>
                  </a:cubicBezTo>
                  <a:cubicBezTo>
                    <a:pt x="85" y="245"/>
                    <a:pt x="87" y="246"/>
                    <a:pt x="89" y="245"/>
                  </a:cubicBezTo>
                  <a:cubicBezTo>
                    <a:pt x="92" y="239"/>
                    <a:pt x="94" y="233"/>
                    <a:pt x="93" y="224"/>
                  </a:cubicBezTo>
                  <a:close/>
                  <a:moveTo>
                    <a:pt x="73" y="208"/>
                  </a:moveTo>
                  <a:cubicBezTo>
                    <a:pt x="66" y="211"/>
                    <a:pt x="64" y="226"/>
                    <a:pt x="64" y="235"/>
                  </a:cubicBezTo>
                  <a:cubicBezTo>
                    <a:pt x="66" y="238"/>
                    <a:pt x="67" y="242"/>
                    <a:pt x="68" y="245"/>
                  </a:cubicBezTo>
                  <a:cubicBezTo>
                    <a:pt x="72" y="244"/>
                    <a:pt x="76" y="243"/>
                    <a:pt x="77" y="239"/>
                  </a:cubicBezTo>
                  <a:cubicBezTo>
                    <a:pt x="77" y="237"/>
                    <a:pt x="75" y="234"/>
                    <a:pt x="74" y="232"/>
                  </a:cubicBezTo>
                  <a:cubicBezTo>
                    <a:pt x="72" y="224"/>
                    <a:pt x="75" y="217"/>
                    <a:pt x="78" y="210"/>
                  </a:cubicBezTo>
                  <a:cubicBezTo>
                    <a:pt x="75" y="211"/>
                    <a:pt x="75" y="207"/>
                    <a:pt x="73" y="208"/>
                  </a:cubicBezTo>
                  <a:close/>
                  <a:moveTo>
                    <a:pt x="148" y="210"/>
                  </a:moveTo>
                  <a:cubicBezTo>
                    <a:pt x="146" y="209"/>
                    <a:pt x="145" y="212"/>
                    <a:pt x="143" y="213"/>
                  </a:cubicBezTo>
                  <a:cubicBezTo>
                    <a:pt x="139" y="223"/>
                    <a:pt x="141" y="238"/>
                    <a:pt x="151" y="243"/>
                  </a:cubicBezTo>
                  <a:cubicBezTo>
                    <a:pt x="158" y="232"/>
                    <a:pt x="155" y="216"/>
                    <a:pt x="148" y="210"/>
                  </a:cubicBezTo>
                  <a:close/>
                  <a:moveTo>
                    <a:pt x="231" y="220"/>
                  </a:moveTo>
                  <a:cubicBezTo>
                    <a:pt x="221" y="221"/>
                    <a:pt x="211" y="221"/>
                    <a:pt x="203" y="223"/>
                  </a:cubicBezTo>
                  <a:cubicBezTo>
                    <a:pt x="203" y="225"/>
                    <a:pt x="203" y="228"/>
                    <a:pt x="204" y="230"/>
                  </a:cubicBezTo>
                  <a:cubicBezTo>
                    <a:pt x="213" y="229"/>
                    <a:pt x="222" y="228"/>
                    <a:pt x="233" y="227"/>
                  </a:cubicBezTo>
                  <a:cubicBezTo>
                    <a:pt x="243" y="226"/>
                    <a:pt x="253" y="228"/>
                    <a:pt x="259" y="223"/>
                  </a:cubicBezTo>
                  <a:cubicBezTo>
                    <a:pt x="259" y="221"/>
                    <a:pt x="258" y="220"/>
                    <a:pt x="258" y="218"/>
                  </a:cubicBezTo>
                  <a:cubicBezTo>
                    <a:pt x="248" y="219"/>
                    <a:pt x="240" y="220"/>
                    <a:pt x="231" y="220"/>
                  </a:cubicBezTo>
                  <a:close/>
                  <a:moveTo>
                    <a:pt x="59" y="229"/>
                  </a:moveTo>
                  <a:cubicBezTo>
                    <a:pt x="59" y="229"/>
                    <a:pt x="61" y="229"/>
                    <a:pt x="61" y="229"/>
                  </a:cubicBezTo>
                  <a:cubicBezTo>
                    <a:pt x="61" y="227"/>
                    <a:pt x="62" y="224"/>
                    <a:pt x="62" y="222"/>
                  </a:cubicBezTo>
                  <a:cubicBezTo>
                    <a:pt x="58" y="221"/>
                    <a:pt x="60" y="227"/>
                    <a:pt x="59" y="229"/>
                  </a:cubicBezTo>
                  <a:close/>
                  <a:moveTo>
                    <a:pt x="118" y="224"/>
                  </a:moveTo>
                  <a:cubicBezTo>
                    <a:pt x="111" y="224"/>
                    <a:pt x="103" y="223"/>
                    <a:pt x="96" y="225"/>
                  </a:cubicBezTo>
                  <a:cubicBezTo>
                    <a:pt x="96" y="228"/>
                    <a:pt x="96" y="229"/>
                    <a:pt x="96" y="231"/>
                  </a:cubicBezTo>
                  <a:cubicBezTo>
                    <a:pt x="111" y="229"/>
                    <a:pt x="124" y="232"/>
                    <a:pt x="139" y="230"/>
                  </a:cubicBezTo>
                  <a:cubicBezTo>
                    <a:pt x="139" y="228"/>
                    <a:pt x="138" y="225"/>
                    <a:pt x="138" y="223"/>
                  </a:cubicBezTo>
                  <a:cubicBezTo>
                    <a:pt x="132" y="222"/>
                    <a:pt x="125" y="224"/>
                    <a:pt x="118" y="224"/>
                  </a:cubicBezTo>
                  <a:close/>
                  <a:moveTo>
                    <a:pt x="158" y="224"/>
                  </a:moveTo>
                  <a:cubicBezTo>
                    <a:pt x="158" y="226"/>
                    <a:pt x="158" y="229"/>
                    <a:pt x="158" y="231"/>
                  </a:cubicBezTo>
                  <a:cubicBezTo>
                    <a:pt x="169" y="229"/>
                    <a:pt x="176" y="231"/>
                    <a:pt x="186" y="229"/>
                  </a:cubicBezTo>
                  <a:cubicBezTo>
                    <a:pt x="185" y="227"/>
                    <a:pt x="186" y="225"/>
                    <a:pt x="185" y="223"/>
                  </a:cubicBezTo>
                  <a:cubicBezTo>
                    <a:pt x="178" y="225"/>
                    <a:pt x="166" y="225"/>
                    <a:pt x="158" y="2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13" name="Freeform 408"/>
            <p:cNvSpPr>
              <a:spLocks noEditPoints="1"/>
            </p:cNvSpPr>
            <p:nvPr/>
          </p:nvSpPr>
          <p:spPr bwMode="auto">
            <a:xfrm>
              <a:off x="1970088" y="3729038"/>
              <a:ext cx="204787" cy="230187"/>
            </a:xfrm>
            <a:custGeom>
              <a:avLst/>
              <a:gdLst>
                <a:gd name="T0" fmla="*/ 63 w 65"/>
                <a:gd name="T1" fmla="*/ 47 h 73"/>
                <a:gd name="T2" fmla="*/ 34 w 65"/>
                <a:gd name="T3" fmla="*/ 72 h 73"/>
                <a:gd name="T4" fmla="*/ 11 w 65"/>
                <a:gd name="T5" fmla="*/ 61 h 73"/>
                <a:gd name="T6" fmla="*/ 11 w 65"/>
                <a:gd name="T7" fmla="*/ 12 h 73"/>
                <a:gd name="T8" fmla="*/ 34 w 65"/>
                <a:gd name="T9" fmla="*/ 8 h 73"/>
                <a:gd name="T10" fmla="*/ 36 w 65"/>
                <a:gd name="T11" fmla="*/ 24 h 73"/>
                <a:gd name="T12" fmla="*/ 40 w 65"/>
                <a:gd name="T13" fmla="*/ 39 h 73"/>
                <a:gd name="T14" fmla="*/ 56 w 65"/>
                <a:gd name="T15" fmla="*/ 57 h 73"/>
                <a:gd name="T16" fmla="*/ 52 w 65"/>
                <a:gd name="T17" fmla="*/ 46 h 73"/>
                <a:gd name="T18" fmla="*/ 60 w 65"/>
                <a:gd name="T19" fmla="*/ 35 h 73"/>
                <a:gd name="T20" fmla="*/ 51 w 65"/>
                <a:gd name="T21" fmla="*/ 34 h 73"/>
                <a:gd name="T22" fmla="*/ 57 w 65"/>
                <a:gd name="T23" fmla="*/ 23 h 73"/>
                <a:gd name="T24" fmla="*/ 56 w 65"/>
                <a:gd name="T25" fmla="*/ 21 h 73"/>
                <a:gd name="T26" fmla="*/ 43 w 65"/>
                <a:gd name="T27" fmla="*/ 19 h 73"/>
                <a:gd name="T28" fmla="*/ 34 w 65"/>
                <a:gd name="T29" fmla="*/ 8 h 73"/>
                <a:gd name="T30" fmla="*/ 20 w 65"/>
                <a:gd name="T31" fmla="*/ 12 h 73"/>
                <a:gd name="T32" fmla="*/ 30 w 65"/>
                <a:gd name="T33" fmla="*/ 9 h 73"/>
                <a:gd name="T34" fmla="*/ 33 w 65"/>
                <a:gd name="T35" fmla="*/ 69 h 73"/>
                <a:gd name="T36" fmla="*/ 44 w 65"/>
                <a:gd name="T37" fmla="*/ 60 h 73"/>
                <a:gd name="T38" fmla="*/ 46 w 65"/>
                <a:gd name="T39" fmla="*/ 56 h 73"/>
                <a:gd name="T40" fmla="*/ 27 w 65"/>
                <a:gd name="T41" fmla="*/ 40 h 73"/>
                <a:gd name="T42" fmla="*/ 29 w 65"/>
                <a:gd name="T43" fmla="*/ 25 h 73"/>
                <a:gd name="T44" fmla="*/ 17 w 65"/>
                <a:gd name="T45" fmla="*/ 13 h 73"/>
                <a:gd name="T46" fmla="*/ 18 w 65"/>
                <a:gd name="T47" fmla="*/ 25 h 73"/>
                <a:gd name="T48" fmla="*/ 5 w 65"/>
                <a:gd name="T49" fmla="*/ 31 h 73"/>
                <a:gd name="T50" fmla="*/ 5 w 65"/>
                <a:gd name="T51" fmla="*/ 36 h 73"/>
                <a:gd name="T52" fmla="*/ 16 w 65"/>
                <a:gd name="T53" fmla="*/ 46 h 73"/>
                <a:gd name="T54" fmla="*/ 9 w 65"/>
                <a:gd name="T55" fmla="*/ 53 h 73"/>
                <a:gd name="T56" fmla="*/ 27 w 65"/>
                <a:gd name="T57" fmla="*/ 20 h 73"/>
                <a:gd name="T58" fmla="*/ 32 w 65"/>
                <a:gd name="T59" fmla="*/ 14 h 73"/>
                <a:gd name="T60" fmla="*/ 32 w 65"/>
                <a:gd name="T61" fmla="*/ 31 h 73"/>
                <a:gd name="T62" fmla="*/ 32 w 65"/>
                <a:gd name="T63" fmla="*/ 31 h 73"/>
                <a:gd name="T64" fmla="*/ 36 w 65"/>
                <a:gd name="T65" fmla="*/ 35 h 73"/>
                <a:gd name="T66" fmla="*/ 44 w 65"/>
                <a:gd name="T67" fmla="*/ 49 h 73"/>
                <a:gd name="T68" fmla="*/ 38 w 65"/>
                <a:gd name="T69" fmla="*/ 43 h 73"/>
                <a:gd name="T70" fmla="*/ 51 w 65"/>
                <a:gd name="T71" fmla="*/ 58 h 73"/>
                <a:gd name="T72" fmla="*/ 54 w 65"/>
                <a:gd name="T73" fmla="*/ 58 h 73"/>
                <a:gd name="T74" fmla="*/ 51 w 65"/>
                <a:gd name="T75" fmla="*/ 5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5" h="73">
                  <a:moveTo>
                    <a:pt x="46" y="7"/>
                  </a:moveTo>
                  <a:cubicBezTo>
                    <a:pt x="58" y="13"/>
                    <a:pt x="65" y="29"/>
                    <a:pt x="63" y="47"/>
                  </a:cubicBezTo>
                  <a:cubicBezTo>
                    <a:pt x="63" y="52"/>
                    <a:pt x="60" y="58"/>
                    <a:pt x="57" y="62"/>
                  </a:cubicBezTo>
                  <a:cubicBezTo>
                    <a:pt x="53" y="67"/>
                    <a:pt x="43" y="73"/>
                    <a:pt x="34" y="72"/>
                  </a:cubicBezTo>
                  <a:cubicBezTo>
                    <a:pt x="31" y="71"/>
                    <a:pt x="27" y="70"/>
                    <a:pt x="24" y="69"/>
                  </a:cubicBezTo>
                  <a:cubicBezTo>
                    <a:pt x="19" y="67"/>
                    <a:pt x="15" y="64"/>
                    <a:pt x="11" y="61"/>
                  </a:cubicBezTo>
                  <a:cubicBezTo>
                    <a:pt x="9" y="58"/>
                    <a:pt x="7" y="54"/>
                    <a:pt x="4" y="51"/>
                  </a:cubicBezTo>
                  <a:cubicBezTo>
                    <a:pt x="0" y="36"/>
                    <a:pt x="3" y="21"/>
                    <a:pt x="11" y="12"/>
                  </a:cubicBezTo>
                  <a:cubicBezTo>
                    <a:pt x="20" y="6"/>
                    <a:pt x="34" y="0"/>
                    <a:pt x="46" y="7"/>
                  </a:cubicBezTo>
                  <a:close/>
                  <a:moveTo>
                    <a:pt x="34" y="8"/>
                  </a:moveTo>
                  <a:cubicBezTo>
                    <a:pt x="34" y="14"/>
                    <a:pt x="39" y="18"/>
                    <a:pt x="41" y="22"/>
                  </a:cubicBezTo>
                  <a:cubicBezTo>
                    <a:pt x="40" y="24"/>
                    <a:pt x="39" y="24"/>
                    <a:pt x="36" y="24"/>
                  </a:cubicBezTo>
                  <a:cubicBezTo>
                    <a:pt x="36" y="27"/>
                    <a:pt x="35" y="29"/>
                    <a:pt x="36" y="31"/>
                  </a:cubicBezTo>
                  <a:cubicBezTo>
                    <a:pt x="38" y="33"/>
                    <a:pt x="41" y="36"/>
                    <a:pt x="40" y="39"/>
                  </a:cubicBezTo>
                  <a:cubicBezTo>
                    <a:pt x="43" y="45"/>
                    <a:pt x="48" y="48"/>
                    <a:pt x="52" y="53"/>
                  </a:cubicBezTo>
                  <a:cubicBezTo>
                    <a:pt x="54" y="48"/>
                    <a:pt x="58" y="53"/>
                    <a:pt x="56" y="57"/>
                  </a:cubicBezTo>
                  <a:cubicBezTo>
                    <a:pt x="58" y="56"/>
                    <a:pt x="58" y="52"/>
                    <a:pt x="60" y="50"/>
                  </a:cubicBezTo>
                  <a:cubicBezTo>
                    <a:pt x="58" y="48"/>
                    <a:pt x="53" y="49"/>
                    <a:pt x="52" y="46"/>
                  </a:cubicBezTo>
                  <a:cubicBezTo>
                    <a:pt x="55" y="46"/>
                    <a:pt x="58" y="47"/>
                    <a:pt x="60" y="48"/>
                  </a:cubicBezTo>
                  <a:cubicBezTo>
                    <a:pt x="60" y="43"/>
                    <a:pt x="61" y="40"/>
                    <a:pt x="60" y="35"/>
                  </a:cubicBezTo>
                  <a:cubicBezTo>
                    <a:pt x="59" y="38"/>
                    <a:pt x="53" y="37"/>
                    <a:pt x="51" y="36"/>
                  </a:cubicBezTo>
                  <a:cubicBezTo>
                    <a:pt x="51" y="35"/>
                    <a:pt x="51" y="35"/>
                    <a:pt x="51" y="34"/>
                  </a:cubicBezTo>
                  <a:cubicBezTo>
                    <a:pt x="54" y="33"/>
                    <a:pt x="58" y="31"/>
                    <a:pt x="60" y="34"/>
                  </a:cubicBezTo>
                  <a:cubicBezTo>
                    <a:pt x="60" y="30"/>
                    <a:pt x="59" y="26"/>
                    <a:pt x="57" y="23"/>
                  </a:cubicBezTo>
                  <a:cubicBezTo>
                    <a:pt x="54" y="24"/>
                    <a:pt x="51" y="27"/>
                    <a:pt x="47" y="27"/>
                  </a:cubicBezTo>
                  <a:cubicBezTo>
                    <a:pt x="49" y="24"/>
                    <a:pt x="53" y="23"/>
                    <a:pt x="56" y="21"/>
                  </a:cubicBezTo>
                  <a:cubicBezTo>
                    <a:pt x="54" y="18"/>
                    <a:pt x="52" y="13"/>
                    <a:pt x="48" y="12"/>
                  </a:cubicBezTo>
                  <a:cubicBezTo>
                    <a:pt x="46" y="15"/>
                    <a:pt x="46" y="19"/>
                    <a:pt x="43" y="19"/>
                  </a:cubicBezTo>
                  <a:cubicBezTo>
                    <a:pt x="42" y="17"/>
                    <a:pt x="45" y="13"/>
                    <a:pt x="46" y="11"/>
                  </a:cubicBezTo>
                  <a:cubicBezTo>
                    <a:pt x="42" y="9"/>
                    <a:pt x="40" y="7"/>
                    <a:pt x="34" y="8"/>
                  </a:cubicBezTo>
                  <a:close/>
                  <a:moveTo>
                    <a:pt x="30" y="9"/>
                  </a:moveTo>
                  <a:cubicBezTo>
                    <a:pt x="27" y="9"/>
                    <a:pt x="23" y="11"/>
                    <a:pt x="20" y="12"/>
                  </a:cubicBezTo>
                  <a:cubicBezTo>
                    <a:pt x="21" y="15"/>
                    <a:pt x="23" y="17"/>
                    <a:pt x="25" y="19"/>
                  </a:cubicBezTo>
                  <a:cubicBezTo>
                    <a:pt x="27" y="16"/>
                    <a:pt x="30" y="13"/>
                    <a:pt x="30" y="9"/>
                  </a:cubicBezTo>
                  <a:close/>
                  <a:moveTo>
                    <a:pt x="16" y="62"/>
                  </a:moveTo>
                  <a:cubicBezTo>
                    <a:pt x="21" y="66"/>
                    <a:pt x="28" y="66"/>
                    <a:pt x="33" y="69"/>
                  </a:cubicBezTo>
                  <a:cubicBezTo>
                    <a:pt x="40" y="68"/>
                    <a:pt x="47" y="67"/>
                    <a:pt x="52" y="63"/>
                  </a:cubicBezTo>
                  <a:cubicBezTo>
                    <a:pt x="51" y="59"/>
                    <a:pt x="46" y="61"/>
                    <a:pt x="44" y="60"/>
                  </a:cubicBezTo>
                  <a:cubicBezTo>
                    <a:pt x="44" y="59"/>
                    <a:pt x="43" y="59"/>
                    <a:pt x="43" y="58"/>
                  </a:cubicBezTo>
                  <a:cubicBezTo>
                    <a:pt x="43" y="57"/>
                    <a:pt x="45" y="57"/>
                    <a:pt x="46" y="56"/>
                  </a:cubicBezTo>
                  <a:cubicBezTo>
                    <a:pt x="43" y="51"/>
                    <a:pt x="38" y="48"/>
                    <a:pt x="34" y="44"/>
                  </a:cubicBezTo>
                  <a:cubicBezTo>
                    <a:pt x="31" y="43"/>
                    <a:pt x="29" y="42"/>
                    <a:pt x="27" y="40"/>
                  </a:cubicBezTo>
                  <a:cubicBezTo>
                    <a:pt x="25" y="37"/>
                    <a:pt x="26" y="33"/>
                    <a:pt x="30" y="33"/>
                  </a:cubicBezTo>
                  <a:cubicBezTo>
                    <a:pt x="29" y="30"/>
                    <a:pt x="29" y="27"/>
                    <a:pt x="29" y="25"/>
                  </a:cubicBezTo>
                  <a:cubicBezTo>
                    <a:pt x="28" y="23"/>
                    <a:pt x="24" y="24"/>
                    <a:pt x="23" y="22"/>
                  </a:cubicBezTo>
                  <a:cubicBezTo>
                    <a:pt x="23" y="17"/>
                    <a:pt x="18" y="17"/>
                    <a:pt x="17" y="13"/>
                  </a:cubicBezTo>
                  <a:cubicBezTo>
                    <a:pt x="16" y="16"/>
                    <a:pt x="12" y="16"/>
                    <a:pt x="11" y="19"/>
                  </a:cubicBezTo>
                  <a:cubicBezTo>
                    <a:pt x="13" y="21"/>
                    <a:pt x="17" y="22"/>
                    <a:pt x="18" y="25"/>
                  </a:cubicBezTo>
                  <a:cubicBezTo>
                    <a:pt x="14" y="25"/>
                    <a:pt x="13" y="22"/>
                    <a:pt x="9" y="21"/>
                  </a:cubicBezTo>
                  <a:cubicBezTo>
                    <a:pt x="7" y="24"/>
                    <a:pt x="6" y="28"/>
                    <a:pt x="5" y="31"/>
                  </a:cubicBezTo>
                  <a:cubicBezTo>
                    <a:pt x="8" y="31"/>
                    <a:pt x="12" y="30"/>
                    <a:pt x="14" y="32"/>
                  </a:cubicBezTo>
                  <a:cubicBezTo>
                    <a:pt x="13" y="36"/>
                    <a:pt x="7" y="36"/>
                    <a:pt x="5" y="36"/>
                  </a:cubicBezTo>
                  <a:cubicBezTo>
                    <a:pt x="3" y="43"/>
                    <a:pt x="6" y="49"/>
                    <a:pt x="9" y="53"/>
                  </a:cubicBezTo>
                  <a:cubicBezTo>
                    <a:pt x="10" y="50"/>
                    <a:pt x="14" y="48"/>
                    <a:pt x="16" y="46"/>
                  </a:cubicBezTo>
                  <a:cubicBezTo>
                    <a:pt x="16" y="47"/>
                    <a:pt x="18" y="46"/>
                    <a:pt x="17" y="48"/>
                  </a:cubicBezTo>
                  <a:cubicBezTo>
                    <a:pt x="16" y="51"/>
                    <a:pt x="12" y="52"/>
                    <a:pt x="9" y="53"/>
                  </a:cubicBezTo>
                  <a:cubicBezTo>
                    <a:pt x="11" y="56"/>
                    <a:pt x="13" y="60"/>
                    <a:pt x="16" y="62"/>
                  </a:cubicBezTo>
                  <a:close/>
                  <a:moveTo>
                    <a:pt x="27" y="20"/>
                  </a:moveTo>
                  <a:cubicBezTo>
                    <a:pt x="30" y="22"/>
                    <a:pt x="33" y="22"/>
                    <a:pt x="37" y="20"/>
                  </a:cubicBezTo>
                  <a:cubicBezTo>
                    <a:pt x="35" y="18"/>
                    <a:pt x="34" y="16"/>
                    <a:pt x="32" y="14"/>
                  </a:cubicBezTo>
                  <a:cubicBezTo>
                    <a:pt x="31" y="17"/>
                    <a:pt x="28" y="18"/>
                    <a:pt x="27" y="20"/>
                  </a:cubicBezTo>
                  <a:close/>
                  <a:moveTo>
                    <a:pt x="32" y="31"/>
                  </a:moveTo>
                  <a:cubicBezTo>
                    <a:pt x="33" y="29"/>
                    <a:pt x="33" y="26"/>
                    <a:pt x="32" y="24"/>
                  </a:cubicBezTo>
                  <a:cubicBezTo>
                    <a:pt x="32" y="27"/>
                    <a:pt x="31" y="28"/>
                    <a:pt x="32" y="31"/>
                  </a:cubicBezTo>
                  <a:close/>
                  <a:moveTo>
                    <a:pt x="30" y="39"/>
                  </a:moveTo>
                  <a:cubicBezTo>
                    <a:pt x="33" y="43"/>
                    <a:pt x="39" y="40"/>
                    <a:pt x="36" y="35"/>
                  </a:cubicBezTo>
                  <a:cubicBezTo>
                    <a:pt x="34" y="35"/>
                    <a:pt x="29" y="34"/>
                    <a:pt x="30" y="39"/>
                  </a:cubicBezTo>
                  <a:close/>
                  <a:moveTo>
                    <a:pt x="44" y="49"/>
                  </a:moveTo>
                  <a:cubicBezTo>
                    <a:pt x="46" y="51"/>
                    <a:pt x="46" y="55"/>
                    <a:pt x="50" y="55"/>
                  </a:cubicBezTo>
                  <a:cubicBezTo>
                    <a:pt x="46" y="51"/>
                    <a:pt x="42" y="46"/>
                    <a:pt x="38" y="43"/>
                  </a:cubicBezTo>
                  <a:cubicBezTo>
                    <a:pt x="39" y="46"/>
                    <a:pt x="42" y="47"/>
                    <a:pt x="44" y="49"/>
                  </a:cubicBezTo>
                  <a:close/>
                  <a:moveTo>
                    <a:pt x="51" y="58"/>
                  </a:moveTo>
                  <a:cubicBezTo>
                    <a:pt x="52" y="58"/>
                    <a:pt x="52" y="59"/>
                    <a:pt x="53" y="59"/>
                  </a:cubicBezTo>
                  <a:cubicBezTo>
                    <a:pt x="53" y="58"/>
                    <a:pt x="53" y="58"/>
                    <a:pt x="54" y="58"/>
                  </a:cubicBezTo>
                  <a:cubicBezTo>
                    <a:pt x="53" y="57"/>
                    <a:pt x="51" y="57"/>
                    <a:pt x="51" y="57"/>
                  </a:cubicBezTo>
                  <a:cubicBezTo>
                    <a:pt x="51" y="57"/>
                    <a:pt x="51" y="58"/>
                    <a:pt x="51" y="5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3321" name="组合 438"/>
          <p:cNvGrpSpPr/>
          <p:nvPr/>
        </p:nvGrpSpPr>
        <p:grpSpPr bwMode="auto">
          <a:xfrm>
            <a:off x="2897188" y="2879725"/>
            <a:ext cx="1003300" cy="1027113"/>
            <a:chOff x="2897188" y="2879725"/>
            <a:chExt cx="1003300" cy="1027113"/>
          </a:xfrm>
        </p:grpSpPr>
        <p:sp>
          <p:nvSpPr>
            <p:cNvPr id="14" name="Freeform 409"/>
            <p:cNvSpPr>
              <a:spLocks noEditPoints="1"/>
            </p:cNvSpPr>
            <p:nvPr/>
          </p:nvSpPr>
          <p:spPr bwMode="auto">
            <a:xfrm>
              <a:off x="2967038" y="3317875"/>
              <a:ext cx="144462" cy="152400"/>
            </a:xfrm>
            <a:custGeom>
              <a:avLst/>
              <a:gdLst>
                <a:gd name="T0" fmla="*/ 27 w 46"/>
                <a:gd name="T1" fmla="*/ 48 h 48"/>
                <a:gd name="T2" fmla="*/ 15 w 46"/>
                <a:gd name="T3" fmla="*/ 35 h 48"/>
                <a:gd name="T4" fmla="*/ 6 w 46"/>
                <a:gd name="T5" fmla="*/ 33 h 48"/>
                <a:gd name="T6" fmla="*/ 0 w 46"/>
                <a:gd name="T7" fmla="*/ 30 h 48"/>
                <a:gd name="T8" fmla="*/ 2 w 46"/>
                <a:gd name="T9" fmla="*/ 25 h 48"/>
                <a:gd name="T10" fmla="*/ 8 w 46"/>
                <a:gd name="T11" fmla="*/ 18 h 48"/>
                <a:gd name="T12" fmla="*/ 7 w 46"/>
                <a:gd name="T13" fmla="*/ 4 h 48"/>
                <a:gd name="T14" fmla="*/ 21 w 46"/>
                <a:gd name="T15" fmla="*/ 6 h 48"/>
                <a:gd name="T16" fmla="*/ 29 w 46"/>
                <a:gd name="T17" fmla="*/ 3 h 48"/>
                <a:gd name="T18" fmla="*/ 39 w 46"/>
                <a:gd name="T19" fmla="*/ 5 h 48"/>
                <a:gd name="T20" fmla="*/ 38 w 46"/>
                <a:gd name="T21" fmla="*/ 18 h 48"/>
                <a:gd name="T22" fmla="*/ 46 w 46"/>
                <a:gd name="T23" fmla="*/ 25 h 48"/>
                <a:gd name="T24" fmla="*/ 44 w 46"/>
                <a:gd name="T25" fmla="*/ 30 h 48"/>
                <a:gd name="T26" fmla="*/ 35 w 46"/>
                <a:gd name="T27" fmla="*/ 34 h 48"/>
                <a:gd name="T28" fmla="*/ 27 w 46"/>
                <a:gd name="T29" fmla="*/ 48 h 48"/>
                <a:gd name="T30" fmla="*/ 21 w 46"/>
                <a:gd name="T31" fmla="*/ 9 h 48"/>
                <a:gd name="T32" fmla="*/ 10 w 46"/>
                <a:gd name="T33" fmla="*/ 5 h 48"/>
                <a:gd name="T34" fmla="*/ 10 w 46"/>
                <a:gd name="T35" fmla="*/ 19 h 48"/>
                <a:gd name="T36" fmla="*/ 7 w 46"/>
                <a:gd name="T37" fmla="*/ 24 h 48"/>
                <a:gd name="T38" fmla="*/ 3 w 46"/>
                <a:gd name="T39" fmla="*/ 30 h 48"/>
                <a:gd name="T40" fmla="*/ 10 w 46"/>
                <a:gd name="T41" fmla="*/ 32 h 48"/>
                <a:gd name="T42" fmla="*/ 16 w 46"/>
                <a:gd name="T43" fmla="*/ 34 h 48"/>
                <a:gd name="T44" fmla="*/ 20 w 46"/>
                <a:gd name="T45" fmla="*/ 40 h 48"/>
                <a:gd name="T46" fmla="*/ 25 w 46"/>
                <a:gd name="T47" fmla="*/ 45 h 48"/>
                <a:gd name="T48" fmla="*/ 32 w 46"/>
                <a:gd name="T49" fmla="*/ 33 h 48"/>
                <a:gd name="T50" fmla="*/ 37 w 46"/>
                <a:gd name="T51" fmla="*/ 30 h 48"/>
                <a:gd name="T52" fmla="*/ 43 w 46"/>
                <a:gd name="T53" fmla="*/ 26 h 48"/>
                <a:gd name="T54" fmla="*/ 36 w 46"/>
                <a:gd name="T55" fmla="*/ 19 h 48"/>
                <a:gd name="T56" fmla="*/ 37 w 46"/>
                <a:gd name="T57" fmla="*/ 6 h 48"/>
                <a:gd name="T58" fmla="*/ 21 w 46"/>
                <a:gd name="T59" fmla="*/ 9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6" h="48">
                  <a:moveTo>
                    <a:pt x="27" y="48"/>
                  </a:moveTo>
                  <a:cubicBezTo>
                    <a:pt x="20" y="48"/>
                    <a:pt x="19" y="39"/>
                    <a:pt x="15" y="35"/>
                  </a:cubicBezTo>
                  <a:cubicBezTo>
                    <a:pt x="12" y="35"/>
                    <a:pt x="9" y="34"/>
                    <a:pt x="6" y="33"/>
                  </a:cubicBezTo>
                  <a:cubicBezTo>
                    <a:pt x="3" y="33"/>
                    <a:pt x="1" y="33"/>
                    <a:pt x="0" y="30"/>
                  </a:cubicBezTo>
                  <a:cubicBezTo>
                    <a:pt x="0" y="29"/>
                    <a:pt x="1" y="27"/>
                    <a:pt x="2" y="25"/>
                  </a:cubicBezTo>
                  <a:cubicBezTo>
                    <a:pt x="4" y="23"/>
                    <a:pt x="7" y="21"/>
                    <a:pt x="8" y="18"/>
                  </a:cubicBezTo>
                  <a:cubicBezTo>
                    <a:pt x="8" y="14"/>
                    <a:pt x="6" y="9"/>
                    <a:pt x="7" y="4"/>
                  </a:cubicBezTo>
                  <a:cubicBezTo>
                    <a:pt x="11" y="0"/>
                    <a:pt x="15" y="5"/>
                    <a:pt x="21" y="6"/>
                  </a:cubicBezTo>
                  <a:cubicBezTo>
                    <a:pt x="24" y="7"/>
                    <a:pt x="26" y="4"/>
                    <a:pt x="29" y="3"/>
                  </a:cubicBezTo>
                  <a:cubicBezTo>
                    <a:pt x="31" y="2"/>
                    <a:pt x="39" y="1"/>
                    <a:pt x="39" y="5"/>
                  </a:cubicBezTo>
                  <a:cubicBezTo>
                    <a:pt x="39" y="8"/>
                    <a:pt x="36" y="15"/>
                    <a:pt x="38" y="18"/>
                  </a:cubicBezTo>
                  <a:cubicBezTo>
                    <a:pt x="40" y="22"/>
                    <a:pt x="45" y="22"/>
                    <a:pt x="46" y="25"/>
                  </a:cubicBezTo>
                  <a:cubicBezTo>
                    <a:pt x="46" y="26"/>
                    <a:pt x="45" y="29"/>
                    <a:pt x="44" y="30"/>
                  </a:cubicBezTo>
                  <a:cubicBezTo>
                    <a:pt x="42" y="33"/>
                    <a:pt x="38" y="32"/>
                    <a:pt x="35" y="34"/>
                  </a:cubicBezTo>
                  <a:cubicBezTo>
                    <a:pt x="31" y="36"/>
                    <a:pt x="31" y="44"/>
                    <a:pt x="27" y="48"/>
                  </a:cubicBezTo>
                  <a:close/>
                  <a:moveTo>
                    <a:pt x="21" y="9"/>
                  </a:moveTo>
                  <a:cubicBezTo>
                    <a:pt x="18" y="8"/>
                    <a:pt x="15" y="5"/>
                    <a:pt x="10" y="5"/>
                  </a:cubicBezTo>
                  <a:cubicBezTo>
                    <a:pt x="8" y="9"/>
                    <a:pt x="9" y="14"/>
                    <a:pt x="10" y="19"/>
                  </a:cubicBezTo>
                  <a:cubicBezTo>
                    <a:pt x="8" y="20"/>
                    <a:pt x="7" y="22"/>
                    <a:pt x="7" y="24"/>
                  </a:cubicBezTo>
                  <a:cubicBezTo>
                    <a:pt x="5" y="25"/>
                    <a:pt x="3" y="28"/>
                    <a:pt x="3" y="30"/>
                  </a:cubicBezTo>
                  <a:cubicBezTo>
                    <a:pt x="5" y="31"/>
                    <a:pt x="8" y="31"/>
                    <a:pt x="10" y="32"/>
                  </a:cubicBezTo>
                  <a:cubicBezTo>
                    <a:pt x="12" y="33"/>
                    <a:pt x="15" y="32"/>
                    <a:pt x="16" y="34"/>
                  </a:cubicBezTo>
                  <a:cubicBezTo>
                    <a:pt x="18" y="35"/>
                    <a:pt x="18" y="38"/>
                    <a:pt x="20" y="40"/>
                  </a:cubicBezTo>
                  <a:cubicBezTo>
                    <a:pt x="21" y="43"/>
                    <a:pt x="23" y="44"/>
                    <a:pt x="25" y="45"/>
                  </a:cubicBezTo>
                  <a:cubicBezTo>
                    <a:pt x="29" y="42"/>
                    <a:pt x="29" y="36"/>
                    <a:pt x="32" y="33"/>
                  </a:cubicBezTo>
                  <a:cubicBezTo>
                    <a:pt x="34" y="32"/>
                    <a:pt x="35" y="31"/>
                    <a:pt x="37" y="30"/>
                  </a:cubicBezTo>
                  <a:cubicBezTo>
                    <a:pt x="39" y="30"/>
                    <a:pt x="43" y="30"/>
                    <a:pt x="43" y="26"/>
                  </a:cubicBezTo>
                  <a:cubicBezTo>
                    <a:pt x="43" y="23"/>
                    <a:pt x="37" y="23"/>
                    <a:pt x="36" y="19"/>
                  </a:cubicBezTo>
                  <a:cubicBezTo>
                    <a:pt x="34" y="14"/>
                    <a:pt x="37" y="12"/>
                    <a:pt x="37" y="6"/>
                  </a:cubicBezTo>
                  <a:cubicBezTo>
                    <a:pt x="31" y="3"/>
                    <a:pt x="27" y="8"/>
                    <a:pt x="21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15" name="Freeform 410"/>
            <p:cNvSpPr>
              <a:spLocks noEditPoints="1"/>
            </p:cNvSpPr>
            <p:nvPr/>
          </p:nvSpPr>
          <p:spPr bwMode="auto">
            <a:xfrm>
              <a:off x="2986088" y="3343275"/>
              <a:ext cx="103187" cy="104775"/>
            </a:xfrm>
            <a:custGeom>
              <a:avLst/>
              <a:gdLst>
                <a:gd name="T0" fmla="*/ 26 w 33"/>
                <a:gd name="T1" fmla="*/ 0 h 33"/>
                <a:gd name="T2" fmla="*/ 27 w 33"/>
                <a:gd name="T3" fmla="*/ 10 h 33"/>
                <a:gd name="T4" fmla="*/ 32 w 33"/>
                <a:gd name="T5" fmla="*/ 15 h 33"/>
                <a:gd name="T6" fmla="*/ 30 w 33"/>
                <a:gd name="T7" fmla="*/ 20 h 33"/>
                <a:gd name="T8" fmla="*/ 21 w 33"/>
                <a:gd name="T9" fmla="*/ 31 h 33"/>
                <a:gd name="T10" fmla="*/ 13 w 33"/>
                <a:gd name="T11" fmla="*/ 22 h 33"/>
                <a:gd name="T12" fmla="*/ 1 w 33"/>
                <a:gd name="T13" fmla="*/ 21 h 33"/>
                <a:gd name="T14" fmla="*/ 4 w 33"/>
                <a:gd name="T15" fmla="*/ 13 h 33"/>
                <a:gd name="T16" fmla="*/ 5 w 33"/>
                <a:gd name="T17" fmla="*/ 1 h 33"/>
                <a:gd name="T18" fmla="*/ 8 w 33"/>
                <a:gd name="T19" fmla="*/ 0 h 33"/>
                <a:gd name="T20" fmla="*/ 23 w 33"/>
                <a:gd name="T21" fmla="*/ 0 h 33"/>
                <a:gd name="T22" fmla="*/ 26 w 33"/>
                <a:gd name="T23" fmla="*/ 0 h 33"/>
                <a:gd name="T24" fmla="*/ 7 w 33"/>
                <a:gd name="T25" fmla="*/ 3 h 33"/>
                <a:gd name="T26" fmla="*/ 10 w 33"/>
                <a:gd name="T27" fmla="*/ 10 h 33"/>
                <a:gd name="T28" fmla="*/ 4 w 33"/>
                <a:gd name="T29" fmla="*/ 19 h 33"/>
                <a:gd name="T30" fmla="*/ 14 w 33"/>
                <a:gd name="T31" fmla="*/ 19 h 33"/>
                <a:gd name="T32" fmla="*/ 19 w 33"/>
                <a:gd name="T33" fmla="*/ 28 h 33"/>
                <a:gd name="T34" fmla="*/ 29 w 33"/>
                <a:gd name="T35" fmla="*/ 18 h 33"/>
                <a:gd name="T36" fmla="*/ 24 w 33"/>
                <a:gd name="T37" fmla="*/ 12 h 33"/>
                <a:gd name="T38" fmla="*/ 24 w 33"/>
                <a:gd name="T39" fmla="*/ 3 h 33"/>
                <a:gd name="T40" fmla="*/ 14 w 33"/>
                <a:gd name="T41" fmla="*/ 6 h 33"/>
                <a:gd name="T42" fmla="*/ 7 w 33"/>
                <a:gd name="T43" fmla="*/ 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3" h="33">
                  <a:moveTo>
                    <a:pt x="26" y="0"/>
                  </a:moveTo>
                  <a:cubicBezTo>
                    <a:pt x="27" y="3"/>
                    <a:pt x="26" y="7"/>
                    <a:pt x="27" y="10"/>
                  </a:cubicBezTo>
                  <a:cubicBezTo>
                    <a:pt x="27" y="12"/>
                    <a:pt x="29" y="14"/>
                    <a:pt x="32" y="15"/>
                  </a:cubicBezTo>
                  <a:cubicBezTo>
                    <a:pt x="33" y="17"/>
                    <a:pt x="32" y="19"/>
                    <a:pt x="30" y="20"/>
                  </a:cubicBezTo>
                  <a:cubicBezTo>
                    <a:pt x="24" y="19"/>
                    <a:pt x="23" y="26"/>
                    <a:pt x="21" y="31"/>
                  </a:cubicBezTo>
                  <a:cubicBezTo>
                    <a:pt x="15" y="33"/>
                    <a:pt x="16" y="24"/>
                    <a:pt x="13" y="22"/>
                  </a:cubicBezTo>
                  <a:cubicBezTo>
                    <a:pt x="9" y="20"/>
                    <a:pt x="5" y="23"/>
                    <a:pt x="1" y="21"/>
                  </a:cubicBezTo>
                  <a:cubicBezTo>
                    <a:pt x="0" y="17"/>
                    <a:pt x="3" y="15"/>
                    <a:pt x="4" y="13"/>
                  </a:cubicBezTo>
                  <a:cubicBezTo>
                    <a:pt x="11" y="10"/>
                    <a:pt x="2" y="5"/>
                    <a:pt x="5" y="1"/>
                  </a:cubicBezTo>
                  <a:cubicBezTo>
                    <a:pt x="6" y="0"/>
                    <a:pt x="7" y="1"/>
                    <a:pt x="8" y="0"/>
                  </a:cubicBezTo>
                  <a:cubicBezTo>
                    <a:pt x="12" y="5"/>
                    <a:pt x="19" y="3"/>
                    <a:pt x="23" y="0"/>
                  </a:cubicBezTo>
                  <a:cubicBezTo>
                    <a:pt x="25" y="0"/>
                    <a:pt x="25" y="0"/>
                    <a:pt x="26" y="0"/>
                  </a:cubicBezTo>
                  <a:close/>
                  <a:moveTo>
                    <a:pt x="7" y="3"/>
                  </a:moveTo>
                  <a:cubicBezTo>
                    <a:pt x="7" y="7"/>
                    <a:pt x="10" y="7"/>
                    <a:pt x="10" y="10"/>
                  </a:cubicBezTo>
                  <a:cubicBezTo>
                    <a:pt x="9" y="14"/>
                    <a:pt x="3" y="14"/>
                    <a:pt x="4" y="19"/>
                  </a:cubicBezTo>
                  <a:cubicBezTo>
                    <a:pt x="7" y="19"/>
                    <a:pt x="10" y="19"/>
                    <a:pt x="14" y="19"/>
                  </a:cubicBezTo>
                  <a:cubicBezTo>
                    <a:pt x="17" y="21"/>
                    <a:pt x="15" y="28"/>
                    <a:pt x="19" y="28"/>
                  </a:cubicBezTo>
                  <a:cubicBezTo>
                    <a:pt x="21" y="23"/>
                    <a:pt x="22" y="16"/>
                    <a:pt x="29" y="18"/>
                  </a:cubicBezTo>
                  <a:cubicBezTo>
                    <a:pt x="29" y="15"/>
                    <a:pt x="25" y="15"/>
                    <a:pt x="24" y="12"/>
                  </a:cubicBezTo>
                  <a:cubicBezTo>
                    <a:pt x="23" y="9"/>
                    <a:pt x="25" y="6"/>
                    <a:pt x="24" y="3"/>
                  </a:cubicBezTo>
                  <a:cubicBezTo>
                    <a:pt x="21" y="3"/>
                    <a:pt x="18" y="5"/>
                    <a:pt x="14" y="6"/>
                  </a:cubicBezTo>
                  <a:cubicBezTo>
                    <a:pt x="12" y="5"/>
                    <a:pt x="9" y="4"/>
                    <a:pt x="7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16" name="Freeform 411"/>
            <p:cNvSpPr>
              <a:spLocks noEditPoints="1"/>
            </p:cNvSpPr>
            <p:nvPr/>
          </p:nvSpPr>
          <p:spPr bwMode="auto">
            <a:xfrm>
              <a:off x="3606800" y="3425825"/>
              <a:ext cx="25400" cy="28575"/>
            </a:xfrm>
            <a:custGeom>
              <a:avLst/>
              <a:gdLst>
                <a:gd name="T0" fmla="*/ 6 w 8"/>
                <a:gd name="T1" fmla="*/ 1 h 9"/>
                <a:gd name="T2" fmla="*/ 6 w 8"/>
                <a:gd name="T3" fmla="*/ 9 h 9"/>
                <a:gd name="T4" fmla="*/ 4 w 8"/>
                <a:gd name="T5" fmla="*/ 9 h 9"/>
                <a:gd name="T6" fmla="*/ 1 w 8"/>
                <a:gd name="T7" fmla="*/ 3 h 9"/>
                <a:gd name="T8" fmla="*/ 6 w 8"/>
                <a:gd name="T9" fmla="*/ 1 h 9"/>
                <a:gd name="T10" fmla="*/ 4 w 8"/>
                <a:gd name="T11" fmla="*/ 6 h 9"/>
                <a:gd name="T12" fmla="*/ 6 w 8"/>
                <a:gd name="T13" fmla="*/ 6 h 9"/>
                <a:gd name="T14" fmla="*/ 4 w 8"/>
                <a:gd name="T15" fmla="*/ 6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9">
                  <a:moveTo>
                    <a:pt x="6" y="1"/>
                  </a:moveTo>
                  <a:cubicBezTo>
                    <a:pt x="8" y="3"/>
                    <a:pt x="8" y="7"/>
                    <a:pt x="6" y="9"/>
                  </a:cubicBezTo>
                  <a:cubicBezTo>
                    <a:pt x="6" y="9"/>
                    <a:pt x="4" y="9"/>
                    <a:pt x="4" y="9"/>
                  </a:cubicBezTo>
                  <a:cubicBezTo>
                    <a:pt x="2" y="9"/>
                    <a:pt x="0" y="5"/>
                    <a:pt x="1" y="3"/>
                  </a:cubicBezTo>
                  <a:cubicBezTo>
                    <a:pt x="2" y="0"/>
                    <a:pt x="4" y="1"/>
                    <a:pt x="6" y="1"/>
                  </a:cubicBezTo>
                  <a:close/>
                  <a:moveTo>
                    <a:pt x="4" y="6"/>
                  </a:moveTo>
                  <a:cubicBezTo>
                    <a:pt x="5" y="6"/>
                    <a:pt x="5" y="6"/>
                    <a:pt x="6" y="6"/>
                  </a:cubicBezTo>
                  <a:cubicBezTo>
                    <a:pt x="6" y="1"/>
                    <a:pt x="1" y="4"/>
                    <a:pt x="4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17" name="Freeform 412"/>
            <p:cNvSpPr>
              <a:spLocks noEditPoints="1"/>
            </p:cNvSpPr>
            <p:nvPr/>
          </p:nvSpPr>
          <p:spPr bwMode="auto">
            <a:xfrm>
              <a:off x="3616325" y="3467100"/>
              <a:ext cx="31750" cy="38100"/>
            </a:xfrm>
            <a:custGeom>
              <a:avLst/>
              <a:gdLst>
                <a:gd name="T0" fmla="*/ 0 w 10"/>
                <a:gd name="T1" fmla="*/ 5 h 12"/>
                <a:gd name="T2" fmla="*/ 6 w 10"/>
                <a:gd name="T3" fmla="*/ 10 h 12"/>
                <a:gd name="T4" fmla="*/ 2 w 10"/>
                <a:gd name="T5" fmla="*/ 11 h 12"/>
                <a:gd name="T6" fmla="*/ 0 w 10"/>
                <a:gd name="T7" fmla="*/ 5 h 12"/>
                <a:gd name="T8" fmla="*/ 5 w 10"/>
                <a:gd name="T9" fmla="*/ 8 h 12"/>
                <a:gd name="T10" fmla="*/ 3 w 10"/>
                <a:gd name="T11" fmla="*/ 6 h 12"/>
                <a:gd name="T12" fmla="*/ 5 w 10"/>
                <a:gd name="T13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2">
                  <a:moveTo>
                    <a:pt x="0" y="5"/>
                  </a:moveTo>
                  <a:cubicBezTo>
                    <a:pt x="2" y="0"/>
                    <a:pt x="10" y="6"/>
                    <a:pt x="6" y="10"/>
                  </a:cubicBezTo>
                  <a:cubicBezTo>
                    <a:pt x="5" y="12"/>
                    <a:pt x="4" y="11"/>
                    <a:pt x="2" y="11"/>
                  </a:cubicBezTo>
                  <a:cubicBezTo>
                    <a:pt x="0" y="10"/>
                    <a:pt x="0" y="7"/>
                    <a:pt x="0" y="5"/>
                  </a:cubicBezTo>
                  <a:close/>
                  <a:moveTo>
                    <a:pt x="5" y="8"/>
                  </a:moveTo>
                  <a:cubicBezTo>
                    <a:pt x="5" y="7"/>
                    <a:pt x="4" y="7"/>
                    <a:pt x="3" y="6"/>
                  </a:cubicBezTo>
                  <a:cubicBezTo>
                    <a:pt x="1" y="7"/>
                    <a:pt x="3" y="10"/>
                    <a:pt x="5" y="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18" name="Freeform 413"/>
            <p:cNvSpPr/>
            <p:nvPr/>
          </p:nvSpPr>
          <p:spPr bwMode="auto">
            <a:xfrm>
              <a:off x="3436938" y="3495675"/>
              <a:ext cx="22225" cy="15875"/>
            </a:xfrm>
            <a:custGeom>
              <a:avLst/>
              <a:gdLst>
                <a:gd name="T0" fmla="*/ 7 w 7"/>
                <a:gd name="T1" fmla="*/ 2 h 5"/>
                <a:gd name="T2" fmla="*/ 7 w 7"/>
                <a:gd name="T3" fmla="*/ 3 h 5"/>
                <a:gd name="T4" fmla="*/ 1 w 7"/>
                <a:gd name="T5" fmla="*/ 4 h 5"/>
                <a:gd name="T6" fmla="*/ 1 w 7"/>
                <a:gd name="T7" fmla="*/ 2 h 5"/>
                <a:gd name="T8" fmla="*/ 7 w 7"/>
                <a:gd name="T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7" y="2"/>
                  </a:moveTo>
                  <a:cubicBezTo>
                    <a:pt x="7" y="2"/>
                    <a:pt x="7" y="3"/>
                    <a:pt x="7" y="3"/>
                  </a:cubicBezTo>
                  <a:cubicBezTo>
                    <a:pt x="6" y="5"/>
                    <a:pt x="3" y="3"/>
                    <a:pt x="1" y="4"/>
                  </a:cubicBezTo>
                  <a:cubicBezTo>
                    <a:pt x="1" y="3"/>
                    <a:pt x="0" y="3"/>
                    <a:pt x="1" y="2"/>
                  </a:cubicBezTo>
                  <a:cubicBezTo>
                    <a:pt x="3" y="0"/>
                    <a:pt x="5" y="2"/>
                    <a:pt x="7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19" name="Freeform 414"/>
            <p:cNvSpPr/>
            <p:nvPr/>
          </p:nvSpPr>
          <p:spPr bwMode="auto">
            <a:xfrm>
              <a:off x="3471863" y="3492500"/>
              <a:ext cx="12700" cy="22225"/>
            </a:xfrm>
            <a:custGeom>
              <a:avLst/>
              <a:gdLst>
                <a:gd name="T0" fmla="*/ 2 w 4"/>
                <a:gd name="T1" fmla="*/ 7 h 7"/>
                <a:gd name="T2" fmla="*/ 0 w 4"/>
                <a:gd name="T3" fmla="*/ 4 h 7"/>
                <a:gd name="T4" fmla="*/ 2 w 4"/>
                <a:gd name="T5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7">
                  <a:moveTo>
                    <a:pt x="2" y="7"/>
                  </a:moveTo>
                  <a:cubicBezTo>
                    <a:pt x="1" y="6"/>
                    <a:pt x="0" y="5"/>
                    <a:pt x="0" y="4"/>
                  </a:cubicBezTo>
                  <a:cubicBezTo>
                    <a:pt x="0" y="0"/>
                    <a:pt x="4" y="5"/>
                    <a:pt x="2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0" name="Freeform 415"/>
            <p:cNvSpPr/>
            <p:nvPr/>
          </p:nvSpPr>
          <p:spPr bwMode="auto">
            <a:xfrm>
              <a:off x="3414713" y="3505200"/>
              <a:ext cx="12700" cy="12700"/>
            </a:xfrm>
            <a:custGeom>
              <a:avLst/>
              <a:gdLst>
                <a:gd name="T0" fmla="*/ 4 w 4"/>
                <a:gd name="T1" fmla="*/ 0 h 4"/>
                <a:gd name="T2" fmla="*/ 0 w 4"/>
                <a:gd name="T3" fmla="*/ 2 h 4"/>
                <a:gd name="T4" fmla="*/ 4 w 4"/>
                <a:gd name="T5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4" y="0"/>
                  </a:moveTo>
                  <a:cubicBezTo>
                    <a:pt x="4" y="2"/>
                    <a:pt x="1" y="4"/>
                    <a:pt x="0" y="2"/>
                  </a:cubicBezTo>
                  <a:cubicBezTo>
                    <a:pt x="0" y="0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1" name="Freeform 416"/>
            <p:cNvSpPr/>
            <p:nvPr/>
          </p:nvSpPr>
          <p:spPr bwMode="auto">
            <a:xfrm>
              <a:off x="3386138" y="3514725"/>
              <a:ext cx="15875" cy="9525"/>
            </a:xfrm>
            <a:custGeom>
              <a:avLst/>
              <a:gdLst>
                <a:gd name="T0" fmla="*/ 5 w 5"/>
                <a:gd name="T1" fmla="*/ 0 h 3"/>
                <a:gd name="T2" fmla="*/ 0 w 5"/>
                <a:gd name="T3" fmla="*/ 2 h 3"/>
                <a:gd name="T4" fmla="*/ 5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5" y="0"/>
                  </a:moveTo>
                  <a:cubicBezTo>
                    <a:pt x="4" y="2"/>
                    <a:pt x="3" y="3"/>
                    <a:pt x="0" y="2"/>
                  </a:cubicBezTo>
                  <a:cubicBezTo>
                    <a:pt x="0" y="0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2" name="Freeform 417"/>
            <p:cNvSpPr/>
            <p:nvPr/>
          </p:nvSpPr>
          <p:spPr bwMode="auto">
            <a:xfrm>
              <a:off x="3354388" y="3514725"/>
              <a:ext cx="19050" cy="12700"/>
            </a:xfrm>
            <a:custGeom>
              <a:avLst/>
              <a:gdLst>
                <a:gd name="T0" fmla="*/ 6 w 6"/>
                <a:gd name="T1" fmla="*/ 2 h 4"/>
                <a:gd name="T2" fmla="*/ 0 w 6"/>
                <a:gd name="T3" fmla="*/ 4 h 4"/>
                <a:gd name="T4" fmla="*/ 6 w 6"/>
                <a:gd name="T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6" y="2"/>
                  </a:moveTo>
                  <a:cubicBezTo>
                    <a:pt x="4" y="2"/>
                    <a:pt x="2" y="4"/>
                    <a:pt x="0" y="4"/>
                  </a:cubicBezTo>
                  <a:cubicBezTo>
                    <a:pt x="0" y="0"/>
                    <a:pt x="5" y="0"/>
                    <a:pt x="6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3" name="Freeform 418"/>
            <p:cNvSpPr/>
            <p:nvPr/>
          </p:nvSpPr>
          <p:spPr bwMode="auto">
            <a:xfrm>
              <a:off x="3360738" y="3521075"/>
              <a:ext cx="101600" cy="22225"/>
            </a:xfrm>
            <a:custGeom>
              <a:avLst/>
              <a:gdLst>
                <a:gd name="T0" fmla="*/ 0 w 32"/>
                <a:gd name="T1" fmla="*/ 7 h 7"/>
                <a:gd name="T2" fmla="*/ 5 w 32"/>
                <a:gd name="T3" fmla="*/ 3 h 7"/>
                <a:gd name="T4" fmla="*/ 31 w 32"/>
                <a:gd name="T5" fmla="*/ 0 h 7"/>
                <a:gd name="T6" fmla="*/ 31 w 32"/>
                <a:gd name="T7" fmla="*/ 2 h 7"/>
                <a:gd name="T8" fmla="*/ 26 w 32"/>
                <a:gd name="T9" fmla="*/ 4 h 7"/>
                <a:gd name="T10" fmla="*/ 14 w 32"/>
                <a:gd name="T11" fmla="*/ 4 h 7"/>
                <a:gd name="T12" fmla="*/ 0 w 32"/>
                <a:gd name="T13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7">
                  <a:moveTo>
                    <a:pt x="0" y="7"/>
                  </a:moveTo>
                  <a:cubicBezTo>
                    <a:pt x="1" y="4"/>
                    <a:pt x="4" y="5"/>
                    <a:pt x="5" y="3"/>
                  </a:cubicBezTo>
                  <a:cubicBezTo>
                    <a:pt x="14" y="2"/>
                    <a:pt x="23" y="1"/>
                    <a:pt x="31" y="0"/>
                  </a:cubicBezTo>
                  <a:cubicBezTo>
                    <a:pt x="32" y="0"/>
                    <a:pt x="32" y="3"/>
                    <a:pt x="31" y="2"/>
                  </a:cubicBezTo>
                  <a:cubicBezTo>
                    <a:pt x="31" y="3"/>
                    <a:pt x="27" y="2"/>
                    <a:pt x="26" y="4"/>
                  </a:cubicBezTo>
                  <a:cubicBezTo>
                    <a:pt x="23" y="3"/>
                    <a:pt x="18" y="3"/>
                    <a:pt x="14" y="4"/>
                  </a:cubicBezTo>
                  <a:cubicBezTo>
                    <a:pt x="9" y="5"/>
                    <a:pt x="5" y="7"/>
                    <a:pt x="0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4" name="Freeform 419"/>
            <p:cNvSpPr/>
            <p:nvPr/>
          </p:nvSpPr>
          <p:spPr bwMode="auto">
            <a:xfrm>
              <a:off x="3475038" y="3521075"/>
              <a:ext cx="9525" cy="15875"/>
            </a:xfrm>
            <a:custGeom>
              <a:avLst/>
              <a:gdLst>
                <a:gd name="T0" fmla="*/ 1 w 3"/>
                <a:gd name="T1" fmla="*/ 0 h 5"/>
                <a:gd name="T2" fmla="*/ 2 w 3"/>
                <a:gd name="T3" fmla="*/ 0 h 5"/>
                <a:gd name="T4" fmla="*/ 3 w 3"/>
                <a:gd name="T5" fmla="*/ 4 h 5"/>
                <a:gd name="T6" fmla="*/ 2 w 3"/>
                <a:gd name="T7" fmla="*/ 5 h 5"/>
                <a:gd name="T8" fmla="*/ 1 w 3"/>
                <a:gd name="T9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5">
                  <a:moveTo>
                    <a:pt x="1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3" y="1"/>
                    <a:pt x="3" y="2"/>
                    <a:pt x="3" y="4"/>
                  </a:cubicBezTo>
                  <a:cubicBezTo>
                    <a:pt x="2" y="4"/>
                    <a:pt x="2" y="5"/>
                    <a:pt x="2" y="5"/>
                  </a:cubicBezTo>
                  <a:cubicBezTo>
                    <a:pt x="1" y="3"/>
                    <a:pt x="0" y="1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5" name="Freeform 420"/>
            <p:cNvSpPr/>
            <p:nvPr/>
          </p:nvSpPr>
          <p:spPr bwMode="auto">
            <a:xfrm>
              <a:off x="3335338" y="3524250"/>
              <a:ext cx="12700" cy="12700"/>
            </a:xfrm>
            <a:custGeom>
              <a:avLst/>
              <a:gdLst>
                <a:gd name="T0" fmla="*/ 2 w 4"/>
                <a:gd name="T1" fmla="*/ 4 h 4"/>
                <a:gd name="T2" fmla="*/ 2 w 4"/>
                <a:gd name="T3" fmla="*/ 0 h 4"/>
                <a:gd name="T4" fmla="*/ 2 w 4"/>
                <a:gd name="T5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2" y="4"/>
                  </a:moveTo>
                  <a:cubicBezTo>
                    <a:pt x="1" y="4"/>
                    <a:pt x="0" y="1"/>
                    <a:pt x="2" y="0"/>
                  </a:cubicBezTo>
                  <a:cubicBezTo>
                    <a:pt x="3" y="1"/>
                    <a:pt x="4" y="3"/>
                    <a:pt x="2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6" name="Freeform 421"/>
            <p:cNvSpPr/>
            <p:nvPr/>
          </p:nvSpPr>
          <p:spPr bwMode="auto">
            <a:xfrm>
              <a:off x="3367088" y="3536950"/>
              <a:ext cx="98425" cy="28575"/>
            </a:xfrm>
            <a:custGeom>
              <a:avLst/>
              <a:gdLst>
                <a:gd name="T0" fmla="*/ 30 w 31"/>
                <a:gd name="T1" fmla="*/ 0 h 9"/>
                <a:gd name="T2" fmla="*/ 30 w 31"/>
                <a:gd name="T3" fmla="*/ 3 h 9"/>
                <a:gd name="T4" fmla="*/ 28 w 31"/>
                <a:gd name="T5" fmla="*/ 3 h 9"/>
                <a:gd name="T6" fmla="*/ 9 w 31"/>
                <a:gd name="T7" fmla="*/ 7 h 9"/>
                <a:gd name="T8" fmla="*/ 0 w 31"/>
                <a:gd name="T9" fmla="*/ 7 h 9"/>
                <a:gd name="T10" fmla="*/ 4 w 31"/>
                <a:gd name="T11" fmla="*/ 6 h 9"/>
                <a:gd name="T12" fmla="*/ 11 w 31"/>
                <a:gd name="T13" fmla="*/ 4 h 9"/>
                <a:gd name="T14" fmla="*/ 28 w 31"/>
                <a:gd name="T15" fmla="*/ 0 h 9"/>
                <a:gd name="T16" fmla="*/ 30 w 31"/>
                <a:gd name="T1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9">
                  <a:moveTo>
                    <a:pt x="30" y="0"/>
                  </a:moveTo>
                  <a:cubicBezTo>
                    <a:pt x="31" y="1"/>
                    <a:pt x="31" y="2"/>
                    <a:pt x="30" y="3"/>
                  </a:cubicBezTo>
                  <a:cubicBezTo>
                    <a:pt x="29" y="3"/>
                    <a:pt x="28" y="3"/>
                    <a:pt x="28" y="3"/>
                  </a:cubicBezTo>
                  <a:cubicBezTo>
                    <a:pt x="22" y="5"/>
                    <a:pt x="15" y="5"/>
                    <a:pt x="9" y="7"/>
                  </a:cubicBezTo>
                  <a:cubicBezTo>
                    <a:pt x="6" y="7"/>
                    <a:pt x="3" y="9"/>
                    <a:pt x="0" y="7"/>
                  </a:cubicBezTo>
                  <a:cubicBezTo>
                    <a:pt x="1" y="5"/>
                    <a:pt x="3" y="6"/>
                    <a:pt x="4" y="6"/>
                  </a:cubicBezTo>
                  <a:cubicBezTo>
                    <a:pt x="6" y="5"/>
                    <a:pt x="8" y="4"/>
                    <a:pt x="11" y="4"/>
                  </a:cubicBezTo>
                  <a:cubicBezTo>
                    <a:pt x="17" y="2"/>
                    <a:pt x="23" y="2"/>
                    <a:pt x="28" y="0"/>
                  </a:cubicBezTo>
                  <a:cubicBezTo>
                    <a:pt x="28" y="0"/>
                    <a:pt x="29" y="0"/>
                    <a:pt x="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7" name="Freeform 422"/>
            <p:cNvSpPr/>
            <p:nvPr/>
          </p:nvSpPr>
          <p:spPr bwMode="auto">
            <a:xfrm>
              <a:off x="3475038" y="3536950"/>
              <a:ext cx="15875" cy="19050"/>
            </a:xfrm>
            <a:custGeom>
              <a:avLst/>
              <a:gdLst>
                <a:gd name="T0" fmla="*/ 3 w 5"/>
                <a:gd name="T1" fmla="*/ 6 h 6"/>
                <a:gd name="T2" fmla="*/ 2 w 5"/>
                <a:gd name="T3" fmla="*/ 6 h 6"/>
                <a:gd name="T4" fmla="*/ 4 w 5"/>
                <a:gd name="T5" fmla="*/ 3 h 6"/>
                <a:gd name="T6" fmla="*/ 3 w 5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3" y="6"/>
                  </a:moveTo>
                  <a:cubicBezTo>
                    <a:pt x="3" y="6"/>
                    <a:pt x="3" y="6"/>
                    <a:pt x="2" y="6"/>
                  </a:cubicBezTo>
                  <a:cubicBezTo>
                    <a:pt x="0" y="4"/>
                    <a:pt x="2" y="0"/>
                    <a:pt x="4" y="3"/>
                  </a:cubicBezTo>
                  <a:cubicBezTo>
                    <a:pt x="5" y="4"/>
                    <a:pt x="4" y="5"/>
                    <a:pt x="3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8" name="Freeform 423"/>
            <p:cNvSpPr>
              <a:spLocks noEditPoints="1"/>
            </p:cNvSpPr>
            <p:nvPr/>
          </p:nvSpPr>
          <p:spPr bwMode="auto">
            <a:xfrm>
              <a:off x="3152775" y="3536950"/>
              <a:ext cx="31750" cy="38100"/>
            </a:xfrm>
            <a:custGeom>
              <a:avLst/>
              <a:gdLst>
                <a:gd name="T0" fmla="*/ 3 w 10"/>
                <a:gd name="T1" fmla="*/ 2 h 12"/>
                <a:gd name="T2" fmla="*/ 3 w 10"/>
                <a:gd name="T3" fmla="*/ 10 h 12"/>
                <a:gd name="T4" fmla="*/ 3 w 10"/>
                <a:gd name="T5" fmla="*/ 2 h 12"/>
                <a:gd name="T6" fmla="*/ 3 w 10"/>
                <a:gd name="T7" fmla="*/ 7 h 12"/>
                <a:gd name="T8" fmla="*/ 6 w 10"/>
                <a:gd name="T9" fmla="*/ 7 h 12"/>
                <a:gd name="T10" fmla="*/ 5 w 10"/>
                <a:gd name="T11" fmla="*/ 4 h 12"/>
                <a:gd name="T12" fmla="*/ 3 w 10"/>
                <a:gd name="T13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2">
                  <a:moveTo>
                    <a:pt x="3" y="2"/>
                  </a:moveTo>
                  <a:cubicBezTo>
                    <a:pt x="10" y="0"/>
                    <a:pt x="10" y="12"/>
                    <a:pt x="3" y="10"/>
                  </a:cubicBezTo>
                  <a:cubicBezTo>
                    <a:pt x="1" y="8"/>
                    <a:pt x="0" y="4"/>
                    <a:pt x="3" y="2"/>
                  </a:cubicBezTo>
                  <a:close/>
                  <a:moveTo>
                    <a:pt x="3" y="7"/>
                  </a:moveTo>
                  <a:cubicBezTo>
                    <a:pt x="4" y="8"/>
                    <a:pt x="5" y="8"/>
                    <a:pt x="6" y="7"/>
                  </a:cubicBezTo>
                  <a:cubicBezTo>
                    <a:pt x="7" y="6"/>
                    <a:pt x="6" y="5"/>
                    <a:pt x="5" y="4"/>
                  </a:cubicBezTo>
                  <a:cubicBezTo>
                    <a:pt x="4" y="5"/>
                    <a:pt x="3" y="6"/>
                    <a:pt x="3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29" name="Freeform 424"/>
            <p:cNvSpPr/>
            <p:nvPr/>
          </p:nvSpPr>
          <p:spPr bwMode="auto">
            <a:xfrm>
              <a:off x="3338513" y="3549650"/>
              <a:ext cx="12700" cy="19050"/>
            </a:xfrm>
            <a:custGeom>
              <a:avLst/>
              <a:gdLst>
                <a:gd name="T0" fmla="*/ 1 w 4"/>
                <a:gd name="T1" fmla="*/ 0 h 6"/>
                <a:gd name="T2" fmla="*/ 3 w 4"/>
                <a:gd name="T3" fmla="*/ 6 h 6"/>
                <a:gd name="T4" fmla="*/ 1 w 4"/>
                <a:gd name="T5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6">
                  <a:moveTo>
                    <a:pt x="1" y="0"/>
                  </a:moveTo>
                  <a:cubicBezTo>
                    <a:pt x="2" y="2"/>
                    <a:pt x="4" y="4"/>
                    <a:pt x="3" y="6"/>
                  </a:cubicBezTo>
                  <a:cubicBezTo>
                    <a:pt x="0" y="6"/>
                    <a:pt x="0" y="3"/>
                    <a:pt x="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0" name="Freeform 425"/>
            <p:cNvSpPr/>
            <p:nvPr/>
          </p:nvSpPr>
          <p:spPr bwMode="auto">
            <a:xfrm>
              <a:off x="3455988" y="3552825"/>
              <a:ext cx="19050" cy="9525"/>
            </a:xfrm>
            <a:custGeom>
              <a:avLst/>
              <a:gdLst>
                <a:gd name="T0" fmla="*/ 5 w 6"/>
                <a:gd name="T1" fmla="*/ 0 h 3"/>
                <a:gd name="T2" fmla="*/ 5 w 6"/>
                <a:gd name="T3" fmla="*/ 3 h 3"/>
                <a:gd name="T4" fmla="*/ 0 w 6"/>
                <a:gd name="T5" fmla="*/ 3 h 3"/>
                <a:gd name="T6" fmla="*/ 5 w 6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3">
                  <a:moveTo>
                    <a:pt x="5" y="0"/>
                  </a:moveTo>
                  <a:cubicBezTo>
                    <a:pt x="6" y="1"/>
                    <a:pt x="6" y="2"/>
                    <a:pt x="5" y="3"/>
                  </a:cubicBezTo>
                  <a:cubicBezTo>
                    <a:pt x="4" y="3"/>
                    <a:pt x="1" y="3"/>
                    <a:pt x="0" y="3"/>
                  </a:cubicBezTo>
                  <a:cubicBezTo>
                    <a:pt x="0" y="1"/>
                    <a:pt x="3" y="1"/>
                    <a:pt x="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1" name="Freeform 426"/>
            <p:cNvSpPr/>
            <p:nvPr/>
          </p:nvSpPr>
          <p:spPr bwMode="auto">
            <a:xfrm>
              <a:off x="3427413" y="3556000"/>
              <a:ext cx="19050" cy="12700"/>
            </a:xfrm>
            <a:custGeom>
              <a:avLst/>
              <a:gdLst>
                <a:gd name="T0" fmla="*/ 6 w 6"/>
                <a:gd name="T1" fmla="*/ 3 h 4"/>
                <a:gd name="T2" fmla="*/ 0 w 6"/>
                <a:gd name="T3" fmla="*/ 4 h 4"/>
                <a:gd name="T4" fmla="*/ 6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6" y="3"/>
                  </a:moveTo>
                  <a:cubicBezTo>
                    <a:pt x="6" y="4"/>
                    <a:pt x="2" y="4"/>
                    <a:pt x="0" y="4"/>
                  </a:cubicBezTo>
                  <a:cubicBezTo>
                    <a:pt x="1" y="2"/>
                    <a:pt x="6" y="0"/>
                    <a:pt x="6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2" name="Freeform 427"/>
            <p:cNvSpPr/>
            <p:nvPr/>
          </p:nvSpPr>
          <p:spPr bwMode="auto">
            <a:xfrm>
              <a:off x="3398838" y="3568700"/>
              <a:ext cx="15875" cy="6350"/>
            </a:xfrm>
            <a:custGeom>
              <a:avLst/>
              <a:gdLst>
                <a:gd name="T0" fmla="*/ 5 w 5"/>
                <a:gd name="T1" fmla="*/ 0 h 2"/>
                <a:gd name="T2" fmla="*/ 5 w 5"/>
                <a:gd name="T3" fmla="*/ 2 h 2"/>
                <a:gd name="T4" fmla="*/ 0 w 5"/>
                <a:gd name="T5" fmla="*/ 2 h 2"/>
                <a:gd name="T6" fmla="*/ 5 w 5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5" y="0"/>
                  </a:moveTo>
                  <a:cubicBezTo>
                    <a:pt x="5" y="0"/>
                    <a:pt x="5" y="1"/>
                    <a:pt x="5" y="2"/>
                  </a:cubicBezTo>
                  <a:cubicBezTo>
                    <a:pt x="3" y="2"/>
                    <a:pt x="1" y="2"/>
                    <a:pt x="0" y="2"/>
                  </a:cubicBezTo>
                  <a:cubicBezTo>
                    <a:pt x="0" y="0"/>
                    <a:pt x="3" y="0"/>
                    <a:pt x="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3" name="Freeform 428"/>
            <p:cNvSpPr/>
            <p:nvPr/>
          </p:nvSpPr>
          <p:spPr bwMode="auto">
            <a:xfrm>
              <a:off x="3370263" y="3568700"/>
              <a:ext cx="22225" cy="12700"/>
            </a:xfrm>
            <a:custGeom>
              <a:avLst/>
              <a:gdLst>
                <a:gd name="T0" fmla="*/ 5 w 7"/>
                <a:gd name="T1" fmla="*/ 3 h 4"/>
                <a:gd name="T2" fmla="*/ 0 w 7"/>
                <a:gd name="T3" fmla="*/ 4 h 4"/>
                <a:gd name="T4" fmla="*/ 5 w 7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4">
                  <a:moveTo>
                    <a:pt x="5" y="3"/>
                  </a:moveTo>
                  <a:cubicBezTo>
                    <a:pt x="4" y="4"/>
                    <a:pt x="2" y="4"/>
                    <a:pt x="0" y="4"/>
                  </a:cubicBezTo>
                  <a:cubicBezTo>
                    <a:pt x="0" y="2"/>
                    <a:pt x="7" y="0"/>
                    <a:pt x="5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4" name="Freeform 429"/>
            <p:cNvSpPr/>
            <p:nvPr/>
          </p:nvSpPr>
          <p:spPr bwMode="auto">
            <a:xfrm>
              <a:off x="3348038" y="3571875"/>
              <a:ext cx="12700" cy="9525"/>
            </a:xfrm>
            <a:custGeom>
              <a:avLst/>
              <a:gdLst>
                <a:gd name="T0" fmla="*/ 4 w 4"/>
                <a:gd name="T1" fmla="*/ 2 h 3"/>
                <a:gd name="T2" fmla="*/ 1 w 4"/>
                <a:gd name="T3" fmla="*/ 3 h 3"/>
                <a:gd name="T4" fmla="*/ 0 w 4"/>
                <a:gd name="T5" fmla="*/ 1 h 3"/>
                <a:gd name="T6" fmla="*/ 4 w 4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4" y="2"/>
                  </a:moveTo>
                  <a:cubicBezTo>
                    <a:pt x="4" y="3"/>
                    <a:pt x="2" y="3"/>
                    <a:pt x="1" y="3"/>
                  </a:cubicBezTo>
                  <a:cubicBezTo>
                    <a:pt x="1" y="2"/>
                    <a:pt x="0" y="2"/>
                    <a:pt x="0" y="1"/>
                  </a:cubicBezTo>
                  <a:cubicBezTo>
                    <a:pt x="1" y="0"/>
                    <a:pt x="3" y="1"/>
                    <a:pt x="4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5" name="Freeform 430"/>
            <p:cNvSpPr>
              <a:spLocks noEditPoints="1"/>
            </p:cNvSpPr>
            <p:nvPr/>
          </p:nvSpPr>
          <p:spPr bwMode="auto">
            <a:xfrm>
              <a:off x="3159125" y="3581400"/>
              <a:ext cx="44450" cy="33338"/>
            </a:xfrm>
            <a:custGeom>
              <a:avLst/>
              <a:gdLst>
                <a:gd name="T0" fmla="*/ 8 w 14"/>
                <a:gd name="T1" fmla="*/ 1 h 11"/>
                <a:gd name="T2" fmla="*/ 1 w 14"/>
                <a:gd name="T3" fmla="*/ 3 h 11"/>
                <a:gd name="T4" fmla="*/ 8 w 14"/>
                <a:gd name="T5" fmla="*/ 1 h 11"/>
                <a:gd name="T6" fmla="*/ 3 w 14"/>
                <a:gd name="T7" fmla="*/ 4 h 11"/>
                <a:gd name="T8" fmla="*/ 7 w 14"/>
                <a:gd name="T9" fmla="*/ 5 h 11"/>
                <a:gd name="T10" fmla="*/ 7 w 14"/>
                <a:gd name="T11" fmla="*/ 3 h 11"/>
                <a:gd name="T12" fmla="*/ 3 w 14"/>
                <a:gd name="T13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1">
                  <a:moveTo>
                    <a:pt x="8" y="1"/>
                  </a:moveTo>
                  <a:cubicBezTo>
                    <a:pt x="14" y="8"/>
                    <a:pt x="0" y="11"/>
                    <a:pt x="1" y="3"/>
                  </a:cubicBezTo>
                  <a:cubicBezTo>
                    <a:pt x="1" y="0"/>
                    <a:pt x="5" y="0"/>
                    <a:pt x="8" y="1"/>
                  </a:cubicBezTo>
                  <a:close/>
                  <a:moveTo>
                    <a:pt x="3" y="4"/>
                  </a:moveTo>
                  <a:cubicBezTo>
                    <a:pt x="3" y="6"/>
                    <a:pt x="5" y="7"/>
                    <a:pt x="7" y="5"/>
                  </a:cubicBezTo>
                  <a:cubicBezTo>
                    <a:pt x="7" y="4"/>
                    <a:pt x="7" y="4"/>
                    <a:pt x="7" y="3"/>
                  </a:cubicBezTo>
                  <a:cubicBezTo>
                    <a:pt x="5" y="3"/>
                    <a:pt x="4" y="3"/>
                    <a:pt x="3" y="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6" name="Freeform 431"/>
            <p:cNvSpPr>
              <a:spLocks noEditPoints="1"/>
            </p:cNvSpPr>
            <p:nvPr/>
          </p:nvSpPr>
          <p:spPr bwMode="auto">
            <a:xfrm>
              <a:off x="3282950" y="3448050"/>
              <a:ext cx="250825" cy="173038"/>
            </a:xfrm>
            <a:custGeom>
              <a:avLst/>
              <a:gdLst>
                <a:gd name="T0" fmla="*/ 68 w 80"/>
                <a:gd name="T1" fmla="*/ 8 h 55"/>
                <a:gd name="T2" fmla="*/ 73 w 80"/>
                <a:gd name="T3" fmla="*/ 18 h 55"/>
                <a:gd name="T4" fmla="*/ 74 w 80"/>
                <a:gd name="T5" fmla="*/ 27 h 55"/>
                <a:gd name="T6" fmla="*/ 73 w 80"/>
                <a:gd name="T7" fmla="*/ 37 h 55"/>
                <a:gd name="T8" fmla="*/ 68 w 80"/>
                <a:gd name="T9" fmla="*/ 44 h 55"/>
                <a:gd name="T10" fmla="*/ 58 w 80"/>
                <a:gd name="T11" fmla="*/ 49 h 55"/>
                <a:gd name="T12" fmla="*/ 45 w 80"/>
                <a:gd name="T13" fmla="*/ 52 h 55"/>
                <a:gd name="T14" fmla="*/ 34 w 80"/>
                <a:gd name="T15" fmla="*/ 55 h 55"/>
                <a:gd name="T16" fmla="*/ 27 w 80"/>
                <a:gd name="T17" fmla="*/ 50 h 55"/>
                <a:gd name="T18" fmla="*/ 18 w 80"/>
                <a:gd name="T19" fmla="*/ 49 h 55"/>
                <a:gd name="T20" fmla="*/ 8 w 80"/>
                <a:gd name="T21" fmla="*/ 50 h 55"/>
                <a:gd name="T22" fmla="*/ 1 w 80"/>
                <a:gd name="T23" fmla="*/ 35 h 55"/>
                <a:gd name="T24" fmla="*/ 3 w 80"/>
                <a:gd name="T25" fmla="*/ 25 h 55"/>
                <a:gd name="T26" fmla="*/ 10 w 80"/>
                <a:gd name="T27" fmla="*/ 20 h 55"/>
                <a:gd name="T28" fmla="*/ 21 w 80"/>
                <a:gd name="T29" fmla="*/ 14 h 55"/>
                <a:gd name="T30" fmla="*/ 35 w 80"/>
                <a:gd name="T31" fmla="*/ 11 h 55"/>
                <a:gd name="T32" fmla="*/ 46 w 80"/>
                <a:gd name="T33" fmla="*/ 9 h 55"/>
                <a:gd name="T34" fmla="*/ 52 w 80"/>
                <a:gd name="T35" fmla="*/ 2 h 55"/>
                <a:gd name="T36" fmla="*/ 65 w 80"/>
                <a:gd name="T37" fmla="*/ 1 h 55"/>
                <a:gd name="T38" fmla="*/ 63 w 80"/>
                <a:gd name="T39" fmla="*/ 9 h 55"/>
                <a:gd name="T40" fmla="*/ 69 w 80"/>
                <a:gd name="T41" fmla="*/ 27 h 55"/>
                <a:gd name="T42" fmla="*/ 61 w 80"/>
                <a:gd name="T43" fmla="*/ 39 h 55"/>
                <a:gd name="T44" fmla="*/ 70 w 80"/>
                <a:gd name="T45" fmla="*/ 42 h 55"/>
                <a:gd name="T46" fmla="*/ 77 w 80"/>
                <a:gd name="T47" fmla="*/ 32 h 55"/>
                <a:gd name="T48" fmla="*/ 75 w 80"/>
                <a:gd name="T49" fmla="*/ 22 h 55"/>
                <a:gd name="T50" fmla="*/ 73 w 80"/>
                <a:gd name="T51" fmla="*/ 12 h 55"/>
                <a:gd name="T52" fmla="*/ 64 w 80"/>
                <a:gd name="T53" fmla="*/ 4 h 55"/>
                <a:gd name="T54" fmla="*/ 9 w 80"/>
                <a:gd name="T55" fmla="*/ 28 h 55"/>
                <a:gd name="T56" fmla="*/ 9 w 80"/>
                <a:gd name="T57" fmla="*/ 32 h 55"/>
                <a:gd name="T58" fmla="*/ 12 w 80"/>
                <a:gd name="T59" fmla="*/ 36 h 55"/>
                <a:gd name="T60" fmla="*/ 10 w 80"/>
                <a:gd name="T61" fmla="*/ 49 h 55"/>
                <a:gd name="T62" fmla="*/ 23 w 80"/>
                <a:gd name="T63" fmla="*/ 52 h 55"/>
                <a:gd name="T64" fmla="*/ 18 w 80"/>
                <a:gd name="T65" fmla="*/ 44 h 55"/>
                <a:gd name="T66" fmla="*/ 13 w 80"/>
                <a:gd name="T67" fmla="*/ 23 h 55"/>
                <a:gd name="T68" fmla="*/ 23 w 80"/>
                <a:gd name="T69" fmla="*/ 19 h 55"/>
                <a:gd name="T70" fmla="*/ 57 w 80"/>
                <a:gd name="T71" fmla="*/ 8 h 55"/>
                <a:gd name="T72" fmla="*/ 49 w 80"/>
                <a:gd name="T73" fmla="*/ 12 h 55"/>
                <a:gd name="T74" fmla="*/ 36 w 80"/>
                <a:gd name="T75" fmla="*/ 15 h 55"/>
                <a:gd name="T76" fmla="*/ 23 w 80"/>
                <a:gd name="T77" fmla="*/ 17 h 55"/>
                <a:gd name="T78" fmla="*/ 11 w 80"/>
                <a:gd name="T79" fmla="*/ 21 h 55"/>
                <a:gd name="T80" fmla="*/ 9 w 80"/>
                <a:gd name="T81" fmla="*/ 28 h 55"/>
                <a:gd name="T82" fmla="*/ 17 w 80"/>
                <a:gd name="T83" fmla="*/ 22 h 55"/>
                <a:gd name="T84" fmla="*/ 17 w 80"/>
                <a:gd name="T85" fmla="*/ 37 h 55"/>
                <a:gd name="T86" fmla="*/ 53 w 80"/>
                <a:gd name="T87" fmla="*/ 38 h 55"/>
                <a:gd name="T88" fmla="*/ 67 w 80"/>
                <a:gd name="T89" fmla="*/ 28 h 55"/>
                <a:gd name="T90" fmla="*/ 57 w 80"/>
                <a:gd name="T91" fmla="*/ 12 h 55"/>
                <a:gd name="T92" fmla="*/ 41 w 80"/>
                <a:gd name="T93" fmla="*/ 44 h 55"/>
                <a:gd name="T94" fmla="*/ 50 w 80"/>
                <a:gd name="T95" fmla="*/ 42 h 55"/>
                <a:gd name="T96" fmla="*/ 61 w 80"/>
                <a:gd name="T97" fmla="*/ 39 h 55"/>
                <a:gd name="T98" fmla="*/ 33 w 80"/>
                <a:gd name="T99" fmla="*/ 5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80" h="55">
                  <a:moveTo>
                    <a:pt x="65" y="1"/>
                  </a:moveTo>
                  <a:cubicBezTo>
                    <a:pt x="67" y="3"/>
                    <a:pt x="67" y="6"/>
                    <a:pt x="68" y="8"/>
                  </a:cubicBezTo>
                  <a:cubicBezTo>
                    <a:pt x="70" y="9"/>
                    <a:pt x="72" y="10"/>
                    <a:pt x="75" y="10"/>
                  </a:cubicBezTo>
                  <a:cubicBezTo>
                    <a:pt x="76" y="12"/>
                    <a:pt x="73" y="15"/>
                    <a:pt x="73" y="18"/>
                  </a:cubicBezTo>
                  <a:cubicBezTo>
                    <a:pt x="74" y="20"/>
                    <a:pt x="76" y="20"/>
                    <a:pt x="78" y="20"/>
                  </a:cubicBezTo>
                  <a:cubicBezTo>
                    <a:pt x="80" y="24"/>
                    <a:pt x="75" y="24"/>
                    <a:pt x="74" y="27"/>
                  </a:cubicBezTo>
                  <a:cubicBezTo>
                    <a:pt x="75" y="29"/>
                    <a:pt x="80" y="30"/>
                    <a:pt x="80" y="33"/>
                  </a:cubicBezTo>
                  <a:cubicBezTo>
                    <a:pt x="80" y="35"/>
                    <a:pt x="75" y="35"/>
                    <a:pt x="73" y="37"/>
                  </a:cubicBezTo>
                  <a:cubicBezTo>
                    <a:pt x="73" y="41"/>
                    <a:pt x="72" y="43"/>
                    <a:pt x="71" y="46"/>
                  </a:cubicBezTo>
                  <a:cubicBezTo>
                    <a:pt x="69" y="46"/>
                    <a:pt x="68" y="45"/>
                    <a:pt x="68" y="44"/>
                  </a:cubicBezTo>
                  <a:cubicBezTo>
                    <a:pt x="67" y="44"/>
                    <a:pt x="63" y="44"/>
                    <a:pt x="62" y="42"/>
                  </a:cubicBezTo>
                  <a:cubicBezTo>
                    <a:pt x="60" y="44"/>
                    <a:pt x="60" y="48"/>
                    <a:pt x="58" y="49"/>
                  </a:cubicBezTo>
                  <a:cubicBezTo>
                    <a:pt x="56" y="47"/>
                    <a:pt x="54" y="46"/>
                    <a:pt x="52" y="45"/>
                  </a:cubicBezTo>
                  <a:cubicBezTo>
                    <a:pt x="48" y="46"/>
                    <a:pt x="48" y="52"/>
                    <a:pt x="45" y="52"/>
                  </a:cubicBezTo>
                  <a:cubicBezTo>
                    <a:pt x="43" y="52"/>
                    <a:pt x="43" y="48"/>
                    <a:pt x="40" y="48"/>
                  </a:cubicBezTo>
                  <a:cubicBezTo>
                    <a:pt x="37" y="48"/>
                    <a:pt x="37" y="55"/>
                    <a:pt x="34" y="55"/>
                  </a:cubicBezTo>
                  <a:cubicBezTo>
                    <a:pt x="32" y="55"/>
                    <a:pt x="32" y="52"/>
                    <a:pt x="30" y="51"/>
                  </a:cubicBezTo>
                  <a:cubicBezTo>
                    <a:pt x="29" y="51"/>
                    <a:pt x="28" y="51"/>
                    <a:pt x="27" y="50"/>
                  </a:cubicBezTo>
                  <a:cubicBezTo>
                    <a:pt x="26" y="52"/>
                    <a:pt x="24" y="54"/>
                    <a:pt x="23" y="55"/>
                  </a:cubicBezTo>
                  <a:cubicBezTo>
                    <a:pt x="20" y="55"/>
                    <a:pt x="20" y="51"/>
                    <a:pt x="18" y="49"/>
                  </a:cubicBezTo>
                  <a:cubicBezTo>
                    <a:pt x="14" y="48"/>
                    <a:pt x="13" y="52"/>
                    <a:pt x="9" y="51"/>
                  </a:cubicBezTo>
                  <a:cubicBezTo>
                    <a:pt x="8" y="51"/>
                    <a:pt x="8" y="51"/>
                    <a:pt x="8" y="50"/>
                  </a:cubicBezTo>
                  <a:cubicBezTo>
                    <a:pt x="8" y="46"/>
                    <a:pt x="10" y="42"/>
                    <a:pt x="9" y="38"/>
                  </a:cubicBezTo>
                  <a:cubicBezTo>
                    <a:pt x="7" y="37"/>
                    <a:pt x="4" y="36"/>
                    <a:pt x="1" y="35"/>
                  </a:cubicBezTo>
                  <a:cubicBezTo>
                    <a:pt x="1" y="31"/>
                    <a:pt x="4" y="31"/>
                    <a:pt x="7" y="30"/>
                  </a:cubicBezTo>
                  <a:cubicBezTo>
                    <a:pt x="5" y="29"/>
                    <a:pt x="5" y="27"/>
                    <a:pt x="3" y="25"/>
                  </a:cubicBezTo>
                  <a:cubicBezTo>
                    <a:pt x="2" y="23"/>
                    <a:pt x="0" y="22"/>
                    <a:pt x="2" y="19"/>
                  </a:cubicBezTo>
                  <a:cubicBezTo>
                    <a:pt x="5" y="19"/>
                    <a:pt x="8" y="19"/>
                    <a:pt x="10" y="20"/>
                  </a:cubicBezTo>
                  <a:cubicBezTo>
                    <a:pt x="11" y="17"/>
                    <a:pt x="11" y="13"/>
                    <a:pt x="14" y="11"/>
                  </a:cubicBezTo>
                  <a:cubicBezTo>
                    <a:pt x="17" y="12"/>
                    <a:pt x="19" y="15"/>
                    <a:pt x="21" y="14"/>
                  </a:cubicBezTo>
                  <a:cubicBezTo>
                    <a:pt x="24" y="14"/>
                    <a:pt x="24" y="10"/>
                    <a:pt x="25" y="8"/>
                  </a:cubicBezTo>
                  <a:cubicBezTo>
                    <a:pt x="29" y="9"/>
                    <a:pt x="31" y="12"/>
                    <a:pt x="35" y="11"/>
                  </a:cubicBezTo>
                  <a:cubicBezTo>
                    <a:pt x="37" y="10"/>
                    <a:pt x="37" y="8"/>
                    <a:pt x="38" y="6"/>
                  </a:cubicBezTo>
                  <a:cubicBezTo>
                    <a:pt x="42" y="4"/>
                    <a:pt x="43" y="9"/>
                    <a:pt x="46" y="9"/>
                  </a:cubicBezTo>
                  <a:cubicBezTo>
                    <a:pt x="48" y="8"/>
                    <a:pt x="47" y="7"/>
                    <a:pt x="48" y="6"/>
                  </a:cubicBezTo>
                  <a:cubicBezTo>
                    <a:pt x="49" y="5"/>
                    <a:pt x="51" y="3"/>
                    <a:pt x="52" y="2"/>
                  </a:cubicBezTo>
                  <a:cubicBezTo>
                    <a:pt x="54" y="3"/>
                    <a:pt x="55" y="6"/>
                    <a:pt x="58" y="6"/>
                  </a:cubicBezTo>
                  <a:cubicBezTo>
                    <a:pt x="61" y="5"/>
                    <a:pt x="62" y="0"/>
                    <a:pt x="65" y="1"/>
                  </a:cubicBezTo>
                  <a:close/>
                  <a:moveTo>
                    <a:pt x="60" y="8"/>
                  </a:moveTo>
                  <a:cubicBezTo>
                    <a:pt x="61" y="8"/>
                    <a:pt x="62" y="8"/>
                    <a:pt x="63" y="9"/>
                  </a:cubicBezTo>
                  <a:cubicBezTo>
                    <a:pt x="64" y="10"/>
                    <a:pt x="64" y="11"/>
                    <a:pt x="65" y="11"/>
                  </a:cubicBezTo>
                  <a:cubicBezTo>
                    <a:pt x="67" y="17"/>
                    <a:pt x="68" y="21"/>
                    <a:pt x="69" y="27"/>
                  </a:cubicBezTo>
                  <a:cubicBezTo>
                    <a:pt x="70" y="29"/>
                    <a:pt x="70" y="32"/>
                    <a:pt x="70" y="34"/>
                  </a:cubicBezTo>
                  <a:cubicBezTo>
                    <a:pt x="69" y="38"/>
                    <a:pt x="65" y="38"/>
                    <a:pt x="61" y="39"/>
                  </a:cubicBezTo>
                  <a:cubicBezTo>
                    <a:pt x="63" y="39"/>
                    <a:pt x="63" y="41"/>
                    <a:pt x="64" y="41"/>
                  </a:cubicBezTo>
                  <a:cubicBezTo>
                    <a:pt x="65" y="42"/>
                    <a:pt x="68" y="42"/>
                    <a:pt x="70" y="42"/>
                  </a:cubicBezTo>
                  <a:cubicBezTo>
                    <a:pt x="73" y="40"/>
                    <a:pt x="68" y="36"/>
                    <a:pt x="71" y="34"/>
                  </a:cubicBezTo>
                  <a:cubicBezTo>
                    <a:pt x="73" y="34"/>
                    <a:pt x="76" y="33"/>
                    <a:pt x="77" y="32"/>
                  </a:cubicBezTo>
                  <a:cubicBezTo>
                    <a:pt x="75" y="29"/>
                    <a:pt x="71" y="30"/>
                    <a:pt x="71" y="28"/>
                  </a:cubicBezTo>
                  <a:cubicBezTo>
                    <a:pt x="70" y="25"/>
                    <a:pt x="74" y="25"/>
                    <a:pt x="75" y="22"/>
                  </a:cubicBezTo>
                  <a:cubicBezTo>
                    <a:pt x="73" y="21"/>
                    <a:pt x="69" y="22"/>
                    <a:pt x="69" y="18"/>
                  </a:cubicBezTo>
                  <a:cubicBezTo>
                    <a:pt x="71" y="17"/>
                    <a:pt x="72" y="15"/>
                    <a:pt x="73" y="12"/>
                  </a:cubicBezTo>
                  <a:cubicBezTo>
                    <a:pt x="71" y="11"/>
                    <a:pt x="70" y="11"/>
                    <a:pt x="68" y="12"/>
                  </a:cubicBezTo>
                  <a:cubicBezTo>
                    <a:pt x="66" y="10"/>
                    <a:pt x="66" y="6"/>
                    <a:pt x="64" y="4"/>
                  </a:cubicBezTo>
                  <a:cubicBezTo>
                    <a:pt x="62" y="5"/>
                    <a:pt x="61" y="6"/>
                    <a:pt x="60" y="8"/>
                  </a:cubicBezTo>
                  <a:close/>
                  <a:moveTo>
                    <a:pt x="9" y="28"/>
                  </a:moveTo>
                  <a:cubicBezTo>
                    <a:pt x="8" y="28"/>
                    <a:pt x="8" y="28"/>
                    <a:pt x="8" y="28"/>
                  </a:cubicBezTo>
                  <a:cubicBezTo>
                    <a:pt x="10" y="29"/>
                    <a:pt x="10" y="31"/>
                    <a:pt x="9" y="32"/>
                  </a:cubicBezTo>
                  <a:cubicBezTo>
                    <a:pt x="7" y="32"/>
                    <a:pt x="5" y="32"/>
                    <a:pt x="5" y="34"/>
                  </a:cubicBezTo>
                  <a:cubicBezTo>
                    <a:pt x="6" y="35"/>
                    <a:pt x="9" y="36"/>
                    <a:pt x="12" y="36"/>
                  </a:cubicBezTo>
                  <a:cubicBezTo>
                    <a:pt x="13" y="37"/>
                    <a:pt x="11" y="40"/>
                    <a:pt x="11" y="40"/>
                  </a:cubicBezTo>
                  <a:cubicBezTo>
                    <a:pt x="10" y="43"/>
                    <a:pt x="10" y="46"/>
                    <a:pt x="10" y="49"/>
                  </a:cubicBezTo>
                  <a:cubicBezTo>
                    <a:pt x="13" y="50"/>
                    <a:pt x="15" y="46"/>
                    <a:pt x="17" y="45"/>
                  </a:cubicBezTo>
                  <a:cubicBezTo>
                    <a:pt x="19" y="48"/>
                    <a:pt x="21" y="50"/>
                    <a:pt x="23" y="52"/>
                  </a:cubicBezTo>
                  <a:cubicBezTo>
                    <a:pt x="25" y="51"/>
                    <a:pt x="26" y="48"/>
                    <a:pt x="26" y="45"/>
                  </a:cubicBezTo>
                  <a:cubicBezTo>
                    <a:pt x="24" y="46"/>
                    <a:pt x="21" y="45"/>
                    <a:pt x="18" y="44"/>
                  </a:cubicBezTo>
                  <a:cubicBezTo>
                    <a:pt x="15" y="40"/>
                    <a:pt x="16" y="35"/>
                    <a:pt x="15" y="30"/>
                  </a:cubicBezTo>
                  <a:cubicBezTo>
                    <a:pt x="14" y="27"/>
                    <a:pt x="13" y="25"/>
                    <a:pt x="13" y="23"/>
                  </a:cubicBezTo>
                  <a:cubicBezTo>
                    <a:pt x="13" y="22"/>
                    <a:pt x="14" y="22"/>
                    <a:pt x="14" y="21"/>
                  </a:cubicBezTo>
                  <a:cubicBezTo>
                    <a:pt x="16" y="19"/>
                    <a:pt x="20" y="20"/>
                    <a:pt x="23" y="19"/>
                  </a:cubicBezTo>
                  <a:cubicBezTo>
                    <a:pt x="32" y="17"/>
                    <a:pt x="42" y="16"/>
                    <a:pt x="49" y="12"/>
                  </a:cubicBezTo>
                  <a:cubicBezTo>
                    <a:pt x="52" y="12"/>
                    <a:pt x="55" y="10"/>
                    <a:pt x="57" y="8"/>
                  </a:cubicBezTo>
                  <a:cubicBezTo>
                    <a:pt x="55" y="7"/>
                    <a:pt x="54" y="6"/>
                    <a:pt x="52" y="5"/>
                  </a:cubicBezTo>
                  <a:cubicBezTo>
                    <a:pt x="50" y="7"/>
                    <a:pt x="49" y="9"/>
                    <a:pt x="49" y="12"/>
                  </a:cubicBezTo>
                  <a:cubicBezTo>
                    <a:pt x="45" y="12"/>
                    <a:pt x="43" y="8"/>
                    <a:pt x="39" y="9"/>
                  </a:cubicBezTo>
                  <a:cubicBezTo>
                    <a:pt x="38" y="9"/>
                    <a:pt x="37" y="13"/>
                    <a:pt x="36" y="15"/>
                  </a:cubicBezTo>
                  <a:cubicBezTo>
                    <a:pt x="33" y="14"/>
                    <a:pt x="30" y="13"/>
                    <a:pt x="27" y="11"/>
                  </a:cubicBezTo>
                  <a:cubicBezTo>
                    <a:pt x="24" y="12"/>
                    <a:pt x="25" y="16"/>
                    <a:pt x="23" y="17"/>
                  </a:cubicBezTo>
                  <a:cubicBezTo>
                    <a:pt x="19" y="18"/>
                    <a:pt x="17" y="13"/>
                    <a:pt x="13" y="14"/>
                  </a:cubicBezTo>
                  <a:cubicBezTo>
                    <a:pt x="12" y="17"/>
                    <a:pt x="13" y="19"/>
                    <a:pt x="11" y="21"/>
                  </a:cubicBezTo>
                  <a:cubicBezTo>
                    <a:pt x="9" y="21"/>
                    <a:pt x="7" y="21"/>
                    <a:pt x="4" y="22"/>
                  </a:cubicBezTo>
                  <a:cubicBezTo>
                    <a:pt x="5" y="25"/>
                    <a:pt x="7" y="27"/>
                    <a:pt x="9" y="28"/>
                  </a:cubicBezTo>
                  <a:close/>
                  <a:moveTo>
                    <a:pt x="57" y="12"/>
                  </a:moveTo>
                  <a:cubicBezTo>
                    <a:pt x="46" y="18"/>
                    <a:pt x="31" y="20"/>
                    <a:pt x="17" y="22"/>
                  </a:cubicBezTo>
                  <a:cubicBezTo>
                    <a:pt x="14" y="24"/>
                    <a:pt x="16" y="28"/>
                    <a:pt x="17" y="32"/>
                  </a:cubicBezTo>
                  <a:cubicBezTo>
                    <a:pt x="17" y="34"/>
                    <a:pt x="17" y="36"/>
                    <a:pt x="17" y="37"/>
                  </a:cubicBezTo>
                  <a:cubicBezTo>
                    <a:pt x="19" y="44"/>
                    <a:pt x="23" y="43"/>
                    <a:pt x="30" y="42"/>
                  </a:cubicBezTo>
                  <a:cubicBezTo>
                    <a:pt x="39" y="41"/>
                    <a:pt x="44" y="40"/>
                    <a:pt x="53" y="38"/>
                  </a:cubicBezTo>
                  <a:cubicBezTo>
                    <a:pt x="57" y="37"/>
                    <a:pt x="66" y="37"/>
                    <a:pt x="67" y="34"/>
                  </a:cubicBezTo>
                  <a:cubicBezTo>
                    <a:pt x="68" y="33"/>
                    <a:pt x="68" y="30"/>
                    <a:pt x="67" y="28"/>
                  </a:cubicBezTo>
                  <a:cubicBezTo>
                    <a:pt x="67" y="23"/>
                    <a:pt x="65" y="15"/>
                    <a:pt x="63" y="11"/>
                  </a:cubicBezTo>
                  <a:cubicBezTo>
                    <a:pt x="61" y="11"/>
                    <a:pt x="59" y="12"/>
                    <a:pt x="57" y="12"/>
                  </a:cubicBezTo>
                  <a:close/>
                  <a:moveTo>
                    <a:pt x="33" y="51"/>
                  </a:moveTo>
                  <a:cubicBezTo>
                    <a:pt x="37" y="50"/>
                    <a:pt x="37" y="45"/>
                    <a:pt x="41" y="44"/>
                  </a:cubicBezTo>
                  <a:cubicBezTo>
                    <a:pt x="42" y="46"/>
                    <a:pt x="44" y="48"/>
                    <a:pt x="46" y="49"/>
                  </a:cubicBezTo>
                  <a:cubicBezTo>
                    <a:pt x="48" y="47"/>
                    <a:pt x="48" y="44"/>
                    <a:pt x="50" y="42"/>
                  </a:cubicBezTo>
                  <a:cubicBezTo>
                    <a:pt x="53" y="43"/>
                    <a:pt x="55" y="45"/>
                    <a:pt x="58" y="46"/>
                  </a:cubicBezTo>
                  <a:cubicBezTo>
                    <a:pt x="59" y="45"/>
                    <a:pt x="60" y="41"/>
                    <a:pt x="61" y="39"/>
                  </a:cubicBezTo>
                  <a:cubicBezTo>
                    <a:pt x="50" y="42"/>
                    <a:pt x="37" y="43"/>
                    <a:pt x="27" y="45"/>
                  </a:cubicBezTo>
                  <a:cubicBezTo>
                    <a:pt x="31" y="47"/>
                    <a:pt x="30" y="49"/>
                    <a:pt x="33" y="5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7" name="Freeform 432"/>
            <p:cNvSpPr>
              <a:spLocks noEditPoints="1"/>
            </p:cNvSpPr>
            <p:nvPr/>
          </p:nvSpPr>
          <p:spPr bwMode="auto">
            <a:xfrm>
              <a:off x="2897188" y="2879725"/>
              <a:ext cx="1003300" cy="1027113"/>
            </a:xfrm>
            <a:custGeom>
              <a:avLst/>
              <a:gdLst>
                <a:gd name="T0" fmla="*/ 261 w 318"/>
                <a:gd name="T1" fmla="*/ 278 h 325"/>
                <a:gd name="T2" fmla="*/ 72 w 318"/>
                <a:gd name="T3" fmla="*/ 325 h 325"/>
                <a:gd name="T4" fmla="*/ 21 w 318"/>
                <a:gd name="T5" fmla="*/ 205 h 325"/>
                <a:gd name="T6" fmla="*/ 82 w 318"/>
                <a:gd name="T7" fmla="*/ 77 h 325"/>
                <a:gd name="T8" fmla="*/ 154 w 318"/>
                <a:gd name="T9" fmla="*/ 49 h 325"/>
                <a:gd name="T10" fmla="*/ 105 w 318"/>
                <a:gd name="T11" fmla="*/ 21 h 325"/>
                <a:gd name="T12" fmla="*/ 210 w 318"/>
                <a:gd name="T13" fmla="*/ 3 h 325"/>
                <a:gd name="T14" fmla="*/ 289 w 318"/>
                <a:gd name="T15" fmla="*/ 101 h 325"/>
                <a:gd name="T16" fmla="*/ 236 w 318"/>
                <a:gd name="T17" fmla="*/ 237 h 325"/>
                <a:gd name="T18" fmla="*/ 123 w 318"/>
                <a:gd name="T19" fmla="*/ 54 h 325"/>
                <a:gd name="T20" fmla="*/ 276 w 318"/>
                <a:gd name="T21" fmla="*/ 65 h 325"/>
                <a:gd name="T22" fmla="*/ 160 w 318"/>
                <a:gd name="T23" fmla="*/ 14 h 325"/>
                <a:gd name="T24" fmla="*/ 190 w 318"/>
                <a:gd name="T25" fmla="*/ 43 h 325"/>
                <a:gd name="T26" fmla="*/ 53 w 318"/>
                <a:gd name="T27" fmla="*/ 88 h 325"/>
                <a:gd name="T28" fmla="*/ 133 w 318"/>
                <a:gd name="T29" fmla="*/ 101 h 325"/>
                <a:gd name="T30" fmla="*/ 278 w 318"/>
                <a:gd name="T31" fmla="*/ 72 h 325"/>
                <a:gd name="T32" fmla="*/ 279 w 318"/>
                <a:gd name="T33" fmla="*/ 102 h 325"/>
                <a:gd name="T34" fmla="*/ 218 w 318"/>
                <a:gd name="T35" fmla="*/ 6 h 325"/>
                <a:gd name="T36" fmla="*/ 106 w 318"/>
                <a:gd name="T37" fmla="*/ 53 h 325"/>
                <a:gd name="T38" fmla="*/ 193 w 318"/>
                <a:gd name="T39" fmla="*/ 45 h 325"/>
                <a:gd name="T40" fmla="*/ 188 w 318"/>
                <a:gd name="T41" fmla="*/ 63 h 325"/>
                <a:gd name="T42" fmla="*/ 185 w 318"/>
                <a:gd name="T43" fmla="*/ 52 h 325"/>
                <a:gd name="T44" fmla="*/ 210 w 318"/>
                <a:gd name="T45" fmla="*/ 153 h 325"/>
                <a:gd name="T46" fmla="*/ 253 w 318"/>
                <a:gd name="T47" fmla="*/ 215 h 325"/>
                <a:gd name="T48" fmla="*/ 281 w 318"/>
                <a:gd name="T49" fmla="*/ 151 h 325"/>
                <a:gd name="T50" fmla="*/ 122 w 318"/>
                <a:gd name="T51" fmla="*/ 106 h 325"/>
                <a:gd name="T52" fmla="*/ 18 w 318"/>
                <a:gd name="T53" fmla="*/ 185 h 325"/>
                <a:gd name="T54" fmla="*/ 71 w 318"/>
                <a:gd name="T55" fmla="*/ 198 h 325"/>
                <a:gd name="T56" fmla="*/ 74 w 318"/>
                <a:gd name="T57" fmla="*/ 227 h 325"/>
                <a:gd name="T58" fmla="*/ 102 w 318"/>
                <a:gd name="T59" fmla="*/ 231 h 325"/>
                <a:gd name="T60" fmla="*/ 216 w 318"/>
                <a:gd name="T61" fmla="*/ 210 h 325"/>
                <a:gd name="T62" fmla="*/ 46 w 318"/>
                <a:gd name="T63" fmla="*/ 88 h 325"/>
                <a:gd name="T64" fmla="*/ 28 w 318"/>
                <a:gd name="T65" fmla="*/ 128 h 325"/>
                <a:gd name="T66" fmla="*/ 19 w 318"/>
                <a:gd name="T67" fmla="*/ 94 h 325"/>
                <a:gd name="T68" fmla="*/ 276 w 318"/>
                <a:gd name="T69" fmla="*/ 107 h 325"/>
                <a:gd name="T70" fmla="*/ 281 w 318"/>
                <a:gd name="T71" fmla="*/ 111 h 325"/>
                <a:gd name="T72" fmla="*/ 306 w 318"/>
                <a:gd name="T73" fmla="*/ 239 h 325"/>
                <a:gd name="T74" fmla="*/ 307 w 318"/>
                <a:gd name="T75" fmla="*/ 211 h 325"/>
                <a:gd name="T76" fmla="*/ 275 w 318"/>
                <a:gd name="T77" fmla="*/ 114 h 325"/>
                <a:gd name="T78" fmla="*/ 220 w 318"/>
                <a:gd name="T79" fmla="*/ 201 h 325"/>
                <a:gd name="T80" fmla="*/ 76 w 318"/>
                <a:gd name="T81" fmla="*/ 192 h 325"/>
                <a:gd name="T82" fmla="*/ 222 w 318"/>
                <a:gd name="T83" fmla="*/ 237 h 325"/>
                <a:gd name="T84" fmla="*/ 249 w 318"/>
                <a:gd name="T85" fmla="*/ 227 h 325"/>
                <a:gd name="T86" fmla="*/ 56 w 318"/>
                <a:gd name="T87" fmla="*/ 280 h 325"/>
                <a:gd name="T88" fmla="*/ 150 w 318"/>
                <a:gd name="T89" fmla="*/ 306 h 325"/>
                <a:gd name="T90" fmla="*/ 298 w 318"/>
                <a:gd name="T91" fmla="*/ 251 h 325"/>
                <a:gd name="T92" fmla="*/ 250 w 318"/>
                <a:gd name="T93" fmla="*/ 239 h 325"/>
                <a:gd name="T94" fmla="*/ 226 w 318"/>
                <a:gd name="T95" fmla="*/ 246 h 325"/>
                <a:gd name="T96" fmla="*/ 88 w 318"/>
                <a:gd name="T97" fmla="*/ 289 h 325"/>
                <a:gd name="T98" fmla="*/ 234 w 318"/>
                <a:gd name="T99" fmla="*/ 231 h 325"/>
                <a:gd name="T100" fmla="*/ 94 w 318"/>
                <a:gd name="T101" fmla="*/ 235 h 325"/>
                <a:gd name="T102" fmla="*/ 84 w 318"/>
                <a:gd name="T103" fmla="*/ 266 h 325"/>
                <a:gd name="T104" fmla="*/ 101 w 318"/>
                <a:gd name="T105" fmla="*/ 267 h 325"/>
                <a:gd name="T106" fmla="*/ 236 w 318"/>
                <a:gd name="T107" fmla="*/ 245 h 325"/>
                <a:gd name="T108" fmla="*/ 82 w 318"/>
                <a:gd name="T109" fmla="*/ 245 h 325"/>
                <a:gd name="T110" fmla="*/ 86 w 318"/>
                <a:gd name="T111" fmla="*/ 244 h 325"/>
                <a:gd name="T112" fmla="*/ 98 w 318"/>
                <a:gd name="T113" fmla="*/ 262 h 325"/>
                <a:gd name="T114" fmla="*/ 101 w 318"/>
                <a:gd name="T115" fmla="*/ 294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18" h="325">
                  <a:moveTo>
                    <a:pt x="285" y="121"/>
                  </a:moveTo>
                  <a:cubicBezTo>
                    <a:pt x="287" y="136"/>
                    <a:pt x="292" y="151"/>
                    <a:pt x="296" y="164"/>
                  </a:cubicBezTo>
                  <a:cubicBezTo>
                    <a:pt x="305" y="191"/>
                    <a:pt x="312" y="225"/>
                    <a:pt x="318" y="254"/>
                  </a:cubicBezTo>
                  <a:cubicBezTo>
                    <a:pt x="318" y="258"/>
                    <a:pt x="315" y="260"/>
                    <a:pt x="311" y="258"/>
                  </a:cubicBezTo>
                  <a:cubicBezTo>
                    <a:pt x="310" y="259"/>
                    <a:pt x="309" y="262"/>
                    <a:pt x="308" y="264"/>
                  </a:cubicBezTo>
                  <a:cubicBezTo>
                    <a:pt x="305" y="264"/>
                    <a:pt x="304" y="267"/>
                    <a:pt x="300" y="266"/>
                  </a:cubicBezTo>
                  <a:cubicBezTo>
                    <a:pt x="300" y="269"/>
                    <a:pt x="298" y="269"/>
                    <a:pt x="296" y="271"/>
                  </a:cubicBezTo>
                  <a:cubicBezTo>
                    <a:pt x="285" y="273"/>
                    <a:pt x="274" y="275"/>
                    <a:pt x="261" y="278"/>
                  </a:cubicBezTo>
                  <a:cubicBezTo>
                    <a:pt x="257" y="279"/>
                    <a:pt x="253" y="280"/>
                    <a:pt x="248" y="281"/>
                  </a:cubicBezTo>
                  <a:cubicBezTo>
                    <a:pt x="240" y="283"/>
                    <a:pt x="231" y="284"/>
                    <a:pt x="223" y="287"/>
                  </a:cubicBezTo>
                  <a:cubicBezTo>
                    <a:pt x="215" y="289"/>
                    <a:pt x="207" y="291"/>
                    <a:pt x="199" y="294"/>
                  </a:cubicBezTo>
                  <a:cubicBezTo>
                    <a:pt x="182" y="298"/>
                    <a:pt x="166" y="304"/>
                    <a:pt x="149" y="308"/>
                  </a:cubicBezTo>
                  <a:cubicBezTo>
                    <a:pt x="132" y="311"/>
                    <a:pt x="115" y="314"/>
                    <a:pt x="98" y="318"/>
                  </a:cubicBezTo>
                  <a:cubicBezTo>
                    <a:pt x="94" y="319"/>
                    <a:pt x="90" y="320"/>
                    <a:pt x="86" y="321"/>
                  </a:cubicBezTo>
                  <a:cubicBezTo>
                    <a:pt x="82" y="323"/>
                    <a:pt x="78" y="324"/>
                    <a:pt x="74" y="324"/>
                  </a:cubicBezTo>
                  <a:cubicBezTo>
                    <a:pt x="74" y="324"/>
                    <a:pt x="73" y="325"/>
                    <a:pt x="72" y="325"/>
                  </a:cubicBezTo>
                  <a:cubicBezTo>
                    <a:pt x="70" y="324"/>
                    <a:pt x="67" y="323"/>
                    <a:pt x="65" y="321"/>
                  </a:cubicBezTo>
                  <a:cubicBezTo>
                    <a:pt x="64" y="320"/>
                    <a:pt x="62" y="315"/>
                    <a:pt x="61" y="313"/>
                  </a:cubicBezTo>
                  <a:cubicBezTo>
                    <a:pt x="59" y="308"/>
                    <a:pt x="59" y="301"/>
                    <a:pt x="57" y="294"/>
                  </a:cubicBezTo>
                  <a:cubicBezTo>
                    <a:pt x="55" y="285"/>
                    <a:pt x="53" y="276"/>
                    <a:pt x="51" y="269"/>
                  </a:cubicBezTo>
                  <a:cubicBezTo>
                    <a:pt x="47" y="271"/>
                    <a:pt x="43" y="270"/>
                    <a:pt x="38" y="268"/>
                  </a:cubicBezTo>
                  <a:cubicBezTo>
                    <a:pt x="37" y="267"/>
                    <a:pt x="37" y="266"/>
                    <a:pt x="37" y="265"/>
                  </a:cubicBezTo>
                  <a:cubicBezTo>
                    <a:pt x="36" y="263"/>
                    <a:pt x="36" y="262"/>
                    <a:pt x="35" y="259"/>
                  </a:cubicBezTo>
                  <a:cubicBezTo>
                    <a:pt x="30" y="242"/>
                    <a:pt x="26" y="223"/>
                    <a:pt x="21" y="205"/>
                  </a:cubicBezTo>
                  <a:cubicBezTo>
                    <a:pt x="18" y="195"/>
                    <a:pt x="15" y="186"/>
                    <a:pt x="13" y="176"/>
                  </a:cubicBezTo>
                  <a:cubicBezTo>
                    <a:pt x="12" y="171"/>
                    <a:pt x="10" y="166"/>
                    <a:pt x="9" y="161"/>
                  </a:cubicBezTo>
                  <a:cubicBezTo>
                    <a:pt x="7" y="152"/>
                    <a:pt x="3" y="145"/>
                    <a:pt x="7" y="136"/>
                  </a:cubicBezTo>
                  <a:cubicBezTo>
                    <a:pt x="3" y="132"/>
                    <a:pt x="0" y="121"/>
                    <a:pt x="2" y="114"/>
                  </a:cubicBezTo>
                  <a:cubicBezTo>
                    <a:pt x="3" y="109"/>
                    <a:pt x="5" y="103"/>
                    <a:pt x="7" y="100"/>
                  </a:cubicBezTo>
                  <a:cubicBezTo>
                    <a:pt x="8" y="98"/>
                    <a:pt x="12" y="96"/>
                    <a:pt x="15" y="94"/>
                  </a:cubicBezTo>
                  <a:cubicBezTo>
                    <a:pt x="19" y="92"/>
                    <a:pt x="22" y="89"/>
                    <a:pt x="25" y="88"/>
                  </a:cubicBezTo>
                  <a:cubicBezTo>
                    <a:pt x="41" y="80"/>
                    <a:pt x="63" y="78"/>
                    <a:pt x="82" y="77"/>
                  </a:cubicBezTo>
                  <a:cubicBezTo>
                    <a:pt x="88" y="77"/>
                    <a:pt x="94" y="78"/>
                    <a:pt x="99" y="79"/>
                  </a:cubicBezTo>
                  <a:cubicBezTo>
                    <a:pt x="105" y="79"/>
                    <a:pt x="111" y="80"/>
                    <a:pt x="116" y="80"/>
                  </a:cubicBezTo>
                  <a:cubicBezTo>
                    <a:pt x="137" y="83"/>
                    <a:pt x="159" y="84"/>
                    <a:pt x="175" y="76"/>
                  </a:cubicBezTo>
                  <a:cubicBezTo>
                    <a:pt x="180" y="73"/>
                    <a:pt x="185" y="69"/>
                    <a:pt x="186" y="63"/>
                  </a:cubicBezTo>
                  <a:cubicBezTo>
                    <a:pt x="186" y="61"/>
                    <a:pt x="186" y="57"/>
                    <a:pt x="185" y="56"/>
                  </a:cubicBezTo>
                  <a:cubicBezTo>
                    <a:pt x="184" y="54"/>
                    <a:pt x="179" y="52"/>
                    <a:pt x="177" y="52"/>
                  </a:cubicBezTo>
                  <a:cubicBezTo>
                    <a:pt x="175" y="51"/>
                    <a:pt x="172" y="51"/>
                    <a:pt x="169" y="51"/>
                  </a:cubicBezTo>
                  <a:cubicBezTo>
                    <a:pt x="164" y="50"/>
                    <a:pt x="159" y="49"/>
                    <a:pt x="154" y="49"/>
                  </a:cubicBezTo>
                  <a:cubicBezTo>
                    <a:pt x="150" y="49"/>
                    <a:pt x="146" y="50"/>
                    <a:pt x="142" y="51"/>
                  </a:cubicBezTo>
                  <a:cubicBezTo>
                    <a:pt x="138" y="52"/>
                    <a:pt x="135" y="53"/>
                    <a:pt x="132" y="54"/>
                  </a:cubicBezTo>
                  <a:cubicBezTo>
                    <a:pt x="126" y="56"/>
                    <a:pt x="119" y="57"/>
                    <a:pt x="111" y="58"/>
                  </a:cubicBezTo>
                  <a:cubicBezTo>
                    <a:pt x="108" y="57"/>
                    <a:pt x="107" y="57"/>
                    <a:pt x="104" y="55"/>
                  </a:cubicBezTo>
                  <a:cubicBezTo>
                    <a:pt x="100" y="53"/>
                    <a:pt x="97" y="49"/>
                    <a:pt x="95" y="44"/>
                  </a:cubicBezTo>
                  <a:cubicBezTo>
                    <a:pt x="94" y="41"/>
                    <a:pt x="94" y="36"/>
                    <a:pt x="96" y="33"/>
                  </a:cubicBezTo>
                  <a:cubicBezTo>
                    <a:pt x="96" y="32"/>
                    <a:pt x="97" y="31"/>
                    <a:pt x="98" y="29"/>
                  </a:cubicBezTo>
                  <a:cubicBezTo>
                    <a:pt x="100" y="26"/>
                    <a:pt x="101" y="24"/>
                    <a:pt x="105" y="21"/>
                  </a:cubicBezTo>
                  <a:cubicBezTo>
                    <a:pt x="110" y="17"/>
                    <a:pt x="117" y="12"/>
                    <a:pt x="124" y="10"/>
                  </a:cubicBezTo>
                  <a:cubicBezTo>
                    <a:pt x="125" y="9"/>
                    <a:pt x="128" y="9"/>
                    <a:pt x="130" y="9"/>
                  </a:cubicBezTo>
                  <a:cubicBezTo>
                    <a:pt x="136" y="8"/>
                    <a:pt x="143" y="6"/>
                    <a:pt x="149" y="4"/>
                  </a:cubicBezTo>
                  <a:cubicBezTo>
                    <a:pt x="160" y="2"/>
                    <a:pt x="169" y="1"/>
                    <a:pt x="180" y="0"/>
                  </a:cubicBezTo>
                  <a:cubicBezTo>
                    <a:pt x="183" y="0"/>
                    <a:pt x="186" y="1"/>
                    <a:pt x="188" y="0"/>
                  </a:cubicBezTo>
                  <a:cubicBezTo>
                    <a:pt x="190" y="1"/>
                    <a:pt x="194" y="0"/>
                    <a:pt x="196" y="2"/>
                  </a:cubicBezTo>
                  <a:cubicBezTo>
                    <a:pt x="200" y="3"/>
                    <a:pt x="204" y="2"/>
                    <a:pt x="208" y="2"/>
                  </a:cubicBezTo>
                  <a:cubicBezTo>
                    <a:pt x="209" y="3"/>
                    <a:pt x="209" y="3"/>
                    <a:pt x="210" y="3"/>
                  </a:cubicBezTo>
                  <a:cubicBezTo>
                    <a:pt x="211" y="3"/>
                    <a:pt x="212" y="3"/>
                    <a:pt x="213" y="3"/>
                  </a:cubicBezTo>
                  <a:cubicBezTo>
                    <a:pt x="219" y="3"/>
                    <a:pt x="225" y="5"/>
                    <a:pt x="231" y="6"/>
                  </a:cubicBezTo>
                  <a:cubicBezTo>
                    <a:pt x="234" y="7"/>
                    <a:pt x="236" y="7"/>
                    <a:pt x="239" y="8"/>
                  </a:cubicBezTo>
                  <a:cubicBezTo>
                    <a:pt x="242" y="8"/>
                    <a:pt x="245" y="11"/>
                    <a:pt x="248" y="12"/>
                  </a:cubicBezTo>
                  <a:cubicBezTo>
                    <a:pt x="251" y="14"/>
                    <a:pt x="253" y="16"/>
                    <a:pt x="256" y="17"/>
                  </a:cubicBezTo>
                  <a:cubicBezTo>
                    <a:pt x="265" y="25"/>
                    <a:pt x="273" y="33"/>
                    <a:pt x="280" y="42"/>
                  </a:cubicBezTo>
                  <a:cubicBezTo>
                    <a:pt x="284" y="50"/>
                    <a:pt x="288" y="58"/>
                    <a:pt x="291" y="67"/>
                  </a:cubicBezTo>
                  <a:cubicBezTo>
                    <a:pt x="292" y="78"/>
                    <a:pt x="293" y="88"/>
                    <a:pt x="289" y="101"/>
                  </a:cubicBezTo>
                  <a:cubicBezTo>
                    <a:pt x="291" y="107"/>
                    <a:pt x="292" y="118"/>
                    <a:pt x="285" y="121"/>
                  </a:cubicBezTo>
                  <a:close/>
                  <a:moveTo>
                    <a:pt x="237" y="238"/>
                  </a:moveTo>
                  <a:cubicBezTo>
                    <a:pt x="237" y="240"/>
                    <a:pt x="236" y="240"/>
                    <a:pt x="236" y="241"/>
                  </a:cubicBezTo>
                  <a:cubicBezTo>
                    <a:pt x="237" y="243"/>
                    <a:pt x="237" y="247"/>
                    <a:pt x="240" y="247"/>
                  </a:cubicBezTo>
                  <a:cubicBezTo>
                    <a:pt x="243" y="247"/>
                    <a:pt x="244" y="241"/>
                    <a:pt x="242" y="238"/>
                  </a:cubicBezTo>
                  <a:cubicBezTo>
                    <a:pt x="243" y="234"/>
                    <a:pt x="241" y="230"/>
                    <a:pt x="241" y="225"/>
                  </a:cubicBezTo>
                  <a:cubicBezTo>
                    <a:pt x="239" y="223"/>
                    <a:pt x="235" y="226"/>
                    <a:pt x="235" y="228"/>
                  </a:cubicBezTo>
                  <a:cubicBezTo>
                    <a:pt x="234" y="231"/>
                    <a:pt x="237" y="235"/>
                    <a:pt x="236" y="237"/>
                  </a:cubicBezTo>
                  <a:cubicBezTo>
                    <a:pt x="237" y="237"/>
                    <a:pt x="237" y="238"/>
                    <a:pt x="237" y="238"/>
                  </a:cubicBezTo>
                  <a:close/>
                  <a:moveTo>
                    <a:pt x="181" y="3"/>
                  </a:moveTo>
                  <a:cubicBezTo>
                    <a:pt x="180" y="3"/>
                    <a:pt x="179" y="3"/>
                    <a:pt x="178" y="3"/>
                  </a:cubicBezTo>
                  <a:cubicBezTo>
                    <a:pt x="168" y="4"/>
                    <a:pt x="154" y="6"/>
                    <a:pt x="144" y="8"/>
                  </a:cubicBezTo>
                  <a:cubicBezTo>
                    <a:pt x="136" y="10"/>
                    <a:pt x="128" y="13"/>
                    <a:pt x="122" y="17"/>
                  </a:cubicBezTo>
                  <a:cubicBezTo>
                    <a:pt x="120" y="18"/>
                    <a:pt x="118" y="18"/>
                    <a:pt x="116" y="19"/>
                  </a:cubicBezTo>
                  <a:cubicBezTo>
                    <a:pt x="111" y="22"/>
                    <a:pt x="103" y="30"/>
                    <a:pt x="102" y="37"/>
                  </a:cubicBezTo>
                  <a:cubicBezTo>
                    <a:pt x="101" y="50"/>
                    <a:pt x="112" y="58"/>
                    <a:pt x="123" y="54"/>
                  </a:cubicBezTo>
                  <a:cubicBezTo>
                    <a:pt x="115" y="51"/>
                    <a:pt x="117" y="37"/>
                    <a:pt x="121" y="31"/>
                  </a:cubicBezTo>
                  <a:cubicBezTo>
                    <a:pt x="124" y="27"/>
                    <a:pt x="128" y="26"/>
                    <a:pt x="130" y="23"/>
                  </a:cubicBezTo>
                  <a:cubicBezTo>
                    <a:pt x="137" y="19"/>
                    <a:pt x="145" y="16"/>
                    <a:pt x="153" y="14"/>
                  </a:cubicBezTo>
                  <a:cubicBezTo>
                    <a:pt x="161" y="12"/>
                    <a:pt x="170" y="9"/>
                    <a:pt x="177" y="8"/>
                  </a:cubicBezTo>
                  <a:cubicBezTo>
                    <a:pt x="184" y="7"/>
                    <a:pt x="191" y="7"/>
                    <a:pt x="198" y="4"/>
                  </a:cubicBezTo>
                  <a:cubicBezTo>
                    <a:pt x="192" y="4"/>
                    <a:pt x="187" y="4"/>
                    <a:pt x="181" y="3"/>
                  </a:cubicBezTo>
                  <a:close/>
                  <a:moveTo>
                    <a:pt x="278" y="72"/>
                  </a:moveTo>
                  <a:cubicBezTo>
                    <a:pt x="278" y="70"/>
                    <a:pt x="277" y="68"/>
                    <a:pt x="276" y="65"/>
                  </a:cubicBezTo>
                  <a:cubicBezTo>
                    <a:pt x="275" y="59"/>
                    <a:pt x="273" y="53"/>
                    <a:pt x="270" y="47"/>
                  </a:cubicBezTo>
                  <a:cubicBezTo>
                    <a:pt x="269" y="45"/>
                    <a:pt x="267" y="44"/>
                    <a:pt x="266" y="42"/>
                  </a:cubicBezTo>
                  <a:cubicBezTo>
                    <a:pt x="265" y="41"/>
                    <a:pt x="265" y="39"/>
                    <a:pt x="264" y="38"/>
                  </a:cubicBezTo>
                  <a:cubicBezTo>
                    <a:pt x="261" y="33"/>
                    <a:pt x="256" y="29"/>
                    <a:pt x="251" y="25"/>
                  </a:cubicBezTo>
                  <a:cubicBezTo>
                    <a:pt x="244" y="18"/>
                    <a:pt x="234" y="13"/>
                    <a:pt x="223" y="10"/>
                  </a:cubicBezTo>
                  <a:cubicBezTo>
                    <a:pt x="215" y="7"/>
                    <a:pt x="207" y="5"/>
                    <a:pt x="198" y="7"/>
                  </a:cubicBezTo>
                  <a:cubicBezTo>
                    <a:pt x="188" y="9"/>
                    <a:pt x="177" y="10"/>
                    <a:pt x="167" y="13"/>
                  </a:cubicBezTo>
                  <a:cubicBezTo>
                    <a:pt x="165" y="13"/>
                    <a:pt x="162" y="14"/>
                    <a:pt x="160" y="14"/>
                  </a:cubicBezTo>
                  <a:cubicBezTo>
                    <a:pt x="153" y="16"/>
                    <a:pt x="146" y="18"/>
                    <a:pt x="140" y="21"/>
                  </a:cubicBezTo>
                  <a:cubicBezTo>
                    <a:pt x="130" y="25"/>
                    <a:pt x="117" y="33"/>
                    <a:pt x="120" y="49"/>
                  </a:cubicBezTo>
                  <a:cubicBezTo>
                    <a:pt x="124" y="55"/>
                    <a:pt x="130" y="52"/>
                    <a:pt x="137" y="50"/>
                  </a:cubicBezTo>
                  <a:cubicBezTo>
                    <a:pt x="141" y="49"/>
                    <a:pt x="145" y="48"/>
                    <a:pt x="148" y="48"/>
                  </a:cubicBezTo>
                  <a:cubicBezTo>
                    <a:pt x="151" y="45"/>
                    <a:pt x="154" y="46"/>
                    <a:pt x="158" y="45"/>
                  </a:cubicBezTo>
                  <a:cubicBezTo>
                    <a:pt x="161" y="44"/>
                    <a:pt x="164" y="43"/>
                    <a:pt x="166" y="43"/>
                  </a:cubicBezTo>
                  <a:cubicBezTo>
                    <a:pt x="172" y="43"/>
                    <a:pt x="177" y="43"/>
                    <a:pt x="183" y="43"/>
                  </a:cubicBezTo>
                  <a:cubicBezTo>
                    <a:pt x="185" y="43"/>
                    <a:pt x="188" y="43"/>
                    <a:pt x="190" y="43"/>
                  </a:cubicBezTo>
                  <a:cubicBezTo>
                    <a:pt x="193" y="43"/>
                    <a:pt x="196" y="43"/>
                    <a:pt x="198" y="44"/>
                  </a:cubicBezTo>
                  <a:cubicBezTo>
                    <a:pt x="200" y="45"/>
                    <a:pt x="203" y="51"/>
                    <a:pt x="204" y="55"/>
                  </a:cubicBezTo>
                  <a:cubicBezTo>
                    <a:pt x="208" y="65"/>
                    <a:pt x="205" y="76"/>
                    <a:pt x="198" y="79"/>
                  </a:cubicBezTo>
                  <a:cubicBezTo>
                    <a:pt x="196" y="80"/>
                    <a:pt x="193" y="81"/>
                    <a:pt x="190" y="81"/>
                  </a:cubicBezTo>
                  <a:cubicBezTo>
                    <a:pt x="176" y="85"/>
                    <a:pt x="161" y="88"/>
                    <a:pt x="146" y="89"/>
                  </a:cubicBezTo>
                  <a:cubicBezTo>
                    <a:pt x="131" y="89"/>
                    <a:pt x="118" y="82"/>
                    <a:pt x="105" y="82"/>
                  </a:cubicBezTo>
                  <a:cubicBezTo>
                    <a:pt x="89" y="82"/>
                    <a:pt x="71" y="86"/>
                    <a:pt x="56" y="86"/>
                  </a:cubicBezTo>
                  <a:cubicBezTo>
                    <a:pt x="55" y="87"/>
                    <a:pt x="54" y="87"/>
                    <a:pt x="53" y="88"/>
                  </a:cubicBezTo>
                  <a:cubicBezTo>
                    <a:pt x="50" y="88"/>
                    <a:pt x="49" y="90"/>
                    <a:pt x="47" y="90"/>
                  </a:cubicBezTo>
                  <a:cubicBezTo>
                    <a:pt x="44" y="92"/>
                    <a:pt x="42" y="94"/>
                    <a:pt x="39" y="96"/>
                  </a:cubicBezTo>
                  <a:cubicBezTo>
                    <a:pt x="36" y="99"/>
                    <a:pt x="32" y="102"/>
                    <a:pt x="30" y="105"/>
                  </a:cubicBezTo>
                  <a:cubicBezTo>
                    <a:pt x="28" y="109"/>
                    <a:pt x="26" y="118"/>
                    <a:pt x="28" y="123"/>
                  </a:cubicBezTo>
                  <a:cubicBezTo>
                    <a:pt x="28" y="125"/>
                    <a:pt x="30" y="126"/>
                    <a:pt x="31" y="128"/>
                  </a:cubicBezTo>
                  <a:cubicBezTo>
                    <a:pt x="48" y="124"/>
                    <a:pt x="65" y="119"/>
                    <a:pt x="82" y="114"/>
                  </a:cubicBezTo>
                  <a:cubicBezTo>
                    <a:pt x="90" y="112"/>
                    <a:pt x="99" y="110"/>
                    <a:pt x="107" y="108"/>
                  </a:cubicBezTo>
                  <a:cubicBezTo>
                    <a:pt x="116" y="105"/>
                    <a:pt x="124" y="103"/>
                    <a:pt x="133" y="101"/>
                  </a:cubicBezTo>
                  <a:cubicBezTo>
                    <a:pt x="142" y="100"/>
                    <a:pt x="150" y="97"/>
                    <a:pt x="159" y="95"/>
                  </a:cubicBezTo>
                  <a:cubicBezTo>
                    <a:pt x="176" y="91"/>
                    <a:pt x="192" y="85"/>
                    <a:pt x="209" y="81"/>
                  </a:cubicBezTo>
                  <a:cubicBezTo>
                    <a:pt x="217" y="79"/>
                    <a:pt x="225" y="76"/>
                    <a:pt x="233" y="76"/>
                  </a:cubicBezTo>
                  <a:cubicBezTo>
                    <a:pt x="237" y="75"/>
                    <a:pt x="240" y="75"/>
                    <a:pt x="243" y="74"/>
                  </a:cubicBezTo>
                  <a:cubicBezTo>
                    <a:pt x="251" y="73"/>
                    <a:pt x="257" y="71"/>
                    <a:pt x="264" y="71"/>
                  </a:cubicBezTo>
                  <a:cubicBezTo>
                    <a:pt x="266" y="71"/>
                    <a:pt x="267" y="72"/>
                    <a:pt x="269" y="73"/>
                  </a:cubicBezTo>
                  <a:cubicBezTo>
                    <a:pt x="273" y="80"/>
                    <a:pt x="274" y="89"/>
                    <a:pt x="278" y="97"/>
                  </a:cubicBezTo>
                  <a:cubicBezTo>
                    <a:pt x="278" y="89"/>
                    <a:pt x="279" y="80"/>
                    <a:pt x="278" y="72"/>
                  </a:cubicBezTo>
                  <a:close/>
                  <a:moveTo>
                    <a:pt x="218" y="6"/>
                  </a:moveTo>
                  <a:cubicBezTo>
                    <a:pt x="224" y="7"/>
                    <a:pt x="230" y="10"/>
                    <a:pt x="236" y="13"/>
                  </a:cubicBezTo>
                  <a:cubicBezTo>
                    <a:pt x="241" y="15"/>
                    <a:pt x="245" y="18"/>
                    <a:pt x="249" y="21"/>
                  </a:cubicBezTo>
                  <a:cubicBezTo>
                    <a:pt x="254" y="25"/>
                    <a:pt x="260" y="30"/>
                    <a:pt x="264" y="36"/>
                  </a:cubicBezTo>
                  <a:cubicBezTo>
                    <a:pt x="266" y="38"/>
                    <a:pt x="267" y="40"/>
                    <a:pt x="268" y="42"/>
                  </a:cubicBezTo>
                  <a:cubicBezTo>
                    <a:pt x="269" y="43"/>
                    <a:pt x="270" y="44"/>
                    <a:pt x="271" y="46"/>
                  </a:cubicBezTo>
                  <a:cubicBezTo>
                    <a:pt x="276" y="53"/>
                    <a:pt x="279" y="63"/>
                    <a:pt x="280" y="73"/>
                  </a:cubicBezTo>
                  <a:cubicBezTo>
                    <a:pt x="282" y="83"/>
                    <a:pt x="280" y="93"/>
                    <a:pt x="279" y="102"/>
                  </a:cubicBezTo>
                  <a:cubicBezTo>
                    <a:pt x="283" y="102"/>
                    <a:pt x="284" y="99"/>
                    <a:pt x="288" y="99"/>
                  </a:cubicBezTo>
                  <a:cubicBezTo>
                    <a:pt x="291" y="85"/>
                    <a:pt x="290" y="73"/>
                    <a:pt x="286" y="62"/>
                  </a:cubicBezTo>
                  <a:cubicBezTo>
                    <a:pt x="284" y="55"/>
                    <a:pt x="282" y="50"/>
                    <a:pt x="279" y="44"/>
                  </a:cubicBezTo>
                  <a:cubicBezTo>
                    <a:pt x="276" y="40"/>
                    <a:pt x="273" y="36"/>
                    <a:pt x="270" y="33"/>
                  </a:cubicBezTo>
                  <a:cubicBezTo>
                    <a:pt x="262" y="26"/>
                    <a:pt x="256" y="19"/>
                    <a:pt x="248" y="14"/>
                  </a:cubicBezTo>
                  <a:cubicBezTo>
                    <a:pt x="246" y="13"/>
                    <a:pt x="244" y="13"/>
                    <a:pt x="243" y="12"/>
                  </a:cubicBezTo>
                  <a:cubicBezTo>
                    <a:pt x="237" y="9"/>
                    <a:pt x="232" y="9"/>
                    <a:pt x="226" y="7"/>
                  </a:cubicBezTo>
                  <a:cubicBezTo>
                    <a:pt x="223" y="7"/>
                    <a:pt x="222" y="6"/>
                    <a:pt x="218" y="6"/>
                  </a:cubicBezTo>
                  <a:cubicBezTo>
                    <a:pt x="218" y="6"/>
                    <a:pt x="217" y="6"/>
                    <a:pt x="217" y="6"/>
                  </a:cubicBezTo>
                  <a:cubicBezTo>
                    <a:pt x="218" y="6"/>
                    <a:pt x="218" y="6"/>
                    <a:pt x="218" y="6"/>
                  </a:cubicBezTo>
                  <a:close/>
                  <a:moveTo>
                    <a:pt x="125" y="12"/>
                  </a:moveTo>
                  <a:cubicBezTo>
                    <a:pt x="122" y="13"/>
                    <a:pt x="121" y="14"/>
                    <a:pt x="119" y="15"/>
                  </a:cubicBezTo>
                  <a:cubicBezTo>
                    <a:pt x="118" y="15"/>
                    <a:pt x="117" y="16"/>
                    <a:pt x="116" y="16"/>
                  </a:cubicBezTo>
                  <a:cubicBezTo>
                    <a:pt x="112" y="18"/>
                    <a:pt x="110" y="20"/>
                    <a:pt x="108" y="22"/>
                  </a:cubicBezTo>
                  <a:cubicBezTo>
                    <a:pt x="106" y="24"/>
                    <a:pt x="102" y="26"/>
                    <a:pt x="101" y="28"/>
                  </a:cubicBezTo>
                  <a:cubicBezTo>
                    <a:pt x="94" y="37"/>
                    <a:pt x="96" y="49"/>
                    <a:pt x="106" y="53"/>
                  </a:cubicBezTo>
                  <a:cubicBezTo>
                    <a:pt x="101" y="50"/>
                    <a:pt x="98" y="38"/>
                    <a:pt x="101" y="32"/>
                  </a:cubicBezTo>
                  <a:cubicBezTo>
                    <a:pt x="103" y="28"/>
                    <a:pt x="107" y="23"/>
                    <a:pt x="111" y="20"/>
                  </a:cubicBezTo>
                  <a:cubicBezTo>
                    <a:pt x="116" y="17"/>
                    <a:pt x="121" y="15"/>
                    <a:pt x="125" y="12"/>
                  </a:cubicBezTo>
                  <a:cubicBezTo>
                    <a:pt x="125" y="12"/>
                    <a:pt x="125" y="12"/>
                    <a:pt x="125" y="12"/>
                  </a:cubicBezTo>
                  <a:close/>
                  <a:moveTo>
                    <a:pt x="196" y="78"/>
                  </a:moveTo>
                  <a:cubicBezTo>
                    <a:pt x="202" y="75"/>
                    <a:pt x="205" y="66"/>
                    <a:pt x="204" y="58"/>
                  </a:cubicBezTo>
                  <a:cubicBezTo>
                    <a:pt x="203" y="56"/>
                    <a:pt x="202" y="54"/>
                    <a:pt x="201" y="52"/>
                  </a:cubicBezTo>
                  <a:cubicBezTo>
                    <a:pt x="199" y="48"/>
                    <a:pt x="197" y="46"/>
                    <a:pt x="193" y="45"/>
                  </a:cubicBezTo>
                  <a:cubicBezTo>
                    <a:pt x="188" y="45"/>
                    <a:pt x="183" y="45"/>
                    <a:pt x="179" y="46"/>
                  </a:cubicBezTo>
                  <a:cubicBezTo>
                    <a:pt x="185" y="46"/>
                    <a:pt x="189" y="50"/>
                    <a:pt x="192" y="53"/>
                  </a:cubicBezTo>
                  <a:cubicBezTo>
                    <a:pt x="195" y="60"/>
                    <a:pt x="195" y="65"/>
                    <a:pt x="192" y="72"/>
                  </a:cubicBezTo>
                  <a:cubicBezTo>
                    <a:pt x="190" y="74"/>
                    <a:pt x="189" y="76"/>
                    <a:pt x="187" y="78"/>
                  </a:cubicBezTo>
                  <a:cubicBezTo>
                    <a:pt x="186" y="79"/>
                    <a:pt x="184" y="79"/>
                    <a:pt x="183" y="81"/>
                  </a:cubicBezTo>
                  <a:cubicBezTo>
                    <a:pt x="188" y="79"/>
                    <a:pt x="191" y="79"/>
                    <a:pt x="196" y="78"/>
                  </a:cubicBezTo>
                  <a:close/>
                  <a:moveTo>
                    <a:pt x="185" y="52"/>
                  </a:moveTo>
                  <a:cubicBezTo>
                    <a:pt x="188" y="54"/>
                    <a:pt x="188" y="59"/>
                    <a:pt x="188" y="63"/>
                  </a:cubicBezTo>
                  <a:cubicBezTo>
                    <a:pt x="186" y="73"/>
                    <a:pt x="176" y="79"/>
                    <a:pt x="167" y="82"/>
                  </a:cubicBezTo>
                  <a:cubicBezTo>
                    <a:pt x="172" y="80"/>
                    <a:pt x="180" y="80"/>
                    <a:pt x="185" y="77"/>
                  </a:cubicBezTo>
                  <a:cubicBezTo>
                    <a:pt x="187" y="75"/>
                    <a:pt x="191" y="70"/>
                    <a:pt x="192" y="68"/>
                  </a:cubicBezTo>
                  <a:cubicBezTo>
                    <a:pt x="192" y="66"/>
                    <a:pt x="192" y="61"/>
                    <a:pt x="192" y="59"/>
                  </a:cubicBezTo>
                  <a:cubicBezTo>
                    <a:pt x="191" y="50"/>
                    <a:pt x="179" y="48"/>
                    <a:pt x="171" y="46"/>
                  </a:cubicBezTo>
                  <a:cubicBezTo>
                    <a:pt x="170" y="46"/>
                    <a:pt x="170" y="47"/>
                    <a:pt x="169" y="47"/>
                  </a:cubicBezTo>
                  <a:cubicBezTo>
                    <a:pt x="166" y="45"/>
                    <a:pt x="162" y="45"/>
                    <a:pt x="160" y="47"/>
                  </a:cubicBezTo>
                  <a:cubicBezTo>
                    <a:pt x="169" y="48"/>
                    <a:pt x="178" y="49"/>
                    <a:pt x="185" y="52"/>
                  </a:cubicBezTo>
                  <a:close/>
                  <a:moveTo>
                    <a:pt x="216" y="210"/>
                  </a:moveTo>
                  <a:cubicBezTo>
                    <a:pt x="216" y="209"/>
                    <a:pt x="215" y="208"/>
                    <a:pt x="215" y="207"/>
                  </a:cubicBezTo>
                  <a:cubicBezTo>
                    <a:pt x="215" y="205"/>
                    <a:pt x="216" y="203"/>
                    <a:pt x="218" y="202"/>
                  </a:cubicBezTo>
                  <a:cubicBezTo>
                    <a:pt x="218" y="202"/>
                    <a:pt x="218" y="202"/>
                    <a:pt x="218" y="202"/>
                  </a:cubicBezTo>
                  <a:cubicBezTo>
                    <a:pt x="217" y="200"/>
                    <a:pt x="217" y="195"/>
                    <a:pt x="217" y="192"/>
                  </a:cubicBezTo>
                  <a:cubicBezTo>
                    <a:pt x="216" y="184"/>
                    <a:pt x="215" y="179"/>
                    <a:pt x="214" y="172"/>
                  </a:cubicBezTo>
                  <a:cubicBezTo>
                    <a:pt x="213" y="168"/>
                    <a:pt x="213" y="164"/>
                    <a:pt x="212" y="161"/>
                  </a:cubicBezTo>
                  <a:cubicBezTo>
                    <a:pt x="211" y="159"/>
                    <a:pt x="208" y="157"/>
                    <a:pt x="210" y="153"/>
                  </a:cubicBezTo>
                  <a:cubicBezTo>
                    <a:pt x="216" y="152"/>
                    <a:pt x="219" y="152"/>
                    <a:pt x="225" y="152"/>
                  </a:cubicBezTo>
                  <a:cubicBezTo>
                    <a:pt x="230" y="152"/>
                    <a:pt x="235" y="150"/>
                    <a:pt x="237" y="153"/>
                  </a:cubicBezTo>
                  <a:cubicBezTo>
                    <a:pt x="238" y="155"/>
                    <a:pt x="237" y="157"/>
                    <a:pt x="237" y="159"/>
                  </a:cubicBezTo>
                  <a:cubicBezTo>
                    <a:pt x="237" y="161"/>
                    <a:pt x="238" y="164"/>
                    <a:pt x="239" y="168"/>
                  </a:cubicBezTo>
                  <a:cubicBezTo>
                    <a:pt x="240" y="178"/>
                    <a:pt x="241" y="188"/>
                    <a:pt x="242" y="198"/>
                  </a:cubicBezTo>
                  <a:cubicBezTo>
                    <a:pt x="245" y="198"/>
                    <a:pt x="249" y="197"/>
                    <a:pt x="251" y="199"/>
                  </a:cubicBezTo>
                  <a:cubicBezTo>
                    <a:pt x="252" y="201"/>
                    <a:pt x="252" y="203"/>
                    <a:pt x="253" y="205"/>
                  </a:cubicBezTo>
                  <a:cubicBezTo>
                    <a:pt x="252" y="208"/>
                    <a:pt x="253" y="211"/>
                    <a:pt x="253" y="215"/>
                  </a:cubicBezTo>
                  <a:cubicBezTo>
                    <a:pt x="255" y="214"/>
                    <a:pt x="256" y="213"/>
                    <a:pt x="258" y="213"/>
                  </a:cubicBezTo>
                  <a:cubicBezTo>
                    <a:pt x="264" y="211"/>
                    <a:pt x="272" y="210"/>
                    <a:pt x="279" y="207"/>
                  </a:cubicBezTo>
                  <a:cubicBezTo>
                    <a:pt x="282" y="206"/>
                    <a:pt x="287" y="204"/>
                    <a:pt x="288" y="202"/>
                  </a:cubicBezTo>
                  <a:cubicBezTo>
                    <a:pt x="289" y="201"/>
                    <a:pt x="289" y="199"/>
                    <a:pt x="289" y="197"/>
                  </a:cubicBezTo>
                  <a:cubicBezTo>
                    <a:pt x="290" y="192"/>
                    <a:pt x="290" y="187"/>
                    <a:pt x="288" y="182"/>
                  </a:cubicBezTo>
                  <a:cubicBezTo>
                    <a:pt x="287" y="177"/>
                    <a:pt x="285" y="172"/>
                    <a:pt x="285" y="168"/>
                  </a:cubicBezTo>
                  <a:cubicBezTo>
                    <a:pt x="284" y="165"/>
                    <a:pt x="283" y="159"/>
                    <a:pt x="282" y="155"/>
                  </a:cubicBezTo>
                  <a:cubicBezTo>
                    <a:pt x="281" y="154"/>
                    <a:pt x="280" y="153"/>
                    <a:pt x="281" y="151"/>
                  </a:cubicBezTo>
                  <a:cubicBezTo>
                    <a:pt x="279" y="147"/>
                    <a:pt x="278" y="143"/>
                    <a:pt x="277" y="138"/>
                  </a:cubicBezTo>
                  <a:cubicBezTo>
                    <a:pt x="275" y="133"/>
                    <a:pt x="273" y="128"/>
                    <a:pt x="272" y="123"/>
                  </a:cubicBezTo>
                  <a:cubicBezTo>
                    <a:pt x="270" y="117"/>
                    <a:pt x="268" y="111"/>
                    <a:pt x="266" y="105"/>
                  </a:cubicBezTo>
                  <a:cubicBezTo>
                    <a:pt x="264" y="93"/>
                    <a:pt x="262" y="84"/>
                    <a:pt x="262" y="73"/>
                  </a:cubicBezTo>
                  <a:cubicBezTo>
                    <a:pt x="254" y="73"/>
                    <a:pt x="246" y="76"/>
                    <a:pt x="238" y="77"/>
                  </a:cubicBezTo>
                  <a:cubicBezTo>
                    <a:pt x="225" y="79"/>
                    <a:pt x="211" y="82"/>
                    <a:pt x="199" y="86"/>
                  </a:cubicBezTo>
                  <a:cubicBezTo>
                    <a:pt x="179" y="92"/>
                    <a:pt x="158" y="98"/>
                    <a:pt x="138" y="103"/>
                  </a:cubicBezTo>
                  <a:cubicBezTo>
                    <a:pt x="133" y="104"/>
                    <a:pt x="127" y="105"/>
                    <a:pt x="122" y="106"/>
                  </a:cubicBezTo>
                  <a:cubicBezTo>
                    <a:pt x="117" y="107"/>
                    <a:pt x="112" y="109"/>
                    <a:pt x="107" y="110"/>
                  </a:cubicBezTo>
                  <a:cubicBezTo>
                    <a:pt x="101" y="112"/>
                    <a:pt x="94" y="114"/>
                    <a:pt x="88" y="115"/>
                  </a:cubicBezTo>
                  <a:cubicBezTo>
                    <a:pt x="74" y="118"/>
                    <a:pt x="60" y="123"/>
                    <a:pt x="46" y="126"/>
                  </a:cubicBezTo>
                  <a:cubicBezTo>
                    <a:pt x="36" y="129"/>
                    <a:pt x="28" y="131"/>
                    <a:pt x="20" y="133"/>
                  </a:cubicBezTo>
                  <a:cubicBezTo>
                    <a:pt x="15" y="135"/>
                    <a:pt x="11" y="135"/>
                    <a:pt x="9" y="139"/>
                  </a:cubicBezTo>
                  <a:cubicBezTo>
                    <a:pt x="6" y="145"/>
                    <a:pt x="9" y="154"/>
                    <a:pt x="11" y="159"/>
                  </a:cubicBezTo>
                  <a:cubicBezTo>
                    <a:pt x="12" y="162"/>
                    <a:pt x="13" y="165"/>
                    <a:pt x="13" y="168"/>
                  </a:cubicBezTo>
                  <a:cubicBezTo>
                    <a:pt x="14" y="174"/>
                    <a:pt x="16" y="180"/>
                    <a:pt x="18" y="185"/>
                  </a:cubicBezTo>
                  <a:cubicBezTo>
                    <a:pt x="26" y="212"/>
                    <a:pt x="32" y="240"/>
                    <a:pt x="40" y="266"/>
                  </a:cubicBezTo>
                  <a:cubicBezTo>
                    <a:pt x="52" y="270"/>
                    <a:pt x="62" y="261"/>
                    <a:pt x="73" y="259"/>
                  </a:cubicBezTo>
                  <a:cubicBezTo>
                    <a:pt x="73" y="252"/>
                    <a:pt x="72" y="246"/>
                    <a:pt x="73" y="238"/>
                  </a:cubicBezTo>
                  <a:cubicBezTo>
                    <a:pt x="80" y="232"/>
                    <a:pt x="89" y="233"/>
                    <a:pt x="100" y="232"/>
                  </a:cubicBezTo>
                  <a:cubicBezTo>
                    <a:pt x="98" y="222"/>
                    <a:pt x="96" y="210"/>
                    <a:pt x="93" y="200"/>
                  </a:cubicBezTo>
                  <a:cubicBezTo>
                    <a:pt x="93" y="199"/>
                    <a:pt x="92" y="197"/>
                    <a:pt x="92" y="196"/>
                  </a:cubicBezTo>
                  <a:cubicBezTo>
                    <a:pt x="90" y="192"/>
                    <a:pt x="88" y="193"/>
                    <a:pt x="84" y="193"/>
                  </a:cubicBezTo>
                  <a:cubicBezTo>
                    <a:pt x="81" y="194"/>
                    <a:pt x="72" y="194"/>
                    <a:pt x="71" y="198"/>
                  </a:cubicBezTo>
                  <a:cubicBezTo>
                    <a:pt x="71" y="199"/>
                    <a:pt x="72" y="201"/>
                    <a:pt x="72" y="202"/>
                  </a:cubicBezTo>
                  <a:cubicBezTo>
                    <a:pt x="72" y="204"/>
                    <a:pt x="72" y="205"/>
                    <a:pt x="73" y="207"/>
                  </a:cubicBezTo>
                  <a:cubicBezTo>
                    <a:pt x="73" y="209"/>
                    <a:pt x="74" y="211"/>
                    <a:pt x="75" y="214"/>
                  </a:cubicBezTo>
                  <a:cubicBezTo>
                    <a:pt x="75" y="216"/>
                    <a:pt x="75" y="219"/>
                    <a:pt x="75" y="221"/>
                  </a:cubicBezTo>
                  <a:cubicBezTo>
                    <a:pt x="76" y="225"/>
                    <a:pt x="77" y="228"/>
                    <a:pt x="77" y="232"/>
                  </a:cubicBezTo>
                  <a:cubicBezTo>
                    <a:pt x="77" y="233"/>
                    <a:pt x="78" y="235"/>
                    <a:pt x="77" y="235"/>
                  </a:cubicBezTo>
                  <a:cubicBezTo>
                    <a:pt x="75" y="235"/>
                    <a:pt x="76" y="232"/>
                    <a:pt x="75" y="231"/>
                  </a:cubicBezTo>
                  <a:cubicBezTo>
                    <a:pt x="75" y="230"/>
                    <a:pt x="75" y="228"/>
                    <a:pt x="74" y="227"/>
                  </a:cubicBezTo>
                  <a:cubicBezTo>
                    <a:pt x="73" y="219"/>
                    <a:pt x="73" y="212"/>
                    <a:pt x="71" y="206"/>
                  </a:cubicBezTo>
                  <a:cubicBezTo>
                    <a:pt x="71" y="203"/>
                    <a:pt x="70" y="200"/>
                    <a:pt x="69" y="198"/>
                  </a:cubicBezTo>
                  <a:cubicBezTo>
                    <a:pt x="69" y="196"/>
                    <a:pt x="66" y="196"/>
                    <a:pt x="66" y="193"/>
                  </a:cubicBezTo>
                  <a:cubicBezTo>
                    <a:pt x="67" y="192"/>
                    <a:pt x="68" y="191"/>
                    <a:pt x="69" y="190"/>
                  </a:cubicBezTo>
                  <a:cubicBezTo>
                    <a:pt x="75" y="187"/>
                    <a:pt x="83" y="185"/>
                    <a:pt x="91" y="186"/>
                  </a:cubicBezTo>
                  <a:cubicBezTo>
                    <a:pt x="93" y="188"/>
                    <a:pt x="92" y="190"/>
                    <a:pt x="93" y="193"/>
                  </a:cubicBezTo>
                  <a:cubicBezTo>
                    <a:pt x="94" y="198"/>
                    <a:pt x="97" y="203"/>
                    <a:pt x="98" y="209"/>
                  </a:cubicBezTo>
                  <a:cubicBezTo>
                    <a:pt x="99" y="216"/>
                    <a:pt x="100" y="224"/>
                    <a:pt x="102" y="231"/>
                  </a:cubicBezTo>
                  <a:cubicBezTo>
                    <a:pt x="104" y="232"/>
                    <a:pt x="106" y="230"/>
                    <a:pt x="108" y="231"/>
                  </a:cubicBezTo>
                  <a:cubicBezTo>
                    <a:pt x="109" y="232"/>
                    <a:pt x="109" y="235"/>
                    <a:pt x="109" y="237"/>
                  </a:cubicBezTo>
                  <a:cubicBezTo>
                    <a:pt x="109" y="241"/>
                    <a:pt x="111" y="248"/>
                    <a:pt x="111" y="251"/>
                  </a:cubicBezTo>
                  <a:cubicBezTo>
                    <a:pt x="128" y="245"/>
                    <a:pt x="146" y="241"/>
                    <a:pt x="164" y="237"/>
                  </a:cubicBezTo>
                  <a:cubicBezTo>
                    <a:pt x="173" y="235"/>
                    <a:pt x="182" y="233"/>
                    <a:pt x="191" y="231"/>
                  </a:cubicBezTo>
                  <a:cubicBezTo>
                    <a:pt x="195" y="230"/>
                    <a:pt x="199" y="229"/>
                    <a:pt x="204" y="228"/>
                  </a:cubicBezTo>
                  <a:cubicBezTo>
                    <a:pt x="208" y="227"/>
                    <a:pt x="212" y="226"/>
                    <a:pt x="216" y="224"/>
                  </a:cubicBezTo>
                  <a:cubicBezTo>
                    <a:pt x="215" y="219"/>
                    <a:pt x="216" y="214"/>
                    <a:pt x="216" y="210"/>
                  </a:cubicBezTo>
                  <a:close/>
                  <a:moveTo>
                    <a:pt x="80" y="80"/>
                  </a:moveTo>
                  <a:cubicBezTo>
                    <a:pt x="58" y="81"/>
                    <a:pt x="34" y="82"/>
                    <a:pt x="20" y="94"/>
                  </a:cubicBezTo>
                  <a:cubicBezTo>
                    <a:pt x="25" y="90"/>
                    <a:pt x="31" y="89"/>
                    <a:pt x="37" y="87"/>
                  </a:cubicBezTo>
                  <a:cubicBezTo>
                    <a:pt x="47" y="84"/>
                    <a:pt x="58" y="84"/>
                    <a:pt x="68" y="83"/>
                  </a:cubicBezTo>
                  <a:cubicBezTo>
                    <a:pt x="76" y="82"/>
                    <a:pt x="86" y="81"/>
                    <a:pt x="94" y="81"/>
                  </a:cubicBezTo>
                  <a:cubicBezTo>
                    <a:pt x="90" y="80"/>
                    <a:pt x="85" y="79"/>
                    <a:pt x="80" y="80"/>
                  </a:cubicBezTo>
                  <a:close/>
                  <a:moveTo>
                    <a:pt x="27" y="108"/>
                  </a:moveTo>
                  <a:cubicBezTo>
                    <a:pt x="31" y="99"/>
                    <a:pt x="38" y="93"/>
                    <a:pt x="46" y="88"/>
                  </a:cubicBezTo>
                  <a:cubicBezTo>
                    <a:pt x="46" y="88"/>
                    <a:pt x="46" y="88"/>
                    <a:pt x="46" y="88"/>
                  </a:cubicBezTo>
                  <a:cubicBezTo>
                    <a:pt x="41" y="88"/>
                    <a:pt x="37" y="90"/>
                    <a:pt x="33" y="91"/>
                  </a:cubicBezTo>
                  <a:cubicBezTo>
                    <a:pt x="31" y="92"/>
                    <a:pt x="29" y="92"/>
                    <a:pt x="28" y="92"/>
                  </a:cubicBezTo>
                  <a:cubicBezTo>
                    <a:pt x="22" y="95"/>
                    <a:pt x="17" y="99"/>
                    <a:pt x="13" y="103"/>
                  </a:cubicBezTo>
                  <a:cubicBezTo>
                    <a:pt x="7" y="109"/>
                    <a:pt x="7" y="121"/>
                    <a:pt x="10" y="129"/>
                  </a:cubicBezTo>
                  <a:cubicBezTo>
                    <a:pt x="11" y="130"/>
                    <a:pt x="11" y="132"/>
                    <a:pt x="13" y="132"/>
                  </a:cubicBezTo>
                  <a:cubicBezTo>
                    <a:pt x="14" y="133"/>
                    <a:pt x="18" y="132"/>
                    <a:pt x="20" y="131"/>
                  </a:cubicBezTo>
                  <a:cubicBezTo>
                    <a:pt x="22" y="130"/>
                    <a:pt x="25" y="129"/>
                    <a:pt x="28" y="128"/>
                  </a:cubicBezTo>
                  <a:cubicBezTo>
                    <a:pt x="24" y="123"/>
                    <a:pt x="25" y="115"/>
                    <a:pt x="27" y="108"/>
                  </a:cubicBezTo>
                  <a:close/>
                  <a:moveTo>
                    <a:pt x="8" y="102"/>
                  </a:moveTo>
                  <a:cubicBezTo>
                    <a:pt x="7" y="104"/>
                    <a:pt x="6" y="107"/>
                    <a:pt x="5" y="110"/>
                  </a:cubicBezTo>
                  <a:cubicBezTo>
                    <a:pt x="2" y="119"/>
                    <a:pt x="3" y="130"/>
                    <a:pt x="9" y="135"/>
                  </a:cubicBezTo>
                  <a:cubicBezTo>
                    <a:pt x="9" y="135"/>
                    <a:pt x="10" y="134"/>
                    <a:pt x="10" y="134"/>
                  </a:cubicBezTo>
                  <a:cubicBezTo>
                    <a:pt x="7" y="131"/>
                    <a:pt x="7" y="125"/>
                    <a:pt x="6" y="120"/>
                  </a:cubicBezTo>
                  <a:cubicBezTo>
                    <a:pt x="7" y="118"/>
                    <a:pt x="6" y="116"/>
                    <a:pt x="6" y="114"/>
                  </a:cubicBezTo>
                  <a:cubicBezTo>
                    <a:pt x="7" y="105"/>
                    <a:pt x="12" y="99"/>
                    <a:pt x="19" y="94"/>
                  </a:cubicBezTo>
                  <a:cubicBezTo>
                    <a:pt x="19" y="94"/>
                    <a:pt x="20" y="94"/>
                    <a:pt x="19" y="94"/>
                  </a:cubicBezTo>
                  <a:cubicBezTo>
                    <a:pt x="16" y="97"/>
                    <a:pt x="11" y="98"/>
                    <a:pt x="8" y="102"/>
                  </a:cubicBezTo>
                  <a:close/>
                  <a:moveTo>
                    <a:pt x="276" y="107"/>
                  </a:moveTo>
                  <a:cubicBezTo>
                    <a:pt x="276" y="107"/>
                    <a:pt x="276" y="108"/>
                    <a:pt x="275" y="108"/>
                  </a:cubicBezTo>
                  <a:cubicBezTo>
                    <a:pt x="275" y="109"/>
                    <a:pt x="275" y="109"/>
                    <a:pt x="275" y="111"/>
                  </a:cubicBezTo>
                  <a:cubicBezTo>
                    <a:pt x="277" y="110"/>
                    <a:pt x="278" y="110"/>
                    <a:pt x="280" y="109"/>
                  </a:cubicBezTo>
                  <a:cubicBezTo>
                    <a:pt x="282" y="109"/>
                    <a:pt x="290" y="106"/>
                    <a:pt x="287" y="102"/>
                  </a:cubicBezTo>
                  <a:cubicBezTo>
                    <a:pt x="283" y="103"/>
                    <a:pt x="279" y="105"/>
                    <a:pt x="276" y="107"/>
                  </a:cubicBezTo>
                  <a:close/>
                  <a:moveTo>
                    <a:pt x="285" y="110"/>
                  </a:moveTo>
                  <a:cubicBezTo>
                    <a:pt x="286" y="112"/>
                    <a:pt x="286" y="115"/>
                    <a:pt x="287" y="117"/>
                  </a:cubicBezTo>
                  <a:cubicBezTo>
                    <a:pt x="289" y="115"/>
                    <a:pt x="288" y="111"/>
                    <a:pt x="288" y="108"/>
                  </a:cubicBezTo>
                  <a:cubicBezTo>
                    <a:pt x="287" y="109"/>
                    <a:pt x="286" y="109"/>
                    <a:pt x="285" y="110"/>
                  </a:cubicBezTo>
                  <a:close/>
                  <a:moveTo>
                    <a:pt x="281" y="111"/>
                  </a:moveTo>
                  <a:cubicBezTo>
                    <a:pt x="282" y="114"/>
                    <a:pt x="282" y="117"/>
                    <a:pt x="283" y="119"/>
                  </a:cubicBezTo>
                  <a:cubicBezTo>
                    <a:pt x="286" y="117"/>
                    <a:pt x="284" y="114"/>
                    <a:pt x="284" y="110"/>
                  </a:cubicBezTo>
                  <a:cubicBezTo>
                    <a:pt x="283" y="110"/>
                    <a:pt x="282" y="111"/>
                    <a:pt x="281" y="111"/>
                  </a:cubicBezTo>
                  <a:close/>
                  <a:moveTo>
                    <a:pt x="271" y="113"/>
                  </a:moveTo>
                  <a:cubicBezTo>
                    <a:pt x="276" y="131"/>
                    <a:pt x="282" y="152"/>
                    <a:pt x="287" y="169"/>
                  </a:cubicBezTo>
                  <a:cubicBezTo>
                    <a:pt x="290" y="182"/>
                    <a:pt x="297" y="198"/>
                    <a:pt x="287" y="206"/>
                  </a:cubicBezTo>
                  <a:cubicBezTo>
                    <a:pt x="291" y="221"/>
                    <a:pt x="295" y="233"/>
                    <a:pt x="299" y="248"/>
                  </a:cubicBezTo>
                  <a:cubicBezTo>
                    <a:pt x="301" y="252"/>
                    <a:pt x="301" y="261"/>
                    <a:pt x="301" y="264"/>
                  </a:cubicBezTo>
                  <a:cubicBezTo>
                    <a:pt x="310" y="264"/>
                    <a:pt x="302" y="251"/>
                    <a:pt x="303" y="246"/>
                  </a:cubicBezTo>
                  <a:cubicBezTo>
                    <a:pt x="305" y="250"/>
                    <a:pt x="306" y="255"/>
                    <a:pt x="307" y="260"/>
                  </a:cubicBezTo>
                  <a:cubicBezTo>
                    <a:pt x="310" y="253"/>
                    <a:pt x="307" y="246"/>
                    <a:pt x="306" y="239"/>
                  </a:cubicBezTo>
                  <a:cubicBezTo>
                    <a:pt x="305" y="235"/>
                    <a:pt x="305" y="231"/>
                    <a:pt x="304" y="227"/>
                  </a:cubicBezTo>
                  <a:cubicBezTo>
                    <a:pt x="303" y="223"/>
                    <a:pt x="301" y="219"/>
                    <a:pt x="301" y="215"/>
                  </a:cubicBezTo>
                  <a:cubicBezTo>
                    <a:pt x="303" y="219"/>
                    <a:pt x="305" y="225"/>
                    <a:pt x="307" y="231"/>
                  </a:cubicBezTo>
                  <a:cubicBezTo>
                    <a:pt x="308" y="239"/>
                    <a:pt x="310" y="246"/>
                    <a:pt x="310" y="255"/>
                  </a:cubicBezTo>
                  <a:cubicBezTo>
                    <a:pt x="312" y="255"/>
                    <a:pt x="313" y="257"/>
                    <a:pt x="315" y="257"/>
                  </a:cubicBezTo>
                  <a:cubicBezTo>
                    <a:pt x="316" y="251"/>
                    <a:pt x="314" y="247"/>
                    <a:pt x="313" y="242"/>
                  </a:cubicBezTo>
                  <a:cubicBezTo>
                    <a:pt x="313" y="239"/>
                    <a:pt x="312" y="235"/>
                    <a:pt x="311" y="232"/>
                  </a:cubicBezTo>
                  <a:cubicBezTo>
                    <a:pt x="309" y="225"/>
                    <a:pt x="308" y="217"/>
                    <a:pt x="307" y="211"/>
                  </a:cubicBezTo>
                  <a:cubicBezTo>
                    <a:pt x="302" y="192"/>
                    <a:pt x="297" y="173"/>
                    <a:pt x="291" y="155"/>
                  </a:cubicBezTo>
                  <a:cubicBezTo>
                    <a:pt x="287" y="144"/>
                    <a:pt x="285" y="134"/>
                    <a:pt x="283" y="122"/>
                  </a:cubicBezTo>
                  <a:cubicBezTo>
                    <a:pt x="276" y="126"/>
                    <a:pt x="274" y="117"/>
                    <a:pt x="272" y="111"/>
                  </a:cubicBezTo>
                  <a:cubicBezTo>
                    <a:pt x="272" y="112"/>
                    <a:pt x="272" y="113"/>
                    <a:pt x="271" y="113"/>
                  </a:cubicBezTo>
                  <a:close/>
                  <a:moveTo>
                    <a:pt x="275" y="114"/>
                  </a:moveTo>
                  <a:cubicBezTo>
                    <a:pt x="276" y="116"/>
                    <a:pt x="276" y="120"/>
                    <a:pt x="280" y="121"/>
                  </a:cubicBezTo>
                  <a:cubicBezTo>
                    <a:pt x="281" y="118"/>
                    <a:pt x="281" y="114"/>
                    <a:pt x="279" y="112"/>
                  </a:cubicBezTo>
                  <a:cubicBezTo>
                    <a:pt x="278" y="113"/>
                    <a:pt x="276" y="113"/>
                    <a:pt x="275" y="114"/>
                  </a:cubicBezTo>
                  <a:close/>
                  <a:moveTo>
                    <a:pt x="234" y="153"/>
                  </a:moveTo>
                  <a:cubicBezTo>
                    <a:pt x="231" y="153"/>
                    <a:pt x="227" y="154"/>
                    <a:pt x="224" y="154"/>
                  </a:cubicBezTo>
                  <a:cubicBezTo>
                    <a:pt x="222" y="154"/>
                    <a:pt x="219" y="154"/>
                    <a:pt x="217" y="154"/>
                  </a:cubicBezTo>
                  <a:cubicBezTo>
                    <a:pt x="215" y="154"/>
                    <a:pt x="211" y="155"/>
                    <a:pt x="212" y="158"/>
                  </a:cubicBezTo>
                  <a:cubicBezTo>
                    <a:pt x="219" y="157"/>
                    <a:pt x="227" y="158"/>
                    <a:pt x="235" y="156"/>
                  </a:cubicBezTo>
                  <a:cubicBezTo>
                    <a:pt x="235" y="155"/>
                    <a:pt x="234" y="154"/>
                    <a:pt x="234" y="153"/>
                  </a:cubicBezTo>
                  <a:close/>
                  <a:moveTo>
                    <a:pt x="214" y="160"/>
                  </a:moveTo>
                  <a:cubicBezTo>
                    <a:pt x="216" y="175"/>
                    <a:pt x="219" y="188"/>
                    <a:pt x="220" y="201"/>
                  </a:cubicBezTo>
                  <a:cubicBezTo>
                    <a:pt x="227" y="199"/>
                    <a:pt x="231" y="200"/>
                    <a:pt x="240" y="199"/>
                  </a:cubicBezTo>
                  <a:cubicBezTo>
                    <a:pt x="241" y="192"/>
                    <a:pt x="239" y="185"/>
                    <a:pt x="238" y="177"/>
                  </a:cubicBezTo>
                  <a:cubicBezTo>
                    <a:pt x="238" y="171"/>
                    <a:pt x="237" y="165"/>
                    <a:pt x="235" y="160"/>
                  </a:cubicBezTo>
                  <a:cubicBezTo>
                    <a:pt x="229" y="159"/>
                    <a:pt x="220" y="160"/>
                    <a:pt x="214" y="160"/>
                  </a:cubicBezTo>
                  <a:close/>
                  <a:moveTo>
                    <a:pt x="81" y="189"/>
                  </a:moveTo>
                  <a:cubicBezTo>
                    <a:pt x="78" y="189"/>
                    <a:pt x="74" y="190"/>
                    <a:pt x="71" y="191"/>
                  </a:cubicBezTo>
                  <a:cubicBezTo>
                    <a:pt x="71" y="193"/>
                    <a:pt x="69" y="193"/>
                    <a:pt x="69" y="195"/>
                  </a:cubicBezTo>
                  <a:cubicBezTo>
                    <a:pt x="71" y="194"/>
                    <a:pt x="73" y="193"/>
                    <a:pt x="76" y="192"/>
                  </a:cubicBezTo>
                  <a:cubicBezTo>
                    <a:pt x="79" y="191"/>
                    <a:pt x="83" y="191"/>
                    <a:pt x="86" y="190"/>
                  </a:cubicBezTo>
                  <a:cubicBezTo>
                    <a:pt x="88" y="190"/>
                    <a:pt x="89" y="191"/>
                    <a:pt x="90" y="189"/>
                  </a:cubicBezTo>
                  <a:cubicBezTo>
                    <a:pt x="88" y="187"/>
                    <a:pt x="84" y="188"/>
                    <a:pt x="81" y="189"/>
                  </a:cubicBezTo>
                  <a:close/>
                  <a:moveTo>
                    <a:pt x="249" y="201"/>
                  </a:moveTo>
                  <a:cubicBezTo>
                    <a:pt x="248" y="201"/>
                    <a:pt x="244" y="201"/>
                    <a:pt x="242" y="201"/>
                  </a:cubicBezTo>
                  <a:cubicBezTo>
                    <a:pt x="234" y="202"/>
                    <a:pt x="224" y="200"/>
                    <a:pt x="217" y="206"/>
                  </a:cubicBezTo>
                  <a:cubicBezTo>
                    <a:pt x="217" y="212"/>
                    <a:pt x="218" y="219"/>
                    <a:pt x="219" y="225"/>
                  </a:cubicBezTo>
                  <a:cubicBezTo>
                    <a:pt x="218" y="230"/>
                    <a:pt x="218" y="235"/>
                    <a:pt x="222" y="237"/>
                  </a:cubicBezTo>
                  <a:cubicBezTo>
                    <a:pt x="225" y="239"/>
                    <a:pt x="231" y="238"/>
                    <a:pt x="234" y="237"/>
                  </a:cubicBezTo>
                  <a:cubicBezTo>
                    <a:pt x="234" y="235"/>
                    <a:pt x="234" y="235"/>
                    <a:pt x="234" y="233"/>
                  </a:cubicBezTo>
                  <a:cubicBezTo>
                    <a:pt x="230" y="232"/>
                    <a:pt x="227" y="234"/>
                    <a:pt x="225" y="231"/>
                  </a:cubicBezTo>
                  <a:cubicBezTo>
                    <a:pt x="224" y="223"/>
                    <a:pt x="222" y="213"/>
                    <a:pt x="227" y="208"/>
                  </a:cubicBezTo>
                  <a:cubicBezTo>
                    <a:pt x="230" y="208"/>
                    <a:pt x="233" y="207"/>
                    <a:pt x="237" y="207"/>
                  </a:cubicBezTo>
                  <a:cubicBezTo>
                    <a:pt x="239" y="207"/>
                    <a:pt x="244" y="207"/>
                    <a:pt x="246" y="208"/>
                  </a:cubicBezTo>
                  <a:cubicBezTo>
                    <a:pt x="248" y="209"/>
                    <a:pt x="248" y="211"/>
                    <a:pt x="248" y="214"/>
                  </a:cubicBezTo>
                  <a:cubicBezTo>
                    <a:pt x="248" y="218"/>
                    <a:pt x="250" y="224"/>
                    <a:pt x="249" y="227"/>
                  </a:cubicBezTo>
                  <a:cubicBezTo>
                    <a:pt x="249" y="229"/>
                    <a:pt x="247" y="230"/>
                    <a:pt x="246" y="232"/>
                  </a:cubicBezTo>
                  <a:cubicBezTo>
                    <a:pt x="245" y="232"/>
                    <a:pt x="245" y="232"/>
                    <a:pt x="244" y="232"/>
                  </a:cubicBezTo>
                  <a:cubicBezTo>
                    <a:pt x="244" y="234"/>
                    <a:pt x="244" y="236"/>
                    <a:pt x="245" y="237"/>
                  </a:cubicBezTo>
                  <a:cubicBezTo>
                    <a:pt x="257" y="239"/>
                    <a:pt x="251" y="223"/>
                    <a:pt x="252" y="217"/>
                  </a:cubicBezTo>
                  <a:cubicBezTo>
                    <a:pt x="252" y="216"/>
                    <a:pt x="251" y="217"/>
                    <a:pt x="251" y="216"/>
                  </a:cubicBezTo>
                  <a:cubicBezTo>
                    <a:pt x="251" y="216"/>
                    <a:pt x="252" y="216"/>
                    <a:pt x="252" y="215"/>
                  </a:cubicBezTo>
                  <a:cubicBezTo>
                    <a:pt x="250" y="211"/>
                    <a:pt x="252" y="204"/>
                    <a:pt x="249" y="201"/>
                  </a:cubicBezTo>
                  <a:close/>
                  <a:moveTo>
                    <a:pt x="56" y="280"/>
                  </a:moveTo>
                  <a:cubicBezTo>
                    <a:pt x="56" y="284"/>
                    <a:pt x="57" y="288"/>
                    <a:pt x="58" y="292"/>
                  </a:cubicBezTo>
                  <a:cubicBezTo>
                    <a:pt x="61" y="301"/>
                    <a:pt x="62" y="311"/>
                    <a:pt x="66" y="319"/>
                  </a:cubicBezTo>
                  <a:cubicBezTo>
                    <a:pt x="67" y="320"/>
                    <a:pt x="68" y="320"/>
                    <a:pt x="69" y="321"/>
                  </a:cubicBezTo>
                  <a:cubicBezTo>
                    <a:pt x="71" y="321"/>
                    <a:pt x="72" y="321"/>
                    <a:pt x="74" y="321"/>
                  </a:cubicBezTo>
                  <a:cubicBezTo>
                    <a:pt x="81" y="322"/>
                    <a:pt x="87" y="318"/>
                    <a:pt x="94" y="316"/>
                  </a:cubicBezTo>
                  <a:cubicBezTo>
                    <a:pt x="96" y="316"/>
                    <a:pt x="100" y="315"/>
                    <a:pt x="103" y="314"/>
                  </a:cubicBezTo>
                  <a:cubicBezTo>
                    <a:pt x="115" y="311"/>
                    <a:pt x="128" y="310"/>
                    <a:pt x="141" y="307"/>
                  </a:cubicBezTo>
                  <a:cubicBezTo>
                    <a:pt x="144" y="307"/>
                    <a:pt x="147" y="306"/>
                    <a:pt x="150" y="306"/>
                  </a:cubicBezTo>
                  <a:cubicBezTo>
                    <a:pt x="159" y="303"/>
                    <a:pt x="168" y="300"/>
                    <a:pt x="178" y="297"/>
                  </a:cubicBezTo>
                  <a:cubicBezTo>
                    <a:pt x="185" y="295"/>
                    <a:pt x="192" y="294"/>
                    <a:pt x="198" y="292"/>
                  </a:cubicBezTo>
                  <a:cubicBezTo>
                    <a:pt x="209" y="288"/>
                    <a:pt x="218" y="285"/>
                    <a:pt x="229" y="283"/>
                  </a:cubicBezTo>
                  <a:cubicBezTo>
                    <a:pt x="237" y="281"/>
                    <a:pt x="248" y="279"/>
                    <a:pt x="255" y="277"/>
                  </a:cubicBezTo>
                  <a:cubicBezTo>
                    <a:pt x="256" y="277"/>
                    <a:pt x="257" y="277"/>
                    <a:pt x="257" y="277"/>
                  </a:cubicBezTo>
                  <a:cubicBezTo>
                    <a:pt x="269" y="273"/>
                    <a:pt x="283" y="271"/>
                    <a:pt x="294" y="269"/>
                  </a:cubicBezTo>
                  <a:cubicBezTo>
                    <a:pt x="296" y="268"/>
                    <a:pt x="297" y="266"/>
                    <a:pt x="298" y="265"/>
                  </a:cubicBezTo>
                  <a:cubicBezTo>
                    <a:pt x="299" y="261"/>
                    <a:pt x="299" y="255"/>
                    <a:pt x="298" y="251"/>
                  </a:cubicBezTo>
                  <a:cubicBezTo>
                    <a:pt x="297" y="246"/>
                    <a:pt x="295" y="242"/>
                    <a:pt x="294" y="237"/>
                  </a:cubicBezTo>
                  <a:cubicBezTo>
                    <a:pt x="292" y="232"/>
                    <a:pt x="290" y="228"/>
                    <a:pt x="289" y="223"/>
                  </a:cubicBezTo>
                  <a:cubicBezTo>
                    <a:pt x="288" y="220"/>
                    <a:pt x="288" y="218"/>
                    <a:pt x="287" y="215"/>
                  </a:cubicBezTo>
                  <a:cubicBezTo>
                    <a:pt x="286" y="213"/>
                    <a:pt x="286" y="210"/>
                    <a:pt x="285" y="207"/>
                  </a:cubicBezTo>
                  <a:cubicBezTo>
                    <a:pt x="285" y="207"/>
                    <a:pt x="285" y="207"/>
                    <a:pt x="285" y="207"/>
                  </a:cubicBezTo>
                  <a:cubicBezTo>
                    <a:pt x="275" y="212"/>
                    <a:pt x="264" y="213"/>
                    <a:pt x="254" y="216"/>
                  </a:cubicBezTo>
                  <a:cubicBezTo>
                    <a:pt x="254" y="221"/>
                    <a:pt x="255" y="228"/>
                    <a:pt x="255" y="233"/>
                  </a:cubicBezTo>
                  <a:cubicBezTo>
                    <a:pt x="254" y="236"/>
                    <a:pt x="253" y="238"/>
                    <a:pt x="250" y="239"/>
                  </a:cubicBezTo>
                  <a:cubicBezTo>
                    <a:pt x="251" y="241"/>
                    <a:pt x="251" y="244"/>
                    <a:pt x="252" y="247"/>
                  </a:cubicBezTo>
                  <a:cubicBezTo>
                    <a:pt x="252" y="249"/>
                    <a:pt x="252" y="254"/>
                    <a:pt x="252" y="256"/>
                  </a:cubicBezTo>
                  <a:cubicBezTo>
                    <a:pt x="251" y="258"/>
                    <a:pt x="249" y="258"/>
                    <a:pt x="248" y="259"/>
                  </a:cubicBezTo>
                  <a:cubicBezTo>
                    <a:pt x="246" y="261"/>
                    <a:pt x="245" y="264"/>
                    <a:pt x="242" y="265"/>
                  </a:cubicBezTo>
                  <a:cubicBezTo>
                    <a:pt x="240" y="264"/>
                    <a:pt x="239" y="260"/>
                    <a:pt x="237" y="259"/>
                  </a:cubicBezTo>
                  <a:cubicBezTo>
                    <a:pt x="235" y="256"/>
                    <a:pt x="231" y="252"/>
                    <a:pt x="228" y="251"/>
                  </a:cubicBezTo>
                  <a:cubicBezTo>
                    <a:pt x="227" y="250"/>
                    <a:pt x="226" y="250"/>
                    <a:pt x="225" y="249"/>
                  </a:cubicBezTo>
                  <a:cubicBezTo>
                    <a:pt x="224" y="248"/>
                    <a:pt x="225" y="247"/>
                    <a:pt x="226" y="246"/>
                  </a:cubicBezTo>
                  <a:cubicBezTo>
                    <a:pt x="226" y="244"/>
                    <a:pt x="225" y="242"/>
                    <a:pt x="225" y="240"/>
                  </a:cubicBezTo>
                  <a:cubicBezTo>
                    <a:pt x="217" y="240"/>
                    <a:pt x="216" y="234"/>
                    <a:pt x="216" y="227"/>
                  </a:cubicBezTo>
                  <a:cubicBezTo>
                    <a:pt x="184" y="237"/>
                    <a:pt x="143" y="241"/>
                    <a:pt x="112" y="254"/>
                  </a:cubicBezTo>
                  <a:cubicBezTo>
                    <a:pt x="113" y="259"/>
                    <a:pt x="114" y="266"/>
                    <a:pt x="110" y="268"/>
                  </a:cubicBezTo>
                  <a:cubicBezTo>
                    <a:pt x="109" y="276"/>
                    <a:pt x="111" y="283"/>
                    <a:pt x="109" y="289"/>
                  </a:cubicBezTo>
                  <a:cubicBezTo>
                    <a:pt x="107" y="291"/>
                    <a:pt x="105" y="297"/>
                    <a:pt x="102" y="297"/>
                  </a:cubicBezTo>
                  <a:cubicBezTo>
                    <a:pt x="99" y="297"/>
                    <a:pt x="96" y="294"/>
                    <a:pt x="94" y="292"/>
                  </a:cubicBezTo>
                  <a:cubicBezTo>
                    <a:pt x="92" y="291"/>
                    <a:pt x="90" y="290"/>
                    <a:pt x="88" y="289"/>
                  </a:cubicBezTo>
                  <a:cubicBezTo>
                    <a:pt x="86" y="284"/>
                    <a:pt x="86" y="277"/>
                    <a:pt x="85" y="273"/>
                  </a:cubicBezTo>
                  <a:cubicBezTo>
                    <a:pt x="81" y="273"/>
                    <a:pt x="79" y="274"/>
                    <a:pt x="76" y="272"/>
                  </a:cubicBezTo>
                  <a:cubicBezTo>
                    <a:pt x="74" y="270"/>
                    <a:pt x="74" y="265"/>
                    <a:pt x="74" y="262"/>
                  </a:cubicBezTo>
                  <a:cubicBezTo>
                    <a:pt x="66" y="263"/>
                    <a:pt x="61" y="267"/>
                    <a:pt x="53" y="268"/>
                  </a:cubicBezTo>
                  <a:cubicBezTo>
                    <a:pt x="54" y="273"/>
                    <a:pt x="55" y="276"/>
                    <a:pt x="56" y="280"/>
                  </a:cubicBezTo>
                  <a:close/>
                  <a:moveTo>
                    <a:pt x="227" y="211"/>
                  </a:moveTo>
                  <a:cubicBezTo>
                    <a:pt x="224" y="215"/>
                    <a:pt x="225" y="223"/>
                    <a:pt x="226" y="229"/>
                  </a:cubicBezTo>
                  <a:cubicBezTo>
                    <a:pt x="229" y="231"/>
                    <a:pt x="231" y="230"/>
                    <a:pt x="234" y="231"/>
                  </a:cubicBezTo>
                  <a:cubicBezTo>
                    <a:pt x="231" y="224"/>
                    <a:pt x="238" y="219"/>
                    <a:pt x="242" y="224"/>
                  </a:cubicBezTo>
                  <a:cubicBezTo>
                    <a:pt x="243" y="226"/>
                    <a:pt x="243" y="228"/>
                    <a:pt x="243" y="229"/>
                  </a:cubicBezTo>
                  <a:cubicBezTo>
                    <a:pt x="244" y="229"/>
                    <a:pt x="244" y="229"/>
                    <a:pt x="245" y="229"/>
                  </a:cubicBezTo>
                  <a:cubicBezTo>
                    <a:pt x="249" y="224"/>
                    <a:pt x="246" y="218"/>
                    <a:pt x="245" y="211"/>
                  </a:cubicBezTo>
                  <a:cubicBezTo>
                    <a:pt x="239" y="208"/>
                    <a:pt x="233" y="209"/>
                    <a:pt x="227" y="211"/>
                  </a:cubicBezTo>
                  <a:close/>
                  <a:moveTo>
                    <a:pt x="107" y="239"/>
                  </a:moveTo>
                  <a:cubicBezTo>
                    <a:pt x="107" y="237"/>
                    <a:pt x="107" y="235"/>
                    <a:pt x="107" y="234"/>
                  </a:cubicBezTo>
                  <a:cubicBezTo>
                    <a:pt x="105" y="232"/>
                    <a:pt x="97" y="234"/>
                    <a:pt x="94" y="235"/>
                  </a:cubicBezTo>
                  <a:cubicBezTo>
                    <a:pt x="89" y="235"/>
                    <a:pt x="84" y="236"/>
                    <a:pt x="81" y="236"/>
                  </a:cubicBezTo>
                  <a:cubicBezTo>
                    <a:pt x="80" y="237"/>
                    <a:pt x="77" y="238"/>
                    <a:pt x="76" y="239"/>
                  </a:cubicBezTo>
                  <a:cubicBezTo>
                    <a:pt x="76" y="240"/>
                    <a:pt x="74" y="240"/>
                    <a:pt x="74" y="241"/>
                  </a:cubicBezTo>
                  <a:cubicBezTo>
                    <a:pt x="74" y="247"/>
                    <a:pt x="74" y="255"/>
                    <a:pt x="76" y="260"/>
                  </a:cubicBezTo>
                  <a:cubicBezTo>
                    <a:pt x="76" y="264"/>
                    <a:pt x="76" y="267"/>
                    <a:pt x="78" y="270"/>
                  </a:cubicBezTo>
                  <a:cubicBezTo>
                    <a:pt x="82" y="271"/>
                    <a:pt x="86" y="269"/>
                    <a:pt x="90" y="271"/>
                  </a:cubicBezTo>
                  <a:cubicBezTo>
                    <a:pt x="90" y="269"/>
                    <a:pt x="89" y="268"/>
                    <a:pt x="89" y="266"/>
                  </a:cubicBezTo>
                  <a:cubicBezTo>
                    <a:pt x="88" y="266"/>
                    <a:pt x="85" y="266"/>
                    <a:pt x="84" y="266"/>
                  </a:cubicBezTo>
                  <a:cubicBezTo>
                    <a:pt x="79" y="262"/>
                    <a:pt x="80" y="252"/>
                    <a:pt x="80" y="244"/>
                  </a:cubicBezTo>
                  <a:cubicBezTo>
                    <a:pt x="81" y="243"/>
                    <a:pt x="82" y="242"/>
                    <a:pt x="83" y="241"/>
                  </a:cubicBezTo>
                  <a:cubicBezTo>
                    <a:pt x="85" y="241"/>
                    <a:pt x="88" y="241"/>
                    <a:pt x="92" y="240"/>
                  </a:cubicBezTo>
                  <a:cubicBezTo>
                    <a:pt x="93" y="240"/>
                    <a:pt x="94" y="239"/>
                    <a:pt x="95" y="239"/>
                  </a:cubicBezTo>
                  <a:cubicBezTo>
                    <a:pt x="98" y="239"/>
                    <a:pt x="102" y="240"/>
                    <a:pt x="104" y="241"/>
                  </a:cubicBezTo>
                  <a:cubicBezTo>
                    <a:pt x="105" y="248"/>
                    <a:pt x="107" y="257"/>
                    <a:pt x="105" y="263"/>
                  </a:cubicBezTo>
                  <a:cubicBezTo>
                    <a:pt x="103" y="264"/>
                    <a:pt x="103" y="265"/>
                    <a:pt x="101" y="264"/>
                  </a:cubicBezTo>
                  <a:cubicBezTo>
                    <a:pt x="100" y="265"/>
                    <a:pt x="101" y="266"/>
                    <a:pt x="101" y="267"/>
                  </a:cubicBezTo>
                  <a:cubicBezTo>
                    <a:pt x="103" y="267"/>
                    <a:pt x="107" y="267"/>
                    <a:pt x="109" y="265"/>
                  </a:cubicBezTo>
                  <a:cubicBezTo>
                    <a:pt x="112" y="258"/>
                    <a:pt x="108" y="246"/>
                    <a:pt x="107" y="239"/>
                  </a:cubicBezTo>
                  <a:close/>
                  <a:moveTo>
                    <a:pt x="248" y="255"/>
                  </a:moveTo>
                  <a:cubicBezTo>
                    <a:pt x="248" y="256"/>
                    <a:pt x="249" y="254"/>
                    <a:pt x="249" y="254"/>
                  </a:cubicBezTo>
                  <a:cubicBezTo>
                    <a:pt x="250" y="252"/>
                    <a:pt x="250" y="244"/>
                    <a:pt x="248" y="239"/>
                  </a:cubicBezTo>
                  <a:cubicBezTo>
                    <a:pt x="247" y="239"/>
                    <a:pt x="245" y="239"/>
                    <a:pt x="245" y="240"/>
                  </a:cubicBezTo>
                  <a:cubicBezTo>
                    <a:pt x="248" y="245"/>
                    <a:pt x="241" y="251"/>
                    <a:pt x="237" y="248"/>
                  </a:cubicBezTo>
                  <a:cubicBezTo>
                    <a:pt x="237" y="248"/>
                    <a:pt x="236" y="246"/>
                    <a:pt x="236" y="245"/>
                  </a:cubicBezTo>
                  <a:cubicBezTo>
                    <a:pt x="235" y="243"/>
                    <a:pt x="235" y="242"/>
                    <a:pt x="234" y="240"/>
                  </a:cubicBezTo>
                  <a:cubicBezTo>
                    <a:pt x="231" y="240"/>
                    <a:pt x="230" y="240"/>
                    <a:pt x="227" y="240"/>
                  </a:cubicBezTo>
                  <a:cubicBezTo>
                    <a:pt x="227" y="243"/>
                    <a:pt x="227" y="247"/>
                    <a:pt x="228" y="248"/>
                  </a:cubicBezTo>
                  <a:cubicBezTo>
                    <a:pt x="229" y="249"/>
                    <a:pt x="232" y="251"/>
                    <a:pt x="233" y="252"/>
                  </a:cubicBezTo>
                  <a:cubicBezTo>
                    <a:pt x="236" y="256"/>
                    <a:pt x="240" y="259"/>
                    <a:pt x="243" y="262"/>
                  </a:cubicBezTo>
                  <a:cubicBezTo>
                    <a:pt x="245" y="260"/>
                    <a:pt x="247" y="258"/>
                    <a:pt x="248" y="255"/>
                  </a:cubicBezTo>
                  <a:close/>
                  <a:moveTo>
                    <a:pt x="86" y="244"/>
                  </a:moveTo>
                  <a:cubicBezTo>
                    <a:pt x="84" y="244"/>
                    <a:pt x="83" y="244"/>
                    <a:pt x="82" y="245"/>
                  </a:cubicBezTo>
                  <a:cubicBezTo>
                    <a:pt x="82" y="251"/>
                    <a:pt x="82" y="259"/>
                    <a:pt x="84" y="263"/>
                  </a:cubicBezTo>
                  <a:cubicBezTo>
                    <a:pt x="86" y="263"/>
                    <a:pt x="87" y="264"/>
                    <a:pt x="89" y="263"/>
                  </a:cubicBezTo>
                  <a:cubicBezTo>
                    <a:pt x="89" y="260"/>
                    <a:pt x="89" y="257"/>
                    <a:pt x="90" y="255"/>
                  </a:cubicBezTo>
                  <a:cubicBezTo>
                    <a:pt x="91" y="253"/>
                    <a:pt x="94" y="254"/>
                    <a:pt x="97" y="255"/>
                  </a:cubicBezTo>
                  <a:cubicBezTo>
                    <a:pt x="98" y="256"/>
                    <a:pt x="99" y="259"/>
                    <a:pt x="100" y="261"/>
                  </a:cubicBezTo>
                  <a:cubicBezTo>
                    <a:pt x="102" y="261"/>
                    <a:pt x="103" y="261"/>
                    <a:pt x="103" y="261"/>
                  </a:cubicBezTo>
                  <a:cubicBezTo>
                    <a:pt x="104" y="255"/>
                    <a:pt x="104" y="246"/>
                    <a:pt x="100" y="242"/>
                  </a:cubicBezTo>
                  <a:cubicBezTo>
                    <a:pt x="94" y="242"/>
                    <a:pt x="90" y="243"/>
                    <a:pt x="86" y="244"/>
                  </a:cubicBezTo>
                  <a:close/>
                  <a:moveTo>
                    <a:pt x="98" y="262"/>
                  </a:moveTo>
                  <a:cubicBezTo>
                    <a:pt x="98" y="262"/>
                    <a:pt x="98" y="263"/>
                    <a:pt x="98" y="262"/>
                  </a:cubicBezTo>
                  <a:cubicBezTo>
                    <a:pt x="97" y="261"/>
                    <a:pt x="97" y="258"/>
                    <a:pt x="96" y="257"/>
                  </a:cubicBezTo>
                  <a:cubicBezTo>
                    <a:pt x="95" y="256"/>
                    <a:pt x="93" y="257"/>
                    <a:pt x="93" y="257"/>
                  </a:cubicBezTo>
                  <a:cubicBezTo>
                    <a:pt x="91" y="259"/>
                    <a:pt x="91" y="265"/>
                    <a:pt x="91" y="268"/>
                  </a:cubicBezTo>
                  <a:cubicBezTo>
                    <a:pt x="92" y="272"/>
                    <a:pt x="93" y="275"/>
                    <a:pt x="94" y="277"/>
                  </a:cubicBezTo>
                  <a:cubicBezTo>
                    <a:pt x="96" y="277"/>
                    <a:pt x="98" y="277"/>
                    <a:pt x="99" y="277"/>
                  </a:cubicBezTo>
                  <a:cubicBezTo>
                    <a:pt x="100" y="272"/>
                    <a:pt x="99" y="266"/>
                    <a:pt x="98" y="262"/>
                  </a:cubicBezTo>
                  <a:close/>
                  <a:moveTo>
                    <a:pt x="108" y="282"/>
                  </a:moveTo>
                  <a:cubicBezTo>
                    <a:pt x="109" y="279"/>
                    <a:pt x="108" y="271"/>
                    <a:pt x="107" y="269"/>
                  </a:cubicBezTo>
                  <a:cubicBezTo>
                    <a:pt x="105" y="269"/>
                    <a:pt x="103" y="271"/>
                    <a:pt x="102" y="271"/>
                  </a:cubicBezTo>
                  <a:cubicBezTo>
                    <a:pt x="103" y="276"/>
                    <a:pt x="101" y="282"/>
                    <a:pt x="94" y="280"/>
                  </a:cubicBezTo>
                  <a:cubicBezTo>
                    <a:pt x="92" y="278"/>
                    <a:pt x="91" y="275"/>
                    <a:pt x="90" y="272"/>
                  </a:cubicBezTo>
                  <a:cubicBezTo>
                    <a:pt x="90" y="273"/>
                    <a:pt x="87" y="273"/>
                    <a:pt x="87" y="273"/>
                  </a:cubicBezTo>
                  <a:cubicBezTo>
                    <a:pt x="89" y="277"/>
                    <a:pt x="88" y="283"/>
                    <a:pt x="90" y="287"/>
                  </a:cubicBezTo>
                  <a:cubicBezTo>
                    <a:pt x="93" y="289"/>
                    <a:pt x="97" y="292"/>
                    <a:pt x="101" y="294"/>
                  </a:cubicBezTo>
                  <a:cubicBezTo>
                    <a:pt x="105" y="293"/>
                    <a:pt x="108" y="288"/>
                    <a:pt x="108" y="28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  <p:sp>
          <p:nvSpPr>
            <p:cNvPr id="38" name="Freeform 433"/>
            <p:cNvSpPr>
              <a:spLocks noEditPoints="1"/>
            </p:cNvSpPr>
            <p:nvPr/>
          </p:nvSpPr>
          <p:spPr bwMode="auto">
            <a:xfrm>
              <a:off x="3616325" y="3170238"/>
              <a:ext cx="153988" cy="261937"/>
            </a:xfrm>
            <a:custGeom>
              <a:avLst/>
              <a:gdLst>
                <a:gd name="T0" fmla="*/ 5 w 49"/>
                <a:gd name="T1" fmla="*/ 32 h 83"/>
                <a:gd name="T2" fmla="*/ 1 w 49"/>
                <a:gd name="T3" fmla="*/ 32 h 83"/>
                <a:gd name="T4" fmla="*/ 1 w 49"/>
                <a:gd name="T5" fmla="*/ 20 h 83"/>
                <a:gd name="T6" fmla="*/ 10 w 49"/>
                <a:gd name="T7" fmla="*/ 3 h 83"/>
                <a:gd name="T8" fmla="*/ 25 w 49"/>
                <a:gd name="T9" fmla="*/ 1 h 83"/>
                <a:gd name="T10" fmla="*/ 26 w 49"/>
                <a:gd name="T11" fmla="*/ 1 h 83"/>
                <a:gd name="T12" fmla="*/ 32 w 49"/>
                <a:gd name="T13" fmla="*/ 3 h 83"/>
                <a:gd name="T14" fmla="*/ 36 w 49"/>
                <a:gd name="T15" fmla="*/ 21 h 83"/>
                <a:gd name="T16" fmla="*/ 44 w 49"/>
                <a:gd name="T17" fmla="*/ 55 h 83"/>
                <a:gd name="T18" fmla="*/ 48 w 49"/>
                <a:gd name="T19" fmla="*/ 66 h 83"/>
                <a:gd name="T20" fmla="*/ 49 w 49"/>
                <a:gd name="T21" fmla="*/ 71 h 83"/>
                <a:gd name="T22" fmla="*/ 45 w 49"/>
                <a:gd name="T23" fmla="*/ 79 h 83"/>
                <a:gd name="T24" fmla="*/ 38 w 49"/>
                <a:gd name="T25" fmla="*/ 81 h 83"/>
                <a:gd name="T26" fmla="*/ 32 w 49"/>
                <a:gd name="T27" fmla="*/ 82 h 83"/>
                <a:gd name="T28" fmla="*/ 29 w 49"/>
                <a:gd name="T29" fmla="*/ 82 h 83"/>
                <a:gd name="T30" fmla="*/ 24 w 49"/>
                <a:gd name="T31" fmla="*/ 82 h 83"/>
                <a:gd name="T32" fmla="*/ 21 w 49"/>
                <a:gd name="T33" fmla="*/ 80 h 83"/>
                <a:gd name="T34" fmla="*/ 16 w 49"/>
                <a:gd name="T35" fmla="*/ 72 h 83"/>
                <a:gd name="T36" fmla="*/ 13 w 49"/>
                <a:gd name="T37" fmla="*/ 68 h 83"/>
                <a:gd name="T38" fmla="*/ 5 w 49"/>
                <a:gd name="T39" fmla="*/ 32 h 83"/>
                <a:gd name="T40" fmla="*/ 6 w 49"/>
                <a:gd name="T41" fmla="*/ 8 h 83"/>
                <a:gd name="T42" fmla="*/ 3 w 49"/>
                <a:gd name="T43" fmla="*/ 29 h 83"/>
                <a:gd name="T44" fmla="*/ 26 w 49"/>
                <a:gd name="T45" fmla="*/ 25 h 83"/>
                <a:gd name="T46" fmla="*/ 23 w 49"/>
                <a:gd name="T47" fmla="*/ 4 h 83"/>
                <a:gd name="T48" fmla="*/ 6 w 49"/>
                <a:gd name="T49" fmla="*/ 8 h 83"/>
                <a:gd name="T50" fmla="*/ 46 w 49"/>
                <a:gd name="T51" fmla="*/ 68 h 83"/>
                <a:gd name="T52" fmla="*/ 42 w 49"/>
                <a:gd name="T53" fmla="*/ 54 h 83"/>
                <a:gd name="T54" fmla="*/ 36 w 49"/>
                <a:gd name="T55" fmla="*/ 30 h 83"/>
                <a:gd name="T56" fmla="*/ 29 w 49"/>
                <a:gd name="T57" fmla="*/ 4 h 83"/>
                <a:gd name="T58" fmla="*/ 27 w 49"/>
                <a:gd name="T59" fmla="*/ 4 h 83"/>
                <a:gd name="T60" fmla="*/ 26 w 49"/>
                <a:gd name="T61" fmla="*/ 4 h 83"/>
                <a:gd name="T62" fmla="*/ 26 w 49"/>
                <a:gd name="T63" fmla="*/ 7 h 83"/>
                <a:gd name="T64" fmla="*/ 27 w 49"/>
                <a:gd name="T65" fmla="*/ 18 h 83"/>
                <a:gd name="T66" fmla="*/ 29 w 49"/>
                <a:gd name="T67" fmla="*/ 30 h 83"/>
                <a:gd name="T68" fmla="*/ 42 w 49"/>
                <a:gd name="T69" fmla="*/ 77 h 83"/>
                <a:gd name="T70" fmla="*/ 42 w 49"/>
                <a:gd name="T71" fmla="*/ 71 h 83"/>
                <a:gd name="T72" fmla="*/ 40 w 49"/>
                <a:gd name="T73" fmla="*/ 64 h 83"/>
                <a:gd name="T74" fmla="*/ 45 w 49"/>
                <a:gd name="T75" fmla="*/ 75 h 83"/>
                <a:gd name="T76" fmla="*/ 46 w 49"/>
                <a:gd name="T77" fmla="*/ 68 h 83"/>
                <a:gd name="T78" fmla="*/ 19 w 49"/>
                <a:gd name="T79" fmla="*/ 30 h 83"/>
                <a:gd name="T80" fmla="*/ 22 w 49"/>
                <a:gd name="T81" fmla="*/ 40 h 83"/>
                <a:gd name="T82" fmla="*/ 13 w 49"/>
                <a:gd name="T83" fmla="*/ 43 h 83"/>
                <a:gd name="T84" fmla="*/ 10 w 49"/>
                <a:gd name="T85" fmla="*/ 31 h 83"/>
                <a:gd name="T86" fmla="*/ 7 w 49"/>
                <a:gd name="T87" fmla="*/ 31 h 83"/>
                <a:gd name="T88" fmla="*/ 22 w 49"/>
                <a:gd name="T89" fmla="*/ 77 h 83"/>
                <a:gd name="T90" fmla="*/ 36 w 49"/>
                <a:gd name="T91" fmla="*/ 79 h 83"/>
                <a:gd name="T92" fmla="*/ 39 w 49"/>
                <a:gd name="T93" fmla="*/ 78 h 83"/>
                <a:gd name="T94" fmla="*/ 36 w 49"/>
                <a:gd name="T95" fmla="*/ 62 h 83"/>
                <a:gd name="T96" fmla="*/ 33 w 49"/>
                <a:gd name="T97" fmla="*/ 53 h 83"/>
                <a:gd name="T98" fmla="*/ 26 w 49"/>
                <a:gd name="T99" fmla="*/ 27 h 83"/>
                <a:gd name="T100" fmla="*/ 19 w 49"/>
                <a:gd name="T101" fmla="*/ 30 h 83"/>
                <a:gd name="T102" fmla="*/ 12 w 49"/>
                <a:gd name="T103" fmla="*/ 30 h 83"/>
                <a:gd name="T104" fmla="*/ 12 w 49"/>
                <a:gd name="T105" fmla="*/ 35 h 83"/>
                <a:gd name="T106" fmla="*/ 19 w 49"/>
                <a:gd name="T107" fmla="*/ 34 h 83"/>
                <a:gd name="T108" fmla="*/ 12 w 49"/>
                <a:gd name="T109" fmla="*/ 30 h 83"/>
                <a:gd name="T110" fmla="*/ 13 w 49"/>
                <a:gd name="T111" fmla="*/ 37 h 83"/>
                <a:gd name="T112" fmla="*/ 14 w 49"/>
                <a:gd name="T113" fmla="*/ 41 h 83"/>
                <a:gd name="T114" fmla="*/ 19 w 49"/>
                <a:gd name="T115" fmla="*/ 40 h 83"/>
                <a:gd name="T116" fmla="*/ 19 w 49"/>
                <a:gd name="T117" fmla="*/ 36 h 83"/>
                <a:gd name="T118" fmla="*/ 13 w 49"/>
                <a:gd name="T119" fmla="*/ 37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49" h="83">
                  <a:moveTo>
                    <a:pt x="5" y="32"/>
                  </a:moveTo>
                  <a:cubicBezTo>
                    <a:pt x="3" y="31"/>
                    <a:pt x="3" y="32"/>
                    <a:pt x="1" y="32"/>
                  </a:cubicBezTo>
                  <a:cubicBezTo>
                    <a:pt x="0" y="29"/>
                    <a:pt x="1" y="25"/>
                    <a:pt x="1" y="20"/>
                  </a:cubicBezTo>
                  <a:cubicBezTo>
                    <a:pt x="1" y="12"/>
                    <a:pt x="2" y="6"/>
                    <a:pt x="10" y="3"/>
                  </a:cubicBezTo>
                  <a:cubicBezTo>
                    <a:pt x="14" y="2"/>
                    <a:pt x="20" y="2"/>
                    <a:pt x="25" y="1"/>
                  </a:cubicBezTo>
                  <a:cubicBezTo>
                    <a:pt x="25" y="0"/>
                    <a:pt x="26" y="1"/>
                    <a:pt x="26" y="1"/>
                  </a:cubicBezTo>
                  <a:cubicBezTo>
                    <a:pt x="29" y="0"/>
                    <a:pt x="31" y="1"/>
                    <a:pt x="32" y="3"/>
                  </a:cubicBezTo>
                  <a:cubicBezTo>
                    <a:pt x="32" y="9"/>
                    <a:pt x="35" y="15"/>
                    <a:pt x="36" y="21"/>
                  </a:cubicBezTo>
                  <a:cubicBezTo>
                    <a:pt x="38" y="32"/>
                    <a:pt x="41" y="43"/>
                    <a:pt x="44" y="55"/>
                  </a:cubicBezTo>
                  <a:cubicBezTo>
                    <a:pt x="45" y="59"/>
                    <a:pt x="48" y="62"/>
                    <a:pt x="48" y="66"/>
                  </a:cubicBezTo>
                  <a:cubicBezTo>
                    <a:pt x="48" y="67"/>
                    <a:pt x="49" y="70"/>
                    <a:pt x="49" y="71"/>
                  </a:cubicBezTo>
                  <a:cubicBezTo>
                    <a:pt x="49" y="75"/>
                    <a:pt x="47" y="76"/>
                    <a:pt x="45" y="79"/>
                  </a:cubicBezTo>
                  <a:cubicBezTo>
                    <a:pt x="43" y="80"/>
                    <a:pt x="41" y="80"/>
                    <a:pt x="38" y="81"/>
                  </a:cubicBezTo>
                  <a:cubicBezTo>
                    <a:pt x="36" y="81"/>
                    <a:pt x="34" y="82"/>
                    <a:pt x="32" y="82"/>
                  </a:cubicBezTo>
                  <a:cubicBezTo>
                    <a:pt x="31" y="82"/>
                    <a:pt x="30" y="82"/>
                    <a:pt x="29" y="82"/>
                  </a:cubicBezTo>
                  <a:cubicBezTo>
                    <a:pt x="28" y="82"/>
                    <a:pt x="26" y="83"/>
                    <a:pt x="24" y="82"/>
                  </a:cubicBezTo>
                  <a:cubicBezTo>
                    <a:pt x="23" y="82"/>
                    <a:pt x="22" y="80"/>
                    <a:pt x="21" y="80"/>
                  </a:cubicBezTo>
                  <a:cubicBezTo>
                    <a:pt x="19" y="78"/>
                    <a:pt x="18" y="75"/>
                    <a:pt x="16" y="72"/>
                  </a:cubicBezTo>
                  <a:cubicBezTo>
                    <a:pt x="15" y="71"/>
                    <a:pt x="14" y="69"/>
                    <a:pt x="13" y="68"/>
                  </a:cubicBezTo>
                  <a:cubicBezTo>
                    <a:pt x="8" y="57"/>
                    <a:pt x="6" y="44"/>
                    <a:pt x="5" y="32"/>
                  </a:cubicBezTo>
                  <a:close/>
                  <a:moveTo>
                    <a:pt x="6" y="8"/>
                  </a:moveTo>
                  <a:cubicBezTo>
                    <a:pt x="3" y="14"/>
                    <a:pt x="1" y="24"/>
                    <a:pt x="3" y="29"/>
                  </a:cubicBezTo>
                  <a:cubicBezTo>
                    <a:pt x="11" y="29"/>
                    <a:pt x="20" y="26"/>
                    <a:pt x="26" y="25"/>
                  </a:cubicBezTo>
                  <a:cubicBezTo>
                    <a:pt x="25" y="19"/>
                    <a:pt x="25" y="9"/>
                    <a:pt x="23" y="4"/>
                  </a:cubicBezTo>
                  <a:cubicBezTo>
                    <a:pt x="16" y="3"/>
                    <a:pt x="11" y="5"/>
                    <a:pt x="6" y="8"/>
                  </a:cubicBezTo>
                  <a:close/>
                  <a:moveTo>
                    <a:pt x="46" y="68"/>
                  </a:moveTo>
                  <a:cubicBezTo>
                    <a:pt x="45" y="63"/>
                    <a:pt x="43" y="58"/>
                    <a:pt x="42" y="54"/>
                  </a:cubicBezTo>
                  <a:cubicBezTo>
                    <a:pt x="40" y="46"/>
                    <a:pt x="37" y="39"/>
                    <a:pt x="36" y="30"/>
                  </a:cubicBezTo>
                  <a:cubicBezTo>
                    <a:pt x="33" y="22"/>
                    <a:pt x="33" y="10"/>
                    <a:pt x="29" y="4"/>
                  </a:cubicBezTo>
                  <a:cubicBezTo>
                    <a:pt x="28" y="5"/>
                    <a:pt x="28" y="4"/>
                    <a:pt x="27" y="4"/>
                  </a:cubicBezTo>
                  <a:cubicBezTo>
                    <a:pt x="27" y="4"/>
                    <a:pt x="27" y="5"/>
                    <a:pt x="26" y="4"/>
                  </a:cubicBezTo>
                  <a:cubicBezTo>
                    <a:pt x="27" y="5"/>
                    <a:pt x="26" y="6"/>
                    <a:pt x="26" y="7"/>
                  </a:cubicBezTo>
                  <a:cubicBezTo>
                    <a:pt x="26" y="10"/>
                    <a:pt x="27" y="14"/>
                    <a:pt x="27" y="18"/>
                  </a:cubicBezTo>
                  <a:cubicBezTo>
                    <a:pt x="28" y="21"/>
                    <a:pt x="28" y="26"/>
                    <a:pt x="29" y="30"/>
                  </a:cubicBezTo>
                  <a:cubicBezTo>
                    <a:pt x="31" y="46"/>
                    <a:pt x="41" y="60"/>
                    <a:pt x="42" y="77"/>
                  </a:cubicBezTo>
                  <a:cubicBezTo>
                    <a:pt x="44" y="77"/>
                    <a:pt x="43" y="74"/>
                    <a:pt x="42" y="71"/>
                  </a:cubicBezTo>
                  <a:cubicBezTo>
                    <a:pt x="42" y="69"/>
                    <a:pt x="39" y="66"/>
                    <a:pt x="40" y="64"/>
                  </a:cubicBezTo>
                  <a:cubicBezTo>
                    <a:pt x="43" y="66"/>
                    <a:pt x="43" y="72"/>
                    <a:pt x="45" y="75"/>
                  </a:cubicBezTo>
                  <a:cubicBezTo>
                    <a:pt x="47" y="73"/>
                    <a:pt x="46" y="71"/>
                    <a:pt x="46" y="68"/>
                  </a:cubicBezTo>
                  <a:close/>
                  <a:moveTo>
                    <a:pt x="19" y="30"/>
                  </a:moveTo>
                  <a:cubicBezTo>
                    <a:pt x="20" y="34"/>
                    <a:pt x="21" y="36"/>
                    <a:pt x="22" y="40"/>
                  </a:cubicBezTo>
                  <a:cubicBezTo>
                    <a:pt x="20" y="43"/>
                    <a:pt x="17" y="43"/>
                    <a:pt x="13" y="43"/>
                  </a:cubicBezTo>
                  <a:cubicBezTo>
                    <a:pt x="11" y="39"/>
                    <a:pt x="11" y="36"/>
                    <a:pt x="10" y="31"/>
                  </a:cubicBezTo>
                  <a:cubicBezTo>
                    <a:pt x="9" y="31"/>
                    <a:pt x="8" y="31"/>
                    <a:pt x="7" y="31"/>
                  </a:cubicBezTo>
                  <a:cubicBezTo>
                    <a:pt x="8" y="49"/>
                    <a:pt x="13" y="66"/>
                    <a:pt x="22" y="77"/>
                  </a:cubicBezTo>
                  <a:cubicBezTo>
                    <a:pt x="26" y="81"/>
                    <a:pt x="30" y="80"/>
                    <a:pt x="36" y="79"/>
                  </a:cubicBezTo>
                  <a:cubicBezTo>
                    <a:pt x="37" y="79"/>
                    <a:pt x="38" y="79"/>
                    <a:pt x="39" y="78"/>
                  </a:cubicBezTo>
                  <a:cubicBezTo>
                    <a:pt x="39" y="71"/>
                    <a:pt x="38" y="67"/>
                    <a:pt x="36" y="62"/>
                  </a:cubicBezTo>
                  <a:cubicBezTo>
                    <a:pt x="35" y="59"/>
                    <a:pt x="33" y="56"/>
                    <a:pt x="33" y="53"/>
                  </a:cubicBezTo>
                  <a:cubicBezTo>
                    <a:pt x="30" y="45"/>
                    <a:pt x="27" y="35"/>
                    <a:pt x="26" y="27"/>
                  </a:cubicBezTo>
                  <a:cubicBezTo>
                    <a:pt x="24" y="29"/>
                    <a:pt x="22" y="29"/>
                    <a:pt x="19" y="30"/>
                  </a:cubicBezTo>
                  <a:close/>
                  <a:moveTo>
                    <a:pt x="12" y="30"/>
                  </a:moveTo>
                  <a:cubicBezTo>
                    <a:pt x="12" y="32"/>
                    <a:pt x="12" y="34"/>
                    <a:pt x="12" y="35"/>
                  </a:cubicBezTo>
                  <a:cubicBezTo>
                    <a:pt x="14" y="35"/>
                    <a:pt x="17" y="35"/>
                    <a:pt x="19" y="34"/>
                  </a:cubicBezTo>
                  <a:cubicBezTo>
                    <a:pt x="19" y="29"/>
                    <a:pt x="15" y="29"/>
                    <a:pt x="12" y="30"/>
                  </a:cubicBezTo>
                  <a:close/>
                  <a:moveTo>
                    <a:pt x="13" y="37"/>
                  </a:moveTo>
                  <a:cubicBezTo>
                    <a:pt x="13" y="39"/>
                    <a:pt x="14" y="40"/>
                    <a:pt x="14" y="41"/>
                  </a:cubicBezTo>
                  <a:cubicBezTo>
                    <a:pt x="16" y="41"/>
                    <a:pt x="17" y="40"/>
                    <a:pt x="19" y="40"/>
                  </a:cubicBezTo>
                  <a:cubicBezTo>
                    <a:pt x="19" y="38"/>
                    <a:pt x="19" y="37"/>
                    <a:pt x="19" y="36"/>
                  </a:cubicBezTo>
                  <a:cubicBezTo>
                    <a:pt x="17" y="37"/>
                    <a:pt x="16" y="37"/>
                    <a:pt x="13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sz="1350" dirty="0">
                <a:latin typeface="+mn-lt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Click="0" advTm="0">
    <p:wip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Freeform 5"/>
          <p:cNvSpPr>
            <a:spLocks noEditPoints="1"/>
          </p:cNvSpPr>
          <p:nvPr/>
        </p:nvSpPr>
        <p:spPr bwMode="auto">
          <a:xfrm>
            <a:off x="2795816" y="2038479"/>
            <a:ext cx="269562" cy="398632"/>
          </a:xfrm>
          <a:custGeom>
            <a:avLst/>
            <a:gdLst>
              <a:gd name="T0" fmla="*/ 189 w 316"/>
              <a:gd name="T1" fmla="*/ 16 h 467"/>
              <a:gd name="T2" fmla="*/ 225 w 316"/>
              <a:gd name="T3" fmla="*/ 7 h 467"/>
              <a:gd name="T4" fmla="*/ 300 w 316"/>
              <a:gd name="T5" fmla="*/ 52 h 467"/>
              <a:gd name="T6" fmla="*/ 309 w 316"/>
              <a:gd name="T7" fmla="*/ 89 h 467"/>
              <a:gd name="T8" fmla="*/ 298 w 316"/>
              <a:gd name="T9" fmla="*/ 105 h 467"/>
              <a:gd name="T10" fmla="*/ 179 w 316"/>
              <a:gd name="T11" fmla="*/ 33 h 467"/>
              <a:gd name="T12" fmla="*/ 189 w 316"/>
              <a:gd name="T13" fmla="*/ 16 h 467"/>
              <a:gd name="T14" fmla="*/ 164 w 316"/>
              <a:gd name="T15" fmla="*/ 58 h 467"/>
              <a:gd name="T16" fmla="*/ 147 w 316"/>
              <a:gd name="T17" fmla="*/ 85 h 467"/>
              <a:gd name="T18" fmla="*/ 266 w 316"/>
              <a:gd name="T19" fmla="*/ 157 h 467"/>
              <a:gd name="T20" fmla="*/ 283 w 316"/>
              <a:gd name="T21" fmla="*/ 130 h 467"/>
              <a:gd name="T22" fmla="*/ 164 w 316"/>
              <a:gd name="T23" fmla="*/ 58 h 467"/>
              <a:gd name="T24" fmla="*/ 2 w 316"/>
              <a:gd name="T25" fmla="*/ 446 h 467"/>
              <a:gd name="T26" fmla="*/ 13 w 316"/>
              <a:gd name="T27" fmla="*/ 354 h 467"/>
              <a:gd name="T28" fmla="*/ 90 w 316"/>
              <a:gd name="T29" fmla="*/ 401 h 467"/>
              <a:gd name="T30" fmla="*/ 13 w 316"/>
              <a:gd name="T31" fmla="*/ 453 h 467"/>
              <a:gd name="T32" fmla="*/ 2 w 316"/>
              <a:gd name="T33" fmla="*/ 446 h 467"/>
              <a:gd name="T34" fmla="*/ 20 w 316"/>
              <a:gd name="T35" fmla="*/ 296 h 467"/>
              <a:gd name="T36" fmla="*/ 133 w 316"/>
              <a:gd name="T37" fmla="*/ 109 h 467"/>
              <a:gd name="T38" fmla="*/ 172 w 316"/>
              <a:gd name="T39" fmla="*/ 133 h 467"/>
              <a:gd name="T40" fmla="*/ 59 w 316"/>
              <a:gd name="T41" fmla="*/ 320 h 467"/>
              <a:gd name="T42" fmla="*/ 20 w 316"/>
              <a:gd name="T43" fmla="*/ 296 h 467"/>
              <a:gd name="T44" fmla="*/ 99 w 316"/>
              <a:gd name="T45" fmla="*/ 344 h 467"/>
              <a:gd name="T46" fmla="*/ 212 w 316"/>
              <a:gd name="T47" fmla="*/ 158 h 467"/>
              <a:gd name="T48" fmla="*/ 252 w 316"/>
              <a:gd name="T49" fmla="*/ 182 h 467"/>
              <a:gd name="T50" fmla="*/ 139 w 316"/>
              <a:gd name="T51" fmla="*/ 368 h 467"/>
              <a:gd name="T52" fmla="*/ 99 w 316"/>
              <a:gd name="T53" fmla="*/ 344 h 467"/>
              <a:gd name="T54" fmla="*/ 95 w 316"/>
              <a:gd name="T55" fmla="*/ 446 h 467"/>
              <a:gd name="T56" fmla="*/ 301 w 316"/>
              <a:gd name="T57" fmla="*/ 446 h 467"/>
              <a:gd name="T58" fmla="*/ 311 w 316"/>
              <a:gd name="T59" fmla="*/ 456 h 467"/>
              <a:gd name="T60" fmla="*/ 301 w 316"/>
              <a:gd name="T61" fmla="*/ 467 h 467"/>
              <a:gd name="T62" fmla="*/ 95 w 316"/>
              <a:gd name="T63" fmla="*/ 467 h 467"/>
              <a:gd name="T64" fmla="*/ 84 w 316"/>
              <a:gd name="T65" fmla="*/ 456 h 467"/>
              <a:gd name="T66" fmla="*/ 95 w 316"/>
              <a:gd name="T67" fmla="*/ 446 h 4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16" h="467">
                <a:moveTo>
                  <a:pt x="189" y="16"/>
                </a:moveTo>
                <a:cubicBezTo>
                  <a:pt x="197" y="4"/>
                  <a:pt x="213" y="0"/>
                  <a:pt x="225" y="7"/>
                </a:cubicBezTo>
                <a:cubicBezTo>
                  <a:pt x="300" y="52"/>
                  <a:pt x="300" y="52"/>
                  <a:pt x="300" y="52"/>
                </a:cubicBezTo>
                <a:cubicBezTo>
                  <a:pt x="312" y="60"/>
                  <a:pt x="316" y="76"/>
                  <a:pt x="309" y="89"/>
                </a:cubicBezTo>
                <a:cubicBezTo>
                  <a:pt x="298" y="105"/>
                  <a:pt x="298" y="105"/>
                  <a:pt x="298" y="105"/>
                </a:cubicBezTo>
                <a:cubicBezTo>
                  <a:pt x="179" y="33"/>
                  <a:pt x="179" y="33"/>
                  <a:pt x="179" y="33"/>
                </a:cubicBezTo>
                <a:lnTo>
                  <a:pt x="189" y="16"/>
                </a:lnTo>
                <a:close/>
                <a:moveTo>
                  <a:pt x="164" y="58"/>
                </a:moveTo>
                <a:cubicBezTo>
                  <a:pt x="147" y="85"/>
                  <a:pt x="147" y="85"/>
                  <a:pt x="147" y="85"/>
                </a:cubicBezTo>
                <a:cubicBezTo>
                  <a:pt x="266" y="157"/>
                  <a:pt x="266" y="157"/>
                  <a:pt x="266" y="157"/>
                </a:cubicBezTo>
                <a:cubicBezTo>
                  <a:pt x="283" y="130"/>
                  <a:pt x="283" y="130"/>
                  <a:pt x="283" y="130"/>
                </a:cubicBezTo>
                <a:lnTo>
                  <a:pt x="164" y="58"/>
                </a:lnTo>
                <a:close/>
                <a:moveTo>
                  <a:pt x="2" y="446"/>
                </a:moveTo>
                <a:cubicBezTo>
                  <a:pt x="13" y="354"/>
                  <a:pt x="13" y="354"/>
                  <a:pt x="13" y="354"/>
                </a:cubicBezTo>
                <a:cubicBezTo>
                  <a:pt x="90" y="401"/>
                  <a:pt x="90" y="401"/>
                  <a:pt x="90" y="401"/>
                </a:cubicBezTo>
                <a:cubicBezTo>
                  <a:pt x="13" y="453"/>
                  <a:pt x="13" y="453"/>
                  <a:pt x="13" y="453"/>
                </a:cubicBezTo>
                <a:cubicBezTo>
                  <a:pt x="5" y="459"/>
                  <a:pt x="0" y="456"/>
                  <a:pt x="2" y="446"/>
                </a:cubicBezTo>
                <a:close/>
                <a:moveTo>
                  <a:pt x="20" y="296"/>
                </a:moveTo>
                <a:cubicBezTo>
                  <a:pt x="133" y="109"/>
                  <a:pt x="133" y="109"/>
                  <a:pt x="133" y="109"/>
                </a:cubicBezTo>
                <a:cubicBezTo>
                  <a:pt x="172" y="133"/>
                  <a:pt x="172" y="133"/>
                  <a:pt x="172" y="133"/>
                </a:cubicBezTo>
                <a:cubicBezTo>
                  <a:pt x="59" y="320"/>
                  <a:pt x="59" y="320"/>
                  <a:pt x="59" y="320"/>
                </a:cubicBezTo>
                <a:lnTo>
                  <a:pt x="20" y="296"/>
                </a:lnTo>
                <a:close/>
                <a:moveTo>
                  <a:pt x="99" y="344"/>
                </a:moveTo>
                <a:cubicBezTo>
                  <a:pt x="212" y="158"/>
                  <a:pt x="212" y="158"/>
                  <a:pt x="212" y="158"/>
                </a:cubicBezTo>
                <a:cubicBezTo>
                  <a:pt x="252" y="182"/>
                  <a:pt x="252" y="182"/>
                  <a:pt x="252" y="182"/>
                </a:cubicBezTo>
                <a:cubicBezTo>
                  <a:pt x="139" y="368"/>
                  <a:pt x="139" y="368"/>
                  <a:pt x="139" y="368"/>
                </a:cubicBezTo>
                <a:lnTo>
                  <a:pt x="99" y="344"/>
                </a:lnTo>
                <a:close/>
                <a:moveTo>
                  <a:pt x="95" y="446"/>
                </a:moveTo>
                <a:cubicBezTo>
                  <a:pt x="301" y="446"/>
                  <a:pt x="301" y="446"/>
                  <a:pt x="301" y="446"/>
                </a:cubicBezTo>
                <a:cubicBezTo>
                  <a:pt x="307" y="446"/>
                  <a:pt x="311" y="450"/>
                  <a:pt x="311" y="456"/>
                </a:cubicBezTo>
                <a:cubicBezTo>
                  <a:pt x="311" y="462"/>
                  <a:pt x="307" y="467"/>
                  <a:pt x="301" y="467"/>
                </a:cubicBezTo>
                <a:cubicBezTo>
                  <a:pt x="95" y="467"/>
                  <a:pt x="95" y="467"/>
                  <a:pt x="95" y="467"/>
                </a:cubicBezTo>
                <a:cubicBezTo>
                  <a:pt x="89" y="467"/>
                  <a:pt x="84" y="462"/>
                  <a:pt x="84" y="456"/>
                </a:cubicBezTo>
                <a:cubicBezTo>
                  <a:pt x="84" y="450"/>
                  <a:pt x="89" y="446"/>
                  <a:pt x="95" y="446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61" name="Freeform 6"/>
          <p:cNvSpPr>
            <a:spLocks noEditPoints="1"/>
          </p:cNvSpPr>
          <p:nvPr/>
        </p:nvSpPr>
        <p:spPr bwMode="auto">
          <a:xfrm>
            <a:off x="629042" y="3683263"/>
            <a:ext cx="295832" cy="458027"/>
          </a:xfrm>
          <a:custGeom>
            <a:avLst/>
            <a:gdLst>
              <a:gd name="T0" fmla="*/ 19 w 347"/>
              <a:gd name="T1" fmla="*/ 28 h 537"/>
              <a:gd name="T2" fmla="*/ 30 w 347"/>
              <a:gd name="T3" fmla="*/ 4 h 537"/>
              <a:gd name="T4" fmla="*/ 54 w 347"/>
              <a:gd name="T5" fmla="*/ 15 h 537"/>
              <a:gd name="T6" fmla="*/ 67 w 347"/>
              <a:gd name="T7" fmla="*/ 49 h 537"/>
              <a:gd name="T8" fmla="*/ 56 w 347"/>
              <a:gd name="T9" fmla="*/ 73 h 537"/>
              <a:gd name="T10" fmla="*/ 50 w 347"/>
              <a:gd name="T11" fmla="*/ 74 h 537"/>
              <a:gd name="T12" fmla="*/ 32 w 347"/>
              <a:gd name="T13" fmla="*/ 62 h 537"/>
              <a:gd name="T14" fmla="*/ 19 w 347"/>
              <a:gd name="T15" fmla="*/ 28 h 537"/>
              <a:gd name="T16" fmla="*/ 163 w 347"/>
              <a:gd name="T17" fmla="*/ 308 h 537"/>
              <a:gd name="T18" fmla="*/ 140 w 347"/>
              <a:gd name="T19" fmla="*/ 297 h 537"/>
              <a:gd name="T20" fmla="*/ 129 w 347"/>
              <a:gd name="T21" fmla="*/ 321 h 537"/>
              <a:gd name="T22" fmla="*/ 143 w 347"/>
              <a:gd name="T23" fmla="*/ 360 h 537"/>
              <a:gd name="T24" fmla="*/ 167 w 347"/>
              <a:gd name="T25" fmla="*/ 370 h 537"/>
              <a:gd name="T26" fmla="*/ 178 w 347"/>
              <a:gd name="T27" fmla="*/ 347 h 537"/>
              <a:gd name="T28" fmla="*/ 163 w 347"/>
              <a:gd name="T29" fmla="*/ 308 h 537"/>
              <a:gd name="T30" fmla="*/ 345 w 347"/>
              <a:gd name="T31" fmla="*/ 429 h 537"/>
              <a:gd name="T32" fmla="*/ 334 w 347"/>
              <a:gd name="T33" fmla="*/ 415 h 537"/>
              <a:gd name="T34" fmla="*/ 332 w 347"/>
              <a:gd name="T35" fmla="*/ 390 h 537"/>
              <a:gd name="T36" fmla="*/ 178 w 347"/>
              <a:gd name="T37" fmla="*/ 210 h 537"/>
              <a:gd name="T38" fmla="*/ 186 w 347"/>
              <a:gd name="T39" fmla="*/ 173 h 537"/>
              <a:gd name="T40" fmla="*/ 180 w 347"/>
              <a:gd name="T41" fmla="*/ 140 h 537"/>
              <a:gd name="T42" fmla="*/ 93 w 347"/>
              <a:gd name="T43" fmla="*/ 80 h 537"/>
              <a:gd name="T44" fmla="*/ 61 w 347"/>
              <a:gd name="T45" fmla="*/ 86 h 537"/>
              <a:gd name="T46" fmla="*/ 0 w 347"/>
              <a:gd name="T47" fmla="*/ 173 h 537"/>
              <a:gd name="T48" fmla="*/ 6 w 347"/>
              <a:gd name="T49" fmla="*/ 205 h 537"/>
              <a:gd name="T50" fmla="*/ 53 w 347"/>
              <a:gd name="T51" fmla="*/ 256 h 537"/>
              <a:gd name="T52" fmla="*/ 55 w 347"/>
              <a:gd name="T53" fmla="*/ 493 h 537"/>
              <a:gd name="T54" fmla="*/ 69 w 347"/>
              <a:gd name="T55" fmla="*/ 513 h 537"/>
              <a:gd name="T56" fmla="*/ 70 w 347"/>
              <a:gd name="T57" fmla="*/ 531 h 537"/>
              <a:gd name="T58" fmla="*/ 76 w 347"/>
              <a:gd name="T59" fmla="*/ 537 h 537"/>
              <a:gd name="T60" fmla="*/ 82 w 347"/>
              <a:gd name="T61" fmla="*/ 530 h 537"/>
              <a:gd name="T62" fmla="*/ 81 w 347"/>
              <a:gd name="T63" fmla="*/ 513 h 537"/>
              <a:gd name="T64" fmla="*/ 97 w 347"/>
              <a:gd name="T65" fmla="*/ 493 h 537"/>
              <a:gd name="T66" fmla="*/ 95 w 347"/>
              <a:gd name="T67" fmla="*/ 203 h 537"/>
              <a:gd name="T68" fmla="*/ 74 w 347"/>
              <a:gd name="T69" fmla="*/ 181 h 537"/>
              <a:gd name="T70" fmla="*/ 53 w 347"/>
              <a:gd name="T71" fmla="*/ 203 h 537"/>
              <a:gd name="T72" fmla="*/ 53 w 347"/>
              <a:gd name="T73" fmla="*/ 234 h 537"/>
              <a:gd name="T74" fmla="*/ 24 w 347"/>
              <a:gd name="T75" fmla="*/ 198 h 537"/>
              <a:gd name="T76" fmla="*/ 20 w 347"/>
              <a:gd name="T77" fmla="*/ 173 h 537"/>
              <a:gd name="T78" fmla="*/ 68 w 347"/>
              <a:gd name="T79" fmla="*/ 104 h 537"/>
              <a:gd name="T80" fmla="*/ 93 w 347"/>
              <a:gd name="T81" fmla="*/ 99 h 537"/>
              <a:gd name="T82" fmla="*/ 162 w 347"/>
              <a:gd name="T83" fmla="*/ 147 h 537"/>
              <a:gd name="T84" fmla="*/ 167 w 347"/>
              <a:gd name="T85" fmla="*/ 173 h 537"/>
              <a:gd name="T86" fmla="*/ 164 w 347"/>
              <a:gd name="T87" fmla="*/ 193 h 537"/>
              <a:gd name="T88" fmla="*/ 144 w 347"/>
              <a:gd name="T89" fmla="*/ 169 h 537"/>
              <a:gd name="T90" fmla="*/ 114 w 347"/>
              <a:gd name="T91" fmla="*/ 167 h 537"/>
              <a:gd name="T92" fmla="*/ 111 w 347"/>
              <a:gd name="T93" fmla="*/ 196 h 537"/>
              <a:gd name="T94" fmla="*/ 299 w 347"/>
              <a:gd name="T95" fmla="*/ 418 h 537"/>
              <a:gd name="T96" fmla="*/ 316 w 347"/>
              <a:gd name="T97" fmla="*/ 425 h 537"/>
              <a:gd name="T98" fmla="*/ 325 w 347"/>
              <a:gd name="T99" fmla="*/ 423 h 537"/>
              <a:gd name="T100" fmla="*/ 335 w 347"/>
              <a:gd name="T101" fmla="*/ 436 h 537"/>
              <a:gd name="T102" fmla="*/ 340 w 347"/>
              <a:gd name="T103" fmla="*/ 438 h 537"/>
              <a:gd name="T104" fmla="*/ 344 w 347"/>
              <a:gd name="T105" fmla="*/ 437 h 537"/>
              <a:gd name="T106" fmla="*/ 345 w 347"/>
              <a:gd name="T107" fmla="*/ 429 h 5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47" h="537">
                <a:moveTo>
                  <a:pt x="19" y="28"/>
                </a:moveTo>
                <a:cubicBezTo>
                  <a:pt x="16" y="18"/>
                  <a:pt x="21" y="7"/>
                  <a:pt x="30" y="4"/>
                </a:cubicBezTo>
                <a:cubicBezTo>
                  <a:pt x="40" y="0"/>
                  <a:pt x="51" y="5"/>
                  <a:pt x="54" y="15"/>
                </a:cubicBezTo>
                <a:cubicBezTo>
                  <a:pt x="67" y="49"/>
                  <a:pt x="67" y="49"/>
                  <a:pt x="67" y="49"/>
                </a:cubicBezTo>
                <a:cubicBezTo>
                  <a:pt x="71" y="58"/>
                  <a:pt x="66" y="69"/>
                  <a:pt x="56" y="73"/>
                </a:cubicBezTo>
                <a:cubicBezTo>
                  <a:pt x="54" y="73"/>
                  <a:pt x="52" y="74"/>
                  <a:pt x="50" y="74"/>
                </a:cubicBezTo>
                <a:cubicBezTo>
                  <a:pt x="42" y="74"/>
                  <a:pt x="35" y="69"/>
                  <a:pt x="32" y="62"/>
                </a:cubicBezTo>
                <a:lnTo>
                  <a:pt x="19" y="28"/>
                </a:lnTo>
                <a:close/>
                <a:moveTo>
                  <a:pt x="163" y="308"/>
                </a:moveTo>
                <a:cubicBezTo>
                  <a:pt x="160" y="298"/>
                  <a:pt x="149" y="294"/>
                  <a:pt x="140" y="297"/>
                </a:cubicBezTo>
                <a:cubicBezTo>
                  <a:pt x="130" y="301"/>
                  <a:pt x="125" y="311"/>
                  <a:pt x="129" y="321"/>
                </a:cubicBezTo>
                <a:cubicBezTo>
                  <a:pt x="143" y="360"/>
                  <a:pt x="143" y="360"/>
                  <a:pt x="143" y="360"/>
                </a:cubicBezTo>
                <a:cubicBezTo>
                  <a:pt x="146" y="369"/>
                  <a:pt x="157" y="374"/>
                  <a:pt x="167" y="370"/>
                </a:cubicBezTo>
                <a:cubicBezTo>
                  <a:pt x="176" y="367"/>
                  <a:pt x="181" y="356"/>
                  <a:pt x="178" y="347"/>
                </a:cubicBezTo>
                <a:lnTo>
                  <a:pt x="163" y="308"/>
                </a:lnTo>
                <a:close/>
                <a:moveTo>
                  <a:pt x="345" y="429"/>
                </a:moveTo>
                <a:cubicBezTo>
                  <a:pt x="334" y="415"/>
                  <a:pt x="334" y="415"/>
                  <a:pt x="334" y="415"/>
                </a:cubicBezTo>
                <a:cubicBezTo>
                  <a:pt x="338" y="407"/>
                  <a:pt x="338" y="397"/>
                  <a:pt x="332" y="390"/>
                </a:cubicBezTo>
                <a:cubicBezTo>
                  <a:pt x="178" y="210"/>
                  <a:pt x="178" y="210"/>
                  <a:pt x="178" y="210"/>
                </a:cubicBezTo>
                <a:cubicBezTo>
                  <a:pt x="183" y="198"/>
                  <a:pt x="186" y="186"/>
                  <a:pt x="186" y="173"/>
                </a:cubicBezTo>
                <a:cubicBezTo>
                  <a:pt x="186" y="162"/>
                  <a:pt x="184" y="151"/>
                  <a:pt x="180" y="140"/>
                </a:cubicBezTo>
                <a:cubicBezTo>
                  <a:pt x="166" y="103"/>
                  <a:pt x="131" y="80"/>
                  <a:pt x="93" y="80"/>
                </a:cubicBezTo>
                <a:cubicBezTo>
                  <a:pt x="83" y="80"/>
                  <a:pt x="72" y="82"/>
                  <a:pt x="61" y="86"/>
                </a:cubicBezTo>
                <a:cubicBezTo>
                  <a:pt x="24" y="100"/>
                  <a:pt x="0" y="135"/>
                  <a:pt x="0" y="173"/>
                </a:cubicBezTo>
                <a:cubicBezTo>
                  <a:pt x="0" y="184"/>
                  <a:pt x="2" y="194"/>
                  <a:pt x="6" y="205"/>
                </a:cubicBezTo>
                <a:cubicBezTo>
                  <a:pt x="15" y="229"/>
                  <a:pt x="32" y="246"/>
                  <a:pt x="53" y="256"/>
                </a:cubicBezTo>
                <a:cubicBezTo>
                  <a:pt x="55" y="493"/>
                  <a:pt x="55" y="493"/>
                  <a:pt x="55" y="493"/>
                </a:cubicBezTo>
                <a:cubicBezTo>
                  <a:pt x="55" y="502"/>
                  <a:pt x="61" y="510"/>
                  <a:pt x="69" y="513"/>
                </a:cubicBezTo>
                <a:cubicBezTo>
                  <a:pt x="70" y="531"/>
                  <a:pt x="70" y="531"/>
                  <a:pt x="70" y="531"/>
                </a:cubicBezTo>
                <a:cubicBezTo>
                  <a:pt x="70" y="534"/>
                  <a:pt x="73" y="537"/>
                  <a:pt x="76" y="537"/>
                </a:cubicBezTo>
                <a:cubicBezTo>
                  <a:pt x="80" y="536"/>
                  <a:pt x="82" y="534"/>
                  <a:pt x="82" y="530"/>
                </a:cubicBezTo>
                <a:cubicBezTo>
                  <a:pt x="81" y="513"/>
                  <a:pt x="81" y="513"/>
                  <a:pt x="81" y="513"/>
                </a:cubicBezTo>
                <a:cubicBezTo>
                  <a:pt x="90" y="511"/>
                  <a:pt x="97" y="503"/>
                  <a:pt x="97" y="493"/>
                </a:cubicBezTo>
                <a:cubicBezTo>
                  <a:pt x="95" y="203"/>
                  <a:pt x="95" y="203"/>
                  <a:pt x="95" y="203"/>
                </a:cubicBezTo>
                <a:cubicBezTo>
                  <a:pt x="95" y="191"/>
                  <a:pt x="85" y="181"/>
                  <a:pt x="74" y="181"/>
                </a:cubicBezTo>
                <a:cubicBezTo>
                  <a:pt x="62" y="182"/>
                  <a:pt x="53" y="191"/>
                  <a:pt x="53" y="203"/>
                </a:cubicBezTo>
                <a:cubicBezTo>
                  <a:pt x="53" y="234"/>
                  <a:pt x="53" y="234"/>
                  <a:pt x="53" y="234"/>
                </a:cubicBezTo>
                <a:cubicBezTo>
                  <a:pt x="40" y="226"/>
                  <a:pt x="30" y="214"/>
                  <a:pt x="24" y="198"/>
                </a:cubicBezTo>
                <a:cubicBezTo>
                  <a:pt x="21" y="190"/>
                  <a:pt x="20" y="181"/>
                  <a:pt x="20" y="173"/>
                </a:cubicBezTo>
                <a:cubicBezTo>
                  <a:pt x="20" y="143"/>
                  <a:pt x="38" y="115"/>
                  <a:pt x="68" y="104"/>
                </a:cubicBezTo>
                <a:cubicBezTo>
                  <a:pt x="76" y="101"/>
                  <a:pt x="85" y="99"/>
                  <a:pt x="93" y="99"/>
                </a:cubicBezTo>
                <a:cubicBezTo>
                  <a:pt x="123" y="99"/>
                  <a:pt x="151" y="117"/>
                  <a:pt x="162" y="147"/>
                </a:cubicBezTo>
                <a:cubicBezTo>
                  <a:pt x="166" y="156"/>
                  <a:pt x="167" y="164"/>
                  <a:pt x="167" y="173"/>
                </a:cubicBezTo>
                <a:cubicBezTo>
                  <a:pt x="167" y="180"/>
                  <a:pt x="166" y="186"/>
                  <a:pt x="164" y="193"/>
                </a:cubicBezTo>
                <a:cubicBezTo>
                  <a:pt x="144" y="169"/>
                  <a:pt x="144" y="169"/>
                  <a:pt x="144" y="169"/>
                </a:cubicBezTo>
                <a:cubicBezTo>
                  <a:pt x="136" y="160"/>
                  <a:pt x="123" y="159"/>
                  <a:pt x="114" y="167"/>
                </a:cubicBezTo>
                <a:cubicBezTo>
                  <a:pt x="105" y="174"/>
                  <a:pt x="104" y="188"/>
                  <a:pt x="111" y="196"/>
                </a:cubicBezTo>
                <a:cubicBezTo>
                  <a:pt x="299" y="418"/>
                  <a:pt x="299" y="418"/>
                  <a:pt x="299" y="418"/>
                </a:cubicBezTo>
                <a:cubicBezTo>
                  <a:pt x="304" y="423"/>
                  <a:pt x="310" y="425"/>
                  <a:pt x="316" y="425"/>
                </a:cubicBezTo>
                <a:cubicBezTo>
                  <a:pt x="319" y="425"/>
                  <a:pt x="322" y="424"/>
                  <a:pt x="325" y="423"/>
                </a:cubicBezTo>
                <a:cubicBezTo>
                  <a:pt x="335" y="436"/>
                  <a:pt x="335" y="436"/>
                  <a:pt x="335" y="436"/>
                </a:cubicBezTo>
                <a:cubicBezTo>
                  <a:pt x="337" y="438"/>
                  <a:pt x="338" y="438"/>
                  <a:pt x="340" y="438"/>
                </a:cubicBezTo>
                <a:cubicBezTo>
                  <a:pt x="341" y="438"/>
                  <a:pt x="343" y="438"/>
                  <a:pt x="344" y="437"/>
                </a:cubicBezTo>
                <a:cubicBezTo>
                  <a:pt x="347" y="435"/>
                  <a:pt x="347" y="431"/>
                  <a:pt x="345" y="429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62" name="Freeform 7"/>
          <p:cNvSpPr>
            <a:spLocks noEditPoints="1"/>
          </p:cNvSpPr>
          <p:nvPr/>
        </p:nvSpPr>
        <p:spPr bwMode="auto">
          <a:xfrm>
            <a:off x="3357234" y="2068678"/>
            <a:ext cx="480871" cy="394063"/>
          </a:xfrm>
          <a:custGeom>
            <a:avLst/>
            <a:gdLst>
              <a:gd name="T0" fmla="*/ 310 w 563"/>
              <a:gd name="T1" fmla="*/ 372 h 461"/>
              <a:gd name="T2" fmla="*/ 321 w 563"/>
              <a:gd name="T3" fmla="*/ 370 h 461"/>
              <a:gd name="T4" fmla="*/ 552 w 563"/>
              <a:gd name="T5" fmla="*/ 248 h 461"/>
              <a:gd name="T6" fmla="*/ 559 w 563"/>
              <a:gd name="T7" fmla="*/ 226 h 461"/>
              <a:gd name="T8" fmla="*/ 537 w 563"/>
              <a:gd name="T9" fmla="*/ 220 h 461"/>
              <a:gd name="T10" fmla="*/ 311 w 563"/>
              <a:gd name="T11" fmla="*/ 339 h 461"/>
              <a:gd name="T12" fmla="*/ 59 w 563"/>
              <a:gd name="T13" fmla="*/ 285 h 461"/>
              <a:gd name="T14" fmla="*/ 38 w 563"/>
              <a:gd name="T15" fmla="*/ 253 h 461"/>
              <a:gd name="T16" fmla="*/ 71 w 563"/>
              <a:gd name="T17" fmla="*/ 232 h 461"/>
              <a:gd name="T18" fmla="*/ 313 w 563"/>
              <a:gd name="T19" fmla="*/ 283 h 461"/>
              <a:gd name="T20" fmla="*/ 321 w 563"/>
              <a:gd name="T21" fmla="*/ 281 h 461"/>
              <a:gd name="T22" fmla="*/ 552 w 563"/>
              <a:gd name="T23" fmla="*/ 159 h 461"/>
              <a:gd name="T24" fmla="*/ 559 w 563"/>
              <a:gd name="T25" fmla="*/ 138 h 461"/>
              <a:gd name="T26" fmla="*/ 537 w 563"/>
              <a:gd name="T27" fmla="*/ 131 h 461"/>
              <a:gd name="T28" fmla="*/ 310 w 563"/>
              <a:gd name="T29" fmla="*/ 251 h 461"/>
              <a:gd name="T30" fmla="*/ 59 w 563"/>
              <a:gd name="T31" fmla="*/ 197 h 461"/>
              <a:gd name="T32" fmla="*/ 38 w 563"/>
              <a:gd name="T33" fmla="*/ 164 h 461"/>
              <a:gd name="T34" fmla="*/ 71 w 563"/>
              <a:gd name="T35" fmla="*/ 143 h 461"/>
              <a:gd name="T36" fmla="*/ 298 w 563"/>
              <a:gd name="T37" fmla="*/ 191 h 461"/>
              <a:gd name="T38" fmla="*/ 306 w 563"/>
              <a:gd name="T39" fmla="*/ 189 h 461"/>
              <a:gd name="T40" fmla="*/ 538 w 563"/>
              <a:gd name="T41" fmla="*/ 69 h 461"/>
              <a:gd name="T42" fmla="*/ 535 w 563"/>
              <a:gd name="T43" fmla="*/ 48 h 461"/>
              <a:gd name="T44" fmla="*/ 310 w 563"/>
              <a:gd name="T45" fmla="*/ 4 h 461"/>
              <a:gd name="T46" fmla="*/ 249 w 563"/>
              <a:gd name="T47" fmla="*/ 12 h 461"/>
              <a:gd name="T48" fmla="*/ 41 w 563"/>
              <a:gd name="T49" fmla="*/ 114 h 461"/>
              <a:gd name="T50" fmla="*/ 33 w 563"/>
              <a:gd name="T51" fmla="*/ 119 h 461"/>
              <a:gd name="T52" fmla="*/ 7 w 563"/>
              <a:gd name="T53" fmla="*/ 157 h 461"/>
              <a:gd name="T54" fmla="*/ 25 w 563"/>
              <a:gd name="T55" fmla="*/ 214 h 461"/>
              <a:gd name="T56" fmla="*/ 7 w 563"/>
              <a:gd name="T57" fmla="*/ 246 h 461"/>
              <a:gd name="T58" fmla="*/ 25 w 563"/>
              <a:gd name="T59" fmla="*/ 303 h 461"/>
              <a:gd name="T60" fmla="*/ 7 w 563"/>
              <a:gd name="T61" fmla="*/ 335 h 461"/>
              <a:gd name="T62" fmla="*/ 52 w 563"/>
              <a:gd name="T63" fmla="*/ 405 h 461"/>
              <a:gd name="T64" fmla="*/ 311 w 563"/>
              <a:gd name="T65" fmla="*/ 460 h 461"/>
              <a:gd name="T66" fmla="*/ 321 w 563"/>
              <a:gd name="T67" fmla="*/ 459 h 461"/>
              <a:gd name="T68" fmla="*/ 552 w 563"/>
              <a:gd name="T69" fmla="*/ 337 h 461"/>
              <a:gd name="T70" fmla="*/ 559 w 563"/>
              <a:gd name="T71" fmla="*/ 315 h 461"/>
              <a:gd name="T72" fmla="*/ 537 w 563"/>
              <a:gd name="T73" fmla="*/ 308 h 461"/>
              <a:gd name="T74" fmla="*/ 310 w 563"/>
              <a:gd name="T75" fmla="*/ 428 h 461"/>
              <a:gd name="T76" fmla="*/ 59 w 563"/>
              <a:gd name="T77" fmla="*/ 374 h 461"/>
              <a:gd name="T78" fmla="*/ 38 w 563"/>
              <a:gd name="T79" fmla="*/ 341 h 461"/>
              <a:gd name="T80" fmla="*/ 71 w 563"/>
              <a:gd name="T81" fmla="*/ 320 h 461"/>
              <a:gd name="T82" fmla="*/ 310 w 563"/>
              <a:gd name="T83" fmla="*/ 372 h 461"/>
              <a:gd name="T84" fmla="*/ 296 w 563"/>
              <a:gd name="T85" fmla="*/ 57 h 461"/>
              <a:gd name="T86" fmla="*/ 404 w 563"/>
              <a:gd name="T87" fmla="*/ 78 h 461"/>
              <a:gd name="T88" fmla="*/ 357 w 563"/>
              <a:gd name="T89" fmla="*/ 101 h 461"/>
              <a:gd name="T90" fmla="*/ 249 w 563"/>
              <a:gd name="T91" fmla="*/ 79 h 461"/>
              <a:gd name="T92" fmla="*/ 296 w 563"/>
              <a:gd name="T93" fmla="*/ 57 h 4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563" h="461">
                <a:moveTo>
                  <a:pt x="310" y="372"/>
                </a:moveTo>
                <a:cubicBezTo>
                  <a:pt x="314" y="372"/>
                  <a:pt x="318" y="371"/>
                  <a:pt x="321" y="370"/>
                </a:cubicBezTo>
                <a:cubicBezTo>
                  <a:pt x="552" y="248"/>
                  <a:pt x="552" y="248"/>
                  <a:pt x="552" y="248"/>
                </a:cubicBezTo>
                <a:cubicBezTo>
                  <a:pt x="560" y="244"/>
                  <a:pt x="563" y="234"/>
                  <a:pt x="559" y="226"/>
                </a:cubicBezTo>
                <a:cubicBezTo>
                  <a:pt x="555" y="218"/>
                  <a:pt x="545" y="215"/>
                  <a:pt x="537" y="220"/>
                </a:cubicBezTo>
                <a:cubicBezTo>
                  <a:pt x="311" y="339"/>
                  <a:pt x="311" y="339"/>
                  <a:pt x="311" y="339"/>
                </a:cubicBezTo>
                <a:cubicBezTo>
                  <a:pt x="59" y="285"/>
                  <a:pt x="59" y="285"/>
                  <a:pt x="59" y="285"/>
                </a:cubicBezTo>
                <a:cubicBezTo>
                  <a:pt x="44" y="282"/>
                  <a:pt x="35" y="268"/>
                  <a:pt x="38" y="253"/>
                </a:cubicBezTo>
                <a:cubicBezTo>
                  <a:pt x="41" y="238"/>
                  <a:pt x="56" y="228"/>
                  <a:pt x="71" y="232"/>
                </a:cubicBezTo>
                <a:cubicBezTo>
                  <a:pt x="71" y="232"/>
                  <a:pt x="313" y="283"/>
                  <a:pt x="313" y="283"/>
                </a:cubicBezTo>
                <a:cubicBezTo>
                  <a:pt x="316" y="283"/>
                  <a:pt x="318" y="283"/>
                  <a:pt x="321" y="281"/>
                </a:cubicBezTo>
                <a:cubicBezTo>
                  <a:pt x="552" y="159"/>
                  <a:pt x="552" y="159"/>
                  <a:pt x="552" y="159"/>
                </a:cubicBezTo>
                <a:cubicBezTo>
                  <a:pt x="560" y="155"/>
                  <a:pt x="563" y="146"/>
                  <a:pt x="559" y="138"/>
                </a:cubicBezTo>
                <a:cubicBezTo>
                  <a:pt x="555" y="130"/>
                  <a:pt x="545" y="127"/>
                  <a:pt x="537" y="131"/>
                </a:cubicBezTo>
                <a:cubicBezTo>
                  <a:pt x="310" y="251"/>
                  <a:pt x="310" y="251"/>
                  <a:pt x="310" y="251"/>
                </a:cubicBezTo>
                <a:cubicBezTo>
                  <a:pt x="59" y="197"/>
                  <a:pt x="59" y="197"/>
                  <a:pt x="59" y="197"/>
                </a:cubicBezTo>
                <a:cubicBezTo>
                  <a:pt x="44" y="194"/>
                  <a:pt x="35" y="179"/>
                  <a:pt x="38" y="164"/>
                </a:cubicBezTo>
                <a:cubicBezTo>
                  <a:pt x="41" y="149"/>
                  <a:pt x="56" y="140"/>
                  <a:pt x="71" y="143"/>
                </a:cubicBezTo>
                <a:cubicBezTo>
                  <a:pt x="71" y="143"/>
                  <a:pt x="297" y="191"/>
                  <a:pt x="298" y="191"/>
                </a:cubicBezTo>
                <a:cubicBezTo>
                  <a:pt x="301" y="191"/>
                  <a:pt x="303" y="191"/>
                  <a:pt x="306" y="189"/>
                </a:cubicBezTo>
                <a:cubicBezTo>
                  <a:pt x="306" y="189"/>
                  <a:pt x="538" y="69"/>
                  <a:pt x="538" y="69"/>
                </a:cubicBezTo>
                <a:cubicBezTo>
                  <a:pt x="554" y="61"/>
                  <a:pt x="553" y="51"/>
                  <a:pt x="535" y="48"/>
                </a:cubicBezTo>
                <a:cubicBezTo>
                  <a:pt x="310" y="4"/>
                  <a:pt x="310" y="4"/>
                  <a:pt x="310" y="4"/>
                </a:cubicBezTo>
                <a:cubicBezTo>
                  <a:pt x="292" y="0"/>
                  <a:pt x="265" y="4"/>
                  <a:pt x="249" y="12"/>
                </a:cubicBezTo>
                <a:cubicBezTo>
                  <a:pt x="41" y="114"/>
                  <a:pt x="41" y="114"/>
                  <a:pt x="41" y="114"/>
                </a:cubicBezTo>
                <a:cubicBezTo>
                  <a:pt x="38" y="116"/>
                  <a:pt x="35" y="118"/>
                  <a:pt x="33" y="119"/>
                </a:cubicBezTo>
                <a:cubicBezTo>
                  <a:pt x="20" y="128"/>
                  <a:pt x="10" y="141"/>
                  <a:pt x="7" y="157"/>
                </a:cubicBezTo>
                <a:cubicBezTo>
                  <a:pt x="2" y="179"/>
                  <a:pt x="10" y="200"/>
                  <a:pt x="25" y="214"/>
                </a:cubicBezTo>
                <a:cubicBezTo>
                  <a:pt x="16" y="222"/>
                  <a:pt x="9" y="233"/>
                  <a:pt x="7" y="246"/>
                </a:cubicBezTo>
                <a:cubicBezTo>
                  <a:pt x="2" y="268"/>
                  <a:pt x="10" y="289"/>
                  <a:pt x="25" y="303"/>
                </a:cubicBezTo>
                <a:cubicBezTo>
                  <a:pt x="16" y="311"/>
                  <a:pt x="9" y="322"/>
                  <a:pt x="7" y="335"/>
                </a:cubicBezTo>
                <a:cubicBezTo>
                  <a:pt x="0" y="367"/>
                  <a:pt x="20" y="399"/>
                  <a:pt x="52" y="405"/>
                </a:cubicBezTo>
                <a:cubicBezTo>
                  <a:pt x="52" y="405"/>
                  <a:pt x="310" y="461"/>
                  <a:pt x="311" y="460"/>
                </a:cubicBezTo>
                <a:cubicBezTo>
                  <a:pt x="314" y="460"/>
                  <a:pt x="318" y="460"/>
                  <a:pt x="321" y="459"/>
                </a:cubicBezTo>
                <a:cubicBezTo>
                  <a:pt x="552" y="337"/>
                  <a:pt x="552" y="337"/>
                  <a:pt x="552" y="337"/>
                </a:cubicBezTo>
                <a:cubicBezTo>
                  <a:pt x="560" y="332"/>
                  <a:pt x="563" y="323"/>
                  <a:pt x="559" y="315"/>
                </a:cubicBezTo>
                <a:cubicBezTo>
                  <a:pt x="555" y="307"/>
                  <a:pt x="545" y="304"/>
                  <a:pt x="537" y="308"/>
                </a:cubicBezTo>
                <a:cubicBezTo>
                  <a:pt x="310" y="428"/>
                  <a:pt x="310" y="428"/>
                  <a:pt x="310" y="428"/>
                </a:cubicBezTo>
                <a:cubicBezTo>
                  <a:pt x="59" y="374"/>
                  <a:pt x="59" y="374"/>
                  <a:pt x="59" y="374"/>
                </a:cubicBezTo>
                <a:cubicBezTo>
                  <a:pt x="44" y="371"/>
                  <a:pt x="35" y="356"/>
                  <a:pt x="38" y="341"/>
                </a:cubicBezTo>
                <a:cubicBezTo>
                  <a:pt x="41" y="327"/>
                  <a:pt x="56" y="317"/>
                  <a:pt x="71" y="320"/>
                </a:cubicBezTo>
                <a:cubicBezTo>
                  <a:pt x="71" y="320"/>
                  <a:pt x="309" y="372"/>
                  <a:pt x="310" y="372"/>
                </a:cubicBezTo>
                <a:close/>
                <a:moveTo>
                  <a:pt x="296" y="57"/>
                </a:moveTo>
                <a:cubicBezTo>
                  <a:pt x="404" y="78"/>
                  <a:pt x="404" y="78"/>
                  <a:pt x="404" y="78"/>
                </a:cubicBezTo>
                <a:cubicBezTo>
                  <a:pt x="357" y="101"/>
                  <a:pt x="357" y="101"/>
                  <a:pt x="357" y="101"/>
                </a:cubicBezTo>
                <a:cubicBezTo>
                  <a:pt x="249" y="79"/>
                  <a:pt x="249" y="79"/>
                  <a:pt x="249" y="79"/>
                </a:cubicBezTo>
                <a:lnTo>
                  <a:pt x="296" y="57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64" name="Freeform 9"/>
          <p:cNvSpPr>
            <a:spLocks noEditPoints="1"/>
          </p:cNvSpPr>
          <p:nvPr/>
        </p:nvSpPr>
        <p:spPr bwMode="auto">
          <a:xfrm>
            <a:off x="526243" y="1307464"/>
            <a:ext cx="463738" cy="376930"/>
          </a:xfrm>
          <a:custGeom>
            <a:avLst/>
            <a:gdLst>
              <a:gd name="T0" fmla="*/ 39 w 542"/>
              <a:gd name="T1" fmla="*/ 0 h 442"/>
              <a:gd name="T2" fmla="*/ 0 w 542"/>
              <a:gd name="T3" fmla="*/ 403 h 442"/>
              <a:gd name="T4" fmla="*/ 503 w 542"/>
              <a:gd name="T5" fmla="*/ 442 h 442"/>
              <a:gd name="T6" fmla="*/ 542 w 542"/>
              <a:gd name="T7" fmla="*/ 40 h 442"/>
              <a:gd name="T8" fmla="*/ 514 w 542"/>
              <a:gd name="T9" fmla="*/ 395 h 442"/>
              <a:gd name="T10" fmla="*/ 49 w 542"/>
              <a:gd name="T11" fmla="*/ 414 h 442"/>
              <a:gd name="T12" fmla="*/ 30 w 542"/>
              <a:gd name="T13" fmla="*/ 50 h 442"/>
              <a:gd name="T14" fmla="*/ 494 w 542"/>
              <a:gd name="T15" fmla="*/ 31 h 442"/>
              <a:gd name="T16" fmla="*/ 514 w 542"/>
              <a:gd name="T17" fmla="*/ 395 h 442"/>
              <a:gd name="T18" fmla="*/ 68 w 542"/>
              <a:gd name="T19" fmla="*/ 58 h 442"/>
              <a:gd name="T20" fmla="*/ 58 w 542"/>
              <a:gd name="T21" fmla="*/ 376 h 442"/>
              <a:gd name="T22" fmla="*/ 314 w 542"/>
              <a:gd name="T23" fmla="*/ 387 h 442"/>
              <a:gd name="T24" fmla="*/ 320 w 542"/>
              <a:gd name="T25" fmla="*/ 359 h 442"/>
              <a:gd name="T26" fmla="*/ 447 w 542"/>
              <a:gd name="T27" fmla="*/ 365 h 442"/>
              <a:gd name="T28" fmla="*/ 473 w 542"/>
              <a:gd name="T29" fmla="*/ 387 h 442"/>
              <a:gd name="T30" fmla="*/ 484 w 542"/>
              <a:gd name="T31" fmla="*/ 69 h 442"/>
              <a:gd name="T32" fmla="*/ 208 w 542"/>
              <a:gd name="T33" fmla="*/ 260 h 442"/>
              <a:gd name="T34" fmla="*/ 163 w 542"/>
              <a:gd name="T35" fmla="*/ 287 h 442"/>
              <a:gd name="T36" fmla="*/ 123 w 542"/>
              <a:gd name="T37" fmla="*/ 270 h 442"/>
              <a:gd name="T38" fmla="*/ 129 w 542"/>
              <a:gd name="T39" fmla="*/ 253 h 442"/>
              <a:gd name="T40" fmla="*/ 144 w 542"/>
              <a:gd name="T41" fmla="*/ 259 h 442"/>
              <a:gd name="T42" fmla="*/ 155 w 542"/>
              <a:gd name="T43" fmla="*/ 269 h 442"/>
              <a:gd name="T44" fmla="*/ 187 w 542"/>
              <a:gd name="T45" fmla="*/ 253 h 442"/>
              <a:gd name="T46" fmla="*/ 175 w 542"/>
              <a:gd name="T47" fmla="*/ 220 h 442"/>
              <a:gd name="T48" fmla="*/ 155 w 542"/>
              <a:gd name="T49" fmla="*/ 220 h 442"/>
              <a:gd name="T50" fmla="*/ 139 w 542"/>
              <a:gd name="T51" fmla="*/ 218 h 442"/>
              <a:gd name="T52" fmla="*/ 146 w 542"/>
              <a:gd name="T53" fmla="*/ 204 h 442"/>
              <a:gd name="T54" fmla="*/ 169 w 542"/>
              <a:gd name="T55" fmla="*/ 186 h 442"/>
              <a:gd name="T56" fmla="*/ 163 w 542"/>
              <a:gd name="T57" fmla="*/ 178 h 442"/>
              <a:gd name="T58" fmla="*/ 138 w 542"/>
              <a:gd name="T59" fmla="*/ 184 h 442"/>
              <a:gd name="T60" fmla="*/ 124 w 542"/>
              <a:gd name="T61" fmla="*/ 193 h 442"/>
              <a:gd name="T62" fmla="*/ 117 w 542"/>
              <a:gd name="T63" fmla="*/ 178 h 442"/>
              <a:gd name="T64" fmla="*/ 173 w 542"/>
              <a:gd name="T65" fmla="*/ 163 h 442"/>
              <a:gd name="T66" fmla="*/ 191 w 542"/>
              <a:gd name="T67" fmla="*/ 195 h 442"/>
              <a:gd name="T68" fmla="*/ 191 w 542"/>
              <a:gd name="T69" fmla="*/ 209 h 442"/>
              <a:gd name="T70" fmla="*/ 208 w 542"/>
              <a:gd name="T71" fmla="*/ 260 h 442"/>
              <a:gd name="T72" fmla="*/ 322 w 542"/>
              <a:gd name="T73" fmla="*/ 212 h 442"/>
              <a:gd name="T74" fmla="*/ 296 w 542"/>
              <a:gd name="T75" fmla="*/ 216 h 442"/>
              <a:gd name="T76" fmla="*/ 294 w 542"/>
              <a:gd name="T77" fmla="*/ 232 h 442"/>
              <a:gd name="T78" fmla="*/ 289 w 542"/>
              <a:gd name="T79" fmla="*/ 249 h 442"/>
              <a:gd name="T80" fmla="*/ 284 w 542"/>
              <a:gd name="T81" fmla="*/ 249 h 442"/>
              <a:gd name="T82" fmla="*/ 274 w 542"/>
              <a:gd name="T83" fmla="*/ 220 h 442"/>
              <a:gd name="T84" fmla="*/ 254 w 542"/>
              <a:gd name="T85" fmla="*/ 225 h 442"/>
              <a:gd name="T86" fmla="*/ 242 w 542"/>
              <a:gd name="T87" fmla="*/ 221 h 442"/>
              <a:gd name="T88" fmla="*/ 247 w 542"/>
              <a:gd name="T89" fmla="*/ 212 h 442"/>
              <a:gd name="T90" fmla="*/ 273 w 542"/>
              <a:gd name="T91" fmla="*/ 206 h 442"/>
              <a:gd name="T92" fmla="*/ 282 w 542"/>
              <a:gd name="T93" fmla="*/ 177 h 442"/>
              <a:gd name="T94" fmla="*/ 291 w 542"/>
              <a:gd name="T95" fmla="*/ 192 h 442"/>
              <a:gd name="T96" fmla="*/ 306 w 542"/>
              <a:gd name="T97" fmla="*/ 201 h 442"/>
              <a:gd name="T98" fmla="*/ 326 w 542"/>
              <a:gd name="T99" fmla="*/ 204 h 442"/>
              <a:gd name="T100" fmla="*/ 404 w 542"/>
              <a:gd name="T101" fmla="*/ 238 h 442"/>
              <a:gd name="T102" fmla="*/ 397 w 542"/>
              <a:gd name="T103" fmla="*/ 244 h 442"/>
              <a:gd name="T104" fmla="*/ 384 w 542"/>
              <a:gd name="T105" fmla="*/ 239 h 442"/>
              <a:gd name="T106" fmla="*/ 371 w 542"/>
              <a:gd name="T107" fmla="*/ 149 h 442"/>
              <a:gd name="T108" fmla="*/ 343 w 542"/>
              <a:gd name="T109" fmla="*/ 168 h 442"/>
              <a:gd name="T110" fmla="*/ 329 w 542"/>
              <a:gd name="T111" fmla="*/ 158 h 442"/>
              <a:gd name="T112" fmla="*/ 363 w 542"/>
              <a:gd name="T113" fmla="*/ 130 h 442"/>
              <a:gd name="T114" fmla="*/ 387 w 542"/>
              <a:gd name="T115" fmla="*/ 122 h 442"/>
              <a:gd name="T116" fmla="*/ 395 w 542"/>
              <a:gd name="T117" fmla="*/ 137 h 442"/>
              <a:gd name="T118" fmla="*/ 404 w 542"/>
              <a:gd name="T119" fmla="*/ 238 h 4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542" h="442">
                <a:moveTo>
                  <a:pt x="503" y="1"/>
                </a:moveTo>
                <a:cubicBezTo>
                  <a:pt x="39" y="0"/>
                  <a:pt x="39" y="0"/>
                  <a:pt x="39" y="0"/>
                </a:cubicBezTo>
                <a:cubicBezTo>
                  <a:pt x="18" y="0"/>
                  <a:pt x="0" y="18"/>
                  <a:pt x="0" y="39"/>
                </a:cubicBezTo>
                <a:cubicBezTo>
                  <a:pt x="0" y="403"/>
                  <a:pt x="0" y="403"/>
                  <a:pt x="0" y="403"/>
                </a:cubicBezTo>
                <a:cubicBezTo>
                  <a:pt x="0" y="424"/>
                  <a:pt x="18" y="442"/>
                  <a:pt x="39" y="442"/>
                </a:cubicBezTo>
                <a:cubicBezTo>
                  <a:pt x="503" y="442"/>
                  <a:pt x="503" y="442"/>
                  <a:pt x="503" y="442"/>
                </a:cubicBezTo>
                <a:cubicBezTo>
                  <a:pt x="525" y="442"/>
                  <a:pt x="542" y="424"/>
                  <a:pt x="542" y="403"/>
                </a:cubicBezTo>
                <a:cubicBezTo>
                  <a:pt x="542" y="40"/>
                  <a:pt x="542" y="40"/>
                  <a:pt x="542" y="40"/>
                </a:cubicBezTo>
                <a:cubicBezTo>
                  <a:pt x="542" y="18"/>
                  <a:pt x="525" y="1"/>
                  <a:pt x="503" y="1"/>
                </a:cubicBezTo>
                <a:close/>
                <a:moveTo>
                  <a:pt x="514" y="395"/>
                </a:moveTo>
                <a:cubicBezTo>
                  <a:pt x="514" y="405"/>
                  <a:pt x="505" y="414"/>
                  <a:pt x="494" y="414"/>
                </a:cubicBezTo>
                <a:cubicBezTo>
                  <a:pt x="49" y="414"/>
                  <a:pt x="49" y="414"/>
                  <a:pt x="49" y="414"/>
                </a:cubicBezTo>
                <a:cubicBezTo>
                  <a:pt x="38" y="414"/>
                  <a:pt x="30" y="405"/>
                  <a:pt x="30" y="394"/>
                </a:cubicBezTo>
                <a:cubicBezTo>
                  <a:pt x="30" y="50"/>
                  <a:pt x="30" y="50"/>
                  <a:pt x="30" y="50"/>
                </a:cubicBezTo>
                <a:cubicBezTo>
                  <a:pt x="30" y="39"/>
                  <a:pt x="38" y="31"/>
                  <a:pt x="49" y="31"/>
                </a:cubicBezTo>
                <a:cubicBezTo>
                  <a:pt x="494" y="31"/>
                  <a:pt x="494" y="31"/>
                  <a:pt x="494" y="31"/>
                </a:cubicBezTo>
                <a:cubicBezTo>
                  <a:pt x="505" y="31"/>
                  <a:pt x="514" y="40"/>
                  <a:pt x="514" y="50"/>
                </a:cubicBezTo>
                <a:lnTo>
                  <a:pt x="514" y="395"/>
                </a:lnTo>
                <a:close/>
                <a:moveTo>
                  <a:pt x="473" y="58"/>
                </a:moveTo>
                <a:cubicBezTo>
                  <a:pt x="68" y="58"/>
                  <a:pt x="68" y="58"/>
                  <a:pt x="68" y="58"/>
                </a:cubicBezTo>
                <a:cubicBezTo>
                  <a:pt x="63" y="58"/>
                  <a:pt x="58" y="63"/>
                  <a:pt x="58" y="69"/>
                </a:cubicBezTo>
                <a:cubicBezTo>
                  <a:pt x="58" y="376"/>
                  <a:pt x="58" y="376"/>
                  <a:pt x="58" y="376"/>
                </a:cubicBezTo>
                <a:cubicBezTo>
                  <a:pt x="58" y="382"/>
                  <a:pt x="63" y="387"/>
                  <a:pt x="68" y="387"/>
                </a:cubicBezTo>
                <a:cubicBezTo>
                  <a:pt x="314" y="387"/>
                  <a:pt x="314" y="387"/>
                  <a:pt x="314" y="387"/>
                </a:cubicBezTo>
                <a:cubicBezTo>
                  <a:pt x="314" y="365"/>
                  <a:pt x="314" y="365"/>
                  <a:pt x="314" y="365"/>
                </a:cubicBezTo>
                <a:cubicBezTo>
                  <a:pt x="314" y="362"/>
                  <a:pt x="317" y="359"/>
                  <a:pt x="320" y="359"/>
                </a:cubicBezTo>
                <a:cubicBezTo>
                  <a:pt x="442" y="359"/>
                  <a:pt x="442" y="359"/>
                  <a:pt x="442" y="359"/>
                </a:cubicBezTo>
                <a:cubicBezTo>
                  <a:pt x="445" y="359"/>
                  <a:pt x="447" y="362"/>
                  <a:pt x="447" y="365"/>
                </a:cubicBezTo>
                <a:cubicBezTo>
                  <a:pt x="447" y="387"/>
                  <a:pt x="447" y="387"/>
                  <a:pt x="447" y="387"/>
                </a:cubicBezTo>
                <a:cubicBezTo>
                  <a:pt x="473" y="387"/>
                  <a:pt x="473" y="387"/>
                  <a:pt x="473" y="387"/>
                </a:cubicBezTo>
                <a:cubicBezTo>
                  <a:pt x="479" y="387"/>
                  <a:pt x="484" y="382"/>
                  <a:pt x="484" y="376"/>
                </a:cubicBezTo>
                <a:cubicBezTo>
                  <a:pt x="484" y="69"/>
                  <a:pt x="484" y="69"/>
                  <a:pt x="484" y="69"/>
                </a:cubicBezTo>
                <a:cubicBezTo>
                  <a:pt x="484" y="63"/>
                  <a:pt x="479" y="58"/>
                  <a:pt x="473" y="58"/>
                </a:cubicBezTo>
                <a:close/>
                <a:moveTo>
                  <a:pt x="208" y="260"/>
                </a:moveTo>
                <a:cubicBezTo>
                  <a:pt x="201" y="275"/>
                  <a:pt x="189" y="283"/>
                  <a:pt x="172" y="286"/>
                </a:cubicBezTo>
                <a:cubicBezTo>
                  <a:pt x="169" y="287"/>
                  <a:pt x="166" y="287"/>
                  <a:pt x="163" y="287"/>
                </a:cubicBezTo>
                <a:cubicBezTo>
                  <a:pt x="155" y="287"/>
                  <a:pt x="148" y="286"/>
                  <a:pt x="140" y="282"/>
                </a:cubicBezTo>
                <a:cubicBezTo>
                  <a:pt x="132" y="279"/>
                  <a:pt x="127" y="275"/>
                  <a:pt x="123" y="270"/>
                </a:cubicBezTo>
                <a:cubicBezTo>
                  <a:pt x="120" y="265"/>
                  <a:pt x="119" y="262"/>
                  <a:pt x="120" y="259"/>
                </a:cubicBezTo>
                <a:cubicBezTo>
                  <a:pt x="121" y="256"/>
                  <a:pt x="124" y="254"/>
                  <a:pt x="129" y="253"/>
                </a:cubicBezTo>
                <a:cubicBezTo>
                  <a:pt x="136" y="252"/>
                  <a:pt x="140" y="253"/>
                  <a:pt x="142" y="256"/>
                </a:cubicBezTo>
                <a:cubicBezTo>
                  <a:pt x="143" y="257"/>
                  <a:pt x="143" y="258"/>
                  <a:pt x="144" y="259"/>
                </a:cubicBezTo>
                <a:cubicBezTo>
                  <a:pt x="144" y="260"/>
                  <a:pt x="145" y="261"/>
                  <a:pt x="146" y="263"/>
                </a:cubicBezTo>
                <a:cubicBezTo>
                  <a:pt x="148" y="266"/>
                  <a:pt x="151" y="268"/>
                  <a:pt x="155" y="269"/>
                </a:cubicBezTo>
                <a:cubicBezTo>
                  <a:pt x="159" y="271"/>
                  <a:pt x="163" y="271"/>
                  <a:pt x="167" y="270"/>
                </a:cubicBezTo>
                <a:cubicBezTo>
                  <a:pt x="176" y="269"/>
                  <a:pt x="182" y="263"/>
                  <a:pt x="187" y="253"/>
                </a:cubicBezTo>
                <a:cubicBezTo>
                  <a:pt x="191" y="243"/>
                  <a:pt x="190" y="235"/>
                  <a:pt x="185" y="227"/>
                </a:cubicBezTo>
                <a:cubicBezTo>
                  <a:pt x="182" y="224"/>
                  <a:pt x="179" y="221"/>
                  <a:pt x="175" y="220"/>
                </a:cubicBezTo>
                <a:cubicBezTo>
                  <a:pt x="170" y="218"/>
                  <a:pt x="165" y="218"/>
                  <a:pt x="160" y="218"/>
                </a:cubicBezTo>
                <a:cubicBezTo>
                  <a:pt x="158" y="219"/>
                  <a:pt x="156" y="219"/>
                  <a:pt x="155" y="220"/>
                </a:cubicBezTo>
                <a:cubicBezTo>
                  <a:pt x="152" y="221"/>
                  <a:pt x="150" y="222"/>
                  <a:pt x="149" y="222"/>
                </a:cubicBezTo>
                <a:cubicBezTo>
                  <a:pt x="145" y="223"/>
                  <a:pt x="142" y="221"/>
                  <a:pt x="139" y="218"/>
                </a:cubicBezTo>
                <a:cubicBezTo>
                  <a:pt x="136" y="214"/>
                  <a:pt x="137" y="211"/>
                  <a:pt x="138" y="209"/>
                </a:cubicBezTo>
                <a:cubicBezTo>
                  <a:pt x="139" y="207"/>
                  <a:pt x="142" y="206"/>
                  <a:pt x="146" y="204"/>
                </a:cubicBezTo>
                <a:cubicBezTo>
                  <a:pt x="155" y="201"/>
                  <a:pt x="161" y="197"/>
                  <a:pt x="165" y="194"/>
                </a:cubicBezTo>
                <a:cubicBezTo>
                  <a:pt x="168" y="191"/>
                  <a:pt x="169" y="189"/>
                  <a:pt x="169" y="186"/>
                </a:cubicBezTo>
                <a:cubicBezTo>
                  <a:pt x="169" y="185"/>
                  <a:pt x="169" y="183"/>
                  <a:pt x="168" y="182"/>
                </a:cubicBezTo>
                <a:cubicBezTo>
                  <a:pt x="167" y="180"/>
                  <a:pt x="165" y="179"/>
                  <a:pt x="163" y="178"/>
                </a:cubicBezTo>
                <a:cubicBezTo>
                  <a:pt x="160" y="178"/>
                  <a:pt x="158" y="177"/>
                  <a:pt x="154" y="178"/>
                </a:cubicBezTo>
                <a:cubicBezTo>
                  <a:pt x="148" y="179"/>
                  <a:pt x="143" y="181"/>
                  <a:pt x="138" y="184"/>
                </a:cubicBezTo>
                <a:cubicBezTo>
                  <a:pt x="137" y="185"/>
                  <a:pt x="134" y="187"/>
                  <a:pt x="130" y="191"/>
                </a:cubicBezTo>
                <a:cubicBezTo>
                  <a:pt x="128" y="192"/>
                  <a:pt x="126" y="193"/>
                  <a:pt x="124" y="193"/>
                </a:cubicBezTo>
                <a:cubicBezTo>
                  <a:pt x="119" y="194"/>
                  <a:pt x="116" y="193"/>
                  <a:pt x="114" y="190"/>
                </a:cubicBezTo>
                <a:cubicBezTo>
                  <a:pt x="112" y="187"/>
                  <a:pt x="111" y="184"/>
                  <a:pt x="117" y="178"/>
                </a:cubicBezTo>
                <a:cubicBezTo>
                  <a:pt x="125" y="169"/>
                  <a:pt x="137" y="164"/>
                  <a:pt x="150" y="162"/>
                </a:cubicBezTo>
                <a:cubicBezTo>
                  <a:pt x="157" y="160"/>
                  <a:pt x="165" y="161"/>
                  <a:pt x="173" y="163"/>
                </a:cubicBezTo>
                <a:cubicBezTo>
                  <a:pt x="181" y="165"/>
                  <a:pt x="187" y="169"/>
                  <a:pt x="191" y="174"/>
                </a:cubicBezTo>
                <a:cubicBezTo>
                  <a:pt x="195" y="180"/>
                  <a:pt x="196" y="187"/>
                  <a:pt x="191" y="195"/>
                </a:cubicBezTo>
                <a:cubicBezTo>
                  <a:pt x="189" y="198"/>
                  <a:pt x="186" y="202"/>
                  <a:pt x="180" y="206"/>
                </a:cubicBezTo>
                <a:cubicBezTo>
                  <a:pt x="185" y="206"/>
                  <a:pt x="188" y="207"/>
                  <a:pt x="191" y="209"/>
                </a:cubicBezTo>
                <a:cubicBezTo>
                  <a:pt x="197" y="211"/>
                  <a:pt x="202" y="215"/>
                  <a:pt x="206" y="220"/>
                </a:cubicBezTo>
                <a:cubicBezTo>
                  <a:pt x="215" y="232"/>
                  <a:pt x="216" y="246"/>
                  <a:pt x="208" y="260"/>
                </a:cubicBezTo>
                <a:close/>
                <a:moveTo>
                  <a:pt x="327" y="209"/>
                </a:moveTo>
                <a:cubicBezTo>
                  <a:pt x="327" y="210"/>
                  <a:pt x="325" y="211"/>
                  <a:pt x="322" y="212"/>
                </a:cubicBezTo>
                <a:cubicBezTo>
                  <a:pt x="321" y="212"/>
                  <a:pt x="320" y="212"/>
                  <a:pt x="317" y="213"/>
                </a:cubicBezTo>
                <a:cubicBezTo>
                  <a:pt x="316" y="213"/>
                  <a:pt x="312" y="213"/>
                  <a:pt x="296" y="216"/>
                </a:cubicBezTo>
                <a:cubicBezTo>
                  <a:pt x="292" y="217"/>
                  <a:pt x="292" y="217"/>
                  <a:pt x="292" y="217"/>
                </a:cubicBezTo>
                <a:cubicBezTo>
                  <a:pt x="292" y="222"/>
                  <a:pt x="293" y="227"/>
                  <a:pt x="294" y="232"/>
                </a:cubicBezTo>
                <a:cubicBezTo>
                  <a:pt x="295" y="238"/>
                  <a:pt x="295" y="242"/>
                  <a:pt x="295" y="244"/>
                </a:cubicBezTo>
                <a:cubicBezTo>
                  <a:pt x="294" y="247"/>
                  <a:pt x="292" y="249"/>
                  <a:pt x="289" y="249"/>
                </a:cubicBezTo>
                <a:cubicBezTo>
                  <a:pt x="288" y="250"/>
                  <a:pt x="288" y="250"/>
                  <a:pt x="287" y="250"/>
                </a:cubicBezTo>
                <a:cubicBezTo>
                  <a:pt x="286" y="250"/>
                  <a:pt x="285" y="250"/>
                  <a:pt x="284" y="249"/>
                </a:cubicBezTo>
                <a:cubicBezTo>
                  <a:pt x="282" y="249"/>
                  <a:pt x="281" y="248"/>
                  <a:pt x="280" y="246"/>
                </a:cubicBezTo>
                <a:cubicBezTo>
                  <a:pt x="278" y="245"/>
                  <a:pt x="276" y="240"/>
                  <a:pt x="274" y="220"/>
                </a:cubicBezTo>
                <a:cubicBezTo>
                  <a:pt x="267" y="221"/>
                  <a:pt x="262" y="223"/>
                  <a:pt x="260" y="223"/>
                </a:cubicBezTo>
                <a:cubicBezTo>
                  <a:pt x="258" y="224"/>
                  <a:pt x="256" y="225"/>
                  <a:pt x="254" y="225"/>
                </a:cubicBezTo>
                <a:cubicBezTo>
                  <a:pt x="251" y="225"/>
                  <a:pt x="249" y="225"/>
                  <a:pt x="246" y="224"/>
                </a:cubicBezTo>
                <a:cubicBezTo>
                  <a:pt x="244" y="223"/>
                  <a:pt x="243" y="222"/>
                  <a:pt x="242" y="221"/>
                </a:cubicBezTo>
                <a:cubicBezTo>
                  <a:pt x="241" y="219"/>
                  <a:pt x="241" y="218"/>
                  <a:pt x="241" y="216"/>
                </a:cubicBezTo>
                <a:cubicBezTo>
                  <a:pt x="242" y="215"/>
                  <a:pt x="244" y="213"/>
                  <a:pt x="247" y="212"/>
                </a:cubicBezTo>
                <a:cubicBezTo>
                  <a:pt x="249" y="211"/>
                  <a:pt x="257" y="210"/>
                  <a:pt x="271" y="207"/>
                </a:cubicBezTo>
                <a:cubicBezTo>
                  <a:pt x="273" y="206"/>
                  <a:pt x="273" y="206"/>
                  <a:pt x="273" y="206"/>
                </a:cubicBezTo>
                <a:cubicBezTo>
                  <a:pt x="273" y="199"/>
                  <a:pt x="273" y="193"/>
                  <a:pt x="273" y="187"/>
                </a:cubicBezTo>
                <a:cubicBezTo>
                  <a:pt x="274" y="181"/>
                  <a:pt x="277" y="178"/>
                  <a:pt x="282" y="177"/>
                </a:cubicBezTo>
                <a:cubicBezTo>
                  <a:pt x="285" y="176"/>
                  <a:pt x="287" y="177"/>
                  <a:pt x="289" y="179"/>
                </a:cubicBezTo>
                <a:cubicBezTo>
                  <a:pt x="290" y="180"/>
                  <a:pt x="291" y="183"/>
                  <a:pt x="291" y="192"/>
                </a:cubicBezTo>
                <a:cubicBezTo>
                  <a:pt x="291" y="195"/>
                  <a:pt x="291" y="199"/>
                  <a:pt x="291" y="204"/>
                </a:cubicBezTo>
                <a:cubicBezTo>
                  <a:pt x="299" y="202"/>
                  <a:pt x="304" y="201"/>
                  <a:pt x="306" y="201"/>
                </a:cubicBezTo>
                <a:cubicBezTo>
                  <a:pt x="313" y="200"/>
                  <a:pt x="317" y="200"/>
                  <a:pt x="320" y="200"/>
                </a:cubicBezTo>
                <a:cubicBezTo>
                  <a:pt x="323" y="200"/>
                  <a:pt x="325" y="202"/>
                  <a:pt x="326" y="204"/>
                </a:cubicBezTo>
                <a:cubicBezTo>
                  <a:pt x="328" y="206"/>
                  <a:pt x="328" y="207"/>
                  <a:pt x="327" y="209"/>
                </a:cubicBezTo>
                <a:close/>
                <a:moveTo>
                  <a:pt x="404" y="238"/>
                </a:moveTo>
                <a:cubicBezTo>
                  <a:pt x="404" y="241"/>
                  <a:pt x="402" y="243"/>
                  <a:pt x="399" y="244"/>
                </a:cubicBezTo>
                <a:cubicBezTo>
                  <a:pt x="398" y="244"/>
                  <a:pt x="398" y="244"/>
                  <a:pt x="397" y="244"/>
                </a:cubicBezTo>
                <a:cubicBezTo>
                  <a:pt x="395" y="244"/>
                  <a:pt x="392" y="243"/>
                  <a:pt x="389" y="242"/>
                </a:cubicBezTo>
                <a:cubicBezTo>
                  <a:pt x="387" y="241"/>
                  <a:pt x="386" y="240"/>
                  <a:pt x="384" y="239"/>
                </a:cubicBezTo>
                <a:cubicBezTo>
                  <a:pt x="382" y="236"/>
                  <a:pt x="378" y="229"/>
                  <a:pt x="374" y="195"/>
                </a:cubicBezTo>
                <a:cubicBezTo>
                  <a:pt x="371" y="175"/>
                  <a:pt x="370" y="160"/>
                  <a:pt x="371" y="149"/>
                </a:cubicBezTo>
                <a:cubicBezTo>
                  <a:pt x="367" y="152"/>
                  <a:pt x="364" y="156"/>
                  <a:pt x="360" y="159"/>
                </a:cubicBezTo>
                <a:cubicBezTo>
                  <a:pt x="352" y="164"/>
                  <a:pt x="347" y="167"/>
                  <a:pt x="343" y="168"/>
                </a:cubicBezTo>
                <a:cubicBezTo>
                  <a:pt x="339" y="169"/>
                  <a:pt x="335" y="167"/>
                  <a:pt x="331" y="163"/>
                </a:cubicBezTo>
                <a:cubicBezTo>
                  <a:pt x="329" y="161"/>
                  <a:pt x="329" y="160"/>
                  <a:pt x="329" y="158"/>
                </a:cubicBezTo>
                <a:cubicBezTo>
                  <a:pt x="329" y="156"/>
                  <a:pt x="330" y="155"/>
                  <a:pt x="334" y="153"/>
                </a:cubicBezTo>
                <a:cubicBezTo>
                  <a:pt x="341" y="149"/>
                  <a:pt x="351" y="141"/>
                  <a:pt x="363" y="130"/>
                </a:cubicBezTo>
                <a:cubicBezTo>
                  <a:pt x="368" y="124"/>
                  <a:pt x="373" y="122"/>
                  <a:pt x="377" y="121"/>
                </a:cubicBezTo>
                <a:cubicBezTo>
                  <a:pt x="380" y="120"/>
                  <a:pt x="383" y="121"/>
                  <a:pt x="387" y="122"/>
                </a:cubicBezTo>
                <a:cubicBezTo>
                  <a:pt x="389" y="123"/>
                  <a:pt x="391" y="124"/>
                  <a:pt x="392" y="125"/>
                </a:cubicBezTo>
                <a:cubicBezTo>
                  <a:pt x="394" y="128"/>
                  <a:pt x="395" y="131"/>
                  <a:pt x="395" y="137"/>
                </a:cubicBezTo>
                <a:cubicBezTo>
                  <a:pt x="394" y="176"/>
                  <a:pt x="397" y="206"/>
                  <a:pt x="402" y="228"/>
                </a:cubicBezTo>
                <a:cubicBezTo>
                  <a:pt x="404" y="235"/>
                  <a:pt x="404" y="237"/>
                  <a:pt x="404" y="238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65" name="Freeform 10"/>
          <p:cNvSpPr>
            <a:spLocks noEditPoints="1"/>
          </p:cNvSpPr>
          <p:nvPr/>
        </p:nvSpPr>
        <p:spPr bwMode="auto">
          <a:xfrm>
            <a:off x="2706724" y="1330308"/>
            <a:ext cx="467164" cy="340379"/>
          </a:xfrm>
          <a:custGeom>
            <a:avLst/>
            <a:gdLst>
              <a:gd name="T0" fmla="*/ 0 w 547"/>
              <a:gd name="T1" fmla="*/ 0 h 399"/>
              <a:gd name="T2" fmla="*/ 0 w 547"/>
              <a:gd name="T3" fmla="*/ 399 h 399"/>
              <a:gd name="T4" fmla="*/ 547 w 547"/>
              <a:gd name="T5" fmla="*/ 399 h 399"/>
              <a:gd name="T6" fmla="*/ 547 w 547"/>
              <a:gd name="T7" fmla="*/ 0 h 399"/>
              <a:gd name="T8" fmla="*/ 0 w 547"/>
              <a:gd name="T9" fmla="*/ 0 h 399"/>
              <a:gd name="T10" fmla="*/ 525 w 547"/>
              <a:gd name="T11" fmla="*/ 376 h 399"/>
              <a:gd name="T12" fmla="*/ 22 w 547"/>
              <a:gd name="T13" fmla="*/ 376 h 399"/>
              <a:gd name="T14" fmla="*/ 22 w 547"/>
              <a:gd name="T15" fmla="*/ 23 h 399"/>
              <a:gd name="T16" fmla="*/ 525 w 547"/>
              <a:gd name="T17" fmla="*/ 23 h 399"/>
              <a:gd name="T18" fmla="*/ 525 w 547"/>
              <a:gd name="T19" fmla="*/ 376 h 399"/>
              <a:gd name="T20" fmla="*/ 471 w 547"/>
              <a:gd name="T21" fmla="*/ 235 h 399"/>
              <a:gd name="T22" fmla="*/ 447 w 547"/>
              <a:gd name="T23" fmla="*/ 278 h 399"/>
              <a:gd name="T24" fmla="*/ 447 w 547"/>
              <a:gd name="T25" fmla="*/ 279 h 399"/>
              <a:gd name="T26" fmla="*/ 447 w 547"/>
              <a:gd name="T27" fmla="*/ 353 h 399"/>
              <a:gd name="T28" fmla="*/ 422 w 547"/>
              <a:gd name="T29" fmla="*/ 321 h 399"/>
              <a:gd name="T30" fmla="*/ 398 w 547"/>
              <a:gd name="T31" fmla="*/ 353 h 399"/>
              <a:gd name="T32" fmla="*/ 398 w 547"/>
              <a:gd name="T33" fmla="*/ 279 h 399"/>
              <a:gd name="T34" fmla="*/ 398 w 547"/>
              <a:gd name="T35" fmla="*/ 278 h 399"/>
              <a:gd name="T36" fmla="*/ 373 w 547"/>
              <a:gd name="T37" fmla="*/ 235 h 399"/>
              <a:gd name="T38" fmla="*/ 422 w 547"/>
              <a:gd name="T39" fmla="*/ 186 h 399"/>
              <a:gd name="T40" fmla="*/ 471 w 547"/>
              <a:gd name="T41" fmla="*/ 235 h 399"/>
              <a:gd name="T42" fmla="*/ 61 w 547"/>
              <a:gd name="T43" fmla="*/ 83 h 399"/>
              <a:gd name="T44" fmla="*/ 69 w 547"/>
              <a:gd name="T45" fmla="*/ 75 h 399"/>
              <a:gd name="T46" fmla="*/ 467 w 547"/>
              <a:gd name="T47" fmla="*/ 75 h 399"/>
              <a:gd name="T48" fmla="*/ 475 w 547"/>
              <a:gd name="T49" fmla="*/ 83 h 399"/>
              <a:gd name="T50" fmla="*/ 467 w 547"/>
              <a:gd name="T51" fmla="*/ 91 h 399"/>
              <a:gd name="T52" fmla="*/ 69 w 547"/>
              <a:gd name="T53" fmla="*/ 91 h 399"/>
              <a:gd name="T54" fmla="*/ 61 w 547"/>
              <a:gd name="T55" fmla="*/ 83 h 399"/>
              <a:gd name="T56" fmla="*/ 409 w 547"/>
              <a:gd name="T57" fmla="*/ 150 h 399"/>
              <a:gd name="T58" fmla="*/ 105 w 547"/>
              <a:gd name="T59" fmla="*/ 150 h 399"/>
              <a:gd name="T60" fmla="*/ 97 w 547"/>
              <a:gd name="T61" fmla="*/ 142 h 399"/>
              <a:gd name="T62" fmla="*/ 105 w 547"/>
              <a:gd name="T63" fmla="*/ 134 h 399"/>
              <a:gd name="T64" fmla="*/ 409 w 547"/>
              <a:gd name="T65" fmla="*/ 134 h 399"/>
              <a:gd name="T66" fmla="*/ 416 w 547"/>
              <a:gd name="T67" fmla="*/ 142 h 399"/>
              <a:gd name="T68" fmla="*/ 409 w 547"/>
              <a:gd name="T69" fmla="*/ 150 h 399"/>
              <a:gd name="T70" fmla="*/ 299 w 547"/>
              <a:gd name="T71" fmla="*/ 240 h 399"/>
              <a:gd name="T72" fmla="*/ 291 w 547"/>
              <a:gd name="T73" fmla="*/ 248 h 399"/>
              <a:gd name="T74" fmla="*/ 118 w 547"/>
              <a:gd name="T75" fmla="*/ 248 h 399"/>
              <a:gd name="T76" fmla="*/ 110 w 547"/>
              <a:gd name="T77" fmla="*/ 240 h 399"/>
              <a:gd name="T78" fmla="*/ 118 w 547"/>
              <a:gd name="T79" fmla="*/ 232 h 399"/>
              <a:gd name="T80" fmla="*/ 291 w 547"/>
              <a:gd name="T81" fmla="*/ 232 h 399"/>
              <a:gd name="T82" fmla="*/ 299 w 547"/>
              <a:gd name="T83" fmla="*/ 240 h 399"/>
              <a:gd name="T84" fmla="*/ 299 w 547"/>
              <a:gd name="T85" fmla="*/ 297 h 399"/>
              <a:gd name="T86" fmla="*/ 291 w 547"/>
              <a:gd name="T87" fmla="*/ 305 h 399"/>
              <a:gd name="T88" fmla="*/ 118 w 547"/>
              <a:gd name="T89" fmla="*/ 305 h 399"/>
              <a:gd name="T90" fmla="*/ 110 w 547"/>
              <a:gd name="T91" fmla="*/ 297 h 399"/>
              <a:gd name="T92" fmla="*/ 118 w 547"/>
              <a:gd name="T93" fmla="*/ 290 h 399"/>
              <a:gd name="T94" fmla="*/ 291 w 547"/>
              <a:gd name="T95" fmla="*/ 290 h 399"/>
              <a:gd name="T96" fmla="*/ 299 w 547"/>
              <a:gd name="T97" fmla="*/ 297 h 3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547" h="399">
                <a:moveTo>
                  <a:pt x="0" y="0"/>
                </a:moveTo>
                <a:cubicBezTo>
                  <a:pt x="0" y="399"/>
                  <a:pt x="0" y="399"/>
                  <a:pt x="0" y="399"/>
                </a:cubicBezTo>
                <a:cubicBezTo>
                  <a:pt x="547" y="399"/>
                  <a:pt x="547" y="399"/>
                  <a:pt x="547" y="399"/>
                </a:cubicBezTo>
                <a:cubicBezTo>
                  <a:pt x="547" y="0"/>
                  <a:pt x="547" y="0"/>
                  <a:pt x="547" y="0"/>
                </a:cubicBezTo>
                <a:lnTo>
                  <a:pt x="0" y="0"/>
                </a:lnTo>
                <a:close/>
                <a:moveTo>
                  <a:pt x="525" y="376"/>
                </a:moveTo>
                <a:cubicBezTo>
                  <a:pt x="22" y="376"/>
                  <a:pt x="22" y="376"/>
                  <a:pt x="22" y="376"/>
                </a:cubicBezTo>
                <a:cubicBezTo>
                  <a:pt x="22" y="23"/>
                  <a:pt x="22" y="23"/>
                  <a:pt x="22" y="23"/>
                </a:cubicBezTo>
                <a:cubicBezTo>
                  <a:pt x="525" y="23"/>
                  <a:pt x="525" y="23"/>
                  <a:pt x="525" y="23"/>
                </a:cubicBezTo>
                <a:lnTo>
                  <a:pt x="525" y="376"/>
                </a:lnTo>
                <a:close/>
                <a:moveTo>
                  <a:pt x="471" y="235"/>
                </a:moveTo>
                <a:cubicBezTo>
                  <a:pt x="471" y="253"/>
                  <a:pt x="461" y="269"/>
                  <a:pt x="447" y="278"/>
                </a:cubicBezTo>
                <a:cubicBezTo>
                  <a:pt x="447" y="278"/>
                  <a:pt x="447" y="278"/>
                  <a:pt x="447" y="279"/>
                </a:cubicBezTo>
                <a:cubicBezTo>
                  <a:pt x="447" y="279"/>
                  <a:pt x="447" y="353"/>
                  <a:pt x="447" y="353"/>
                </a:cubicBezTo>
                <a:cubicBezTo>
                  <a:pt x="422" y="321"/>
                  <a:pt x="422" y="321"/>
                  <a:pt x="422" y="321"/>
                </a:cubicBezTo>
                <a:cubicBezTo>
                  <a:pt x="398" y="353"/>
                  <a:pt x="398" y="353"/>
                  <a:pt x="398" y="353"/>
                </a:cubicBezTo>
                <a:cubicBezTo>
                  <a:pt x="398" y="279"/>
                  <a:pt x="398" y="279"/>
                  <a:pt x="398" y="279"/>
                </a:cubicBezTo>
                <a:cubicBezTo>
                  <a:pt x="398" y="278"/>
                  <a:pt x="398" y="278"/>
                  <a:pt x="398" y="278"/>
                </a:cubicBezTo>
                <a:cubicBezTo>
                  <a:pt x="383" y="269"/>
                  <a:pt x="373" y="254"/>
                  <a:pt x="373" y="235"/>
                </a:cubicBezTo>
                <a:cubicBezTo>
                  <a:pt x="373" y="208"/>
                  <a:pt x="395" y="186"/>
                  <a:pt x="422" y="186"/>
                </a:cubicBezTo>
                <a:cubicBezTo>
                  <a:pt x="449" y="186"/>
                  <a:pt x="471" y="208"/>
                  <a:pt x="471" y="235"/>
                </a:cubicBezTo>
                <a:close/>
                <a:moveTo>
                  <a:pt x="61" y="83"/>
                </a:moveTo>
                <a:cubicBezTo>
                  <a:pt x="61" y="79"/>
                  <a:pt x="64" y="75"/>
                  <a:pt x="69" y="75"/>
                </a:cubicBezTo>
                <a:cubicBezTo>
                  <a:pt x="467" y="75"/>
                  <a:pt x="467" y="75"/>
                  <a:pt x="467" y="75"/>
                </a:cubicBezTo>
                <a:cubicBezTo>
                  <a:pt x="471" y="75"/>
                  <a:pt x="475" y="79"/>
                  <a:pt x="475" y="83"/>
                </a:cubicBezTo>
                <a:cubicBezTo>
                  <a:pt x="475" y="88"/>
                  <a:pt x="471" y="91"/>
                  <a:pt x="467" y="91"/>
                </a:cubicBezTo>
                <a:cubicBezTo>
                  <a:pt x="69" y="91"/>
                  <a:pt x="69" y="91"/>
                  <a:pt x="69" y="91"/>
                </a:cubicBezTo>
                <a:cubicBezTo>
                  <a:pt x="64" y="91"/>
                  <a:pt x="61" y="88"/>
                  <a:pt x="61" y="83"/>
                </a:cubicBezTo>
                <a:close/>
                <a:moveTo>
                  <a:pt x="409" y="150"/>
                </a:moveTo>
                <a:cubicBezTo>
                  <a:pt x="105" y="150"/>
                  <a:pt x="105" y="150"/>
                  <a:pt x="105" y="150"/>
                </a:cubicBezTo>
                <a:cubicBezTo>
                  <a:pt x="101" y="150"/>
                  <a:pt x="97" y="146"/>
                  <a:pt x="97" y="142"/>
                </a:cubicBezTo>
                <a:cubicBezTo>
                  <a:pt x="97" y="138"/>
                  <a:pt x="101" y="134"/>
                  <a:pt x="105" y="134"/>
                </a:cubicBezTo>
                <a:cubicBezTo>
                  <a:pt x="409" y="134"/>
                  <a:pt x="409" y="134"/>
                  <a:pt x="409" y="134"/>
                </a:cubicBezTo>
                <a:cubicBezTo>
                  <a:pt x="413" y="134"/>
                  <a:pt x="416" y="138"/>
                  <a:pt x="416" y="142"/>
                </a:cubicBezTo>
                <a:cubicBezTo>
                  <a:pt x="416" y="146"/>
                  <a:pt x="413" y="150"/>
                  <a:pt x="409" y="150"/>
                </a:cubicBezTo>
                <a:close/>
                <a:moveTo>
                  <a:pt x="299" y="240"/>
                </a:moveTo>
                <a:cubicBezTo>
                  <a:pt x="299" y="244"/>
                  <a:pt x="296" y="248"/>
                  <a:pt x="291" y="248"/>
                </a:cubicBezTo>
                <a:cubicBezTo>
                  <a:pt x="118" y="248"/>
                  <a:pt x="118" y="248"/>
                  <a:pt x="118" y="248"/>
                </a:cubicBezTo>
                <a:cubicBezTo>
                  <a:pt x="114" y="248"/>
                  <a:pt x="110" y="244"/>
                  <a:pt x="110" y="240"/>
                </a:cubicBezTo>
                <a:cubicBezTo>
                  <a:pt x="110" y="236"/>
                  <a:pt x="114" y="232"/>
                  <a:pt x="118" y="232"/>
                </a:cubicBezTo>
                <a:cubicBezTo>
                  <a:pt x="291" y="232"/>
                  <a:pt x="291" y="232"/>
                  <a:pt x="291" y="232"/>
                </a:cubicBezTo>
                <a:cubicBezTo>
                  <a:pt x="296" y="232"/>
                  <a:pt x="299" y="236"/>
                  <a:pt x="299" y="240"/>
                </a:cubicBezTo>
                <a:close/>
                <a:moveTo>
                  <a:pt x="299" y="297"/>
                </a:moveTo>
                <a:cubicBezTo>
                  <a:pt x="299" y="302"/>
                  <a:pt x="296" y="305"/>
                  <a:pt x="291" y="305"/>
                </a:cubicBezTo>
                <a:cubicBezTo>
                  <a:pt x="118" y="305"/>
                  <a:pt x="118" y="305"/>
                  <a:pt x="118" y="305"/>
                </a:cubicBezTo>
                <a:cubicBezTo>
                  <a:pt x="114" y="305"/>
                  <a:pt x="110" y="302"/>
                  <a:pt x="110" y="297"/>
                </a:cubicBezTo>
                <a:cubicBezTo>
                  <a:pt x="110" y="293"/>
                  <a:pt x="114" y="290"/>
                  <a:pt x="118" y="290"/>
                </a:cubicBezTo>
                <a:cubicBezTo>
                  <a:pt x="291" y="290"/>
                  <a:pt x="291" y="290"/>
                  <a:pt x="291" y="290"/>
                </a:cubicBezTo>
                <a:cubicBezTo>
                  <a:pt x="296" y="290"/>
                  <a:pt x="299" y="293"/>
                  <a:pt x="299" y="297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66" name="Freeform 11"/>
          <p:cNvSpPr/>
          <p:nvPr/>
        </p:nvSpPr>
        <p:spPr bwMode="auto">
          <a:xfrm>
            <a:off x="1899181" y="1340588"/>
            <a:ext cx="582528" cy="320962"/>
          </a:xfrm>
          <a:custGeom>
            <a:avLst/>
            <a:gdLst>
              <a:gd name="T0" fmla="*/ 7 w 683"/>
              <a:gd name="T1" fmla="*/ 118 h 376"/>
              <a:gd name="T2" fmla="*/ 334 w 683"/>
              <a:gd name="T3" fmla="*/ 1 h 376"/>
              <a:gd name="T4" fmla="*/ 341 w 683"/>
              <a:gd name="T5" fmla="*/ 1 h 376"/>
              <a:gd name="T6" fmla="*/ 675 w 683"/>
              <a:gd name="T7" fmla="*/ 118 h 376"/>
              <a:gd name="T8" fmla="*/ 683 w 683"/>
              <a:gd name="T9" fmla="*/ 129 h 376"/>
              <a:gd name="T10" fmla="*/ 675 w 683"/>
              <a:gd name="T11" fmla="*/ 139 h 376"/>
              <a:gd name="T12" fmla="*/ 561 w 683"/>
              <a:gd name="T13" fmla="*/ 172 h 376"/>
              <a:gd name="T14" fmla="*/ 338 w 683"/>
              <a:gd name="T15" fmla="*/ 119 h 376"/>
              <a:gd name="T16" fmla="*/ 328 w 683"/>
              <a:gd name="T17" fmla="*/ 130 h 376"/>
              <a:gd name="T18" fmla="*/ 338 w 683"/>
              <a:gd name="T19" fmla="*/ 140 h 376"/>
              <a:gd name="T20" fmla="*/ 545 w 683"/>
              <a:gd name="T21" fmla="*/ 185 h 376"/>
              <a:gd name="T22" fmla="*/ 545 w 683"/>
              <a:gd name="T23" fmla="*/ 255 h 376"/>
              <a:gd name="T24" fmla="*/ 545 w 683"/>
              <a:gd name="T25" fmla="*/ 256 h 376"/>
              <a:gd name="T26" fmla="*/ 337 w 683"/>
              <a:gd name="T27" fmla="*/ 305 h 376"/>
              <a:gd name="T28" fmla="*/ 130 w 683"/>
              <a:gd name="T29" fmla="*/ 256 h 376"/>
              <a:gd name="T30" fmla="*/ 130 w 683"/>
              <a:gd name="T31" fmla="*/ 255 h 376"/>
              <a:gd name="T32" fmla="*/ 130 w 683"/>
              <a:gd name="T33" fmla="*/ 174 h 376"/>
              <a:gd name="T34" fmla="*/ 71 w 683"/>
              <a:gd name="T35" fmla="*/ 157 h 376"/>
              <a:gd name="T36" fmla="*/ 71 w 683"/>
              <a:gd name="T37" fmla="*/ 249 h 376"/>
              <a:gd name="T38" fmla="*/ 92 w 683"/>
              <a:gd name="T39" fmla="*/ 277 h 376"/>
              <a:gd name="T40" fmla="*/ 75 w 683"/>
              <a:gd name="T41" fmla="*/ 303 h 376"/>
              <a:gd name="T42" fmla="*/ 82 w 683"/>
              <a:gd name="T43" fmla="*/ 338 h 376"/>
              <a:gd name="T44" fmla="*/ 28 w 683"/>
              <a:gd name="T45" fmla="*/ 361 h 376"/>
              <a:gd name="T46" fmla="*/ 39 w 683"/>
              <a:gd name="T47" fmla="*/ 301 h 376"/>
              <a:gd name="T48" fmla="*/ 26 w 683"/>
              <a:gd name="T49" fmla="*/ 277 h 376"/>
              <a:gd name="T50" fmla="*/ 46 w 683"/>
              <a:gd name="T51" fmla="*/ 249 h 376"/>
              <a:gd name="T52" fmla="*/ 46 w 683"/>
              <a:gd name="T53" fmla="*/ 150 h 376"/>
              <a:gd name="T54" fmla="*/ 8 w 683"/>
              <a:gd name="T55" fmla="*/ 139 h 376"/>
              <a:gd name="T56" fmla="*/ 0 w 683"/>
              <a:gd name="T57" fmla="*/ 129 h 376"/>
              <a:gd name="T58" fmla="*/ 7 w 683"/>
              <a:gd name="T59" fmla="*/ 118 h 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683" h="376">
                <a:moveTo>
                  <a:pt x="7" y="118"/>
                </a:moveTo>
                <a:cubicBezTo>
                  <a:pt x="334" y="1"/>
                  <a:pt x="334" y="1"/>
                  <a:pt x="334" y="1"/>
                </a:cubicBezTo>
                <a:cubicBezTo>
                  <a:pt x="336" y="0"/>
                  <a:pt x="339" y="0"/>
                  <a:pt x="341" y="1"/>
                </a:cubicBezTo>
                <a:cubicBezTo>
                  <a:pt x="675" y="118"/>
                  <a:pt x="675" y="118"/>
                  <a:pt x="675" y="118"/>
                </a:cubicBezTo>
                <a:cubicBezTo>
                  <a:pt x="680" y="120"/>
                  <a:pt x="683" y="124"/>
                  <a:pt x="683" y="129"/>
                </a:cubicBezTo>
                <a:cubicBezTo>
                  <a:pt x="682" y="134"/>
                  <a:pt x="679" y="138"/>
                  <a:pt x="675" y="139"/>
                </a:cubicBezTo>
                <a:cubicBezTo>
                  <a:pt x="561" y="172"/>
                  <a:pt x="561" y="172"/>
                  <a:pt x="561" y="172"/>
                </a:cubicBezTo>
                <a:cubicBezTo>
                  <a:pt x="537" y="136"/>
                  <a:pt x="430" y="119"/>
                  <a:pt x="338" y="119"/>
                </a:cubicBezTo>
                <a:cubicBezTo>
                  <a:pt x="333" y="119"/>
                  <a:pt x="328" y="124"/>
                  <a:pt x="328" y="130"/>
                </a:cubicBezTo>
                <a:cubicBezTo>
                  <a:pt x="328" y="136"/>
                  <a:pt x="333" y="140"/>
                  <a:pt x="338" y="140"/>
                </a:cubicBezTo>
                <a:cubicBezTo>
                  <a:pt x="452" y="140"/>
                  <a:pt x="534" y="164"/>
                  <a:pt x="545" y="185"/>
                </a:cubicBezTo>
                <a:cubicBezTo>
                  <a:pt x="545" y="255"/>
                  <a:pt x="545" y="255"/>
                  <a:pt x="545" y="255"/>
                </a:cubicBezTo>
                <a:cubicBezTo>
                  <a:pt x="545" y="255"/>
                  <a:pt x="545" y="255"/>
                  <a:pt x="545" y="256"/>
                </a:cubicBezTo>
                <a:cubicBezTo>
                  <a:pt x="545" y="283"/>
                  <a:pt x="452" y="305"/>
                  <a:pt x="337" y="305"/>
                </a:cubicBezTo>
                <a:cubicBezTo>
                  <a:pt x="223" y="305"/>
                  <a:pt x="130" y="283"/>
                  <a:pt x="130" y="256"/>
                </a:cubicBezTo>
                <a:cubicBezTo>
                  <a:pt x="130" y="255"/>
                  <a:pt x="130" y="255"/>
                  <a:pt x="130" y="255"/>
                </a:cubicBezTo>
                <a:cubicBezTo>
                  <a:pt x="130" y="174"/>
                  <a:pt x="130" y="174"/>
                  <a:pt x="130" y="174"/>
                </a:cubicBezTo>
                <a:cubicBezTo>
                  <a:pt x="71" y="157"/>
                  <a:pt x="71" y="157"/>
                  <a:pt x="71" y="157"/>
                </a:cubicBezTo>
                <a:cubicBezTo>
                  <a:pt x="71" y="249"/>
                  <a:pt x="71" y="249"/>
                  <a:pt x="71" y="249"/>
                </a:cubicBezTo>
                <a:cubicBezTo>
                  <a:pt x="83" y="253"/>
                  <a:pt x="92" y="264"/>
                  <a:pt x="92" y="277"/>
                </a:cubicBezTo>
                <a:cubicBezTo>
                  <a:pt x="92" y="288"/>
                  <a:pt x="85" y="298"/>
                  <a:pt x="75" y="303"/>
                </a:cubicBezTo>
                <a:cubicBezTo>
                  <a:pt x="82" y="338"/>
                  <a:pt x="82" y="338"/>
                  <a:pt x="82" y="338"/>
                </a:cubicBezTo>
                <a:cubicBezTo>
                  <a:pt x="86" y="354"/>
                  <a:pt x="26" y="376"/>
                  <a:pt x="28" y="361"/>
                </a:cubicBezTo>
                <a:cubicBezTo>
                  <a:pt x="39" y="301"/>
                  <a:pt x="39" y="301"/>
                  <a:pt x="39" y="301"/>
                </a:cubicBezTo>
                <a:cubicBezTo>
                  <a:pt x="31" y="296"/>
                  <a:pt x="26" y="287"/>
                  <a:pt x="26" y="277"/>
                </a:cubicBezTo>
                <a:cubicBezTo>
                  <a:pt x="26" y="264"/>
                  <a:pt x="34" y="253"/>
                  <a:pt x="46" y="249"/>
                </a:cubicBezTo>
                <a:cubicBezTo>
                  <a:pt x="46" y="150"/>
                  <a:pt x="46" y="150"/>
                  <a:pt x="46" y="150"/>
                </a:cubicBezTo>
                <a:cubicBezTo>
                  <a:pt x="8" y="139"/>
                  <a:pt x="8" y="139"/>
                  <a:pt x="8" y="139"/>
                </a:cubicBezTo>
                <a:cubicBezTo>
                  <a:pt x="3" y="138"/>
                  <a:pt x="0" y="134"/>
                  <a:pt x="0" y="129"/>
                </a:cubicBezTo>
                <a:cubicBezTo>
                  <a:pt x="0" y="124"/>
                  <a:pt x="3" y="120"/>
                  <a:pt x="7" y="118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67" name="Freeform 12"/>
          <p:cNvSpPr>
            <a:spLocks noEditPoints="1"/>
          </p:cNvSpPr>
          <p:nvPr/>
        </p:nvSpPr>
        <p:spPr bwMode="auto">
          <a:xfrm>
            <a:off x="3433170" y="1230936"/>
            <a:ext cx="414622" cy="429471"/>
          </a:xfrm>
          <a:custGeom>
            <a:avLst/>
            <a:gdLst>
              <a:gd name="T0" fmla="*/ 485 w 485"/>
              <a:gd name="T1" fmla="*/ 490 h 503"/>
              <a:gd name="T2" fmla="*/ 14 w 485"/>
              <a:gd name="T3" fmla="*/ 503 h 503"/>
              <a:gd name="T4" fmla="*/ 0 w 485"/>
              <a:gd name="T5" fmla="*/ 489 h 503"/>
              <a:gd name="T6" fmla="*/ 471 w 485"/>
              <a:gd name="T7" fmla="*/ 476 h 503"/>
              <a:gd name="T8" fmla="*/ 17 w 485"/>
              <a:gd name="T9" fmla="*/ 439 h 503"/>
              <a:gd name="T10" fmla="*/ 31 w 485"/>
              <a:gd name="T11" fmla="*/ 453 h 503"/>
              <a:gd name="T12" fmla="*/ 468 w 485"/>
              <a:gd name="T13" fmla="*/ 440 h 503"/>
              <a:gd name="T14" fmla="*/ 454 w 485"/>
              <a:gd name="T15" fmla="*/ 426 h 503"/>
              <a:gd name="T16" fmla="*/ 17 w 485"/>
              <a:gd name="T17" fmla="*/ 439 h 503"/>
              <a:gd name="T18" fmla="*/ 21 w 485"/>
              <a:gd name="T19" fmla="*/ 134 h 503"/>
              <a:gd name="T20" fmla="*/ 247 w 485"/>
              <a:gd name="T21" fmla="*/ 1 h 503"/>
              <a:gd name="T22" fmla="*/ 474 w 485"/>
              <a:gd name="T23" fmla="*/ 153 h 503"/>
              <a:gd name="T24" fmla="*/ 25 w 485"/>
              <a:gd name="T25" fmla="*/ 164 h 503"/>
              <a:gd name="T26" fmla="*/ 211 w 485"/>
              <a:gd name="T27" fmla="*/ 91 h 503"/>
              <a:gd name="T28" fmla="*/ 274 w 485"/>
              <a:gd name="T29" fmla="*/ 91 h 503"/>
              <a:gd name="T30" fmla="*/ 211 w 485"/>
              <a:gd name="T31" fmla="*/ 91 h 503"/>
              <a:gd name="T32" fmla="*/ 52 w 485"/>
              <a:gd name="T33" fmla="*/ 385 h 503"/>
              <a:gd name="T34" fmla="*/ 69 w 485"/>
              <a:gd name="T35" fmla="*/ 399 h 503"/>
              <a:gd name="T36" fmla="*/ 147 w 485"/>
              <a:gd name="T37" fmla="*/ 385 h 503"/>
              <a:gd name="T38" fmla="*/ 134 w 485"/>
              <a:gd name="T39" fmla="*/ 371 h 503"/>
              <a:gd name="T40" fmla="*/ 129 w 485"/>
              <a:gd name="T41" fmla="*/ 218 h 503"/>
              <a:gd name="T42" fmla="*/ 147 w 485"/>
              <a:gd name="T43" fmla="*/ 205 h 503"/>
              <a:gd name="T44" fmla="*/ 136 w 485"/>
              <a:gd name="T45" fmla="*/ 191 h 503"/>
              <a:gd name="T46" fmla="*/ 52 w 485"/>
              <a:gd name="T47" fmla="*/ 204 h 503"/>
              <a:gd name="T48" fmla="*/ 66 w 485"/>
              <a:gd name="T49" fmla="*/ 218 h 503"/>
              <a:gd name="T50" fmla="*/ 69 w 485"/>
              <a:gd name="T51" fmla="*/ 371 h 503"/>
              <a:gd name="T52" fmla="*/ 209 w 485"/>
              <a:gd name="T53" fmla="*/ 371 h 503"/>
              <a:gd name="T54" fmla="*/ 195 w 485"/>
              <a:gd name="T55" fmla="*/ 385 h 503"/>
              <a:gd name="T56" fmla="*/ 276 w 485"/>
              <a:gd name="T57" fmla="*/ 399 h 503"/>
              <a:gd name="T58" fmla="*/ 290 w 485"/>
              <a:gd name="T59" fmla="*/ 385 h 503"/>
              <a:gd name="T60" fmla="*/ 272 w 485"/>
              <a:gd name="T61" fmla="*/ 371 h 503"/>
              <a:gd name="T62" fmla="*/ 276 w 485"/>
              <a:gd name="T63" fmla="*/ 218 h 503"/>
              <a:gd name="T64" fmla="*/ 290 w 485"/>
              <a:gd name="T65" fmla="*/ 204 h 503"/>
              <a:gd name="T66" fmla="*/ 211 w 485"/>
              <a:gd name="T67" fmla="*/ 191 h 503"/>
              <a:gd name="T68" fmla="*/ 195 w 485"/>
              <a:gd name="T69" fmla="*/ 205 h 503"/>
              <a:gd name="T70" fmla="*/ 212 w 485"/>
              <a:gd name="T71" fmla="*/ 218 h 503"/>
              <a:gd name="T72" fmla="*/ 209 w 485"/>
              <a:gd name="T73" fmla="*/ 371 h 503"/>
              <a:gd name="T74" fmla="*/ 338 w 485"/>
              <a:gd name="T75" fmla="*/ 385 h 503"/>
              <a:gd name="T76" fmla="*/ 354 w 485"/>
              <a:gd name="T77" fmla="*/ 399 h 503"/>
              <a:gd name="T78" fmla="*/ 433 w 485"/>
              <a:gd name="T79" fmla="*/ 385 h 503"/>
              <a:gd name="T80" fmla="*/ 419 w 485"/>
              <a:gd name="T81" fmla="*/ 371 h 503"/>
              <a:gd name="T82" fmla="*/ 415 w 485"/>
              <a:gd name="T83" fmla="*/ 218 h 503"/>
              <a:gd name="T84" fmla="*/ 433 w 485"/>
              <a:gd name="T85" fmla="*/ 205 h 503"/>
              <a:gd name="T86" fmla="*/ 422 w 485"/>
              <a:gd name="T87" fmla="*/ 191 h 503"/>
              <a:gd name="T88" fmla="*/ 338 w 485"/>
              <a:gd name="T89" fmla="*/ 204 h 503"/>
              <a:gd name="T90" fmla="*/ 351 w 485"/>
              <a:gd name="T91" fmla="*/ 218 h 503"/>
              <a:gd name="T92" fmla="*/ 354 w 485"/>
              <a:gd name="T93" fmla="*/ 371 h 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485" h="503">
                <a:moveTo>
                  <a:pt x="485" y="489"/>
                </a:moveTo>
                <a:cubicBezTo>
                  <a:pt x="485" y="490"/>
                  <a:pt x="485" y="490"/>
                  <a:pt x="485" y="490"/>
                </a:cubicBezTo>
                <a:cubicBezTo>
                  <a:pt x="485" y="497"/>
                  <a:pt x="479" y="503"/>
                  <a:pt x="471" y="503"/>
                </a:cubicBezTo>
                <a:cubicBezTo>
                  <a:pt x="14" y="503"/>
                  <a:pt x="14" y="503"/>
                  <a:pt x="14" y="503"/>
                </a:cubicBezTo>
                <a:cubicBezTo>
                  <a:pt x="6" y="503"/>
                  <a:pt x="0" y="497"/>
                  <a:pt x="0" y="490"/>
                </a:cubicBezTo>
                <a:cubicBezTo>
                  <a:pt x="0" y="489"/>
                  <a:pt x="0" y="489"/>
                  <a:pt x="0" y="489"/>
                </a:cubicBezTo>
                <a:cubicBezTo>
                  <a:pt x="0" y="482"/>
                  <a:pt x="6" y="476"/>
                  <a:pt x="14" y="476"/>
                </a:cubicBezTo>
                <a:cubicBezTo>
                  <a:pt x="471" y="476"/>
                  <a:pt x="471" y="476"/>
                  <a:pt x="471" y="476"/>
                </a:cubicBezTo>
                <a:cubicBezTo>
                  <a:pt x="479" y="476"/>
                  <a:pt x="485" y="482"/>
                  <a:pt x="485" y="489"/>
                </a:cubicBezTo>
                <a:close/>
                <a:moveTo>
                  <a:pt x="17" y="439"/>
                </a:moveTo>
                <a:cubicBezTo>
                  <a:pt x="17" y="440"/>
                  <a:pt x="17" y="440"/>
                  <a:pt x="17" y="440"/>
                </a:cubicBezTo>
                <a:cubicBezTo>
                  <a:pt x="17" y="447"/>
                  <a:pt x="23" y="453"/>
                  <a:pt x="31" y="453"/>
                </a:cubicBezTo>
                <a:cubicBezTo>
                  <a:pt x="454" y="453"/>
                  <a:pt x="454" y="453"/>
                  <a:pt x="454" y="453"/>
                </a:cubicBezTo>
                <a:cubicBezTo>
                  <a:pt x="462" y="453"/>
                  <a:pt x="468" y="447"/>
                  <a:pt x="468" y="440"/>
                </a:cubicBezTo>
                <a:cubicBezTo>
                  <a:pt x="468" y="439"/>
                  <a:pt x="468" y="439"/>
                  <a:pt x="468" y="439"/>
                </a:cubicBezTo>
                <a:cubicBezTo>
                  <a:pt x="468" y="432"/>
                  <a:pt x="462" y="426"/>
                  <a:pt x="454" y="426"/>
                </a:cubicBezTo>
                <a:cubicBezTo>
                  <a:pt x="31" y="426"/>
                  <a:pt x="31" y="426"/>
                  <a:pt x="31" y="426"/>
                </a:cubicBezTo>
                <a:cubicBezTo>
                  <a:pt x="23" y="426"/>
                  <a:pt x="17" y="432"/>
                  <a:pt x="17" y="439"/>
                </a:cubicBezTo>
                <a:close/>
                <a:moveTo>
                  <a:pt x="11" y="153"/>
                </a:moveTo>
                <a:cubicBezTo>
                  <a:pt x="10" y="147"/>
                  <a:pt x="9" y="141"/>
                  <a:pt x="21" y="134"/>
                </a:cubicBezTo>
                <a:cubicBezTo>
                  <a:pt x="32" y="127"/>
                  <a:pt x="238" y="1"/>
                  <a:pt x="238" y="1"/>
                </a:cubicBezTo>
                <a:cubicBezTo>
                  <a:pt x="241" y="0"/>
                  <a:pt x="244" y="0"/>
                  <a:pt x="247" y="1"/>
                </a:cubicBezTo>
                <a:cubicBezTo>
                  <a:pt x="247" y="1"/>
                  <a:pt x="455" y="128"/>
                  <a:pt x="464" y="134"/>
                </a:cubicBezTo>
                <a:cubicBezTo>
                  <a:pt x="474" y="140"/>
                  <a:pt x="475" y="147"/>
                  <a:pt x="474" y="153"/>
                </a:cubicBezTo>
                <a:cubicBezTo>
                  <a:pt x="473" y="159"/>
                  <a:pt x="467" y="164"/>
                  <a:pt x="460" y="164"/>
                </a:cubicBezTo>
                <a:cubicBezTo>
                  <a:pt x="25" y="164"/>
                  <a:pt x="25" y="164"/>
                  <a:pt x="25" y="164"/>
                </a:cubicBezTo>
                <a:cubicBezTo>
                  <a:pt x="18" y="164"/>
                  <a:pt x="12" y="159"/>
                  <a:pt x="11" y="153"/>
                </a:cubicBezTo>
                <a:close/>
                <a:moveTo>
                  <a:pt x="211" y="91"/>
                </a:moveTo>
                <a:cubicBezTo>
                  <a:pt x="211" y="108"/>
                  <a:pt x="225" y="122"/>
                  <a:pt x="243" y="122"/>
                </a:cubicBezTo>
                <a:cubicBezTo>
                  <a:pt x="260" y="122"/>
                  <a:pt x="274" y="108"/>
                  <a:pt x="274" y="91"/>
                </a:cubicBezTo>
                <a:cubicBezTo>
                  <a:pt x="274" y="74"/>
                  <a:pt x="260" y="59"/>
                  <a:pt x="243" y="59"/>
                </a:cubicBezTo>
                <a:cubicBezTo>
                  <a:pt x="225" y="59"/>
                  <a:pt x="211" y="74"/>
                  <a:pt x="211" y="91"/>
                </a:cubicBezTo>
                <a:close/>
                <a:moveTo>
                  <a:pt x="66" y="371"/>
                </a:moveTo>
                <a:cubicBezTo>
                  <a:pt x="58" y="371"/>
                  <a:pt x="52" y="377"/>
                  <a:pt x="52" y="385"/>
                </a:cubicBezTo>
                <a:cubicBezTo>
                  <a:pt x="52" y="385"/>
                  <a:pt x="52" y="385"/>
                  <a:pt x="52" y="385"/>
                </a:cubicBezTo>
                <a:cubicBezTo>
                  <a:pt x="52" y="393"/>
                  <a:pt x="61" y="399"/>
                  <a:pt x="69" y="399"/>
                </a:cubicBezTo>
                <a:cubicBezTo>
                  <a:pt x="134" y="399"/>
                  <a:pt x="134" y="399"/>
                  <a:pt x="134" y="399"/>
                </a:cubicBezTo>
                <a:cubicBezTo>
                  <a:pt x="141" y="399"/>
                  <a:pt x="147" y="393"/>
                  <a:pt x="147" y="385"/>
                </a:cubicBezTo>
                <a:cubicBezTo>
                  <a:pt x="147" y="385"/>
                  <a:pt x="147" y="385"/>
                  <a:pt x="147" y="385"/>
                </a:cubicBezTo>
                <a:cubicBezTo>
                  <a:pt x="147" y="377"/>
                  <a:pt x="141" y="371"/>
                  <a:pt x="134" y="371"/>
                </a:cubicBezTo>
                <a:cubicBezTo>
                  <a:pt x="129" y="371"/>
                  <a:pt x="129" y="371"/>
                  <a:pt x="129" y="371"/>
                </a:cubicBezTo>
                <a:cubicBezTo>
                  <a:pt x="129" y="218"/>
                  <a:pt x="129" y="218"/>
                  <a:pt x="129" y="218"/>
                </a:cubicBezTo>
                <a:cubicBezTo>
                  <a:pt x="134" y="218"/>
                  <a:pt x="134" y="218"/>
                  <a:pt x="134" y="218"/>
                </a:cubicBezTo>
                <a:cubicBezTo>
                  <a:pt x="141" y="218"/>
                  <a:pt x="147" y="212"/>
                  <a:pt x="147" y="205"/>
                </a:cubicBezTo>
                <a:cubicBezTo>
                  <a:pt x="147" y="204"/>
                  <a:pt x="147" y="204"/>
                  <a:pt x="147" y="204"/>
                </a:cubicBezTo>
                <a:cubicBezTo>
                  <a:pt x="147" y="197"/>
                  <a:pt x="141" y="191"/>
                  <a:pt x="136" y="191"/>
                </a:cubicBezTo>
                <a:cubicBezTo>
                  <a:pt x="69" y="191"/>
                  <a:pt x="69" y="191"/>
                  <a:pt x="69" y="191"/>
                </a:cubicBezTo>
                <a:cubicBezTo>
                  <a:pt x="58" y="191"/>
                  <a:pt x="52" y="197"/>
                  <a:pt x="52" y="204"/>
                </a:cubicBezTo>
                <a:cubicBezTo>
                  <a:pt x="52" y="205"/>
                  <a:pt x="52" y="205"/>
                  <a:pt x="52" y="205"/>
                </a:cubicBezTo>
                <a:cubicBezTo>
                  <a:pt x="52" y="212"/>
                  <a:pt x="58" y="218"/>
                  <a:pt x="66" y="218"/>
                </a:cubicBezTo>
                <a:cubicBezTo>
                  <a:pt x="69" y="218"/>
                  <a:pt x="69" y="218"/>
                  <a:pt x="69" y="218"/>
                </a:cubicBezTo>
                <a:cubicBezTo>
                  <a:pt x="69" y="371"/>
                  <a:pt x="69" y="371"/>
                  <a:pt x="69" y="371"/>
                </a:cubicBezTo>
                <a:lnTo>
                  <a:pt x="66" y="371"/>
                </a:lnTo>
                <a:close/>
                <a:moveTo>
                  <a:pt x="209" y="371"/>
                </a:moveTo>
                <a:cubicBezTo>
                  <a:pt x="201" y="371"/>
                  <a:pt x="195" y="377"/>
                  <a:pt x="195" y="385"/>
                </a:cubicBezTo>
                <a:cubicBezTo>
                  <a:pt x="195" y="385"/>
                  <a:pt x="195" y="385"/>
                  <a:pt x="195" y="385"/>
                </a:cubicBezTo>
                <a:cubicBezTo>
                  <a:pt x="195" y="393"/>
                  <a:pt x="204" y="399"/>
                  <a:pt x="211" y="399"/>
                </a:cubicBezTo>
                <a:cubicBezTo>
                  <a:pt x="276" y="399"/>
                  <a:pt x="276" y="399"/>
                  <a:pt x="276" y="399"/>
                </a:cubicBezTo>
                <a:cubicBezTo>
                  <a:pt x="284" y="399"/>
                  <a:pt x="290" y="393"/>
                  <a:pt x="290" y="385"/>
                </a:cubicBezTo>
                <a:cubicBezTo>
                  <a:pt x="290" y="385"/>
                  <a:pt x="290" y="385"/>
                  <a:pt x="290" y="385"/>
                </a:cubicBezTo>
                <a:cubicBezTo>
                  <a:pt x="290" y="377"/>
                  <a:pt x="284" y="371"/>
                  <a:pt x="276" y="371"/>
                </a:cubicBezTo>
                <a:cubicBezTo>
                  <a:pt x="272" y="371"/>
                  <a:pt x="272" y="371"/>
                  <a:pt x="272" y="371"/>
                </a:cubicBezTo>
                <a:cubicBezTo>
                  <a:pt x="272" y="218"/>
                  <a:pt x="272" y="218"/>
                  <a:pt x="272" y="218"/>
                </a:cubicBezTo>
                <a:cubicBezTo>
                  <a:pt x="276" y="218"/>
                  <a:pt x="276" y="218"/>
                  <a:pt x="276" y="218"/>
                </a:cubicBezTo>
                <a:cubicBezTo>
                  <a:pt x="284" y="218"/>
                  <a:pt x="290" y="212"/>
                  <a:pt x="290" y="205"/>
                </a:cubicBezTo>
                <a:cubicBezTo>
                  <a:pt x="290" y="204"/>
                  <a:pt x="290" y="204"/>
                  <a:pt x="290" y="204"/>
                </a:cubicBezTo>
                <a:cubicBezTo>
                  <a:pt x="290" y="197"/>
                  <a:pt x="284" y="191"/>
                  <a:pt x="279" y="191"/>
                </a:cubicBezTo>
                <a:cubicBezTo>
                  <a:pt x="211" y="191"/>
                  <a:pt x="211" y="191"/>
                  <a:pt x="211" y="191"/>
                </a:cubicBezTo>
                <a:cubicBezTo>
                  <a:pt x="201" y="191"/>
                  <a:pt x="195" y="197"/>
                  <a:pt x="195" y="204"/>
                </a:cubicBezTo>
                <a:cubicBezTo>
                  <a:pt x="195" y="205"/>
                  <a:pt x="195" y="205"/>
                  <a:pt x="195" y="205"/>
                </a:cubicBezTo>
                <a:cubicBezTo>
                  <a:pt x="195" y="212"/>
                  <a:pt x="201" y="218"/>
                  <a:pt x="209" y="218"/>
                </a:cubicBezTo>
                <a:cubicBezTo>
                  <a:pt x="212" y="218"/>
                  <a:pt x="212" y="218"/>
                  <a:pt x="212" y="218"/>
                </a:cubicBezTo>
                <a:cubicBezTo>
                  <a:pt x="212" y="371"/>
                  <a:pt x="212" y="371"/>
                  <a:pt x="212" y="371"/>
                </a:cubicBezTo>
                <a:lnTo>
                  <a:pt x="209" y="371"/>
                </a:lnTo>
                <a:close/>
                <a:moveTo>
                  <a:pt x="351" y="371"/>
                </a:moveTo>
                <a:cubicBezTo>
                  <a:pt x="344" y="371"/>
                  <a:pt x="338" y="377"/>
                  <a:pt x="338" y="385"/>
                </a:cubicBezTo>
                <a:cubicBezTo>
                  <a:pt x="338" y="385"/>
                  <a:pt x="338" y="385"/>
                  <a:pt x="338" y="385"/>
                </a:cubicBezTo>
                <a:cubicBezTo>
                  <a:pt x="338" y="393"/>
                  <a:pt x="347" y="399"/>
                  <a:pt x="354" y="399"/>
                </a:cubicBezTo>
                <a:cubicBezTo>
                  <a:pt x="419" y="399"/>
                  <a:pt x="419" y="399"/>
                  <a:pt x="419" y="399"/>
                </a:cubicBezTo>
                <a:cubicBezTo>
                  <a:pt x="427" y="399"/>
                  <a:pt x="433" y="393"/>
                  <a:pt x="433" y="385"/>
                </a:cubicBezTo>
                <a:cubicBezTo>
                  <a:pt x="433" y="385"/>
                  <a:pt x="433" y="385"/>
                  <a:pt x="433" y="385"/>
                </a:cubicBezTo>
                <a:cubicBezTo>
                  <a:pt x="433" y="377"/>
                  <a:pt x="427" y="371"/>
                  <a:pt x="419" y="371"/>
                </a:cubicBezTo>
                <a:cubicBezTo>
                  <a:pt x="415" y="371"/>
                  <a:pt x="415" y="371"/>
                  <a:pt x="415" y="371"/>
                </a:cubicBezTo>
                <a:cubicBezTo>
                  <a:pt x="415" y="218"/>
                  <a:pt x="415" y="218"/>
                  <a:pt x="415" y="218"/>
                </a:cubicBezTo>
                <a:cubicBezTo>
                  <a:pt x="419" y="218"/>
                  <a:pt x="419" y="218"/>
                  <a:pt x="419" y="218"/>
                </a:cubicBezTo>
                <a:cubicBezTo>
                  <a:pt x="427" y="218"/>
                  <a:pt x="433" y="212"/>
                  <a:pt x="433" y="205"/>
                </a:cubicBezTo>
                <a:cubicBezTo>
                  <a:pt x="433" y="204"/>
                  <a:pt x="433" y="204"/>
                  <a:pt x="433" y="204"/>
                </a:cubicBezTo>
                <a:cubicBezTo>
                  <a:pt x="433" y="197"/>
                  <a:pt x="427" y="191"/>
                  <a:pt x="422" y="191"/>
                </a:cubicBezTo>
                <a:cubicBezTo>
                  <a:pt x="354" y="191"/>
                  <a:pt x="354" y="191"/>
                  <a:pt x="354" y="191"/>
                </a:cubicBezTo>
                <a:cubicBezTo>
                  <a:pt x="344" y="191"/>
                  <a:pt x="338" y="197"/>
                  <a:pt x="338" y="204"/>
                </a:cubicBezTo>
                <a:cubicBezTo>
                  <a:pt x="338" y="205"/>
                  <a:pt x="338" y="205"/>
                  <a:pt x="338" y="205"/>
                </a:cubicBezTo>
                <a:cubicBezTo>
                  <a:pt x="338" y="212"/>
                  <a:pt x="344" y="218"/>
                  <a:pt x="351" y="218"/>
                </a:cubicBezTo>
                <a:cubicBezTo>
                  <a:pt x="354" y="218"/>
                  <a:pt x="354" y="218"/>
                  <a:pt x="354" y="218"/>
                </a:cubicBezTo>
                <a:cubicBezTo>
                  <a:pt x="354" y="371"/>
                  <a:pt x="354" y="371"/>
                  <a:pt x="354" y="371"/>
                </a:cubicBezTo>
                <a:lnTo>
                  <a:pt x="351" y="371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68" name="Freeform 13"/>
          <p:cNvSpPr>
            <a:spLocks noEditPoints="1"/>
          </p:cNvSpPr>
          <p:nvPr/>
        </p:nvSpPr>
        <p:spPr bwMode="auto">
          <a:xfrm>
            <a:off x="2671316" y="2915697"/>
            <a:ext cx="507142" cy="367792"/>
          </a:xfrm>
          <a:custGeom>
            <a:avLst/>
            <a:gdLst>
              <a:gd name="T0" fmla="*/ 390 w 594"/>
              <a:gd name="T1" fmla="*/ 126 h 431"/>
              <a:gd name="T2" fmla="*/ 373 w 594"/>
              <a:gd name="T3" fmla="*/ 143 h 431"/>
              <a:gd name="T4" fmla="*/ 344 w 594"/>
              <a:gd name="T5" fmla="*/ 284 h 431"/>
              <a:gd name="T6" fmla="*/ 220 w 594"/>
              <a:gd name="T7" fmla="*/ 255 h 431"/>
              <a:gd name="T8" fmla="*/ 220 w 594"/>
              <a:gd name="T9" fmla="*/ 126 h 431"/>
              <a:gd name="T10" fmla="*/ 204 w 594"/>
              <a:gd name="T11" fmla="*/ 93 h 431"/>
              <a:gd name="T12" fmla="*/ 270 w 594"/>
              <a:gd name="T13" fmla="*/ 124 h 431"/>
              <a:gd name="T14" fmla="*/ 260 w 594"/>
              <a:gd name="T15" fmla="*/ 140 h 431"/>
              <a:gd name="T16" fmla="*/ 260 w 594"/>
              <a:gd name="T17" fmla="*/ 246 h 431"/>
              <a:gd name="T18" fmla="*/ 317 w 594"/>
              <a:gd name="T19" fmla="*/ 246 h 431"/>
              <a:gd name="T20" fmla="*/ 333 w 594"/>
              <a:gd name="T21" fmla="*/ 229 h 431"/>
              <a:gd name="T22" fmla="*/ 333 w 594"/>
              <a:gd name="T23" fmla="*/ 124 h 431"/>
              <a:gd name="T24" fmla="*/ 323 w 594"/>
              <a:gd name="T25" fmla="*/ 93 h 431"/>
              <a:gd name="T26" fmla="*/ 406 w 594"/>
              <a:gd name="T27" fmla="*/ 76 h 431"/>
              <a:gd name="T28" fmla="*/ 306 w 594"/>
              <a:gd name="T29" fmla="*/ 140 h 431"/>
              <a:gd name="T30" fmla="*/ 317 w 594"/>
              <a:gd name="T31" fmla="*/ 229 h 431"/>
              <a:gd name="T32" fmla="*/ 276 w 594"/>
              <a:gd name="T33" fmla="*/ 140 h 431"/>
              <a:gd name="T34" fmla="*/ 287 w 594"/>
              <a:gd name="T35" fmla="*/ 76 h 431"/>
              <a:gd name="T36" fmla="*/ 187 w 594"/>
              <a:gd name="T37" fmla="*/ 143 h 431"/>
              <a:gd name="T38" fmla="*/ 203 w 594"/>
              <a:gd name="T39" fmla="*/ 261 h 431"/>
              <a:gd name="T40" fmla="*/ 351 w 594"/>
              <a:gd name="T41" fmla="*/ 300 h 431"/>
              <a:gd name="T42" fmla="*/ 390 w 594"/>
              <a:gd name="T43" fmla="*/ 143 h 431"/>
              <a:gd name="T44" fmla="*/ 406 w 594"/>
              <a:gd name="T45" fmla="*/ 76 h 431"/>
              <a:gd name="T46" fmla="*/ 560 w 594"/>
              <a:gd name="T47" fmla="*/ 43 h 431"/>
              <a:gd name="T48" fmla="*/ 71 w 594"/>
              <a:gd name="T49" fmla="*/ 0 h 431"/>
              <a:gd name="T50" fmla="*/ 32 w 594"/>
              <a:gd name="T51" fmla="*/ 369 h 431"/>
              <a:gd name="T52" fmla="*/ 0 w 594"/>
              <a:gd name="T53" fmla="*/ 384 h 431"/>
              <a:gd name="T54" fmla="*/ 552 w 594"/>
              <a:gd name="T55" fmla="*/ 431 h 431"/>
              <a:gd name="T56" fmla="*/ 594 w 594"/>
              <a:gd name="T57" fmla="*/ 369 h 431"/>
              <a:gd name="T58" fmla="*/ 327 w 594"/>
              <a:gd name="T59" fmla="*/ 407 h 431"/>
              <a:gd name="T60" fmla="*/ 245 w 594"/>
              <a:gd name="T61" fmla="*/ 394 h 431"/>
              <a:gd name="T62" fmla="*/ 327 w 594"/>
              <a:gd name="T63" fmla="*/ 382 h 431"/>
              <a:gd name="T64" fmla="*/ 327 w 594"/>
              <a:gd name="T65" fmla="*/ 407 h 431"/>
              <a:gd name="T66" fmla="*/ 506 w 594"/>
              <a:gd name="T67" fmla="*/ 337 h 431"/>
              <a:gd name="T68" fmla="*/ 65 w 594"/>
              <a:gd name="T69" fmla="*/ 318 h 431"/>
              <a:gd name="T70" fmla="*/ 88 w 594"/>
              <a:gd name="T71" fmla="*/ 38 h 431"/>
              <a:gd name="T72" fmla="*/ 524 w 594"/>
              <a:gd name="T73" fmla="*/ 57 h 4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594" h="431">
                <a:moveTo>
                  <a:pt x="390" y="93"/>
                </a:moveTo>
                <a:cubicBezTo>
                  <a:pt x="390" y="126"/>
                  <a:pt x="390" y="126"/>
                  <a:pt x="390" y="126"/>
                </a:cubicBezTo>
                <a:cubicBezTo>
                  <a:pt x="373" y="126"/>
                  <a:pt x="373" y="126"/>
                  <a:pt x="373" y="126"/>
                </a:cubicBezTo>
                <a:cubicBezTo>
                  <a:pt x="373" y="143"/>
                  <a:pt x="373" y="143"/>
                  <a:pt x="373" y="143"/>
                </a:cubicBezTo>
                <a:cubicBezTo>
                  <a:pt x="373" y="255"/>
                  <a:pt x="373" y="255"/>
                  <a:pt x="373" y="255"/>
                </a:cubicBezTo>
                <a:cubicBezTo>
                  <a:pt x="344" y="284"/>
                  <a:pt x="344" y="284"/>
                  <a:pt x="344" y="284"/>
                </a:cubicBezTo>
                <a:cubicBezTo>
                  <a:pt x="248" y="284"/>
                  <a:pt x="248" y="284"/>
                  <a:pt x="248" y="284"/>
                </a:cubicBezTo>
                <a:cubicBezTo>
                  <a:pt x="220" y="255"/>
                  <a:pt x="220" y="255"/>
                  <a:pt x="220" y="255"/>
                </a:cubicBezTo>
                <a:cubicBezTo>
                  <a:pt x="220" y="143"/>
                  <a:pt x="220" y="143"/>
                  <a:pt x="220" y="143"/>
                </a:cubicBezTo>
                <a:cubicBezTo>
                  <a:pt x="220" y="126"/>
                  <a:pt x="220" y="126"/>
                  <a:pt x="220" y="126"/>
                </a:cubicBezTo>
                <a:cubicBezTo>
                  <a:pt x="204" y="126"/>
                  <a:pt x="204" y="126"/>
                  <a:pt x="204" y="126"/>
                </a:cubicBezTo>
                <a:cubicBezTo>
                  <a:pt x="204" y="93"/>
                  <a:pt x="204" y="93"/>
                  <a:pt x="204" y="93"/>
                </a:cubicBezTo>
                <a:cubicBezTo>
                  <a:pt x="270" y="93"/>
                  <a:pt x="270" y="93"/>
                  <a:pt x="270" y="93"/>
                </a:cubicBezTo>
                <a:cubicBezTo>
                  <a:pt x="270" y="124"/>
                  <a:pt x="270" y="124"/>
                  <a:pt x="270" y="124"/>
                </a:cubicBezTo>
                <a:cubicBezTo>
                  <a:pt x="260" y="124"/>
                  <a:pt x="260" y="124"/>
                  <a:pt x="260" y="124"/>
                </a:cubicBezTo>
                <a:cubicBezTo>
                  <a:pt x="260" y="140"/>
                  <a:pt x="260" y="140"/>
                  <a:pt x="260" y="140"/>
                </a:cubicBezTo>
                <a:cubicBezTo>
                  <a:pt x="260" y="229"/>
                  <a:pt x="260" y="229"/>
                  <a:pt x="260" y="229"/>
                </a:cubicBezTo>
                <a:cubicBezTo>
                  <a:pt x="260" y="246"/>
                  <a:pt x="260" y="246"/>
                  <a:pt x="260" y="246"/>
                </a:cubicBezTo>
                <a:cubicBezTo>
                  <a:pt x="276" y="246"/>
                  <a:pt x="276" y="246"/>
                  <a:pt x="276" y="246"/>
                </a:cubicBezTo>
                <a:cubicBezTo>
                  <a:pt x="317" y="246"/>
                  <a:pt x="317" y="246"/>
                  <a:pt x="317" y="246"/>
                </a:cubicBezTo>
                <a:cubicBezTo>
                  <a:pt x="333" y="246"/>
                  <a:pt x="333" y="246"/>
                  <a:pt x="333" y="246"/>
                </a:cubicBezTo>
                <a:cubicBezTo>
                  <a:pt x="333" y="229"/>
                  <a:pt x="333" y="229"/>
                  <a:pt x="333" y="229"/>
                </a:cubicBezTo>
                <a:cubicBezTo>
                  <a:pt x="333" y="140"/>
                  <a:pt x="333" y="140"/>
                  <a:pt x="333" y="140"/>
                </a:cubicBezTo>
                <a:cubicBezTo>
                  <a:pt x="333" y="124"/>
                  <a:pt x="333" y="124"/>
                  <a:pt x="333" y="124"/>
                </a:cubicBezTo>
                <a:cubicBezTo>
                  <a:pt x="323" y="124"/>
                  <a:pt x="323" y="124"/>
                  <a:pt x="323" y="124"/>
                </a:cubicBezTo>
                <a:cubicBezTo>
                  <a:pt x="323" y="93"/>
                  <a:pt x="323" y="93"/>
                  <a:pt x="323" y="93"/>
                </a:cubicBezTo>
                <a:cubicBezTo>
                  <a:pt x="390" y="93"/>
                  <a:pt x="390" y="93"/>
                  <a:pt x="390" y="93"/>
                </a:cubicBezTo>
                <a:close/>
                <a:moveTo>
                  <a:pt x="406" y="76"/>
                </a:moveTo>
                <a:cubicBezTo>
                  <a:pt x="306" y="76"/>
                  <a:pt x="306" y="76"/>
                  <a:pt x="306" y="76"/>
                </a:cubicBezTo>
                <a:cubicBezTo>
                  <a:pt x="306" y="140"/>
                  <a:pt x="306" y="140"/>
                  <a:pt x="306" y="140"/>
                </a:cubicBezTo>
                <a:cubicBezTo>
                  <a:pt x="317" y="140"/>
                  <a:pt x="317" y="140"/>
                  <a:pt x="317" y="140"/>
                </a:cubicBezTo>
                <a:cubicBezTo>
                  <a:pt x="317" y="229"/>
                  <a:pt x="317" y="229"/>
                  <a:pt x="317" y="229"/>
                </a:cubicBezTo>
                <a:cubicBezTo>
                  <a:pt x="276" y="229"/>
                  <a:pt x="276" y="229"/>
                  <a:pt x="276" y="229"/>
                </a:cubicBezTo>
                <a:cubicBezTo>
                  <a:pt x="276" y="140"/>
                  <a:pt x="276" y="140"/>
                  <a:pt x="276" y="140"/>
                </a:cubicBezTo>
                <a:cubicBezTo>
                  <a:pt x="287" y="140"/>
                  <a:pt x="287" y="140"/>
                  <a:pt x="287" y="140"/>
                </a:cubicBezTo>
                <a:cubicBezTo>
                  <a:pt x="287" y="76"/>
                  <a:pt x="287" y="76"/>
                  <a:pt x="287" y="76"/>
                </a:cubicBezTo>
                <a:cubicBezTo>
                  <a:pt x="187" y="76"/>
                  <a:pt x="187" y="76"/>
                  <a:pt x="187" y="76"/>
                </a:cubicBezTo>
                <a:cubicBezTo>
                  <a:pt x="187" y="143"/>
                  <a:pt x="187" y="143"/>
                  <a:pt x="187" y="143"/>
                </a:cubicBezTo>
                <a:cubicBezTo>
                  <a:pt x="203" y="143"/>
                  <a:pt x="203" y="143"/>
                  <a:pt x="203" y="143"/>
                </a:cubicBezTo>
                <a:cubicBezTo>
                  <a:pt x="203" y="261"/>
                  <a:pt x="203" y="261"/>
                  <a:pt x="203" y="261"/>
                </a:cubicBezTo>
                <a:cubicBezTo>
                  <a:pt x="241" y="300"/>
                  <a:pt x="241" y="300"/>
                  <a:pt x="241" y="300"/>
                </a:cubicBezTo>
                <a:cubicBezTo>
                  <a:pt x="351" y="300"/>
                  <a:pt x="351" y="300"/>
                  <a:pt x="351" y="300"/>
                </a:cubicBezTo>
                <a:cubicBezTo>
                  <a:pt x="390" y="261"/>
                  <a:pt x="390" y="261"/>
                  <a:pt x="390" y="261"/>
                </a:cubicBezTo>
                <a:cubicBezTo>
                  <a:pt x="390" y="143"/>
                  <a:pt x="390" y="143"/>
                  <a:pt x="390" y="143"/>
                </a:cubicBezTo>
                <a:cubicBezTo>
                  <a:pt x="406" y="143"/>
                  <a:pt x="406" y="143"/>
                  <a:pt x="406" y="143"/>
                </a:cubicBezTo>
                <a:cubicBezTo>
                  <a:pt x="406" y="76"/>
                  <a:pt x="406" y="76"/>
                  <a:pt x="406" y="76"/>
                </a:cubicBezTo>
                <a:close/>
                <a:moveTo>
                  <a:pt x="560" y="369"/>
                </a:moveTo>
                <a:cubicBezTo>
                  <a:pt x="560" y="43"/>
                  <a:pt x="560" y="43"/>
                  <a:pt x="560" y="43"/>
                </a:cubicBezTo>
                <a:cubicBezTo>
                  <a:pt x="560" y="19"/>
                  <a:pt x="542" y="0"/>
                  <a:pt x="521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49" y="0"/>
                  <a:pt x="32" y="19"/>
                  <a:pt x="32" y="43"/>
                </a:cubicBezTo>
                <a:cubicBezTo>
                  <a:pt x="32" y="369"/>
                  <a:pt x="32" y="369"/>
                  <a:pt x="32" y="369"/>
                </a:cubicBezTo>
                <a:cubicBezTo>
                  <a:pt x="0" y="369"/>
                  <a:pt x="0" y="369"/>
                  <a:pt x="0" y="369"/>
                </a:cubicBezTo>
                <a:cubicBezTo>
                  <a:pt x="0" y="384"/>
                  <a:pt x="0" y="384"/>
                  <a:pt x="0" y="384"/>
                </a:cubicBezTo>
                <a:cubicBezTo>
                  <a:pt x="0" y="410"/>
                  <a:pt x="19" y="431"/>
                  <a:pt x="42" y="431"/>
                </a:cubicBezTo>
                <a:cubicBezTo>
                  <a:pt x="552" y="431"/>
                  <a:pt x="552" y="431"/>
                  <a:pt x="552" y="431"/>
                </a:cubicBezTo>
                <a:cubicBezTo>
                  <a:pt x="575" y="431"/>
                  <a:pt x="594" y="410"/>
                  <a:pt x="594" y="384"/>
                </a:cubicBezTo>
                <a:cubicBezTo>
                  <a:pt x="594" y="369"/>
                  <a:pt x="594" y="369"/>
                  <a:pt x="594" y="369"/>
                </a:cubicBezTo>
                <a:lnTo>
                  <a:pt x="560" y="369"/>
                </a:lnTo>
                <a:close/>
                <a:moveTo>
                  <a:pt x="327" y="407"/>
                </a:moveTo>
                <a:cubicBezTo>
                  <a:pt x="256" y="407"/>
                  <a:pt x="256" y="407"/>
                  <a:pt x="256" y="407"/>
                </a:cubicBezTo>
                <a:cubicBezTo>
                  <a:pt x="250" y="407"/>
                  <a:pt x="245" y="401"/>
                  <a:pt x="245" y="394"/>
                </a:cubicBezTo>
                <a:cubicBezTo>
                  <a:pt x="245" y="387"/>
                  <a:pt x="250" y="382"/>
                  <a:pt x="256" y="382"/>
                </a:cubicBezTo>
                <a:cubicBezTo>
                  <a:pt x="327" y="382"/>
                  <a:pt x="327" y="382"/>
                  <a:pt x="327" y="382"/>
                </a:cubicBezTo>
                <a:cubicBezTo>
                  <a:pt x="334" y="382"/>
                  <a:pt x="339" y="387"/>
                  <a:pt x="339" y="394"/>
                </a:cubicBezTo>
                <a:cubicBezTo>
                  <a:pt x="339" y="401"/>
                  <a:pt x="334" y="407"/>
                  <a:pt x="327" y="407"/>
                </a:cubicBezTo>
                <a:close/>
                <a:moveTo>
                  <a:pt x="524" y="318"/>
                </a:moveTo>
                <a:cubicBezTo>
                  <a:pt x="524" y="328"/>
                  <a:pt x="516" y="337"/>
                  <a:pt x="506" y="337"/>
                </a:cubicBezTo>
                <a:cubicBezTo>
                  <a:pt x="82" y="337"/>
                  <a:pt x="82" y="337"/>
                  <a:pt x="82" y="337"/>
                </a:cubicBezTo>
                <a:cubicBezTo>
                  <a:pt x="73" y="337"/>
                  <a:pt x="65" y="328"/>
                  <a:pt x="65" y="318"/>
                </a:cubicBezTo>
                <a:cubicBezTo>
                  <a:pt x="65" y="57"/>
                  <a:pt x="65" y="57"/>
                  <a:pt x="65" y="57"/>
                </a:cubicBezTo>
                <a:cubicBezTo>
                  <a:pt x="65" y="47"/>
                  <a:pt x="73" y="38"/>
                  <a:pt x="88" y="38"/>
                </a:cubicBezTo>
                <a:cubicBezTo>
                  <a:pt x="512" y="38"/>
                  <a:pt x="512" y="38"/>
                  <a:pt x="512" y="38"/>
                </a:cubicBezTo>
                <a:cubicBezTo>
                  <a:pt x="516" y="38"/>
                  <a:pt x="524" y="47"/>
                  <a:pt x="524" y="57"/>
                </a:cubicBezTo>
                <a:lnTo>
                  <a:pt x="524" y="318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69" name="Freeform 14"/>
          <p:cNvSpPr>
            <a:spLocks noEditPoints="1"/>
          </p:cNvSpPr>
          <p:nvPr/>
        </p:nvSpPr>
        <p:spPr bwMode="auto">
          <a:xfrm>
            <a:off x="569647" y="2875720"/>
            <a:ext cx="340379" cy="432898"/>
          </a:xfrm>
          <a:custGeom>
            <a:avLst/>
            <a:gdLst>
              <a:gd name="T0" fmla="*/ 193 w 399"/>
              <a:gd name="T1" fmla="*/ 238 h 507"/>
              <a:gd name="T2" fmla="*/ 184 w 399"/>
              <a:gd name="T3" fmla="*/ 275 h 507"/>
              <a:gd name="T4" fmla="*/ 149 w 399"/>
              <a:gd name="T5" fmla="*/ 284 h 507"/>
              <a:gd name="T6" fmla="*/ 198 w 399"/>
              <a:gd name="T7" fmla="*/ 223 h 507"/>
              <a:gd name="T8" fmla="*/ 250 w 399"/>
              <a:gd name="T9" fmla="*/ 344 h 507"/>
              <a:gd name="T10" fmla="*/ 252 w 399"/>
              <a:gd name="T11" fmla="*/ 349 h 507"/>
              <a:gd name="T12" fmla="*/ 276 w 399"/>
              <a:gd name="T13" fmla="*/ 331 h 507"/>
              <a:gd name="T14" fmla="*/ 287 w 399"/>
              <a:gd name="T15" fmla="*/ 303 h 507"/>
              <a:gd name="T16" fmla="*/ 284 w 399"/>
              <a:gd name="T17" fmla="*/ 300 h 507"/>
              <a:gd name="T18" fmla="*/ 256 w 399"/>
              <a:gd name="T19" fmla="*/ 330 h 507"/>
              <a:gd name="T20" fmla="*/ 348 w 399"/>
              <a:gd name="T21" fmla="*/ 507 h 507"/>
              <a:gd name="T22" fmla="*/ 0 w 399"/>
              <a:gd name="T23" fmla="*/ 457 h 507"/>
              <a:gd name="T24" fmla="*/ 58 w 399"/>
              <a:gd name="T25" fmla="*/ 0 h 507"/>
              <a:gd name="T26" fmla="*/ 392 w 399"/>
              <a:gd name="T27" fmla="*/ 13 h 507"/>
              <a:gd name="T28" fmla="*/ 56 w 399"/>
              <a:gd name="T29" fmla="*/ 26 h 507"/>
              <a:gd name="T30" fmla="*/ 53 w 399"/>
              <a:gd name="T31" fmla="*/ 83 h 507"/>
              <a:gd name="T32" fmla="*/ 399 w 399"/>
              <a:gd name="T33" fmla="*/ 106 h 507"/>
              <a:gd name="T34" fmla="*/ 204 w 399"/>
              <a:gd name="T35" fmla="*/ 271 h 507"/>
              <a:gd name="T36" fmla="*/ 219 w 399"/>
              <a:gd name="T37" fmla="*/ 215 h 507"/>
              <a:gd name="T38" fmla="*/ 219 w 399"/>
              <a:gd name="T39" fmla="*/ 194 h 507"/>
              <a:gd name="T40" fmla="*/ 195 w 399"/>
              <a:gd name="T41" fmla="*/ 202 h 507"/>
              <a:gd name="T42" fmla="*/ 136 w 399"/>
              <a:gd name="T43" fmla="*/ 272 h 507"/>
              <a:gd name="T44" fmla="*/ 108 w 399"/>
              <a:gd name="T45" fmla="*/ 297 h 507"/>
              <a:gd name="T46" fmla="*/ 86 w 399"/>
              <a:gd name="T47" fmla="*/ 313 h 507"/>
              <a:gd name="T48" fmla="*/ 94 w 399"/>
              <a:gd name="T49" fmla="*/ 320 h 507"/>
              <a:gd name="T50" fmla="*/ 109 w 399"/>
              <a:gd name="T51" fmla="*/ 315 h 507"/>
              <a:gd name="T52" fmla="*/ 91 w 399"/>
              <a:gd name="T53" fmla="*/ 348 h 507"/>
              <a:gd name="T54" fmla="*/ 84 w 399"/>
              <a:gd name="T55" fmla="*/ 375 h 507"/>
              <a:gd name="T56" fmla="*/ 100 w 399"/>
              <a:gd name="T57" fmla="*/ 369 h 507"/>
              <a:gd name="T58" fmla="*/ 111 w 399"/>
              <a:gd name="T59" fmla="*/ 348 h 507"/>
              <a:gd name="T60" fmla="*/ 180 w 399"/>
              <a:gd name="T61" fmla="*/ 293 h 507"/>
              <a:gd name="T62" fmla="*/ 173 w 399"/>
              <a:gd name="T63" fmla="*/ 363 h 507"/>
              <a:gd name="T64" fmla="*/ 185 w 399"/>
              <a:gd name="T65" fmla="*/ 378 h 507"/>
              <a:gd name="T66" fmla="*/ 192 w 399"/>
              <a:gd name="T67" fmla="*/ 366 h 507"/>
              <a:gd name="T68" fmla="*/ 200 w 399"/>
              <a:gd name="T69" fmla="*/ 290 h 507"/>
              <a:gd name="T70" fmla="*/ 215 w 399"/>
              <a:gd name="T71" fmla="*/ 289 h 507"/>
              <a:gd name="T72" fmla="*/ 221 w 399"/>
              <a:gd name="T73" fmla="*/ 279 h 507"/>
              <a:gd name="T74" fmla="*/ 205 w 399"/>
              <a:gd name="T75" fmla="*/ 271 h 507"/>
              <a:gd name="T76" fmla="*/ 312 w 399"/>
              <a:gd name="T77" fmla="*/ 213 h 507"/>
              <a:gd name="T78" fmla="*/ 303 w 399"/>
              <a:gd name="T79" fmla="*/ 204 h 507"/>
              <a:gd name="T80" fmla="*/ 284 w 399"/>
              <a:gd name="T81" fmla="*/ 231 h 507"/>
              <a:gd name="T82" fmla="*/ 227 w 399"/>
              <a:gd name="T83" fmla="*/ 362 h 507"/>
              <a:gd name="T84" fmla="*/ 236 w 399"/>
              <a:gd name="T85" fmla="*/ 370 h 507"/>
              <a:gd name="T86" fmla="*/ 243 w 399"/>
              <a:gd name="T87" fmla="*/ 362 h 507"/>
              <a:gd name="T88" fmla="*/ 255 w 399"/>
              <a:gd name="T89" fmla="*/ 367 h 507"/>
              <a:gd name="T90" fmla="*/ 299 w 399"/>
              <a:gd name="T91" fmla="*/ 324 h 507"/>
              <a:gd name="T92" fmla="*/ 300 w 399"/>
              <a:gd name="T93" fmla="*/ 288 h 507"/>
              <a:gd name="T94" fmla="*/ 274 w 399"/>
              <a:gd name="T95" fmla="*/ 288 h 507"/>
              <a:gd name="T96" fmla="*/ 310 w 399"/>
              <a:gd name="T97" fmla="*/ 221 h 5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99" h="507">
                <a:moveTo>
                  <a:pt x="198" y="223"/>
                </a:moveTo>
                <a:cubicBezTo>
                  <a:pt x="193" y="238"/>
                  <a:pt x="193" y="238"/>
                  <a:pt x="193" y="238"/>
                </a:cubicBezTo>
                <a:cubicBezTo>
                  <a:pt x="191" y="247"/>
                  <a:pt x="189" y="253"/>
                  <a:pt x="188" y="256"/>
                </a:cubicBezTo>
                <a:cubicBezTo>
                  <a:pt x="186" y="265"/>
                  <a:pt x="184" y="271"/>
                  <a:pt x="184" y="275"/>
                </a:cubicBezTo>
                <a:cubicBezTo>
                  <a:pt x="174" y="277"/>
                  <a:pt x="168" y="278"/>
                  <a:pt x="165" y="279"/>
                </a:cubicBezTo>
                <a:cubicBezTo>
                  <a:pt x="158" y="281"/>
                  <a:pt x="153" y="283"/>
                  <a:pt x="149" y="284"/>
                </a:cubicBezTo>
                <a:cubicBezTo>
                  <a:pt x="157" y="270"/>
                  <a:pt x="170" y="254"/>
                  <a:pt x="187" y="234"/>
                </a:cubicBezTo>
                <a:cubicBezTo>
                  <a:pt x="191" y="230"/>
                  <a:pt x="194" y="226"/>
                  <a:pt x="198" y="223"/>
                </a:cubicBezTo>
                <a:close/>
                <a:moveTo>
                  <a:pt x="256" y="330"/>
                </a:moveTo>
                <a:cubicBezTo>
                  <a:pt x="254" y="335"/>
                  <a:pt x="252" y="340"/>
                  <a:pt x="250" y="344"/>
                </a:cubicBezTo>
                <a:cubicBezTo>
                  <a:pt x="249" y="346"/>
                  <a:pt x="249" y="346"/>
                  <a:pt x="249" y="346"/>
                </a:cubicBezTo>
                <a:cubicBezTo>
                  <a:pt x="250" y="347"/>
                  <a:pt x="251" y="348"/>
                  <a:pt x="252" y="349"/>
                </a:cubicBezTo>
                <a:cubicBezTo>
                  <a:pt x="253" y="350"/>
                  <a:pt x="254" y="350"/>
                  <a:pt x="255" y="350"/>
                </a:cubicBezTo>
                <a:cubicBezTo>
                  <a:pt x="262" y="350"/>
                  <a:pt x="269" y="344"/>
                  <a:pt x="276" y="331"/>
                </a:cubicBezTo>
                <a:cubicBezTo>
                  <a:pt x="280" y="325"/>
                  <a:pt x="282" y="320"/>
                  <a:pt x="284" y="314"/>
                </a:cubicBezTo>
                <a:cubicBezTo>
                  <a:pt x="286" y="309"/>
                  <a:pt x="287" y="305"/>
                  <a:pt x="287" y="303"/>
                </a:cubicBezTo>
                <a:cubicBezTo>
                  <a:pt x="287" y="302"/>
                  <a:pt x="286" y="301"/>
                  <a:pt x="286" y="300"/>
                </a:cubicBezTo>
                <a:cubicBezTo>
                  <a:pt x="285" y="300"/>
                  <a:pt x="284" y="300"/>
                  <a:pt x="284" y="300"/>
                </a:cubicBezTo>
                <a:cubicBezTo>
                  <a:pt x="280" y="300"/>
                  <a:pt x="276" y="302"/>
                  <a:pt x="271" y="307"/>
                </a:cubicBezTo>
                <a:cubicBezTo>
                  <a:pt x="266" y="313"/>
                  <a:pt x="261" y="320"/>
                  <a:pt x="256" y="330"/>
                </a:cubicBezTo>
                <a:close/>
                <a:moveTo>
                  <a:pt x="398" y="457"/>
                </a:moveTo>
                <a:cubicBezTo>
                  <a:pt x="398" y="484"/>
                  <a:pt x="375" y="507"/>
                  <a:pt x="348" y="507"/>
                </a:cubicBezTo>
                <a:cubicBezTo>
                  <a:pt x="50" y="507"/>
                  <a:pt x="50" y="507"/>
                  <a:pt x="50" y="507"/>
                </a:cubicBezTo>
                <a:cubicBezTo>
                  <a:pt x="22" y="507"/>
                  <a:pt x="0" y="484"/>
                  <a:pt x="0" y="457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21"/>
                  <a:pt x="22" y="0"/>
                  <a:pt x="58" y="0"/>
                </a:cubicBezTo>
                <a:cubicBezTo>
                  <a:pt x="378" y="0"/>
                  <a:pt x="378" y="0"/>
                  <a:pt x="378" y="0"/>
                </a:cubicBezTo>
                <a:cubicBezTo>
                  <a:pt x="385" y="0"/>
                  <a:pt x="392" y="6"/>
                  <a:pt x="392" y="13"/>
                </a:cubicBezTo>
                <a:cubicBezTo>
                  <a:pt x="392" y="20"/>
                  <a:pt x="385" y="26"/>
                  <a:pt x="378" y="26"/>
                </a:cubicBezTo>
                <a:cubicBezTo>
                  <a:pt x="378" y="26"/>
                  <a:pt x="56" y="26"/>
                  <a:pt x="56" y="26"/>
                </a:cubicBezTo>
                <a:cubicBezTo>
                  <a:pt x="36" y="26"/>
                  <a:pt x="26" y="40"/>
                  <a:pt x="26" y="53"/>
                </a:cubicBezTo>
                <a:cubicBezTo>
                  <a:pt x="26" y="67"/>
                  <a:pt x="36" y="83"/>
                  <a:pt x="53" y="83"/>
                </a:cubicBezTo>
                <a:cubicBezTo>
                  <a:pt x="53" y="83"/>
                  <a:pt x="376" y="83"/>
                  <a:pt x="376" y="83"/>
                </a:cubicBezTo>
                <a:cubicBezTo>
                  <a:pt x="388" y="84"/>
                  <a:pt x="399" y="94"/>
                  <a:pt x="399" y="106"/>
                </a:cubicBezTo>
                <a:cubicBezTo>
                  <a:pt x="399" y="106"/>
                  <a:pt x="398" y="457"/>
                  <a:pt x="398" y="457"/>
                </a:cubicBezTo>
                <a:close/>
                <a:moveTo>
                  <a:pt x="204" y="271"/>
                </a:moveTo>
                <a:cubicBezTo>
                  <a:pt x="205" y="266"/>
                  <a:pt x="207" y="258"/>
                  <a:pt x="209" y="249"/>
                </a:cubicBezTo>
                <a:cubicBezTo>
                  <a:pt x="212" y="237"/>
                  <a:pt x="215" y="225"/>
                  <a:pt x="219" y="215"/>
                </a:cubicBezTo>
                <a:cubicBezTo>
                  <a:pt x="221" y="208"/>
                  <a:pt x="222" y="204"/>
                  <a:pt x="222" y="201"/>
                </a:cubicBezTo>
                <a:cubicBezTo>
                  <a:pt x="222" y="199"/>
                  <a:pt x="221" y="196"/>
                  <a:pt x="219" y="194"/>
                </a:cubicBezTo>
                <a:cubicBezTo>
                  <a:pt x="217" y="192"/>
                  <a:pt x="214" y="191"/>
                  <a:pt x="212" y="191"/>
                </a:cubicBezTo>
                <a:cubicBezTo>
                  <a:pt x="207" y="191"/>
                  <a:pt x="202" y="194"/>
                  <a:pt x="195" y="202"/>
                </a:cubicBezTo>
                <a:cubicBezTo>
                  <a:pt x="184" y="213"/>
                  <a:pt x="173" y="225"/>
                  <a:pt x="162" y="238"/>
                </a:cubicBezTo>
                <a:cubicBezTo>
                  <a:pt x="148" y="256"/>
                  <a:pt x="139" y="267"/>
                  <a:pt x="136" y="272"/>
                </a:cubicBezTo>
                <a:cubicBezTo>
                  <a:pt x="128" y="285"/>
                  <a:pt x="124" y="290"/>
                  <a:pt x="123" y="292"/>
                </a:cubicBezTo>
                <a:cubicBezTo>
                  <a:pt x="119" y="293"/>
                  <a:pt x="115" y="295"/>
                  <a:pt x="108" y="297"/>
                </a:cubicBezTo>
                <a:cubicBezTo>
                  <a:pt x="100" y="300"/>
                  <a:pt x="94" y="302"/>
                  <a:pt x="90" y="305"/>
                </a:cubicBezTo>
                <a:cubicBezTo>
                  <a:pt x="88" y="306"/>
                  <a:pt x="86" y="308"/>
                  <a:pt x="86" y="313"/>
                </a:cubicBezTo>
                <a:cubicBezTo>
                  <a:pt x="87" y="315"/>
                  <a:pt x="87" y="316"/>
                  <a:pt x="88" y="317"/>
                </a:cubicBezTo>
                <a:cubicBezTo>
                  <a:pt x="89" y="319"/>
                  <a:pt x="91" y="320"/>
                  <a:pt x="94" y="320"/>
                </a:cubicBezTo>
                <a:cubicBezTo>
                  <a:pt x="96" y="320"/>
                  <a:pt x="98" y="320"/>
                  <a:pt x="100" y="319"/>
                </a:cubicBezTo>
                <a:cubicBezTo>
                  <a:pt x="103" y="318"/>
                  <a:pt x="106" y="316"/>
                  <a:pt x="109" y="315"/>
                </a:cubicBezTo>
                <a:cubicBezTo>
                  <a:pt x="108" y="317"/>
                  <a:pt x="107" y="319"/>
                  <a:pt x="105" y="322"/>
                </a:cubicBezTo>
                <a:cubicBezTo>
                  <a:pt x="99" y="333"/>
                  <a:pt x="94" y="342"/>
                  <a:pt x="91" y="348"/>
                </a:cubicBezTo>
                <a:cubicBezTo>
                  <a:pt x="82" y="364"/>
                  <a:pt x="82" y="368"/>
                  <a:pt x="82" y="370"/>
                </a:cubicBezTo>
                <a:cubicBezTo>
                  <a:pt x="82" y="372"/>
                  <a:pt x="83" y="373"/>
                  <a:pt x="84" y="375"/>
                </a:cubicBezTo>
                <a:cubicBezTo>
                  <a:pt x="86" y="377"/>
                  <a:pt x="88" y="377"/>
                  <a:pt x="90" y="377"/>
                </a:cubicBezTo>
                <a:cubicBezTo>
                  <a:pt x="94" y="377"/>
                  <a:pt x="97" y="375"/>
                  <a:pt x="100" y="369"/>
                </a:cubicBezTo>
                <a:cubicBezTo>
                  <a:pt x="102" y="365"/>
                  <a:pt x="104" y="362"/>
                  <a:pt x="105" y="360"/>
                </a:cubicBezTo>
                <a:cubicBezTo>
                  <a:pt x="111" y="348"/>
                  <a:pt x="111" y="348"/>
                  <a:pt x="111" y="348"/>
                </a:cubicBezTo>
                <a:cubicBezTo>
                  <a:pt x="120" y="331"/>
                  <a:pt x="128" y="317"/>
                  <a:pt x="135" y="306"/>
                </a:cubicBezTo>
                <a:cubicBezTo>
                  <a:pt x="147" y="301"/>
                  <a:pt x="162" y="297"/>
                  <a:pt x="180" y="293"/>
                </a:cubicBezTo>
                <a:cubicBezTo>
                  <a:pt x="179" y="298"/>
                  <a:pt x="178" y="305"/>
                  <a:pt x="177" y="314"/>
                </a:cubicBezTo>
                <a:cubicBezTo>
                  <a:pt x="174" y="334"/>
                  <a:pt x="173" y="351"/>
                  <a:pt x="173" y="363"/>
                </a:cubicBezTo>
                <a:cubicBezTo>
                  <a:pt x="174" y="367"/>
                  <a:pt x="174" y="370"/>
                  <a:pt x="176" y="372"/>
                </a:cubicBezTo>
                <a:cubicBezTo>
                  <a:pt x="179" y="377"/>
                  <a:pt x="182" y="378"/>
                  <a:pt x="185" y="378"/>
                </a:cubicBezTo>
                <a:cubicBezTo>
                  <a:pt x="187" y="378"/>
                  <a:pt x="188" y="377"/>
                  <a:pt x="190" y="376"/>
                </a:cubicBezTo>
                <a:cubicBezTo>
                  <a:pt x="191" y="374"/>
                  <a:pt x="192" y="371"/>
                  <a:pt x="192" y="366"/>
                </a:cubicBezTo>
                <a:cubicBezTo>
                  <a:pt x="192" y="364"/>
                  <a:pt x="192" y="356"/>
                  <a:pt x="194" y="335"/>
                </a:cubicBezTo>
                <a:cubicBezTo>
                  <a:pt x="197" y="311"/>
                  <a:pt x="199" y="296"/>
                  <a:pt x="200" y="290"/>
                </a:cubicBezTo>
                <a:cubicBezTo>
                  <a:pt x="203" y="289"/>
                  <a:pt x="206" y="289"/>
                  <a:pt x="210" y="289"/>
                </a:cubicBezTo>
                <a:cubicBezTo>
                  <a:pt x="213" y="289"/>
                  <a:pt x="214" y="289"/>
                  <a:pt x="215" y="289"/>
                </a:cubicBezTo>
                <a:cubicBezTo>
                  <a:pt x="217" y="288"/>
                  <a:pt x="218" y="287"/>
                  <a:pt x="219" y="285"/>
                </a:cubicBezTo>
                <a:cubicBezTo>
                  <a:pt x="221" y="283"/>
                  <a:pt x="221" y="281"/>
                  <a:pt x="221" y="279"/>
                </a:cubicBezTo>
                <a:cubicBezTo>
                  <a:pt x="221" y="276"/>
                  <a:pt x="219" y="271"/>
                  <a:pt x="211" y="271"/>
                </a:cubicBezTo>
                <a:cubicBezTo>
                  <a:pt x="210" y="271"/>
                  <a:pt x="207" y="271"/>
                  <a:pt x="205" y="271"/>
                </a:cubicBezTo>
                <a:cubicBezTo>
                  <a:pt x="205" y="271"/>
                  <a:pt x="204" y="271"/>
                  <a:pt x="204" y="271"/>
                </a:cubicBezTo>
                <a:close/>
                <a:moveTo>
                  <a:pt x="312" y="213"/>
                </a:moveTo>
                <a:cubicBezTo>
                  <a:pt x="312" y="211"/>
                  <a:pt x="311" y="209"/>
                  <a:pt x="310" y="208"/>
                </a:cubicBezTo>
                <a:cubicBezTo>
                  <a:pt x="308" y="205"/>
                  <a:pt x="306" y="204"/>
                  <a:pt x="303" y="204"/>
                </a:cubicBezTo>
                <a:cubicBezTo>
                  <a:pt x="301" y="204"/>
                  <a:pt x="299" y="206"/>
                  <a:pt x="297" y="209"/>
                </a:cubicBezTo>
                <a:cubicBezTo>
                  <a:pt x="295" y="211"/>
                  <a:pt x="291" y="218"/>
                  <a:pt x="284" y="231"/>
                </a:cubicBezTo>
                <a:cubicBezTo>
                  <a:pt x="267" y="262"/>
                  <a:pt x="253" y="293"/>
                  <a:pt x="241" y="324"/>
                </a:cubicBezTo>
                <a:cubicBezTo>
                  <a:pt x="227" y="358"/>
                  <a:pt x="227" y="360"/>
                  <a:pt x="227" y="362"/>
                </a:cubicBezTo>
                <a:cubicBezTo>
                  <a:pt x="228" y="363"/>
                  <a:pt x="228" y="365"/>
                  <a:pt x="230" y="367"/>
                </a:cubicBezTo>
                <a:cubicBezTo>
                  <a:pt x="231" y="369"/>
                  <a:pt x="234" y="370"/>
                  <a:pt x="236" y="370"/>
                </a:cubicBezTo>
                <a:cubicBezTo>
                  <a:pt x="238" y="370"/>
                  <a:pt x="239" y="369"/>
                  <a:pt x="240" y="368"/>
                </a:cubicBezTo>
                <a:cubicBezTo>
                  <a:pt x="240" y="368"/>
                  <a:pt x="241" y="367"/>
                  <a:pt x="243" y="362"/>
                </a:cubicBezTo>
                <a:cubicBezTo>
                  <a:pt x="244" y="363"/>
                  <a:pt x="246" y="364"/>
                  <a:pt x="247" y="365"/>
                </a:cubicBezTo>
                <a:cubicBezTo>
                  <a:pt x="250" y="366"/>
                  <a:pt x="252" y="367"/>
                  <a:pt x="255" y="367"/>
                </a:cubicBezTo>
                <a:cubicBezTo>
                  <a:pt x="263" y="367"/>
                  <a:pt x="271" y="363"/>
                  <a:pt x="278" y="355"/>
                </a:cubicBezTo>
                <a:cubicBezTo>
                  <a:pt x="287" y="345"/>
                  <a:pt x="294" y="335"/>
                  <a:pt x="299" y="324"/>
                </a:cubicBezTo>
                <a:cubicBezTo>
                  <a:pt x="303" y="314"/>
                  <a:pt x="305" y="305"/>
                  <a:pt x="304" y="298"/>
                </a:cubicBezTo>
                <a:cubicBezTo>
                  <a:pt x="304" y="294"/>
                  <a:pt x="302" y="291"/>
                  <a:pt x="300" y="288"/>
                </a:cubicBezTo>
                <a:cubicBezTo>
                  <a:pt x="297" y="284"/>
                  <a:pt x="293" y="283"/>
                  <a:pt x="289" y="283"/>
                </a:cubicBezTo>
                <a:cubicBezTo>
                  <a:pt x="284" y="283"/>
                  <a:pt x="280" y="284"/>
                  <a:pt x="274" y="288"/>
                </a:cubicBezTo>
                <a:cubicBezTo>
                  <a:pt x="281" y="273"/>
                  <a:pt x="290" y="255"/>
                  <a:pt x="302" y="235"/>
                </a:cubicBezTo>
                <a:cubicBezTo>
                  <a:pt x="307" y="226"/>
                  <a:pt x="310" y="222"/>
                  <a:pt x="310" y="221"/>
                </a:cubicBezTo>
                <a:cubicBezTo>
                  <a:pt x="312" y="218"/>
                  <a:pt x="312" y="215"/>
                  <a:pt x="312" y="213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70" name="Freeform 15"/>
          <p:cNvSpPr>
            <a:spLocks noEditPoints="1"/>
          </p:cNvSpPr>
          <p:nvPr/>
        </p:nvSpPr>
        <p:spPr bwMode="auto">
          <a:xfrm>
            <a:off x="1213854" y="3679837"/>
            <a:ext cx="471733" cy="461453"/>
          </a:xfrm>
          <a:custGeom>
            <a:avLst/>
            <a:gdLst>
              <a:gd name="T0" fmla="*/ 490 w 553"/>
              <a:gd name="T1" fmla="*/ 106 h 540"/>
              <a:gd name="T2" fmla="*/ 63 w 553"/>
              <a:gd name="T3" fmla="*/ 297 h 540"/>
              <a:gd name="T4" fmla="*/ 29 w 553"/>
              <a:gd name="T5" fmla="*/ 432 h 540"/>
              <a:gd name="T6" fmla="*/ 504 w 553"/>
              <a:gd name="T7" fmla="*/ 454 h 540"/>
              <a:gd name="T8" fmla="*/ 524 w 553"/>
              <a:gd name="T9" fmla="*/ 343 h 540"/>
              <a:gd name="T10" fmla="*/ 113 w 553"/>
              <a:gd name="T11" fmla="*/ 399 h 540"/>
              <a:gd name="T12" fmla="*/ 113 w 553"/>
              <a:gd name="T13" fmla="*/ 334 h 540"/>
              <a:gd name="T14" fmla="*/ 113 w 553"/>
              <a:gd name="T15" fmla="*/ 399 h 540"/>
              <a:gd name="T16" fmla="*/ 131 w 553"/>
              <a:gd name="T17" fmla="*/ 159 h 540"/>
              <a:gd name="T18" fmla="*/ 262 w 553"/>
              <a:gd name="T19" fmla="*/ 146 h 540"/>
              <a:gd name="T20" fmla="*/ 143 w 553"/>
              <a:gd name="T21" fmla="*/ 249 h 540"/>
              <a:gd name="T22" fmla="*/ 357 w 553"/>
              <a:gd name="T23" fmla="*/ 406 h 540"/>
              <a:gd name="T24" fmla="*/ 186 w 553"/>
              <a:gd name="T25" fmla="*/ 397 h 540"/>
              <a:gd name="T26" fmla="*/ 357 w 553"/>
              <a:gd name="T27" fmla="*/ 387 h 540"/>
              <a:gd name="T28" fmla="*/ 357 w 553"/>
              <a:gd name="T29" fmla="*/ 406 h 540"/>
              <a:gd name="T30" fmla="*/ 196 w 553"/>
              <a:gd name="T31" fmla="*/ 363 h 540"/>
              <a:gd name="T32" fmla="*/ 196 w 553"/>
              <a:gd name="T33" fmla="*/ 344 h 540"/>
              <a:gd name="T34" fmla="*/ 367 w 553"/>
              <a:gd name="T35" fmla="*/ 354 h 540"/>
              <a:gd name="T36" fmla="*/ 357 w 553"/>
              <a:gd name="T37" fmla="*/ 321 h 540"/>
              <a:gd name="T38" fmla="*/ 186 w 553"/>
              <a:gd name="T39" fmla="*/ 311 h 540"/>
              <a:gd name="T40" fmla="*/ 357 w 553"/>
              <a:gd name="T41" fmla="*/ 302 h 540"/>
              <a:gd name="T42" fmla="*/ 357 w 553"/>
              <a:gd name="T43" fmla="*/ 321 h 540"/>
              <a:gd name="T44" fmla="*/ 291 w 553"/>
              <a:gd name="T45" fmla="*/ 146 h 540"/>
              <a:gd name="T46" fmla="*/ 422 w 553"/>
              <a:gd name="T47" fmla="*/ 159 h 540"/>
              <a:gd name="T48" fmla="*/ 410 w 553"/>
              <a:gd name="T49" fmla="*/ 249 h 540"/>
              <a:gd name="T50" fmla="*/ 440 w 553"/>
              <a:gd name="T51" fmla="*/ 399 h 540"/>
              <a:gd name="T52" fmla="*/ 440 w 553"/>
              <a:gd name="T53" fmla="*/ 334 h 540"/>
              <a:gd name="T54" fmla="*/ 440 w 553"/>
              <a:gd name="T55" fmla="*/ 399 h 540"/>
              <a:gd name="T56" fmla="*/ 553 w 553"/>
              <a:gd name="T57" fmla="*/ 223 h 540"/>
              <a:gd name="T58" fmla="*/ 521 w 553"/>
              <a:gd name="T59" fmla="*/ 236 h 540"/>
              <a:gd name="T60" fmla="*/ 509 w 553"/>
              <a:gd name="T61" fmla="*/ 171 h 540"/>
              <a:gd name="T62" fmla="*/ 541 w 553"/>
              <a:gd name="T63" fmla="*/ 159 h 540"/>
              <a:gd name="T64" fmla="*/ 32 w 553"/>
              <a:gd name="T65" fmla="*/ 236 h 540"/>
              <a:gd name="T66" fmla="*/ 0 w 553"/>
              <a:gd name="T67" fmla="*/ 223 h 540"/>
              <a:gd name="T68" fmla="*/ 12 w 553"/>
              <a:gd name="T69" fmla="*/ 148 h 540"/>
              <a:gd name="T70" fmla="*/ 44 w 553"/>
              <a:gd name="T71" fmla="*/ 160 h 540"/>
              <a:gd name="T72" fmla="*/ 32 w 553"/>
              <a:gd name="T73" fmla="*/ 236 h 540"/>
              <a:gd name="T74" fmla="*/ 277 w 553"/>
              <a:gd name="T75" fmla="*/ 0 h 540"/>
              <a:gd name="T76" fmla="*/ 490 w 553"/>
              <a:gd name="T77" fmla="*/ 87 h 540"/>
              <a:gd name="T78" fmla="*/ 128 w 553"/>
              <a:gd name="T79" fmla="*/ 53 h 540"/>
              <a:gd name="T80" fmla="*/ 158 w 553"/>
              <a:gd name="T81" fmla="*/ 53 h 540"/>
              <a:gd name="T82" fmla="*/ 195 w 553"/>
              <a:gd name="T83" fmla="*/ 68 h 540"/>
              <a:gd name="T84" fmla="*/ 195 w 553"/>
              <a:gd name="T85" fmla="*/ 38 h 540"/>
              <a:gd name="T86" fmla="*/ 195 w 553"/>
              <a:gd name="T87" fmla="*/ 68 h 540"/>
              <a:gd name="T88" fmla="*/ 341 w 553"/>
              <a:gd name="T89" fmla="*/ 53 h 540"/>
              <a:gd name="T90" fmla="*/ 371 w 553"/>
              <a:gd name="T91" fmla="*/ 53 h 540"/>
              <a:gd name="T92" fmla="*/ 408 w 553"/>
              <a:gd name="T93" fmla="*/ 68 h 540"/>
              <a:gd name="T94" fmla="*/ 408 w 553"/>
              <a:gd name="T95" fmla="*/ 38 h 540"/>
              <a:gd name="T96" fmla="*/ 408 w 553"/>
              <a:gd name="T97" fmla="*/ 68 h 540"/>
              <a:gd name="T98" fmla="*/ 472 w 553"/>
              <a:gd name="T99" fmla="*/ 471 h 540"/>
              <a:gd name="T100" fmla="*/ 450 w 553"/>
              <a:gd name="T101" fmla="*/ 540 h 540"/>
              <a:gd name="T102" fmla="*/ 398 w 553"/>
              <a:gd name="T103" fmla="*/ 518 h 540"/>
              <a:gd name="T104" fmla="*/ 81 w 553"/>
              <a:gd name="T105" fmla="*/ 471 h 540"/>
              <a:gd name="T106" fmla="*/ 155 w 553"/>
              <a:gd name="T107" fmla="*/ 518 h 540"/>
              <a:gd name="T108" fmla="*/ 103 w 553"/>
              <a:gd name="T109" fmla="*/ 540 h 540"/>
              <a:gd name="T110" fmla="*/ 81 w 553"/>
              <a:gd name="T111" fmla="*/ 471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553" h="540">
                <a:moveTo>
                  <a:pt x="490" y="298"/>
                </a:moveTo>
                <a:cubicBezTo>
                  <a:pt x="490" y="228"/>
                  <a:pt x="490" y="154"/>
                  <a:pt x="490" y="106"/>
                </a:cubicBezTo>
                <a:cubicBezTo>
                  <a:pt x="63" y="106"/>
                  <a:pt x="63" y="106"/>
                  <a:pt x="63" y="106"/>
                </a:cubicBezTo>
                <a:cubicBezTo>
                  <a:pt x="63" y="154"/>
                  <a:pt x="63" y="228"/>
                  <a:pt x="63" y="297"/>
                </a:cubicBezTo>
                <a:cubicBezTo>
                  <a:pt x="46" y="304"/>
                  <a:pt x="29" y="322"/>
                  <a:pt x="29" y="343"/>
                </a:cubicBezTo>
                <a:cubicBezTo>
                  <a:pt x="29" y="432"/>
                  <a:pt x="29" y="432"/>
                  <a:pt x="29" y="432"/>
                </a:cubicBezTo>
                <a:cubicBezTo>
                  <a:pt x="29" y="443"/>
                  <a:pt x="38" y="454"/>
                  <a:pt x="49" y="454"/>
                </a:cubicBezTo>
                <a:cubicBezTo>
                  <a:pt x="504" y="454"/>
                  <a:pt x="504" y="454"/>
                  <a:pt x="504" y="454"/>
                </a:cubicBezTo>
                <a:cubicBezTo>
                  <a:pt x="517" y="454"/>
                  <a:pt x="524" y="445"/>
                  <a:pt x="524" y="432"/>
                </a:cubicBezTo>
                <a:cubicBezTo>
                  <a:pt x="524" y="343"/>
                  <a:pt x="524" y="343"/>
                  <a:pt x="524" y="343"/>
                </a:cubicBezTo>
                <a:cubicBezTo>
                  <a:pt x="524" y="322"/>
                  <a:pt x="506" y="305"/>
                  <a:pt x="490" y="298"/>
                </a:cubicBezTo>
                <a:close/>
                <a:moveTo>
                  <a:pt x="113" y="399"/>
                </a:moveTo>
                <a:cubicBezTo>
                  <a:pt x="95" y="399"/>
                  <a:pt x="80" y="385"/>
                  <a:pt x="80" y="367"/>
                </a:cubicBezTo>
                <a:cubicBezTo>
                  <a:pt x="80" y="348"/>
                  <a:pt x="95" y="334"/>
                  <a:pt x="113" y="334"/>
                </a:cubicBezTo>
                <a:cubicBezTo>
                  <a:pt x="131" y="334"/>
                  <a:pt x="146" y="348"/>
                  <a:pt x="146" y="367"/>
                </a:cubicBezTo>
                <a:cubicBezTo>
                  <a:pt x="146" y="385"/>
                  <a:pt x="131" y="399"/>
                  <a:pt x="113" y="399"/>
                </a:cubicBezTo>
                <a:close/>
                <a:moveTo>
                  <a:pt x="131" y="236"/>
                </a:moveTo>
                <a:cubicBezTo>
                  <a:pt x="131" y="159"/>
                  <a:pt x="131" y="159"/>
                  <a:pt x="131" y="159"/>
                </a:cubicBezTo>
                <a:cubicBezTo>
                  <a:pt x="131" y="152"/>
                  <a:pt x="136" y="146"/>
                  <a:pt x="143" y="146"/>
                </a:cubicBezTo>
                <a:cubicBezTo>
                  <a:pt x="262" y="146"/>
                  <a:pt x="262" y="146"/>
                  <a:pt x="262" y="146"/>
                </a:cubicBezTo>
                <a:cubicBezTo>
                  <a:pt x="262" y="249"/>
                  <a:pt x="262" y="249"/>
                  <a:pt x="262" y="249"/>
                </a:cubicBezTo>
                <a:cubicBezTo>
                  <a:pt x="143" y="249"/>
                  <a:pt x="143" y="249"/>
                  <a:pt x="143" y="249"/>
                </a:cubicBezTo>
                <a:cubicBezTo>
                  <a:pt x="136" y="249"/>
                  <a:pt x="131" y="244"/>
                  <a:pt x="131" y="236"/>
                </a:cubicBezTo>
                <a:close/>
                <a:moveTo>
                  <a:pt x="357" y="406"/>
                </a:moveTo>
                <a:cubicBezTo>
                  <a:pt x="196" y="406"/>
                  <a:pt x="196" y="406"/>
                  <a:pt x="196" y="406"/>
                </a:cubicBezTo>
                <a:cubicBezTo>
                  <a:pt x="191" y="406"/>
                  <a:pt x="186" y="402"/>
                  <a:pt x="186" y="397"/>
                </a:cubicBezTo>
                <a:cubicBezTo>
                  <a:pt x="186" y="392"/>
                  <a:pt x="191" y="387"/>
                  <a:pt x="196" y="387"/>
                </a:cubicBezTo>
                <a:cubicBezTo>
                  <a:pt x="357" y="387"/>
                  <a:pt x="357" y="387"/>
                  <a:pt x="357" y="387"/>
                </a:cubicBezTo>
                <a:cubicBezTo>
                  <a:pt x="362" y="387"/>
                  <a:pt x="367" y="392"/>
                  <a:pt x="367" y="397"/>
                </a:cubicBezTo>
                <a:cubicBezTo>
                  <a:pt x="367" y="402"/>
                  <a:pt x="362" y="406"/>
                  <a:pt x="357" y="406"/>
                </a:cubicBezTo>
                <a:close/>
                <a:moveTo>
                  <a:pt x="357" y="363"/>
                </a:moveTo>
                <a:cubicBezTo>
                  <a:pt x="196" y="363"/>
                  <a:pt x="196" y="363"/>
                  <a:pt x="196" y="363"/>
                </a:cubicBezTo>
                <a:cubicBezTo>
                  <a:pt x="191" y="363"/>
                  <a:pt x="186" y="359"/>
                  <a:pt x="186" y="354"/>
                </a:cubicBezTo>
                <a:cubicBezTo>
                  <a:pt x="186" y="349"/>
                  <a:pt x="191" y="344"/>
                  <a:pt x="196" y="344"/>
                </a:cubicBezTo>
                <a:cubicBezTo>
                  <a:pt x="357" y="344"/>
                  <a:pt x="357" y="344"/>
                  <a:pt x="357" y="344"/>
                </a:cubicBezTo>
                <a:cubicBezTo>
                  <a:pt x="362" y="344"/>
                  <a:pt x="367" y="349"/>
                  <a:pt x="367" y="354"/>
                </a:cubicBezTo>
                <a:cubicBezTo>
                  <a:pt x="367" y="359"/>
                  <a:pt x="362" y="363"/>
                  <a:pt x="357" y="363"/>
                </a:cubicBezTo>
                <a:close/>
                <a:moveTo>
                  <a:pt x="357" y="321"/>
                </a:moveTo>
                <a:cubicBezTo>
                  <a:pt x="196" y="321"/>
                  <a:pt x="196" y="321"/>
                  <a:pt x="196" y="321"/>
                </a:cubicBezTo>
                <a:cubicBezTo>
                  <a:pt x="191" y="321"/>
                  <a:pt x="186" y="317"/>
                  <a:pt x="186" y="311"/>
                </a:cubicBezTo>
                <a:cubicBezTo>
                  <a:pt x="186" y="306"/>
                  <a:pt x="191" y="302"/>
                  <a:pt x="196" y="302"/>
                </a:cubicBezTo>
                <a:cubicBezTo>
                  <a:pt x="357" y="302"/>
                  <a:pt x="357" y="302"/>
                  <a:pt x="357" y="302"/>
                </a:cubicBezTo>
                <a:cubicBezTo>
                  <a:pt x="362" y="302"/>
                  <a:pt x="367" y="306"/>
                  <a:pt x="367" y="311"/>
                </a:cubicBezTo>
                <a:cubicBezTo>
                  <a:pt x="367" y="317"/>
                  <a:pt x="362" y="321"/>
                  <a:pt x="357" y="321"/>
                </a:cubicBezTo>
                <a:close/>
                <a:moveTo>
                  <a:pt x="291" y="249"/>
                </a:moveTo>
                <a:cubicBezTo>
                  <a:pt x="291" y="146"/>
                  <a:pt x="291" y="146"/>
                  <a:pt x="291" y="146"/>
                </a:cubicBezTo>
                <a:cubicBezTo>
                  <a:pt x="410" y="146"/>
                  <a:pt x="410" y="146"/>
                  <a:pt x="410" y="146"/>
                </a:cubicBezTo>
                <a:cubicBezTo>
                  <a:pt x="417" y="146"/>
                  <a:pt x="422" y="152"/>
                  <a:pt x="422" y="159"/>
                </a:cubicBezTo>
                <a:cubicBezTo>
                  <a:pt x="422" y="236"/>
                  <a:pt x="422" y="236"/>
                  <a:pt x="422" y="236"/>
                </a:cubicBezTo>
                <a:cubicBezTo>
                  <a:pt x="422" y="244"/>
                  <a:pt x="417" y="249"/>
                  <a:pt x="410" y="249"/>
                </a:cubicBezTo>
                <a:lnTo>
                  <a:pt x="291" y="249"/>
                </a:lnTo>
                <a:close/>
                <a:moveTo>
                  <a:pt x="440" y="399"/>
                </a:moveTo>
                <a:cubicBezTo>
                  <a:pt x="422" y="399"/>
                  <a:pt x="407" y="385"/>
                  <a:pt x="407" y="367"/>
                </a:cubicBezTo>
                <a:cubicBezTo>
                  <a:pt x="407" y="348"/>
                  <a:pt x="422" y="334"/>
                  <a:pt x="440" y="334"/>
                </a:cubicBezTo>
                <a:cubicBezTo>
                  <a:pt x="458" y="334"/>
                  <a:pt x="473" y="348"/>
                  <a:pt x="473" y="367"/>
                </a:cubicBezTo>
                <a:cubicBezTo>
                  <a:pt x="473" y="385"/>
                  <a:pt x="458" y="399"/>
                  <a:pt x="440" y="399"/>
                </a:cubicBezTo>
                <a:close/>
                <a:moveTo>
                  <a:pt x="553" y="171"/>
                </a:moveTo>
                <a:cubicBezTo>
                  <a:pt x="553" y="223"/>
                  <a:pt x="553" y="223"/>
                  <a:pt x="553" y="223"/>
                </a:cubicBezTo>
                <a:cubicBezTo>
                  <a:pt x="553" y="230"/>
                  <a:pt x="548" y="236"/>
                  <a:pt x="541" y="236"/>
                </a:cubicBezTo>
                <a:cubicBezTo>
                  <a:pt x="521" y="236"/>
                  <a:pt x="521" y="236"/>
                  <a:pt x="521" y="236"/>
                </a:cubicBezTo>
                <a:cubicBezTo>
                  <a:pt x="514" y="236"/>
                  <a:pt x="509" y="230"/>
                  <a:pt x="509" y="223"/>
                </a:cubicBezTo>
                <a:cubicBezTo>
                  <a:pt x="509" y="171"/>
                  <a:pt x="509" y="171"/>
                  <a:pt x="509" y="171"/>
                </a:cubicBezTo>
                <a:cubicBezTo>
                  <a:pt x="509" y="164"/>
                  <a:pt x="514" y="159"/>
                  <a:pt x="521" y="159"/>
                </a:cubicBezTo>
                <a:cubicBezTo>
                  <a:pt x="541" y="159"/>
                  <a:pt x="541" y="159"/>
                  <a:pt x="541" y="159"/>
                </a:cubicBezTo>
                <a:cubicBezTo>
                  <a:pt x="548" y="159"/>
                  <a:pt x="553" y="164"/>
                  <a:pt x="553" y="171"/>
                </a:cubicBezTo>
                <a:close/>
                <a:moveTo>
                  <a:pt x="32" y="236"/>
                </a:moveTo>
                <a:cubicBezTo>
                  <a:pt x="12" y="236"/>
                  <a:pt x="12" y="236"/>
                  <a:pt x="12" y="236"/>
                </a:cubicBezTo>
                <a:cubicBezTo>
                  <a:pt x="5" y="236"/>
                  <a:pt x="0" y="230"/>
                  <a:pt x="0" y="223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53"/>
                  <a:pt x="5" y="148"/>
                  <a:pt x="12" y="148"/>
                </a:cubicBezTo>
                <a:cubicBezTo>
                  <a:pt x="32" y="148"/>
                  <a:pt x="32" y="148"/>
                  <a:pt x="32" y="148"/>
                </a:cubicBezTo>
                <a:cubicBezTo>
                  <a:pt x="39" y="148"/>
                  <a:pt x="44" y="153"/>
                  <a:pt x="44" y="160"/>
                </a:cubicBezTo>
                <a:cubicBezTo>
                  <a:pt x="44" y="223"/>
                  <a:pt x="44" y="223"/>
                  <a:pt x="44" y="223"/>
                </a:cubicBezTo>
                <a:cubicBezTo>
                  <a:pt x="44" y="230"/>
                  <a:pt x="39" y="236"/>
                  <a:pt x="32" y="236"/>
                </a:cubicBezTo>
                <a:close/>
                <a:moveTo>
                  <a:pt x="490" y="87"/>
                </a:moveTo>
                <a:cubicBezTo>
                  <a:pt x="490" y="36"/>
                  <a:pt x="407" y="0"/>
                  <a:pt x="277" y="0"/>
                </a:cubicBezTo>
                <a:cubicBezTo>
                  <a:pt x="147" y="0"/>
                  <a:pt x="63" y="38"/>
                  <a:pt x="63" y="87"/>
                </a:cubicBezTo>
                <a:cubicBezTo>
                  <a:pt x="63" y="88"/>
                  <a:pt x="490" y="88"/>
                  <a:pt x="490" y="87"/>
                </a:cubicBezTo>
                <a:close/>
                <a:moveTo>
                  <a:pt x="143" y="68"/>
                </a:moveTo>
                <a:cubicBezTo>
                  <a:pt x="134" y="68"/>
                  <a:pt x="128" y="62"/>
                  <a:pt x="128" y="53"/>
                </a:cubicBezTo>
                <a:cubicBezTo>
                  <a:pt x="128" y="45"/>
                  <a:pt x="134" y="38"/>
                  <a:pt x="143" y="38"/>
                </a:cubicBezTo>
                <a:cubicBezTo>
                  <a:pt x="151" y="38"/>
                  <a:pt x="158" y="45"/>
                  <a:pt x="158" y="53"/>
                </a:cubicBezTo>
                <a:cubicBezTo>
                  <a:pt x="158" y="62"/>
                  <a:pt x="151" y="68"/>
                  <a:pt x="143" y="68"/>
                </a:cubicBezTo>
                <a:close/>
                <a:moveTo>
                  <a:pt x="195" y="68"/>
                </a:moveTo>
                <a:cubicBezTo>
                  <a:pt x="187" y="68"/>
                  <a:pt x="180" y="62"/>
                  <a:pt x="180" y="53"/>
                </a:cubicBezTo>
                <a:cubicBezTo>
                  <a:pt x="180" y="45"/>
                  <a:pt x="187" y="38"/>
                  <a:pt x="195" y="38"/>
                </a:cubicBezTo>
                <a:cubicBezTo>
                  <a:pt x="203" y="38"/>
                  <a:pt x="210" y="45"/>
                  <a:pt x="210" y="53"/>
                </a:cubicBezTo>
                <a:cubicBezTo>
                  <a:pt x="210" y="62"/>
                  <a:pt x="203" y="68"/>
                  <a:pt x="195" y="68"/>
                </a:cubicBezTo>
                <a:close/>
                <a:moveTo>
                  <a:pt x="356" y="68"/>
                </a:moveTo>
                <a:cubicBezTo>
                  <a:pt x="348" y="68"/>
                  <a:pt x="341" y="62"/>
                  <a:pt x="341" y="53"/>
                </a:cubicBezTo>
                <a:cubicBezTo>
                  <a:pt x="341" y="45"/>
                  <a:pt x="348" y="38"/>
                  <a:pt x="356" y="38"/>
                </a:cubicBezTo>
                <a:cubicBezTo>
                  <a:pt x="364" y="38"/>
                  <a:pt x="371" y="45"/>
                  <a:pt x="371" y="53"/>
                </a:cubicBezTo>
                <a:cubicBezTo>
                  <a:pt x="371" y="62"/>
                  <a:pt x="364" y="68"/>
                  <a:pt x="356" y="68"/>
                </a:cubicBezTo>
                <a:close/>
                <a:moveTo>
                  <a:pt x="408" y="68"/>
                </a:moveTo>
                <a:cubicBezTo>
                  <a:pt x="400" y="68"/>
                  <a:pt x="393" y="62"/>
                  <a:pt x="393" y="53"/>
                </a:cubicBezTo>
                <a:cubicBezTo>
                  <a:pt x="393" y="45"/>
                  <a:pt x="400" y="38"/>
                  <a:pt x="408" y="38"/>
                </a:cubicBezTo>
                <a:cubicBezTo>
                  <a:pt x="416" y="38"/>
                  <a:pt x="423" y="45"/>
                  <a:pt x="423" y="53"/>
                </a:cubicBezTo>
                <a:cubicBezTo>
                  <a:pt x="423" y="62"/>
                  <a:pt x="416" y="68"/>
                  <a:pt x="408" y="68"/>
                </a:cubicBezTo>
                <a:close/>
                <a:moveTo>
                  <a:pt x="398" y="471"/>
                </a:moveTo>
                <a:cubicBezTo>
                  <a:pt x="472" y="471"/>
                  <a:pt x="472" y="471"/>
                  <a:pt x="472" y="471"/>
                </a:cubicBezTo>
                <a:cubicBezTo>
                  <a:pt x="472" y="518"/>
                  <a:pt x="472" y="518"/>
                  <a:pt x="472" y="518"/>
                </a:cubicBezTo>
                <a:cubicBezTo>
                  <a:pt x="472" y="530"/>
                  <a:pt x="462" y="540"/>
                  <a:pt x="450" y="540"/>
                </a:cubicBezTo>
                <a:cubicBezTo>
                  <a:pt x="420" y="540"/>
                  <a:pt x="420" y="540"/>
                  <a:pt x="420" y="540"/>
                </a:cubicBezTo>
                <a:cubicBezTo>
                  <a:pt x="408" y="540"/>
                  <a:pt x="398" y="530"/>
                  <a:pt x="398" y="518"/>
                </a:cubicBezTo>
                <a:lnTo>
                  <a:pt x="398" y="471"/>
                </a:lnTo>
                <a:close/>
                <a:moveTo>
                  <a:pt x="81" y="471"/>
                </a:moveTo>
                <a:cubicBezTo>
                  <a:pt x="155" y="471"/>
                  <a:pt x="155" y="471"/>
                  <a:pt x="155" y="471"/>
                </a:cubicBezTo>
                <a:cubicBezTo>
                  <a:pt x="155" y="518"/>
                  <a:pt x="155" y="518"/>
                  <a:pt x="155" y="518"/>
                </a:cubicBezTo>
                <a:cubicBezTo>
                  <a:pt x="155" y="530"/>
                  <a:pt x="145" y="540"/>
                  <a:pt x="133" y="540"/>
                </a:cubicBezTo>
                <a:cubicBezTo>
                  <a:pt x="103" y="540"/>
                  <a:pt x="103" y="540"/>
                  <a:pt x="103" y="540"/>
                </a:cubicBezTo>
                <a:cubicBezTo>
                  <a:pt x="91" y="540"/>
                  <a:pt x="81" y="530"/>
                  <a:pt x="81" y="518"/>
                </a:cubicBezTo>
                <a:lnTo>
                  <a:pt x="81" y="471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71" name="Freeform 16"/>
          <p:cNvSpPr>
            <a:spLocks noEditPoints="1"/>
          </p:cNvSpPr>
          <p:nvPr/>
        </p:nvSpPr>
        <p:spPr bwMode="auto">
          <a:xfrm>
            <a:off x="3511983" y="3655850"/>
            <a:ext cx="268419" cy="460312"/>
          </a:xfrm>
          <a:custGeom>
            <a:avLst/>
            <a:gdLst>
              <a:gd name="T0" fmla="*/ 287 w 314"/>
              <a:gd name="T1" fmla="*/ 134 h 540"/>
              <a:gd name="T2" fmla="*/ 314 w 314"/>
              <a:gd name="T3" fmla="*/ 144 h 540"/>
              <a:gd name="T4" fmla="*/ 275 w 314"/>
              <a:gd name="T5" fmla="*/ 254 h 540"/>
              <a:gd name="T6" fmla="*/ 244 w 314"/>
              <a:gd name="T7" fmla="*/ 254 h 540"/>
              <a:gd name="T8" fmla="*/ 287 w 314"/>
              <a:gd name="T9" fmla="*/ 134 h 540"/>
              <a:gd name="T10" fmla="*/ 306 w 314"/>
              <a:gd name="T11" fmla="*/ 50 h 540"/>
              <a:gd name="T12" fmla="*/ 298 w 314"/>
              <a:gd name="T13" fmla="*/ 47 h 540"/>
              <a:gd name="T14" fmla="*/ 258 w 314"/>
              <a:gd name="T15" fmla="*/ 88 h 540"/>
              <a:gd name="T16" fmla="*/ 311 w 314"/>
              <a:gd name="T17" fmla="*/ 107 h 540"/>
              <a:gd name="T18" fmla="*/ 306 w 314"/>
              <a:gd name="T19" fmla="*/ 50 h 540"/>
              <a:gd name="T20" fmla="*/ 213 w 314"/>
              <a:gd name="T21" fmla="*/ 254 h 540"/>
              <a:gd name="T22" fmla="*/ 260 w 314"/>
              <a:gd name="T23" fmla="*/ 124 h 540"/>
              <a:gd name="T24" fmla="*/ 233 w 314"/>
              <a:gd name="T25" fmla="*/ 114 h 540"/>
              <a:gd name="T26" fmla="*/ 183 w 314"/>
              <a:gd name="T27" fmla="*/ 254 h 540"/>
              <a:gd name="T28" fmla="*/ 213 w 314"/>
              <a:gd name="T29" fmla="*/ 254 h 540"/>
              <a:gd name="T30" fmla="*/ 7 w 314"/>
              <a:gd name="T31" fmla="*/ 68 h 540"/>
              <a:gd name="T32" fmla="*/ 42 w 314"/>
              <a:gd name="T33" fmla="*/ 7 h 540"/>
              <a:gd name="T34" fmla="*/ 103 w 314"/>
              <a:gd name="T35" fmla="*/ 42 h 540"/>
              <a:gd name="T36" fmla="*/ 159 w 314"/>
              <a:gd name="T37" fmla="*/ 254 h 540"/>
              <a:gd name="T38" fmla="*/ 56 w 314"/>
              <a:gd name="T39" fmla="*/ 254 h 540"/>
              <a:gd name="T40" fmla="*/ 7 w 314"/>
              <a:gd name="T41" fmla="*/ 68 h 540"/>
              <a:gd name="T42" fmla="*/ 43 w 314"/>
              <a:gd name="T43" fmla="*/ 59 h 540"/>
              <a:gd name="T44" fmla="*/ 78 w 314"/>
              <a:gd name="T45" fmla="*/ 187 h 540"/>
              <a:gd name="T46" fmla="*/ 93 w 314"/>
              <a:gd name="T47" fmla="*/ 195 h 540"/>
              <a:gd name="T48" fmla="*/ 102 w 314"/>
              <a:gd name="T49" fmla="*/ 181 h 540"/>
              <a:gd name="T50" fmla="*/ 67 w 314"/>
              <a:gd name="T51" fmla="*/ 53 h 540"/>
              <a:gd name="T52" fmla="*/ 52 w 314"/>
              <a:gd name="T53" fmla="*/ 44 h 540"/>
              <a:gd name="T54" fmla="*/ 43 w 314"/>
              <a:gd name="T55" fmla="*/ 59 h 540"/>
              <a:gd name="T56" fmla="*/ 292 w 314"/>
              <a:gd name="T57" fmla="*/ 274 h 540"/>
              <a:gd name="T58" fmla="*/ 22 w 314"/>
              <a:gd name="T59" fmla="*/ 274 h 540"/>
              <a:gd name="T60" fmla="*/ 6 w 314"/>
              <a:gd name="T61" fmla="*/ 286 h 540"/>
              <a:gd name="T62" fmla="*/ 22 w 314"/>
              <a:gd name="T63" fmla="*/ 298 h 540"/>
              <a:gd name="T64" fmla="*/ 52 w 314"/>
              <a:gd name="T65" fmla="*/ 516 h 540"/>
              <a:gd name="T66" fmla="*/ 38 w 314"/>
              <a:gd name="T67" fmla="*/ 528 h 540"/>
              <a:gd name="T68" fmla="*/ 55 w 314"/>
              <a:gd name="T69" fmla="*/ 540 h 540"/>
              <a:gd name="T70" fmla="*/ 260 w 314"/>
              <a:gd name="T71" fmla="*/ 540 h 540"/>
              <a:gd name="T72" fmla="*/ 276 w 314"/>
              <a:gd name="T73" fmla="*/ 528 h 540"/>
              <a:gd name="T74" fmla="*/ 262 w 314"/>
              <a:gd name="T75" fmla="*/ 516 h 540"/>
              <a:gd name="T76" fmla="*/ 293 w 314"/>
              <a:gd name="T77" fmla="*/ 298 h 540"/>
              <a:gd name="T78" fmla="*/ 309 w 314"/>
              <a:gd name="T79" fmla="*/ 286 h 540"/>
              <a:gd name="T80" fmla="*/ 292 w 314"/>
              <a:gd name="T81" fmla="*/ 274 h 540"/>
              <a:gd name="T82" fmla="*/ 94 w 314"/>
              <a:gd name="T83" fmla="*/ 508 h 540"/>
              <a:gd name="T84" fmla="*/ 92 w 314"/>
              <a:gd name="T85" fmla="*/ 508 h 540"/>
              <a:gd name="T86" fmla="*/ 81 w 314"/>
              <a:gd name="T87" fmla="*/ 498 h 540"/>
              <a:gd name="T88" fmla="*/ 55 w 314"/>
              <a:gd name="T89" fmla="*/ 312 h 540"/>
              <a:gd name="T90" fmla="*/ 64 w 314"/>
              <a:gd name="T91" fmla="*/ 300 h 540"/>
              <a:gd name="T92" fmla="*/ 77 w 314"/>
              <a:gd name="T93" fmla="*/ 309 h 540"/>
              <a:gd name="T94" fmla="*/ 104 w 314"/>
              <a:gd name="T95" fmla="*/ 495 h 540"/>
              <a:gd name="T96" fmla="*/ 94 w 314"/>
              <a:gd name="T97" fmla="*/ 508 h 5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314" h="540">
                <a:moveTo>
                  <a:pt x="287" y="134"/>
                </a:moveTo>
                <a:cubicBezTo>
                  <a:pt x="314" y="144"/>
                  <a:pt x="314" y="144"/>
                  <a:pt x="314" y="144"/>
                </a:cubicBezTo>
                <a:cubicBezTo>
                  <a:pt x="275" y="254"/>
                  <a:pt x="275" y="254"/>
                  <a:pt x="275" y="254"/>
                </a:cubicBezTo>
                <a:cubicBezTo>
                  <a:pt x="244" y="254"/>
                  <a:pt x="244" y="254"/>
                  <a:pt x="244" y="254"/>
                </a:cubicBezTo>
                <a:lnTo>
                  <a:pt x="287" y="134"/>
                </a:lnTo>
                <a:close/>
                <a:moveTo>
                  <a:pt x="306" y="50"/>
                </a:moveTo>
                <a:cubicBezTo>
                  <a:pt x="306" y="44"/>
                  <a:pt x="302" y="42"/>
                  <a:pt x="298" y="47"/>
                </a:cubicBezTo>
                <a:cubicBezTo>
                  <a:pt x="258" y="88"/>
                  <a:pt x="258" y="88"/>
                  <a:pt x="258" y="88"/>
                </a:cubicBezTo>
                <a:cubicBezTo>
                  <a:pt x="311" y="107"/>
                  <a:pt x="311" y="107"/>
                  <a:pt x="311" y="107"/>
                </a:cubicBezTo>
                <a:lnTo>
                  <a:pt x="306" y="50"/>
                </a:lnTo>
                <a:close/>
                <a:moveTo>
                  <a:pt x="213" y="254"/>
                </a:moveTo>
                <a:cubicBezTo>
                  <a:pt x="260" y="124"/>
                  <a:pt x="260" y="124"/>
                  <a:pt x="260" y="124"/>
                </a:cubicBezTo>
                <a:cubicBezTo>
                  <a:pt x="233" y="114"/>
                  <a:pt x="233" y="114"/>
                  <a:pt x="233" y="114"/>
                </a:cubicBezTo>
                <a:cubicBezTo>
                  <a:pt x="183" y="254"/>
                  <a:pt x="183" y="254"/>
                  <a:pt x="183" y="254"/>
                </a:cubicBezTo>
                <a:lnTo>
                  <a:pt x="213" y="254"/>
                </a:lnTo>
                <a:close/>
                <a:moveTo>
                  <a:pt x="7" y="68"/>
                </a:moveTo>
                <a:cubicBezTo>
                  <a:pt x="0" y="42"/>
                  <a:pt x="16" y="14"/>
                  <a:pt x="42" y="7"/>
                </a:cubicBezTo>
                <a:cubicBezTo>
                  <a:pt x="69" y="0"/>
                  <a:pt x="96" y="16"/>
                  <a:pt x="103" y="42"/>
                </a:cubicBezTo>
                <a:cubicBezTo>
                  <a:pt x="159" y="254"/>
                  <a:pt x="159" y="254"/>
                  <a:pt x="159" y="254"/>
                </a:cubicBezTo>
                <a:cubicBezTo>
                  <a:pt x="56" y="254"/>
                  <a:pt x="56" y="254"/>
                  <a:pt x="56" y="254"/>
                </a:cubicBezTo>
                <a:lnTo>
                  <a:pt x="7" y="68"/>
                </a:lnTo>
                <a:close/>
                <a:moveTo>
                  <a:pt x="43" y="59"/>
                </a:moveTo>
                <a:cubicBezTo>
                  <a:pt x="78" y="187"/>
                  <a:pt x="78" y="187"/>
                  <a:pt x="78" y="187"/>
                </a:cubicBezTo>
                <a:cubicBezTo>
                  <a:pt x="79" y="193"/>
                  <a:pt x="86" y="197"/>
                  <a:pt x="93" y="195"/>
                </a:cubicBezTo>
                <a:cubicBezTo>
                  <a:pt x="99" y="194"/>
                  <a:pt x="103" y="187"/>
                  <a:pt x="102" y="181"/>
                </a:cubicBezTo>
                <a:cubicBezTo>
                  <a:pt x="67" y="53"/>
                  <a:pt x="67" y="53"/>
                  <a:pt x="67" y="53"/>
                </a:cubicBezTo>
                <a:cubicBezTo>
                  <a:pt x="66" y="46"/>
                  <a:pt x="59" y="43"/>
                  <a:pt x="52" y="44"/>
                </a:cubicBezTo>
                <a:cubicBezTo>
                  <a:pt x="46" y="46"/>
                  <a:pt x="42" y="53"/>
                  <a:pt x="43" y="59"/>
                </a:cubicBezTo>
                <a:close/>
                <a:moveTo>
                  <a:pt x="292" y="274"/>
                </a:moveTo>
                <a:cubicBezTo>
                  <a:pt x="22" y="274"/>
                  <a:pt x="22" y="274"/>
                  <a:pt x="22" y="274"/>
                </a:cubicBezTo>
                <a:cubicBezTo>
                  <a:pt x="13" y="274"/>
                  <a:pt x="6" y="279"/>
                  <a:pt x="6" y="286"/>
                </a:cubicBezTo>
                <a:cubicBezTo>
                  <a:pt x="6" y="292"/>
                  <a:pt x="13" y="297"/>
                  <a:pt x="22" y="298"/>
                </a:cubicBezTo>
                <a:cubicBezTo>
                  <a:pt x="52" y="516"/>
                  <a:pt x="52" y="516"/>
                  <a:pt x="52" y="516"/>
                </a:cubicBezTo>
                <a:cubicBezTo>
                  <a:pt x="44" y="517"/>
                  <a:pt x="38" y="522"/>
                  <a:pt x="38" y="528"/>
                </a:cubicBezTo>
                <a:cubicBezTo>
                  <a:pt x="38" y="534"/>
                  <a:pt x="46" y="540"/>
                  <a:pt x="55" y="540"/>
                </a:cubicBezTo>
                <a:cubicBezTo>
                  <a:pt x="260" y="540"/>
                  <a:pt x="260" y="540"/>
                  <a:pt x="260" y="540"/>
                </a:cubicBezTo>
                <a:cubicBezTo>
                  <a:pt x="269" y="540"/>
                  <a:pt x="276" y="534"/>
                  <a:pt x="276" y="528"/>
                </a:cubicBezTo>
                <a:cubicBezTo>
                  <a:pt x="276" y="522"/>
                  <a:pt x="270" y="517"/>
                  <a:pt x="262" y="516"/>
                </a:cubicBezTo>
                <a:cubicBezTo>
                  <a:pt x="293" y="298"/>
                  <a:pt x="293" y="298"/>
                  <a:pt x="293" y="298"/>
                </a:cubicBezTo>
                <a:cubicBezTo>
                  <a:pt x="302" y="297"/>
                  <a:pt x="309" y="292"/>
                  <a:pt x="309" y="286"/>
                </a:cubicBezTo>
                <a:cubicBezTo>
                  <a:pt x="309" y="279"/>
                  <a:pt x="301" y="274"/>
                  <a:pt x="292" y="274"/>
                </a:cubicBezTo>
                <a:close/>
                <a:moveTo>
                  <a:pt x="94" y="508"/>
                </a:moveTo>
                <a:cubicBezTo>
                  <a:pt x="94" y="508"/>
                  <a:pt x="93" y="508"/>
                  <a:pt x="92" y="508"/>
                </a:cubicBezTo>
                <a:cubicBezTo>
                  <a:pt x="87" y="508"/>
                  <a:pt x="82" y="504"/>
                  <a:pt x="81" y="498"/>
                </a:cubicBezTo>
                <a:cubicBezTo>
                  <a:pt x="55" y="312"/>
                  <a:pt x="55" y="312"/>
                  <a:pt x="55" y="312"/>
                </a:cubicBezTo>
                <a:cubicBezTo>
                  <a:pt x="54" y="306"/>
                  <a:pt x="58" y="300"/>
                  <a:pt x="64" y="300"/>
                </a:cubicBezTo>
                <a:cubicBezTo>
                  <a:pt x="70" y="299"/>
                  <a:pt x="76" y="303"/>
                  <a:pt x="77" y="309"/>
                </a:cubicBezTo>
                <a:cubicBezTo>
                  <a:pt x="104" y="495"/>
                  <a:pt x="104" y="495"/>
                  <a:pt x="104" y="495"/>
                </a:cubicBezTo>
                <a:cubicBezTo>
                  <a:pt x="105" y="501"/>
                  <a:pt x="100" y="507"/>
                  <a:pt x="94" y="508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72" name="Freeform 17"/>
          <p:cNvSpPr>
            <a:spLocks noEditPoints="1"/>
          </p:cNvSpPr>
          <p:nvPr/>
        </p:nvSpPr>
        <p:spPr bwMode="auto">
          <a:xfrm>
            <a:off x="1977993" y="2900849"/>
            <a:ext cx="381499" cy="375788"/>
          </a:xfrm>
          <a:custGeom>
            <a:avLst/>
            <a:gdLst>
              <a:gd name="T0" fmla="*/ 294 w 447"/>
              <a:gd name="T1" fmla="*/ 356 h 441"/>
              <a:gd name="T2" fmla="*/ 289 w 447"/>
              <a:gd name="T3" fmla="*/ 375 h 441"/>
              <a:gd name="T4" fmla="*/ 236 w 447"/>
              <a:gd name="T5" fmla="*/ 405 h 441"/>
              <a:gd name="T6" fmla="*/ 217 w 447"/>
              <a:gd name="T7" fmla="*/ 400 h 441"/>
              <a:gd name="T8" fmla="*/ 209 w 447"/>
              <a:gd name="T9" fmla="*/ 387 h 441"/>
              <a:gd name="T10" fmla="*/ 160 w 447"/>
              <a:gd name="T11" fmla="*/ 350 h 441"/>
              <a:gd name="T12" fmla="*/ 162 w 447"/>
              <a:gd name="T13" fmla="*/ 349 h 441"/>
              <a:gd name="T14" fmla="*/ 276 w 447"/>
              <a:gd name="T15" fmla="*/ 283 h 441"/>
              <a:gd name="T16" fmla="*/ 278 w 447"/>
              <a:gd name="T17" fmla="*/ 281 h 441"/>
              <a:gd name="T18" fmla="*/ 286 w 447"/>
              <a:gd name="T19" fmla="*/ 343 h 441"/>
              <a:gd name="T20" fmla="*/ 294 w 447"/>
              <a:gd name="T21" fmla="*/ 356 h 441"/>
              <a:gd name="T22" fmla="*/ 312 w 447"/>
              <a:gd name="T23" fmla="*/ 424 h 441"/>
              <a:gd name="T24" fmla="*/ 305 w 447"/>
              <a:gd name="T25" fmla="*/ 433 h 441"/>
              <a:gd name="T26" fmla="*/ 273 w 447"/>
              <a:gd name="T27" fmla="*/ 439 h 441"/>
              <a:gd name="T28" fmla="*/ 258 w 447"/>
              <a:gd name="T29" fmla="*/ 435 h 441"/>
              <a:gd name="T30" fmla="*/ 252 w 447"/>
              <a:gd name="T31" fmla="*/ 423 h 441"/>
              <a:gd name="T32" fmla="*/ 255 w 447"/>
              <a:gd name="T33" fmla="*/ 411 h 441"/>
              <a:gd name="T34" fmla="*/ 284 w 447"/>
              <a:gd name="T35" fmla="*/ 394 h 441"/>
              <a:gd name="T36" fmla="*/ 296 w 447"/>
              <a:gd name="T37" fmla="*/ 397 h 441"/>
              <a:gd name="T38" fmla="*/ 312 w 447"/>
              <a:gd name="T39" fmla="*/ 424 h 441"/>
              <a:gd name="T40" fmla="*/ 447 w 447"/>
              <a:gd name="T41" fmla="*/ 421 h 441"/>
              <a:gd name="T42" fmla="*/ 431 w 447"/>
              <a:gd name="T43" fmla="*/ 437 h 441"/>
              <a:gd name="T44" fmla="*/ 358 w 447"/>
              <a:gd name="T45" fmla="*/ 437 h 441"/>
              <a:gd name="T46" fmla="*/ 342 w 447"/>
              <a:gd name="T47" fmla="*/ 421 h 441"/>
              <a:gd name="T48" fmla="*/ 358 w 447"/>
              <a:gd name="T49" fmla="*/ 406 h 441"/>
              <a:gd name="T50" fmla="*/ 431 w 447"/>
              <a:gd name="T51" fmla="*/ 406 h 441"/>
              <a:gd name="T52" fmla="*/ 447 w 447"/>
              <a:gd name="T53" fmla="*/ 421 h 441"/>
              <a:gd name="T54" fmla="*/ 267 w 447"/>
              <a:gd name="T55" fmla="*/ 267 h 441"/>
              <a:gd name="T56" fmla="*/ 153 w 447"/>
              <a:gd name="T57" fmla="*/ 333 h 441"/>
              <a:gd name="T58" fmla="*/ 117 w 447"/>
              <a:gd name="T59" fmla="*/ 322 h 441"/>
              <a:gd name="T60" fmla="*/ 6 w 447"/>
              <a:gd name="T61" fmla="*/ 89 h 441"/>
              <a:gd name="T62" fmla="*/ 16 w 447"/>
              <a:gd name="T63" fmla="*/ 51 h 441"/>
              <a:gd name="T64" fmla="*/ 92 w 447"/>
              <a:gd name="T65" fmla="*/ 7 h 441"/>
              <a:gd name="T66" fmla="*/ 129 w 447"/>
              <a:gd name="T67" fmla="*/ 18 h 441"/>
              <a:gd name="T68" fmla="*/ 276 w 447"/>
              <a:gd name="T69" fmla="*/ 230 h 441"/>
              <a:gd name="T70" fmla="*/ 267 w 447"/>
              <a:gd name="T71" fmla="*/ 267 h 441"/>
              <a:gd name="T72" fmla="*/ 241 w 447"/>
              <a:gd name="T73" fmla="*/ 229 h 441"/>
              <a:gd name="T74" fmla="*/ 109 w 447"/>
              <a:gd name="T75" fmla="*/ 38 h 441"/>
              <a:gd name="T76" fmla="*/ 97 w 447"/>
              <a:gd name="T77" fmla="*/ 35 h 441"/>
              <a:gd name="T78" fmla="*/ 95 w 447"/>
              <a:gd name="T79" fmla="*/ 48 h 441"/>
              <a:gd name="T80" fmla="*/ 227 w 447"/>
              <a:gd name="T81" fmla="*/ 239 h 441"/>
              <a:gd name="T82" fmla="*/ 234 w 447"/>
              <a:gd name="T83" fmla="*/ 243 h 441"/>
              <a:gd name="T84" fmla="*/ 239 w 447"/>
              <a:gd name="T85" fmla="*/ 242 h 441"/>
              <a:gd name="T86" fmla="*/ 241 w 447"/>
              <a:gd name="T87" fmla="*/ 229 h 4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47" h="441">
                <a:moveTo>
                  <a:pt x="294" y="356"/>
                </a:moveTo>
                <a:cubicBezTo>
                  <a:pt x="298" y="363"/>
                  <a:pt x="295" y="371"/>
                  <a:pt x="289" y="375"/>
                </a:cubicBezTo>
                <a:cubicBezTo>
                  <a:pt x="236" y="405"/>
                  <a:pt x="236" y="405"/>
                  <a:pt x="236" y="405"/>
                </a:cubicBezTo>
                <a:cubicBezTo>
                  <a:pt x="229" y="409"/>
                  <a:pt x="221" y="407"/>
                  <a:pt x="217" y="400"/>
                </a:cubicBezTo>
                <a:cubicBezTo>
                  <a:pt x="209" y="387"/>
                  <a:pt x="209" y="387"/>
                  <a:pt x="209" y="387"/>
                </a:cubicBezTo>
                <a:cubicBezTo>
                  <a:pt x="199" y="369"/>
                  <a:pt x="180" y="357"/>
                  <a:pt x="160" y="350"/>
                </a:cubicBezTo>
                <a:cubicBezTo>
                  <a:pt x="161" y="349"/>
                  <a:pt x="162" y="349"/>
                  <a:pt x="162" y="349"/>
                </a:cubicBezTo>
                <a:cubicBezTo>
                  <a:pt x="276" y="283"/>
                  <a:pt x="276" y="283"/>
                  <a:pt x="276" y="283"/>
                </a:cubicBezTo>
                <a:cubicBezTo>
                  <a:pt x="277" y="282"/>
                  <a:pt x="278" y="282"/>
                  <a:pt x="278" y="281"/>
                </a:cubicBezTo>
                <a:cubicBezTo>
                  <a:pt x="275" y="302"/>
                  <a:pt x="275" y="324"/>
                  <a:pt x="286" y="343"/>
                </a:cubicBezTo>
                <a:lnTo>
                  <a:pt x="294" y="356"/>
                </a:lnTo>
                <a:close/>
                <a:moveTo>
                  <a:pt x="312" y="424"/>
                </a:moveTo>
                <a:cubicBezTo>
                  <a:pt x="315" y="430"/>
                  <a:pt x="312" y="432"/>
                  <a:pt x="305" y="433"/>
                </a:cubicBezTo>
                <a:cubicBezTo>
                  <a:pt x="273" y="439"/>
                  <a:pt x="273" y="439"/>
                  <a:pt x="273" y="439"/>
                </a:cubicBezTo>
                <a:cubicBezTo>
                  <a:pt x="266" y="441"/>
                  <a:pt x="262" y="441"/>
                  <a:pt x="258" y="435"/>
                </a:cubicBezTo>
                <a:cubicBezTo>
                  <a:pt x="252" y="423"/>
                  <a:pt x="252" y="423"/>
                  <a:pt x="252" y="423"/>
                </a:cubicBezTo>
                <a:cubicBezTo>
                  <a:pt x="248" y="417"/>
                  <a:pt x="249" y="414"/>
                  <a:pt x="255" y="411"/>
                </a:cubicBezTo>
                <a:cubicBezTo>
                  <a:pt x="284" y="394"/>
                  <a:pt x="284" y="394"/>
                  <a:pt x="284" y="394"/>
                </a:cubicBezTo>
                <a:cubicBezTo>
                  <a:pt x="290" y="390"/>
                  <a:pt x="293" y="391"/>
                  <a:pt x="296" y="397"/>
                </a:cubicBezTo>
                <a:lnTo>
                  <a:pt x="312" y="424"/>
                </a:lnTo>
                <a:close/>
                <a:moveTo>
                  <a:pt x="447" y="421"/>
                </a:moveTo>
                <a:cubicBezTo>
                  <a:pt x="447" y="430"/>
                  <a:pt x="440" y="437"/>
                  <a:pt x="431" y="437"/>
                </a:cubicBezTo>
                <a:cubicBezTo>
                  <a:pt x="358" y="437"/>
                  <a:pt x="358" y="437"/>
                  <a:pt x="358" y="437"/>
                </a:cubicBezTo>
                <a:cubicBezTo>
                  <a:pt x="349" y="437"/>
                  <a:pt x="342" y="430"/>
                  <a:pt x="342" y="421"/>
                </a:cubicBezTo>
                <a:cubicBezTo>
                  <a:pt x="342" y="413"/>
                  <a:pt x="349" y="406"/>
                  <a:pt x="358" y="406"/>
                </a:cubicBezTo>
                <a:cubicBezTo>
                  <a:pt x="431" y="406"/>
                  <a:pt x="431" y="406"/>
                  <a:pt x="431" y="406"/>
                </a:cubicBezTo>
                <a:cubicBezTo>
                  <a:pt x="440" y="406"/>
                  <a:pt x="447" y="413"/>
                  <a:pt x="447" y="421"/>
                </a:cubicBezTo>
                <a:close/>
                <a:moveTo>
                  <a:pt x="267" y="267"/>
                </a:moveTo>
                <a:cubicBezTo>
                  <a:pt x="153" y="333"/>
                  <a:pt x="153" y="333"/>
                  <a:pt x="153" y="333"/>
                </a:cubicBezTo>
                <a:cubicBezTo>
                  <a:pt x="140" y="341"/>
                  <a:pt x="124" y="336"/>
                  <a:pt x="117" y="322"/>
                </a:cubicBezTo>
                <a:cubicBezTo>
                  <a:pt x="6" y="89"/>
                  <a:pt x="6" y="89"/>
                  <a:pt x="6" y="89"/>
                </a:cubicBezTo>
                <a:cubicBezTo>
                  <a:pt x="0" y="75"/>
                  <a:pt x="3" y="59"/>
                  <a:pt x="16" y="51"/>
                </a:cubicBezTo>
                <a:cubicBezTo>
                  <a:pt x="92" y="7"/>
                  <a:pt x="92" y="7"/>
                  <a:pt x="92" y="7"/>
                </a:cubicBezTo>
                <a:cubicBezTo>
                  <a:pt x="105" y="0"/>
                  <a:pt x="121" y="5"/>
                  <a:pt x="129" y="18"/>
                </a:cubicBezTo>
                <a:cubicBezTo>
                  <a:pt x="276" y="230"/>
                  <a:pt x="276" y="230"/>
                  <a:pt x="276" y="230"/>
                </a:cubicBezTo>
                <a:cubicBezTo>
                  <a:pt x="284" y="243"/>
                  <a:pt x="280" y="260"/>
                  <a:pt x="267" y="267"/>
                </a:cubicBezTo>
                <a:close/>
                <a:moveTo>
                  <a:pt x="241" y="229"/>
                </a:moveTo>
                <a:cubicBezTo>
                  <a:pt x="109" y="38"/>
                  <a:pt x="109" y="38"/>
                  <a:pt x="109" y="38"/>
                </a:cubicBezTo>
                <a:cubicBezTo>
                  <a:pt x="106" y="33"/>
                  <a:pt x="101" y="32"/>
                  <a:pt x="97" y="35"/>
                </a:cubicBezTo>
                <a:cubicBezTo>
                  <a:pt x="93" y="38"/>
                  <a:pt x="92" y="44"/>
                  <a:pt x="95" y="48"/>
                </a:cubicBezTo>
                <a:cubicBezTo>
                  <a:pt x="227" y="239"/>
                  <a:pt x="227" y="239"/>
                  <a:pt x="227" y="239"/>
                </a:cubicBezTo>
                <a:cubicBezTo>
                  <a:pt x="228" y="242"/>
                  <a:pt x="231" y="243"/>
                  <a:pt x="234" y="243"/>
                </a:cubicBezTo>
                <a:cubicBezTo>
                  <a:pt x="236" y="243"/>
                  <a:pt x="237" y="243"/>
                  <a:pt x="239" y="242"/>
                </a:cubicBezTo>
                <a:cubicBezTo>
                  <a:pt x="243" y="239"/>
                  <a:pt x="244" y="233"/>
                  <a:pt x="241" y="229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73" name="Freeform 18"/>
          <p:cNvSpPr>
            <a:spLocks noEditPoints="1"/>
          </p:cNvSpPr>
          <p:nvPr/>
        </p:nvSpPr>
        <p:spPr bwMode="auto">
          <a:xfrm>
            <a:off x="2723857" y="3676410"/>
            <a:ext cx="389494" cy="467165"/>
          </a:xfrm>
          <a:custGeom>
            <a:avLst/>
            <a:gdLst>
              <a:gd name="T0" fmla="*/ 456 w 456"/>
              <a:gd name="T1" fmla="*/ 528 h 548"/>
              <a:gd name="T2" fmla="*/ 436 w 456"/>
              <a:gd name="T3" fmla="*/ 548 h 548"/>
              <a:gd name="T4" fmla="*/ 84 w 456"/>
              <a:gd name="T5" fmla="*/ 548 h 548"/>
              <a:gd name="T6" fmla="*/ 0 w 456"/>
              <a:gd name="T7" fmla="*/ 464 h 548"/>
              <a:gd name="T8" fmla="*/ 84 w 456"/>
              <a:gd name="T9" fmla="*/ 380 h 548"/>
              <a:gd name="T10" fmla="*/ 436 w 456"/>
              <a:gd name="T11" fmla="*/ 380 h 548"/>
              <a:gd name="T12" fmla="*/ 456 w 456"/>
              <a:gd name="T13" fmla="*/ 399 h 548"/>
              <a:gd name="T14" fmla="*/ 436 w 456"/>
              <a:gd name="T15" fmla="*/ 419 h 548"/>
              <a:gd name="T16" fmla="*/ 90 w 456"/>
              <a:gd name="T17" fmla="*/ 419 h 548"/>
              <a:gd name="T18" fmla="*/ 45 w 456"/>
              <a:gd name="T19" fmla="*/ 464 h 548"/>
              <a:gd name="T20" fmla="*/ 90 w 456"/>
              <a:gd name="T21" fmla="*/ 509 h 548"/>
              <a:gd name="T22" fmla="*/ 436 w 456"/>
              <a:gd name="T23" fmla="*/ 509 h 548"/>
              <a:gd name="T24" fmla="*/ 456 w 456"/>
              <a:gd name="T25" fmla="*/ 528 h 548"/>
              <a:gd name="T26" fmla="*/ 235 w 456"/>
              <a:gd name="T27" fmla="*/ 78 h 548"/>
              <a:gd name="T28" fmla="*/ 309 w 456"/>
              <a:gd name="T29" fmla="*/ 6 h 548"/>
              <a:gd name="T30" fmla="*/ 309 w 456"/>
              <a:gd name="T31" fmla="*/ 0 h 548"/>
              <a:gd name="T32" fmla="*/ 303 w 456"/>
              <a:gd name="T33" fmla="*/ 0 h 548"/>
              <a:gd name="T34" fmla="*/ 228 w 456"/>
              <a:gd name="T35" fmla="*/ 72 h 548"/>
              <a:gd name="T36" fmla="*/ 229 w 456"/>
              <a:gd name="T37" fmla="*/ 77 h 548"/>
              <a:gd name="T38" fmla="*/ 235 w 456"/>
              <a:gd name="T39" fmla="*/ 78 h 548"/>
              <a:gd name="T40" fmla="*/ 372 w 456"/>
              <a:gd name="T41" fmla="*/ 137 h 548"/>
              <a:gd name="T42" fmla="*/ 295 w 456"/>
              <a:gd name="T43" fmla="*/ 85 h 548"/>
              <a:gd name="T44" fmla="*/ 232 w 456"/>
              <a:gd name="T45" fmla="*/ 98 h 548"/>
              <a:gd name="T46" fmla="*/ 170 w 456"/>
              <a:gd name="T47" fmla="*/ 85 h 548"/>
              <a:gd name="T48" fmla="*/ 93 w 456"/>
              <a:gd name="T49" fmla="*/ 137 h 548"/>
              <a:gd name="T50" fmla="*/ 175 w 456"/>
              <a:gd name="T51" fmla="*/ 341 h 548"/>
              <a:gd name="T52" fmla="*/ 232 w 456"/>
              <a:gd name="T53" fmla="*/ 328 h 548"/>
              <a:gd name="T54" fmla="*/ 290 w 456"/>
              <a:gd name="T55" fmla="*/ 341 h 548"/>
              <a:gd name="T56" fmla="*/ 372 w 456"/>
              <a:gd name="T57" fmla="*/ 137 h 548"/>
              <a:gd name="T58" fmla="*/ 172 w 456"/>
              <a:gd name="T59" fmla="*/ 126 h 548"/>
              <a:gd name="T60" fmla="*/ 168 w 456"/>
              <a:gd name="T61" fmla="*/ 126 h 548"/>
              <a:gd name="T62" fmla="*/ 128 w 456"/>
              <a:gd name="T63" fmla="*/ 161 h 548"/>
              <a:gd name="T64" fmla="*/ 119 w 456"/>
              <a:gd name="T65" fmla="*/ 169 h 548"/>
              <a:gd name="T66" fmla="*/ 118 w 456"/>
              <a:gd name="T67" fmla="*/ 169 h 548"/>
              <a:gd name="T68" fmla="*/ 116 w 456"/>
              <a:gd name="T69" fmla="*/ 168 h 548"/>
              <a:gd name="T70" fmla="*/ 109 w 456"/>
              <a:gd name="T71" fmla="*/ 157 h 548"/>
              <a:gd name="T72" fmla="*/ 168 w 456"/>
              <a:gd name="T73" fmla="*/ 106 h 548"/>
              <a:gd name="T74" fmla="*/ 173 w 456"/>
              <a:gd name="T75" fmla="*/ 106 h 548"/>
              <a:gd name="T76" fmla="*/ 181 w 456"/>
              <a:gd name="T77" fmla="*/ 117 h 548"/>
              <a:gd name="T78" fmla="*/ 172 w 456"/>
              <a:gd name="T79" fmla="*/ 126 h 5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56" h="548">
                <a:moveTo>
                  <a:pt x="456" y="528"/>
                </a:moveTo>
                <a:cubicBezTo>
                  <a:pt x="456" y="539"/>
                  <a:pt x="447" y="548"/>
                  <a:pt x="436" y="548"/>
                </a:cubicBezTo>
                <a:cubicBezTo>
                  <a:pt x="84" y="548"/>
                  <a:pt x="84" y="548"/>
                  <a:pt x="84" y="548"/>
                </a:cubicBezTo>
                <a:cubicBezTo>
                  <a:pt x="38" y="548"/>
                  <a:pt x="0" y="510"/>
                  <a:pt x="0" y="464"/>
                </a:cubicBezTo>
                <a:cubicBezTo>
                  <a:pt x="0" y="417"/>
                  <a:pt x="38" y="380"/>
                  <a:pt x="84" y="380"/>
                </a:cubicBezTo>
                <a:cubicBezTo>
                  <a:pt x="436" y="380"/>
                  <a:pt x="436" y="380"/>
                  <a:pt x="436" y="380"/>
                </a:cubicBezTo>
                <a:cubicBezTo>
                  <a:pt x="447" y="380"/>
                  <a:pt x="456" y="389"/>
                  <a:pt x="456" y="399"/>
                </a:cubicBezTo>
                <a:cubicBezTo>
                  <a:pt x="456" y="410"/>
                  <a:pt x="447" y="419"/>
                  <a:pt x="436" y="419"/>
                </a:cubicBezTo>
                <a:cubicBezTo>
                  <a:pt x="90" y="419"/>
                  <a:pt x="90" y="419"/>
                  <a:pt x="90" y="419"/>
                </a:cubicBezTo>
                <a:cubicBezTo>
                  <a:pt x="65" y="419"/>
                  <a:pt x="45" y="439"/>
                  <a:pt x="45" y="464"/>
                </a:cubicBezTo>
                <a:cubicBezTo>
                  <a:pt x="45" y="488"/>
                  <a:pt x="65" y="509"/>
                  <a:pt x="90" y="509"/>
                </a:cubicBezTo>
                <a:cubicBezTo>
                  <a:pt x="436" y="509"/>
                  <a:pt x="436" y="509"/>
                  <a:pt x="436" y="509"/>
                </a:cubicBezTo>
                <a:cubicBezTo>
                  <a:pt x="447" y="509"/>
                  <a:pt x="456" y="518"/>
                  <a:pt x="456" y="528"/>
                </a:cubicBezTo>
                <a:close/>
                <a:moveTo>
                  <a:pt x="235" y="78"/>
                </a:moveTo>
                <a:cubicBezTo>
                  <a:pt x="276" y="78"/>
                  <a:pt x="309" y="45"/>
                  <a:pt x="309" y="6"/>
                </a:cubicBezTo>
                <a:cubicBezTo>
                  <a:pt x="309" y="4"/>
                  <a:pt x="309" y="2"/>
                  <a:pt x="309" y="0"/>
                </a:cubicBezTo>
                <a:cubicBezTo>
                  <a:pt x="307" y="0"/>
                  <a:pt x="305" y="0"/>
                  <a:pt x="303" y="0"/>
                </a:cubicBezTo>
                <a:cubicBezTo>
                  <a:pt x="262" y="0"/>
                  <a:pt x="228" y="32"/>
                  <a:pt x="228" y="72"/>
                </a:cubicBezTo>
                <a:cubicBezTo>
                  <a:pt x="228" y="74"/>
                  <a:pt x="228" y="76"/>
                  <a:pt x="229" y="77"/>
                </a:cubicBezTo>
                <a:cubicBezTo>
                  <a:pt x="231" y="78"/>
                  <a:pt x="233" y="78"/>
                  <a:pt x="235" y="78"/>
                </a:cubicBezTo>
                <a:close/>
                <a:moveTo>
                  <a:pt x="372" y="137"/>
                </a:moveTo>
                <a:cubicBezTo>
                  <a:pt x="357" y="102"/>
                  <a:pt x="321" y="85"/>
                  <a:pt x="295" y="85"/>
                </a:cubicBezTo>
                <a:cubicBezTo>
                  <a:pt x="263" y="85"/>
                  <a:pt x="257" y="98"/>
                  <a:pt x="232" y="98"/>
                </a:cubicBezTo>
                <a:cubicBezTo>
                  <a:pt x="208" y="98"/>
                  <a:pt x="202" y="85"/>
                  <a:pt x="170" y="85"/>
                </a:cubicBezTo>
                <a:cubicBezTo>
                  <a:pt x="143" y="85"/>
                  <a:pt x="108" y="102"/>
                  <a:pt x="93" y="137"/>
                </a:cubicBezTo>
                <a:cubicBezTo>
                  <a:pt x="62" y="207"/>
                  <a:pt x="114" y="341"/>
                  <a:pt x="175" y="341"/>
                </a:cubicBezTo>
                <a:cubicBezTo>
                  <a:pt x="199" y="341"/>
                  <a:pt x="210" y="328"/>
                  <a:pt x="232" y="328"/>
                </a:cubicBezTo>
                <a:cubicBezTo>
                  <a:pt x="255" y="328"/>
                  <a:pt x="265" y="341"/>
                  <a:pt x="290" y="341"/>
                </a:cubicBezTo>
                <a:cubicBezTo>
                  <a:pt x="351" y="341"/>
                  <a:pt x="403" y="207"/>
                  <a:pt x="372" y="137"/>
                </a:cubicBezTo>
                <a:close/>
                <a:moveTo>
                  <a:pt x="172" y="126"/>
                </a:moveTo>
                <a:cubicBezTo>
                  <a:pt x="170" y="126"/>
                  <a:pt x="169" y="126"/>
                  <a:pt x="168" y="126"/>
                </a:cubicBezTo>
                <a:cubicBezTo>
                  <a:pt x="154" y="126"/>
                  <a:pt x="132" y="138"/>
                  <a:pt x="128" y="161"/>
                </a:cubicBezTo>
                <a:cubicBezTo>
                  <a:pt x="127" y="165"/>
                  <a:pt x="123" y="169"/>
                  <a:pt x="119" y="169"/>
                </a:cubicBezTo>
                <a:cubicBezTo>
                  <a:pt x="118" y="169"/>
                  <a:pt x="118" y="169"/>
                  <a:pt x="118" y="169"/>
                </a:cubicBezTo>
                <a:cubicBezTo>
                  <a:pt x="118" y="169"/>
                  <a:pt x="117" y="169"/>
                  <a:pt x="116" y="168"/>
                </a:cubicBezTo>
                <a:cubicBezTo>
                  <a:pt x="111" y="167"/>
                  <a:pt x="108" y="162"/>
                  <a:pt x="109" y="157"/>
                </a:cubicBezTo>
                <a:cubicBezTo>
                  <a:pt x="115" y="125"/>
                  <a:pt x="144" y="106"/>
                  <a:pt x="168" y="106"/>
                </a:cubicBezTo>
                <a:cubicBezTo>
                  <a:pt x="170" y="106"/>
                  <a:pt x="171" y="106"/>
                  <a:pt x="173" y="106"/>
                </a:cubicBezTo>
                <a:cubicBezTo>
                  <a:pt x="178" y="107"/>
                  <a:pt x="182" y="112"/>
                  <a:pt x="181" y="117"/>
                </a:cubicBezTo>
                <a:cubicBezTo>
                  <a:pt x="181" y="122"/>
                  <a:pt x="177" y="126"/>
                  <a:pt x="172" y="126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74" name="Freeform 19"/>
          <p:cNvSpPr>
            <a:spLocks noEditPoints="1"/>
          </p:cNvSpPr>
          <p:nvPr/>
        </p:nvSpPr>
        <p:spPr bwMode="auto">
          <a:xfrm>
            <a:off x="1216139" y="2891711"/>
            <a:ext cx="437467" cy="430614"/>
          </a:xfrm>
          <a:custGeom>
            <a:avLst/>
            <a:gdLst>
              <a:gd name="T0" fmla="*/ 261 w 512"/>
              <a:gd name="T1" fmla="*/ 3 h 504"/>
              <a:gd name="T2" fmla="*/ 227 w 512"/>
              <a:gd name="T3" fmla="*/ 2 h 504"/>
              <a:gd name="T4" fmla="*/ 265 w 512"/>
              <a:gd name="T5" fmla="*/ 266 h 504"/>
              <a:gd name="T6" fmla="*/ 1 w 512"/>
              <a:gd name="T7" fmla="*/ 227 h 504"/>
              <a:gd name="T8" fmla="*/ 3 w 512"/>
              <a:gd name="T9" fmla="*/ 261 h 504"/>
              <a:gd name="T10" fmla="*/ 45 w 512"/>
              <a:gd name="T11" fmla="*/ 298 h 504"/>
              <a:gd name="T12" fmla="*/ 326 w 512"/>
              <a:gd name="T13" fmla="*/ 327 h 504"/>
              <a:gd name="T14" fmla="*/ 326 w 512"/>
              <a:gd name="T15" fmla="*/ 326 h 504"/>
              <a:gd name="T16" fmla="*/ 327 w 512"/>
              <a:gd name="T17" fmla="*/ 327 h 504"/>
              <a:gd name="T18" fmla="*/ 297 w 512"/>
              <a:gd name="T19" fmla="*/ 45 h 504"/>
              <a:gd name="T20" fmla="*/ 261 w 512"/>
              <a:gd name="T21" fmla="*/ 3 h 504"/>
              <a:gd name="T22" fmla="*/ 299 w 512"/>
              <a:gd name="T23" fmla="*/ 300 h 504"/>
              <a:gd name="T24" fmla="*/ 278 w 512"/>
              <a:gd name="T25" fmla="*/ 300 h 504"/>
              <a:gd name="T26" fmla="*/ 278 w 512"/>
              <a:gd name="T27" fmla="*/ 279 h 504"/>
              <a:gd name="T28" fmla="*/ 299 w 512"/>
              <a:gd name="T29" fmla="*/ 279 h 504"/>
              <a:gd name="T30" fmla="*/ 299 w 512"/>
              <a:gd name="T31" fmla="*/ 300 h 504"/>
              <a:gd name="T32" fmla="*/ 258 w 512"/>
              <a:gd name="T33" fmla="*/ 370 h 504"/>
              <a:gd name="T34" fmla="*/ 258 w 512"/>
              <a:gd name="T35" fmla="*/ 475 h 504"/>
              <a:gd name="T36" fmla="*/ 363 w 512"/>
              <a:gd name="T37" fmla="*/ 475 h 504"/>
              <a:gd name="T38" fmla="*/ 364 w 512"/>
              <a:gd name="T39" fmla="*/ 370 h 504"/>
              <a:gd name="T40" fmla="*/ 258 w 512"/>
              <a:gd name="T41" fmla="*/ 370 h 504"/>
              <a:gd name="T42" fmla="*/ 338 w 512"/>
              <a:gd name="T43" fmla="*/ 450 h 504"/>
              <a:gd name="T44" fmla="*/ 283 w 512"/>
              <a:gd name="T45" fmla="*/ 450 h 504"/>
              <a:gd name="T46" fmla="*/ 283 w 512"/>
              <a:gd name="T47" fmla="*/ 395 h 504"/>
              <a:gd name="T48" fmla="*/ 338 w 512"/>
              <a:gd name="T49" fmla="*/ 395 h 504"/>
              <a:gd name="T50" fmla="*/ 338 w 512"/>
              <a:gd name="T51" fmla="*/ 450 h 504"/>
              <a:gd name="T52" fmla="*/ 378 w 512"/>
              <a:gd name="T53" fmla="*/ 250 h 504"/>
              <a:gd name="T54" fmla="*/ 378 w 512"/>
              <a:gd name="T55" fmla="*/ 355 h 504"/>
              <a:gd name="T56" fmla="*/ 483 w 512"/>
              <a:gd name="T57" fmla="*/ 355 h 504"/>
              <a:gd name="T58" fmla="*/ 483 w 512"/>
              <a:gd name="T59" fmla="*/ 250 h 504"/>
              <a:gd name="T60" fmla="*/ 378 w 512"/>
              <a:gd name="T61" fmla="*/ 250 h 504"/>
              <a:gd name="T62" fmla="*/ 458 w 512"/>
              <a:gd name="T63" fmla="*/ 330 h 504"/>
              <a:gd name="T64" fmla="*/ 403 w 512"/>
              <a:gd name="T65" fmla="*/ 330 h 504"/>
              <a:gd name="T66" fmla="*/ 403 w 512"/>
              <a:gd name="T67" fmla="*/ 275 h 504"/>
              <a:gd name="T68" fmla="*/ 458 w 512"/>
              <a:gd name="T69" fmla="*/ 275 h 504"/>
              <a:gd name="T70" fmla="*/ 458 w 512"/>
              <a:gd name="T71" fmla="*/ 330 h 5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512" h="504">
                <a:moveTo>
                  <a:pt x="261" y="3"/>
                </a:moveTo>
                <a:cubicBezTo>
                  <a:pt x="251" y="1"/>
                  <a:pt x="236" y="0"/>
                  <a:pt x="227" y="2"/>
                </a:cubicBezTo>
                <a:cubicBezTo>
                  <a:pt x="226" y="4"/>
                  <a:pt x="253" y="181"/>
                  <a:pt x="265" y="266"/>
                </a:cubicBezTo>
                <a:cubicBezTo>
                  <a:pt x="180" y="253"/>
                  <a:pt x="3" y="226"/>
                  <a:pt x="1" y="227"/>
                </a:cubicBezTo>
                <a:cubicBezTo>
                  <a:pt x="0" y="236"/>
                  <a:pt x="0" y="251"/>
                  <a:pt x="3" y="261"/>
                </a:cubicBezTo>
                <a:cubicBezTo>
                  <a:pt x="9" y="283"/>
                  <a:pt x="25" y="296"/>
                  <a:pt x="45" y="298"/>
                </a:cubicBezTo>
                <a:cubicBezTo>
                  <a:pt x="116" y="305"/>
                  <a:pt x="326" y="327"/>
                  <a:pt x="326" y="327"/>
                </a:cubicBezTo>
                <a:cubicBezTo>
                  <a:pt x="326" y="326"/>
                  <a:pt x="326" y="326"/>
                  <a:pt x="326" y="326"/>
                </a:cubicBezTo>
                <a:cubicBezTo>
                  <a:pt x="327" y="327"/>
                  <a:pt x="327" y="327"/>
                  <a:pt x="327" y="327"/>
                </a:cubicBezTo>
                <a:cubicBezTo>
                  <a:pt x="327" y="327"/>
                  <a:pt x="304" y="117"/>
                  <a:pt x="297" y="45"/>
                </a:cubicBezTo>
                <a:cubicBezTo>
                  <a:pt x="295" y="25"/>
                  <a:pt x="283" y="9"/>
                  <a:pt x="261" y="3"/>
                </a:cubicBezTo>
                <a:close/>
                <a:moveTo>
                  <a:pt x="299" y="300"/>
                </a:moveTo>
                <a:cubicBezTo>
                  <a:pt x="293" y="306"/>
                  <a:pt x="284" y="306"/>
                  <a:pt x="278" y="300"/>
                </a:cubicBezTo>
                <a:cubicBezTo>
                  <a:pt x="272" y="294"/>
                  <a:pt x="272" y="285"/>
                  <a:pt x="278" y="279"/>
                </a:cubicBezTo>
                <a:cubicBezTo>
                  <a:pt x="284" y="274"/>
                  <a:pt x="293" y="274"/>
                  <a:pt x="299" y="279"/>
                </a:cubicBezTo>
                <a:cubicBezTo>
                  <a:pt x="304" y="285"/>
                  <a:pt x="304" y="294"/>
                  <a:pt x="299" y="300"/>
                </a:cubicBezTo>
                <a:close/>
                <a:moveTo>
                  <a:pt x="258" y="370"/>
                </a:moveTo>
                <a:cubicBezTo>
                  <a:pt x="229" y="399"/>
                  <a:pt x="229" y="446"/>
                  <a:pt x="258" y="475"/>
                </a:cubicBezTo>
                <a:cubicBezTo>
                  <a:pt x="287" y="504"/>
                  <a:pt x="334" y="504"/>
                  <a:pt x="363" y="475"/>
                </a:cubicBezTo>
                <a:cubicBezTo>
                  <a:pt x="392" y="446"/>
                  <a:pt x="393" y="399"/>
                  <a:pt x="364" y="370"/>
                </a:cubicBezTo>
                <a:cubicBezTo>
                  <a:pt x="334" y="341"/>
                  <a:pt x="287" y="341"/>
                  <a:pt x="258" y="370"/>
                </a:cubicBezTo>
                <a:close/>
                <a:moveTo>
                  <a:pt x="338" y="450"/>
                </a:moveTo>
                <a:cubicBezTo>
                  <a:pt x="323" y="465"/>
                  <a:pt x="298" y="465"/>
                  <a:pt x="283" y="450"/>
                </a:cubicBezTo>
                <a:cubicBezTo>
                  <a:pt x="268" y="435"/>
                  <a:pt x="268" y="410"/>
                  <a:pt x="283" y="395"/>
                </a:cubicBezTo>
                <a:cubicBezTo>
                  <a:pt x="298" y="380"/>
                  <a:pt x="323" y="380"/>
                  <a:pt x="338" y="395"/>
                </a:cubicBezTo>
                <a:cubicBezTo>
                  <a:pt x="353" y="410"/>
                  <a:pt x="353" y="435"/>
                  <a:pt x="338" y="450"/>
                </a:cubicBezTo>
                <a:close/>
                <a:moveTo>
                  <a:pt x="378" y="250"/>
                </a:moveTo>
                <a:cubicBezTo>
                  <a:pt x="349" y="279"/>
                  <a:pt x="349" y="326"/>
                  <a:pt x="378" y="355"/>
                </a:cubicBezTo>
                <a:cubicBezTo>
                  <a:pt x="407" y="384"/>
                  <a:pt x="454" y="385"/>
                  <a:pt x="483" y="355"/>
                </a:cubicBezTo>
                <a:cubicBezTo>
                  <a:pt x="512" y="326"/>
                  <a:pt x="512" y="279"/>
                  <a:pt x="483" y="250"/>
                </a:cubicBezTo>
                <a:cubicBezTo>
                  <a:pt x="454" y="221"/>
                  <a:pt x="407" y="221"/>
                  <a:pt x="378" y="250"/>
                </a:cubicBezTo>
                <a:close/>
                <a:moveTo>
                  <a:pt x="458" y="330"/>
                </a:moveTo>
                <a:cubicBezTo>
                  <a:pt x="443" y="345"/>
                  <a:pt x="418" y="345"/>
                  <a:pt x="403" y="330"/>
                </a:cubicBezTo>
                <a:cubicBezTo>
                  <a:pt x="388" y="315"/>
                  <a:pt x="388" y="290"/>
                  <a:pt x="403" y="275"/>
                </a:cubicBezTo>
                <a:cubicBezTo>
                  <a:pt x="418" y="260"/>
                  <a:pt x="443" y="260"/>
                  <a:pt x="458" y="275"/>
                </a:cubicBezTo>
                <a:cubicBezTo>
                  <a:pt x="473" y="290"/>
                  <a:pt x="473" y="315"/>
                  <a:pt x="458" y="330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75" name="Freeform 20"/>
          <p:cNvSpPr>
            <a:spLocks noEditPoints="1"/>
          </p:cNvSpPr>
          <p:nvPr/>
        </p:nvSpPr>
        <p:spPr bwMode="auto">
          <a:xfrm>
            <a:off x="2032819" y="3679837"/>
            <a:ext cx="376930" cy="453458"/>
          </a:xfrm>
          <a:custGeom>
            <a:avLst/>
            <a:gdLst>
              <a:gd name="T0" fmla="*/ 109 w 442"/>
              <a:gd name="T1" fmla="*/ 531 h 531"/>
              <a:gd name="T2" fmla="*/ 350 w 442"/>
              <a:gd name="T3" fmla="*/ 518 h 531"/>
              <a:gd name="T4" fmla="*/ 358 w 442"/>
              <a:gd name="T5" fmla="*/ 338 h 531"/>
              <a:gd name="T6" fmla="*/ 86 w 442"/>
              <a:gd name="T7" fmla="*/ 187 h 531"/>
              <a:gd name="T8" fmla="*/ 104 w 442"/>
              <a:gd name="T9" fmla="*/ 194 h 531"/>
              <a:gd name="T10" fmla="*/ 111 w 442"/>
              <a:gd name="T11" fmla="*/ 183 h 531"/>
              <a:gd name="T12" fmla="*/ 117 w 442"/>
              <a:gd name="T13" fmla="*/ 176 h 531"/>
              <a:gd name="T14" fmla="*/ 86 w 442"/>
              <a:gd name="T15" fmla="*/ 187 h 531"/>
              <a:gd name="T16" fmla="*/ 221 w 442"/>
              <a:gd name="T17" fmla="*/ 88 h 531"/>
              <a:gd name="T18" fmla="*/ 224 w 442"/>
              <a:gd name="T19" fmla="*/ 69 h 531"/>
              <a:gd name="T20" fmla="*/ 238 w 442"/>
              <a:gd name="T21" fmla="*/ 101 h 531"/>
              <a:gd name="T22" fmla="*/ 220 w 442"/>
              <a:gd name="T23" fmla="*/ 137 h 531"/>
              <a:gd name="T24" fmla="*/ 233 w 442"/>
              <a:gd name="T25" fmla="*/ 158 h 531"/>
              <a:gd name="T26" fmla="*/ 238 w 442"/>
              <a:gd name="T27" fmla="*/ 131 h 531"/>
              <a:gd name="T28" fmla="*/ 242 w 442"/>
              <a:gd name="T29" fmla="*/ 125 h 531"/>
              <a:gd name="T30" fmla="*/ 285 w 442"/>
              <a:gd name="T31" fmla="*/ 122 h 531"/>
              <a:gd name="T32" fmla="*/ 251 w 442"/>
              <a:gd name="T33" fmla="*/ 149 h 531"/>
              <a:gd name="T34" fmla="*/ 262 w 442"/>
              <a:gd name="T35" fmla="*/ 213 h 531"/>
              <a:gd name="T36" fmla="*/ 293 w 442"/>
              <a:gd name="T37" fmla="*/ 201 h 531"/>
              <a:gd name="T38" fmla="*/ 359 w 442"/>
              <a:gd name="T39" fmla="*/ 255 h 531"/>
              <a:gd name="T40" fmla="*/ 353 w 442"/>
              <a:gd name="T41" fmla="*/ 218 h 531"/>
              <a:gd name="T42" fmla="*/ 322 w 442"/>
              <a:gd name="T43" fmla="*/ 163 h 531"/>
              <a:gd name="T44" fmla="*/ 325 w 442"/>
              <a:gd name="T45" fmla="*/ 128 h 531"/>
              <a:gd name="T46" fmla="*/ 305 w 442"/>
              <a:gd name="T47" fmla="*/ 125 h 531"/>
              <a:gd name="T48" fmla="*/ 324 w 442"/>
              <a:gd name="T49" fmla="*/ 119 h 531"/>
              <a:gd name="T50" fmla="*/ 350 w 442"/>
              <a:gd name="T51" fmla="*/ 122 h 531"/>
              <a:gd name="T52" fmla="*/ 243 w 442"/>
              <a:gd name="T53" fmla="*/ 44 h 531"/>
              <a:gd name="T54" fmla="*/ 238 w 442"/>
              <a:gd name="T55" fmla="*/ 56 h 531"/>
              <a:gd name="T56" fmla="*/ 209 w 442"/>
              <a:gd name="T57" fmla="*/ 70 h 531"/>
              <a:gd name="T58" fmla="*/ 197 w 442"/>
              <a:gd name="T59" fmla="*/ 312 h 531"/>
              <a:gd name="T60" fmla="*/ 255 w 442"/>
              <a:gd name="T61" fmla="*/ 348 h 531"/>
              <a:gd name="T62" fmla="*/ 272 w 442"/>
              <a:gd name="T63" fmla="*/ 355 h 531"/>
              <a:gd name="T64" fmla="*/ 267 w 442"/>
              <a:gd name="T65" fmla="*/ 345 h 531"/>
              <a:gd name="T66" fmla="*/ 269 w 442"/>
              <a:gd name="T67" fmla="*/ 324 h 531"/>
              <a:gd name="T68" fmla="*/ 274 w 442"/>
              <a:gd name="T69" fmla="*/ 314 h 531"/>
              <a:gd name="T70" fmla="*/ 269 w 442"/>
              <a:gd name="T71" fmla="*/ 294 h 531"/>
              <a:gd name="T72" fmla="*/ 251 w 442"/>
              <a:gd name="T73" fmla="*/ 261 h 531"/>
              <a:gd name="T74" fmla="*/ 218 w 442"/>
              <a:gd name="T75" fmla="*/ 271 h 531"/>
              <a:gd name="T76" fmla="*/ 153 w 442"/>
              <a:gd name="T77" fmla="*/ 198 h 531"/>
              <a:gd name="T78" fmla="*/ 164 w 442"/>
              <a:gd name="T79" fmla="*/ 194 h 531"/>
              <a:gd name="T80" fmla="*/ 107 w 442"/>
              <a:gd name="T81" fmla="*/ 209 h 531"/>
              <a:gd name="T82" fmla="*/ 90 w 442"/>
              <a:gd name="T83" fmla="*/ 209 h 531"/>
              <a:gd name="T84" fmla="*/ 130 w 442"/>
              <a:gd name="T85" fmla="*/ 308 h 531"/>
              <a:gd name="T86" fmla="*/ 155 w 442"/>
              <a:gd name="T87" fmla="*/ 284 h 531"/>
              <a:gd name="T88" fmla="*/ 123 w 442"/>
              <a:gd name="T89" fmla="*/ 299 h 531"/>
              <a:gd name="T90" fmla="*/ 118 w 442"/>
              <a:gd name="T91" fmla="*/ 272 h 531"/>
              <a:gd name="T92" fmla="*/ 139 w 442"/>
              <a:gd name="T93" fmla="*/ 261 h 531"/>
              <a:gd name="T94" fmla="*/ 150 w 442"/>
              <a:gd name="T95" fmla="*/ 212 h 531"/>
              <a:gd name="T96" fmla="*/ 120 w 442"/>
              <a:gd name="T97" fmla="*/ 104 h 531"/>
              <a:gd name="T98" fmla="*/ 122 w 442"/>
              <a:gd name="T99" fmla="*/ 146 h 531"/>
              <a:gd name="T100" fmla="*/ 130 w 442"/>
              <a:gd name="T101" fmla="*/ 143 h 531"/>
              <a:gd name="T102" fmla="*/ 131 w 442"/>
              <a:gd name="T103" fmla="*/ 151 h 531"/>
              <a:gd name="T104" fmla="*/ 149 w 442"/>
              <a:gd name="T105" fmla="*/ 124 h 531"/>
              <a:gd name="T106" fmla="*/ 151 w 442"/>
              <a:gd name="T107" fmla="*/ 110 h 531"/>
              <a:gd name="T108" fmla="*/ 129 w 442"/>
              <a:gd name="T109" fmla="*/ 105 h 531"/>
              <a:gd name="T110" fmla="*/ 121 w 442"/>
              <a:gd name="T111" fmla="*/ 104 h 531"/>
              <a:gd name="T112" fmla="*/ 394 w 442"/>
              <a:gd name="T113" fmla="*/ 354 h 531"/>
              <a:gd name="T114" fmla="*/ 37 w 442"/>
              <a:gd name="T115" fmla="*/ 241 h 531"/>
              <a:gd name="T116" fmla="*/ 127 w 442"/>
              <a:gd name="T117" fmla="*/ 9 h 531"/>
              <a:gd name="T118" fmla="*/ 5 w 442"/>
              <a:gd name="T119" fmla="*/ 247 h 531"/>
              <a:gd name="T120" fmla="*/ 416 w 442"/>
              <a:gd name="T121" fmla="*/ 377 h 5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442" h="531">
                <a:moveTo>
                  <a:pt x="350" y="518"/>
                </a:moveTo>
                <a:cubicBezTo>
                  <a:pt x="353" y="523"/>
                  <a:pt x="349" y="531"/>
                  <a:pt x="342" y="531"/>
                </a:cubicBezTo>
                <a:cubicBezTo>
                  <a:pt x="109" y="531"/>
                  <a:pt x="109" y="531"/>
                  <a:pt x="109" y="531"/>
                </a:cubicBezTo>
                <a:cubicBezTo>
                  <a:pt x="102" y="531"/>
                  <a:pt x="101" y="522"/>
                  <a:pt x="103" y="518"/>
                </a:cubicBezTo>
                <a:cubicBezTo>
                  <a:pt x="119" y="492"/>
                  <a:pt x="171" y="469"/>
                  <a:pt x="226" y="469"/>
                </a:cubicBezTo>
                <a:cubicBezTo>
                  <a:pt x="279" y="469"/>
                  <a:pt x="331" y="490"/>
                  <a:pt x="350" y="518"/>
                </a:cubicBezTo>
                <a:close/>
                <a:moveTo>
                  <a:pt x="133" y="70"/>
                </a:moveTo>
                <a:cubicBezTo>
                  <a:pt x="207" y="8"/>
                  <a:pt x="317" y="17"/>
                  <a:pt x="379" y="92"/>
                </a:cubicBezTo>
                <a:cubicBezTo>
                  <a:pt x="442" y="166"/>
                  <a:pt x="432" y="276"/>
                  <a:pt x="358" y="338"/>
                </a:cubicBezTo>
                <a:cubicBezTo>
                  <a:pt x="284" y="401"/>
                  <a:pt x="173" y="391"/>
                  <a:pt x="111" y="317"/>
                </a:cubicBezTo>
                <a:cubicBezTo>
                  <a:pt x="49" y="243"/>
                  <a:pt x="58" y="132"/>
                  <a:pt x="133" y="70"/>
                </a:cubicBezTo>
                <a:close/>
                <a:moveTo>
                  <a:pt x="86" y="187"/>
                </a:moveTo>
                <a:cubicBezTo>
                  <a:pt x="88" y="185"/>
                  <a:pt x="90" y="184"/>
                  <a:pt x="93" y="184"/>
                </a:cubicBezTo>
                <a:cubicBezTo>
                  <a:pt x="96" y="184"/>
                  <a:pt x="98" y="185"/>
                  <a:pt x="100" y="187"/>
                </a:cubicBezTo>
                <a:cubicBezTo>
                  <a:pt x="102" y="189"/>
                  <a:pt x="103" y="191"/>
                  <a:pt x="104" y="194"/>
                </a:cubicBezTo>
                <a:cubicBezTo>
                  <a:pt x="106" y="193"/>
                  <a:pt x="108" y="192"/>
                  <a:pt x="110" y="191"/>
                </a:cubicBezTo>
                <a:cubicBezTo>
                  <a:pt x="112" y="190"/>
                  <a:pt x="115" y="189"/>
                  <a:pt x="115" y="188"/>
                </a:cubicBezTo>
                <a:cubicBezTo>
                  <a:pt x="115" y="188"/>
                  <a:pt x="115" y="187"/>
                  <a:pt x="111" y="183"/>
                </a:cubicBezTo>
                <a:cubicBezTo>
                  <a:pt x="110" y="182"/>
                  <a:pt x="110" y="181"/>
                  <a:pt x="110" y="180"/>
                </a:cubicBezTo>
                <a:cubicBezTo>
                  <a:pt x="111" y="179"/>
                  <a:pt x="111" y="179"/>
                  <a:pt x="112" y="178"/>
                </a:cubicBezTo>
                <a:cubicBezTo>
                  <a:pt x="115" y="178"/>
                  <a:pt x="116" y="177"/>
                  <a:pt x="117" y="176"/>
                </a:cubicBezTo>
                <a:cubicBezTo>
                  <a:pt x="117" y="176"/>
                  <a:pt x="117" y="175"/>
                  <a:pt x="117" y="175"/>
                </a:cubicBezTo>
                <a:cubicBezTo>
                  <a:pt x="106" y="176"/>
                  <a:pt x="95" y="179"/>
                  <a:pt x="86" y="184"/>
                </a:cubicBezTo>
                <a:cubicBezTo>
                  <a:pt x="86" y="185"/>
                  <a:pt x="86" y="186"/>
                  <a:pt x="86" y="187"/>
                </a:cubicBezTo>
                <a:close/>
                <a:moveTo>
                  <a:pt x="214" y="101"/>
                </a:moveTo>
                <a:cubicBezTo>
                  <a:pt x="216" y="100"/>
                  <a:pt x="220" y="99"/>
                  <a:pt x="223" y="100"/>
                </a:cubicBezTo>
                <a:cubicBezTo>
                  <a:pt x="222" y="97"/>
                  <a:pt x="221" y="92"/>
                  <a:pt x="221" y="88"/>
                </a:cubicBezTo>
                <a:cubicBezTo>
                  <a:pt x="218" y="73"/>
                  <a:pt x="217" y="70"/>
                  <a:pt x="219" y="68"/>
                </a:cubicBezTo>
                <a:cubicBezTo>
                  <a:pt x="219" y="68"/>
                  <a:pt x="220" y="67"/>
                  <a:pt x="221" y="67"/>
                </a:cubicBezTo>
                <a:cubicBezTo>
                  <a:pt x="223" y="67"/>
                  <a:pt x="224" y="69"/>
                  <a:pt x="224" y="69"/>
                </a:cubicBezTo>
                <a:cubicBezTo>
                  <a:pt x="224" y="69"/>
                  <a:pt x="225" y="70"/>
                  <a:pt x="225" y="70"/>
                </a:cubicBezTo>
                <a:cubicBezTo>
                  <a:pt x="226" y="73"/>
                  <a:pt x="228" y="76"/>
                  <a:pt x="230" y="79"/>
                </a:cubicBezTo>
                <a:cubicBezTo>
                  <a:pt x="234" y="86"/>
                  <a:pt x="239" y="94"/>
                  <a:pt x="238" y="101"/>
                </a:cubicBezTo>
                <a:cubicBezTo>
                  <a:pt x="237" y="105"/>
                  <a:pt x="234" y="108"/>
                  <a:pt x="230" y="111"/>
                </a:cubicBezTo>
                <a:cubicBezTo>
                  <a:pt x="226" y="114"/>
                  <a:pt x="226" y="115"/>
                  <a:pt x="226" y="118"/>
                </a:cubicBezTo>
                <a:cubicBezTo>
                  <a:pt x="225" y="122"/>
                  <a:pt x="225" y="128"/>
                  <a:pt x="220" y="137"/>
                </a:cubicBezTo>
                <a:cubicBezTo>
                  <a:pt x="224" y="141"/>
                  <a:pt x="224" y="146"/>
                  <a:pt x="223" y="149"/>
                </a:cubicBezTo>
                <a:cubicBezTo>
                  <a:pt x="223" y="153"/>
                  <a:pt x="223" y="156"/>
                  <a:pt x="228" y="159"/>
                </a:cubicBezTo>
                <a:cubicBezTo>
                  <a:pt x="230" y="159"/>
                  <a:pt x="232" y="159"/>
                  <a:pt x="233" y="158"/>
                </a:cubicBezTo>
                <a:cubicBezTo>
                  <a:pt x="235" y="155"/>
                  <a:pt x="234" y="151"/>
                  <a:pt x="234" y="147"/>
                </a:cubicBezTo>
                <a:cubicBezTo>
                  <a:pt x="233" y="142"/>
                  <a:pt x="233" y="138"/>
                  <a:pt x="235" y="134"/>
                </a:cubicBezTo>
                <a:cubicBezTo>
                  <a:pt x="236" y="133"/>
                  <a:pt x="237" y="132"/>
                  <a:pt x="238" y="131"/>
                </a:cubicBezTo>
                <a:cubicBezTo>
                  <a:pt x="240" y="130"/>
                  <a:pt x="240" y="130"/>
                  <a:pt x="240" y="128"/>
                </a:cubicBezTo>
                <a:cubicBezTo>
                  <a:pt x="239" y="128"/>
                  <a:pt x="239" y="127"/>
                  <a:pt x="240" y="126"/>
                </a:cubicBezTo>
                <a:cubicBezTo>
                  <a:pt x="240" y="125"/>
                  <a:pt x="241" y="125"/>
                  <a:pt x="242" y="125"/>
                </a:cubicBezTo>
                <a:cubicBezTo>
                  <a:pt x="249" y="124"/>
                  <a:pt x="257" y="126"/>
                  <a:pt x="264" y="130"/>
                </a:cubicBezTo>
                <a:cubicBezTo>
                  <a:pt x="265" y="128"/>
                  <a:pt x="266" y="126"/>
                  <a:pt x="267" y="125"/>
                </a:cubicBezTo>
                <a:cubicBezTo>
                  <a:pt x="272" y="120"/>
                  <a:pt x="279" y="118"/>
                  <a:pt x="285" y="122"/>
                </a:cubicBezTo>
                <a:cubicBezTo>
                  <a:pt x="289" y="126"/>
                  <a:pt x="290" y="130"/>
                  <a:pt x="288" y="135"/>
                </a:cubicBezTo>
                <a:cubicBezTo>
                  <a:pt x="285" y="145"/>
                  <a:pt x="272" y="153"/>
                  <a:pt x="262" y="153"/>
                </a:cubicBezTo>
                <a:cubicBezTo>
                  <a:pt x="258" y="153"/>
                  <a:pt x="254" y="152"/>
                  <a:pt x="251" y="149"/>
                </a:cubicBezTo>
                <a:cubicBezTo>
                  <a:pt x="245" y="151"/>
                  <a:pt x="240" y="155"/>
                  <a:pt x="238" y="161"/>
                </a:cubicBezTo>
                <a:cubicBezTo>
                  <a:pt x="234" y="172"/>
                  <a:pt x="237" y="187"/>
                  <a:pt x="245" y="200"/>
                </a:cubicBezTo>
                <a:cubicBezTo>
                  <a:pt x="252" y="211"/>
                  <a:pt x="258" y="213"/>
                  <a:pt x="262" y="213"/>
                </a:cubicBezTo>
                <a:cubicBezTo>
                  <a:pt x="267" y="213"/>
                  <a:pt x="272" y="210"/>
                  <a:pt x="277" y="207"/>
                </a:cubicBezTo>
                <a:cubicBezTo>
                  <a:pt x="282" y="205"/>
                  <a:pt x="287" y="202"/>
                  <a:pt x="292" y="201"/>
                </a:cubicBezTo>
                <a:cubicBezTo>
                  <a:pt x="292" y="201"/>
                  <a:pt x="293" y="201"/>
                  <a:pt x="293" y="201"/>
                </a:cubicBezTo>
                <a:cubicBezTo>
                  <a:pt x="293" y="201"/>
                  <a:pt x="294" y="201"/>
                  <a:pt x="294" y="202"/>
                </a:cubicBezTo>
                <a:cubicBezTo>
                  <a:pt x="296" y="203"/>
                  <a:pt x="301" y="207"/>
                  <a:pt x="306" y="213"/>
                </a:cubicBezTo>
                <a:cubicBezTo>
                  <a:pt x="320" y="226"/>
                  <a:pt x="349" y="255"/>
                  <a:pt x="359" y="255"/>
                </a:cubicBezTo>
                <a:cubicBezTo>
                  <a:pt x="360" y="255"/>
                  <a:pt x="360" y="254"/>
                  <a:pt x="360" y="254"/>
                </a:cubicBezTo>
                <a:cubicBezTo>
                  <a:pt x="361" y="253"/>
                  <a:pt x="362" y="249"/>
                  <a:pt x="358" y="236"/>
                </a:cubicBezTo>
                <a:cubicBezTo>
                  <a:pt x="356" y="231"/>
                  <a:pt x="355" y="225"/>
                  <a:pt x="353" y="218"/>
                </a:cubicBezTo>
                <a:cubicBezTo>
                  <a:pt x="348" y="198"/>
                  <a:pt x="341" y="171"/>
                  <a:pt x="333" y="158"/>
                </a:cubicBezTo>
                <a:cubicBezTo>
                  <a:pt x="331" y="160"/>
                  <a:pt x="328" y="162"/>
                  <a:pt x="326" y="163"/>
                </a:cubicBezTo>
                <a:cubicBezTo>
                  <a:pt x="324" y="164"/>
                  <a:pt x="323" y="164"/>
                  <a:pt x="322" y="163"/>
                </a:cubicBezTo>
                <a:cubicBezTo>
                  <a:pt x="319" y="158"/>
                  <a:pt x="321" y="153"/>
                  <a:pt x="324" y="147"/>
                </a:cubicBezTo>
                <a:cubicBezTo>
                  <a:pt x="326" y="142"/>
                  <a:pt x="329" y="135"/>
                  <a:pt x="327" y="129"/>
                </a:cubicBezTo>
                <a:cubicBezTo>
                  <a:pt x="327" y="128"/>
                  <a:pt x="326" y="128"/>
                  <a:pt x="325" y="128"/>
                </a:cubicBezTo>
                <a:cubicBezTo>
                  <a:pt x="324" y="128"/>
                  <a:pt x="322" y="129"/>
                  <a:pt x="321" y="130"/>
                </a:cubicBezTo>
                <a:cubicBezTo>
                  <a:pt x="319" y="131"/>
                  <a:pt x="317" y="133"/>
                  <a:pt x="314" y="133"/>
                </a:cubicBezTo>
                <a:cubicBezTo>
                  <a:pt x="310" y="133"/>
                  <a:pt x="307" y="129"/>
                  <a:pt x="305" y="125"/>
                </a:cubicBezTo>
                <a:cubicBezTo>
                  <a:pt x="304" y="124"/>
                  <a:pt x="304" y="123"/>
                  <a:pt x="305" y="122"/>
                </a:cubicBezTo>
                <a:cubicBezTo>
                  <a:pt x="306" y="121"/>
                  <a:pt x="307" y="121"/>
                  <a:pt x="308" y="121"/>
                </a:cubicBezTo>
                <a:cubicBezTo>
                  <a:pt x="313" y="124"/>
                  <a:pt x="318" y="122"/>
                  <a:pt x="324" y="119"/>
                </a:cubicBezTo>
                <a:cubicBezTo>
                  <a:pt x="328" y="117"/>
                  <a:pt x="332" y="115"/>
                  <a:pt x="336" y="115"/>
                </a:cubicBezTo>
                <a:cubicBezTo>
                  <a:pt x="340" y="115"/>
                  <a:pt x="343" y="116"/>
                  <a:pt x="346" y="118"/>
                </a:cubicBezTo>
                <a:cubicBezTo>
                  <a:pt x="347" y="119"/>
                  <a:pt x="348" y="121"/>
                  <a:pt x="350" y="122"/>
                </a:cubicBezTo>
                <a:cubicBezTo>
                  <a:pt x="352" y="127"/>
                  <a:pt x="355" y="131"/>
                  <a:pt x="365" y="130"/>
                </a:cubicBezTo>
                <a:cubicBezTo>
                  <a:pt x="362" y="121"/>
                  <a:pt x="359" y="107"/>
                  <a:pt x="366" y="99"/>
                </a:cubicBezTo>
                <a:cubicBezTo>
                  <a:pt x="335" y="64"/>
                  <a:pt x="290" y="43"/>
                  <a:pt x="243" y="44"/>
                </a:cubicBezTo>
                <a:cubicBezTo>
                  <a:pt x="245" y="47"/>
                  <a:pt x="245" y="49"/>
                  <a:pt x="245" y="51"/>
                </a:cubicBezTo>
                <a:cubicBezTo>
                  <a:pt x="245" y="53"/>
                  <a:pt x="243" y="55"/>
                  <a:pt x="240" y="56"/>
                </a:cubicBezTo>
                <a:cubicBezTo>
                  <a:pt x="240" y="57"/>
                  <a:pt x="239" y="57"/>
                  <a:pt x="238" y="56"/>
                </a:cubicBezTo>
                <a:cubicBezTo>
                  <a:pt x="237" y="56"/>
                  <a:pt x="237" y="56"/>
                  <a:pt x="237" y="55"/>
                </a:cubicBezTo>
                <a:cubicBezTo>
                  <a:pt x="235" y="52"/>
                  <a:pt x="233" y="51"/>
                  <a:pt x="230" y="51"/>
                </a:cubicBezTo>
                <a:cubicBezTo>
                  <a:pt x="224" y="51"/>
                  <a:pt x="214" y="58"/>
                  <a:pt x="209" y="70"/>
                </a:cubicBezTo>
                <a:cubicBezTo>
                  <a:pt x="206" y="76"/>
                  <a:pt x="203" y="88"/>
                  <a:pt x="214" y="101"/>
                </a:cubicBezTo>
                <a:close/>
                <a:moveTo>
                  <a:pt x="189" y="286"/>
                </a:moveTo>
                <a:cubicBezTo>
                  <a:pt x="188" y="295"/>
                  <a:pt x="192" y="303"/>
                  <a:pt x="197" y="312"/>
                </a:cubicBezTo>
                <a:cubicBezTo>
                  <a:pt x="198" y="313"/>
                  <a:pt x="199" y="315"/>
                  <a:pt x="199" y="316"/>
                </a:cubicBezTo>
                <a:cubicBezTo>
                  <a:pt x="203" y="316"/>
                  <a:pt x="206" y="315"/>
                  <a:pt x="209" y="315"/>
                </a:cubicBezTo>
                <a:cubicBezTo>
                  <a:pt x="230" y="315"/>
                  <a:pt x="243" y="332"/>
                  <a:pt x="255" y="348"/>
                </a:cubicBezTo>
                <a:cubicBezTo>
                  <a:pt x="259" y="353"/>
                  <a:pt x="264" y="358"/>
                  <a:pt x="268" y="363"/>
                </a:cubicBezTo>
                <a:cubicBezTo>
                  <a:pt x="271" y="362"/>
                  <a:pt x="274" y="362"/>
                  <a:pt x="277" y="361"/>
                </a:cubicBezTo>
                <a:cubicBezTo>
                  <a:pt x="276" y="358"/>
                  <a:pt x="274" y="356"/>
                  <a:pt x="272" y="355"/>
                </a:cubicBezTo>
                <a:cubicBezTo>
                  <a:pt x="271" y="354"/>
                  <a:pt x="271" y="353"/>
                  <a:pt x="271" y="352"/>
                </a:cubicBezTo>
                <a:cubicBezTo>
                  <a:pt x="271" y="347"/>
                  <a:pt x="270" y="346"/>
                  <a:pt x="269" y="346"/>
                </a:cubicBezTo>
                <a:cubicBezTo>
                  <a:pt x="269" y="346"/>
                  <a:pt x="268" y="346"/>
                  <a:pt x="267" y="345"/>
                </a:cubicBezTo>
                <a:cubicBezTo>
                  <a:pt x="267" y="344"/>
                  <a:pt x="267" y="344"/>
                  <a:pt x="267" y="343"/>
                </a:cubicBezTo>
                <a:cubicBezTo>
                  <a:pt x="268" y="337"/>
                  <a:pt x="270" y="332"/>
                  <a:pt x="273" y="327"/>
                </a:cubicBezTo>
                <a:cubicBezTo>
                  <a:pt x="271" y="327"/>
                  <a:pt x="270" y="326"/>
                  <a:pt x="269" y="324"/>
                </a:cubicBezTo>
                <a:cubicBezTo>
                  <a:pt x="268" y="324"/>
                  <a:pt x="268" y="322"/>
                  <a:pt x="268" y="321"/>
                </a:cubicBezTo>
                <a:cubicBezTo>
                  <a:pt x="269" y="320"/>
                  <a:pt x="270" y="319"/>
                  <a:pt x="271" y="317"/>
                </a:cubicBezTo>
                <a:cubicBezTo>
                  <a:pt x="272" y="316"/>
                  <a:pt x="273" y="315"/>
                  <a:pt x="274" y="314"/>
                </a:cubicBezTo>
                <a:cubicBezTo>
                  <a:pt x="273" y="312"/>
                  <a:pt x="273" y="311"/>
                  <a:pt x="273" y="309"/>
                </a:cubicBezTo>
                <a:cubicBezTo>
                  <a:pt x="272" y="305"/>
                  <a:pt x="272" y="301"/>
                  <a:pt x="269" y="298"/>
                </a:cubicBezTo>
                <a:cubicBezTo>
                  <a:pt x="268" y="297"/>
                  <a:pt x="268" y="295"/>
                  <a:pt x="269" y="294"/>
                </a:cubicBezTo>
                <a:cubicBezTo>
                  <a:pt x="276" y="283"/>
                  <a:pt x="272" y="274"/>
                  <a:pt x="267" y="263"/>
                </a:cubicBezTo>
                <a:cubicBezTo>
                  <a:pt x="265" y="260"/>
                  <a:pt x="264" y="258"/>
                  <a:pt x="263" y="255"/>
                </a:cubicBezTo>
                <a:cubicBezTo>
                  <a:pt x="260" y="255"/>
                  <a:pt x="256" y="258"/>
                  <a:pt x="251" y="261"/>
                </a:cubicBezTo>
                <a:cubicBezTo>
                  <a:pt x="247" y="264"/>
                  <a:pt x="242" y="268"/>
                  <a:pt x="237" y="268"/>
                </a:cubicBezTo>
                <a:cubicBezTo>
                  <a:pt x="234" y="268"/>
                  <a:pt x="232" y="267"/>
                  <a:pt x="231" y="266"/>
                </a:cubicBezTo>
                <a:cubicBezTo>
                  <a:pt x="226" y="268"/>
                  <a:pt x="222" y="270"/>
                  <a:pt x="218" y="271"/>
                </a:cubicBezTo>
                <a:cubicBezTo>
                  <a:pt x="208" y="275"/>
                  <a:pt x="199" y="278"/>
                  <a:pt x="189" y="286"/>
                </a:cubicBezTo>
                <a:close/>
                <a:moveTo>
                  <a:pt x="144" y="206"/>
                </a:moveTo>
                <a:cubicBezTo>
                  <a:pt x="148" y="200"/>
                  <a:pt x="151" y="198"/>
                  <a:pt x="153" y="198"/>
                </a:cubicBezTo>
                <a:cubicBezTo>
                  <a:pt x="155" y="198"/>
                  <a:pt x="157" y="200"/>
                  <a:pt x="157" y="201"/>
                </a:cubicBezTo>
                <a:cubicBezTo>
                  <a:pt x="157" y="201"/>
                  <a:pt x="157" y="201"/>
                  <a:pt x="157" y="201"/>
                </a:cubicBezTo>
                <a:cubicBezTo>
                  <a:pt x="158" y="201"/>
                  <a:pt x="160" y="199"/>
                  <a:pt x="164" y="194"/>
                </a:cubicBezTo>
                <a:cubicBezTo>
                  <a:pt x="162" y="192"/>
                  <a:pt x="157" y="191"/>
                  <a:pt x="152" y="191"/>
                </a:cubicBezTo>
                <a:cubicBezTo>
                  <a:pt x="137" y="191"/>
                  <a:pt x="115" y="198"/>
                  <a:pt x="109" y="204"/>
                </a:cubicBezTo>
                <a:cubicBezTo>
                  <a:pt x="109" y="206"/>
                  <a:pt x="108" y="207"/>
                  <a:pt x="107" y="209"/>
                </a:cubicBezTo>
                <a:cubicBezTo>
                  <a:pt x="105" y="212"/>
                  <a:pt x="102" y="215"/>
                  <a:pt x="99" y="215"/>
                </a:cubicBezTo>
                <a:cubicBezTo>
                  <a:pt x="97" y="215"/>
                  <a:pt x="94" y="214"/>
                  <a:pt x="93" y="209"/>
                </a:cubicBezTo>
                <a:cubicBezTo>
                  <a:pt x="91" y="209"/>
                  <a:pt x="90" y="209"/>
                  <a:pt x="90" y="209"/>
                </a:cubicBezTo>
                <a:cubicBezTo>
                  <a:pt x="88" y="209"/>
                  <a:pt x="86" y="209"/>
                  <a:pt x="85" y="208"/>
                </a:cubicBezTo>
                <a:cubicBezTo>
                  <a:pt x="86" y="243"/>
                  <a:pt x="99" y="278"/>
                  <a:pt x="121" y="306"/>
                </a:cubicBezTo>
                <a:cubicBezTo>
                  <a:pt x="122" y="306"/>
                  <a:pt x="124" y="308"/>
                  <a:pt x="130" y="308"/>
                </a:cubicBezTo>
                <a:cubicBezTo>
                  <a:pt x="146" y="308"/>
                  <a:pt x="168" y="300"/>
                  <a:pt x="177" y="292"/>
                </a:cubicBezTo>
                <a:cubicBezTo>
                  <a:pt x="171" y="293"/>
                  <a:pt x="165" y="290"/>
                  <a:pt x="161" y="287"/>
                </a:cubicBezTo>
                <a:cubicBezTo>
                  <a:pt x="158" y="286"/>
                  <a:pt x="156" y="285"/>
                  <a:pt x="155" y="284"/>
                </a:cubicBezTo>
                <a:cubicBezTo>
                  <a:pt x="155" y="284"/>
                  <a:pt x="155" y="284"/>
                  <a:pt x="154" y="284"/>
                </a:cubicBezTo>
                <a:cubicBezTo>
                  <a:pt x="148" y="284"/>
                  <a:pt x="138" y="295"/>
                  <a:pt x="134" y="299"/>
                </a:cubicBezTo>
                <a:cubicBezTo>
                  <a:pt x="132" y="301"/>
                  <a:pt x="130" y="303"/>
                  <a:pt x="123" y="299"/>
                </a:cubicBezTo>
                <a:cubicBezTo>
                  <a:pt x="119" y="297"/>
                  <a:pt x="115" y="293"/>
                  <a:pt x="114" y="287"/>
                </a:cubicBezTo>
                <a:cubicBezTo>
                  <a:pt x="113" y="282"/>
                  <a:pt x="114" y="276"/>
                  <a:pt x="117" y="272"/>
                </a:cubicBezTo>
                <a:cubicBezTo>
                  <a:pt x="117" y="272"/>
                  <a:pt x="118" y="272"/>
                  <a:pt x="118" y="272"/>
                </a:cubicBezTo>
                <a:cubicBezTo>
                  <a:pt x="120" y="270"/>
                  <a:pt x="125" y="271"/>
                  <a:pt x="131" y="273"/>
                </a:cubicBezTo>
                <a:cubicBezTo>
                  <a:pt x="134" y="273"/>
                  <a:pt x="138" y="274"/>
                  <a:pt x="140" y="274"/>
                </a:cubicBezTo>
                <a:cubicBezTo>
                  <a:pt x="140" y="270"/>
                  <a:pt x="140" y="265"/>
                  <a:pt x="139" y="261"/>
                </a:cubicBezTo>
                <a:cubicBezTo>
                  <a:pt x="138" y="247"/>
                  <a:pt x="136" y="230"/>
                  <a:pt x="152" y="212"/>
                </a:cubicBezTo>
                <a:cubicBezTo>
                  <a:pt x="152" y="212"/>
                  <a:pt x="152" y="212"/>
                  <a:pt x="152" y="212"/>
                </a:cubicBezTo>
                <a:cubicBezTo>
                  <a:pt x="151" y="212"/>
                  <a:pt x="151" y="212"/>
                  <a:pt x="150" y="212"/>
                </a:cubicBezTo>
                <a:cubicBezTo>
                  <a:pt x="146" y="212"/>
                  <a:pt x="145" y="210"/>
                  <a:pt x="144" y="209"/>
                </a:cubicBezTo>
                <a:cubicBezTo>
                  <a:pt x="143" y="208"/>
                  <a:pt x="143" y="207"/>
                  <a:pt x="144" y="206"/>
                </a:cubicBezTo>
                <a:close/>
                <a:moveTo>
                  <a:pt x="120" y="104"/>
                </a:moveTo>
                <a:cubicBezTo>
                  <a:pt x="112" y="114"/>
                  <a:pt x="105" y="125"/>
                  <a:pt x="100" y="136"/>
                </a:cubicBezTo>
                <a:cubicBezTo>
                  <a:pt x="107" y="135"/>
                  <a:pt x="116" y="138"/>
                  <a:pt x="121" y="144"/>
                </a:cubicBezTo>
                <a:cubicBezTo>
                  <a:pt x="122" y="146"/>
                  <a:pt x="122" y="146"/>
                  <a:pt x="122" y="146"/>
                </a:cubicBezTo>
                <a:cubicBezTo>
                  <a:pt x="122" y="146"/>
                  <a:pt x="123" y="145"/>
                  <a:pt x="124" y="145"/>
                </a:cubicBezTo>
                <a:cubicBezTo>
                  <a:pt x="125" y="144"/>
                  <a:pt x="126" y="143"/>
                  <a:pt x="128" y="143"/>
                </a:cubicBezTo>
                <a:cubicBezTo>
                  <a:pt x="128" y="143"/>
                  <a:pt x="129" y="143"/>
                  <a:pt x="130" y="143"/>
                </a:cubicBezTo>
                <a:cubicBezTo>
                  <a:pt x="130" y="144"/>
                  <a:pt x="130" y="144"/>
                  <a:pt x="131" y="144"/>
                </a:cubicBezTo>
                <a:cubicBezTo>
                  <a:pt x="132" y="147"/>
                  <a:pt x="131" y="149"/>
                  <a:pt x="131" y="150"/>
                </a:cubicBezTo>
                <a:cubicBezTo>
                  <a:pt x="131" y="151"/>
                  <a:pt x="131" y="151"/>
                  <a:pt x="131" y="151"/>
                </a:cubicBezTo>
                <a:cubicBezTo>
                  <a:pt x="139" y="156"/>
                  <a:pt x="147" y="155"/>
                  <a:pt x="155" y="148"/>
                </a:cubicBezTo>
                <a:cubicBezTo>
                  <a:pt x="150" y="142"/>
                  <a:pt x="150" y="137"/>
                  <a:pt x="150" y="131"/>
                </a:cubicBezTo>
                <a:cubicBezTo>
                  <a:pt x="150" y="129"/>
                  <a:pt x="150" y="126"/>
                  <a:pt x="149" y="124"/>
                </a:cubicBezTo>
                <a:cubicBezTo>
                  <a:pt x="149" y="120"/>
                  <a:pt x="150" y="118"/>
                  <a:pt x="152" y="117"/>
                </a:cubicBezTo>
                <a:cubicBezTo>
                  <a:pt x="153" y="115"/>
                  <a:pt x="154" y="114"/>
                  <a:pt x="154" y="111"/>
                </a:cubicBezTo>
                <a:cubicBezTo>
                  <a:pt x="153" y="110"/>
                  <a:pt x="152" y="110"/>
                  <a:pt x="151" y="110"/>
                </a:cubicBezTo>
                <a:cubicBezTo>
                  <a:pt x="147" y="110"/>
                  <a:pt x="141" y="110"/>
                  <a:pt x="137" y="105"/>
                </a:cubicBezTo>
                <a:cubicBezTo>
                  <a:pt x="136" y="102"/>
                  <a:pt x="135" y="102"/>
                  <a:pt x="135" y="102"/>
                </a:cubicBezTo>
                <a:cubicBezTo>
                  <a:pt x="134" y="102"/>
                  <a:pt x="132" y="103"/>
                  <a:pt x="129" y="105"/>
                </a:cubicBezTo>
                <a:cubicBezTo>
                  <a:pt x="127" y="106"/>
                  <a:pt x="127" y="106"/>
                  <a:pt x="127" y="106"/>
                </a:cubicBezTo>
                <a:cubicBezTo>
                  <a:pt x="126" y="107"/>
                  <a:pt x="125" y="107"/>
                  <a:pt x="124" y="106"/>
                </a:cubicBezTo>
                <a:cubicBezTo>
                  <a:pt x="123" y="106"/>
                  <a:pt x="122" y="105"/>
                  <a:pt x="121" y="104"/>
                </a:cubicBezTo>
                <a:cubicBezTo>
                  <a:pt x="121" y="104"/>
                  <a:pt x="121" y="104"/>
                  <a:pt x="120" y="104"/>
                </a:cubicBezTo>
                <a:close/>
                <a:moveTo>
                  <a:pt x="417" y="354"/>
                </a:moveTo>
                <a:cubicBezTo>
                  <a:pt x="410" y="348"/>
                  <a:pt x="400" y="348"/>
                  <a:pt x="394" y="354"/>
                </a:cubicBezTo>
                <a:cubicBezTo>
                  <a:pt x="363" y="384"/>
                  <a:pt x="324" y="405"/>
                  <a:pt x="281" y="413"/>
                </a:cubicBezTo>
                <a:cubicBezTo>
                  <a:pt x="263" y="416"/>
                  <a:pt x="245" y="417"/>
                  <a:pt x="226" y="415"/>
                </a:cubicBezTo>
                <a:cubicBezTo>
                  <a:pt x="129" y="406"/>
                  <a:pt x="53" y="333"/>
                  <a:pt x="37" y="241"/>
                </a:cubicBezTo>
                <a:cubicBezTo>
                  <a:pt x="33" y="224"/>
                  <a:pt x="32" y="205"/>
                  <a:pt x="34" y="186"/>
                </a:cubicBezTo>
                <a:cubicBezTo>
                  <a:pt x="40" y="121"/>
                  <a:pt x="74" y="66"/>
                  <a:pt x="123" y="32"/>
                </a:cubicBezTo>
                <a:cubicBezTo>
                  <a:pt x="131" y="27"/>
                  <a:pt x="132" y="17"/>
                  <a:pt x="127" y="9"/>
                </a:cubicBezTo>
                <a:cubicBezTo>
                  <a:pt x="122" y="2"/>
                  <a:pt x="112" y="0"/>
                  <a:pt x="105" y="5"/>
                </a:cubicBezTo>
                <a:cubicBezTo>
                  <a:pt x="48" y="45"/>
                  <a:pt x="8" y="109"/>
                  <a:pt x="2" y="183"/>
                </a:cubicBezTo>
                <a:cubicBezTo>
                  <a:pt x="0" y="205"/>
                  <a:pt x="1" y="226"/>
                  <a:pt x="5" y="247"/>
                </a:cubicBezTo>
                <a:cubicBezTo>
                  <a:pt x="23" y="353"/>
                  <a:pt x="111" y="437"/>
                  <a:pt x="223" y="447"/>
                </a:cubicBezTo>
                <a:cubicBezTo>
                  <a:pt x="245" y="449"/>
                  <a:pt x="266" y="448"/>
                  <a:pt x="287" y="444"/>
                </a:cubicBezTo>
                <a:cubicBezTo>
                  <a:pt x="337" y="436"/>
                  <a:pt x="382" y="412"/>
                  <a:pt x="416" y="377"/>
                </a:cubicBezTo>
                <a:cubicBezTo>
                  <a:pt x="423" y="371"/>
                  <a:pt x="423" y="360"/>
                  <a:pt x="417" y="354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76" name="Freeform 21"/>
          <p:cNvSpPr>
            <a:spLocks noEditPoints="1"/>
          </p:cNvSpPr>
          <p:nvPr/>
        </p:nvSpPr>
        <p:spPr bwMode="auto">
          <a:xfrm>
            <a:off x="1322364" y="1242358"/>
            <a:ext cx="286695" cy="438609"/>
          </a:xfrm>
          <a:custGeom>
            <a:avLst/>
            <a:gdLst>
              <a:gd name="T0" fmla="*/ 129 w 336"/>
              <a:gd name="T1" fmla="*/ 22 h 513"/>
              <a:gd name="T2" fmla="*/ 135 w 336"/>
              <a:gd name="T3" fmla="*/ 10 h 513"/>
              <a:gd name="T4" fmla="*/ 163 w 336"/>
              <a:gd name="T5" fmla="*/ 2 h 513"/>
              <a:gd name="T6" fmla="*/ 175 w 336"/>
              <a:gd name="T7" fmla="*/ 8 h 513"/>
              <a:gd name="T8" fmla="*/ 177 w 336"/>
              <a:gd name="T9" fmla="*/ 13 h 513"/>
              <a:gd name="T10" fmla="*/ 171 w 336"/>
              <a:gd name="T11" fmla="*/ 25 h 513"/>
              <a:gd name="T12" fmla="*/ 142 w 336"/>
              <a:gd name="T13" fmla="*/ 34 h 513"/>
              <a:gd name="T14" fmla="*/ 131 w 336"/>
              <a:gd name="T15" fmla="*/ 28 h 513"/>
              <a:gd name="T16" fmla="*/ 129 w 336"/>
              <a:gd name="T17" fmla="*/ 22 h 513"/>
              <a:gd name="T18" fmla="*/ 209 w 336"/>
              <a:gd name="T19" fmla="*/ 287 h 513"/>
              <a:gd name="T20" fmla="*/ 198 w 336"/>
              <a:gd name="T21" fmla="*/ 303 h 513"/>
              <a:gd name="T22" fmla="*/ 216 w 336"/>
              <a:gd name="T23" fmla="*/ 310 h 513"/>
              <a:gd name="T24" fmla="*/ 266 w 336"/>
              <a:gd name="T25" fmla="*/ 294 h 513"/>
              <a:gd name="T26" fmla="*/ 278 w 336"/>
              <a:gd name="T27" fmla="*/ 278 h 513"/>
              <a:gd name="T28" fmla="*/ 259 w 336"/>
              <a:gd name="T29" fmla="*/ 272 h 513"/>
              <a:gd name="T30" fmla="*/ 209 w 336"/>
              <a:gd name="T31" fmla="*/ 287 h 513"/>
              <a:gd name="T32" fmla="*/ 336 w 336"/>
              <a:gd name="T33" fmla="*/ 366 h 513"/>
              <a:gd name="T34" fmla="*/ 336 w 336"/>
              <a:gd name="T35" fmla="*/ 376 h 513"/>
              <a:gd name="T36" fmla="*/ 328 w 336"/>
              <a:gd name="T37" fmla="*/ 385 h 513"/>
              <a:gd name="T38" fmla="*/ 312 w 336"/>
              <a:gd name="T39" fmla="*/ 385 h 513"/>
              <a:gd name="T40" fmla="*/ 228 w 336"/>
              <a:gd name="T41" fmla="*/ 451 h 513"/>
              <a:gd name="T42" fmla="*/ 295 w 336"/>
              <a:gd name="T43" fmla="*/ 497 h 513"/>
              <a:gd name="T44" fmla="*/ 280 w 336"/>
              <a:gd name="T45" fmla="*/ 513 h 513"/>
              <a:gd name="T46" fmla="*/ 63 w 336"/>
              <a:gd name="T47" fmla="*/ 513 h 513"/>
              <a:gd name="T48" fmla="*/ 48 w 336"/>
              <a:gd name="T49" fmla="*/ 497 h 513"/>
              <a:gd name="T50" fmla="*/ 105 w 336"/>
              <a:gd name="T51" fmla="*/ 454 h 513"/>
              <a:gd name="T52" fmla="*/ 0 w 336"/>
              <a:gd name="T53" fmla="*/ 292 h 513"/>
              <a:gd name="T54" fmla="*/ 142 w 336"/>
              <a:gd name="T55" fmla="*/ 124 h 513"/>
              <a:gd name="T56" fmla="*/ 125 w 336"/>
              <a:gd name="T57" fmla="*/ 68 h 513"/>
              <a:gd name="T58" fmla="*/ 136 w 336"/>
              <a:gd name="T59" fmla="*/ 49 h 513"/>
              <a:gd name="T60" fmla="*/ 186 w 336"/>
              <a:gd name="T61" fmla="*/ 33 h 513"/>
              <a:gd name="T62" fmla="*/ 206 w 336"/>
              <a:gd name="T63" fmla="*/ 43 h 513"/>
              <a:gd name="T64" fmla="*/ 266 w 336"/>
              <a:gd name="T65" fmla="*/ 235 h 513"/>
              <a:gd name="T66" fmla="*/ 255 w 336"/>
              <a:gd name="T67" fmla="*/ 255 h 513"/>
              <a:gd name="T68" fmla="*/ 205 w 336"/>
              <a:gd name="T69" fmla="*/ 271 h 513"/>
              <a:gd name="T70" fmla="*/ 185 w 336"/>
              <a:gd name="T71" fmla="*/ 260 h 513"/>
              <a:gd name="T72" fmla="*/ 161 w 336"/>
              <a:gd name="T73" fmla="*/ 182 h 513"/>
              <a:gd name="T74" fmla="*/ 62 w 336"/>
              <a:gd name="T75" fmla="*/ 286 h 513"/>
              <a:gd name="T76" fmla="*/ 154 w 336"/>
              <a:gd name="T77" fmla="*/ 400 h 513"/>
              <a:gd name="T78" fmla="*/ 204 w 336"/>
              <a:gd name="T79" fmla="*/ 385 h 513"/>
              <a:gd name="T80" fmla="*/ 187 w 336"/>
              <a:gd name="T81" fmla="*/ 385 h 513"/>
              <a:gd name="T82" fmla="*/ 178 w 336"/>
              <a:gd name="T83" fmla="*/ 376 h 513"/>
              <a:gd name="T84" fmla="*/ 178 w 336"/>
              <a:gd name="T85" fmla="*/ 366 h 513"/>
              <a:gd name="T86" fmla="*/ 187 w 336"/>
              <a:gd name="T87" fmla="*/ 357 h 513"/>
              <a:gd name="T88" fmla="*/ 328 w 336"/>
              <a:gd name="T89" fmla="*/ 357 h 513"/>
              <a:gd name="T90" fmla="*/ 336 w 336"/>
              <a:gd name="T91" fmla="*/ 366 h 513"/>
              <a:gd name="T92" fmla="*/ 183 w 336"/>
              <a:gd name="T93" fmla="*/ 95 h 513"/>
              <a:gd name="T94" fmla="*/ 214 w 336"/>
              <a:gd name="T95" fmla="*/ 200 h 513"/>
              <a:gd name="T96" fmla="*/ 220 w 336"/>
              <a:gd name="T97" fmla="*/ 206 h 513"/>
              <a:gd name="T98" fmla="*/ 224 w 336"/>
              <a:gd name="T99" fmla="*/ 206 h 513"/>
              <a:gd name="T100" fmla="*/ 229 w 336"/>
              <a:gd name="T101" fmla="*/ 196 h 513"/>
              <a:gd name="T102" fmla="*/ 198 w 336"/>
              <a:gd name="T103" fmla="*/ 91 h 513"/>
              <a:gd name="T104" fmla="*/ 188 w 336"/>
              <a:gd name="T105" fmla="*/ 86 h 513"/>
              <a:gd name="T106" fmla="*/ 183 w 336"/>
              <a:gd name="T107" fmla="*/ 95 h 513"/>
              <a:gd name="T108" fmla="*/ 184 w 336"/>
              <a:gd name="T109" fmla="*/ 441 h 513"/>
              <a:gd name="T110" fmla="*/ 151 w 336"/>
              <a:gd name="T111" fmla="*/ 441 h 513"/>
              <a:gd name="T112" fmla="*/ 151 w 336"/>
              <a:gd name="T113" fmla="*/ 474 h 513"/>
              <a:gd name="T114" fmla="*/ 184 w 336"/>
              <a:gd name="T115" fmla="*/ 474 h 513"/>
              <a:gd name="T116" fmla="*/ 184 w 336"/>
              <a:gd name="T117" fmla="*/ 441 h 5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336" h="513">
                <a:moveTo>
                  <a:pt x="129" y="22"/>
                </a:moveTo>
                <a:cubicBezTo>
                  <a:pt x="127" y="17"/>
                  <a:pt x="130" y="12"/>
                  <a:pt x="135" y="10"/>
                </a:cubicBezTo>
                <a:cubicBezTo>
                  <a:pt x="163" y="2"/>
                  <a:pt x="163" y="2"/>
                  <a:pt x="163" y="2"/>
                </a:cubicBezTo>
                <a:cubicBezTo>
                  <a:pt x="168" y="0"/>
                  <a:pt x="173" y="3"/>
                  <a:pt x="175" y="8"/>
                </a:cubicBezTo>
                <a:cubicBezTo>
                  <a:pt x="177" y="13"/>
                  <a:pt x="177" y="13"/>
                  <a:pt x="177" y="13"/>
                </a:cubicBezTo>
                <a:cubicBezTo>
                  <a:pt x="178" y="18"/>
                  <a:pt x="176" y="23"/>
                  <a:pt x="171" y="25"/>
                </a:cubicBezTo>
                <a:cubicBezTo>
                  <a:pt x="142" y="34"/>
                  <a:pt x="142" y="34"/>
                  <a:pt x="142" y="34"/>
                </a:cubicBezTo>
                <a:cubicBezTo>
                  <a:pt x="138" y="35"/>
                  <a:pt x="132" y="33"/>
                  <a:pt x="131" y="28"/>
                </a:cubicBezTo>
                <a:lnTo>
                  <a:pt x="129" y="22"/>
                </a:lnTo>
                <a:close/>
                <a:moveTo>
                  <a:pt x="209" y="287"/>
                </a:moveTo>
                <a:cubicBezTo>
                  <a:pt x="201" y="290"/>
                  <a:pt x="196" y="297"/>
                  <a:pt x="198" y="303"/>
                </a:cubicBezTo>
                <a:cubicBezTo>
                  <a:pt x="199" y="309"/>
                  <a:pt x="208" y="312"/>
                  <a:pt x="216" y="310"/>
                </a:cubicBezTo>
                <a:cubicBezTo>
                  <a:pt x="266" y="294"/>
                  <a:pt x="266" y="294"/>
                  <a:pt x="266" y="294"/>
                </a:cubicBezTo>
                <a:cubicBezTo>
                  <a:pt x="275" y="292"/>
                  <a:pt x="280" y="284"/>
                  <a:pt x="278" y="278"/>
                </a:cubicBezTo>
                <a:cubicBezTo>
                  <a:pt x="276" y="272"/>
                  <a:pt x="268" y="269"/>
                  <a:pt x="259" y="272"/>
                </a:cubicBezTo>
                <a:lnTo>
                  <a:pt x="209" y="287"/>
                </a:lnTo>
                <a:close/>
                <a:moveTo>
                  <a:pt x="336" y="366"/>
                </a:moveTo>
                <a:cubicBezTo>
                  <a:pt x="336" y="376"/>
                  <a:pt x="336" y="376"/>
                  <a:pt x="336" y="376"/>
                </a:cubicBezTo>
                <a:cubicBezTo>
                  <a:pt x="336" y="381"/>
                  <a:pt x="333" y="385"/>
                  <a:pt x="328" y="385"/>
                </a:cubicBezTo>
                <a:cubicBezTo>
                  <a:pt x="312" y="385"/>
                  <a:pt x="312" y="385"/>
                  <a:pt x="312" y="385"/>
                </a:cubicBezTo>
                <a:cubicBezTo>
                  <a:pt x="294" y="409"/>
                  <a:pt x="259" y="436"/>
                  <a:pt x="228" y="451"/>
                </a:cubicBezTo>
                <a:cubicBezTo>
                  <a:pt x="263" y="460"/>
                  <a:pt x="295" y="483"/>
                  <a:pt x="295" y="497"/>
                </a:cubicBezTo>
                <a:cubicBezTo>
                  <a:pt x="295" y="507"/>
                  <a:pt x="286" y="513"/>
                  <a:pt x="280" y="513"/>
                </a:cubicBezTo>
                <a:cubicBezTo>
                  <a:pt x="63" y="513"/>
                  <a:pt x="63" y="513"/>
                  <a:pt x="63" y="513"/>
                </a:cubicBezTo>
                <a:cubicBezTo>
                  <a:pt x="54" y="513"/>
                  <a:pt x="48" y="506"/>
                  <a:pt x="48" y="497"/>
                </a:cubicBezTo>
                <a:cubicBezTo>
                  <a:pt x="48" y="483"/>
                  <a:pt x="73" y="466"/>
                  <a:pt x="105" y="454"/>
                </a:cubicBezTo>
                <a:cubicBezTo>
                  <a:pt x="25" y="409"/>
                  <a:pt x="0" y="361"/>
                  <a:pt x="0" y="292"/>
                </a:cubicBezTo>
                <a:cubicBezTo>
                  <a:pt x="0" y="217"/>
                  <a:pt x="52" y="148"/>
                  <a:pt x="142" y="124"/>
                </a:cubicBezTo>
                <a:cubicBezTo>
                  <a:pt x="125" y="68"/>
                  <a:pt x="125" y="68"/>
                  <a:pt x="125" y="68"/>
                </a:cubicBezTo>
                <a:cubicBezTo>
                  <a:pt x="123" y="60"/>
                  <a:pt x="127" y="51"/>
                  <a:pt x="136" y="49"/>
                </a:cubicBezTo>
                <a:cubicBezTo>
                  <a:pt x="186" y="33"/>
                  <a:pt x="186" y="33"/>
                  <a:pt x="186" y="33"/>
                </a:cubicBezTo>
                <a:cubicBezTo>
                  <a:pt x="194" y="30"/>
                  <a:pt x="203" y="35"/>
                  <a:pt x="206" y="43"/>
                </a:cubicBezTo>
                <a:cubicBezTo>
                  <a:pt x="266" y="235"/>
                  <a:pt x="266" y="235"/>
                  <a:pt x="266" y="235"/>
                </a:cubicBezTo>
                <a:cubicBezTo>
                  <a:pt x="268" y="244"/>
                  <a:pt x="264" y="253"/>
                  <a:pt x="255" y="255"/>
                </a:cubicBezTo>
                <a:cubicBezTo>
                  <a:pt x="205" y="271"/>
                  <a:pt x="205" y="271"/>
                  <a:pt x="205" y="271"/>
                </a:cubicBezTo>
                <a:cubicBezTo>
                  <a:pt x="197" y="273"/>
                  <a:pt x="188" y="269"/>
                  <a:pt x="185" y="260"/>
                </a:cubicBezTo>
                <a:cubicBezTo>
                  <a:pt x="161" y="182"/>
                  <a:pt x="161" y="182"/>
                  <a:pt x="161" y="182"/>
                </a:cubicBezTo>
                <a:cubicBezTo>
                  <a:pt x="116" y="187"/>
                  <a:pt x="62" y="230"/>
                  <a:pt x="62" y="286"/>
                </a:cubicBezTo>
                <a:cubicBezTo>
                  <a:pt x="62" y="345"/>
                  <a:pt x="106" y="400"/>
                  <a:pt x="154" y="400"/>
                </a:cubicBezTo>
                <a:cubicBezTo>
                  <a:pt x="176" y="400"/>
                  <a:pt x="193" y="394"/>
                  <a:pt x="204" y="385"/>
                </a:cubicBezTo>
                <a:cubicBezTo>
                  <a:pt x="187" y="385"/>
                  <a:pt x="187" y="385"/>
                  <a:pt x="187" y="385"/>
                </a:cubicBezTo>
                <a:cubicBezTo>
                  <a:pt x="182" y="385"/>
                  <a:pt x="178" y="381"/>
                  <a:pt x="178" y="376"/>
                </a:cubicBezTo>
                <a:cubicBezTo>
                  <a:pt x="178" y="366"/>
                  <a:pt x="178" y="366"/>
                  <a:pt x="178" y="366"/>
                </a:cubicBezTo>
                <a:cubicBezTo>
                  <a:pt x="178" y="361"/>
                  <a:pt x="182" y="357"/>
                  <a:pt x="187" y="357"/>
                </a:cubicBezTo>
                <a:cubicBezTo>
                  <a:pt x="328" y="357"/>
                  <a:pt x="328" y="357"/>
                  <a:pt x="328" y="357"/>
                </a:cubicBezTo>
                <a:cubicBezTo>
                  <a:pt x="333" y="357"/>
                  <a:pt x="336" y="361"/>
                  <a:pt x="336" y="366"/>
                </a:cubicBezTo>
                <a:close/>
                <a:moveTo>
                  <a:pt x="183" y="95"/>
                </a:moveTo>
                <a:cubicBezTo>
                  <a:pt x="214" y="200"/>
                  <a:pt x="214" y="200"/>
                  <a:pt x="214" y="200"/>
                </a:cubicBezTo>
                <a:cubicBezTo>
                  <a:pt x="215" y="203"/>
                  <a:pt x="217" y="205"/>
                  <a:pt x="220" y="206"/>
                </a:cubicBezTo>
                <a:cubicBezTo>
                  <a:pt x="221" y="206"/>
                  <a:pt x="223" y="206"/>
                  <a:pt x="224" y="206"/>
                </a:cubicBezTo>
                <a:cubicBezTo>
                  <a:pt x="228" y="204"/>
                  <a:pt x="231" y="200"/>
                  <a:pt x="229" y="196"/>
                </a:cubicBezTo>
                <a:cubicBezTo>
                  <a:pt x="198" y="91"/>
                  <a:pt x="198" y="91"/>
                  <a:pt x="198" y="91"/>
                </a:cubicBezTo>
                <a:cubicBezTo>
                  <a:pt x="197" y="87"/>
                  <a:pt x="192" y="84"/>
                  <a:pt x="188" y="86"/>
                </a:cubicBezTo>
                <a:cubicBezTo>
                  <a:pt x="184" y="87"/>
                  <a:pt x="182" y="91"/>
                  <a:pt x="183" y="95"/>
                </a:cubicBezTo>
                <a:close/>
                <a:moveTo>
                  <a:pt x="184" y="441"/>
                </a:moveTo>
                <a:cubicBezTo>
                  <a:pt x="175" y="432"/>
                  <a:pt x="160" y="432"/>
                  <a:pt x="151" y="441"/>
                </a:cubicBezTo>
                <a:cubicBezTo>
                  <a:pt x="142" y="450"/>
                  <a:pt x="142" y="465"/>
                  <a:pt x="151" y="474"/>
                </a:cubicBezTo>
                <a:cubicBezTo>
                  <a:pt x="160" y="483"/>
                  <a:pt x="175" y="483"/>
                  <a:pt x="184" y="474"/>
                </a:cubicBezTo>
                <a:cubicBezTo>
                  <a:pt x="193" y="465"/>
                  <a:pt x="193" y="450"/>
                  <a:pt x="184" y="441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77" name="Freeform 22"/>
          <p:cNvSpPr>
            <a:spLocks noEditPoints="1"/>
          </p:cNvSpPr>
          <p:nvPr/>
        </p:nvSpPr>
        <p:spPr bwMode="auto">
          <a:xfrm>
            <a:off x="1260684" y="2065892"/>
            <a:ext cx="416907" cy="411196"/>
          </a:xfrm>
          <a:custGeom>
            <a:avLst/>
            <a:gdLst>
              <a:gd name="T0" fmla="*/ 284 w 488"/>
              <a:gd name="T1" fmla="*/ 205 h 481"/>
              <a:gd name="T2" fmla="*/ 215 w 488"/>
              <a:gd name="T3" fmla="*/ 176 h 481"/>
              <a:gd name="T4" fmla="*/ 166 w 488"/>
              <a:gd name="T5" fmla="*/ 195 h 481"/>
              <a:gd name="T6" fmla="*/ 27 w 488"/>
              <a:gd name="T7" fmla="*/ 269 h 481"/>
              <a:gd name="T8" fmla="*/ 26 w 488"/>
              <a:gd name="T9" fmla="*/ 269 h 481"/>
              <a:gd name="T10" fmla="*/ 15 w 488"/>
              <a:gd name="T11" fmla="*/ 300 h 481"/>
              <a:gd name="T12" fmla="*/ 189 w 488"/>
              <a:gd name="T13" fmla="*/ 474 h 481"/>
              <a:gd name="T14" fmla="*/ 205 w 488"/>
              <a:gd name="T15" fmla="*/ 481 h 481"/>
              <a:gd name="T16" fmla="*/ 220 w 488"/>
              <a:gd name="T17" fmla="*/ 462 h 481"/>
              <a:gd name="T18" fmla="*/ 294 w 488"/>
              <a:gd name="T19" fmla="*/ 323 h 481"/>
              <a:gd name="T20" fmla="*/ 284 w 488"/>
              <a:gd name="T21" fmla="*/ 205 h 481"/>
              <a:gd name="T22" fmla="*/ 235 w 488"/>
              <a:gd name="T23" fmla="*/ 213 h 481"/>
              <a:gd name="T24" fmla="*/ 224 w 488"/>
              <a:gd name="T25" fmla="*/ 219 h 481"/>
              <a:gd name="T26" fmla="*/ 189 w 488"/>
              <a:gd name="T27" fmla="*/ 233 h 481"/>
              <a:gd name="T28" fmla="*/ 63 w 488"/>
              <a:gd name="T29" fmla="*/ 306 h 481"/>
              <a:gd name="T30" fmla="*/ 61 w 488"/>
              <a:gd name="T31" fmla="*/ 306 h 481"/>
              <a:gd name="T32" fmla="*/ 52 w 488"/>
              <a:gd name="T33" fmla="*/ 299 h 481"/>
              <a:gd name="T34" fmla="*/ 58 w 488"/>
              <a:gd name="T35" fmla="*/ 288 h 481"/>
              <a:gd name="T36" fmla="*/ 176 w 488"/>
              <a:gd name="T37" fmla="*/ 220 h 481"/>
              <a:gd name="T38" fmla="*/ 229 w 488"/>
              <a:gd name="T39" fmla="*/ 202 h 481"/>
              <a:gd name="T40" fmla="*/ 235 w 488"/>
              <a:gd name="T41" fmla="*/ 213 h 481"/>
              <a:gd name="T42" fmla="*/ 467 w 488"/>
              <a:gd name="T43" fmla="*/ 97 h 481"/>
              <a:gd name="T44" fmla="*/ 317 w 488"/>
              <a:gd name="T45" fmla="*/ 220 h 481"/>
              <a:gd name="T46" fmla="*/ 314 w 488"/>
              <a:gd name="T47" fmla="*/ 224 h 481"/>
              <a:gd name="T48" fmla="*/ 294 w 488"/>
              <a:gd name="T49" fmla="*/ 196 h 481"/>
              <a:gd name="T50" fmla="*/ 265 w 488"/>
              <a:gd name="T51" fmla="*/ 175 h 481"/>
              <a:gd name="T52" fmla="*/ 269 w 488"/>
              <a:gd name="T53" fmla="*/ 172 h 481"/>
              <a:gd name="T54" fmla="*/ 392 w 488"/>
              <a:gd name="T55" fmla="*/ 22 h 481"/>
              <a:gd name="T56" fmla="*/ 464 w 488"/>
              <a:gd name="T57" fmla="*/ 25 h 481"/>
              <a:gd name="T58" fmla="*/ 467 w 488"/>
              <a:gd name="T59" fmla="*/ 97 h 481"/>
              <a:gd name="T60" fmla="*/ 164 w 488"/>
              <a:gd name="T61" fmla="*/ 471 h 481"/>
              <a:gd name="T62" fmla="*/ 107 w 488"/>
              <a:gd name="T63" fmla="*/ 457 h 481"/>
              <a:gd name="T64" fmla="*/ 94 w 488"/>
              <a:gd name="T65" fmla="*/ 400 h 481"/>
              <a:gd name="T66" fmla="*/ 157 w 488"/>
              <a:gd name="T67" fmla="*/ 464 h 481"/>
              <a:gd name="T68" fmla="*/ 164 w 488"/>
              <a:gd name="T69" fmla="*/ 471 h 4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88" h="481">
                <a:moveTo>
                  <a:pt x="284" y="205"/>
                </a:moveTo>
                <a:cubicBezTo>
                  <a:pt x="264" y="186"/>
                  <a:pt x="239" y="176"/>
                  <a:pt x="215" y="176"/>
                </a:cubicBezTo>
                <a:cubicBezTo>
                  <a:pt x="196" y="176"/>
                  <a:pt x="179" y="182"/>
                  <a:pt x="166" y="195"/>
                </a:cubicBezTo>
                <a:cubicBezTo>
                  <a:pt x="137" y="224"/>
                  <a:pt x="80" y="265"/>
                  <a:pt x="27" y="269"/>
                </a:cubicBezTo>
                <a:cubicBezTo>
                  <a:pt x="27" y="269"/>
                  <a:pt x="26" y="269"/>
                  <a:pt x="26" y="269"/>
                </a:cubicBezTo>
                <a:cubicBezTo>
                  <a:pt x="13" y="269"/>
                  <a:pt x="0" y="281"/>
                  <a:pt x="15" y="300"/>
                </a:cubicBezTo>
                <a:cubicBezTo>
                  <a:pt x="20" y="307"/>
                  <a:pt x="182" y="469"/>
                  <a:pt x="189" y="474"/>
                </a:cubicBezTo>
                <a:cubicBezTo>
                  <a:pt x="195" y="479"/>
                  <a:pt x="200" y="481"/>
                  <a:pt x="205" y="481"/>
                </a:cubicBezTo>
                <a:cubicBezTo>
                  <a:pt x="215" y="481"/>
                  <a:pt x="220" y="471"/>
                  <a:pt x="220" y="462"/>
                </a:cubicBezTo>
                <a:cubicBezTo>
                  <a:pt x="224" y="409"/>
                  <a:pt x="265" y="352"/>
                  <a:pt x="294" y="323"/>
                </a:cubicBezTo>
                <a:cubicBezTo>
                  <a:pt x="323" y="294"/>
                  <a:pt x="318" y="241"/>
                  <a:pt x="284" y="205"/>
                </a:cubicBezTo>
                <a:close/>
                <a:moveTo>
                  <a:pt x="235" y="213"/>
                </a:moveTo>
                <a:cubicBezTo>
                  <a:pt x="234" y="218"/>
                  <a:pt x="228" y="221"/>
                  <a:pt x="224" y="219"/>
                </a:cubicBezTo>
                <a:cubicBezTo>
                  <a:pt x="213" y="216"/>
                  <a:pt x="202" y="220"/>
                  <a:pt x="189" y="233"/>
                </a:cubicBezTo>
                <a:cubicBezTo>
                  <a:pt x="157" y="265"/>
                  <a:pt x="109" y="293"/>
                  <a:pt x="63" y="306"/>
                </a:cubicBezTo>
                <a:cubicBezTo>
                  <a:pt x="62" y="306"/>
                  <a:pt x="61" y="306"/>
                  <a:pt x="61" y="306"/>
                </a:cubicBezTo>
                <a:cubicBezTo>
                  <a:pt x="57" y="306"/>
                  <a:pt x="53" y="303"/>
                  <a:pt x="52" y="299"/>
                </a:cubicBezTo>
                <a:cubicBezTo>
                  <a:pt x="50" y="294"/>
                  <a:pt x="53" y="289"/>
                  <a:pt x="58" y="288"/>
                </a:cubicBezTo>
                <a:cubicBezTo>
                  <a:pt x="101" y="276"/>
                  <a:pt x="146" y="250"/>
                  <a:pt x="176" y="220"/>
                </a:cubicBezTo>
                <a:cubicBezTo>
                  <a:pt x="182" y="213"/>
                  <a:pt x="203" y="193"/>
                  <a:pt x="229" y="202"/>
                </a:cubicBezTo>
                <a:cubicBezTo>
                  <a:pt x="234" y="203"/>
                  <a:pt x="237" y="209"/>
                  <a:pt x="235" y="213"/>
                </a:cubicBezTo>
                <a:close/>
                <a:moveTo>
                  <a:pt x="467" y="97"/>
                </a:moveTo>
                <a:cubicBezTo>
                  <a:pt x="413" y="151"/>
                  <a:pt x="360" y="147"/>
                  <a:pt x="317" y="220"/>
                </a:cubicBezTo>
                <a:cubicBezTo>
                  <a:pt x="316" y="221"/>
                  <a:pt x="315" y="223"/>
                  <a:pt x="314" y="224"/>
                </a:cubicBezTo>
                <a:cubicBezTo>
                  <a:pt x="309" y="214"/>
                  <a:pt x="302" y="204"/>
                  <a:pt x="294" y="196"/>
                </a:cubicBezTo>
                <a:cubicBezTo>
                  <a:pt x="285" y="187"/>
                  <a:pt x="275" y="180"/>
                  <a:pt x="265" y="175"/>
                </a:cubicBezTo>
                <a:cubicBezTo>
                  <a:pt x="266" y="174"/>
                  <a:pt x="268" y="173"/>
                  <a:pt x="269" y="172"/>
                </a:cubicBezTo>
                <a:cubicBezTo>
                  <a:pt x="343" y="130"/>
                  <a:pt x="338" y="76"/>
                  <a:pt x="392" y="22"/>
                </a:cubicBezTo>
                <a:cubicBezTo>
                  <a:pt x="414" y="0"/>
                  <a:pt x="443" y="4"/>
                  <a:pt x="464" y="25"/>
                </a:cubicBezTo>
                <a:cubicBezTo>
                  <a:pt x="485" y="46"/>
                  <a:pt x="488" y="76"/>
                  <a:pt x="467" y="97"/>
                </a:cubicBezTo>
                <a:close/>
                <a:moveTo>
                  <a:pt x="164" y="471"/>
                </a:moveTo>
                <a:cubicBezTo>
                  <a:pt x="146" y="478"/>
                  <a:pt x="124" y="473"/>
                  <a:pt x="107" y="457"/>
                </a:cubicBezTo>
                <a:cubicBezTo>
                  <a:pt x="91" y="440"/>
                  <a:pt x="86" y="417"/>
                  <a:pt x="94" y="400"/>
                </a:cubicBezTo>
                <a:cubicBezTo>
                  <a:pt x="112" y="418"/>
                  <a:pt x="136" y="443"/>
                  <a:pt x="157" y="464"/>
                </a:cubicBezTo>
                <a:cubicBezTo>
                  <a:pt x="159" y="466"/>
                  <a:pt x="161" y="468"/>
                  <a:pt x="164" y="471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sp>
        <p:nvSpPr>
          <p:cNvPr id="178" name="Freeform 23"/>
          <p:cNvSpPr>
            <a:spLocks noEditPoints="1"/>
          </p:cNvSpPr>
          <p:nvPr/>
        </p:nvSpPr>
        <p:spPr bwMode="auto">
          <a:xfrm>
            <a:off x="498830" y="2067035"/>
            <a:ext cx="462595" cy="432898"/>
          </a:xfrm>
          <a:custGeom>
            <a:avLst/>
            <a:gdLst>
              <a:gd name="T0" fmla="*/ 530 w 542"/>
              <a:gd name="T1" fmla="*/ 256 h 507"/>
              <a:gd name="T2" fmla="*/ 259 w 542"/>
              <a:gd name="T3" fmla="*/ 40 h 507"/>
              <a:gd name="T4" fmla="*/ 213 w 542"/>
              <a:gd name="T5" fmla="*/ 157 h 507"/>
              <a:gd name="T6" fmla="*/ 269 w 542"/>
              <a:gd name="T7" fmla="*/ 259 h 507"/>
              <a:gd name="T8" fmla="*/ 269 w 542"/>
              <a:gd name="T9" fmla="*/ 261 h 507"/>
              <a:gd name="T10" fmla="*/ 288 w 542"/>
              <a:gd name="T11" fmla="*/ 261 h 507"/>
              <a:gd name="T12" fmla="*/ 361 w 542"/>
              <a:gd name="T13" fmla="*/ 347 h 507"/>
              <a:gd name="T14" fmla="*/ 369 w 542"/>
              <a:gd name="T15" fmla="*/ 391 h 507"/>
              <a:gd name="T16" fmla="*/ 363 w 542"/>
              <a:gd name="T17" fmla="*/ 420 h 507"/>
              <a:gd name="T18" fmla="*/ 344 w 542"/>
              <a:gd name="T19" fmla="*/ 428 h 507"/>
              <a:gd name="T20" fmla="*/ 308 w 542"/>
              <a:gd name="T21" fmla="*/ 416 h 507"/>
              <a:gd name="T22" fmla="*/ 274 w 542"/>
              <a:gd name="T23" fmla="*/ 402 h 507"/>
              <a:gd name="T24" fmla="*/ 216 w 542"/>
              <a:gd name="T25" fmla="*/ 339 h 507"/>
              <a:gd name="T26" fmla="*/ 214 w 542"/>
              <a:gd name="T27" fmla="*/ 313 h 507"/>
              <a:gd name="T28" fmla="*/ 205 w 542"/>
              <a:gd name="T29" fmla="*/ 310 h 507"/>
              <a:gd name="T30" fmla="*/ 119 w 542"/>
              <a:gd name="T31" fmla="*/ 232 h 507"/>
              <a:gd name="T32" fmla="*/ 283 w 542"/>
              <a:gd name="T33" fmla="*/ 486 h 507"/>
              <a:gd name="T34" fmla="*/ 472 w 542"/>
              <a:gd name="T35" fmla="*/ 445 h 507"/>
              <a:gd name="T36" fmla="*/ 530 w 542"/>
              <a:gd name="T37" fmla="*/ 256 h 507"/>
              <a:gd name="T38" fmla="*/ 340 w 542"/>
              <a:gd name="T39" fmla="*/ 154 h 507"/>
              <a:gd name="T40" fmla="*/ 294 w 542"/>
              <a:gd name="T41" fmla="*/ 165 h 507"/>
              <a:gd name="T42" fmla="*/ 282 w 542"/>
              <a:gd name="T43" fmla="*/ 119 h 507"/>
              <a:gd name="T44" fmla="*/ 329 w 542"/>
              <a:gd name="T45" fmla="*/ 107 h 507"/>
              <a:gd name="T46" fmla="*/ 340 w 542"/>
              <a:gd name="T47" fmla="*/ 154 h 507"/>
              <a:gd name="T48" fmla="*/ 374 w 542"/>
              <a:gd name="T49" fmla="*/ 182 h 507"/>
              <a:gd name="T50" fmla="*/ 420 w 542"/>
              <a:gd name="T51" fmla="*/ 170 h 507"/>
              <a:gd name="T52" fmla="*/ 432 w 542"/>
              <a:gd name="T53" fmla="*/ 217 h 507"/>
              <a:gd name="T54" fmla="*/ 385 w 542"/>
              <a:gd name="T55" fmla="*/ 229 h 507"/>
              <a:gd name="T56" fmla="*/ 374 w 542"/>
              <a:gd name="T57" fmla="*/ 182 h 507"/>
              <a:gd name="T58" fmla="*/ 465 w 542"/>
              <a:gd name="T59" fmla="*/ 331 h 507"/>
              <a:gd name="T60" fmla="*/ 418 w 542"/>
              <a:gd name="T61" fmla="*/ 343 h 507"/>
              <a:gd name="T62" fmla="*/ 406 w 542"/>
              <a:gd name="T63" fmla="*/ 296 h 507"/>
              <a:gd name="T64" fmla="*/ 453 w 542"/>
              <a:gd name="T65" fmla="*/ 284 h 507"/>
              <a:gd name="T66" fmla="*/ 465 w 542"/>
              <a:gd name="T67" fmla="*/ 331 h 507"/>
              <a:gd name="T68" fmla="*/ 5 w 542"/>
              <a:gd name="T69" fmla="*/ 38 h 507"/>
              <a:gd name="T70" fmla="*/ 10 w 542"/>
              <a:gd name="T71" fmla="*/ 14 h 507"/>
              <a:gd name="T72" fmla="*/ 22 w 542"/>
              <a:gd name="T73" fmla="*/ 10 h 507"/>
              <a:gd name="T74" fmla="*/ 38 w 542"/>
              <a:gd name="T75" fmla="*/ 16 h 507"/>
              <a:gd name="T76" fmla="*/ 174 w 542"/>
              <a:gd name="T77" fmla="*/ 143 h 507"/>
              <a:gd name="T78" fmla="*/ 252 w 542"/>
              <a:gd name="T79" fmla="*/ 262 h 507"/>
              <a:gd name="T80" fmla="*/ 213 w 542"/>
              <a:gd name="T81" fmla="*/ 294 h 507"/>
              <a:gd name="T82" fmla="*/ 114 w 542"/>
              <a:gd name="T83" fmla="*/ 193 h 507"/>
              <a:gd name="T84" fmla="*/ 5 w 542"/>
              <a:gd name="T85" fmla="*/ 38 h 507"/>
              <a:gd name="T86" fmla="*/ 231 w 542"/>
              <a:gd name="T87" fmla="*/ 305 h 507"/>
              <a:gd name="T88" fmla="*/ 233 w 542"/>
              <a:gd name="T89" fmla="*/ 300 h 507"/>
              <a:gd name="T90" fmla="*/ 259 w 542"/>
              <a:gd name="T91" fmla="*/ 278 h 507"/>
              <a:gd name="T92" fmla="*/ 260 w 542"/>
              <a:gd name="T93" fmla="*/ 278 h 507"/>
              <a:gd name="T94" fmla="*/ 297 w 542"/>
              <a:gd name="T95" fmla="*/ 278 h 507"/>
              <a:gd name="T96" fmla="*/ 343 w 542"/>
              <a:gd name="T97" fmla="*/ 348 h 507"/>
              <a:gd name="T98" fmla="*/ 351 w 542"/>
              <a:gd name="T99" fmla="*/ 407 h 507"/>
              <a:gd name="T100" fmla="*/ 344 w 542"/>
              <a:gd name="T101" fmla="*/ 410 h 507"/>
              <a:gd name="T102" fmla="*/ 281 w 542"/>
              <a:gd name="T103" fmla="*/ 386 h 507"/>
              <a:gd name="T104" fmla="*/ 231 w 542"/>
              <a:gd name="T105" fmla="*/ 305 h 5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542" h="507">
                <a:moveTo>
                  <a:pt x="530" y="256"/>
                </a:moveTo>
                <a:cubicBezTo>
                  <a:pt x="503" y="105"/>
                  <a:pt x="350" y="0"/>
                  <a:pt x="259" y="40"/>
                </a:cubicBezTo>
                <a:cubicBezTo>
                  <a:pt x="200" y="66"/>
                  <a:pt x="212" y="115"/>
                  <a:pt x="213" y="157"/>
                </a:cubicBezTo>
                <a:cubicBezTo>
                  <a:pt x="239" y="186"/>
                  <a:pt x="264" y="226"/>
                  <a:pt x="269" y="259"/>
                </a:cubicBezTo>
                <a:cubicBezTo>
                  <a:pt x="269" y="261"/>
                  <a:pt x="269" y="261"/>
                  <a:pt x="269" y="261"/>
                </a:cubicBezTo>
                <a:cubicBezTo>
                  <a:pt x="275" y="261"/>
                  <a:pt x="281" y="261"/>
                  <a:pt x="288" y="261"/>
                </a:cubicBezTo>
                <a:cubicBezTo>
                  <a:pt x="310" y="262"/>
                  <a:pt x="353" y="269"/>
                  <a:pt x="361" y="347"/>
                </a:cubicBezTo>
                <a:cubicBezTo>
                  <a:pt x="363" y="372"/>
                  <a:pt x="367" y="384"/>
                  <a:pt x="369" y="391"/>
                </a:cubicBezTo>
                <a:cubicBezTo>
                  <a:pt x="371" y="398"/>
                  <a:pt x="374" y="409"/>
                  <a:pt x="363" y="420"/>
                </a:cubicBezTo>
                <a:cubicBezTo>
                  <a:pt x="358" y="425"/>
                  <a:pt x="352" y="428"/>
                  <a:pt x="344" y="428"/>
                </a:cubicBezTo>
                <a:cubicBezTo>
                  <a:pt x="336" y="428"/>
                  <a:pt x="328" y="424"/>
                  <a:pt x="308" y="416"/>
                </a:cubicBezTo>
                <a:cubicBezTo>
                  <a:pt x="299" y="412"/>
                  <a:pt x="288" y="408"/>
                  <a:pt x="274" y="402"/>
                </a:cubicBezTo>
                <a:cubicBezTo>
                  <a:pt x="232" y="386"/>
                  <a:pt x="219" y="359"/>
                  <a:pt x="216" y="339"/>
                </a:cubicBezTo>
                <a:cubicBezTo>
                  <a:pt x="215" y="331"/>
                  <a:pt x="214" y="322"/>
                  <a:pt x="214" y="313"/>
                </a:cubicBezTo>
                <a:cubicBezTo>
                  <a:pt x="205" y="310"/>
                  <a:pt x="205" y="310"/>
                  <a:pt x="205" y="310"/>
                </a:cubicBezTo>
                <a:cubicBezTo>
                  <a:pt x="169" y="292"/>
                  <a:pt x="139" y="258"/>
                  <a:pt x="119" y="232"/>
                </a:cubicBezTo>
                <a:cubicBezTo>
                  <a:pt x="70" y="289"/>
                  <a:pt x="158" y="446"/>
                  <a:pt x="283" y="486"/>
                </a:cubicBezTo>
                <a:cubicBezTo>
                  <a:pt x="345" y="507"/>
                  <a:pt x="419" y="490"/>
                  <a:pt x="472" y="445"/>
                </a:cubicBezTo>
                <a:cubicBezTo>
                  <a:pt x="527" y="398"/>
                  <a:pt x="542" y="324"/>
                  <a:pt x="530" y="256"/>
                </a:cubicBezTo>
                <a:close/>
                <a:moveTo>
                  <a:pt x="340" y="154"/>
                </a:moveTo>
                <a:cubicBezTo>
                  <a:pt x="331" y="170"/>
                  <a:pt x="310" y="175"/>
                  <a:pt x="294" y="165"/>
                </a:cubicBezTo>
                <a:cubicBezTo>
                  <a:pt x="277" y="156"/>
                  <a:pt x="272" y="135"/>
                  <a:pt x="282" y="119"/>
                </a:cubicBezTo>
                <a:cubicBezTo>
                  <a:pt x="292" y="102"/>
                  <a:pt x="313" y="97"/>
                  <a:pt x="329" y="107"/>
                </a:cubicBezTo>
                <a:cubicBezTo>
                  <a:pt x="345" y="117"/>
                  <a:pt x="350" y="138"/>
                  <a:pt x="340" y="154"/>
                </a:cubicBezTo>
                <a:close/>
                <a:moveTo>
                  <a:pt x="374" y="182"/>
                </a:moveTo>
                <a:cubicBezTo>
                  <a:pt x="383" y="166"/>
                  <a:pt x="404" y="161"/>
                  <a:pt x="420" y="170"/>
                </a:cubicBezTo>
                <a:cubicBezTo>
                  <a:pt x="436" y="180"/>
                  <a:pt x="442" y="201"/>
                  <a:pt x="432" y="217"/>
                </a:cubicBezTo>
                <a:cubicBezTo>
                  <a:pt x="422" y="233"/>
                  <a:pt x="401" y="239"/>
                  <a:pt x="385" y="229"/>
                </a:cubicBezTo>
                <a:cubicBezTo>
                  <a:pt x="369" y="219"/>
                  <a:pt x="364" y="198"/>
                  <a:pt x="374" y="182"/>
                </a:cubicBezTo>
                <a:close/>
                <a:moveTo>
                  <a:pt x="465" y="331"/>
                </a:moveTo>
                <a:cubicBezTo>
                  <a:pt x="455" y="347"/>
                  <a:pt x="434" y="352"/>
                  <a:pt x="418" y="343"/>
                </a:cubicBezTo>
                <a:cubicBezTo>
                  <a:pt x="402" y="333"/>
                  <a:pt x="397" y="312"/>
                  <a:pt x="406" y="296"/>
                </a:cubicBezTo>
                <a:cubicBezTo>
                  <a:pt x="416" y="280"/>
                  <a:pt x="437" y="275"/>
                  <a:pt x="453" y="284"/>
                </a:cubicBezTo>
                <a:cubicBezTo>
                  <a:pt x="469" y="294"/>
                  <a:pt x="474" y="315"/>
                  <a:pt x="465" y="331"/>
                </a:cubicBezTo>
                <a:close/>
                <a:moveTo>
                  <a:pt x="5" y="38"/>
                </a:moveTo>
                <a:cubicBezTo>
                  <a:pt x="0" y="30"/>
                  <a:pt x="1" y="20"/>
                  <a:pt x="10" y="14"/>
                </a:cubicBezTo>
                <a:cubicBezTo>
                  <a:pt x="14" y="11"/>
                  <a:pt x="18" y="10"/>
                  <a:pt x="22" y="10"/>
                </a:cubicBezTo>
                <a:cubicBezTo>
                  <a:pt x="28" y="10"/>
                  <a:pt x="34" y="12"/>
                  <a:pt x="38" y="16"/>
                </a:cubicBezTo>
                <a:cubicBezTo>
                  <a:pt x="57" y="35"/>
                  <a:pt x="120" y="99"/>
                  <a:pt x="174" y="143"/>
                </a:cubicBezTo>
                <a:cubicBezTo>
                  <a:pt x="204" y="167"/>
                  <a:pt x="246" y="222"/>
                  <a:pt x="252" y="262"/>
                </a:cubicBezTo>
                <a:cubicBezTo>
                  <a:pt x="213" y="294"/>
                  <a:pt x="213" y="294"/>
                  <a:pt x="213" y="294"/>
                </a:cubicBezTo>
                <a:cubicBezTo>
                  <a:pt x="171" y="274"/>
                  <a:pt x="133" y="225"/>
                  <a:pt x="114" y="193"/>
                </a:cubicBezTo>
                <a:cubicBezTo>
                  <a:pt x="69" y="119"/>
                  <a:pt x="16" y="58"/>
                  <a:pt x="5" y="38"/>
                </a:cubicBezTo>
                <a:close/>
                <a:moveTo>
                  <a:pt x="231" y="305"/>
                </a:moveTo>
                <a:cubicBezTo>
                  <a:pt x="232" y="304"/>
                  <a:pt x="232" y="302"/>
                  <a:pt x="233" y="300"/>
                </a:cubicBezTo>
                <a:cubicBezTo>
                  <a:pt x="259" y="278"/>
                  <a:pt x="259" y="278"/>
                  <a:pt x="259" y="278"/>
                </a:cubicBezTo>
                <a:cubicBezTo>
                  <a:pt x="259" y="278"/>
                  <a:pt x="260" y="278"/>
                  <a:pt x="260" y="278"/>
                </a:cubicBezTo>
                <a:cubicBezTo>
                  <a:pt x="270" y="275"/>
                  <a:pt x="283" y="275"/>
                  <a:pt x="297" y="278"/>
                </a:cubicBezTo>
                <a:cubicBezTo>
                  <a:pt x="312" y="281"/>
                  <a:pt x="338" y="291"/>
                  <a:pt x="343" y="348"/>
                </a:cubicBezTo>
                <a:cubicBezTo>
                  <a:pt x="348" y="401"/>
                  <a:pt x="358" y="400"/>
                  <a:pt x="351" y="407"/>
                </a:cubicBezTo>
                <a:cubicBezTo>
                  <a:pt x="349" y="409"/>
                  <a:pt x="347" y="410"/>
                  <a:pt x="344" y="410"/>
                </a:cubicBezTo>
                <a:cubicBezTo>
                  <a:pt x="337" y="410"/>
                  <a:pt x="322" y="403"/>
                  <a:pt x="281" y="386"/>
                </a:cubicBezTo>
                <a:cubicBezTo>
                  <a:pt x="220" y="362"/>
                  <a:pt x="230" y="314"/>
                  <a:pt x="231" y="305"/>
                </a:cubicBez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915172" y="2089879"/>
            <a:ext cx="539124" cy="366650"/>
            <a:chOff x="1915172" y="2352049"/>
            <a:chExt cx="539124" cy="366650"/>
          </a:xfrm>
          <a:noFill/>
        </p:grpSpPr>
        <p:sp>
          <p:nvSpPr>
            <p:cNvPr id="163" name="Freeform 8"/>
            <p:cNvSpPr>
              <a:spLocks noEditPoints="1"/>
            </p:cNvSpPr>
            <p:nvPr/>
          </p:nvSpPr>
          <p:spPr bwMode="auto">
            <a:xfrm>
              <a:off x="1915172" y="2352049"/>
              <a:ext cx="539124" cy="366650"/>
            </a:xfrm>
            <a:custGeom>
              <a:avLst/>
              <a:gdLst>
                <a:gd name="T0" fmla="*/ 627 w 631"/>
                <a:gd name="T1" fmla="*/ 44 h 429"/>
                <a:gd name="T2" fmla="*/ 469 w 631"/>
                <a:gd name="T3" fmla="*/ 0 h 429"/>
                <a:gd name="T4" fmla="*/ 315 w 631"/>
                <a:gd name="T5" fmla="*/ 41 h 429"/>
                <a:gd name="T6" fmla="*/ 168 w 631"/>
                <a:gd name="T7" fmla="*/ 0 h 429"/>
                <a:gd name="T8" fmla="*/ 3 w 631"/>
                <a:gd name="T9" fmla="*/ 44 h 429"/>
                <a:gd name="T10" fmla="*/ 0 w 631"/>
                <a:gd name="T11" fmla="*/ 52 h 429"/>
                <a:gd name="T12" fmla="*/ 0 w 631"/>
                <a:gd name="T13" fmla="*/ 412 h 429"/>
                <a:gd name="T14" fmla="*/ 23 w 631"/>
                <a:gd name="T15" fmla="*/ 429 h 429"/>
                <a:gd name="T16" fmla="*/ 313 w 631"/>
                <a:gd name="T17" fmla="*/ 429 h 429"/>
                <a:gd name="T18" fmla="*/ 608 w 631"/>
                <a:gd name="T19" fmla="*/ 429 h 429"/>
                <a:gd name="T20" fmla="*/ 631 w 631"/>
                <a:gd name="T21" fmla="*/ 413 h 429"/>
                <a:gd name="T22" fmla="*/ 631 w 631"/>
                <a:gd name="T23" fmla="*/ 52 h 429"/>
                <a:gd name="T24" fmla="*/ 627 w 631"/>
                <a:gd name="T25" fmla="*/ 44 h 429"/>
                <a:gd name="T26" fmla="*/ 304 w 631"/>
                <a:gd name="T27" fmla="*/ 60 h 429"/>
                <a:gd name="T28" fmla="*/ 304 w 631"/>
                <a:gd name="T29" fmla="*/ 393 h 429"/>
                <a:gd name="T30" fmla="*/ 167 w 631"/>
                <a:gd name="T31" fmla="*/ 355 h 429"/>
                <a:gd name="T32" fmla="*/ 40 w 631"/>
                <a:gd name="T33" fmla="*/ 380 h 429"/>
                <a:gd name="T34" fmla="*/ 40 w 631"/>
                <a:gd name="T35" fmla="*/ 46 h 429"/>
                <a:gd name="T36" fmla="*/ 169 w 631"/>
                <a:gd name="T37" fmla="*/ 21 h 429"/>
                <a:gd name="T38" fmla="*/ 304 w 631"/>
                <a:gd name="T39" fmla="*/ 60 h 429"/>
                <a:gd name="T40" fmla="*/ 590 w 631"/>
                <a:gd name="T41" fmla="*/ 45 h 429"/>
                <a:gd name="T42" fmla="*/ 590 w 631"/>
                <a:gd name="T43" fmla="*/ 381 h 429"/>
                <a:gd name="T44" fmla="*/ 462 w 631"/>
                <a:gd name="T45" fmla="*/ 359 h 429"/>
                <a:gd name="T46" fmla="*/ 323 w 631"/>
                <a:gd name="T47" fmla="*/ 394 h 429"/>
                <a:gd name="T48" fmla="*/ 323 w 631"/>
                <a:gd name="T49" fmla="*/ 61 h 429"/>
                <a:gd name="T50" fmla="*/ 469 w 631"/>
                <a:gd name="T51" fmla="*/ 21 h 429"/>
                <a:gd name="T52" fmla="*/ 590 w 631"/>
                <a:gd name="T53" fmla="*/ 45 h 4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631" h="429">
                  <a:moveTo>
                    <a:pt x="627" y="44"/>
                  </a:moveTo>
                  <a:cubicBezTo>
                    <a:pt x="593" y="16"/>
                    <a:pt x="534" y="0"/>
                    <a:pt x="469" y="0"/>
                  </a:cubicBezTo>
                  <a:cubicBezTo>
                    <a:pt x="407" y="0"/>
                    <a:pt x="350" y="15"/>
                    <a:pt x="315" y="41"/>
                  </a:cubicBezTo>
                  <a:cubicBezTo>
                    <a:pt x="288" y="15"/>
                    <a:pt x="234" y="0"/>
                    <a:pt x="168" y="0"/>
                  </a:cubicBezTo>
                  <a:cubicBezTo>
                    <a:pt x="100" y="0"/>
                    <a:pt x="37" y="17"/>
                    <a:pt x="3" y="44"/>
                  </a:cubicBezTo>
                  <a:cubicBezTo>
                    <a:pt x="1" y="46"/>
                    <a:pt x="0" y="49"/>
                    <a:pt x="0" y="52"/>
                  </a:cubicBezTo>
                  <a:cubicBezTo>
                    <a:pt x="0" y="412"/>
                    <a:pt x="0" y="412"/>
                    <a:pt x="0" y="412"/>
                  </a:cubicBezTo>
                  <a:cubicBezTo>
                    <a:pt x="0" y="419"/>
                    <a:pt x="9" y="429"/>
                    <a:pt x="23" y="429"/>
                  </a:cubicBezTo>
                  <a:cubicBezTo>
                    <a:pt x="313" y="429"/>
                    <a:pt x="313" y="429"/>
                    <a:pt x="313" y="429"/>
                  </a:cubicBezTo>
                  <a:cubicBezTo>
                    <a:pt x="314" y="429"/>
                    <a:pt x="608" y="429"/>
                    <a:pt x="608" y="429"/>
                  </a:cubicBezTo>
                  <a:cubicBezTo>
                    <a:pt x="618" y="429"/>
                    <a:pt x="631" y="424"/>
                    <a:pt x="631" y="413"/>
                  </a:cubicBezTo>
                  <a:cubicBezTo>
                    <a:pt x="631" y="52"/>
                    <a:pt x="631" y="52"/>
                    <a:pt x="631" y="52"/>
                  </a:cubicBezTo>
                  <a:cubicBezTo>
                    <a:pt x="631" y="49"/>
                    <a:pt x="630" y="46"/>
                    <a:pt x="627" y="44"/>
                  </a:cubicBezTo>
                  <a:close/>
                  <a:moveTo>
                    <a:pt x="304" y="60"/>
                  </a:moveTo>
                  <a:cubicBezTo>
                    <a:pt x="304" y="66"/>
                    <a:pt x="304" y="393"/>
                    <a:pt x="304" y="393"/>
                  </a:cubicBezTo>
                  <a:cubicBezTo>
                    <a:pt x="275" y="369"/>
                    <a:pt x="227" y="355"/>
                    <a:pt x="167" y="355"/>
                  </a:cubicBezTo>
                  <a:cubicBezTo>
                    <a:pt x="120" y="355"/>
                    <a:pt x="75" y="364"/>
                    <a:pt x="40" y="380"/>
                  </a:cubicBezTo>
                  <a:cubicBezTo>
                    <a:pt x="40" y="46"/>
                    <a:pt x="40" y="46"/>
                    <a:pt x="40" y="46"/>
                  </a:cubicBezTo>
                  <a:cubicBezTo>
                    <a:pt x="40" y="46"/>
                    <a:pt x="85" y="21"/>
                    <a:pt x="169" y="21"/>
                  </a:cubicBezTo>
                  <a:cubicBezTo>
                    <a:pt x="266" y="21"/>
                    <a:pt x="304" y="58"/>
                    <a:pt x="304" y="60"/>
                  </a:cubicBezTo>
                  <a:close/>
                  <a:moveTo>
                    <a:pt x="590" y="45"/>
                  </a:moveTo>
                  <a:cubicBezTo>
                    <a:pt x="590" y="381"/>
                    <a:pt x="590" y="381"/>
                    <a:pt x="590" y="381"/>
                  </a:cubicBezTo>
                  <a:cubicBezTo>
                    <a:pt x="554" y="366"/>
                    <a:pt x="505" y="359"/>
                    <a:pt x="462" y="359"/>
                  </a:cubicBezTo>
                  <a:cubicBezTo>
                    <a:pt x="401" y="359"/>
                    <a:pt x="352" y="371"/>
                    <a:pt x="323" y="394"/>
                  </a:cubicBezTo>
                  <a:cubicBezTo>
                    <a:pt x="323" y="61"/>
                    <a:pt x="323" y="61"/>
                    <a:pt x="323" y="61"/>
                  </a:cubicBezTo>
                  <a:cubicBezTo>
                    <a:pt x="323" y="61"/>
                    <a:pt x="368" y="21"/>
                    <a:pt x="469" y="21"/>
                  </a:cubicBezTo>
                  <a:cubicBezTo>
                    <a:pt x="547" y="21"/>
                    <a:pt x="590" y="45"/>
                    <a:pt x="590" y="45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79" name="Freeform 24"/>
            <p:cNvSpPr/>
            <p:nvPr/>
          </p:nvSpPr>
          <p:spPr bwMode="auto">
            <a:xfrm>
              <a:off x="1983704" y="2402306"/>
              <a:ext cx="164478" cy="37693"/>
            </a:xfrm>
            <a:custGeom>
              <a:avLst/>
              <a:gdLst>
                <a:gd name="T0" fmla="*/ 184 w 192"/>
                <a:gd name="T1" fmla="*/ 44 h 44"/>
                <a:gd name="T2" fmla="*/ 180 w 192"/>
                <a:gd name="T3" fmla="*/ 43 h 44"/>
                <a:gd name="T4" fmla="*/ 10 w 192"/>
                <a:gd name="T5" fmla="*/ 32 h 44"/>
                <a:gd name="T6" fmla="*/ 1 w 192"/>
                <a:gd name="T7" fmla="*/ 27 h 44"/>
                <a:gd name="T8" fmla="*/ 6 w 192"/>
                <a:gd name="T9" fmla="*/ 19 h 44"/>
                <a:gd name="T10" fmla="*/ 188 w 192"/>
                <a:gd name="T11" fmla="*/ 31 h 44"/>
                <a:gd name="T12" fmla="*/ 190 w 192"/>
                <a:gd name="T13" fmla="*/ 41 h 44"/>
                <a:gd name="T14" fmla="*/ 184 w 192"/>
                <a:gd name="T15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2" h="44">
                  <a:moveTo>
                    <a:pt x="184" y="44"/>
                  </a:moveTo>
                  <a:cubicBezTo>
                    <a:pt x="183" y="44"/>
                    <a:pt x="181" y="44"/>
                    <a:pt x="180" y="43"/>
                  </a:cubicBezTo>
                  <a:cubicBezTo>
                    <a:pt x="150" y="23"/>
                    <a:pt x="83" y="12"/>
                    <a:pt x="10" y="32"/>
                  </a:cubicBezTo>
                  <a:cubicBezTo>
                    <a:pt x="6" y="33"/>
                    <a:pt x="2" y="31"/>
                    <a:pt x="1" y="27"/>
                  </a:cubicBezTo>
                  <a:cubicBezTo>
                    <a:pt x="0" y="23"/>
                    <a:pt x="2" y="20"/>
                    <a:pt x="6" y="19"/>
                  </a:cubicBezTo>
                  <a:cubicBezTo>
                    <a:pt x="73" y="0"/>
                    <a:pt x="148" y="5"/>
                    <a:pt x="188" y="31"/>
                  </a:cubicBezTo>
                  <a:cubicBezTo>
                    <a:pt x="191" y="33"/>
                    <a:pt x="192" y="38"/>
                    <a:pt x="190" y="41"/>
                  </a:cubicBezTo>
                  <a:cubicBezTo>
                    <a:pt x="189" y="43"/>
                    <a:pt x="186" y="44"/>
                    <a:pt x="184" y="44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80" name="Freeform 25"/>
            <p:cNvSpPr/>
            <p:nvPr/>
          </p:nvSpPr>
          <p:spPr bwMode="auto">
            <a:xfrm>
              <a:off x="1983704" y="2449137"/>
              <a:ext cx="164478" cy="36551"/>
            </a:xfrm>
            <a:custGeom>
              <a:avLst/>
              <a:gdLst>
                <a:gd name="T0" fmla="*/ 184 w 192"/>
                <a:gd name="T1" fmla="*/ 43 h 43"/>
                <a:gd name="T2" fmla="*/ 180 w 192"/>
                <a:gd name="T3" fmla="*/ 42 h 43"/>
                <a:gd name="T4" fmla="*/ 10 w 192"/>
                <a:gd name="T5" fmla="*/ 32 h 43"/>
                <a:gd name="T6" fmla="*/ 1 w 192"/>
                <a:gd name="T7" fmla="*/ 27 h 43"/>
                <a:gd name="T8" fmla="*/ 6 w 192"/>
                <a:gd name="T9" fmla="*/ 19 h 43"/>
                <a:gd name="T10" fmla="*/ 188 w 192"/>
                <a:gd name="T11" fmla="*/ 30 h 43"/>
                <a:gd name="T12" fmla="*/ 190 w 192"/>
                <a:gd name="T13" fmla="*/ 40 h 43"/>
                <a:gd name="T14" fmla="*/ 184 w 192"/>
                <a:gd name="T15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2" h="43">
                  <a:moveTo>
                    <a:pt x="184" y="43"/>
                  </a:moveTo>
                  <a:cubicBezTo>
                    <a:pt x="183" y="43"/>
                    <a:pt x="181" y="43"/>
                    <a:pt x="180" y="42"/>
                  </a:cubicBezTo>
                  <a:cubicBezTo>
                    <a:pt x="150" y="23"/>
                    <a:pt x="84" y="11"/>
                    <a:pt x="10" y="32"/>
                  </a:cubicBezTo>
                  <a:cubicBezTo>
                    <a:pt x="6" y="33"/>
                    <a:pt x="2" y="31"/>
                    <a:pt x="1" y="27"/>
                  </a:cubicBezTo>
                  <a:cubicBezTo>
                    <a:pt x="0" y="23"/>
                    <a:pt x="2" y="20"/>
                    <a:pt x="6" y="19"/>
                  </a:cubicBezTo>
                  <a:cubicBezTo>
                    <a:pt x="73" y="0"/>
                    <a:pt x="148" y="4"/>
                    <a:pt x="188" y="30"/>
                  </a:cubicBezTo>
                  <a:cubicBezTo>
                    <a:pt x="191" y="32"/>
                    <a:pt x="192" y="37"/>
                    <a:pt x="190" y="40"/>
                  </a:cubicBezTo>
                  <a:cubicBezTo>
                    <a:pt x="188" y="42"/>
                    <a:pt x="186" y="43"/>
                    <a:pt x="184" y="43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81" name="Freeform 26"/>
            <p:cNvSpPr/>
            <p:nvPr/>
          </p:nvSpPr>
          <p:spPr bwMode="auto">
            <a:xfrm>
              <a:off x="1983704" y="2494825"/>
              <a:ext cx="165620" cy="36551"/>
            </a:xfrm>
            <a:custGeom>
              <a:avLst/>
              <a:gdLst>
                <a:gd name="T0" fmla="*/ 185 w 193"/>
                <a:gd name="T1" fmla="*/ 43 h 43"/>
                <a:gd name="T2" fmla="*/ 181 w 193"/>
                <a:gd name="T3" fmla="*/ 42 h 43"/>
                <a:gd name="T4" fmla="*/ 10 w 193"/>
                <a:gd name="T5" fmla="*/ 32 h 43"/>
                <a:gd name="T6" fmla="*/ 1 w 193"/>
                <a:gd name="T7" fmla="*/ 27 h 43"/>
                <a:gd name="T8" fmla="*/ 6 w 193"/>
                <a:gd name="T9" fmla="*/ 18 h 43"/>
                <a:gd name="T10" fmla="*/ 189 w 193"/>
                <a:gd name="T11" fmla="*/ 30 h 43"/>
                <a:gd name="T12" fmla="*/ 191 w 193"/>
                <a:gd name="T13" fmla="*/ 40 h 43"/>
                <a:gd name="T14" fmla="*/ 185 w 193"/>
                <a:gd name="T15" fmla="*/ 43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3" h="43">
                  <a:moveTo>
                    <a:pt x="185" y="43"/>
                  </a:moveTo>
                  <a:cubicBezTo>
                    <a:pt x="184" y="43"/>
                    <a:pt x="182" y="43"/>
                    <a:pt x="181" y="42"/>
                  </a:cubicBezTo>
                  <a:cubicBezTo>
                    <a:pt x="151" y="22"/>
                    <a:pt x="85" y="11"/>
                    <a:pt x="10" y="32"/>
                  </a:cubicBezTo>
                  <a:cubicBezTo>
                    <a:pt x="6" y="33"/>
                    <a:pt x="2" y="31"/>
                    <a:pt x="1" y="27"/>
                  </a:cubicBezTo>
                  <a:cubicBezTo>
                    <a:pt x="0" y="23"/>
                    <a:pt x="2" y="20"/>
                    <a:pt x="6" y="18"/>
                  </a:cubicBezTo>
                  <a:cubicBezTo>
                    <a:pt x="74" y="0"/>
                    <a:pt x="149" y="4"/>
                    <a:pt x="189" y="30"/>
                  </a:cubicBezTo>
                  <a:cubicBezTo>
                    <a:pt x="192" y="32"/>
                    <a:pt x="193" y="37"/>
                    <a:pt x="191" y="40"/>
                  </a:cubicBezTo>
                  <a:cubicBezTo>
                    <a:pt x="190" y="42"/>
                    <a:pt x="187" y="43"/>
                    <a:pt x="185" y="43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82" name="Freeform 27"/>
            <p:cNvSpPr/>
            <p:nvPr/>
          </p:nvSpPr>
          <p:spPr bwMode="auto">
            <a:xfrm>
              <a:off x="1983704" y="2540513"/>
              <a:ext cx="165620" cy="37693"/>
            </a:xfrm>
            <a:custGeom>
              <a:avLst/>
              <a:gdLst>
                <a:gd name="T0" fmla="*/ 186 w 194"/>
                <a:gd name="T1" fmla="*/ 44 h 44"/>
                <a:gd name="T2" fmla="*/ 182 w 194"/>
                <a:gd name="T3" fmla="*/ 43 h 44"/>
                <a:gd name="T4" fmla="*/ 10 w 194"/>
                <a:gd name="T5" fmla="*/ 34 h 44"/>
                <a:gd name="T6" fmla="*/ 1 w 194"/>
                <a:gd name="T7" fmla="*/ 30 h 44"/>
                <a:gd name="T8" fmla="*/ 6 w 194"/>
                <a:gd name="T9" fmla="*/ 21 h 44"/>
                <a:gd name="T10" fmla="*/ 190 w 194"/>
                <a:gd name="T11" fmla="*/ 31 h 44"/>
                <a:gd name="T12" fmla="*/ 192 w 194"/>
                <a:gd name="T13" fmla="*/ 41 h 44"/>
                <a:gd name="T14" fmla="*/ 186 w 194"/>
                <a:gd name="T15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4" h="44">
                  <a:moveTo>
                    <a:pt x="186" y="44"/>
                  </a:moveTo>
                  <a:cubicBezTo>
                    <a:pt x="185" y="44"/>
                    <a:pt x="183" y="44"/>
                    <a:pt x="182" y="43"/>
                  </a:cubicBezTo>
                  <a:cubicBezTo>
                    <a:pt x="144" y="19"/>
                    <a:pt x="78" y="15"/>
                    <a:pt x="10" y="34"/>
                  </a:cubicBezTo>
                  <a:cubicBezTo>
                    <a:pt x="6" y="35"/>
                    <a:pt x="2" y="33"/>
                    <a:pt x="1" y="30"/>
                  </a:cubicBezTo>
                  <a:cubicBezTo>
                    <a:pt x="0" y="26"/>
                    <a:pt x="2" y="22"/>
                    <a:pt x="6" y="21"/>
                  </a:cubicBezTo>
                  <a:cubicBezTo>
                    <a:pt x="79" y="0"/>
                    <a:pt x="148" y="4"/>
                    <a:pt x="190" y="31"/>
                  </a:cubicBezTo>
                  <a:cubicBezTo>
                    <a:pt x="193" y="34"/>
                    <a:pt x="194" y="38"/>
                    <a:pt x="192" y="41"/>
                  </a:cubicBezTo>
                  <a:cubicBezTo>
                    <a:pt x="191" y="43"/>
                    <a:pt x="188" y="44"/>
                    <a:pt x="186" y="44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83" name="Freeform 28"/>
            <p:cNvSpPr/>
            <p:nvPr/>
          </p:nvSpPr>
          <p:spPr bwMode="auto">
            <a:xfrm>
              <a:off x="1983704" y="2585060"/>
              <a:ext cx="165620" cy="39978"/>
            </a:xfrm>
            <a:custGeom>
              <a:avLst/>
              <a:gdLst>
                <a:gd name="T0" fmla="*/ 186 w 194"/>
                <a:gd name="T1" fmla="*/ 47 h 47"/>
                <a:gd name="T2" fmla="*/ 182 w 194"/>
                <a:gd name="T3" fmla="*/ 46 h 47"/>
                <a:gd name="T4" fmla="*/ 10 w 194"/>
                <a:gd name="T5" fmla="*/ 38 h 47"/>
                <a:gd name="T6" fmla="*/ 1 w 194"/>
                <a:gd name="T7" fmla="*/ 34 h 47"/>
                <a:gd name="T8" fmla="*/ 5 w 194"/>
                <a:gd name="T9" fmla="*/ 25 h 47"/>
                <a:gd name="T10" fmla="*/ 190 w 194"/>
                <a:gd name="T11" fmla="*/ 34 h 47"/>
                <a:gd name="T12" fmla="*/ 192 w 194"/>
                <a:gd name="T13" fmla="*/ 44 h 47"/>
                <a:gd name="T14" fmla="*/ 186 w 194"/>
                <a:gd name="T15" fmla="*/ 47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4" h="47">
                  <a:moveTo>
                    <a:pt x="186" y="47"/>
                  </a:moveTo>
                  <a:cubicBezTo>
                    <a:pt x="185" y="47"/>
                    <a:pt x="183" y="46"/>
                    <a:pt x="182" y="46"/>
                  </a:cubicBezTo>
                  <a:cubicBezTo>
                    <a:pt x="148" y="23"/>
                    <a:pt x="67" y="15"/>
                    <a:pt x="10" y="38"/>
                  </a:cubicBezTo>
                  <a:cubicBezTo>
                    <a:pt x="7" y="39"/>
                    <a:pt x="3" y="37"/>
                    <a:pt x="1" y="34"/>
                  </a:cubicBezTo>
                  <a:cubicBezTo>
                    <a:pt x="0" y="30"/>
                    <a:pt x="1" y="26"/>
                    <a:pt x="5" y="25"/>
                  </a:cubicBezTo>
                  <a:cubicBezTo>
                    <a:pt x="67" y="0"/>
                    <a:pt x="152" y="10"/>
                    <a:pt x="190" y="34"/>
                  </a:cubicBezTo>
                  <a:cubicBezTo>
                    <a:pt x="193" y="36"/>
                    <a:pt x="194" y="40"/>
                    <a:pt x="192" y="44"/>
                  </a:cubicBezTo>
                  <a:cubicBezTo>
                    <a:pt x="190" y="46"/>
                    <a:pt x="188" y="47"/>
                    <a:pt x="186" y="47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84" name="Freeform 29"/>
            <p:cNvSpPr/>
            <p:nvPr/>
          </p:nvSpPr>
          <p:spPr bwMode="auto">
            <a:xfrm>
              <a:off x="2220142" y="2402306"/>
              <a:ext cx="165620" cy="37693"/>
            </a:xfrm>
            <a:custGeom>
              <a:avLst/>
              <a:gdLst>
                <a:gd name="T0" fmla="*/ 8 w 194"/>
                <a:gd name="T1" fmla="*/ 44 h 44"/>
                <a:gd name="T2" fmla="*/ 2 w 194"/>
                <a:gd name="T3" fmla="*/ 41 h 44"/>
                <a:gd name="T4" fmla="*/ 4 w 194"/>
                <a:gd name="T5" fmla="*/ 31 h 44"/>
                <a:gd name="T6" fmla="*/ 188 w 194"/>
                <a:gd name="T7" fmla="*/ 19 h 44"/>
                <a:gd name="T8" fmla="*/ 193 w 194"/>
                <a:gd name="T9" fmla="*/ 27 h 44"/>
                <a:gd name="T10" fmla="*/ 185 w 194"/>
                <a:gd name="T11" fmla="*/ 32 h 44"/>
                <a:gd name="T12" fmla="*/ 12 w 194"/>
                <a:gd name="T13" fmla="*/ 43 h 44"/>
                <a:gd name="T14" fmla="*/ 8 w 194"/>
                <a:gd name="T15" fmla="*/ 4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4" h="44">
                  <a:moveTo>
                    <a:pt x="8" y="44"/>
                  </a:moveTo>
                  <a:cubicBezTo>
                    <a:pt x="6" y="44"/>
                    <a:pt x="4" y="43"/>
                    <a:pt x="2" y="41"/>
                  </a:cubicBezTo>
                  <a:cubicBezTo>
                    <a:pt x="0" y="38"/>
                    <a:pt x="1" y="33"/>
                    <a:pt x="4" y="31"/>
                  </a:cubicBezTo>
                  <a:cubicBezTo>
                    <a:pt x="45" y="5"/>
                    <a:pt x="121" y="0"/>
                    <a:pt x="188" y="19"/>
                  </a:cubicBezTo>
                  <a:cubicBezTo>
                    <a:pt x="192" y="20"/>
                    <a:pt x="194" y="23"/>
                    <a:pt x="193" y="27"/>
                  </a:cubicBezTo>
                  <a:cubicBezTo>
                    <a:pt x="192" y="31"/>
                    <a:pt x="188" y="33"/>
                    <a:pt x="185" y="32"/>
                  </a:cubicBezTo>
                  <a:cubicBezTo>
                    <a:pt x="113" y="12"/>
                    <a:pt x="44" y="23"/>
                    <a:pt x="12" y="43"/>
                  </a:cubicBezTo>
                  <a:cubicBezTo>
                    <a:pt x="11" y="44"/>
                    <a:pt x="10" y="44"/>
                    <a:pt x="8" y="44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85" name="Freeform 30"/>
            <p:cNvSpPr/>
            <p:nvPr/>
          </p:nvSpPr>
          <p:spPr bwMode="auto">
            <a:xfrm>
              <a:off x="2220142" y="2447995"/>
              <a:ext cx="165620" cy="38835"/>
            </a:xfrm>
            <a:custGeom>
              <a:avLst/>
              <a:gdLst>
                <a:gd name="T0" fmla="*/ 8 w 194"/>
                <a:gd name="T1" fmla="*/ 45 h 45"/>
                <a:gd name="T2" fmla="*/ 2 w 194"/>
                <a:gd name="T3" fmla="*/ 42 h 45"/>
                <a:gd name="T4" fmla="*/ 5 w 194"/>
                <a:gd name="T5" fmla="*/ 32 h 45"/>
                <a:gd name="T6" fmla="*/ 189 w 194"/>
                <a:gd name="T7" fmla="*/ 19 h 45"/>
                <a:gd name="T8" fmla="*/ 193 w 194"/>
                <a:gd name="T9" fmla="*/ 28 h 45"/>
                <a:gd name="T10" fmla="*/ 185 w 194"/>
                <a:gd name="T11" fmla="*/ 33 h 45"/>
                <a:gd name="T12" fmla="*/ 12 w 194"/>
                <a:gd name="T13" fmla="*/ 44 h 45"/>
                <a:gd name="T14" fmla="*/ 8 w 194"/>
                <a:gd name="T1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4" h="45">
                  <a:moveTo>
                    <a:pt x="8" y="45"/>
                  </a:moveTo>
                  <a:cubicBezTo>
                    <a:pt x="6" y="45"/>
                    <a:pt x="4" y="44"/>
                    <a:pt x="2" y="42"/>
                  </a:cubicBezTo>
                  <a:cubicBezTo>
                    <a:pt x="0" y="38"/>
                    <a:pt x="1" y="34"/>
                    <a:pt x="5" y="32"/>
                  </a:cubicBezTo>
                  <a:cubicBezTo>
                    <a:pt x="45" y="6"/>
                    <a:pt x="121" y="0"/>
                    <a:pt x="189" y="19"/>
                  </a:cubicBezTo>
                  <a:cubicBezTo>
                    <a:pt x="192" y="20"/>
                    <a:pt x="194" y="24"/>
                    <a:pt x="193" y="28"/>
                  </a:cubicBezTo>
                  <a:cubicBezTo>
                    <a:pt x="192" y="32"/>
                    <a:pt x="189" y="34"/>
                    <a:pt x="185" y="33"/>
                  </a:cubicBezTo>
                  <a:cubicBezTo>
                    <a:pt x="113" y="13"/>
                    <a:pt x="44" y="23"/>
                    <a:pt x="12" y="44"/>
                  </a:cubicBezTo>
                  <a:cubicBezTo>
                    <a:pt x="11" y="44"/>
                    <a:pt x="10" y="45"/>
                    <a:pt x="8" y="45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86" name="Freeform 31"/>
            <p:cNvSpPr/>
            <p:nvPr/>
          </p:nvSpPr>
          <p:spPr bwMode="auto">
            <a:xfrm>
              <a:off x="2220142" y="2494825"/>
              <a:ext cx="165620" cy="38835"/>
            </a:xfrm>
            <a:custGeom>
              <a:avLst/>
              <a:gdLst>
                <a:gd name="T0" fmla="*/ 8 w 195"/>
                <a:gd name="T1" fmla="*/ 45 h 45"/>
                <a:gd name="T2" fmla="*/ 3 w 195"/>
                <a:gd name="T3" fmla="*/ 41 h 45"/>
                <a:gd name="T4" fmla="*/ 5 w 195"/>
                <a:gd name="T5" fmla="*/ 32 h 45"/>
                <a:gd name="T6" fmla="*/ 189 w 195"/>
                <a:gd name="T7" fmla="*/ 19 h 45"/>
                <a:gd name="T8" fmla="*/ 193 w 195"/>
                <a:gd name="T9" fmla="*/ 28 h 45"/>
                <a:gd name="T10" fmla="*/ 185 w 195"/>
                <a:gd name="T11" fmla="*/ 32 h 45"/>
                <a:gd name="T12" fmla="*/ 12 w 195"/>
                <a:gd name="T13" fmla="*/ 43 h 45"/>
                <a:gd name="T14" fmla="*/ 8 w 195"/>
                <a:gd name="T1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5" h="45">
                  <a:moveTo>
                    <a:pt x="8" y="45"/>
                  </a:moveTo>
                  <a:cubicBezTo>
                    <a:pt x="6" y="45"/>
                    <a:pt x="4" y="43"/>
                    <a:pt x="3" y="41"/>
                  </a:cubicBezTo>
                  <a:cubicBezTo>
                    <a:pt x="0" y="38"/>
                    <a:pt x="1" y="34"/>
                    <a:pt x="5" y="32"/>
                  </a:cubicBezTo>
                  <a:cubicBezTo>
                    <a:pt x="45" y="5"/>
                    <a:pt x="121" y="0"/>
                    <a:pt x="189" y="19"/>
                  </a:cubicBezTo>
                  <a:cubicBezTo>
                    <a:pt x="192" y="20"/>
                    <a:pt x="195" y="24"/>
                    <a:pt x="193" y="28"/>
                  </a:cubicBezTo>
                  <a:cubicBezTo>
                    <a:pt x="192" y="31"/>
                    <a:pt x="189" y="33"/>
                    <a:pt x="185" y="32"/>
                  </a:cubicBezTo>
                  <a:cubicBezTo>
                    <a:pt x="113" y="12"/>
                    <a:pt x="44" y="23"/>
                    <a:pt x="12" y="43"/>
                  </a:cubicBezTo>
                  <a:cubicBezTo>
                    <a:pt x="11" y="44"/>
                    <a:pt x="10" y="45"/>
                    <a:pt x="8" y="45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87" name="Freeform 32"/>
            <p:cNvSpPr/>
            <p:nvPr/>
          </p:nvSpPr>
          <p:spPr bwMode="auto">
            <a:xfrm>
              <a:off x="2220142" y="2540513"/>
              <a:ext cx="165620" cy="37693"/>
            </a:xfrm>
            <a:custGeom>
              <a:avLst/>
              <a:gdLst>
                <a:gd name="T0" fmla="*/ 8 w 195"/>
                <a:gd name="T1" fmla="*/ 45 h 45"/>
                <a:gd name="T2" fmla="*/ 3 w 195"/>
                <a:gd name="T3" fmla="*/ 42 h 45"/>
                <a:gd name="T4" fmla="*/ 5 w 195"/>
                <a:gd name="T5" fmla="*/ 32 h 45"/>
                <a:gd name="T6" fmla="*/ 189 w 195"/>
                <a:gd name="T7" fmla="*/ 20 h 45"/>
                <a:gd name="T8" fmla="*/ 194 w 195"/>
                <a:gd name="T9" fmla="*/ 28 h 45"/>
                <a:gd name="T10" fmla="*/ 185 w 195"/>
                <a:gd name="T11" fmla="*/ 33 h 45"/>
                <a:gd name="T12" fmla="*/ 12 w 195"/>
                <a:gd name="T13" fmla="*/ 44 h 45"/>
                <a:gd name="T14" fmla="*/ 8 w 195"/>
                <a:gd name="T1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5" h="45">
                  <a:moveTo>
                    <a:pt x="8" y="45"/>
                  </a:moveTo>
                  <a:cubicBezTo>
                    <a:pt x="6" y="45"/>
                    <a:pt x="4" y="44"/>
                    <a:pt x="3" y="42"/>
                  </a:cubicBezTo>
                  <a:cubicBezTo>
                    <a:pt x="0" y="39"/>
                    <a:pt x="1" y="34"/>
                    <a:pt x="5" y="32"/>
                  </a:cubicBezTo>
                  <a:cubicBezTo>
                    <a:pt x="38" y="11"/>
                    <a:pt x="118" y="0"/>
                    <a:pt x="189" y="20"/>
                  </a:cubicBezTo>
                  <a:cubicBezTo>
                    <a:pt x="192" y="21"/>
                    <a:pt x="195" y="25"/>
                    <a:pt x="194" y="28"/>
                  </a:cubicBezTo>
                  <a:cubicBezTo>
                    <a:pt x="192" y="32"/>
                    <a:pt x="189" y="34"/>
                    <a:pt x="185" y="33"/>
                  </a:cubicBezTo>
                  <a:cubicBezTo>
                    <a:pt x="120" y="15"/>
                    <a:pt x="43" y="24"/>
                    <a:pt x="12" y="44"/>
                  </a:cubicBezTo>
                  <a:cubicBezTo>
                    <a:pt x="11" y="45"/>
                    <a:pt x="10" y="45"/>
                    <a:pt x="8" y="45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88" name="Freeform 33"/>
            <p:cNvSpPr/>
            <p:nvPr/>
          </p:nvSpPr>
          <p:spPr bwMode="auto">
            <a:xfrm>
              <a:off x="2220142" y="2587344"/>
              <a:ext cx="165620" cy="38835"/>
            </a:xfrm>
            <a:custGeom>
              <a:avLst/>
              <a:gdLst>
                <a:gd name="T0" fmla="*/ 8 w 194"/>
                <a:gd name="T1" fmla="*/ 45 h 45"/>
                <a:gd name="T2" fmla="*/ 2 w 194"/>
                <a:gd name="T3" fmla="*/ 42 h 45"/>
                <a:gd name="T4" fmla="*/ 4 w 194"/>
                <a:gd name="T5" fmla="*/ 32 h 45"/>
                <a:gd name="T6" fmla="*/ 188 w 194"/>
                <a:gd name="T7" fmla="*/ 19 h 45"/>
                <a:gd name="T8" fmla="*/ 193 w 194"/>
                <a:gd name="T9" fmla="*/ 28 h 45"/>
                <a:gd name="T10" fmla="*/ 184 w 194"/>
                <a:gd name="T11" fmla="*/ 33 h 45"/>
                <a:gd name="T12" fmla="*/ 11 w 194"/>
                <a:gd name="T13" fmla="*/ 44 h 45"/>
                <a:gd name="T14" fmla="*/ 8 w 194"/>
                <a:gd name="T15" fmla="*/ 45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4" h="45">
                  <a:moveTo>
                    <a:pt x="8" y="45"/>
                  </a:moveTo>
                  <a:cubicBezTo>
                    <a:pt x="5" y="45"/>
                    <a:pt x="3" y="44"/>
                    <a:pt x="2" y="42"/>
                  </a:cubicBezTo>
                  <a:cubicBezTo>
                    <a:pt x="0" y="38"/>
                    <a:pt x="0" y="34"/>
                    <a:pt x="4" y="32"/>
                  </a:cubicBezTo>
                  <a:cubicBezTo>
                    <a:pt x="44" y="6"/>
                    <a:pt x="120" y="0"/>
                    <a:pt x="188" y="19"/>
                  </a:cubicBezTo>
                  <a:cubicBezTo>
                    <a:pt x="191" y="20"/>
                    <a:pt x="194" y="24"/>
                    <a:pt x="193" y="28"/>
                  </a:cubicBezTo>
                  <a:cubicBezTo>
                    <a:pt x="192" y="32"/>
                    <a:pt x="188" y="34"/>
                    <a:pt x="184" y="33"/>
                  </a:cubicBezTo>
                  <a:cubicBezTo>
                    <a:pt x="113" y="13"/>
                    <a:pt x="43" y="23"/>
                    <a:pt x="11" y="44"/>
                  </a:cubicBezTo>
                  <a:cubicBezTo>
                    <a:pt x="10" y="45"/>
                    <a:pt x="9" y="45"/>
                    <a:pt x="8" y="45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189" name="Freeform 34"/>
          <p:cNvSpPr>
            <a:spLocks noEditPoints="1"/>
          </p:cNvSpPr>
          <p:nvPr/>
        </p:nvSpPr>
        <p:spPr bwMode="auto">
          <a:xfrm>
            <a:off x="3376059" y="2941969"/>
            <a:ext cx="540266" cy="344948"/>
          </a:xfrm>
          <a:custGeom>
            <a:avLst/>
            <a:gdLst>
              <a:gd name="T0" fmla="*/ 631 w 632"/>
              <a:gd name="T1" fmla="*/ 150 h 405"/>
              <a:gd name="T2" fmla="*/ 623 w 632"/>
              <a:gd name="T3" fmla="*/ 142 h 405"/>
              <a:gd name="T4" fmla="*/ 14 w 632"/>
              <a:gd name="T5" fmla="*/ 1 h 405"/>
              <a:gd name="T6" fmla="*/ 3 w 632"/>
              <a:gd name="T7" fmla="*/ 6 h 405"/>
              <a:gd name="T8" fmla="*/ 4 w 632"/>
              <a:gd name="T9" fmla="*/ 19 h 405"/>
              <a:gd name="T10" fmla="*/ 325 w 632"/>
              <a:gd name="T11" fmla="*/ 401 h 405"/>
              <a:gd name="T12" fmla="*/ 333 w 632"/>
              <a:gd name="T13" fmla="*/ 405 h 405"/>
              <a:gd name="T14" fmla="*/ 340 w 632"/>
              <a:gd name="T15" fmla="*/ 402 h 405"/>
              <a:gd name="T16" fmla="*/ 627 w 632"/>
              <a:gd name="T17" fmla="*/ 161 h 405"/>
              <a:gd name="T18" fmla="*/ 631 w 632"/>
              <a:gd name="T19" fmla="*/ 150 h 405"/>
              <a:gd name="T20" fmla="*/ 335 w 632"/>
              <a:gd name="T21" fmla="*/ 378 h 405"/>
              <a:gd name="T22" fmla="*/ 303 w 632"/>
              <a:gd name="T23" fmla="*/ 341 h 405"/>
              <a:gd name="T24" fmla="*/ 324 w 632"/>
              <a:gd name="T25" fmla="*/ 323 h 405"/>
              <a:gd name="T26" fmla="*/ 325 w 632"/>
              <a:gd name="T27" fmla="*/ 311 h 405"/>
              <a:gd name="T28" fmla="*/ 312 w 632"/>
              <a:gd name="T29" fmla="*/ 310 h 405"/>
              <a:gd name="T30" fmla="*/ 292 w 632"/>
              <a:gd name="T31" fmla="*/ 327 h 405"/>
              <a:gd name="T32" fmla="*/ 258 w 632"/>
              <a:gd name="T33" fmla="*/ 287 h 405"/>
              <a:gd name="T34" fmla="*/ 269 w 632"/>
              <a:gd name="T35" fmla="*/ 277 h 405"/>
              <a:gd name="T36" fmla="*/ 270 w 632"/>
              <a:gd name="T37" fmla="*/ 265 h 405"/>
              <a:gd name="T38" fmla="*/ 258 w 632"/>
              <a:gd name="T39" fmla="*/ 264 h 405"/>
              <a:gd name="T40" fmla="*/ 247 w 632"/>
              <a:gd name="T41" fmla="*/ 274 h 405"/>
              <a:gd name="T42" fmla="*/ 212 w 632"/>
              <a:gd name="T43" fmla="*/ 233 h 405"/>
              <a:gd name="T44" fmla="*/ 233 w 632"/>
              <a:gd name="T45" fmla="*/ 215 h 405"/>
              <a:gd name="T46" fmla="*/ 234 w 632"/>
              <a:gd name="T47" fmla="*/ 204 h 405"/>
              <a:gd name="T48" fmla="*/ 223 w 632"/>
              <a:gd name="T49" fmla="*/ 203 h 405"/>
              <a:gd name="T50" fmla="*/ 202 w 632"/>
              <a:gd name="T51" fmla="*/ 221 h 405"/>
              <a:gd name="T52" fmla="*/ 167 w 632"/>
              <a:gd name="T53" fmla="*/ 180 h 405"/>
              <a:gd name="T54" fmla="*/ 179 w 632"/>
              <a:gd name="T55" fmla="*/ 170 h 405"/>
              <a:gd name="T56" fmla="*/ 180 w 632"/>
              <a:gd name="T57" fmla="*/ 158 h 405"/>
              <a:gd name="T58" fmla="*/ 168 w 632"/>
              <a:gd name="T59" fmla="*/ 157 h 405"/>
              <a:gd name="T60" fmla="*/ 156 w 632"/>
              <a:gd name="T61" fmla="*/ 166 h 405"/>
              <a:gd name="T62" fmla="*/ 122 w 632"/>
              <a:gd name="T63" fmla="*/ 125 h 405"/>
              <a:gd name="T64" fmla="*/ 142 w 632"/>
              <a:gd name="T65" fmla="*/ 108 h 405"/>
              <a:gd name="T66" fmla="*/ 143 w 632"/>
              <a:gd name="T67" fmla="*/ 97 h 405"/>
              <a:gd name="T68" fmla="*/ 132 w 632"/>
              <a:gd name="T69" fmla="*/ 96 h 405"/>
              <a:gd name="T70" fmla="*/ 112 w 632"/>
              <a:gd name="T71" fmla="*/ 113 h 405"/>
              <a:gd name="T72" fmla="*/ 42 w 632"/>
              <a:gd name="T73" fmla="*/ 30 h 405"/>
              <a:gd name="T74" fmla="*/ 596 w 632"/>
              <a:gd name="T75" fmla="*/ 158 h 405"/>
              <a:gd name="T76" fmla="*/ 335 w 632"/>
              <a:gd name="T77" fmla="*/ 378 h 405"/>
              <a:gd name="T78" fmla="*/ 339 w 632"/>
              <a:gd name="T79" fmla="*/ 276 h 405"/>
              <a:gd name="T80" fmla="*/ 348 w 632"/>
              <a:gd name="T81" fmla="*/ 280 h 405"/>
              <a:gd name="T82" fmla="*/ 355 w 632"/>
              <a:gd name="T83" fmla="*/ 277 h 405"/>
              <a:gd name="T84" fmla="*/ 450 w 632"/>
              <a:gd name="T85" fmla="*/ 197 h 405"/>
              <a:gd name="T86" fmla="*/ 453 w 632"/>
              <a:gd name="T87" fmla="*/ 186 h 405"/>
              <a:gd name="T88" fmla="*/ 445 w 632"/>
              <a:gd name="T89" fmla="*/ 178 h 405"/>
              <a:gd name="T90" fmla="*/ 251 w 632"/>
              <a:gd name="T91" fmla="*/ 141 h 405"/>
              <a:gd name="T92" fmla="*/ 240 w 632"/>
              <a:gd name="T93" fmla="*/ 146 h 405"/>
              <a:gd name="T94" fmla="*/ 241 w 632"/>
              <a:gd name="T95" fmla="*/ 158 h 405"/>
              <a:gd name="T96" fmla="*/ 339 w 632"/>
              <a:gd name="T97" fmla="*/ 276 h 405"/>
              <a:gd name="T98" fmla="*/ 418 w 632"/>
              <a:gd name="T99" fmla="*/ 195 h 405"/>
              <a:gd name="T100" fmla="*/ 349 w 632"/>
              <a:gd name="T101" fmla="*/ 253 h 405"/>
              <a:gd name="T102" fmla="*/ 278 w 632"/>
              <a:gd name="T103" fmla="*/ 168 h 405"/>
              <a:gd name="T104" fmla="*/ 418 w 632"/>
              <a:gd name="T105" fmla="*/ 195 h 4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632" h="405">
                <a:moveTo>
                  <a:pt x="631" y="150"/>
                </a:moveTo>
                <a:cubicBezTo>
                  <a:pt x="630" y="146"/>
                  <a:pt x="627" y="142"/>
                  <a:pt x="623" y="142"/>
                </a:cubicBezTo>
                <a:cubicBezTo>
                  <a:pt x="14" y="1"/>
                  <a:pt x="14" y="1"/>
                  <a:pt x="14" y="1"/>
                </a:cubicBezTo>
                <a:cubicBezTo>
                  <a:pt x="10" y="0"/>
                  <a:pt x="5" y="2"/>
                  <a:pt x="3" y="6"/>
                </a:cubicBezTo>
                <a:cubicBezTo>
                  <a:pt x="0" y="10"/>
                  <a:pt x="1" y="16"/>
                  <a:pt x="4" y="19"/>
                </a:cubicBezTo>
                <a:cubicBezTo>
                  <a:pt x="325" y="401"/>
                  <a:pt x="325" y="401"/>
                  <a:pt x="325" y="401"/>
                </a:cubicBezTo>
                <a:cubicBezTo>
                  <a:pt x="327" y="403"/>
                  <a:pt x="330" y="405"/>
                  <a:pt x="333" y="405"/>
                </a:cubicBezTo>
                <a:cubicBezTo>
                  <a:pt x="336" y="405"/>
                  <a:pt x="338" y="404"/>
                  <a:pt x="340" y="402"/>
                </a:cubicBezTo>
                <a:cubicBezTo>
                  <a:pt x="627" y="161"/>
                  <a:pt x="627" y="161"/>
                  <a:pt x="627" y="161"/>
                </a:cubicBezTo>
                <a:cubicBezTo>
                  <a:pt x="630" y="158"/>
                  <a:pt x="632" y="154"/>
                  <a:pt x="631" y="150"/>
                </a:cubicBezTo>
                <a:close/>
                <a:moveTo>
                  <a:pt x="335" y="378"/>
                </a:moveTo>
                <a:cubicBezTo>
                  <a:pt x="303" y="341"/>
                  <a:pt x="303" y="341"/>
                  <a:pt x="303" y="341"/>
                </a:cubicBezTo>
                <a:cubicBezTo>
                  <a:pt x="324" y="323"/>
                  <a:pt x="324" y="323"/>
                  <a:pt x="324" y="323"/>
                </a:cubicBezTo>
                <a:cubicBezTo>
                  <a:pt x="327" y="320"/>
                  <a:pt x="328" y="315"/>
                  <a:pt x="325" y="311"/>
                </a:cubicBezTo>
                <a:cubicBezTo>
                  <a:pt x="322" y="307"/>
                  <a:pt x="316" y="307"/>
                  <a:pt x="312" y="310"/>
                </a:cubicBezTo>
                <a:cubicBezTo>
                  <a:pt x="292" y="327"/>
                  <a:pt x="292" y="327"/>
                  <a:pt x="292" y="327"/>
                </a:cubicBezTo>
                <a:cubicBezTo>
                  <a:pt x="258" y="287"/>
                  <a:pt x="258" y="287"/>
                  <a:pt x="258" y="287"/>
                </a:cubicBezTo>
                <a:cubicBezTo>
                  <a:pt x="269" y="277"/>
                  <a:pt x="269" y="277"/>
                  <a:pt x="269" y="277"/>
                </a:cubicBezTo>
                <a:cubicBezTo>
                  <a:pt x="273" y="274"/>
                  <a:pt x="273" y="269"/>
                  <a:pt x="270" y="265"/>
                </a:cubicBezTo>
                <a:cubicBezTo>
                  <a:pt x="267" y="261"/>
                  <a:pt x="262" y="261"/>
                  <a:pt x="258" y="264"/>
                </a:cubicBezTo>
                <a:cubicBezTo>
                  <a:pt x="247" y="274"/>
                  <a:pt x="247" y="274"/>
                  <a:pt x="247" y="274"/>
                </a:cubicBezTo>
                <a:cubicBezTo>
                  <a:pt x="212" y="233"/>
                  <a:pt x="212" y="233"/>
                  <a:pt x="212" y="233"/>
                </a:cubicBezTo>
                <a:cubicBezTo>
                  <a:pt x="233" y="215"/>
                  <a:pt x="233" y="215"/>
                  <a:pt x="233" y="215"/>
                </a:cubicBezTo>
                <a:cubicBezTo>
                  <a:pt x="236" y="212"/>
                  <a:pt x="236" y="207"/>
                  <a:pt x="234" y="204"/>
                </a:cubicBezTo>
                <a:cubicBezTo>
                  <a:pt x="231" y="201"/>
                  <a:pt x="226" y="200"/>
                  <a:pt x="223" y="203"/>
                </a:cubicBezTo>
                <a:cubicBezTo>
                  <a:pt x="202" y="221"/>
                  <a:pt x="202" y="221"/>
                  <a:pt x="202" y="221"/>
                </a:cubicBezTo>
                <a:cubicBezTo>
                  <a:pt x="167" y="180"/>
                  <a:pt x="167" y="180"/>
                  <a:pt x="167" y="180"/>
                </a:cubicBezTo>
                <a:cubicBezTo>
                  <a:pt x="179" y="170"/>
                  <a:pt x="179" y="170"/>
                  <a:pt x="179" y="170"/>
                </a:cubicBezTo>
                <a:cubicBezTo>
                  <a:pt x="183" y="167"/>
                  <a:pt x="183" y="161"/>
                  <a:pt x="180" y="158"/>
                </a:cubicBezTo>
                <a:cubicBezTo>
                  <a:pt x="177" y="154"/>
                  <a:pt x="171" y="154"/>
                  <a:pt x="168" y="157"/>
                </a:cubicBezTo>
                <a:cubicBezTo>
                  <a:pt x="156" y="166"/>
                  <a:pt x="156" y="166"/>
                  <a:pt x="156" y="166"/>
                </a:cubicBezTo>
                <a:cubicBezTo>
                  <a:pt x="122" y="125"/>
                  <a:pt x="122" y="125"/>
                  <a:pt x="122" y="125"/>
                </a:cubicBezTo>
                <a:cubicBezTo>
                  <a:pt x="142" y="108"/>
                  <a:pt x="142" y="108"/>
                  <a:pt x="142" y="108"/>
                </a:cubicBezTo>
                <a:cubicBezTo>
                  <a:pt x="146" y="105"/>
                  <a:pt x="146" y="100"/>
                  <a:pt x="143" y="97"/>
                </a:cubicBezTo>
                <a:cubicBezTo>
                  <a:pt x="141" y="94"/>
                  <a:pt x="136" y="93"/>
                  <a:pt x="132" y="96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42" y="30"/>
                  <a:pt x="42" y="30"/>
                  <a:pt x="42" y="30"/>
                </a:cubicBezTo>
                <a:cubicBezTo>
                  <a:pt x="596" y="158"/>
                  <a:pt x="596" y="158"/>
                  <a:pt x="596" y="158"/>
                </a:cubicBezTo>
                <a:lnTo>
                  <a:pt x="335" y="378"/>
                </a:lnTo>
                <a:close/>
                <a:moveTo>
                  <a:pt x="339" y="276"/>
                </a:moveTo>
                <a:cubicBezTo>
                  <a:pt x="342" y="278"/>
                  <a:pt x="345" y="280"/>
                  <a:pt x="348" y="280"/>
                </a:cubicBezTo>
                <a:cubicBezTo>
                  <a:pt x="350" y="280"/>
                  <a:pt x="353" y="279"/>
                  <a:pt x="355" y="277"/>
                </a:cubicBezTo>
                <a:cubicBezTo>
                  <a:pt x="450" y="197"/>
                  <a:pt x="450" y="197"/>
                  <a:pt x="450" y="197"/>
                </a:cubicBezTo>
                <a:cubicBezTo>
                  <a:pt x="453" y="195"/>
                  <a:pt x="454" y="190"/>
                  <a:pt x="453" y="186"/>
                </a:cubicBezTo>
                <a:cubicBezTo>
                  <a:pt x="452" y="182"/>
                  <a:pt x="449" y="179"/>
                  <a:pt x="445" y="178"/>
                </a:cubicBezTo>
                <a:cubicBezTo>
                  <a:pt x="251" y="141"/>
                  <a:pt x="251" y="141"/>
                  <a:pt x="251" y="141"/>
                </a:cubicBezTo>
                <a:cubicBezTo>
                  <a:pt x="247" y="140"/>
                  <a:pt x="242" y="142"/>
                  <a:pt x="240" y="146"/>
                </a:cubicBezTo>
                <a:cubicBezTo>
                  <a:pt x="237" y="150"/>
                  <a:pt x="238" y="155"/>
                  <a:pt x="241" y="158"/>
                </a:cubicBezTo>
                <a:lnTo>
                  <a:pt x="339" y="276"/>
                </a:lnTo>
                <a:close/>
                <a:moveTo>
                  <a:pt x="418" y="195"/>
                </a:moveTo>
                <a:cubicBezTo>
                  <a:pt x="349" y="253"/>
                  <a:pt x="349" y="253"/>
                  <a:pt x="349" y="253"/>
                </a:cubicBezTo>
                <a:cubicBezTo>
                  <a:pt x="278" y="168"/>
                  <a:pt x="278" y="168"/>
                  <a:pt x="278" y="168"/>
                </a:cubicBezTo>
                <a:lnTo>
                  <a:pt x="418" y="195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4226243" y="1251300"/>
            <a:ext cx="330851" cy="562028"/>
            <a:chOff x="324355" y="832717"/>
            <a:chExt cx="627063" cy="1065213"/>
          </a:xfrm>
          <a:noFill/>
        </p:grpSpPr>
        <p:sp>
          <p:nvSpPr>
            <p:cNvPr id="155" name="Freeform 9"/>
            <p:cNvSpPr/>
            <p:nvPr/>
          </p:nvSpPr>
          <p:spPr bwMode="auto">
            <a:xfrm>
              <a:off x="324355" y="1420092"/>
              <a:ext cx="627063" cy="477838"/>
            </a:xfrm>
            <a:custGeom>
              <a:avLst/>
              <a:gdLst>
                <a:gd name="T0" fmla="*/ 166 w 167"/>
                <a:gd name="T1" fmla="*/ 39 h 127"/>
                <a:gd name="T2" fmla="*/ 129 w 167"/>
                <a:gd name="T3" fmla="*/ 0 h 127"/>
                <a:gd name="T4" fmla="*/ 93 w 167"/>
                <a:gd name="T5" fmla="*/ 60 h 127"/>
                <a:gd name="T6" fmla="*/ 88 w 167"/>
                <a:gd name="T7" fmla="*/ 33 h 127"/>
                <a:gd name="T8" fmla="*/ 93 w 167"/>
                <a:gd name="T9" fmla="*/ 24 h 127"/>
                <a:gd name="T10" fmla="*/ 83 w 167"/>
                <a:gd name="T11" fmla="*/ 14 h 127"/>
                <a:gd name="T12" fmla="*/ 73 w 167"/>
                <a:gd name="T13" fmla="*/ 24 h 127"/>
                <a:gd name="T14" fmla="*/ 78 w 167"/>
                <a:gd name="T15" fmla="*/ 33 h 127"/>
                <a:gd name="T16" fmla="*/ 73 w 167"/>
                <a:gd name="T17" fmla="*/ 60 h 127"/>
                <a:gd name="T18" fmla="*/ 38 w 167"/>
                <a:gd name="T19" fmla="*/ 0 h 127"/>
                <a:gd name="T20" fmla="*/ 0 w 167"/>
                <a:gd name="T21" fmla="*/ 39 h 127"/>
                <a:gd name="T22" fmla="*/ 0 w 167"/>
                <a:gd name="T23" fmla="*/ 39 h 127"/>
                <a:gd name="T24" fmla="*/ 0 w 167"/>
                <a:gd name="T25" fmla="*/ 127 h 127"/>
                <a:gd name="T26" fmla="*/ 167 w 167"/>
                <a:gd name="T27" fmla="*/ 127 h 127"/>
                <a:gd name="T28" fmla="*/ 167 w 167"/>
                <a:gd name="T29" fmla="*/ 39 h 127"/>
                <a:gd name="T30" fmla="*/ 166 w 167"/>
                <a:gd name="T31" fmla="*/ 39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67" h="127">
                  <a:moveTo>
                    <a:pt x="166" y="39"/>
                  </a:moveTo>
                  <a:cubicBezTo>
                    <a:pt x="163" y="23"/>
                    <a:pt x="149" y="8"/>
                    <a:pt x="129" y="0"/>
                  </a:cubicBezTo>
                  <a:cubicBezTo>
                    <a:pt x="93" y="60"/>
                    <a:pt x="93" y="60"/>
                    <a:pt x="93" y="60"/>
                  </a:cubicBezTo>
                  <a:cubicBezTo>
                    <a:pt x="88" y="33"/>
                    <a:pt x="88" y="33"/>
                    <a:pt x="88" y="33"/>
                  </a:cubicBezTo>
                  <a:cubicBezTo>
                    <a:pt x="91" y="31"/>
                    <a:pt x="93" y="28"/>
                    <a:pt x="93" y="24"/>
                  </a:cubicBezTo>
                  <a:cubicBezTo>
                    <a:pt x="93" y="19"/>
                    <a:pt x="89" y="14"/>
                    <a:pt x="83" y="14"/>
                  </a:cubicBezTo>
                  <a:cubicBezTo>
                    <a:pt x="77" y="14"/>
                    <a:pt x="73" y="19"/>
                    <a:pt x="73" y="24"/>
                  </a:cubicBezTo>
                  <a:cubicBezTo>
                    <a:pt x="73" y="28"/>
                    <a:pt x="75" y="31"/>
                    <a:pt x="78" y="33"/>
                  </a:cubicBezTo>
                  <a:cubicBezTo>
                    <a:pt x="73" y="60"/>
                    <a:pt x="73" y="60"/>
                    <a:pt x="73" y="6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17" y="8"/>
                    <a:pt x="3" y="23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127"/>
                    <a:pt x="0" y="127"/>
                    <a:pt x="0" y="127"/>
                  </a:cubicBezTo>
                  <a:cubicBezTo>
                    <a:pt x="167" y="127"/>
                    <a:pt x="167" y="127"/>
                    <a:pt x="167" y="127"/>
                  </a:cubicBezTo>
                  <a:cubicBezTo>
                    <a:pt x="167" y="39"/>
                    <a:pt x="167" y="39"/>
                    <a:pt x="167" y="39"/>
                  </a:cubicBezTo>
                  <a:lnTo>
                    <a:pt x="166" y="39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56" name="Freeform 10"/>
            <p:cNvSpPr>
              <a:spLocks noEditPoints="1"/>
            </p:cNvSpPr>
            <p:nvPr/>
          </p:nvSpPr>
          <p:spPr bwMode="auto">
            <a:xfrm>
              <a:off x="443418" y="881929"/>
              <a:ext cx="382588" cy="538163"/>
            </a:xfrm>
            <a:custGeom>
              <a:avLst/>
              <a:gdLst>
                <a:gd name="T0" fmla="*/ 0 w 102"/>
                <a:gd name="T1" fmla="*/ 87 h 143"/>
                <a:gd name="T2" fmla="*/ 10 w 102"/>
                <a:gd name="T3" fmla="*/ 101 h 143"/>
                <a:gd name="T4" fmla="*/ 51 w 102"/>
                <a:gd name="T5" fmla="*/ 143 h 143"/>
                <a:gd name="T6" fmla="*/ 91 w 102"/>
                <a:gd name="T7" fmla="*/ 101 h 143"/>
                <a:gd name="T8" fmla="*/ 92 w 102"/>
                <a:gd name="T9" fmla="*/ 101 h 143"/>
                <a:gd name="T10" fmla="*/ 102 w 102"/>
                <a:gd name="T11" fmla="*/ 87 h 143"/>
                <a:gd name="T12" fmla="*/ 94 w 102"/>
                <a:gd name="T13" fmla="*/ 75 h 143"/>
                <a:gd name="T14" fmla="*/ 95 w 102"/>
                <a:gd name="T15" fmla="*/ 42 h 143"/>
                <a:gd name="T16" fmla="*/ 97 w 102"/>
                <a:gd name="T17" fmla="*/ 42 h 143"/>
                <a:gd name="T18" fmla="*/ 97 w 102"/>
                <a:gd name="T19" fmla="*/ 0 h 143"/>
                <a:gd name="T20" fmla="*/ 3 w 102"/>
                <a:gd name="T21" fmla="*/ 0 h 143"/>
                <a:gd name="T22" fmla="*/ 3 w 102"/>
                <a:gd name="T23" fmla="*/ 42 h 143"/>
                <a:gd name="T24" fmla="*/ 4 w 102"/>
                <a:gd name="T25" fmla="*/ 42 h 143"/>
                <a:gd name="T26" fmla="*/ 6 w 102"/>
                <a:gd name="T27" fmla="*/ 76 h 143"/>
                <a:gd name="T28" fmla="*/ 6 w 102"/>
                <a:gd name="T29" fmla="*/ 76 h 143"/>
                <a:gd name="T30" fmla="*/ 0 w 102"/>
                <a:gd name="T31" fmla="*/ 87 h 143"/>
                <a:gd name="T32" fmla="*/ 11 w 102"/>
                <a:gd name="T33" fmla="*/ 77 h 143"/>
                <a:gd name="T34" fmla="*/ 11 w 102"/>
                <a:gd name="T35" fmla="*/ 77 h 143"/>
                <a:gd name="T36" fmla="*/ 12 w 102"/>
                <a:gd name="T37" fmla="*/ 77 h 143"/>
                <a:gd name="T38" fmla="*/ 12 w 102"/>
                <a:gd name="T39" fmla="*/ 74 h 143"/>
                <a:gd name="T40" fmla="*/ 15 w 102"/>
                <a:gd name="T41" fmla="*/ 57 h 143"/>
                <a:gd name="T42" fmla="*/ 19 w 102"/>
                <a:gd name="T43" fmla="*/ 52 h 143"/>
                <a:gd name="T44" fmla="*/ 61 w 102"/>
                <a:gd name="T45" fmla="*/ 42 h 143"/>
                <a:gd name="T46" fmla="*/ 78 w 102"/>
                <a:gd name="T47" fmla="*/ 42 h 143"/>
                <a:gd name="T48" fmla="*/ 88 w 102"/>
                <a:gd name="T49" fmla="*/ 78 h 143"/>
                <a:gd name="T50" fmla="*/ 88 w 102"/>
                <a:gd name="T51" fmla="*/ 78 h 143"/>
                <a:gd name="T52" fmla="*/ 91 w 102"/>
                <a:gd name="T53" fmla="*/ 77 h 143"/>
                <a:gd name="T54" fmla="*/ 92 w 102"/>
                <a:gd name="T55" fmla="*/ 77 h 143"/>
                <a:gd name="T56" fmla="*/ 97 w 102"/>
                <a:gd name="T57" fmla="*/ 80 h 143"/>
                <a:gd name="T58" fmla="*/ 99 w 102"/>
                <a:gd name="T59" fmla="*/ 87 h 143"/>
                <a:gd name="T60" fmla="*/ 97 w 102"/>
                <a:gd name="T61" fmla="*/ 95 h 143"/>
                <a:gd name="T62" fmla="*/ 92 w 102"/>
                <a:gd name="T63" fmla="*/ 98 h 143"/>
                <a:gd name="T64" fmla="*/ 91 w 102"/>
                <a:gd name="T65" fmla="*/ 98 h 143"/>
                <a:gd name="T66" fmla="*/ 89 w 102"/>
                <a:gd name="T67" fmla="*/ 98 h 143"/>
                <a:gd name="T68" fmla="*/ 88 w 102"/>
                <a:gd name="T69" fmla="*/ 100 h 143"/>
                <a:gd name="T70" fmla="*/ 75 w 102"/>
                <a:gd name="T71" fmla="*/ 129 h 143"/>
                <a:gd name="T72" fmla="*/ 64 w 102"/>
                <a:gd name="T73" fmla="*/ 137 h 143"/>
                <a:gd name="T74" fmla="*/ 51 w 102"/>
                <a:gd name="T75" fmla="*/ 140 h 143"/>
                <a:gd name="T76" fmla="*/ 38 w 102"/>
                <a:gd name="T77" fmla="*/ 137 h 143"/>
                <a:gd name="T78" fmla="*/ 26 w 102"/>
                <a:gd name="T79" fmla="*/ 129 h 143"/>
                <a:gd name="T80" fmla="*/ 13 w 102"/>
                <a:gd name="T81" fmla="*/ 100 h 143"/>
                <a:gd name="T82" fmla="*/ 13 w 102"/>
                <a:gd name="T83" fmla="*/ 98 h 143"/>
                <a:gd name="T84" fmla="*/ 10 w 102"/>
                <a:gd name="T85" fmla="*/ 98 h 143"/>
                <a:gd name="T86" fmla="*/ 3 w 102"/>
                <a:gd name="T87" fmla="*/ 87 h 143"/>
                <a:gd name="T88" fmla="*/ 6 w 102"/>
                <a:gd name="T89" fmla="*/ 80 h 143"/>
                <a:gd name="T90" fmla="*/ 11 w 102"/>
                <a:gd name="T91" fmla="*/ 77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02" h="143">
                  <a:moveTo>
                    <a:pt x="0" y="87"/>
                  </a:moveTo>
                  <a:cubicBezTo>
                    <a:pt x="0" y="95"/>
                    <a:pt x="5" y="100"/>
                    <a:pt x="10" y="101"/>
                  </a:cubicBezTo>
                  <a:cubicBezTo>
                    <a:pt x="14" y="125"/>
                    <a:pt x="31" y="143"/>
                    <a:pt x="51" y="143"/>
                  </a:cubicBezTo>
                  <a:cubicBezTo>
                    <a:pt x="71" y="143"/>
                    <a:pt x="87" y="125"/>
                    <a:pt x="91" y="101"/>
                  </a:cubicBezTo>
                  <a:cubicBezTo>
                    <a:pt x="92" y="101"/>
                    <a:pt x="92" y="101"/>
                    <a:pt x="92" y="101"/>
                  </a:cubicBezTo>
                  <a:cubicBezTo>
                    <a:pt x="98" y="101"/>
                    <a:pt x="102" y="95"/>
                    <a:pt x="102" y="87"/>
                  </a:cubicBezTo>
                  <a:cubicBezTo>
                    <a:pt x="102" y="81"/>
                    <a:pt x="99" y="76"/>
                    <a:pt x="94" y="75"/>
                  </a:cubicBezTo>
                  <a:cubicBezTo>
                    <a:pt x="94" y="75"/>
                    <a:pt x="99" y="57"/>
                    <a:pt x="95" y="42"/>
                  </a:cubicBezTo>
                  <a:cubicBezTo>
                    <a:pt x="97" y="42"/>
                    <a:pt x="97" y="42"/>
                    <a:pt x="97" y="42"/>
                  </a:cubicBezTo>
                  <a:cubicBezTo>
                    <a:pt x="97" y="0"/>
                    <a:pt x="97" y="0"/>
                    <a:pt x="97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3" y="42"/>
                    <a:pt x="3" y="42"/>
                    <a:pt x="3" y="42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0" y="58"/>
                    <a:pt x="6" y="76"/>
                    <a:pt x="6" y="76"/>
                  </a:cubicBezTo>
                  <a:cubicBezTo>
                    <a:pt x="6" y="76"/>
                    <a:pt x="6" y="76"/>
                    <a:pt x="6" y="76"/>
                  </a:cubicBezTo>
                  <a:cubicBezTo>
                    <a:pt x="3" y="78"/>
                    <a:pt x="0" y="82"/>
                    <a:pt x="0" y="87"/>
                  </a:cubicBezTo>
                  <a:close/>
                  <a:moveTo>
                    <a:pt x="11" y="77"/>
                  </a:moveTo>
                  <a:cubicBezTo>
                    <a:pt x="11" y="77"/>
                    <a:pt x="11" y="77"/>
                    <a:pt x="11" y="77"/>
                  </a:cubicBezTo>
                  <a:cubicBezTo>
                    <a:pt x="12" y="77"/>
                    <a:pt x="12" y="77"/>
                    <a:pt x="12" y="77"/>
                  </a:cubicBezTo>
                  <a:cubicBezTo>
                    <a:pt x="12" y="74"/>
                    <a:pt x="12" y="74"/>
                    <a:pt x="12" y="74"/>
                  </a:cubicBezTo>
                  <a:cubicBezTo>
                    <a:pt x="15" y="57"/>
                    <a:pt x="15" y="57"/>
                    <a:pt x="15" y="57"/>
                  </a:cubicBezTo>
                  <a:cubicBezTo>
                    <a:pt x="17" y="54"/>
                    <a:pt x="19" y="52"/>
                    <a:pt x="19" y="52"/>
                  </a:cubicBezTo>
                  <a:cubicBezTo>
                    <a:pt x="38" y="53"/>
                    <a:pt x="54" y="46"/>
                    <a:pt x="61" y="42"/>
                  </a:cubicBezTo>
                  <a:cubicBezTo>
                    <a:pt x="78" y="42"/>
                    <a:pt x="78" y="42"/>
                    <a:pt x="78" y="42"/>
                  </a:cubicBezTo>
                  <a:cubicBezTo>
                    <a:pt x="85" y="53"/>
                    <a:pt x="88" y="78"/>
                    <a:pt x="88" y="78"/>
                  </a:cubicBezTo>
                  <a:cubicBezTo>
                    <a:pt x="88" y="78"/>
                    <a:pt x="88" y="78"/>
                    <a:pt x="88" y="78"/>
                  </a:cubicBezTo>
                  <a:cubicBezTo>
                    <a:pt x="91" y="77"/>
                    <a:pt x="91" y="77"/>
                    <a:pt x="91" y="77"/>
                  </a:cubicBezTo>
                  <a:cubicBezTo>
                    <a:pt x="91" y="77"/>
                    <a:pt x="91" y="77"/>
                    <a:pt x="92" y="77"/>
                  </a:cubicBezTo>
                  <a:cubicBezTo>
                    <a:pt x="94" y="77"/>
                    <a:pt x="96" y="78"/>
                    <a:pt x="97" y="80"/>
                  </a:cubicBezTo>
                  <a:cubicBezTo>
                    <a:pt x="99" y="82"/>
                    <a:pt x="99" y="85"/>
                    <a:pt x="99" y="87"/>
                  </a:cubicBezTo>
                  <a:cubicBezTo>
                    <a:pt x="99" y="90"/>
                    <a:pt x="99" y="93"/>
                    <a:pt x="97" y="95"/>
                  </a:cubicBezTo>
                  <a:cubicBezTo>
                    <a:pt x="96" y="97"/>
                    <a:pt x="94" y="98"/>
                    <a:pt x="92" y="98"/>
                  </a:cubicBezTo>
                  <a:cubicBezTo>
                    <a:pt x="91" y="98"/>
                    <a:pt x="91" y="98"/>
                    <a:pt x="91" y="98"/>
                  </a:cubicBezTo>
                  <a:cubicBezTo>
                    <a:pt x="89" y="98"/>
                    <a:pt x="89" y="98"/>
                    <a:pt x="89" y="98"/>
                  </a:cubicBezTo>
                  <a:cubicBezTo>
                    <a:pt x="88" y="100"/>
                    <a:pt x="88" y="100"/>
                    <a:pt x="88" y="100"/>
                  </a:cubicBezTo>
                  <a:cubicBezTo>
                    <a:pt x="87" y="111"/>
                    <a:pt x="82" y="122"/>
                    <a:pt x="75" y="129"/>
                  </a:cubicBezTo>
                  <a:cubicBezTo>
                    <a:pt x="72" y="133"/>
                    <a:pt x="68" y="135"/>
                    <a:pt x="64" y="137"/>
                  </a:cubicBezTo>
                  <a:cubicBezTo>
                    <a:pt x="60" y="139"/>
                    <a:pt x="55" y="140"/>
                    <a:pt x="51" y="140"/>
                  </a:cubicBezTo>
                  <a:cubicBezTo>
                    <a:pt x="46" y="140"/>
                    <a:pt x="42" y="139"/>
                    <a:pt x="38" y="137"/>
                  </a:cubicBezTo>
                  <a:cubicBezTo>
                    <a:pt x="34" y="135"/>
                    <a:pt x="30" y="133"/>
                    <a:pt x="26" y="129"/>
                  </a:cubicBezTo>
                  <a:cubicBezTo>
                    <a:pt x="20" y="122"/>
                    <a:pt x="15" y="111"/>
                    <a:pt x="13" y="100"/>
                  </a:cubicBezTo>
                  <a:cubicBezTo>
                    <a:pt x="13" y="98"/>
                    <a:pt x="13" y="98"/>
                    <a:pt x="13" y="98"/>
                  </a:cubicBezTo>
                  <a:cubicBezTo>
                    <a:pt x="10" y="98"/>
                    <a:pt x="10" y="98"/>
                    <a:pt x="10" y="98"/>
                  </a:cubicBezTo>
                  <a:cubicBezTo>
                    <a:pt x="6" y="98"/>
                    <a:pt x="3" y="93"/>
                    <a:pt x="3" y="87"/>
                  </a:cubicBezTo>
                  <a:cubicBezTo>
                    <a:pt x="3" y="85"/>
                    <a:pt x="4" y="82"/>
                    <a:pt x="6" y="80"/>
                  </a:cubicBezTo>
                  <a:cubicBezTo>
                    <a:pt x="7" y="78"/>
                    <a:pt x="9" y="77"/>
                    <a:pt x="11" y="77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57" name="Freeform 11"/>
            <p:cNvSpPr>
              <a:spLocks noEditPoints="1"/>
            </p:cNvSpPr>
            <p:nvPr/>
          </p:nvSpPr>
          <p:spPr bwMode="auto">
            <a:xfrm>
              <a:off x="506918" y="1137517"/>
              <a:ext cx="249238" cy="87313"/>
            </a:xfrm>
            <a:custGeom>
              <a:avLst/>
              <a:gdLst>
                <a:gd name="T0" fmla="*/ 6 w 66"/>
                <a:gd name="T1" fmla="*/ 23 h 23"/>
                <a:gd name="T2" fmla="*/ 23 w 66"/>
                <a:gd name="T3" fmla="*/ 23 h 23"/>
                <a:gd name="T4" fmla="*/ 30 w 66"/>
                <a:gd name="T5" fmla="*/ 17 h 23"/>
                <a:gd name="T6" fmla="*/ 30 w 66"/>
                <a:gd name="T7" fmla="*/ 11 h 23"/>
                <a:gd name="T8" fmla="*/ 36 w 66"/>
                <a:gd name="T9" fmla="*/ 11 h 23"/>
                <a:gd name="T10" fmla="*/ 36 w 66"/>
                <a:gd name="T11" fmla="*/ 17 h 23"/>
                <a:gd name="T12" fmla="*/ 42 w 66"/>
                <a:gd name="T13" fmla="*/ 23 h 23"/>
                <a:gd name="T14" fmla="*/ 60 w 66"/>
                <a:gd name="T15" fmla="*/ 23 h 23"/>
                <a:gd name="T16" fmla="*/ 66 w 66"/>
                <a:gd name="T17" fmla="*/ 17 h 23"/>
                <a:gd name="T18" fmla="*/ 66 w 66"/>
                <a:gd name="T19" fmla="*/ 6 h 23"/>
                <a:gd name="T20" fmla="*/ 60 w 66"/>
                <a:gd name="T21" fmla="*/ 0 h 23"/>
                <a:gd name="T22" fmla="*/ 42 w 66"/>
                <a:gd name="T23" fmla="*/ 0 h 23"/>
                <a:gd name="T24" fmla="*/ 36 w 66"/>
                <a:gd name="T25" fmla="*/ 6 h 23"/>
                <a:gd name="T26" fmla="*/ 36 w 66"/>
                <a:gd name="T27" fmla="*/ 10 h 23"/>
                <a:gd name="T28" fmla="*/ 30 w 66"/>
                <a:gd name="T29" fmla="*/ 10 h 23"/>
                <a:gd name="T30" fmla="*/ 30 w 66"/>
                <a:gd name="T31" fmla="*/ 6 h 23"/>
                <a:gd name="T32" fmla="*/ 23 w 66"/>
                <a:gd name="T33" fmla="*/ 0 h 23"/>
                <a:gd name="T34" fmla="*/ 6 w 66"/>
                <a:gd name="T35" fmla="*/ 0 h 23"/>
                <a:gd name="T36" fmla="*/ 0 w 66"/>
                <a:gd name="T37" fmla="*/ 6 h 23"/>
                <a:gd name="T38" fmla="*/ 0 w 66"/>
                <a:gd name="T39" fmla="*/ 17 h 23"/>
                <a:gd name="T40" fmla="*/ 6 w 66"/>
                <a:gd name="T41" fmla="*/ 23 h 23"/>
                <a:gd name="T42" fmla="*/ 38 w 66"/>
                <a:gd name="T43" fmla="*/ 6 h 23"/>
                <a:gd name="T44" fmla="*/ 42 w 66"/>
                <a:gd name="T45" fmla="*/ 1 h 23"/>
                <a:gd name="T46" fmla="*/ 60 w 66"/>
                <a:gd name="T47" fmla="*/ 1 h 23"/>
                <a:gd name="T48" fmla="*/ 65 w 66"/>
                <a:gd name="T49" fmla="*/ 6 h 23"/>
                <a:gd name="T50" fmla="*/ 65 w 66"/>
                <a:gd name="T51" fmla="*/ 17 h 23"/>
                <a:gd name="T52" fmla="*/ 60 w 66"/>
                <a:gd name="T53" fmla="*/ 22 h 23"/>
                <a:gd name="T54" fmla="*/ 42 w 66"/>
                <a:gd name="T55" fmla="*/ 22 h 23"/>
                <a:gd name="T56" fmla="*/ 38 w 66"/>
                <a:gd name="T57" fmla="*/ 17 h 23"/>
                <a:gd name="T58" fmla="*/ 38 w 66"/>
                <a:gd name="T59" fmla="*/ 6 h 23"/>
                <a:gd name="T60" fmla="*/ 1 w 66"/>
                <a:gd name="T61" fmla="*/ 6 h 23"/>
                <a:gd name="T62" fmla="*/ 6 w 66"/>
                <a:gd name="T63" fmla="*/ 1 h 23"/>
                <a:gd name="T64" fmla="*/ 23 w 66"/>
                <a:gd name="T65" fmla="*/ 1 h 23"/>
                <a:gd name="T66" fmla="*/ 28 w 66"/>
                <a:gd name="T67" fmla="*/ 6 h 23"/>
                <a:gd name="T68" fmla="*/ 28 w 66"/>
                <a:gd name="T69" fmla="*/ 10 h 23"/>
                <a:gd name="T70" fmla="*/ 28 w 66"/>
                <a:gd name="T71" fmla="*/ 11 h 23"/>
                <a:gd name="T72" fmla="*/ 28 w 66"/>
                <a:gd name="T73" fmla="*/ 17 h 23"/>
                <a:gd name="T74" fmla="*/ 23 w 66"/>
                <a:gd name="T75" fmla="*/ 22 h 23"/>
                <a:gd name="T76" fmla="*/ 6 w 66"/>
                <a:gd name="T77" fmla="*/ 22 h 23"/>
                <a:gd name="T78" fmla="*/ 1 w 66"/>
                <a:gd name="T79" fmla="*/ 17 h 23"/>
                <a:gd name="T80" fmla="*/ 1 w 66"/>
                <a:gd name="T81" fmla="*/ 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6" h="23">
                  <a:moveTo>
                    <a:pt x="6" y="23"/>
                  </a:moveTo>
                  <a:cubicBezTo>
                    <a:pt x="23" y="23"/>
                    <a:pt x="23" y="23"/>
                    <a:pt x="23" y="23"/>
                  </a:cubicBezTo>
                  <a:cubicBezTo>
                    <a:pt x="27" y="23"/>
                    <a:pt x="30" y="20"/>
                    <a:pt x="30" y="17"/>
                  </a:cubicBezTo>
                  <a:cubicBezTo>
                    <a:pt x="30" y="11"/>
                    <a:pt x="30" y="11"/>
                    <a:pt x="30" y="11"/>
                  </a:cubicBezTo>
                  <a:cubicBezTo>
                    <a:pt x="36" y="11"/>
                    <a:pt x="36" y="11"/>
                    <a:pt x="36" y="11"/>
                  </a:cubicBezTo>
                  <a:cubicBezTo>
                    <a:pt x="36" y="17"/>
                    <a:pt x="36" y="17"/>
                    <a:pt x="36" y="17"/>
                  </a:cubicBezTo>
                  <a:cubicBezTo>
                    <a:pt x="36" y="20"/>
                    <a:pt x="39" y="23"/>
                    <a:pt x="42" y="23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3" y="23"/>
                    <a:pt x="66" y="20"/>
                    <a:pt x="66" y="17"/>
                  </a:cubicBezTo>
                  <a:cubicBezTo>
                    <a:pt x="66" y="6"/>
                    <a:pt x="66" y="6"/>
                    <a:pt x="66" y="6"/>
                  </a:cubicBezTo>
                  <a:cubicBezTo>
                    <a:pt x="66" y="2"/>
                    <a:pt x="63" y="0"/>
                    <a:pt x="60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39" y="0"/>
                    <a:pt x="36" y="2"/>
                    <a:pt x="36" y="6"/>
                  </a:cubicBezTo>
                  <a:cubicBezTo>
                    <a:pt x="36" y="10"/>
                    <a:pt x="36" y="10"/>
                    <a:pt x="36" y="10"/>
                  </a:cubicBezTo>
                  <a:cubicBezTo>
                    <a:pt x="30" y="10"/>
                    <a:pt x="30" y="10"/>
                    <a:pt x="30" y="10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0" y="2"/>
                    <a:pt x="27" y="0"/>
                    <a:pt x="23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0"/>
                    <a:pt x="0" y="2"/>
                    <a:pt x="0" y="6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20"/>
                    <a:pt x="2" y="23"/>
                    <a:pt x="6" y="23"/>
                  </a:cubicBezTo>
                  <a:close/>
                  <a:moveTo>
                    <a:pt x="38" y="6"/>
                  </a:moveTo>
                  <a:cubicBezTo>
                    <a:pt x="38" y="3"/>
                    <a:pt x="40" y="1"/>
                    <a:pt x="42" y="1"/>
                  </a:cubicBezTo>
                  <a:cubicBezTo>
                    <a:pt x="60" y="1"/>
                    <a:pt x="60" y="1"/>
                    <a:pt x="60" y="1"/>
                  </a:cubicBezTo>
                  <a:cubicBezTo>
                    <a:pt x="63" y="1"/>
                    <a:pt x="65" y="3"/>
                    <a:pt x="65" y="6"/>
                  </a:cubicBezTo>
                  <a:cubicBezTo>
                    <a:pt x="65" y="17"/>
                    <a:pt x="65" y="17"/>
                    <a:pt x="65" y="17"/>
                  </a:cubicBezTo>
                  <a:cubicBezTo>
                    <a:pt x="65" y="19"/>
                    <a:pt x="63" y="22"/>
                    <a:pt x="60" y="22"/>
                  </a:cubicBezTo>
                  <a:cubicBezTo>
                    <a:pt x="42" y="22"/>
                    <a:pt x="42" y="22"/>
                    <a:pt x="42" y="22"/>
                  </a:cubicBezTo>
                  <a:cubicBezTo>
                    <a:pt x="40" y="22"/>
                    <a:pt x="38" y="19"/>
                    <a:pt x="38" y="17"/>
                  </a:cubicBezTo>
                  <a:lnTo>
                    <a:pt x="38" y="6"/>
                  </a:lnTo>
                  <a:close/>
                  <a:moveTo>
                    <a:pt x="1" y="6"/>
                  </a:moveTo>
                  <a:cubicBezTo>
                    <a:pt x="1" y="3"/>
                    <a:pt x="3" y="1"/>
                    <a:pt x="6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6" y="1"/>
                    <a:pt x="28" y="3"/>
                    <a:pt x="28" y="6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9"/>
                    <a:pt x="26" y="22"/>
                    <a:pt x="23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3" y="22"/>
                    <a:pt x="1" y="19"/>
                    <a:pt x="1" y="17"/>
                  </a:cubicBezTo>
                  <a:lnTo>
                    <a:pt x="1" y="6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58" name="Rectangle 12"/>
            <p:cNvSpPr>
              <a:spLocks noChangeArrowheads="1"/>
            </p:cNvSpPr>
            <p:nvPr/>
          </p:nvSpPr>
          <p:spPr bwMode="auto">
            <a:xfrm>
              <a:off x="406905" y="832717"/>
              <a:ext cx="457200" cy="3492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59" name="Freeform 13"/>
            <p:cNvSpPr/>
            <p:nvPr/>
          </p:nvSpPr>
          <p:spPr bwMode="auto">
            <a:xfrm>
              <a:off x="811718" y="878754"/>
              <a:ext cx="49213" cy="180975"/>
            </a:xfrm>
            <a:custGeom>
              <a:avLst/>
              <a:gdLst>
                <a:gd name="T0" fmla="*/ 13 w 13"/>
                <a:gd name="T1" fmla="*/ 42 h 48"/>
                <a:gd name="T2" fmla="*/ 9 w 13"/>
                <a:gd name="T3" fmla="*/ 32 h 48"/>
                <a:gd name="T4" fmla="*/ 9 w 13"/>
                <a:gd name="T5" fmla="*/ 0 h 48"/>
                <a:gd name="T6" fmla="*/ 4 w 13"/>
                <a:gd name="T7" fmla="*/ 0 h 48"/>
                <a:gd name="T8" fmla="*/ 4 w 13"/>
                <a:gd name="T9" fmla="*/ 32 h 48"/>
                <a:gd name="T10" fmla="*/ 0 w 13"/>
                <a:gd name="T11" fmla="*/ 42 h 48"/>
                <a:gd name="T12" fmla="*/ 7 w 13"/>
                <a:gd name="T13" fmla="*/ 48 h 48"/>
                <a:gd name="T14" fmla="*/ 13 w 13"/>
                <a:gd name="T15" fmla="*/ 42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48">
                  <a:moveTo>
                    <a:pt x="13" y="42"/>
                  </a:moveTo>
                  <a:cubicBezTo>
                    <a:pt x="13" y="39"/>
                    <a:pt x="11" y="34"/>
                    <a:pt x="9" y="32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32"/>
                    <a:pt x="4" y="32"/>
                    <a:pt x="4" y="32"/>
                  </a:cubicBezTo>
                  <a:cubicBezTo>
                    <a:pt x="2" y="34"/>
                    <a:pt x="0" y="39"/>
                    <a:pt x="0" y="42"/>
                  </a:cubicBezTo>
                  <a:cubicBezTo>
                    <a:pt x="0" y="46"/>
                    <a:pt x="3" y="48"/>
                    <a:pt x="7" y="48"/>
                  </a:cubicBezTo>
                  <a:cubicBezTo>
                    <a:pt x="10" y="48"/>
                    <a:pt x="13" y="46"/>
                    <a:pt x="13" y="42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49" name="组合 48"/>
          <p:cNvGrpSpPr/>
          <p:nvPr/>
        </p:nvGrpSpPr>
        <p:grpSpPr>
          <a:xfrm>
            <a:off x="5032011" y="1263863"/>
            <a:ext cx="330851" cy="562866"/>
            <a:chOff x="1851530" y="856529"/>
            <a:chExt cx="627063" cy="1066801"/>
          </a:xfrm>
          <a:noFill/>
        </p:grpSpPr>
        <p:sp>
          <p:nvSpPr>
            <p:cNvPr id="151" name="Rectangle 16"/>
            <p:cNvSpPr>
              <a:spLocks noChangeArrowheads="1"/>
            </p:cNvSpPr>
            <p:nvPr/>
          </p:nvSpPr>
          <p:spPr bwMode="auto">
            <a:xfrm>
              <a:off x="1934080" y="856529"/>
              <a:ext cx="461963" cy="33338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52" name="Freeform 17"/>
            <p:cNvSpPr/>
            <p:nvPr/>
          </p:nvSpPr>
          <p:spPr bwMode="auto">
            <a:xfrm>
              <a:off x="2343655" y="900979"/>
              <a:ext cx="44450" cy="184150"/>
            </a:xfrm>
            <a:custGeom>
              <a:avLst/>
              <a:gdLst>
                <a:gd name="T0" fmla="*/ 3 w 12"/>
                <a:gd name="T1" fmla="*/ 0 h 49"/>
                <a:gd name="T2" fmla="*/ 3 w 12"/>
                <a:gd name="T3" fmla="*/ 32 h 49"/>
                <a:gd name="T4" fmla="*/ 0 w 12"/>
                <a:gd name="T5" fmla="*/ 42 h 49"/>
                <a:gd name="T6" fmla="*/ 6 w 12"/>
                <a:gd name="T7" fmla="*/ 49 h 49"/>
                <a:gd name="T8" fmla="*/ 12 w 12"/>
                <a:gd name="T9" fmla="*/ 42 h 49"/>
                <a:gd name="T10" fmla="*/ 8 w 12"/>
                <a:gd name="T11" fmla="*/ 32 h 49"/>
                <a:gd name="T12" fmla="*/ 8 w 12"/>
                <a:gd name="T13" fmla="*/ 0 h 49"/>
                <a:gd name="T14" fmla="*/ 3 w 12"/>
                <a:gd name="T15" fmla="*/ 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49">
                  <a:moveTo>
                    <a:pt x="3" y="0"/>
                  </a:moveTo>
                  <a:cubicBezTo>
                    <a:pt x="3" y="32"/>
                    <a:pt x="3" y="32"/>
                    <a:pt x="3" y="32"/>
                  </a:cubicBezTo>
                  <a:cubicBezTo>
                    <a:pt x="1" y="34"/>
                    <a:pt x="0" y="39"/>
                    <a:pt x="0" y="42"/>
                  </a:cubicBezTo>
                  <a:cubicBezTo>
                    <a:pt x="0" y="46"/>
                    <a:pt x="2" y="49"/>
                    <a:pt x="6" y="49"/>
                  </a:cubicBezTo>
                  <a:cubicBezTo>
                    <a:pt x="9" y="49"/>
                    <a:pt x="12" y="46"/>
                    <a:pt x="12" y="42"/>
                  </a:cubicBezTo>
                  <a:cubicBezTo>
                    <a:pt x="12" y="39"/>
                    <a:pt x="10" y="34"/>
                    <a:pt x="8" y="32"/>
                  </a:cubicBezTo>
                  <a:cubicBezTo>
                    <a:pt x="8" y="0"/>
                    <a:pt x="8" y="0"/>
                    <a:pt x="8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53" name="Freeform 18"/>
            <p:cNvSpPr>
              <a:spLocks noEditPoints="1"/>
            </p:cNvSpPr>
            <p:nvPr/>
          </p:nvSpPr>
          <p:spPr bwMode="auto">
            <a:xfrm>
              <a:off x="1915030" y="904154"/>
              <a:ext cx="496888" cy="538163"/>
            </a:xfrm>
            <a:custGeom>
              <a:avLst/>
              <a:gdLst>
                <a:gd name="T0" fmla="*/ 34 w 132"/>
                <a:gd name="T1" fmla="*/ 124 h 143"/>
                <a:gd name="T2" fmla="*/ 66 w 132"/>
                <a:gd name="T3" fmla="*/ 143 h 143"/>
                <a:gd name="T4" fmla="*/ 98 w 132"/>
                <a:gd name="T5" fmla="*/ 123 h 143"/>
                <a:gd name="T6" fmla="*/ 127 w 132"/>
                <a:gd name="T7" fmla="*/ 125 h 143"/>
                <a:gd name="T8" fmla="*/ 117 w 132"/>
                <a:gd name="T9" fmla="*/ 104 h 143"/>
                <a:gd name="T10" fmla="*/ 114 w 132"/>
                <a:gd name="T11" fmla="*/ 48 h 143"/>
                <a:gd name="T12" fmla="*/ 110 w 132"/>
                <a:gd name="T13" fmla="*/ 42 h 143"/>
                <a:gd name="T14" fmla="*/ 112 w 132"/>
                <a:gd name="T15" fmla="*/ 42 h 143"/>
                <a:gd name="T16" fmla="*/ 112 w 132"/>
                <a:gd name="T17" fmla="*/ 0 h 143"/>
                <a:gd name="T18" fmla="*/ 18 w 132"/>
                <a:gd name="T19" fmla="*/ 0 h 143"/>
                <a:gd name="T20" fmla="*/ 18 w 132"/>
                <a:gd name="T21" fmla="*/ 42 h 143"/>
                <a:gd name="T22" fmla="*/ 19 w 132"/>
                <a:gd name="T23" fmla="*/ 42 h 143"/>
                <a:gd name="T24" fmla="*/ 18 w 132"/>
                <a:gd name="T25" fmla="*/ 49 h 143"/>
                <a:gd name="T26" fmla="*/ 18 w 132"/>
                <a:gd name="T27" fmla="*/ 48 h 143"/>
                <a:gd name="T28" fmla="*/ 15 w 132"/>
                <a:gd name="T29" fmla="*/ 104 h 143"/>
                <a:gd name="T30" fmla="*/ 5 w 132"/>
                <a:gd name="T31" fmla="*/ 125 h 143"/>
                <a:gd name="T32" fmla="*/ 34 w 132"/>
                <a:gd name="T33" fmla="*/ 124 h 143"/>
                <a:gd name="T34" fmla="*/ 17 w 132"/>
                <a:gd name="T35" fmla="*/ 81 h 143"/>
                <a:gd name="T36" fmla="*/ 17 w 132"/>
                <a:gd name="T37" fmla="*/ 81 h 143"/>
                <a:gd name="T38" fmla="*/ 17 w 132"/>
                <a:gd name="T39" fmla="*/ 81 h 143"/>
                <a:gd name="T40" fmla="*/ 101 w 132"/>
                <a:gd name="T41" fmla="*/ 117 h 143"/>
                <a:gd name="T42" fmla="*/ 101 w 132"/>
                <a:gd name="T43" fmla="*/ 117 h 143"/>
                <a:gd name="T44" fmla="*/ 102 w 132"/>
                <a:gd name="T45" fmla="*/ 116 h 143"/>
                <a:gd name="T46" fmla="*/ 101 w 132"/>
                <a:gd name="T47" fmla="*/ 117 h 143"/>
                <a:gd name="T48" fmla="*/ 106 w 132"/>
                <a:gd name="T49" fmla="*/ 101 h 143"/>
                <a:gd name="T50" fmla="*/ 106 w 132"/>
                <a:gd name="T51" fmla="*/ 101 h 143"/>
                <a:gd name="T52" fmla="*/ 106 w 132"/>
                <a:gd name="T53" fmla="*/ 101 h 143"/>
                <a:gd name="T54" fmla="*/ 21 w 132"/>
                <a:gd name="T55" fmla="*/ 80 h 143"/>
                <a:gd name="T56" fmla="*/ 26 w 132"/>
                <a:gd name="T57" fmla="*/ 77 h 143"/>
                <a:gd name="T58" fmla="*/ 26 w 132"/>
                <a:gd name="T59" fmla="*/ 77 h 143"/>
                <a:gd name="T60" fmla="*/ 27 w 132"/>
                <a:gd name="T61" fmla="*/ 77 h 143"/>
                <a:gd name="T62" fmla="*/ 27 w 132"/>
                <a:gd name="T63" fmla="*/ 74 h 143"/>
                <a:gd name="T64" fmla="*/ 30 w 132"/>
                <a:gd name="T65" fmla="*/ 57 h 143"/>
                <a:gd name="T66" fmla="*/ 34 w 132"/>
                <a:gd name="T67" fmla="*/ 52 h 143"/>
                <a:gd name="T68" fmla="*/ 58 w 132"/>
                <a:gd name="T69" fmla="*/ 49 h 143"/>
                <a:gd name="T70" fmla="*/ 44 w 132"/>
                <a:gd name="T71" fmla="*/ 72 h 143"/>
                <a:gd name="T72" fmla="*/ 80 w 132"/>
                <a:gd name="T73" fmla="*/ 44 h 143"/>
                <a:gd name="T74" fmla="*/ 66 w 132"/>
                <a:gd name="T75" fmla="*/ 67 h 143"/>
                <a:gd name="T76" fmla="*/ 96 w 132"/>
                <a:gd name="T77" fmla="*/ 47 h 143"/>
                <a:gd name="T78" fmla="*/ 103 w 132"/>
                <a:gd name="T79" fmla="*/ 78 h 143"/>
                <a:gd name="T80" fmla="*/ 104 w 132"/>
                <a:gd name="T81" fmla="*/ 78 h 143"/>
                <a:gd name="T82" fmla="*/ 106 w 132"/>
                <a:gd name="T83" fmla="*/ 77 h 143"/>
                <a:gd name="T84" fmla="*/ 107 w 132"/>
                <a:gd name="T85" fmla="*/ 77 h 143"/>
                <a:gd name="T86" fmla="*/ 112 w 132"/>
                <a:gd name="T87" fmla="*/ 80 h 143"/>
                <a:gd name="T88" fmla="*/ 115 w 132"/>
                <a:gd name="T89" fmla="*/ 88 h 143"/>
                <a:gd name="T90" fmla="*/ 112 w 132"/>
                <a:gd name="T91" fmla="*/ 95 h 143"/>
                <a:gd name="T92" fmla="*/ 107 w 132"/>
                <a:gd name="T93" fmla="*/ 98 h 143"/>
                <a:gd name="T94" fmla="*/ 106 w 132"/>
                <a:gd name="T95" fmla="*/ 98 h 143"/>
                <a:gd name="T96" fmla="*/ 104 w 132"/>
                <a:gd name="T97" fmla="*/ 98 h 143"/>
                <a:gd name="T98" fmla="*/ 103 w 132"/>
                <a:gd name="T99" fmla="*/ 100 h 143"/>
                <a:gd name="T100" fmla="*/ 90 w 132"/>
                <a:gd name="T101" fmla="*/ 129 h 143"/>
                <a:gd name="T102" fmla="*/ 79 w 132"/>
                <a:gd name="T103" fmla="*/ 138 h 143"/>
                <a:gd name="T104" fmla="*/ 66 w 132"/>
                <a:gd name="T105" fmla="*/ 141 h 143"/>
                <a:gd name="T106" fmla="*/ 53 w 132"/>
                <a:gd name="T107" fmla="*/ 138 h 143"/>
                <a:gd name="T108" fmla="*/ 42 w 132"/>
                <a:gd name="T109" fmla="*/ 129 h 143"/>
                <a:gd name="T110" fmla="*/ 36 w 132"/>
                <a:gd name="T111" fmla="*/ 122 h 143"/>
                <a:gd name="T112" fmla="*/ 28 w 132"/>
                <a:gd name="T113" fmla="*/ 100 h 143"/>
                <a:gd name="T114" fmla="*/ 28 w 132"/>
                <a:gd name="T115" fmla="*/ 98 h 143"/>
                <a:gd name="T116" fmla="*/ 25 w 132"/>
                <a:gd name="T117" fmla="*/ 98 h 143"/>
                <a:gd name="T118" fmla="*/ 18 w 132"/>
                <a:gd name="T119" fmla="*/ 88 h 143"/>
                <a:gd name="T120" fmla="*/ 21 w 132"/>
                <a:gd name="T121" fmla="*/ 8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132" h="143">
                  <a:moveTo>
                    <a:pt x="34" y="124"/>
                  </a:moveTo>
                  <a:cubicBezTo>
                    <a:pt x="41" y="136"/>
                    <a:pt x="53" y="143"/>
                    <a:pt x="66" y="143"/>
                  </a:cubicBezTo>
                  <a:cubicBezTo>
                    <a:pt x="79" y="143"/>
                    <a:pt x="90" y="136"/>
                    <a:pt x="98" y="123"/>
                  </a:cubicBezTo>
                  <a:cubicBezTo>
                    <a:pt x="112" y="136"/>
                    <a:pt x="127" y="125"/>
                    <a:pt x="127" y="125"/>
                  </a:cubicBezTo>
                  <a:cubicBezTo>
                    <a:pt x="108" y="122"/>
                    <a:pt x="117" y="104"/>
                    <a:pt x="117" y="104"/>
                  </a:cubicBezTo>
                  <a:cubicBezTo>
                    <a:pt x="132" y="76"/>
                    <a:pt x="114" y="48"/>
                    <a:pt x="114" y="48"/>
                  </a:cubicBezTo>
                  <a:cubicBezTo>
                    <a:pt x="110" y="42"/>
                    <a:pt x="110" y="42"/>
                    <a:pt x="110" y="42"/>
                  </a:cubicBezTo>
                  <a:cubicBezTo>
                    <a:pt x="112" y="42"/>
                    <a:pt x="112" y="42"/>
                    <a:pt x="112" y="42"/>
                  </a:cubicBezTo>
                  <a:cubicBezTo>
                    <a:pt x="112" y="0"/>
                    <a:pt x="112" y="0"/>
                    <a:pt x="112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42"/>
                    <a:pt x="18" y="42"/>
                    <a:pt x="18" y="42"/>
                  </a:cubicBezTo>
                  <a:cubicBezTo>
                    <a:pt x="19" y="42"/>
                    <a:pt x="19" y="42"/>
                    <a:pt x="19" y="42"/>
                  </a:cubicBezTo>
                  <a:cubicBezTo>
                    <a:pt x="19" y="44"/>
                    <a:pt x="18" y="47"/>
                    <a:pt x="18" y="49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8" y="48"/>
                    <a:pt x="0" y="76"/>
                    <a:pt x="15" y="104"/>
                  </a:cubicBezTo>
                  <a:cubicBezTo>
                    <a:pt x="15" y="104"/>
                    <a:pt x="24" y="122"/>
                    <a:pt x="5" y="125"/>
                  </a:cubicBezTo>
                  <a:cubicBezTo>
                    <a:pt x="5" y="125"/>
                    <a:pt x="19" y="135"/>
                    <a:pt x="34" y="124"/>
                  </a:cubicBezTo>
                  <a:close/>
                  <a:moveTo>
                    <a:pt x="17" y="81"/>
                  </a:moveTo>
                  <a:cubicBezTo>
                    <a:pt x="17" y="81"/>
                    <a:pt x="17" y="81"/>
                    <a:pt x="17" y="81"/>
                  </a:cubicBezTo>
                  <a:cubicBezTo>
                    <a:pt x="17" y="81"/>
                    <a:pt x="17" y="81"/>
                    <a:pt x="17" y="81"/>
                  </a:cubicBezTo>
                  <a:close/>
                  <a:moveTo>
                    <a:pt x="101" y="117"/>
                  </a:moveTo>
                  <a:cubicBezTo>
                    <a:pt x="101" y="117"/>
                    <a:pt x="101" y="117"/>
                    <a:pt x="101" y="117"/>
                  </a:cubicBezTo>
                  <a:cubicBezTo>
                    <a:pt x="102" y="116"/>
                    <a:pt x="102" y="116"/>
                    <a:pt x="102" y="116"/>
                  </a:cubicBezTo>
                  <a:lnTo>
                    <a:pt x="101" y="117"/>
                  </a:lnTo>
                  <a:close/>
                  <a:moveTo>
                    <a:pt x="106" y="101"/>
                  </a:moveTo>
                  <a:cubicBezTo>
                    <a:pt x="106" y="101"/>
                    <a:pt x="106" y="101"/>
                    <a:pt x="106" y="101"/>
                  </a:cubicBezTo>
                  <a:cubicBezTo>
                    <a:pt x="106" y="101"/>
                    <a:pt x="106" y="101"/>
                    <a:pt x="106" y="101"/>
                  </a:cubicBezTo>
                  <a:close/>
                  <a:moveTo>
                    <a:pt x="21" y="80"/>
                  </a:moveTo>
                  <a:cubicBezTo>
                    <a:pt x="22" y="78"/>
                    <a:pt x="24" y="77"/>
                    <a:pt x="26" y="77"/>
                  </a:cubicBezTo>
                  <a:cubicBezTo>
                    <a:pt x="26" y="77"/>
                    <a:pt x="26" y="77"/>
                    <a:pt x="26" y="77"/>
                  </a:cubicBezTo>
                  <a:cubicBezTo>
                    <a:pt x="27" y="77"/>
                    <a:pt x="27" y="77"/>
                    <a:pt x="27" y="77"/>
                  </a:cubicBezTo>
                  <a:cubicBezTo>
                    <a:pt x="27" y="74"/>
                    <a:pt x="27" y="74"/>
                    <a:pt x="27" y="74"/>
                  </a:cubicBezTo>
                  <a:cubicBezTo>
                    <a:pt x="30" y="57"/>
                    <a:pt x="30" y="57"/>
                    <a:pt x="30" y="57"/>
                  </a:cubicBezTo>
                  <a:cubicBezTo>
                    <a:pt x="32" y="54"/>
                    <a:pt x="34" y="52"/>
                    <a:pt x="34" y="52"/>
                  </a:cubicBezTo>
                  <a:cubicBezTo>
                    <a:pt x="43" y="52"/>
                    <a:pt x="51" y="51"/>
                    <a:pt x="58" y="49"/>
                  </a:cubicBezTo>
                  <a:cubicBezTo>
                    <a:pt x="55" y="61"/>
                    <a:pt x="44" y="72"/>
                    <a:pt x="44" y="72"/>
                  </a:cubicBezTo>
                  <a:cubicBezTo>
                    <a:pt x="64" y="65"/>
                    <a:pt x="76" y="50"/>
                    <a:pt x="80" y="44"/>
                  </a:cubicBezTo>
                  <a:cubicBezTo>
                    <a:pt x="77" y="55"/>
                    <a:pt x="66" y="67"/>
                    <a:pt x="66" y="67"/>
                  </a:cubicBezTo>
                  <a:cubicBezTo>
                    <a:pt x="80" y="62"/>
                    <a:pt x="89" y="54"/>
                    <a:pt x="96" y="47"/>
                  </a:cubicBezTo>
                  <a:cubicBezTo>
                    <a:pt x="101" y="59"/>
                    <a:pt x="103" y="78"/>
                    <a:pt x="103" y="78"/>
                  </a:cubicBezTo>
                  <a:cubicBezTo>
                    <a:pt x="104" y="78"/>
                    <a:pt x="104" y="78"/>
                    <a:pt x="104" y="78"/>
                  </a:cubicBezTo>
                  <a:cubicBezTo>
                    <a:pt x="106" y="77"/>
                    <a:pt x="106" y="77"/>
                    <a:pt x="106" y="77"/>
                  </a:cubicBezTo>
                  <a:cubicBezTo>
                    <a:pt x="106" y="77"/>
                    <a:pt x="107" y="77"/>
                    <a:pt x="107" y="77"/>
                  </a:cubicBezTo>
                  <a:cubicBezTo>
                    <a:pt x="109" y="77"/>
                    <a:pt x="111" y="78"/>
                    <a:pt x="112" y="80"/>
                  </a:cubicBezTo>
                  <a:cubicBezTo>
                    <a:pt x="114" y="82"/>
                    <a:pt x="115" y="85"/>
                    <a:pt x="115" y="88"/>
                  </a:cubicBezTo>
                  <a:cubicBezTo>
                    <a:pt x="115" y="91"/>
                    <a:pt x="114" y="93"/>
                    <a:pt x="112" y="95"/>
                  </a:cubicBezTo>
                  <a:cubicBezTo>
                    <a:pt x="111" y="97"/>
                    <a:pt x="109" y="98"/>
                    <a:pt x="107" y="98"/>
                  </a:cubicBezTo>
                  <a:cubicBezTo>
                    <a:pt x="106" y="98"/>
                    <a:pt x="106" y="98"/>
                    <a:pt x="106" y="98"/>
                  </a:cubicBezTo>
                  <a:cubicBezTo>
                    <a:pt x="104" y="98"/>
                    <a:pt x="104" y="98"/>
                    <a:pt x="104" y="98"/>
                  </a:cubicBezTo>
                  <a:cubicBezTo>
                    <a:pt x="103" y="100"/>
                    <a:pt x="103" y="100"/>
                    <a:pt x="103" y="100"/>
                  </a:cubicBezTo>
                  <a:cubicBezTo>
                    <a:pt x="102" y="112"/>
                    <a:pt x="97" y="122"/>
                    <a:pt x="90" y="129"/>
                  </a:cubicBezTo>
                  <a:cubicBezTo>
                    <a:pt x="87" y="133"/>
                    <a:pt x="83" y="136"/>
                    <a:pt x="79" y="138"/>
                  </a:cubicBezTo>
                  <a:cubicBezTo>
                    <a:pt x="75" y="139"/>
                    <a:pt x="70" y="141"/>
                    <a:pt x="66" y="141"/>
                  </a:cubicBezTo>
                  <a:cubicBezTo>
                    <a:pt x="61" y="141"/>
                    <a:pt x="57" y="139"/>
                    <a:pt x="53" y="138"/>
                  </a:cubicBezTo>
                  <a:cubicBezTo>
                    <a:pt x="49" y="136"/>
                    <a:pt x="45" y="133"/>
                    <a:pt x="42" y="129"/>
                  </a:cubicBezTo>
                  <a:cubicBezTo>
                    <a:pt x="39" y="127"/>
                    <a:pt x="38" y="125"/>
                    <a:pt x="36" y="122"/>
                  </a:cubicBezTo>
                  <a:cubicBezTo>
                    <a:pt x="32" y="116"/>
                    <a:pt x="29" y="108"/>
                    <a:pt x="28" y="100"/>
                  </a:cubicBezTo>
                  <a:cubicBezTo>
                    <a:pt x="28" y="98"/>
                    <a:pt x="28" y="98"/>
                    <a:pt x="28" y="98"/>
                  </a:cubicBezTo>
                  <a:cubicBezTo>
                    <a:pt x="25" y="98"/>
                    <a:pt x="25" y="98"/>
                    <a:pt x="25" y="98"/>
                  </a:cubicBezTo>
                  <a:cubicBezTo>
                    <a:pt x="21" y="98"/>
                    <a:pt x="18" y="93"/>
                    <a:pt x="18" y="88"/>
                  </a:cubicBezTo>
                  <a:cubicBezTo>
                    <a:pt x="18" y="85"/>
                    <a:pt x="19" y="82"/>
                    <a:pt x="21" y="8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54" name="Freeform 19"/>
            <p:cNvSpPr/>
            <p:nvPr/>
          </p:nvSpPr>
          <p:spPr bwMode="auto">
            <a:xfrm>
              <a:off x="1851530" y="1442317"/>
              <a:ext cx="627063" cy="481013"/>
            </a:xfrm>
            <a:custGeom>
              <a:avLst/>
              <a:gdLst>
                <a:gd name="T0" fmla="*/ 166 w 167"/>
                <a:gd name="T1" fmla="*/ 40 h 128"/>
                <a:gd name="T2" fmla="*/ 129 w 167"/>
                <a:gd name="T3" fmla="*/ 0 h 128"/>
                <a:gd name="T4" fmla="*/ 83 w 167"/>
                <a:gd name="T5" fmla="*/ 79 h 128"/>
                <a:gd name="T6" fmla="*/ 38 w 167"/>
                <a:gd name="T7" fmla="*/ 0 h 128"/>
                <a:gd name="T8" fmla="*/ 0 w 167"/>
                <a:gd name="T9" fmla="*/ 40 h 128"/>
                <a:gd name="T10" fmla="*/ 0 w 167"/>
                <a:gd name="T11" fmla="*/ 40 h 128"/>
                <a:gd name="T12" fmla="*/ 0 w 167"/>
                <a:gd name="T13" fmla="*/ 128 h 128"/>
                <a:gd name="T14" fmla="*/ 167 w 167"/>
                <a:gd name="T15" fmla="*/ 128 h 128"/>
                <a:gd name="T16" fmla="*/ 167 w 167"/>
                <a:gd name="T17" fmla="*/ 40 h 128"/>
                <a:gd name="T18" fmla="*/ 166 w 167"/>
                <a:gd name="T19" fmla="*/ 4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7" h="128">
                  <a:moveTo>
                    <a:pt x="166" y="40"/>
                  </a:moveTo>
                  <a:cubicBezTo>
                    <a:pt x="163" y="23"/>
                    <a:pt x="149" y="9"/>
                    <a:pt x="129" y="0"/>
                  </a:cubicBezTo>
                  <a:cubicBezTo>
                    <a:pt x="83" y="79"/>
                    <a:pt x="83" y="79"/>
                    <a:pt x="83" y="79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18" y="9"/>
                    <a:pt x="3" y="23"/>
                    <a:pt x="0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167" y="128"/>
                    <a:pt x="167" y="128"/>
                    <a:pt x="167" y="128"/>
                  </a:cubicBezTo>
                  <a:cubicBezTo>
                    <a:pt x="167" y="40"/>
                    <a:pt x="167" y="40"/>
                    <a:pt x="167" y="40"/>
                  </a:cubicBezTo>
                  <a:lnTo>
                    <a:pt x="166" y="4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50" name="组合 49"/>
          <p:cNvGrpSpPr/>
          <p:nvPr/>
        </p:nvGrpSpPr>
        <p:grpSpPr>
          <a:xfrm>
            <a:off x="5741456" y="1245436"/>
            <a:ext cx="473242" cy="527686"/>
            <a:chOff x="3196143" y="821604"/>
            <a:chExt cx="896937" cy="1000125"/>
          </a:xfrm>
          <a:noFill/>
        </p:grpSpPr>
        <p:sp>
          <p:nvSpPr>
            <p:cNvPr id="141" name="Rectangle 22"/>
            <p:cNvSpPr>
              <a:spLocks noChangeArrowheads="1"/>
            </p:cNvSpPr>
            <p:nvPr/>
          </p:nvSpPr>
          <p:spPr bwMode="auto">
            <a:xfrm>
              <a:off x="3545393" y="1172442"/>
              <a:ext cx="450850" cy="4127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42" name="Rectangle 23"/>
            <p:cNvSpPr>
              <a:spLocks noChangeArrowheads="1"/>
            </p:cNvSpPr>
            <p:nvPr/>
          </p:nvSpPr>
          <p:spPr bwMode="auto">
            <a:xfrm>
              <a:off x="3548568" y="1277217"/>
              <a:ext cx="450850" cy="4127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43" name="Freeform 24"/>
            <p:cNvSpPr/>
            <p:nvPr/>
          </p:nvSpPr>
          <p:spPr bwMode="auto">
            <a:xfrm>
              <a:off x="3454905" y="1059729"/>
              <a:ext cx="638175" cy="762000"/>
            </a:xfrm>
            <a:custGeom>
              <a:avLst/>
              <a:gdLst>
                <a:gd name="T0" fmla="*/ 0 w 402"/>
                <a:gd name="T1" fmla="*/ 0 h 480"/>
                <a:gd name="T2" fmla="*/ 0 w 402"/>
                <a:gd name="T3" fmla="*/ 14 h 480"/>
                <a:gd name="T4" fmla="*/ 38 w 402"/>
                <a:gd name="T5" fmla="*/ 106 h 480"/>
                <a:gd name="T6" fmla="*/ 38 w 402"/>
                <a:gd name="T7" fmla="*/ 37 h 480"/>
                <a:gd name="T8" fmla="*/ 365 w 402"/>
                <a:gd name="T9" fmla="*/ 37 h 480"/>
                <a:gd name="T10" fmla="*/ 365 w 402"/>
                <a:gd name="T11" fmla="*/ 442 h 480"/>
                <a:gd name="T12" fmla="*/ 111 w 402"/>
                <a:gd name="T13" fmla="*/ 442 h 480"/>
                <a:gd name="T14" fmla="*/ 111 w 402"/>
                <a:gd name="T15" fmla="*/ 445 h 480"/>
                <a:gd name="T16" fmla="*/ 109 w 402"/>
                <a:gd name="T17" fmla="*/ 442 h 480"/>
                <a:gd name="T18" fmla="*/ 38 w 402"/>
                <a:gd name="T19" fmla="*/ 442 h 480"/>
                <a:gd name="T20" fmla="*/ 38 w 402"/>
                <a:gd name="T21" fmla="*/ 374 h 480"/>
                <a:gd name="T22" fmla="*/ 7 w 402"/>
                <a:gd name="T23" fmla="*/ 345 h 480"/>
                <a:gd name="T24" fmla="*/ 7 w 402"/>
                <a:gd name="T25" fmla="*/ 345 h 480"/>
                <a:gd name="T26" fmla="*/ 5 w 402"/>
                <a:gd name="T27" fmla="*/ 343 h 480"/>
                <a:gd name="T28" fmla="*/ 0 w 402"/>
                <a:gd name="T29" fmla="*/ 338 h 480"/>
                <a:gd name="T30" fmla="*/ 0 w 402"/>
                <a:gd name="T31" fmla="*/ 480 h 480"/>
                <a:gd name="T32" fmla="*/ 402 w 402"/>
                <a:gd name="T33" fmla="*/ 480 h 480"/>
                <a:gd name="T34" fmla="*/ 402 w 402"/>
                <a:gd name="T35" fmla="*/ 0 h 480"/>
                <a:gd name="T36" fmla="*/ 0 w 402"/>
                <a:gd name="T37" fmla="*/ 0 h 4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2" h="480">
                  <a:moveTo>
                    <a:pt x="0" y="0"/>
                  </a:moveTo>
                  <a:lnTo>
                    <a:pt x="0" y="14"/>
                  </a:lnTo>
                  <a:lnTo>
                    <a:pt x="38" y="106"/>
                  </a:lnTo>
                  <a:lnTo>
                    <a:pt x="38" y="37"/>
                  </a:lnTo>
                  <a:lnTo>
                    <a:pt x="365" y="37"/>
                  </a:lnTo>
                  <a:lnTo>
                    <a:pt x="365" y="442"/>
                  </a:lnTo>
                  <a:lnTo>
                    <a:pt x="111" y="442"/>
                  </a:lnTo>
                  <a:lnTo>
                    <a:pt x="111" y="445"/>
                  </a:lnTo>
                  <a:lnTo>
                    <a:pt x="109" y="442"/>
                  </a:lnTo>
                  <a:lnTo>
                    <a:pt x="38" y="442"/>
                  </a:lnTo>
                  <a:lnTo>
                    <a:pt x="38" y="374"/>
                  </a:lnTo>
                  <a:lnTo>
                    <a:pt x="7" y="345"/>
                  </a:lnTo>
                  <a:lnTo>
                    <a:pt x="7" y="345"/>
                  </a:lnTo>
                  <a:lnTo>
                    <a:pt x="5" y="343"/>
                  </a:lnTo>
                  <a:lnTo>
                    <a:pt x="0" y="338"/>
                  </a:lnTo>
                  <a:lnTo>
                    <a:pt x="0" y="480"/>
                  </a:lnTo>
                  <a:lnTo>
                    <a:pt x="402" y="480"/>
                  </a:lnTo>
                  <a:lnTo>
                    <a:pt x="402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44" name="Freeform 25"/>
            <p:cNvSpPr/>
            <p:nvPr/>
          </p:nvSpPr>
          <p:spPr bwMode="auto">
            <a:xfrm>
              <a:off x="3572380" y="1370879"/>
              <a:ext cx="423863" cy="41275"/>
            </a:xfrm>
            <a:custGeom>
              <a:avLst/>
              <a:gdLst>
                <a:gd name="T0" fmla="*/ 0 w 267"/>
                <a:gd name="T1" fmla="*/ 0 h 26"/>
                <a:gd name="T2" fmla="*/ 11 w 267"/>
                <a:gd name="T3" fmla="*/ 26 h 26"/>
                <a:gd name="T4" fmla="*/ 267 w 267"/>
                <a:gd name="T5" fmla="*/ 26 h 26"/>
                <a:gd name="T6" fmla="*/ 267 w 267"/>
                <a:gd name="T7" fmla="*/ 0 h 26"/>
                <a:gd name="T8" fmla="*/ 0 w 267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7" h="26">
                  <a:moveTo>
                    <a:pt x="0" y="0"/>
                  </a:moveTo>
                  <a:lnTo>
                    <a:pt x="11" y="26"/>
                  </a:lnTo>
                  <a:lnTo>
                    <a:pt x="267" y="26"/>
                  </a:lnTo>
                  <a:lnTo>
                    <a:pt x="26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45" name="Freeform 26"/>
            <p:cNvSpPr/>
            <p:nvPr/>
          </p:nvSpPr>
          <p:spPr bwMode="auto">
            <a:xfrm>
              <a:off x="3616830" y="1475654"/>
              <a:ext cx="387350" cy="41275"/>
            </a:xfrm>
            <a:custGeom>
              <a:avLst/>
              <a:gdLst>
                <a:gd name="T0" fmla="*/ 14 w 244"/>
                <a:gd name="T1" fmla="*/ 26 h 26"/>
                <a:gd name="T2" fmla="*/ 244 w 244"/>
                <a:gd name="T3" fmla="*/ 26 h 26"/>
                <a:gd name="T4" fmla="*/ 244 w 244"/>
                <a:gd name="T5" fmla="*/ 0 h 26"/>
                <a:gd name="T6" fmla="*/ 0 w 244"/>
                <a:gd name="T7" fmla="*/ 0 h 26"/>
                <a:gd name="T8" fmla="*/ 14 w 244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4" h="26">
                  <a:moveTo>
                    <a:pt x="14" y="26"/>
                  </a:moveTo>
                  <a:lnTo>
                    <a:pt x="244" y="26"/>
                  </a:lnTo>
                  <a:lnTo>
                    <a:pt x="244" y="0"/>
                  </a:lnTo>
                  <a:lnTo>
                    <a:pt x="0" y="0"/>
                  </a:lnTo>
                  <a:lnTo>
                    <a:pt x="14" y="26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46" name="Freeform 27"/>
            <p:cNvSpPr/>
            <p:nvPr/>
          </p:nvSpPr>
          <p:spPr bwMode="auto">
            <a:xfrm>
              <a:off x="3635880" y="1559792"/>
              <a:ext cx="363538" cy="41275"/>
            </a:xfrm>
            <a:custGeom>
              <a:avLst/>
              <a:gdLst>
                <a:gd name="T0" fmla="*/ 2 w 229"/>
                <a:gd name="T1" fmla="*/ 0 h 26"/>
                <a:gd name="T2" fmla="*/ 0 w 229"/>
                <a:gd name="T3" fmla="*/ 26 h 26"/>
                <a:gd name="T4" fmla="*/ 229 w 229"/>
                <a:gd name="T5" fmla="*/ 26 h 26"/>
                <a:gd name="T6" fmla="*/ 229 w 229"/>
                <a:gd name="T7" fmla="*/ 0 h 26"/>
                <a:gd name="T8" fmla="*/ 2 w 229"/>
                <a:gd name="T9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9" h="26">
                  <a:moveTo>
                    <a:pt x="2" y="0"/>
                  </a:moveTo>
                  <a:lnTo>
                    <a:pt x="0" y="26"/>
                  </a:lnTo>
                  <a:lnTo>
                    <a:pt x="229" y="26"/>
                  </a:lnTo>
                  <a:lnTo>
                    <a:pt x="229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47" name="Freeform 28"/>
            <p:cNvSpPr/>
            <p:nvPr/>
          </p:nvSpPr>
          <p:spPr bwMode="auto">
            <a:xfrm>
              <a:off x="3477130" y="1535979"/>
              <a:ext cx="142875" cy="188913"/>
            </a:xfrm>
            <a:custGeom>
              <a:avLst/>
              <a:gdLst>
                <a:gd name="T0" fmla="*/ 86 w 90"/>
                <a:gd name="T1" fmla="*/ 119 h 119"/>
                <a:gd name="T2" fmla="*/ 90 w 90"/>
                <a:gd name="T3" fmla="*/ 0 h 119"/>
                <a:gd name="T4" fmla="*/ 0 w 90"/>
                <a:gd name="T5" fmla="*/ 36 h 119"/>
                <a:gd name="T6" fmla="*/ 86 w 90"/>
                <a:gd name="T7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0" h="119">
                  <a:moveTo>
                    <a:pt x="86" y="119"/>
                  </a:moveTo>
                  <a:lnTo>
                    <a:pt x="90" y="0"/>
                  </a:lnTo>
                  <a:lnTo>
                    <a:pt x="0" y="36"/>
                  </a:lnTo>
                  <a:lnTo>
                    <a:pt x="86" y="119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48" name="Freeform 29"/>
            <p:cNvSpPr/>
            <p:nvPr/>
          </p:nvSpPr>
          <p:spPr bwMode="auto">
            <a:xfrm>
              <a:off x="3196143" y="821604"/>
              <a:ext cx="180975" cy="173038"/>
            </a:xfrm>
            <a:custGeom>
              <a:avLst/>
              <a:gdLst>
                <a:gd name="T0" fmla="*/ 40 w 48"/>
                <a:gd name="T1" fmla="*/ 12 h 46"/>
                <a:gd name="T2" fmla="*/ 20 w 48"/>
                <a:gd name="T3" fmla="*/ 4 h 46"/>
                <a:gd name="T4" fmla="*/ 11 w 48"/>
                <a:gd name="T5" fmla="*/ 7 h 46"/>
                <a:gd name="T6" fmla="*/ 3 w 48"/>
                <a:gd name="T7" fmla="*/ 28 h 46"/>
                <a:gd name="T8" fmla="*/ 10 w 48"/>
                <a:gd name="T9" fmla="*/ 46 h 46"/>
                <a:gd name="T10" fmla="*/ 48 w 48"/>
                <a:gd name="T11" fmla="*/ 31 h 46"/>
                <a:gd name="T12" fmla="*/ 40 w 48"/>
                <a:gd name="T13" fmla="*/ 12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8" h="46">
                  <a:moveTo>
                    <a:pt x="40" y="12"/>
                  </a:moveTo>
                  <a:cubicBezTo>
                    <a:pt x="37" y="4"/>
                    <a:pt x="28" y="0"/>
                    <a:pt x="20" y="4"/>
                  </a:cubicBezTo>
                  <a:cubicBezTo>
                    <a:pt x="11" y="7"/>
                    <a:pt x="11" y="7"/>
                    <a:pt x="11" y="7"/>
                  </a:cubicBezTo>
                  <a:cubicBezTo>
                    <a:pt x="3" y="11"/>
                    <a:pt x="0" y="20"/>
                    <a:pt x="3" y="28"/>
                  </a:cubicBezTo>
                  <a:cubicBezTo>
                    <a:pt x="10" y="46"/>
                    <a:pt x="10" y="46"/>
                    <a:pt x="10" y="46"/>
                  </a:cubicBezTo>
                  <a:cubicBezTo>
                    <a:pt x="48" y="31"/>
                    <a:pt x="48" y="31"/>
                    <a:pt x="48" y="31"/>
                  </a:cubicBezTo>
                  <a:lnTo>
                    <a:pt x="40" y="12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49" name="Freeform 30"/>
            <p:cNvSpPr/>
            <p:nvPr/>
          </p:nvSpPr>
          <p:spPr bwMode="auto">
            <a:xfrm>
              <a:off x="3631118" y="1664567"/>
              <a:ext cx="373063" cy="41275"/>
            </a:xfrm>
            <a:custGeom>
              <a:avLst/>
              <a:gdLst>
                <a:gd name="T0" fmla="*/ 0 w 235"/>
                <a:gd name="T1" fmla="*/ 26 h 26"/>
                <a:gd name="T2" fmla="*/ 235 w 235"/>
                <a:gd name="T3" fmla="*/ 26 h 26"/>
                <a:gd name="T4" fmla="*/ 235 w 235"/>
                <a:gd name="T5" fmla="*/ 0 h 26"/>
                <a:gd name="T6" fmla="*/ 3 w 235"/>
                <a:gd name="T7" fmla="*/ 0 h 26"/>
                <a:gd name="T8" fmla="*/ 0 w 235"/>
                <a:gd name="T9" fmla="*/ 2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" h="26">
                  <a:moveTo>
                    <a:pt x="0" y="26"/>
                  </a:moveTo>
                  <a:lnTo>
                    <a:pt x="235" y="26"/>
                  </a:lnTo>
                  <a:lnTo>
                    <a:pt x="235" y="0"/>
                  </a:lnTo>
                  <a:lnTo>
                    <a:pt x="3" y="0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50" name="Freeform 31"/>
            <p:cNvSpPr>
              <a:spLocks noEditPoints="1"/>
            </p:cNvSpPr>
            <p:nvPr/>
          </p:nvSpPr>
          <p:spPr bwMode="auto">
            <a:xfrm>
              <a:off x="3240593" y="953367"/>
              <a:ext cx="376238" cy="631825"/>
            </a:xfrm>
            <a:custGeom>
              <a:avLst/>
              <a:gdLst>
                <a:gd name="T0" fmla="*/ 100 w 100"/>
                <a:gd name="T1" fmla="*/ 152 h 168"/>
                <a:gd name="T2" fmla="*/ 38 w 100"/>
                <a:gd name="T3" fmla="*/ 0 h 168"/>
                <a:gd name="T4" fmla="*/ 0 w 100"/>
                <a:gd name="T5" fmla="*/ 15 h 168"/>
                <a:gd name="T6" fmla="*/ 62 w 100"/>
                <a:gd name="T7" fmla="*/ 168 h 168"/>
                <a:gd name="T8" fmla="*/ 100 w 100"/>
                <a:gd name="T9" fmla="*/ 152 h 168"/>
                <a:gd name="T10" fmla="*/ 34 w 100"/>
                <a:gd name="T11" fmla="*/ 6 h 168"/>
                <a:gd name="T12" fmla="*/ 75 w 100"/>
                <a:gd name="T13" fmla="*/ 107 h 168"/>
                <a:gd name="T14" fmla="*/ 73 w 100"/>
                <a:gd name="T15" fmla="*/ 115 h 168"/>
                <a:gd name="T16" fmla="*/ 67 w 100"/>
                <a:gd name="T17" fmla="*/ 111 h 168"/>
                <a:gd name="T18" fmla="*/ 25 w 100"/>
                <a:gd name="T19" fmla="*/ 10 h 168"/>
                <a:gd name="T20" fmla="*/ 34 w 100"/>
                <a:gd name="T21" fmla="*/ 6 h 168"/>
                <a:gd name="T22" fmla="*/ 56 w 100"/>
                <a:gd name="T23" fmla="*/ 122 h 168"/>
                <a:gd name="T24" fmla="*/ 50 w 100"/>
                <a:gd name="T25" fmla="*/ 118 h 168"/>
                <a:gd name="T26" fmla="*/ 9 w 100"/>
                <a:gd name="T27" fmla="*/ 16 h 168"/>
                <a:gd name="T28" fmla="*/ 17 w 100"/>
                <a:gd name="T29" fmla="*/ 13 h 168"/>
                <a:gd name="T30" fmla="*/ 58 w 100"/>
                <a:gd name="T31" fmla="*/ 114 h 168"/>
                <a:gd name="T32" fmla="*/ 56 w 100"/>
                <a:gd name="T33" fmla="*/ 122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00" h="168">
                  <a:moveTo>
                    <a:pt x="100" y="152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62" y="168"/>
                    <a:pt x="62" y="168"/>
                    <a:pt x="62" y="168"/>
                  </a:cubicBezTo>
                  <a:lnTo>
                    <a:pt x="100" y="152"/>
                  </a:lnTo>
                  <a:close/>
                  <a:moveTo>
                    <a:pt x="34" y="6"/>
                  </a:moveTo>
                  <a:cubicBezTo>
                    <a:pt x="75" y="107"/>
                    <a:pt x="75" y="107"/>
                    <a:pt x="75" y="107"/>
                  </a:cubicBezTo>
                  <a:cubicBezTo>
                    <a:pt x="76" y="111"/>
                    <a:pt x="76" y="114"/>
                    <a:pt x="73" y="115"/>
                  </a:cubicBezTo>
                  <a:cubicBezTo>
                    <a:pt x="71" y="116"/>
                    <a:pt x="68" y="114"/>
                    <a:pt x="67" y="111"/>
                  </a:cubicBezTo>
                  <a:cubicBezTo>
                    <a:pt x="25" y="10"/>
                    <a:pt x="25" y="10"/>
                    <a:pt x="25" y="10"/>
                  </a:cubicBezTo>
                  <a:lnTo>
                    <a:pt x="34" y="6"/>
                  </a:lnTo>
                  <a:close/>
                  <a:moveTo>
                    <a:pt x="56" y="122"/>
                  </a:moveTo>
                  <a:cubicBezTo>
                    <a:pt x="54" y="123"/>
                    <a:pt x="51" y="121"/>
                    <a:pt x="50" y="118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7" y="13"/>
                    <a:pt x="17" y="13"/>
                    <a:pt x="17" y="13"/>
                  </a:cubicBezTo>
                  <a:cubicBezTo>
                    <a:pt x="58" y="114"/>
                    <a:pt x="58" y="114"/>
                    <a:pt x="58" y="114"/>
                  </a:cubicBezTo>
                  <a:cubicBezTo>
                    <a:pt x="60" y="118"/>
                    <a:pt x="59" y="121"/>
                    <a:pt x="56" y="122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51" name="组合 50"/>
          <p:cNvGrpSpPr/>
          <p:nvPr/>
        </p:nvGrpSpPr>
        <p:grpSpPr>
          <a:xfrm>
            <a:off x="7336242" y="1281453"/>
            <a:ext cx="586318" cy="511772"/>
            <a:chOff x="6218743" y="889867"/>
            <a:chExt cx="1111250" cy="969962"/>
          </a:xfrm>
          <a:noFill/>
        </p:grpSpPr>
        <p:sp>
          <p:nvSpPr>
            <p:cNvPr id="135" name="Freeform 34"/>
            <p:cNvSpPr>
              <a:spLocks noEditPoints="1"/>
            </p:cNvSpPr>
            <p:nvPr/>
          </p:nvSpPr>
          <p:spPr bwMode="auto">
            <a:xfrm>
              <a:off x="6218743" y="1393104"/>
              <a:ext cx="679450" cy="466725"/>
            </a:xfrm>
            <a:custGeom>
              <a:avLst/>
              <a:gdLst>
                <a:gd name="T0" fmla="*/ 398 w 428"/>
                <a:gd name="T1" fmla="*/ 206 h 294"/>
                <a:gd name="T2" fmla="*/ 310 w 428"/>
                <a:gd name="T3" fmla="*/ 249 h 294"/>
                <a:gd name="T4" fmla="*/ 310 w 428"/>
                <a:gd name="T5" fmla="*/ 57 h 294"/>
                <a:gd name="T6" fmla="*/ 320 w 428"/>
                <a:gd name="T7" fmla="*/ 52 h 294"/>
                <a:gd name="T8" fmla="*/ 320 w 428"/>
                <a:gd name="T9" fmla="*/ 0 h 294"/>
                <a:gd name="T10" fmla="*/ 282 w 428"/>
                <a:gd name="T11" fmla="*/ 17 h 294"/>
                <a:gd name="T12" fmla="*/ 43 w 428"/>
                <a:gd name="T13" fmla="*/ 17 h 294"/>
                <a:gd name="T14" fmla="*/ 0 w 428"/>
                <a:gd name="T15" fmla="*/ 38 h 294"/>
                <a:gd name="T16" fmla="*/ 0 w 428"/>
                <a:gd name="T17" fmla="*/ 294 h 294"/>
                <a:gd name="T18" fmla="*/ 279 w 428"/>
                <a:gd name="T19" fmla="*/ 294 h 294"/>
                <a:gd name="T20" fmla="*/ 428 w 428"/>
                <a:gd name="T21" fmla="*/ 225 h 294"/>
                <a:gd name="T22" fmla="*/ 428 w 428"/>
                <a:gd name="T23" fmla="*/ 140 h 294"/>
                <a:gd name="T24" fmla="*/ 398 w 428"/>
                <a:gd name="T25" fmla="*/ 140 h 294"/>
                <a:gd name="T26" fmla="*/ 398 w 428"/>
                <a:gd name="T27" fmla="*/ 206 h 294"/>
                <a:gd name="T28" fmla="*/ 251 w 428"/>
                <a:gd name="T29" fmla="*/ 266 h 294"/>
                <a:gd name="T30" fmla="*/ 29 w 428"/>
                <a:gd name="T31" fmla="*/ 266 h 294"/>
                <a:gd name="T32" fmla="*/ 29 w 428"/>
                <a:gd name="T33" fmla="*/ 69 h 294"/>
                <a:gd name="T34" fmla="*/ 251 w 428"/>
                <a:gd name="T35" fmla="*/ 69 h 294"/>
                <a:gd name="T36" fmla="*/ 251 w 428"/>
                <a:gd name="T37" fmla="*/ 266 h 2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28" h="294">
                  <a:moveTo>
                    <a:pt x="398" y="206"/>
                  </a:moveTo>
                  <a:lnTo>
                    <a:pt x="310" y="249"/>
                  </a:lnTo>
                  <a:lnTo>
                    <a:pt x="310" y="57"/>
                  </a:lnTo>
                  <a:lnTo>
                    <a:pt x="320" y="52"/>
                  </a:lnTo>
                  <a:lnTo>
                    <a:pt x="320" y="0"/>
                  </a:lnTo>
                  <a:lnTo>
                    <a:pt x="282" y="17"/>
                  </a:lnTo>
                  <a:lnTo>
                    <a:pt x="43" y="17"/>
                  </a:lnTo>
                  <a:lnTo>
                    <a:pt x="0" y="38"/>
                  </a:lnTo>
                  <a:lnTo>
                    <a:pt x="0" y="294"/>
                  </a:lnTo>
                  <a:lnTo>
                    <a:pt x="279" y="294"/>
                  </a:lnTo>
                  <a:lnTo>
                    <a:pt x="428" y="225"/>
                  </a:lnTo>
                  <a:lnTo>
                    <a:pt x="428" y="140"/>
                  </a:lnTo>
                  <a:lnTo>
                    <a:pt x="398" y="140"/>
                  </a:lnTo>
                  <a:lnTo>
                    <a:pt x="398" y="206"/>
                  </a:lnTo>
                  <a:close/>
                  <a:moveTo>
                    <a:pt x="251" y="266"/>
                  </a:moveTo>
                  <a:lnTo>
                    <a:pt x="29" y="266"/>
                  </a:lnTo>
                  <a:lnTo>
                    <a:pt x="29" y="69"/>
                  </a:lnTo>
                  <a:lnTo>
                    <a:pt x="251" y="69"/>
                  </a:lnTo>
                  <a:lnTo>
                    <a:pt x="251" y="266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6" name="Freeform 35"/>
            <p:cNvSpPr>
              <a:spLocks noEditPoints="1"/>
            </p:cNvSpPr>
            <p:nvPr/>
          </p:nvSpPr>
          <p:spPr bwMode="auto">
            <a:xfrm>
              <a:off x="6218743" y="889867"/>
              <a:ext cx="679450" cy="519113"/>
            </a:xfrm>
            <a:custGeom>
              <a:avLst/>
              <a:gdLst>
                <a:gd name="T0" fmla="*/ 320 w 428"/>
                <a:gd name="T1" fmla="*/ 308 h 327"/>
                <a:gd name="T2" fmla="*/ 320 w 428"/>
                <a:gd name="T3" fmla="*/ 275 h 327"/>
                <a:gd name="T4" fmla="*/ 310 w 428"/>
                <a:gd name="T5" fmla="*/ 279 h 327"/>
                <a:gd name="T6" fmla="*/ 310 w 428"/>
                <a:gd name="T7" fmla="*/ 88 h 327"/>
                <a:gd name="T8" fmla="*/ 398 w 428"/>
                <a:gd name="T9" fmla="*/ 47 h 327"/>
                <a:gd name="T10" fmla="*/ 398 w 428"/>
                <a:gd name="T11" fmla="*/ 182 h 327"/>
                <a:gd name="T12" fmla="*/ 428 w 428"/>
                <a:gd name="T13" fmla="*/ 168 h 327"/>
                <a:gd name="T14" fmla="*/ 428 w 428"/>
                <a:gd name="T15" fmla="*/ 0 h 327"/>
                <a:gd name="T16" fmla="*/ 147 w 428"/>
                <a:gd name="T17" fmla="*/ 0 h 327"/>
                <a:gd name="T18" fmla="*/ 0 w 428"/>
                <a:gd name="T19" fmla="*/ 71 h 327"/>
                <a:gd name="T20" fmla="*/ 0 w 428"/>
                <a:gd name="T21" fmla="*/ 327 h 327"/>
                <a:gd name="T22" fmla="*/ 279 w 428"/>
                <a:gd name="T23" fmla="*/ 327 h 327"/>
                <a:gd name="T24" fmla="*/ 320 w 428"/>
                <a:gd name="T25" fmla="*/ 308 h 327"/>
                <a:gd name="T26" fmla="*/ 251 w 428"/>
                <a:gd name="T27" fmla="*/ 296 h 327"/>
                <a:gd name="T28" fmla="*/ 29 w 428"/>
                <a:gd name="T29" fmla="*/ 296 h 327"/>
                <a:gd name="T30" fmla="*/ 29 w 428"/>
                <a:gd name="T31" fmla="*/ 99 h 327"/>
                <a:gd name="T32" fmla="*/ 251 w 428"/>
                <a:gd name="T33" fmla="*/ 99 h 327"/>
                <a:gd name="T34" fmla="*/ 251 w 428"/>
                <a:gd name="T35" fmla="*/ 296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28" h="327">
                  <a:moveTo>
                    <a:pt x="320" y="308"/>
                  </a:moveTo>
                  <a:lnTo>
                    <a:pt x="320" y="275"/>
                  </a:lnTo>
                  <a:lnTo>
                    <a:pt x="310" y="279"/>
                  </a:lnTo>
                  <a:lnTo>
                    <a:pt x="310" y="88"/>
                  </a:lnTo>
                  <a:lnTo>
                    <a:pt x="398" y="47"/>
                  </a:lnTo>
                  <a:lnTo>
                    <a:pt x="398" y="182"/>
                  </a:lnTo>
                  <a:lnTo>
                    <a:pt x="428" y="168"/>
                  </a:lnTo>
                  <a:lnTo>
                    <a:pt x="428" y="0"/>
                  </a:lnTo>
                  <a:lnTo>
                    <a:pt x="147" y="0"/>
                  </a:lnTo>
                  <a:lnTo>
                    <a:pt x="0" y="71"/>
                  </a:lnTo>
                  <a:lnTo>
                    <a:pt x="0" y="327"/>
                  </a:lnTo>
                  <a:lnTo>
                    <a:pt x="279" y="327"/>
                  </a:lnTo>
                  <a:lnTo>
                    <a:pt x="320" y="308"/>
                  </a:lnTo>
                  <a:close/>
                  <a:moveTo>
                    <a:pt x="251" y="296"/>
                  </a:moveTo>
                  <a:lnTo>
                    <a:pt x="29" y="296"/>
                  </a:lnTo>
                  <a:lnTo>
                    <a:pt x="29" y="99"/>
                  </a:lnTo>
                  <a:lnTo>
                    <a:pt x="251" y="99"/>
                  </a:lnTo>
                  <a:lnTo>
                    <a:pt x="251" y="296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7" name="Freeform 36"/>
            <p:cNvSpPr>
              <a:spLocks noEditPoints="1"/>
            </p:cNvSpPr>
            <p:nvPr/>
          </p:nvSpPr>
          <p:spPr bwMode="auto">
            <a:xfrm>
              <a:off x="6741030" y="1148629"/>
              <a:ext cx="588963" cy="452438"/>
            </a:xfrm>
            <a:custGeom>
              <a:avLst/>
              <a:gdLst>
                <a:gd name="T0" fmla="*/ 128 w 371"/>
                <a:gd name="T1" fmla="*/ 0 h 285"/>
                <a:gd name="T2" fmla="*/ 0 w 371"/>
                <a:gd name="T3" fmla="*/ 62 h 285"/>
                <a:gd name="T4" fmla="*/ 0 w 371"/>
                <a:gd name="T5" fmla="*/ 285 h 285"/>
                <a:gd name="T6" fmla="*/ 244 w 371"/>
                <a:gd name="T7" fmla="*/ 285 h 285"/>
                <a:gd name="T8" fmla="*/ 371 w 371"/>
                <a:gd name="T9" fmla="*/ 223 h 285"/>
                <a:gd name="T10" fmla="*/ 371 w 371"/>
                <a:gd name="T11" fmla="*/ 0 h 285"/>
                <a:gd name="T12" fmla="*/ 128 w 371"/>
                <a:gd name="T13" fmla="*/ 0 h 285"/>
                <a:gd name="T14" fmla="*/ 218 w 371"/>
                <a:gd name="T15" fmla="*/ 259 h 285"/>
                <a:gd name="T16" fmla="*/ 26 w 371"/>
                <a:gd name="T17" fmla="*/ 259 h 285"/>
                <a:gd name="T18" fmla="*/ 26 w 371"/>
                <a:gd name="T19" fmla="*/ 88 h 285"/>
                <a:gd name="T20" fmla="*/ 218 w 371"/>
                <a:gd name="T21" fmla="*/ 88 h 285"/>
                <a:gd name="T22" fmla="*/ 218 w 371"/>
                <a:gd name="T23" fmla="*/ 259 h 285"/>
                <a:gd name="T24" fmla="*/ 345 w 371"/>
                <a:gd name="T25" fmla="*/ 206 h 285"/>
                <a:gd name="T26" fmla="*/ 270 w 371"/>
                <a:gd name="T27" fmla="*/ 244 h 285"/>
                <a:gd name="T28" fmla="*/ 270 w 371"/>
                <a:gd name="T29" fmla="*/ 79 h 285"/>
                <a:gd name="T30" fmla="*/ 345 w 371"/>
                <a:gd name="T31" fmla="*/ 43 h 285"/>
                <a:gd name="T32" fmla="*/ 345 w 371"/>
                <a:gd name="T33" fmla="*/ 206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1" h="285">
                  <a:moveTo>
                    <a:pt x="128" y="0"/>
                  </a:moveTo>
                  <a:lnTo>
                    <a:pt x="0" y="62"/>
                  </a:lnTo>
                  <a:lnTo>
                    <a:pt x="0" y="285"/>
                  </a:lnTo>
                  <a:lnTo>
                    <a:pt x="244" y="285"/>
                  </a:lnTo>
                  <a:lnTo>
                    <a:pt x="371" y="223"/>
                  </a:lnTo>
                  <a:lnTo>
                    <a:pt x="371" y="0"/>
                  </a:lnTo>
                  <a:lnTo>
                    <a:pt x="128" y="0"/>
                  </a:lnTo>
                  <a:close/>
                  <a:moveTo>
                    <a:pt x="218" y="259"/>
                  </a:moveTo>
                  <a:lnTo>
                    <a:pt x="26" y="259"/>
                  </a:lnTo>
                  <a:lnTo>
                    <a:pt x="26" y="88"/>
                  </a:lnTo>
                  <a:lnTo>
                    <a:pt x="218" y="88"/>
                  </a:lnTo>
                  <a:lnTo>
                    <a:pt x="218" y="259"/>
                  </a:lnTo>
                  <a:close/>
                  <a:moveTo>
                    <a:pt x="345" y="206"/>
                  </a:moveTo>
                  <a:lnTo>
                    <a:pt x="270" y="244"/>
                  </a:lnTo>
                  <a:lnTo>
                    <a:pt x="270" y="79"/>
                  </a:lnTo>
                  <a:lnTo>
                    <a:pt x="345" y="43"/>
                  </a:lnTo>
                  <a:lnTo>
                    <a:pt x="345" y="206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8" name="Freeform 37"/>
            <p:cNvSpPr>
              <a:spLocks noEditPoints="1"/>
            </p:cNvSpPr>
            <p:nvPr/>
          </p:nvSpPr>
          <p:spPr bwMode="auto">
            <a:xfrm>
              <a:off x="6342568" y="1551854"/>
              <a:ext cx="214313" cy="233363"/>
            </a:xfrm>
            <a:custGeom>
              <a:avLst/>
              <a:gdLst>
                <a:gd name="T0" fmla="*/ 19 w 57"/>
                <a:gd name="T1" fmla="*/ 46 h 62"/>
                <a:gd name="T2" fmla="*/ 37 w 57"/>
                <a:gd name="T3" fmla="*/ 46 h 62"/>
                <a:gd name="T4" fmla="*/ 42 w 57"/>
                <a:gd name="T5" fmla="*/ 62 h 62"/>
                <a:gd name="T6" fmla="*/ 57 w 57"/>
                <a:gd name="T7" fmla="*/ 62 h 62"/>
                <a:gd name="T8" fmla="*/ 38 w 57"/>
                <a:gd name="T9" fmla="*/ 0 h 62"/>
                <a:gd name="T10" fmla="*/ 19 w 57"/>
                <a:gd name="T11" fmla="*/ 0 h 62"/>
                <a:gd name="T12" fmla="*/ 0 w 57"/>
                <a:gd name="T13" fmla="*/ 62 h 62"/>
                <a:gd name="T14" fmla="*/ 14 w 57"/>
                <a:gd name="T15" fmla="*/ 62 h 62"/>
                <a:gd name="T16" fmla="*/ 19 w 57"/>
                <a:gd name="T17" fmla="*/ 46 h 62"/>
                <a:gd name="T18" fmla="*/ 25 w 57"/>
                <a:gd name="T19" fmla="*/ 22 h 62"/>
                <a:gd name="T20" fmla="*/ 28 w 57"/>
                <a:gd name="T21" fmla="*/ 10 h 62"/>
                <a:gd name="T22" fmla="*/ 28 w 57"/>
                <a:gd name="T23" fmla="*/ 10 h 62"/>
                <a:gd name="T24" fmla="*/ 31 w 57"/>
                <a:gd name="T25" fmla="*/ 22 h 62"/>
                <a:gd name="T26" fmla="*/ 35 w 57"/>
                <a:gd name="T27" fmla="*/ 36 h 62"/>
                <a:gd name="T28" fmla="*/ 21 w 57"/>
                <a:gd name="T29" fmla="*/ 36 h 62"/>
                <a:gd name="T30" fmla="*/ 25 w 57"/>
                <a:gd name="T31" fmla="*/ 22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7" h="62">
                  <a:moveTo>
                    <a:pt x="19" y="46"/>
                  </a:moveTo>
                  <a:cubicBezTo>
                    <a:pt x="37" y="46"/>
                    <a:pt x="37" y="46"/>
                    <a:pt x="37" y="46"/>
                  </a:cubicBezTo>
                  <a:cubicBezTo>
                    <a:pt x="42" y="62"/>
                    <a:pt x="42" y="62"/>
                    <a:pt x="42" y="62"/>
                  </a:cubicBezTo>
                  <a:cubicBezTo>
                    <a:pt x="57" y="62"/>
                    <a:pt x="57" y="62"/>
                    <a:pt x="57" y="62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0" y="62"/>
                    <a:pt x="0" y="62"/>
                    <a:pt x="0" y="62"/>
                  </a:cubicBezTo>
                  <a:cubicBezTo>
                    <a:pt x="14" y="62"/>
                    <a:pt x="14" y="62"/>
                    <a:pt x="14" y="62"/>
                  </a:cubicBezTo>
                  <a:lnTo>
                    <a:pt x="19" y="46"/>
                  </a:lnTo>
                  <a:close/>
                  <a:moveTo>
                    <a:pt x="25" y="22"/>
                  </a:moveTo>
                  <a:cubicBezTo>
                    <a:pt x="26" y="19"/>
                    <a:pt x="27" y="14"/>
                    <a:pt x="28" y="10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9" y="14"/>
                    <a:pt x="30" y="19"/>
                    <a:pt x="31" y="22"/>
                  </a:cubicBezTo>
                  <a:cubicBezTo>
                    <a:pt x="35" y="36"/>
                    <a:pt x="35" y="36"/>
                    <a:pt x="35" y="36"/>
                  </a:cubicBezTo>
                  <a:cubicBezTo>
                    <a:pt x="21" y="36"/>
                    <a:pt x="21" y="36"/>
                    <a:pt x="21" y="36"/>
                  </a:cubicBezTo>
                  <a:lnTo>
                    <a:pt x="25" y="22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9" name="Freeform 38"/>
            <p:cNvSpPr>
              <a:spLocks noEditPoints="1"/>
            </p:cNvSpPr>
            <p:nvPr/>
          </p:nvSpPr>
          <p:spPr bwMode="auto">
            <a:xfrm>
              <a:off x="6361618" y="1088304"/>
              <a:ext cx="176213" cy="241300"/>
            </a:xfrm>
            <a:custGeom>
              <a:avLst/>
              <a:gdLst>
                <a:gd name="T0" fmla="*/ 40 w 47"/>
                <a:gd name="T1" fmla="*/ 58 h 64"/>
                <a:gd name="T2" fmla="*/ 47 w 47"/>
                <a:gd name="T3" fmla="*/ 45 h 64"/>
                <a:gd name="T4" fmla="*/ 34 w 47"/>
                <a:gd name="T5" fmla="*/ 30 h 64"/>
                <a:gd name="T6" fmla="*/ 34 w 47"/>
                <a:gd name="T7" fmla="*/ 29 h 64"/>
                <a:gd name="T8" fmla="*/ 45 w 47"/>
                <a:gd name="T9" fmla="*/ 16 h 64"/>
                <a:gd name="T10" fmla="*/ 37 w 47"/>
                <a:gd name="T11" fmla="*/ 4 h 64"/>
                <a:gd name="T12" fmla="*/ 19 w 47"/>
                <a:gd name="T13" fmla="*/ 0 h 64"/>
                <a:gd name="T14" fmla="*/ 0 w 47"/>
                <a:gd name="T15" fmla="*/ 1 h 64"/>
                <a:gd name="T16" fmla="*/ 0 w 47"/>
                <a:gd name="T17" fmla="*/ 63 h 64"/>
                <a:gd name="T18" fmla="*/ 16 w 47"/>
                <a:gd name="T19" fmla="*/ 64 h 64"/>
                <a:gd name="T20" fmla="*/ 40 w 47"/>
                <a:gd name="T21" fmla="*/ 58 h 64"/>
                <a:gd name="T22" fmla="*/ 14 w 47"/>
                <a:gd name="T23" fmla="*/ 11 h 64"/>
                <a:gd name="T24" fmla="*/ 20 w 47"/>
                <a:gd name="T25" fmla="*/ 10 h 64"/>
                <a:gd name="T26" fmla="*/ 30 w 47"/>
                <a:gd name="T27" fmla="*/ 18 h 64"/>
                <a:gd name="T28" fmla="*/ 19 w 47"/>
                <a:gd name="T29" fmla="*/ 25 h 64"/>
                <a:gd name="T30" fmla="*/ 14 w 47"/>
                <a:gd name="T31" fmla="*/ 25 h 64"/>
                <a:gd name="T32" fmla="*/ 14 w 47"/>
                <a:gd name="T33" fmla="*/ 11 h 64"/>
                <a:gd name="T34" fmla="*/ 14 w 47"/>
                <a:gd name="T35" fmla="*/ 36 h 64"/>
                <a:gd name="T36" fmla="*/ 19 w 47"/>
                <a:gd name="T37" fmla="*/ 36 h 64"/>
                <a:gd name="T38" fmla="*/ 32 w 47"/>
                <a:gd name="T39" fmla="*/ 44 h 64"/>
                <a:gd name="T40" fmla="*/ 20 w 47"/>
                <a:gd name="T41" fmla="*/ 53 h 64"/>
                <a:gd name="T42" fmla="*/ 14 w 47"/>
                <a:gd name="T43" fmla="*/ 53 h 64"/>
                <a:gd name="T44" fmla="*/ 14 w 47"/>
                <a:gd name="T45" fmla="*/ 3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7" h="64">
                  <a:moveTo>
                    <a:pt x="40" y="58"/>
                  </a:moveTo>
                  <a:cubicBezTo>
                    <a:pt x="44" y="55"/>
                    <a:pt x="47" y="51"/>
                    <a:pt x="47" y="45"/>
                  </a:cubicBezTo>
                  <a:cubicBezTo>
                    <a:pt x="47" y="37"/>
                    <a:pt x="41" y="31"/>
                    <a:pt x="34" y="30"/>
                  </a:cubicBezTo>
                  <a:cubicBezTo>
                    <a:pt x="34" y="29"/>
                    <a:pt x="34" y="29"/>
                    <a:pt x="34" y="29"/>
                  </a:cubicBezTo>
                  <a:cubicBezTo>
                    <a:pt x="41" y="27"/>
                    <a:pt x="45" y="22"/>
                    <a:pt x="45" y="16"/>
                  </a:cubicBezTo>
                  <a:cubicBezTo>
                    <a:pt x="45" y="10"/>
                    <a:pt x="41" y="6"/>
                    <a:pt x="37" y="4"/>
                  </a:cubicBezTo>
                  <a:cubicBezTo>
                    <a:pt x="32" y="1"/>
                    <a:pt x="27" y="0"/>
                    <a:pt x="19" y="0"/>
                  </a:cubicBezTo>
                  <a:cubicBezTo>
                    <a:pt x="11" y="0"/>
                    <a:pt x="4" y="1"/>
                    <a:pt x="0" y="1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3" y="64"/>
                    <a:pt x="9" y="64"/>
                    <a:pt x="16" y="64"/>
                  </a:cubicBezTo>
                  <a:cubicBezTo>
                    <a:pt x="28" y="64"/>
                    <a:pt x="36" y="62"/>
                    <a:pt x="40" y="58"/>
                  </a:cubicBezTo>
                  <a:close/>
                  <a:moveTo>
                    <a:pt x="14" y="11"/>
                  </a:moveTo>
                  <a:cubicBezTo>
                    <a:pt x="15" y="11"/>
                    <a:pt x="17" y="10"/>
                    <a:pt x="20" y="10"/>
                  </a:cubicBezTo>
                  <a:cubicBezTo>
                    <a:pt x="27" y="10"/>
                    <a:pt x="30" y="13"/>
                    <a:pt x="30" y="18"/>
                  </a:cubicBezTo>
                  <a:cubicBezTo>
                    <a:pt x="30" y="22"/>
                    <a:pt x="26" y="25"/>
                    <a:pt x="19" y="25"/>
                  </a:cubicBezTo>
                  <a:cubicBezTo>
                    <a:pt x="14" y="25"/>
                    <a:pt x="14" y="25"/>
                    <a:pt x="14" y="25"/>
                  </a:cubicBezTo>
                  <a:lnTo>
                    <a:pt x="14" y="11"/>
                  </a:lnTo>
                  <a:close/>
                  <a:moveTo>
                    <a:pt x="14" y="36"/>
                  </a:moveTo>
                  <a:cubicBezTo>
                    <a:pt x="19" y="36"/>
                    <a:pt x="19" y="36"/>
                    <a:pt x="19" y="36"/>
                  </a:cubicBezTo>
                  <a:cubicBezTo>
                    <a:pt x="26" y="36"/>
                    <a:pt x="32" y="38"/>
                    <a:pt x="32" y="44"/>
                  </a:cubicBezTo>
                  <a:cubicBezTo>
                    <a:pt x="32" y="51"/>
                    <a:pt x="26" y="53"/>
                    <a:pt x="20" y="53"/>
                  </a:cubicBezTo>
                  <a:cubicBezTo>
                    <a:pt x="17" y="53"/>
                    <a:pt x="16" y="53"/>
                    <a:pt x="14" y="53"/>
                  </a:cubicBezTo>
                  <a:lnTo>
                    <a:pt x="14" y="36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40" name="Freeform 39"/>
            <p:cNvSpPr/>
            <p:nvPr/>
          </p:nvSpPr>
          <p:spPr bwMode="auto">
            <a:xfrm>
              <a:off x="6842630" y="1307379"/>
              <a:ext cx="173038" cy="222250"/>
            </a:xfrm>
            <a:custGeom>
              <a:avLst/>
              <a:gdLst>
                <a:gd name="T0" fmla="*/ 30 w 46"/>
                <a:gd name="T1" fmla="*/ 59 h 59"/>
                <a:gd name="T2" fmla="*/ 45 w 46"/>
                <a:gd name="T3" fmla="*/ 57 h 59"/>
                <a:gd name="T4" fmla="*/ 43 w 46"/>
                <a:gd name="T5" fmla="*/ 46 h 59"/>
                <a:gd name="T6" fmla="*/ 32 w 46"/>
                <a:gd name="T7" fmla="*/ 48 h 59"/>
                <a:gd name="T8" fmla="*/ 14 w 46"/>
                <a:gd name="T9" fmla="*/ 30 h 59"/>
                <a:gd name="T10" fmla="*/ 32 w 46"/>
                <a:gd name="T11" fmla="*/ 11 h 59"/>
                <a:gd name="T12" fmla="*/ 43 w 46"/>
                <a:gd name="T13" fmla="*/ 13 h 59"/>
                <a:gd name="T14" fmla="*/ 46 w 46"/>
                <a:gd name="T15" fmla="*/ 3 h 59"/>
                <a:gd name="T16" fmla="*/ 31 w 46"/>
                <a:gd name="T17" fmla="*/ 0 h 59"/>
                <a:gd name="T18" fmla="*/ 0 w 46"/>
                <a:gd name="T19" fmla="*/ 30 h 59"/>
                <a:gd name="T20" fmla="*/ 30 w 46"/>
                <a:gd name="T21" fmla="*/ 5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59">
                  <a:moveTo>
                    <a:pt x="30" y="59"/>
                  </a:moveTo>
                  <a:cubicBezTo>
                    <a:pt x="37" y="59"/>
                    <a:pt x="43" y="58"/>
                    <a:pt x="45" y="57"/>
                  </a:cubicBezTo>
                  <a:cubicBezTo>
                    <a:pt x="43" y="46"/>
                    <a:pt x="43" y="46"/>
                    <a:pt x="43" y="46"/>
                  </a:cubicBezTo>
                  <a:cubicBezTo>
                    <a:pt x="40" y="48"/>
                    <a:pt x="36" y="48"/>
                    <a:pt x="32" y="48"/>
                  </a:cubicBezTo>
                  <a:cubicBezTo>
                    <a:pt x="21" y="48"/>
                    <a:pt x="14" y="41"/>
                    <a:pt x="14" y="30"/>
                  </a:cubicBezTo>
                  <a:cubicBezTo>
                    <a:pt x="14" y="17"/>
                    <a:pt x="22" y="11"/>
                    <a:pt x="32" y="11"/>
                  </a:cubicBezTo>
                  <a:cubicBezTo>
                    <a:pt x="37" y="11"/>
                    <a:pt x="40" y="12"/>
                    <a:pt x="43" y="13"/>
                  </a:cubicBezTo>
                  <a:cubicBezTo>
                    <a:pt x="46" y="3"/>
                    <a:pt x="46" y="3"/>
                    <a:pt x="46" y="3"/>
                  </a:cubicBezTo>
                  <a:cubicBezTo>
                    <a:pt x="43" y="1"/>
                    <a:pt x="38" y="0"/>
                    <a:pt x="31" y="0"/>
                  </a:cubicBezTo>
                  <a:cubicBezTo>
                    <a:pt x="14" y="0"/>
                    <a:pt x="0" y="11"/>
                    <a:pt x="0" y="30"/>
                  </a:cubicBezTo>
                  <a:cubicBezTo>
                    <a:pt x="0" y="47"/>
                    <a:pt x="10" y="59"/>
                    <a:pt x="30" y="59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4980918" y="2142503"/>
            <a:ext cx="433875" cy="434713"/>
            <a:chOff x="1754693" y="2521817"/>
            <a:chExt cx="822325" cy="823913"/>
          </a:xfrm>
          <a:noFill/>
        </p:grpSpPr>
        <p:sp>
          <p:nvSpPr>
            <p:cNvPr id="128" name="Freeform 42"/>
            <p:cNvSpPr>
              <a:spLocks noEditPoints="1"/>
            </p:cNvSpPr>
            <p:nvPr/>
          </p:nvSpPr>
          <p:spPr bwMode="auto">
            <a:xfrm>
              <a:off x="1754693" y="2532929"/>
              <a:ext cx="668338" cy="777875"/>
            </a:xfrm>
            <a:custGeom>
              <a:avLst/>
              <a:gdLst>
                <a:gd name="T0" fmla="*/ 157 w 178"/>
                <a:gd name="T1" fmla="*/ 0 h 207"/>
                <a:gd name="T2" fmla="*/ 20 w 178"/>
                <a:gd name="T3" fmla="*/ 0 h 207"/>
                <a:gd name="T4" fmla="*/ 0 w 178"/>
                <a:gd name="T5" fmla="*/ 20 h 207"/>
                <a:gd name="T6" fmla="*/ 0 w 178"/>
                <a:gd name="T7" fmla="*/ 186 h 207"/>
                <a:gd name="T8" fmla="*/ 20 w 178"/>
                <a:gd name="T9" fmla="*/ 207 h 207"/>
                <a:gd name="T10" fmla="*/ 157 w 178"/>
                <a:gd name="T11" fmla="*/ 207 h 207"/>
                <a:gd name="T12" fmla="*/ 178 w 178"/>
                <a:gd name="T13" fmla="*/ 186 h 207"/>
                <a:gd name="T14" fmla="*/ 178 w 178"/>
                <a:gd name="T15" fmla="*/ 20 h 207"/>
                <a:gd name="T16" fmla="*/ 157 w 178"/>
                <a:gd name="T17" fmla="*/ 0 h 207"/>
                <a:gd name="T18" fmla="*/ 89 w 178"/>
                <a:gd name="T19" fmla="*/ 200 h 207"/>
                <a:gd name="T20" fmla="*/ 81 w 178"/>
                <a:gd name="T21" fmla="*/ 193 h 207"/>
                <a:gd name="T22" fmla="*/ 89 w 178"/>
                <a:gd name="T23" fmla="*/ 185 h 207"/>
                <a:gd name="T24" fmla="*/ 96 w 178"/>
                <a:gd name="T25" fmla="*/ 193 h 207"/>
                <a:gd name="T26" fmla="*/ 89 w 178"/>
                <a:gd name="T27" fmla="*/ 200 h 207"/>
                <a:gd name="T28" fmla="*/ 161 w 178"/>
                <a:gd name="T29" fmla="*/ 176 h 207"/>
                <a:gd name="T30" fmla="*/ 157 w 178"/>
                <a:gd name="T31" fmla="*/ 179 h 207"/>
                <a:gd name="T32" fmla="*/ 20 w 178"/>
                <a:gd name="T33" fmla="*/ 179 h 207"/>
                <a:gd name="T34" fmla="*/ 17 w 178"/>
                <a:gd name="T35" fmla="*/ 176 h 207"/>
                <a:gd name="T36" fmla="*/ 17 w 178"/>
                <a:gd name="T37" fmla="*/ 20 h 207"/>
                <a:gd name="T38" fmla="*/ 20 w 178"/>
                <a:gd name="T39" fmla="*/ 17 h 207"/>
                <a:gd name="T40" fmla="*/ 157 w 178"/>
                <a:gd name="T41" fmla="*/ 17 h 207"/>
                <a:gd name="T42" fmla="*/ 161 w 178"/>
                <a:gd name="T43" fmla="*/ 20 h 207"/>
                <a:gd name="T44" fmla="*/ 161 w 178"/>
                <a:gd name="T45" fmla="*/ 176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78" h="207">
                  <a:moveTo>
                    <a:pt x="157" y="0"/>
                  </a:moveTo>
                  <a:cubicBezTo>
                    <a:pt x="20" y="0"/>
                    <a:pt x="20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186"/>
                    <a:pt x="0" y="186"/>
                    <a:pt x="0" y="186"/>
                  </a:cubicBezTo>
                  <a:cubicBezTo>
                    <a:pt x="0" y="198"/>
                    <a:pt x="9" y="207"/>
                    <a:pt x="20" y="207"/>
                  </a:cubicBezTo>
                  <a:cubicBezTo>
                    <a:pt x="157" y="207"/>
                    <a:pt x="157" y="207"/>
                    <a:pt x="157" y="207"/>
                  </a:cubicBezTo>
                  <a:cubicBezTo>
                    <a:pt x="169" y="207"/>
                    <a:pt x="178" y="198"/>
                    <a:pt x="178" y="186"/>
                  </a:cubicBezTo>
                  <a:cubicBezTo>
                    <a:pt x="178" y="20"/>
                    <a:pt x="178" y="20"/>
                    <a:pt x="178" y="20"/>
                  </a:cubicBezTo>
                  <a:cubicBezTo>
                    <a:pt x="178" y="9"/>
                    <a:pt x="169" y="0"/>
                    <a:pt x="157" y="0"/>
                  </a:cubicBezTo>
                  <a:close/>
                  <a:moveTo>
                    <a:pt x="89" y="200"/>
                  </a:moveTo>
                  <a:cubicBezTo>
                    <a:pt x="85" y="200"/>
                    <a:pt x="81" y="197"/>
                    <a:pt x="81" y="193"/>
                  </a:cubicBezTo>
                  <a:cubicBezTo>
                    <a:pt x="81" y="189"/>
                    <a:pt x="85" y="185"/>
                    <a:pt x="89" y="185"/>
                  </a:cubicBezTo>
                  <a:cubicBezTo>
                    <a:pt x="93" y="185"/>
                    <a:pt x="96" y="189"/>
                    <a:pt x="96" y="193"/>
                  </a:cubicBezTo>
                  <a:cubicBezTo>
                    <a:pt x="96" y="197"/>
                    <a:pt x="93" y="200"/>
                    <a:pt x="89" y="200"/>
                  </a:cubicBezTo>
                  <a:close/>
                  <a:moveTo>
                    <a:pt x="161" y="176"/>
                  </a:moveTo>
                  <a:cubicBezTo>
                    <a:pt x="161" y="177"/>
                    <a:pt x="159" y="179"/>
                    <a:pt x="157" y="179"/>
                  </a:cubicBezTo>
                  <a:cubicBezTo>
                    <a:pt x="20" y="179"/>
                    <a:pt x="20" y="179"/>
                    <a:pt x="20" y="179"/>
                  </a:cubicBezTo>
                  <a:cubicBezTo>
                    <a:pt x="18" y="179"/>
                    <a:pt x="17" y="177"/>
                    <a:pt x="17" y="176"/>
                  </a:cubicBezTo>
                  <a:cubicBezTo>
                    <a:pt x="17" y="20"/>
                    <a:pt x="17" y="20"/>
                    <a:pt x="17" y="20"/>
                  </a:cubicBezTo>
                  <a:cubicBezTo>
                    <a:pt x="17" y="18"/>
                    <a:pt x="18" y="17"/>
                    <a:pt x="20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9" y="17"/>
                    <a:pt x="161" y="18"/>
                    <a:pt x="161" y="20"/>
                  </a:cubicBezTo>
                  <a:lnTo>
                    <a:pt x="161" y="176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29" name="Freeform 43"/>
            <p:cNvSpPr/>
            <p:nvPr/>
          </p:nvSpPr>
          <p:spPr bwMode="auto">
            <a:xfrm>
              <a:off x="2467480" y="2521817"/>
              <a:ext cx="109538" cy="52388"/>
            </a:xfrm>
            <a:custGeom>
              <a:avLst/>
              <a:gdLst>
                <a:gd name="T0" fmla="*/ 25 w 29"/>
                <a:gd name="T1" fmla="*/ 0 h 14"/>
                <a:gd name="T2" fmla="*/ 4 w 29"/>
                <a:gd name="T3" fmla="*/ 0 h 14"/>
                <a:gd name="T4" fmla="*/ 0 w 29"/>
                <a:gd name="T5" fmla="*/ 4 h 14"/>
                <a:gd name="T6" fmla="*/ 0 w 29"/>
                <a:gd name="T7" fmla="*/ 14 h 14"/>
                <a:gd name="T8" fmla="*/ 29 w 29"/>
                <a:gd name="T9" fmla="*/ 14 h 14"/>
                <a:gd name="T10" fmla="*/ 29 w 29"/>
                <a:gd name="T11" fmla="*/ 4 h 14"/>
                <a:gd name="T12" fmla="*/ 25 w 29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14">
                  <a:moveTo>
                    <a:pt x="2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29" y="14"/>
                    <a:pt x="29" y="14"/>
                    <a:pt x="29" y="14"/>
                  </a:cubicBezTo>
                  <a:cubicBezTo>
                    <a:pt x="29" y="4"/>
                    <a:pt x="29" y="4"/>
                    <a:pt x="29" y="4"/>
                  </a:cubicBezTo>
                  <a:cubicBezTo>
                    <a:pt x="29" y="2"/>
                    <a:pt x="27" y="0"/>
                    <a:pt x="25" y="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0" name="Freeform 44"/>
            <p:cNvSpPr/>
            <p:nvPr/>
          </p:nvSpPr>
          <p:spPr bwMode="auto">
            <a:xfrm>
              <a:off x="2467480" y="2585317"/>
              <a:ext cx="109538" cy="760413"/>
            </a:xfrm>
            <a:custGeom>
              <a:avLst/>
              <a:gdLst>
                <a:gd name="T0" fmla="*/ 0 w 29"/>
                <a:gd name="T1" fmla="*/ 60 h 202"/>
                <a:gd name="T2" fmla="*/ 2 w 29"/>
                <a:gd name="T3" fmla="*/ 63 h 202"/>
                <a:gd name="T4" fmla="*/ 19 w 29"/>
                <a:gd name="T5" fmla="*/ 63 h 202"/>
                <a:gd name="T6" fmla="*/ 19 w 29"/>
                <a:gd name="T7" fmla="*/ 66 h 202"/>
                <a:gd name="T8" fmla="*/ 4 w 29"/>
                <a:gd name="T9" fmla="*/ 66 h 202"/>
                <a:gd name="T10" fmla="*/ 4 w 29"/>
                <a:gd name="T11" fmla="*/ 169 h 202"/>
                <a:gd name="T12" fmla="*/ 15 w 29"/>
                <a:gd name="T13" fmla="*/ 202 h 202"/>
                <a:gd name="T14" fmla="*/ 25 w 29"/>
                <a:gd name="T15" fmla="*/ 169 h 202"/>
                <a:gd name="T16" fmla="*/ 25 w 29"/>
                <a:gd name="T17" fmla="*/ 64 h 202"/>
                <a:gd name="T18" fmla="*/ 29 w 29"/>
                <a:gd name="T19" fmla="*/ 60 h 202"/>
                <a:gd name="T20" fmla="*/ 29 w 29"/>
                <a:gd name="T21" fmla="*/ 0 h 202"/>
                <a:gd name="T22" fmla="*/ 0 w 29"/>
                <a:gd name="T23" fmla="*/ 0 h 202"/>
                <a:gd name="T24" fmla="*/ 0 w 29"/>
                <a:gd name="T25" fmla="*/ 6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9" h="202">
                  <a:moveTo>
                    <a:pt x="0" y="60"/>
                  </a:moveTo>
                  <a:cubicBezTo>
                    <a:pt x="0" y="61"/>
                    <a:pt x="1" y="62"/>
                    <a:pt x="2" y="63"/>
                  </a:cubicBezTo>
                  <a:cubicBezTo>
                    <a:pt x="19" y="63"/>
                    <a:pt x="19" y="63"/>
                    <a:pt x="19" y="63"/>
                  </a:cubicBezTo>
                  <a:cubicBezTo>
                    <a:pt x="19" y="66"/>
                    <a:pt x="19" y="66"/>
                    <a:pt x="19" y="66"/>
                  </a:cubicBezTo>
                  <a:cubicBezTo>
                    <a:pt x="4" y="66"/>
                    <a:pt x="4" y="66"/>
                    <a:pt x="4" y="66"/>
                  </a:cubicBezTo>
                  <a:cubicBezTo>
                    <a:pt x="4" y="169"/>
                    <a:pt x="4" y="169"/>
                    <a:pt x="4" y="169"/>
                  </a:cubicBezTo>
                  <a:cubicBezTo>
                    <a:pt x="15" y="202"/>
                    <a:pt x="15" y="202"/>
                    <a:pt x="15" y="202"/>
                  </a:cubicBezTo>
                  <a:cubicBezTo>
                    <a:pt x="25" y="169"/>
                    <a:pt x="25" y="169"/>
                    <a:pt x="25" y="169"/>
                  </a:cubicBezTo>
                  <a:cubicBezTo>
                    <a:pt x="25" y="64"/>
                    <a:pt x="25" y="64"/>
                    <a:pt x="25" y="64"/>
                  </a:cubicBezTo>
                  <a:cubicBezTo>
                    <a:pt x="27" y="64"/>
                    <a:pt x="29" y="62"/>
                    <a:pt x="29" y="6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6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1" name="Rectangle 45"/>
            <p:cNvSpPr>
              <a:spLocks noChangeArrowheads="1"/>
            </p:cNvSpPr>
            <p:nvPr/>
          </p:nvSpPr>
          <p:spPr bwMode="auto">
            <a:xfrm>
              <a:off x="1873755" y="2736129"/>
              <a:ext cx="436563" cy="4127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2" name="Rectangle 46"/>
            <p:cNvSpPr>
              <a:spLocks noChangeArrowheads="1"/>
            </p:cNvSpPr>
            <p:nvPr/>
          </p:nvSpPr>
          <p:spPr bwMode="auto">
            <a:xfrm>
              <a:off x="1870580" y="2832967"/>
              <a:ext cx="434975" cy="4127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3" name="Rectangle 47"/>
            <p:cNvSpPr>
              <a:spLocks noChangeArrowheads="1"/>
            </p:cNvSpPr>
            <p:nvPr/>
          </p:nvSpPr>
          <p:spPr bwMode="auto">
            <a:xfrm>
              <a:off x="1873755" y="2931392"/>
              <a:ext cx="431800" cy="4127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4" name="Rectangle 48"/>
            <p:cNvSpPr>
              <a:spLocks noChangeArrowheads="1"/>
            </p:cNvSpPr>
            <p:nvPr/>
          </p:nvSpPr>
          <p:spPr bwMode="auto">
            <a:xfrm>
              <a:off x="1867405" y="3029817"/>
              <a:ext cx="434975" cy="4127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6599156" y="2152554"/>
            <a:ext cx="495858" cy="384457"/>
            <a:chOff x="4821743" y="2540867"/>
            <a:chExt cx="939800" cy="728663"/>
          </a:xfrm>
          <a:noFill/>
        </p:grpSpPr>
        <p:sp>
          <p:nvSpPr>
            <p:cNvPr id="122" name="Freeform 51"/>
            <p:cNvSpPr>
              <a:spLocks noEditPoints="1"/>
            </p:cNvSpPr>
            <p:nvPr/>
          </p:nvSpPr>
          <p:spPr bwMode="auto">
            <a:xfrm>
              <a:off x="4923343" y="2540867"/>
              <a:ext cx="728663" cy="577850"/>
            </a:xfrm>
            <a:custGeom>
              <a:avLst/>
              <a:gdLst>
                <a:gd name="T0" fmla="*/ 194 w 194"/>
                <a:gd name="T1" fmla="*/ 154 h 154"/>
                <a:gd name="T2" fmla="*/ 194 w 194"/>
                <a:gd name="T3" fmla="*/ 151 h 154"/>
                <a:gd name="T4" fmla="*/ 194 w 194"/>
                <a:gd name="T5" fmla="*/ 15 h 154"/>
                <a:gd name="T6" fmla="*/ 179 w 194"/>
                <a:gd name="T7" fmla="*/ 0 h 154"/>
                <a:gd name="T8" fmla="*/ 15 w 194"/>
                <a:gd name="T9" fmla="*/ 0 h 154"/>
                <a:gd name="T10" fmla="*/ 0 w 194"/>
                <a:gd name="T11" fmla="*/ 15 h 154"/>
                <a:gd name="T12" fmla="*/ 0 w 194"/>
                <a:gd name="T13" fmla="*/ 151 h 154"/>
                <a:gd name="T14" fmla="*/ 0 w 194"/>
                <a:gd name="T15" fmla="*/ 154 h 154"/>
                <a:gd name="T16" fmla="*/ 194 w 194"/>
                <a:gd name="T17" fmla="*/ 154 h 154"/>
                <a:gd name="T18" fmla="*/ 16 w 194"/>
                <a:gd name="T19" fmla="*/ 16 h 154"/>
                <a:gd name="T20" fmla="*/ 178 w 194"/>
                <a:gd name="T21" fmla="*/ 16 h 154"/>
                <a:gd name="T22" fmla="*/ 178 w 194"/>
                <a:gd name="T23" fmla="*/ 143 h 154"/>
                <a:gd name="T24" fmla="*/ 16 w 194"/>
                <a:gd name="T25" fmla="*/ 143 h 154"/>
                <a:gd name="T26" fmla="*/ 16 w 194"/>
                <a:gd name="T27" fmla="*/ 16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94" h="154">
                  <a:moveTo>
                    <a:pt x="194" y="154"/>
                  </a:moveTo>
                  <a:cubicBezTo>
                    <a:pt x="194" y="153"/>
                    <a:pt x="194" y="152"/>
                    <a:pt x="194" y="151"/>
                  </a:cubicBezTo>
                  <a:cubicBezTo>
                    <a:pt x="194" y="15"/>
                    <a:pt x="194" y="15"/>
                    <a:pt x="194" y="15"/>
                  </a:cubicBezTo>
                  <a:cubicBezTo>
                    <a:pt x="194" y="7"/>
                    <a:pt x="188" y="0"/>
                    <a:pt x="179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2"/>
                    <a:pt x="0" y="153"/>
                    <a:pt x="0" y="154"/>
                  </a:cubicBezTo>
                  <a:lnTo>
                    <a:pt x="194" y="154"/>
                  </a:lnTo>
                  <a:close/>
                  <a:moveTo>
                    <a:pt x="16" y="16"/>
                  </a:moveTo>
                  <a:cubicBezTo>
                    <a:pt x="178" y="16"/>
                    <a:pt x="178" y="16"/>
                    <a:pt x="178" y="16"/>
                  </a:cubicBezTo>
                  <a:cubicBezTo>
                    <a:pt x="178" y="143"/>
                    <a:pt x="178" y="143"/>
                    <a:pt x="178" y="143"/>
                  </a:cubicBezTo>
                  <a:cubicBezTo>
                    <a:pt x="16" y="143"/>
                    <a:pt x="16" y="143"/>
                    <a:pt x="16" y="143"/>
                  </a:cubicBezTo>
                  <a:lnTo>
                    <a:pt x="16" y="16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23" name="Freeform 52"/>
            <p:cNvSpPr>
              <a:spLocks noEditPoints="1"/>
            </p:cNvSpPr>
            <p:nvPr/>
          </p:nvSpPr>
          <p:spPr bwMode="auto">
            <a:xfrm>
              <a:off x="4821743" y="3134592"/>
              <a:ext cx="939800" cy="134938"/>
            </a:xfrm>
            <a:custGeom>
              <a:avLst/>
              <a:gdLst>
                <a:gd name="T0" fmla="*/ 232 w 250"/>
                <a:gd name="T1" fmla="*/ 0 h 36"/>
                <a:gd name="T2" fmla="*/ 18 w 250"/>
                <a:gd name="T3" fmla="*/ 0 h 36"/>
                <a:gd name="T4" fmla="*/ 0 w 250"/>
                <a:gd name="T5" fmla="*/ 18 h 36"/>
                <a:gd name="T6" fmla="*/ 18 w 250"/>
                <a:gd name="T7" fmla="*/ 36 h 36"/>
                <a:gd name="T8" fmla="*/ 232 w 250"/>
                <a:gd name="T9" fmla="*/ 36 h 36"/>
                <a:gd name="T10" fmla="*/ 250 w 250"/>
                <a:gd name="T11" fmla="*/ 18 h 36"/>
                <a:gd name="T12" fmla="*/ 232 w 250"/>
                <a:gd name="T13" fmla="*/ 0 h 36"/>
                <a:gd name="T14" fmla="*/ 65 w 250"/>
                <a:gd name="T15" fmla="*/ 21 h 36"/>
                <a:gd name="T16" fmla="*/ 18 w 250"/>
                <a:gd name="T17" fmla="*/ 21 h 36"/>
                <a:gd name="T18" fmla="*/ 15 w 250"/>
                <a:gd name="T19" fmla="*/ 18 h 36"/>
                <a:gd name="T20" fmla="*/ 18 w 250"/>
                <a:gd name="T21" fmla="*/ 15 h 36"/>
                <a:gd name="T22" fmla="*/ 65 w 250"/>
                <a:gd name="T23" fmla="*/ 15 h 36"/>
                <a:gd name="T24" fmla="*/ 65 w 250"/>
                <a:gd name="T25" fmla="*/ 21 h 36"/>
                <a:gd name="T26" fmla="*/ 100 w 250"/>
                <a:gd name="T27" fmla="*/ 21 h 36"/>
                <a:gd name="T28" fmla="*/ 77 w 250"/>
                <a:gd name="T29" fmla="*/ 21 h 36"/>
                <a:gd name="T30" fmla="*/ 77 w 250"/>
                <a:gd name="T31" fmla="*/ 15 h 36"/>
                <a:gd name="T32" fmla="*/ 100 w 250"/>
                <a:gd name="T33" fmla="*/ 15 h 36"/>
                <a:gd name="T34" fmla="*/ 100 w 250"/>
                <a:gd name="T35" fmla="*/ 21 h 36"/>
                <a:gd name="T36" fmla="*/ 232 w 250"/>
                <a:gd name="T37" fmla="*/ 21 h 36"/>
                <a:gd name="T38" fmla="*/ 208 w 250"/>
                <a:gd name="T39" fmla="*/ 21 h 36"/>
                <a:gd name="T40" fmla="*/ 208 w 250"/>
                <a:gd name="T41" fmla="*/ 15 h 36"/>
                <a:gd name="T42" fmla="*/ 232 w 250"/>
                <a:gd name="T43" fmla="*/ 15 h 36"/>
                <a:gd name="T44" fmla="*/ 235 w 250"/>
                <a:gd name="T45" fmla="*/ 18 h 36"/>
                <a:gd name="T46" fmla="*/ 232 w 250"/>
                <a:gd name="T47" fmla="*/ 2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0" h="36">
                  <a:moveTo>
                    <a:pt x="232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28"/>
                    <a:pt x="8" y="36"/>
                    <a:pt x="18" y="36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42" y="36"/>
                    <a:pt x="250" y="28"/>
                    <a:pt x="250" y="18"/>
                  </a:cubicBezTo>
                  <a:cubicBezTo>
                    <a:pt x="250" y="8"/>
                    <a:pt x="242" y="0"/>
                    <a:pt x="232" y="0"/>
                  </a:cubicBezTo>
                  <a:close/>
                  <a:moveTo>
                    <a:pt x="65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6" y="21"/>
                    <a:pt x="15" y="20"/>
                    <a:pt x="15" y="18"/>
                  </a:cubicBezTo>
                  <a:cubicBezTo>
                    <a:pt x="15" y="17"/>
                    <a:pt x="16" y="15"/>
                    <a:pt x="18" y="15"/>
                  </a:cubicBezTo>
                  <a:cubicBezTo>
                    <a:pt x="65" y="15"/>
                    <a:pt x="65" y="15"/>
                    <a:pt x="65" y="15"/>
                  </a:cubicBezTo>
                  <a:lnTo>
                    <a:pt x="65" y="21"/>
                  </a:lnTo>
                  <a:close/>
                  <a:moveTo>
                    <a:pt x="100" y="21"/>
                  </a:moveTo>
                  <a:cubicBezTo>
                    <a:pt x="77" y="21"/>
                    <a:pt x="77" y="21"/>
                    <a:pt x="77" y="21"/>
                  </a:cubicBezTo>
                  <a:cubicBezTo>
                    <a:pt x="77" y="15"/>
                    <a:pt x="77" y="15"/>
                    <a:pt x="77" y="15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21"/>
                  </a:lnTo>
                  <a:close/>
                  <a:moveTo>
                    <a:pt x="232" y="21"/>
                  </a:moveTo>
                  <a:cubicBezTo>
                    <a:pt x="208" y="21"/>
                    <a:pt x="208" y="21"/>
                    <a:pt x="208" y="21"/>
                  </a:cubicBezTo>
                  <a:cubicBezTo>
                    <a:pt x="208" y="15"/>
                    <a:pt x="208" y="15"/>
                    <a:pt x="208" y="15"/>
                  </a:cubicBezTo>
                  <a:cubicBezTo>
                    <a:pt x="232" y="15"/>
                    <a:pt x="232" y="15"/>
                    <a:pt x="232" y="15"/>
                  </a:cubicBezTo>
                  <a:cubicBezTo>
                    <a:pt x="233" y="15"/>
                    <a:pt x="235" y="17"/>
                    <a:pt x="235" y="18"/>
                  </a:cubicBezTo>
                  <a:cubicBezTo>
                    <a:pt x="235" y="20"/>
                    <a:pt x="233" y="21"/>
                    <a:pt x="232" y="21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24" name="Rectangle 53"/>
            <p:cNvSpPr>
              <a:spLocks noChangeArrowheads="1"/>
            </p:cNvSpPr>
            <p:nvPr/>
          </p:nvSpPr>
          <p:spPr bwMode="auto">
            <a:xfrm>
              <a:off x="5077330" y="2667867"/>
              <a:ext cx="436563" cy="4127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25" name="Rectangle 54"/>
            <p:cNvSpPr>
              <a:spLocks noChangeArrowheads="1"/>
            </p:cNvSpPr>
            <p:nvPr/>
          </p:nvSpPr>
          <p:spPr bwMode="auto">
            <a:xfrm>
              <a:off x="5074155" y="2766292"/>
              <a:ext cx="434975" cy="4127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26" name="Rectangle 55"/>
            <p:cNvSpPr>
              <a:spLocks noChangeArrowheads="1"/>
            </p:cNvSpPr>
            <p:nvPr/>
          </p:nvSpPr>
          <p:spPr bwMode="auto">
            <a:xfrm>
              <a:off x="5077330" y="2863129"/>
              <a:ext cx="431800" cy="4127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27" name="Rectangle 56"/>
            <p:cNvSpPr>
              <a:spLocks noChangeArrowheads="1"/>
            </p:cNvSpPr>
            <p:nvPr/>
          </p:nvSpPr>
          <p:spPr bwMode="auto">
            <a:xfrm>
              <a:off x="5074155" y="2961554"/>
              <a:ext cx="431800" cy="4127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54" name="组合 53"/>
          <p:cNvGrpSpPr/>
          <p:nvPr/>
        </p:nvGrpSpPr>
        <p:grpSpPr>
          <a:xfrm>
            <a:off x="7342105" y="2165956"/>
            <a:ext cx="539413" cy="373568"/>
            <a:chOff x="6229855" y="2566267"/>
            <a:chExt cx="1022350" cy="708025"/>
          </a:xfrm>
          <a:noFill/>
        </p:grpSpPr>
        <p:sp>
          <p:nvSpPr>
            <p:cNvPr id="109" name="Freeform 59"/>
            <p:cNvSpPr>
              <a:spLocks noEditPoints="1"/>
            </p:cNvSpPr>
            <p:nvPr/>
          </p:nvSpPr>
          <p:spPr bwMode="auto">
            <a:xfrm>
              <a:off x="6229855" y="2566267"/>
              <a:ext cx="1022350" cy="708025"/>
            </a:xfrm>
            <a:custGeom>
              <a:avLst/>
              <a:gdLst>
                <a:gd name="T0" fmla="*/ 577 w 644"/>
                <a:gd name="T1" fmla="*/ 370 h 446"/>
                <a:gd name="T2" fmla="*/ 577 w 644"/>
                <a:gd name="T3" fmla="*/ 0 h 446"/>
                <a:gd name="T4" fmla="*/ 67 w 644"/>
                <a:gd name="T5" fmla="*/ 0 h 446"/>
                <a:gd name="T6" fmla="*/ 67 w 644"/>
                <a:gd name="T7" fmla="*/ 370 h 446"/>
                <a:gd name="T8" fmla="*/ 0 w 644"/>
                <a:gd name="T9" fmla="*/ 370 h 446"/>
                <a:gd name="T10" fmla="*/ 0 w 644"/>
                <a:gd name="T11" fmla="*/ 446 h 446"/>
                <a:gd name="T12" fmla="*/ 644 w 644"/>
                <a:gd name="T13" fmla="*/ 446 h 446"/>
                <a:gd name="T14" fmla="*/ 644 w 644"/>
                <a:gd name="T15" fmla="*/ 370 h 446"/>
                <a:gd name="T16" fmla="*/ 577 w 644"/>
                <a:gd name="T17" fmla="*/ 370 h 446"/>
                <a:gd name="T18" fmla="*/ 104 w 644"/>
                <a:gd name="T19" fmla="*/ 38 h 446"/>
                <a:gd name="T20" fmla="*/ 540 w 644"/>
                <a:gd name="T21" fmla="*/ 38 h 446"/>
                <a:gd name="T22" fmla="*/ 540 w 644"/>
                <a:gd name="T23" fmla="*/ 370 h 446"/>
                <a:gd name="T24" fmla="*/ 104 w 644"/>
                <a:gd name="T25" fmla="*/ 370 h 446"/>
                <a:gd name="T26" fmla="*/ 104 w 644"/>
                <a:gd name="T27" fmla="*/ 38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44" h="446">
                  <a:moveTo>
                    <a:pt x="577" y="370"/>
                  </a:moveTo>
                  <a:lnTo>
                    <a:pt x="577" y="0"/>
                  </a:lnTo>
                  <a:lnTo>
                    <a:pt x="67" y="0"/>
                  </a:lnTo>
                  <a:lnTo>
                    <a:pt x="67" y="370"/>
                  </a:lnTo>
                  <a:lnTo>
                    <a:pt x="0" y="370"/>
                  </a:lnTo>
                  <a:lnTo>
                    <a:pt x="0" y="446"/>
                  </a:lnTo>
                  <a:lnTo>
                    <a:pt x="644" y="446"/>
                  </a:lnTo>
                  <a:lnTo>
                    <a:pt x="644" y="370"/>
                  </a:lnTo>
                  <a:lnTo>
                    <a:pt x="577" y="370"/>
                  </a:lnTo>
                  <a:close/>
                  <a:moveTo>
                    <a:pt x="104" y="38"/>
                  </a:moveTo>
                  <a:lnTo>
                    <a:pt x="540" y="38"/>
                  </a:lnTo>
                  <a:lnTo>
                    <a:pt x="540" y="370"/>
                  </a:lnTo>
                  <a:lnTo>
                    <a:pt x="104" y="370"/>
                  </a:lnTo>
                  <a:lnTo>
                    <a:pt x="104" y="38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10" name="Freeform 60"/>
            <p:cNvSpPr>
              <a:spLocks noEditPoints="1"/>
            </p:cNvSpPr>
            <p:nvPr/>
          </p:nvSpPr>
          <p:spPr bwMode="auto">
            <a:xfrm>
              <a:off x="6436230" y="2702792"/>
              <a:ext cx="112713" cy="123825"/>
            </a:xfrm>
            <a:custGeom>
              <a:avLst/>
              <a:gdLst>
                <a:gd name="T0" fmla="*/ 10 w 30"/>
                <a:gd name="T1" fmla="*/ 0 h 33"/>
                <a:gd name="T2" fmla="*/ 0 w 30"/>
                <a:gd name="T3" fmla="*/ 33 h 33"/>
                <a:gd name="T4" fmla="*/ 8 w 30"/>
                <a:gd name="T5" fmla="*/ 33 h 33"/>
                <a:gd name="T6" fmla="*/ 10 w 30"/>
                <a:gd name="T7" fmla="*/ 24 h 33"/>
                <a:gd name="T8" fmla="*/ 19 w 30"/>
                <a:gd name="T9" fmla="*/ 24 h 33"/>
                <a:gd name="T10" fmla="*/ 22 w 30"/>
                <a:gd name="T11" fmla="*/ 33 h 33"/>
                <a:gd name="T12" fmla="*/ 30 w 30"/>
                <a:gd name="T13" fmla="*/ 33 h 33"/>
                <a:gd name="T14" fmla="*/ 20 w 30"/>
                <a:gd name="T15" fmla="*/ 0 h 33"/>
                <a:gd name="T16" fmla="*/ 10 w 30"/>
                <a:gd name="T17" fmla="*/ 0 h 33"/>
                <a:gd name="T18" fmla="*/ 11 w 30"/>
                <a:gd name="T19" fmla="*/ 19 h 33"/>
                <a:gd name="T20" fmla="*/ 13 w 30"/>
                <a:gd name="T21" fmla="*/ 12 h 33"/>
                <a:gd name="T22" fmla="*/ 15 w 30"/>
                <a:gd name="T23" fmla="*/ 6 h 33"/>
                <a:gd name="T24" fmla="*/ 15 w 30"/>
                <a:gd name="T25" fmla="*/ 6 h 33"/>
                <a:gd name="T26" fmla="*/ 16 w 30"/>
                <a:gd name="T27" fmla="*/ 12 h 33"/>
                <a:gd name="T28" fmla="*/ 18 w 30"/>
                <a:gd name="T29" fmla="*/ 19 h 33"/>
                <a:gd name="T30" fmla="*/ 11 w 30"/>
                <a:gd name="T31" fmla="*/ 19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0" h="33">
                  <a:moveTo>
                    <a:pt x="10" y="0"/>
                  </a:moveTo>
                  <a:cubicBezTo>
                    <a:pt x="0" y="33"/>
                    <a:pt x="0" y="33"/>
                    <a:pt x="0" y="33"/>
                  </a:cubicBezTo>
                  <a:cubicBezTo>
                    <a:pt x="8" y="33"/>
                    <a:pt x="8" y="33"/>
                    <a:pt x="8" y="33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22" y="33"/>
                    <a:pt x="22" y="33"/>
                    <a:pt x="22" y="33"/>
                  </a:cubicBezTo>
                  <a:cubicBezTo>
                    <a:pt x="30" y="33"/>
                    <a:pt x="30" y="33"/>
                    <a:pt x="30" y="33"/>
                  </a:cubicBezTo>
                  <a:cubicBezTo>
                    <a:pt x="20" y="0"/>
                    <a:pt x="20" y="0"/>
                    <a:pt x="20" y="0"/>
                  </a:cubicBezTo>
                  <a:lnTo>
                    <a:pt x="10" y="0"/>
                  </a:lnTo>
                  <a:close/>
                  <a:moveTo>
                    <a:pt x="11" y="19"/>
                  </a:moveTo>
                  <a:cubicBezTo>
                    <a:pt x="13" y="12"/>
                    <a:pt x="13" y="12"/>
                    <a:pt x="13" y="12"/>
                  </a:cubicBezTo>
                  <a:cubicBezTo>
                    <a:pt x="14" y="10"/>
                    <a:pt x="14" y="8"/>
                    <a:pt x="15" y="6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5" y="8"/>
                    <a:pt x="16" y="10"/>
                    <a:pt x="16" y="12"/>
                  </a:cubicBezTo>
                  <a:cubicBezTo>
                    <a:pt x="18" y="19"/>
                    <a:pt x="18" y="19"/>
                    <a:pt x="18" y="19"/>
                  </a:cubicBezTo>
                  <a:lnTo>
                    <a:pt x="11" y="19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11" name="Freeform 61"/>
            <p:cNvSpPr>
              <a:spLocks noEditPoints="1"/>
            </p:cNvSpPr>
            <p:nvPr/>
          </p:nvSpPr>
          <p:spPr bwMode="auto">
            <a:xfrm>
              <a:off x="6564818" y="2702792"/>
              <a:ext cx="90488" cy="123825"/>
            </a:xfrm>
            <a:custGeom>
              <a:avLst/>
              <a:gdLst>
                <a:gd name="T0" fmla="*/ 20 w 24"/>
                <a:gd name="T1" fmla="*/ 30 h 33"/>
                <a:gd name="T2" fmla="*/ 24 w 24"/>
                <a:gd name="T3" fmla="*/ 23 h 33"/>
                <a:gd name="T4" fmla="*/ 17 w 24"/>
                <a:gd name="T5" fmla="*/ 15 h 33"/>
                <a:gd name="T6" fmla="*/ 17 w 24"/>
                <a:gd name="T7" fmla="*/ 15 h 33"/>
                <a:gd name="T8" fmla="*/ 23 w 24"/>
                <a:gd name="T9" fmla="*/ 8 h 33"/>
                <a:gd name="T10" fmla="*/ 19 w 24"/>
                <a:gd name="T11" fmla="*/ 2 h 33"/>
                <a:gd name="T12" fmla="*/ 9 w 24"/>
                <a:gd name="T13" fmla="*/ 0 h 33"/>
                <a:gd name="T14" fmla="*/ 0 w 24"/>
                <a:gd name="T15" fmla="*/ 1 h 33"/>
                <a:gd name="T16" fmla="*/ 0 w 24"/>
                <a:gd name="T17" fmla="*/ 32 h 33"/>
                <a:gd name="T18" fmla="*/ 8 w 24"/>
                <a:gd name="T19" fmla="*/ 33 h 33"/>
                <a:gd name="T20" fmla="*/ 20 w 24"/>
                <a:gd name="T21" fmla="*/ 30 h 33"/>
                <a:gd name="T22" fmla="*/ 7 w 24"/>
                <a:gd name="T23" fmla="*/ 6 h 33"/>
                <a:gd name="T24" fmla="*/ 10 w 24"/>
                <a:gd name="T25" fmla="*/ 5 h 33"/>
                <a:gd name="T26" fmla="*/ 15 w 24"/>
                <a:gd name="T27" fmla="*/ 9 h 33"/>
                <a:gd name="T28" fmla="*/ 10 w 24"/>
                <a:gd name="T29" fmla="*/ 13 h 33"/>
                <a:gd name="T30" fmla="*/ 7 w 24"/>
                <a:gd name="T31" fmla="*/ 13 h 33"/>
                <a:gd name="T32" fmla="*/ 7 w 24"/>
                <a:gd name="T33" fmla="*/ 6 h 33"/>
                <a:gd name="T34" fmla="*/ 7 w 24"/>
                <a:gd name="T35" fmla="*/ 18 h 33"/>
                <a:gd name="T36" fmla="*/ 10 w 24"/>
                <a:gd name="T37" fmla="*/ 18 h 33"/>
                <a:gd name="T38" fmla="*/ 16 w 24"/>
                <a:gd name="T39" fmla="*/ 23 h 33"/>
                <a:gd name="T40" fmla="*/ 10 w 24"/>
                <a:gd name="T41" fmla="*/ 28 h 33"/>
                <a:gd name="T42" fmla="*/ 7 w 24"/>
                <a:gd name="T43" fmla="*/ 27 h 33"/>
                <a:gd name="T44" fmla="*/ 7 w 24"/>
                <a:gd name="T45" fmla="*/ 18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4" h="33">
                  <a:moveTo>
                    <a:pt x="20" y="30"/>
                  </a:moveTo>
                  <a:cubicBezTo>
                    <a:pt x="22" y="28"/>
                    <a:pt x="24" y="26"/>
                    <a:pt x="24" y="23"/>
                  </a:cubicBezTo>
                  <a:cubicBezTo>
                    <a:pt x="24" y="19"/>
                    <a:pt x="21" y="16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21" y="14"/>
                    <a:pt x="23" y="11"/>
                    <a:pt x="23" y="8"/>
                  </a:cubicBezTo>
                  <a:cubicBezTo>
                    <a:pt x="23" y="5"/>
                    <a:pt x="21" y="3"/>
                    <a:pt x="19" y="2"/>
                  </a:cubicBezTo>
                  <a:cubicBezTo>
                    <a:pt x="16" y="1"/>
                    <a:pt x="14" y="0"/>
                    <a:pt x="9" y="0"/>
                  </a:cubicBezTo>
                  <a:cubicBezTo>
                    <a:pt x="6" y="0"/>
                    <a:pt x="2" y="1"/>
                    <a:pt x="0" y="1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" y="33"/>
                    <a:pt x="4" y="33"/>
                    <a:pt x="8" y="33"/>
                  </a:cubicBezTo>
                  <a:cubicBezTo>
                    <a:pt x="14" y="33"/>
                    <a:pt x="18" y="32"/>
                    <a:pt x="20" y="30"/>
                  </a:cubicBezTo>
                  <a:close/>
                  <a:moveTo>
                    <a:pt x="7" y="6"/>
                  </a:moveTo>
                  <a:cubicBezTo>
                    <a:pt x="8" y="6"/>
                    <a:pt x="9" y="5"/>
                    <a:pt x="10" y="5"/>
                  </a:cubicBezTo>
                  <a:cubicBezTo>
                    <a:pt x="14" y="5"/>
                    <a:pt x="15" y="7"/>
                    <a:pt x="15" y="9"/>
                  </a:cubicBezTo>
                  <a:cubicBezTo>
                    <a:pt x="15" y="12"/>
                    <a:pt x="13" y="13"/>
                    <a:pt x="10" y="13"/>
                  </a:cubicBezTo>
                  <a:cubicBezTo>
                    <a:pt x="7" y="13"/>
                    <a:pt x="7" y="13"/>
                    <a:pt x="7" y="13"/>
                  </a:cubicBezTo>
                  <a:lnTo>
                    <a:pt x="7" y="6"/>
                  </a:lnTo>
                  <a:close/>
                  <a:moveTo>
                    <a:pt x="7" y="18"/>
                  </a:moveTo>
                  <a:cubicBezTo>
                    <a:pt x="10" y="18"/>
                    <a:pt x="10" y="18"/>
                    <a:pt x="10" y="18"/>
                  </a:cubicBezTo>
                  <a:cubicBezTo>
                    <a:pt x="13" y="18"/>
                    <a:pt x="16" y="20"/>
                    <a:pt x="16" y="23"/>
                  </a:cubicBezTo>
                  <a:cubicBezTo>
                    <a:pt x="16" y="26"/>
                    <a:pt x="13" y="28"/>
                    <a:pt x="10" y="28"/>
                  </a:cubicBezTo>
                  <a:cubicBezTo>
                    <a:pt x="9" y="28"/>
                    <a:pt x="8" y="28"/>
                    <a:pt x="7" y="27"/>
                  </a:cubicBezTo>
                  <a:lnTo>
                    <a:pt x="7" y="18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12" name="Freeform 62"/>
            <p:cNvSpPr/>
            <p:nvPr/>
          </p:nvSpPr>
          <p:spPr bwMode="auto">
            <a:xfrm>
              <a:off x="6440993" y="2859954"/>
              <a:ext cx="96838" cy="123825"/>
            </a:xfrm>
            <a:custGeom>
              <a:avLst/>
              <a:gdLst>
                <a:gd name="T0" fmla="*/ 18 w 26"/>
                <a:gd name="T1" fmla="*/ 6 h 33"/>
                <a:gd name="T2" fmla="*/ 24 w 26"/>
                <a:gd name="T3" fmla="*/ 7 h 33"/>
                <a:gd name="T4" fmla="*/ 26 w 26"/>
                <a:gd name="T5" fmla="*/ 2 h 33"/>
                <a:gd name="T6" fmla="*/ 18 w 26"/>
                <a:gd name="T7" fmla="*/ 0 h 33"/>
                <a:gd name="T8" fmla="*/ 0 w 26"/>
                <a:gd name="T9" fmla="*/ 17 h 33"/>
                <a:gd name="T10" fmla="*/ 17 w 26"/>
                <a:gd name="T11" fmla="*/ 33 h 33"/>
                <a:gd name="T12" fmla="*/ 25 w 26"/>
                <a:gd name="T13" fmla="*/ 32 h 33"/>
                <a:gd name="T14" fmla="*/ 24 w 26"/>
                <a:gd name="T15" fmla="*/ 26 h 33"/>
                <a:gd name="T16" fmla="*/ 18 w 26"/>
                <a:gd name="T17" fmla="*/ 27 h 33"/>
                <a:gd name="T18" fmla="*/ 8 w 26"/>
                <a:gd name="T19" fmla="*/ 17 h 33"/>
                <a:gd name="T20" fmla="*/ 18 w 26"/>
                <a:gd name="T21" fmla="*/ 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" h="33">
                  <a:moveTo>
                    <a:pt x="18" y="6"/>
                  </a:moveTo>
                  <a:cubicBezTo>
                    <a:pt x="21" y="6"/>
                    <a:pt x="23" y="7"/>
                    <a:pt x="24" y="7"/>
                  </a:cubicBezTo>
                  <a:cubicBezTo>
                    <a:pt x="26" y="2"/>
                    <a:pt x="26" y="2"/>
                    <a:pt x="26" y="2"/>
                  </a:cubicBezTo>
                  <a:cubicBezTo>
                    <a:pt x="24" y="1"/>
                    <a:pt x="22" y="0"/>
                    <a:pt x="18" y="0"/>
                  </a:cubicBezTo>
                  <a:cubicBezTo>
                    <a:pt x="8" y="0"/>
                    <a:pt x="0" y="6"/>
                    <a:pt x="0" y="17"/>
                  </a:cubicBezTo>
                  <a:cubicBezTo>
                    <a:pt x="0" y="26"/>
                    <a:pt x="6" y="33"/>
                    <a:pt x="17" y="33"/>
                  </a:cubicBezTo>
                  <a:cubicBezTo>
                    <a:pt x="21" y="33"/>
                    <a:pt x="24" y="33"/>
                    <a:pt x="25" y="32"/>
                  </a:cubicBezTo>
                  <a:cubicBezTo>
                    <a:pt x="24" y="26"/>
                    <a:pt x="24" y="26"/>
                    <a:pt x="24" y="26"/>
                  </a:cubicBezTo>
                  <a:cubicBezTo>
                    <a:pt x="23" y="27"/>
                    <a:pt x="20" y="27"/>
                    <a:pt x="18" y="27"/>
                  </a:cubicBezTo>
                  <a:cubicBezTo>
                    <a:pt x="12" y="27"/>
                    <a:pt x="8" y="23"/>
                    <a:pt x="8" y="17"/>
                  </a:cubicBezTo>
                  <a:cubicBezTo>
                    <a:pt x="8" y="10"/>
                    <a:pt x="12" y="6"/>
                    <a:pt x="18" y="6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13" name="Freeform 63"/>
            <p:cNvSpPr>
              <a:spLocks noEditPoints="1"/>
            </p:cNvSpPr>
            <p:nvPr/>
          </p:nvSpPr>
          <p:spPr bwMode="auto">
            <a:xfrm>
              <a:off x="6553705" y="2859954"/>
              <a:ext cx="107950" cy="123825"/>
            </a:xfrm>
            <a:custGeom>
              <a:avLst/>
              <a:gdLst>
                <a:gd name="T0" fmla="*/ 29 w 29"/>
                <a:gd name="T1" fmla="*/ 16 h 33"/>
                <a:gd name="T2" fmla="*/ 23 w 29"/>
                <a:gd name="T3" fmla="*/ 4 h 33"/>
                <a:gd name="T4" fmla="*/ 10 w 29"/>
                <a:gd name="T5" fmla="*/ 0 h 33"/>
                <a:gd name="T6" fmla="*/ 0 w 29"/>
                <a:gd name="T7" fmla="*/ 1 h 33"/>
                <a:gd name="T8" fmla="*/ 0 w 29"/>
                <a:gd name="T9" fmla="*/ 33 h 33"/>
                <a:gd name="T10" fmla="*/ 8 w 29"/>
                <a:gd name="T11" fmla="*/ 33 h 33"/>
                <a:gd name="T12" fmla="*/ 23 w 29"/>
                <a:gd name="T13" fmla="*/ 29 h 33"/>
                <a:gd name="T14" fmla="*/ 29 w 29"/>
                <a:gd name="T15" fmla="*/ 16 h 33"/>
                <a:gd name="T16" fmla="*/ 10 w 29"/>
                <a:gd name="T17" fmla="*/ 28 h 33"/>
                <a:gd name="T18" fmla="*/ 7 w 29"/>
                <a:gd name="T19" fmla="*/ 27 h 33"/>
                <a:gd name="T20" fmla="*/ 7 w 29"/>
                <a:gd name="T21" fmla="*/ 6 h 33"/>
                <a:gd name="T22" fmla="*/ 11 w 29"/>
                <a:gd name="T23" fmla="*/ 6 h 33"/>
                <a:gd name="T24" fmla="*/ 21 w 29"/>
                <a:gd name="T25" fmla="*/ 16 h 33"/>
                <a:gd name="T26" fmla="*/ 10 w 29"/>
                <a:gd name="T27" fmla="*/ 28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33">
                  <a:moveTo>
                    <a:pt x="29" y="16"/>
                  </a:moveTo>
                  <a:cubicBezTo>
                    <a:pt x="29" y="10"/>
                    <a:pt x="26" y="6"/>
                    <a:pt x="23" y="4"/>
                  </a:cubicBezTo>
                  <a:cubicBezTo>
                    <a:pt x="20" y="2"/>
                    <a:pt x="16" y="0"/>
                    <a:pt x="10" y="0"/>
                  </a:cubicBezTo>
                  <a:cubicBezTo>
                    <a:pt x="6" y="0"/>
                    <a:pt x="3" y="1"/>
                    <a:pt x="0" y="1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2" y="33"/>
                    <a:pt x="5" y="33"/>
                    <a:pt x="8" y="33"/>
                  </a:cubicBezTo>
                  <a:cubicBezTo>
                    <a:pt x="15" y="33"/>
                    <a:pt x="20" y="32"/>
                    <a:pt x="23" y="29"/>
                  </a:cubicBezTo>
                  <a:cubicBezTo>
                    <a:pt x="26" y="26"/>
                    <a:pt x="29" y="22"/>
                    <a:pt x="29" y="16"/>
                  </a:cubicBezTo>
                  <a:close/>
                  <a:moveTo>
                    <a:pt x="10" y="28"/>
                  </a:moveTo>
                  <a:cubicBezTo>
                    <a:pt x="9" y="28"/>
                    <a:pt x="8" y="28"/>
                    <a:pt x="7" y="27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8" y="6"/>
                    <a:pt x="9" y="6"/>
                    <a:pt x="11" y="6"/>
                  </a:cubicBezTo>
                  <a:cubicBezTo>
                    <a:pt x="17" y="6"/>
                    <a:pt x="21" y="10"/>
                    <a:pt x="21" y="16"/>
                  </a:cubicBezTo>
                  <a:cubicBezTo>
                    <a:pt x="21" y="24"/>
                    <a:pt x="17" y="28"/>
                    <a:pt x="10" y="28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14" name="Freeform 64"/>
            <p:cNvSpPr/>
            <p:nvPr/>
          </p:nvSpPr>
          <p:spPr bwMode="auto">
            <a:xfrm>
              <a:off x="6677530" y="2863129"/>
              <a:ext cx="77788" cy="120650"/>
            </a:xfrm>
            <a:custGeom>
              <a:avLst/>
              <a:gdLst>
                <a:gd name="T0" fmla="*/ 49 w 49"/>
                <a:gd name="T1" fmla="*/ 62 h 76"/>
                <a:gd name="T2" fmla="*/ 19 w 49"/>
                <a:gd name="T3" fmla="*/ 62 h 76"/>
                <a:gd name="T4" fmla="*/ 19 w 49"/>
                <a:gd name="T5" fmla="*/ 43 h 76"/>
                <a:gd name="T6" fmla="*/ 45 w 49"/>
                <a:gd name="T7" fmla="*/ 43 h 76"/>
                <a:gd name="T8" fmla="*/ 45 w 49"/>
                <a:gd name="T9" fmla="*/ 29 h 76"/>
                <a:gd name="T10" fmla="*/ 19 w 49"/>
                <a:gd name="T11" fmla="*/ 29 h 76"/>
                <a:gd name="T12" fmla="*/ 19 w 49"/>
                <a:gd name="T13" fmla="*/ 15 h 76"/>
                <a:gd name="T14" fmla="*/ 47 w 49"/>
                <a:gd name="T15" fmla="*/ 15 h 76"/>
                <a:gd name="T16" fmla="*/ 47 w 49"/>
                <a:gd name="T17" fmla="*/ 0 h 76"/>
                <a:gd name="T18" fmla="*/ 0 w 49"/>
                <a:gd name="T19" fmla="*/ 0 h 76"/>
                <a:gd name="T20" fmla="*/ 0 w 49"/>
                <a:gd name="T21" fmla="*/ 76 h 76"/>
                <a:gd name="T22" fmla="*/ 49 w 49"/>
                <a:gd name="T23" fmla="*/ 76 h 76"/>
                <a:gd name="T24" fmla="*/ 49 w 49"/>
                <a:gd name="T25" fmla="*/ 6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9" h="76">
                  <a:moveTo>
                    <a:pt x="49" y="62"/>
                  </a:moveTo>
                  <a:lnTo>
                    <a:pt x="19" y="62"/>
                  </a:lnTo>
                  <a:lnTo>
                    <a:pt x="19" y="43"/>
                  </a:lnTo>
                  <a:lnTo>
                    <a:pt x="45" y="43"/>
                  </a:lnTo>
                  <a:lnTo>
                    <a:pt x="45" y="29"/>
                  </a:lnTo>
                  <a:lnTo>
                    <a:pt x="19" y="29"/>
                  </a:lnTo>
                  <a:lnTo>
                    <a:pt x="19" y="15"/>
                  </a:lnTo>
                  <a:lnTo>
                    <a:pt x="47" y="15"/>
                  </a:lnTo>
                  <a:lnTo>
                    <a:pt x="47" y="0"/>
                  </a:lnTo>
                  <a:lnTo>
                    <a:pt x="0" y="0"/>
                  </a:lnTo>
                  <a:lnTo>
                    <a:pt x="0" y="76"/>
                  </a:lnTo>
                  <a:lnTo>
                    <a:pt x="49" y="76"/>
                  </a:lnTo>
                  <a:lnTo>
                    <a:pt x="49" y="62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15" name="Freeform 65"/>
            <p:cNvSpPr/>
            <p:nvPr/>
          </p:nvSpPr>
          <p:spPr bwMode="auto">
            <a:xfrm>
              <a:off x="6774368" y="2863129"/>
              <a:ext cx="71438" cy="120650"/>
            </a:xfrm>
            <a:custGeom>
              <a:avLst/>
              <a:gdLst>
                <a:gd name="T0" fmla="*/ 45 w 45"/>
                <a:gd name="T1" fmla="*/ 31 h 76"/>
                <a:gd name="T2" fmla="*/ 17 w 45"/>
                <a:gd name="T3" fmla="*/ 31 h 76"/>
                <a:gd name="T4" fmla="*/ 17 w 45"/>
                <a:gd name="T5" fmla="*/ 15 h 76"/>
                <a:gd name="T6" fmla="*/ 45 w 45"/>
                <a:gd name="T7" fmla="*/ 15 h 76"/>
                <a:gd name="T8" fmla="*/ 45 w 45"/>
                <a:gd name="T9" fmla="*/ 0 h 76"/>
                <a:gd name="T10" fmla="*/ 0 w 45"/>
                <a:gd name="T11" fmla="*/ 0 h 76"/>
                <a:gd name="T12" fmla="*/ 0 w 45"/>
                <a:gd name="T13" fmla="*/ 76 h 76"/>
                <a:gd name="T14" fmla="*/ 17 w 45"/>
                <a:gd name="T15" fmla="*/ 76 h 76"/>
                <a:gd name="T16" fmla="*/ 17 w 45"/>
                <a:gd name="T17" fmla="*/ 45 h 76"/>
                <a:gd name="T18" fmla="*/ 45 w 45"/>
                <a:gd name="T19" fmla="*/ 45 h 76"/>
                <a:gd name="T20" fmla="*/ 45 w 45"/>
                <a:gd name="T21" fmla="*/ 31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5" h="76">
                  <a:moveTo>
                    <a:pt x="45" y="31"/>
                  </a:moveTo>
                  <a:lnTo>
                    <a:pt x="17" y="31"/>
                  </a:lnTo>
                  <a:lnTo>
                    <a:pt x="17" y="15"/>
                  </a:lnTo>
                  <a:lnTo>
                    <a:pt x="45" y="15"/>
                  </a:lnTo>
                  <a:lnTo>
                    <a:pt x="45" y="0"/>
                  </a:lnTo>
                  <a:lnTo>
                    <a:pt x="0" y="0"/>
                  </a:lnTo>
                  <a:lnTo>
                    <a:pt x="0" y="76"/>
                  </a:lnTo>
                  <a:lnTo>
                    <a:pt x="17" y="76"/>
                  </a:lnTo>
                  <a:lnTo>
                    <a:pt x="17" y="45"/>
                  </a:lnTo>
                  <a:lnTo>
                    <a:pt x="45" y="45"/>
                  </a:lnTo>
                  <a:lnTo>
                    <a:pt x="45" y="31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16" name="Freeform 66"/>
            <p:cNvSpPr>
              <a:spLocks noEditPoints="1"/>
            </p:cNvSpPr>
            <p:nvPr/>
          </p:nvSpPr>
          <p:spPr bwMode="auto">
            <a:xfrm>
              <a:off x="6444168" y="3017117"/>
              <a:ext cx="63500" cy="87313"/>
            </a:xfrm>
            <a:custGeom>
              <a:avLst/>
              <a:gdLst>
                <a:gd name="T0" fmla="*/ 9 w 17"/>
                <a:gd name="T1" fmla="*/ 0 h 23"/>
                <a:gd name="T2" fmla="*/ 0 w 17"/>
                <a:gd name="T3" fmla="*/ 12 h 23"/>
                <a:gd name="T4" fmla="*/ 9 w 17"/>
                <a:gd name="T5" fmla="*/ 23 h 23"/>
                <a:gd name="T6" fmla="*/ 17 w 17"/>
                <a:gd name="T7" fmla="*/ 12 h 23"/>
                <a:gd name="T8" fmla="*/ 9 w 17"/>
                <a:gd name="T9" fmla="*/ 0 h 23"/>
                <a:gd name="T10" fmla="*/ 9 w 17"/>
                <a:gd name="T11" fmla="*/ 19 h 23"/>
                <a:gd name="T12" fmla="*/ 6 w 17"/>
                <a:gd name="T13" fmla="*/ 12 h 23"/>
                <a:gd name="T14" fmla="*/ 9 w 17"/>
                <a:gd name="T15" fmla="*/ 4 h 23"/>
                <a:gd name="T16" fmla="*/ 12 w 17"/>
                <a:gd name="T17" fmla="*/ 12 h 23"/>
                <a:gd name="T18" fmla="*/ 9 w 17"/>
                <a:gd name="T19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23">
                  <a:moveTo>
                    <a:pt x="9" y="0"/>
                  </a:moveTo>
                  <a:cubicBezTo>
                    <a:pt x="3" y="0"/>
                    <a:pt x="0" y="5"/>
                    <a:pt x="0" y="12"/>
                  </a:cubicBezTo>
                  <a:cubicBezTo>
                    <a:pt x="0" y="18"/>
                    <a:pt x="3" y="23"/>
                    <a:pt x="9" y="23"/>
                  </a:cubicBezTo>
                  <a:cubicBezTo>
                    <a:pt x="14" y="23"/>
                    <a:pt x="17" y="19"/>
                    <a:pt x="17" y="12"/>
                  </a:cubicBezTo>
                  <a:cubicBezTo>
                    <a:pt x="17" y="6"/>
                    <a:pt x="15" y="0"/>
                    <a:pt x="9" y="0"/>
                  </a:cubicBezTo>
                  <a:close/>
                  <a:moveTo>
                    <a:pt x="9" y="19"/>
                  </a:moveTo>
                  <a:cubicBezTo>
                    <a:pt x="7" y="19"/>
                    <a:pt x="6" y="17"/>
                    <a:pt x="6" y="12"/>
                  </a:cubicBezTo>
                  <a:cubicBezTo>
                    <a:pt x="6" y="7"/>
                    <a:pt x="7" y="4"/>
                    <a:pt x="9" y="4"/>
                  </a:cubicBezTo>
                  <a:cubicBezTo>
                    <a:pt x="11" y="4"/>
                    <a:pt x="12" y="7"/>
                    <a:pt x="12" y="12"/>
                  </a:cubicBezTo>
                  <a:cubicBezTo>
                    <a:pt x="12" y="17"/>
                    <a:pt x="11" y="19"/>
                    <a:pt x="9" y="19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17" name="Freeform 67"/>
            <p:cNvSpPr/>
            <p:nvPr/>
          </p:nvSpPr>
          <p:spPr bwMode="auto">
            <a:xfrm>
              <a:off x="6548943" y="3021879"/>
              <a:ext cx="38100" cy="82550"/>
            </a:xfrm>
            <a:custGeom>
              <a:avLst/>
              <a:gdLst>
                <a:gd name="T0" fmla="*/ 0 w 24"/>
                <a:gd name="T1" fmla="*/ 5 h 52"/>
                <a:gd name="T2" fmla="*/ 3 w 24"/>
                <a:gd name="T3" fmla="*/ 14 h 52"/>
                <a:gd name="T4" fmla="*/ 12 w 24"/>
                <a:gd name="T5" fmla="*/ 9 h 52"/>
                <a:gd name="T6" fmla="*/ 12 w 24"/>
                <a:gd name="T7" fmla="*/ 9 h 52"/>
                <a:gd name="T8" fmla="*/ 12 w 24"/>
                <a:gd name="T9" fmla="*/ 52 h 52"/>
                <a:gd name="T10" fmla="*/ 24 w 24"/>
                <a:gd name="T11" fmla="*/ 52 h 52"/>
                <a:gd name="T12" fmla="*/ 24 w 24"/>
                <a:gd name="T13" fmla="*/ 0 h 52"/>
                <a:gd name="T14" fmla="*/ 15 w 24"/>
                <a:gd name="T15" fmla="*/ 0 h 52"/>
                <a:gd name="T16" fmla="*/ 0 w 24"/>
                <a:gd name="T17" fmla="*/ 5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" h="52">
                  <a:moveTo>
                    <a:pt x="0" y="5"/>
                  </a:moveTo>
                  <a:lnTo>
                    <a:pt x="3" y="14"/>
                  </a:lnTo>
                  <a:lnTo>
                    <a:pt x="12" y="9"/>
                  </a:lnTo>
                  <a:lnTo>
                    <a:pt x="12" y="9"/>
                  </a:lnTo>
                  <a:lnTo>
                    <a:pt x="12" y="52"/>
                  </a:lnTo>
                  <a:lnTo>
                    <a:pt x="24" y="52"/>
                  </a:lnTo>
                  <a:lnTo>
                    <a:pt x="24" y="0"/>
                  </a:lnTo>
                  <a:lnTo>
                    <a:pt x="15" y="0"/>
                  </a:lnTo>
                  <a:lnTo>
                    <a:pt x="0" y="5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18" name="Freeform 68"/>
            <p:cNvSpPr/>
            <p:nvPr/>
          </p:nvSpPr>
          <p:spPr bwMode="auto">
            <a:xfrm>
              <a:off x="6639430" y="3017117"/>
              <a:ext cx="60325" cy="87313"/>
            </a:xfrm>
            <a:custGeom>
              <a:avLst/>
              <a:gdLst>
                <a:gd name="T0" fmla="*/ 8 w 16"/>
                <a:gd name="T1" fmla="*/ 19 h 23"/>
                <a:gd name="T2" fmla="*/ 10 w 16"/>
                <a:gd name="T3" fmla="*/ 17 h 23"/>
                <a:gd name="T4" fmla="*/ 16 w 16"/>
                <a:gd name="T5" fmla="*/ 7 h 23"/>
                <a:gd name="T6" fmla="*/ 8 w 16"/>
                <a:gd name="T7" fmla="*/ 0 h 23"/>
                <a:gd name="T8" fmla="*/ 1 w 16"/>
                <a:gd name="T9" fmla="*/ 3 h 23"/>
                <a:gd name="T10" fmla="*/ 2 w 16"/>
                <a:gd name="T11" fmla="*/ 6 h 23"/>
                <a:gd name="T12" fmla="*/ 7 w 16"/>
                <a:gd name="T13" fmla="*/ 5 h 23"/>
                <a:gd name="T14" fmla="*/ 10 w 16"/>
                <a:gd name="T15" fmla="*/ 8 h 23"/>
                <a:gd name="T16" fmla="*/ 3 w 16"/>
                <a:gd name="T17" fmla="*/ 17 h 23"/>
                <a:gd name="T18" fmla="*/ 0 w 16"/>
                <a:gd name="T19" fmla="*/ 20 h 23"/>
                <a:gd name="T20" fmla="*/ 0 w 16"/>
                <a:gd name="T21" fmla="*/ 23 h 23"/>
                <a:gd name="T22" fmla="*/ 16 w 16"/>
                <a:gd name="T23" fmla="*/ 23 h 23"/>
                <a:gd name="T24" fmla="*/ 16 w 16"/>
                <a:gd name="T25" fmla="*/ 19 h 23"/>
                <a:gd name="T26" fmla="*/ 8 w 16"/>
                <a:gd name="T27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" h="23">
                  <a:moveTo>
                    <a:pt x="8" y="19"/>
                  </a:moveTo>
                  <a:cubicBezTo>
                    <a:pt x="10" y="17"/>
                    <a:pt x="10" y="17"/>
                    <a:pt x="10" y="17"/>
                  </a:cubicBezTo>
                  <a:cubicBezTo>
                    <a:pt x="13" y="14"/>
                    <a:pt x="16" y="11"/>
                    <a:pt x="16" y="7"/>
                  </a:cubicBezTo>
                  <a:cubicBezTo>
                    <a:pt x="16" y="3"/>
                    <a:pt x="13" y="0"/>
                    <a:pt x="8" y="0"/>
                  </a:cubicBezTo>
                  <a:cubicBezTo>
                    <a:pt x="5" y="0"/>
                    <a:pt x="2" y="1"/>
                    <a:pt x="1" y="3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6"/>
                    <a:pt x="5" y="5"/>
                    <a:pt x="7" y="5"/>
                  </a:cubicBezTo>
                  <a:cubicBezTo>
                    <a:pt x="9" y="5"/>
                    <a:pt x="10" y="6"/>
                    <a:pt x="10" y="8"/>
                  </a:cubicBezTo>
                  <a:cubicBezTo>
                    <a:pt x="10" y="10"/>
                    <a:pt x="8" y="13"/>
                    <a:pt x="3" y="17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6" y="23"/>
                    <a:pt x="16" y="23"/>
                    <a:pt x="16" y="23"/>
                  </a:cubicBezTo>
                  <a:cubicBezTo>
                    <a:pt x="16" y="19"/>
                    <a:pt x="16" y="19"/>
                    <a:pt x="16" y="19"/>
                  </a:cubicBezTo>
                  <a:cubicBezTo>
                    <a:pt x="8" y="19"/>
                    <a:pt x="8" y="19"/>
                    <a:pt x="8" y="19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19" name="Freeform 69"/>
            <p:cNvSpPr/>
            <p:nvPr/>
          </p:nvSpPr>
          <p:spPr bwMode="auto">
            <a:xfrm>
              <a:off x="6737855" y="3017117"/>
              <a:ext cx="58738" cy="87313"/>
            </a:xfrm>
            <a:custGeom>
              <a:avLst/>
              <a:gdLst>
                <a:gd name="T0" fmla="*/ 11 w 16"/>
                <a:gd name="T1" fmla="*/ 11 h 23"/>
                <a:gd name="T2" fmla="*/ 11 w 16"/>
                <a:gd name="T3" fmla="*/ 11 h 23"/>
                <a:gd name="T4" fmla="*/ 15 w 16"/>
                <a:gd name="T5" fmla="*/ 6 h 23"/>
                <a:gd name="T6" fmla="*/ 8 w 16"/>
                <a:gd name="T7" fmla="*/ 0 h 23"/>
                <a:gd name="T8" fmla="*/ 1 w 16"/>
                <a:gd name="T9" fmla="*/ 2 h 23"/>
                <a:gd name="T10" fmla="*/ 2 w 16"/>
                <a:gd name="T11" fmla="*/ 6 h 23"/>
                <a:gd name="T12" fmla="*/ 6 w 16"/>
                <a:gd name="T13" fmla="*/ 4 h 23"/>
                <a:gd name="T14" fmla="*/ 10 w 16"/>
                <a:gd name="T15" fmla="*/ 7 h 23"/>
                <a:gd name="T16" fmla="*/ 6 w 16"/>
                <a:gd name="T17" fmla="*/ 9 h 23"/>
                <a:gd name="T18" fmla="*/ 4 w 16"/>
                <a:gd name="T19" fmla="*/ 9 h 23"/>
                <a:gd name="T20" fmla="*/ 4 w 16"/>
                <a:gd name="T21" fmla="*/ 13 h 23"/>
                <a:gd name="T22" fmla="*/ 6 w 16"/>
                <a:gd name="T23" fmla="*/ 13 h 23"/>
                <a:gd name="T24" fmla="*/ 10 w 16"/>
                <a:gd name="T25" fmla="*/ 16 h 23"/>
                <a:gd name="T26" fmla="*/ 6 w 16"/>
                <a:gd name="T27" fmla="*/ 19 h 23"/>
                <a:gd name="T28" fmla="*/ 1 w 16"/>
                <a:gd name="T29" fmla="*/ 18 h 23"/>
                <a:gd name="T30" fmla="*/ 0 w 16"/>
                <a:gd name="T31" fmla="*/ 22 h 23"/>
                <a:gd name="T32" fmla="*/ 7 w 16"/>
                <a:gd name="T33" fmla="*/ 23 h 23"/>
                <a:gd name="T34" fmla="*/ 16 w 16"/>
                <a:gd name="T35" fmla="*/ 17 h 23"/>
                <a:gd name="T36" fmla="*/ 11 w 16"/>
                <a:gd name="T37" fmla="*/ 11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" h="23">
                  <a:moveTo>
                    <a:pt x="11" y="11"/>
                  </a:moveTo>
                  <a:cubicBezTo>
                    <a:pt x="11" y="11"/>
                    <a:pt x="11" y="11"/>
                    <a:pt x="11" y="11"/>
                  </a:cubicBezTo>
                  <a:cubicBezTo>
                    <a:pt x="14" y="10"/>
                    <a:pt x="15" y="8"/>
                    <a:pt x="15" y="6"/>
                  </a:cubicBezTo>
                  <a:cubicBezTo>
                    <a:pt x="15" y="3"/>
                    <a:pt x="12" y="0"/>
                    <a:pt x="8" y="0"/>
                  </a:cubicBezTo>
                  <a:cubicBezTo>
                    <a:pt x="5" y="0"/>
                    <a:pt x="2" y="1"/>
                    <a:pt x="1" y="2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3" y="5"/>
                    <a:pt x="5" y="4"/>
                    <a:pt x="6" y="4"/>
                  </a:cubicBezTo>
                  <a:cubicBezTo>
                    <a:pt x="9" y="4"/>
                    <a:pt x="10" y="5"/>
                    <a:pt x="10" y="7"/>
                  </a:cubicBezTo>
                  <a:cubicBezTo>
                    <a:pt x="10" y="9"/>
                    <a:pt x="7" y="9"/>
                    <a:pt x="6" y="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6" y="13"/>
                    <a:pt x="6" y="13"/>
                    <a:pt x="6" y="13"/>
                  </a:cubicBezTo>
                  <a:cubicBezTo>
                    <a:pt x="8" y="13"/>
                    <a:pt x="10" y="14"/>
                    <a:pt x="10" y="16"/>
                  </a:cubicBezTo>
                  <a:cubicBezTo>
                    <a:pt x="10" y="18"/>
                    <a:pt x="9" y="19"/>
                    <a:pt x="6" y="19"/>
                  </a:cubicBezTo>
                  <a:cubicBezTo>
                    <a:pt x="4" y="19"/>
                    <a:pt x="2" y="18"/>
                    <a:pt x="1" y="18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1" y="23"/>
                    <a:pt x="4" y="23"/>
                    <a:pt x="7" y="23"/>
                  </a:cubicBezTo>
                  <a:cubicBezTo>
                    <a:pt x="12" y="23"/>
                    <a:pt x="16" y="20"/>
                    <a:pt x="16" y="17"/>
                  </a:cubicBezTo>
                  <a:cubicBezTo>
                    <a:pt x="16" y="14"/>
                    <a:pt x="13" y="12"/>
                    <a:pt x="11" y="11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20" name="Freeform 70"/>
            <p:cNvSpPr>
              <a:spLocks noEditPoints="1"/>
            </p:cNvSpPr>
            <p:nvPr/>
          </p:nvSpPr>
          <p:spPr bwMode="auto">
            <a:xfrm>
              <a:off x="6831518" y="3021879"/>
              <a:ext cx="66675" cy="82550"/>
            </a:xfrm>
            <a:custGeom>
              <a:avLst/>
              <a:gdLst>
                <a:gd name="T0" fmla="*/ 15 w 18"/>
                <a:gd name="T1" fmla="*/ 0 h 22"/>
                <a:gd name="T2" fmla="*/ 9 w 18"/>
                <a:gd name="T3" fmla="*/ 0 h 22"/>
                <a:gd name="T4" fmla="*/ 0 w 18"/>
                <a:gd name="T5" fmla="*/ 13 h 22"/>
                <a:gd name="T6" fmla="*/ 0 w 18"/>
                <a:gd name="T7" fmla="*/ 17 h 22"/>
                <a:gd name="T8" fmla="*/ 10 w 18"/>
                <a:gd name="T9" fmla="*/ 17 h 22"/>
                <a:gd name="T10" fmla="*/ 10 w 18"/>
                <a:gd name="T11" fmla="*/ 22 h 22"/>
                <a:gd name="T12" fmla="*/ 15 w 18"/>
                <a:gd name="T13" fmla="*/ 22 h 22"/>
                <a:gd name="T14" fmla="*/ 15 w 18"/>
                <a:gd name="T15" fmla="*/ 17 h 22"/>
                <a:gd name="T16" fmla="*/ 18 w 18"/>
                <a:gd name="T17" fmla="*/ 17 h 22"/>
                <a:gd name="T18" fmla="*/ 18 w 18"/>
                <a:gd name="T19" fmla="*/ 13 h 22"/>
                <a:gd name="T20" fmla="*/ 15 w 18"/>
                <a:gd name="T21" fmla="*/ 13 h 22"/>
                <a:gd name="T22" fmla="*/ 15 w 18"/>
                <a:gd name="T23" fmla="*/ 0 h 22"/>
                <a:gd name="T24" fmla="*/ 10 w 18"/>
                <a:gd name="T25" fmla="*/ 8 h 22"/>
                <a:gd name="T26" fmla="*/ 10 w 18"/>
                <a:gd name="T27" fmla="*/ 13 h 22"/>
                <a:gd name="T28" fmla="*/ 5 w 18"/>
                <a:gd name="T29" fmla="*/ 13 h 22"/>
                <a:gd name="T30" fmla="*/ 5 w 18"/>
                <a:gd name="T31" fmla="*/ 13 h 22"/>
                <a:gd name="T32" fmla="*/ 8 w 18"/>
                <a:gd name="T33" fmla="*/ 8 h 22"/>
                <a:gd name="T34" fmla="*/ 10 w 18"/>
                <a:gd name="T35" fmla="*/ 4 h 22"/>
                <a:gd name="T36" fmla="*/ 10 w 18"/>
                <a:gd name="T37" fmla="*/ 4 h 22"/>
                <a:gd name="T38" fmla="*/ 10 w 18"/>
                <a:gd name="T39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8" h="22">
                  <a:moveTo>
                    <a:pt x="15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22"/>
                    <a:pt x="10" y="22"/>
                    <a:pt x="10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13"/>
                    <a:pt x="18" y="13"/>
                    <a:pt x="18" y="13"/>
                  </a:cubicBezTo>
                  <a:cubicBezTo>
                    <a:pt x="15" y="13"/>
                    <a:pt x="15" y="13"/>
                    <a:pt x="15" y="13"/>
                  </a:cubicBezTo>
                  <a:lnTo>
                    <a:pt x="15" y="0"/>
                  </a:lnTo>
                  <a:close/>
                  <a:moveTo>
                    <a:pt x="10" y="8"/>
                  </a:moveTo>
                  <a:cubicBezTo>
                    <a:pt x="10" y="13"/>
                    <a:pt x="10" y="13"/>
                    <a:pt x="10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9" y="6"/>
                    <a:pt x="9" y="5"/>
                    <a:pt x="10" y="4"/>
                  </a:cubicBezTo>
                  <a:cubicBezTo>
                    <a:pt x="10" y="4"/>
                    <a:pt x="10" y="4"/>
                    <a:pt x="10" y="4"/>
                  </a:cubicBezTo>
                  <a:cubicBezTo>
                    <a:pt x="10" y="5"/>
                    <a:pt x="10" y="7"/>
                    <a:pt x="10" y="8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21" name="Freeform 71"/>
            <p:cNvSpPr/>
            <p:nvPr/>
          </p:nvSpPr>
          <p:spPr bwMode="auto">
            <a:xfrm>
              <a:off x="6933118" y="3021879"/>
              <a:ext cx="55563" cy="82550"/>
            </a:xfrm>
            <a:custGeom>
              <a:avLst/>
              <a:gdLst>
                <a:gd name="T0" fmla="*/ 13 w 15"/>
                <a:gd name="T1" fmla="*/ 9 h 22"/>
                <a:gd name="T2" fmla="*/ 7 w 15"/>
                <a:gd name="T3" fmla="*/ 7 h 22"/>
                <a:gd name="T4" fmla="*/ 5 w 15"/>
                <a:gd name="T5" fmla="*/ 7 h 22"/>
                <a:gd name="T6" fmla="*/ 6 w 15"/>
                <a:gd name="T7" fmla="*/ 4 h 22"/>
                <a:gd name="T8" fmla="*/ 15 w 15"/>
                <a:gd name="T9" fmla="*/ 4 h 22"/>
                <a:gd name="T10" fmla="*/ 15 w 15"/>
                <a:gd name="T11" fmla="*/ 0 h 22"/>
                <a:gd name="T12" fmla="*/ 2 w 15"/>
                <a:gd name="T13" fmla="*/ 0 h 22"/>
                <a:gd name="T14" fmla="*/ 1 w 15"/>
                <a:gd name="T15" fmla="*/ 11 h 22"/>
                <a:gd name="T16" fmla="*/ 4 w 15"/>
                <a:gd name="T17" fmla="*/ 11 h 22"/>
                <a:gd name="T18" fmla="*/ 10 w 15"/>
                <a:gd name="T19" fmla="*/ 15 h 22"/>
                <a:gd name="T20" fmla="*/ 6 w 15"/>
                <a:gd name="T21" fmla="*/ 18 h 22"/>
                <a:gd name="T22" fmla="*/ 1 w 15"/>
                <a:gd name="T23" fmla="*/ 17 h 22"/>
                <a:gd name="T24" fmla="*/ 0 w 15"/>
                <a:gd name="T25" fmla="*/ 21 h 22"/>
                <a:gd name="T26" fmla="*/ 6 w 15"/>
                <a:gd name="T27" fmla="*/ 22 h 22"/>
                <a:gd name="T28" fmla="*/ 15 w 15"/>
                <a:gd name="T29" fmla="*/ 15 h 22"/>
                <a:gd name="T30" fmla="*/ 13 w 15"/>
                <a:gd name="T31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5" h="22">
                  <a:moveTo>
                    <a:pt x="13" y="9"/>
                  </a:moveTo>
                  <a:cubicBezTo>
                    <a:pt x="11" y="8"/>
                    <a:pt x="9" y="7"/>
                    <a:pt x="7" y="7"/>
                  </a:cubicBezTo>
                  <a:cubicBezTo>
                    <a:pt x="6" y="7"/>
                    <a:pt x="6" y="7"/>
                    <a:pt x="5" y="7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15" y="4"/>
                    <a:pt x="15" y="4"/>
                    <a:pt x="15" y="4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2" y="11"/>
                    <a:pt x="3" y="11"/>
                    <a:pt x="4" y="11"/>
                  </a:cubicBezTo>
                  <a:cubicBezTo>
                    <a:pt x="8" y="11"/>
                    <a:pt x="10" y="13"/>
                    <a:pt x="10" y="15"/>
                  </a:cubicBezTo>
                  <a:cubicBezTo>
                    <a:pt x="10" y="17"/>
                    <a:pt x="8" y="18"/>
                    <a:pt x="6" y="18"/>
                  </a:cubicBezTo>
                  <a:cubicBezTo>
                    <a:pt x="4" y="18"/>
                    <a:pt x="2" y="18"/>
                    <a:pt x="1" y="17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" y="22"/>
                    <a:pt x="3" y="22"/>
                    <a:pt x="6" y="22"/>
                  </a:cubicBezTo>
                  <a:cubicBezTo>
                    <a:pt x="12" y="22"/>
                    <a:pt x="15" y="19"/>
                    <a:pt x="15" y="15"/>
                  </a:cubicBezTo>
                  <a:cubicBezTo>
                    <a:pt x="15" y="12"/>
                    <a:pt x="14" y="10"/>
                    <a:pt x="13" y="9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5739781" y="2168468"/>
            <a:ext cx="534387" cy="404560"/>
            <a:chOff x="3192968" y="2571029"/>
            <a:chExt cx="1012825" cy="766763"/>
          </a:xfrm>
          <a:noFill/>
        </p:grpSpPr>
        <p:sp>
          <p:nvSpPr>
            <p:cNvPr id="103" name="Freeform 74"/>
            <p:cNvSpPr>
              <a:spLocks noEditPoints="1"/>
            </p:cNvSpPr>
            <p:nvPr/>
          </p:nvSpPr>
          <p:spPr bwMode="auto">
            <a:xfrm>
              <a:off x="3485068" y="3082204"/>
              <a:ext cx="649288" cy="239713"/>
            </a:xfrm>
            <a:custGeom>
              <a:avLst/>
              <a:gdLst>
                <a:gd name="T0" fmla="*/ 0 w 173"/>
                <a:gd name="T1" fmla="*/ 12 h 64"/>
                <a:gd name="T2" fmla="*/ 0 w 173"/>
                <a:gd name="T3" fmla="*/ 52 h 64"/>
                <a:gd name="T4" fmla="*/ 12 w 173"/>
                <a:gd name="T5" fmla="*/ 64 h 64"/>
                <a:gd name="T6" fmla="*/ 173 w 173"/>
                <a:gd name="T7" fmla="*/ 64 h 64"/>
                <a:gd name="T8" fmla="*/ 173 w 173"/>
                <a:gd name="T9" fmla="*/ 54 h 64"/>
                <a:gd name="T10" fmla="*/ 162 w 173"/>
                <a:gd name="T11" fmla="*/ 54 h 64"/>
                <a:gd name="T12" fmla="*/ 159 w 173"/>
                <a:gd name="T13" fmla="*/ 34 h 64"/>
                <a:gd name="T14" fmla="*/ 164 w 173"/>
                <a:gd name="T15" fmla="*/ 10 h 64"/>
                <a:gd name="T16" fmla="*/ 173 w 173"/>
                <a:gd name="T17" fmla="*/ 10 h 64"/>
                <a:gd name="T18" fmla="*/ 173 w 173"/>
                <a:gd name="T19" fmla="*/ 0 h 64"/>
                <a:gd name="T20" fmla="*/ 12 w 173"/>
                <a:gd name="T21" fmla="*/ 0 h 64"/>
                <a:gd name="T22" fmla="*/ 0 w 173"/>
                <a:gd name="T23" fmla="*/ 12 h 64"/>
                <a:gd name="T24" fmla="*/ 150 w 173"/>
                <a:gd name="T25" fmla="*/ 21 h 64"/>
                <a:gd name="T26" fmla="*/ 149 w 173"/>
                <a:gd name="T27" fmla="*/ 30 h 64"/>
                <a:gd name="T28" fmla="*/ 25 w 173"/>
                <a:gd name="T29" fmla="*/ 30 h 64"/>
                <a:gd name="T30" fmla="*/ 25 w 173"/>
                <a:gd name="T31" fmla="*/ 34 h 64"/>
                <a:gd name="T32" fmla="*/ 149 w 173"/>
                <a:gd name="T33" fmla="*/ 34 h 64"/>
                <a:gd name="T34" fmla="*/ 150 w 173"/>
                <a:gd name="T35" fmla="*/ 43 h 64"/>
                <a:gd name="T36" fmla="*/ 26 w 173"/>
                <a:gd name="T37" fmla="*/ 43 h 64"/>
                <a:gd name="T38" fmla="*/ 26 w 173"/>
                <a:gd name="T39" fmla="*/ 47 h 64"/>
                <a:gd name="T40" fmla="*/ 150 w 173"/>
                <a:gd name="T41" fmla="*/ 47 h 64"/>
                <a:gd name="T42" fmla="*/ 152 w 173"/>
                <a:gd name="T43" fmla="*/ 54 h 64"/>
                <a:gd name="T44" fmla="*/ 12 w 173"/>
                <a:gd name="T45" fmla="*/ 54 h 64"/>
                <a:gd name="T46" fmla="*/ 10 w 173"/>
                <a:gd name="T47" fmla="*/ 52 h 64"/>
                <a:gd name="T48" fmla="*/ 10 w 173"/>
                <a:gd name="T49" fmla="*/ 12 h 64"/>
                <a:gd name="T50" fmla="*/ 12 w 173"/>
                <a:gd name="T51" fmla="*/ 10 h 64"/>
                <a:gd name="T52" fmla="*/ 153 w 173"/>
                <a:gd name="T53" fmla="*/ 10 h 64"/>
                <a:gd name="T54" fmla="*/ 151 w 173"/>
                <a:gd name="T55" fmla="*/ 17 h 64"/>
                <a:gd name="T56" fmla="*/ 26 w 173"/>
                <a:gd name="T57" fmla="*/ 17 h 64"/>
                <a:gd name="T58" fmla="*/ 26 w 173"/>
                <a:gd name="T59" fmla="*/ 21 h 64"/>
                <a:gd name="T60" fmla="*/ 150 w 173"/>
                <a:gd name="T61" fmla="*/ 2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3" h="64">
                  <a:moveTo>
                    <a:pt x="0" y="12"/>
                  </a:moveTo>
                  <a:cubicBezTo>
                    <a:pt x="0" y="52"/>
                    <a:pt x="0" y="52"/>
                    <a:pt x="0" y="52"/>
                  </a:cubicBezTo>
                  <a:cubicBezTo>
                    <a:pt x="0" y="59"/>
                    <a:pt x="6" y="64"/>
                    <a:pt x="12" y="64"/>
                  </a:cubicBezTo>
                  <a:cubicBezTo>
                    <a:pt x="173" y="64"/>
                    <a:pt x="173" y="64"/>
                    <a:pt x="173" y="64"/>
                  </a:cubicBezTo>
                  <a:cubicBezTo>
                    <a:pt x="173" y="54"/>
                    <a:pt x="173" y="54"/>
                    <a:pt x="173" y="54"/>
                  </a:cubicBezTo>
                  <a:cubicBezTo>
                    <a:pt x="162" y="54"/>
                    <a:pt x="162" y="54"/>
                    <a:pt x="162" y="54"/>
                  </a:cubicBezTo>
                  <a:cubicBezTo>
                    <a:pt x="161" y="50"/>
                    <a:pt x="159" y="43"/>
                    <a:pt x="159" y="34"/>
                  </a:cubicBezTo>
                  <a:cubicBezTo>
                    <a:pt x="159" y="23"/>
                    <a:pt x="162" y="15"/>
                    <a:pt x="164" y="10"/>
                  </a:cubicBezTo>
                  <a:cubicBezTo>
                    <a:pt x="173" y="10"/>
                    <a:pt x="173" y="10"/>
                    <a:pt x="173" y="1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5"/>
                    <a:pt x="0" y="12"/>
                  </a:cubicBezTo>
                  <a:close/>
                  <a:moveTo>
                    <a:pt x="150" y="21"/>
                  </a:moveTo>
                  <a:cubicBezTo>
                    <a:pt x="150" y="24"/>
                    <a:pt x="149" y="27"/>
                    <a:pt x="149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4"/>
                    <a:pt x="25" y="34"/>
                    <a:pt x="25" y="34"/>
                  </a:cubicBezTo>
                  <a:cubicBezTo>
                    <a:pt x="149" y="34"/>
                    <a:pt x="149" y="34"/>
                    <a:pt x="149" y="34"/>
                  </a:cubicBezTo>
                  <a:cubicBezTo>
                    <a:pt x="149" y="37"/>
                    <a:pt x="149" y="40"/>
                    <a:pt x="150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7"/>
                    <a:pt x="26" y="47"/>
                    <a:pt x="26" y="47"/>
                  </a:cubicBezTo>
                  <a:cubicBezTo>
                    <a:pt x="150" y="47"/>
                    <a:pt x="150" y="47"/>
                    <a:pt x="150" y="47"/>
                  </a:cubicBezTo>
                  <a:cubicBezTo>
                    <a:pt x="151" y="50"/>
                    <a:pt x="151" y="52"/>
                    <a:pt x="152" y="54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1" y="54"/>
                    <a:pt x="10" y="53"/>
                    <a:pt x="10" y="52"/>
                  </a:cubicBezTo>
                  <a:cubicBezTo>
                    <a:pt x="10" y="12"/>
                    <a:pt x="10" y="12"/>
                    <a:pt x="10" y="12"/>
                  </a:cubicBezTo>
                  <a:cubicBezTo>
                    <a:pt x="10" y="11"/>
                    <a:pt x="11" y="10"/>
                    <a:pt x="12" y="10"/>
                  </a:cubicBezTo>
                  <a:cubicBezTo>
                    <a:pt x="153" y="10"/>
                    <a:pt x="153" y="10"/>
                    <a:pt x="153" y="10"/>
                  </a:cubicBezTo>
                  <a:cubicBezTo>
                    <a:pt x="152" y="12"/>
                    <a:pt x="152" y="14"/>
                    <a:pt x="151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21"/>
                    <a:pt x="26" y="21"/>
                    <a:pt x="26" y="21"/>
                  </a:cubicBezTo>
                  <a:lnTo>
                    <a:pt x="150" y="21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04" name="Freeform 75"/>
            <p:cNvSpPr>
              <a:spLocks noEditPoints="1"/>
            </p:cNvSpPr>
            <p:nvPr/>
          </p:nvSpPr>
          <p:spPr bwMode="auto">
            <a:xfrm>
              <a:off x="3473955" y="2807567"/>
              <a:ext cx="649288" cy="244475"/>
            </a:xfrm>
            <a:custGeom>
              <a:avLst/>
              <a:gdLst>
                <a:gd name="T0" fmla="*/ 12 w 173"/>
                <a:gd name="T1" fmla="*/ 65 h 65"/>
                <a:gd name="T2" fmla="*/ 173 w 173"/>
                <a:gd name="T3" fmla="*/ 65 h 65"/>
                <a:gd name="T4" fmla="*/ 173 w 173"/>
                <a:gd name="T5" fmla="*/ 55 h 65"/>
                <a:gd name="T6" fmla="*/ 162 w 173"/>
                <a:gd name="T7" fmla="*/ 55 h 65"/>
                <a:gd name="T8" fmla="*/ 159 w 173"/>
                <a:gd name="T9" fmla="*/ 35 h 65"/>
                <a:gd name="T10" fmla="*/ 164 w 173"/>
                <a:gd name="T11" fmla="*/ 10 h 65"/>
                <a:gd name="T12" fmla="*/ 173 w 173"/>
                <a:gd name="T13" fmla="*/ 10 h 65"/>
                <a:gd name="T14" fmla="*/ 173 w 173"/>
                <a:gd name="T15" fmla="*/ 0 h 65"/>
                <a:gd name="T16" fmla="*/ 12 w 173"/>
                <a:gd name="T17" fmla="*/ 0 h 65"/>
                <a:gd name="T18" fmla="*/ 0 w 173"/>
                <a:gd name="T19" fmla="*/ 12 h 65"/>
                <a:gd name="T20" fmla="*/ 0 w 173"/>
                <a:gd name="T21" fmla="*/ 53 h 65"/>
                <a:gd name="T22" fmla="*/ 12 w 173"/>
                <a:gd name="T23" fmla="*/ 65 h 65"/>
                <a:gd name="T24" fmla="*/ 10 w 173"/>
                <a:gd name="T25" fmla="*/ 12 h 65"/>
                <a:gd name="T26" fmla="*/ 12 w 173"/>
                <a:gd name="T27" fmla="*/ 10 h 65"/>
                <a:gd name="T28" fmla="*/ 153 w 173"/>
                <a:gd name="T29" fmla="*/ 10 h 65"/>
                <a:gd name="T30" fmla="*/ 151 w 173"/>
                <a:gd name="T31" fmla="*/ 17 h 65"/>
                <a:gd name="T32" fmla="*/ 26 w 173"/>
                <a:gd name="T33" fmla="*/ 17 h 65"/>
                <a:gd name="T34" fmla="*/ 26 w 173"/>
                <a:gd name="T35" fmla="*/ 22 h 65"/>
                <a:gd name="T36" fmla="*/ 150 w 173"/>
                <a:gd name="T37" fmla="*/ 22 h 65"/>
                <a:gd name="T38" fmla="*/ 149 w 173"/>
                <a:gd name="T39" fmla="*/ 30 h 65"/>
                <a:gd name="T40" fmla="*/ 25 w 173"/>
                <a:gd name="T41" fmla="*/ 30 h 65"/>
                <a:gd name="T42" fmla="*/ 25 w 173"/>
                <a:gd name="T43" fmla="*/ 35 h 65"/>
                <a:gd name="T44" fmla="*/ 149 w 173"/>
                <a:gd name="T45" fmla="*/ 35 h 65"/>
                <a:gd name="T46" fmla="*/ 150 w 173"/>
                <a:gd name="T47" fmla="*/ 43 h 65"/>
                <a:gd name="T48" fmla="*/ 26 w 173"/>
                <a:gd name="T49" fmla="*/ 43 h 65"/>
                <a:gd name="T50" fmla="*/ 26 w 173"/>
                <a:gd name="T51" fmla="*/ 48 h 65"/>
                <a:gd name="T52" fmla="*/ 150 w 173"/>
                <a:gd name="T53" fmla="*/ 48 h 65"/>
                <a:gd name="T54" fmla="*/ 152 w 173"/>
                <a:gd name="T55" fmla="*/ 55 h 65"/>
                <a:gd name="T56" fmla="*/ 12 w 173"/>
                <a:gd name="T57" fmla="*/ 55 h 65"/>
                <a:gd name="T58" fmla="*/ 10 w 173"/>
                <a:gd name="T59" fmla="*/ 53 h 65"/>
                <a:gd name="T60" fmla="*/ 10 w 173"/>
                <a:gd name="T61" fmla="*/ 12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173" h="65">
                  <a:moveTo>
                    <a:pt x="12" y="65"/>
                  </a:moveTo>
                  <a:cubicBezTo>
                    <a:pt x="173" y="65"/>
                    <a:pt x="173" y="65"/>
                    <a:pt x="173" y="65"/>
                  </a:cubicBezTo>
                  <a:cubicBezTo>
                    <a:pt x="173" y="55"/>
                    <a:pt x="173" y="55"/>
                    <a:pt x="173" y="55"/>
                  </a:cubicBezTo>
                  <a:cubicBezTo>
                    <a:pt x="162" y="55"/>
                    <a:pt x="162" y="55"/>
                    <a:pt x="162" y="55"/>
                  </a:cubicBezTo>
                  <a:cubicBezTo>
                    <a:pt x="161" y="50"/>
                    <a:pt x="159" y="43"/>
                    <a:pt x="159" y="35"/>
                  </a:cubicBezTo>
                  <a:cubicBezTo>
                    <a:pt x="159" y="23"/>
                    <a:pt x="162" y="15"/>
                    <a:pt x="164" y="10"/>
                  </a:cubicBezTo>
                  <a:cubicBezTo>
                    <a:pt x="173" y="10"/>
                    <a:pt x="173" y="10"/>
                    <a:pt x="173" y="10"/>
                  </a:cubicBezTo>
                  <a:cubicBezTo>
                    <a:pt x="173" y="0"/>
                    <a:pt x="173" y="0"/>
                    <a:pt x="173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6" y="0"/>
                    <a:pt x="0" y="6"/>
                    <a:pt x="0" y="12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59"/>
                    <a:pt x="6" y="65"/>
                    <a:pt x="12" y="65"/>
                  </a:cubicBezTo>
                  <a:close/>
                  <a:moveTo>
                    <a:pt x="10" y="12"/>
                  </a:moveTo>
                  <a:cubicBezTo>
                    <a:pt x="10" y="11"/>
                    <a:pt x="11" y="10"/>
                    <a:pt x="12" y="10"/>
                  </a:cubicBezTo>
                  <a:cubicBezTo>
                    <a:pt x="153" y="10"/>
                    <a:pt x="153" y="10"/>
                    <a:pt x="153" y="10"/>
                  </a:cubicBezTo>
                  <a:cubicBezTo>
                    <a:pt x="152" y="13"/>
                    <a:pt x="152" y="15"/>
                    <a:pt x="151" y="17"/>
                  </a:cubicBezTo>
                  <a:cubicBezTo>
                    <a:pt x="26" y="17"/>
                    <a:pt x="26" y="17"/>
                    <a:pt x="26" y="17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150" y="22"/>
                    <a:pt x="150" y="22"/>
                    <a:pt x="150" y="22"/>
                  </a:cubicBezTo>
                  <a:cubicBezTo>
                    <a:pt x="150" y="25"/>
                    <a:pt x="149" y="27"/>
                    <a:pt x="149" y="30"/>
                  </a:cubicBezTo>
                  <a:cubicBezTo>
                    <a:pt x="25" y="30"/>
                    <a:pt x="25" y="30"/>
                    <a:pt x="25" y="30"/>
                  </a:cubicBezTo>
                  <a:cubicBezTo>
                    <a:pt x="25" y="35"/>
                    <a:pt x="25" y="35"/>
                    <a:pt x="25" y="35"/>
                  </a:cubicBezTo>
                  <a:cubicBezTo>
                    <a:pt x="149" y="35"/>
                    <a:pt x="149" y="35"/>
                    <a:pt x="149" y="35"/>
                  </a:cubicBezTo>
                  <a:cubicBezTo>
                    <a:pt x="149" y="38"/>
                    <a:pt x="149" y="41"/>
                    <a:pt x="150" y="43"/>
                  </a:cubicBezTo>
                  <a:cubicBezTo>
                    <a:pt x="26" y="43"/>
                    <a:pt x="26" y="43"/>
                    <a:pt x="26" y="43"/>
                  </a:cubicBezTo>
                  <a:cubicBezTo>
                    <a:pt x="26" y="48"/>
                    <a:pt x="26" y="48"/>
                    <a:pt x="26" y="48"/>
                  </a:cubicBezTo>
                  <a:cubicBezTo>
                    <a:pt x="150" y="48"/>
                    <a:pt x="150" y="48"/>
                    <a:pt x="150" y="48"/>
                  </a:cubicBezTo>
                  <a:cubicBezTo>
                    <a:pt x="151" y="50"/>
                    <a:pt x="151" y="53"/>
                    <a:pt x="152" y="55"/>
                  </a:cubicBezTo>
                  <a:cubicBezTo>
                    <a:pt x="12" y="55"/>
                    <a:pt x="12" y="55"/>
                    <a:pt x="12" y="55"/>
                  </a:cubicBezTo>
                  <a:cubicBezTo>
                    <a:pt x="11" y="55"/>
                    <a:pt x="10" y="54"/>
                    <a:pt x="10" y="53"/>
                  </a:cubicBezTo>
                  <a:lnTo>
                    <a:pt x="10" y="12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05" name="Freeform 76"/>
            <p:cNvSpPr>
              <a:spLocks noEditPoints="1"/>
            </p:cNvSpPr>
            <p:nvPr/>
          </p:nvSpPr>
          <p:spPr bwMode="auto">
            <a:xfrm>
              <a:off x="3192968" y="2750417"/>
              <a:ext cx="280988" cy="587375"/>
            </a:xfrm>
            <a:custGeom>
              <a:avLst/>
              <a:gdLst>
                <a:gd name="T0" fmla="*/ 65 w 75"/>
                <a:gd name="T1" fmla="*/ 16 h 156"/>
                <a:gd name="T2" fmla="*/ 48 w 75"/>
                <a:gd name="T3" fmla="*/ 16 h 156"/>
                <a:gd name="T4" fmla="*/ 27 w 75"/>
                <a:gd name="T5" fmla="*/ 9 h 156"/>
                <a:gd name="T6" fmla="*/ 28 w 75"/>
                <a:gd name="T7" fmla="*/ 2 h 156"/>
                <a:gd name="T8" fmla="*/ 19 w 75"/>
                <a:gd name="T9" fmla="*/ 0 h 156"/>
                <a:gd name="T10" fmla="*/ 1 w 75"/>
                <a:gd name="T11" fmla="*/ 139 h 156"/>
                <a:gd name="T12" fmla="*/ 10 w 75"/>
                <a:gd name="T13" fmla="*/ 150 h 156"/>
                <a:gd name="T14" fmla="*/ 45 w 75"/>
                <a:gd name="T15" fmla="*/ 155 h 156"/>
                <a:gd name="T16" fmla="*/ 57 w 75"/>
                <a:gd name="T17" fmla="*/ 146 h 156"/>
                <a:gd name="T18" fmla="*/ 75 w 75"/>
                <a:gd name="T19" fmla="*/ 8 h 156"/>
                <a:gd name="T20" fmla="*/ 67 w 75"/>
                <a:gd name="T21" fmla="*/ 7 h 156"/>
                <a:gd name="T22" fmla="*/ 65 w 75"/>
                <a:gd name="T23" fmla="*/ 16 h 156"/>
                <a:gd name="T24" fmla="*/ 48 w 75"/>
                <a:gd name="T25" fmla="*/ 145 h 156"/>
                <a:gd name="T26" fmla="*/ 46 w 75"/>
                <a:gd name="T27" fmla="*/ 146 h 156"/>
                <a:gd name="T28" fmla="*/ 11 w 75"/>
                <a:gd name="T29" fmla="*/ 142 h 156"/>
                <a:gd name="T30" fmla="*/ 10 w 75"/>
                <a:gd name="T31" fmla="*/ 140 h 156"/>
                <a:gd name="T32" fmla="*/ 26 w 75"/>
                <a:gd name="T33" fmla="*/ 18 h 156"/>
                <a:gd name="T34" fmla="*/ 32 w 75"/>
                <a:gd name="T35" fmla="*/ 21 h 156"/>
                <a:gd name="T36" fmla="*/ 17 w 75"/>
                <a:gd name="T37" fmla="*/ 129 h 156"/>
                <a:gd name="T38" fmla="*/ 21 w 75"/>
                <a:gd name="T39" fmla="*/ 129 h 156"/>
                <a:gd name="T40" fmla="*/ 35 w 75"/>
                <a:gd name="T41" fmla="*/ 22 h 156"/>
                <a:gd name="T42" fmla="*/ 43 w 75"/>
                <a:gd name="T43" fmla="*/ 24 h 156"/>
                <a:gd name="T44" fmla="*/ 28 w 75"/>
                <a:gd name="T45" fmla="*/ 131 h 156"/>
                <a:gd name="T46" fmla="*/ 32 w 75"/>
                <a:gd name="T47" fmla="*/ 131 h 156"/>
                <a:gd name="T48" fmla="*/ 47 w 75"/>
                <a:gd name="T49" fmla="*/ 25 h 156"/>
                <a:gd name="T50" fmla="*/ 54 w 75"/>
                <a:gd name="T51" fmla="*/ 25 h 156"/>
                <a:gd name="T52" fmla="*/ 40 w 75"/>
                <a:gd name="T53" fmla="*/ 132 h 156"/>
                <a:gd name="T54" fmla="*/ 43 w 75"/>
                <a:gd name="T55" fmla="*/ 132 h 156"/>
                <a:gd name="T56" fmla="*/ 58 w 75"/>
                <a:gd name="T57" fmla="*/ 25 h 156"/>
                <a:gd name="T58" fmla="*/ 64 w 75"/>
                <a:gd name="T59" fmla="*/ 25 h 156"/>
                <a:gd name="T60" fmla="*/ 48 w 75"/>
                <a:gd name="T61" fmla="*/ 145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5" h="156">
                  <a:moveTo>
                    <a:pt x="65" y="16"/>
                  </a:moveTo>
                  <a:cubicBezTo>
                    <a:pt x="61" y="17"/>
                    <a:pt x="55" y="17"/>
                    <a:pt x="48" y="16"/>
                  </a:cubicBezTo>
                  <a:cubicBezTo>
                    <a:pt x="38" y="15"/>
                    <a:pt x="31" y="11"/>
                    <a:pt x="27" y="9"/>
                  </a:cubicBezTo>
                  <a:cubicBezTo>
                    <a:pt x="28" y="2"/>
                    <a:pt x="28" y="2"/>
                    <a:pt x="28" y="2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" y="139"/>
                    <a:pt x="1" y="139"/>
                    <a:pt x="1" y="139"/>
                  </a:cubicBezTo>
                  <a:cubicBezTo>
                    <a:pt x="0" y="144"/>
                    <a:pt x="4" y="150"/>
                    <a:pt x="10" y="150"/>
                  </a:cubicBezTo>
                  <a:cubicBezTo>
                    <a:pt x="45" y="155"/>
                    <a:pt x="45" y="155"/>
                    <a:pt x="45" y="155"/>
                  </a:cubicBezTo>
                  <a:cubicBezTo>
                    <a:pt x="51" y="156"/>
                    <a:pt x="56" y="152"/>
                    <a:pt x="57" y="146"/>
                  </a:cubicBezTo>
                  <a:cubicBezTo>
                    <a:pt x="75" y="8"/>
                    <a:pt x="75" y="8"/>
                    <a:pt x="75" y="8"/>
                  </a:cubicBezTo>
                  <a:cubicBezTo>
                    <a:pt x="67" y="7"/>
                    <a:pt x="67" y="7"/>
                    <a:pt x="67" y="7"/>
                  </a:cubicBezTo>
                  <a:lnTo>
                    <a:pt x="65" y="16"/>
                  </a:lnTo>
                  <a:close/>
                  <a:moveTo>
                    <a:pt x="48" y="145"/>
                  </a:moveTo>
                  <a:cubicBezTo>
                    <a:pt x="48" y="146"/>
                    <a:pt x="47" y="147"/>
                    <a:pt x="46" y="146"/>
                  </a:cubicBezTo>
                  <a:cubicBezTo>
                    <a:pt x="11" y="142"/>
                    <a:pt x="11" y="142"/>
                    <a:pt x="11" y="142"/>
                  </a:cubicBezTo>
                  <a:cubicBezTo>
                    <a:pt x="10" y="142"/>
                    <a:pt x="10" y="141"/>
                    <a:pt x="10" y="140"/>
                  </a:cubicBezTo>
                  <a:cubicBezTo>
                    <a:pt x="26" y="18"/>
                    <a:pt x="26" y="18"/>
                    <a:pt x="26" y="18"/>
                  </a:cubicBezTo>
                  <a:cubicBezTo>
                    <a:pt x="28" y="19"/>
                    <a:pt x="30" y="20"/>
                    <a:pt x="32" y="21"/>
                  </a:cubicBezTo>
                  <a:cubicBezTo>
                    <a:pt x="17" y="129"/>
                    <a:pt x="17" y="129"/>
                    <a:pt x="17" y="129"/>
                  </a:cubicBezTo>
                  <a:cubicBezTo>
                    <a:pt x="21" y="129"/>
                    <a:pt x="21" y="129"/>
                    <a:pt x="21" y="129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8" y="23"/>
                    <a:pt x="40" y="23"/>
                    <a:pt x="43" y="24"/>
                  </a:cubicBezTo>
                  <a:cubicBezTo>
                    <a:pt x="28" y="131"/>
                    <a:pt x="28" y="131"/>
                    <a:pt x="28" y="131"/>
                  </a:cubicBezTo>
                  <a:cubicBezTo>
                    <a:pt x="32" y="131"/>
                    <a:pt x="32" y="131"/>
                    <a:pt x="32" y="131"/>
                  </a:cubicBezTo>
                  <a:cubicBezTo>
                    <a:pt x="47" y="25"/>
                    <a:pt x="47" y="25"/>
                    <a:pt x="47" y="25"/>
                  </a:cubicBezTo>
                  <a:cubicBezTo>
                    <a:pt x="49" y="25"/>
                    <a:pt x="51" y="25"/>
                    <a:pt x="54" y="25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3" y="132"/>
                    <a:pt x="43" y="132"/>
                    <a:pt x="43" y="132"/>
                  </a:cubicBezTo>
                  <a:cubicBezTo>
                    <a:pt x="58" y="25"/>
                    <a:pt x="58" y="25"/>
                    <a:pt x="58" y="25"/>
                  </a:cubicBezTo>
                  <a:cubicBezTo>
                    <a:pt x="60" y="25"/>
                    <a:pt x="62" y="25"/>
                    <a:pt x="64" y="25"/>
                  </a:cubicBezTo>
                  <a:lnTo>
                    <a:pt x="48" y="145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06" name="Rectangle 77"/>
            <p:cNvSpPr>
              <a:spLocks noChangeArrowheads="1"/>
            </p:cNvSpPr>
            <p:nvPr/>
          </p:nvSpPr>
          <p:spPr bwMode="auto">
            <a:xfrm>
              <a:off x="3666043" y="2571029"/>
              <a:ext cx="539750" cy="4127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07" name="Freeform 78"/>
            <p:cNvSpPr/>
            <p:nvPr/>
          </p:nvSpPr>
          <p:spPr bwMode="auto">
            <a:xfrm>
              <a:off x="4145468" y="2623417"/>
              <a:ext cx="57150" cy="217488"/>
            </a:xfrm>
            <a:custGeom>
              <a:avLst/>
              <a:gdLst>
                <a:gd name="T0" fmla="*/ 10 w 15"/>
                <a:gd name="T1" fmla="*/ 0 h 58"/>
                <a:gd name="T2" fmla="*/ 5 w 15"/>
                <a:gd name="T3" fmla="*/ 0 h 58"/>
                <a:gd name="T4" fmla="*/ 5 w 15"/>
                <a:gd name="T5" fmla="*/ 38 h 58"/>
                <a:gd name="T6" fmla="*/ 0 w 15"/>
                <a:gd name="T7" fmla="*/ 50 h 58"/>
                <a:gd name="T8" fmla="*/ 7 w 15"/>
                <a:gd name="T9" fmla="*/ 58 h 58"/>
                <a:gd name="T10" fmla="*/ 15 w 15"/>
                <a:gd name="T11" fmla="*/ 50 h 58"/>
                <a:gd name="T12" fmla="*/ 10 w 15"/>
                <a:gd name="T13" fmla="*/ 38 h 58"/>
                <a:gd name="T14" fmla="*/ 10 w 15"/>
                <a:gd name="T15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5" h="58">
                  <a:moveTo>
                    <a:pt x="10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5" y="38"/>
                    <a:pt x="5" y="38"/>
                    <a:pt x="5" y="38"/>
                  </a:cubicBezTo>
                  <a:cubicBezTo>
                    <a:pt x="2" y="41"/>
                    <a:pt x="0" y="47"/>
                    <a:pt x="0" y="50"/>
                  </a:cubicBezTo>
                  <a:cubicBezTo>
                    <a:pt x="0" y="54"/>
                    <a:pt x="3" y="58"/>
                    <a:pt x="7" y="58"/>
                  </a:cubicBezTo>
                  <a:cubicBezTo>
                    <a:pt x="11" y="58"/>
                    <a:pt x="15" y="54"/>
                    <a:pt x="15" y="50"/>
                  </a:cubicBezTo>
                  <a:cubicBezTo>
                    <a:pt x="15" y="47"/>
                    <a:pt x="13" y="41"/>
                    <a:pt x="10" y="38"/>
                  </a:cubicBezTo>
                  <a:lnTo>
                    <a:pt x="10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08" name="Rectangle 79"/>
            <p:cNvSpPr>
              <a:spLocks noChangeArrowheads="1"/>
            </p:cNvSpPr>
            <p:nvPr/>
          </p:nvSpPr>
          <p:spPr bwMode="auto">
            <a:xfrm>
              <a:off x="3721605" y="2631354"/>
              <a:ext cx="417513" cy="160338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8182215" y="2108999"/>
            <a:ext cx="449790" cy="452302"/>
            <a:chOff x="7822118" y="2458317"/>
            <a:chExt cx="852488" cy="857250"/>
          </a:xfrm>
          <a:noFill/>
        </p:grpSpPr>
        <p:sp>
          <p:nvSpPr>
            <p:cNvPr id="101" name="Freeform 82"/>
            <p:cNvSpPr/>
            <p:nvPr/>
          </p:nvSpPr>
          <p:spPr bwMode="auto">
            <a:xfrm>
              <a:off x="8069768" y="2458317"/>
              <a:ext cx="360363" cy="165100"/>
            </a:xfrm>
            <a:custGeom>
              <a:avLst/>
              <a:gdLst>
                <a:gd name="T0" fmla="*/ 18 w 96"/>
                <a:gd name="T1" fmla="*/ 18 h 44"/>
                <a:gd name="T2" fmla="*/ 77 w 96"/>
                <a:gd name="T3" fmla="*/ 18 h 44"/>
                <a:gd name="T4" fmla="*/ 77 w 96"/>
                <a:gd name="T5" fmla="*/ 44 h 44"/>
                <a:gd name="T6" fmla="*/ 96 w 96"/>
                <a:gd name="T7" fmla="*/ 44 h 44"/>
                <a:gd name="T8" fmla="*/ 96 w 96"/>
                <a:gd name="T9" fmla="*/ 9 h 44"/>
                <a:gd name="T10" fmla="*/ 86 w 96"/>
                <a:gd name="T11" fmla="*/ 0 h 44"/>
                <a:gd name="T12" fmla="*/ 10 w 96"/>
                <a:gd name="T13" fmla="*/ 0 h 44"/>
                <a:gd name="T14" fmla="*/ 0 w 96"/>
                <a:gd name="T15" fmla="*/ 9 h 44"/>
                <a:gd name="T16" fmla="*/ 0 w 96"/>
                <a:gd name="T17" fmla="*/ 44 h 44"/>
                <a:gd name="T18" fmla="*/ 18 w 96"/>
                <a:gd name="T19" fmla="*/ 44 h 44"/>
                <a:gd name="T20" fmla="*/ 18 w 96"/>
                <a:gd name="T21" fmla="*/ 18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44">
                  <a:moveTo>
                    <a:pt x="18" y="18"/>
                  </a:moveTo>
                  <a:cubicBezTo>
                    <a:pt x="77" y="18"/>
                    <a:pt x="77" y="18"/>
                    <a:pt x="77" y="18"/>
                  </a:cubicBezTo>
                  <a:cubicBezTo>
                    <a:pt x="77" y="44"/>
                    <a:pt x="77" y="44"/>
                    <a:pt x="77" y="44"/>
                  </a:cubicBezTo>
                  <a:cubicBezTo>
                    <a:pt x="96" y="44"/>
                    <a:pt x="96" y="44"/>
                    <a:pt x="96" y="44"/>
                  </a:cubicBezTo>
                  <a:cubicBezTo>
                    <a:pt x="96" y="9"/>
                    <a:pt x="96" y="9"/>
                    <a:pt x="96" y="9"/>
                  </a:cubicBezTo>
                  <a:cubicBezTo>
                    <a:pt x="96" y="4"/>
                    <a:pt x="91" y="0"/>
                    <a:pt x="8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4" y="0"/>
                    <a:pt x="0" y="4"/>
                    <a:pt x="0" y="9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8" y="44"/>
                    <a:pt x="18" y="44"/>
                    <a:pt x="18" y="44"/>
                  </a:cubicBezTo>
                  <a:lnTo>
                    <a:pt x="18" y="18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02" name="Freeform 83"/>
            <p:cNvSpPr>
              <a:spLocks noEditPoints="1"/>
            </p:cNvSpPr>
            <p:nvPr/>
          </p:nvSpPr>
          <p:spPr bwMode="auto">
            <a:xfrm>
              <a:off x="7822118" y="2637704"/>
              <a:ext cx="852488" cy="677863"/>
            </a:xfrm>
            <a:custGeom>
              <a:avLst/>
              <a:gdLst>
                <a:gd name="T0" fmla="*/ 212 w 227"/>
                <a:gd name="T1" fmla="*/ 0 h 180"/>
                <a:gd name="T2" fmla="*/ 15 w 227"/>
                <a:gd name="T3" fmla="*/ 0 h 180"/>
                <a:gd name="T4" fmla="*/ 0 w 227"/>
                <a:gd name="T5" fmla="*/ 14 h 180"/>
                <a:gd name="T6" fmla="*/ 0 w 227"/>
                <a:gd name="T7" fmla="*/ 165 h 180"/>
                <a:gd name="T8" fmla="*/ 15 w 227"/>
                <a:gd name="T9" fmla="*/ 180 h 180"/>
                <a:gd name="T10" fmla="*/ 212 w 227"/>
                <a:gd name="T11" fmla="*/ 180 h 180"/>
                <a:gd name="T12" fmla="*/ 227 w 227"/>
                <a:gd name="T13" fmla="*/ 165 h 180"/>
                <a:gd name="T14" fmla="*/ 227 w 227"/>
                <a:gd name="T15" fmla="*/ 14 h 180"/>
                <a:gd name="T16" fmla="*/ 212 w 227"/>
                <a:gd name="T17" fmla="*/ 0 h 180"/>
                <a:gd name="T18" fmla="*/ 172 w 227"/>
                <a:gd name="T19" fmla="*/ 69 h 180"/>
                <a:gd name="T20" fmla="*/ 183 w 227"/>
                <a:gd name="T21" fmla="*/ 80 h 180"/>
                <a:gd name="T22" fmla="*/ 172 w 227"/>
                <a:gd name="T23" fmla="*/ 90 h 180"/>
                <a:gd name="T24" fmla="*/ 161 w 227"/>
                <a:gd name="T25" fmla="*/ 80 h 180"/>
                <a:gd name="T26" fmla="*/ 172 w 227"/>
                <a:gd name="T27" fmla="*/ 69 h 180"/>
                <a:gd name="T28" fmla="*/ 53 w 227"/>
                <a:gd name="T29" fmla="*/ 71 h 180"/>
                <a:gd name="T30" fmla="*/ 64 w 227"/>
                <a:gd name="T31" fmla="*/ 81 h 180"/>
                <a:gd name="T32" fmla="*/ 53 w 227"/>
                <a:gd name="T33" fmla="*/ 92 h 180"/>
                <a:gd name="T34" fmla="*/ 42 w 227"/>
                <a:gd name="T35" fmla="*/ 81 h 180"/>
                <a:gd name="T36" fmla="*/ 53 w 227"/>
                <a:gd name="T37" fmla="*/ 71 h 180"/>
                <a:gd name="T38" fmla="*/ 209 w 227"/>
                <a:gd name="T39" fmla="*/ 162 h 180"/>
                <a:gd name="T40" fmla="*/ 185 w 227"/>
                <a:gd name="T41" fmla="*/ 162 h 180"/>
                <a:gd name="T42" fmla="*/ 185 w 227"/>
                <a:gd name="T43" fmla="*/ 111 h 180"/>
                <a:gd name="T44" fmla="*/ 161 w 227"/>
                <a:gd name="T45" fmla="*/ 111 h 180"/>
                <a:gd name="T46" fmla="*/ 161 w 227"/>
                <a:gd name="T47" fmla="*/ 162 h 180"/>
                <a:gd name="T48" fmla="*/ 64 w 227"/>
                <a:gd name="T49" fmla="*/ 162 h 180"/>
                <a:gd name="T50" fmla="*/ 64 w 227"/>
                <a:gd name="T51" fmla="*/ 111 h 180"/>
                <a:gd name="T52" fmla="*/ 39 w 227"/>
                <a:gd name="T53" fmla="*/ 111 h 180"/>
                <a:gd name="T54" fmla="*/ 39 w 227"/>
                <a:gd name="T55" fmla="*/ 162 h 180"/>
                <a:gd name="T56" fmla="*/ 19 w 227"/>
                <a:gd name="T57" fmla="*/ 162 h 180"/>
                <a:gd name="T58" fmla="*/ 19 w 227"/>
                <a:gd name="T59" fmla="*/ 18 h 180"/>
                <a:gd name="T60" fmla="*/ 28 w 227"/>
                <a:gd name="T61" fmla="*/ 18 h 180"/>
                <a:gd name="T62" fmla="*/ 28 w 227"/>
                <a:gd name="T63" fmla="*/ 92 h 180"/>
                <a:gd name="T64" fmla="*/ 39 w 227"/>
                <a:gd name="T65" fmla="*/ 103 h 180"/>
                <a:gd name="T66" fmla="*/ 187 w 227"/>
                <a:gd name="T67" fmla="*/ 103 h 180"/>
                <a:gd name="T68" fmla="*/ 198 w 227"/>
                <a:gd name="T69" fmla="*/ 92 h 180"/>
                <a:gd name="T70" fmla="*/ 198 w 227"/>
                <a:gd name="T71" fmla="*/ 18 h 180"/>
                <a:gd name="T72" fmla="*/ 209 w 227"/>
                <a:gd name="T73" fmla="*/ 18 h 180"/>
                <a:gd name="T74" fmla="*/ 209 w 227"/>
                <a:gd name="T75" fmla="*/ 162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27" h="180">
                  <a:moveTo>
                    <a:pt x="212" y="0"/>
                  </a:move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165"/>
                    <a:pt x="0" y="165"/>
                    <a:pt x="0" y="165"/>
                  </a:cubicBezTo>
                  <a:cubicBezTo>
                    <a:pt x="0" y="173"/>
                    <a:pt x="7" y="180"/>
                    <a:pt x="15" y="180"/>
                  </a:cubicBezTo>
                  <a:cubicBezTo>
                    <a:pt x="212" y="180"/>
                    <a:pt x="212" y="180"/>
                    <a:pt x="212" y="180"/>
                  </a:cubicBezTo>
                  <a:cubicBezTo>
                    <a:pt x="221" y="180"/>
                    <a:pt x="227" y="173"/>
                    <a:pt x="227" y="165"/>
                  </a:cubicBezTo>
                  <a:cubicBezTo>
                    <a:pt x="227" y="14"/>
                    <a:pt x="227" y="14"/>
                    <a:pt x="227" y="14"/>
                  </a:cubicBezTo>
                  <a:cubicBezTo>
                    <a:pt x="227" y="6"/>
                    <a:pt x="221" y="0"/>
                    <a:pt x="212" y="0"/>
                  </a:cubicBezTo>
                  <a:close/>
                  <a:moveTo>
                    <a:pt x="172" y="69"/>
                  </a:moveTo>
                  <a:cubicBezTo>
                    <a:pt x="178" y="69"/>
                    <a:pt x="183" y="74"/>
                    <a:pt x="183" y="80"/>
                  </a:cubicBezTo>
                  <a:cubicBezTo>
                    <a:pt x="183" y="86"/>
                    <a:pt x="178" y="90"/>
                    <a:pt x="172" y="90"/>
                  </a:cubicBezTo>
                  <a:cubicBezTo>
                    <a:pt x="166" y="90"/>
                    <a:pt x="161" y="86"/>
                    <a:pt x="161" y="80"/>
                  </a:cubicBezTo>
                  <a:cubicBezTo>
                    <a:pt x="161" y="74"/>
                    <a:pt x="166" y="69"/>
                    <a:pt x="172" y="69"/>
                  </a:cubicBezTo>
                  <a:close/>
                  <a:moveTo>
                    <a:pt x="53" y="71"/>
                  </a:moveTo>
                  <a:cubicBezTo>
                    <a:pt x="59" y="71"/>
                    <a:pt x="64" y="75"/>
                    <a:pt x="64" y="81"/>
                  </a:cubicBezTo>
                  <a:cubicBezTo>
                    <a:pt x="64" y="87"/>
                    <a:pt x="59" y="92"/>
                    <a:pt x="53" y="92"/>
                  </a:cubicBezTo>
                  <a:cubicBezTo>
                    <a:pt x="47" y="92"/>
                    <a:pt x="42" y="87"/>
                    <a:pt x="42" y="81"/>
                  </a:cubicBezTo>
                  <a:cubicBezTo>
                    <a:pt x="42" y="75"/>
                    <a:pt x="47" y="71"/>
                    <a:pt x="53" y="71"/>
                  </a:cubicBezTo>
                  <a:close/>
                  <a:moveTo>
                    <a:pt x="209" y="162"/>
                  </a:moveTo>
                  <a:cubicBezTo>
                    <a:pt x="185" y="162"/>
                    <a:pt x="185" y="162"/>
                    <a:pt x="185" y="162"/>
                  </a:cubicBezTo>
                  <a:cubicBezTo>
                    <a:pt x="185" y="111"/>
                    <a:pt x="185" y="111"/>
                    <a:pt x="185" y="111"/>
                  </a:cubicBezTo>
                  <a:cubicBezTo>
                    <a:pt x="161" y="111"/>
                    <a:pt x="161" y="111"/>
                    <a:pt x="161" y="111"/>
                  </a:cubicBezTo>
                  <a:cubicBezTo>
                    <a:pt x="161" y="162"/>
                    <a:pt x="161" y="162"/>
                    <a:pt x="161" y="162"/>
                  </a:cubicBezTo>
                  <a:cubicBezTo>
                    <a:pt x="64" y="162"/>
                    <a:pt x="64" y="162"/>
                    <a:pt x="64" y="162"/>
                  </a:cubicBezTo>
                  <a:cubicBezTo>
                    <a:pt x="64" y="111"/>
                    <a:pt x="64" y="111"/>
                    <a:pt x="64" y="111"/>
                  </a:cubicBezTo>
                  <a:cubicBezTo>
                    <a:pt x="39" y="111"/>
                    <a:pt x="39" y="111"/>
                    <a:pt x="39" y="111"/>
                  </a:cubicBezTo>
                  <a:cubicBezTo>
                    <a:pt x="39" y="162"/>
                    <a:pt x="39" y="162"/>
                    <a:pt x="39" y="162"/>
                  </a:cubicBezTo>
                  <a:cubicBezTo>
                    <a:pt x="19" y="162"/>
                    <a:pt x="19" y="162"/>
                    <a:pt x="19" y="162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28" y="18"/>
                    <a:pt x="28" y="18"/>
                    <a:pt x="28" y="18"/>
                  </a:cubicBezTo>
                  <a:cubicBezTo>
                    <a:pt x="28" y="92"/>
                    <a:pt x="28" y="92"/>
                    <a:pt x="28" y="92"/>
                  </a:cubicBezTo>
                  <a:cubicBezTo>
                    <a:pt x="28" y="98"/>
                    <a:pt x="33" y="103"/>
                    <a:pt x="39" y="103"/>
                  </a:cubicBezTo>
                  <a:cubicBezTo>
                    <a:pt x="187" y="103"/>
                    <a:pt x="187" y="103"/>
                    <a:pt x="187" y="103"/>
                  </a:cubicBezTo>
                  <a:cubicBezTo>
                    <a:pt x="193" y="103"/>
                    <a:pt x="198" y="98"/>
                    <a:pt x="198" y="92"/>
                  </a:cubicBezTo>
                  <a:cubicBezTo>
                    <a:pt x="198" y="18"/>
                    <a:pt x="198" y="18"/>
                    <a:pt x="198" y="18"/>
                  </a:cubicBezTo>
                  <a:cubicBezTo>
                    <a:pt x="209" y="18"/>
                    <a:pt x="209" y="18"/>
                    <a:pt x="209" y="18"/>
                  </a:cubicBezTo>
                  <a:lnTo>
                    <a:pt x="209" y="162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57" name="组合 56"/>
          <p:cNvGrpSpPr/>
          <p:nvPr/>
        </p:nvGrpSpPr>
        <p:grpSpPr>
          <a:xfrm>
            <a:off x="8202317" y="1243761"/>
            <a:ext cx="407910" cy="591344"/>
            <a:chOff x="7860218" y="818429"/>
            <a:chExt cx="773112" cy="1120776"/>
          </a:xfrm>
          <a:noFill/>
        </p:grpSpPr>
        <p:sp>
          <p:nvSpPr>
            <p:cNvPr id="92" name="Freeform 86"/>
            <p:cNvSpPr/>
            <p:nvPr/>
          </p:nvSpPr>
          <p:spPr bwMode="auto">
            <a:xfrm>
              <a:off x="8303130" y="829542"/>
              <a:ext cx="330200" cy="420688"/>
            </a:xfrm>
            <a:custGeom>
              <a:avLst/>
              <a:gdLst>
                <a:gd name="T0" fmla="*/ 83 w 88"/>
                <a:gd name="T1" fmla="*/ 9 h 112"/>
                <a:gd name="T2" fmla="*/ 44 w 88"/>
                <a:gd name="T3" fmla="*/ 76 h 112"/>
                <a:gd name="T4" fmla="*/ 36 w 88"/>
                <a:gd name="T5" fmla="*/ 78 h 112"/>
                <a:gd name="T6" fmla="*/ 34 w 88"/>
                <a:gd name="T7" fmla="*/ 70 h 112"/>
                <a:gd name="T8" fmla="*/ 73 w 88"/>
                <a:gd name="T9" fmla="*/ 3 h 112"/>
                <a:gd name="T10" fmla="*/ 68 w 88"/>
                <a:gd name="T11" fmla="*/ 0 h 112"/>
                <a:gd name="T12" fmla="*/ 6 w 88"/>
                <a:gd name="T13" fmla="*/ 64 h 112"/>
                <a:gd name="T14" fmla="*/ 15 w 88"/>
                <a:gd name="T15" fmla="*/ 96 h 112"/>
                <a:gd name="T16" fmla="*/ 31 w 88"/>
                <a:gd name="T17" fmla="*/ 105 h 112"/>
                <a:gd name="T18" fmla="*/ 63 w 88"/>
                <a:gd name="T19" fmla="*/ 97 h 112"/>
                <a:gd name="T20" fmla="*/ 88 w 88"/>
                <a:gd name="T21" fmla="*/ 12 h 112"/>
                <a:gd name="T22" fmla="*/ 83 w 88"/>
                <a:gd name="T23" fmla="*/ 9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88" h="112">
                  <a:moveTo>
                    <a:pt x="83" y="9"/>
                  </a:moveTo>
                  <a:cubicBezTo>
                    <a:pt x="44" y="76"/>
                    <a:pt x="44" y="76"/>
                    <a:pt x="44" y="76"/>
                  </a:cubicBezTo>
                  <a:cubicBezTo>
                    <a:pt x="43" y="79"/>
                    <a:pt x="39" y="80"/>
                    <a:pt x="36" y="78"/>
                  </a:cubicBezTo>
                  <a:cubicBezTo>
                    <a:pt x="33" y="76"/>
                    <a:pt x="32" y="73"/>
                    <a:pt x="34" y="70"/>
                  </a:cubicBezTo>
                  <a:cubicBezTo>
                    <a:pt x="73" y="3"/>
                    <a:pt x="73" y="3"/>
                    <a:pt x="73" y="3"/>
                  </a:cubicBezTo>
                  <a:cubicBezTo>
                    <a:pt x="68" y="0"/>
                    <a:pt x="68" y="0"/>
                    <a:pt x="68" y="0"/>
                  </a:cubicBezTo>
                  <a:cubicBezTo>
                    <a:pt x="6" y="64"/>
                    <a:pt x="6" y="64"/>
                    <a:pt x="6" y="64"/>
                  </a:cubicBezTo>
                  <a:cubicBezTo>
                    <a:pt x="0" y="75"/>
                    <a:pt x="4" y="90"/>
                    <a:pt x="15" y="96"/>
                  </a:cubicBezTo>
                  <a:cubicBezTo>
                    <a:pt x="31" y="105"/>
                    <a:pt x="31" y="105"/>
                    <a:pt x="31" y="105"/>
                  </a:cubicBezTo>
                  <a:cubicBezTo>
                    <a:pt x="42" y="112"/>
                    <a:pt x="56" y="108"/>
                    <a:pt x="63" y="97"/>
                  </a:cubicBezTo>
                  <a:cubicBezTo>
                    <a:pt x="88" y="12"/>
                    <a:pt x="88" y="12"/>
                    <a:pt x="88" y="12"/>
                  </a:cubicBezTo>
                  <a:lnTo>
                    <a:pt x="83" y="9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93" name="Freeform 87"/>
            <p:cNvSpPr/>
            <p:nvPr/>
          </p:nvSpPr>
          <p:spPr bwMode="auto">
            <a:xfrm>
              <a:off x="8234868" y="1307379"/>
              <a:ext cx="136525" cy="115888"/>
            </a:xfrm>
            <a:custGeom>
              <a:avLst/>
              <a:gdLst>
                <a:gd name="T0" fmla="*/ 86 w 86"/>
                <a:gd name="T1" fmla="*/ 38 h 73"/>
                <a:gd name="T2" fmla="*/ 22 w 86"/>
                <a:gd name="T3" fmla="*/ 0 h 73"/>
                <a:gd name="T4" fmla="*/ 0 w 86"/>
                <a:gd name="T5" fmla="*/ 35 h 73"/>
                <a:gd name="T6" fmla="*/ 67 w 86"/>
                <a:gd name="T7" fmla="*/ 73 h 73"/>
                <a:gd name="T8" fmla="*/ 86 w 86"/>
                <a:gd name="T9" fmla="*/ 38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73">
                  <a:moveTo>
                    <a:pt x="86" y="38"/>
                  </a:moveTo>
                  <a:lnTo>
                    <a:pt x="22" y="0"/>
                  </a:lnTo>
                  <a:lnTo>
                    <a:pt x="0" y="35"/>
                  </a:lnTo>
                  <a:lnTo>
                    <a:pt x="67" y="73"/>
                  </a:lnTo>
                  <a:lnTo>
                    <a:pt x="86" y="38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94" name="Freeform 88"/>
            <p:cNvSpPr/>
            <p:nvPr/>
          </p:nvSpPr>
          <p:spPr bwMode="auto">
            <a:xfrm>
              <a:off x="8280905" y="1202604"/>
              <a:ext cx="142875" cy="146050"/>
            </a:xfrm>
            <a:custGeom>
              <a:avLst/>
              <a:gdLst>
                <a:gd name="T0" fmla="*/ 34 w 38"/>
                <a:gd name="T1" fmla="*/ 26 h 39"/>
                <a:gd name="T2" fmla="*/ 32 w 38"/>
                <a:gd name="T3" fmla="*/ 8 h 39"/>
                <a:gd name="T4" fmla="*/ 24 w 38"/>
                <a:gd name="T5" fmla="*/ 4 h 39"/>
                <a:gd name="T6" fmla="*/ 7 w 38"/>
                <a:gd name="T7" fmla="*/ 11 h 39"/>
                <a:gd name="T8" fmla="*/ 0 w 38"/>
                <a:gd name="T9" fmla="*/ 23 h 39"/>
                <a:gd name="T10" fmla="*/ 27 w 38"/>
                <a:gd name="T11" fmla="*/ 39 h 39"/>
                <a:gd name="T12" fmla="*/ 34 w 38"/>
                <a:gd name="T13" fmla="*/ 2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39">
                  <a:moveTo>
                    <a:pt x="34" y="26"/>
                  </a:moveTo>
                  <a:cubicBezTo>
                    <a:pt x="38" y="19"/>
                    <a:pt x="37" y="11"/>
                    <a:pt x="32" y="8"/>
                  </a:cubicBezTo>
                  <a:cubicBezTo>
                    <a:pt x="24" y="4"/>
                    <a:pt x="24" y="4"/>
                    <a:pt x="24" y="4"/>
                  </a:cubicBezTo>
                  <a:cubicBezTo>
                    <a:pt x="19" y="0"/>
                    <a:pt x="11" y="4"/>
                    <a:pt x="7" y="11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27" y="39"/>
                    <a:pt x="27" y="39"/>
                    <a:pt x="27" y="39"/>
                  </a:cubicBezTo>
                  <a:lnTo>
                    <a:pt x="34" y="26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95" name="Freeform 89"/>
            <p:cNvSpPr/>
            <p:nvPr/>
          </p:nvSpPr>
          <p:spPr bwMode="auto">
            <a:xfrm>
              <a:off x="8085643" y="1302617"/>
              <a:ext cx="138113" cy="117475"/>
            </a:xfrm>
            <a:custGeom>
              <a:avLst/>
              <a:gdLst>
                <a:gd name="T0" fmla="*/ 21 w 87"/>
                <a:gd name="T1" fmla="*/ 74 h 74"/>
                <a:gd name="T2" fmla="*/ 87 w 87"/>
                <a:gd name="T3" fmla="*/ 36 h 74"/>
                <a:gd name="T4" fmla="*/ 66 w 87"/>
                <a:gd name="T5" fmla="*/ 0 h 74"/>
                <a:gd name="T6" fmla="*/ 0 w 87"/>
                <a:gd name="T7" fmla="*/ 38 h 74"/>
                <a:gd name="T8" fmla="*/ 21 w 87"/>
                <a:gd name="T9" fmla="*/ 7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7" h="74">
                  <a:moveTo>
                    <a:pt x="21" y="74"/>
                  </a:moveTo>
                  <a:lnTo>
                    <a:pt x="87" y="36"/>
                  </a:lnTo>
                  <a:lnTo>
                    <a:pt x="66" y="0"/>
                  </a:lnTo>
                  <a:lnTo>
                    <a:pt x="0" y="38"/>
                  </a:lnTo>
                  <a:lnTo>
                    <a:pt x="21" y="74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96" name="Freeform 90"/>
            <p:cNvSpPr/>
            <p:nvPr/>
          </p:nvSpPr>
          <p:spPr bwMode="auto">
            <a:xfrm>
              <a:off x="8033255" y="1202604"/>
              <a:ext cx="146050" cy="142875"/>
            </a:xfrm>
            <a:custGeom>
              <a:avLst/>
              <a:gdLst>
                <a:gd name="T0" fmla="*/ 15 w 39"/>
                <a:gd name="T1" fmla="*/ 3 h 38"/>
                <a:gd name="T2" fmla="*/ 7 w 39"/>
                <a:gd name="T3" fmla="*/ 7 h 38"/>
                <a:gd name="T4" fmla="*/ 5 w 39"/>
                <a:gd name="T5" fmla="*/ 26 h 38"/>
                <a:gd name="T6" fmla="*/ 12 w 39"/>
                <a:gd name="T7" fmla="*/ 38 h 38"/>
                <a:gd name="T8" fmla="*/ 39 w 39"/>
                <a:gd name="T9" fmla="*/ 23 h 38"/>
                <a:gd name="T10" fmla="*/ 32 w 39"/>
                <a:gd name="T11" fmla="*/ 10 h 38"/>
                <a:gd name="T12" fmla="*/ 15 w 39"/>
                <a:gd name="T13" fmla="*/ 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38">
                  <a:moveTo>
                    <a:pt x="15" y="3"/>
                  </a:moveTo>
                  <a:cubicBezTo>
                    <a:pt x="7" y="7"/>
                    <a:pt x="7" y="7"/>
                    <a:pt x="7" y="7"/>
                  </a:cubicBezTo>
                  <a:cubicBezTo>
                    <a:pt x="2" y="10"/>
                    <a:pt x="0" y="19"/>
                    <a:pt x="5" y="26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39" y="23"/>
                    <a:pt x="39" y="23"/>
                    <a:pt x="39" y="23"/>
                  </a:cubicBezTo>
                  <a:cubicBezTo>
                    <a:pt x="32" y="10"/>
                    <a:pt x="32" y="10"/>
                    <a:pt x="32" y="10"/>
                  </a:cubicBezTo>
                  <a:cubicBezTo>
                    <a:pt x="28" y="3"/>
                    <a:pt x="20" y="0"/>
                    <a:pt x="15" y="3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97" name="Freeform 91"/>
            <p:cNvSpPr/>
            <p:nvPr/>
          </p:nvSpPr>
          <p:spPr bwMode="auto">
            <a:xfrm>
              <a:off x="8126918" y="1378817"/>
              <a:ext cx="390525" cy="560388"/>
            </a:xfrm>
            <a:custGeom>
              <a:avLst/>
              <a:gdLst>
                <a:gd name="T0" fmla="*/ 28 w 104"/>
                <a:gd name="T1" fmla="*/ 0 h 149"/>
                <a:gd name="T2" fmla="*/ 0 w 104"/>
                <a:gd name="T3" fmla="*/ 16 h 149"/>
                <a:gd name="T4" fmla="*/ 70 w 104"/>
                <a:gd name="T5" fmla="*/ 139 h 149"/>
                <a:gd name="T6" fmla="*/ 87 w 104"/>
                <a:gd name="T7" fmla="*/ 146 h 149"/>
                <a:gd name="T8" fmla="*/ 98 w 104"/>
                <a:gd name="T9" fmla="*/ 139 h 149"/>
                <a:gd name="T10" fmla="*/ 100 w 104"/>
                <a:gd name="T11" fmla="*/ 121 h 149"/>
                <a:gd name="T12" fmla="*/ 28 w 104"/>
                <a:gd name="T13" fmla="*/ 0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" h="149">
                  <a:moveTo>
                    <a:pt x="28" y="0"/>
                  </a:moveTo>
                  <a:cubicBezTo>
                    <a:pt x="0" y="16"/>
                    <a:pt x="0" y="16"/>
                    <a:pt x="0" y="16"/>
                  </a:cubicBezTo>
                  <a:cubicBezTo>
                    <a:pt x="70" y="139"/>
                    <a:pt x="70" y="139"/>
                    <a:pt x="70" y="139"/>
                  </a:cubicBezTo>
                  <a:cubicBezTo>
                    <a:pt x="74" y="146"/>
                    <a:pt x="81" y="149"/>
                    <a:pt x="87" y="146"/>
                  </a:cubicBezTo>
                  <a:cubicBezTo>
                    <a:pt x="98" y="139"/>
                    <a:pt x="98" y="139"/>
                    <a:pt x="98" y="139"/>
                  </a:cubicBezTo>
                  <a:cubicBezTo>
                    <a:pt x="103" y="136"/>
                    <a:pt x="104" y="128"/>
                    <a:pt x="100" y="121"/>
                  </a:cubicBezTo>
                  <a:lnTo>
                    <a:pt x="28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98" name="Freeform 92"/>
            <p:cNvSpPr/>
            <p:nvPr/>
          </p:nvSpPr>
          <p:spPr bwMode="auto">
            <a:xfrm>
              <a:off x="8261855" y="1401042"/>
              <a:ext cx="68263" cy="79375"/>
            </a:xfrm>
            <a:custGeom>
              <a:avLst/>
              <a:gdLst>
                <a:gd name="T0" fmla="*/ 43 w 43"/>
                <a:gd name="T1" fmla="*/ 24 h 50"/>
                <a:gd name="T2" fmla="*/ 0 w 43"/>
                <a:gd name="T3" fmla="*/ 0 h 50"/>
                <a:gd name="T4" fmla="*/ 31 w 43"/>
                <a:gd name="T5" fmla="*/ 50 h 50"/>
                <a:gd name="T6" fmla="*/ 43 w 43"/>
                <a:gd name="T7" fmla="*/ 24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50">
                  <a:moveTo>
                    <a:pt x="43" y="24"/>
                  </a:moveTo>
                  <a:lnTo>
                    <a:pt x="0" y="0"/>
                  </a:lnTo>
                  <a:lnTo>
                    <a:pt x="31" y="50"/>
                  </a:lnTo>
                  <a:lnTo>
                    <a:pt x="43" y="24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99" name="Freeform 93"/>
            <p:cNvSpPr/>
            <p:nvPr/>
          </p:nvSpPr>
          <p:spPr bwMode="auto">
            <a:xfrm>
              <a:off x="7942768" y="1505817"/>
              <a:ext cx="277813" cy="433388"/>
            </a:xfrm>
            <a:custGeom>
              <a:avLst/>
              <a:gdLst>
                <a:gd name="T0" fmla="*/ 4 w 74"/>
                <a:gd name="T1" fmla="*/ 88 h 115"/>
                <a:gd name="T2" fmla="*/ 6 w 74"/>
                <a:gd name="T3" fmla="*/ 106 h 115"/>
                <a:gd name="T4" fmla="*/ 17 w 74"/>
                <a:gd name="T5" fmla="*/ 112 h 115"/>
                <a:gd name="T6" fmla="*/ 34 w 74"/>
                <a:gd name="T7" fmla="*/ 105 h 115"/>
                <a:gd name="T8" fmla="*/ 74 w 74"/>
                <a:gd name="T9" fmla="*/ 34 h 115"/>
                <a:gd name="T10" fmla="*/ 56 w 74"/>
                <a:gd name="T11" fmla="*/ 0 h 115"/>
                <a:gd name="T12" fmla="*/ 4 w 74"/>
                <a:gd name="T13" fmla="*/ 88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" h="115">
                  <a:moveTo>
                    <a:pt x="4" y="88"/>
                  </a:moveTo>
                  <a:cubicBezTo>
                    <a:pt x="0" y="95"/>
                    <a:pt x="1" y="103"/>
                    <a:pt x="6" y="106"/>
                  </a:cubicBezTo>
                  <a:cubicBezTo>
                    <a:pt x="17" y="112"/>
                    <a:pt x="17" y="112"/>
                    <a:pt x="17" y="112"/>
                  </a:cubicBezTo>
                  <a:cubicBezTo>
                    <a:pt x="22" y="115"/>
                    <a:pt x="30" y="112"/>
                    <a:pt x="34" y="105"/>
                  </a:cubicBezTo>
                  <a:cubicBezTo>
                    <a:pt x="74" y="34"/>
                    <a:pt x="74" y="34"/>
                    <a:pt x="74" y="34"/>
                  </a:cubicBezTo>
                  <a:cubicBezTo>
                    <a:pt x="56" y="0"/>
                    <a:pt x="56" y="0"/>
                    <a:pt x="56" y="0"/>
                  </a:cubicBezTo>
                  <a:lnTo>
                    <a:pt x="4" y="88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00" name="Freeform 94"/>
            <p:cNvSpPr/>
            <p:nvPr/>
          </p:nvSpPr>
          <p:spPr bwMode="auto">
            <a:xfrm>
              <a:off x="7860218" y="818429"/>
              <a:ext cx="280988" cy="412750"/>
            </a:xfrm>
            <a:custGeom>
              <a:avLst/>
              <a:gdLst>
                <a:gd name="T0" fmla="*/ 65 w 75"/>
                <a:gd name="T1" fmla="*/ 96 h 110"/>
                <a:gd name="T2" fmla="*/ 70 w 75"/>
                <a:gd name="T3" fmla="*/ 63 h 110"/>
                <a:gd name="T4" fmla="*/ 10 w 75"/>
                <a:gd name="T5" fmla="*/ 0 h 110"/>
                <a:gd name="T6" fmla="*/ 13 w 75"/>
                <a:gd name="T7" fmla="*/ 90 h 110"/>
                <a:gd name="T8" fmla="*/ 13 w 75"/>
                <a:gd name="T9" fmla="*/ 90 h 110"/>
                <a:gd name="T10" fmla="*/ 20 w 75"/>
                <a:gd name="T11" fmla="*/ 99 h 110"/>
                <a:gd name="T12" fmla="*/ 65 w 75"/>
                <a:gd name="T13" fmla="*/ 9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110">
                  <a:moveTo>
                    <a:pt x="65" y="96"/>
                  </a:moveTo>
                  <a:cubicBezTo>
                    <a:pt x="73" y="87"/>
                    <a:pt x="75" y="74"/>
                    <a:pt x="70" y="63"/>
                  </a:cubicBezTo>
                  <a:cubicBezTo>
                    <a:pt x="67" y="40"/>
                    <a:pt x="10" y="0"/>
                    <a:pt x="10" y="0"/>
                  </a:cubicBezTo>
                  <a:cubicBezTo>
                    <a:pt x="10" y="0"/>
                    <a:pt x="0" y="56"/>
                    <a:pt x="13" y="90"/>
                  </a:cubicBezTo>
                  <a:cubicBezTo>
                    <a:pt x="13" y="90"/>
                    <a:pt x="13" y="90"/>
                    <a:pt x="13" y="90"/>
                  </a:cubicBezTo>
                  <a:cubicBezTo>
                    <a:pt x="15" y="93"/>
                    <a:pt x="17" y="96"/>
                    <a:pt x="20" y="99"/>
                  </a:cubicBezTo>
                  <a:cubicBezTo>
                    <a:pt x="33" y="110"/>
                    <a:pt x="53" y="109"/>
                    <a:pt x="65" y="96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4206140" y="2100623"/>
            <a:ext cx="397859" cy="474080"/>
            <a:chOff x="286255" y="2442442"/>
            <a:chExt cx="754063" cy="898525"/>
          </a:xfrm>
          <a:noFill/>
        </p:grpSpPr>
        <p:sp>
          <p:nvSpPr>
            <p:cNvPr id="88" name="Freeform 97"/>
            <p:cNvSpPr/>
            <p:nvPr/>
          </p:nvSpPr>
          <p:spPr bwMode="auto">
            <a:xfrm>
              <a:off x="286255" y="2867892"/>
              <a:ext cx="360363" cy="473075"/>
            </a:xfrm>
            <a:custGeom>
              <a:avLst/>
              <a:gdLst>
                <a:gd name="T0" fmla="*/ 0 w 96"/>
                <a:gd name="T1" fmla="*/ 126 h 126"/>
                <a:gd name="T2" fmla="*/ 13 w 96"/>
                <a:gd name="T3" fmla="*/ 126 h 126"/>
                <a:gd name="T4" fmla="*/ 13 w 96"/>
                <a:gd name="T5" fmla="*/ 24 h 126"/>
                <a:gd name="T6" fmla="*/ 21 w 96"/>
                <a:gd name="T7" fmla="*/ 11 h 126"/>
                <a:gd name="T8" fmla="*/ 22 w 96"/>
                <a:gd name="T9" fmla="*/ 11 h 126"/>
                <a:gd name="T10" fmla="*/ 29 w 96"/>
                <a:gd name="T11" fmla="*/ 24 h 126"/>
                <a:gd name="T12" fmla="*/ 29 w 96"/>
                <a:gd name="T13" fmla="*/ 126 h 126"/>
                <a:gd name="T14" fmla="*/ 40 w 96"/>
                <a:gd name="T15" fmla="*/ 126 h 126"/>
                <a:gd name="T16" fmla="*/ 40 w 96"/>
                <a:gd name="T17" fmla="*/ 24 h 126"/>
                <a:gd name="T18" fmla="*/ 48 w 96"/>
                <a:gd name="T19" fmla="*/ 11 h 126"/>
                <a:gd name="T20" fmla="*/ 49 w 96"/>
                <a:gd name="T21" fmla="*/ 11 h 126"/>
                <a:gd name="T22" fmla="*/ 56 w 96"/>
                <a:gd name="T23" fmla="*/ 24 h 126"/>
                <a:gd name="T24" fmla="*/ 56 w 96"/>
                <a:gd name="T25" fmla="*/ 126 h 126"/>
                <a:gd name="T26" fmla="*/ 68 w 96"/>
                <a:gd name="T27" fmla="*/ 126 h 126"/>
                <a:gd name="T28" fmla="*/ 68 w 96"/>
                <a:gd name="T29" fmla="*/ 24 h 126"/>
                <a:gd name="T30" fmla="*/ 76 w 96"/>
                <a:gd name="T31" fmla="*/ 11 h 126"/>
                <a:gd name="T32" fmla="*/ 77 w 96"/>
                <a:gd name="T33" fmla="*/ 11 h 126"/>
                <a:gd name="T34" fmla="*/ 84 w 96"/>
                <a:gd name="T35" fmla="*/ 24 h 126"/>
                <a:gd name="T36" fmla="*/ 84 w 96"/>
                <a:gd name="T37" fmla="*/ 126 h 126"/>
                <a:gd name="T38" fmla="*/ 96 w 96"/>
                <a:gd name="T39" fmla="*/ 126 h 126"/>
                <a:gd name="T40" fmla="*/ 96 w 96"/>
                <a:gd name="T41" fmla="*/ 0 h 126"/>
                <a:gd name="T42" fmla="*/ 0 w 96"/>
                <a:gd name="T43" fmla="*/ 0 h 126"/>
                <a:gd name="T44" fmla="*/ 0 w 96"/>
                <a:gd name="T45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96" h="126">
                  <a:moveTo>
                    <a:pt x="0" y="126"/>
                  </a:moveTo>
                  <a:cubicBezTo>
                    <a:pt x="13" y="126"/>
                    <a:pt x="13" y="126"/>
                    <a:pt x="13" y="126"/>
                  </a:cubicBezTo>
                  <a:cubicBezTo>
                    <a:pt x="13" y="24"/>
                    <a:pt x="13" y="24"/>
                    <a:pt x="13" y="24"/>
                  </a:cubicBezTo>
                  <a:cubicBezTo>
                    <a:pt x="13" y="16"/>
                    <a:pt x="17" y="11"/>
                    <a:pt x="21" y="11"/>
                  </a:cubicBezTo>
                  <a:cubicBezTo>
                    <a:pt x="22" y="11"/>
                    <a:pt x="22" y="11"/>
                    <a:pt x="22" y="11"/>
                  </a:cubicBezTo>
                  <a:cubicBezTo>
                    <a:pt x="26" y="11"/>
                    <a:pt x="29" y="16"/>
                    <a:pt x="29" y="24"/>
                  </a:cubicBezTo>
                  <a:cubicBezTo>
                    <a:pt x="29" y="126"/>
                    <a:pt x="29" y="126"/>
                    <a:pt x="29" y="126"/>
                  </a:cubicBezTo>
                  <a:cubicBezTo>
                    <a:pt x="40" y="126"/>
                    <a:pt x="40" y="126"/>
                    <a:pt x="40" y="126"/>
                  </a:cubicBezTo>
                  <a:cubicBezTo>
                    <a:pt x="40" y="24"/>
                    <a:pt x="40" y="24"/>
                    <a:pt x="40" y="24"/>
                  </a:cubicBezTo>
                  <a:cubicBezTo>
                    <a:pt x="40" y="16"/>
                    <a:pt x="44" y="11"/>
                    <a:pt x="48" y="11"/>
                  </a:cubicBezTo>
                  <a:cubicBezTo>
                    <a:pt x="49" y="11"/>
                    <a:pt x="49" y="11"/>
                    <a:pt x="49" y="11"/>
                  </a:cubicBezTo>
                  <a:cubicBezTo>
                    <a:pt x="53" y="11"/>
                    <a:pt x="56" y="16"/>
                    <a:pt x="56" y="24"/>
                  </a:cubicBezTo>
                  <a:cubicBezTo>
                    <a:pt x="56" y="126"/>
                    <a:pt x="56" y="126"/>
                    <a:pt x="56" y="126"/>
                  </a:cubicBezTo>
                  <a:cubicBezTo>
                    <a:pt x="68" y="126"/>
                    <a:pt x="68" y="126"/>
                    <a:pt x="68" y="126"/>
                  </a:cubicBezTo>
                  <a:cubicBezTo>
                    <a:pt x="68" y="24"/>
                    <a:pt x="68" y="24"/>
                    <a:pt x="68" y="24"/>
                  </a:cubicBezTo>
                  <a:cubicBezTo>
                    <a:pt x="68" y="16"/>
                    <a:pt x="72" y="11"/>
                    <a:pt x="76" y="11"/>
                  </a:cubicBezTo>
                  <a:cubicBezTo>
                    <a:pt x="77" y="11"/>
                    <a:pt x="77" y="11"/>
                    <a:pt x="77" y="11"/>
                  </a:cubicBezTo>
                  <a:cubicBezTo>
                    <a:pt x="81" y="11"/>
                    <a:pt x="84" y="16"/>
                    <a:pt x="84" y="24"/>
                  </a:cubicBezTo>
                  <a:cubicBezTo>
                    <a:pt x="84" y="126"/>
                    <a:pt x="84" y="126"/>
                    <a:pt x="84" y="126"/>
                  </a:cubicBezTo>
                  <a:cubicBezTo>
                    <a:pt x="96" y="126"/>
                    <a:pt x="96" y="126"/>
                    <a:pt x="96" y="126"/>
                  </a:cubicBezTo>
                  <a:cubicBezTo>
                    <a:pt x="96" y="0"/>
                    <a:pt x="96" y="0"/>
                    <a:pt x="96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26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9" name="Freeform 98"/>
            <p:cNvSpPr/>
            <p:nvPr/>
          </p:nvSpPr>
          <p:spPr bwMode="auto">
            <a:xfrm>
              <a:off x="402143" y="2442442"/>
              <a:ext cx="134938" cy="153988"/>
            </a:xfrm>
            <a:custGeom>
              <a:avLst/>
              <a:gdLst>
                <a:gd name="T0" fmla="*/ 36 w 36"/>
                <a:gd name="T1" fmla="*/ 38 h 41"/>
                <a:gd name="T2" fmla="*/ 18 w 36"/>
                <a:gd name="T3" fmla="*/ 0 h 41"/>
                <a:gd name="T4" fmla="*/ 0 w 36"/>
                <a:gd name="T5" fmla="*/ 39 h 41"/>
                <a:gd name="T6" fmla="*/ 17 w 36"/>
                <a:gd name="T7" fmla="*/ 41 h 41"/>
                <a:gd name="T8" fmla="*/ 36 w 36"/>
                <a:gd name="T9" fmla="*/ 38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41">
                  <a:moveTo>
                    <a:pt x="36" y="38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5" y="40"/>
                    <a:pt x="11" y="41"/>
                    <a:pt x="17" y="41"/>
                  </a:cubicBezTo>
                  <a:cubicBezTo>
                    <a:pt x="24" y="41"/>
                    <a:pt x="30" y="40"/>
                    <a:pt x="36" y="38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90" name="Freeform 99"/>
            <p:cNvSpPr/>
            <p:nvPr/>
          </p:nvSpPr>
          <p:spPr bwMode="auto">
            <a:xfrm>
              <a:off x="286255" y="2626592"/>
              <a:ext cx="360363" cy="200025"/>
            </a:xfrm>
            <a:custGeom>
              <a:avLst/>
              <a:gdLst>
                <a:gd name="T0" fmla="*/ 72 w 96"/>
                <a:gd name="T1" fmla="*/ 0 h 53"/>
                <a:gd name="T2" fmla="*/ 48 w 96"/>
                <a:gd name="T3" fmla="*/ 4 h 53"/>
                <a:gd name="T4" fmla="*/ 26 w 96"/>
                <a:gd name="T5" fmla="*/ 0 h 53"/>
                <a:gd name="T6" fmla="*/ 0 w 96"/>
                <a:gd name="T7" fmla="*/ 53 h 53"/>
                <a:gd name="T8" fmla="*/ 96 w 96"/>
                <a:gd name="T9" fmla="*/ 53 h 53"/>
                <a:gd name="T10" fmla="*/ 72 w 96"/>
                <a:gd name="T11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" h="53">
                  <a:moveTo>
                    <a:pt x="72" y="0"/>
                  </a:moveTo>
                  <a:cubicBezTo>
                    <a:pt x="65" y="2"/>
                    <a:pt x="57" y="4"/>
                    <a:pt x="48" y="4"/>
                  </a:cubicBezTo>
                  <a:cubicBezTo>
                    <a:pt x="40" y="4"/>
                    <a:pt x="33" y="3"/>
                    <a:pt x="26" y="0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96" y="53"/>
                    <a:pt x="96" y="53"/>
                    <a:pt x="96" y="53"/>
                  </a:cubicBezTo>
                  <a:lnTo>
                    <a:pt x="72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91" name="Freeform 100"/>
            <p:cNvSpPr>
              <a:spLocks noEditPoints="1"/>
            </p:cNvSpPr>
            <p:nvPr/>
          </p:nvSpPr>
          <p:spPr bwMode="auto">
            <a:xfrm>
              <a:off x="699005" y="2747242"/>
              <a:ext cx="341313" cy="593725"/>
            </a:xfrm>
            <a:custGeom>
              <a:avLst/>
              <a:gdLst>
                <a:gd name="T0" fmla="*/ 85 w 91"/>
                <a:gd name="T1" fmla="*/ 41 h 158"/>
                <a:gd name="T2" fmla="*/ 85 w 91"/>
                <a:gd name="T3" fmla="*/ 11 h 158"/>
                <a:gd name="T4" fmla="*/ 74 w 91"/>
                <a:gd name="T5" fmla="*/ 0 h 158"/>
                <a:gd name="T6" fmla="*/ 17 w 91"/>
                <a:gd name="T7" fmla="*/ 0 h 158"/>
                <a:gd name="T8" fmla="*/ 6 w 91"/>
                <a:gd name="T9" fmla="*/ 11 h 158"/>
                <a:gd name="T10" fmla="*/ 6 w 91"/>
                <a:gd name="T11" fmla="*/ 41 h 158"/>
                <a:gd name="T12" fmla="*/ 0 w 91"/>
                <a:gd name="T13" fmla="*/ 41 h 158"/>
                <a:gd name="T14" fmla="*/ 0 w 91"/>
                <a:gd name="T15" fmla="*/ 158 h 158"/>
                <a:gd name="T16" fmla="*/ 91 w 91"/>
                <a:gd name="T17" fmla="*/ 158 h 158"/>
                <a:gd name="T18" fmla="*/ 91 w 91"/>
                <a:gd name="T19" fmla="*/ 41 h 158"/>
                <a:gd name="T20" fmla="*/ 85 w 91"/>
                <a:gd name="T21" fmla="*/ 41 h 158"/>
                <a:gd name="T22" fmla="*/ 76 w 91"/>
                <a:gd name="T23" fmla="*/ 41 h 158"/>
                <a:gd name="T24" fmla="*/ 15 w 91"/>
                <a:gd name="T25" fmla="*/ 41 h 158"/>
                <a:gd name="T26" fmla="*/ 15 w 91"/>
                <a:gd name="T27" fmla="*/ 11 h 158"/>
                <a:gd name="T28" fmla="*/ 17 w 91"/>
                <a:gd name="T29" fmla="*/ 9 h 158"/>
                <a:gd name="T30" fmla="*/ 74 w 91"/>
                <a:gd name="T31" fmla="*/ 9 h 158"/>
                <a:gd name="T32" fmla="*/ 76 w 91"/>
                <a:gd name="T33" fmla="*/ 11 h 158"/>
                <a:gd name="T34" fmla="*/ 76 w 91"/>
                <a:gd name="T35" fmla="*/ 41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1" h="158">
                  <a:moveTo>
                    <a:pt x="85" y="41"/>
                  </a:moveTo>
                  <a:cubicBezTo>
                    <a:pt x="85" y="11"/>
                    <a:pt x="85" y="11"/>
                    <a:pt x="85" y="11"/>
                  </a:cubicBezTo>
                  <a:cubicBezTo>
                    <a:pt x="85" y="5"/>
                    <a:pt x="80" y="0"/>
                    <a:pt x="74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1" y="0"/>
                    <a:pt x="6" y="5"/>
                    <a:pt x="6" y="11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0" y="158"/>
                    <a:pt x="0" y="158"/>
                    <a:pt x="0" y="158"/>
                  </a:cubicBezTo>
                  <a:cubicBezTo>
                    <a:pt x="91" y="158"/>
                    <a:pt x="91" y="158"/>
                    <a:pt x="91" y="158"/>
                  </a:cubicBezTo>
                  <a:cubicBezTo>
                    <a:pt x="91" y="41"/>
                    <a:pt x="91" y="41"/>
                    <a:pt x="91" y="41"/>
                  </a:cubicBezTo>
                  <a:lnTo>
                    <a:pt x="85" y="41"/>
                  </a:lnTo>
                  <a:close/>
                  <a:moveTo>
                    <a:pt x="76" y="41"/>
                  </a:moveTo>
                  <a:cubicBezTo>
                    <a:pt x="15" y="41"/>
                    <a:pt x="15" y="41"/>
                    <a:pt x="15" y="41"/>
                  </a:cubicBezTo>
                  <a:cubicBezTo>
                    <a:pt x="15" y="11"/>
                    <a:pt x="15" y="11"/>
                    <a:pt x="15" y="11"/>
                  </a:cubicBezTo>
                  <a:cubicBezTo>
                    <a:pt x="15" y="10"/>
                    <a:pt x="16" y="9"/>
                    <a:pt x="17" y="9"/>
                  </a:cubicBezTo>
                  <a:cubicBezTo>
                    <a:pt x="74" y="9"/>
                    <a:pt x="74" y="9"/>
                    <a:pt x="74" y="9"/>
                  </a:cubicBezTo>
                  <a:cubicBezTo>
                    <a:pt x="75" y="9"/>
                    <a:pt x="76" y="10"/>
                    <a:pt x="76" y="11"/>
                  </a:cubicBezTo>
                  <a:lnTo>
                    <a:pt x="76" y="41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8203993" y="2928169"/>
            <a:ext cx="420474" cy="491670"/>
            <a:chOff x="7863393" y="4010892"/>
            <a:chExt cx="796925" cy="931863"/>
          </a:xfrm>
          <a:noFill/>
        </p:grpSpPr>
        <p:sp>
          <p:nvSpPr>
            <p:cNvPr id="80" name="Freeform 103"/>
            <p:cNvSpPr/>
            <p:nvPr/>
          </p:nvSpPr>
          <p:spPr bwMode="auto">
            <a:xfrm>
              <a:off x="7998330" y="4168054"/>
              <a:ext cx="315913" cy="79375"/>
            </a:xfrm>
            <a:custGeom>
              <a:avLst/>
              <a:gdLst>
                <a:gd name="T0" fmla="*/ 36 w 199"/>
                <a:gd name="T1" fmla="*/ 33 h 50"/>
                <a:gd name="T2" fmla="*/ 164 w 199"/>
                <a:gd name="T3" fmla="*/ 33 h 50"/>
                <a:gd name="T4" fmla="*/ 164 w 199"/>
                <a:gd name="T5" fmla="*/ 50 h 50"/>
                <a:gd name="T6" fmla="*/ 199 w 199"/>
                <a:gd name="T7" fmla="*/ 50 h 50"/>
                <a:gd name="T8" fmla="*/ 199 w 199"/>
                <a:gd name="T9" fmla="*/ 0 h 50"/>
                <a:gd name="T10" fmla="*/ 0 w 199"/>
                <a:gd name="T11" fmla="*/ 0 h 50"/>
                <a:gd name="T12" fmla="*/ 0 w 199"/>
                <a:gd name="T13" fmla="*/ 50 h 50"/>
                <a:gd name="T14" fmla="*/ 36 w 199"/>
                <a:gd name="T15" fmla="*/ 50 h 50"/>
                <a:gd name="T16" fmla="*/ 36 w 199"/>
                <a:gd name="T17" fmla="*/ 33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9" h="50">
                  <a:moveTo>
                    <a:pt x="36" y="33"/>
                  </a:moveTo>
                  <a:lnTo>
                    <a:pt x="164" y="33"/>
                  </a:lnTo>
                  <a:lnTo>
                    <a:pt x="164" y="50"/>
                  </a:lnTo>
                  <a:lnTo>
                    <a:pt x="199" y="50"/>
                  </a:lnTo>
                  <a:lnTo>
                    <a:pt x="199" y="0"/>
                  </a:lnTo>
                  <a:lnTo>
                    <a:pt x="0" y="0"/>
                  </a:lnTo>
                  <a:lnTo>
                    <a:pt x="0" y="50"/>
                  </a:lnTo>
                  <a:lnTo>
                    <a:pt x="36" y="50"/>
                  </a:lnTo>
                  <a:lnTo>
                    <a:pt x="36" y="33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1" name="Freeform 104"/>
            <p:cNvSpPr>
              <a:spLocks noEditPoints="1"/>
            </p:cNvSpPr>
            <p:nvPr/>
          </p:nvSpPr>
          <p:spPr bwMode="auto">
            <a:xfrm>
              <a:off x="7871330" y="4341092"/>
              <a:ext cx="577850" cy="508000"/>
            </a:xfrm>
            <a:custGeom>
              <a:avLst/>
              <a:gdLst>
                <a:gd name="T0" fmla="*/ 154 w 154"/>
                <a:gd name="T1" fmla="*/ 117 h 135"/>
                <a:gd name="T2" fmla="*/ 118 w 154"/>
                <a:gd name="T3" fmla="*/ 12 h 135"/>
                <a:gd name="T4" fmla="*/ 118 w 154"/>
                <a:gd name="T5" fmla="*/ 0 h 135"/>
                <a:gd name="T6" fmla="*/ 103 w 154"/>
                <a:gd name="T7" fmla="*/ 0 h 135"/>
                <a:gd name="T8" fmla="*/ 103 w 154"/>
                <a:gd name="T9" fmla="*/ 14 h 135"/>
                <a:gd name="T10" fmla="*/ 124 w 154"/>
                <a:gd name="T11" fmla="*/ 74 h 135"/>
                <a:gd name="T12" fmla="*/ 29 w 154"/>
                <a:gd name="T13" fmla="*/ 74 h 135"/>
                <a:gd name="T14" fmla="*/ 49 w 154"/>
                <a:gd name="T15" fmla="*/ 14 h 135"/>
                <a:gd name="T16" fmla="*/ 49 w 154"/>
                <a:gd name="T17" fmla="*/ 0 h 135"/>
                <a:gd name="T18" fmla="*/ 34 w 154"/>
                <a:gd name="T19" fmla="*/ 0 h 135"/>
                <a:gd name="T20" fmla="*/ 34 w 154"/>
                <a:gd name="T21" fmla="*/ 12 h 135"/>
                <a:gd name="T22" fmla="*/ 0 w 154"/>
                <a:gd name="T23" fmla="*/ 117 h 135"/>
                <a:gd name="T24" fmla="*/ 24 w 154"/>
                <a:gd name="T25" fmla="*/ 135 h 135"/>
                <a:gd name="T26" fmla="*/ 129 w 154"/>
                <a:gd name="T27" fmla="*/ 135 h 135"/>
                <a:gd name="T28" fmla="*/ 154 w 154"/>
                <a:gd name="T29" fmla="*/ 117 h 135"/>
                <a:gd name="T30" fmla="*/ 129 w 154"/>
                <a:gd name="T31" fmla="*/ 121 h 135"/>
                <a:gd name="T32" fmla="*/ 24 w 154"/>
                <a:gd name="T33" fmla="*/ 121 h 135"/>
                <a:gd name="T34" fmla="*/ 15 w 154"/>
                <a:gd name="T35" fmla="*/ 117 h 135"/>
                <a:gd name="T36" fmla="*/ 26 w 154"/>
                <a:gd name="T37" fmla="*/ 83 h 135"/>
                <a:gd name="T38" fmla="*/ 127 w 154"/>
                <a:gd name="T39" fmla="*/ 83 h 135"/>
                <a:gd name="T40" fmla="*/ 139 w 154"/>
                <a:gd name="T41" fmla="*/ 117 h 135"/>
                <a:gd name="T42" fmla="*/ 129 w 154"/>
                <a:gd name="T43" fmla="*/ 121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54" h="135">
                  <a:moveTo>
                    <a:pt x="154" y="117"/>
                  </a:moveTo>
                  <a:cubicBezTo>
                    <a:pt x="118" y="12"/>
                    <a:pt x="118" y="12"/>
                    <a:pt x="118" y="12"/>
                  </a:cubicBezTo>
                  <a:cubicBezTo>
                    <a:pt x="118" y="0"/>
                    <a:pt x="118" y="0"/>
                    <a:pt x="118" y="0"/>
                  </a:cubicBezTo>
                  <a:cubicBezTo>
                    <a:pt x="103" y="0"/>
                    <a:pt x="103" y="0"/>
                    <a:pt x="103" y="0"/>
                  </a:cubicBezTo>
                  <a:cubicBezTo>
                    <a:pt x="103" y="14"/>
                    <a:pt x="103" y="14"/>
                    <a:pt x="103" y="14"/>
                  </a:cubicBezTo>
                  <a:cubicBezTo>
                    <a:pt x="124" y="74"/>
                    <a:pt x="124" y="74"/>
                    <a:pt x="124" y="74"/>
                  </a:cubicBezTo>
                  <a:cubicBezTo>
                    <a:pt x="29" y="74"/>
                    <a:pt x="29" y="74"/>
                    <a:pt x="29" y="74"/>
                  </a:cubicBezTo>
                  <a:cubicBezTo>
                    <a:pt x="49" y="14"/>
                    <a:pt x="49" y="14"/>
                    <a:pt x="49" y="14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34" y="0"/>
                    <a:pt x="34" y="0"/>
                    <a:pt x="34" y="0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0" y="127"/>
                    <a:pt x="11" y="135"/>
                    <a:pt x="24" y="135"/>
                  </a:cubicBezTo>
                  <a:cubicBezTo>
                    <a:pt x="129" y="135"/>
                    <a:pt x="129" y="135"/>
                    <a:pt x="129" y="135"/>
                  </a:cubicBezTo>
                  <a:cubicBezTo>
                    <a:pt x="143" y="135"/>
                    <a:pt x="154" y="127"/>
                    <a:pt x="154" y="117"/>
                  </a:cubicBezTo>
                  <a:close/>
                  <a:moveTo>
                    <a:pt x="129" y="121"/>
                  </a:moveTo>
                  <a:cubicBezTo>
                    <a:pt x="24" y="121"/>
                    <a:pt x="24" y="121"/>
                    <a:pt x="24" y="121"/>
                  </a:cubicBezTo>
                  <a:cubicBezTo>
                    <a:pt x="19" y="121"/>
                    <a:pt x="16" y="119"/>
                    <a:pt x="15" y="117"/>
                  </a:cubicBezTo>
                  <a:cubicBezTo>
                    <a:pt x="26" y="83"/>
                    <a:pt x="26" y="83"/>
                    <a:pt x="26" y="83"/>
                  </a:cubicBezTo>
                  <a:cubicBezTo>
                    <a:pt x="127" y="83"/>
                    <a:pt x="127" y="83"/>
                    <a:pt x="127" y="83"/>
                  </a:cubicBezTo>
                  <a:cubicBezTo>
                    <a:pt x="139" y="117"/>
                    <a:pt x="139" y="117"/>
                    <a:pt x="139" y="117"/>
                  </a:cubicBezTo>
                  <a:cubicBezTo>
                    <a:pt x="137" y="119"/>
                    <a:pt x="134" y="121"/>
                    <a:pt x="129" y="121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2" name="Freeform 105"/>
            <p:cNvSpPr/>
            <p:nvPr/>
          </p:nvSpPr>
          <p:spPr bwMode="auto">
            <a:xfrm>
              <a:off x="7863393" y="4010892"/>
              <a:ext cx="796925" cy="931863"/>
            </a:xfrm>
            <a:custGeom>
              <a:avLst/>
              <a:gdLst>
                <a:gd name="T0" fmla="*/ 197 w 212"/>
                <a:gd name="T1" fmla="*/ 233 h 248"/>
                <a:gd name="T2" fmla="*/ 182 w 212"/>
                <a:gd name="T3" fmla="*/ 233 h 248"/>
                <a:gd name="T4" fmla="*/ 182 w 212"/>
                <a:gd name="T5" fmla="*/ 83 h 248"/>
                <a:gd name="T6" fmla="*/ 202 w 212"/>
                <a:gd name="T7" fmla="*/ 83 h 248"/>
                <a:gd name="T8" fmla="*/ 202 w 212"/>
                <a:gd name="T9" fmla="*/ 68 h 248"/>
                <a:gd name="T10" fmla="*/ 182 w 212"/>
                <a:gd name="T11" fmla="*/ 68 h 248"/>
                <a:gd name="T12" fmla="*/ 182 w 212"/>
                <a:gd name="T13" fmla="*/ 0 h 248"/>
                <a:gd name="T14" fmla="*/ 167 w 212"/>
                <a:gd name="T15" fmla="*/ 0 h 248"/>
                <a:gd name="T16" fmla="*/ 167 w 212"/>
                <a:gd name="T17" fmla="*/ 68 h 248"/>
                <a:gd name="T18" fmla="*/ 0 w 212"/>
                <a:gd name="T19" fmla="*/ 68 h 248"/>
                <a:gd name="T20" fmla="*/ 0 w 212"/>
                <a:gd name="T21" fmla="*/ 83 h 248"/>
                <a:gd name="T22" fmla="*/ 167 w 212"/>
                <a:gd name="T23" fmla="*/ 83 h 248"/>
                <a:gd name="T24" fmla="*/ 167 w 212"/>
                <a:gd name="T25" fmla="*/ 233 h 248"/>
                <a:gd name="T26" fmla="*/ 151 w 212"/>
                <a:gd name="T27" fmla="*/ 233 h 248"/>
                <a:gd name="T28" fmla="*/ 136 w 212"/>
                <a:gd name="T29" fmla="*/ 240 h 248"/>
                <a:gd name="T30" fmla="*/ 136 w 212"/>
                <a:gd name="T31" fmla="*/ 248 h 248"/>
                <a:gd name="T32" fmla="*/ 212 w 212"/>
                <a:gd name="T33" fmla="*/ 248 h 248"/>
                <a:gd name="T34" fmla="*/ 212 w 212"/>
                <a:gd name="T35" fmla="*/ 240 h 248"/>
                <a:gd name="T36" fmla="*/ 197 w 212"/>
                <a:gd name="T37" fmla="*/ 233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12" h="248">
                  <a:moveTo>
                    <a:pt x="197" y="233"/>
                  </a:moveTo>
                  <a:cubicBezTo>
                    <a:pt x="182" y="233"/>
                    <a:pt x="182" y="233"/>
                    <a:pt x="182" y="233"/>
                  </a:cubicBezTo>
                  <a:cubicBezTo>
                    <a:pt x="182" y="83"/>
                    <a:pt x="182" y="83"/>
                    <a:pt x="182" y="83"/>
                  </a:cubicBezTo>
                  <a:cubicBezTo>
                    <a:pt x="202" y="83"/>
                    <a:pt x="202" y="83"/>
                    <a:pt x="202" y="83"/>
                  </a:cubicBezTo>
                  <a:cubicBezTo>
                    <a:pt x="202" y="68"/>
                    <a:pt x="202" y="68"/>
                    <a:pt x="202" y="68"/>
                  </a:cubicBezTo>
                  <a:cubicBezTo>
                    <a:pt x="182" y="68"/>
                    <a:pt x="182" y="68"/>
                    <a:pt x="182" y="68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167" y="68"/>
                    <a:pt x="167" y="68"/>
                    <a:pt x="167" y="68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83"/>
                    <a:pt x="0" y="83"/>
                    <a:pt x="0" y="83"/>
                  </a:cubicBezTo>
                  <a:cubicBezTo>
                    <a:pt x="167" y="83"/>
                    <a:pt x="167" y="83"/>
                    <a:pt x="167" y="83"/>
                  </a:cubicBezTo>
                  <a:cubicBezTo>
                    <a:pt x="167" y="233"/>
                    <a:pt x="167" y="233"/>
                    <a:pt x="167" y="233"/>
                  </a:cubicBezTo>
                  <a:cubicBezTo>
                    <a:pt x="151" y="233"/>
                    <a:pt x="151" y="233"/>
                    <a:pt x="151" y="233"/>
                  </a:cubicBezTo>
                  <a:cubicBezTo>
                    <a:pt x="143" y="233"/>
                    <a:pt x="136" y="236"/>
                    <a:pt x="136" y="240"/>
                  </a:cubicBezTo>
                  <a:cubicBezTo>
                    <a:pt x="136" y="248"/>
                    <a:pt x="136" y="248"/>
                    <a:pt x="136" y="248"/>
                  </a:cubicBezTo>
                  <a:cubicBezTo>
                    <a:pt x="212" y="248"/>
                    <a:pt x="212" y="248"/>
                    <a:pt x="212" y="248"/>
                  </a:cubicBezTo>
                  <a:cubicBezTo>
                    <a:pt x="212" y="240"/>
                    <a:pt x="212" y="240"/>
                    <a:pt x="212" y="240"/>
                  </a:cubicBezTo>
                  <a:cubicBezTo>
                    <a:pt x="212" y="236"/>
                    <a:pt x="205" y="233"/>
                    <a:pt x="197" y="233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3" name="Oval 106"/>
            <p:cNvSpPr>
              <a:spLocks noChangeArrowheads="1"/>
            </p:cNvSpPr>
            <p:nvPr/>
          </p:nvSpPr>
          <p:spPr bwMode="auto">
            <a:xfrm>
              <a:off x="8190418" y="4736379"/>
              <a:ext cx="30163" cy="30163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4" name="Oval 107"/>
            <p:cNvSpPr>
              <a:spLocks noChangeArrowheads="1"/>
            </p:cNvSpPr>
            <p:nvPr/>
          </p:nvSpPr>
          <p:spPr bwMode="auto">
            <a:xfrm>
              <a:off x="8253918" y="4664942"/>
              <a:ext cx="30163" cy="30163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5" name="Oval 108"/>
            <p:cNvSpPr>
              <a:spLocks noChangeArrowheads="1"/>
            </p:cNvSpPr>
            <p:nvPr/>
          </p:nvSpPr>
          <p:spPr bwMode="auto">
            <a:xfrm>
              <a:off x="8269793" y="4720504"/>
              <a:ext cx="63500" cy="60325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6" name="Oval 109"/>
            <p:cNvSpPr>
              <a:spLocks noChangeArrowheads="1"/>
            </p:cNvSpPr>
            <p:nvPr/>
          </p:nvSpPr>
          <p:spPr bwMode="auto">
            <a:xfrm>
              <a:off x="7998330" y="4750667"/>
              <a:ext cx="30163" cy="30163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87" name="Oval 110"/>
            <p:cNvSpPr>
              <a:spLocks noChangeArrowheads="1"/>
            </p:cNvSpPr>
            <p:nvPr/>
          </p:nvSpPr>
          <p:spPr bwMode="auto">
            <a:xfrm>
              <a:off x="7984043" y="4679229"/>
              <a:ext cx="30163" cy="30163"/>
            </a:xfrm>
            <a:prstGeom prst="ellipse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4142483" y="3006903"/>
            <a:ext cx="507584" cy="333364"/>
            <a:chOff x="165605" y="4160117"/>
            <a:chExt cx="962026" cy="631825"/>
          </a:xfrm>
          <a:noFill/>
        </p:grpSpPr>
        <p:sp>
          <p:nvSpPr>
            <p:cNvPr id="76" name="Freeform 113"/>
            <p:cNvSpPr/>
            <p:nvPr/>
          </p:nvSpPr>
          <p:spPr bwMode="auto">
            <a:xfrm>
              <a:off x="170368" y="4676054"/>
              <a:ext cx="957263" cy="115888"/>
            </a:xfrm>
            <a:custGeom>
              <a:avLst/>
              <a:gdLst>
                <a:gd name="T0" fmla="*/ 145 w 255"/>
                <a:gd name="T1" fmla="*/ 26 h 31"/>
                <a:gd name="T2" fmla="*/ 145 w 255"/>
                <a:gd name="T3" fmla="*/ 22 h 31"/>
                <a:gd name="T4" fmla="*/ 253 w 255"/>
                <a:gd name="T5" fmla="*/ 22 h 31"/>
                <a:gd name="T6" fmla="*/ 251 w 255"/>
                <a:gd name="T7" fmla="*/ 17 h 31"/>
                <a:gd name="T8" fmla="*/ 157 w 255"/>
                <a:gd name="T9" fmla="*/ 17 h 31"/>
                <a:gd name="T10" fmla="*/ 157 w 255"/>
                <a:gd name="T11" fmla="*/ 12 h 31"/>
                <a:gd name="T12" fmla="*/ 248 w 255"/>
                <a:gd name="T13" fmla="*/ 12 h 31"/>
                <a:gd name="T14" fmla="*/ 193 w 255"/>
                <a:gd name="T15" fmla="*/ 2 h 31"/>
                <a:gd name="T16" fmla="*/ 136 w 255"/>
                <a:gd name="T17" fmla="*/ 13 h 31"/>
                <a:gd name="T18" fmla="*/ 136 w 255"/>
                <a:gd name="T19" fmla="*/ 17 h 31"/>
                <a:gd name="T20" fmla="*/ 127 w 255"/>
                <a:gd name="T21" fmla="*/ 17 h 31"/>
                <a:gd name="T22" fmla="*/ 119 w 255"/>
                <a:gd name="T23" fmla="*/ 17 h 31"/>
                <a:gd name="T24" fmla="*/ 119 w 255"/>
                <a:gd name="T25" fmla="*/ 14 h 31"/>
                <a:gd name="T26" fmla="*/ 61 w 255"/>
                <a:gd name="T27" fmla="*/ 0 h 31"/>
                <a:gd name="T28" fmla="*/ 6 w 255"/>
                <a:gd name="T29" fmla="*/ 10 h 31"/>
                <a:gd name="T30" fmla="*/ 97 w 255"/>
                <a:gd name="T31" fmla="*/ 10 h 31"/>
                <a:gd name="T32" fmla="*/ 97 w 255"/>
                <a:gd name="T33" fmla="*/ 14 h 31"/>
                <a:gd name="T34" fmla="*/ 2 w 255"/>
                <a:gd name="T35" fmla="*/ 14 h 31"/>
                <a:gd name="T36" fmla="*/ 2 w 255"/>
                <a:gd name="T37" fmla="*/ 19 h 31"/>
                <a:gd name="T38" fmla="*/ 109 w 255"/>
                <a:gd name="T39" fmla="*/ 19 h 31"/>
                <a:gd name="T40" fmla="*/ 109 w 255"/>
                <a:gd name="T41" fmla="*/ 24 h 31"/>
                <a:gd name="T42" fmla="*/ 1 w 255"/>
                <a:gd name="T43" fmla="*/ 24 h 31"/>
                <a:gd name="T44" fmla="*/ 0 w 255"/>
                <a:gd name="T45" fmla="*/ 31 h 31"/>
                <a:gd name="T46" fmla="*/ 255 w 255"/>
                <a:gd name="T47" fmla="*/ 31 h 31"/>
                <a:gd name="T48" fmla="*/ 254 w 255"/>
                <a:gd name="T49" fmla="*/ 26 h 31"/>
                <a:gd name="T50" fmla="*/ 145 w 255"/>
                <a:gd name="T51" fmla="*/ 26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5" h="31">
                  <a:moveTo>
                    <a:pt x="145" y="26"/>
                  </a:moveTo>
                  <a:cubicBezTo>
                    <a:pt x="145" y="22"/>
                    <a:pt x="145" y="22"/>
                    <a:pt x="145" y="22"/>
                  </a:cubicBezTo>
                  <a:cubicBezTo>
                    <a:pt x="253" y="22"/>
                    <a:pt x="253" y="22"/>
                    <a:pt x="253" y="22"/>
                  </a:cubicBezTo>
                  <a:cubicBezTo>
                    <a:pt x="251" y="17"/>
                    <a:pt x="251" y="17"/>
                    <a:pt x="251" y="17"/>
                  </a:cubicBezTo>
                  <a:cubicBezTo>
                    <a:pt x="157" y="17"/>
                    <a:pt x="157" y="17"/>
                    <a:pt x="157" y="17"/>
                  </a:cubicBezTo>
                  <a:cubicBezTo>
                    <a:pt x="157" y="12"/>
                    <a:pt x="157" y="12"/>
                    <a:pt x="157" y="12"/>
                  </a:cubicBezTo>
                  <a:cubicBezTo>
                    <a:pt x="248" y="12"/>
                    <a:pt x="248" y="12"/>
                    <a:pt x="248" y="12"/>
                  </a:cubicBezTo>
                  <a:cubicBezTo>
                    <a:pt x="242" y="8"/>
                    <a:pt x="223" y="2"/>
                    <a:pt x="193" y="2"/>
                  </a:cubicBezTo>
                  <a:cubicBezTo>
                    <a:pt x="163" y="2"/>
                    <a:pt x="142" y="8"/>
                    <a:pt x="136" y="13"/>
                  </a:cubicBezTo>
                  <a:cubicBezTo>
                    <a:pt x="136" y="17"/>
                    <a:pt x="136" y="17"/>
                    <a:pt x="136" y="17"/>
                  </a:cubicBezTo>
                  <a:cubicBezTo>
                    <a:pt x="127" y="17"/>
                    <a:pt x="127" y="17"/>
                    <a:pt x="127" y="17"/>
                  </a:cubicBezTo>
                  <a:cubicBezTo>
                    <a:pt x="119" y="17"/>
                    <a:pt x="119" y="17"/>
                    <a:pt x="119" y="17"/>
                  </a:cubicBezTo>
                  <a:cubicBezTo>
                    <a:pt x="119" y="14"/>
                    <a:pt x="119" y="14"/>
                    <a:pt x="119" y="14"/>
                  </a:cubicBezTo>
                  <a:cubicBezTo>
                    <a:pt x="119" y="9"/>
                    <a:pt x="99" y="0"/>
                    <a:pt x="61" y="0"/>
                  </a:cubicBezTo>
                  <a:cubicBezTo>
                    <a:pt x="33" y="0"/>
                    <a:pt x="14" y="5"/>
                    <a:pt x="6" y="10"/>
                  </a:cubicBezTo>
                  <a:cubicBezTo>
                    <a:pt x="97" y="10"/>
                    <a:pt x="97" y="10"/>
                    <a:pt x="97" y="10"/>
                  </a:cubicBezTo>
                  <a:cubicBezTo>
                    <a:pt x="97" y="14"/>
                    <a:pt x="97" y="14"/>
                    <a:pt x="97" y="14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09" y="24"/>
                    <a:pt x="109" y="24"/>
                    <a:pt x="109" y="24"/>
                  </a:cubicBezTo>
                  <a:cubicBezTo>
                    <a:pt x="1" y="24"/>
                    <a:pt x="1" y="24"/>
                    <a:pt x="1" y="24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255" y="31"/>
                    <a:pt x="255" y="31"/>
                    <a:pt x="255" y="31"/>
                  </a:cubicBezTo>
                  <a:cubicBezTo>
                    <a:pt x="254" y="26"/>
                    <a:pt x="254" y="26"/>
                    <a:pt x="254" y="26"/>
                  </a:cubicBezTo>
                  <a:lnTo>
                    <a:pt x="145" y="26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77" name="Freeform 114"/>
            <p:cNvSpPr>
              <a:spLocks noEditPoints="1"/>
            </p:cNvSpPr>
            <p:nvPr/>
          </p:nvSpPr>
          <p:spPr bwMode="auto">
            <a:xfrm>
              <a:off x="165605" y="4160117"/>
              <a:ext cx="465138" cy="568325"/>
            </a:xfrm>
            <a:custGeom>
              <a:avLst/>
              <a:gdLst>
                <a:gd name="T0" fmla="*/ 62 w 124"/>
                <a:gd name="T1" fmla="*/ 134 h 151"/>
                <a:gd name="T2" fmla="*/ 124 w 124"/>
                <a:gd name="T3" fmla="*/ 151 h 151"/>
                <a:gd name="T4" fmla="*/ 124 w 124"/>
                <a:gd name="T5" fmla="*/ 151 h 151"/>
                <a:gd name="T6" fmla="*/ 124 w 124"/>
                <a:gd name="T7" fmla="*/ 17 h 151"/>
                <a:gd name="T8" fmla="*/ 124 w 124"/>
                <a:gd name="T9" fmla="*/ 17 h 151"/>
                <a:gd name="T10" fmla="*/ 62 w 124"/>
                <a:gd name="T11" fmla="*/ 0 h 151"/>
                <a:gd name="T12" fmla="*/ 1 w 124"/>
                <a:gd name="T13" fmla="*/ 17 h 151"/>
                <a:gd name="T14" fmla="*/ 0 w 124"/>
                <a:gd name="T15" fmla="*/ 17 h 151"/>
                <a:gd name="T16" fmla="*/ 0 w 124"/>
                <a:gd name="T17" fmla="*/ 149 h 151"/>
                <a:gd name="T18" fmla="*/ 62 w 124"/>
                <a:gd name="T19" fmla="*/ 134 h 151"/>
                <a:gd name="T20" fmla="*/ 111 w 124"/>
                <a:gd name="T21" fmla="*/ 75 h 151"/>
                <a:gd name="T22" fmla="*/ 61 w 124"/>
                <a:gd name="T23" fmla="*/ 67 h 151"/>
                <a:gd name="T24" fmla="*/ 12 w 124"/>
                <a:gd name="T25" fmla="*/ 75 h 151"/>
                <a:gd name="T26" fmla="*/ 12 w 124"/>
                <a:gd name="T27" fmla="*/ 69 h 151"/>
                <a:gd name="T28" fmla="*/ 61 w 124"/>
                <a:gd name="T29" fmla="*/ 61 h 151"/>
                <a:gd name="T30" fmla="*/ 111 w 124"/>
                <a:gd name="T31" fmla="*/ 69 h 151"/>
                <a:gd name="T32" fmla="*/ 111 w 124"/>
                <a:gd name="T33" fmla="*/ 75 h 151"/>
                <a:gd name="T34" fmla="*/ 12 w 124"/>
                <a:gd name="T35" fmla="*/ 31 h 151"/>
                <a:gd name="T36" fmla="*/ 61 w 124"/>
                <a:gd name="T37" fmla="*/ 23 h 151"/>
                <a:gd name="T38" fmla="*/ 111 w 124"/>
                <a:gd name="T39" fmla="*/ 31 h 151"/>
                <a:gd name="T40" fmla="*/ 111 w 124"/>
                <a:gd name="T41" fmla="*/ 37 h 151"/>
                <a:gd name="T42" fmla="*/ 61 w 124"/>
                <a:gd name="T43" fmla="*/ 29 h 151"/>
                <a:gd name="T44" fmla="*/ 12 w 124"/>
                <a:gd name="T45" fmla="*/ 37 h 151"/>
                <a:gd name="T46" fmla="*/ 12 w 124"/>
                <a:gd name="T47" fmla="*/ 31 h 151"/>
                <a:gd name="T48" fmla="*/ 12 w 124"/>
                <a:gd name="T49" fmla="*/ 50 h 151"/>
                <a:gd name="T50" fmla="*/ 61 w 124"/>
                <a:gd name="T51" fmla="*/ 43 h 151"/>
                <a:gd name="T52" fmla="*/ 111 w 124"/>
                <a:gd name="T53" fmla="*/ 50 h 151"/>
                <a:gd name="T54" fmla="*/ 111 w 124"/>
                <a:gd name="T55" fmla="*/ 56 h 151"/>
                <a:gd name="T56" fmla="*/ 61 w 124"/>
                <a:gd name="T57" fmla="*/ 49 h 151"/>
                <a:gd name="T58" fmla="*/ 12 w 124"/>
                <a:gd name="T59" fmla="*/ 56 h 151"/>
                <a:gd name="T60" fmla="*/ 12 w 124"/>
                <a:gd name="T61" fmla="*/ 50 h 151"/>
                <a:gd name="T62" fmla="*/ 12 w 124"/>
                <a:gd name="T63" fmla="*/ 88 h 151"/>
                <a:gd name="T64" fmla="*/ 61 w 124"/>
                <a:gd name="T65" fmla="*/ 80 h 151"/>
                <a:gd name="T66" fmla="*/ 111 w 124"/>
                <a:gd name="T67" fmla="*/ 88 h 151"/>
                <a:gd name="T68" fmla="*/ 111 w 124"/>
                <a:gd name="T69" fmla="*/ 94 h 151"/>
                <a:gd name="T70" fmla="*/ 61 w 124"/>
                <a:gd name="T71" fmla="*/ 87 h 151"/>
                <a:gd name="T72" fmla="*/ 12 w 124"/>
                <a:gd name="T73" fmla="*/ 94 h 151"/>
                <a:gd name="T74" fmla="*/ 12 w 124"/>
                <a:gd name="T75" fmla="*/ 8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4" h="151">
                  <a:moveTo>
                    <a:pt x="62" y="134"/>
                  </a:moveTo>
                  <a:cubicBezTo>
                    <a:pt x="96" y="134"/>
                    <a:pt x="124" y="141"/>
                    <a:pt x="124" y="151"/>
                  </a:cubicBezTo>
                  <a:cubicBezTo>
                    <a:pt x="124" y="151"/>
                    <a:pt x="124" y="151"/>
                    <a:pt x="124" y="151"/>
                  </a:cubicBezTo>
                  <a:cubicBezTo>
                    <a:pt x="124" y="17"/>
                    <a:pt x="124" y="17"/>
                    <a:pt x="124" y="17"/>
                  </a:cubicBezTo>
                  <a:cubicBezTo>
                    <a:pt x="124" y="17"/>
                    <a:pt x="124" y="17"/>
                    <a:pt x="124" y="17"/>
                  </a:cubicBezTo>
                  <a:cubicBezTo>
                    <a:pt x="122" y="8"/>
                    <a:pt x="95" y="0"/>
                    <a:pt x="62" y="0"/>
                  </a:cubicBezTo>
                  <a:cubicBezTo>
                    <a:pt x="29" y="0"/>
                    <a:pt x="2" y="8"/>
                    <a:pt x="1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49"/>
                    <a:pt x="0" y="149"/>
                    <a:pt x="0" y="149"/>
                  </a:cubicBezTo>
                  <a:cubicBezTo>
                    <a:pt x="4" y="140"/>
                    <a:pt x="30" y="134"/>
                    <a:pt x="62" y="134"/>
                  </a:cubicBezTo>
                  <a:close/>
                  <a:moveTo>
                    <a:pt x="111" y="75"/>
                  </a:moveTo>
                  <a:cubicBezTo>
                    <a:pt x="103" y="71"/>
                    <a:pt x="86" y="67"/>
                    <a:pt x="61" y="67"/>
                  </a:cubicBezTo>
                  <a:cubicBezTo>
                    <a:pt x="37" y="67"/>
                    <a:pt x="20" y="71"/>
                    <a:pt x="12" y="75"/>
                  </a:cubicBezTo>
                  <a:cubicBezTo>
                    <a:pt x="12" y="69"/>
                    <a:pt x="12" y="69"/>
                    <a:pt x="12" y="69"/>
                  </a:cubicBezTo>
                  <a:cubicBezTo>
                    <a:pt x="17" y="66"/>
                    <a:pt x="35" y="61"/>
                    <a:pt x="61" y="61"/>
                  </a:cubicBezTo>
                  <a:cubicBezTo>
                    <a:pt x="88" y="61"/>
                    <a:pt x="105" y="66"/>
                    <a:pt x="111" y="69"/>
                  </a:cubicBezTo>
                  <a:lnTo>
                    <a:pt x="111" y="75"/>
                  </a:lnTo>
                  <a:close/>
                  <a:moveTo>
                    <a:pt x="12" y="31"/>
                  </a:moveTo>
                  <a:cubicBezTo>
                    <a:pt x="17" y="28"/>
                    <a:pt x="35" y="23"/>
                    <a:pt x="61" y="23"/>
                  </a:cubicBezTo>
                  <a:cubicBezTo>
                    <a:pt x="88" y="23"/>
                    <a:pt x="105" y="28"/>
                    <a:pt x="111" y="31"/>
                  </a:cubicBezTo>
                  <a:cubicBezTo>
                    <a:pt x="111" y="37"/>
                    <a:pt x="111" y="37"/>
                    <a:pt x="111" y="37"/>
                  </a:cubicBezTo>
                  <a:cubicBezTo>
                    <a:pt x="103" y="33"/>
                    <a:pt x="86" y="29"/>
                    <a:pt x="61" y="29"/>
                  </a:cubicBezTo>
                  <a:cubicBezTo>
                    <a:pt x="37" y="29"/>
                    <a:pt x="20" y="33"/>
                    <a:pt x="12" y="37"/>
                  </a:cubicBezTo>
                  <a:lnTo>
                    <a:pt x="12" y="31"/>
                  </a:lnTo>
                  <a:close/>
                  <a:moveTo>
                    <a:pt x="12" y="50"/>
                  </a:moveTo>
                  <a:cubicBezTo>
                    <a:pt x="17" y="48"/>
                    <a:pt x="34" y="43"/>
                    <a:pt x="61" y="43"/>
                  </a:cubicBezTo>
                  <a:cubicBezTo>
                    <a:pt x="88" y="43"/>
                    <a:pt x="105" y="48"/>
                    <a:pt x="111" y="50"/>
                  </a:cubicBezTo>
                  <a:cubicBezTo>
                    <a:pt x="111" y="56"/>
                    <a:pt x="111" y="56"/>
                    <a:pt x="111" y="56"/>
                  </a:cubicBezTo>
                  <a:cubicBezTo>
                    <a:pt x="103" y="53"/>
                    <a:pt x="86" y="49"/>
                    <a:pt x="61" y="49"/>
                  </a:cubicBezTo>
                  <a:cubicBezTo>
                    <a:pt x="37" y="49"/>
                    <a:pt x="20" y="53"/>
                    <a:pt x="12" y="56"/>
                  </a:cubicBezTo>
                  <a:lnTo>
                    <a:pt x="12" y="50"/>
                  </a:lnTo>
                  <a:close/>
                  <a:moveTo>
                    <a:pt x="12" y="88"/>
                  </a:moveTo>
                  <a:cubicBezTo>
                    <a:pt x="17" y="85"/>
                    <a:pt x="34" y="80"/>
                    <a:pt x="61" y="80"/>
                  </a:cubicBezTo>
                  <a:cubicBezTo>
                    <a:pt x="88" y="80"/>
                    <a:pt x="105" y="85"/>
                    <a:pt x="111" y="88"/>
                  </a:cubicBezTo>
                  <a:cubicBezTo>
                    <a:pt x="111" y="94"/>
                    <a:pt x="111" y="94"/>
                    <a:pt x="111" y="94"/>
                  </a:cubicBezTo>
                  <a:cubicBezTo>
                    <a:pt x="103" y="91"/>
                    <a:pt x="86" y="87"/>
                    <a:pt x="61" y="87"/>
                  </a:cubicBezTo>
                  <a:cubicBezTo>
                    <a:pt x="37" y="87"/>
                    <a:pt x="20" y="91"/>
                    <a:pt x="12" y="94"/>
                  </a:cubicBezTo>
                  <a:lnTo>
                    <a:pt x="12" y="88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78" name="Freeform 115"/>
            <p:cNvSpPr/>
            <p:nvPr/>
          </p:nvSpPr>
          <p:spPr bwMode="auto">
            <a:xfrm>
              <a:off x="927605" y="4239492"/>
              <a:ext cx="131763" cy="134938"/>
            </a:xfrm>
            <a:custGeom>
              <a:avLst/>
              <a:gdLst>
                <a:gd name="T0" fmla="*/ 35 w 35"/>
                <a:gd name="T1" fmla="*/ 36 h 36"/>
                <a:gd name="T2" fmla="*/ 35 w 35"/>
                <a:gd name="T3" fmla="*/ 6 h 36"/>
                <a:gd name="T4" fmla="*/ 0 w 35"/>
                <a:gd name="T5" fmla="*/ 0 h 36"/>
                <a:gd name="T6" fmla="*/ 0 w 35"/>
                <a:gd name="T7" fmla="*/ 31 h 36"/>
                <a:gd name="T8" fmla="*/ 35 w 35"/>
                <a:gd name="T9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36">
                  <a:moveTo>
                    <a:pt x="35" y="36"/>
                  </a:moveTo>
                  <a:cubicBezTo>
                    <a:pt x="35" y="6"/>
                    <a:pt x="35" y="6"/>
                    <a:pt x="35" y="6"/>
                  </a:cubicBezTo>
                  <a:cubicBezTo>
                    <a:pt x="29" y="4"/>
                    <a:pt x="17" y="1"/>
                    <a:pt x="0" y="0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15" y="32"/>
                    <a:pt x="26" y="34"/>
                    <a:pt x="35" y="36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79" name="Freeform 116"/>
            <p:cNvSpPr>
              <a:spLocks noEditPoints="1"/>
            </p:cNvSpPr>
            <p:nvPr/>
          </p:nvSpPr>
          <p:spPr bwMode="auto">
            <a:xfrm>
              <a:off x="660905" y="4168054"/>
              <a:ext cx="466725" cy="568325"/>
            </a:xfrm>
            <a:custGeom>
              <a:avLst/>
              <a:gdLst>
                <a:gd name="T0" fmla="*/ 124 w 124"/>
                <a:gd name="T1" fmla="*/ 17 h 151"/>
                <a:gd name="T2" fmla="*/ 62 w 124"/>
                <a:gd name="T3" fmla="*/ 0 h 151"/>
                <a:gd name="T4" fmla="*/ 1 w 124"/>
                <a:gd name="T5" fmla="*/ 17 h 151"/>
                <a:gd name="T6" fmla="*/ 0 w 124"/>
                <a:gd name="T7" fmla="*/ 17 h 151"/>
                <a:gd name="T8" fmla="*/ 0 w 124"/>
                <a:gd name="T9" fmla="*/ 148 h 151"/>
                <a:gd name="T10" fmla="*/ 62 w 124"/>
                <a:gd name="T11" fmla="*/ 133 h 151"/>
                <a:gd name="T12" fmla="*/ 124 w 124"/>
                <a:gd name="T13" fmla="*/ 151 h 151"/>
                <a:gd name="T14" fmla="*/ 124 w 124"/>
                <a:gd name="T15" fmla="*/ 151 h 151"/>
                <a:gd name="T16" fmla="*/ 124 w 124"/>
                <a:gd name="T17" fmla="*/ 17 h 151"/>
                <a:gd name="T18" fmla="*/ 112 w 124"/>
                <a:gd name="T19" fmla="*/ 76 h 151"/>
                <a:gd name="T20" fmla="*/ 112 w 124"/>
                <a:gd name="T21" fmla="*/ 82 h 151"/>
                <a:gd name="T22" fmla="*/ 62 w 124"/>
                <a:gd name="T23" fmla="*/ 74 h 151"/>
                <a:gd name="T24" fmla="*/ 13 w 124"/>
                <a:gd name="T25" fmla="*/ 82 h 151"/>
                <a:gd name="T26" fmla="*/ 13 w 124"/>
                <a:gd name="T27" fmla="*/ 76 h 151"/>
                <a:gd name="T28" fmla="*/ 62 w 124"/>
                <a:gd name="T29" fmla="*/ 68 h 151"/>
                <a:gd name="T30" fmla="*/ 112 w 124"/>
                <a:gd name="T31" fmla="*/ 76 h 151"/>
                <a:gd name="T32" fmla="*/ 13 w 124"/>
                <a:gd name="T33" fmla="*/ 30 h 151"/>
                <a:gd name="T34" fmla="*/ 55 w 124"/>
                <a:gd name="T35" fmla="*/ 22 h 151"/>
                <a:gd name="T36" fmla="*/ 55 w 124"/>
                <a:gd name="T37" fmla="*/ 28 h 151"/>
                <a:gd name="T38" fmla="*/ 13 w 124"/>
                <a:gd name="T39" fmla="*/ 36 h 151"/>
                <a:gd name="T40" fmla="*/ 13 w 124"/>
                <a:gd name="T41" fmla="*/ 30 h 151"/>
                <a:gd name="T42" fmla="*/ 13 w 124"/>
                <a:gd name="T43" fmla="*/ 49 h 151"/>
                <a:gd name="T44" fmla="*/ 55 w 124"/>
                <a:gd name="T45" fmla="*/ 42 h 151"/>
                <a:gd name="T46" fmla="*/ 55 w 124"/>
                <a:gd name="T47" fmla="*/ 48 h 151"/>
                <a:gd name="T48" fmla="*/ 13 w 124"/>
                <a:gd name="T49" fmla="*/ 55 h 151"/>
                <a:gd name="T50" fmla="*/ 13 w 124"/>
                <a:gd name="T51" fmla="*/ 49 h 151"/>
                <a:gd name="T52" fmla="*/ 112 w 124"/>
                <a:gd name="T53" fmla="*/ 119 h 151"/>
                <a:gd name="T54" fmla="*/ 62 w 124"/>
                <a:gd name="T55" fmla="*/ 112 h 151"/>
                <a:gd name="T56" fmla="*/ 13 w 124"/>
                <a:gd name="T57" fmla="*/ 119 h 151"/>
                <a:gd name="T58" fmla="*/ 13 w 124"/>
                <a:gd name="T59" fmla="*/ 114 h 151"/>
                <a:gd name="T60" fmla="*/ 62 w 124"/>
                <a:gd name="T61" fmla="*/ 106 h 151"/>
                <a:gd name="T62" fmla="*/ 112 w 124"/>
                <a:gd name="T63" fmla="*/ 114 h 151"/>
                <a:gd name="T64" fmla="*/ 112 w 124"/>
                <a:gd name="T65" fmla="*/ 119 h 151"/>
                <a:gd name="T66" fmla="*/ 112 w 124"/>
                <a:gd name="T67" fmla="*/ 100 h 151"/>
                <a:gd name="T68" fmla="*/ 62 w 124"/>
                <a:gd name="T69" fmla="*/ 92 h 151"/>
                <a:gd name="T70" fmla="*/ 13 w 124"/>
                <a:gd name="T71" fmla="*/ 100 h 151"/>
                <a:gd name="T72" fmla="*/ 13 w 124"/>
                <a:gd name="T73" fmla="*/ 94 h 151"/>
                <a:gd name="T74" fmla="*/ 62 w 124"/>
                <a:gd name="T75" fmla="*/ 86 h 151"/>
                <a:gd name="T76" fmla="*/ 112 w 124"/>
                <a:gd name="T77" fmla="*/ 94 h 151"/>
                <a:gd name="T78" fmla="*/ 112 w 124"/>
                <a:gd name="T79" fmla="*/ 100 h 151"/>
                <a:gd name="T80" fmla="*/ 112 w 124"/>
                <a:gd name="T81" fmla="*/ 65 h 151"/>
                <a:gd name="T82" fmla="*/ 65 w 124"/>
                <a:gd name="T83" fmla="*/ 57 h 151"/>
                <a:gd name="T84" fmla="*/ 65 w 124"/>
                <a:gd name="T85" fmla="*/ 12 h 151"/>
                <a:gd name="T86" fmla="*/ 112 w 124"/>
                <a:gd name="T87" fmla="*/ 21 h 151"/>
                <a:gd name="T88" fmla="*/ 112 w 124"/>
                <a:gd name="T89" fmla="*/ 65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24" h="151">
                  <a:moveTo>
                    <a:pt x="124" y="17"/>
                  </a:moveTo>
                  <a:cubicBezTo>
                    <a:pt x="123" y="7"/>
                    <a:pt x="96" y="0"/>
                    <a:pt x="62" y="0"/>
                  </a:cubicBezTo>
                  <a:cubicBezTo>
                    <a:pt x="29" y="0"/>
                    <a:pt x="2" y="7"/>
                    <a:pt x="1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48"/>
                    <a:pt x="0" y="148"/>
                    <a:pt x="0" y="148"/>
                  </a:cubicBezTo>
                  <a:cubicBezTo>
                    <a:pt x="4" y="140"/>
                    <a:pt x="30" y="133"/>
                    <a:pt x="62" y="133"/>
                  </a:cubicBezTo>
                  <a:cubicBezTo>
                    <a:pt x="96" y="133"/>
                    <a:pt x="124" y="141"/>
                    <a:pt x="124" y="151"/>
                  </a:cubicBezTo>
                  <a:cubicBezTo>
                    <a:pt x="124" y="151"/>
                    <a:pt x="124" y="151"/>
                    <a:pt x="124" y="151"/>
                  </a:cubicBezTo>
                  <a:cubicBezTo>
                    <a:pt x="124" y="17"/>
                    <a:pt x="124" y="17"/>
                    <a:pt x="124" y="17"/>
                  </a:cubicBezTo>
                  <a:close/>
                  <a:moveTo>
                    <a:pt x="112" y="76"/>
                  </a:moveTo>
                  <a:cubicBezTo>
                    <a:pt x="112" y="82"/>
                    <a:pt x="112" y="82"/>
                    <a:pt x="112" y="82"/>
                  </a:cubicBezTo>
                  <a:cubicBezTo>
                    <a:pt x="104" y="78"/>
                    <a:pt x="87" y="74"/>
                    <a:pt x="62" y="74"/>
                  </a:cubicBezTo>
                  <a:cubicBezTo>
                    <a:pt x="38" y="74"/>
                    <a:pt x="21" y="78"/>
                    <a:pt x="13" y="82"/>
                  </a:cubicBezTo>
                  <a:cubicBezTo>
                    <a:pt x="13" y="76"/>
                    <a:pt x="13" y="76"/>
                    <a:pt x="13" y="76"/>
                  </a:cubicBezTo>
                  <a:cubicBezTo>
                    <a:pt x="18" y="73"/>
                    <a:pt x="35" y="68"/>
                    <a:pt x="62" y="68"/>
                  </a:cubicBezTo>
                  <a:cubicBezTo>
                    <a:pt x="89" y="68"/>
                    <a:pt x="106" y="73"/>
                    <a:pt x="112" y="76"/>
                  </a:cubicBezTo>
                  <a:close/>
                  <a:moveTo>
                    <a:pt x="13" y="30"/>
                  </a:moveTo>
                  <a:cubicBezTo>
                    <a:pt x="18" y="27"/>
                    <a:pt x="32" y="23"/>
                    <a:pt x="55" y="22"/>
                  </a:cubicBezTo>
                  <a:cubicBezTo>
                    <a:pt x="55" y="28"/>
                    <a:pt x="55" y="28"/>
                    <a:pt x="55" y="28"/>
                  </a:cubicBezTo>
                  <a:cubicBezTo>
                    <a:pt x="34" y="29"/>
                    <a:pt x="20" y="33"/>
                    <a:pt x="13" y="36"/>
                  </a:cubicBezTo>
                  <a:lnTo>
                    <a:pt x="13" y="30"/>
                  </a:lnTo>
                  <a:close/>
                  <a:moveTo>
                    <a:pt x="13" y="49"/>
                  </a:moveTo>
                  <a:cubicBezTo>
                    <a:pt x="18" y="47"/>
                    <a:pt x="32" y="42"/>
                    <a:pt x="55" y="42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34" y="49"/>
                    <a:pt x="20" y="52"/>
                    <a:pt x="13" y="55"/>
                  </a:cubicBezTo>
                  <a:lnTo>
                    <a:pt x="13" y="49"/>
                  </a:lnTo>
                  <a:close/>
                  <a:moveTo>
                    <a:pt x="112" y="119"/>
                  </a:moveTo>
                  <a:cubicBezTo>
                    <a:pt x="104" y="116"/>
                    <a:pt x="87" y="112"/>
                    <a:pt x="62" y="112"/>
                  </a:cubicBezTo>
                  <a:cubicBezTo>
                    <a:pt x="38" y="112"/>
                    <a:pt x="21" y="116"/>
                    <a:pt x="13" y="119"/>
                  </a:cubicBezTo>
                  <a:cubicBezTo>
                    <a:pt x="13" y="114"/>
                    <a:pt x="13" y="114"/>
                    <a:pt x="13" y="114"/>
                  </a:cubicBezTo>
                  <a:cubicBezTo>
                    <a:pt x="18" y="111"/>
                    <a:pt x="35" y="106"/>
                    <a:pt x="62" y="106"/>
                  </a:cubicBezTo>
                  <a:cubicBezTo>
                    <a:pt x="89" y="106"/>
                    <a:pt x="106" y="111"/>
                    <a:pt x="112" y="114"/>
                  </a:cubicBezTo>
                  <a:lnTo>
                    <a:pt x="112" y="119"/>
                  </a:lnTo>
                  <a:close/>
                  <a:moveTo>
                    <a:pt x="112" y="100"/>
                  </a:moveTo>
                  <a:cubicBezTo>
                    <a:pt x="104" y="97"/>
                    <a:pt x="87" y="92"/>
                    <a:pt x="62" y="92"/>
                  </a:cubicBezTo>
                  <a:cubicBezTo>
                    <a:pt x="38" y="92"/>
                    <a:pt x="21" y="97"/>
                    <a:pt x="13" y="100"/>
                  </a:cubicBezTo>
                  <a:cubicBezTo>
                    <a:pt x="13" y="94"/>
                    <a:pt x="13" y="94"/>
                    <a:pt x="13" y="94"/>
                  </a:cubicBezTo>
                  <a:cubicBezTo>
                    <a:pt x="18" y="91"/>
                    <a:pt x="36" y="86"/>
                    <a:pt x="62" y="86"/>
                  </a:cubicBezTo>
                  <a:cubicBezTo>
                    <a:pt x="89" y="86"/>
                    <a:pt x="106" y="91"/>
                    <a:pt x="112" y="94"/>
                  </a:cubicBezTo>
                  <a:lnTo>
                    <a:pt x="112" y="100"/>
                  </a:lnTo>
                  <a:close/>
                  <a:moveTo>
                    <a:pt x="112" y="65"/>
                  </a:moveTo>
                  <a:cubicBezTo>
                    <a:pt x="106" y="62"/>
                    <a:pt x="90" y="57"/>
                    <a:pt x="65" y="57"/>
                  </a:cubicBezTo>
                  <a:cubicBezTo>
                    <a:pt x="65" y="12"/>
                    <a:pt x="65" y="12"/>
                    <a:pt x="65" y="12"/>
                  </a:cubicBezTo>
                  <a:cubicBezTo>
                    <a:pt x="90" y="13"/>
                    <a:pt x="107" y="18"/>
                    <a:pt x="112" y="21"/>
                  </a:cubicBezTo>
                  <a:lnTo>
                    <a:pt x="112" y="65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>
            <a:off x="4927312" y="2975912"/>
            <a:ext cx="510934" cy="412098"/>
            <a:chOff x="1653093" y="4101379"/>
            <a:chExt cx="968375" cy="781050"/>
          </a:xfrm>
          <a:noFill/>
        </p:grpSpPr>
        <p:sp>
          <p:nvSpPr>
            <p:cNvPr id="74" name="Freeform 119"/>
            <p:cNvSpPr>
              <a:spLocks noEditPoints="1"/>
            </p:cNvSpPr>
            <p:nvPr/>
          </p:nvSpPr>
          <p:spPr bwMode="auto">
            <a:xfrm>
              <a:off x="1653093" y="4228379"/>
              <a:ext cx="649288" cy="654050"/>
            </a:xfrm>
            <a:custGeom>
              <a:avLst/>
              <a:gdLst>
                <a:gd name="T0" fmla="*/ 138 w 173"/>
                <a:gd name="T1" fmla="*/ 157 h 174"/>
                <a:gd name="T2" fmla="*/ 105 w 173"/>
                <a:gd name="T3" fmla="*/ 157 h 174"/>
                <a:gd name="T4" fmla="*/ 105 w 173"/>
                <a:gd name="T5" fmla="*/ 134 h 174"/>
                <a:gd name="T6" fmla="*/ 167 w 173"/>
                <a:gd name="T7" fmla="*/ 134 h 174"/>
                <a:gd name="T8" fmla="*/ 173 w 173"/>
                <a:gd name="T9" fmla="*/ 128 h 174"/>
                <a:gd name="T10" fmla="*/ 173 w 173"/>
                <a:gd name="T11" fmla="*/ 6 h 174"/>
                <a:gd name="T12" fmla="*/ 167 w 173"/>
                <a:gd name="T13" fmla="*/ 0 h 174"/>
                <a:gd name="T14" fmla="*/ 7 w 173"/>
                <a:gd name="T15" fmla="*/ 0 h 174"/>
                <a:gd name="T16" fmla="*/ 0 w 173"/>
                <a:gd name="T17" fmla="*/ 6 h 174"/>
                <a:gd name="T18" fmla="*/ 0 w 173"/>
                <a:gd name="T19" fmla="*/ 128 h 174"/>
                <a:gd name="T20" fmla="*/ 7 w 173"/>
                <a:gd name="T21" fmla="*/ 134 h 174"/>
                <a:gd name="T22" fmla="*/ 69 w 173"/>
                <a:gd name="T23" fmla="*/ 134 h 174"/>
                <a:gd name="T24" fmla="*/ 69 w 173"/>
                <a:gd name="T25" fmla="*/ 157 h 174"/>
                <a:gd name="T26" fmla="*/ 35 w 173"/>
                <a:gd name="T27" fmla="*/ 157 h 174"/>
                <a:gd name="T28" fmla="*/ 28 w 173"/>
                <a:gd name="T29" fmla="*/ 165 h 174"/>
                <a:gd name="T30" fmla="*/ 28 w 173"/>
                <a:gd name="T31" fmla="*/ 174 h 174"/>
                <a:gd name="T32" fmla="*/ 146 w 173"/>
                <a:gd name="T33" fmla="*/ 174 h 174"/>
                <a:gd name="T34" fmla="*/ 146 w 173"/>
                <a:gd name="T35" fmla="*/ 165 h 174"/>
                <a:gd name="T36" fmla="*/ 138 w 173"/>
                <a:gd name="T37" fmla="*/ 157 h 174"/>
                <a:gd name="T38" fmla="*/ 19 w 173"/>
                <a:gd name="T39" fmla="*/ 116 h 174"/>
                <a:gd name="T40" fmla="*/ 19 w 173"/>
                <a:gd name="T41" fmla="*/ 18 h 174"/>
                <a:gd name="T42" fmla="*/ 155 w 173"/>
                <a:gd name="T43" fmla="*/ 18 h 174"/>
                <a:gd name="T44" fmla="*/ 155 w 173"/>
                <a:gd name="T45" fmla="*/ 116 h 174"/>
                <a:gd name="T46" fmla="*/ 19 w 173"/>
                <a:gd name="T47" fmla="*/ 116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73" h="174">
                  <a:moveTo>
                    <a:pt x="138" y="157"/>
                  </a:moveTo>
                  <a:cubicBezTo>
                    <a:pt x="105" y="157"/>
                    <a:pt x="105" y="157"/>
                    <a:pt x="105" y="157"/>
                  </a:cubicBezTo>
                  <a:cubicBezTo>
                    <a:pt x="105" y="134"/>
                    <a:pt x="105" y="134"/>
                    <a:pt x="105" y="134"/>
                  </a:cubicBezTo>
                  <a:cubicBezTo>
                    <a:pt x="167" y="134"/>
                    <a:pt x="167" y="134"/>
                    <a:pt x="167" y="134"/>
                  </a:cubicBezTo>
                  <a:cubicBezTo>
                    <a:pt x="171" y="134"/>
                    <a:pt x="173" y="131"/>
                    <a:pt x="173" y="128"/>
                  </a:cubicBezTo>
                  <a:cubicBezTo>
                    <a:pt x="173" y="6"/>
                    <a:pt x="173" y="6"/>
                    <a:pt x="173" y="6"/>
                  </a:cubicBezTo>
                  <a:cubicBezTo>
                    <a:pt x="173" y="2"/>
                    <a:pt x="171" y="0"/>
                    <a:pt x="167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2"/>
                    <a:pt x="0" y="6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31"/>
                    <a:pt x="3" y="134"/>
                    <a:pt x="7" y="134"/>
                  </a:cubicBezTo>
                  <a:cubicBezTo>
                    <a:pt x="69" y="134"/>
                    <a:pt x="69" y="134"/>
                    <a:pt x="69" y="134"/>
                  </a:cubicBezTo>
                  <a:cubicBezTo>
                    <a:pt x="69" y="157"/>
                    <a:pt x="69" y="157"/>
                    <a:pt x="69" y="157"/>
                  </a:cubicBezTo>
                  <a:cubicBezTo>
                    <a:pt x="35" y="157"/>
                    <a:pt x="35" y="157"/>
                    <a:pt x="35" y="157"/>
                  </a:cubicBezTo>
                  <a:cubicBezTo>
                    <a:pt x="31" y="157"/>
                    <a:pt x="28" y="160"/>
                    <a:pt x="28" y="165"/>
                  </a:cubicBezTo>
                  <a:cubicBezTo>
                    <a:pt x="28" y="174"/>
                    <a:pt x="28" y="174"/>
                    <a:pt x="28" y="174"/>
                  </a:cubicBezTo>
                  <a:cubicBezTo>
                    <a:pt x="146" y="174"/>
                    <a:pt x="146" y="174"/>
                    <a:pt x="146" y="174"/>
                  </a:cubicBezTo>
                  <a:cubicBezTo>
                    <a:pt x="146" y="165"/>
                    <a:pt x="146" y="165"/>
                    <a:pt x="146" y="165"/>
                  </a:cubicBezTo>
                  <a:cubicBezTo>
                    <a:pt x="146" y="160"/>
                    <a:pt x="142" y="157"/>
                    <a:pt x="138" y="157"/>
                  </a:cubicBezTo>
                  <a:close/>
                  <a:moveTo>
                    <a:pt x="19" y="116"/>
                  </a:moveTo>
                  <a:cubicBezTo>
                    <a:pt x="19" y="18"/>
                    <a:pt x="19" y="18"/>
                    <a:pt x="19" y="18"/>
                  </a:cubicBezTo>
                  <a:cubicBezTo>
                    <a:pt x="155" y="18"/>
                    <a:pt x="155" y="18"/>
                    <a:pt x="155" y="18"/>
                  </a:cubicBezTo>
                  <a:cubicBezTo>
                    <a:pt x="155" y="116"/>
                    <a:pt x="155" y="116"/>
                    <a:pt x="155" y="116"/>
                  </a:cubicBezTo>
                  <a:lnTo>
                    <a:pt x="19" y="116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75" name="Freeform 120"/>
            <p:cNvSpPr>
              <a:spLocks noEditPoints="1"/>
            </p:cNvSpPr>
            <p:nvPr/>
          </p:nvSpPr>
          <p:spPr bwMode="auto">
            <a:xfrm>
              <a:off x="2038855" y="4101379"/>
              <a:ext cx="582613" cy="777875"/>
            </a:xfrm>
            <a:custGeom>
              <a:avLst/>
              <a:gdLst>
                <a:gd name="T0" fmla="*/ 147 w 155"/>
                <a:gd name="T1" fmla="*/ 0 h 207"/>
                <a:gd name="T2" fmla="*/ 8 w 155"/>
                <a:gd name="T3" fmla="*/ 0 h 207"/>
                <a:gd name="T4" fmla="*/ 0 w 155"/>
                <a:gd name="T5" fmla="*/ 7 h 207"/>
                <a:gd name="T6" fmla="*/ 0 w 155"/>
                <a:gd name="T7" fmla="*/ 29 h 207"/>
                <a:gd name="T8" fmla="*/ 64 w 155"/>
                <a:gd name="T9" fmla="*/ 29 h 207"/>
                <a:gd name="T10" fmla="*/ 75 w 155"/>
                <a:gd name="T11" fmla="*/ 40 h 207"/>
                <a:gd name="T12" fmla="*/ 75 w 155"/>
                <a:gd name="T13" fmla="*/ 162 h 207"/>
                <a:gd name="T14" fmla="*/ 64 w 155"/>
                <a:gd name="T15" fmla="*/ 173 h 207"/>
                <a:gd name="T16" fmla="*/ 7 w 155"/>
                <a:gd name="T17" fmla="*/ 173 h 207"/>
                <a:gd name="T18" fmla="*/ 7 w 155"/>
                <a:gd name="T19" fmla="*/ 186 h 207"/>
                <a:gd name="T20" fmla="*/ 35 w 155"/>
                <a:gd name="T21" fmla="*/ 186 h 207"/>
                <a:gd name="T22" fmla="*/ 48 w 155"/>
                <a:gd name="T23" fmla="*/ 199 h 207"/>
                <a:gd name="T24" fmla="*/ 48 w 155"/>
                <a:gd name="T25" fmla="*/ 207 h 207"/>
                <a:gd name="T26" fmla="*/ 147 w 155"/>
                <a:gd name="T27" fmla="*/ 207 h 207"/>
                <a:gd name="T28" fmla="*/ 155 w 155"/>
                <a:gd name="T29" fmla="*/ 200 h 207"/>
                <a:gd name="T30" fmla="*/ 155 w 155"/>
                <a:gd name="T31" fmla="*/ 7 h 207"/>
                <a:gd name="T32" fmla="*/ 147 w 155"/>
                <a:gd name="T33" fmla="*/ 0 h 207"/>
                <a:gd name="T34" fmla="*/ 100 w 155"/>
                <a:gd name="T35" fmla="*/ 114 h 207"/>
                <a:gd name="T36" fmla="*/ 89 w 155"/>
                <a:gd name="T37" fmla="*/ 103 h 207"/>
                <a:gd name="T38" fmla="*/ 100 w 155"/>
                <a:gd name="T39" fmla="*/ 93 h 207"/>
                <a:gd name="T40" fmla="*/ 111 w 155"/>
                <a:gd name="T41" fmla="*/ 103 h 207"/>
                <a:gd name="T42" fmla="*/ 100 w 155"/>
                <a:gd name="T43" fmla="*/ 114 h 207"/>
                <a:gd name="T44" fmla="*/ 132 w 155"/>
                <a:gd name="T45" fmla="*/ 114 h 207"/>
                <a:gd name="T46" fmla="*/ 121 w 155"/>
                <a:gd name="T47" fmla="*/ 103 h 207"/>
                <a:gd name="T48" fmla="*/ 132 w 155"/>
                <a:gd name="T49" fmla="*/ 93 h 207"/>
                <a:gd name="T50" fmla="*/ 143 w 155"/>
                <a:gd name="T51" fmla="*/ 103 h 207"/>
                <a:gd name="T52" fmla="*/ 132 w 155"/>
                <a:gd name="T53" fmla="*/ 114 h 207"/>
                <a:gd name="T54" fmla="*/ 143 w 155"/>
                <a:gd name="T55" fmla="*/ 75 h 207"/>
                <a:gd name="T56" fmla="*/ 138 w 155"/>
                <a:gd name="T57" fmla="*/ 80 h 207"/>
                <a:gd name="T58" fmla="*/ 84 w 155"/>
                <a:gd name="T59" fmla="*/ 80 h 207"/>
                <a:gd name="T60" fmla="*/ 84 w 155"/>
                <a:gd name="T61" fmla="*/ 34 h 207"/>
                <a:gd name="T62" fmla="*/ 138 w 155"/>
                <a:gd name="T63" fmla="*/ 34 h 207"/>
                <a:gd name="T64" fmla="*/ 143 w 155"/>
                <a:gd name="T65" fmla="*/ 39 h 207"/>
                <a:gd name="T66" fmla="*/ 143 w 155"/>
                <a:gd name="T67" fmla="*/ 75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155" h="207">
                  <a:moveTo>
                    <a:pt x="147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7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64" y="29"/>
                    <a:pt x="64" y="29"/>
                    <a:pt x="64" y="29"/>
                  </a:cubicBezTo>
                  <a:cubicBezTo>
                    <a:pt x="70" y="29"/>
                    <a:pt x="75" y="34"/>
                    <a:pt x="75" y="40"/>
                  </a:cubicBezTo>
                  <a:cubicBezTo>
                    <a:pt x="75" y="162"/>
                    <a:pt x="75" y="162"/>
                    <a:pt x="75" y="162"/>
                  </a:cubicBezTo>
                  <a:cubicBezTo>
                    <a:pt x="75" y="168"/>
                    <a:pt x="70" y="173"/>
                    <a:pt x="64" y="173"/>
                  </a:cubicBezTo>
                  <a:cubicBezTo>
                    <a:pt x="7" y="173"/>
                    <a:pt x="7" y="173"/>
                    <a:pt x="7" y="173"/>
                  </a:cubicBezTo>
                  <a:cubicBezTo>
                    <a:pt x="7" y="186"/>
                    <a:pt x="7" y="186"/>
                    <a:pt x="7" y="186"/>
                  </a:cubicBezTo>
                  <a:cubicBezTo>
                    <a:pt x="35" y="186"/>
                    <a:pt x="35" y="186"/>
                    <a:pt x="35" y="186"/>
                  </a:cubicBezTo>
                  <a:cubicBezTo>
                    <a:pt x="42" y="186"/>
                    <a:pt x="48" y="192"/>
                    <a:pt x="48" y="199"/>
                  </a:cubicBezTo>
                  <a:cubicBezTo>
                    <a:pt x="48" y="207"/>
                    <a:pt x="48" y="207"/>
                    <a:pt x="48" y="207"/>
                  </a:cubicBezTo>
                  <a:cubicBezTo>
                    <a:pt x="147" y="207"/>
                    <a:pt x="147" y="207"/>
                    <a:pt x="147" y="207"/>
                  </a:cubicBezTo>
                  <a:cubicBezTo>
                    <a:pt x="151" y="207"/>
                    <a:pt x="155" y="204"/>
                    <a:pt x="155" y="200"/>
                  </a:cubicBezTo>
                  <a:cubicBezTo>
                    <a:pt x="155" y="7"/>
                    <a:pt x="155" y="7"/>
                    <a:pt x="155" y="7"/>
                  </a:cubicBezTo>
                  <a:cubicBezTo>
                    <a:pt x="155" y="3"/>
                    <a:pt x="151" y="0"/>
                    <a:pt x="147" y="0"/>
                  </a:cubicBezTo>
                  <a:close/>
                  <a:moveTo>
                    <a:pt x="100" y="114"/>
                  </a:moveTo>
                  <a:cubicBezTo>
                    <a:pt x="94" y="114"/>
                    <a:pt x="89" y="109"/>
                    <a:pt x="89" y="103"/>
                  </a:cubicBezTo>
                  <a:cubicBezTo>
                    <a:pt x="89" y="98"/>
                    <a:pt x="94" y="93"/>
                    <a:pt x="100" y="93"/>
                  </a:cubicBezTo>
                  <a:cubicBezTo>
                    <a:pt x="106" y="93"/>
                    <a:pt x="111" y="98"/>
                    <a:pt x="111" y="103"/>
                  </a:cubicBezTo>
                  <a:cubicBezTo>
                    <a:pt x="111" y="109"/>
                    <a:pt x="106" y="114"/>
                    <a:pt x="100" y="114"/>
                  </a:cubicBezTo>
                  <a:close/>
                  <a:moveTo>
                    <a:pt x="132" y="114"/>
                  </a:moveTo>
                  <a:cubicBezTo>
                    <a:pt x="126" y="114"/>
                    <a:pt x="121" y="109"/>
                    <a:pt x="121" y="103"/>
                  </a:cubicBezTo>
                  <a:cubicBezTo>
                    <a:pt x="121" y="98"/>
                    <a:pt x="126" y="93"/>
                    <a:pt x="132" y="93"/>
                  </a:cubicBezTo>
                  <a:cubicBezTo>
                    <a:pt x="138" y="93"/>
                    <a:pt x="143" y="98"/>
                    <a:pt x="143" y="103"/>
                  </a:cubicBezTo>
                  <a:cubicBezTo>
                    <a:pt x="143" y="109"/>
                    <a:pt x="138" y="114"/>
                    <a:pt x="132" y="114"/>
                  </a:cubicBezTo>
                  <a:close/>
                  <a:moveTo>
                    <a:pt x="143" y="75"/>
                  </a:moveTo>
                  <a:cubicBezTo>
                    <a:pt x="143" y="78"/>
                    <a:pt x="140" y="80"/>
                    <a:pt x="138" y="80"/>
                  </a:cubicBezTo>
                  <a:cubicBezTo>
                    <a:pt x="84" y="80"/>
                    <a:pt x="84" y="80"/>
                    <a:pt x="84" y="80"/>
                  </a:cubicBezTo>
                  <a:cubicBezTo>
                    <a:pt x="84" y="34"/>
                    <a:pt x="84" y="34"/>
                    <a:pt x="84" y="34"/>
                  </a:cubicBezTo>
                  <a:cubicBezTo>
                    <a:pt x="138" y="34"/>
                    <a:pt x="138" y="34"/>
                    <a:pt x="138" y="34"/>
                  </a:cubicBezTo>
                  <a:cubicBezTo>
                    <a:pt x="140" y="34"/>
                    <a:pt x="143" y="37"/>
                    <a:pt x="143" y="39"/>
                  </a:cubicBezTo>
                  <a:lnTo>
                    <a:pt x="143" y="75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sp>
        <p:nvSpPr>
          <p:cNvPr id="62" name="Freeform 121"/>
          <p:cNvSpPr>
            <a:spLocks noEditPoints="1"/>
          </p:cNvSpPr>
          <p:nvPr/>
        </p:nvSpPr>
        <p:spPr bwMode="auto">
          <a:xfrm>
            <a:off x="7404087" y="3041245"/>
            <a:ext cx="445602" cy="301535"/>
          </a:xfrm>
          <a:custGeom>
            <a:avLst/>
            <a:gdLst>
              <a:gd name="T0" fmla="*/ 8 w 225"/>
              <a:gd name="T1" fmla="*/ 0 h 152"/>
              <a:gd name="T2" fmla="*/ 0 w 225"/>
              <a:gd name="T3" fmla="*/ 145 h 152"/>
              <a:gd name="T4" fmla="*/ 217 w 225"/>
              <a:gd name="T5" fmla="*/ 152 h 152"/>
              <a:gd name="T6" fmla="*/ 225 w 225"/>
              <a:gd name="T7" fmla="*/ 8 h 152"/>
              <a:gd name="T8" fmla="*/ 206 w 225"/>
              <a:gd name="T9" fmla="*/ 18 h 152"/>
              <a:gd name="T10" fmla="*/ 193 w 225"/>
              <a:gd name="T11" fmla="*/ 48 h 152"/>
              <a:gd name="T12" fmla="*/ 191 w 225"/>
              <a:gd name="T13" fmla="*/ 35 h 152"/>
              <a:gd name="T14" fmla="*/ 174 w 225"/>
              <a:gd name="T15" fmla="*/ 38 h 152"/>
              <a:gd name="T16" fmla="*/ 169 w 225"/>
              <a:gd name="T17" fmla="*/ 48 h 152"/>
              <a:gd name="T18" fmla="*/ 166 w 225"/>
              <a:gd name="T19" fmla="*/ 35 h 152"/>
              <a:gd name="T20" fmla="*/ 149 w 225"/>
              <a:gd name="T21" fmla="*/ 38 h 152"/>
              <a:gd name="T22" fmla="*/ 95 w 225"/>
              <a:gd name="T23" fmla="*/ 48 h 152"/>
              <a:gd name="T24" fmla="*/ 93 w 225"/>
              <a:gd name="T25" fmla="*/ 35 h 152"/>
              <a:gd name="T26" fmla="*/ 76 w 225"/>
              <a:gd name="T27" fmla="*/ 38 h 152"/>
              <a:gd name="T28" fmla="*/ 57 w 225"/>
              <a:gd name="T29" fmla="*/ 48 h 152"/>
              <a:gd name="T30" fmla="*/ 55 w 225"/>
              <a:gd name="T31" fmla="*/ 35 h 152"/>
              <a:gd name="T32" fmla="*/ 37 w 225"/>
              <a:gd name="T33" fmla="*/ 38 h 152"/>
              <a:gd name="T34" fmla="*/ 19 w 225"/>
              <a:gd name="T35" fmla="*/ 48 h 152"/>
              <a:gd name="T36" fmla="*/ 206 w 225"/>
              <a:gd name="T37" fmla="*/ 18 h 152"/>
              <a:gd name="T38" fmla="*/ 176 w 225"/>
              <a:gd name="T39" fmla="*/ 79 h 152"/>
              <a:gd name="T40" fmla="*/ 174 w 225"/>
              <a:gd name="T41" fmla="*/ 92 h 152"/>
              <a:gd name="T42" fmla="*/ 155 w 225"/>
              <a:gd name="T43" fmla="*/ 82 h 152"/>
              <a:gd name="T44" fmla="*/ 138 w 225"/>
              <a:gd name="T45" fmla="*/ 79 h 152"/>
              <a:gd name="T46" fmla="*/ 135 w 225"/>
              <a:gd name="T47" fmla="*/ 92 h 152"/>
              <a:gd name="T48" fmla="*/ 122 w 225"/>
              <a:gd name="T49" fmla="*/ 82 h 152"/>
              <a:gd name="T50" fmla="*/ 105 w 225"/>
              <a:gd name="T51" fmla="*/ 79 h 152"/>
              <a:gd name="T52" fmla="*/ 103 w 225"/>
              <a:gd name="T53" fmla="*/ 92 h 152"/>
              <a:gd name="T54" fmla="*/ 77 w 225"/>
              <a:gd name="T55" fmla="*/ 82 h 152"/>
              <a:gd name="T56" fmla="*/ 60 w 225"/>
              <a:gd name="T57" fmla="*/ 79 h 152"/>
              <a:gd name="T58" fmla="*/ 57 w 225"/>
              <a:gd name="T59" fmla="*/ 92 h 152"/>
              <a:gd name="T60" fmla="*/ 19 w 225"/>
              <a:gd name="T61" fmla="*/ 61 h 152"/>
              <a:gd name="T62" fmla="*/ 37 w 225"/>
              <a:gd name="T63" fmla="*/ 72 h 152"/>
              <a:gd name="T64" fmla="*/ 55 w 225"/>
              <a:gd name="T65" fmla="*/ 74 h 152"/>
              <a:gd name="T66" fmla="*/ 57 w 225"/>
              <a:gd name="T67" fmla="*/ 61 h 152"/>
              <a:gd name="T68" fmla="*/ 76 w 225"/>
              <a:gd name="T69" fmla="*/ 72 h 152"/>
              <a:gd name="T70" fmla="*/ 93 w 225"/>
              <a:gd name="T71" fmla="*/ 74 h 152"/>
              <a:gd name="T72" fmla="*/ 95 w 225"/>
              <a:gd name="T73" fmla="*/ 61 h 152"/>
              <a:gd name="T74" fmla="*/ 149 w 225"/>
              <a:gd name="T75" fmla="*/ 72 h 152"/>
              <a:gd name="T76" fmla="*/ 166 w 225"/>
              <a:gd name="T77" fmla="*/ 74 h 152"/>
              <a:gd name="T78" fmla="*/ 169 w 225"/>
              <a:gd name="T79" fmla="*/ 61 h 152"/>
              <a:gd name="T80" fmla="*/ 174 w 225"/>
              <a:gd name="T81" fmla="*/ 72 h 152"/>
              <a:gd name="T82" fmla="*/ 191 w 225"/>
              <a:gd name="T83" fmla="*/ 74 h 152"/>
              <a:gd name="T84" fmla="*/ 193 w 225"/>
              <a:gd name="T85" fmla="*/ 61 h 152"/>
              <a:gd name="T86" fmla="*/ 206 w 225"/>
              <a:gd name="T87" fmla="*/ 92 h 152"/>
              <a:gd name="T88" fmla="*/ 193 w 225"/>
              <a:gd name="T89" fmla="*/ 82 h 152"/>
              <a:gd name="T90" fmla="*/ 19 w 225"/>
              <a:gd name="T91" fmla="*/ 134 h 152"/>
              <a:gd name="T92" fmla="*/ 57 w 225"/>
              <a:gd name="T93" fmla="*/ 105 h 152"/>
              <a:gd name="T94" fmla="*/ 60 w 225"/>
              <a:gd name="T95" fmla="*/ 118 h 152"/>
              <a:gd name="T96" fmla="*/ 77 w 225"/>
              <a:gd name="T97" fmla="*/ 115 h 152"/>
              <a:gd name="T98" fmla="*/ 103 w 225"/>
              <a:gd name="T99" fmla="*/ 105 h 152"/>
              <a:gd name="T100" fmla="*/ 105 w 225"/>
              <a:gd name="T101" fmla="*/ 118 h 152"/>
              <a:gd name="T102" fmla="*/ 122 w 225"/>
              <a:gd name="T103" fmla="*/ 115 h 152"/>
              <a:gd name="T104" fmla="*/ 135 w 225"/>
              <a:gd name="T105" fmla="*/ 105 h 152"/>
              <a:gd name="T106" fmla="*/ 138 w 225"/>
              <a:gd name="T107" fmla="*/ 118 h 152"/>
              <a:gd name="T108" fmla="*/ 155 w 225"/>
              <a:gd name="T109" fmla="*/ 115 h 152"/>
              <a:gd name="T110" fmla="*/ 174 w 225"/>
              <a:gd name="T111" fmla="*/ 105 h 152"/>
              <a:gd name="T112" fmla="*/ 176 w 225"/>
              <a:gd name="T113" fmla="*/ 118 h 152"/>
              <a:gd name="T114" fmla="*/ 193 w 225"/>
              <a:gd name="T115" fmla="*/ 115 h 152"/>
              <a:gd name="T116" fmla="*/ 206 w 225"/>
              <a:gd name="T117" fmla="*/ 105 h 152"/>
              <a:gd name="T118" fmla="*/ 19 w 225"/>
              <a:gd name="T119" fmla="*/ 134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225" h="152">
                <a:moveTo>
                  <a:pt x="217" y="0"/>
                </a:moveTo>
                <a:cubicBezTo>
                  <a:pt x="8" y="0"/>
                  <a:pt x="8" y="0"/>
                  <a:pt x="8" y="0"/>
                </a:cubicBezTo>
                <a:cubicBezTo>
                  <a:pt x="4" y="0"/>
                  <a:pt x="0" y="4"/>
                  <a:pt x="0" y="8"/>
                </a:cubicBezTo>
                <a:cubicBezTo>
                  <a:pt x="0" y="145"/>
                  <a:pt x="0" y="145"/>
                  <a:pt x="0" y="145"/>
                </a:cubicBezTo>
                <a:cubicBezTo>
                  <a:pt x="0" y="149"/>
                  <a:pt x="4" y="152"/>
                  <a:pt x="8" y="152"/>
                </a:cubicBezTo>
                <a:cubicBezTo>
                  <a:pt x="217" y="152"/>
                  <a:pt x="217" y="152"/>
                  <a:pt x="217" y="152"/>
                </a:cubicBezTo>
                <a:cubicBezTo>
                  <a:pt x="221" y="152"/>
                  <a:pt x="225" y="149"/>
                  <a:pt x="225" y="145"/>
                </a:cubicBezTo>
                <a:cubicBezTo>
                  <a:pt x="225" y="8"/>
                  <a:pt x="225" y="8"/>
                  <a:pt x="225" y="8"/>
                </a:cubicBezTo>
                <a:cubicBezTo>
                  <a:pt x="225" y="4"/>
                  <a:pt x="221" y="0"/>
                  <a:pt x="217" y="0"/>
                </a:cubicBezTo>
                <a:close/>
                <a:moveTo>
                  <a:pt x="206" y="18"/>
                </a:moveTo>
                <a:cubicBezTo>
                  <a:pt x="206" y="48"/>
                  <a:pt x="206" y="48"/>
                  <a:pt x="206" y="48"/>
                </a:cubicBezTo>
                <a:cubicBezTo>
                  <a:pt x="193" y="48"/>
                  <a:pt x="193" y="48"/>
                  <a:pt x="193" y="48"/>
                </a:cubicBezTo>
                <a:cubicBezTo>
                  <a:pt x="193" y="38"/>
                  <a:pt x="193" y="38"/>
                  <a:pt x="193" y="38"/>
                </a:cubicBezTo>
                <a:cubicBezTo>
                  <a:pt x="193" y="37"/>
                  <a:pt x="192" y="35"/>
                  <a:pt x="191" y="35"/>
                </a:cubicBezTo>
                <a:cubicBezTo>
                  <a:pt x="176" y="35"/>
                  <a:pt x="176" y="35"/>
                  <a:pt x="176" y="35"/>
                </a:cubicBezTo>
                <a:cubicBezTo>
                  <a:pt x="175" y="35"/>
                  <a:pt x="174" y="37"/>
                  <a:pt x="174" y="38"/>
                </a:cubicBezTo>
                <a:cubicBezTo>
                  <a:pt x="174" y="48"/>
                  <a:pt x="174" y="48"/>
                  <a:pt x="174" y="48"/>
                </a:cubicBezTo>
                <a:cubicBezTo>
                  <a:pt x="169" y="48"/>
                  <a:pt x="169" y="48"/>
                  <a:pt x="169" y="48"/>
                </a:cubicBezTo>
                <a:cubicBezTo>
                  <a:pt x="169" y="38"/>
                  <a:pt x="169" y="38"/>
                  <a:pt x="169" y="38"/>
                </a:cubicBezTo>
                <a:cubicBezTo>
                  <a:pt x="169" y="37"/>
                  <a:pt x="168" y="35"/>
                  <a:pt x="166" y="35"/>
                </a:cubicBezTo>
                <a:cubicBezTo>
                  <a:pt x="152" y="35"/>
                  <a:pt x="152" y="35"/>
                  <a:pt x="152" y="35"/>
                </a:cubicBezTo>
                <a:cubicBezTo>
                  <a:pt x="150" y="35"/>
                  <a:pt x="149" y="37"/>
                  <a:pt x="149" y="38"/>
                </a:cubicBezTo>
                <a:cubicBezTo>
                  <a:pt x="149" y="48"/>
                  <a:pt x="149" y="48"/>
                  <a:pt x="149" y="48"/>
                </a:cubicBezTo>
                <a:cubicBezTo>
                  <a:pt x="95" y="48"/>
                  <a:pt x="95" y="48"/>
                  <a:pt x="95" y="48"/>
                </a:cubicBezTo>
                <a:cubicBezTo>
                  <a:pt x="95" y="38"/>
                  <a:pt x="95" y="38"/>
                  <a:pt x="95" y="38"/>
                </a:cubicBezTo>
                <a:cubicBezTo>
                  <a:pt x="95" y="37"/>
                  <a:pt x="94" y="35"/>
                  <a:pt x="93" y="35"/>
                </a:cubicBezTo>
                <a:cubicBezTo>
                  <a:pt x="78" y="35"/>
                  <a:pt x="78" y="35"/>
                  <a:pt x="78" y="35"/>
                </a:cubicBezTo>
                <a:cubicBezTo>
                  <a:pt x="77" y="35"/>
                  <a:pt x="76" y="37"/>
                  <a:pt x="76" y="38"/>
                </a:cubicBezTo>
                <a:cubicBezTo>
                  <a:pt x="76" y="48"/>
                  <a:pt x="76" y="48"/>
                  <a:pt x="76" y="48"/>
                </a:cubicBezTo>
                <a:cubicBezTo>
                  <a:pt x="57" y="48"/>
                  <a:pt x="57" y="48"/>
                  <a:pt x="57" y="48"/>
                </a:cubicBezTo>
                <a:cubicBezTo>
                  <a:pt x="57" y="38"/>
                  <a:pt x="57" y="38"/>
                  <a:pt x="57" y="38"/>
                </a:cubicBezTo>
                <a:cubicBezTo>
                  <a:pt x="57" y="37"/>
                  <a:pt x="56" y="35"/>
                  <a:pt x="55" y="35"/>
                </a:cubicBezTo>
                <a:cubicBezTo>
                  <a:pt x="40" y="35"/>
                  <a:pt x="40" y="35"/>
                  <a:pt x="40" y="35"/>
                </a:cubicBezTo>
                <a:cubicBezTo>
                  <a:pt x="39" y="35"/>
                  <a:pt x="37" y="37"/>
                  <a:pt x="37" y="38"/>
                </a:cubicBezTo>
                <a:cubicBezTo>
                  <a:pt x="37" y="48"/>
                  <a:pt x="37" y="48"/>
                  <a:pt x="37" y="48"/>
                </a:cubicBezTo>
                <a:cubicBezTo>
                  <a:pt x="19" y="48"/>
                  <a:pt x="19" y="48"/>
                  <a:pt x="19" y="48"/>
                </a:cubicBezTo>
                <a:cubicBezTo>
                  <a:pt x="19" y="18"/>
                  <a:pt x="19" y="18"/>
                  <a:pt x="19" y="18"/>
                </a:cubicBezTo>
                <a:lnTo>
                  <a:pt x="206" y="18"/>
                </a:lnTo>
                <a:close/>
                <a:moveTo>
                  <a:pt x="191" y="79"/>
                </a:moveTo>
                <a:cubicBezTo>
                  <a:pt x="176" y="79"/>
                  <a:pt x="176" y="79"/>
                  <a:pt x="176" y="79"/>
                </a:cubicBezTo>
                <a:cubicBezTo>
                  <a:pt x="175" y="79"/>
                  <a:pt x="174" y="80"/>
                  <a:pt x="174" y="82"/>
                </a:cubicBezTo>
                <a:cubicBezTo>
                  <a:pt x="174" y="92"/>
                  <a:pt x="174" y="92"/>
                  <a:pt x="174" y="92"/>
                </a:cubicBezTo>
                <a:cubicBezTo>
                  <a:pt x="155" y="92"/>
                  <a:pt x="155" y="92"/>
                  <a:pt x="155" y="92"/>
                </a:cubicBezTo>
                <a:cubicBezTo>
                  <a:pt x="155" y="82"/>
                  <a:pt x="155" y="82"/>
                  <a:pt x="155" y="82"/>
                </a:cubicBezTo>
                <a:cubicBezTo>
                  <a:pt x="155" y="80"/>
                  <a:pt x="154" y="79"/>
                  <a:pt x="153" y="79"/>
                </a:cubicBezTo>
                <a:cubicBezTo>
                  <a:pt x="138" y="79"/>
                  <a:pt x="138" y="79"/>
                  <a:pt x="138" y="79"/>
                </a:cubicBezTo>
                <a:cubicBezTo>
                  <a:pt x="137" y="79"/>
                  <a:pt x="135" y="80"/>
                  <a:pt x="135" y="82"/>
                </a:cubicBezTo>
                <a:cubicBezTo>
                  <a:pt x="135" y="92"/>
                  <a:pt x="135" y="92"/>
                  <a:pt x="135" y="92"/>
                </a:cubicBezTo>
                <a:cubicBezTo>
                  <a:pt x="122" y="92"/>
                  <a:pt x="122" y="92"/>
                  <a:pt x="122" y="92"/>
                </a:cubicBezTo>
                <a:cubicBezTo>
                  <a:pt x="122" y="82"/>
                  <a:pt x="122" y="82"/>
                  <a:pt x="122" y="82"/>
                </a:cubicBezTo>
                <a:cubicBezTo>
                  <a:pt x="122" y="80"/>
                  <a:pt x="121" y="79"/>
                  <a:pt x="120" y="79"/>
                </a:cubicBezTo>
                <a:cubicBezTo>
                  <a:pt x="105" y="79"/>
                  <a:pt x="105" y="79"/>
                  <a:pt x="105" y="79"/>
                </a:cubicBezTo>
                <a:cubicBezTo>
                  <a:pt x="104" y="79"/>
                  <a:pt x="103" y="80"/>
                  <a:pt x="103" y="82"/>
                </a:cubicBezTo>
                <a:cubicBezTo>
                  <a:pt x="103" y="92"/>
                  <a:pt x="103" y="92"/>
                  <a:pt x="103" y="92"/>
                </a:cubicBezTo>
                <a:cubicBezTo>
                  <a:pt x="77" y="92"/>
                  <a:pt x="77" y="92"/>
                  <a:pt x="77" y="92"/>
                </a:cubicBezTo>
                <a:cubicBezTo>
                  <a:pt x="77" y="82"/>
                  <a:pt x="77" y="82"/>
                  <a:pt x="77" y="82"/>
                </a:cubicBezTo>
                <a:cubicBezTo>
                  <a:pt x="77" y="80"/>
                  <a:pt x="76" y="79"/>
                  <a:pt x="74" y="79"/>
                </a:cubicBezTo>
                <a:cubicBezTo>
                  <a:pt x="60" y="79"/>
                  <a:pt x="60" y="79"/>
                  <a:pt x="60" y="79"/>
                </a:cubicBezTo>
                <a:cubicBezTo>
                  <a:pt x="58" y="79"/>
                  <a:pt x="57" y="80"/>
                  <a:pt x="57" y="82"/>
                </a:cubicBezTo>
                <a:cubicBezTo>
                  <a:pt x="57" y="92"/>
                  <a:pt x="57" y="92"/>
                  <a:pt x="57" y="92"/>
                </a:cubicBezTo>
                <a:cubicBezTo>
                  <a:pt x="19" y="92"/>
                  <a:pt x="19" y="92"/>
                  <a:pt x="19" y="92"/>
                </a:cubicBezTo>
                <a:cubicBezTo>
                  <a:pt x="19" y="61"/>
                  <a:pt x="19" y="61"/>
                  <a:pt x="19" y="61"/>
                </a:cubicBezTo>
                <a:cubicBezTo>
                  <a:pt x="37" y="61"/>
                  <a:pt x="37" y="61"/>
                  <a:pt x="37" y="61"/>
                </a:cubicBezTo>
                <a:cubicBezTo>
                  <a:pt x="37" y="72"/>
                  <a:pt x="37" y="72"/>
                  <a:pt x="37" y="72"/>
                </a:cubicBezTo>
                <a:cubicBezTo>
                  <a:pt x="37" y="73"/>
                  <a:pt x="39" y="74"/>
                  <a:pt x="40" y="74"/>
                </a:cubicBezTo>
                <a:cubicBezTo>
                  <a:pt x="55" y="74"/>
                  <a:pt x="55" y="74"/>
                  <a:pt x="55" y="74"/>
                </a:cubicBezTo>
                <a:cubicBezTo>
                  <a:pt x="56" y="74"/>
                  <a:pt x="57" y="73"/>
                  <a:pt x="57" y="72"/>
                </a:cubicBezTo>
                <a:cubicBezTo>
                  <a:pt x="57" y="61"/>
                  <a:pt x="57" y="61"/>
                  <a:pt x="57" y="61"/>
                </a:cubicBezTo>
                <a:cubicBezTo>
                  <a:pt x="76" y="61"/>
                  <a:pt x="76" y="61"/>
                  <a:pt x="76" y="61"/>
                </a:cubicBezTo>
                <a:cubicBezTo>
                  <a:pt x="76" y="72"/>
                  <a:pt x="76" y="72"/>
                  <a:pt x="76" y="72"/>
                </a:cubicBezTo>
                <a:cubicBezTo>
                  <a:pt x="76" y="73"/>
                  <a:pt x="77" y="74"/>
                  <a:pt x="78" y="74"/>
                </a:cubicBezTo>
                <a:cubicBezTo>
                  <a:pt x="93" y="74"/>
                  <a:pt x="93" y="74"/>
                  <a:pt x="93" y="74"/>
                </a:cubicBezTo>
                <a:cubicBezTo>
                  <a:pt x="94" y="74"/>
                  <a:pt x="95" y="73"/>
                  <a:pt x="95" y="72"/>
                </a:cubicBezTo>
                <a:cubicBezTo>
                  <a:pt x="95" y="61"/>
                  <a:pt x="95" y="61"/>
                  <a:pt x="95" y="61"/>
                </a:cubicBezTo>
                <a:cubicBezTo>
                  <a:pt x="149" y="61"/>
                  <a:pt x="149" y="61"/>
                  <a:pt x="149" y="61"/>
                </a:cubicBezTo>
                <a:cubicBezTo>
                  <a:pt x="149" y="72"/>
                  <a:pt x="149" y="72"/>
                  <a:pt x="149" y="72"/>
                </a:cubicBezTo>
                <a:cubicBezTo>
                  <a:pt x="149" y="73"/>
                  <a:pt x="150" y="74"/>
                  <a:pt x="152" y="74"/>
                </a:cubicBezTo>
                <a:cubicBezTo>
                  <a:pt x="166" y="74"/>
                  <a:pt x="166" y="74"/>
                  <a:pt x="166" y="74"/>
                </a:cubicBezTo>
                <a:cubicBezTo>
                  <a:pt x="168" y="74"/>
                  <a:pt x="169" y="73"/>
                  <a:pt x="169" y="72"/>
                </a:cubicBezTo>
                <a:cubicBezTo>
                  <a:pt x="169" y="61"/>
                  <a:pt x="169" y="61"/>
                  <a:pt x="169" y="61"/>
                </a:cubicBezTo>
                <a:cubicBezTo>
                  <a:pt x="174" y="61"/>
                  <a:pt x="174" y="61"/>
                  <a:pt x="174" y="61"/>
                </a:cubicBezTo>
                <a:cubicBezTo>
                  <a:pt x="174" y="72"/>
                  <a:pt x="174" y="72"/>
                  <a:pt x="174" y="72"/>
                </a:cubicBezTo>
                <a:cubicBezTo>
                  <a:pt x="174" y="73"/>
                  <a:pt x="175" y="74"/>
                  <a:pt x="176" y="74"/>
                </a:cubicBezTo>
                <a:cubicBezTo>
                  <a:pt x="191" y="74"/>
                  <a:pt x="191" y="74"/>
                  <a:pt x="191" y="74"/>
                </a:cubicBezTo>
                <a:cubicBezTo>
                  <a:pt x="192" y="74"/>
                  <a:pt x="193" y="73"/>
                  <a:pt x="193" y="72"/>
                </a:cubicBezTo>
                <a:cubicBezTo>
                  <a:pt x="193" y="61"/>
                  <a:pt x="193" y="61"/>
                  <a:pt x="193" y="61"/>
                </a:cubicBezTo>
                <a:cubicBezTo>
                  <a:pt x="206" y="61"/>
                  <a:pt x="206" y="61"/>
                  <a:pt x="206" y="61"/>
                </a:cubicBezTo>
                <a:cubicBezTo>
                  <a:pt x="206" y="92"/>
                  <a:pt x="206" y="92"/>
                  <a:pt x="206" y="92"/>
                </a:cubicBezTo>
                <a:cubicBezTo>
                  <a:pt x="193" y="92"/>
                  <a:pt x="193" y="92"/>
                  <a:pt x="193" y="92"/>
                </a:cubicBezTo>
                <a:cubicBezTo>
                  <a:pt x="193" y="82"/>
                  <a:pt x="193" y="82"/>
                  <a:pt x="193" y="82"/>
                </a:cubicBezTo>
                <a:cubicBezTo>
                  <a:pt x="193" y="80"/>
                  <a:pt x="192" y="79"/>
                  <a:pt x="191" y="79"/>
                </a:cubicBezTo>
                <a:close/>
                <a:moveTo>
                  <a:pt x="19" y="134"/>
                </a:moveTo>
                <a:cubicBezTo>
                  <a:pt x="19" y="105"/>
                  <a:pt x="19" y="105"/>
                  <a:pt x="19" y="105"/>
                </a:cubicBezTo>
                <a:cubicBezTo>
                  <a:pt x="57" y="105"/>
                  <a:pt x="57" y="105"/>
                  <a:pt x="57" y="105"/>
                </a:cubicBezTo>
                <a:cubicBezTo>
                  <a:pt x="57" y="115"/>
                  <a:pt x="57" y="115"/>
                  <a:pt x="57" y="115"/>
                </a:cubicBezTo>
                <a:cubicBezTo>
                  <a:pt x="57" y="117"/>
                  <a:pt x="58" y="118"/>
                  <a:pt x="60" y="118"/>
                </a:cubicBezTo>
                <a:cubicBezTo>
                  <a:pt x="74" y="118"/>
                  <a:pt x="74" y="118"/>
                  <a:pt x="74" y="118"/>
                </a:cubicBezTo>
                <a:cubicBezTo>
                  <a:pt x="76" y="118"/>
                  <a:pt x="77" y="117"/>
                  <a:pt x="77" y="115"/>
                </a:cubicBezTo>
                <a:cubicBezTo>
                  <a:pt x="77" y="105"/>
                  <a:pt x="77" y="105"/>
                  <a:pt x="77" y="105"/>
                </a:cubicBezTo>
                <a:cubicBezTo>
                  <a:pt x="103" y="105"/>
                  <a:pt x="103" y="105"/>
                  <a:pt x="103" y="105"/>
                </a:cubicBezTo>
                <a:cubicBezTo>
                  <a:pt x="103" y="115"/>
                  <a:pt x="103" y="115"/>
                  <a:pt x="103" y="115"/>
                </a:cubicBezTo>
                <a:cubicBezTo>
                  <a:pt x="103" y="117"/>
                  <a:pt x="104" y="118"/>
                  <a:pt x="105" y="118"/>
                </a:cubicBezTo>
                <a:cubicBezTo>
                  <a:pt x="120" y="118"/>
                  <a:pt x="120" y="118"/>
                  <a:pt x="120" y="118"/>
                </a:cubicBezTo>
                <a:cubicBezTo>
                  <a:pt x="121" y="118"/>
                  <a:pt x="122" y="117"/>
                  <a:pt x="122" y="115"/>
                </a:cubicBezTo>
                <a:cubicBezTo>
                  <a:pt x="122" y="105"/>
                  <a:pt x="122" y="105"/>
                  <a:pt x="122" y="105"/>
                </a:cubicBezTo>
                <a:cubicBezTo>
                  <a:pt x="135" y="105"/>
                  <a:pt x="135" y="105"/>
                  <a:pt x="135" y="105"/>
                </a:cubicBezTo>
                <a:cubicBezTo>
                  <a:pt x="135" y="115"/>
                  <a:pt x="135" y="115"/>
                  <a:pt x="135" y="115"/>
                </a:cubicBezTo>
                <a:cubicBezTo>
                  <a:pt x="135" y="117"/>
                  <a:pt x="137" y="118"/>
                  <a:pt x="138" y="118"/>
                </a:cubicBezTo>
                <a:cubicBezTo>
                  <a:pt x="153" y="118"/>
                  <a:pt x="153" y="118"/>
                  <a:pt x="153" y="118"/>
                </a:cubicBezTo>
                <a:cubicBezTo>
                  <a:pt x="154" y="118"/>
                  <a:pt x="155" y="117"/>
                  <a:pt x="155" y="115"/>
                </a:cubicBezTo>
                <a:cubicBezTo>
                  <a:pt x="155" y="105"/>
                  <a:pt x="155" y="105"/>
                  <a:pt x="155" y="105"/>
                </a:cubicBezTo>
                <a:cubicBezTo>
                  <a:pt x="174" y="105"/>
                  <a:pt x="174" y="105"/>
                  <a:pt x="174" y="105"/>
                </a:cubicBezTo>
                <a:cubicBezTo>
                  <a:pt x="174" y="115"/>
                  <a:pt x="174" y="115"/>
                  <a:pt x="174" y="115"/>
                </a:cubicBezTo>
                <a:cubicBezTo>
                  <a:pt x="174" y="117"/>
                  <a:pt x="175" y="118"/>
                  <a:pt x="176" y="118"/>
                </a:cubicBezTo>
                <a:cubicBezTo>
                  <a:pt x="191" y="118"/>
                  <a:pt x="191" y="118"/>
                  <a:pt x="191" y="118"/>
                </a:cubicBezTo>
                <a:cubicBezTo>
                  <a:pt x="192" y="118"/>
                  <a:pt x="193" y="117"/>
                  <a:pt x="193" y="115"/>
                </a:cubicBezTo>
                <a:cubicBezTo>
                  <a:pt x="193" y="105"/>
                  <a:pt x="193" y="105"/>
                  <a:pt x="193" y="105"/>
                </a:cubicBezTo>
                <a:cubicBezTo>
                  <a:pt x="206" y="105"/>
                  <a:pt x="206" y="105"/>
                  <a:pt x="206" y="105"/>
                </a:cubicBezTo>
                <a:cubicBezTo>
                  <a:pt x="206" y="134"/>
                  <a:pt x="206" y="134"/>
                  <a:pt x="206" y="134"/>
                </a:cubicBezTo>
                <a:lnTo>
                  <a:pt x="19" y="134"/>
                </a:lnTo>
                <a:close/>
              </a:path>
            </a:pathLst>
          </a:custGeom>
          <a:noFill/>
          <a:ln>
            <a:solidFill>
              <a:schemeClr val="bg1"/>
            </a:solidFill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>
              <a:solidFill>
                <a:schemeClr val="bg1"/>
              </a:solidFill>
              <a:ea typeface="微软雅黑" panose="020B0503020204020204" pitchFamily="34" charset="-122"/>
            </a:endParaRPr>
          </a:p>
        </p:txBody>
      </p:sp>
      <p:grpSp>
        <p:nvGrpSpPr>
          <p:cNvPr id="63" name="组合 62"/>
          <p:cNvGrpSpPr/>
          <p:nvPr/>
        </p:nvGrpSpPr>
        <p:grpSpPr>
          <a:xfrm>
            <a:off x="6613395" y="2993502"/>
            <a:ext cx="419637" cy="416286"/>
            <a:chOff x="4848730" y="4134717"/>
            <a:chExt cx="795338" cy="788988"/>
          </a:xfrm>
          <a:noFill/>
        </p:grpSpPr>
        <p:sp>
          <p:nvSpPr>
            <p:cNvPr id="72" name="Freeform 124"/>
            <p:cNvSpPr>
              <a:spLocks noEditPoints="1"/>
            </p:cNvSpPr>
            <p:nvPr/>
          </p:nvSpPr>
          <p:spPr bwMode="auto">
            <a:xfrm>
              <a:off x="4848730" y="4134717"/>
              <a:ext cx="322263" cy="769938"/>
            </a:xfrm>
            <a:custGeom>
              <a:avLst/>
              <a:gdLst>
                <a:gd name="T0" fmla="*/ 52 w 86"/>
                <a:gd name="T1" fmla="*/ 200 h 205"/>
                <a:gd name="T2" fmla="*/ 43 w 86"/>
                <a:gd name="T3" fmla="*/ 192 h 205"/>
                <a:gd name="T4" fmla="*/ 52 w 86"/>
                <a:gd name="T5" fmla="*/ 184 h 205"/>
                <a:gd name="T6" fmla="*/ 55 w 86"/>
                <a:gd name="T7" fmla="*/ 184 h 205"/>
                <a:gd name="T8" fmla="*/ 61 w 86"/>
                <a:gd name="T9" fmla="*/ 167 h 205"/>
                <a:gd name="T10" fmla="*/ 58 w 86"/>
                <a:gd name="T11" fmla="*/ 168 h 205"/>
                <a:gd name="T12" fmla="*/ 54 w 86"/>
                <a:gd name="T13" fmla="*/ 165 h 205"/>
                <a:gd name="T14" fmla="*/ 58 w 86"/>
                <a:gd name="T15" fmla="*/ 161 h 205"/>
                <a:gd name="T16" fmla="*/ 62 w 86"/>
                <a:gd name="T17" fmla="*/ 164 h 205"/>
                <a:gd name="T18" fmla="*/ 72 w 86"/>
                <a:gd name="T19" fmla="*/ 134 h 205"/>
                <a:gd name="T20" fmla="*/ 72 w 86"/>
                <a:gd name="T21" fmla="*/ 21 h 205"/>
                <a:gd name="T22" fmla="*/ 76 w 86"/>
                <a:gd name="T23" fmla="*/ 21 h 205"/>
                <a:gd name="T24" fmla="*/ 86 w 86"/>
                <a:gd name="T25" fmla="*/ 10 h 205"/>
                <a:gd name="T26" fmla="*/ 76 w 86"/>
                <a:gd name="T27" fmla="*/ 0 h 205"/>
                <a:gd name="T28" fmla="*/ 11 w 86"/>
                <a:gd name="T29" fmla="*/ 0 h 205"/>
                <a:gd name="T30" fmla="*/ 0 w 86"/>
                <a:gd name="T31" fmla="*/ 10 h 205"/>
                <a:gd name="T32" fmla="*/ 11 w 86"/>
                <a:gd name="T33" fmla="*/ 21 h 205"/>
                <a:gd name="T34" fmla="*/ 16 w 86"/>
                <a:gd name="T35" fmla="*/ 21 h 205"/>
                <a:gd name="T36" fmla="*/ 16 w 86"/>
                <a:gd name="T37" fmla="*/ 188 h 205"/>
                <a:gd name="T38" fmla="*/ 33 w 86"/>
                <a:gd name="T39" fmla="*/ 205 h 205"/>
                <a:gd name="T40" fmla="*/ 55 w 86"/>
                <a:gd name="T41" fmla="*/ 205 h 205"/>
                <a:gd name="T42" fmla="*/ 58 w 86"/>
                <a:gd name="T43" fmla="*/ 205 h 205"/>
                <a:gd name="T44" fmla="*/ 55 w 86"/>
                <a:gd name="T45" fmla="*/ 199 h 205"/>
                <a:gd name="T46" fmla="*/ 52 w 86"/>
                <a:gd name="T47" fmla="*/ 200 h 205"/>
                <a:gd name="T48" fmla="*/ 28 w 86"/>
                <a:gd name="T49" fmla="*/ 135 h 205"/>
                <a:gd name="T50" fmla="*/ 28 w 86"/>
                <a:gd name="T51" fmla="*/ 21 h 205"/>
                <a:gd name="T52" fmla="*/ 59 w 86"/>
                <a:gd name="T53" fmla="*/ 21 h 205"/>
                <a:gd name="T54" fmla="*/ 59 w 86"/>
                <a:gd name="T55" fmla="*/ 135 h 205"/>
                <a:gd name="T56" fmla="*/ 28 w 86"/>
                <a:gd name="T57" fmla="*/ 135 h 2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86" h="205">
                  <a:moveTo>
                    <a:pt x="52" y="200"/>
                  </a:moveTo>
                  <a:cubicBezTo>
                    <a:pt x="47" y="200"/>
                    <a:pt x="43" y="196"/>
                    <a:pt x="43" y="192"/>
                  </a:cubicBezTo>
                  <a:cubicBezTo>
                    <a:pt x="43" y="187"/>
                    <a:pt x="47" y="184"/>
                    <a:pt x="52" y="184"/>
                  </a:cubicBezTo>
                  <a:cubicBezTo>
                    <a:pt x="53" y="184"/>
                    <a:pt x="54" y="184"/>
                    <a:pt x="55" y="184"/>
                  </a:cubicBezTo>
                  <a:cubicBezTo>
                    <a:pt x="61" y="167"/>
                    <a:pt x="61" y="167"/>
                    <a:pt x="61" y="167"/>
                  </a:cubicBezTo>
                  <a:cubicBezTo>
                    <a:pt x="60" y="168"/>
                    <a:pt x="59" y="168"/>
                    <a:pt x="58" y="168"/>
                  </a:cubicBezTo>
                  <a:cubicBezTo>
                    <a:pt x="55" y="168"/>
                    <a:pt x="54" y="167"/>
                    <a:pt x="54" y="165"/>
                  </a:cubicBezTo>
                  <a:cubicBezTo>
                    <a:pt x="54" y="162"/>
                    <a:pt x="55" y="161"/>
                    <a:pt x="58" y="161"/>
                  </a:cubicBezTo>
                  <a:cubicBezTo>
                    <a:pt x="60" y="161"/>
                    <a:pt x="61" y="162"/>
                    <a:pt x="62" y="164"/>
                  </a:cubicBezTo>
                  <a:cubicBezTo>
                    <a:pt x="72" y="134"/>
                    <a:pt x="72" y="134"/>
                    <a:pt x="72" y="134"/>
                  </a:cubicBezTo>
                  <a:cubicBezTo>
                    <a:pt x="72" y="21"/>
                    <a:pt x="72" y="21"/>
                    <a:pt x="72" y="21"/>
                  </a:cubicBezTo>
                  <a:cubicBezTo>
                    <a:pt x="76" y="21"/>
                    <a:pt x="76" y="21"/>
                    <a:pt x="76" y="21"/>
                  </a:cubicBezTo>
                  <a:cubicBezTo>
                    <a:pt x="82" y="21"/>
                    <a:pt x="86" y="16"/>
                    <a:pt x="86" y="10"/>
                  </a:cubicBezTo>
                  <a:cubicBezTo>
                    <a:pt x="86" y="5"/>
                    <a:pt x="82" y="0"/>
                    <a:pt x="76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0"/>
                  </a:cubicBezTo>
                  <a:cubicBezTo>
                    <a:pt x="0" y="16"/>
                    <a:pt x="5" y="21"/>
                    <a:pt x="11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188"/>
                    <a:pt x="16" y="188"/>
                    <a:pt x="16" y="188"/>
                  </a:cubicBezTo>
                  <a:cubicBezTo>
                    <a:pt x="16" y="198"/>
                    <a:pt x="23" y="205"/>
                    <a:pt x="33" y="205"/>
                  </a:cubicBezTo>
                  <a:cubicBezTo>
                    <a:pt x="55" y="205"/>
                    <a:pt x="55" y="205"/>
                    <a:pt x="55" y="205"/>
                  </a:cubicBezTo>
                  <a:cubicBezTo>
                    <a:pt x="56" y="205"/>
                    <a:pt x="57" y="205"/>
                    <a:pt x="58" y="205"/>
                  </a:cubicBezTo>
                  <a:cubicBezTo>
                    <a:pt x="57" y="203"/>
                    <a:pt x="56" y="201"/>
                    <a:pt x="55" y="199"/>
                  </a:cubicBezTo>
                  <a:cubicBezTo>
                    <a:pt x="54" y="200"/>
                    <a:pt x="53" y="200"/>
                    <a:pt x="52" y="200"/>
                  </a:cubicBezTo>
                  <a:close/>
                  <a:moveTo>
                    <a:pt x="28" y="135"/>
                  </a:moveTo>
                  <a:cubicBezTo>
                    <a:pt x="28" y="21"/>
                    <a:pt x="28" y="21"/>
                    <a:pt x="28" y="21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9" y="135"/>
                    <a:pt x="59" y="135"/>
                    <a:pt x="59" y="135"/>
                  </a:cubicBezTo>
                  <a:lnTo>
                    <a:pt x="28" y="135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73" name="Freeform 125"/>
            <p:cNvSpPr>
              <a:spLocks noEditPoints="1"/>
            </p:cNvSpPr>
            <p:nvPr/>
          </p:nvSpPr>
          <p:spPr bwMode="auto">
            <a:xfrm>
              <a:off x="5066218" y="4198217"/>
              <a:ext cx="577850" cy="725488"/>
            </a:xfrm>
            <a:custGeom>
              <a:avLst/>
              <a:gdLst>
                <a:gd name="T0" fmla="*/ 118 w 154"/>
                <a:gd name="T1" fmla="*/ 69 h 193"/>
                <a:gd name="T2" fmla="*/ 118 w 154"/>
                <a:gd name="T3" fmla="*/ 22 h 193"/>
                <a:gd name="T4" fmla="*/ 126 w 154"/>
                <a:gd name="T5" fmla="*/ 11 h 193"/>
                <a:gd name="T6" fmla="*/ 115 w 154"/>
                <a:gd name="T7" fmla="*/ 0 h 193"/>
                <a:gd name="T8" fmla="*/ 39 w 154"/>
                <a:gd name="T9" fmla="*/ 0 h 193"/>
                <a:gd name="T10" fmla="*/ 28 w 154"/>
                <a:gd name="T11" fmla="*/ 11 h 193"/>
                <a:gd name="T12" fmla="*/ 34 w 154"/>
                <a:gd name="T13" fmla="*/ 21 h 193"/>
                <a:gd name="T14" fmla="*/ 34 w 154"/>
                <a:gd name="T15" fmla="*/ 69 h 193"/>
                <a:gd name="T16" fmla="*/ 0 w 154"/>
                <a:gd name="T17" fmla="*/ 174 h 193"/>
                <a:gd name="T18" fmla="*/ 19 w 154"/>
                <a:gd name="T19" fmla="*/ 192 h 193"/>
                <a:gd name="T20" fmla="*/ 19 w 154"/>
                <a:gd name="T21" fmla="*/ 192 h 193"/>
                <a:gd name="T22" fmla="*/ 19 w 154"/>
                <a:gd name="T23" fmla="*/ 192 h 193"/>
                <a:gd name="T24" fmla="*/ 25 w 154"/>
                <a:gd name="T25" fmla="*/ 193 h 193"/>
                <a:gd name="T26" fmla="*/ 129 w 154"/>
                <a:gd name="T27" fmla="*/ 193 h 193"/>
                <a:gd name="T28" fmla="*/ 154 w 154"/>
                <a:gd name="T29" fmla="*/ 174 h 193"/>
                <a:gd name="T30" fmla="*/ 118 w 154"/>
                <a:gd name="T31" fmla="*/ 69 h 193"/>
                <a:gd name="T32" fmla="*/ 49 w 154"/>
                <a:gd name="T33" fmla="*/ 72 h 193"/>
                <a:gd name="T34" fmla="*/ 49 w 154"/>
                <a:gd name="T35" fmla="*/ 26 h 193"/>
                <a:gd name="T36" fmla="*/ 104 w 154"/>
                <a:gd name="T37" fmla="*/ 26 h 193"/>
                <a:gd name="T38" fmla="*/ 104 w 154"/>
                <a:gd name="T39" fmla="*/ 72 h 193"/>
                <a:gd name="T40" fmla="*/ 109 w 154"/>
                <a:gd name="T41" fmla="*/ 87 h 193"/>
                <a:gd name="T42" fmla="*/ 44 w 154"/>
                <a:gd name="T43" fmla="*/ 87 h 193"/>
                <a:gd name="T44" fmla="*/ 49 w 154"/>
                <a:gd name="T45" fmla="*/ 72 h 193"/>
                <a:gd name="T46" fmla="*/ 58 w 154"/>
                <a:gd name="T47" fmla="*/ 138 h 193"/>
                <a:gd name="T48" fmla="*/ 54 w 154"/>
                <a:gd name="T49" fmla="*/ 135 h 193"/>
                <a:gd name="T50" fmla="*/ 58 w 154"/>
                <a:gd name="T51" fmla="*/ 131 h 193"/>
                <a:gd name="T52" fmla="*/ 62 w 154"/>
                <a:gd name="T53" fmla="*/ 135 h 193"/>
                <a:gd name="T54" fmla="*/ 58 w 154"/>
                <a:gd name="T55" fmla="*/ 138 h 193"/>
                <a:gd name="T56" fmla="*/ 80 w 154"/>
                <a:gd name="T57" fmla="*/ 146 h 193"/>
                <a:gd name="T58" fmla="*/ 76 w 154"/>
                <a:gd name="T59" fmla="*/ 142 h 193"/>
                <a:gd name="T60" fmla="*/ 80 w 154"/>
                <a:gd name="T61" fmla="*/ 138 h 193"/>
                <a:gd name="T62" fmla="*/ 84 w 154"/>
                <a:gd name="T63" fmla="*/ 142 h 193"/>
                <a:gd name="T64" fmla="*/ 80 w 154"/>
                <a:gd name="T65" fmla="*/ 146 h 193"/>
                <a:gd name="T66" fmla="*/ 80 w 154"/>
                <a:gd name="T67" fmla="*/ 108 h 193"/>
                <a:gd name="T68" fmla="*/ 84 w 154"/>
                <a:gd name="T69" fmla="*/ 104 h 193"/>
                <a:gd name="T70" fmla="*/ 88 w 154"/>
                <a:gd name="T71" fmla="*/ 108 h 193"/>
                <a:gd name="T72" fmla="*/ 84 w 154"/>
                <a:gd name="T73" fmla="*/ 111 h 193"/>
                <a:gd name="T74" fmla="*/ 80 w 154"/>
                <a:gd name="T75" fmla="*/ 108 h 193"/>
                <a:gd name="T76" fmla="*/ 90 w 154"/>
                <a:gd name="T77" fmla="*/ 173 h 193"/>
                <a:gd name="T78" fmla="*/ 86 w 154"/>
                <a:gd name="T79" fmla="*/ 169 h 193"/>
                <a:gd name="T80" fmla="*/ 90 w 154"/>
                <a:gd name="T81" fmla="*/ 165 h 193"/>
                <a:gd name="T82" fmla="*/ 94 w 154"/>
                <a:gd name="T83" fmla="*/ 169 h 193"/>
                <a:gd name="T84" fmla="*/ 90 w 154"/>
                <a:gd name="T85" fmla="*/ 173 h 193"/>
                <a:gd name="T86" fmla="*/ 104 w 154"/>
                <a:gd name="T87" fmla="*/ 145 h 193"/>
                <a:gd name="T88" fmla="*/ 108 w 154"/>
                <a:gd name="T89" fmla="*/ 141 h 193"/>
                <a:gd name="T90" fmla="*/ 112 w 154"/>
                <a:gd name="T91" fmla="*/ 145 h 193"/>
                <a:gd name="T92" fmla="*/ 108 w 154"/>
                <a:gd name="T93" fmla="*/ 149 h 193"/>
                <a:gd name="T94" fmla="*/ 104 w 154"/>
                <a:gd name="T95" fmla="*/ 145 h 193"/>
                <a:gd name="T96" fmla="*/ 117 w 154"/>
                <a:gd name="T97" fmla="*/ 167 h 193"/>
                <a:gd name="T98" fmla="*/ 109 w 154"/>
                <a:gd name="T99" fmla="*/ 159 h 193"/>
                <a:gd name="T100" fmla="*/ 117 w 154"/>
                <a:gd name="T101" fmla="*/ 151 h 193"/>
                <a:gd name="T102" fmla="*/ 126 w 154"/>
                <a:gd name="T103" fmla="*/ 159 h 193"/>
                <a:gd name="T104" fmla="*/ 117 w 154"/>
                <a:gd name="T105" fmla="*/ 167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4" h="193">
                  <a:moveTo>
                    <a:pt x="118" y="69"/>
                  </a:moveTo>
                  <a:cubicBezTo>
                    <a:pt x="118" y="22"/>
                    <a:pt x="118" y="22"/>
                    <a:pt x="118" y="22"/>
                  </a:cubicBezTo>
                  <a:cubicBezTo>
                    <a:pt x="123" y="20"/>
                    <a:pt x="126" y="16"/>
                    <a:pt x="126" y="11"/>
                  </a:cubicBezTo>
                  <a:cubicBezTo>
                    <a:pt x="126" y="5"/>
                    <a:pt x="121" y="0"/>
                    <a:pt x="115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3" y="0"/>
                    <a:pt x="28" y="5"/>
                    <a:pt x="28" y="11"/>
                  </a:cubicBezTo>
                  <a:cubicBezTo>
                    <a:pt x="28" y="16"/>
                    <a:pt x="31" y="19"/>
                    <a:pt x="34" y="21"/>
                  </a:cubicBezTo>
                  <a:cubicBezTo>
                    <a:pt x="34" y="69"/>
                    <a:pt x="34" y="69"/>
                    <a:pt x="34" y="69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0" y="183"/>
                    <a:pt x="8" y="190"/>
                    <a:pt x="19" y="192"/>
                  </a:cubicBezTo>
                  <a:cubicBezTo>
                    <a:pt x="19" y="192"/>
                    <a:pt x="19" y="192"/>
                    <a:pt x="19" y="192"/>
                  </a:cubicBezTo>
                  <a:cubicBezTo>
                    <a:pt x="19" y="192"/>
                    <a:pt x="19" y="192"/>
                    <a:pt x="19" y="192"/>
                  </a:cubicBezTo>
                  <a:cubicBezTo>
                    <a:pt x="21" y="193"/>
                    <a:pt x="23" y="193"/>
                    <a:pt x="25" y="193"/>
                  </a:cubicBezTo>
                  <a:cubicBezTo>
                    <a:pt x="129" y="193"/>
                    <a:pt x="129" y="193"/>
                    <a:pt x="129" y="193"/>
                  </a:cubicBezTo>
                  <a:cubicBezTo>
                    <a:pt x="143" y="193"/>
                    <a:pt x="154" y="184"/>
                    <a:pt x="154" y="174"/>
                  </a:cubicBezTo>
                  <a:lnTo>
                    <a:pt x="118" y="69"/>
                  </a:lnTo>
                  <a:close/>
                  <a:moveTo>
                    <a:pt x="49" y="72"/>
                  </a:moveTo>
                  <a:cubicBezTo>
                    <a:pt x="49" y="26"/>
                    <a:pt x="49" y="26"/>
                    <a:pt x="49" y="26"/>
                  </a:cubicBezTo>
                  <a:cubicBezTo>
                    <a:pt x="104" y="26"/>
                    <a:pt x="104" y="26"/>
                    <a:pt x="104" y="26"/>
                  </a:cubicBezTo>
                  <a:cubicBezTo>
                    <a:pt x="104" y="72"/>
                    <a:pt x="104" y="72"/>
                    <a:pt x="104" y="72"/>
                  </a:cubicBezTo>
                  <a:cubicBezTo>
                    <a:pt x="109" y="87"/>
                    <a:pt x="109" y="87"/>
                    <a:pt x="109" y="87"/>
                  </a:cubicBezTo>
                  <a:cubicBezTo>
                    <a:pt x="44" y="87"/>
                    <a:pt x="44" y="87"/>
                    <a:pt x="44" y="87"/>
                  </a:cubicBezTo>
                  <a:lnTo>
                    <a:pt x="49" y="72"/>
                  </a:lnTo>
                  <a:close/>
                  <a:moveTo>
                    <a:pt x="58" y="138"/>
                  </a:moveTo>
                  <a:cubicBezTo>
                    <a:pt x="55" y="138"/>
                    <a:pt x="54" y="137"/>
                    <a:pt x="54" y="135"/>
                  </a:cubicBezTo>
                  <a:cubicBezTo>
                    <a:pt x="54" y="132"/>
                    <a:pt x="55" y="131"/>
                    <a:pt x="58" y="131"/>
                  </a:cubicBezTo>
                  <a:cubicBezTo>
                    <a:pt x="60" y="131"/>
                    <a:pt x="62" y="132"/>
                    <a:pt x="62" y="135"/>
                  </a:cubicBezTo>
                  <a:cubicBezTo>
                    <a:pt x="62" y="137"/>
                    <a:pt x="60" y="138"/>
                    <a:pt x="58" y="138"/>
                  </a:cubicBezTo>
                  <a:close/>
                  <a:moveTo>
                    <a:pt x="80" y="146"/>
                  </a:moveTo>
                  <a:cubicBezTo>
                    <a:pt x="78" y="146"/>
                    <a:pt x="76" y="144"/>
                    <a:pt x="76" y="142"/>
                  </a:cubicBezTo>
                  <a:cubicBezTo>
                    <a:pt x="76" y="140"/>
                    <a:pt x="78" y="138"/>
                    <a:pt x="80" y="138"/>
                  </a:cubicBezTo>
                  <a:cubicBezTo>
                    <a:pt x="82" y="138"/>
                    <a:pt x="84" y="140"/>
                    <a:pt x="84" y="142"/>
                  </a:cubicBezTo>
                  <a:cubicBezTo>
                    <a:pt x="84" y="144"/>
                    <a:pt x="82" y="146"/>
                    <a:pt x="80" y="146"/>
                  </a:cubicBezTo>
                  <a:close/>
                  <a:moveTo>
                    <a:pt x="80" y="108"/>
                  </a:moveTo>
                  <a:cubicBezTo>
                    <a:pt x="80" y="105"/>
                    <a:pt x="82" y="104"/>
                    <a:pt x="84" y="104"/>
                  </a:cubicBezTo>
                  <a:cubicBezTo>
                    <a:pt x="87" y="104"/>
                    <a:pt x="88" y="105"/>
                    <a:pt x="88" y="108"/>
                  </a:cubicBezTo>
                  <a:cubicBezTo>
                    <a:pt x="88" y="110"/>
                    <a:pt x="87" y="111"/>
                    <a:pt x="84" y="111"/>
                  </a:cubicBezTo>
                  <a:cubicBezTo>
                    <a:pt x="82" y="111"/>
                    <a:pt x="80" y="110"/>
                    <a:pt x="80" y="108"/>
                  </a:cubicBezTo>
                  <a:close/>
                  <a:moveTo>
                    <a:pt x="90" y="173"/>
                  </a:moveTo>
                  <a:cubicBezTo>
                    <a:pt x="88" y="173"/>
                    <a:pt x="86" y="171"/>
                    <a:pt x="86" y="169"/>
                  </a:cubicBezTo>
                  <a:cubicBezTo>
                    <a:pt x="86" y="167"/>
                    <a:pt x="88" y="165"/>
                    <a:pt x="90" y="165"/>
                  </a:cubicBezTo>
                  <a:cubicBezTo>
                    <a:pt x="92" y="165"/>
                    <a:pt x="94" y="167"/>
                    <a:pt x="94" y="169"/>
                  </a:cubicBezTo>
                  <a:cubicBezTo>
                    <a:pt x="94" y="171"/>
                    <a:pt x="92" y="173"/>
                    <a:pt x="90" y="173"/>
                  </a:cubicBezTo>
                  <a:close/>
                  <a:moveTo>
                    <a:pt x="104" y="145"/>
                  </a:moveTo>
                  <a:cubicBezTo>
                    <a:pt x="104" y="143"/>
                    <a:pt x="106" y="141"/>
                    <a:pt x="108" y="141"/>
                  </a:cubicBezTo>
                  <a:cubicBezTo>
                    <a:pt x="110" y="141"/>
                    <a:pt x="112" y="143"/>
                    <a:pt x="112" y="145"/>
                  </a:cubicBezTo>
                  <a:cubicBezTo>
                    <a:pt x="112" y="147"/>
                    <a:pt x="110" y="149"/>
                    <a:pt x="108" y="149"/>
                  </a:cubicBezTo>
                  <a:cubicBezTo>
                    <a:pt x="106" y="149"/>
                    <a:pt x="104" y="147"/>
                    <a:pt x="104" y="145"/>
                  </a:cubicBezTo>
                  <a:close/>
                  <a:moveTo>
                    <a:pt x="117" y="167"/>
                  </a:moveTo>
                  <a:cubicBezTo>
                    <a:pt x="113" y="167"/>
                    <a:pt x="109" y="164"/>
                    <a:pt x="109" y="159"/>
                  </a:cubicBezTo>
                  <a:cubicBezTo>
                    <a:pt x="109" y="155"/>
                    <a:pt x="113" y="151"/>
                    <a:pt x="117" y="151"/>
                  </a:cubicBezTo>
                  <a:cubicBezTo>
                    <a:pt x="122" y="151"/>
                    <a:pt x="126" y="155"/>
                    <a:pt x="126" y="159"/>
                  </a:cubicBezTo>
                  <a:cubicBezTo>
                    <a:pt x="126" y="164"/>
                    <a:pt x="122" y="167"/>
                    <a:pt x="117" y="167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>
            <a:off x="5723867" y="2969211"/>
            <a:ext cx="546951" cy="430525"/>
            <a:chOff x="3162805" y="4088679"/>
            <a:chExt cx="1036638" cy="815976"/>
          </a:xfrm>
          <a:noFill/>
        </p:grpSpPr>
        <p:sp>
          <p:nvSpPr>
            <p:cNvPr id="69" name="Freeform 128"/>
            <p:cNvSpPr/>
            <p:nvPr/>
          </p:nvSpPr>
          <p:spPr bwMode="auto">
            <a:xfrm>
              <a:off x="3383468" y="4499842"/>
              <a:ext cx="555625" cy="404813"/>
            </a:xfrm>
            <a:custGeom>
              <a:avLst/>
              <a:gdLst>
                <a:gd name="T0" fmla="*/ 0 w 148"/>
                <a:gd name="T1" fmla="*/ 0 h 108"/>
                <a:gd name="T2" fmla="*/ 0 w 148"/>
                <a:gd name="T3" fmla="*/ 81 h 108"/>
                <a:gd name="T4" fmla="*/ 74 w 148"/>
                <a:gd name="T5" fmla="*/ 108 h 108"/>
                <a:gd name="T6" fmla="*/ 148 w 148"/>
                <a:gd name="T7" fmla="*/ 81 h 108"/>
                <a:gd name="T8" fmla="*/ 148 w 148"/>
                <a:gd name="T9" fmla="*/ 5 h 108"/>
                <a:gd name="T10" fmla="*/ 79 w 148"/>
                <a:gd name="T11" fmla="*/ 39 h 108"/>
                <a:gd name="T12" fmla="*/ 0 w 148"/>
                <a:gd name="T13" fmla="*/ 0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8" h="108">
                  <a:moveTo>
                    <a:pt x="0" y="0"/>
                  </a:moveTo>
                  <a:cubicBezTo>
                    <a:pt x="0" y="81"/>
                    <a:pt x="0" y="81"/>
                    <a:pt x="0" y="81"/>
                  </a:cubicBezTo>
                  <a:cubicBezTo>
                    <a:pt x="17" y="97"/>
                    <a:pt x="44" y="108"/>
                    <a:pt x="74" y="108"/>
                  </a:cubicBezTo>
                  <a:cubicBezTo>
                    <a:pt x="104" y="108"/>
                    <a:pt x="131" y="97"/>
                    <a:pt x="148" y="81"/>
                  </a:cubicBezTo>
                  <a:cubicBezTo>
                    <a:pt x="148" y="5"/>
                    <a:pt x="148" y="5"/>
                    <a:pt x="148" y="5"/>
                  </a:cubicBezTo>
                  <a:cubicBezTo>
                    <a:pt x="79" y="39"/>
                    <a:pt x="79" y="39"/>
                    <a:pt x="79" y="39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70" name="Freeform 129"/>
            <p:cNvSpPr/>
            <p:nvPr/>
          </p:nvSpPr>
          <p:spPr bwMode="auto">
            <a:xfrm>
              <a:off x="3162805" y="4088679"/>
              <a:ext cx="1036638" cy="519113"/>
            </a:xfrm>
            <a:custGeom>
              <a:avLst/>
              <a:gdLst>
                <a:gd name="T0" fmla="*/ 653 w 653"/>
                <a:gd name="T1" fmla="*/ 164 h 327"/>
                <a:gd name="T2" fmla="*/ 326 w 653"/>
                <a:gd name="T3" fmla="*/ 0 h 327"/>
                <a:gd name="T4" fmla="*/ 0 w 653"/>
                <a:gd name="T5" fmla="*/ 164 h 327"/>
                <a:gd name="T6" fmla="*/ 326 w 653"/>
                <a:gd name="T7" fmla="*/ 327 h 327"/>
                <a:gd name="T8" fmla="*/ 653 w 653"/>
                <a:gd name="T9" fmla="*/ 164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3" h="327">
                  <a:moveTo>
                    <a:pt x="653" y="164"/>
                  </a:moveTo>
                  <a:lnTo>
                    <a:pt x="326" y="0"/>
                  </a:lnTo>
                  <a:lnTo>
                    <a:pt x="0" y="164"/>
                  </a:lnTo>
                  <a:lnTo>
                    <a:pt x="326" y="327"/>
                  </a:lnTo>
                  <a:lnTo>
                    <a:pt x="653" y="164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71" name="Freeform 130"/>
            <p:cNvSpPr/>
            <p:nvPr/>
          </p:nvSpPr>
          <p:spPr bwMode="auto">
            <a:xfrm>
              <a:off x="4007355" y="4423642"/>
              <a:ext cx="115888" cy="350838"/>
            </a:xfrm>
            <a:custGeom>
              <a:avLst/>
              <a:gdLst>
                <a:gd name="T0" fmla="*/ 24 w 31"/>
                <a:gd name="T1" fmla="*/ 49 h 93"/>
                <a:gd name="T2" fmla="*/ 24 w 31"/>
                <a:gd name="T3" fmla="*/ 0 h 93"/>
                <a:gd name="T4" fmla="*/ 8 w 31"/>
                <a:gd name="T5" fmla="*/ 7 h 93"/>
                <a:gd name="T6" fmla="*/ 8 w 31"/>
                <a:gd name="T7" fmla="*/ 49 h 93"/>
                <a:gd name="T8" fmla="*/ 0 w 31"/>
                <a:gd name="T9" fmla="*/ 63 h 93"/>
                <a:gd name="T10" fmla="*/ 16 w 31"/>
                <a:gd name="T11" fmla="*/ 93 h 93"/>
                <a:gd name="T12" fmla="*/ 31 w 31"/>
                <a:gd name="T13" fmla="*/ 63 h 93"/>
                <a:gd name="T14" fmla="*/ 24 w 31"/>
                <a:gd name="T15" fmla="*/ 49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1" h="93">
                  <a:moveTo>
                    <a:pt x="24" y="49"/>
                  </a:moveTo>
                  <a:cubicBezTo>
                    <a:pt x="24" y="0"/>
                    <a:pt x="24" y="0"/>
                    <a:pt x="24" y="0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3" y="52"/>
                    <a:pt x="0" y="57"/>
                    <a:pt x="0" y="63"/>
                  </a:cubicBezTo>
                  <a:cubicBezTo>
                    <a:pt x="0" y="72"/>
                    <a:pt x="7" y="93"/>
                    <a:pt x="16" y="93"/>
                  </a:cubicBezTo>
                  <a:cubicBezTo>
                    <a:pt x="24" y="93"/>
                    <a:pt x="31" y="72"/>
                    <a:pt x="31" y="63"/>
                  </a:cubicBezTo>
                  <a:cubicBezTo>
                    <a:pt x="31" y="57"/>
                    <a:pt x="28" y="52"/>
                    <a:pt x="24" y="49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6625121" y="1277265"/>
            <a:ext cx="443927" cy="515960"/>
            <a:chOff x="4870955" y="881929"/>
            <a:chExt cx="841375" cy="977900"/>
          </a:xfrm>
          <a:noFill/>
        </p:grpSpPr>
        <p:sp>
          <p:nvSpPr>
            <p:cNvPr id="66" name="Freeform 133"/>
            <p:cNvSpPr/>
            <p:nvPr/>
          </p:nvSpPr>
          <p:spPr bwMode="auto">
            <a:xfrm>
              <a:off x="4964618" y="1736004"/>
              <a:ext cx="150813" cy="123825"/>
            </a:xfrm>
            <a:custGeom>
              <a:avLst/>
              <a:gdLst>
                <a:gd name="T0" fmla="*/ 32 w 40"/>
                <a:gd name="T1" fmla="*/ 23 h 33"/>
                <a:gd name="T2" fmla="*/ 28 w 40"/>
                <a:gd name="T3" fmla="*/ 23 h 33"/>
                <a:gd name="T4" fmla="*/ 28 w 40"/>
                <a:gd name="T5" fmla="*/ 0 h 33"/>
                <a:gd name="T6" fmla="*/ 22 w 40"/>
                <a:gd name="T7" fmla="*/ 0 h 33"/>
                <a:gd name="T8" fmla="*/ 22 w 40"/>
                <a:gd name="T9" fmla="*/ 23 h 33"/>
                <a:gd name="T10" fmla="*/ 18 w 40"/>
                <a:gd name="T11" fmla="*/ 23 h 33"/>
                <a:gd name="T12" fmla="*/ 18 w 40"/>
                <a:gd name="T13" fmla="*/ 0 h 33"/>
                <a:gd name="T14" fmla="*/ 11 w 40"/>
                <a:gd name="T15" fmla="*/ 0 h 33"/>
                <a:gd name="T16" fmla="*/ 11 w 40"/>
                <a:gd name="T17" fmla="*/ 23 h 33"/>
                <a:gd name="T18" fmla="*/ 7 w 40"/>
                <a:gd name="T19" fmla="*/ 23 h 33"/>
                <a:gd name="T20" fmla="*/ 7 w 40"/>
                <a:gd name="T21" fmla="*/ 0 h 33"/>
                <a:gd name="T22" fmla="*/ 0 w 40"/>
                <a:gd name="T23" fmla="*/ 0 h 33"/>
                <a:gd name="T24" fmla="*/ 0 w 40"/>
                <a:gd name="T25" fmla="*/ 27 h 33"/>
                <a:gd name="T26" fmla="*/ 7 w 40"/>
                <a:gd name="T27" fmla="*/ 33 h 33"/>
                <a:gd name="T28" fmla="*/ 33 w 40"/>
                <a:gd name="T29" fmla="*/ 33 h 33"/>
                <a:gd name="T30" fmla="*/ 40 w 40"/>
                <a:gd name="T31" fmla="*/ 27 h 33"/>
                <a:gd name="T32" fmla="*/ 40 w 40"/>
                <a:gd name="T33" fmla="*/ 0 h 33"/>
                <a:gd name="T34" fmla="*/ 32 w 40"/>
                <a:gd name="T35" fmla="*/ 0 h 33"/>
                <a:gd name="T36" fmla="*/ 32 w 40"/>
                <a:gd name="T37" fmla="*/ 2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" h="33">
                  <a:moveTo>
                    <a:pt x="32" y="23"/>
                  </a:moveTo>
                  <a:cubicBezTo>
                    <a:pt x="28" y="23"/>
                    <a:pt x="28" y="23"/>
                    <a:pt x="28" y="23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30"/>
                    <a:pt x="3" y="33"/>
                    <a:pt x="7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7" y="33"/>
                    <a:pt x="40" y="30"/>
                    <a:pt x="40" y="27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2" y="0"/>
                    <a:pt x="32" y="0"/>
                    <a:pt x="32" y="0"/>
                  </a:cubicBezTo>
                  <a:lnTo>
                    <a:pt x="32" y="23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67" name="Freeform 134"/>
            <p:cNvSpPr/>
            <p:nvPr/>
          </p:nvSpPr>
          <p:spPr bwMode="auto">
            <a:xfrm>
              <a:off x="5448805" y="1736004"/>
              <a:ext cx="147638" cy="123825"/>
            </a:xfrm>
            <a:custGeom>
              <a:avLst/>
              <a:gdLst>
                <a:gd name="T0" fmla="*/ 32 w 39"/>
                <a:gd name="T1" fmla="*/ 23 h 33"/>
                <a:gd name="T2" fmla="*/ 28 w 39"/>
                <a:gd name="T3" fmla="*/ 23 h 33"/>
                <a:gd name="T4" fmla="*/ 28 w 39"/>
                <a:gd name="T5" fmla="*/ 0 h 33"/>
                <a:gd name="T6" fmla="*/ 22 w 39"/>
                <a:gd name="T7" fmla="*/ 0 h 33"/>
                <a:gd name="T8" fmla="*/ 22 w 39"/>
                <a:gd name="T9" fmla="*/ 23 h 33"/>
                <a:gd name="T10" fmla="*/ 18 w 39"/>
                <a:gd name="T11" fmla="*/ 23 h 33"/>
                <a:gd name="T12" fmla="*/ 18 w 39"/>
                <a:gd name="T13" fmla="*/ 0 h 33"/>
                <a:gd name="T14" fmla="*/ 11 w 39"/>
                <a:gd name="T15" fmla="*/ 0 h 33"/>
                <a:gd name="T16" fmla="*/ 11 w 39"/>
                <a:gd name="T17" fmla="*/ 23 h 33"/>
                <a:gd name="T18" fmla="*/ 7 w 39"/>
                <a:gd name="T19" fmla="*/ 23 h 33"/>
                <a:gd name="T20" fmla="*/ 7 w 39"/>
                <a:gd name="T21" fmla="*/ 0 h 33"/>
                <a:gd name="T22" fmla="*/ 0 w 39"/>
                <a:gd name="T23" fmla="*/ 0 h 33"/>
                <a:gd name="T24" fmla="*/ 0 w 39"/>
                <a:gd name="T25" fmla="*/ 27 h 33"/>
                <a:gd name="T26" fmla="*/ 7 w 39"/>
                <a:gd name="T27" fmla="*/ 33 h 33"/>
                <a:gd name="T28" fmla="*/ 33 w 39"/>
                <a:gd name="T29" fmla="*/ 33 h 33"/>
                <a:gd name="T30" fmla="*/ 39 w 39"/>
                <a:gd name="T31" fmla="*/ 27 h 33"/>
                <a:gd name="T32" fmla="*/ 39 w 39"/>
                <a:gd name="T33" fmla="*/ 0 h 33"/>
                <a:gd name="T34" fmla="*/ 32 w 39"/>
                <a:gd name="T35" fmla="*/ 0 h 33"/>
                <a:gd name="T36" fmla="*/ 32 w 39"/>
                <a:gd name="T37" fmla="*/ 2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9" h="33">
                  <a:moveTo>
                    <a:pt x="32" y="23"/>
                  </a:moveTo>
                  <a:cubicBezTo>
                    <a:pt x="28" y="23"/>
                    <a:pt x="28" y="23"/>
                    <a:pt x="28" y="23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22" y="23"/>
                    <a:pt x="22" y="23"/>
                    <a:pt x="22" y="23"/>
                  </a:cubicBezTo>
                  <a:cubicBezTo>
                    <a:pt x="18" y="23"/>
                    <a:pt x="18" y="23"/>
                    <a:pt x="18" y="23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23"/>
                    <a:pt x="11" y="23"/>
                    <a:pt x="11" y="23"/>
                  </a:cubicBezTo>
                  <a:cubicBezTo>
                    <a:pt x="7" y="23"/>
                    <a:pt x="7" y="23"/>
                    <a:pt x="7" y="23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30"/>
                    <a:pt x="3" y="33"/>
                    <a:pt x="7" y="33"/>
                  </a:cubicBezTo>
                  <a:cubicBezTo>
                    <a:pt x="33" y="33"/>
                    <a:pt x="33" y="33"/>
                    <a:pt x="33" y="33"/>
                  </a:cubicBezTo>
                  <a:cubicBezTo>
                    <a:pt x="37" y="33"/>
                    <a:pt x="39" y="30"/>
                    <a:pt x="39" y="27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2" y="0"/>
                    <a:pt x="32" y="0"/>
                    <a:pt x="32" y="0"/>
                  </a:cubicBezTo>
                  <a:lnTo>
                    <a:pt x="32" y="23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68" name="Freeform 135"/>
            <p:cNvSpPr>
              <a:spLocks noEditPoints="1"/>
            </p:cNvSpPr>
            <p:nvPr/>
          </p:nvSpPr>
          <p:spPr bwMode="auto">
            <a:xfrm>
              <a:off x="4870955" y="881929"/>
              <a:ext cx="841375" cy="842963"/>
            </a:xfrm>
            <a:custGeom>
              <a:avLst/>
              <a:gdLst>
                <a:gd name="T0" fmla="*/ 202 w 224"/>
                <a:gd name="T1" fmla="*/ 83 h 224"/>
                <a:gd name="T2" fmla="*/ 200 w 224"/>
                <a:gd name="T3" fmla="*/ 94 h 224"/>
                <a:gd name="T4" fmla="*/ 193 w 224"/>
                <a:gd name="T5" fmla="*/ 67 h 224"/>
                <a:gd name="T6" fmla="*/ 111 w 224"/>
                <a:gd name="T7" fmla="*/ 0 h 224"/>
                <a:gd name="T8" fmla="*/ 29 w 224"/>
                <a:gd name="T9" fmla="*/ 67 h 224"/>
                <a:gd name="T10" fmla="*/ 24 w 224"/>
                <a:gd name="T11" fmla="*/ 93 h 224"/>
                <a:gd name="T12" fmla="*/ 22 w 224"/>
                <a:gd name="T13" fmla="*/ 82 h 224"/>
                <a:gd name="T14" fmla="*/ 0 w 224"/>
                <a:gd name="T15" fmla="*/ 84 h 224"/>
                <a:gd name="T16" fmla="*/ 2 w 224"/>
                <a:gd name="T17" fmla="*/ 124 h 224"/>
                <a:gd name="T18" fmla="*/ 24 w 224"/>
                <a:gd name="T19" fmla="*/ 122 h 224"/>
                <a:gd name="T20" fmla="*/ 29 w 224"/>
                <a:gd name="T21" fmla="*/ 104 h 224"/>
                <a:gd name="T22" fmla="*/ 24 w 224"/>
                <a:gd name="T23" fmla="*/ 147 h 224"/>
                <a:gd name="T24" fmla="*/ 11 w 224"/>
                <a:gd name="T25" fmla="*/ 204 h 224"/>
                <a:gd name="T26" fmla="*/ 3 w 224"/>
                <a:gd name="T27" fmla="*/ 224 h 224"/>
                <a:gd name="T28" fmla="*/ 217 w 224"/>
                <a:gd name="T29" fmla="*/ 216 h 224"/>
                <a:gd name="T30" fmla="*/ 211 w 224"/>
                <a:gd name="T31" fmla="*/ 165 h 224"/>
                <a:gd name="T32" fmla="*/ 193 w 224"/>
                <a:gd name="T33" fmla="*/ 147 h 224"/>
                <a:gd name="T34" fmla="*/ 200 w 224"/>
                <a:gd name="T35" fmla="*/ 105 h 224"/>
                <a:gd name="T36" fmla="*/ 202 w 224"/>
                <a:gd name="T37" fmla="*/ 125 h 224"/>
                <a:gd name="T38" fmla="*/ 224 w 224"/>
                <a:gd name="T39" fmla="*/ 123 h 224"/>
                <a:gd name="T40" fmla="*/ 222 w 224"/>
                <a:gd name="T41" fmla="*/ 83 h 224"/>
                <a:gd name="T42" fmla="*/ 188 w 224"/>
                <a:gd name="T43" fmla="*/ 44 h 224"/>
                <a:gd name="T44" fmla="*/ 34 w 224"/>
                <a:gd name="T45" fmla="*/ 61 h 224"/>
                <a:gd name="T46" fmla="*/ 177 w 224"/>
                <a:gd name="T47" fmla="*/ 83 h 224"/>
                <a:gd name="T48" fmla="*/ 45 w 224"/>
                <a:gd name="T49" fmla="*/ 141 h 224"/>
                <a:gd name="T50" fmla="*/ 177 w 224"/>
                <a:gd name="T51" fmla="*/ 83 h 224"/>
                <a:gd name="T52" fmla="*/ 27 w 224"/>
                <a:gd name="T53" fmla="*/ 181 h 224"/>
                <a:gd name="T54" fmla="*/ 64 w 224"/>
                <a:gd name="T55" fmla="*/ 181 h 224"/>
                <a:gd name="T56" fmla="*/ 151 w 224"/>
                <a:gd name="T57" fmla="*/ 203 h 224"/>
                <a:gd name="T58" fmla="*/ 68 w 224"/>
                <a:gd name="T59" fmla="*/ 199 h 224"/>
                <a:gd name="T60" fmla="*/ 146 w 224"/>
                <a:gd name="T61" fmla="*/ 193 h 224"/>
                <a:gd name="T62" fmla="*/ 151 w 224"/>
                <a:gd name="T63" fmla="*/ 203 h 224"/>
                <a:gd name="T64" fmla="*/ 74 w 224"/>
                <a:gd name="T65" fmla="*/ 185 h 224"/>
                <a:gd name="T66" fmla="*/ 74 w 224"/>
                <a:gd name="T67" fmla="*/ 173 h 224"/>
                <a:gd name="T68" fmla="*/ 152 w 224"/>
                <a:gd name="T69" fmla="*/ 179 h 224"/>
                <a:gd name="T70" fmla="*/ 146 w 224"/>
                <a:gd name="T71" fmla="*/ 164 h 224"/>
                <a:gd name="T72" fmla="*/ 68 w 224"/>
                <a:gd name="T73" fmla="*/ 158 h 224"/>
                <a:gd name="T74" fmla="*/ 152 w 224"/>
                <a:gd name="T75" fmla="*/ 157 h 224"/>
                <a:gd name="T76" fmla="*/ 146 w 224"/>
                <a:gd name="T77" fmla="*/ 164 h 224"/>
                <a:gd name="T78" fmla="*/ 155 w 224"/>
                <a:gd name="T79" fmla="*/ 181 h 224"/>
                <a:gd name="T80" fmla="*/ 193 w 224"/>
                <a:gd name="T81" fmla="*/ 18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24" h="224">
                  <a:moveTo>
                    <a:pt x="222" y="83"/>
                  </a:moveTo>
                  <a:cubicBezTo>
                    <a:pt x="202" y="83"/>
                    <a:pt x="202" y="83"/>
                    <a:pt x="202" y="83"/>
                  </a:cubicBezTo>
                  <a:cubicBezTo>
                    <a:pt x="201" y="83"/>
                    <a:pt x="200" y="84"/>
                    <a:pt x="200" y="85"/>
                  </a:cubicBezTo>
                  <a:cubicBezTo>
                    <a:pt x="200" y="94"/>
                    <a:pt x="200" y="94"/>
                    <a:pt x="200" y="94"/>
                  </a:cubicBezTo>
                  <a:cubicBezTo>
                    <a:pt x="193" y="94"/>
                    <a:pt x="193" y="94"/>
                    <a:pt x="193" y="94"/>
                  </a:cubicBezTo>
                  <a:cubicBezTo>
                    <a:pt x="193" y="67"/>
                    <a:pt x="193" y="67"/>
                    <a:pt x="193" y="67"/>
                  </a:cubicBezTo>
                  <a:cubicBezTo>
                    <a:pt x="193" y="38"/>
                    <a:pt x="193" y="38"/>
                    <a:pt x="193" y="38"/>
                  </a:cubicBezTo>
                  <a:cubicBezTo>
                    <a:pt x="193" y="17"/>
                    <a:pt x="157" y="0"/>
                    <a:pt x="111" y="0"/>
                  </a:cubicBezTo>
                  <a:cubicBezTo>
                    <a:pt x="65" y="0"/>
                    <a:pt x="29" y="17"/>
                    <a:pt x="29" y="38"/>
                  </a:cubicBezTo>
                  <a:cubicBezTo>
                    <a:pt x="29" y="67"/>
                    <a:pt x="29" y="67"/>
                    <a:pt x="29" y="67"/>
                  </a:cubicBezTo>
                  <a:cubicBezTo>
                    <a:pt x="29" y="93"/>
                    <a:pt x="29" y="93"/>
                    <a:pt x="29" y="93"/>
                  </a:cubicBezTo>
                  <a:cubicBezTo>
                    <a:pt x="24" y="93"/>
                    <a:pt x="24" y="93"/>
                    <a:pt x="24" y="93"/>
                  </a:cubicBezTo>
                  <a:cubicBezTo>
                    <a:pt x="24" y="84"/>
                    <a:pt x="24" y="84"/>
                    <a:pt x="24" y="84"/>
                  </a:cubicBezTo>
                  <a:cubicBezTo>
                    <a:pt x="24" y="83"/>
                    <a:pt x="23" y="82"/>
                    <a:pt x="22" y="82"/>
                  </a:cubicBezTo>
                  <a:cubicBezTo>
                    <a:pt x="2" y="82"/>
                    <a:pt x="2" y="82"/>
                    <a:pt x="2" y="82"/>
                  </a:cubicBezTo>
                  <a:cubicBezTo>
                    <a:pt x="1" y="82"/>
                    <a:pt x="0" y="83"/>
                    <a:pt x="0" y="84"/>
                  </a:cubicBezTo>
                  <a:cubicBezTo>
                    <a:pt x="0" y="122"/>
                    <a:pt x="0" y="122"/>
                    <a:pt x="0" y="122"/>
                  </a:cubicBezTo>
                  <a:cubicBezTo>
                    <a:pt x="0" y="123"/>
                    <a:pt x="1" y="124"/>
                    <a:pt x="2" y="124"/>
                  </a:cubicBezTo>
                  <a:cubicBezTo>
                    <a:pt x="22" y="124"/>
                    <a:pt x="22" y="124"/>
                    <a:pt x="22" y="124"/>
                  </a:cubicBezTo>
                  <a:cubicBezTo>
                    <a:pt x="23" y="124"/>
                    <a:pt x="24" y="123"/>
                    <a:pt x="24" y="122"/>
                  </a:cubicBezTo>
                  <a:cubicBezTo>
                    <a:pt x="24" y="104"/>
                    <a:pt x="24" y="104"/>
                    <a:pt x="24" y="104"/>
                  </a:cubicBezTo>
                  <a:cubicBezTo>
                    <a:pt x="29" y="104"/>
                    <a:pt x="29" y="104"/>
                    <a:pt x="29" y="104"/>
                  </a:cubicBezTo>
                  <a:cubicBezTo>
                    <a:pt x="29" y="147"/>
                    <a:pt x="29" y="147"/>
                    <a:pt x="29" y="147"/>
                  </a:cubicBezTo>
                  <a:cubicBezTo>
                    <a:pt x="24" y="147"/>
                    <a:pt x="24" y="147"/>
                    <a:pt x="24" y="147"/>
                  </a:cubicBezTo>
                  <a:cubicBezTo>
                    <a:pt x="17" y="147"/>
                    <a:pt x="11" y="155"/>
                    <a:pt x="11" y="165"/>
                  </a:cubicBezTo>
                  <a:cubicBezTo>
                    <a:pt x="11" y="204"/>
                    <a:pt x="11" y="204"/>
                    <a:pt x="11" y="204"/>
                  </a:cubicBezTo>
                  <a:cubicBezTo>
                    <a:pt x="7" y="205"/>
                    <a:pt x="3" y="210"/>
                    <a:pt x="3" y="216"/>
                  </a:cubicBezTo>
                  <a:cubicBezTo>
                    <a:pt x="3" y="224"/>
                    <a:pt x="3" y="224"/>
                    <a:pt x="3" y="224"/>
                  </a:cubicBezTo>
                  <a:cubicBezTo>
                    <a:pt x="217" y="224"/>
                    <a:pt x="217" y="224"/>
                    <a:pt x="217" y="224"/>
                  </a:cubicBezTo>
                  <a:cubicBezTo>
                    <a:pt x="217" y="216"/>
                    <a:pt x="217" y="216"/>
                    <a:pt x="217" y="216"/>
                  </a:cubicBezTo>
                  <a:cubicBezTo>
                    <a:pt x="217" y="211"/>
                    <a:pt x="214" y="207"/>
                    <a:pt x="211" y="205"/>
                  </a:cubicBezTo>
                  <a:cubicBezTo>
                    <a:pt x="211" y="165"/>
                    <a:pt x="211" y="165"/>
                    <a:pt x="211" y="165"/>
                  </a:cubicBezTo>
                  <a:cubicBezTo>
                    <a:pt x="211" y="155"/>
                    <a:pt x="205" y="147"/>
                    <a:pt x="198" y="147"/>
                  </a:cubicBezTo>
                  <a:cubicBezTo>
                    <a:pt x="193" y="147"/>
                    <a:pt x="193" y="147"/>
                    <a:pt x="193" y="147"/>
                  </a:cubicBezTo>
                  <a:cubicBezTo>
                    <a:pt x="193" y="105"/>
                    <a:pt x="193" y="105"/>
                    <a:pt x="193" y="105"/>
                  </a:cubicBezTo>
                  <a:cubicBezTo>
                    <a:pt x="200" y="105"/>
                    <a:pt x="200" y="105"/>
                    <a:pt x="200" y="105"/>
                  </a:cubicBezTo>
                  <a:cubicBezTo>
                    <a:pt x="200" y="123"/>
                    <a:pt x="200" y="123"/>
                    <a:pt x="200" y="123"/>
                  </a:cubicBezTo>
                  <a:cubicBezTo>
                    <a:pt x="200" y="125"/>
                    <a:pt x="201" y="125"/>
                    <a:pt x="202" y="125"/>
                  </a:cubicBezTo>
                  <a:cubicBezTo>
                    <a:pt x="222" y="125"/>
                    <a:pt x="222" y="125"/>
                    <a:pt x="222" y="125"/>
                  </a:cubicBezTo>
                  <a:cubicBezTo>
                    <a:pt x="223" y="125"/>
                    <a:pt x="224" y="125"/>
                    <a:pt x="224" y="123"/>
                  </a:cubicBezTo>
                  <a:cubicBezTo>
                    <a:pt x="224" y="85"/>
                    <a:pt x="224" y="85"/>
                    <a:pt x="224" y="85"/>
                  </a:cubicBezTo>
                  <a:cubicBezTo>
                    <a:pt x="224" y="84"/>
                    <a:pt x="223" y="83"/>
                    <a:pt x="222" y="83"/>
                  </a:cubicBezTo>
                  <a:close/>
                  <a:moveTo>
                    <a:pt x="34" y="44"/>
                  </a:moveTo>
                  <a:cubicBezTo>
                    <a:pt x="188" y="44"/>
                    <a:pt x="188" y="44"/>
                    <a:pt x="188" y="44"/>
                  </a:cubicBezTo>
                  <a:cubicBezTo>
                    <a:pt x="188" y="61"/>
                    <a:pt x="188" y="61"/>
                    <a:pt x="188" y="61"/>
                  </a:cubicBezTo>
                  <a:cubicBezTo>
                    <a:pt x="34" y="61"/>
                    <a:pt x="34" y="61"/>
                    <a:pt x="34" y="61"/>
                  </a:cubicBezTo>
                  <a:lnTo>
                    <a:pt x="34" y="44"/>
                  </a:lnTo>
                  <a:close/>
                  <a:moveTo>
                    <a:pt x="177" y="83"/>
                  </a:moveTo>
                  <a:cubicBezTo>
                    <a:pt x="177" y="141"/>
                    <a:pt x="177" y="141"/>
                    <a:pt x="177" y="141"/>
                  </a:cubicBezTo>
                  <a:cubicBezTo>
                    <a:pt x="45" y="141"/>
                    <a:pt x="45" y="141"/>
                    <a:pt x="45" y="141"/>
                  </a:cubicBezTo>
                  <a:cubicBezTo>
                    <a:pt x="45" y="83"/>
                    <a:pt x="45" y="83"/>
                    <a:pt x="45" y="83"/>
                  </a:cubicBezTo>
                  <a:lnTo>
                    <a:pt x="177" y="83"/>
                  </a:lnTo>
                  <a:close/>
                  <a:moveTo>
                    <a:pt x="45" y="200"/>
                  </a:moveTo>
                  <a:cubicBezTo>
                    <a:pt x="34" y="200"/>
                    <a:pt x="27" y="192"/>
                    <a:pt x="27" y="181"/>
                  </a:cubicBezTo>
                  <a:cubicBezTo>
                    <a:pt x="27" y="170"/>
                    <a:pt x="34" y="162"/>
                    <a:pt x="45" y="162"/>
                  </a:cubicBezTo>
                  <a:cubicBezTo>
                    <a:pt x="57" y="162"/>
                    <a:pt x="64" y="170"/>
                    <a:pt x="64" y="181"/>
                  </a:cubicBezTo>
                  <a:cubicBezTo>
                    <a:pt x="64" y="192"/>
                    <a:pt x="57" y="200"/>
                    <a:pt x="45" y="200"/>
                  </a:cubicBezTo>
                  <a:close/>
                  <a:moveTo>
                    <a:pt x="151" y="203"/>
                  </a:moveTo>
                  <a:cubicBezTo>
                    <a:pt x="69" y="203"/>
                    <a:pt x="69" y="203"/>
                    <a:pt x="69" y="203"/>
                  </a:cubicBezTo>
                  <a:cubicBezTo>
                    <a:pt x="68" y="202"/>
                    <a:pt x="68" y="201"/>
                    <a:pt x="68" y="199"/>
                  </a:cubicBezTo>
                  <a:cubicBezTo>
                    <a:pt x="68" y="196"/>
                    <a:pt x="71" y="193"/>
                    <a:pt x="74" y="193"/>
                  </a:cubicBezTo>
                  <a:cubicBezTo>
                    <a:pt x="146" y="193"/>
                    <a:pt x="146" y="193"/>
                    <a:pt x="146" y="193"/>
                  </a:cubicBezTo>
                  <a:cubicBezTo>
                    <a:pt x="149" y="193"/>
                    <a:pt x="152" y="196"/>
                    <a:pt x="152" y="199"/>
                  </a:cubicBezTo>
                  <a:cubicBezTo>
                    <a:pt x="152" y="201"/>
                    <a:pt x="152" y="202"/>
                    <a:pt x="151" y="203"/>
                  </a:cubicBezTo>
                  <a:close/>
                  <a:moveTo>
                    <a:pt x="146" y="185"/>
                  </a:moveTo>
                  <a:cubicBezTo>
                    <a:pt x="74" y="185"/>
                    <a:pt x="74" y="185"/>
                    <a:pt x="74" y="185"/>
                  </a:cubicBezTo>
                  <a:cubicBezTo>
                    <a:pt x="71" y="185"/>
                    <a:pt x="68" y="182"/>
                    <a:pt x="68" y="179"/>
                  </a:cubicBezTo>
                  <a:cubicBezTo>
                    <a:pt x="68" y="175"/>
                    <a:pt x="71" y="173"/>
                    <a:pt x="74" y="173"/>
                  </a:cubicBezTo>
                  <a:cubicBezTo>
                    <a:pt x="146" y="173"/>
                    <a:pt x="146" y="173"/>
                    <a:pt x="146" y="173"/>
                  </a:cubicBezTo>
                  <a:cubicBezTo>
                    <a:pt x="149" y="173"/>
                    <a:pt x="152" y="175"/>
                    <a:pt x="152" y="179"/>
                  </a:cubicBezTo>
                  <a:cubicBezTo>
                    <a:pt x="152" y="182"/>
                    <a:pt x="149" y="185"/>
                    <a:pt x="146" y="185"/>
                  </a:cubicBezTo>
                  <a:close/>
                  <a:moveTo>
                    <a:pt x="146" y="164"/>
                  </a:moveTo>
                  <a:cubicBezTo>
                    <a:pt x="74" y="164"/>
                    <a:pt x="74" y="164"/>
                    <a:pt x="74" y="164"/>
                  </a:cubicBezTo>
                  <a:cubicBezTo>
                    <a:pt x="71" y="164"/>
                    <a:pt x="68" y="161"/>
                    <a:pt x="68" y="158"/>
                  </a:cubicBezTo>
                  <a:cubicBezTo>
                    <a:pt x="68" y="157"/>
                    <a:pt x="68" y="157"/>
                    <a:pt x="68" y="157"/>
                  </a:cubicBezTo>
                  <a:cubicBezTo>
                    <a:pt x="152" y="157"/>
                    <a:pt x="152" y="157"/>
                    <a:pt x="152" y="157"/>
                  </a:cubicBezTo>
                  <a:cubicBezTo>
                    <a:pt x="152" y="158"/>
                    <a:pt x="152" y="158"/>
                    <a:pt x="152" y="158"/>
                  </a:cubicBezTo>
                  <a:cubicBezTo>
                    <a:pt x="152" y="161"/>
                    <a:pt x="149" y="164"/>
                    <a:pt x="146" y="164"/>
                  </a:cubicBezTo>
                  <a:close/>
                  <a:moveTo>
                    <a:pt x="174" y="200"/>
                  </a:moveTo>
                  <a:cubicBezTo>
                    <a:pt x="163" y="200"/>
                    <a:pt x="155" y="191"/>
                    <a:pt x="155" y="181"/>
                  </a:cubicBezTo>
                  <a:cubicBezTo>
                    <a:pt x="155" y="169"/>
                    <a:pt x="163" y="161"/>
                    <a:pt x="174" y="161"/>
                  </a:cubicBezTo>
                  <a:cubicBezTo>
                    <a:pt x="185" y="161"/>
                    <a:pt x="193" y="169"/>
                    <a:pt x="193" y="181"/>
                  </a:cubicBezTo>
                  <a:cubicBezTo>
                    <a:pt x="193" y="191"/>
                    <a:pt x="186" y="200"/>
                    <a:pt x="174" y="20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>
            <a:grpSpLocks noChangeAspect="1"/>
          </p:cNvGrpSpPr>
          <p:nvPr/>
        </p:nvGrpSpPr>
        <p:grpSpPr>
          <a:xfrm>
            <a:off x="4189155" y="3600337"/>
            <a:ext cx="4392000" cy="586439"/>
            <a:chOff x="393701" y="2014538"/>
            <a:chExt cx="8310562" cy="1109663"/>
          </a:xfrm>
          <a:noFill/>
        </p:grpSpPr>
        <p:sp>
          <p:nvSpPr>
            <p:cNvPr id="11" name="Freeform 7"/>
            <p:cNvSpPr>
              <a:spLocks noEditPoints="1"/>
            </p:cNvSpPr>
            <p:nvPr/>
          </p:nvSpPr>
          <p:spPr bwMode="auto">
            <a:xfrm>
              <a:off x="393701" y="2254251"/>
              <a:ext cx="323850" cy="779463"/>
            </a:xfrm>
            <a:custGeom>
              <a:avLst/>
              <a:gdLst>
                <a:gd name="T0" fmla="*/ 76 w 86"/>
                <a:gd name="T1" fmla="*/ 0 h 206"/>
                <a:gd name="T2" fmla="*/ 11 w 86"/>
                <a:gd name="T3" fmla="*/ 0 h 206"/>
                <a:gd name="T4" fmla="*/ 0 w 86"/>
                <a:gd name="T5" fmla="*/ 11 h 206"/>
                <a:gd name="T6" fmla="*/ 11 w 86"/>
                <a:gd name="T7" fmla="*/ 22 h 206"/>
                <a:gd name="T8" fmla="*/ 16 w 86"/>
                <a:gd name="T9" fmla="*/ 22 h 206"/>
                <a:gd name="T10" fmla="*/ 16 w 86"/>
                <a:gd name="T11" fmla="*/ 189 h 206"/>
                <a:gd name="T12" fmla="*/ 33 w 86"/>
                <a:gd name="T13" fmla="*/ 206 h 206"/>
                <a:gd name="T14" fmla="*/ 54 w 86"/>
                <a:gd name="T15" fmla="*/ 206 h 206"/>
                <a:gd name="T16" fmla="*/ 71 w 86"/>
                <a:gd name="T17" fmla="*/ 189 h 206"/>
                <a:gd name="T18" fmla="*/ 71 w 86"/>
                <a:gd name="T19" fmla="*/ 22 h 206"/>
                <a:gd name="T20" fmla="*/ 76 w 86"/>
                <a:gd name="T21" fmla="*/ 22 h 206"/>
                <a:gd name="T22" fmla="*/ 86 w 86"/>
                <a:gd name="T23" fmla="*/ 11 h 206"/>
                <a:gd name="T24" fmla="*/ 76 w 86"/>
                <a:gd name="T25" fmla="*/ 0 h 206"/>
                <a:gd name="T26" fmla="*/ 28 w 86"/>
                <a:gd name="T27" fmla="*/ 135 h 206"/>
                <a:gd name="T28" fmla="*/ 28 w 86"/>
                <a:gd name="T29" fmla="*/ 22 h 206"/>
                <a:gd name="T30" fmla="*/ 59 w 86"/>
                <a:gd name="T31" fmla="*/ 22 h 206"/>
                <a:gd name="T32" fmla="*/ 59 w 86"/>
                <a:gd name="T33" fmla="*/ 135 h 206"/>
                <a:gd name="T34" fmla="*/ 28 w 86"/>
                <a:gd name="T35" fmla="*/ 135 h 206"/>
                <a:gd name="T36" fmla="*/ 52 w 86"/>
                <a:gd name="T37" fmla="*/ 200 h 206"/>
                <a:gd name="T38" fmla="*/ 43 w 86"/>
                <a:gd name="T39" fmla="*/ 192 h 206"/>
                <a:gd name="T40" fmla="*/ 52 w 86"/>
                <a:gd name="T41" fmla="*/ 184 h 206"/>
                <a:gd name="T42" fmla="*/ 60 w 86"/>
                <a:gd name="T43" fmla="*/ 192 h 206"/>
                <a:gd name="T44" fmla="*/ 52 w 86"/>
                <a:gd name="T45" fmla="*/ 200 h 206"/>
                <a:gd name="T46" fmla="*/ 58 w 86"/>
                <a:gd name="T47" fmla="*/ 169 h 206"/>
                <a:gd name="T48" fmla="*/ 54 w 86"/>
                <a:gd name="T49" fmla="*/ 165 h 206"/>
                <a:gd name="T50" fmla="*/ 58 w 86"/>
                <a:gd name="T51" fmla="*/ 161 h 206"/>
                <a:gd name="T52" fmla="*/ 61 w 86"/>
                <a:gd name="T53" fmla="*/ 165 h 206"/>
                <a:gd name="T54" fmla="*/ 58 w 86"/>
                <a:gd name="T55" fmla="*/ 169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86" h="206">
                  <a:moveTo>
                    <a:pt x="76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16" y="189"/>
                    <a:pt x="16" y="189"/>
                    <a:pt x="16" y="189"/>
                  </a:cubicBezTo>
                  <a:cubicBezTo>
                    <a:pt x="16" y="198"/>
                    <a:pt x="23" y="206"/>
                    <a:pt x="33" y="206"/>
                  </a:cubicBezTo>
                  <a:cubicBezTo>
                    <a:pt x="54" y="206"/>
                    <a:pt x="54" y="206"/>
                    <a:pt x="54" y="206"/>
                  </a:cubicBezTo>
                  <a:cubicBezTo>
                    <a:pt x="64" y="206"/>
                    <a:pt x="71" y="198"/>
                    <a:pt x="71" y="189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6" y="22"/>
                    <a:pt x="76" y="22"/>
                    <a:pt x="76" y="22"/>
                  </a:cubicBezTo>
                  <a:cubicBezTo>
                    <a:pt x="82" y="22"/>
                    <a:pt x="86" y="17"/>
                    <a:pt x="86" y="11"/>
                  </a:cubicBezTo>
                  <a:cubicBezTo>
                    <a:pt x="86" y="5"/>
                    <a:pt x="82" y="0"/>
                    <a:pt x="76" y="0"/>
                  </a:cubicBezTo>
                  <a:close/>
                  <a:moveTo>
                    <a:pt x="28" y="135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9" y="135"/>
                    <a:pt x="59" y="135"/>
                    <a:pt x="59" y="135"/>
                  </a:cubicBezTo>
                  <a:lnTo>
                    <a:pt x="28" y="135"/>
                  </a:lnTo>
                  <a:close/>
                  <a:moveTo>
                    <a:pt x="52" y="200"/>
                  </a:moveTo>
                  <a:cubicBezTo>
                    <a:pt x="47" y="200"/>
                    <a:pt x="43" y="197"/>
                    <a:pt x="43" y="192"/>
                  </a:cubicBezTo>
                  <a:cubicBezTo>
                    <a:pt x="43" y="188"/>
                    <a:pt x="47" y="184"/>
                    <a:pt x="52" y="184"/>
                  </a:cubicBezTo>
                  <a:cubicBezTo>
                    <a:pt x="56" y="184"/>
                    <a:pt x="60" y="188"/>
                    <a:pt x="60" y="192"/>
                  </a:cubicBezTo>
                  <a:cubicBezTo>
                    <a:pt x="60" y="197"/>
                    <a:pt x="56" y="200"/>
                    <a:pt x="52" y="200"/>
                  </a:cubicBezTo>
                  <a:close/>
                  <a:moveTo>
                    <a:pt x="58" y="169"/>
                  </a:moveTo>
                  <a:cubicBezTo>
                    <a:pt x="55" y="169"/>
                    <a:pt x="54" y="167"/>
                    <a:pt x="54" y="165"/>
                  </a:cubicBezTo>
                  <a:cubicBezTo>
                    <a:pt x="54" y="163"/>
                    <a:pt x="55" y="161"/>
                    <a:pt x="58" y="161"/>
                  </a:cubicBezTo>
                  <a:cubicBezTo>
                    <a:pt x="60" y="161"/>
                    <a:pt x="61" y="163"/>
                    <a:pt x="61" y="165"/>
                  </a:cubicBezTo>
                  <a:cubicBezTo>
                    <a:pt x="61" y="167"/>
                    <a:pt x="60" y="169"/>
                    <a:pt x="58" y="169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2" name="Freeform 8"/>
            <p:cNvSpPr>
              <a:spLocks noEditPoints="1"/>
            </p:cNvSpPr>
            <p:nvPr/>
          </p:nvSpPr>
          <p:spPr bwMode="auto">
            <a:xfrm>
              <a:off x="758826" y="2254251"/>
              <a:ext cx="322263" cy="779463"/>
            </a:xfrm>
            <a:custGeom>
              <a:avLst/>
              <a:gdLst>
                <a:gd name="T0" fmla="*/ 75 w 86"/>
                <a:gd name="T1" fmla="*/ 0 h 206"/>
                <a:gd name="T2" fmla="*/ 11 w 86"/>
                <a:gd name="T3" fmla="*/ 0 h 206"/>
                <a:gd name="T4" fmla="*/ 0 w 86"/>
                <a:gd name="T5" fmla="*/ 11 h 206"/>
                <a:gd name="T6" fmla="*/ 11 w 86"/>
                <a:gd name="T7" fmla="*/ 22 h 206"/>
                <a:gd name="T8" fmla="*/ 15 w 86"/>
                <a:gd name="T9" fmla="*/ 22 h 206"/>
                <a:gd name="T10" fmla="*/ 15 w 86"/>
                <a:gd name="T11" fmla="*/ 189 h 206"/>
                <a:gd name="T12" fmla="*/ 32 w 86"/>
                <a:gd name="T13" fmla="*/ 206 h 206"/>
                <a:gd name="T14" fmla="*/ 54 w 86"/>
                <a:gd name="T15" fmla="*/ 206 h 206"/>
                <a:gd name="T16" fmla="*/ 71 w 86"/>
                <a:gd name="T17" fmla="*/ 189 h 206"/>
                <a:gd name="T18" fmla="*/ 71 w 86"/>
                <a:gd name="T19" fmla="*/ 22 h 206"/>
                <a:gd name="T20" fmla="*/ 75 w 86"/>
                <a:gd name="T21" fmla="*/ 22 h 206"/>
                <a:gd name="T22" fmla="*/ 86 w 86"/>
                <a:gd name="T23" fmla="*/ 11 h 206"/>
                <a:gd name="T24" fmla="*/ 75 w 86"/>
                <a:gd name="T25" fmla="*/ 0 h 206"/>
                <a:gd name="T26" fmla="*/ 27 w 86"/>
                <a:gd name="T27" fmla="*/ 183 h 206"/>
                <a:gd name="T28" fmla="*/ 23 w 86"/>
                <a:gd name="T29" fmla="*/ 179 h 206"/>
                <a:gd name="T30" fmla="*/ 27 w 86"/>
                <a:gd name="T31" fmla="*/ 175 h 206"/>
                <a:gd name="T32" fmla="*/ 31 w 86"/>
                <a:gd name="T33" fmla="*/ 179 h 206"/>
                <a:gd name="T34" fmla="*/ 27 w 86"/>
                <a:gd name="T35" fmla="*/ 183 h 206"/>
                <a:gd name="T36" fmla="*/ 28 w 86"/>
                <a:gd name="T37" fmla="*/ 81 h 206"/>
                <a:gd name="T38" fmla="*/ 28 w 86"/>
                <a:gd name="T39" fmla="*/ 22 h 206"/>
                <a:gd name="T40" fmla="*/ 59 w 86"/>
                <a:gd name="T41" fmla="*/ 22 h 206"/>
                <a:gd name="T42" fmla="*/ 59 w 86"/>
                <a:gd name="T43" fmla="*/ 81 h 206"/>
                <a:gd name="T44" fmla="*/ 28 w 86"/>
                <a:gd name="T45" fmla="*/ 81 h 206"/>
                <a:gd name="T46" fmla="*/ 58 w 86"/>
                <a:gd name="T47" fmla="*/ 152 h 206"/>
                <a:gd name="T48" fmla="*/ 54 w 86"/>
                <a:gd name="T49" fmla="*/ 156 h 206"/>
                <a:gd name="T50" fmla="*/ 50 w 86"/>
                <a:gd name="T51" fmla="*/ 152 h 206"/>
                <a:gd name="T52" fmla="*/ 54 w 86"/>
                <a:gd name="T53" fmla="*/ 148 h 206"/>
                <a:gd name="T54" fmla="*/ 58 w 86"/>
                <a:gd name="T55" fmla="*/ 152 h 206"/>
                <a:gd name="T56" fmla="*/ 53 w 86"/>
                <a:gd name="T57" fmla="*/ 187 h 206"/>
                <a:gd name="T58" fmla="*/ 44 w 86"/>
                <a:gd name="T59" fmla="*/ 179 h 206"/>
                <a:gd name="T60" fmla="*/ 53 w 86"/>
                <a:gd name="T61" fmla="*/ 171 h 206"/>
                <a:gd name="T62" fmla="*/ 61 w 86"/>
                <a:gd name="T63" fmla="*/ 179 h 206"/>
                <a:gd name="T64" fmla="*/ 53 w 86"/>
                <a:gd name="T65" fmla="*/ 187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86" h="206">
                  <a:moveTo>
                    <a:pt x="75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5" y="22"/>
                    <a:pt x="11" y="22"/>
                  </a:cubicBezTo>
                  <a:cubicBezTo>
                    <a:pt x="15" y="22"/>
                    <a:pt x="15" y="22"/>
                    <a:pt x="15" y="22"/>
                  </a:cubicBezTo>
                  <a:cubicBezTo>
                    <a:pt x="15" y="189"/>
                    <a:pt x="15" y="189"/>
                    <a:pt x="15" y="189"/>
                  </a:cubicBezTo>
                  <a:cubicBezTo>
                    <a:pt x="15" y="198"/>
                    <a:pt x="23" y="206"/>
                    <a:pt x="32" y="206"/>
                  </a:cubicBezTo>
                  <a:cubicBezTo>
                    <a:pt x="54" y="206"/>
                    <a:pt x="54" y="206"/>
                    <a:pt x="54" y="206"/>
                  </a:cubicBezTo>
                  <a:cubicBezTo>
                    <a:pt x="63" y="206"/>
                    <a:pt x="71" y="198"/>
                    <a:pt x="71" y="189"/>
                  </a:cubicBezTo>
                  <a:cubicBezTo>
                    <a:pt x="71" y="22"/>
                    <a:pt x="71" y="22"/>
                    <a:pt x="71" y="22"/>
                  </a:cubicBezTo>
                  <a:cubicBezTo>
                    <a:pt x="75" y="22"/>
                    <a:pt x="75" y="22"/>
                    <a:pt x="75" y="22"/>
                  </a:cubicBezTo>
                  <a:cubicBezTo>
                    <a:pt x="81" y="22"/>
                    <a:pt x="86" y="17"/>
                    <a:pt x="86" y="11"/>
                  </a:cubicBezTo>
                  <a:cubicBezTo>
                    <a:pt x="86" y="5"/>
                    <a:pt x="81" y="0"/>
                    <a:pt x="75" y="0"/>
                  </a:cubicBezTo>
                  <a:close/>
                  <a:moveTo>
                    <a:pt x="27" y="183"/>
                  </a:moveTo>
                  <a:cubicBezTo>
                    <a:pt x="25" y="183"/>
                    <a:pt x="23" y="181"/>
                    <a:pt x="23" y="179"/>
                  </a:cubicBezTo>
                  <a:cubicBezTo>
                    <a:pt x="23" y="177"/>
                    <a:pt x="25" y="175"/>
                    <a:pt x="27" y="175"/>
                  </a:cubicBezTo>
                  <a:cubicBezTo>
                    <a:pt x="29" y="175"/>
                    <a:pt x="31" y="177"/>
                    <a:pt x="31" y="179"/>
                  </a:cubicBezTo>
                  <a:cubicBezTo>
                    <a:pt x="31" y="181"/>
                    <a:pt x="29" y="183"/>
                    <a:pt x="27" y="183"/>
                  </a:cubicBezTo>
                  <a:close/>
                  <a:moveTo>
                    <a:pt x="28" y="81"/>
                  </a:moveTo>
                  <a:cubicBezTo>
                    <a:pt x="28" y="22"/>
                    <a:pt x="28" y="22"/>
                    <a:pt x="28" y="22"/>
                  </a:cubicBezTo>
                  <a:cubicBezTo>
                    <a:pt x="59" y="22"/>
                    <a:pt x="59" y="22"/>
                    <a:pt x="59" y="22"/>
                  </a:cubicBezTo>
                  <a:cubicBezTo>
                    <a:pt x="59" y="81"/>
                    <a:pt x="59" y="81"/>
                    <a:pt x="59" y="81"/>
                  </a:cubicBezTo>
                  <a:lnTo>
                    <a:pt x="28" y="81"/>
                  </a:lnTo>
                  <a:close/>
                  <a:moveTo>
                    <a:pt x="58" y="152"/>
                  </a:moveTo>
                  <a:cubicBezTo>
                    <a:pt x="58" y="154"/>
                    <a:pt x="56" y="156"/>
                    <a:pt x="54" y="156"/>
                  </a:cubicBezTo>
                  <a:cubicBezTo>
                    <a:pt x="52" y="156"/>
                    <a:pt x="50" y="154"/>
                    <a:pt x="50" y="152"/>
                  </a:cubicBezTo>
                  <a:cubicBezTo>
                    <a:pt x="50" y="150"/>
                    <a:pt x="52" y="148"/>
                    <a:pt x="54" y="148"/>
                  </a:cubicBezTo>
                  <a:cubicBezTo>
                    <a:pt x="56" y="148"/>
                    <a:pt x="58" y="150"/>
                    <a:pt x="58" y="152"/>
                  </a:cubicBezTo>
                  <a:close/>
                  <a:moveTo>
                    <a:pt x="53" y="187"/>
                  </a:moveTo>
                  <a:cubicBezTo>
                    <a:pt x="48" y="187"/>
                    <a:pt x="44" y="184"/>
                    <a:pt x="44" y="179"/>
                  </a:cubicBezTo>
                  <a:cubicBezTo>
                    <a:pt x="44" y="175"/>
                    <a:pt x="48" y="171"/>
                    <a:pt x="53" y="171"/>
                  </a:cubicBezTo>
                  <a:cubicBezTo>
                    <a:pt x="57" y="171"/>
                    <a:pt x="61" y="175"/>
                    <a:pt x="61" y="179"/>
                  </a:cubicBezTo>
                  <a:cubicBezTo>
                    <a:pt x="61" y="184"/>
                    <a:pt x="57" y="187"/>
                    <a:pt x="53" y="187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3" name="Freeform 11"/>
            <p:cNvSpPr>
              <a:spLocks noEditPoints="1"/>
            </p:cNvSpPr>
            <p:nvPr/>
          </p:nvSpPr>
          <p:spPr bwMode="auto">
            <a:xfrm>
              <a:off x="7983538" y="2046288"/>
              <a:ext cx="720725" cy="1077913"/>
            </a:xfrm>
            <a:custGeom>
              <a:avLst/>
              <a:gdLst>
                <a:gd name="T0" fmla="*/ 192 w 192"/>
                <a:gd name="T1" fmla="*/ 209 h 285"/>
                <a:gd name="T2" fmla="*/ 192 w 192"/>
                <a:gd name="T3" fmla="*/ 192 h 285"/>
                <a:gd name="T4" fmla="*/ 182 w 192"/>
                <a:gd name="T5" fmla="*/ 192 h 285"/>
                <a:gd name="T6" fmla="*/ 182 w 192"/>
                <a:gd name="T7" fmla="*/ 0 h 285"/>
                <a:gd name="T8" fmla="*/ 11 w 192"/>
                <a:gd name="T9" fmla="*/ 0 h 285"/>
                <a:gd name="T10" fmla="*/ 11 w 192"/>
                <a:gd name="T11" fmla="*/ 192 h 285"/>
                <a:gd name="T12" fmla="*/ 0 w 192"/>
                <a:gd name="T13" fmla="*/ 192 h 285"/>
                <a:gd name="T14" fmla="*/ 0 w 192"/>
                <a:gd name="T15" fmla="*/ 209 h 285"/>
                <a:gd name="T16" fmla="*/ 85 w 192"/>
                <a:gd name="T17" fmla="*/ 209 h 285"/>
                <a:gd name="T18" fmla="*/ 85 w 192"/>
                <a:gd name="T19" fmla="*/ 265 h 285"/>
                <a:gd name="T20" fmla="*/ 67 w 192"/>
                <a:gd name="T21" fmla="*/ 265 h 285"/>
                <a:gd name="T22" fmla="*/ 60 w 192"/>
                <a:gd name="T23" fmla="*/ 280 h 285"/>
                <a:gd name="T24" fmla="*/ 60 w 192"/>
                <a:gd name="T25" fmla="*/ 285 h 285"/>
                <a:gd name="T26" fmla="*/ 133 w 192"/>
                <a:gd name="T27" fmla="*/ 285 h 285"/>
                <a:gd name="T28" fmla="*/ 133 w 192"/>
                <a:gd name="T29" fmla="*/ 280 h 285"/>
                <a:gd name="T30" fmla="*/ 125 w 192"/>
                <a:gd name="T31" fmla="*/ 265 h 285"/>
                <a:gd name="T32" fmla="*/ 108 w 192"/>
                <a:gd name="T33" fmla="*/ 265 h 285"/>
                <a:gd name="T34" fmla="*/ 108 w 192"/>
                <a:gd name="T35" fmla="*/ 209 h 285"/>
                <a:gd name="T36" fmla="*/ 192 w 192"/>
                <a:gd name="T37" fmla="*/ 209 h 285"/>
                <a:gd name="T38" fmla="*/ 26 w 192"/>
                <a:gd name="T39" fmla="*/ 192 h 285"/>
                <a:gd name="T40" fmla="*/ 26 w 192"/>
                <a:gd name="T41" fmla="*/ 15 h 285"/>
                <a:gd name="T42" fmla="*/ 167 w 192"/>
                <a:gd name="T43" fmla="*/ 15 h 285"/>
                <a:gd name="T44" fmla="*/ 167 w 192"/>
                <a:gd name="T45" fmla="*/ 192 h 285"/>
                <a:gd name="T46" fmla="*/ 26 w 192"/>
                <a:gd name="T47" fmla="*/ 192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92" h="285">
                  <a:moveTo>
                    <a:pt x="192" y="209"/>
                  </a:moveTo>
                  <a:cubicBezTo>
                    <a:pt x="192" y="192"/>
                    <a:pt x="192" y="192"/>
                    <a:pt x="192" y="192"/>
                  </a:cubicBezTo>
                  <a:cubicBezTo>
                    <a:pt x="182" y="192"/>
                    <a:pt x="182" y="192"/>
                    <a:pt x="182" y="192"/>
                  </a:cubicBezTo>
                  <a:cubicBezTo>
                    <a:pt x="182" y="0"/>
                    <a:pt x="182" y="0"/>
                    <a:pt x="182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192"/>
                    <a:pt x="11" y="192"/>
                    <a:pt x="11" y="192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09"/>
                    <a:pt x="0" y="209"/>
                    <a:pt x="0" y="209"/>
                  </a:cubicBezTo>
                  <a:cubicBezTo>
                    <a:pt x="85" y="209"/>
                    <a:pt x="85" y="209"/>
                    <a:pt x="85" y="209"/>
                  </a:cubicBezTo>
                  <a:cubicBezTo>
                    <a:pt x="85" y="265"/>
                    <a:pt x="85" y="265"/>
                    <a:pt x="85" y="265"/>
                  </a:cubicBezTo>
                  <a:cubicBezTo>
                    <a:pt x="67" y="265"/>
                    <a:pt x="67" y="265"/>
                    <a:pt x="67" y="265"/>
                  </a:cubicBezTo>
                  <a:cubicBezTo>
                    <a:pt x="63" y="265"/>
                    <a:pt x="60" y="272"/>
                    <a:pt x="60" y="280"/>
                  </a:cubicBezTo>
                  <a:cubicBezTo>
                    <a:pt x="60" y="285"/>
                    <a:pt x="60" y="285"/>
                    <a:pt x="60" y="285"/>
                  </a:cubicBezTo>
                  <a:cubicBezTo>
                    <a:pt x="133" y="285"/>
                    <a:pt x="133" y="285"/>
                    <a:pt x="133" y="285"/>
                  </a:cubicBezTo>
                  <a:cubicBezTo>
                    <a:pt x="133" y="280"/>
                    <a:pt x="133" y="280"/>
                    <a:pt x="133" y="280"/>
                  </a:cubicBezTo>
                  <a:cubicBezTo>
                    <a:pt x="133" y="272"/>
                    <a:pt x="129" y="265"/>
                    <a:pt x="125" y="265"/>
                  </a:cubicBezTo>
                  <a:cubicBezTo>
                    <a:pt x="108" y="265"/>
                    <a:pt x="108" y="265"/>
                    <a:pt x="108" y="265"/>
                  </a:cubicBezTo>
                  <a:cubicBezTo>
                    <a:pt x="108" y="209"/>
                    <a:pt x="108" y="209"/>
                    <a:pt x="108" y="209"/>
                  </a:cubicBezTo>
                  <a:lnTo>
                    <a:pt x="192" y="209"/>
                  </a:lnTo>
                  <a:close/>
                  <a:moveTo>
                    <a:pt x="26" y="192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167" y="15"/>
                    <a:pt x="167" y="15"/>
                    <a:pt x="167" y="15"/>
                  </a:cubicBezTo>
                  <a:cubicBezTo>
                    <a:pt x="167" y="192"/>
                    <a:pt x="167" y="192"/>
                    <a:pt x="167" y="192"/>
                  </a:cubicBezTo>
                  <a:lnTo>
                    <a:pt x="26" y="192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4" name="Rectangle 12"/>
            <p:cNvSpPr>
              <a:spLocks noChangeArrowheads="1"/>
            </p:cNvSpPr>
            <p:nvPr/>
          </p:nvSpPr>
          <p:spPr bwMode="auto">
            <a:xfrm>
              <a:off x="8137526" y="2219326"/>
              <a:ext cx="431800" cy="4127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5" name="Rectangle 13"/>
            <p:cNvSpPr>
              <a:spLocks noChangeArrowheads="1"/>
            </p:cNvSpPr>
            <p:nvPr/>
          </p:nvSpPr>
          <p:spPr bwMode="auto">
            <a:xfrm>
              <a:off x="8129588" y="2317751"/>
              <a:ext cx="436563" cy="4127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6" name="Rectangle 14"/>
            <p:cNvSpPr>
              <a:spLocks noChangeArrowheads="1"/>
            </p:cNvSpPr>
            <p:nvPr/>
          </p:nvSpPr>
          <p:spPr bwMode="auto">
            <a:xfrm>
              <a:off x="8134351" y="2416176"/>
              <a:ext cx="431800" cy="4127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7" name="Rectangle 15"/>
            <p:cNvSpPr>
              <a:spLocks noChangeArrowheads="1"/>
            </p:cNvSpPr>
            <p:nvPr/>
          </p:nvSpPr>
          <p:spPr bwMode="auto">
            <a:xfrm>
              <a:off x="8129588" y="2514601"/>
              <a:ext cx="433388" cy="4127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8" name="Rectangle 18"/>
            <p:cNvSpPr>
              <a:spLocks noChangeArrowheads="1"/>
            </p:cNvSpPr>
            <p:nvPr/>
          </p:nvSpPr>
          <p:spPr bwMode="auto">
            <a:xfrm>
              <a:off x="3548063" y="2401888"/>
              <a:ext cx="447675" cy="4127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19" name="Rectangle 19"/>
            <p:cNvSpPr>
              <a:spLocks noChangeArrowheads="1"/>
            </p:cNvSpPr>
            <p:nvPr/>
          </p:nvSpPr>
          <p:spPr bwMode="auto">
            <a:xfrm>
              <a:off x="4111626" y="2746376"/>
              <a:ext cx="1588" cy="317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0" name="Freeform 20"/>
            <p:cNvSpPr>
              <a:spLocks noEditPoints="1"/>
            </p:cNvSpPr>
            <p:nvPr/>
          </p:nvSpPr>
          <p:spPr bwMode="auto">
            <a:xfrm>
              <a:off x="3421063" y="2189163"/>
              <a:ext cx="690563" cy="806450"/>
            </a:xfrm>
            <a:custGeom>
              <a:avLst/>
              <a:gdLst>
                <a:gd name="T0" fmla="*/ 158 w 184"/>
                <a:gd name="T1" fmla="*/ 186 h 213"/>
                <a:gd name="T2" fmla="*/ 151 w 184"/>
                <a:gd name="T3" fmla="*/ 190 h 213"/>
                <a:gd name="T4" fmla="*/ 122 w 184"/>
                <a:gd name="T5" fmla="*/ 196 h 213"/>
                <a:gd name="T6" fmla="*/ 85 w 184"/>
                <a:gd name="T7" fmla="*/ 184 h 213"/>
                <a:gd name="T8" fmla="*/ 22 w 184"/>
                <a:gd name="T9" fmla="*/ 184 h 213"/>
                <a:gd name="T10" fmla="*/ 18 w 184"/>
                <a:gd name="T11" fmla="*/ 181 h 213"/>
                <a:gd name="T12" fmla="*/ 18 w 184"/>
                <a:gd name="T13" fmla="*/ 21 h 213"/>
                <a:gd name="T14" fmla="*/ 22 w 184"/>
                <a:gd name="T15" fmla="*/ 17 h 213"/>
                <a:gd name="T16" fmla="*/ 163 w 184"/>
                <a:gd name="T17" fmla="*/ 17 h 213"/>
                <a:gd name="T18" fmla="*/ 166 w 184"/>
                <a:gd name="T19" fmla="*/ 21 h 213"/>
                <a:gd name="T20" fmla="*/ 166 w 184"/>
                <a:gd name="T21" fmla="*/ 85 h 213"/>
                <a:gd name="T22" fmla="*/ 179 w 184"/>
                <a:gd name="T23" fmla="*/ 102 h 213"/>
                <a:gd name="T24" fmla="*/ 184 w 184"/>
                <a:gd name="T25" fmla="*/ 116 h 213"/>
                <a:gd name="T26" fmla="*/ 184 w 184"/>
                <a:gd name="T27" fmla="*/ 21 h 213"/>
                <a:gd name="T28" fmla="*/ 163 w 184"/>
                <a:gd name="T29" fmla="*/ 0 h 213"/>
                <a:gd name="T30" fmla="*/ 22 w 184"/>
                <a:gd name="T31" fmla="*/ 0 h 213"/>
                <a:gd name="T32" fmla="*/ 0 w 184"/>
                <a:gd name="T33" fmla="*/ 21 h 213"/>
                <a:gd name="T34" fmla="*/ 0 w 184"/>
                <a:gd name="T35" fmla="*/ 192 h 213"/>
                <a:gd name="T36" fmla="*/ 22 w 184"/>
                <a:gd name="T37" fmla="*/ 213 h 213"/>
                <a:gd name="T38" fmla="*/ 163 w 184"/>
                <a:gd name="T39" fmla="*/ 213 h 213"/>
                <a:gd name="T40" fmla="*/ 181 w 184"/>
                <a:gd name="T41" fmla="*/ 203 h 213"/>
                <a:gd name="T42" fmla="*/ 158 w 184"/>
                <a:gd name="T43" fmla="*/ 186 h 213"/>
                <a:gd name="T44" fmla="*/ 92 w 184"/>
                <a:gd name="T45" fmla="*/ 206 h 213"/>
                <a:gd name="T46" fmla="*/ 84 w 184"/>
                <a:gd name="T47" fmla="*/ 199 h 213"/>
                <a:gd name="T48" fmla="*/ 92 w 184"/>
                <a:gd name="T49" fmla="*/ 191 h 213"/>
                <a:gd name="T50" fmla="*/ 100 w 184"/>
                <a:gd name="T51" fmla="*/ 199 h 213"/>
                <a:gd name="T52" fmla="*/ 92 w 184"/>
                <a:gd name="T53" fmla="*/ 206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184" h="213">
                  <a:moveTo>
                    <a:pt x="158" y="186"/>
                  </a:moveTo>
                  <a:cubicBezTo>
                    <a:pt x="155" y="187"/>
                    <a:pt x="153" y="189"/>
                    <a:pt x="151" y="190"/>
                  </a:cubicBezTo>
                  <a:cubicBezTo>
                    <a:pt x="142" y="194"/>
                    <a:pt x="132" y="196"/>
                    <a:pt x="122" y="196"/>
                  </a:cubicBezTo>
                  <a:cubicBezTo>
                    <a:pt x="109" y="196"/>
                    <a:pt x="96" y="192"/>
                    <a:pt x="85" y="184"/>
                  </a:cubicBezTo>
                  <a:cubicBezTo>
                    <a:pt x="22" y="184"/>
                    <a:pt x="22" y="184"/>
                    <a:pt x="22" y="184"/>
                  </a:cubicBezTo>
                  <a:cubicBezTo>
                    <a:pt x="20" y="184"/>
                    <a:pt x="18" y="183"/>
                    <a:pt x="18" y="181"/>
                  </a:cubicBezTo>
                  <a:cubicBezTo>
                    <a:pt x="18" y="21"/>
                    <a:pt x="18" y="21"/>
                    <a:pt x="18" y="21"/>
                  </a:cubicBezTo>
                  <a:cubicBezTo>
                    <a:pt x="18" y="19"/>
                    <a:pt x="20" y="17"/>
                    <a:pt x="22" y="17"/>
                  </a:cubicBezTo>
                  <a:cubicBezTo>
                    <a:pt x="163" y="17"/>
                    <a:pt x="163" y="17"/>
                    <a:pt x="163" y="17"/>
                  </a:cubicBezTo>
                  <a:cubicBezTo>
                    <a:pt x="165" y="17"/>
                    <a:pt x="166" y="19"/>
                    <a:pt x="166" y="21"/>
                  </a:cubicBezTo>
                  <a:cubicBezTo>
                    <a:pt x="166" y="85"/>
                    <a:pt x="166" y="85"/>
                    <a:pt x="166" y="85"/>
                  </a:cubicBezTo>
                  <a:cubicBezTo>
                    <a:pt x="171" y="90"/>
                    <a:pt x="175" y="95"/>
                    <a:pt x="179" y="102"/>
                  </a:cubicBezTo>
                  <a:cubicBezTo>
                    <a:pt x="181" y="107"/>
                    <a:pt x="183" y="111"/>
                    <a:pt x="184" y="116"/>
                  </a:cubicBezTo>
                  <a:cubicBezTo>
                    <a:pt x="184" y="21"/>
                    <a:pt x="184" y="21"/>
                    <a:pt x="184" y="21"/>
                  </a:cubicBezTo>
                  <a:cubicBezTo>
                    <a:pt x="184" y="9"/>
                    <a:pt x="175" y="0"/>
                    <a:pt x="163" y="0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0" y="9"/>
                    <a:pt x="0" y="21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204"/>
                    <a:pt x="10" y="213"/>
                    <a:pt x="22" y="213"/>
                  </a:cubicBezTo>
                  <a:cubicBezTo>
                    <a:pt x="163" y="213"/>
                    <a:pt x="163" y="213"/>
                    <a:pt x="163" y="213"/>
                  </a:cubicBezTo>
                  <a:cubicBezTo>
                    <a:pt x="171" y="213"/>
                    <a:pt x="177" y="209"/>
                    <a:pt x="181" y="203"/>
                  </a:cubicBezTo>
                  <a:cubicBezTo>
                    <a:pt x="158" y="186"/>
                    <a:pt x="158" y="186"/>
                    <a:pt x="158" y="186"/>
                  </a:cubicBezTo>
                  <a:close/>
                  <a:moveTo>
                    <a:pt x="92" y="206"/>
                  </a:moveTo>
                  <a:cubicBezTo>
                    <a:pt x="88" y="206"/>
                    <a:pt x="84" y="203"/>
                    <a:pt x="84" y="199"/>
                  </a:cubicBezTo>
                  <a:cubicBezTo>
                    <a:pt x="84" y="194"/>
                    <a:pt x="88" y="191"/>
                    <a:pt x="92" y="191"/>
                  </a:cubicBezTo>
                  <a:cubicBezTo>
                    <a:pt x="96" y="191"/>
                    <a:pt x="100" y="194"/>
                    <a:pt x="100" y="199"/>
                  </a:cubicBezTo>
                  <a:cubicBezTo>
                    <a:pt x="100" y="203"/>
                    <a:pt x="96" y="206"/>
                    <a:pt x="92" y="206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1" name="Freeform 21"/>
            <p:cNvSpPr/>
            <p:nvPr/>
          </p:nvSpPr>
          <p:spPr bwMode="auto">
            <a:xfrm>
              <a:off x="3743326" y="2703513"/>
              <a:ext cx="244475" cy="42863"/>
            </a:xfrm>
            <a:custGeom>
              <a:avLst/>
              <a:gdLst>
                <a:gd name="T0" fmla="*/ 3 w 65"/>
                <a:gd name="T1" fmla="*/ 10 h 11"/>
                <a:gd name="T2" fmla="*/ 4 w 65"/>
                <a:gd name="T3" fmla="*/ 11 h 11"/>
                <a:gd name="T4" fmla="*/ 65 w 65"/>
                <a:gd name="T5" fmla="*/ 11 h 11"/>
                <a:gd name="T6" fmla="*/ 65 w 65"/>
                <a:gd name="T7" fmla="*/ 0 h 11"/>
                <a:gd name="T8" fmla="*/ 0 w 65"/>
                <a:gd name="T9" fmla="*/ 0 h 11"/>
                <a:gd name="T10" fmla="*/ 3 w 65"/>
                <a:gd name="T11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11">
                  <a:moveTo>
                    <a:pt x="3" y="10"/>
                  </a:moveTo>
                  <a:cubicBezTo>
                    <a:pt x="4" y="11"/>
                    <a:pt x="4" y="11"/>
                    <a:pt x="4" y="11"/>
                  </a:cubicBezTo>
                  <a:cubicBezTo>
                    <a:pt x="65" y="11"/>
                    <a:pt x="65" y="11"/>
                    <a:pt x="65" y="11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3"/>
                    <a:pt x="2" y="7"/>
                    <a:pt x="3" y="1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2" name="Freeform 22"/>
            <p:cNvSpPr/>
            <p:nvPr/>
          </p:nvSpPr>
          <p:spPr bwMode="auto">
            <a:xfrm>
              <a:off x="3541713" y="2703513"/>
              <a:ext cx="100013" cy="42863"/>
            </a:xfrm>
            <a:custGeom>
              <a:avLst/>
              <a:gdLst>
                <a:gd name="T0" fmla="*/ 0 w 27"/>
                <a:gd name="T1" fmla="*/ 0 h 11"/>
                <a:gd name="T2" fmla="*/ 0 w 27"/>
                <a:gd name="T3" fmla="*/ 11 h 11"/>
                <a:gd name="T4" fmla="*/ 27 w 27"/>
                <a:gd name="T5" fmla="*/ 11 h 11"/>
                <a:gd name="T6" fmla="*/ 25 w 27"/>
                <a:gd name="T7" fmla="*/ 0 h 11"/>
                <a:gd name="T8" fmla="*/ 0 w 27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1">
                  <a:moveTo>
                    <a:pt x="0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27" y="11"/>
                    <a:pt x="27" y="11"/>
                    <a:pt x="27" y="11"/>
                  </a:cubicBezTo>
                  <a:cubicBezTo>
                    <a:pt x="26" y="7"/>
                    <a:pt x="25" y="4"/>
                    <a:pt x="25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3" name="Freeform 23"/>
            <p:cNvSpPr/>
            <p:nvPr/>
          </p:nvSpPr>
          <p:spPr bwMode="auto">
            <a:xfrm>
              <a:off x="3743326" y="2601913"/>
              <a:ext cx="247650" cy="46038"/>
            </a:xfrm>
            <a:custGeom>
              <a:avLst/>
              <a:gdLst>
                <a:gd name="T0" fmla="*/ 5 w 66"/>
                <a:gd name="T1" fmla="*/ 0 h 12"/>
                <a:gd name="T2" fmla="*/ 1 w 66"/>
                <a:gd name="T3" fmla="*/ 9 h 12"/>
                <a:gd name="T4" fmla="*/ 0 w 66"/>
                <a:gd name="T5" fmla="*/ 12 h 12"/>
                <a:gd name="T6" fmla="*/ 66 w 66"/>
                <a:gd name="T7" fmla="*/ 12 h 12"/>
                <a:gd name="T8" fmla="*/ 66 w 66"/>
                <a:gd name="T9" fmla="*/ 5 h 12"/>
                <a:gd name="T10" fmla="*/ 63 w 66"/>
                <a:gd name="T11" fmla="*/ 0 h 12"/>
                <a:gd name="T12" fmla="*/ 5 w 66"/>
                <a:gd name="T13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6" h="12">
                  <a:moveTo>
                    <a:pt x="5" y="0"/>
                  </a:moveTo>
                  <a:cubicBezTo>
                    <a:pt x="3" y="3"/>
                    <a:pt x="2" y="6"/>
                    <a:pt x="1" y="9"/>
                  </a:cubicBezTo>
                  <a:cubicBezTo>
                    <a:pt x="1" y="10"/>
                    <a:pt x="1" y="11"/>
                    <a:pt x="0" y="12"/>
                  </a:cubicBezTo>
                  <a:cubicBezTo>
                    <a:pt x="66" y="12"/>
                    <a:pt x="66" y="12"/>
                    <a:pt x="66" y="12"/>
                  </a:cubicBezTo>
                  <a:cubicBezTo>
                    <a:pt x="66" y="5"/>
                    <a:pt x="66" y="5"/>
                    <a:pt x="66" y="5"/>
                  </a:cubicBezTo>
                  <a:cubicBezTo>
                    <a:pt x="65" y="4"/>
                    <a:pt x="64" y="2"/>
                    <a:pt x="63" y="0"/>
                  </a:cubicBezTo>
                  <a:lnTo>
                    <a:pt x="5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4" name="Freeform 24"/>
            <p:cNvSpPr/>
            <p:nvPr/>
          </p:nvSpPr>
          <p:spPr bwMode="auto">
            <a:xfrm>
              <a:off x="3544888" y="2601913"/>
              <a:ext cx="96838" cy="46038"/>
            </a:xfrm>
            <a:custGeom>
              <a:avLst/>
              <a:gdLst>
                <a:gd name="T0" fmla="*/ 0 w 26"/>
                <a:gd name="T1" fmla="*/ 0 h 12"/>
                <a:gd name="T2" fmla="*/ 0 w 26"/>
                <a:gd name="T3" fmla="*/ 12 h 12"/>
                <a:gd name="T4" fmla="*/ 24 w 26"/>
                <a:gd name="T5" fmla="*/ 12 h 12"/>
                <a:gd name="T6" fmla="*/ 26 w 26"/>
                <a:gd name="T7" fmla="*/ 0 h 12"/>
                <a:gd name="T8" fmla="*/ 0 w 26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2">
                  <a:moveTo>
                    <a:pt x="0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24" y="12"/>
                    <a:pt x="24" y="12"/>
                    <a:pt x="24" y="12"/>
                  </a:cubicBezTo>
                  <a:cubicBezTo>
                    <a:pt x="24" y="8"/>
                    <a:pt x="25" y="4"/>
                    <a:pt x="26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7" name="Freeform 25"/>
            <p:cNvSpPr/>
            <p:nvPr/>
          </p:nvSpPr>
          <p:spPr bwMode="auto">
            <a:xfrm>
              <a:off x="3544888" y="2500313"/>
              <a:ext cx="161925" cy="44450"/>
            </a:xfrm>
            <a:custGeom>
              <a:avLst/>
              <a:gdLst>
                <a:gd name="T0" fmla="*/ 43 w 43"/>
                <a:gd name="T1" fmla="*/ 0 h 12"/>
                <a:gd name="T2" fmla="*/ 0 w 43"/>
                <a:gd name="T3" fmla="*/ 0 h 12"/>
                <a:gd name="T4" fmla="*/ 0 w 43"/>
                <a:gd name="T5" fmla="*/ 12 h 12"/>
                <a:gd name="T6" fmla="*/ 34 w 43"/>
                <a:gd name="T7" fmla="*/ 12 h 12"/>
                <a:gd name="T8" fmla="*/ 43 w 43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12">
                  <a:moveTo>
                    <a:pt x="4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6" y="8"/>
                    <a:pt x="39" y="4"/>
                    <a:pt x="43" y="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8" name="Freeform 26"/>
            <p:cNvSpPr>
              <a:spLocks noEditPoints="1"/>
            </p:cNvSpPr>
            <p:nvPr/>
          </p:nvSpPr>
          <p:spPr bwMode="auto">
            <a:xfrm>
              <a:off x="3619501" y="2420938"/>
              <a:ext cx="720725" cy="627063"/>
            </a:xfrm>
            <a:custGeom>
              <a:avLst/>
              <a:gdLst>
                <a:gd name="T0" fmla="*/ 184 w 192"/>
                <a:gd name="T1" fmla="*/ 132 h 166"/>
                <a:gd name="T2" fmla="*/ 129 w 192"/>
                <a:gd name="T3" fmla="*/ 92 h 166"/>
                <a:gd name="T4" fmla="*/ 125 w 192"/>
                <a:gd name="T5" fmla="*/ 90 h 166"/>
                <a:gd name="T6" fmla="*/ 121 w 192"/>
                <a:gd name="T7" fmla="*/ 43 h 166"/>
                <a:gd name="T8" fmla="*/ 41 w 192"/>
                <a:gd name="T9" fmla="*/ 15 h 166"/>
                <a:gd name="T10" fmla="*/ 15 w 192"/>
                <a:gd name="T11" fmla="*/ 96 h 166"/>
                <a:gd name="T12" fmla="*/ 95 w 192"/>
                <a:gd name="T13" fmla="*/ 124 h 166"/>
                <a:gd name="T14" fmla="*/ 105 w 192"/>
                <a:gd name="T15" fmla="*/ 118 h 166"/>
                <a:gd name="T16" fmla="*/ 108 w 192"/>
                <a:gd name="T17" fmla="*/ 121 h 166"/>
                <a:gd name="T18" fmla="*/ 163 w 192"/>
                <a:gd name="T19" fmla="*/ 161 h 166"/>
                <a:gd name="T20" fmla="*/ 184 w 192"/>
                <a:gd name="T21" fmla="*/ 157 h 166"/>
                <a:gd name="T22" fmla="*/ 188 w 192"/>
                <a:gd name="T23" fmla="*/ 153 h 166"/>
                <a:gd name="T24" fmla="*/ 184 w 192"/>
                <a:gd name="T25" fmla="*/ 132 h 166"/>
                <a:gd name="T26" fmla="*/ 87 w 192"/>
                <a:gd name="T27" fmla="*/ 107 h 166"/>
                <a:gd name="T28" fmla="*/ 32 w 192"/>
                <a:gd name="T29" fmla="*/ 88 h 166"/>
                <a:gd name="T30" fmla="*/ 49 w 192"/>
                <a:gd name="T31" fmla="*/ 32 h 166"/>
                <a:gd name="T32" fmla="*/ 104 w 192"/>
                <a:gd name="T33" fmla="*/ 52 h 166"/>
                <a:gd name="T34" fmla="*/ 87 w 192"/>
                <a:gd name="T35" fmla="*/ 107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2" h="166">
                  <a:moveTo>
                    <a:pt x="184" y="132"/>
                  </a:moveTo>
                  <a:cubicBezTo>
                    <a:pt x="129" y="92"/>
                    <a:pt x="129" y="92"/>
                    <a:pt x="129" y="92"/>
                  </a:cubicBezTo>
                  <a:cubicBezTo>
                    <a:pt x="128" y="91"/>
                    <a:pt x="126" y="90"/>
                    <a:pt x="125" y="90"/>
                  </a:cubicBezTo>
                  <a:cubicBezTo>
                    <a:pt x="130" y="75"/>
                    <a:pt x="129" y="58"/>
                    <a:pt x="121" y="43"/>
                  </a:cubicBezTo>
                  <a:cubicBezTo>
                    <a:pt x="106" y="13"/>
                    <a:pt x="70" y="0"/>
                    <a:pt x="41" y="15"/>
                  </a:cubicBezTo>
                  <a:cubicBezTo>
                    <a:pt x="11" y="30"/>
                    <a:pt x="0" y="66"/>
                    <a:pt x="15" y="96"/>
                  </a:cubicBezTo>
                  <a:cubicBezTo>
                    <a:pt x="30" y="126"/>
                    <a:pt x="66" y="139"/>
                    <a:pt x="95" y="124"/>
                  </a:cubicBezTo>
                  <a:cubicBezTo>
                    <a:pt x="99" y="122"/>
                    <a:pt x="102" y="120"/>
                    <a:pt x="105" y="118"/>
                  </a:cubicBezTo>
                  <a:cubicBezTo>
                    <a:pt x="106" y="119"/>
                    <a:pt x="107" y="120"/>
                    <a:pt x="108" y="121"/>
                  </a:cubicBezTo>
                  <a:cubicBezTo>
                    <a:pt x="163" y="161"/>
                    <a:pt x="163" y="161"/>
                    <a:pt x="163" y="161"/>
                  </a:cubicBezTo>
                  <a:cubicBezTo>
                    <a:pt x="170" y="166"/>
                    <a:pt x="179" y="164"/>
                    <a:pt x="184" y="157"/>
                  </a:cubicBezTo>
                  <a:cubicBezTo>
                    <a:pt x="188" y="153"/>
                    <a:pt x="188" y="153"/>
                    <a:pt x="188" y="153"/>
                  </a:cubicBezTo>
                  <a:cubicBezTo>
                    <a:pt x="192" y="146"/>
                    <a:pt x="191" y="137"/>
                    <a:pt x="184" y="132"/>
                  </a:cubicBezTo>
                  <a:close/>
                  <a:moveTo>
                    <a:pt x="87" y="107"/>
                  </a:moveTo>
                  <a:cubicBezTo>
                    <a:pt x="67" y="117"/>
                    <a:pt x="42" y="108"/>
                    <a:pt x="32" y="88"/>
                  </a:cubicBezTo>
                  <a:cubicBezTo>
                    <a:pt x="22" y="67"/>
                    <a:pt x="29" y="42"/>
                    <a:pt x="49" y="32"/>
                  </a:cubicBezTo>
                  <a:cubicBezTo>
                    <a:pt x="69" y="22"/>
                    <a:pt x="94" y="31"/>
                    <a:pt x="104" y="52"/>
                  </a:cubicBezTo>
                  <a:cubicBezTo>
                    <a:pt x="114" y="72"/>
                    <a:pt x="107" y="97"/>
                    <a:pt x="87" y="107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29" name="Freeform 29"/>
            <p:cNvSpPr>
              <a:spLocks noEditPoints="1"/>
            </p:cNvSpPr>
            <p:nvPr/>
          </p:nvSpPr>
          <p:spPr bwMode="auto">
            <a:xfrm>
              <a:off x="1674813" y="2828926"/>
              <a:ext cx="938213" cy="136525"/>
            </a:xfrm>
            <a:custGeom>
              <a:avLst/>
              <a:gdLst>
                <a:gd name="T0" fmla="*/ 232 w 250"/>
                <a:gd name="T1" fmla="*/ 0 h 36"/>
                <a:gd name="T2" fmla="*/ 18 w 250"/>
                <a:gd name="T3" fmla="*/ 0 h 36"/>
                <a:gd name="T4" fmla="*/ 0 w 250"/>
                <a:gd name="T5" fmla="*/ 18 h 36"/>
                <a:gd name="T6" fmla="*/ 18 w 250"/>
                <a:gd name="T7" fmla="*/ 36 h 36"/>
                <a:gd name="T8" fmla="*/ 232 w 250"/>
                <a:gd name="T9" fmla="*/ 36 h 36"/>
                <a:gd name="T10" fmla="*/ 250 w 250"/>
                <a:gd name="T11" fmla="*/ 18 h 36"/>
                <a:gd name="T12" fmla="*/ 232 w 250"/>
                <a:gd name="T13" fmla="*/ 0 h 36"/>
                <a:gd name="T14" fmla="*/ 65 w 250"/>
                <a:gd name="T15" fmla="*/ 21 h 36"/>
                <a:gd name="T16" fmla="*/ 18 w 250"/>
                <a:gd name="T17" fmla="*/ 21 h 36"/>
                <a:gd name="T18" fmla="*/ 15 w 250"/>
                <a:gd name="T19" fmla="*/ 18 h 36"/>
                <a:gd name="T20" fmla="*/ 18 w 250"/>
                <a:gd name="T21" fmla="*/ 15 h 36"/>
                <a:gd name="T22" fmla="*/ 65 w 250"/>
                <a:gd name="T23" fmla="*/ 15 h 36"/>
                <a:gd name="T24" fmla="*/ 65 w 250"/>
                <a:gd name="T25" fmla="*/ 21 h 36"/>
                <a:gd name="T26" fmla="*/ 100 w 250"/>
                <a:gd name="T27" fmla="*/ 21 h 36"/>
                <a:gd name="T28" fmla="*/ 78 w 250"/>
                <a:gd name="T29" fmla="*/ 21 h 36"/>
                <a:gd name="T30" fmla="*/ 78 w 250"/>
                <a:gd name="T31" fmla="*/ 15 h 36"/>
                <a:gd name="T32" fmla="*/ 100 w 250"/>
                <a:gd name="T33" fmla="*/ 15 h 36"/>
                <a:gd name="T34" fmla="*/ 100 w 250"/>
                <a:gd name="T35" fmla="*/ 21 h 36"/>
                <a:gd name="T36" fmla="*/ 232 w 250"/>
                <a:gd name="T37" fmla="*/ 21 h 36"/>
                <a:gd name="T38" fmla="*/ 209 w 250"/>
                <a:gd name="T39" fmla="*/ 21 h 36"/>
                <a:gd name="T40" fmla="*/ 209 w 250"/>
                <a:gd name="T41" fmla="*/ 15 h 36"/>
                <a:gd name="T42" fmla="*/ 232 w 250"/>
                <a:gd name="T43" fmla="*/ 15 h 36"/>
                <a:gd name="T44" fmla="*/ 235 w 250"/>
                <a:gd name="T45" fmla="*/ 18 h 36"/>
                <a:gd name="T46" fmla="*/ 232 w 250"/>
                <a:gd name="T47" fmla="*/ 21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50" h="36">
                  <a:moveTo>
                    <a:pt x="232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8" y="0"/>
                    <a:pt x="0" y="8"/>
                    <a:pt x="0" y="18"/>
                  </a:cubicBezTo>
                  <a:cubicBezTo>
                    <a:pt x="0" y="28"/>
                    <a:pt x="8" y="36"/>
                    <a:pt x="18" y="36"/>
                  </a:cubicBezTo>
                  <a:cubicBezTo>
                    <a:pt x="232" y="36"/>
                    <a:pt x="232" y="36"/>
                    <a:pt x="232" y="36"/>
                  </a:cubicBezTo>
                  <a:cubicBezTo>
                    <a:pt x="242" y="36"/>
                    <a:pt x="250" y="28"/>
                    <a:pt x="250" y="18"/>
                  </a:cubicBezTo>
                  <a:cubicBezTo>
                    <a:pt x="250" y="8"/>
                    <a:pt x="242" y="0"/>
                    <a:pt x="232" y="0"/>
                  </a:cubicBezTo>
                  <a:close/>
                  <a:moveTo>
                    <a:pt x="65" y="21"/>
                  </a:moveTo>
                  <a:cubicBezTo>
                    <a:pt x="18" y="21"/>
                    <a:pt x="18" y="21"/>
                    <a:pt x="18" y="21"/>
                  </a:cubicBezTo>
                  <a:cubicBezTo>
                    <a:pt x="17" y="21"/>
                    <a:pt x="15" y="20"/>
                    <a:pt x="15" y="18"/>
                  </a:cubicBezTo>
                  <a:cubicBezTo>
                    <a:pt x="15" y="17"/>
                    <a:pt x="17" y="15"/>
                    <a:pt x="18" y="15"/>
                  </a:cubicBezTo>
                  <a:cubicBezTo>
                    <a:pt x="65" y="15"/>
                    <a:pt x="65" y="15"/>
                    <a:pt x="65" y="15"/>
                  </a:cubicBezTo>
                  <a:lnTo>
                    <a:pt x="65" y="21"/>
                  </a:lnTo>
                  <a:close/>
                  <a:moveTo>
                    <a:pt x="100" y="21"/>
                  </a:moveTo>
                  <a:cubicBezTo>
                    <a:pt x="78" y="21"/>
                    <a:pt x="78" y="21"/>
                    <a:pt x="78" y="21"/>
                  </a:cubicBezTo>
                  <a:cubicBezTo>
                    <a:pt x="78" y="15"/>
                    <a:pt x="78" y="15"/>
                    <a:pt x="78" y="15"/>
                  </a:cubicBezTo>
                  <a:cubicBezTo>
                    <a:pt x="100" y="15"/>
                    <a:pt x="100" y="15"/>
                    <a:pt x="100" y="15"/>
                  </a:cubicBezTo>
                  <a:lnTo>
                    <a:pt x="100" y="21"/>
                  </a:lnTo>
                  <a:close/>
                  <a:moveTo>
                    <a:pt x="232" y="21"/>
                  </a:moveTo>
                  <a:cubicBezTo>
                    <a:pt x="209" y="21"/>
                    <a:pt x="209" y="21"/>
                    <a:pt x="209" y="21"/>
                  </a:cubicBezTo>
                  <a:cubicBezTo>
                    <a:pt x="209" y="15"/>
                    <a:pt x="209" y="15"/>
                    <a:pt x="209" y="15"/>
                  </a:cubicBezTo>
                  <a:cubicBezTo>
                    <a:pt x="232" y="15"/>
                    <a:pt x="232" y="15"/>
                    <a:pt x="232" y="15"/>
                  </a:cubicBezTo>
                  <a:cubicBezTo>
                    <a:pt x="234" y="15"/>
                    <a:pt x="235" y="17"/>
                    <a:pt x="235" y="18"/>
                  </a:cubicBezTo>
                  <a:cubicBezTo>
                    <a:pt x="235" y="20"/>
                    <a:pt x="234" y="21"/>
                    <a:pt x="232" y="21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0" name="Freeform 30"/>
            <p:cNvSpPr/>
            <p:nvPr/>
          </p:nvSpPr>
          <p:spPr bwMode="auto">
            <a:xfrm>
              <a:off x="1776413" y="2230438"/>
              <a:ext cx="731838" cy="584200"/>
            </a:xfrm>
            <a:custGeom>
              <a:avLst/>
              <a:gdLst>
                <a:gd name="T0" fmla="*/ 194 w 195"/>
                <a:gd name="T1" fmla="*/ 154 h 154"/>
                <a:gd name="T2" fmla="*/ 195 w 195"/>
                <a:gd name="T3" fmla="*/ 151 h 154"/>
                <a:gd name="T4" fmla="*/ 195 w 195"/>
                <a:gd name="T5" fmla="*/ 138 h 154"/>
                <a:gd name="T6" fmla="*/ 191 w 195"/>
                <a:gd name="T7" fmla="*/ 140 h 154"/>
                <a:gd name="T8" fmla="*/ 163 w 195"/>
                <a:gd name="T9" fmla="*/ 146 h 154"/>
                <a:gd name="T10" fmla="*/ 142 w 195"/>
                <a:gd name="T11" fmla="*/ 143 h 154"/>
                <a:gd name="T12" fmla="*/ 16 w 195"/>
                <a:gd name="T13" fmla="*/ 143 h 154"/>
                <a:gd name="T14" fmla="*/ 16 w 195"/>
                <a:gd name="T15" fmla="*/ 16 h 154"/>
                <a:gd name="T16" fmla="*/ 151 w 195"/>
                <a:gd name="T17" fmla="*/ 16 h 154"/>
                <a:gd name="T18" fmla="*/ 160 w 195"/>
                <a:gd name="T19" fmla="*/ 15 h 154"/>
                <a:gd name="T20" fmla="*/ 169 w 195"/>
                <a:gd name="T21" fmla="*/ 16 h 154"/>
                <a:gd name="T22" fmla="*/ 178 w 195"/>
                <a:gd name="T23" fmla="*/ 16 h 154"/>
                <a:gd name="T24" fmla="*/ 178 w 195"/>
                <a:gd name="T25" fmla="*/ 18 h 154"/>
                <a:gd name="T26" fmla="*/ 195 w 195"/>
                <a:gd name="T27" fmla="*/ 26 h 154"/>
                <a:gd name="T28" fmla="*/ 195 w 195"/>
                <a:gd name="T29" fmla="*/ 15 h 154"/>
                <a:gd name="T30" fmla="*/ 180 w 195"/>
                <a:gd name="T31" fmla="*/ 0 h 154"/>
                <a:gd name="T32" fmla="*/ 15 w 195"/>
                <a:gd name="T33" fmla="*/ 0 h 154"/>
                <a:gd name="T34" fmla="*/ 0 w 195"/>
                <a:gd name="T35" fmla="*/ 15 h 154"/>
                <a:gd name="T36" fmla="*/ 0 w 195"/>
                <a:gd name="T37" fmla="*/ 151 h 154"/>
                <a:gd name="T38" fmla="*/ 1 w 195"/>
                <a:gd name="T39" fmla="*/ 154 h 154"/>
                <a:gd name="T40" fmla="*/ 194 w 195"/>
                <a:gd name="T41" fmla="*/ 1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95" h="154">
                  <a:moveTo>
                    <a:pt x="194" y="154"/>
                  </a:moveTo>
                  <a:cubicBezTo>
                    <a:pt x="195" y="153"/>
                    <a:pt x="195" y="152"/>
                    <a:pt x="195" y="151"/>
                  </a:cubicBezTo>
                  <a:cubicBezTo>
                    <a:pt x="195" y="138"/>
                    <a:pt x="195" y="138"/>
                    <a:pt x="195" y="138"/>
                  </a:cubicBezTo>
                  <a:cubicBezTo>
                    <a:pt x="193" y="138"/>
                    <a:pt x="192" y="139"/>
                    <a:pt x="191" y="140"/>
                  </a:cubicBezTo>
                  <a:cubicBezTo>
                    <a:pt x="182" y="144"/>
                    <a:pt x="172" y="146"/>
                    <a:pt x="163" y="146"/>
                  </a:cubicBezTo>
                  <a:cubicBezTo>
                    <a:pt x="156" y="146"/>
                    <a:pt x="149" y="145"/>
                    <a:pt x="142" y="143"/>
                  </a:cubicBezTo>
                  <a:cubicBezTo>
                    <a:pt x="16" y="143"/>
                    <a:pt x="16" y="143"/>
                    <a:pt x="16" y="143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51" y="16"/>
                    <a:pt x="151" y="16"/>
                    <a:pt x="151" y="16"/>
                  </a:cubicBezTo>
                  <a:cubicBezTo>
                    <a:pt x="154" y="15"/>
                    <a:pt x="157" y="15"/>
                    <a:pt x="160" y="15"/>
                  </a:cubicBezTo>
                  <a:cubicBezTo>
                    <a:pt x="163" y="15"/>
                    <a:pt x="166" y="15"/>
                    <a:pt x="169" y="16"/>
                  </a:cubicBezTo>
                  <a:cubicBezTo>
                    <a:pt x="178" y="16"/>
                    <a:pt x="178" y="16"/>
                    <a:pt x="178" y="16"/>
                  </a:cubicBezTo>
                  <a:cubicBezTo>
                    <a:pt x="178" y="18"/>
                    <a:pt x="178" y="18"/>
                    <a:pt x="178" y="18"/>
                  </a:cubicBezTo>
                  <a:cubicBezTo>
                    <a:pt x="184" y="20"/>
                    <a:pt x="189" y="22"/>
                    <a:pt x="195" y="26"/>
                  </a:cubicBezTo>
                  <a:cubicBezTo>
                    <a:pt x="195" y="15"/>
                    <a:pt x="195" y="15"/>
                    <a:pt x="195" y="15"/>
                  </a:cubicBezTo>
                  <a:cubicBezTo>
                    <a:pt x="195" y="7"/>
                    <a:pt x="188" y="0"/>
                    <a:pt x="18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7"/>
                    <a:pt x="0" y="15"/>
                  </a:cubicBezTo>
                  <a:cubicBezTo>
                    <a:pt x="0" y="151"/>
                    <a:pt x="0" y="151"/>
                    <a:pt x="0" y="151"/>
                  </a:cubicBezTo>
                  <a:cubicBezTo>
                    <a:pt x="0" y="152"/>
                    <a:pt x="0" y="153"/>
                    <a:pt x="1" y="154"/>
                  </a:cubicBezTo>
                  <a:lnTo>
                    <a:pt x="194" y="154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1" name="Freeform 31"/>
            <p:cNvSpPr/>
            <p:nvPr/>
          </p:nvSpPr>
          <p:spPr bwMode="auto">
            <a:xfrm>
              <a:off x="1933576" y="2363788"/>
              <a:ext cx="269875" cy="41275"/>
            </a:xfrm>
            <a:custGeom>
              <a:avLst/>
              <a:gdLst>
                <a:gd name="T0" fmla="*/ 72 w 72"/>
                <a:gd name="T1" fmla="*/ 0 h 11"/>
                <a:gd name="T2" fmla="*/ 0 w 72"/>
                <a:gd name="T3" fmla="*/ 0 h 11"/>
                <a:gd name="T4" fmla="*/ 0 w 72"/>
                <a:gd name="T5" fmla="*/ 11 h 11"/>
                <a:gd name="T6" fmla="*/ 64 w 72"/>
                <a:gd name="T7" fmla="*/ 11 h 11"/>
                <a:gd name="T8" fmla="*/ 72 w 72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11">
                  <a:moveTo>
                    <a:pt x="72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64" y="11"/>
                    <a:pt x="64" y="11"/>
                    <a:pt x="64" y="11"/>
                  </a:cubicBezTo>
                  <a:cubicBezTo>
                    <a:pt x="66" y="7"/>
                    <a:pt x="69" y="3"/>
                    <a:pt x="72" y="0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2" name="Freeform 32"/>
            <p:cNvSpPr/>
            <p:nvPr/>
          </p:nvSpPr>
          <p:spPr bwMode="auto">
            <a:xfrm>
              <a:off x="1930401" y="2457451"/>
              <a:ext cx="217488" cy="42863"/>
            </a:xfrm>
            <a:custGeom>
              <a:avLst/>
              <a:gdLst>
                <a:gd name="T0" fmla="*/ 0 w 58"/>
                <a:gd name="T1" fmla="*/ 11 h 11"/>
                <a:gd name="T2" fmla="*/ 56 w 58"/>
                <a:gd name="T3" fmla="*/ 11 h 11"/>
                <a:gd name="T4" fmla="*/ 58 w 58"/>
                <a:gd name="T5" fmla="*/ 0 h 11"/>
                <a:gd name="T6" fmla="*/ 0 w 58"/>
                <a:gd name="T7" fmla="*/ 0 h 11"/>
                <a:gd name="T8" fmla="*/ 0 w 58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11">
                  <a:moveTo>
                    <a:pt x="0" y="11"/>
                  </a:moveTo>
                  <a:cubicBezTo>
                    <a:pt x="56" y="11"/>
                    <a:pt x="56" y="11"/>
                    <a:pt x="56" y="11"/>
                  </a:cubicBezTo>
                  <a:cubicBezTo>
                    <a:pt x="57" y="7"/>
                    <a:pt x="57" y="4"/>
                    <a:pt x="58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1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3" name="Freeform 33"/>
            <p:cNvSpPr/>
            <p:nvPr/>
          </p:nvSpPr>
          <p:spPr bwMode="auto">
            <a:xfrm>
              <a:off x="1930401" y="2555876"/>
              <a:ext cx="217488" cy="42863"/>
            </a:xfrm>
            <a:custGeom>
              <a:avLst/>
              <a:gdLst>
                <a:gd name="T0" fmla="*/ 0 w 58"/>
                <a:gd name="T1" fmla="*/ 0 h 11"/>
                <a:gd name="T2" fmla="*/ 0 w 58"/>
                <a:gd name="T3" fmla="*/ 11 h 11"/>
                <a:gd name="T4" fmla="*/ 58 w 58"/>
                <a:gd name="T5" fmla="*/ 11 h 11"/>
                <a:gd name="T6" fmla="*/ 56 w 58"/>
                <a:gd name="T7" fmla="*/ 0 h 11"/>
                <a:gd name="T8" fmla="*/ 0 w 58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11">
                  <a:moveTo>
                    <a:pt x="0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57" y="8"/>
                    <a:pt x="56" y="4"/>
                    <a:pt x="56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4" name="Freeform 34"/>
            <p:cNvSpPr/>
            <p:nvPr/>
          </p:nvSpPr>
          <p:spPr bwMode="auto">
            <a:xfrm>
              <a:off x="1925638" y="2654301"/>
              <a:ext cx="274638" cy="42863"/>
            </a:xfrm>
            <a:custGeom>
              <a:avLst/>
              <a:gdLst>
                <a:gd name="T0" fmla="*/ 0 w 73"/>
                <a:gd name="T1" fmla="*/ 11 h 11"/>
                <a:gd name="T2" fmla="*/ 73 w 73"/>
                <a:gd name="T3" fmla="*/ 11 h 11"/>
                <a:gd name="T4" fmla="*/ 65 w 73"/>
                <a:gd name="T5" fmla="*/ 0 h 11"/>
                <a:gd name="T6" fmla="*/ 0 w 73"/>
                <a:gd name="T7" fmla="*/ 0 h 11"/>
                <a:gd name="T8" fmla="*/ 0 w 73"/>
                <a:gd name="T9" fmla="*/ 1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11">
                  <a:moveTo>
                    <a:pt x="0" y="11"/>
                  </a:moveTo>
                  <a:cubicBezTo>
                    <a:pt x="73" y="11"/>
                    <a:pt x="73" y="11"/>
                    <a:pt x="73" y="11"/>
                  </a:cubicBezTo>
                  <a:cubicBezTo>
                    <a:pt x="70" y="8"/>
                    <a:pt x="67" y="4"/>
                    <a:pt x="6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1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5" name="Freeform 35"/>
            <p:cNvSpPr>
              <a:spLocks noEditPoints="1"/>
            </p:cNvSpPr>
            <p:nvPr/>
          </p:nvSpPr>
          <p:spPr bwMode="auto">
            <a:xfrm>
              <a:off x="2125663" y="2276476"/>
              <a:ext cx="723900" cy="623888"/>
            </a:xfrm>
            <a:custGeom>
              <a:avLst/>
              <a:gdLst>
                <a:gd name="T0" fmla="*/ 184 w 193"/>
                <a:gd name="T1" fmla="*/ 131 h 165"/>
                <a:gd name="T2" fmla="*/ 129 w 193"/>
                <a:gd name="T3" fmla="*/ 91 h 165"/>
                <a:gd name="T4" fmla="*/ 125 w 193"/>
                <a:gd name="T5" fmla="*/ 89 h 165"/>
                <a:gd name="T6" fmla="*/ 121 w 193"/>
                <a:gd name="T7" fmla="*/ 42 h 165"/>
                <a:gd name="T8" fmla="*/ 41 w 193"/>
                <a:gd name="T9" fmla="*/ 14 h 165"/>
                <a:gd name="T10" fmla="*/ 15 w 193"/>
                <a:gd name="T11" fmla="*/ 95 h 165"/>
                <a:gd name="T12" fmla="*/ 95 w 193"/>
                <a:gd name="T13" fmla="*/ 123 h 165"/>
                <a:gd name="T14" fmla="*/ 105 w 193"/>
                <a:gd name="T15" fmla="*/ 117 h 165"/>
                <a:gd name="T16" fmla="*/ 108 w 193"/>
                <a:gd name="T17" fmla="*/ 120 h 165"/>
                <a:gd name="T18" fmla="*/ 163 w 193"/>
                <a:gd name="T19" fmla="*/ 160 h 165"/>
                <a:gd name="T20" fmla="*/ 184 w 193"/>
                <a:gd name="T21" fmla="*/ 157 h 165"/>
                <a:gd name="T22" fmla="*/ 188 w 193"/>
                <a:gd name="T23" fmla="*/ 152 h 165"/>
                <a:gd name="T24" fmla="*/ 184 w 193"/>
                <a:gd name="T25" fmla="*/ 131 h 165"/>
                <a:gd name="T26" fmla="*/ 87 w 193"/>
                <a:gd name="T27" fmla="*/ 106 h 165"/>
                <a:gd name="T28" fmla="*/ 32 w 193"/>
                <a:gd name="T29" fmla="*/ 87 h 165"/>
                <a:gd name="T30" fmla="*/ 49 w 193"/>
                <a:gd name="T31" fmla="*/ 31 h 165"/>
                <a:gd name="T32" fmla="*/ 104 w 193"/>
                <a:gd name="T33" fmla="*/ 51 h 165"/>
                <a:gd name="T34" fmla="*/ 87 w 193"/>
                <a:gd name="T35" fmla="*/ 106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93" h="165">
                  <a:moveTo>
                    <a:pt x="184" y="131"/>
                  </a:moveTo>
                  <a:cubicBezTo>
                    <a:pt x="129" y="91"/>
                    <a:pt x="129" y="91"/>
                    <a:pt x="129" y="91"/>
                  </a:cubicBezTo>
                  <a:cubicBezTo>
                    <a:pt x="128" y="90"/>
                    <a:pt x="126" y="89"/>
                    <a:pt x="125" y="89"/>
                  </a:cubicBezTo>
                  <a:cubicBezTo>
                    <a:pt x="130" y="74"/>
                    <a:pt x="129" y="57"/>
                    <a:pt x="121" y="42"/>
                  </a:cubicBezTo>
                  <a:cubicBezTo>
                    <a:pt x="106" y="12"/>
                    <a:pt x="70" y="0"/>
                    <a:pt x="41" y="14"/>
                  </a:cubicBezTo>
                  <a:cubicBezTo>
                    <a:pt x="12" y="29"/>
                    <a:pt x="0" y="65"/>
                    <a:pt x="15" y="95"/>
                  </a:cubicBezTo>
                  <a:cubicBezTo>
                    <a:pt x="30" y="125"/>
                    <a:pt x="66" y="138"/>
                    <a:pt x="95" y="123"/>
                  </a:cubicBezTo>
                  <a:cubicBezTo>
                    <a:pt x="99" y="122"/>
                    <a:pt x="102" y="120"/>
                    <a:pt x="105" y="117"/>
                  </a:cubicBezTo>
                  <a:cubicBezTo>
                    <a:pt x="106" y="118"/>
                    <a:pt x="107" y="119"/>
                    <a:pt x="108" y="120"/>
                  </a:cubicBezTo>
                  <a:cubicBezTo>
                    <a:pt x="163" y="160"/>
                    <a:pt x="163" y="160"/>
                    <a:pt x="163" y="160"/>
                  </a:cubicBezTo>
                  <a:cubicBezTo>
                    <a:pt x="170" y="165"/>
                    <a:pt x="180" y="163"/>
                    <a:pt x="184" y="157"/>
                  </a:cubicBezTo>
                  <a:cubicBezTo>
                    <a:pt x="188" y="152"/>
                    <a:pt x="188" y="152"/>
                    <a:pt x="188" y="152"/>
                  </a:cubicBezTo>
                  <a:cubicBezTo>
                    <a:pt x="193" y="145"/>
                    <a:pt x="191" y="136"/>
                    <a:pt x="184" y="131"/>
                  </a:cubicBezTo>
                  <a:close/>
                  <a:moveTo>
                    <a:pt x="87" y="106"/>
                  </a:moveTo>
                  <a:cubicBezTo>
                    <a:pt x="67" y="116"/>
                    <a:pt x="42" y="108"/>
                    <a:pt x="32" y="87"/>
                  </a:cubicBezTo>
                  <a:cubicBezTo>
                    <a:pt x="22" y="66"/>
                    <a:pt x="29" y="41"/>
                    <a:pt x="49" y="31"/>
                  </a:cubicBezTo>
                  <a:cubicBezTo>
                    <a:pt x="69" y="21"/>
                    <a:pt x="94" y="30"/>
                    <a:pt x="104" y="51"/>
                  </a:cubicBezTo>
                  <a:cubicBezTo>
                    <a:pt x="115" y="72"/>
                    <a:pt x="107" y="97"/>
                    <a:pt x="87" y="106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6" name="Freeform 38"/>
            <p:cNvSpPr>
              <a:spLocks noEditPoints="1"/>
            </p:cNvSpPr>
            <p:nvPr/>
          </p:nvSpPr>
          <p:spPr bwMode="auto">
            <a:xfrm>
              <a:off x="6526213" y="2166938"/>
              <a:ext cx="184150" cy="793750"/>
            </a:xfrm>
            <a:custGeom>
              <a:avLst/>
              <a:gdLst>
                <a:gd name="T0" fmla="*/ 43 w 49"/>
                <a:gd name="T1" fmla="*/ 0 h 210"/>
                <a:gd name="T2" fmla="*/ 6 w 49"/>
                <a:gd name="T3" fmla="*/ 0 h 210"/>
                <a:gd name="T4" fmla="*/ 0 w 49"/>
                <a:gd name="T5" fmla="*/ 8 h 210"/>
                <a:gd name="T6" fmla="*/ 0 w 49"/>
                <a:gd name="T7" fmla="*/ 202 h 210"/>
                <a:gd name="T8" fmla="*/ 6 w 49"/>
                <a:gd name="T9" fmla="*/ 210 h 210"/>
                <a:gd name="T10" fmla="*/ 43 w 49"/>
                <a:gd name="T11" fmla="*/ 210 h 210"/>
                <a:gd name="T12" fmla="*/ 49 w 49"/>
                <a:gd name="T13" fmla="*/ 202 h 210"/>
                <a:gd name="T14" fmla="*/ 49 w 49"/>
                <a:gd name="T15" fmla="*/ 8 h 210"/>
                <a:gd name="T16" fmla="*/ 43 w 49"/>
                <a:gd name="T17" fmla="*/ 0 h 210"/>
                <a:gd name="T18" fmla="*/ 38 w 49"/>
                <a:gd name="T19" fmla="*/ 10 h 210"/>
                <a:gd name="T20" fmla="*/ 38 w 49"/>
                <a:gd name="T21" fmla="*/ 80 h 210"/>
                <a:gd name="T22" fmla="*/ 11 w 49"/>
                <a:gd name="T23" fmla="*/ 80 h 210"/>
                <a:gd name="T24" fmla="*/ 11 w 49"/>
                <a:gd name="T25" fmla="*/ 10 h 210"/>
                <a:gd name="T26" fmla="*/ 38 w 49"/>
                <a:gd name="T27" fmla="*/ 10 h 210"/>
                <a:gd name="T28" fmla="*/ 11 w 49"/>
                <a:gd name="T29" fmla="*/ 90 h 210"/>
                <a:gd name="T30" fmla="*/ 38 w 49"/>
                <a:gd name="T31" fmla="*/ 90 h 210"/>
                <a:gd name="T32" fmla="*/ 38 w 49"/>
                <a:gd name="T33" fmla="*/ 104 h 210"/>
                <a:gd name="T34" fmla="*/ 11 w 49"/>
                <a:gd name="T35" fmla="*/ 104 h 210"/>
                <a:gd name="T36" fmla="*/ 11 w 49"/>
                <a:gd name="T37" fmla="*/ 90 h 210"/>
                <a:gd name="T38" fmla="*/ 38 w 49"/>
                <a:gd name="T39" fmla="*/ 198 h 210"/>
                <a:gd name="T40" fmla="*/ 11 w 49"/>
                <a:gd name="T41" fmla="*/ 198 h 210"/>
                <a:gd name="T42" fmla="*/ 11 w 49"/>
                <a:gd name="T43" fmla="*/ 185 h 210"/>
                <a:gd name="T44" fmla="*/ 38 w 49"/>
                <a:gd name="T45" fmla="*/ 185 h 210"/>
                <a:gd name="T46" fmla="*/ 38 w 49"/>
                <a:gd name="T47" fmla="*/ 198 h 210"/>
                <a:gd name="T48" fmla="*/ 38 w 49"/>
                <a:gd name="T49" fmla="*/ 128 h 210"/>
                <a:gd name="T50" fmla="*/ 11 w 49"/>
                <a:gd name="T51" fmla="*/ 128 h 210"/>
                <a:gd name="T52" fmla="*/ 11 w 49"/>
                <a:gd name="T53" fmla="*/ 115 h 210"/>
                <a:gd name="T54" fmla="*/ 38 w 49"/>
                <a:gd name="T55" fmla="*/ 115 h 210"/>
                <a:gd name="T56" fmla="*/ 38 w 49"/>
                <a:gd name="T57" fmla="*/ 12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9" h="210">
                  <a:moveTo>
                    <a:pt x="43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8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207"/>
                    <a:pt x="3" y="210"/>
                    <a:pt x="6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6" y="210"/>
                    <a:pt x="49" y="207"/>
                    <a:pt x="49" y="202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9" y="3"/>
                    <a:pt x="46" y="0"/>
                    <a:pt x="43" y="0"/>
                  </a:cubicBezTo>
                  <a:close/>
                  <a:moveTo>
                    <a:pt x="38" y="10"/>
                  </a:moveTo>
                  <a:cubicBezTo>
                    <a:pt x="38" y="80"/>
                    <a:pt x="38" y="80"/>
                    <a:pt x="38" y="80"/>
                  </a:cubicBezTo>
                  <a:cubicBezTo>
                    <a:pt x="11" y="80"/>
                    <a:pt x="11" y="80"/>
                    <a:pt x="11" y="80"/>
                  </a:cubicBezTo>
                  <a:cubicBezTo>
                    <a:pt x="11" y="10"/>
                    <a:pt x="11" y="10"/>
                    <a:pt x="11" y="10"/>
                  </a:cubicBezTo>
                  <a:lnTo>
                    <a:pt x="38" y="10"/>
                  </a:lnTo>
                  <a:close/>
                  <a:moveTo>
                    <a:pt x="11" y="90"/>
                  </a:moveTo>
                  <a:cubicBezTo>
                    <a:pt x="38" y="90"/>
                    <a:pt x="38" y="90"/>
                    <a:pt x="38" y="90"/>
                  </a:cubicBezTo>
                  <a:cubicBezTo>
                    <a:pt x="38" y="104"/>
                    <a:pt x="38" y="104"/>
                    <a:pt x="38" y="104"/>
                  </a:cubicBezTo>
                  <a:cubicBezTo>
                    <a:pt x="11" y="104"/>
                    <a:pt x="11" y="104"/>
                    <a:pt x="11" y="104"/>
                  </a:cubicBezTo>
                  <a:lnTo>
                    <a:pt x="11" y="90"/>
                  </a:lnTo>
                  <a:close/>
                  <a:moveTo>
                    <a:pt x="38" y="198"/>
                  </a:moveTo>
                  <a:cubicBezTo>
                    <a:pt x="11" y="198"/>
                    <a:pt x="11" y="198"/>
                    <a:pt x="11" y="198"/>
                  </a:cubicBezTo>
                  <a:cubicBezTo>
                    <a:pt x="11" y="185"/>
                    <a:pt x="11" y="185"/>
                    <a:pt x="11" y="185"/>
                  </a:cubicBezTo>
                  <a:cubicBezTo>
                    <a:pt x="38" y="185"/>
                    <a:pt x="38" y="185"/>
                    <a:pt x="38" y="185"/>
                  </a:cubicBezTo>
                  <a:lnTo>
                    <a:pt x="38" y="198"/>
                  </a:lnTo>
                  <a:close/>
                  <a:moveTo>
                    <a:pt x="38" y="128"/>
                  </a:moveTo>
                  <a:cubicBezTo>
                    <a:pt x="11" y="128"/>
                    <a:pt x="11" y="128"/>
                    <a:pt x="11" y="128"/>
                  </a:cubicBezTo>
                  <a:cubicBezTo>
                    <a:pt x="11" y="115"/>
                    <a:pt x="11" y="115"/>
                    <a:pt x="11" y="115"/>
                  </a:cubicBezTo>
                  <a:cubicBezTo>
                    <a:pt x="38" y="115"/>
                    <a:pt x="38" y="115"/>
                    <a:pt x="38" y="115"/>
                  </a:cubicBezTo>
                  <a:lnTo>
                    <a:pt x="38" y="128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7" name="Freeform 39"/>
            <p:cNvSpPr>
              <a:spLocks noEditPoints="1"/>
            </p:cNvSpPr>
            <p:nvPr/>
          </p:nvSpPr>
          <p:spPr bwMode="auto">
            <a:xfrm>
              <a:off x="6732588" y="2166938"/>
              <a:ext cx="184150" cy="793750"/>
            </a:xfrm>
            <a:custGeom>
              <a:avLst/>
              <a:gdLst>
                <a:gd name="T0" fmla="*/ 43 w 49"/>
                <a:gd name="T1" fmla="*/ 0 h 210"/>
                <a:gd name="T2" fmla="*/ 6 w 49"/>
                <a:gd name="T3" fmla="*/ 0 h 210"/>
                <a:gd name="T4" fmla="*/ 0 w 49"/>
                <a:gd name="T5" fmla="*/ 8 h 210"/>
                <a:gd name="T6" fmla="*/ 0 w 49"/>
                <a:gd name="T7" fmla="*/ 202 h 210"/>
                <a:gd name="T8" fmla="*/ 6 w 49"/>
                <a:gd name="T9" fmla="*/ 210 h 210"/>
                <a:gd name="T10" fmla="*/ 43 w 49"/>
                <a:gd name="T11" fmla="*/ 210 h 210"/>
                <a:gd name="T12" fmla="*/ 49 w 49"/>
                <a:gd name="T13" fmla="*/ 202 h 210"/>
                <a:gd name="T14" fmla="*/ 49 w 49"/>
                <a:gd name="T15" fmla="*/ 8 h 210"/>
                <a:gd name="T16" fmla="*/ 43 w 49"/>
                <a:gd name="T17" fmla="*/ 0 h 210"/>
                <a:gd name="T18" fmla="*/ 38 w 49"/>
                <a:gd name="T19" fmla="*/ 10 h 210"/>
                <a:gd name="T20" fmla="*/ 38 w 49"/>
                <a:gd name="T21" fmla="*/ 80 h 210"/>
                <a:gd name="T22" fmla="*/ 11 w 49"/>
                <a:gd name="T23" fmla="*/ 80 h 210"/>
                <a:gd name="T24" fmla="*/ 11 w 49"/>
                <a:gd name="T25" fmla="*/ 10 h 210"/>
                <a:gd name="T26" fmla="*/ 38 w 49"/>
                <a:gd name="T27" fmla="*/ 10 h 210"/>
                <a:gd name="T28" fmla="*/ 11 w 49"/>
                <a:gd name="T29" fmla="*/ 90 h 210"/>
                <a:gd name="T30" fmla="*/ 38 w 49"/>
                <a:gd name="T31" fmla="*/ 90 h 210"/>
                <a:gd name="T32" fmla="*/ 38 w 49"/>
                <a:gd name="T33" fmla="*/ 104 h 210"/>
                <a:gd name="T34" fmla="*/ 11 w 49"/>
                <a:gd name="T35" fmla="*/ 104 h 210"/>
                <a:gd name="T36" fmla="*/ 11 w 49"/>
                <a:gd name="T37" fmla="*/ 90 h 210"/>
                <a:gd name="T38" fmla="*/ 38 w 49"/>
                <a:gd name="T39" fmla="*/ 198 h 210"/>
                <a:gd name="T40" fmla="*/ 11 w 49"/>
                <a:gd name="T41" fmla="*/ 198 h 210"/>
                <a:gd name="T42" fmla="*/ 11 w 49"/>
                <a:gd name="T43" fmla="*/ 185 h 210"/>
                <a:gd name="T44" fmla="*/ 38 w 49"/>
                <a:gd name="T45" fmla="*/ 185 h 210"/>
                <a:gd name="T46" fmla="*/ 38 w 49"/>
                <a:gd name="T47" fmla="*/ 198 h 210"/>
                <a:gd name="T48" fmla="*/ 38 w 49"/>
                <a:gd name="T49" fmla="*/ 128 h 210"/>
                <a:gd name="T50" fmla="*/ 11 w 49"/>
                <a:gd name="T51" fmla="*/ 128 h 210"/>
                <a:gd name="T52" fmla="*/ 11 w 49"/>
                <a:gd name="T53" fmla="*/ 115 h 210"/>
                <a:gd name="T54" fmla="*/ 38 w 49"/>
                <a:gd name="T55" fmla="*/ 115 h 210"/>
                <a:gd name="T56" fmla="*/ 38 w 49"/>
                <a:gd name="T57" fmla="*/ 128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49" h="210">
                  <a:moveTo>
                    <a:pt x="43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3" y="0"/>
                    <a:pt x="0" y="3"/>
                    <a:pt x="0" y="8"/>
                  </a:cubicBezTo>
                  <a:cubicBezTo>
                    <a:pt x="0" y="202"/>
                    <a:pt x="0" y="202"/>
                    <a:pt x="0" y="202"/>
                  </a:cubicBezTo>
                  <a:cubicBezTo>
                    <a:pt x="0" y="207"/>
                    <a:pt x="3" y="210"/>
                    <a:pt x="6" y="210"/>
                  </a:cubicBezTo>
                  <a:cubicBezTo>
                    <a:pt x="43" y="210"/>
                    <a:pt x="43" y="210"/>
                    <a:pt x="43" y="210"/>
                  </a:cubicBezTo>
                  <a:cubicBezTo>
                    <a:pt x="46" y="210"/>
                    <a:pt x="49" y="207"/>
                    <a:pt x="49" y="202"/>
                  </a:cubicBezTo>
                  <a:cubicBezTo>
                    <a:pt x="49" y="8"/>
                    <a:pt x="49" y="8"/>
                    <a:pt x="49" y="8"/>
                  </a:cubicBezTo>
                  <a:cubicBezTo>
                    <a:pt x="49" y="3"/>
                    <a:pt x="46" y="0"/>
                    <a:pt x="43" y="0"/>
                  </a:cubicBezTo>
                  <a:close/>
                  <a:moveTo>
                    <a:pt x="38" y="10"/>
                  </a:moveTo>
                  <a:cubicBezTo>
                    <a:pt x="38" y="80"/>
                    <a:pt x="38" y="80"/>
                    <a:pt x="38" y="80"/>
                  </a:cubicBezTo>
                  <a:cubicBezTo>
                    <a:pt x="11" y="80"/>
                    <a:pt x="11" y="80"/>
                    <a:pt x="11" y="80"/>
                  </a:cubicBezTo>
                  <a:cubicBezTo>
                    <a:pt x="11" y="10"/>
                    <a:pt x="11" y="10"/>
                    <a:pt x="11" y="10"/>
                  </a:cubicBezTo>
                  <a:lnTo>
                    <a:pt x="38" y="10"/>
                  </a:lnTo>
                  <a:close/>
                  <a:moveTo>
                    <a:pt x="11" y="90"/>
                  </a:moveTo>
                  <a:cubicBezTo>
                    <a:pt x="38" y="90"/>
                    <a:pt x="38" y="90"/>
                    <a:pt x="38" y="90"/>
                  </a:cubicBezTo>
                  <a:cubicBezTo>
                    <a:pt x="38" y="104"/>
                    <a:pt x="38" y="104"/>
                    <a:pt x="38" y="104"/>
                  </a:cubicBezTo>
                  <a:cubicBezTo>
                    <a:pt x="11" y="104"/>
                    <a:pt x="11" y="104"/>
                    <a:pt x="11" y="104"/>
                  </a:cubicBezTo>
                  <a:lnTo>
                    <a:pt x="11" y="90"/>
                  </a:lnTo>
                  <a:close/>
                  <a:moveTo>
                    <a:pt x="38" y="198"/>
                  </a:moveTo>
                  <a:cubicBezTo>
                    <a:pt x="11" y="198"/>
                    <a:pt x="11" y="198"/>
                    <a:pt x="11" y="198"/>
                  </a:cubicBezTo>
                  <a:cubicBezTo>
                    <a:pt x="11" y="185"/>
                    <a:pt x="11" y="185"/>
                    <a:pt x="11" y="185"/>
                  </a:cubicBezTo>
                  <a:cubicBezTo>
                    <a:pt x="38" y="185"/>
                    <a:pt x="38" y="185"/>
                    <a:pt x="38" y="185"/>
                  </a:cubicBezTo>
                  <a:lnTo>
                    <a:pt x="38" y="198"/>
                  </a:lnTo>
                  <a:close/>
                  <a:moveTo>
                    <a:pt x="38" y="128"/>
                  </a:moveTo>
                  <a:cubicBezTo>
                    <a:pt x="11" y="128"/>
                    <a:pt x="11" y="128"/>
                    <a:pt x="11" y="128"/>
                  </a:cubicBezTo>
                  <a:cubicBezTo>
                    <a:pt x="11" y="115"/>
                    <a:pt x="11" y="115"/>
                    <a:pt x="11" y="115"/>
                  </a:cubicBezTo>
                  <a:cubicBezTo>
                    <a:pt x="38" y="115"/>
                    <a:pt x="38" y="115"/>
                    <a:pt x="38" y="115"/>
                  </a:cubicBezTo>
                  <a:lnTo>
                    <a:pt x="38" y="128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8" name="Freeform 40"/>
            <p:cNvSpPr>
              <a:spLocks noEditPoints="1"/>
            </p:cNvSpPr>
            <p:nvPr/>
          </p:nvSpPr>
          <p:spPr bwMode="auto">
            <a:xfrm>
              <a:off x="6924676" y="2151063"/>
              <a:ext cx="423863" cy="806450"/>
            </a:xfrm>
            <a:custGeom>
              <a:avLst/>
              <a:gdLst>
                <a:gd name="T0" fmla="*/ 111 w 113"/>
                <a:gd name="T1" fmla="*/ 190 h 213"/>
                <a:gd name="T2" fmla="*/ 48 w 113"/>
                <a:gd name="T3" fmla="*/ 7 h 213"/>
                <a:gd name="T4" fmla="*/ 39 w 113"/>
                <a:gd name="T5" fmla="*/ 1 h 213"/>
                <a:gd name="T6" fmla="*/ 5 w 113"/>
                <a:gd name="T7" fmla="*/ 13 h 213"/>
                <a:gd name="T8" fmla="*/ 2 w 113"/>
                <a:gd name="T9" fmla="*/ 23 h 213"/>
                <a:gd name="T10" fmla="*/ 65 w 113"/>
                <a:gd name="T11" fmla="*/ 206 h 213"/>
                <a:gd name="T12" fmla="*/ 74 w 113"/>
                <a:gd name="T13" fmla="*/ 212 h 213"/>
                <a:gd name="T14" fmla="*/ 108 w 113"/>
                <a:gd name="T15" fmla="*/ 200 h 213"/>
                <a:gd name="T16" fmla="*/ 111 w 113"/>
                <a:gd name="T17" fmla="*/ 190 h 213"/>
                <a:gd name="T18" fmla="*/ 13 w 113"/>
                <a:gd name="T19" fmla="*/ 22 h 213"/>
                <a:gd name="T20" fmla="*/ 38 w 113"/>
                <a:gd name="T21" fmla="*/ 13 h 213"/>
                <a:gd name="T22" fmla="*/ 61 w 113"/>
                <a:gd name="T23" fmla="*/ 79 h 213"/>
                <a:gd name="T24" fmla="*/ 36 w 113"/>
                <a:gd name="T25" fmla="*/ 88 h 213"/>
                <a:gd name="T26" fmla="*/ 13 w 113"/>
                <a:gd name="T27" fmla="*/ 22 h 213"/>
                <a:gd name="T28" fmla="*/ 39 w 113"/>
                <a:gd name="T29" fmla="*/ 97 h 213"/>
                <a:gd name="T30" fmla="*/ 65 w 113"/>
                <a:gd name="T31" fmla="*/ 88 h 213"/>
                <a:gd name="T32" fmla="*/ 69 w 113"/>
                <a:gd name="T33" fmla="*/ 101 h 213"/>
                <a:gd name="T34" fmla="*/ 43 w 113"/>
                <a:gd name="T35" fmla="*/ 110 h 213"/>
                <a:gd name="T36" fmla="*/ 39 w 113"/>
                <a:gd name="T37" fmla="*/ 97 h 213"/>
                <a:gd name="T38" fmla="*/ 51 w 113"/>
                <a:gd name="T39" fmla="*/ 133 h 213"/>
                <a:gd name="T40" fmla="*/ 47 w 113"/>
                <a:gd name="T41" fmla="*/ 120 h 213"/>
                <a:gd name="T42" fmla="*/ 73 w 113"/>
                <a:gd name="T43" fmla="*/ 111 h 213"/>
                <a:gd name="T44" fmla="*/ 77 w 113"/>
                <a:gd name="T45" fmla="*/ 124 h 213"/>
                <a:gd name="T46" fmla="*/ 51 w 113"/>
                <a:gd name="T47" fmla="*/ 133 h 213"/>
                <a:gd name="T48" fmla="*/ 74 w 113"/>
                <a:gd name="T49" fmla="*/ 199 h 213"/>
                <a:gd name="T50" fmla="*/ 70 w 113"/>
                <a:gd name="T51" fmla="*/ 187 h 213"/>
                <a:gd name="T52" fmla="*/ 96 w 113"/>
                <a:gd name="T53" fmla="*/ 178 h 213"/>
                <a:gd name="T54" fmla="*/ 100 w 113"/>
                <a:gd name="T55" fmla="*/ 190 h 213"/>
                <a:gd name="T56" fmla="*/ 74 w 113"/>
                <a:gd name="T57" fmla="*/ 199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13" h="213">
                  <a:moveTo>
                    <a:pt x="111" y="190"/>
                  </a:moveTo>
                  <a:cubicBezTo>
                    <a:pt x="48" y="7"/>
                    <a:pt x="48" y="7"/>
                    <a:pt x="48" y="7"/>
                  </a:cubicBezTo>
                  <a:cubicBezTo>
                    <a:pt x="46" y="2"/>
                    <a:pt x="42" y="0"/>
                    <a:pt x="39" y="1"/>
                  </a:cubicBezTo>
                  <a:cubicBezTo>
                    <a:pt x="5" y="13"/>
                    <a:pt x="5" y="13"/>
                    <a:pt x="5" y="13"/>
                  </a:cubicBezTo>
                  <a:cubicBezTo>
                    <a:pt x="2" y="14"/>
                    <a:pt x="0" y="18"/>
                    <a:pt x="2" y="23"/>
                  </a:cubicBezTo>
                  <a:cubicBezTo>
                    <a:pt x="65" y="206"/>
                    <a:pt x="65" y="206"/>
                    <a:pt x="65" y="206"/>
                  </a:cubicBezTo>
                  <a:cubicBezTo>
                    <a:pt x="67" y="211"/>
                    <a:pt x="71" y="213"/>
                    <a:pt x="74" y="212"/>
                  </a:cubicBezTo>
                  <a:cubicBezTo>
                    <a:pt x="108" y="200"/>
                    <a:pt x="108" y="200"/>
                    <a:pt x="108" y="200"/>
                  </a:cubicBezTo>
                  <a:cubicBezTo>
                    <a:pt x="112" y="199"/>
                    <a:pt x="113" y="195"/>
                    <a:pt x="111" y="190"/>
                  </a:cubicBezTo>
                  <a:close/>
                  <a:moveTo>
                    <a:pt x="13" y="22"/>
                  </a:moveTo>
                  <a:cubicBezTo>
                    <a:pt x="38" y="13"/>
                    <a:pt x="38" y="13"/>
                    <a:pt x="38" y="13"/>
                  </a:cubicBezTo>
                  <a:cubicBezTo>
                    <a:pt x="61" y="79"/>
                    <a:pt x="61" y="79"/>
                    <a:pt x="61" y="79"/>
                  </a:cubicBezTo>
                  <a:cubicBezTo>
                    <a:pt x="36" y="88"/>
                    <a:pt x="36" y="88"/>
                    <a:pt x="36" y="88"/>
                  </a:cubicBezTo>
                  <a:lnTo>
                    <a:pt x="13" y="22"/>
                  </a:lnTo>
                  <a:close/>
                  <a:moveTo>
                    <a:pt x="39" y="97"/>
                  </a:moveTo>
                  <a:cubicBezTo>
                    <a:pt x="65" y="88"/>
                    <a:pt x="65" y="88"/>
                    <a:pt x="65" y="88"/>
                  </a:cubicBezTo>
                  <a:cubicBezTo>
                    <a:pt x="69" y="101"/>
                    <a:pt x="69" y="101"/>
                    <a:pt x="69" y="101"/>
                  </a:cubicBezTo>
                  <a:cubicBezTo>
                    <a:pt x="43" y="110"/>
                    <a:pt x="43" y="110"/>
                    <a:pt x="43" y="110"/>
                  </a:cubicBezTo>
                  <a:lnTo>
                    <a:pt x="39" y="97"/>
                  </a:lnTo>
                  <a:close/>
                  <a:moveTo>
                    <a:pt x="51" y="133"/>
                  </a:moveTo>
                  <a:cubicBezTo>
                    <a:pt x="47" y="120"/>
                    <a:pt x="47" y="120"/>
                    <a:pt x="47" y="120"/>
                  </a:cubicBezTo>
                  <a:cubicBezTo>
                    <a:pt x="73" y="111"/>
                    <a:pt x="73" y="111"/>
                    <a:pt x="73" y="111"/>
                  </a:cubicBezTo>
                  <a:cubicBezTo>
                    <a:pt x="77" y="124"/>
                    <a:pt x="77" y="124"/>
                    <a:pt x="77" y="124"/>
                  </a:cubicBezTo>
                  <a:lnTo>
                    <a:pt x="51" y="133"/>
                  </a:lnTo>
                  <a:close/>
                  <a:moveTo>
                    <a:pt x="74" y="199"/>
                  </a:moveTo>
                  <a:cubicBezTo>
                    <a:pt x="70" y="187"/>
                    <a:pt x="70" y="187"/>
                    <a:pt x="70" y="187"/>
                  </a:cubicBezTo>
                  <a:cubicBezTo>
                    <a:pt x="96" y="178"/>
                    <a:pt x="96" y="178"/>
                    <a:pt x="96" y="178"/>
                  </a:cubicBezTo>
                  <a:cubicBezTo>
                    <a:pt x="100" y="190"/>
                    <a:pt x="100" y="190"/>
                    <a:pt x="100" y="190"/>
                  </a:cubicBezTo>
                  <a:lnTo>
                    <a:pt x="74" y="199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39" name="Freeform 43"/>
            <p:cNvSpPr>
              <a:spLocks noEditPoints="1"/>
            </p:cNvSpPr>
            <p:nvPr/>
          </p:nvSpPr>
          <p:spPr bwMode="auto">
            <a:xfrm>
              <a:off x="4856163" y="2014538"/>
              <a:ext cx="412750" cy="557213"/>
            </a:xfrm>
            <a:custGeom>
              <a:avLst/>
              <a:gdLst>
                <a:gd name="T0" fmla="*/ 8 w 110"/>
                <a:gd name="T1" fmla="*/ 92 h 147"/>
                <a:gd name="T2" fmla="*/ 17 w 110"/>
                <a:gd name="T3" fmla="*/ 105 h 147"/>
                <a:gd name="T4" fmla="*/ 57 w 110"/>
                <a:gd name="T5" fmla="*/ 147 h 147"/>
                <a:gd name="T6" fmla="*/ 96 w 110"/>
                <a:gd name="T7" fmla="*/ 105 h 147"/>
                <a:gd name="T8" fmla="*/ 97 w 110"/>
                <a:gd name="T9" fmla="*/ 105 h 147"/>
                <a:gd name="T10" fmla="*/ 107 w 110"/>
                <a:gd name="T11" fmla="*/ 92 h 147"/>
                <a:gd name="T12" fmla="*/ 99 w 110"/>
                <a:gd name="T13" fmla="*/ 80 h 147"/>
                <a:gd name="T14" fmla="*/ 87 w 110"/>
                <a:gd name="T15" fmla="*/ 32 h 147"/>
                <a:gd name="T16" fmla="*/ 28 w 110"/>
                <a:gd name="T17" fmla="*/ 25 h 147"/>
                <a:gd name="T18" fmla="*/ 13 w 110"/>
                <a:gd name="T19" fmla="*/ 81 h 147"/>
                <a:gd name="T20" fmla="*/ 13 w 110"/>
                <a:gd name="T21" fmla="*/ 81 h 147"/>
                <a:gd name="T22" fmla="*/ 8 w 110"/>
                <a:gd name="T23" fmla="*/ 92 h 147"/>
                <a:gd name="T24" fmla="*/ 18 w 110"/>
                <a:gd name="T25" fmla="*/ 82 h 147"/>
                <a:gd name="T26" fmla="*/ 18 w 110"/>
                <a:gd name="T27" fmla="*/ 82 h 147"/>
                <a:gd name="T28" fmla="*/ 19 w 110"/>
                <a:gd name="T29" fmla="*/ 82 h 147"/>
                <a:gd name="T30" fmla="*/ 19 w 110"/>
                <a:gd name="T31" fmla="*/ 79 h 147"/>
                <a:gd name="T32" fmla="*/ 22 w 110"/>
                <a:gd name="T33" fmla="*/ 62 h 147"/>
                <a:gd name="T34" fmla="*/ 26 w 110"/>
                <a:gd name="T35" fmla="*/ 57 h 147"/>
                <a:gd name="T36" fmla="*/ 71 w 110"/>
                <a:gd name="T37" fmla="*/ 46 h 147"/>
                <a:gd name="T38" fmla="*/ 93 w 110"/>
                <a:gd name="T39" fmla="*/ 83 h 147"/>
                <a:gd name="T40" fmla="*/ 94 w 110"/>
                <a:gd name="T41" fmla="*/ 83 h 147"/>
                <a:gd name="T42" fmla="*/ 96 w 110"/>
                <a:gd name="T43" fmla="*/ 82 h 147"/>
                <a:gd name="T44" fmla="*/ 97 w 110"/>
                <a:gd name="T45" fmla="*/ 82 h 147"/>
                <a:gd name="T46" fmla="*/ 102 w 110"/>
                <a:gd name="T47" fmla="*/ 85 h 147"/>
                <a:gd name="T48" fmla="*/ 105 w 110"/>
                <a:gd name="T49" fmla="*/ 92 h 147"/>
                <a:gd name="T50" fmla="*/ 102 w 110"/>
                <a:gd name="T51" fmla="*/ 100 h 147"/>
                <a:gd name="T52" fmla="*/ 97 w 110"/>
                <a:gd name="T53" fmla="*/ 102 h 147"/>
                <a:gd name="T54" fmla="*/ 97 w 110"/>
                <a:gd name="T55" fmla="*/ 102 h 147"/>
                <a:gd name="T56" fmla="*/ 94 w 110"/>
                <a:gd name="T57" fmla="*/ 102 h 147"/>
                <a:gd name="T58" fmla="*/ 94 w 110"/>
                <a:gd name="T59" fmla="*/ 105 h 147"/>
                <a:gd name="T60" fmla="*/ 81 w 110"/>
                <a:gd name="T61" fmla="*/ 133 h 147"/>
                <a:gd name="T62" fmla="*/ 70 w 110"/>
                <a:gd name="T63" fmla="*/ 141 h 147"/>
                <a:gd name="T64" fmla="*/ 57 w 110"/>
                <a:gd name="T65" fmla="*/ 144 h 147"/>
                <a:gd name="T66" fmla="*/ 44 w 110"/>
                <a:gd name="T67" fmla="*/ 141 h 147"/>
                <a:gd name="T68" fmla="*/ 33 w 110"/>
                <a:gd name="T69" fmla="*/ 133 h 147"/>
                <a:gd name="T70" fmla="*/ 20 w 110"/>
                <a:gd name="T71" fmla="*/ 105 h 147"/>
                <a:gd name="T72" fmla="*/ 20 w 110"/>
                <a:gd name="T73" fmla="*/ 103 h 147"/>
                <a:gd name="T74" fmla="*/ 17 w 110"/>
                <a:gd name="T75" fmla="*/ 102 h 147"/>
                <a:gd name="T76" fmla="*/ 10 w 110"/>
                <a:gd name="T77" fmla="*/ 92 h 147"/>
                <a:gd name="T78" fmla="*/ 13 w 110"/>
                <a:gd name="T79" fmla="*/ 85 h 147"/>
                <a:gd name="T80" fmla="*/ 18 w 110"/>
                <a:gd name="T81" fmla="*/ 82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10" h="147">
                  <a:moveTo>
                    <a:pt x="8" y="92"/>
                  </a:moveTo>
                  <a:cubicBezTo>
                    <a:pt x="8" y="99"/>
                    <a:pt x="12" y="105"/>
                    <a:pt x="17" y="105"/>
                  </a:cubicBezTo>
                  <a:cubicBezTo>
                    <a:pt x="21" y="129"/>
                    <a:pt x="37" y="147"/>
                    <a:pt x="57" y="147"/>
                  </a:cubicBezTo>
                  <a:cubicBezTo>
                    <a:pt x="76" y="147"/>
                    <a:pt x="93" y="129"/>
                    <a:pt x="96" y="105"/>
                  </a:cubicBezTo>
                  <a:cubicBezTo>
                    <a:pt x="97" y="105"/>
                    <a:pt x="97" y="105"/>
                    <a:pt x="97" y="105"/>
                  </a:cubicBezTo>
                  <a:cubicBezTo>
                    <a:pt x="103" y="105"/>
                    <a:pt x="107" y="99"/>
                    <a:pt x="107" y="92"/>
                  </a:cubicBezTo>
                  <a:cubicBezTo>
                    <a:pt x="107" y="86"/>
                    <a:pt x="104" y="81"/>
                    <a:pt x="99" y="80"/>
                  </a:cubicBezTo>
                  <a:cubicBezTo>
                    <a:pt x="99" y="80"/>
                    <a:pt x="110" y="43"/>
                    <a:pt x="87" y="32"/>
                  </a:cubicBezTo>
                  <a:cubicBezTo>
                    <a:pt x="84" y="0"/>
                    <a:pt x="28" y="25"/>
                    <a:pt x="28" y="25"/>
                  </a:cubicBezTo>
                  <a:cubicBezTo>
                    <a:pt x="0" y="40"/>
                    <a:pt x="13" y="81"/>
                    <a:pt x="13" y="81"/>
                  </a:cubicBezTo>
                  <a:cubicBezTo>
                    <a:pt x="13" y="81"/>
                    <a:pt x="13" y="81"/>
                    <a:pt x="13" y="81"/>
                  </a:cubicBezTo>
                  <a:cubicBezTo>
                    <a:pt x="10" y="83"/>
                    <a:pt x="8" y="87"/>
                    <a:pt x="8" y="92"/>
                  </a:cubicBezTo>
                  <a:close/>
                  <a:moveTo>
                    <a:pt x="18" y="82"/>
                  </a:moveTo>
                  <a:cubicBezTo>
                    <a:pt x="18" y="82"/>
                    <a:pt x="18" y="82"/>
                    <a:pt x="18" y="82"/>
                  </a:cubicBezTo>
                  <a:cubicBezTo>
                    <a:pt x="19" y="82"/>
                    <a:pt x="19" y="82"/>
                    <a:pt x="19" y="82"/>
                  </a:cubicBezTo>
                  <a:cubicBezTo>
                    <a:pt x="19" y="79"/>
                    <a:pt x="19" y="79"/>
                    <a:pt x="19" y="79"/>
                  </a:cubicBezTo>
                  <a:cubicBezTo>
                    <a:pt x="22" y="62"/>
                    <a:pt x="22" y="62"/>
                    <a:pt x="22" y="62"/>
                  </a:cubicBezTo>
                  <a:cubicBezTo>
                    <a:pt x="24" y="59"/>
                    <a:pt x="26" y="57"/>
                    <a:pt x="26" y="57"/>
                  </a:cubicBezTo>
                  <a:cubicBezTo>
                    <a:pt x="51" y="59"/>
                    <a:pt x="71" y="46"/>
                    <a:pt x="71" y="46"/>
                  </a:cubicBezTo>
                  <a:cubicBezTo>
                    <a:pt x="88" y="33"/>
                    <a:pt x="93" y="83"/>
                    <a:pt x="93" y="83"/>
                  </a:cubicBezTo>
                  <a:cubicBezTo>
                    <a:pt x="94" y="83"/>
                    <a:pt x="94" y="83"/>
                    <a:pt x="94" y="83"/>
                  </a:cubicBezTo>
                  <a:cubicBezTo>
                    <a:pt x="96" y="82"/>
                    <a:pt x="96" y="82"/>
                    <a:pt x="96" y="82"/>
                  </a:cubicBezTo>
                  <a:cubicBezTo>
                    <a:pt x="96" y="82"/>
                    <a:pt x="97" y="82"/>
                    <a:pt x="97" y="82"/>
                  </a:cubicBezTo>
                  <a:cubicBezTo>
                    <a:pt x="99" y="82"/>
                    <a:pt x="101" y="83"/>
                    <a:pt x="102" y="85"/>
                  </a:cubicBezTo>
                  <a:cubicBezTo>
                    <a:pt x="104" y="87"/>
                    <a:pt x="105" y="89"/>
                    <a:pt x="105" y="92"/>
                  </a:cubicBezTo>
                  <a:cubicBezTo>
                    <a:pt x="105" y="95"/>
                    <a:pt x="104" y="98"/>
                    <a:pt x="102" y="100"/>
                  </a:cubicBezTo>
                  <a:cubicBezTo>
                    <a:pt x="101" y="101"/>
                    <a:pt x="99" y="102"/>
                    <a:pt x="97" y="102"/>
                  </a:cubicBezTo>
                  <a:cubicBezTo>
                    <a:pt x="97" y="102"/>
                    <a:pt x="97" y="102"/>
                    <a:pt x="97" y="102"/>
                  </a:cubicBezTo>
                  <a:cubicBezTo>
                    <a:pt x="94" y="102"/>
                    <a:pt x="94" y="102"/>
                    <a:pt x="94" y="102"/>
                  </a:cubicBezTo>
                  <a:cubicBezTo>
                    <a:pt x="94" y="105"/>
                    <a:pt x="94" y="105"/>
                    <a:pt x="94" y="105"/>
                  </a:cubicBezTo>
                  <a:cubicBezTo>
                    <a:pt x="92" y="116"/>
                    <a:pt x="87" y="126"/>
                    <a:pt x="81" y="133"/>
                  </a:cubicBezTo>
                  <a:cubicBezTo>
                    <a:pt x="77" y="136"/>
                    <a:pt x="74" y="139"/>
                    <a:pt x="70" y="141"/>
                  </a:cubicBezTo>
                  <a:cubicBezTo>
                    <a:pt x="66" y="143"/>
                    <a:pt x="61" y="144"/>
                    <a:pt x="57" y="144"/>
                  </a:cubicBezTo>
                  <a:cubicBezTo>
                    <a:pt x="53" y="144"/>
                    <a:pt x="48" y="143"/>
                    <a:pt x="44" y="141"/>
                  </a:cubicBezTo>
                  <a:cubicBezTo>
                    <a:pt x="40" y="139"/>
                    <a:pt x="36" y="136"/>
                    <a:pt x="33" y="133"/>
                  </a:cubicBezTo>
                  <a:cubicBezTo>
                    <a:pt x="26" y="126"/>
                    <a:pt x="22" y="116"/>
                    <a:pt x="20" y="105"/>
                  </a:cubicBezTo>
                  <a:cubicBezTo>
                    <a:pt x="20" y="103"/>
                    <a:pt x="20" y="103"/>
                    <a:pt x="20" y="103"/>
                  </a:cubicBezTo>
                  <a:cubicBezTo>
                    <a:pt x="17" y="102"/>
                    <a:pt x="17" y="102"/>
                    <a:pt x="17" y="102"/>
                  </a:cubicBezTo>
                  <a:cubicBezTo>
                    <a:pt x="14" y="102"/>
                    <a:pt x="10" y="98"/>
                    <a:pt x="10" y="92"/>
                  </a:cubicBezTo>
                  <a:cubicBezTo>
                    <a:pt x="10" y="89"/>
                    <a:pt x="11" y="87"/>
                    <a:pt x="13" y="85"/>
                  </a:cubicBezTo>
                  <a:cubicBezTo>
                    <a:pt x="14" y="83"/>
                    <a:pt x="16" y="82"/>
                    <a:pt x="18" y="82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0" name="Freeform 44"/>
            <p:cNvSpPr>
              <a:spLocks noEditPoints="1"/>
            </p:cNvSpPr>
            <p:nvPr/>
          </p:nvSpPr>
          <p:spPr bwMode="auto">
            <a:xfrm>
              <a:off x="4945063" y="2292351"/>
              <a:ext cx="244475" cy="85725"/>
            </a:xfrm>
            <a:custGeom>
              <a:avLst/>
              <a:gdLst>
                <a:gd name="T0" fmla="*/ 6 w 65"/>
                <a:gd name="T1" fmla="*/ 23 h 23"/>
                <a:gd name="T2" fmla="*/ 23 w 65"/>
                <a:gd name="T3" fmla="*/ 23 h 23"/>
                <a:gd name="T4" fmla="*/ 29 w 65"/>
                <a:gd name="T5" fmla="*/ 17 h 23"/>
                <a:gd name="T6" fmla="*/ 29 w 65"/>
                <a:gd name="T7" fmla="*/ 11 h 23"/>
                <a:gd name="T8" fmla="*/ 35 w 65"/>
                <a:gd name="T9" fmla="*/ 11 h 23"/>
                <a:gd name="T10" fmla="*/ 35 w 65"/>
                <a:gd name="T11" fmla="*/ 17 h 23"/>
                <a:gd name="T12" fmla="*/ 41 w 65"/>
                <a:gd name="T13" fmla="*/ 23 h 23"/>
                <a:gd name="T14" fmla="*/ 59 w 65"/>
                <a:gd name="T15" fmla="*/ 23 h 23"/>
                <a:gd name="T16" fmla="*/ 65 w 65"/>
                <a:gd name="T17" fmla="*/ 17 h 23"/>
                <a:gd name="T18" fmla="*/ 65 w 65"/>
                <a:gd name="T19" fmla="*/ 6 h 23"/>
                <a:gd name="T20" fmla="*/ 59 w 65"/>
                <a:gd name="T21" fmla="*/ 0 h 23"/>
                <a:gd name="T22" fmla="*/ 41 w 65"/>
                <a:gd name="T23" fmla="*/ 0 h 23"/>
                <a:gd name="T24" fmla="*/ 35 w 65"/>
                <a:gd name="T25" fmla="*/ 6 h 23"/>
                <a:gd name="T26" fmla="*/ 35 w 65"/>
                <a:gd name="T27" fmla="*/ 10 h 23"/>
                <a:gd name="T28" fmla="*/ 29 w 65"/>
                <a:gd name="T29" fmla="*/ 10 h 23"/>
                <a:gd name="T30" fmla="*/ 29 w 65"/>
                <a:gd name="T31" fmla="*/ 6 h 23"/>
                <a:gd name="T32" fmla="*/ 23 w 65"/>
                <a:gd name="T33" fmla="*/ 0 h 23"/>
                <a:gd name="T34" fmla="*/ 6 w 65"/>
                <a:gd name="T35" fmla="*/ 0 h 23"/>
                <a:gd name="T36" fmla="*/ 0 w 65"/>
                <a:gd name="T37" fmla="*/ 6 h 23"/>
                <a:gd name="T38" fmla="*/ 0 w 65"/>
                <a:gd name="T39" fmla="*/ 17 h 23"/>
                <a:gd name="T40" fmla="*/ 6 w 65"/>
                <a:gd name="T41" fmla="*/ 23 h 23"/>
                <a:gd name="T42" fmla="*/ 37 w 65"/>
                <a:gd name="T43" fmla="*/ 6 h 23"/>
                <a:gd name="T44" fmla="*/ 41 w 65"/>
                <a:gd name="T45" fmla="*/ 1 h 23"/>
                <a:gd name="T46" fmla="*/ 59 w 65"/>
                <a:gd name="T47" fmla="*/ 1 h 23"/>
                <a:gd name="T48" fmla="*/ 63 w 65"/>
                <a:gd name="T49" fmla="*/ 6 h 23"/>
                <a:gd name="T50" fmla="*/ 63 w 65"/>
                <a:gd name="T51" fmla="*/ 17 h 23"/>
                <a:gd name="T52" fmla="*/ 59 w 65"/>
                <a:gd name="T53" fmla="*/ 21 h 23"/>
                <a:gd name="T54" fmla="*/ 41 w 65"/>
                <a:gd name="T55" fmla="*/ 21 h 23"/>
                <a:gd name="T56" fmla="*/ 37 w 65"/>
                <a:gd name="T57" fmla="*/ 17 h 23"/>
                <a:gd name="T58" fmla="*/ 37 w 65"/>
                <a:gd name="T59" fmla="*/ 6 h 23"/>
                <a:gd name="T60" fmla="*/ 1 w 65"/>
                <a:gd name="T61" fmla="*/ 6 h 23"/>
                <a:gd name="T62" fmla="*/ 6 w 65"/>
                <a:gd name="T63" fmla="*/ 1 h 23"/>
                <a:gd name="T64" fmla="*/ 23 w 65"/>
                <a:gd name="T65" fmla="*/ 1 h 23"/>
                <a:gd name="T66" fmla="*/ 28 w 65"/>
                <a:gd name="T67" fmla="*/ 6 h 23"/>
                <a:gd name="T68" fmla="*/ 28 w 65"/>
                <a:gd name="T69" fmla="*/ 10 h 23"/>
                <a:gd name="T70" fmla="*/ 28 w 65"/>
                <a:gd name="T71" fmla="*/ 11 h 23"/>
                <a:gd name="T72" fmla="*/ 28 w 65"/>
                <a:gd name="T73" fmla="*/ 17 h 23"/>
                <a:gd name="T74" fmla="*/ 23 w 65"/>
                <a:gd name="T75" fmla="*/ 21 h 23"/>
                <a:gd name="T76" fmla="*/ 6 w 65"/>
                <a:gd name="T77" fmla="*/ 21 h 23"/>
                <a:gd name="T78" fmla="*/ 1 w 65"/>
                <a:gd name="T79" fmla="*/ 17 h 23"/>
                <a:gd name="T80" fmla="*/ 1 w 65"/>
                <a:gd name="T81" fmla="*/ 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65" h="23">
                  <a:moveTo>
                    <a:pt x="6" y="23"/>
                  </a:moveTo>
                  <a:cubicBezTo>
                    <a:pt x="23" y="23"/>
                    <a:pt x="23" y="23"/>
                    <a:pt x="23" y="23"/>
                  </a:cubicBezTo>
                  <a:cubicBezTo>
                    <a:pt x="26" y="23"/>
                    <a:pt x="29" y="20"/>
                    <a:pt x="29" y="17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35" y="11"/>
                    <a:pt x="35" y="11"/>
                    <a:pt x="35" y="11"/>
                  </a:cubicBezTo>
                  <a:cubicBezTo>
                    <a:pt x="35" y="17"/>
                    <a:pt x="35" y="17"/>
                    <a:pt x="35" y="17"/>
                  </a:cubicBezTo>
                  <a:cubicBezTo>
                    <a:pt x="35" y="20"/>
                    <a:pt x="38" y="23"/>
                    <a:pt x="41" y="23"/>
                  </a:cubicBezTo>
                  <a:cubicBezTo>
                    <a:pt x="59" y="23"/>
                    <a:pt x="59" y="23"/>
                    <a:pt x="59" y="23"/>
                  </a:cubicBezTo>
                  <a:cubicBezTo>
                    <a:pt x="62" y="23"/>
                    <a:pt x="65" y="20"/>
                    <a:pt x="65" y="17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65" y="3"/>
                    <a:pt x="62" y="0"/>
                    <a:pt x="59" y="0"/>
                  </a:cubicBezTo>
                  <a:cubicBezTo>
                    <a:pt x="41" y="0"/>
                    <a:pt x="41" y="0"/>
                    <a:pt x="41" y="0"/>
                  </a:cubicBezTo>
                  <a:cubicBezTo>
                    <a:pt x="38" y="0"/>
                    <a:pt x="35" y="3"/>
                    <a:pt x="35" y="6"/>
                  </a:cubicBezTo>
                  <a:cubicBezTo>
                    <a:pt x="35" y="10"/>
                    <a:pt x="35" y="10"/>
                    <a:pt x="35" y="1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9" y="3"/>
                    <a:pt x="26" y="0"/>
                    <a:pt x="23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2" y="0"/>
                    <a:pt x="0" y="3"/>
                    <a:pt x="0" y="6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20"/>
                    <a:pt x="2" y="23"/>
                    <a:pt x="6" y="23"/>
                  </a:cubicBezTo>
                  <a:close/>
                  <a:moveTo>
                    <a:pt x="37" y="6"/>
                  </a:moveTo>
                  <a:cubicBezTo>
                    <a:pt x="37" y="3"/>
                    <a:pt x="39" y="1"/>
                    <a:pt x="41" y="1"/>
                  </a:cubicBezTo>
                  <a:cubicBezTo>
                    <a:pt x="59" y="1"/>
                    <a:pt x="59" y="1"/>
                    <a:pt x="59" y="1"/>
                  </a:cubicBezTo>
                  <a:cubicBezTo>
                    <a:pt x="61" y="1"/>
                    <a:pt x="63" y="3"/>
                    <a:pt x="63" y="6"/>
                  </a:cubicBezTo>
                  <a:cubicBezTo>
                    <a:pt x="63" y="17"/>
                    <a:pt x="63" y="17"/>
                    <a:pt x="63" y="17"/>
                  </a:cubicBezTo>
                  <a:cubicBezTo>
                    <a:pt x="63" y="19"/>
                    <a:pt x="61" y="21"/>
                    <a:pt x="59" y="21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39" y="21"/>
                    <a:pt x="37" y="19"/>
                    <a:pt x="37" y="17"/>
                  </a:cubicBezTo>
                  <a:lnTo>
                    <a:pt x="37" y="6"/>
                  </a:lnTo>
                  <a:close/>
                  <a:moveTo>
                    <a:pt x="1" y="6"/>
                  </a:moveTo>
                  <a:cubicBezTo>
                    <a:pt x="1" y="3"/>
                    <a:pt x="3" y="1"/>
                    <a:pt x="6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5" y="1"/>
                    <a:pt x="28" y="3"/>
                    <a:pt x="28" y="6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7"/>
                    <a:pt x="28" y="17"/>
                    <a:pt x="28" y="17"/>
                  </a:cubicBezTo>
                  <a:cubicBezTo>
                    <a:pt x="28" y="19"/>
                    <a:pt x="25" y="21"/>
                    <a:pt x="23" y="21"/>
                  </a:cubicBezTo>
                  <a:cubicBezTo>
                    <a:pt x="6" y="21"/>
                    <a:pt x="6" y="21"/>
                    <a:pt x="6" y="21"/>
                  </a:cubicBezTo>
                  <a:cubicBezTo>
                    <a:pt x="3" y="21"/>
                    <a:pt x="1" y="19"/>
                    <a:pt x="1" y="17"/>
                  </a:cubicBezTo>
                  <a:lnTo>
                    <a:pt x="1" y="6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1" name="Freeform 45"/>
            <p:cNvSpPr/>
            <p:nvPr/>
          </p:nvSpPr>
          <p:spPr bwMode="auto">
            <a:xfrm>
              <a:off x="5249863" y="2260601"/>
              <a:ext cx="646113" cy="754063"/>
            </a:xfrm>
            <a:custGeom>
              <a:avLst/>
              <a:gdLst>
                <a:gd name="T0" fmla="*/ 143 w 172"/>
                <a:gd name="T1" fmla="*/ 165 h 199"/>
                <a:gd name="T2" fmla="*/ 143 w 172"/>
                <a:gd name="T3" fmla="*/ 0 h 199"/>
                <a:gd name="T4" fmla="*/ 2 w 172"/>
                <a:gd name="T5" fmla="*/ 0 h 199"/>
                <a:gd name="T6" fmla="*/ 0 w 172"/>
                <a:gd name="T7" fmla="*/ 12 h 199"/>
                <a:gd name="T8" fmla="*/ 5 w 172"/>
                <a:gd name="T9" fmla="*/ 17 h 199"/>
                <a:gd name="T10" fmla="*/ 126 w 172"/>
                <a:gd name="T11" fmla="*/ 17 h 199"/>
                <a:gd name="T12" fmla="*/ 126 w 172"/>
                <a:gd name="T13" fmla="*/ 165 h 199"/>
                <a:gd name="T14" fmla="*/ 39 w 172"/>
                <a:gd name="T15" fmla="*/ 165 h 199"/>
                <a:gd name="T16" fmla="*/ 39 w 172"/>
                <a:gd name="T17" fmla="*/ 176 h 199"/>
                <a:gd name="T18" fmla="*/ 39 w 172"/>
                <a:gd name="T19" fmla="*/ 176 h 199"/>
                <a:gd name="T20" fmla="*/ 10 w 172"/>
                <a:gd name="T21" fmla="*/ 199 h 199"/>
                <a:gd name="T22" fmla="*/ 172 w 172"/>
                <a:gd name="T23" fmla="*/ 199 h 199"/>
                <a:gd name="T24" fmla="*/ 172 w 172"/>
                <a:gd name="T25" fmla="*/ 165 h 199"/>
                <a:gd name="T26" fmla="*/ 143 w 172"/>
                <a:gd name="T27" fmla="*/ 165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72" h="199">
                  <a:moveTo>
                    <a:pt x="143" y="165"/>
                  </a:moveTo>
                  <a:cubicBezTo>
                    <a:pt x="143" y="0"/>
                    <a:pt x="143" y="0"/>
                    <a:pt x="143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5"/>
                    <a:pt x="1" y="9"/>
                    <a:pt x="0" y="12"/>
                  </a:cubicBezTo>
                  <a:cubicBezTo>
                    <a:pt x="2" y="13"/>
                    <a:pt x="4" y="15"/>
                    <a:pt x="5" y="17"/>
                  </a:cubicBezTo>
                  <a:cubicBezTo>
                    <a:pt x="126" y="17"/>
                    <a:pt x="126" y="17"/>
                    <a:pt x="126" y="17"/>
                  </a:cubicBezTo>
                  <a:cubicBezTo>
                    <a:pt x="126" y="165"/>
                    <a:pt x="126" y="165"/>
                    <a:pt x="126" y="165"/>
                  </a:cubicBezTo>
                  <a:cubicBezTo>
                    <a:pt x="39" y="165"/>
                    <a:pt x="39" y="165"/>
                    <a:pt x="39" y="165"/>
                  </a:cubicBezTo>
                  <a:cubicBezTo>
                    <a:pt x="39" y="176"/>
                    <a:pt x="39" y="176"/>
                    <a:pt x="39" y="176"/>
                  </a:cubicBezTo>
                  <a:cubicBezTo>
                    <a:pt x="39" y="176"/>
                    <a:pt x="39" y="176"/>
                    <a:pt x="39" y="176"/>
                  </a:cubicBezTo>
                  <a:cubicBezTo>
                    <a:pt x="37" y="186"/>
                    <a:pt x="25" y="194"/>
                    <a:pt x="10" y="199"/>
                  </a:cubicBezTo>
                  <a:cubicBezTo>
                    <a:pt x="172" y="199"/>
                    <a:pt x="172" y="199"/>
                    <a:pt x="172" y="199"/>
                  </a:cubicBezTo>
                  <a:cubicBezTo>
                    <a:pt x="172" y="165"/>
                    <a:pt x="172" y="165"/>
                    <a:pt x="172" y="165"/>
                  </a:cubicBezTo>
                  <a:lnTo>
                    <a:pt x="143" y="165"/>
                  </a:ln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2" name="Freeform 46"/>
            <p:cNvSpPr/>
            <p:nvPr/>
          </p:nvSpPr>
          <p:spPr bwMode="auto">
            <a:xfrm>
              <a:off x="4765676" y="2568576"/>
              <a:ext cx="611188" cy="460375"/>
            </a:xfrm>
            <a:custGeom>
              <a:avLst/>
              <a:gdLst>
                <a:gd name="T0" fmla="*/ 163 w 163"/>
                <a:gd name="T1" fmla="*/ 91 h 122"/>
                <a:gd name="T2" fmla="*/ 163 w 163"/>
                <a:gd name="T3" fmla="*/ 90 h 122"/>
                <a:gd name="T4" fmla="*/ 163 w 163"/>
                <a:gd name="T5" fmla="*/ 90 h 122"/>
                <a:gd name="T6" fmla="*/ 163 w 163"/>
                <a:gd name="T7" fmla="*/ 39 h 122"/>
                <a:gd name="T8" fmla="*/ 163 w 163"/>
                <a:gd name="T9" fmla="*/ 39 h 122"/>
                <a:gd name="T10" fmla="*/ 126 w 163"/>
                <a:gd name="T11" fmla="*/ 0 h 122"/>
                <a:gd name="T12" fmla="*/ 91 w 163"/>
                <a:gd name="T13" fmla="*/ 59 h 122"/>
                <a:gd name="T14" fmla="*/ 87 w 163"/>
                <a:gd name="T15" fmla="*/ 33 h 122"/>
                <a:gd name="T16" fmla="*/ 91 w 163"/>
                <a:gd name="T17" fmla="*/ 24 h 122"/>
                <a:gd name="T18" fmla="*/ 81 w 163"/>
                <a:gd name="T19" fmla="*/ 14 h 122"/>
                <a:gd name="T20" fmla="*/ 71 w 163"/>
                <a:gd name="T21" fmla="*/ 24 h 122"/>
                <a:gd name="T22" fmla="*/ 76 w 163"/>
                <a:gd name="T23" fmla="*/ 33 h 122"/>
                <a:gd name="T24" fmla="*/ 72 w 163"/>
                <a:gd name="T25" fmla="*/ 59 h 122"/>
                <a:gd name="T26" fmla="*/ 37 w 163"/>
                <a:gd name="T27" fmla="*/ 0 h 122"/>
                <a:gd name="T28" fmla="*/ 0 w 163"/>
                <a:gd name="T29" fmla="*/ 39 h 122"/>
                <a:gd name="T30" fmla="*/ 0 w 163"/>
                <a:gd name="T31" fmla="*/ 39 h 122"/>
                <a:gd name="T32" fmla="*/ 0 w 163"/>
                <a:gd name="T33" fmla="*/ 90 h 122"/>
                <a:gd name="T34" fmla="*/ 0 w 163"/>
                <a:gd name="T35" fmla="*/ 90 h 122"/>
                <a:gd name="T36" fmla="*/ 0 w 163"/>
                <a:gd name="T37" fmla="*/ 91 h 122"/>
                <a:gd name="T38" fmla="*/ 81 w 163"/>
                <a:gd name="T39" fmla="*/ 122 h 122"/>
                <a:gd name="T40" fmla="*/ 163 w 163"/>
                <a:gd name="T41" fmla="*/ 91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63" h="122">
                  <a:moveTo>
                    <a:pt x="163" y="91"/>
                  </a:moveTo>
                  <a:cubicBezTo>
                    <a:pt x="163" y="90"/>
                    <a:pt x="163" y="90"/>
                    <a:pt x="163" y="90"/>
                  </a:cubicBezTo>
                  <a:cubicBezTo>
                    <a:pt x="163" y="90"/>
                    <a:pt x="163" y="90"/>
                    <a:pt x="163" y="90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3" y="39"/>
                    <a:pt x="163" y="39"/>
                    <a:pt x="163" y="39"/>
                  </a:cubicBezTo>
                  <a:cubicBezTo>
                    <a:pt x="160" y="23"/>
                    <a:pt x="146" y="9"/>
                    <a:pt x="126" y="0"/>
                  </a:cubicBezTo>
                  <a:cubicBezTo>
                    <a:pt x="91" y="59"/>
                    <a:pt x="91" y="59"/>
                    <a:pt x="91" y="59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9" y="31"/>
                    <a:pt x="91" y="28"/>
                    <a:pt x="91" y="24"/>
                  </a:cubicBezTo>
                  <a:cubicBezTo>
                    <a:pt x="91" y="19"/>
                    <a:pt x="87" y="14"/>
                    <a:pt x="81" y="14"/>
                  </a:cubicBezTo>
                  <a:cubicBezTo>
                    <a:pt x="76" y="14"/>
                    <a:pt x="71" y="19"/>
                    <a:pt x="71" y="24"/>
                  </a:cubicBezTo>
                  <a:cubicBezTo>
                    <a:pt x="71" y="28"/>
                    <a:pt x="73" y="31"/>
                    <a:pt x="76" y="33"/>
                  </a:cubicBezTo>
                  <a:cubicBezTo>
                    <a:pt x="72" y="59"/>
                    <a:pt x="72" y="59"/>
                    <a:pt x="72" y="59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17" y="9"/>
                    <a:pt x="3" y="23"/>
                    <a:pt x="0" y="39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1"/>
                  </a:cubicBezTo>
                  <a:cubicBezTo>
                    <a:pt x="0" y="108"/>
                    <a:pt x="36" y="122"/>
                    <a:pt x="81" y="122"/>
                  </a:cubicBezTo>
                  <a:cubicBezTo>
                    <a:pt x="127" y="122"/>
                    <a:pt x="163" y="108"/>
                    <a:pt x="163" y="91"/>
                  </a:cubicBezTo>
                  <a:close/>
                </a:path>
              </a:pathLst>
            </a:cu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3" name="Rectangle 47"/>
            <p:cNvSpPr>
              <a:spLocks noChangeArrowheads="1"/>
            </p:cNvSpPr>
            <p:nvPr/>
          </p:nvSpPr>
          <p:spPr bwMode="auto">
            <a:xfrm>
              <a:off x="5332413" y="2413001"/>
              <a:ext cx="338138" cy="41275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4" name="Rectangle 48"/>
            <p:cNvSpPr>
              <a:spLocks noChangeArrowheads="1"/>
            </p:cNvSpPr>
            <p:nvPr/>
          </p:nvSpPr>
          <p:spPr bwMode="auto">
            <a:xfrm>
              <a:off x="5332413" y="2500313"/>
              <a:ext cx="338138" cy="36513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5" name="Rectangle 49"/>
            <p:cNvSpPr>
              <a:spLocks noChangeArrowheads="1"/>
            </p:cNvSpPr>
            <p:nvPr/>
          </p:nvSpPr>
          <p:spPr bwMode="auto">
            <a:xfrm>
              <a:off x="5426076" y="2586038"/>
              <a:ext cx="244475" cy="42863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6" name="Rectangle 50"/>
            <p:cNvSpPr>
              <a:spLocks noChangeArrowheads="1"/>
            </p:cNvSpPr>
            <p:nvPr/>
          </p:nvSpPr>
          <p:spPr bwMode="auto">
            <a:xfrm>
              <a:off x="5426076" y="2673351"/>
              <a:ext cx="244475" cy="3810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  <p:sp>
          <p:nvSpPr>
            <p:cNvPr id="47" name="Rectangle 51"/>
            <p:cNvSpPr>
              <a:spLocks noChangeArrowheads="1"/>
            </p:cNvSpPr>
            <p:nvPr/>
          </p:nvSpPr>
          <p:spPr bwMode="auto">
            <a:xfrm>
              <a:off x="5426076" y="2760663"/>
              <a:ext cx="244475" cy="38100"/>
            </a:xfrm>
            <a:prstGeom prst="rect">
              <a:avLst/>
            </a:prstGeom>
            <a:grpFill/>
            <a:ln>
              <a:solidFill>
                <a:schemeClr val="bg1"/>
              </a:solidFill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solidFill>
                  <a:schemeClr val="bg1"/>
                </a:solidFill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p:transition spd="slow" advClick="0" advTm="0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1"/>
          <p:cNvSpPr txBox="1">
            <a:spLocks noChangeArrowheads="1"/>
          </p:cNvSpPr>
          <p:nvPr/>
        </p:nvSpPr>
        <p:spPr bwMode="auto">
          <a:xfrm>
            <a:off x="1960305" y="2061289"/>
            <a:ext cx="5223390" cy="92333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9pPr>
          </a:lstStyle>
          <a:p>
            <a:pPr algn="ctr" eaLnBrk="1" hangingPunct="1"/>
            <a:r>
              <a:rPr lang="zh-CN" altLang="en-US" sz="5400" dirty="0">
                <a:ln>
                  <a:solidFill>
                    <a:schemeClr val="bg1"/>
                  </a:solidFill>
                </a:ln>
                <a:pattFill prst="wdUpDiag">
                  <a:fgClr>
                    <a:schemeClr val="accent1">
                      <a:lumMod val="60000"/>
                      <a:lumOff val="40000"/>
                    </a:schemeClr>
                  </a:fgClr>
                  <a:bgClr>
                    <a:schemeClr val="accent1"/>
                  </a:bgClr>
                </a:patt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海报体W12(P)" panose="040B0C00000000000000" charset="-122"/>
                <a:ea typeface="华康海报体W12(P)" panose="040B0C00000000000000" charset="-122"/>
              </a:rPr>
              <a:t>年度工作概述</a:t>
            </a:r>
          </a:p>
        </p:txBody>
      </p:sp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1847692" y="3049832"/>
            <a:ext cx="5448615" cy="75251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chemeClr val="accent1"/>
                </a:solidFill>
                <a:latin typeface="+mn-ea"/>
                <a:ea typeface="+mn-ea"/>
              </a:rPr>
              <a:t>您的内容打在这里，或者通过复制您的文本后，在此框中选择粘贴，并选择只保留文字。您的内容打在这里，或者通过复制您的文本后，在此框中选择粘贴并选择</a:t>
            </a:r>
            <a:endParaRPr lang="en-US" altLang="zh-CN" sz="1100" dirty="0">
              <a:solidFill>
                <a:schemeClr val="accent1"/>
              </a:solidFill>
              <a:latin typeface="+mn-ea"/>
              <a:ea typeface="+mn-ea"/>
            </a:endParaRPr>
          </a:p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chemeClr val="accent1"/>
                </a:solidFill>
                <a:latin typeface="+mn-ea"/>
                <a:ea typeface="+mn-ea"/>
              </a:rPr>
              <a:t>只保留文字。您的内容打在这里，或者通过复制</a:t>
            </a:r>
            <a:endParaRPr lang="en-US" altLang="zh-CN" sz="1100" dirty="0">
              <a:solidFill>
                <a:schemeClr val="accent1"/>
              </a:solidFill>
              <a:latin typeface="+mn-ea"/>
              <a:ea typeface="+mn-ea"/>
            </a:endParaRPr>
          </a:p>
        </p:txBody>
      </p:sp>
      <p:sp>
        <p:nvSpPr>
          <p:cNvPr id="6" name="文本框 16"/>
          <p:cNvSpPr txBox="1"/>
          <p:nvPr/>
        </p:nvSpPr>
        <p:spPr bwMode="auto">
          <a:xfrm>
            <a:off x="3611245" y="733835"/>
            <a:ext cx="1921510" cy="14325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800" dirty="0">
                <a:ln>
                  <a:solidFill>
                    <a:schemeClr val="bg1"/>
                  </a:solidFill>
                </a:ln>
                <a:pattFill prst="wdUpDiag">
                  <a:fgClr>
                    <a:schemeClr val="accent1">
                      <a:lumMod val="60000"/>
                      <a:lumOff val="40000"/>
                    </a:schemeClr>
                  </a:fgClr>
                  <a:bgClr>
                    <a:schemeClr val="accent1"/>
                  </a:bgClr>
                </a:patt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海报体W12(P)" panose="040B0C00000000000000" charset="-122"/>
                <a:ea typeface="华康海报体W12(P)" panose="040B0C00000000000000" charset="-122"/>
                <a:cs typeface="Mongolian Baiti" panose="03000500000000000000" pitchFamily="66" charset="0"/>
              </a:rPr>
              <a:t>01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组合 12"/>
          <p:cNvGrpSpPr/>
          <p:nvPr/>
        </p:nvGrpSpPr>
        <p:grpSpPr>
          <a:xfrm>
            <a:off x="5498883" y="2182174"/>
            <a:ext cx="1375279" cy="1585559"/>
            <a:chOff x="7238626" y="2909162"/>
            <a:chExt cx="1833705" cy="2114079"/>
          </a:xfrm>
        </p:grpSpPr>
        <p:sp>
          <p:nvSpPr>
            <p:cNvPr id="52" name="Flowchart: Decision 64"/>
            <p:cNvSpPr/>
            <p:nvPr/>
          </p:nvSpPr>
          <p:spPr>
            <a:xfrm flipV="1">
              <a:off x="7238626" y="3189536"/>
              <a:ext cx="1833705" cy="1833705"/>
            </a:xfrm>
            <a:prstGeom prst="flowChartDecision">
              <a:avLst/>
            </a:prstGeom>
            <a:solidFill>
              <a:schemeClr val="accent4">
                <a:alpha val="2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53" name="Flowchart: Decision 65"/>
            <p:cNvSpPr/>
            <p:nvPr/>
          </p:nvSpPr>
          <p:spPr>
            <a:xfrm flipV="1">
              <a:off x="7238626" y="2909162"/>
              <a:ext cx="1833705" cy="1833705"/>
            </a:xfrm>
            <a:prstGeom prst="flowChartDecision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>
                <a:solidFill>
                  <a:schemeClr val="bg1"/>
                </a:solidFill>
              </a:endParaRPr>
            </a:p>
          </p:txBody>
        </p:sp>
        <p:grpSp>
          <p:nvGrpSpPr>
            <p:cNvPr id="42" name="Group 52"/>
            <p:cNvGrpSpPr/>
            <p:nvPr/>
          </p:nvGrpSpPr>
          <p:grpSpPr>
            <a:xfrm>
              <a:off x="7910720" y="3580825"/>
              <a:ext cx="489533" cy="490371"/>
              <a:chOff x="9145656" y="4435453"/>
              <a:chExt cx="464347" cy="465136"/>
            </a:xfrm>
            <a:solidFill>
              <a:schemeClr val="bg1"/>
            </a:solidFill>
          </p:grpSpPr>
          <p:sp>
            <p:nvSpPr>
              <p:cNvPr id="43" name="AutoShape 7"/>
              <p:cNvSpPr/>
              <p:nvPr/>
            </p:nvSpPr>
            <p:spPr bwMode="auto">
              <a:xfrm>
                <a:off x="9145656" y="4435453"/>
                <a:ext cx="464347" cy="465136"/>
              </a:xfrm>
              <a:custGeom>
                <a:avLst/>
                <a:gdLst>
                  <a:gd name="T0" fmla="+- 0 10800 1271"/>
                  <a:gd name="T1" fmla="*/ T0 w 19058"/>
                  <a:gd name="T2" fmla="+- 0 10799 1270"/>
                  <a:gd name="T3" fmla="*/ 10799 h 19059"/>
                  <a:gd name="T4" fmla="+- 0 10800 1271"/>
                  <a:gd name="T5" fmla="*/ T4 w 19058"/>
                  <a:gd name="T6" fmla="+- 0 10799 1270"/>
                  <a:gd name="T7" fmla="*/ 10799 h 19059"/>
                  <a:gd name="T8" fmla="+- 0 10800 1271"/>
                  <a:gd name="T9" fmla="*/ T8 w 19058"/>
                  <a:gd name="T10" fmla="+- 0 10799 1270"/>
                  <a:gd name="T11" fmla="*/ 10799 h 19059"/>
                  <a:gd name="T12" fmla="+- 0 10800 1271"/>
                  <a:gd name="T13" fmla="*/ T12 w 19058"/>
                  <a:gd name="T14" fmla="+- 0 10799 1270"/>
                  <a:gd name="T15" fmla="*/ 10799 h 1905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8" h="19059">
                    <a:moveTo>
                      <a:pt x="6430" y="17268"/>
                    </a:moveTo>
                    <a:cubicBezTo>
                      <a:pt x="2162" y="15559"/>
                      <a:pt x="82" y="10698"/>
                      <a:pt x="1790" y="6431"/>
                    </a:cubicBezTo>
                    <a:cubicBezTo>
                      <a:pt x="3499" y="2164"/>
                      <a:pt x="8360" y="81"/>
                      <a:pt x="12627" y="1791"/>
                    </a:cubicBezTo>
                    <a:cubicBezTo>
                      <a:pt x="16894" y="3499"/>
                      <a:pt x="18975" y="8361"/>
                      <a:pt x="17267" y="12628"/>
                    </a:cubicBezTo>
                    <a:cubicBezTo>
                      <a:pt x="15558" y="16895"/>
                      <a:pt x="10696" y="18976"/>
                      <a:pt x="6430" y="17268"/>
                    </a:cubicBezTo>
                    <a:moveTo>
                      <a:pt x="13070" y="685"/>
                    </a:moveTo>
                    <a:cubicBezTo>
                      <a:pt x="8186" y="-1270"/>
                      <a:pt x="2641" y="1103"/>
                      <a:pt x="685" y="5987"/>
                    </a:cubicBezTo>
                    <a:cubicBezTo>
                      <a:pt x="-1271" y="10872"/>
                      <a:pt x="1103" y="16418"/>
                      <a:pt x="5987" y="18373"/>
                    </a:cubicBezTo>
                    <a:cubicBezTo>
                      <a:pt x="10871" y="20330"/>
                      <a:pt x="16416" y="17955"/>
                      <a:pt x="18373" y="13071"/>
                    </a:cubicBezTo>
                    <a:cubicBezTo>
                      <a:pt x="20329" y="8186"/>
                      <a:pt x="17954" y="2641"/>
                      <a:pt x="13070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0815"/>
                <a:endParaRPr lang="en-US" sz="11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44" name="AutoShape 8"/>
              <p:cNvSpPr/>
              <p:nvPr/>
            </p:nvSpPr>
            <p:spPr bwMode="auto">
              <a:xfrm>
                <a:off x="9348857" y="4638651"/>
                <a:ext cx="57944" cy="57943"/>
              </a:xfrm>
              <a:custGeom>
                <a:avLst/>
                <a:gdLst>
                  <a:gd name="T0" fmla="+- 0 10801 1272"/>
                  <a:gd name="T1" fmla="*/ T0 w 19059"/>
                  <a:gd name="T2" fmla="+- 0 10800 1272"/>
                  <a:gd name="T3" fmla="*/ 10800 h 19056"/>
                  <a:gd name="T4" fmla="+- 0 10801 1272"/>
                  <a:gd name="T5" fmla="*/ T4 w 19059"/>
                  <a:gd name="T6" fmla="+- 0 10800 1272"/>
                  <a:gd name="T7" fmla="*/ 10800 h 19056"/>
                  <a:gd name="T8" fmla="+- 0 10801 1272"/>
                  <a:gd name="T9" fmla="*/ T8 w 19059"/>
                  <a:gd name="T10" fmla="+- 0 10800 1272"/>
                  <a:gd name="T11" fmla="*/ 10800 h 19056"/>
                  <a:gd name="T12" fmla="+- 0 10801 1272"/>
                  <a:gd name="T13" fmla="*/ T12 w 19059"/>
                  <a:gd name="T14" fmla="+- 0 10800 1272"/>
                  <a:gd name="T15" fmla="*/ 10800 h 19056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6">
                    <a:moveTo>
                      <a:pt x="7753" y="13951"/>
                    </a:moveTo>
                    <a:cubicBezTo>
                      <a:pt x="5315" y="12969"/>
                      <a:pt x="4129" y="10197"/>
                      <a:pt x="5101" y="7755"/>
                    </a:cubicBezTo>
                    <a:cubicBezTo>
                      <a:pt x="6083" y="5323"/>
                      <a:pt x="8860" y="4132"/>
                      <a:pt x="11298" y="5104"/>
                    </a:cubicBezTo>
                    <a:cubicBezTo>
                      <a:pt x="13735" y="6081"/>
                      <a:pt x="14926" y="8858"/>
                      <a:pt x="13949" y="11300"/>
                    </a:cubicBezTo>
                    <a:cubicBezTo>
                      <a:pt x="12972" y="13737"/>
                      <a:pt x="10195" y="14923"/>
                      <a:pt x="7753" y="13951"/>
                    </a:cubicBezTo>
                    <a:moveTo>
                      <a:pt x="13070" y="686"/>
                    </a:moveTo>
                    <a:cubicBezTo>
                      <a:pt x="8190" y="-1272"/>
                      <a:pt x="2640" y="1104"/>
                      <a:pt x="686" y="5988"/>
                    </a:cubicBezTo>
                    <a:cubicBezTo>
                      <a:pt x="-1272" y="10872"/>
                      <a:pt x="1105" y="16416"/>
                      <a:pt x="5985" y="18369"/>
                    </a:cubicBezTo>
                    <a:cubicBezTo>
                      <a:pt x="10870" y="20328"/>
                      <a:pt x="16415" y="17951"/>
                      <a:pt x="18374" y="13072"/>
                    </a:cubicBezTo>
                    <a:cubicBezTo>
                      <a:pt x="20328" y="8188"/>
                      <a:pt x="17960" y="2644"/>
                      <a:pt x="13070" y="686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0815"/>
                <a:endParaRPr lang="en-US" sz="11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45" name="AutoShape 9"/>
              <p:cNvSpPr/>
              <p:nvPr/>
            </p:nvSpPr>
            <p:spPr bwMode="auto">
              <a:xfrm>
                <a:off x="9290119" y="4580709"/>
                <a:ext cx="174626" cy="174624"/>
              </a:xfrm>
              <a:custGeom>
                <a:avLst/>
                <a:gdLst>
                  <a:gd name="T0" fmla="+- 0 10800 1271"/>
                  <a:gd name="T1" fmla="*/ T0 w 19059"/>
                  <a:gd name="T2" fmla="+- 0 10800 1271"/>
                  <a:gd name="T3" fmla="*/ 10800 h 19058"/>
                  <a:gd name="T4" fmla="+- 0 10800 1271"/>
                  <a:gd name="T5" fmla="*/ T4 w 19059"/>
                  <a:gd name="T6" fmla="+- 0 10800 1271"/>
                  <a:gd name="T7" fmla="*/ 10800 h 19058"/>
                  <a:gd name="T8" fmla="+- 0 10800 1271"/>
                  <a:gd name="T9" fmla="*/ T8 w 19059"/>
                  <a:gd name="T10" fmla="+- 0 10800 1271"/>
                  <a:gd name="T11" fmla="*/ 10800 h 19058"/>
                  <a:gd name="T12" fmla="+- 0 10800 1271"/>
                  <a:gd name="T13" fmla="*/ T12 w 19059"/>
                  <a:gd name="T14" fmla="+- 0 10800 1271"/>
                  <a:gd name="T15" fmla="*/ 10800 h 1905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19059" h="19058">
                    <a:moveTo>
                      <a:pt x="7169" y="15424"/>
                    </a:moveTo>
                    <a:cubicBezTo>
                      <a:pt x="3916" y="14123"/>
                      <a:pt x="2331" y="10417"/>
                      <a:pt x="3632" y="7167"/>
                    </a:cubicBezTo>
                    <a:cubicBezTo>
                      <a:pt x="4934" y="3917"/>
                      <a:pt x="8638" y="2331"/>
                      <a:pt x="11889" y="3632"/>
                    </a:cubicBezTo>
                    <a:cubicBezTo>
                      <a:pt x="15141" y="4934"/>
                      <a:pt x="16728" y="8640"/>
                      <a:pt x="15425" y="11890"/>
                    </a:cubicBezTo>
                    <a:cubicBezTo>
                      <a:pt x="14124" y="15140"/>
                      <a:pt x="10419" y="16728"/>
                      <a:pt x="7169" y="15424"/>
                    </a:cubicBezTo>
                    <a:moveTo>
                      <a:pt x="13071" y="685"/>
                    </a:moveTo>
                    <a:cubicBezTo>
                      <a:pt x="8186" y="-1271"/>
                      <a:pt x="2639" y="1104"/>
                      <a:pt x="686" y="5987"/>
                    </a:cubicBezTo>
                    <a:cubicBezTo>
                      <a:pt x="-1271" y="10871"/>
                      <a:pt x="1104" y="16416"/>
                      <a:pt x="5987" y="18372"/>
                    </a:cubicBezTo>
                    <a:cubicBezTo>
                      <a:pt x="10874" y="20329"/>
                      <a:pt x="16418" y="17955"/>
                      <a:pt x="18375" y="13070"/>
                    </a:cubicBezTo>
                    <a:cubicBezTo>
                      <a:pt x="20328" y="8186"/>
                      <a:pt x="17956" y="2641"/>
                      <a:pt x="13071" y="685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0815"/>
                <a:endParaRPr lang="en-US" sz="11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46" name="AutoShape 10"/>
              <p:cNvSpPr/>
              <p:nvPr/>
            </p:nvSpPr>
            <p:spPr bwMode="auto">
              <a:xfrm>
                <a:off x="9406801" y="4696596"/>
                <a:ext cx="72231" cy="74613"/>
              </a:xfrm>
              <a:custGeom>
                <a:avLst/>
                <a:gdLst>
                  <a:gd name="T0" fmla="+- 0 10804 288"/>
                  <a:gd name="T1" fmla="*/ T0 w 21033"/>
                  <a:gd name="T2" fmla="+- 0 10798 277"/>
                  <a:gd name="T3" fmla="*/ 10798 h 21043"/>
                  <a:gd name="T4" fmla="+- 0 10804 288"/>
                  <a:gd name="T5" fmla="*/ T4 w 21033"/>
                  <a:gd name="T6" fmla="+- 0 10798 277"/>
                  <a:gd name="T7" fmla="*/ 10798 h 21043"/>
                  <a:gd name="T8" fmla="+- 0 10804 288"/>
                  <a:gd name="T9" fmla="*/ T8 w 21033"/>
                  <a:gd name="T10" fmla="+- 0 10798 277"/>
                  <a:gd name="T11" fmla="*/ 10798 h 21043"/>
                  <a:gd name="T12" fmla="+- 0 10804 288"/>
                  <a:gd name="T13" fmla="*/ T12 w 21033"/>
                  <a:gd name="T14" fmla="+- 0 10798 277"/>
                  <a:gd name="T15" fmla="*/ 10798 h 21043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3" h="21043">
                    <a:moveTo>
                      <a:pt x="20881" y="2825"/>
                    </a:moveTo>
                    <a:cubicBezTo>
                      <a:pt x="21312" y="1771"/>
                      <a:pt x="20787" y="572"/>
                      <a:pt x="19713" y="149"/>
                    </a:cubicBezTo>
                    <a:cubicBezTo>
                      <a:pt x="18636" y="-277"/>
                      <a:pt x="17414" y="238"/>
                      <a:pt x="16984" y="1296"/>
                    </a:cubicBezTo>
                    <a:lnTo>
                      <a:pt x="16980" y="1292"/>
                    </a:lnTo>
                    <a:cubicBezTo>
                      <a:pt x="13964" y="8692"/>
                      <a:pt x="8182" y="14184"/>
                      <a:pt x="1269" y="17089"/>
                    </a:cubicBezTo>
                    <a:cubicBezTo>
                      <a:pt x="207" y="17536"/>
                      <a:pt x="-288" y="18747"/>
                      <a:pt x="170" y="19789"/>
                    </a:cubicBezTo>
                    <a:cubicBezTo>
                      <a:pt x="629" y="20840"/>
                      <a:pt x="1863" y="21323"/>
                      <a:pt x="2924" y="20876"/>
                    </a:cubicBezTo>
                    <a:cubicBezTo>
                      <a:pt x="2961" y="20860"/>
                      <a:pt x="2982" y="20828"/>
                      <a:pt x="3014" y="20815"/>
                    </a:cubicBezTo>
                    <a:cubicBezTo>
                      <a:pt x="10874" y="17480"/>
                      <a:pt x="17451" y="11227"/>
                      <a:pt x="20877" y="2825"/>
                    </a:cubicBezTo>
                    <a:cubicBezTo>
                      <a:pt x="20877" y="2825"/>
                      <a:pt x="20881" y="2825"/>
                      <a:pt x="20881" y="2825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0815"/>
                <a:endParaRPr lang="en-US" sz="11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47" name="AutoShape 11"/>
              <p:cNvSpPr/>
              <p:nvPr/>
            </p:nvSpPr>
            <p:spPr bwMode="auto">
              <a:xfrm>
                <a:off x="9435390" y="4725959"/>
                <a:ext cx="103982" cy="106362"/>
              </a:xfrm>
              <a:custGeom>
                <a:avLst/>
                <a:gdLst>
                  <a:gd name="T0" fmla="+- 0 10803 203"/>
                  <a:gd name="T1" fmla="*/ T0 w 21201"/>
                  <a:gd name="T2" fmla="+- 0 10798 194"/>
                  <a:gd name="T3" fmla="*/ 10798 h 21209"/>
                  <a:gd name="T4" fmla="+- 0 10803 203"/>
                  <a:gd name="T5" fmla="*/ T4 w 21201"/>
                  <a:gd name="T6" fmla="+- 0 10798 194"/>
                  <a:gd name="T7" fmla="*/ 10798 h 21209"/>
                  <a:gd name="T8" fmla="+- 0 10803 203"/>
                  <a:gd name="T9" fmla="*/ T8 w 21201"/>
                  <a:gd name="T10" fmla="+- 0 10798 194"/>
                  <a:gd name="T11" fmla="*/ 10798 h 21209"/>
                  <a:gd name="T12" fmla="+- 0 10803 203"/>
                  <a:gd name="T13" fmla="*/ T12 w 21201"/>
                  <a:gd name="T14" fmla="+- 0 10798 194"/>
                  <a:gd name="T15" fmla="*/ 10798 h 21209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201" h="21209">
                    <a:moveTo>
                      <a:pt x="20267" y="104"/>
                    </a:moveTo>
                    <a:cubicBezTo>
                      <a:pt x="19508" y="-194"/>
                      <a:pt x="18645" y="169"/>
                      <a:pt x="18339" y="912"/>
                    </a:cubicBezTo>
                    <a:cubicBezTo>
                      <a:pt x="14991" y="9110"/>
                      <a:pt x="8568" y="15198"/>
                      <a:pt x="894" y="18420"/>
                    </a:cubicBezTo>
                    <a:cubicBezTo>
                      <a:pt x="144" y="18735"/>
                      <a:pt x="-203" y="19589"/>
                      <a:pt x="121" y="20327"/>
                    </a:cubicBezTo>
                    <a:cubicBezTo>
                      <a:pt x="442" y="21068"/>
                      <a:pt x="1314" y="21406"/>
                      <a:pt x="2067" y="21090"/>
                    </a:cubicBezTo>
                    <a:cubicBezTo>
                      <a:pt x="2102" y="21073"/>
                      <a:pt x="2125" y="21042"/>
                      <a:pt x="2159" y="21025"/>
                    </a:cubicBezTo>
                    <a:cubicBezTo>
                      <a:pt x="10491" y="17500"/>
                      <a:pt x="17461" y="10881"/>
                      <a:pt x="21095" y="1994"/>
                    </a:cubicBezTo>
                    <a:cubicBezTo>
                      <a:pt x="21397" y="1250"/>
                      <a:pt x="21026" y="404"/>
                      <a:pt x="20267" y="10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0815"/>
                <a:endParaRPr lang="en-US" sz="11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48" name="AutoShape 12"/>
              <p:cNvSpPr/>
              <p:nvPr/>
            </p:nvSpPr>
            <p:spPr bwMode="auto">
              <a:xfrm>
                <a:off x="9421111" y="4711674"/>
                <a:ext cx="88106" cy="89694"/>
              </a:xfrm>
              <a:custGeom>
                <a:avLst/>
                <a:gdLst>
                  <a:gd name="T0" fmla="+- 0 10802 238"/>
                  <a:gd name="T1" fmla="*/ T0 w 21128"/>
                  <a:gd name="T2" fmla="+- 0 10797 227"/>
                  <a:gd name="T3" fmla="*/ 10797 h 21141"/>
                  <a:gd name="T4" fmla="+- 0 10802 238"/>
                  <a:gd name="T5" fmla="*/ T4 w 21128"/>
                  <a:gd name="T6" fmla="+- 0 10797 227"/>
                  <a:gd name="T7" fmla="*/ 10797 h 21141"/>
                  <a:gd name="T8" fmla="+- 0 10802 238"/>
                  <a:gd name="T9" fmla="*/ T8 w 21128"/>
                  <a:gd name="T10" fmla="+- 0 10797 227"/>
                  <a:gd name="T11" fmla="*/ 10797 h 21141"/>
                  <a:gd name="T12" fmla="+- 0 10802 238"/>
                  <a:gd name="T13" fmla="*/ T12 w 21128"/>
                  <a:gd name="T14" fmla="+- 0 10797 227"/>
                  <a:gd name="T15" fmla="*/ 10797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8" h="21141">
                    <a:moveTo>
                      <a:pt x="20035" y="122"/>
                    </a:moveTo>
                    <a:cubicBezTo>
                      <a:pt x="19142" y="-227"/>
                      <a:pt x="18134" y="195"/>
                      <a:pt x="17778" y="1071"/>
                    </a:cubicBezTo>
                    <a:cubicBezTo>
                      <a:pt x="14571" y="8936"/>
                      <a:pt x="8412" y="14778"/>
                      <a:pt x="1051" y="17867"/>
                    </a:cubicBezTo>
                    <a:lnTo>
                      <a:pt x="1054" y="17867"/>
                    </a:lnTo>
                    <a:cubicBezTo>
                      <a:pt x="172" y="18240"/>
                      <a:pt x="-238" y="19242"/>
                      <a:pt x="142" y="20108"/>
                    </a:cubicBezTo>
                    <a:cubicBezTo>
                      <a:pt x="522" y="20973"/>
                      <a:pt x="1543" y="21372"/>
                      <a:pt x="2425" y="21003"/>
                    </a:cubicBezTo>
                    <a:cubicBezTo>
                      <a:pt x="2459" y="20986"/>
                      <a:pt x="2476" y="20956"/>
                      <a:pt x="2514" y="20936"/>
                    </a:cubicBezTo>
                    <a:cubicBezTo>
                      <a:pt x="10651" y="17491"/>
                      <a:pt x="17459" y="11027"/>
                      <a:pt x="21002" y="2339"/>
                    </a:cubicBezTo>
                    <a:cubicBezTo>
                      <a:pt x="21361" y="1463"/>
                      <a:pt x="20927" y="472"/>
                      <a:pt x="20035" y="122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0815"/>
                <a:endParaRPr lang="en-US" sz="11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49" name="AutoShape 13"/>
              <p:cNvSpPr/>
              <p:nvPr/>
            </p:nvSpPr>
            <p:spPr bwMode="auto">
              <a:xfrm>
                <a:off x="9275843" y="4566423"/>
                <a:ext cx="73025" cy="73819"/>
              </a:xfrm>
              <a:custGeom>
                <a:avLst/>
                <a:gdLst>
                  <a:gd name="T0" fmla="+- 0 10797 278"/>
                  <a:gd name="T1" fmla="*/ T0 w 21039"/>
                  <a:gd name="T2" fmla="+- 0 10803 281"/>
                  <a:gd name="T3" fmla="*/ 10803 h 21044"/>
                  <a:gd name="T4" fmla="+- 0 10797 278"/>
                  <a:gd name="T5" fmla="*/ T4 w 21039"/>
                  <a:gd name="T6" fmla="+- 0 10803 281"/>
                  <a:gd name="T7" fmla="*/ 10803 h 21044"/>
                  <a:gd name="T8" fmla="+- 0 10797 278"/>
                  <a:gd name="T9" fmla="*/ T8 w 21039"/>
                  <a:gd name="T10" fmla="+- 0 10803 281"/>
                  <a:gd name="T11" fmla="*/ 10803 h 21044"/>
                  <a:gd name="T12" fmla="+- 0 10797 278"/>
                  <a:gd name="T13" fmla="*/ T12 w 21039"/>
                  <a:gd name="T14" fmla="+- 0 10803 281"/>
                  <a:gd name="T15" fmla="*/ 10803 h 21044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039" h="21044">
                    <a:moveTo>
                      <a:pt x="20871" y="1248"/>
                    </a:moveTo>
                    <a:cubicBezTo>
                      <a:pt x="20411" y="197"/>
                      <a:pt x="19177" y="-281"/>
                      <a:pt x="18112" y="169"/>
                    </a:cubicBezTo>
                    <a:cubicBezTo>
                      <a:pt x="18075" y="181"/>
                      <a:pt x="18050" y="214"/>
                      <a:pt x="18021" y="226"/>
                    </a:cubicBezTo>
                    <a:cubicBezTo>
                      <a:pt x="10159" y="3562"/>
                      <a:pt x="3583" y="9820"/>
                      <a:pt x="152" y="18220"/>
                    </a:cubicBezTo>
                    <a:lnTo>
                      <a:pt x="148" y="18220"/>
                    </a:lnTo>
                    <a:cubicBezTo>
                      <a:pt x="-278" y="19278"/>
                      <a:pt x="242" y="20473"/>
                      <a:pt x="1320" y="20896"/>
                    </a:cubicBezTo>
                    <a:cubicBezTo>
                      <a:pt x="2398" y="21318"/>
                      <a:pt x="3620" y="20803"/>
                      <a:pt x="4046" y="19749"/>
                    </a:cubicBezTo>
                    <a:lnTo>
                      <a:pt x="4051" y="19749"/>
                    </a:lnTo>
                    <a:cubicBezTo>
                      <a:pt x="7068" y="12356"/>
                      <a:pt x="12856" y="6858"/>
                      <a:pt x="19764" y="3956"/>
                    </a:cubicBezTo>
                    <a:cubicBezTo>
                      <a:pt x="20830" y="3506"/>
                      <a:pt x="21322" y="2298"/>
                      <a:pt x="20871" y="124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0815"/>
                <a:endParaRPr lang="en-US" sz="11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50" name="AutoShape 14"/>
              <p:cNvSpPr/>
              <p:nvPr/>
            </p:nvSpPr>
            <p:spPr bwMode="auto">
              <a:xfrm>
                <a:off x="9217867" y="4508492"/>
                <a:ext cx="103982" cy="105569"/>
              </a:xfrm>
              <a:custGeom>
                <a:avLst/>
                <a:gdLst>
                  <a:gd name="T0" fmla="+- 0 10797 198"/>
                  <a:gd name="T1" fmla="*/ T0 w 21199"/>
                  <a:gd name="T2" fmla="+- 0 10802 198"/>
                  <a:gd name="T3" fmla="*/ 10802 h 21208"/>
                  <a:gd name="T4" fmla="+- 0 10797 198"/>
                  <a:gd name="T5" fmla="*/ T4 w 21199"/>
                  <a:gd name="T6" fmla="+- 0 10802 198"/>
                  <a:gd name="T7" fmla="*/ 10802 h 21208"/>
                  <a:gd name="T8" fmla="+- 0 10797 198"/>
                  <a:gd name="T9" fmla="*/ T8 w 21199"/>
                  <a:gd name="T10" fmla="+- 0 10802 198"/>
                  <a:gd name="T11" fmla="*/ 10802 h 21208"/>
                  <a:gd name="T12" fmla="+- 0 10797 198"/>
                  <a:gd name="T13" fmla="*/ T12 w 21199"/>
                  <a:gd name="T14" fmla="+- 0 10802 198"/>
                  <a:gd name="T15" fmla="*/ 10802 h 21208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99" h="21208">
                    <a:moveTo>
                      <a:pt x="21077" y="880"/>
                    </a:moveTo>
                    <a:cubicBezTo>
                      <a:pt x="20753" y="142"/>
                      <a:pt x="19881" y="-198"/>
                      <a:pt x="19129" y="117"/>
                    </a:cubicBezTo>
                    <a:cubicBezTo>
                      <a:pt x="19097" y="131"/>
                      <a:pt x="19071" y="162"/>
                      <a:pt x="19039" y="179"/>
                    </a:cubicBezTo>
                    <a:cubicBezTo>
                      <a:pt x="10706" y="3707"/>
                      <a:pt x="3739" y="10322"/>
                      <a:pt x="106" y="19208"/>
                    </a:cubicBezTo>
                    <a:cubicBezTo>
                      <a:pt x="-198" y="19957"/>
                      <a:pt x="172" y="20803"/>
                      <a:pt x="934" y="21101"/>
                    </a:cubicBezTo>
                    <a:cubicBezTo>
                      <a:pt x="1689" y="21401"/>
                      <a:pt x="2552" y="21041"/>
                      <a:pt x="2859" y="20292"/>
                    </a:cubicBezTo>
                    <a:cubicBezTo>
                      <a:pt x="6206" y="12096"/>
                      <a:pt x="12625" y="6008"/>
                      <a:pt x="20301" y="2787"/>
                    </a:cubicBezTo>
                    <a:cubicBezTo>
                      <a:pt x="21051" y="2469"/>
                      <a:pt x="21402" y="1618"/>
                      <a:pt x="21077" y="88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0815"/>
                <a:endParaRPr lang="en-US" sz="11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51" name="AutoShape 15"/>
              <p:cNvSpPr/>
              <p:nvPr/>
            </p:nvSpPr>
            <p:spPr bwMode="auto">
              <a:xfrm>
                <a:off x="9247188" y="4537075"/>
                <a:ext cx="88107" cy="90488"/>
              </a:xfrm>
              <a:custGeom>
                <a:avLst/>
                <a:gdLst>
                  <a:gd name="T0" fmla="+- 0 10796 232"/>
                  <a:gd name="T1" fmla="*/ T0 w 21129"/>
                  <a:gd name="T2" fmla="+- 0 10804 234"/>
                  <a:gd name="T3" fmla="*/ 10804 h 21141"/>
                  <a:gd name="T4" fmla="+- 0 10796 232"/>
                  <a:gd name="T5" fmla="*/ T4 w 21129"/>
                  <a:gd name="T6" fmla="+- 0 10804 234"/>
                  <a:gd name="T7" fmla="*/ 10804 h 21141"/>
                  <a:gd name="T8" fmla="+- 0 10796 232"/>
                  <a:gd name="T9" fmla="*/ T8 w 21129"/>
                  <a:gd name="T10" fmla="+- 0 10804 234"/>
                  <a:gd name="T11" fmla="*/ 10804 h 21141"/>
                  <a:gd name="T12" fmla="+- 0 10796 232"/>
                  <a:gd name="T13" fmla="*/ T12 w 21129"/>
                  <a:gd name="T14" fmla="+- 0 10804 234"/>
                  <a:gd name="T15" fmla="*/ 10804 h 21141"/>
                </a:gdLst>
                <a:ahLst/>
                <a:cxnLst>
                  <a:cxn ang="0">
                    <a:pos x="T1" y="T3"/>
                  </a:cxn>
                  <a:cxn ang="0">
                    <a:pos x="T5" y="T7"/>
                  </a:cxn>
                  <a:cxn ang="0">
                    <a:pos x="T9" y="T11"/>
                  </a:cxn>
                  <a:cxn ang="0">
                    <a:pos x="T13" y="T15"/>
                  </a:cxn>
                </a:cxnLst>
                <a:rect l="0" t="0" r="r" b="b"/>
                <a:pathLst>
                  <a:path w="21129" h="21141">
                    <a:moveTo>
                      <a:pt x="20075" y="3267"/>
                    </a:moveTo>
                    <a:cubicBezTo>
                      <a:pt x="20953" y="2898"/>
                      <a:pt x="21368" y="1899"/>
                      <a:pt x="20987" y="1030"/>
                    </a:cubicBezTo>
                    <a:cubicBezTo>
                      <a:pt x="20611" y="168"/>
                      <a:pt x="19589" y="-234"/>
                      <a:pt x="18707" y="138"/>
                    </a:cubicBezTo>
                    <a:cubicBezTo>
                      <a:pt x="18670" y="152"/>
                      <a:pt x="18649" y="185"/>
                      <a:pt x="18615" y="198"/>
                    </a:cubicBezTo>
                    <a:cubicBezTo>
                      <a:pt x="10481" y="3647"/>
                      <a:pt x="3673" y="10118"/>
                      <a:pt x="124" y="18802"/>
                    </a:cubicBezTo>
                    <a:cubicBezTo>
                      <a:pt x="-232" y="19678"/>
                      <a:pt x="205" y="20666"/>
                      <a:pt x="1094" y="21019"/>
                    </a:cubicBezTo>
                    <a:cubicBezTo>
                      <a:pt x="1983" y="21366"/>
                      <a:pt x="2991" y="20946"/>
                      <a:pt x="3354" y="20071"/>
                    </a:cubicBezTo>
                    <a:cubicBezTo>
                      <a:pt x="6561" y="12205"/>
                      <a:pt x="12717" y="6360"/>
                      <a:pt x="20075" y="3274"/>
                    </a:cubicBezTo>
                    <a:cubicBezTo>
                      <a:pt x="20075" y="3274"/>
                      <a:pt x="20075" y="3267"/>
                      <a:pt x="20075" y="3267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0815"/>
                <a:endParaRPr lang="en-US" sz="11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11" name="组合 10"/>
          <p:cNvGrpSpPr/>
          <p:nvPr/>
        </p:nvGrpSpPr>
        <p:grpSpPr>
          <a:xfrm>
            <a:off x="2415486" y="2178303"/>
            <a:ext cx="1375279" cy="1585559"/>
            <a:chOff x="3398200" y="2904001"/>
            <a:chExt cx="1833705" cy="2114078"/>
          </a:xfrm>
        </p:grpSpPr>
        <p:sp>
          <p:nvSpPr>
            <p:cNvPr id="59" name="Flowchart: Decision 71"/>
            <p:cNvSpPr/>
            <p:nvPr/>
          </p:nvSpPr>
          <p:spPr>
            <a:xfrm flipV="1">
              <a:off x="3398200" y="3184374"/>
              <a:ext cx="1833705" cy="1833705"/>
            </a:xfrm>
            <a:prstGeom prst="flowChartDecision">
              <a:avLst/>
            </a:prstGeom>
            <a:solidFill>
              <a:schemeClr val="accent2">
                <a:alpha val="2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60" name="Flowchart: Decision 72"/>
            <p:cNvSpPr/>
            <p:nvPr/>
          </p:nvSpPr>
          <p:spPr>
            <a:xfrm flipV="1">
              <a:off x="3398200" y="2904001"/>
              <a:ext cx="1833705" cy="1833705"/>
            </a:xfrm>
            <a:prstGeom prst="flowChartDecision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>
                <a:solidFill>
                  <a:schemeClr val="bg1"/>
                </a:solidFill>
              </a:endParaRPr>
            </a:p>
          </p:txBody>
        </p:sp>
        <p:grpSp>
          <p:nvGrpSpPr>
            <p:cNvPr id="56" name="Group 68"/>
            <p:cNvGrpSpPr/>
            <p:nvPr/>
          </p:nvGrpSpPr>
          <p:grpSpPr>
            <a:xfrm>
              <a:off x="4130037" y="3574833"/>
              <a:ext cx="370039" cy="490371"/>
              <a:chOff x="3583003" y="3510760"/>
              <a:chExt cx="319089" cy="465138"/>
            </a:xfrm>
            <a:solidFill>
              <a:schemeClr val="bg1"/>
            </a:solidFill>
          </p:grpSpPr>
          <p:sp>
            <p:nvSpPr>
              <p:cNvPr id="57" name="AutoShape 113"/>
              <p:cNvSpPr/>
              <p:nvPr/>
            </p:nvSpPr>
            <p:spPr bwMode="auto">
              <a:xfrm>
                <a:off x="3583003" y="3510760"/>
                <a:ext cx="319089" cy="46513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5386" y="14175"/>
                    </a:moveTo>
                    <a:lnTo>
                      <a:pt x="6223" y="14175"/>
                    </a:lnTo>
                    <a:cubicBezTo>
                      <a:pt x="5734" y="13446"/>
                      <a:pt x="5147" y="12716"/>
                      <a:pt x="4568" y="12003"/>
                    </a:cubicBezTo>
                    <a:cubicBezTo>
                      <a:pt x="3287" y="10427"/>
                      <a:pt x="1963" y="8797"/>
                      <a:pt x="1963" y="7425"/>
                    </a:cubicBezTo>
                    <a:cubicBezTo>
                      <a:pt x="1963" y="4075"/>
                      <a:pt x="5927" y="1350"/>
                      <a:pt x="10800" y="1350"/>
                    </a:cubicBezTo>
                    <a:cubicBezTo>
                      <a:pt x="15672" y="1350"/>
                      <a:pt x="19636" y="4075"/>
                      <a:pt x="19636" y="7425"/>
                    </a:cubicBezTo>
                    <a:cubicBezTo>
                      <a:pt x="19636" y="8787"/>
                      <a:pt x="18312" y="10425"/>
                      <a:pt x="17029" y="12011"/>
                    </a:cubicBezTo>
                    <a:cubicBezTo>
                      <a:pt x="16455" y="12723"/>
                      <a:pt x="15873" y="13449"/>
                      <a:pt x="15386" y="14175"/>
                    </a:cubicBezTo>
                    <a:moveTo>
                      <a:pt x="10800" y="20249"/>
                    </a:moveTo>
                    <a:cubicBezTo>
                      <a:pt x="9805" y="20249"/>
                      <a:pt x="9347" y="20171"/>
                      <a:pt x="8839" y="19406"/>
                    </a:cubicBezTo>
                    <a:lnTo>
                      <a:pt x="13000" y="19048"/>
                    </a:lnTo>
                    <a:cubicBezTo>
                      <a:pt x="12398" y="20164"/>
                      <a:pt x="11959" y="20249"/>
                      <a:pt x="10800" y="20249"/>
                    </a:cubicBezTo>
                    <a:moveTo>
                      <a:pt x="7595" y="16813"/>
                    </a:moveTo>
                    <a:cubicBezTo>
                      <a:pt x="7417" y="16407"/>
                      <a:pt x="7215" y="15978"/>
                      <a:pt x="6991" y="15525"/>
                    </a:cubicBezTo>
                    <a:lnTo>
                      <a:pt x="14616" y="15525"/>
                    </a:lnTo>
                    <a:cubicBezTo>
                      <a:pt x="14496" y="15767"/>
                      <a:pt x="14375" y="16010"/>
                      <a:pt x="14270" y="16239"/>
                    </a:cubicBezTo>
                    <a:cubicBezTo>
                      <a:pt x="14270" y="16239"/>
                      <a:pt x="7595" y="16813"/>
                      <a:pt x="7595" y="16813"/>
                    </a:cubicBezTo>
                    <a:close/>
                    <a:moveTo>
                      <a:pt x="13345" y="18343"/>
                    </a:moveTo>
                    <a:lnTo>
                      <a:pt x="8476" y="18762"/>
                    </a:lnTo>
                    <a:cubicBezTo>
                      <a:pt x="8303" y="18416"/>
                      <a:pt x="8116" y="18011"/>
                      <a:pt x="7890" y="17483"/>
                    </a:cubicBezTo>
                    <a:cubicBezTo>
                      <a:pt x="7887" y="17477"/>
                      <a:pt x="7883" y="17469"/>
                      <a:pt x="7881" y="17462"/>
                    </a:cubicBezTo>
                    <a:lnTo>
                      <a:pt x="13957" y="16941"/>
                    </a:lnTo>
                    <a:cubicBezTo>
                      <a:pt x="13871" y="17140"/>
                      <a:pt x="13778" y="17350"/>
                      <a:pt x="13698" y="17537"/>
                    </a:cubicBezTo>
                    <a:cubicBezTo>
                      <a:pt x="13569" y="17841"/>
                      <a:pt x="13453" y="18104"/>
                      <a:pt x="13345" y="18343"/>
                    </a:cubicBezTo>
                    <a:moveTo>
                      <a:pt x="10800" y="0"/>
                    </a:moveTo>
                    <a:cubicBezTo>
                      <a:pt x="4835" y="0"/>
                      <a:pt x="0" y="3324"/>
                      <a:pt x="0" y="7425"/>
                    </a:cubicBezTo>
                    <a:cubicBezTo>
                      <a:pt x="0" y="10146"/>
                      <a:pt x="3621" y="13029"/>
                      <a:pt x="4939" y="15562"/>
                    </a:cubicBezTo>
                    <a:cubicBezTo>
                      <a:pt x="6906" y="19339"/>
                      <a:pt x="6688" y="21599"/>
                      <a:pt x="10800" y="21599"/>
                    </a:cubicBezTo>
                    <a:cubicBezTo>
                      <a:pt x="14972" y="21599"/>
                      <a:pt x="14692" y="19349"/>
                      <a:pt x="16660" y="15577"/>
                    </a:cubicBezTo>
                    <a:cubicBezTo>
                      <a:pt x="17983" y="13039"/>
                      <a:pt x="21600" y="10124"/>
                      <a:pt x="21600" y="7425"/>
                    </a:cubicBezTo>
                    <a:cubicBezTo>
                      <a:pt x="21600" y="3324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0815"/>
                <a:endParaRPr lang="en-US" sz="11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58" name="AutoShape 114"/>
              <p:cNvSpPr/>
              <p:nvPr/>
            </p:nvSpPr>
            <p:spPr bwMode="auto">
              <a:xfrm>
                <a:off x="3655219" y="3583782"/>
                <a:ext cx="94456" cy="9445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938" y="0"/>
                    </a:moveTo>
                    <a:cubicBezTo>
                      <a:pt x="8943" y="0"/>
                      <a:pt x="0" y="8942"/>
                      <a:pt x="0" y="19938"/>
                    </a:cubicBezTo>
                    <a:cubicBezTo>
                      <a:pt x="0" y="20855"/>
                      <a:pt x="743" y="21600"/>
                      <a:pt x="1661" y="21600"/>
                    </a:cubicBezTo>
                    <a:cubicBezTo>
                      <a:pt x="2579" y="21600"/>
                      <a:pt x="3323" y="20855"/>
                      <a:pt x="3323" y="19938"/>
                    </a:cubicBezTo>
                    <a:cubicBezTo>
                      <a:pt x="3323" y="10777"/>
                      <a:pt x="10777" y="3323"/>
                      <a:pt x="19938" y="3323"/>
                    </a:cubicBezTo>
                    <a:cubicBezTo>
                      <a:pt x="20856" y="3323"/>
                      <a:pt x="21600" y="2578"/>
                      <a:pt x="21600" y="1661"/>
                    </a:cubicBezTo>
                    <a:cubicBezTo>
                      <a:pt x="21600" y="744"/>
                      <a:pt x="20856" y="0"/>
                      <a:pt x="19938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0815"/>
                <a:endParaRPr lang="en-US" sz="11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10" name="组合 9"/>
          <p:cNvGrpSpPr/>
          <p:nvPr/>
        </p:nvGrpSpPr>
        <p:grpSpPr>
          <a:xfrm>
            <a:off x="873787" y="1915207"/>
            <a:ext cx="1375279" cy="1585559"/>
            <a:chOff x="1494233" y="2553206"/>
            <a:chExt cx="1833705" cy="2114079"/>
          </a:xfrm>
        </p:grpSpPr>
        <p:sp>
          <p:nvSpPr>
            <p:cNvPr id="66" name="Flowchart: Decision 78"/>
            <p:cNvSpPr/>
            <p:nvPr/>
          </p:nvSpPr>
          <p:spPr>
            <a:xfrm>
              <a:off x="1494233" y="2553206"/>
              <a:ext cx="1833705" cy="1833705"/>
            </a:xfrm>
            <a:prstGeom prst="flowChartDecision">
              <a:avLst/>
            </a:pr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67" name="Flowchart: Decision 79"/>
            <p:cNvSpPr/>
            <p:nvPr/>
          </p:nvSpPr>
          <p:spPr>
            <a:xfrm>
              <a:off x="1494233" y="2833580"/>
              <a:ext cx="1833705" cy="1833705"/>
            </a:xfrm>
            <a:prstGeom prst="flowChartDecision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>
                <a:solidFill>
                  <a:schemeClr val="bg1"/>
                </a:solidFill>
              </a:endParaRPr>
            </a:p>
          </p:txBody>
        </p:sp>
        <p:grpSp>
          <p:nvGrpSpPr>
            <p:cNvPr id="63" name="Group 75"/>
            <p:cNvGrpSpPr/>
            <p:nvPr/>
          </p:nvGrpSpPr>
          <p:grpSpPr>
            <a:xfrm>
              <a:off x="2226065" y="3504408"/>
              <a:ext cx="367359" cy="490371"/>
              <a:chOff x="2639233" y="3510742"/>
              <a:chExt cx="348458" cy="465136"/>
            </a:xfrm>
            <a:solidFill>
              <a:schemeClr val="bg1"/>
            </a:solidFill>
          </p:grpSpPr>
          <p:sp>
            <p:nvSpPr>
              <p:cNvPr id="64" name="AutoShape 115"/>
              <p:cNvSpPr/>
              <p:nvPr/>
            </p:nvSpPr>
            <p:spPr bwMode="auto">
              <a:xfrm>
                <a:off x="2639233" y="3510742"/>
                <a:ext cx="348458" cy="465136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800" y="12825"/>
                    </a:moveTo>
                    <a:lnTo>
                      <a:pt x="19800" y="13500"/>
                    </a:lnTo>
                    <a:lnTo>
                      <a:pt x="19800" y="14850"/>
                    </a:lnTo>
                    <a:lnTo>
                      <a:pt x="19800" y="15525"/>
                    </a:lnTo>
                    <a:cubicBezTo>
                      <a:pt x="19800" y="18129"/>
                      <a:pt x="16972" y="20249"/>
                      <a:pt x="13499" y="20249"/>
                    </a:cubicBezTo>
                    <a:lnTo>
                      <a:pt x="8099" y="20249"/>
                    </a:lnTo>
                    <a:cubicBezTo>
                      <a:pt x="4627" y="20249"/>
                      <a:pt x="1800" y="18129"/>
                      <a:pt x="1800" y="15525"/>
                    </a:cubicBezTo>
                    <a:lnTo>
                      <a:pt x="1800" y="14850"/>
                    </a:lnTo>
                    <a:lnTo>
                      <a:pt x="1800" y="13500"/>
                    </a:lnTo>
                    <a:lnTo>
                      <a:pt x="1800" y="12825"/>
                    </a:lnTo>
                    <a:lnTo>
                      <a:pt x="1800" y="10800"/>
                    </a:lnTo>
                    <a:cubicBezTo>
                      <a:pt x="1800" y="10427"/>
                      <a:pt x="2203" y="10124"/>
                      <a:pt x="2699" y="10124"/>
                    </a:cubicBezTo>
                    <a:lnTo>
                      <a:pt x="4499" y="10124"/>
                    </a:lnTo>
                    <a:lnTo>
                      <a:pt x="17100" y="10124"/>
                    </a:lnTo>
                    <a:lnTo>
                      <a:pt x="18899" y="10124"/>
                    </a:lnTo>
                    <a:cubicBezTo>
                      <a:pt x="19396" y="10124"/>
                      <a:pt x="19800" y="10427"/>
                      <a:pt x="19800" y="10800"/>
                    </a:cubicBezTo>
                    <a:cubicBezTo>
                      <a:pt x="19800" y="10800"/>
                      <a:pt x="19800" y="12825"/>
                      <a:pt x="19800" y="12825"/>
                    </a:cubicBezTo>
                    <a:close/>
                    <a:moveTo>
                      <a:pt x="14400" y="6075"/>
                    </a:moveTo>
                    <a:lnTo>
                      <a:pt x="14400" y="6076"/>
                    </a:lnTo>
                    <a:lnTo>
                      <a:pt x="14400" y="8774"/>
                    </a:lnTo>
                    <a:lnTo>
                      <a:pt x="7200" y="8774"/>
                    </a:lnTo>
                    <a:lnTo>
                      <a:pt x="7200" y="6076"/>
                    </a:lnTo>
                    <a:lnTo>
                      <a:pt x="7200" y="6075"/>
                    </a:lnTo>
                    <a:cubicBezTo>
                      <a:pt x="7200" y="4583"/>
                      <a:pt x="8811" y="3375"/>
                      <a:pt x="10800" y="3375"/>
                    </a:cubicBezTo>
                    <a:cubicBezTo>
                      <a:pt x="12788" y="3375"/>
                      <a:pt x="14400" y="4583"/>
                      <a:pt x="14400" y="6075"/>
                    </a:cubicBezTo>
                    <a:moveTo>
                      <a:pt x="4499" y="6075"/>
                    </a:moveTo>
                    <a:cubicBezTo>
                      <a:pt x="4499" y="3465"/>
                      <a:pt x="7320" y="1350"/>
                      <a:pt x="10800" y="1350"/>
                    </a:cubicBezTo>
                    <a:cubicBezTo>
                      <a:pt x="14279" y="1350"/>
                      <a:pt x="17100" y="3465"/>
                      <a:pt x="17100" y="6075"/>
                    </a:cubicBezTo>
                    <a:lnTo>
                      <a:pt x="17100" y="8774"/>
                    </a:lnTo>
                    <a:lnTo>
                      <a:pt x="15299" y="8774"/>
                    </a:lnTo>
                    <a:lnTo>
                      <a:pt x="15299" y="6076"/>
                    </a:lnTo>
                    <a:cubicBezTo>
                      <a:pt x="15299" y="4212"/>
                      <a:pt x="13285" y="2701"/>
                      <a:pt x="10800" y="2701"/>
                    </a:cubicBezTo>
                    <a:cubicBezTo>
                      <a:pt x="8314" y="2701"/>
                      <a:pt x="6299" y="4212"/>
                      <a:pt x="6299" y="6076"/>
                    </a:cubicBezTo>
                    <a:lnTo>
                      <a:pt x="6299" y="8774"/>
                    </a:lnTo>
                    <a:lnTo>
                      <a:pt x="4499" y="8774"/>
                    </a:lnTo>
                    <a:cubicBezTo>
                      <a:pt x="4499" y="8774"/>
                      <a:pt x="4499" y="6075"/>
                      <a:pt x="4499" y="6075"/>
                    </a:cubicBezTo>
                    <a:close/>
                    <a:moveTo>
                      <a:pt x="18899" y="8774"/>
                    </a:moveTo>
                    <a:lnTo>
                      <a:pt x="18899" y="6075"/>
                    </a:lnTo>
                    <a:cubicBezTo>
                      <a:pt x="18899" y="2719"/>
                      <a:pt x="15274" y="0"/>
                      <a:pt x="10800" y="0"/>
                    </a:cubicBezTo>
                    <a:cubicBezTo>
                      <a:pt x="6325" y="0"/>
                      <a:pt x="2699" y="2719"/>
                      <a:pt x="2699" y="6075"/>
                    </a:cubicBezTo>
                    <a:lnTo>
                      <a:pt x="2699" y="8774"/>
                    </a:lnTo>
                    <a:cubicBezTo>
                      <a:pt x="1208" y="8774"/>
                      <a:pt x="0" y="9681"/>
                      <a:pt x="0" y="10800"/>
                    </a:cubicBezTo>
                    <a:lnTo>
                      <a:pt x="0" y="12825"/>
                    </a:lnTo>
                    <a:lnTo>
                      <a:pt x="0" y="13500"/>
                    </a:lnTo>
                    <a:lnTo>
                      <a:pt x="0" y="14850"/>
                    </a:lnTo>
                    <a:lnTo>
                      <a:pt x="0" y="15525"/>
                    </a:lnTo>
                    <a:cubicBezTo>
                      <a:pt x="0" y="18880"/>
                      <a:pt x="3625" y="21599"/>
                      <a:pt x="8099" y="21599"/>
                    </a:cubicBezTo>
                    <a:lnTo>
                      <a:pt x="13499" y="21599"/>
                    </a:lnTo>
                    <a:cubicBezTo>
                      <a:pt x="17974" y="21599"/>
                      <a:pt x="21600" y="18880"/>
                      <a:pt x="21600" y="15525"/>
                    </a:cubicBezTo>
                    <a:lnTo>
                      <a:pt x="21600" y="14850"/>
                    </a:lnTo>
                    <a:lnTo>
                      <a:pt x="21600" y="13500"/>
                    </a:lnTo>
                    <a:lnTo>
                      <a:pt x="21600" y="12825"/>
                    </a:lnTo>
                    <a:lnTo>
                      <a:pt x="21600" y="10800"/>
                    </a:lnTo>
                    <a:cubicBezTo>
                      <a:pt x="21600" y="9681"/>
                      <a:pt x="20391" y="8774"/>
                      <a:pt x="18899" y="8774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0815"/>
                <a:endParaRPr lang="en-US" sz="11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65" name="AutoShape 116"/>
              <p:cNvSpPr/>
              <p:nvPr/>
            </p:nvSpPr>
            <p:spPr bwMode="auto">
              <a:xfrm>
                <a:off x="2784475" y="3786982"/>
                <a:ext cx="57944" cy="87313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8" y="0"/>
                      <a:pt x="0" y="3226"/>
                      <a:pt x="0" y="7201"/>
                    </a:cubicBezTo>
                    <a:cubicBezTo>
                      <a:pt x="0" y="9390"/>
                      <a:pt x="1798" y="13537"/>
                      <a:pt x="3601" y="16821"/>
                    </a:cubicBezTo>
                    <a:cubicBezTo>
                      <a:pt x="5070" y="19493"/>
                      <a:pt x="6916" y="21600"/>
                      <a:pt x="10800" y="21600"/>
                    </a:cubicBezTo>
                    <a:cubicBezTo>
                      <a:pt x="15016" y="21600"/>
                      <a:pt x="16529" y="19514"/>
                      <a:pt x="18003" y="16858"/>
                    </a:cubicBezTo>
                    <a:cubicBezTo>
                      <a:pt x="19828" y="13567"/>
                      <a:pt x="21600" y="9397"/>
                      <a:pt x="21600" y="7201"/>
                    </a:cubicBezTo>
                    <a:cubicBezTo>
                      <a:pt x="21600" y="3226"/>
                      <a:pt x="16761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0815"/>
                <a:endParaRPr lang="en-US" sz="11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12" name="组合 11"/>
          <p:cNvGrpSpPr/>
          <p:nvPr/>
        </p:nvGrpSpPr>
        <p:grpSpPr>
          <a:xfrm>
            <a:off x="3957184" y="1912822"/>
            <a:ext cx="1375279" cy="1585559"/>
            <a:chOff x="5324153" y="2550026"/>
            <a:chExt cx="1833705" cy="2114079"/>
          </a:xfrm>
        </p:grpSpPr>
        <p:sp>
          <p:nvSpPr>
            <p:cNvPr id="74" name="Flowchart: Decision 86"/>
            <p:cNvSpPr/>
            <p:nvPr/>
          </p:nvSpPr>
          <p:spPr>
            <a:xfrm>
              <a:off x="5324153" y="2550026"/>
              <a:ext cx="1833705" cy="1833705"/>
            </a:xfrm>
            <a:prstGeom prst="flowChartDecision">
              <a:avLst/>
            </a:prstGeom>
            <a:solidFill>
              <a:schemeClr val="accent3">
                <a:alpha val="2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75" name="Flowchart: Decision 87"/>
            <p:cNvSpPr/>
            <p:nvPr/>
          </p:nvSpPr>
          <p:spPr>
            <a:xfrm>
              <a:off x="5324153" y="2830400"/>
              <a:ext cx="1833705" cy="1833705"/>
            </a:xfrm>
            <a:prstGeom prst="flowChartDecision">
              <a:avLst/>
            </a:prstGeom>
            <a:solidFill>
              <a:schemeClr val="accent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>
                <a:solidFill>
                  <a:schemeClr val="bg1"/>
                </a:solidFill>
              </a:endParaRPr>
            </a:p>
          </p:txBody>
        </p:sp>
        <p:grpSp>
          <p:nvGrpSpPr>
            <p:cNvPr id="70" name="Group 82"/>
            <p:cNvGrpSpPr/>
            <p:nvPr/>
          </p:nvGrpSpPr>
          <p:grpSpPr>
            <a:xfrm>
              <a:off x="5996243" y="3502070"/>
              <a:ext cx="489533" cy="489533"/>
              <a:chOff x="4439420" y="2582055"/>
              <a:chExt cx="464341" cy="464341"/>
            </a:xfrm>
            <a:solidFill>
              <a:schemeClr val="bg1"/>
            </a:solidFill>
          </p:grpSpPr>
          <p:sp>
            <p:nvSpPr>
              <p:cNvPr id="71" name="AutoShape 123"/>
              <p:cNvSpPr/>
              <p:nvPr/>
            </p:nvSpPr>
            <p:spPr bwMode="auto">
              <a:xfrm>
                <a:off x="4439420" y="2582055"/>
                <a:ext cx="464341" cy="464341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8180" y="12132"/>
                    </a:moveTo>
                    <a:cubicBezTo>
                      <a:pt x="17710" y="12226"/>
                      <a:pt x="17327" y="12561"/>
                      <a:pt x="17170" y="13012"/>
                    </a:cubicBezTo>
                    <a:cubicBezTo>
                      <a:pt x="17083" y="13261"/>
                      <a:pt x="16981" y="13503"/>
                      <a:pt x="16868" y="13738"/>
                    </a:cubicBezTo>
                    <a:cubicBezTo>
                      <a:pt x="16658" y="14169"/>
                      <a:pt x="16694" y="14677"/>
                      <a:pt x="16959" y="15075"/>
                    </a:cubicBezTo>
                    <a:lnTo>
                      <a:pt x="18131" y="16833"/>
                    </a:lnTo>
                    <a:lnTo>
                      <a:pt x="16832" y="18132"/>
                    </a:lnTo>
                    <a:lnTo>
                      <a:pt x="15075" y="16960"/>
                    </a:lnTo>
                    <a:cubicBezTo>
                      <a:pt x="14850" y="16810"/>
                      <a:pt x="14589" y="16733"/>
                      <a:pt x="14326" y="16733"/>
                    </a:cubicBezTo>
                    <a:cubicBezTo>
                      <a:pt x="14126" y="16733"/>
                      <a:pt x="13924" y="16778"/>
                      <a:pt x="13738" y="16868"/>
                    </a:cubicBezTo>
                    <a:cubicBezTo>
                      <a:pt x="13504" y="16981"/>
                      <a:pt x="13262" y="17083"/>
                      <a:pt x="13012" y="17170"/>
                    </a:cubicBezTo>
                    <a:cubicBezTo>
                      <a:pt x="12561" y="17327"/>
                      <a:pt x="12226" y="17712"/>
                      <a:pt x="12133" y="18180"/>
                    </a:cubicBezTo>
                    <a:lnTo>
                      <a:pt x="11717" y="20249"/>
                    </a:lnTo>
                    <a:lnTo>
                      <a:pt x="9881" y="20249"/>
                    </a:lnTo>
                    <a:lnTo>
                      <a:pt x="9467" y="18180"/>
                    </a:lnTo>
                    <a:cubicBezTo>
                      <a:pt x="9373" y="17712"/>
                      <a:pt x="9039" y="17327"/>
                      <a:pt x="8588" y="17170"/>
                    </a:cubicBezTo>
                    <a:cubicBezTo>
                      <a:pt x="8339" y="17083"/>
                      <a:pt x="8096" y="16983"/>
                      <a:pt x="7861" y="16869"/>
                    </a:cubicBezTo>
                    <a:cubicBezTo>
                      <a:pt x="7675" y="16778"/>
                      <a:pt x="7474" y="16733"/>
                      <a:pt x="7273" y="16733"/>
                    </a:cubicBezTo>
                    <a:cubicBezTo>
                      <a:pt x="7011" y="16733"/>
                      <a:pt x="6750" y="16810"/>
                      <a:pt x="6525" y="16960"/>
                    </a:cubicBezTo>
                    <a:lnTo>
                      <a:pt x="4767" y="18132"/>
                    </a:lnTo>
                    <a:lnTo>
                      <a:pt x="3468" y="16833"/>
                    </a:lnTo>
                    <a:lnTo>
                      <a:pt x="4639" y="15075"/>
                    </a:lnTo>
                    <a:cubicBezTo>
                      <a:pt x="4904" y="14677"/>
                      <a:pt x="4939" y="14169"/>
                      <a:pt x="4732" y="13738"/>
                    </a:cubicBezTo>
                    <a:cubicBezTo>
                      <a:pt x="4618" y="13504"/>
                      <a:pt x="4516" y="13263"/>
                      <a:pt x="4429" y="13013"/>
                    </a:cubicBezTo>
                    <a:cubicBezTo>
                      <a:pt x="4273" y="12561"/>
                      <a:pt x="3888" y="12227"/>
                      <a:pt x="3419" y="12133"/>
                    </a:cubicBezTo>
                    <a:lnTo>
                      <a:pt x="1350" y="11718"/>
                    </a:lnTo>
                    <a:lnTo>
                      <a:pt x="1349" y="9882"/>
                    </a:lnTo>
                    <a:lnTo>
                      <a:pt x="3419" y="9468"/>
                    </a:lnTo>
                    <a:cubicBezTo>
                      <a:pt x="3888" y="9374"/>
                      <a:pt x="4273" y="9039"/>
                      <a:pt x="4429" y="8588"/>
                    </a:cubicBezTo>
                    <a:cubicBezTo>
                      <a:pt x="4516" y="8338"/>
                      <a:pt x="4617" y="8096"/>
                      <a:pt x="4731" y="7862"/>
                    </a:cubicBezTo>
                    <a:cubicBezTo>
                      <a:pt x="4940" y="7431"/>
                      <a:pt x="4905" y="6923"/>
                      <a:pt x="4639" y="6524"/>
                    </a:cubicBezTo>
                    <a:lnTo>
                      <a:pt x="3468" y="4767"/>
                    </a:lnTo>
                    <a:lnTo>
                      <a:pt x="4767" y="3468"/>
                    </a:lnTo>
                    <a:lnTo>
                      <a:pt x="6525" y="4639"/>
                    </a:lnTo>
                    <a:cubicBezTo>
                      <a:pt x="6750" y="4790"/>
                      <a:pt x="7011" y="4866"/>
                      <a:pt x="7273" y="4866"/>
                    </a:cubicBezTo>
                    <a:cubicBezTo>
                      <a:pt x="7474" y="4866"/>
                      <a:pt x="7674" y="4822"/>
                      <a:pt x="7861" y="4732"/>
                    </a:cubicBezTo>
                    <a:cubicBezTo>
                      <a:pt x="8095" y="4619"/>
                      <a:pt x="8337" y="4517"/>
                      <a:pt x="8586" y="4430"/>
                    </a:cubicBezTo>
                    <a:cubicBezTo>
                      <a:pt x="9039" y="4272"/>
                      <a:pt x="9373" y="3888"/>
                      <a:pt x="9467" y="3420"/>
                    </a:cubicBezTo>
                    <a:lnTo>
                      <a:pt x="9881" y="1350"/>
                    </a:lnTo>
                    <a:lnTo>
                      <a:pt x="11717" y="1350"/>
                    </a:lnTo>
                    <a:lnTo>
                      <a:pt x="12131" y="3420"/>
                    </a:lnTo>
                    <a:cubicBezTo>
                      <a:pt x="12225" y="3888"/>
                      <a:pt x="12560" y="4272"/>
                      <a:pt x="13012" y="4430"/>
                    </a:cubicBezTo>
                    <a:cubicBezTo>
                      <a:pt x="13261" y="4517"/>
                      <a:pt x="13502" y="4617"/>
                      <a:pt x="13737" y="4731"/>
                    </a:cubicBezTo>
                    <a:cubicBezTo>
                      <a:pt x="13924" y="4822"/>
                      <a:pt x="14125" y="4866"/>
                      <a:pt x="14326" y="4866"/>
                    </a:cubicBezTo>
                    <a:cubicBezTo>
                      <a:pt x="14589" y="4866"/>
                      <a:pt x="14850" y="4790"/>
                      <a:pt x="15075" y="4639"/>
                    </a:cubicBezTo>
                    <a:lnTo>
                      <a:pt x="16832" y="3468"/>
                    </a:lnTo>
                    <a:lnTo>
                      <a:pt x="18131" y="4767"/>
                    </a:lnTo>
                    <a:lnTo>
                      <a:pt x="16959" y="6524"/>
                    </a:lnTo>
                    <a:cubicBezTo>
                      <a:pt x="16694" y="6923"/>
                      <a:pt x="16660" y="7431"/>
                      <a:pt x="16867" y="7861"/>
                    </a:cubicBezTo>
                    <a:cubicBezTo>
                      <a:pt x="16980" y="8096"/>
                      <a:pt x="17083" y="8337"/>
                      <a:pt x="17170" y="8587"/>
                    </a:cubicBezTo>
                    <a:cubicBezTo>
                      <a:pt x="17327" y="9039"/>
                      <a:pt x="17710" y="9373"/>
                      <a:pt x="18180" y="9467"/>
                    </a:cubicBezTo>
                    <a:lnTo>
                      <a:pt x="20248" y="9882"/>
                    </a:lnTo>
                    <a:lnTo>
                      <a:pt x="20250" y="11718"/>
                    </a:lnTo>
                    <a:cubicBezTo>
                      <a:pt x="20250" y="11718"/>
                      <a:pt x="18180" y="12132"/>
                      <a:pt x="18180" y="12132"/>
                    </a:cubicBezTo>
                    <a:close/>
                    <a:moveTo>
                      <a:pt x="20513" y="8558"/>
                    </a:moveTo>
                    <a:lnTo>
                      <a:pt x="18445" y="8143"/>
                    </a:lnTo>
                    <a:cubicBezTo>
                      <a:pt x="18341" y="7844"/>
                      <a:pt x="18218" y="7554"/>
                      <a:pt x="18082" y="7273"/>
                    </a:cubicBezTo>
                    <a:lnTo>
                      <a:pt x="19254" y="5516"/>
                    </a:lnTo>
                    <a:cubicBezTo>
                      <a:pt x="19611" y="4980"/>
                      <a:pt x="19540" y="4268"/>
                      <a:pt x="19085" y="3813"/>
                    </a:cubicBezTo>
                    <a:lnTo>
                      <a:pt x="17787" y="2514"/>
                    </a:lnTo>
                    <a:cubicBezTo>
                      <a:pt x="17526" y="2253"/>
                      <a:pt x="17181" y="2118"/>
                      <a:pt x="16831" y="2118"/>
                    </a:cubicBezTo>
                    <a:cubicBezTo>
                      <a:pt x="16573" y="2118"/>
                      <a:pt x="16312" y="2193"/>
                      <a:pt x="16084" y="2345"/>
                    </a:cubicBezTo>
                    <a:lnTo>
                      <a:pt x="14326" y="3516"/>
                    </a:lnTo>
                    <a:cubicBezTo>
                      <a:pt x="14044" y="3380"/>
                      <a:pt x="13754" y="3258"/>
                      <a:pt x="13455" y="3155"/>
                    </a:cubicBezTo>
                    <a:lnTo>
                      <a:pt x="13041" y="1085"/>
                    </a:lnTo>
                    <a:cubicBezTo>
                      <a:pt x="12916" y="454"/>
                      <a:pt x="12361" y="0"/>
                      <a:pt x="11717" y="0"/>
                    </a:cubicBezTo>
                    <a:lnTo>
                      <a:pt x="9881" y="0"/>
                    </a:lnTo>
                    <a:cubicBezTo>
                      <a:pt x="9238" y="0"/>
                      <a:pt x="8684" y="454"/>
                      <a:pt x="8557" y="1085"/>
                    </a:cubicBezTo>
                    <a:lnTo>
                      <a:pt x="8143" y="3155"/>
                    </a:lnTo>
                    <a:cubicBezTo>
                      <a:pt x="7843" y="3258"/>
                      <a:pt x="7554" y="3381"/>
                      <a:pt x="7273" y="3516"/>
                    </a:cubicBezTo>
                    <a:lnTo>
                      <a:pt x="5516" y="2345"/>
                    </a:lnTo>
                    <a:cubicBezTo>
                      <a:pt x="5287" y="2193"/>
                      <a:pt x="5026" y="2118"/>
                      <a:pt x="4767" y="2118"/>
                    </a:cubicBezTo>
                    <a:cubicBezTo>
                      <a:pt x="4419" y="2118"/>
                      <a:pt x="4073" y="2253"/>
                      <a:pt x="3812" y="2514"/>
                    </a:cubicBezTo>
                    <a:lnTo>
                      <a:pt x="2514" y="3813"/>
                    </a:lnTo>
                    <a:cubicBezTo>
                      <a:pt x="2059" y="4268"/>
                      <a:pt x="1988" y="4980"/>
                      <a:pt x="2345" y="5516"/>
                    </a:cubicBezTo>
                    <a:lnTo>
                      <a:pt x="3516" y="7273"/>
                    </a:lnTo>
                    <a:cubicBezTo>
                      <a:pt x="3380" y="7555"/>
                      <a:pt x="3258" y="7844"/>
                      <a:pt x="3154" y="8144"/>
                    </a:cubicBezTo>
                    <a:lnTo>
                      <a:pt x="1085" y="8558"/>
                    </a:lnTo>
                    <a:cubicBezTo>
                      <a:pt x="454" y="8684"/>
                      <a:pt x="0" y="9238"/>
                      <a:pt x="0" y="9882"/>
                    </a:cubicBezTo>
                    <a:lnTo>
                      <a:pt x="0" y="11718"/>
                    </a:lnTo>
                    <a:cubicBezTo>
                      <a:pt x="0" y="12361"/>
                      <a:pt x="454" y="12916"/>
                      <a:pt x="1085" y="13042"/>
                    </a:cubicBezTo>
                    <a:lnTo>
                      <a:pt x="3154" y="13456"/>
                    </a:lnTo>
                    <a:cubicBezTo>
                      <a:pt x="3258" y="13755"/>
                      <a:pt x="3380" y="14046"/>
                      <a:pt x="3516" y="14326"/>
                    </a:cubicBezTo>
                    <a:lnTo>
                      <a:pt x="2345" y="16083"/>
                    </a:lnTo>
                    <a:cubicBezTo>
                      <a:pt x="1988" y="16619"/>
                      <a:pt x="2059" y="17332"/>
                      <a:pt x="2514" y="17787"/>
                    </a:cubicBezTo>
                    <a:lnTo>
                      <a:pt x="3812" y="19086"/>
                    </a:lnTo>
                    <a:cubicBezTo>
                      <a:pt x="4073" y="19346"/>
                      <a:pt x="4419" y="19482"/>
                      <a:pt x="4767" y="19482"/>
                    </a:cubicBezTo>
                    <a:cubicBezTo>
                      <a:pt x="5026" y="19482"/>
                      <a:pt x="5287" y="19406"/>
                      <a:pt x="5516" y="19254"/>
                    </a:cubicBezTo>
                    <a:lnTo>
                      <a:pt x="7273" y="18083"/>
                    </a:lnTo>
                    <a:cubicBezTo>
                      <a:pt x="7554" y="18220"/>
                      <a:pt x="7843" y="18341"/>
                      <a:pt x="8143" y="18445"/>
                    </a:cubicBezTo>
                    <a:lnTo>
                      <a:pt x="8557" y="20514"/>
                    </a:lnTo>
                    <a:cubicBezTo>
                      <a:pt x="8684" y="21146"/>
                      <a:pt x="9238" y="21599"/>
                      <a:pt x="9881" y="21599"/>
                    </a:cubicBezTo>
                    <a:lnTo>
                      <a:pt x="11717" y="21599"/>
                    </a:lnTo>
                    <a:cubicBezTo>
                      <a:pt x="12361" y="21599"/>
                      <a:pt x="12916" y="21146"/>
                      <a:pt x="13041" y="20514"/>
                    </a:cubicBezTo>
                    <a:lnTo>
                      <a:pt x="13456" y="18445"/>
                    </a:lnTo>
                    <a:cubicBezTo>
                      <a:pt x="13755" y="18341"/>
                      <a:pt x="14046" y="18219"/>
                      <a:pt x="14326" y="18083"/>
                    </a:cubicBezTo>
                    <a:lnTo>
                      <a:pt x="16084" y="19254"/>
                    </a:lnTo>
                    <a:cubicBezTo>
                      <a:pt x="16312" y="19406"/>
                      <a:pt x="16573" y="19482"/>
                      <a:pt x="16831" y="19482"/>
                    </a:cubicBezTo>
                    <a:cubicBezTo>
                      <a:pt x="17181" y="19482"/>
                      <a:pt x="17526" y="19346"/>
                      <a:pt x="17787" y="19086"/>
                    </a:cubicBezTo>
                    <a:lnTo>
                      <a:pt x="19085" y="17787"/>
                    </a:lnTo>
                    <a:cubicBezTo>
                      <a:pt x="19540" y="17332"/>
                      <a:pt x="19611" y="16619"/>
                      <a:pt x="19254" y="16083"/>
                    </a:cubicBezTo>
                    <a:lnTo>
                      <a:pt x="18082" y="14326"/>
                    </a:lnTo>
                    <a:cubicBezTo>
                      <a:pt x="18219" y="14045"/>
                      <a:pt x="18341" y="13755"/>
                      <a:pt x="18445" y="13456"/>
                    </a:cubicBezTo>
                    <a:lnTo>
                      <a:pt x="20513" y="13042"/>
                    </a:lnTo>
                    <a:cubicBezTo>
                      <a:pt x="21145" y="12916"/>
                      <a:pt x="21599" y="12361"/>
                      <a:pt x="21599" y="11718"/>
                    </a:cubicBezTo>
                    <a:lnTo>
                      <a:pt x="21599" y="9882"/>
                    </a:lnTo>
                    <a:cubicBezTo>
                      <a:pt x="21599" y="9238"/>
                      <a:pt x="21145" y="8684"/>
                      <a:pt x="20513" y="8558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0815"/>
                <a:endParaRPr lang="en-US" sz="11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72" name="AutoShape 124"/>
              <p:cNvSpPr/>
              <p:nvPr/>
            </p:nvSpPr>
            <p:spPr bwMode="auto">
              <a:xfrm>
                <a:off x="4570398" y="2712235"/>
                <a:ext cx="203199" cy="203199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20250"/>
                    </a:moveTo>
                    <a:cubicBezTo>
                      <a:pt x="5580" y="20250"/>
                      <a:pt x="1350" y="16017"/>
                      <a:pt x="1350" y="10800"/>
                    </a:cubicBezTo>
                    <a:cubicBezTo>
                      <a:pt x="1350" y="5582"/>
                      <a:pt x="5580" y="1349"/>
                      <a:pt x="10800" y="1349"/>
                    </a:cubicBezTo>
                    <a:cubicBezTo>
                      <a:pt x="16016" y="1349"/>
                      <a:pt x="20250" y="5582"/>
                      <a:pt x="20250" y="10800"/>
                    </a:cubicBezTo>
                    <a:cubicBezTo>
                      <a:pt x="20250" y="16017"/>
                      <a:pt x="16016" y="20250"/>
                      <a:pt x="10800" y="20250"/>
                    </a:cubicBezTo>
                    <a:moveTo>
                      <a:pt x="10800" y="0"/>
                    </a:moveTo>
                    <a:cubicBezTo>
                      <a:pt x="4836" y="0"/>
                      <a:pt x="0" y="4836"/>
                      <a:pt x="0" y="10800"/>
                    </a:cubicBezTo>
                    <a:cubicBezTo>
                      <a:pt x="0" y="16763"/>
                      <a:pt x="4836" y="21600"/>
                      <a:pt x="10800" y="21600"/>
                    </a:cubicBezTo>
                    <a:cubicBezTo>
                      <a:pt x="16763" y="21600"/>
                      <a:pt x="21599" y="16763"/>
                      <a:pt x="21599" y="10800"/>
                    </a:cubicBezTo>
                    <a:cubicBezTo>
                      <a:pt x="21599" y="4836"/>
                      <a:pt x="16763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0815"/>
                <a:endParaRPr lang="en-US" sz="11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73" name="AutoShape 125"/>
              <p:cNvSpPr/>
              <p:nvPr/>
            </p:nvSpPr>
            <p:spPr bwMode="auto">
              <a:xfrm>
                <a:off x="4613275" y="2755900"/>
                <a:ext cx="116682" cy="116682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0800" y="18900"/>
                    </a:moveTo>
                    <a:cubicBezTo>
                      <a:pt x="6328" y="18900"/>
                      <a:pt x="2699" y="15271"/>
                      <a:pt x="2699" y="10800"/>
                    </a:cubicBezTo>
                    <a:cubicBezTo>
                      <a:pt x="2699" y="6329"/>
                      <a:pt x="6328" y="2700"/>
                      <a:pt x="10800" y="2700"/>
                    </a:cubicBezTo>
                    <a:cubicBezTo>
                      <a:pt x="15271" y="2700"/>
                      <a:pt x="18899" y="6329"/>
                      <a:pt x="18899" y="10800"/>
                    </a:cubicBezTo>
                    <a:cubicBezTo>
                      <a:pt x="18899" y="15271"/>
                      <a:pt x="15271" y="18900"/>
                      <a:pt x="10800" y="18900"/>
                    </a:cubicBezTo>
                    <a:moveTo>
                      <a:pt x="10800" y="0"/>
                    </a:moveTo>
                    <a:cubicBezTo>
                      <a:pt x="4830" y="0"/>
                      <a:pt x="0" y="4833"/>
                      <a:pt x="0" y="10800"/>
                    </a:cubicBezTo>
                    <a:cubicBezTo>
                      <a:pt x="0" y="16766"/>
                      <a:pt x="4830" y="21599"/>
                      <a:pt x="10800" y="21599"/>
                    </a:cubicBezTo>
                    <a:cubicBezTo>
                      <a:pt x="16764" y="21599"/>
                      <a:pt x="21600" y="16766"/>
                      <a:pt x="21600" y="10800"/>
                    </a:cubicBezTo>
                    <a:cubicBezTo>
                      <a:pt x="21600" y="4833"/>
                      <a:pt x="16764" y="0"/>
                      <a:pt x="10800" y="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0815"/>
                <a:endParaRPr lang="en-US" sz="11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14" name="组合 13"/>
          <p:cNvGrpSpPr/>
          <p:nvPr/>
        </p:nvGrpSpPr>
        <p:grpSpPr>
          <a:xfrm>
            <a:off x="7040580" y="1908109"/>
            <a:ext cx="1375279" cy="1585559"/>
            <a:chOff x="9158840" y="2543742"/>
            <a:chExt cx="1833705" cy="2114079"/>
          </a:xfrm>
        </p:grpSpPr>
        <p:sp>
          <p:nvSpPr>
            <p:cNvPr id="109" name="Flowchart: Decision 106"/>
            <p:cNvSpPr/>
            <p:nvPr/>
          </p:nvSpPr>
          <p:spPr>
            <a:xfrm>
              <a:off x="9158840" y="2543742"/>
              <a:ext cx="1833705" cy="1833705"/>
            </a:xfrm>
            <a:prstGeom prst="flowChartDecision">
              <a:avLst/>
            </a:prstGeom>
            <a:solidFill>
              <a:schemeClr val="accent5">
                <a:alpha val="2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>
                <a:solidFill>
                  <a:schemeClr val="bg1"/>
                </a:solidFill>
              </a:endParaRPr>
            </a:p>
          </p:txBody>
        </p:sp>
        <p:sp>
          <p:nvSpPr>
            <p:cNvPr id="110" name="Flowchart: Decision 107"/>
            <p:cNvSpPr/>
            <p:nvPr/>
          </p:nvSpPr>
          <p:spPr>
            <a:xfrm>
              <a:off x="9158840" y="2824116"/>
              <a:ext cx="1833705" cy="1833705"/>
            </a:xfrm>
            <a:prstGeom prst="flowChartDecision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1800">
                <a:solidFill>
                  <a:schemeClr val="bg1"/>
                </a:solidFill>
              </a:endParaRPr>
            </a:p>
          </p:txBody>
        </p:sp>
        <p:grpSp>
          <p:nvGrpSpPr>
            <p:cNvPr id="105" name="Group 102"/>
            <p:cNvGrpSpPr/>
            <p:nvPr/>
          </p:nvGrpSpPr>
          <p:grpSpPr>
            <a:xfrm>
              <a:off x="9870292" y="3474133"/>
              <a:ext cx="404572" cy="445031"/>
              <a:chOff x="4439448" y="1652588"/>
              <a:chExt cx="464344" cy="464347"/>
            </a:xfrm>
            <a:solidFill>
              <a:schemeClr val="bg1"/>
            </a:solidFill>
          </p:grpSpPr>
          <p:sp>
            <p:nvSpPr>
              <p:cNvPr id="106" name="AutoShape 136"/>
              <p:cNvSpPr/>
              <p:nvPr/>
            </p:nvSpPr>
            <p:spPr bwMode="auto">
              <a:xfrm>
                <a:off x="4686301" y="1710536"/>
                <a:ext cx="152401" cy="152401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9538" y="20579"/>
                    </a:moveTo>
                    <a:lnTo>
                      <a:pt x="19542" y="20579"/>
                    </a:lnTo>
                    <a:cubicBezTo>
                      <a:pt x="19546" y="21142"/>
                      <a:pt x="20004" y="21600"/>
                      <a:pt x="20571" y="21600"/>
                    </a:cubicBezTo>
                    <a:cubicBezTo>
                      <a:pt x="21137" y="21600"/>
                      <a:pt x="21599" y="21138"/>
                      <a:pt x="21599" y="20571"/>
                    </a:cubicBezTo>
                    <a:cubicBezTo>
                      <a:pt x="21599" y="20565"/>
                      <a:pt x="21595" y="20561"/>
                      <a:pt x="21595" y="20555"/>
                    </a:cubicBezTo>
                    <a:cubicBezTo>
                      <a:pt x="21583" y="9221"/>
                      <a:pt x="12411" y="41"/>
                      <a:pt x="1080" y="12"/>
                    </a:cubicBezTo>
                    <a:cubicBezTo>
                      <a:pt x="1064" y="10"/>
                      <a:pt x="1048" y="0"/>
                      <a:pt x="1028" y="0"/>
                    </a:cubicBezTo>
                    <a:cubicBezTo>
                      <a:pt x="458" y="0"/>
                      <a:pt x="0" y="461"/>
                      <a:pt x="0" y="1028"/>
                    </a:cubicBezTo>
                    <a:cubicBezTo>
                      <a:pt x="0" y="1594"/>
                      <a:pt x="458" y="2055"/>
                      <a:pt x="1024" y="2057"/>
                    </a:cubicBezTo>
                    <a:lnTo>
                      <a:pt x="1024" y="2065"/>
                    </a:lnTo>
                    <a:cubicBezTo>
                      <a:pt x="11233" y="2065"/>
                      <a:pt x="19538" y="10370"/>
                      <a:pt x="19538" y="20579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0815"/>
                <a:endParaRPr lang="en-US" sz="11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107" name="AutoShape 137"/>
              <p:cNvSpPr/>
              <p:nvPr/>
            </p:nvSpPr>
            <p:spPr bwMode="auto">
              <a:xfrm>
                <a:off x="4439448" y="1652590"/>
                <a:ext cx="464344" cy="464345"/>
              </a:xfrm>
              <a:custGeom>
                <a:avLst/>
                <a:gdLst>
                  <a:gd name="T0" fmla="+- 0 10819 195"/>
                  <a:gd name="T1" fmla="*/ T0 w 21248"/>
                  <a:gd name="T2" fmla="*/ 10800 h 21600"/>
                  <a:gd name="T3" fmla="+- 0 10819 195"/>
                  <a:gd name="T4" fmla="*/ T3 w 21248"/>
                  <a:gd name="T5" fmla="*/ 10800 h 21600"/>
                  <a:gd name="T6" fmla="+- 0 10819 195"/>
                  <a:gd name="T7" fmla="*/ T6 w 21248"/>
                  <a:gd name="T8" fmla="*/ 10800 h 21600"/>
                  <a:gd name="T9" fmla="+- 0 10819 195"/>
                  <a:gd name="T10" fmla="*/ T9 w 21248"/>
                  <a:gd name="T11" fmla="*/ 10800 h 21600"/>
                </a:gdLst>
                <a:ahLst/>
                <a:cxnLst>
                  <a:cxn ang="0">
                    <a:pos x="T1" y="T2"/>
                  </a:cxn>
                  <a:cxn ang="0">
                    <a:pos x="T4" y="T5"/>
                  </a:cxn>
                  <a:cxn ang="0">
                    <a:pos x="T7" y="T8"/>
                  </a:cxn>
                  <a:cxn ang="0">
                    <a:pos x="T10" y="T11"/>
                  </a:cxn>
                </a:cxnLst>
                <a:rect l="0" t="0" r="r" b="b"/>
                <a:pathLst>
                  <a:path w="21248" h="21600">
                    <a:moveTo>
                      <a:pt x="19868" y="17133"/>
                    </a:moveTo>
                    <a:cubicBezTo>
                      <a:pt x="19766" y="17386"/>
                      <a:pt x="19525" y="17549"/>
                      <a:pt x="19255" y="17549"/>
                    </a:cubicBezTo>
                    <a:lnTo>
                      <a:pt x="19058" y="17549"/>
                    </a:lnTo>
                    <a:lnTo>
                      <a:pt x="3983" y="2226"/>
                    </a:lnTo>
                    <a:lnTo>
                      <a:pt x="3983" y="2025"/>
                    </a:lnTo>
                    <a:cubicBezTo>
                      <a:pt x="3983" y="1750"/>
                      <a:pt x="4144" y="1506"/>
                      <a:pt x="4393" y="1401"/>
                    </a:cubicBezTo>
                    <a:cubicBezTo>
                      <a:pt x="4475" y="1367"/>
                      <a:pt x="4560" y="1350"/>
                      <a:pt x="4647" y="1350"/>
                    </a:cubicBezTo>
                    <a:cubicBezTo>
                      <a:pt x="4824" y="1350"/>
                      <a:pt x="4991" y="1420"/>
                      <a:pt x="5116" y="1547"/>
                    </a:cubicBezTo>
                    <a:lnTo>
                      <a:pt x="19724" y="16397"/>
                    </a:lnTo>
                    <a:cubicBezTo>
                      <a:pt x="19915" y="16591"/>
                      <a:pt x="19972" y="16880"/>
                      <a:pt x="19868" y="17133"/>
                    </a:cubicBezTo>
                    <a:moveTo>
                      <a:pt x="10121" y="17549"/>
                    </a:moveTo>
                    <a:cubicBezTo>
                      <a:pt x="10017" y="17549"/>
                      <a:pt x="9922" y="17586"/>
                      <a:pt x="9824" y="17609"/>
                    </a:cubicBezTo>
                    <a:lnTo>
                      <a:pt x="3923" y="11612"/>
                    </a:lnTo>
                    <a:cubicBezTo>
                      <a:pt x="3946" y="11512"/>
                      <a:pt x="3982" y="11415"/>
                      <a:pt x="3982" y="11311"/>
                    </a:cubicBezTo>
                    <a:lnTo>
                      <a:pt x="3983" y="3180"/>
                    </a:lnTo>
                    <a:lnTo>
                      <a:pt x="18119" y="17549"/>
                    </a:lnTo>
                    <a:cubicBezTo>
                      <a:pt x="18119" y="17549"/>
                      <a:pt x="10121" y="17549"/>
                      <a:pt x="10121" y="17549"/>
                    </a:cubicBezTo>
                    <a:close/>
                    <a:moveTo>
                      <a:pt x="9182" y="17945"/>
                    </a:moveTo>
                    <a:lnTo>
                      <a:pt x="7109" y="20052"/>
                    </a:lnTo>
                    <a:cubicBezTo>
                      <a:pt x="6939" y="20224"/>
                      <a:pt x="6742" y="20249"/>
                      <a:pt x="6640" y="20249"/>
                    </a:cubicBezTo>
                    <a:cubicBezTo>
                      <a:pt x="6537" y="20249"/>
                      <a:pt x="6339" y="20224"/>
                      <a:pt x="6170" y="20052"/>
                    </a:cubicBezTo>
                    <a:lnTo>
                      <a:pt x="1522" y="15327"/>
                    </a:lnTo>
                    <a:cubicBezTo>
                      <a:pt x="1352" y="15154"/>
                      <a:pt x="1327" y="14953"/>
                      <a:pt x="1327" y="14850"/>
                    </a:cubicBezTo>
                    <a:cubicBezTo>
                      <a:pt x="1327" y="14745"/>
                      <a:pt x="1352" y="14544"/>
                      <a:pt x="1522" y="14373"/>
                    </a:cubicBezTo>
                    <a:lnTo>
                      <a:pt x="3593" y="12266"/>
                    </a:lnTo>
                    <a:cubicBezTo>
                      <a:pt x="3599" y="12260"/>
                      <a:pt x="3601" y="12251"/>
                      <a:pt x="3607" y="12245"/>
                    </a:cubicBezTo>
                    <a:lnTo>
                      <a:pt x="9202" y="17932"/>
                    </a:lnTo>
                    <a:cubicBezTo>
                      <a:pt x="9196" y="17937"/>
                      <a:pt x="9187" y="17939"/>
                      <a:pt x="9182" y="17945"/>
                    </a:cubicBezTo>
                    <a:moveTo>
                      <a:pt x="6056" y="593"/>
                    </a:moveTo>
                    <a:cubicBezTo>
                      <a:pt x="5675" y="205"/>
                      <a:pt x="5165" y="0"/>
                      <a:pt x="4647" y="0"/>
                    </a:cubicBezTo>
                    <a:cubicBezTo>
                      <a:pt x="4390" y="0"/>
                      <a:pt x="4132" y="49"/>
                      <a:pt x="3885" y="154"/>
                    </a:cubicBezTo>
                    <a:cubicBezTo>
                      <a:pt x="3141" y="467"/>
                      <a:pt x="2655" y="1205"/>
                      <a:pt x="2655" y="2025"/>
                    </a:cubicBezTo>
                    <a:lnTo>
                      <a:pt x="2654" y="11311"/>
                    </a:lnTo>
                    <a:lnTo>
                      <a:pt x="583" y="13418"/>
                    </a:lnTo>
                    <a:cubicBezTo>
                      <a:pt x="-195" y="14208"/>
                      <a:pt x="-195" y="15491"/>
                      <a:pt x="583" y="16281"/>
                    </a:cubicBezTo>
                    <a:lnTo>
                      <a:pt x="5231" y="21006"/>
                    </a:lnTo>
                    <a:cubicBezTo>
                      <a:pt x="5620" y="21402"/>
                      <a:pt x="6131" y="21599"/>
                      <a:pt x="6640" y="21599"/>
                    </a:cubicBezTo>
                    <a:cubicBezTo>
                      <a:pt x="7150" y="21599"/>
                      <a:pt x="7659" y="21402"/>
                      <a:pt x="8048" y="21006"/>
                    </a:cubicBezTo>
                    <a:lnTo>
                      <a:pt x="10121" y="18900"/>
                    </a:lnTo>
                    <a:lnTo>
                      <a:pt x="19255" y="18900"/>
                    </a:lnTo>
                    <a:cubicBezTo>
                      <a:pt x="20062" y="18900"/>
                      <a:pt x="20788" y="18407"/>
                      <a:pt x="21095" y="17650"/>
                    </a:cubicBezTo>
                    <a:cubicBezTo>
                      <a:pt x="21405" y="16893"/>
                      <a:pt x="21234" y="16022"/>
                      <a:pt x="20663" y="15443"/>
                    </a:cubicBezTo>
                    <a:cubicBezTo>
                      <a:pt x="20663" y="15443"/>
                      <a:pt x="6056" y="593"/>
                      <a:pt x="6056" y="593"/>
                    </a:cubicBezTo>
                    <a:close/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0815"/>
                <a:endParaRPr lang="en-US" sz="11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  <p:sp>
            <p:nvSpPr>
              <p:cNvPr id="108" name="AutoShape 138"/>
              <p:cNvSpPr/>
              <p:nvPr/>
            </p:nvSpPr>
            <p:spPr bwMode="auto">
              <a:xfrm>
                <a:off x="4686300" y="1652588"/>
                <a:ext cx="217488" cy="217488"/>
              </a:xfrm>
              <a:custGeom>
                <a:avLst/>
                <a:gdLst>
                  <a:gd name="T0" fmla="*/ 10800 w 21600"/>
                  <a:gd name="T1" fmla="*/ 10800 h 21600"/>
                  <a:gd name="T2" fmla="*/ 10800 w 21600"/>
                  <a:gd name="T3" fmla="*/ 10800 h 21600"/>
                  <a:gd name="T4" fmla="*/ 10800 w 21600"/>
                  <a:gd name="T5" fmla="*/ 10800 h 21600"/>
                  <a:gd name="T6" fmla="*/ 10800 w 21600"/>
                  <a:gd name="T7" fmla="*/ 10800 h 216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1437" y="2880"/>
                    </a:moveTo>
                    <a:lnTo>
                      <a:pt x="1437" y="2885"/>
                    </a:lnTo>
                    <a:cubicBezTo>
                      <a:pt x="10965" y="2885"/>
                      <a:pt x="18717" y="10637"/>
                      <a:pt x="18717" y="20165"/>
                    </a:cubicBezTo>
                    <a:lnTo>
                      <a:pt x="18720" y="20165"/>
                    </a:lnTo>
                    <a:cubicBezTo>
                      <a:pt x="18722" y="20959"/>
                      <a:pt x="19366" y="21600"/>
                      <a:pt x="20160" y="21600"/>
                    </a:cubicBezTo>
                    <a:cubicBezTo>
                      <a:pt x="20955" y="21600"/>
                      <a:pt x="21599" y="20956"/>
                      <a:pt x="21599" y="20160"/>
                    </a:cubicBezTo>
                    <a:cubicBezTo>
                      <a:pt x="21599" y="20155"/>
                      <a:pt x="21597" y="20152"/>
                      <a:pt x="21597" y="20148"/>
                    </a:cubicBezTo>
                    <a:cubicBezTo>
                      <a:pt x="21588" y="9034"/>
                      <a:pt x="12588" y="28"/>
                      <a:pt x="1476" y="8"/>
                    </a:cubicBezTo>
                    <a:cubicBezTo>
                      <a:pt x="1465" y="7"/>
                      <a:pt x="1454" y="0"/>
                      <a:pt x="1440" y="0"/>
                    </a:cubicBezTo>
                    <a:cubicBezTo>
                      <a:pt x="644" y="0"/>
                      <a:pt x="0" y="644"/>
                      <a:pt x="0" y="1440"/>
                    </a:cubicBezTo>
                    <a:cubicBezTo>
                      <a:pt x="0" y="2234"/>
                      <a:pt x="644" y="2878"/>
                      <a:pt x="1437" y="2880"/>
                    </a:cubicBezTo>
                  </a:path>
                </a:pathLst>
              </a:custGeom>
              <a:grpFill/>
              <a:ln>
                <a:noFill/>
              </a:ln>
              <a:effectLst/>
              <a:extLst>
                <a:ext uri="{91240B29-F687-4F45-9708-019B960494DF}">
                  <a14:hiddenLine xmlns:a14="http://schemas.microsoft.com/office/drawing/2010/main" w="12700">
                    <a:solidFill>
                      <a:srgbClr val="000000"/>
                    </a:solidFill>
                    <a:prstDash val="solid"/>
                    <a:miter lim="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blurRad="63500" dist="38099" dir="2700000" algn="ctr" rotWithShape="0">
                        <a:srgbClr val="000000">
                          <a:alpha val="74998"/>
                        </a:srgbClr>
                      </a:outerShdw>
                    </a:effectLst>
                  </a14:hiddenEffects>
                </a:ext>
              </a:extLst>
            </p:spPr>
            <p:txBody>
              <a:bodyPr lIns="19050" tIns="19050" rIns="19050" bIns="19050" anchor="ctr"/>
              <a:lstStyle/>
              <a:p>
                <a:pPr algn="ctr" defTabSz="170815"/>
                <a:endParaRPr lang="en-US" sz="1100">
                  <a:solidFill>
                    <a:schemeClr val="bg1"/>
                  </a:solidFill>
                  <a:effectLst>
                    <a:outerShdw blurRad="38100" dist="38100" dir="2700000" algn="tl">
                      <a:srgbClr val="000000"/>
                    </a:outerShdw>
                  </a:effectLst>
                  <a:latin typeface="Gill Sans" charset="0"/>
                  <a:sym typeface="Gill Sans" charset="0"/>
                </a:endParaRPr>
              </a:p>
            </p:txBody>
          </p:sp>
        </p:grpSp>
      </p:grpSp>
      <p:grpSp>
        <p:nvGrpSpPr>
          <p:cNvPr id="61" name="组合 60"/>
          <p:cNvGrpSpPr/>
          <p:nvPr/>
        </p:nvGrpSpPr>
        <p:grpSpPr>
          <a:xfrm>
            <a:off x="589483" y="864617"/>
            <a:ext cx="1941851" cy="948464"/>
            <a:chOff x="657222" y="1530774"/>
            <a:chExt cx="2589135" cy="1264619"/>
          </a:xfrm>
        </p:grpSpPr>
        <p:sp>
          <p:nvSpPr>
            <p:cNvPr id="62" name="TextBox 145"/>
            <p:cNvSpPr txBox="1"/>
            <p:nvPr/>
          </p:nvSpPr>
          <p:spPr>
            <a:xfrm>
              <a:off x="748783" y="1800267"/>
              <a:ext cx="2406014" cy="995126"/>
            </a:xfrm>
            <a:prstGeom prst="rect">
              <a:avLst/>
            </a:prstGeom>
            <a:noFill/>
          </p:spPr>
          <p:txBody>
            <a:bodyPr wrap="square" lIns="121908" tIns="60953" rIns="121908" bIns="60953" rtlCol="0">
              <a:spAutoFit/>
            </a:bodyPr>
            <a:lstStyle/>
            <a:p>
              <a:pPr algn="ct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900" dirty="0">
                  <a:solidFill>
                    <a:schemeClr val="bg1"/>
                  </a:solidFill>
                  <a:latin typeface="+mn-ea"/>
                  <a:sym typeface="Gill Sans" charset="0"/>
                </a:rPr>
                <a:t>此处添加详细文本描述，建议与标题相关并符合整体语言风格，语言描述尽量简洁生动</a:t>
              </a:r>
              <a:endParaRPr lang="en-US" altLang="zh-CN" sz="900" dirty="0">
                <a:solidFill>
                  <a:schemeClr val="bg1"/>
                </a:solidFill>
                <a:latin typeface="+mn-ea"/>
                <a:cs typeface="Lato Light" charset="0"/>
                <a:sym typeface="Lato Light" charset="0"/>
              </a:endParaRPr>
            </a:p>
          </p:txBody>
        </p:sp>
        <p:sp>
          <p:nvSpPr>
            <p:cNvPr id="68" name="TextBox 148"/>
            <p:cNvSpPr txBox="1"/>
            <p:nvPr/>
          </p:nvSpPr>
          <p:spPr>
            <a:xfrm>
              <a:off x="657222" y="1530774"/>
              <a:ext cx="2589135" cy="369332"/>
            </a:xfrm>
            <a:prstGeom prst="rect">
              <a:avLst/>
            </a:prstGeom>
            <a:noFill/>
          </p:spPr>
          <p:txBody>
            <a:bodyPr wrap="square" lIns="121908" tIns="0" rIns="121908" bIns="0" rtlCol="0" anchor="t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华文黑体" pitchFamily="2" charset="-122"/>
                </a:rPr>
                <a:t>点击添加标题</a:t>
              </a: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2132199" y="3857302"/>
            <a:ext cx="1941851" cy="948464"/>
            <a:chOff x="657222" y="1530774"/>
            <a:chExt cx="2589135" cy="1264619"/>
          </a:xfrm>
        </p:grpSpPr>
        <p:sp>
          <p:nvSpPr>
            <p:cNvPr id="84" name="TextBox 145"/>
            <p:cNvSpPr txBox="1"/>
            <p:nvPr/>
          </p:nvSpPr>
          <p:spPr>
            <a:xfrm>
              <a:off x="748783" y="1800267"/>
              <a:ext cx="2406014" cy="995126"/>
            </a:xfrm>
            <a:prstGeom prst="rect">
              <a:avLst/>
            </a:prstGeom>
            <a:noFill/>
          </p:spPr>
          <p:txBody>
            <a:bodyPr wrap="square" lIns="121908" tIns="60953" rIns="121908" bIns="60953" rtlCol="0">
              <a:spAutoFit/>
            </a:bodyPr>
            <a:lstStyle/>
            <a:p>
              <a:pPr algn="ct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900" dirty="0">
                  <a:solidFill>
                    <a:schemeClr val="bg1"/>
                  </a:solidFill>
                  <a:latin typeface="+mn-ea"/>
                  <a:sym typeface="Gill Sans" charset="0"/>
                </a:rPr>
                <a:t>此处添加详细文本描述，建议与标题相关并符合整体语言风格，语言描述尽量简洁生动</a:t>
              </a:r>
              <a:endParaRPr lang="en-US" altLang="zh-CN" sz="900" dirty="0">
                <a:solidFill>
                  <a:schemeClr val="bg1"/>
                </a:solidFill>
                <a:latin typeface="+mn-ea"/>
                <a:cs typeface="Lato Light" charset="0"/>
                <a:sym typeface="Lato Light" charset="0"/>
              </a:endParaRPr>
            </a:p>
          </p:txBody>
        </p:sp>
        <p:sp>
          <p:nvSpPr>
            <p:cNvPr id="85" name="TextBox 148"/>
            <p:cNvSpPr txBox="1"/>
            <p:nvPr/>
          </p:nvSpPr>
          <p:spPr>
            <a:xfrm>
              <a:off x="657222" y="1530774"/>
              <a:ext cx="2589135" cy="369332"/>
            </a:xfrm>
            <a:prstGeom prst="rect">
              <a:avLst/>
            </a:prstGeom>
            <a:noFill/>
          </p:spPr>
          <p:txBody>
            <a:bodyPr wrap="square" lIns="121908" tIns="0" rIns="121908" bIns="0" rtlCol="0" anchor="t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华文黑体" pitchFamily="2" charset="-122"/>
                </a:rPr>
                <a:t>点击添加标题</a:t>
              </a:r>
            </a:p>
          </p:txBody>
        </p:sp>
      </p:grpSp>
      <p:grpSp>
        <p:nvGrpSpPr>
          <p:cNvPr id="86" name="组合 85"/>
          <p:cNvGrpSpPr/>
          <p:nvPr/>
        </p:nvGrpSpPr>
        <p:grpSpPr>
          <a:xfrm>
            <a:off x="3627791" y="864617"/>
            <a:ext cx="1941851" cy="948464"/>
            <a:chOff x="657222" y="1530774"/>
            <a:chExt cx="2589135" cy="1264619"/>
          </a:xfrm>
        </p:grpSpPr>
        <p:sp>
          <p:nvSpPr>
            <p:cNvPr id="87" name="TextBox 145"/>
            <p:cNvSpPr txBox="1"/>
            <p:nvPr/>
          </p:nvSpPr>
          <p:spPr>
            <a:xfrm>
              <a:off x="748783" y="1800267"/>
              <a:ext cx="2406014" cy="995126"/>
            </a:xfrm>
            <a:prstGeom prst="rect">
              <a:avLst/>
            </a:prstGeom>
            <a:noFill/>
          </p:spPr>
          <p:txBody>
            <a:bodyPr wrap="square" lIns="121908" tIns="60953" rIns="121908" bIns="60953" rtlCol="0">
              <a:spAutoFit/>
            </a:bodyPr>
            <a:lstStyle/>
            <a:p>
              <a:pPr algn="ct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900" dirty="0">
                  <a:solidFill>
                    <a:schemeClr val="bg1"/>
                  </a:solidFill>
                  <a:latin typeface="+mn-ea"/>
                  <a:sym typeface="Gill Sans" charset="0"/>
                </a:rPr>
                <a:t>此处添加详细文本描述，建议与标题相关并符合整体语言风格，语言描述尽量简洁生动</a:t>
              </a:r>
              <a:endParaRPr lang="en-US" altLang="zh-CN" sz="900" dirty="0">
                <a:solidFill>
                  <a:schemeClr val="bg1"/>
                </a:solidFill>
                <a:latin typeface="+mn-ea"/>
                <a:cs typeface="Lato Light" charset="0"/>
                <a:sym typeface="Lato Light" charset="0"/>
              </a:endParaRPr>
            </a:p>
          </p:txBody>
        </p:sp>
        <p:sp>
          <p:nvSpPr>
            <p:cNvPr id="88" name="TextBox 148"/>
            <p:cNvSpPr txBox="1"/>
            <p:nvPr/>
          </p:nvSpPr>
          <p:spPr>
            <a:xfrm>
              <a:off x="657222" y="1530774"/>
              <a:ext cx="2589135" cy="369332"/>
            </a:xfrm>
            <a:prstGeom prst="rect">
              <a:avLst/>
            </a:prstGeom>
            <a:noFill/>
          </p:spPr>
          <p:txBody>
            <a:bodyPr wrap="square" lIns="121908" tIns="0" rIns="121908" bIns="0" rtlCol="0" anchor="t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华文黑体" pitchFamily="2" charset="-122"/>
                </a:rPr>
                <a:t>点击添加标题</a:t>
              </a:r>
            </a:p>
          </p:txBody>
        </p:sp>
      </p:grpSp>
      <p:grpSp>
        <p:nvGrpSpPr>
          <p:cNvPr id="89" name="组合 88"/>
          <p:cNvGrpSpPr/>
          <p:nvPr/>
        </p:nvGrpSpPr>
        <p:grpSpPr>
          <a:xfrm>
            <a:off x="5215288" y="3857302"/>
            <a:ext cx="1941851" cy="948464"/>
            <a:chOff x="657222" y="1530774"/>
            <a:chExt cx="2589135" cy="1264619"/>
          </a:xfrm>
        </p:grpSpPr>
        <p:sp>
          <p:nvSpPr>
            <p:cNvPr id="90" name="TextBox 145"/>
            <p:cNvSpPr txBox="1"/>
            <p:nvPr/>
          </p:nvSpPr>
          <p:spPr>
            <a:xfrm>
              <a:off x="748783" y="1800267"/>
              <a:ext cx="2406014" cy="995126"/>
            </a:xfrm>
            <a:prstGeom prst="rect">
              <a:avLst/>
            </a:prstGeom>
            <a:noFill/>
          </p:spPr>
          <p:txBody>
            <a:bodyPr wrap="square" lIns="121908" tIns="60953" rIns="121908" bIns="60953" rtlCol="0">
              <a:spAutoFit/>
            </a:bodyPr>
            <a:lstStyle/>
            <a:p>
              <a:pPr algn="ct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900" dirty="0">
                  <a:solidFill>
                    <a:schemeClr val="bg1"/>
                  </a:solidFill>
                  <a:latin typeface="+mn-ea"/>
                  <a:sym typeface="Gill Sans" charset="0"/>
                </a:rPr>
                <a:t>此处添加详细文本描述，建议与标题相关并符合整体语言风格，语言描述尽量简洁生动</a:t>
              </a:r>
              <a:endParaRPr lang="en-US" altLang="zh-CN" sz="900" dirty="0">
                <a:solidFill>
                  <a:schemeClr val="bg1"/>
                </a:solidFill>
                <a:latin typeface="+mn-ea"/>
                <a:cs typeface="Lato Light" charset="0"/>
                <a:sym typeface="Lato Light" charset="0"/>
              </a:endParaRPr>
            </a:p>
          </p:txBody>
        </p:sp>
        <p:sp>
          <p:nvSpPr>
            <p:cNvPr id="91" name="TextBox 148"/>
            <p:cNvSpPr txBox="1"/>
            <p:nvPr/>
          </p:nvSpPr>
          <p:spPr>
            <a:xfrm>
              <a:off x="657222" y="1530774"/>
              <a:ext cx="2589135" cy="369332"/>
            </a:xfrm>
            <a:prstGeom prst="rect">
              <a:avLst/>
            </a:prstGeom>
            <a:noFill/>
          </p:spPr>
          <p:txBody>
            <a:bodyPr wrap="square" lIns="121908" tIns="0" rIns="121908" bIns="0" rtlCol="0" anchor="t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华文黑体" pitchFamily="2" charset="-122"/>
                </a:rPr>
                <a:t>点击添加标题</a:t>
              </a: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6754958" y="864617"/>
            <a:ext cx="1941851" cy="948464"/>
            <a:chOff x="657222" y="1530774"/>
            <a:chExt cx="2589135" cy="1264619"/>
          </a:xfrm>
        </p:grpSpPr>
        <p:sp>
          <p:nvSpPr>
            <p:cNvPr id="93" name="TextBox 145"/>
            <p:cNvSpPr txBox="1"/>
            <p:nvPr/>
          </p:nvSpPr>
          <p:spPr>
            <a:xfrm>
              <a:off x="748783" y="1800267"/>
              <a:ext cx="2406014" cy="995126"/>
            </a:xfrm>
            <a:prstGeom prst="rect">
              <a:avLst/>
            </a:prstGeom>
            <a:noFill/>
          </p:spPr>
          <p:txBody>
            <a:bodyPr wrap="square" lIns="121908" tIns="60953" rIns="121908" bIns="60953" rtlCol="0">
              <a:spAutoFit/>
            </a:bodyPr>
            <a:lstStyle/>
            <a:p>
              <a:pPr algn="ct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900" dirty="0">
                  <a:solidFill>
                    <a:schemeClr val="bg1"/>
                  </a:solidFill>
                  <a:latin typeface="+mn-ea"/>
                  <a:sym typeface="Gill Sans" charset="0"/>
                </a:rPr>
                <a:t>此处添加详细文本描述，建议与标题相关并符合整体语言风格，语言描述尽量简洁生动</a:t>
              </a:r>
              <a:endParaRPr lang="en-US" altLang="zh-CN" sz="900" dirty="0">
                <a:solidFill>
                  <a:schemeClr val="bg1"/>
                </a:solidFill>
                <a:latin typeface="+mn-ea"/>
                <a:cs typeface="Lato Light" charset="0"/>
                <a:sym typeface="Lato Light" charset="0"/>
              </a:endParaRPr>
            </a:p>
          </p:txBody>
        </p:sp>
        <p:sp>
          <p:nvSpPr>
            <p:cNvPr id="94" name="TextBox 148"/>
            <p:cNvSpPr txBox="1"/>
            <p:nvPr/>
          </p:nvSpPr>
          <p:spPr>
            <a:xfrm>
              <a:off x="657222" y="1530774"/>
              <a:ext cx="2589135" cy="369332"/>
            </a:xfrm>
            <a:prstGeom prst="rect">
              <a:avLst/>
            </a:prstGeom>
            <a:noFill/>
          </p:spPr>
          <p:txBody>
            <a:bodyPr wrap="square" lIns="121908" tIns="0" rIns="121908" bIns="0" rtlCol="0" anchor="t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华文黑体" pitchFamily="2" charset="-122"/>
                </a:rPr>
                <a:t>点击添加标题</a:t>
              </a:r>
            </a:p>
          </p:txBody>
        </p:sp>
      </p:grpSp>
      <p:sp>
        <p:nvSpPr>
          <p:cNvPr id="81" name="关于我们"/>
          <p:cNvSpPr/>
          <p:nvPr/>
        </p:nvSpPr>
        <p:spPr>
          <a:xfrm>
            <a:off x="476837" y="259132"/>
            <a:ext cx="2183236" cy="40011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+mn-ea"/>
              </a:rPr>
              <a:t>1.1 </a:t>
            </a: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年度工作概述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6"/>
          <p:cNvGrpSpPr/>
          <p:nvPr/>
        </p:nvGrpSpPr>
        <p:grpSpPr>
          <a:xfrm>
            <a:off x="322787" y="1292082"/>
            <a:ext cx="3959182" cy="3295736"/>
            <a:chOff x="2857264" y="964881"/>
            <a:chExt cx="6531435" cy="5436953"/>
          </a:xfrm>
          <a:solidFill>
            <a:schemeClr val="bg1">
              <a:alpha val="70000"/>
            </a:schemeClr>
          </a:solidFill>
        </p:grpSpPr>
        <p:sp>
          <p:nvSpPr>
            <p:cNvPr id="3" name="Freeform 1066"/>
            <p:cNvSpPr/>
            <p:nvPr/>
          </p:nvSpPr>
          <p:spPr bwMode="auto">
            <a:xfrm rot="356891">
              <a:off x="7599777" y="4860188"/>
              <a:ext cx="553743" cy="711899"/>
            </a:xfrm>
            <a:custGeom>
              <a:avLst/>
              <a:gdLst>
                <a:gd name="T0" fmla="*/ 0 w 369"/>
                <a:gd name="T1" fmla="*/ 261 h 465"/>
                <a:gd name="T2" fmla="*/ 9 w 369"/>
                <a:gd name="T3" fmla="*/ 201 h 465"/>
                <a:gd name="T4" fmla="*/ 18 w 369"/>
                <a:gd name="T5" fmla="*/ 187 h 465"/>
                <a:gd name="T6" fmla="*/ 23 w 369"/>
                <a:gd name="T7" fmla="*/ 171 h 465"/>
                <a:gd name="T8" fmla="*/ 33 w 369"/>
                <a:gd name="T9" fmla="*/ 146 h 465"/>
                <a:gd name="T10" fmla="*/ 27 w 369"/>
                <a:gd name="T11" fmla="*/ 136 h 465"/>
                <a:gd name="T12" fmla="*/ 28 w 369"/>
                <a:gd name="T13" fmla="*/ 116 h 465"/>
                <a:gd name="T14" fmla="*/ 54 w 369"/>
                <a:gd name="T15" fmla="*/ 86 h 465"/>
                <a:gd name="T16" fmla="*/ 52 w 369"/>
                <a:gd name="T17" fmla="*/ 63 h 465"/>
                <a:gd name="T18" fmla="*/ 69 w 369"/>
                <a:gd name="T19" fmla="*/ 33 h 465"/>
                <a:gd name="T20" fmla="*/ 86 w 369"/>
                <a:gd name="T21" fmla="*/ 39 h 465"/>
                <a:gd name="T22" fmla="*/ 118 w 369"/>
                <a:gd name="T23" fmla="*/ 13 h 465"/>
                <a:gd name="T24" fmla="*/ 125 w 369"/>
                <a:gd name="T25" fmla="*/ 0 h 465"/>
                <a:gd name="T26" fmla="*/ 145 w 369"/>
                <a:gd name="T27" fmla="*/ 3 h 465"/>
                <a:gd name="T28" fmla="*/ 155 w 369"/>
                <a:gd name="T29" fmla="*/ 32 h 465"/>
                <a:gd name="T30" fmla="*/ 164 w 369"/>
                <a:gd name="T31" fmla="*/ 51 h 465"/>
                <a:gd name="T32" fmla="*/ 186 w 369"/>
                <a:gd name="T33" fmla="*/ 51 h 465"/>
                <a:gd name="T34" fmla="*/ 199 w 369"/>
                <a:gd name="T35" fmla="*/ 33 h 465"/>
                <a:gd name="T36" fmla="*/ 218 w 369"/>
                <a:gd name="T37" fmla="*/ 55 h 465"/>
                <a:gd name="T38" fmla="*/ 254 w 369"/>
                <a:gd name="T39" fmla="*/ 41 h 465"/>
                <a:gd name="T40" fmla="*/ 232 w 369"/>
                <a:gd name="T41" fmla="*/ 96 h 465"/>
                <a:gd name="T42" fmla="*/ 218 w 369"/>
                <a:gd name="T43" fmla="*/ 90 h 465"/>
                <a:gd name="T44" fmla="*/ 210 w 369"/>
                <a:gd name="T45" fmla="*/ 95 h 465"/>
                <a:gd name="T46" fmla="*/ 210 w 369"/>
                <a:gd name="T47" fmla="*/ 100 h 465"/>
                <a:gd name="T48" fmla="*/ 219 w 369"/>
                <a:gd name="T49" fmla="*/ 114 h 465"/>
                <a:gd name="T50" fmla="*/ 217 w 369"/>
                <a:gd name="T51" fmla="*/ 165 h 465"/>
                <a:gd name="T52" fmla="*/ 219 w 369"/>
                <a:gd name="T53" fmla="*/ 181 h 465"/>
                <a:gd name="T54" fmla="*/ 217 w 369"/>
                <a:gd name="T55" fmla="*/ 185 h 465"/>
                <a:gd name="T56" fmla="*/ 203 w 369"/>
                <a:gd name="T57" fmla="*/ 182 h 465"/>
                <a:gd name="T58" fmla="*/ 194 w 369"/>
                <a:gd name="T59" fmla="*/ 193 h 465"/>
                <a:gd name="T60" fmla="*/ 201 w 369"/>
                <a:gd name="T61" fmla="*/ 205 h 465"/>
                <a:gd name="T62" fmla="*/ 184 w 369"/>
                <a:gd name="T63" fmla="*/ 223 h 465"/>
                <a:gd name="T64" fmla="*/ 186 w 369"/>
                <a:gd name="T65" fmla="*/ 229 h 465"/>
                <a:gd name="T66" fmla="*/ 170 w 369"/>
                <a:gd name="T67" fmla="*/ 239 h 465"/>
                <a:gd name="T68" fmla="*/ 173 w 369"/>
                <a:gd name="T69" fmla="*/ 250 h 465"/>
                <a:gd name="T70" fmla="*/ 167 w 369"/>
                <a:gd name="T71" fmla="*/ 259 h 465"/>
                <a:gd name="T72" fmla="*/ 145 w 369"/>
                <a:gd name="T73" fmla="*/ 259 h 465"/>
                <a:gd name="T74" fmla="*/ 133 w 369"/>
                <a:gd name="T75" fmla="*/ 269 h 465"/>
                <a:gd name="T76" fmla="*/ 131 w 369"/>
                <a:gd name="T77" fmla="*/ 275 h 465"/>
                <a:gd name="T78" fmla="*/ 141 w 369"/>
                <a:gd name="T79" fmla="*/ 283 h 465"/>
                <a:gd name="T80" fmla="*/ 130 w 369"/>
                <a:gd name="T81" fmla="*/ 302 h 465"/>
                <a:gd name="T82" fmla="*/ 114 w 369"/>
                <a:gd name="T83" fmla="*/ 323 h 465"/>
                <a:gd name="T84" fmla="*/ 109 w 369"/>
                <a:gd name="T85" fmla="*/ 322 h 465"/>
                <a:gd name="T86" fmla="*/ 92 w 369"/>
                <a:gd name="T87" fmla="*/ 340 h 465"/>
                <a:gd name="T88" fmla="*/ 74 w 369"/>
                <a:gd name="T89" fmla="*/ 297 h 465"/>
                <a:gd name="T90" fmla="*/ 57 w 369"/>
                <a:gd name="T91" fmla="*/ 275 h 465"/>
                <a:gd name="T92" fmla="*/ 46 w 369"/>
                <a:gd name="T93" fmla="*/ 276 h 465"/>
                <a:gd name="T94" fmla="*/ 39 w 369"/>
                <a:gd name="T95" fmla="*/ 269 h 465"/>
                <a:gd name="T96" fmla="*/ 0 w 369"/>
                <a:gd name="T97" fmla="*/ 261 h 465"/>
                <a:gd name="T98" fmla="*/ 0 w 369"/>
                <a:gd name="T99" fmla="*/ 261 h 465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w 369"/>
                <a:gd name="T151" fmla="*/ 0 h 465"/>
                <a:gd name="T152" fmla="*/ 369 w 369"/>
                <a:gd name="T153" fmla="*/ 465 h 465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T150" t="T151" r="T152" b="T153"/>
              <a:pathLst>
                <a:path w="369" h="465">
                  <a:moveTo>
                    <a:pt x="0" y="357"/>
                  </a:moveTo>
                  <a:lnTo>
                    <a:pt x="12" y="275"/>
                  </a:lnTo>
                  <a:lnTo>
                    <a:pt x="26" y="256"/>
                  </a:lnTo>
                  <a:lnTo>
                    <a:pt x="33" y="234"/>
                  </a:lnTo>
                  <a:lnTo>
                    <a:pt x="48" y="200"/>
                  </a:lnTo>
                  <a:lnTo>
                    <a:pt x="38" y="186"/>
                  </a:lnTo>
                  <a:lnTo>
                    <a:pt x="41" y="159"/>
                  </a:lnTo>
                  <a:lnTo>
                    <a:pt x="78" y="116"/>
                  </a:lnTo>
                  <a:lnTo>
                    <a:pt x="76" y="87"/>
                  </a:lnTo>
                  <a:lnTo>
                    <a:pt x="100" y="46"/>
                  </a:lnTo>
                  <a:lnTo>
                    <a:pt x="124" y="53"/>
                  </a:lnTo>
                  <a:lnTo>
                    <a:pt x="172" y="17"/>
                  </a:lnTo>
                  <a:lnTo>
                    <a:pt x="181" y="0"/>
                  </a:lnTo>
                  <a:lnTo>
                    <a:pt x="210" y="3"/>
                  </a:lnTo>
                  <a:lnTo>
                    <a:pt x="225" y="43"/>
                  </a:lnTo>
                  <a:lnTo>
                    <a:pt x="238" y="70"/>
                  </a:lnTo>
                  <a:lnTo>
                    <a:pt x="270" y="70"/>
                  </a:lnTo>
                  <a:lnTo>
                    <a:pt x="289" y="46"/>
                  </a:lnTo>
                  <a:lnTo>
                    <a:pt x="317" y="75"/>
                  </a:lnTo>
                  <a:lnTo>
                    <a:pt x="368" y="56"/>
                  </a:lnTo>
                  <a:lnTo>
                    <a:pt x="337" y="132"/>
                  </a:lnTo>
                  <a:lnTo>
                    <a:pt x="317" y="123"/>
                  </a:lnTo>
                  <a:lnTo>
                    <a:pt x="304" y="130"/>
                  </a:lnTo>
                  <a:lnTo>
                    <a:pt x="304" y="136"/>
                  </a:lnTo>
                  <a:lnTo>
                    <a:pt x="318" y="156"/>
                  </a:lnTo>
                  <a:lnTo>
                    <a:pt x="315" y="225"/>
                  </a:lnTo>
                  <a:lnTo>
                    <a:pt x="318" y="247"/>
                  </a:lnTo>
                  <a:lnTo>
                    <a:pt x="315" y="253"/>
                  </a:lnTo>
                  <a:lnTo>
                    <a:pt x="294" y="249"/>
                  </a:lnTo>
                  <a:lnTo>
                    <a:pt x="282" y="263"/>
                  </a:lnTo>
                  <a:lnTo>
                    <a:pt x="292" y="280"/>
                  </a:lnTo>
                  <a:lnTo>
                    <a:pt x="267" y="304"/>
                  </a:lnTo>
                  <a:lnTo>
                    <a:pt x="270" y="313"/>
                  </a:lnTo>
                  <a:lnTo>
                    <a:pt x="246" y="326"/>
                  </a:lnTo>
                  <a:lnTo>
                    <a:pt x="251" y="343"/>
                  </a:lnTo>
                  <a:lnTo>
                    <a:pt x="242" y="353"/>
                  </a:lnTo>
                  <a:lnTo>
                    <a:pt x="210" y="353"/>
                  </a:lnTo>
                  <a:lnTo>
                    <a:pt x="192" y="368"/>
                  </a:lnTo>
                  <a:lnTo>
                    <a:pt x="189" y="375"/>
                  </a:lnTo>
                  <a:lnTo>
                    <a:pt x="205" y="386"/>
                  </a:lnTo>
                  <a:lnTo>
                    <a:pt x="188" y="413"/>
                  </a:lnTo>
                  <a:lnTo>
                    <a:pt x="165" y="442"/>
                  </a:lnTo>
                  <a:lnTo>
                    <a:pt x="157" y="439"/>
                  </a:lnTo>
                  <a:lnTo>
                    <a:pt x="133" y="464"/>
                  </a:lnTo>
                  <a:lnTo>
                    <a:pt x="107" y="406"/>
                  </a:lnTo>
                  <a:lnTo>
                    <a:pt x="83" y="375"/>
                  </a:lnTo>
                  <a:lnTo>
                    <a:pt x="67" y="377"/>
                  </a:lnTo>
                  <a:lnTo>
                    <a:pt x="57" y="368"/>
                  </a:lnTo>
                  <a:lnTo>
                    <a:pt x="0" y="357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4" name="Freeform 1067"/>
            <p:cNvSpPr/>
            <p:nvPr/>
          </p:nvSpPr>
          <p:spPr bwMode="auto">
            <a:xfrm rot="356891">
              <a:off x="7321695" y="5738911"/>
              <a:ext cx="107012" cy="73059"/>
            </a:xfrm>
            <a:custGeom>
              <a:avLst/>
              <a:gdLst>
                <a:gd name="T0" fmla="*/ 4 w 72"/>
                <a:gd name="T1" fmla="*/ 9 h 50"/>
                <a:gd name="T2" fmla="*/ 20 w 72"/>
                <a:gd name="T3" fmla="*/ 13 h 50"/>
                <a:gd name="T4" fmla="*/ 39 w 72"/>
                <a:gd name="T5" fmla="*/ 0 h 50"/>
                <a:gd name="T6" fmla="*/ 47 w 72"/>
                <a:gd name="T7" fmla="*/ 23 h 50"/>
                <a:gd name="T8" fmla="*/ 28 w 72"/>
                <a:gd name="T9" fmla="*/ 31 h 50"/>
                <a:gd name="T10" fmla="*/ 4 w 72"/>
                <a:gd name="T11" fmla="*/ 29 h 50"/>
                <a:gd name="T12" fmla="*/ 0 w 72"/>
                <a:gd name="T13" fmla="*/ 13 h 50"/>
                <a:gd name="T14" fmla="*/ 4 w 72"/>
                <a:gd name="T15" fmla="*/ 9 h 50"/>
                <a:gd name="T16" fmla="*/ 4 w 72"/>
                <a:gd name="T17" fmla="*/ 9 h 5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72"/>
                <a:gd name="T28" fmla="*/ 0 h 50"/>
                <a:gd name="T29" fmla="*/ 72 w 72"/>
                <a:gd name="T30" fmla="*/ 50 h 50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72" h="50">
                  <a:moveTo>
                    <a:pt x="6" y="14"/>
                  </a:moveTo>
                  <a:lnTo>
                    <a:pt x="30" y="21"/>
                  </a:lnTo>
                  <a:lnTo>
                    <a:pt x="59" y="0"/>
                  </a:lnTo>
                  <a:lnTo>
                    <a:pt x="71" y="36"/>
                  </a:lnTo>
                  <a:lnTo>
                    <a:pt x="42" y="49"/>
                  </a:lnTo>
                  <a:lnTo>
                    <a:pt x="6" y="47"/>
                  </a:lnTo>
                  <a:lnTo>
                    <a:pt x="0" y="21"/>
                  </a:lnTo>
                  <a:lnTo>
                    <a:pt x="6" y="14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5" name="Freeform 1068"/>
            <p:cNvSpPr/>
            <p:nvPr/>
          </p:nvSpPr>
          <p:spPr bwMode="auto">
            <a:xfrm rot="356891">
              <a:off x="8179615" y="5266879"/>
              <a:ext cx="193639" cy="518208"/>
            </a:xfrm>
            <a:custGeom>
              <a:avLst/>
              <a:gdLst>
                <a:gd name="T0" fmla="*/ 88 w 129"/>
                <a:gd name="T1" fmla="*/ 68 h 338"/>
                <a:gd name="T2" fmla="*/ 70 w 129"/>
                <a:gd name="T3" fmla="*/ 176 h 338"/>
                <a:gd name="T4" fmla="*/ 62 w 129"/>
                <a:gd name="T5" fmla="*/ 210 h 338"/>
                <a:gd name="T6" fmla="*/ 62 w 129"/>
                <a:gd name="T7" fmla="*/ 238 h 338"/>
                <a:gd name="T8" fmla="*/ 54 w 129"/>
                <a:gd name="T9" fmla="*/ 247 h 338"/>
                <a:gd name="T10" fmla="*/ 36 w 129"/>
                <a:gd name="T11" fmla="*/ 217 h 338"/>
                <a:gd name="T12" fmla="*/ 16 w 129"/>
                <a:gd name="T13" fmla="*/ 201 h 338"/>
                <a:gd name="T14" fmla="*/ 0 w 129"/>
                <a:gd name="T15" fmla="*/ 154 h 338"/>
                <a:gd name="T16" fmla="*/ 2 w 129"/>
                <a:gd name="T17" fmla="*/ 109 h 338"/>
                <a:gd name="T18" fmla="*/ 30 w 129"/>
                <a:gd name="T19" fmla="*/ 30 h 338"/>
                <a:gd name="T20" fmla="*/ 63 w 129"/>
                <a:gd name="T21" fmla="*/ 0 h 338"/>
                <a:gd name="T22" fmla="*/ 84 w 129"/>
                <a:gd name="T23" fmla="*/ 11 h 338"/>
                <a:gd name="T24" fmla="*/ 88 w 129"/>
                <a:gd name="T25" fmla="*/ 68 h 338"/>
                <a:gd name="T26" fmla="*/ 88 w 129"/>
                <a:gd name="T27" fmla="*/ 68 h 338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w 129"/>
                <a:gd name="T43" fmla="*/ 0 h 338"/>
                <a:gd name="T44" fmla="*/ 129 w 129"/>
                <a:gd name="T45" fmla="*/ 338 h 338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T42" t="T43" r="T44" b="T45"/>
              <a:pathLst>
                <a:path w="129" h="338">
                  <a:moveTo>
                    <a:pt x="128" y="92"/>
                  </a:moveTo>
                  <a:lnTo>
                    <a:pt x="101" y="239"/>
                  </a:lnTo>
                  <a:lnTo>
                    <a:pt x="89" y="286"/>
                  </a:lnTo>
                  <a:lnTo>
                    <a:pt x="89" y="325"/>
                  </a:lnTo>
                  <a:lnTo>
                    <a:pt x="78" y="337"/>
                  </a:lnTo>
                  <a:lnTo>
                    <a:pt x="52" y="296"/>
                  </a:lnTo>
                  <a:lnTo>
                    <a:pt x="23" y="274"/>
                  </a:lnTo>
                  <a:lnTo>
                    <a:pt x="0" y="209"/>
                  </a:lnTo>
                  <a:lnTo>
                    <a:pt x="2" y="149"/>
                  </a:lnTo>
                  <a:lnTo>
                    <a:pt x="44" y="41"/>
                  </a:lnTo>
                  <a:lnTo>
                    <a:pt x="91" y="0"/>
                  </a:lnTo>
                  <a:lnTo>
                    <a:pt x="121" y="14"/>
                  </a:lnTo>
                  <a:lnTo>
                    <a:pt x="128" y="92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6" name="Freeform 1069"/>
            <p:cNvSpPr/>
            <p:nvPr/>
          </p:nvSpPr>
          <p:spPr bwMode="auto">
            <a:xfrm rot="356891">
              <a:off x="6768803" y="5294867"/>
              <a:ext cx="978393" cy="834231"/>
            </a:xfrm>
            <a:custGeom>
              <a:avLst/>
              <a:gdLst>
                <a:gd name="T0" fmla="*/ 132 w 648"/>
                <a:gd name="T1" fmla="*/ 58 h 546"/>
                <a:gd name="T2" fmla="*/ 139 w 648"/>
                <a:gd name="T3" fmla="*/ 31 h 546"/>
                <a:gd name="T4" fmla="*/ 180 w 648"/>
                <a:gd name="T5" fmla="*/ 47 h 546"/>
                <a:gd name="T6" fmla="*/ 180 w 648"/>
                <a:gd name="T7" fmla="*/ 25 h 546"/>
                <a:gd name="T8" fmla="*/ 197 w 648"/>
                <a:gd name="T9" fmla="*/ 4 h 546"/>
                <a:gd name="T10" fmla="*/ 244 w 648"/>
                <a:gd name="T11" fmla="*/ 0 h 546"/>
                <a:gd name="T12" fmla="*/ 285 w 648"/>
                <a:gd name="T13" fmla="*/ 4 h 546"/>
                <a:gd name="T14" fmla="*/ 281 w 648"/>
                <a:gd name="T15" fmla="*/ 29 h 546"/>
                <a:gd name="T16" fmla="*/ 267 w 648"/>
                <a:gd name="T17" fmla="*/ 59 h 546"/>
                <a:gd name="T18" fmla="*/ 338 w 648"/>
                <a:gd name="T19" fmla="*/ 40 h 546"/>
                <a:gd name="T20" fmla="*/ 365 w 648"/>
                <a:gd name="T21" fmla="*/ 47 h 546"/>
                <a:gd name="T22" fmla="*/ 360 w 648"/>
                <a:gd name="T23" fmla="*/ 24 h 546"/>
                <a:gd name="T24" fmla="*/ 408 w 648"/>
                <a:gd name="T25" fmla="*/ 39 h 546"/>
                <a:gd name="T26" fmla="*/ 436 w 648"/>
                <a:gd name="T27" fmla="*/ 59 h 546"/>
                <a:gd name="T28" fmla="*/ 441 w 648"/>
                <a:gd name="T29" fmla="*/ 111 h 546"/>
                <a:gd name="T30" fmla="*/ 421 w 648"/>
                <a:gd name="T31" fmla="*/ 134 h 546"/>
                <a:gd name="T32" fmla="*/ 382 w 648"/>
                <a:gd name="T33" fmla="*/ 170 h 546"/>
                <a:gd name="T34" fmla="*/ 362 w 648"/>
                <a:gd name="T35" fmla="*/ 177 h 546"/>
                <a:gd name="T36" fmla="*/ 352 w 648"/>
                <a:gd name="T37" fmla="*/ 182 h 546"/>
                <a:gd name="T38" fmla="*/ 320 w 648"/>
                <a:gd name="T39" fmla="*/ 192 h 546"/>
                <a:gd name="T40" fmla="*/ 295 w 648"/>
                <a:gd name="T41" fmla="*/ 196 h 546"/>
                <a:gd name="T42" fmla="*/ 235 w 648"/>
                <a:gd name="T43" fmla="*/ 188 h 546"/>
                <a:gd name="T44" fmla="*/ 242 w 648"/>
                <a:gd name="T45" fmla="*/ 233 h 546"/>
                <a:gd name="T46" fmla="*/ 203 w 648"/>
                <a:gd name="T47" fmla="*/ 263 h 546"/>
                <a:gd name="T48" fmla="*/ 164 w 648"/>
                <a:gd name="T49" fmla="*/ 277 h 546"/>
                <a:gd name="T50" fmla="*/ 117 w 648"/>
                <a:gd name="T51" fmla="*/ 295 h 546"/>
                <a:gd name="T52" fmla="*/ 44 w 648"/>
                <a:gd name="T53" fmla="*/ 331 h 546"/>
                <a:gd name="T54" fmla="*/ 54 w 648"/>
                <a:gd name="T55" fmla="*/ 381 h 546"/>
                <a:gd name="T56" fmla="*/ 20 w 648"/>
                <a:gd name="T57" fmla="*/ 394 h 546"/>
                <a:gd name="T58" fmla="*/ 4 w 648"/>
                <a:gd name="T59" fmla="*/ 324 h 546"/>
                <a:gd name="T60" fmla="*/ 19 w 648"/>
                <a:gd name="T61" fmla="*/ 284 h 546"/>
                <a:gd name="T62" fmla="*/ 37 w 648"/>
                <a:gd name="T63" fmla="*/ 264 h 546"/>
                <a:gd name="T64" fmla="*/ 60 w 648"/>
                <a:gd name="T65" fmla="*/ 231 h 546"/>
                <a:gd name="T66" fmla="*/ 94 w 648"/>
                <a:gd name="T67" fmla="*/ 164 h 546"/>
                <a:gd name="T68" fmla="*/ 121 w 648"/>
                <a:gd name="T69" fmla="*/ 112 h 546"/>
                <a:gd name="T70" fmla="*/ 121 w 648"/>
                <a:gd name="T71" fmla="*/ 68 h 54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648"/>
                <a:gd name="T109" fmla="*/ 0 h 546"/>
                <a:gd name="T110" fmla="*/ 648 w 648"/>
                <a:gd name="T111" fmla="*/ 546 h 54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648" h="546">
                  <a:moveTo>
                    <a:pt x="172" y="93"/>
                  </a:moveTo>
                  <a:lnTo>
                    <a:pt x="189" y="79"/>
                  </a:lnTo>
                  <a:lnTo>
                    <a:pt x="189" y="53"/>
                  </a:lnTo>
                  <a:lnTo>
                    <a:pt x="198" y="43"/>
                  </a:lnTo>
                  <a:lnTo>
                    <a:pt x="220" y="46"/>
                  </a:lnTo>
                  <a:lnTo>
                    <a:pt x="257" y="64"/>
                  </a:lnTo>
                  <a:lnTo>
                    <a:pt x="263" y="50"/>
                  </a:lnTo>
                  <a:lnTo>
                    <a:pt x="255" y="35"/>
                  </a:lnTo>
                  <a:lnTo>
                    <a:pt x="257" y="24"/>
                  </a:lnTo>
                  <a:lnTo>
                    <a:pt x="281" y="4"/>
                  </a:lnTo>
                  <a:lnTo>
                    <a:pt x="322" y="16"/>
                  </a:lnTo>
                  <a:lnTo>
                    <a:pt x="346" y="0"/>
                  </a:lnTo>
                  <a:lnTo>
                    <a:pt x="364" y="17"/>
                  </a:lnTo>
                  <a:lnTo>
                    <a:pt x="406" y="6"/>
                  </a:lnTo>
                  <a:lnTo>
                    <a:pt x="415" y="21"/>
                  </a:lnTo>
                  <a:lnTo>
                    <a:pt x="401" y="40"/>
                  </a:lnTo>
                  <a:lnTo>
                    <a:pt x="379" y="72"/>
                  </a:lnTo>
                  <a:lnTo>
                    <a:pt x="379" y="81"/>
                  </a:lnTo>
                  <a:lnTo>
                    <a:pt x="392" y="91"/>
                  </a:lnTo>
                  <a:lnTo>
                    <a:pt x="480" y="55"/>
                  </a:lnTo>
                  <a:lnTo>
                    <a:pt x="511" y="72"/>
                  </a:lnTo>
                  <a:lnTo>
                    <a:pt x="520" y="64"/>
                  </a:lnTo>
                  <a:lnTo>
                    <a:pt x="511" y="43"/>
                  </a:lnTo>
                  <a:lnTo>
                    <a:pt x="513" y="33"/>
                  </a:lnTo>
                  <a:lnTo>
                    <a:pt x="570" y="43"/>
                  </a:lnTo>
                  <a:lnTo>
                    <a:pt x="580" y="53"/>
                  </a:lnTo>
                  <a:lnTo>
                    <a:pt x="596" y="50"/>
                  </a:lnTo>
                  <a:lnTo>
                    <a:pt x="620" y="81"/>
                  </a:lnTo>
                  <a:lnTo>
                    <a:pt x="647" y="139"/>
                  </a:lnTo>
                  <a:lnTo>
                    <a:pt x="628" y="152"/>
                  </a:lnTo>
                  <a:lnTo>
                    <a:pt x="613" y="180"/>
                  </a:lnTo>
                  <a:lnTo>
                    <a:pt x="600" y="185"/>
                  </a:lnTo>
                  <a:lnTo>
                    <a:pt x="587" y="212"/>
                  </a:lnTo>
                  <a:lnTo>
                    <a:pt x="544" y="233"/>
                  </a:lnTo>
                  <a:lnTo>
                    <a:pt x="526" y="225"/>
                  </a:lnTo>
                  <a:lnTo>
                    <a:pt x="515" y="243"/>
                  </a:lnTo>
                  <a:lnTo>
                    <a:pt x="515" y="250"/>
                  </a:lnTo>
                  <a:lnTo>
                    <a:pt x="502" y="250"/>
                  </a:lnTo>
                  <a:lnTo>
                    <a:pt x="478" y="250"/>
                  </a:lnTo>
                  <a:lnTo>
                    <a:pt x="456" y="265"/>
                  </a:lnTo>
                  <a:lnTo>
                    <a:pt x="441" y="255"/>
                  </a:lnTo>
                  <a:lnTo>
                    <a:pt x="421" y="269"/>
                  </a:lnTo>
                  <a:lnTo>
                    <a:pt x="373" y="289"/>
                  </a:lnTo>
                  <a:lnTo>
                    <a:pt x="334" y="258"/>
                  </a:lnTo>
                  <a:lnTo>
                    <a:pt x="332" y="282"/>
                  </a:lnTo>
                  <a:lnTo>
                    <a:pt x="344" y="320"/>
                  </a:lnTo>
                  <a:lnTo>
                    <a:pt x="310" y="335"/>
                  </a:lnTo>
                  <a:lnTo>
                    <a:pt x="289" y="361"/>
                  </a:lnTo>
                  <a:lnTo>
                    <a:pt x="253" y="371"/>
                  </a:lnTo>
                  <a:lnTo>
                    <a:pt x="233" y="380"/>
                  </a:lnTo>
                  <a:lnTo>
                    <a:pt x="193" y="380"/>
                  </a:lnTo>
                  <a:lnTo>
                    <a:pt x="167" y="406"/>
                  </a:lnTo>
                  <a:lnTo>
                    <a:pt x="98" y="430"/>
                  </a:lnTo>
                  <a:lnTo>
                    <a:pt x="62" y="455"/>
                  </a:lnTo>
                  <a:lnTo>
                    <a:pt x="45" y="472"/>
                  </a:lnTo>
                  <a:lnTo>
                    <a:pt x="78" y="525"/>
                  </a:lnTo>
                  <a:lnTo>
                    <a:pt x="55" y="545"/>
                  </a:lnTo>
                  <a:lnTo>
                    <a:pt x="29" y="542"/>
                  </a:lnTo>
                  <a:lnTo>
                    <a:pt x="0" y="486"/>
                  </a:lnTo>
                  <a:lnTo>
                    <a:pt x="5" y="445"/>
                  </a:lnTo>
                  <a:lnTo>
                    <a:pt x="5" y="426"/>
                  </a:lnTo>
                  <a:lnTo>
                    <a:pt x="27" y="390"/>
                  </a:lnTo>
                  <a:lnTo>
                    <a:pt x="55" y="383"/>
                  </a:lnTo>
                  <a:lnTo>
                    <a:pt x="53" y="364"/>
                  </a:lnTo>
                  <a:lnTo>
                    <a:pt x="82" y="351"/>
                  </a:lnTo>
                  <a:lnTo>
                    <a:pt x="86" y="318"/>
                  </a:lnTo>
                  <a:lnTo>
                    <a:pt x="136" y="277"/>
                  </a:lnTo>
                  <a:lnTo>
                    <a:pt x="134" y="225"/>
                  </a:lnTo>
                  <a:lnTo>
                    <a:pt x="174" y="173"/>
                  </a:lnTo>
                  <a:lnTo>
                    <a:pt x="172" y="154"/>
                  </a:lnTo>
                  <a:lnTo>
                    <a:pt x="184" y="137"/>
                  </a:lnTo>
                  <a:lnTo>
                    <a:pt x="172" y="93"/>
                  </a:lnTo>
                </a:path>
              </a:pathLst>
            </a:custGeom>
            <a:solidFill>
              <a:schemeClr val="accent3"/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7" name="Freeform 1070"/>
            <p:cNvSpPr/>
            <p:nvPr/>
          </p:nvSpPr>
          <p:spPr bwMode="auto">
            <a:xfrm rot="356891">
              <a:off x="6048598" y="5137838"/>
              <a:ext cx="1015760" cy="747577"/>
            </a:xfrm>
            <a:custGeom>
              <a:avLst/>
              <a:gdLst>
                <a:gd name="T0" fmla="*/ 21 w 673"/>
                <a:gd name="T1" fmla="*/ 137 h 490"/>
                <a:gd name="T2" fmla="*/ 52 w 673"/>
                <a:gd name="T3" fmla="*/ 123 h 490"/>
                <a:gd name="T4" fmla="*/ 102 w 673"/>
                <a:gd name="T5" fmla="*/ 136 h 490"/>
                <a:gd name="T6" fmla="*/ 110 w 673"/>
                <a:gd name="T7" fmla="*/ 113 h 490"/>
                <a:gd name="T8" fmla="*/ 179 w 673"/>
                <a:gd name="T9" fmla="*/ 86 h 490"/>
                <a:gd name="T10" fmla="*/ 235 w 673"/>
                <a:gd name="T11" fmla="*/ 70 h 490"/>
                <a:gd name="T12" fmla="*/ 259 w 673"/>
                <a:gd name="T13" fmla="*/ 75 h 490"/>
                <a:gd name="T14" fmla="*/ 276 w 673"/>
                <a:gd name="T15" fmla="*/ 62 h 490"/>
                <a:gd name="T16" fmla="*/ 284 w 673"/>
                <a:gd name="T17" fmla="*/ 48 h 490"/>
                <a:gd name="T18" fmla="*/ 307 w 673"/>
                <a:gd name="T19" fmla="*/ 31 h 490"/>
                <a:gd name="T20" fmla="*/ 338 w 673"/>
                <a:gd name="T21" fmla="*/ 13 h 490"/>
                <a:gd name="T22" fmla="*/ 350 w 673"/>
                <a:gd name="T23" fmla="*/ 29 h 490"/>
                <a:gd name="T24" fmla="*/ 380 w 673"/>
                <a:gd name="T25" fmla="*/ 6 h 490"/>
                <a:gd name="T26" fmla="*/ 412 w 673"/>
                <a:gd name="T27" fmla="*/ 6 h 490"/>
                <a:gd name="T28" fmla="*/ 427 w 673"/>
                <a:gd name="T29" fmla="*/ 32 h 490"/>
                <a:gd name="T30" fmla="*/ 408 w 673"/>
                <a:gd name="T31" fmla="*/ 78 h 490"/>
                <a:gd name="T32" fmla="*/ 408 w 673"/>
                <a:gd name="T33" fmla="*/ 99 h 490"/>
                <a:gd name="T34" fmla="*/ 439 w 673"/>
                <a:gd name="T35" fmla="*/ 115 h 490"/>
                <a:gd name="T36" fmla="*/ 463 w 673"/>
                <a:gd name="T37" fmla="*/ 107 h 490"/>
                <a:gd name="T38" fmla="*/ 463 w 673"/>
                <a:gd name="T39" fmla="*/ 152 h 490"/>
                <a:gd name="T40" fmla="*/ 435 w 673"/>
                <a:gd name="T41" fmla="*/ 202 h 490"/>
                <a:gd name="T42" fmla="*/ 402 w 673"/>
                <a:gd name="T43" fmla="*/ 269 h 490"/>
                <a:gd name="T44" fmla="*/ 379 w 673"/>
                <a:gd name="T45" fmla="*/ 303 h 490"/>
                <a:gd name="T46" fmla="*/ 361 w 673"/>
                <a:gd name="T47" fmla="*/ 322 h 490"/>
                <a:gd name="T48" fmla="*/ 306 w 673"/>
                <a:gd name="T49" fmla="*/ 354 h 490"/>
                <a:gd name="T50" fmla="*/ 262 w 673"/>
                <a:gd name="T51" fmla="*/ 329 h 490"/>
                <a:gd name="T52" fmla="*/ 217 w 673"/>
                <a:gd name="T53" fmla="*/ 352 h 490"/>
                <a:gd name="T54" fmla="*/ 148 w 673"/>
                <a:gd name="T55" fmla="*/ 325 h 490"/>
                <a:gd name="T56" fmla="*/ 150 w 673"/>
                <a:gd name="T57" fmla="*/ 274 h 490"/>
                <a:gd name="T58" fmla="*/ 118 w 673"/>
                <a:gd name="T59" fmla="*/ 263 h 490"/>
                <a:gd name="T60" fmla="*/ 93 w 673"/>
                <a:gd name="T61" fmla="*/ 263 h 490"/>
                <a:gd name="T62" fmla="*/ 82 w 673"/>
                <a:gd name="T63" fmla="*/ 225 h 490"/>
                <a:gd name="T64" fmla="*/ 103 w 673"/>
                <a:gd name="T65" fmla="*/ 220 h 490"/>
                <a:gd name="T66" fmla="*/ 102 w 673"/>
                <a:gd name="T67" fmla="*/ 188 h 490"/>
                <a:gd name="T68" fmla="*/ 40 w 673"/>
                <a:gd name="T69" fmla="*/ 163 h 490"/>
                <a:gd name="T70" fmla="*/ 11 w 673"/>
                <a:gd name="T71" fmla="*/ 163 h 490"/>
                <a:gd name="T72" fmla="*/ 2 w 673"/>
                <a:gd name="T73" fmla="*/ 136 h 490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673"/>
                <a:gd name="T112" fmla="*/ 0 h 490"/>
                <a:gd name="T113" fmla="*/ 673 w 673"/>
                <a:gd name="T114" fmla="*/ 490 h 490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673" h="490">
                  <a:moveTo>
                    <a:pt x="2" y="187"/>
                  </a:moveTo>
                  <a:lnTo>
                    <a:pt x="30" y="189"/>
                  </a:lnTo>
                  <a:lnTo>
                    <a:pt x="61" y="161"/>
                  </a:lnTo>
                  <a:lnTo>
                    <a:pt x="74" y="170"/>
                  </a:lnTo>
                  <a:lnTo>
                    <a:pt x="133" y="194"/>
                  </a:lnTo>
                  <a:lnTo>
                    <a:pt x="145" y="187"/>
                  </a:lnTo>
                  <a:lnTo>
                    <a:pt x="147" y="167"/>
                  </a:lnTo>
                  <a:lnTo>
                    <a:pt x="157" y="156"/>
                  </a:lnTo>
                  <a:lnTo>
                    <a:pt x="241" y="101"/>
                  </a:lnTo>
                  <a:lnTo>
                    <a:pt x="256" y="119"/>
                  </a:lnTo>
                  <a:lnTo>
                    <a:pt x="306" y="134"/>
                  </a:lnTo>
                  <a:lnTo>
                    <a:pt x="334" y="97"/>
                  </a:lnTo>
                  <a:lnTo>
                    <a:pt x="348" y="105"/>
                  </a:lnTo>
                  <a:lnTo>
                    <a:pt x="368" y="105"/>
                  </a:lnTo>
                  <a:lnTo>
                    <a:pt x="368" y="95"/>
                  </a:lnTo>
                  <a:lnTo>
                    <a:pt x="394" y="86"/>
                  </a:lnTo>
                  <a:lnTo>
                    <a:pt x="394" y="77"/>
                  </a:lnTo>
                  <a:lnTo>
                    <a:pt x="405" y="66"/>
                  </a:lnTo>
                  <a:lnTo>
                    <a:pt x="411" y="69"/>
                  </a:lnTo>
                  <a:lnTo>
                    <a:pt x="437" y="42"/>
                  </a:lnTo>
                  <a:lnTo>
                    <a:pt x="460" y="48"/>
                  </a:lnTo>
                  <a:lnTo>
                    <a:pt x="482" y="18"/>
                  </a:lnTo>
                  <a:lnTo>
                    <a:pt x="492" y="42"/>
                  </a:lnTo>
                  <a:lnTo>
                    <a:pt x="499" y="40"/>
                  </a:lnTo>
                  <a:lnTo>
                    <a:pt x="534" y="6"/>
                  </a:lnTo>
                  <a:lnTo>
                    <a:pt x="542" y="9"/>
                  </a:lnTo>
                  <a:lnTo>
                    <a:pt x="558" y="0"/>
                  </a:lnTo>
                  <a:lnTo>
                    <a:pt x="587" y="9"/>
                  </a:lnTo>
                  <a:lnTo>
                    <a:pt x="587" y="40"/>
                  </a:lnTo>
                  <a:lnTo>
                    <a:pt x="609" y="44"/>
                  </a:lnTo>
                  <a:lnTo>
                    <a:pt x="602" y="74"/>
                  </a:lnTo>
                  <a:lnTo>
                    <a:pt x="582" y="108"/>
                  </a:lnTo>
                  <a:lnTo>
                    <a:pt x="573" y="136"/>
                  </a:lnTo>
                  <a:lnTo>
                    <a:pt x="582" y="136"/>
                  </a:lnTo>
                  <a:lnTo>
                    <a:pt x="606" y="115"/>
                  </a:lnTo>
                  <a:lnTo>
                    <a:pt x="626" y="158"/>
                  </a:lnTo>
                  <a:lnTo>
                    <a:pt x="642" y="148"/>
                  </a:lnTo>
                  <a:lnTo>
                    <a:pt x="659" y="148"/>
                  </a:lnTo>
                  <a:lnTo>
                    <a:pt x="672" y="192"/>
                  </a:lnTo>
                  <a:lnTo>
                    <a:pt x="659" y="209"/>
                  </a:lnTo>
                  <a:lnTo>
                    <a:pt x="661" y="228"/>
                  </a:lnTo>
                  <a:lnTo>
                    <a:pt x="621" y="280"/>
                  </a:lnTo>
                  <a:lnTo>
                    <a:pt x="624" y="332"/>
                  </a:lnTo>
                  <a:lnTo>
                    <a:pt x="573" y="372"/>
                  </a:lnTo>
                  <a:lnTo>
                    <a:pt x="569" y="406"/>
                  </a:lnTo>
                  <a:lnTo>
                    <a:pt x="540" y="418"/>
                  </a:lnTo>
                  <a:lnTo>
                    <a:pt x="542" y="438"/>
                  </a:lnTo>
                  <a:lnTo>
                    <a:pt x="514" y="445"/>
                  </a:lnTo>
                  <a:lnTo>
                    <a:pt x="492" y="480"/>
                  </a:lnTo>
                  <a:lnTo>
                    <a:pt x="435" y="489"/>
                  </a:lnTo>
                  <a:lnTo>
                    <a:pt x="405" y="467"/>
                  </a:lnTo>
                  <a:lnTo>
                    <a:pt x="374" y="454"/>
                  </a:lnTo>
                  <a:lnTo>
                    <a:pt x="344" y="485"/>
                  </a:lnTo>
                  <a:lnTo>
                    <a:pt x="310" y="487"/>
                  </a:lnTo>
                  <a:lnTo>
                    <a:pt x="280" y="489"/>
                  </a:lnTo>
                  <a:lnTo>
                    <a:pt x="210" y="449"/>
                  </a:lnTo>
                  <a:lnTo>
                    <a:pt x="197" y="414"/>
                  </a:lnTo>
                  <a:lnTo>
                    <a:pt x="214" y="379"/>
                  </a:lnTo>
                  <a:lnTo>
                    <a:pt x="195" y="363"/>
                  </a:lnTo>
                  <a:lnTo>
                    <a:pt x="169" y="363"/>
                  </a:lnTo>
                  <a:lnTo>
                    <a:pt x="162" y="357"/>
                  </a:lnTo>
                  <a:lnTo>
                    <a:pt x="133" y="363"/>
                  </a:lnTo>
                  <a:lnTo>
                    <a:pt x="105" y="344"/>
                  </a:lnTo>
                  <a:lnTo>
                    <a:pt x="116" y="312"/>
                  </a:lnTo>
                  <a:lnTo>
                    <a:pt x="138" y="310"/>
                  </a:lnTo>
                  <a:lnTo>
                    <a:pt x="147" y="304"/>
                  </a:lnTo>
                  <a:lnTo>
                    <a:pt x="153" y="276"/>
                  </a:lnTo>
                  <a:lnTo>
                    <a:pt x="145" y="260"/>
                  </a:lnTo>
                  <a:lnTo>
                    <a:pt x="70" y="247"/>
                  </a:lnTo>
                  <a:lnTo>
                    <a:pt x="57" y="225"/>
                  </a:lnTo>
                  <a:lnTo>
                    <a:pt x="35" y="225"/>
                  </a:lnTo>
                  <a:lnTo>
                    <a:pt x="16" y="225"/>
                  </a:lnTo>
                  <a:lnTo>
                    <a:pt x="0" y="201"/>
                  </a:lnTo>
                  <a:lnTo>
                    <a:pt x="2" y="187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8" name="Freeform 1071"/>
            <p:cNvSpPr/>
            <p:nvPr/>
          </p:nvSpPr>
          <p:spPr bwMode="auto">
            <a:xfrm rot="356891">
              <a:off x="6584534" y="6099406"/>
              <a:ext cx="324432" cy="302428"/>
            </a:xfrm>
            <a:custGeom>
              <a:avLst/>
              <a:gdLst>
                <a:gd name="T0" fmla="*/ 152 w 214"/>
                <a:gd name="T1" fmla="*/ 24 h 199"/>
                <a:gd name="T2" fmla="*/ 123 w 214"/>
                <a:gd name="T3" fmla="*/ 75 h 199"/>
                <a:gd name="T4" fmla="*/ 123 w 214"/>
                <a:gd name="T5" fmla="*/ 96 h 199"/>
                <a:gd name="T6" fmla="*/ 68 w 214"/>
                <a:gd name="T7" fmla="*/ 141 h 199"/>
                <a:gd name="T8" fmla="*/ 10 w 214"/>
                <a:gd name="T9" fmla="*/ 123 h 199"/>
                <a:gd name="T10" fmla="*/ 0 w 214"/>
                <a:gd name="T11" fmla="*/ 80 h 199"/>
                <a:gd name="T12" fmla="*/ 4 w 214"/>
                <a:gd name="T13" fmla="*/ 61 h 199"/>
                <a:gd name="T14" fmla="*/ 33 w 214"/>
                <a:gd name="T15" fmla="*/ 30 h 199"/>
                <a:gd name="T16" fmla="*/ 44 w 214"/>
                <a:gd name="T17" fmla="*/ 20 h 199"/>
                <a:gd name="T18" fmla="*/ 96 w 214"/>
                <a:gd name="T19" fmla="*/ 11 h 199"/>
                <a:gd name="T20" fmla="*/ 119 w 214"/>
                <a:gd name="T21" fmla="*/ 9 h 199"/>
                <a:gd name="T22" fmla="*/ 127 w 214"/>
                <a:gd name="T23" fmla="*/ 0 h 199"/>
                <a:gd name="T24" fmla="*/ 144 w 214"/>
                <a:gd name="T25" fmla="*/ 4 h 199"/>
                <a:gd name="T26" fmla="*/ 152 w 214"/>
                <a:gd name="T27" fmla="*/ 24 h 199"/>
                <a:gd name="T28" fmla="*/ 152 w 214"/>
                <a:gd name="T29" fmla="*/ 24 h 199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w 214"/>
                <a:gd name="T46" fmla="*/ 0 h 199"/>
                <a:gd name="T47" fmla="*/ 214 w 214"/>
                <a:gd name="T48" fmla="*/ 199 h 199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T45" t="T46" r="T47" b="T48"/>
              <a:pathLst>
                <a:path w="214" h="199">
                  <a:moveTo>
                    <a:pt x="213" y="34"/>
                  </a:moveTo>
                  <a:lnTo>
                    <a:pt x="174" y="105"/>
                  </a:lnTo>
                  <a:lnTo>
                    <a:pt x="174" y="134"/>
                  </a:lnTo>
                  <a:lnTo>
                    <a:pt x="95" y="198"/>
                  </a:lnTo>
                  <a:lnTo>
                    <a:pt x="14" y="171"/>
                  </a:lnTo>
                  <a:lnTo>
                    <a:pt x="0" y="111"/>
                  </a:lnTo>
                  <a:lnTo>
                    <a:pt x="4" y="85"/>
                  </a:lnTo>
                  <a:lnTo>
                    <a:pt x="47" y="41"/>
                  </a:lnTo>
                  <a:lnTo>
                    <a:pt x="62" y="28"/>
                  </a:lnTo>
                  <a:lnTo>
                    <a:pt x="135" y="14"/>
                  </a:lnTo>
                  <a:lnTo>
                    <a:pt x="167" y="12"/>
                  </a:lnTo>
                  <a:lnTo>
                    <a:pt x="178" y="0"/>
                  </a:lnTo>
                  <a:lnTo>
                    <a:pt x="202" y="5"/>
                  </a:lnTo>
                  <a:lnTo>
                    <a:pt x="213" y="34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9" name="Freeform 1072"/>
            <p:cNvSpPr/>
            <p:nvPr/>
          </p:nvSpPr>
          <p:spPr bwMode="auto">
            <a:xfrm rot="356891">
              <a:off x="5139912" y="4655943"/>
              <a:ext cx="1165238" cy="1230106"/>
            </a:xfrm>
            <a:custGeom>
              <a:avLst/>
              <a:gdLst>
                <a:gd name="T0" fmla="*/ 472 w 773"/>
                <a:gd name="T1" fmla="*/ 91 h 806"/>
                <a:gd name="T2" fmla="*/ 436 w 773"/>
                <a:gd name="T3" fmla="*/ 101 h 806"/>
                <a:gd name="T4" fmla="*/ 419 w 773"/>
                <a:gd name="T5" fmla="*/ 72 h 806"/>
                <a:gd name="T6" fmla="*/ 410 w 773"/>
                <a:gd name="T7" fmla="*/ 51 h 806"/>
                <a:gd name="T8" fmla="*/ 382 w 773"/>
                <a:gd name="T9" fmla="*/ 52 h 806"/>
                <a:gd name="T10" fmla="*/ 369 w 773"/>
                <a:gd name="T11" fmla="*/ 75 h 806"/>
                <a:gd name="T12" fmla="*/ 369 w 773"/>
                <a:gd name="T13" fmla="*/ 102 h 806"/>
                <a:gd name="T14" fmla="*/ 337 w 773"/>
                <a:gd name="T15" fmla="*/ 202 h 806"/>
                <a:gd name="T16" fmla="*/ 310 w 773"/>
                <a:gd name="T17" fmla="*/ 210 h 806"/>
                <a:gd name="T18" fmla="*/ 259 w 773"/>
                <a:gd name="T19" fmla="*/ 224 h 806"/>
                <a:gd name="T20" fmla="*/ 184 w 773"/>
                <a:gd name="T21" fmla="*/ 101 h 806"/>
                <a:gd name="T22" fmla="*/ 158 w 773"/>
                <a:gd name="T23" fmla="*/ 82 h 806"/>
                <a:gd name="T24" fmla="*/ 153 w 773"/>
                <a:gd name="T25" fmla="*/ 52 h 806"/>
                <a:gd name="T26" fmla="*/ 116 w 773"/>
                <a:gd name="T27" fmla="*/ 72 h 806"/>
                <a:gd name="T28" fmla="*/ 101 w 773"/>
                <a:gd name="T29" fmla="*/ 0 h 806"/>
                <a:gd name="T30" fmla="*/ 75 w 773"/>
                <a:gd name="T31" fmla="*/ 29 h 806"/>
                <a:gd name="T32" fmla="*/ 72 w 773"/>
                <a:gd name="T33" fmla="*/ 74 h 806"/>
                <a:gd name="T34" fmla="*/ 55 w 773"/>
                <a:gd name="T35" fmla="*/ 66 h 806"/>
                <a:gd name="T36" fmla="*/ 55 w 773"/>
                <a:gd name="T37" fmla="*/ 118 h 806"/>
                <a:gd name="T38" fmla="*/ 75 w 773"/>
                <a:gd name="T39" fmla="*/ 125 h 806"/>
                <a:gd name="T40" fmla="*/ 74 w 773"/>
                <a:gd name="T41" fmla="*/ 239 h 806"/>
                <a:gd name="T42" fmla="*/ 12 w 773"/>
                <a:gd name="T43" fmla="*/ 313 h 806"/>
                <a:gd name="T44" fmla="*/ 0 w 773"/>
                <a:gd name="T45" fmla="*/ 333 h 806"/>
                <a:gd name="T46" fmla="*/ 2 w 773"/>
                <a:gd name="T47" fmla="*/ 378 h 806"/>
                <a:gd name="T48" fmla="*/ 35 w 773"/>
                <a:gd name="T49" fmla="*/ 374 h 806"/>
                <a:gd name="T50" fmla="*/ 72 w 773"/>
                <a:gd name="T51" fmla="*/ 388 h 806"/>
                <a:gd name="T52" fmla="*/ 82 w 773"/>
                <a:gd name="T53" fmla="*/ 428 h 806"/>
                <a:gd name="T54" fmla="*/ 112 w 773"/>
                <a:gd name="T55" fmla="*/ 438 h 806"/>
                <a:gd name="T56" fmla="*/ 110 w 773"/>
                <a:gd name="T57" fmla="*/ 463 h 806"/>
                <a:gd name="T58" fmla="*/ 99 w 773"/>
                <a:gd name="T59" fmla="*/ 504 h 806"/>
                <a:gd name="T60" fmla="*/ 121 w 773"/>
                <a:gd name="T61" fmla="*/ 513 h 806"/>
                <a:gd name="T62" fmla="*/ 144 w 773"/>
                <a:gd name="T63" fmla="*/ 532 h 806"/>
                <a:gd name="T64" fmla="*/ 185 w 773"/>
                <a:gd name="T65" fmla="*/ 559 h 806"/>
                <a:gd name="T66" fmla="*/ 226 w 773"/>
                <a:gd name="T67" fmla="*/ 546 h 806"/>
                <a:gd name="T68" fmla="*/ 229 w 773"/>
                <a:gd name="T69" fmla="*/ 574 h 806"/>
                <a:gd name="T70" fmla="*/ 255 w 773"/>
                <a:gd name="T71" fmla="*/ 579 h 806"/>
                <a:gd name="T72" fmla="*/ 266 w 773"/>
                <a:gd name="T73" fmla="*/ 577 h 806"/>
                <a:gd name="T74" fmla="*/ 256 w 773"/>
                <a:gd name="T75" fmla="*/ 504 h 806"/>
                <a:gd name="T76" fmla="*/ 289 w 773"/>
                <a:gd name="T77" fmla="*/ 490 h 806"/>
                <a:gd name="T78" fmla="*/ 310 w 773"/>
                <a:gd name="T79" fmla="*/ 472 h 806"/>
                <a:gd name="T80" fmla="*/ 361 w 773"/>
                <a:gd name="T81" fmla="*/ 472 h 806"/>
                <a:gd name="T82" fmla="*/ 384 w 773"/>
                <a:gd name="T83" fmla="*/ 470 h 806"/>
                <a:gd name="T84" fmla="*/ 405 w 773"/>
                <a:gd name="T85" fmla="*/ 485 h 806"/>
                <a:gd name="T86" fmla="*/ 422 w 773"/>
                <a:gd name="T87" fmla="*/ 464 h 806"/>
                <a:gd name="T88" fmla="*/ 445 w 773"/>
                <a:gd name="T89" fmla="*/ 465 h 806"/>
                <a:gd name="T90" fmla="*/ 475 w 773"/>
                <a:gd name="T91" fmla="*/ 430 h 806"/>
                <a:gd name="T92" fmla="*/ 506 w 773"/>
                <a:gd name="T93" fmla="*/ 437 h 806"/>
                <a:gd name="T94" fmla="*/ 529 w 773"/>
                <a:gd name="T95" fmla="*/ 411 h 806"/>
                <a:gd name="T96" fmla="*/ 540 w 773"/>
                <a:gd name="T97" fmla="*/ 387 h 806"/>
                <a:gd name="T98" fmla="*/ 481 w 773"/>
                <a:gd name="T99" fmla="*/ 366 h 806"/>
                <a:gd name="T100" fmla="*/ 457 w 773"/>
                <a:gd name="T101" fmla="*/ 350 h 806"/>
                <a:gd name="T102" fmla="*/ 431 w 773"/>
                <a:gd name="T103" fmla="*/ 332 h 806"/>
                <a:gd name="T104" fmla="*/ 439 w 773"/>
                <a:gd name="T105" fmla="*/ 284 h 806"/>
                <a:gd name="T106" fmla="*/ 436 w 773"/>
                <a:gd name="T107" fmla="*/ 196 h 806"/>
                <a:gd name="T108" fmla="*/ 390 w 773"/>
                <a:gd name="T109" fmla="*/ 199 h 806"/>
                <a:gd name="T110" fmla="*/ 382 w 773"/>
                <a:gd name="T111" fmla="*/ 167 h 806"/>
                <a:gd name="T112" fmla="*/ 392 w 773"/>
                <a:gd name="T113" fmla="*/ 136 h 806"/>
                <a:gd name="T114" fmla="*/ 419 w 773"/>
                <a:gd name="T115" fmla="*/ 134 h 806"/>
                <a:gd name="T116" fmla="*/ 467 w 773"/>
                <a:gd name="T117" fmla="*/ 134 h 806"/>
                <a:gd name="T118" fmla="*/ 477 w 773"/>
                <a:gd name="T119" fmla="*/ 107 h 80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w 773"/>
                <a:gd name="T181" fmla="*/ 0 h 806"/>
                <a:gd name="T182" fmla="*/ 773 w 773"/>
                <a:gd name="T183" fmla="*/ 806 h 80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T180" t="T181" r="T182" b="T183"/>
              <a:pathLst>
                <a:path w="773" h="806">
                  <a:moveTo>
                    <a:pt x="682" y="148"/>
                  </a:moveTo>
                  <a:lnTo>
                    <a:pt x="675" y="125"/>
                  </a:lnTo>
                  <a:lnTo>
                    <a:pt x="656" y="119"/>
                  </a:lnTo>
                  <a:lnTo>
                    <a:pt x="623" y="139"/>
                  </a:lnTo>
                  <a:lnTo>
                    <a:pt x="601" y="127"/>
                  </a:lnTo>
                  <a:lnTo>
                    <a:pt x="599" y="99"/>
                  </a:lnTo>
                  <a:lnTo>
                    <a:pt x="587" y="86"/>
                  </a:lnTo>
                  <a:lnTo>
                    <a:pt x="587" y="70"/>
                  </a:lnTo>
                  <a:lnTo>
                    <a:pt x="557" y="64"/>
                  </a:lnTo>
                  <a:lnTo>
                    <a:pt x="548" y="72"/>
                  </a:lnTo>
                  <a:lnTo>
                    <a:pt x="553" y="95"/>
                  </a:lnTo>
                  <a:lnTo>
                    <a:pt x="529" y="105"/>
                  </a:lnTo>
                  <a:lnTo>
                    <a:pt x="522" y="122"/>
                  </a:lnTo>
                  <a:lnTo>
                    <a:pt x="529" y="141"/>
                  </a:lnTo>
                  <a:lnTo>
                    <a:pt x="474" y="204"/>
                  </a:lnTo>
                  <a:lnTo>
                    <a:pt x="482" y="279"/>
                  </a:lnTo>
                  <a:lnTo>
                    <a:pt x="455" y="302"/>
                  </a:lnTo>
                  <a:lnTo>
                    <a:pt x="443" y="289"/>
                  </a:lnTo>
                  <a:lnTo>
                    <a:pt x="390" y="320"/>
                  </a:lnTo>
                  <a:lnTo>
                    <a:pt x="371" y="308"/>
                  </a:lnTo>
                  <a:lnTo>
                    <a:pt x="294" y="161"/>
                  </a:lnTo>
                  <a:lnTo>
                    <a:pt x="263" y="139"/>
                  </a:lnTo>
                  <a:lnTo>
                    <a:pt x="239" y="132"/>
                  </a:lnTo>
                  <a:lnTo>
                    <a:pt x="227" y="112"/>
                  </a:lnTo>
                  <a:lnTo>
                    <a:pt x="241" y="90"/>
                  </a:lnTo>
                  <a:lnTo>
                    <a:pt x="219" y="72"/>
                  </a:lnTo>
                  <a:lnTo>
                    <a:pt x="193" y="95"/>
                  </a:lnTo>
                  <a:lnTo>
                    <a:pt x="167" y="99"/>
                  </a:lnTo>
                  <a:lnTo>
                    <a:pt x="148" y="19"/>
                  </a:lnTo>
                  <a:lnTo>
                    <a:pt x="144" y="0"/>
                  </a:lnTo>
                  <a:lnTo>
                    <a:pt x="117" y="33"/>
                  </a:lnTo>
                  <a:lnTo>
                    <a:pt x="107" y="40"/>
                  </a:lnTo>
                  <a:lnTo>
                    <a:pt x="109" y="90"/>
                  </a:lnTo>
                  <a:lnTo>
                    <a:pt x="103" y="101"/>
                  </a:lnTo>
                  <a:lnTo>
                    <a:pt x="89" y="101"/>
                  </a:lnTo>
                  <a:lnTo>
                    <a:pt x="79" y="90"/>
                  </a:lnTo>
                  <a:lnTo>
                    <a:pt x="65" y="105"/>
                  </a:lnTo>
                  <a:lnTo>
                    <a:pt x="79" y="163"/>
                  </a:lnTo>
                  <a:lnTo>
                    <a:pt x="93" y="163"/>
                  </a:lnTo>
                  <a:lnTo>
                    <a:pt x="107" y="172"/>
                  </a:lnTo>
                  <a:lnTo>
                    <a:pt x="112" y="207"/>
                  </a:lnTo>
                  <a:lnTo>
                    <a:pt x="105" y="329"/>
                  </a:lnTo>
                  <a:lnTo>
                    <a:pt x="21" y="404"/>
                  </a:lnTo>
                  <a:lnTo>
                    <a:pt x="17" y="433"/>
                  </a:lnTo>
                  <a:lnTo>
                    <a:pt x="2" y="445"/>
                  </a:lnTo>
                  <a:lnTo>
                    <a:pt x="0" y="460"/>
                  </a:lnTo>
                  <a:lnTo>
                    <a:pt x="12" y="496"/>
                  </a:lnTo>
                  <a:lnTo>
                    <a:pt x="2" y="522"/>
                  </a:lnTo>
                  <a:lnTo>
                    <a:pt x="9" y="527"/>
                  </a:lnTo>
                  <a:lnTo>
                    <a:pt x="50" y="515"/>
                  </a:lnTo>
                  <a:lnTo>
                    <a:pt x="109" y="512"/>
                  </a:lnTo>
                  <a:lnTo>
                    <a:pt x="103" y="536"/>
                  </a:lnTo>
                  <a:lnTo>
                    <a:pt x="114" y="558"/>
                  </a:lnTo>
                  <a:lnTo>
                    <a:pt x="117" y="590"/>
                  </a:lnTo>
                  <a:lnTo>
                    <a:pt x="124" y="602"/>
                  </a:lnTo>
                  <a:lnTo>
                    <a:pt x="160" y="604"/>
                  </a:lnTo>
                  <a:lnTo>
                    <a:pt x="175" y="616"/>
                  </a:lnTo>
                  <a:lnTo>
                    <a:pt x="158" y="638"/>
                  </a:lnTo>
                  <a:lnTo>
                    <a:pt x="155" y="664"/>
                  </a:lnTo>
                  <a:lnTo>
                    <a:pt x="142" y="695"/>
                  </a:lnTo>
                  <a:lnTo>
                    <a:pt x="151" y="705"/>
                  </a:lnTo>
                  <a:lnTo>
                    <a:pt x="172" y="708"/>
                  </a:lnTo>
                  <a:lnTo>
                    <a:pt x="210" y="722"/>
                  </a:lnTo>
                  <a:lnTo>
                    <a:pt x="206" y="734"/>
                  </a:lnTo>
                  <a:lnTo>
                    <a:pt x="230" y="772"/>
                  </a:lnTo>
                  <a:lnTo>
                    <a:pt x="265" y="772"/>
                  </a:lnTo>
                  <a:lnTo>
                    <a:pt x="309" y="747"/>
                  </a:lnTo>
                  <a:lnTo>
                    <a:pt x="323" y="754"/>
                  </a:lnTo>
                  <a:lnTo>
                    <a:pt x="323" y="770"/>
                  </a:lnTo>
                  <a:lnTo>
                    <a:pt x="328" y="792"/>
                  </a:lnTo>
                  <a:lnTo>
                    <a:pt x="340" y="802"/>
                  </a:lnTo>
                  <a:lnTo>
                    <a:pt x="364" y="799"/>
                  </a:lnTo>
                  <a:lnTo>
                    <a:pt x="373" y="805"/>
                  </a:lnTo>
                  <a:lnTo>
                    <a:pt x="381" y="796"/>
                  </a:lnTo>
                  <a:lnTo>
                    <a:pt x="381" y="761"/>
                  </a:lnTo>
                  <a:lnTo>
                    <a:pt x="366" y="696"/>
                  </a:lnTo>
                  <a:lnTo>
                    <a:pt x="376" y="677"/>
                  </a:lnTo>
                  <a:lnTo>
                    <a:pt x="414" y="677"/>
                  </a:lnTo>
                  <a:lnTo>
                    <a:pt x="423" y="677"/>
                  </a:lnTo>
                  <a:lnTo>
                    <a:pt x="443" y="652"/>
                  </a:lnTo>
                  <a:lnTo>
                    <a:pt x="495" y="670"/>
                  </a:lnTo>
                  <a:lnTo>
                    <a:pt x="517" y="650"/>
                  </a:lnTo>
                  <a:lnTo>
                    <a:pt x="529" y="662"/>
                  </a:lnTo>
                  <a:lnTo>
                    <a:pt x="550" y="648"/>
                  </a:lnTo>
                  <a:lnTo>
                    <a:pt x="570" y="669"/>
                  </a:lnTo>
                  <a:lnTo>
                    <a:pt x="579" y="669"/>
                  </a:lnTo>
                  <a:lnTo>
                    <a:pt x="585" y="657"/>
                  </a:lnTo>
                  <a:lnTo>
                    <a:pt x="603" y="640"/>
                  </a:lnTo>
                  <a:lnTo>
                    <a:pt x="611" y="646"/>
                  </a:lnTo>
                  <a:lnTo>
                    <a:pt x="636" y="642"/>
                  </a:lnTo>
                  <a:lnTo>
                    <a:pt x="660" y="621"/>
                  </a:lnTo>
                  <a:lnTo>
                    <a:pt x="680" y="593"/>
                  </a:lnTo>
                  <a:lnTo>
                    <a:pt x="709" y="587"/>
                  </a:lnTo>
                  <a:lnTo>
                    <a:pt x="723" y="602"/>
                  </a:lnTo>
                  <a:lnTo>
                    <a:pt x="735" y="571"/>
                  </a:lnTo>
                  <a:lnTo>
                    <a:pt x="757" y="568"/>
                  </a:lnTo>
                  <a:lnTo>
                    <a:pt x="766" y="563"/>
                  </a:lnTo>
                  <a:lnTo>
                    <a:pt x="772" y="534"/>
                  </a:lnTo>
                  <a:lnTo>
                    <a:pt x="763" y="518"/>
                  </a:lnTo>
                  <a:lnTo>
                    <a:pt x="689" y="505"/>
                  </a:lnTo>
                  <a:lnTo>
                    <a:pt x="675" y="483"/>
                  </a:lnTo>
                  <a:lnTo>
                    <a:pt x="654" y="483"/>
                  </a:lnTo>
                  <a:lnTo>
                    <a:pt x="634" y="483"/>
                  </a:lnTo>
                  <a:lnTo>
                    <a:pt x="618" y="459"/>
                  </a:lnTo>
                  <a:lnTo>
                    <a:pt x="620" y="445"/>
                  </a:lnTo>
                  <a:lnTo>
                    <a:pt x="629" y="392"/>
                  </a:lnTo>
                  <a:lnTo>
                    <a:pt x="601" y="363"/>
                  </a:lnTo>
                  <a:lnTo>
                    <a:pt x="623" y="271"/>
                  </a:lnTo>
                  <a:lnTo>
                    <a:pt x="608" y="257"/>
                  </a:lnTo>
                  <a:lnTo>
                    <a:pt x="558" y="274"/>
                  </a:lnTo>
                  <a:lnTo>
                    <a:pt x="548" y="253"/>
                  </a:lnTo>
                  <a:lnTo>
                    <a:pt x="548" y="231"/>
                  </a:lnTo>
                  <a:lnTo>
                    <a:pt x="537" y="221"/>
                  </a:lnTo>
                  <a:lnTo>
                    <a:pt x="561" y="187"/>
                  </a:lnTo>
                  <a:lnTo>
                    <a:pt x="587" y="196"/>
                  </a:lnTo>
                  <a:lnTo>
                    <a:pt x="599" y="185"/>
                  </a:lnTo>
                  <a:lnTo>
                    <a:pt x="647" y="192"/>
                  </a:lnTo>
                  <a:lnTo>
                    <a:pt x="668" y="185"/>
                  </a:lnTo>
                  <a:lnTo>
                    <a:pt x="682" y="148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10" name="Freeform 1073"/>
            <p:cNvSpPr/>
            <p:nvPr/>
          </p:nvSpPr>
          <p:spPr bwMode="auto">
            <a:xfrm rot="356891">
              <a:off x="7280605" y="4604858"/>
              <a:ext cx="611495" cy="861415"/>
            </a:xfrm>
            <a:custGeom>
              <a:avLst/>
              <a:gdLst>
                <a:gd name="T0" fmla="*/ 6 w 404"/>
                <a:gd name="T1" fmla="*/ 89 h 566"/>
                <a:gd name="T2" fmla="*/ 25 w 404"/>
                <a:gd name="T3" fmla="*/ 125 h 566"/>
                <a:gd name="T4" fmla="*/ 26 w 404"/>
                <a:gd name="T5" fmla="*/ 144 h 566"/>
                <a:gd name="T6" fmla="*/ 16 w 404"/>
                <a:gd name="T7" fmla="*/ 163 h 566"/>
                <a:gd name="T8" fmla="*/ 4 w 404"/>
                <a:gd name="T9" fmla="*/ 174 h 566"/>
                <a:gd name="T10" fmla="*/ 0 w 404"/>
                <a:gd name="T11" fmla="*/ 210 h 566"/>
                <a:gd name="T12" fmla="*/ 4 w 404"/>
                <a:gd name="T13" fmla="*/ 214 h 566"/>
                <a:gd name="T14" fmla="*/ 12 w 404"/>
                <a:gd name="T15" fmla="*/ 211 h 566"/>
                <a:gd name="T16" fmla="*/ 16 w 404"/>
                <a:gd name="T17" fmla="*/ 214 h 566"/>
                <a:gd name="T18" fmla="*/ 16 w 404"/>
                <a:gd name="T19" fmla="*/ 236 h 566"/>
                <a:gd name="T20" fmla="*/ 26 w 404"/>
                <a:gd name="T21" fmla="*/ 261 h 566"/>
                <a:gd name="T22" fmla="*/ 37 w 404"/>
                <a:gd name="T23" fmla="*/ 265 h 566"/>
                <a:gd name="T24" fmla="*/ 38 w 404"/>
                <a:gd name="T25" fmla="*/ 304 h 566"/>
                <a:gd name="T26" fmla="*/ 33 w 404"/>
                <a:gd name="T27" fmla="*/ 330 h 566"/>
                <a:gd name="T28" fmla="*/ 38 w 404"/>
                <a:gd name="T29" fmla="*/ 341 h 566"/>
                <a:gd name="T30" fmla="*/ 50 w 404"/>
                <a:gd name="T31" fmla="*/ 353 h 566"/>
                <a:gd name="T32" fmla="*/ 81 w 404"/>
                <a:gd name="T33" fmla="*/ 345 h 566"/>
                <a:gd name="T34" fmla="*/ 87 w 404"/>
                <a:gd name="T35" fmla="*/ 356 h 566"/>
                <a:gd name="T36" fmla="*/ 77 w 404"/>
                <a:gd name="T37" fmla="*/ 369 h 566"/>
                <a:gd name="T38" fmla="*/ 62 w 404"/>
                <a:gd name="T39" fmla="*/ 392 h 566"/>
                <a:gd name="T40" fmla="*/ 62 w 404"/>
                <a:gd name="T41" fmla="*/ 399 h 566"/>
                <a:gd name="T42" fmla="*/ 70 w 404"/>
                <a:gd name="T43" fmla="*/ 406 h 566"/>
                <a:gd name="T44" fmla="*/ 134 w 404"/>
                <a:gd name="T45" fmla="*/ 381 h 566"/>
                <a:gd name="T46" fmla="*/ 155 w 404"/>
                <a:gd name="T47" fmla="*/ 392 h 566"/>
                <a:gd name="T48" fmla="*/ 161 w 404"/>
                <a:gd name="T49" fmla="*/ 387 h 566"/>
                <a:gd name="T50" fmla="*/ 155 w 404"/>
                <a:gd name="T51" fmla="*/ 372 h 566"/>
                <a:gd name="T52" fmla="*/ 157 w 404"/>
                <a:gd name="T53" fmla="*/ 365 h 566"/>
                <a:gd name="T54" fmla="*/ 166 w 404"/>
                <a:gd name="T55" fmla="*/ 305 h 566"/>
                <a:gd name="T56" fmla="*/ 175 w 404"/>
                <a:gd name="T57" fmla="*/ 292 h 566"/>
                <a:gd name="T58" fmla="*/ 179 w 404"/>
                <a:gd name="T59" fmla="*/ 276 h 566"/>
                <a:gd name="T60" fmla="*/ 191 w 404"/>
                <a:gd name="T61" fmla="*/ 252 h 566"/>
                <a:gd name="T62" fmla="*/ 184 w 404"/>
                <a:gd name="T63" fmla="*/ 243 h 566"/>
                <a:gd name="T64" fmla="*/ 185 w 404"/>
                <a:gd name="T65" fmla="*/ 222 h 566"/>
                <a:gd name="T66" fmla="*/ 212 w 404"/>
                <a:gd name="T67" fmla="*/ 191 h 566"/>
                <a:gd name="T68" fmla="*/ 210 w 404"/>
                <a:gd name="T69" fmla="*/ 171 h 566"/>
                <a:gd name="T70" fmla="*/ 227 w 404"/>
                <a:gd name="T71" fmla="*/ 142 h 566"/>
                <a:gd name="T72" fmla="*/ 244 w 404"/>
                <a:gd name="T73" fmla="*/ 146 h 566"/>
                <a:gd name="T74" fmla="*/ 278 w 404"/>
                <a:gd name="T75" fmla="*/ 120 h 566"/>
                <a:gd name="T76" fmla="*/ 285 w 404"/>
                <a:gd name="T77" fmla="*/ 107 h 566"/>
                <a:gd name="T78" fmla="*/ 263 w 404"/>
                <a:gd name="T79" fmla="*/ 66 h 566"/>
                <a:gd name="T80" fmla="*/ 250 w 404"/>
                <a:gd name="T81" fmla="*/ 46 h 566"/>
                <a:gd name="T82" fmla="*/ 259 w 404"/>
                <a:gd name="T83" fmla="*/ 36 h 566"/>
                <a:gd name="T84" fmla="*/ 246 w 404"/>
                <a:gd name="T85" fmla="*/ 24 h 566"/>
                <a:gd name="T86" fmla="*/ 214 w 404"/>
                <a:gd name="T87" fmla="*/ 24 h 566"/>
                <a:gd name="T88" fmla="*/ 199 w 404"/>
                <a:gd name="T89" fmla="*/ 8 h 566"/>
                <a:gd name="T90" fmla="*/ 173 w 404"/>
                <a:gd name="T91" fmla="*/ 35 h 566"/>
                <a:gd name="T92" fmla="*/ 164 w 404"/>
                <a:gd name="T93" fmla="*/ 30 h 566"/>
                <a:gd name="T94" fmla="*/ 175 w 404"/>
                <a:gd name="T95" fmla="*/ 10 h 566"/>
                <a:gd name="T96" fmla="*/ 173 w 404"/>
                <a:gd name="T97" fmla="*/ 4 h 566"/>
                <a:gd name="T98" fmla="*/ 164 w 404"/>
                <a:gd name="T99" fmla="*/ 0 h 566"/>
                <a:gd name="T100" fmla="*/ 134 w 404"/>
                <a:gd name="T101" fmla="*/ 17 h 566"/>
                <a:gd name="T102" fmla="*/ 107 w 404"/>
                <a:gd name="T103" fmla="*/ 25 h 566"/>
                <a:gd name="T104" fmla="*/ 87 w 404"/>
                <a:gd name="T105" fmla="*/ 24 h 566"/>
                <a:gd name="T106" fmla="*/ 45 w 404"/>
                <a:gd name="T107" fmla="*/ 65 h 566"/>
                <a:gd name="T108" fmla="*/ 21 w 404"/>
                <a:gd name="T109" fmla="*/ 73 h 566"/>
                <a:gd name="T110" fmla="*/ 6 w 404"/>
                <a:gd name="T111" fmla="*/ 89 h 566"/>
                <a:gd name="T112" fmla="*/ 6 w 404"/>
                <a:gd name="T113" fmla="*/ 89 h 56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w 404"/>
                <a:gd name="T172" fmla="*/ 0 h 566"/>
                <a:gd name="T173" fmla="*/ 404 w 404"/>
                <a:gd name="T174" fmla="*/ 566 h 56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T171" t="T172" r="T173" b="T174"/>
              <a:pathLst>
                <a:path w="404" h="566">
                  <a:moveTo>
                    <a:pt x="9" y="124"/>
                  </a:moveTo>
                  <a:lnTo>
                    <a:pt x="35" y="174"/>
                  </a:lnTo>
                  <a:lnTo>
                    <a:pt x="37" y="201"/>
                  </a:lnTo>
                  <a:lnTo>
                    <a:pt x="23" y="227"/>
                  </a:lnTo>
                  <a:lnTo>
                    <a:pt x="4" y="242"/>
                  </a:lnTo>
                  <a:lnTo>
                    <a:pt x="0" y="291"/>
                  </a:lnTo>
                  <a:lnTo>
                    <a:pt x="6" y="298"/>
                  </a:lnTo>
                  <a:lnTo>
                    <a:pt x="18" y="293"/>
                  </a:lnTo>
                  <a:lnTo>
                    <a:pt x="23" y="298"/>
                  </a:lnTo>
                  <a:lnTo>
                    <a:pt x="23" y="329"/>
                  </a:lnTo>
                  <a:lnTo>
                    <a:pt x="37" y="363"/>
                  </a:lnTo>
                  <a:lnTo>
                    <a:pt x="52" y="370"/>
                  </a:lnTo>
                  <a:lnTo>
                    <a:pt x="54" y="423"/>
                  </a:lnTo>
                  <a:lnTo>
                    <a:pt x="46" y="459"/>
                  </a:lnTo>
                  <a:lnTo>
                    <a:pt x="54" y="474"/>
                  </a:lnTo>
                  <a:lnTo>
                    <a:pt x="71" y="491"/>
                  </a:lnTo>
                  <a:lnTo>
                    <a:pt x="114" y="480"/>
                  </a:lnTo>
                  <a:lnTo>
                    <a:pt x="123" y="495"/>
                  </a:lnTo>
                  <a:lnTo>
                    <a:pt x="109" y="514"/>
                  </a:lnTo>
                  <a:lnTo>
                    <a:pt x="87" y="546"/>
                  </a:lnTo>
                  <a:lnTo>
                    <a:pt x="87" y="555"/>
                  </a:lnTo>
                  <a:lnTo>
                    <a:pt x="100" y="565"/>
                  </a:lnTo>
                  <a:lnTo>
                    <a:pt x="188" y="529"/>
                  </a:lnTo>
                  <a:lnTo>
                    <a:pt x="219" y="546"/>
                  </a:lnTo>
                  <a:lnTo>
                    <a:pt x="228" y="538"/>
                  </a:lnTo>
                  <a:lnTo>
                    <a:pt x="219" y="517"/>
                  </a:lnTo>
                  <a:lnTo>
                    <a:pt x="221" y="507"/>
                  </a:lnTo>
                  <a:lnTo>
                    <a:pt x="234" y="425"/>
                  </a:lnTo>
                  <a:lnTo>
                    <a:pt x="247" y="406"/>
                  </a:lnTo>
                  <a:lnTo>
                    <a:pt x="254" y="384"/>
                  </a:lnTo>
                  <a:lnTo>
                    <a:pt x="269" y="350"/>
                  </a:lnTo>
                  <a:lnTo>
                    <a:pt x="260" y="337"/>
                  </a:lnTo>
                  <a:lnTo>
                    <a:pt x="262" y="309"/>
                  </a:lnTo>
                  <a:lnTo>
                    <a:pt x="300" y="266"/>
                  </a:lnTo>
                  <a:lnTo>
                    <a:pt x="297" y="238"/>
                  </a:lnTo>
                  <a:lnTo>
                    <a:pt x="321" y="196"/>
                  </a:lnTo>
                  <a:lnTo>
                    <a:pt x="345" y="203"/>
                  </a:lnTo>
                  <a:lnTo>
                    <a:pt x="393" y="168"/>
                  </a:lnTo>
                  <a:lnTo>
                    <a:pt x="403" y="150"/>
                  </a:lnTo>
                  <a:lnTo>
                    <a:pt x="372" y="93"/>
                  </a:lnTo>
                  <a:lnTo>
                    <a:pt x="352" y="64"/>
                  </a:lnTo>
                  <a:lnTo>
                    <a:pt x="367" y="50"/>
                  </a:lnTo>
                  <a:lnTo>
                    <a:pt x="348" y="33"/>
                  </a:lnTo>
                  <a:lnTo>
                    <a:pt x="302" y="33"/>
                  </a:lnTo>
                  <a:lnTo>
                    <a:pt x="281" y="11"/>
                  </a:lnTo>
                  <a:lnTo>
                    <a:pt x="245" y="48"/>
                  </a:lnTo>
                  <a:lnTo>
                    <a:pt x="231" y="42"/>
                  </a:lnTo>
                  <a:lnTo>
                    <a:pt x="247" y="13"/>
                  </a:lnTo>
                  <a:lnTo>
                    <a:pt x="245" y="4"/>
                  </a:lnTo>
                  <a:lnTo>
                    <a:pt x="231" y="0"/>
                  </a:lnTo>
                  <a:lnTo>
                    <a:pt x="188" y="24"/>
                  </a:lnTo>
                  <a:lnTo>
                    <a:pt x="152" y="35"/>
                  </a:lnTo>
                  <a:lnTo>
                    <a:pt x="124" y="33"/>
                  </a:lnTo>
                  <a:lnTo>
                    <a:pt x="63" y="90"/>
                  </a:lnTo>
                  <a:lnTo>
                    <a:pt x="30" y="101"/>
                  </a:lnTo>
                  <a:lnTo>
                    <a:pt x="9" y="124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11" name="Freeform 1074"/>
            <p:cNvSpPr/>
            <p:nvPr/>
          </p:nvSpPr>
          <p:spPr bwMode="auto">
            <a:xfrm rot="356891">
              <a:off x="6661813" y="4626818"/>
              <a:ext cx="699821" cy="800250"/>
            </a:xfrm>
            <a:custGeom>
              <a:avLst/>
              <a:gdLst>
                <a:gd name="T0" fmla="*/ 277 w 465"/>
                <a:gd name="T1" fmla="*/ 47 h 524"/>
                <a:gd name="T2" fmla="*/ 271 w 465"/>
                <a:gd name="T3" fmla="*/ 13 h 524"/>
                <a:gd name="T4" fmla="*/ 247 w 465"/>
                <a:gd name="T5" fmla="*/ 19 h 524"/>
                <a:gd name="T6" fmla="*/ 229 w 465"/>
                <a:gd name="T7" fmla="*/ 31 h 524"/>
                <a:gd name="T8" fmla="*/ 213 w 465"/>
                <a:gd name="T9" fmla="*/ 18 h 524"/>
                <a:gd name="T10" fmla="*/ 183 w 465"/>
                <a:gd name="T11" fmla="*/ 22 h 524"/>
                <a:gd name="T12" fmla="*/ 88 w 465"/>
                <a:gd name="T13" fmla="*/ 0 h 524"/>
                <a:gd name="T14" fmla="*/ 94 w 465"/>
                <a:gd name="T15" fmla="*/ 25 h 524"/>
                <a:gd name="T16" fmla="*/ 51 w 465"/>
                <a:gd name="T17" fmla="*/ 25 h 524"/>
                <a:gd name="T18" fmla="*/ 15 w 465"/>
                <a:gd name="T19" fmla="*/ 72 h 524"/>
                <a:gd name="T20" fmla="*/ 30 w 465"/>
                <a:gd name="T21" fmla="*/ 181 h 524"/>
                <a:gd name="T22" fmla="*/ 4 w 465"/>
                <a:gd name="T23" fmla="*/ 221 h 524"/>
                <a:gd name="T24" fmla="*/ 40 w 465"/>
                <a:gd name="T25" fmla="*/ 227 h 524"/>
                <a:gd name="T26" fmla="*/ 46 w 465"/>
                <a:gd name="T27" fmla="*/ 295 h 524"/>
                <a:gd name="T28" fmla="*/ 78 w 465"/>
                <a:gd name="T29" fmla="*/ 277 h 524"/>
                <a:gd name="T30" fmla="*/ 89 w 465"/>
                <a:gd name="T31" fmla="*/ 293 h 524"/>
                <a:gd name="T32" fmla="*/ 120 w 465"/>
                <a:gd name="T33" fmla="*/ 271 h 524"/>
                <a:gd name="T34" fmla="*/ 151 w 465"/>
                <a:gd name="T35" fmla="*/ 271 h 524"/>
                <a:gd name="T36" fmla="*/ 166 w 465"/>
                <a:gd name="T37" fmla="*/ 297 h 524"/>
                <a:gd name="T38" fmla="*/ 148 w 465"/>
                <a:gd name="T39" fmla="*/ 342 h 524"/>
                <a:gd name="T40" fmla="*/ 148 w 465"/>
                <a:gd name="T41" fmla="*/ 363 h 524"/>
                <a:gd name="T42" fmla="*/ 178 w 465"/>
                <a:gd name="T43" fmla="*/ 379 h 524"/>
                <a:gd name="T44" fmla="*/ 201 w 465"/>
                <a:gd name="T45" fmla="*/ 371 h 524"/>
                <a:gd name="T46" fmla="*/ 213 w 465"/>
                <a:gd name="T47" fmla="*/ 342 h 524"/>
                <a:gd name="T48" fmla="*/ 235 w 465"/>
                <a:gd name="T49" fmla="*/ 338 h 524"/>
                <a:gd name="T50" fmla="*/ 265 w 465"/>
                <a:gd name="T51" fmla="*/ 341 h 524"/>
                <a:gd name="T52" fmla="*/ 260 w 465"/>
                <a:gd name="T53" fmla="*/ 322 h 524"/>
                <a:gd name="T54" fmla="*/ 307 w 465"/>
                <a:gd name="T55" fmla="*/ 315 h 524"/>
                <a:gd name="T56" fmla="*/ 317 w 465"/>
                <a:gd name="T57" fmla="*/ 293 h 524"/>
                <a:gd name="T58" fmla="*/ 320 w 465"/>
                <a:gd name="T59" fmla="*/ 228 h 524"/>
                <a:gd name="T60" fmla="*/ 301 w 465"/>
                <a:gd name="T61" fmla="*/ 199 h 524"/>
                <a:gd name="T62" fmla="*/ 297 w 465"/>
                <a:gd name="T63" fmla="*/ 173 h 524"/>
                <a:gd name="T64" fmla="*/ 284 w 465"/>
                <a:gd name="T65" fmla="*/ 172 h 524"/>
                <a:gd name="T66" fmla="*/ 301 w 465"/>
                <a:gd name="T67" fmla="*/ 125 h 524"/>
                <a:gd name="T68" fmla="*/ 308 w 465"/>
                <a:gd name="T69" fmla="*/ 86 h 524"/>
                <a:gd name="T70" fmla="*/ 291 w 465"/>
                <a:gd name="T71" fmla="*/ 50 h 524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w 465"/>
                <a:gd name="T109" fmla="*/ 0 h 524"/>
                <a:gd name="T110" fmla="*/ 465 w 465"/>
                <a:gd name="T111" fmla="*/ 524 h 524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T108" t="T109" r="T110" b="T111"/>
              <a:pathLst>
                <a:path w="465" h="524">
                  <a:moveTo>
                    <a:pt x="418" y="69"/>
                  </a:moveTo>
                  <a:lnTo>
                    <a:pt x="398" y="64"/>
                  </a:lnTo>
                  <a:lnTo>
                    <a:pt x="389" y="50"/>
                  </a:lnTo>
                  <a:lnTo>
                    <a:pt x="389" y="19"/>
                  </a:lnTo>
                  <a:lnTo>
                    <a:pt x="378" y="4"/>
                  </a:lnTo>
                  <a:lnTo>
                    <a:pt x="356" y="26"/>
                  </a:lnTo>
                  <a:lnTo>
                    <a:pt x="346" y="42"/>
                  </a:lnTo>
                  <a:lnTo>
                    <a:pt x="330" y="42"/>
                  </a:lnTo>
                  <a:lnTo>
                    <a:pt x="325" y="18"/>
                  </a:lnTo>
                  <a:lnTo>
                    <a:pt x="306" y="24"/>
                  </a:lnTo>
                  <a:lnTo>
                    <a:pt x="280" y="42"/>
                  </a:lnTo>
                  <a:lnTo>
                    <a:pt x="262" y="31"/>
                  </a:lnTo>
                  <a:lnTo>
                    <a:pt x="227" y="6"/>
                  </a:lnTo>
                  <a:lnTo>
                    <a:pt x="126" y="0"/>
                  </a:lnTo>
                  <a:lnTo>
                    <a:pt x="116" y="11"/>
                  </a:lnTo>
                  <a:lnTo>
                    <a:pt x="136" y="35"/>
                  </a:lnTo>
                  <a:lnTo>
                    <a:pt x="112" y="50"/>
                  </a:lnTo>
                  <a:lnTo>
                    <a:pt x="74" y="35"/>
                  </a:lnTo>
                  <a:lnTo>
                    <a:pt x="35" y="69"/>
                  </a:lnTo>
                  <a:lnTo>
                    <a:pt x="21" y="99"/>
                  </a:lnTo>
                  <a:lnTo>
                    <a:pt x="24" y="172"/>
                  </a:lnTo>
                  <a:lnTo>
                    <a:pt x="43" y="249"/>
                  </a:lnTo>
                  <a:lnTo>
                    <a:pt x="0" y="298"/>
                  </a:lnTo>
                  <a:lnTo>
                    <a:pt x="4" y="305"/>
                  </a:lnTo>
                  <a:lnTo>
                    <a:pt x="43" y="293"/>
                  </a:lnTo>
                  <a:lnTo>
                    <a:pt x="57" y="311"/>
                  </a:lnTo>
                  <a:lnTo>
                    <a:pt x="45" y="366"/>
                  </a:lnTo>
                  <a:lnTo>
                    <a:pt x="67" y="406"/>
                  </a:lnTo>
                  <a:lnTo>
                    <a:pt x="90" y="412"/>
                  </a:lnTo>
                  <a:lnTo>
                    <a:pt x="112" y="382"/>
                  </a:lnTo>
                  <a:lnTo>
                    <a:pt x="122" y="406"/>
                  </a:lnTo>
                  <a:lnTo>
                    <a:pt x="129" y="404"/>
                  </a:lnTo>
                  <a:lnTo>
                    <a:pt x="164" y="370"/>
                  </a:lnTo>
                  <a:lnTo>
                    <a:pt x="172" y="373"/>
                  </a:lnTo>
                  <a:lnTo>
                    <a:pt x="188" y="364"/>
                  </a:lnTo>
                  <a:lnTo>
                    <a:pt x="217" y="373"/>
                  </a:lnTo>
                  <a:lnTo>
                    <a:pt x="217" y="404"/>
                  </a:lnTo>
                  <a:lnTo>
                    <a:pt x="238" y="408"/>
                  </a:lnTo>
                  <a:lnTo>
                    <a:pt x="232" y="438"/>
                  </a:lnTo>
                  <a:lnTo>
                    <a:pt x="212" y="472"/>
                  </a:lnTo>
                  <a:lnTo>
                    <a:pt x="203" y="501"/>
                  </a:lnTo>
                  <a:lnTo>
                    <a:pt x="212" y="501"/>
                  </a:lnTo>
                  <a:lnTo>
                    <a:pt x="236" y="479"/>
                  </a:lnTo>
                  <a:lnTo>
                    <a:pt x="256" y="523"/>
                  </a:lnTo>
                  <a:lnTo>
                    <a:pt x="272" y="512"/>
                  </a:lnTo>
                  <a:lnTo>
                    <a:pt x="289" y="512"/>
                  </a:lnTo>
                  <a:lnTo>
                    <a:pt x="306" y="498"/>
                  </a:lnTo>
                  <a:lnTo>
                    <a:pt x="306" y="472"/>
                  </a:lnTo>
                  <a:lnTo>
                    <a:pt x="315" y="463"/>
                  </a:lnTo>
                  <a:lnTo>
                    <a:pt x="337" y="465"/>
                  </a:lnTo>
                  <a:lnTo>
                    <a:pt x="374" y="483"/>
                  </a:lnTo>
                  <a:lnTo>
                    <a:pt x="380" y="470"/>
                  </a:lnTo>
                  <a:lnTo>
                    <a:pt x="372" y="455"/>
                  </a:lnTo>
                  <a:lnTo>
                    <a:pt x="374" y="443"/>
                  </a:lnTo>
                  <a:lnTo>
                    <a:pt x="398" y="423"/>
                  </a:lnTo>
                  <a:lnTo>
                    <a:pt x="440" y="435"/>
                  </a:lnTo>
                  <a:lnTo>
                    <a:pt x="464" y="419"/>
                  </a:lnTo>
                  <a:lnTo>
                    <a:pt x="456" y="404"/>
                  </a:lnTo>
                  <a:lnTo>
                    <a:pt x="464" y="368"/>
                  </a:lnTo>
                  <a:lnTo>
                    <a:pt x="461" y="315"/>
                  </a:lnTo>
                  <a:lnTo>
                    <a:pt x="446" y="308"/>
                  </a:lnTo>
                  <a:lnTo>
                    <a:pt x="433" y="274"/>
                  </a:lnTo>
                  <a:lnTo>
                    <a:pt x="433" y="243"/>
                  </a:lnTo>
                  <a:lnTo>
                    <a:pt x="427" y="238"/>
                  </a:lnTo>
                  <a:lnTo>
                    <a:pt x="416" y="243"/>
                  </a:lnTo>
                  <a:lnTo>
                    <a:pt x="409" y="236"/>
                  </a:lnTo>
                  <a:lnTo>
                    <a:pt x="413" y="187"/>
                  </a:lnTo>
                  <a:lnTo>
                    <a:pt x="433" y="172"/>
                  </a:lnTo>
                  <a:lnTo>
                    <a:pt x="446" y="146"/>
                  </a:lnTo>
                  <a:lnTo>
                    <a:pt x="444" y="119"/>
                  </a:lnTo>
                  <a:lnTo>
                    <a:pt x="418" y="69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12" name="Freeform 1075"/>
            <p:cNvSpPr/>
            <p:nvPr/>
          </p:nvSpPr>
          <p:spPr bwMode="auto">
            <a:xfrm rot="356891">
              <a:off x="5976673" y="4714860"/>
              <a:ext cx="781355" cy="700005"/>
            </a:xfrm>
            <a:custGeom>
              <a:avLst/>
              <a:gdLst>
                <a:gd name="T0" fmla="*/ 100 w 520"/>
                <a:gd name="T1" fmla="*/ 110 h 459"/>
                <a:gd name="T2" fmla="*/ 91 w 520"/>
                <a:gd name="T3" fmla="*/ 137 h 459"/>
                <a:gd name="T4" fmla="*/ 75 w 520"/>
                <a:gd name="T5" fmla="*/ 143 h 459"/>
                <a:gd name="T6" fmla="*/ 42 w 520"/>
                <a:gd name="T7" fmla="*/ 137 h 459"/>
                <a:gd name="T8" fmla="*/ 35 w 520"/>
                <a:gd name="T9" fmla="*/ 145 h 459"/>
                <a:gd name="T10" fmla="*/ 17 w 520"/>
                <a:gd name="T11" fmla="*/ 138 h 459"/>
                <a:gd name="T12" fmla="*/ 0 w 520"/>
                <a:gd name="T13" fmla="*/ 163 h 459"/>
                <a:gd name="T14" fmla="*/ 8 w 520"/>
                <a:gd name="T15" fmla="*/ 171 h 459"/>
                <a:gd name="T16" fmla="*/ 8 w 520"/>
                <a:gd name="T17" fmla="*/ 187 h 459"/>
                <a:gd name="T18" fmla="*/ 15 w 520"/>
                <a:gd name="T19" fmla="*/ 201 h 459"/>
                <a:gd name="T20" fmla="*/ 49 w 520"/>
                <a:gd name="T21" fmla="*/ 190 h 459"/>
                <a:gd name="T22" fmla="*/ 58 w 520"/>
                <a:gd name="T23" fmla="*/ 200 h 459"/>
                <a:gd name="T24" fmla="*/ 44 w 520"/>
                <a:gd name="T25" fmla="*/ 267 h 459"/>
                <a:gd name="T26" fmla="*/ 64 w 520"/>
                <a:gd name="T27" fmla="*/ 287 h 459"/>
                <a:gd name="T28" fmla="*/ 58 w 520"/>
                <a:gd name="T29" fmla="*/ 327 h 459"/>
                <a:gd name="T30" fmla="*/ 78 w 520"/>
                <a:gd name="T31" fmla="*/ 328 h 459"/>
                <a:gd name="T32" fmla="*/ 98 w 520"/>
                <a:gd name="T33" fmla="*/ 307 h 459"/>
                <a:gd name="T34" fmla="*/ 107 w 520"/>
                <a:gd name="T35" fmla="*/ 313 h 459"/>
                <a:gd name="T36" fmla="*/ 148 w 520"/>
                <a:gd name="T37" fmla="*/ 331 h 459"/>
                <a:gd name="T38" fmla="*/ 157 w 520"/>
                <a:gd name="T39" fmla="*/ 327 h 459"/>
                <a:gd name="T40" fmla="*/ 158 w 520"/>
                <a:gd name="T41" fmla="*/ 311 h 459"/>
                <a:gd name="T42" fmla="*/ 165 w 520"/>
                <a:gd name="T43" fmla="*/ 302 h 459"/>
                <a:gd name="T44" fmla="*/ 223 w 520"/>
                <a:gd name="T45" fmla="*/ 264 h 459"/>
                <a:gd name="T46" fmla="*/ 234 w 520"/>
                <a:gd name="T47" fmla="*/ 277 h 459"/>
                <a:gd name="T48" fmla="*/ 268 w 520"/>
                <a:gd name="T49" fmla="*/ 287 h 459"/>
                <a:gd name="T50" fmla="*/ 288 w 520"/>
                <a:gd name="T51" fmla="*/ 261 h 459"/>
                <a:gd name="T52" fmla="*/ 296 w 520"/>
                <a:gd name="T53" fmla="*/ 267 h 459"/>
                <a:gd name="T54" fmla="*/ 311 w 520"/>
                <a:gd name="T55" fmla="*/ 267 h 459"/>
                <a:gd name="T56" fmla="*/ 311 w 520"/>
                <a:gd name="T57" fmla="*/ 259 h 459"/>
                <a:gd name="T58" fmla="*/ 329 w 520"/>
                <a:gd name="T59" fmla="*/ 252 h 459"/>
                <a:gd name="T60" fmla="*/ 329 w 520"/>
                <a:gd name="T61" fmla="*/ 246 h 459"/>
                <a:gd name="T62" fmla="*/ 336 w 520"/>
                <a:gd name="T63" fmla="*/ 238 h 459"/>
                <a:gd name="T64" fmla="*/ 341 w 520"/>
                <a:gd name="T65" fmla="*/ 240 h 459"/>
                <a:gd name="T66" fmla="*/ 359 w 520"/>
                <a:gd name="T67" fmla="*/ 221 h 459"/>
                <a:gd name="T68" fmla="*/ 344 w 520"/>
                <a:gd name="T69" fmla="*/ 192 h 459"/>
                <a:gd name="T70" fmla="*/ 351 w 520"/>
                <a:gd name="T71" fmla="*/ 152 h 459"/>
                <a:gd name="T72" fmla="*/ 342 w 520"/>
                <a:gd name="T73" fmla="*/ 138 h 459"/>
                <a:gd name="T74" fmla="*/ 315 w 520"/>
                <a:gd name="T75" fmla="*/ 147 h 459"/>
                <a:gd name="T76" fmla="*/ 312 w 520"/>
                <a:gd name="T77" fmla="*/ 143 h 459"/>
                <a:gd name="T78" fmla="*/ 342 w 520"/>
                <a:gd name="T79" fmla="*/ 107 h 459"/>
                <a:gd name="T80" fmla="*/ 329 w 520"/>
                <a:gd name="T81" fmla="*/ 51 h 459"/>
                <a:gd name="T82" fmla="*/ 309 w 520"/>
                <a:gd name="T83" fmla="*/ 67 h 459"/>
                <a:gd name="T84" fmla="*/ 291 w 520"/>
                <a:gd name="T85" fmla="*/ 48 h 459"/>
                <a:gd name="T86" fmla="*/ 274 w 520"/>
                <a:gd name="T87" fmla="*/ 24 h 459"/>
                <a:gd name="T88" fmla="*/ 273 w 520"/>
                <a:gd name="T89" fmla="*/ 10 h 459"/>
                <a:gd name="T90" fmla="*/ 261 w 520"/>
                <a:gd name="T91" fmla="*/ 6 h 459"/>
                <a:gd name="T92" fmla="*/ 248 w 520"/>
                <a:gd name="T93" fmla="*/ 12 h 459"/>
                <a:gd name="T94" fmla="*/ 225 w 520"/>
                <a:gd name="T95" fmla="*/ 0 h 459"/>
                <a:gd name="T96" fmla="*/ 213 w 520"/>
                <a:gd name="T97" fmla="*/ 28 h 459"/>
                <a:gd name="T98" fmla="*/ 195 w 520"/>
                <a:gd name="T99" fmla="*/ 29 h 459"/>
                <a:gd name="T100" fmla="*/ 180 w 520"/>
                <a:gd name="T101" fmla="*/ 51 h 459"/>
                <a:gd name="T102" fmla="*/ 172 w 520"/>
                <a:gd name="T103" fmla="*/ 46 h 459"/>
                <a:gd name="T104" fmla="*/ 158 w 520"/>
                <a:gd name="T105" fmla="*/ 51 h 459"/>
                <a:gd name="T106" fmla="*/ 136 w 520"/>
                <a:gd name="T107" fmla="*/ 39 h 459"/>
                <a:gd name="T108" fmla="*/ 119 w 520"/>
                <a:gd name="T109" fmla="*/ 59 h 459"/>
                <a:gd name="T110" fmla="*/ 119 w 520"/>
                <a:gd name="T111" fmla="*/ 68 h 459"/>
                <a:gd name="T112" fmla="*/ 152 w 520"/>
                <a:gd name="T113" fmla="*/ 89 h 459"/>
                <a:gd name="T114" fmla="*/ 160 w 520"/>
                <a:gd name="T115" fmla="*/ 102 h 459"/>
                <a:gd name="T116" fmla="*/ 136 w 520"/>
                <a:gd name="T117" fmla="*/ 111 h 459"/>
                <a:gd name="T118" fmla="*/ 100 w 520"/>
                <a:gd name="T119" fmla="*/ 110 h 459"/>
                <a:gd name="T120" fmla="*/ 100 w 520"/>
                <a:gd name="T121" fmla="*/ 110 h 459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w 520"/>
                <a:gd name="T184" fmla="*/ 0 h 459"/>
                <a:gd name="T185" fmla="*/ 520 w 520"/>
                <a:gd name="T186" fmla="*/ 459 h 459"/>
              </a:gdLst>
              <a:ahLst/>
              <a:cxnLst>
                <a:cxn ang="T122">
                  <a:pos x="T0" y="T1"/>
                </a:cxn>
                <a:cxn ang="T123">
                  <a:pos x="T2" y="T3"/>
                </a:cxn>
                <a:cxn ang="T124">
                  <a:pos x="T4" y="T5"/>
                </a:cxn>
                <a:cxn ang="T125">
                  <a:pos x="T6" y="T7"/>
                </a:cxn>
                <a:cxn ang="T126">
                  <a:pos x="T8" y="T9"/>
                </a:cxn>
                <a:cxn ang="T127">
                  <a:pos x="T10" y="T11"/>
                </a:cxn>
                <a:cxn ang="T128">
                  <a:pos x="T12" y="T13"/>
                </a:cxn>
                <a:cxn ang="T129">
                  <a:pos x="T14" y="T15"/>
                </a:cxn>
                <a:cxn ang="T130">
                  <a:pos x="T16" y="T17"/>
                </a:cxn>
                <a:cxn ang="T131">
                  <a:pos x="T18" y="T19"/>
                </a:cxn>
                <a:cxn ang="T132">
                  <a:pos x="T20" y="T21"/>
                </a:cxn>
                <a:cxn ang="T133">
                  <a:pos x="T22" y="T23"/>
                </a:cxn>
                <a:cxn ang="T134">
                  <a:pos x="T24" y="T25"/>
                </a:cxn>
                <a:cxn ang="T135">
                  <a:pos x="T26" y="T27"/>
                </a:cxn>
                <a:cxn ang="T136">
                  <a:pos x="T28" y="T29"/>
                </a:cxn>
                <a:cxn ang="T137">
                  <a:pos x="T30" y="T31"/>
                </a:cxn>
                <a:cxn ang="T138">
                  <a:pos x="T32" y="T33"/>
                </a:cxn>
                <a:cxn ang="T139">
                  <a:pos x="T34" y="T35"/>
                </a:cxn>
                <a:cxn ang="T140">
                  <a:pos x="T36" y="T37"/>
                </a:cxn>
                <a:cxn ang="T141">
                  <a:pos x="T38" y="T39"/>
                </a:cxn>
                <a:cxn ang="T142">
                  <a:pos x="T40" y="T41"/>
                </a:cxn>
                <a:cxn ang="T143">
                  <a:pos x="T42" y="T43"/>
                </a:cxn>
                <a:cxn ang="T144">
                  <a:pos x="T44" y="T45"/>
                </a:cxn>
                <a:cxn ang="T145">
                  <a:pos x="T46" y="T47"/>
                </a:cxn>
                <a:cxn ang="T146">
                  <a:pos x="T48" y="T49"/>
                </a:cxn>
                <a:cxn ang="T147">
                  <a:pos x="T50" y="T51"/>
                </a:cxn>
                <a:cxn ang="T148">
                  <a:pos x="T52" y="T53"/>
                </a:cxn>
                <a:cxn ang="T149">
                  <a:pos x="T54" y="T55"/>
                </a:cxn>
                <a:cxn ang="T150">
                  <a:pos x="T56" y="T57"/>
                </a:cxn>
                <a:cxn ang="T151">
                  <a:pos x="T58" y="T59"/>
                </a:cxn>
                <a:cxn ang="T152">
                  <a:pos x="T60" y="T61"/>
                </a:cxn>
                <a:cxn ang="T153">
                  <a:pos x="T62" y="T63"/>
                </a:cxn>
                <a:cxn ang="T154">
                  <a:pos x="T64" y="T65"/>
                </a:cxn>
                <a:cxn ang="T155">
                  <a:pos x="T66" y="T67"/>
                </a:cxn>
                <a:cxn ang="T156">
                  <a:pos x="T68" y="T69"/>
                </a:cxn>
                <a:cxn ang="T157">
                  <a:pos x="T70" y="T71"/>
                </a:cxn>
                <a:cxn ang="T158">
                  <a:pos x="T72" y="T73"/>
                </a:cxn>
                <a:cxn ang="T159">
                  <a:pos x="T74" y="T75"/>
                </a:cxn>
                <a:cxn ang="T160">
                  <a:pos x="T76" y="T77"/>
                </a:cxn>
                <a:cxn ang="T161">
                  <a:pos x="T78" y="T79"/>
                </a:cxn>
                <a:cxn ang="T162">
                  <a:pos x="T80" y="T81"/>
                </a:cxn>
                <a:cxn ang="T163">
                  <a:pos x="T82" y="T83"/>
                </a:cxn>
                <a:cxn ang="T164">
                  <a:pos x="T84" y="T85"/>
                </a:cxn>
                <a:cxn ang="T165">
                  <a:pos x="T86" y="T87"/>
                </a:cxn>
                <a:cxn ang="T166">
                  <a:pos x="T88" y="T89"/>
                </a:cxn>
                <a:cxn ang="T167">
                  <a:pos x="T90" y="T91"/>
                </a:cxn>
                <a:cxn ang="T168">
                  <a:pos x="T92" y="T93"/>
                </a:cxn>
                <a:cxn ang="T169">
                  <a:pos x="T94" y="T95"/>
                </a:cxn>
                <a:cxn ang="T170">
                  <a:pos x="T96" y="T97"/>
                </a:cxn>
                <a:cxn ang="T171">
                  <a:pos x="T98" y="T99"/>
                </a:cxn>
                <a:cxn ang="T172">
                  <a:pos x="T100" y="T101"/>
                </a:cxn>
                <a:cxn ang="T173">
                  <a:pos x="T102" y="T103"/>
                </a:cxn>
                <a:cxn ang="T174">
                  <a:pos x="T104" y="T105"/>
                </a:cxn>
                <a:cxn ang="T175">
                  <a:pos x="T106" y="T107"/>
                </a:cxn>
                <a:cxn ang="T176">
                  <a:pos x="T108" y="T109"/>
                </a:cxn>
                <a:cxn ang="T177">
                  <a:pos x="T110" y="T111"/>
                </a:cxn>
                <a:cxn ang="T178">
                  <a:pos x="T112" y="T113"/>
                </a:cxn>
                <a:cxn ang="T179">
                  <a:pos x="T114" y="T115"/>
                </a:cxn>
                <a:cxn ang="T180">
                  <a:pos x="T116" y="T117"/>
                </a:cxn>
                <a:cxn ang="T181">
                  <a:pos x="T118" y="T119"/>
                </a:cxn>
                <a:cxn ang="T182">
                  <a:pos x="T120" y="T121"/>
                </a:cxn>
              </a:cxnLst>
              <a:rect l="T183" t="T184" r="T185" b="T186"/>
              <a:pathLst>
                <a:path w="520" h="459">
                  <a:moveTo>
                    <a:pt x="145" y="153"/>
                  </a:moveTo>
                  <a:lnTo>
                    <a:pt x="131" y="190"/>
                  </a:lnTo>
                  <a:lnTo>
                    <a:pt x="109" y="197"/>
                  </a:lnTo>
                  <a:lnTo>
                    <a:pt x="61" y="190"/>
                  </a:lnTo>
                  <a:lnTo>
                    <a:pt x="50" y="201"/>
                  </a:lnTo>
                  <a:lnTo>
                    <a:pt x="24" y="192"/>
                  </a:lnTo>
                  <a:lnTo>
                    <a:pt x="0" y="226"/>
                  </a:lnTo>
                  <a:lnTo>
                    <a:pt x="11" y="236"/>
                  </a:lnTo>
                  <a:lnTo>
                    <a:pt x="11" y="258"/>
                  </a:lnTo>
                  <a:lnTo>
                    <a:pt x="21" y="279"/>
                  </a:lnTo>
                  <a:lnTo>
                    <a:pt x="70" y="263"/>
                  </a:lnTo>
                  <a:lnTo>
                    <a:pt x="85" y="276"/>
                  </a:lnTo>
                  <a:lnTo>
                    <a:pt x="64" y="369"/>
                  </a:lnTo>
                  <a:lnTo>
                    <a:pt x="92" y="398"/>
                  </a:lnTo>
                  <a:lnTo>
                    <a:pt x="83" y="451"/>
                  </a:lnTo>
                  <a:lnTo>
                    <a:pt x="112" y="453"/>
                  </a:lnTo>
                  <a:lnTo>
                    <a:pt x="142" y="424"/>
                  </a:lnTo>
                  <a:lnTo>
                    <a:pt x="155" y="433"/>
                  </a:lnTo>
                  <a:lnTo>
                    <a:pt x="214" y="458"/>
                  </a:lnTo>
                  <a:lnTo>
                    <a:pt x="226" y="451"/>
                  </a:lnTo>
                  <a:lnTo>
                    <a:pt x="228" y="431"/>
                  </a:lnTo>
                  <a:lnTo>
                    <a:pt x="238" y="419"/>
                  </a:lnTo>
                  <a:lnTo>
                    <a:pt x="322" y="364"/>
                  </a:lnTo>
                  <a:lnTo>
                    <a:pt x="337" y="383"/>
                  </a:lnTo>
                  <a:lnTo>
                    <a:pt x="387" y="398"/>
                  </a:lnTo>
                  <a:lnTo>
                    <a:pt x="416" y="361"/>
                  </a:lnTo>
                  <a:lnTo>
                    <a:pt x="429" y="369"/>
                  </a:lnTo>
                  <a:lnTo>
                    <a:pt x="449" y="369"/>
                  </a:lnTo>
                  <a:lnTo>
                    <a:pt x="449" y="358"/>
                  </a:lnTo>
                  <a:lnTo>
                    <a:pt x="475" y="349"/>
                  </a:lnTo>
                  <a:lnTo>
                    <a:pt x="475" y="340"/>
                  </a:lnTo>
                  <a:lnTo>
                    <a:pt x="486" y="329"/>
                  </a:lnTo>
                  <a:lnTo>
                    <a:pt x="492" y="332"/>
                  </a:lnTo>
                  <a:lnTo>
                    <a:pt x="519" y="305"/>
                  </a:lnTo>
                  <a:lnTo>
                    <a:pt x="497" y="265"/>
                  </a:lnTo>
                  <a:lnTo>
                    <a:pt x="508" y="209"/>
                  </a:lnTo>
                  <a:lnTo>
                    <a:pt x="494" y="192"/>
                  </a:lnTo>
                  <a:lnTo>
                    <a:pt x="456" y="204"/>
                  </a:lnTo>
                  <a:lnTo>
                    <a:pt x="451" y="197"/>
                  </a:lnTo>
                  <a:lnTo>
                    <a:pt x="494" y="148"/>
                  </a:lnTo>
                  <a:lnTo>
                    <a:pt x="475" y="71"/>
                  </a:lnTo>
                  <a:lnTo>
                    <a:pt x="446" y="93"/>
                  </a:lnTo>
                  <a:lnTo>
                    <a:pt x="420" y="66"/>
                  </a:lnTo>
                  <a:lnTo>
                    <a:pt x="396" y="33"/>
                  </a:lnTo>
                  <a:lnTo>
                    <a:pt x="394" y="13"/>
                  </a:lnTo>
                  <a:lnTo>
                    <a:pt x="377" y="9"/>
                  </a:lnTo>
                  <a:lnTo>
                    <a:pt x="357" y="16"/>
                  </a:lnTo>
                  <a:lnTo>
                    <a:pt x="324" y="0"/>
                  </a:lnTo>
                  <a:lnTo>
                    <a:pt x="308" y="38"/>
                  </a:lnTo>
                  <a:lnTo>
                    <a:pt x="281" y="40"/>
                  </a:lnTo>
                  <a:lnTo>
                    <a:pt x="260" y="71"/>
                  </a:lnTo>
                  <a:lnTo>
                    <a:pt x="248" y="64"/>
                  </a:lnTo>
                  <a:lnTo>
                    <a:pt x="228" y="71"/>
                  </a:lnTo>
                  <a:lnTo>
                    <a:pt x="197" y="53"/>
                  </a:lnTo>
                  <a:lnTo>
                    <a:pt x="173" y="81"/>
                  </a:lnTo>
                  <a:lnTo>
                    <a:pt x="173" y="95"/>
                  </a:lnTo>
                  <a:lnTo>
                    <a:pt x="221" y="122"/>
                  </a:lnTo>
                  <a:lnTo>
                    <a:pt x="232" y="141"/>
                  </a:lnTo>
                  <a:lnTo>
                    <a:pt x="197" y="154"/>
                  </a:lnTo>
                  <a:lnTo>
                    <a:pt x="145" y="153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13" name="Freeform 1076"/>
            <p:cNvSpPr/>
            <p:nvPr/>
          </p:nvSpPr>
          <p:spPr bwMode="auto">
            <a:xfrm rot="356891">
              <a:off x="7850676" y="4416444"/>
              <a:ext cx="492593" cy="582772"/>
            </a:xfrm>
            <a:custGeom>
              <a:avLst/>
              <a:gdLst>
                <a:gd name="T0" fmla="*/ 164 w 327"/>
                <a:gd name="T1" fmla="*/ 264 h 381"/>
                <a:gd name="T2" fmla="*/ 129 w 327"/>
                <a:gd name="T3" fmla="*/ 277 h 381"/>
                <a:gd name="T4" fmla="*/ 109 w 327"/>
                <a:gd name="T5" fmla="*/ 256 h 381"/>
                <a:gd name="T6" fmla="*/ 97 w 327"/>
                <a:gd name="T7" fmla="*/ 274 h 381"/>
                <a:gd name="T8" fmla="*/ 74 w 327"/>
                <a:gd name="T9" fmla="*/ 274 h 381"/>
                <a:gd name="T10" fmla="*/ 65 w 327"/>
                <a:gd name="T11" fmla="*/ 254 h 381"/>
                <a:gd name="T12" fmla="*/ 54 w 327"/>
                <a:gd name="T13" fmla="*/ 224 h 381"/>
                <a:gd name="T14" fmla="*/ 35 w 327"/>
                <a:gd name="T15" fmla="*/ 223 h 381"/>
                <a:gd name="T16" fmla="*/ 13 w 327"/>
                <a:gd name="T17" fmla="*/ 180 h 381"/>
                <a:gd name="T18" fmla="*/ 0 w 327"/>
                <a:gd name="T19" fmla="*/ 158 h 381"/>
                <a:gd name="T20" fmla="*/ 10 w 327"/>
                <a:gd name="T21" fmla="*/ 149 h 381"/>
                <a:gd name="T22" fmla="*/ 13 w 327"/>
                <a:gd name="T23" fmla="*/ 145 h 381"/>
                <a:gd name="T24" fmla="*/ 36 w 327"/>
                <a:gd name="T25" fmla="*/ 111 h 381"/>
                <a:gd name="T26" fmla="*/ 35 w 327"/>
                <a:gd name="T27" fmla="*/ 85 h 381"/>
                <a:gd name="T28" fmla="*/ 42 w 327"/>
                <a:gd name="T29" fmla="*/ 72 h 381"/>
                <a:gd name="T30" fmla="*/ 59 w 327"/>
                <a:gd name="T31" fmla="*/ 69 h 381"/>
                <a:gd name="T32" fmla="*/ 65 w 327"/>
                <a:gd name="T33" fmla="*/ 61 h 381"/>
                <a:gd name="T34" fmla="*/ 59 w 327"/>
                <a:gd name="T35" fmla="*/ 48 h 381"/>
                <a:gd name="T36" fmla="*/ 68 w 327"/>
                <a:gd name="T37" fmla="*/ 35 h 381"/>
                <a:gd name="T38" fmla="*/ 68 w 327"/>
                <a:gd name="T39" fmla="*/ 10 h 381"/>
                <a:gd name="T40" fmla="*/ 80 w 327"/>
                <a:gd name="T41" fmla="*/ 4 h 381"/>
                <a:gd name="T42" fmla="*/ 101 w 327"/>
                <a:gd name="T43" fmla="*/ 15 h 381"/>
                <a:gd name="T44" fmla="*/ 129 w 327"/>
                <a:gd name="T45" fmla="*/ 21 h 381"/>
                <a:gd name="T46" fmla="*/ 146 w 327"/>
                <a:gd name="T47" fmla="*/ 0 h 381"/>
                <a:gd name="T48" fmla="*/ 168 w 327"/>
                <a:gd name="T49" fmla="*/ 18 h 381"/>
                <a:gd name="T50" fmla="*/ 158 w 327"/>
                <a:gd name="T51" fmla="*/ 26 h 381"/>
                <a:gd name="T52" fmla="*/ 146 w 327"/>
                <a:gd name="T53" fmla="*/ 43 h 381"/>
                <a:gd name="T54" fmla="*/ 129 w 327"/>
                <a:gd name="T55" fmla="*/ 48 h 381"/>
                <a:gd name="T56" fmla="*/ 123 w 327"/>
                <a:gd name="T57" fmla="*/ 53 h 381"/>
                <a:gd name="T58" fmla="*/ 140 w 327"/>
                <a:gd name="T59" fmla="*/ 62 h 381"/>
                <a:gd name="T60" fmla="*/ 170 w 327"/>
                <a:gd name="T61" fmla="*/ 48 h 381"/>
                <a:gd name="T62" fmla="*/ 221 w 327"/>
                <a:gd name="T63" fmla="*/ 70 h 381"/>
                <a:gd name="T64" fmla="*/ 227 w 327"/>
                <a:gd name="T65" fmla="*/ 115 h 381"/>
                <a:gd name="T66" fmla="*/ 206 w 327"/>
                <a:gd name="T67" fmla="*/ 115 h 381"/>
                <a:gd name="T68" fmla="*/ 204 w 327"/>
                <a:gd name="T69" fmla="*/ 129 h 381"/>
                <a:gd name="T70" fmla="*/ 215 w 327"/>
                <a:gd name="T71" fmla="*/ 148 h 381"/>
                <a:gd name="T72" fmla="*/ 206 w 327"/>
                <a:gd name="T73" fmla="*/ 158 h 381"/>
                <a:gd name="T74" fmla="*/ 217 w 327"/>
                <a:gd name="T75" fmla="*/ 176 h 381"/>
                <a:gd name="T76" fmla="*/ 200 w 327"/>
                <a:gd name="T77" fmla="*/ 198 h 381"/>
                <a:gd name="T78" fmla="*/ 192 w 327"/>
                <a:gd name="T79" fmla="*/ 187 h 381"/>
                <a:gd name="T80" fmla="*/ 168 w 327"/>
                <a:gd name="T81" fmla="*/ 254 h 381"/>
                <a:gd name="T82" fmla="*/ 164 w 327"/>
                <a:gd name="T83" fmla="*/ 264 h 381"/>
                <a:gd name="T84" fmla="*/ 164 w 327"/>
                <a:gd name="T85" fmla="*/ 264 h 381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w 327"/>
                <a:gd name="T130" fmla="*/ 0 h 381"/>
                <a:gd name="T131" fmla="*/ 327 w 327"/>
                <a:gd name="T132" fmla="*/ 381 h 381"/>
              </a:gdLst>
              <a:ahLst/>
              <a:cxnLst>
                <a:cxn ang="T86">
                  <a:pos x="T0" y="T1"/>
                </a:cxn>
                <a:cxn ang="T87">
                  <a:pos x="T2" y="T3"/>
                </a:cxn>
                <a:cxn ang="T88">
                  <a:pos x="T4" y="T5"/>
                </a:cxn>
                <a:cxn ang="T89">
                  <a:pos x="T6" y="T7"/>
                </a:cxn>
                <a:cxn ang="T90">
                  <a:pos x="T8" y="T9"/>
                </a:cxn>
                <a:cxn ang="T91">
                  <a:pos x="T10" y="T11"/>
                </a:cxn>
                <a:cxn ang="T92">
                  <a:pos x="T12" y="T13"/>
                </a:cxn>
                <a:cxn ang="T93">
                  <a:pos x="T14" y="T15"/>
                </a:cxn>
                <a:cxn ang="T94">
                  <a:pos x="T16" y="T17"/>
                </a:cxn>
                <a:cxn ang="T95">
                  <a:pos x="T18" y="T19"/>
                </a:cxn>
                <a:cxn ang="T96">
                  <a:pos x="T20" y="T21"/>
                </a:cxn>
                <a:cxn ang="T97">
                  <a:pos x="T22" y="T23"/>
                </a:cxn>
                <a:cxn ang="T98">
                  <a:pos x="T24" y="T25"/>
                </a:cxn>
                <a:cxn ang="T99">
                  <a:pos x="T26" y="T27"/>
                </a:cxn>
                <a:cxn ang="T100">
                  <a:pos x="T28" y="T29"/>
                </a:cxn>
                <a:cxn ang="T101">
                  <a:pos x="T30" y="T31"/>
                </a:cxn>
                <a:cxn ang="T102">
                  <a:pos x="T32" y="T33"/>
                </a:cxn>
                <a:cxn ang="T103">
                  <a:pos x="T34" y="T35"/>
                </a:cxn>
                <a:cxn ang="T104">
                  <a:pos x="T36" y="T37"/>
                </a:cxn>
                <a:cxn ang="T105">
                  <a:pos x="T38" y="T39"/>
                </a:cxn>
                <a:cxn ang="T106">
                  <a:pos x="T40" y="T41"/>
                </a:cxn>
                <a:cxn ang="T107">
                  <a:pos x="T42" y="T43"/>
                </a:cxn>
                <a:cxn ang="T108">
                  <a:pos x="T44" y="T45"/>
                </a:cxn>
                <a:cxn ang="T109">
                  <a:pos x="T46" y="T47"/>
                </a:cxn>
                <a:cxn ang="T110">
                  <a:pos x="T48" y="T49"/>
                </a:cxn>
                <a:cxn ang="T111">
                  <a:pos x="T50" y="T51"/>
                </a:cxn>
                <a:cxn ang="T112">
                  <a:pos x="T52" y="T53"/>
                </a:cxn>
                <a:cxn ang="T113">
                  <a:pos x="T54" y="T55"/>
                </a:cxn>
                <a:cxn ang="T114">
                  <a:pos x="T56" y="T57"/>
                </a:cxn>
                <a:cxn ang="T115">
                  <a:pos x="T58" y="T59"/>
                </a:cxn>
                <a:cxn ang="T116">
                  <a:pos x="T60" y="T61"/>
                </a:cxn>
                <a:cxn ang="T117">
                  <a:pos x="T62" y="T63"/>
                </a:cxn>
                <a:cxn ang="T118">
                  <a:pos x="T64" y="T65"/>
                </a:cxn>
                <a:cxn ang="T119">
                  <a:pos x="T66" y="T67"/>
                </a:cxn>
                <a:cxn ang="T120">
                  <a:pos x="T68" y="T69"/>
                </a:cxn>
                <a:cxn ang="T121">
                  <a:pos x="T70" y="T71"/>
                </a:cxn>
                <a:cxn ang="T122">
                  <a:pos x="T72" y="T73"/>
                </a:cxn>
                <a:cxn ang="T123">
                  <a:pos x="T74" y="T75"/>
                </a:cxn>
                <a:cxn ang="T124">
                  <a:pos x="T76" y="T77"/>
                </a:cxn>
                <a:cxn ang="T125">
                  <a:pos x="T78" y="T79"/>
                </a:cxn>
                <a:cxn ang="T126">
                  <a:pos x="T80" y="T81"/>
                </a:cxn>
                <a:cxn ang="T127">
                  <a:pos x="T82" y="T83"/>
                </a:cxn>
                <a:cxn ang="T128">
                  <a:pos x="T84" y="T85"/>
                </a:cxn>
              </a:cxnLst>
              <a:rect l="T129" t="T130" r="T131" b="T132"/>
              <a:pathLst>
                <a:path w="327" h="381">
                  <a:moveTo>
                    <a:pt x="236" y="361"/>
                  </a:moveTo>
                  <a:lnTo>
                    <a:pt x="186" y="380"/>
                  </a:lnTo>
                  <a:lnTo>
                    <a:pt x="157" y="351"/>
                  </a:lnTo>
                  <a:lnTo>
                    <a:pt x="139" y="375"/>
                  </a:lnTo>
                  <a:lnTo>
                    <a:pt x="107" y="375"/>
                  </a:lnTo>
                  <a:lnTo>
                    <a:pt x="93" y="348"/>
                  </a:lnTo>
                  <a:lnTo>
                    <a:pt x="78" y="308"/>
                  </a:lnTo>
                  <a:lnTo>
                    <a:pt x="50" y="305"/>
                  </a:lnTo>
                  <a:lnTo>
                    <a:pt x="19" y="247"/>
                  </a:lnTo>
                  <a:lnTo>
                    <a:pt x="0" y="218"/>
                  </a:lnTo>
                  <a:lnTo>
                    <a:pt x="14" y="204"/>
                  </a:lnTo>
                  <a:lnTo>
                    <a:pt x="19" y="199"/>
                  </a:lnTo>
                  <a:lnTo>
                    <a:pt x="52" y="152"/>
                  </a:lnTo>
                  <a:lnTo>
                    <a:pt x="50" y="115"/>
                  </a:lnTo>
                  <a:lnTo>
                    <a:pt x="60" y="99"/>
                  </a:lnTo>
                  <a:lnTo>
                    <a:pt x="86" y="95"/>
                  </a:lnTo>
                  <a:lnTo>
                    <a:pt x="93" y="84"/>
                  </a:lnTo>
                  <a:lnTo>
                    <a:pt x="84" y="66"/>
                  </a:lnTo>
                  <a:lnTo>
                    <a:pt x="98" y="48"/>
                  </a:lnTo>
                  <a:lnTo>
                    <a:pt x="98" y="13"/>
                  </a:lnTo>
                  <a:lnTo>
                    <a:pt x="115" y="4"/>
                  </a:lnTo>
                  <a:lnTo>
                    <a:pt x="146" y="21"/>
                  </a:lnTo>
                  <a:lnTo>
                    <a:pt x="184" y="28"/>
                  </a:lnTo>
                  <a:lnTo>
                    <a:pt x="210" y="0"/>
                  </a:lnTo>
                  <a:lnTo>
                    <a:pt x="240" y="24"/>
                  </a:lnTo>
                  <a:lnTo>
                    <a:pt x="227" y="35"/>
                  </a:lnTo>
                  <a:lnTo>
                    <a:pt x="210" y="59"/>
                  </a:lnTo>
                  <a:lnTo>
                    <a:pt x="186" y="66"/>
                  </a:lnTo>
                  <a:lnTo>
                    <a:pt x="177" y="72"/>
                  </a:lnTo>
                  <a:lnTo>
                    <a:pt x="201" y="86"/>
                  </a:lnTo>
                  <a:lnTo>
                    <a:pt x="244" y="66"/>
                  </a:lnTo>
                  <a:lnTo>
                    <a:pt x="317" y="97"/>
                  </a:lnTo>
                  <a:lnTo>
                    <a:pt x="326" y="158"/>
                  </a:lnTo>
                  <a:lnTo>
                    <a:pt x="295" y="158"/>
                  </a:lnTo>
                  <a:lnTo>
                    <a:pt x="292" y="177"/>
                  </a:lnTo>
                  <a:lnTo>
                    <a:pt x="308" y="202"/>
                  </a:lnTo>
                  <a:lnTo>
                    <a:pt x="295" y="218"/>
                  </a:lnTo>
                  <a:lnTo>
                    <a:pt x="311" y="242"/>
                  </a:lnTo>
                  <a:lnTo>
                    <a:pt x="287" y="271"/>
                  </a:lnTo>
                  <a:lnTo>
                    <a:pt x="275" y="257"/>
                  </a:lnTo>
                  <a:lnTo>
                    <a:pt x="240" y="348"/>
                  </a:lnTo>
                  <a:lnTo>
                    <a:pt x="236" y="361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14" name="Freeform 1077"/>
            <p:cNvSpPr/>
            <p:nvPr/>
          </p:nvSpPr>
          <p:spPr bwMode="auto">
            <a:xfrm rot="356891">
              <a:off x="7425225" y="3948355"/>
              <a:ext cx="613193" cy="742482"/>
            </a:xfrm>
            <a:custGeom>
              <a:avLst/>
              <a:gdLst>
                <a:gd name="T0" fmla="*/ 68 w 406"/>
                <a:gd name="T1" fmla="*/ 0 h 488"/>
                <a:gd name="T2" fmla="*/ 116 w 406"/>
                <a:gd name="T3" fmla="*/ 30 h 488"/>
                <a:gd name="T4" fmla="*/ 155 w 406"/>
                <a:gd name="T5" fmla="*/ 47 h 488"/>
                <a:gd name="T6" fmla="*/ 174 w 406"/>
                <a:gd name="T7" fmla="*/ 50 h 488"/>
                <a:gd name="T8" fmla="*/ 183 w 406"/>
                <a:gd name="T9" fmla="*/ 93 h 488"/>
                <a:gd name="T10" fmla="*/ 213 w 406"/>
                <a:gd name="T11" fmla="*/ 111 h 488"/>
                <a:gd name="T12" fmla="*/ 237 w 406"/>
                <a:gd name="T13" fmla="*/ 96 h 488"/>
                <a:gd name="T14" fmla="*/ 245 w 406"/>
                <a:gd name="T15" fmla="*/ 120 h 488"/>
                <a:gd name="T16" fmla="*/ 217 w 406"/>
                <a:gd name="T17" fmla="*/ 135 h 488"/>
                <a:gd name="T18" fmla="*/ 205 w 406"/>
                <a:gd name="T19" fmla="*/ 159 h 488"/>
                <a:gd name="T20" fmla="*/ 237 w 406"/>
                <a:gd name="T21" fmla="*/ 188 h 488"/>
                <a:gd name="T22" fmla="*/ 285 w 406"/>
                <a:gd name="T23" fmla="*/ 211 h 488"/>
                <a:gd name="T24" fmla="*/ 275 w 406"/>
                <a:gd name="T25" fmla="*/ 250 h 488"/>
                <a:gd name="T26" fmla="*/ 276 w 406"/>
                <a:gd name="T27" fmla="*/ 271 h 488"/>
                <a:gd name="T28" fmla="*/ 251 w 406"/>
                <a:gd name="T29" fmla="*/ 286 h 488"/>
                <a:gd name="T30" fmla="*/ 229 w 406"/>
                <a:gd name="T31" fmla="*/ 346 h 488"/>
                <a:gd name="T32" fmla="*/ 213 w 406"/>
                <a:gd name="T33" fmla="*/ 337 h 488"/>
                <a:gd name="T34" fmla="*/ 165 w 406"/>
                <a:gd name="T35" fmla="*/ 321 h 488"/>
                <a:gd name="T36" fmla="*/ 130 w 406"/>
                <a:gd name="T37" fmla="*/ 343 h 488"/>
                <a:gd name="T38" fmla="*/ 140 w 406"/>
                <a:gd name="T39" fmla="*/ 316 h 488"/>
                <a:gd name="T40" fmla="*/ 99 w 406"/>
                <a:gd name="T41" fmla="*/ 330 h 488"/>
                <a:gd name="T42" fmla="*/ 79 w 406"/>
                <a:gd name="T43" fmla="*/ 256 h 488"/>
                <a:gd name="T44" fmla="*/ 60 w 406"/>
                <a:gd name="T45" fmla="*/ 244 h 488"/>
                <a:gd name="T46" fmla="*/ 46 w 406"/>
                <a:gd name="T47" fmla="*/ 207 h 488"/>
                <a:gd name="T48" fmla="*/ 64 w 406"/>
                <a:gd name="T49" fmla="*/ 182 h 488"/>
                <a:gd name="T50" fmla="*/ 53 w 406"/>
                <a:gd name="T51" fmla="*/ 147 h 488"/>
                <a:gd name="T52" fmla="*/ 17 w 406"/>
                <a:gd name="T53" fmla="*/ 143 h 488"/>
                <a:gd name="T54" fmla="*/ 17 w 406"/>
                <a:gd name="T55" fmla="*/ 108 h 488"/>
                <a:gd name="T56" fmla="*/ 32 w 406"/>
                <a:gd name="T57" fmla="*/ 80 h 488"/>
                <a:gd name="T58" fmla="*/ 37 w 406"/>
                <a:gd name="T59" fmla="*/ 42 h 488"/>
                <a:gd name="T60" fmla="*/ 60 w 406"/>
                <a:gd name="T61" fmla="*/ 65 h 488"/>
                <a:gd name="T62" fmla="*/ 85 w 406"/>
                <a:gd name="T63" fmla="*/ 45 h 488"/>
                <a:gd name="T64" fmla="*/ 60 w 406"/>
                <a:gd name="T65" fmla="*/ 17 h 488"/>
                <a:gd name="T66" fmla="*/ 56 w 406"/>
                <a:gd name="T67" fmla="*/ 4 h 488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406"/>
                <a:gd name="T103" fmla="*/ 0 h 488"/>
                <a:gd name="T104" fmla="*/ 406 w 406"/>
                <a:gd name="T105" fmla="*/ 488 h 488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406" h="488">
                  <a:moveTo>
                    <a:pt x="80" y="4"/>
                  </a:moveTo>
                  <a:lnTo>
                    <a:pt x="96" y="0"/>
                  </a:lnTo>
                  <a:lnTo>
                    <a:pt x="144" y="19"/>
                  </a:lnTo>
                  <a:lnTo>
                    <a:pt x="165" y="41"/>
                  </a:lnTo>
                  <a:lnTo>
                    <a:pt x="205" y="52"/>
                  </a:lnTo>
                  <a:lnTo>
                    <a:pt x="220" y="66"/>
                  </a:lnTo>
                  <a:lnTo>
                    <a:pt x="242" y="62"/>
                  </a:lnTo>
                  <a:lnTo>
                    <a:pt x="247" y="70"/>
                  </a:lnTo>
                  <a:lnTo>
                    <a:pt x="240" y="117"/>
                  </a:lnTo>
                  <a:lnTo>
                    <a:pt x="261" y="130"/>
                  </a:lnTo>
                  <a:lnTo>
                    <a:pt x="271" y="147"/>
                  </a:lnTo>
                  <a:lnTo>
                    <a:pt x="304" y="154"/>
                  </a:lnTo>
                  <a:lnTo>
                    <a:pt x="316" y="132"/>
                  </a:lnTo>
                  <a:lnTo>
                    <a:pt x="337" y="134"/>
                  </a:lnTo>
                  <a:lnTo>
                    <a:pt x="350" y="151"/>
                  </a:lnTo>
                  <a:lnTo>
                    <a:pt x="347" y="168"/>
                  </a:lnTo>
                  <a:lnTo>
                    <a:pt x="308" y="172"/>
                  </a:lnTo>
                  <a:lnTo>
                    <a:pt x="308" y="189"/>
                  </a:lnTo>
                  <a:lnTo>
                    <a:pt x="308" y="202"/>
                  </a:lnTo>
                  <a:lnTo>
                    <a:pt x="292" y="221"/>
                  </a:lnTo>
                  <a:lnTo>
                    <a:pt x="304" y="240"/>
                  </a:lnTo>
                  <a:lnTo>
                    <a:pt x="337" y="262"/>
                  </a:lnTo>
                  <a:lnTo>
                    <a:pt x="338" y="288"/>
                  </a:lnTo>
                  <a:lnTo>
                    <a:pt x="405" y="295"/>
                  </a:lnTo>
                  <a:lnTo>
                    <a:pt x="405" y="330"/>
                  </a:lnTo>
                  <a:lnTo>
                    <a:pt x="391" y="348"/>
                  </a:lnTo>
                  <a:lnTo>
                    <a:pt x="400" y="366"/>
                  </a:lnTo>
                  <a:lnTo>
                    <a:pt x="393" y="377"/>
                  </a:lnTo>
                  <a:lnTo>
                    <a:pt x="367" y="381"/>
                  </a:lnTo>
                  <a:lnTo>
                    <a:pt x="356" y="397"/>
                  </a:lnTo>
                  <a:lnTo>
                    <a:pt x="359" y="434"/>
                  </a:lnTo>
                  <a:lnTo>
                    <a:pt x="326" y="481"/>
                  </a:lnTo>
                  <a:lnTo>
                    <a:pt x="321" y="487"/>
                  </a:lnTo>
                  <a:lnTo>
                    <a:pt x="302" y="469"/>
                  </a:lnTo>
                  <a:lnTo>
                    <a:pt x="256" y="469"/>
                  </a:lnTo>
                  <a:lnTo>
                    <a:pt x="235" y="447"/>
                  </a:lnTo>
                  <a:lnTo>
                    <a:pt x="199" y="484"/>
                  </a:lnTo>
                  <a:lnTo>
                    <a:pt x="185" y="478"/>
                  </a:lnTo>
                  <a:lnTo>
                    <a:pt x="201" y="450"/>
                  </a:lnTo>
                  <a:lnTo>
                    <a:pt x="199" y="440"/>
                  </a:lnTo>
                  <a:lnTo>
                    <a:pt x="185" y="436"/>
                  </a:lnTo>
                  <a:lnTo>
                    <a:pt x="141" y="460"/>
                  </a:lnTo>
                  <a:lnTo>
                    <a:pt x="100" y="381"/>
                  </a:lnTo>
                  <a:lnTo>
                    <a:pt x="113" y="356"/>
                  </a:lnTo>
                  <a:lnTo>
                    <a:pt x="108" y="348"/>
                  </a:lnTo>
                  <a:lnTo>
                    <a:pt x="86" y="341"/>
                  </a:lnTo>
                  <a:lnTo>
                    <a:pt x="50" y="320"/>
                  </a:lnTo>
                  <a:lnTo>
                    <a:pt x="65" y="288"/>
                  </a:lnTo>
                  <a:lnTo>
                    <a:pt x="86" y="277"/>
                  </a:lnTo>
                  <a:lnTo>
                    <a:pt x="91" y="253"/>
                  </a:lnTo>
                  <a:lnTo>
                    <a:pt x="82" y="209"/>
                  </a:lnTo>
                  <a:lnTo>
                    <a:pt x="77" y="204"/>
                  </a:lnTo>
                  <a:lnTo>
                    <a:pt x="56" y="226"/>
                  </a:lnTo>
                  <a:lnTo>
                    <a:pt x="24" y="200"/>
                  </a:lnTo>
                  <a:lnTo>
                    <a:pt x="0" y="170"/>
                  </a:lnTo>
                  <a:lnTo>
                    <a:pt x="24" y="151"/>
                  </a:lnTo>
                  <a:lnTo>
                    <a:pt x="29" y="120"/>
                  </a:lnTo>
                  <a:lnTo>
                    <a:pt x="45" y="110"/>
                  </a:lnTo>
                  <a:lnTo>
                    <a:pt x="43" y="67"/>
                  </a:lnTo>
                  <a:lnTo>
                    <a:pt x="53" y="59"/>
                  </a:lnTo>
                  <a:lnTo>
                    <a:pt x="74" y="72"/>
                  </a:lnTo>
                  <a:lnTo>
                    <a:pt x="86" y="90"/>
                  </a:lnTo>
                  <a:lnTo>
                    <a:pt x="113" y="72"/>
                  </a:lnTo>
                  <a:lnTo>
                    <a:pt x="122" y="62"/>
                  </a:lnTo>
                  <a:lnTo>
                    <a:pt x="117" y="41"/>
                  </a:lnTo>
                  <a:lnTo>
                    <a:pt x="86" y="24"/>
                  </a:lnTo>
                  <a:lnTo>
                    <a:pt x="80" y="4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15" name="Freeform 1078"/>
            <p:cNvSpPr/>
            <p:nvPr/>
          </p:nvSpPr>
          <p:spPr bwMode="auto">
            <a:xfrm rot="356891">
              <a:off x="8201370" y="4356552"/>
              <a:ext cx="108710" cy="113836"/>
            </a:xfrm>
            <a:custGeom>
              <a:avLst/>
              <a:gdLst>
                <a:gd name="T0" fmla="*/ 19 w 73"/>
                <a:gd name="T1" fmla="*/ 51 h 76"/>
                <a:gd name="T2" fmla="*/ 0 w 73"/>
                <a:gd name="T3" fmla="*/ 34 h 76"/>
                <a:gd name="T4" fmla="*/ 9 w 73"/>
                <a:gd name="T5" fmla="*/ 23 h 76"/>
                <a:gd name="T6" fmla="*/ 16 w 73"/>
                <a:gd name="T7" fmla="*/ 0 h 76"/>
                <a:gd name="T8" fmla="*/ 38 w 73"/>
                <a:gd name="T9" fmla="*/ 9 h 76"/>
                <a:gd name="T10" fmla="*/ 48 w 73"/>
                <a:gd name="T11" fmla="*/ 24 h 76"/>
                <a:gd name="T12" fmla="*/ 40 w 73"/>
                <a:gd name="T13" fmla="*/ 34 h 76"/>
                <a:gd name="T14" fmla="*/ 19 w 73"/>
                <a:gd name="T15" fmla="*/ 51 h 76"/>
                <a:gd name="T16" fmla="*/ 19 w 73"/>
                <a:gd name="T17" fmla="*/ 51 h 7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w 73"/>
                <a:gd name="T28" fmla="*/ 0 h 76"/>
                <a:gd name="T29" fmla="*/ 73 w 73"/>
                <a:gd name="T30" fmla="*/ 76 h 7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T27" t="T28" r="T29" b="T30"/>
              <a:pathLst>
                <a:path w="73" h="76">
                  <a:moveTo>
                    <a:pt x="29" y="75"/>
                  </a:moveTo>
                  <a:lnTo>
                    <a:pt x="0" y="50"/>
                  </a:lnTo>
                  <a:lnTo>
                    <a:pt x="12" y="33"/>
                  </a:lnTo>
                  <a:lnTo>
                    <a:pt x="24" y="0"/>
                  </a:lnTo>
                  <a:lnTo>
                    <a:pt x="56" y="13"/>
                  </a:lnTo>
                  <a:lnTo>
                    <a:pt x="72" y="35"/>
                  </a:lnTo>
                  <a:lnTo>
                    <a:pt x="60" y="50"/>
                  </a:lnTo>
                  <a:lnTo>
                    <a:pt x="29" y="75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16" name="Freeform 1079"/>
            <p:cNvSpPr/>
            <p:nvPr/>
          </p:nvSpPr>
          <p:spPr bwMode="auto">
            <a:xfrm rot="356891">
              <a:off x="7589945" y="3858013"/>
              <a:ext cx="721903" cy="586169"/>
            </a:xfrm>
            <a:custGeom>
              <a:avLst/>
              <a:gdLst>
                <a:gd name="T0" fmla="*/ 312 w 478"/>
                <a:gd name="T1" fmla="*/ 219 h 385"/>
                <a:gd name="T2" fmla="*/ 304 w 478"/>
                <a:gd name="T3" fmla="*/ 243 h 385"/>
                <a:gd name="T4" fmla="*/ 295 w 478"/>
                <a:gd name="T5" fmla="*/ 255 h 385"/>
                <a:gd name="T6" fmla="*/ 277 w 478"/>
                <a:gd name="T7" fmla="*/ 276 h 385"/>
                <a:gd name="T8" fmla="*/ 251 w 478"/>
                <a:gd name="T9" fmla="*/ 272 h 385"/>
                <a:gd name="T10" fmla="*/ 229 w 478"/>
                <a:gd name="T11" fmla="*/ 259 h 385"/>
                <a:gd name="T12" fmla="*/ 217 w 478"/>
                <a:gd name="T13" fmla="*/ 266 h 385"/>
                <a:gd name="T14" fmla="*/ 170 w 478"/>
                <a:gd name="T15" fmla="*/ 260 h 385"/>
                <a:gd name="T16" fmla="*/ 169 w 478"/>
                <a:gd name="T17" fmla="*/ 241 h 385"/>
                <a:gd name="T18" fmla="*/ 146 w 478"/>
                <a:gd name="T19" fmla="*/ 225 h 385"/>
                <a:gd name="T20" fmla="*/ 138 w 478"/>
                <a:gd name="T21" fmla="*/ 211 h 385"/>
                <a:gd name="T22" fmla="*/ 148 w 478"/>
                <a:gd name="T23" fmla="*/ 197 h 385"/>
                <a:gd name="T24" fmla="*/ 148 w 478"/>
                <a:gd name="T25" fmla="*/ 189 h 385"/>
                <a:gd name="T26" fmla="*/ 148 w 478"/>
                <a:gd name="T27" fmla="*/ 177 h 385"/>
                <a:gd name="T28" fmla="*/ 176 w 478"/>
                <a:gd name="T29" fmla="*/ 174 h 385"/>
                <a:gd name="T30" fmla="*/ 178 w 478"/>
                <a:gd name="T31" fmla="*/ 161 h 385"/>
                <a:gd name="T32" fmla="*/ 169 w 478"/>
                <a:gd name="T33" fmla="*/ 149 h 385"/>
                <a:gd name="T34" fmla="*/ 155 w 478"/>
                <a:gd name="T35" fmla="*/ 148 h 385"/>
                <a:gd name="T36" fmla="*/ 146 w 478"/>
                <a:gd name="T37" fmla="*/ 163 h 385"/>
                <a:gd name="T38" fmla="*/ 124 w 478"/>
                <a:gd name="T39" fmla="*/ 159 h 385"/>
                <a:gd name="T40" fmla="*/ 116 w 478"/>
                <a:gd name="T41" fmla="*/ 145 h 385"/>
                <a:gd name="T42" fmla="*/ 101 w 478"/>
                <a:gd name="T43" fmla="*/ 136 h 385"/>
                <a:gd name="T44" fmla="*/ 105 w 478"/>
                <a:gd name="T45" fmla="*/ 102 h 385"/>
                <a:gd name="T46" fmla="*/ 103 w 478"/>
                <a:gd name="T47" fmla="*/ 97 h 385"/>
                <a:gd name="T48" fmla="*/ 87 w 478"/>
                <a:gd name="T49" fmla="*/ 100 h 385"/>
                <a:gd name="T50" fmla="*/ 76 w 478"/>
                <a:gd name="T51" fmla="*/ 90 h 385"/>
                <a:gd name="T52" fmla="*/ 48 w 478"/>
                <a:gd name="T53" fmla="*/ 82 h 385"/>
                <a:gd name="T54" fmla="*/ 34 w 478"/>
                <a:gd name="T55" fmla="*/ 65 h 385"/>
                <a:gd name="T56" fmla="*/ 0 w 478"/>
                <a:gd name="T57" fmla="*/ 52 h 385"/>
                <a:gd name="T58" fmla="*/ 4 w 478"/>
                <a:gd name="T59" fmla="*/ 36 h 385"/>
                <a:gd name="T60" fmla="*/ 17 w 478"/>
                <a:gd name="T61" fmla="*/ 30 h 385"/>
                <a:gd name="T62" fmla="*/ 41 w 478"/>
                <a:gd name="T63" fmla="*/ 52 h 385"/>
                <a:gd name="T64" fmla="*/ 48 w 478"/>
                <a:gd name="T65" fmla="*/ 52 h 385"/>
                <a:gd name="T66" fmla="*/ 72 w 478"/>
                <a:gd name="T67" fmla="*/ 49 h 385"/>
                <a:gd name="T68" fmla="*/ 85 w 478"/>
                <a:gd name="T69" fmla="*/ 38 h 385"/>
                <a:gd name="T70" fmla="*/ 104 w 478"/>
                <a:gd name="T71" fmla="*/ 53 h 385"/>
                <a:gd name="T72" fmla="*/ 112 w 478"/>
                <a:gd name="T73" fmla="*/ 39 h 385"/>
                <a:gd name="T74" fmla="*/ 114 w 478"/>
                <a:gd name="T75" fmla="*/ 31 h 385"/>
                <a:gd name="T76" fmla="*/ 130 w 478"/>
                <a:gd name="T77" fmla="*/ 22 h 385"/>
                <a:gd name="T78" fmla="*/ 132 w 478"/>
                <a:gd name="T79" fmla="*/ 4 h 385"/>
                <a:gd name="T80" fmla="*/ 148 w 478"/>
                <a:gd name="T81" fmla="*/ 0 h 385"/>
                <a:gd name="T82" fmla="*/ 188 w 478"/>
                <a:gd name="T83" fmla="*/ 26 h 385"/>
                <a:gd name="T84" fmla="*/ 215 w 478"/>
                <a:gd name="T85" fmla="*/ 38 h 385"/>
                <a:gd name="T86" fmla="*/ 269 w 478"/>
                <a:gd name="T87" fmla="*/ 128 h 385"/>
                <a:gd name="T88" fmla="*/ 266 w 478"/>
                <a:gd name="T89" fmla="*/ 138 h 385"/>
                <a:gd name="T90" fmla="*/ 301 w 478"/>
                <a:gd name="T91" fmla="*/ 156 h 385"/>
                <a:gd name="T92" fmla="*/ 310 w 478"/>
                <a:gd name="T93" fmla="*/ 171 h 385"/>
                <a:gd name="T94" fmla="*/ 327 w 478"/>
                <a:gd name="T95" fmla="*/ 179 h 385"/>
                <a:gd name="T96" fmla="*/ 335 w 478"/>
                <a:gd name="T97" fmla="*/ 194 h 385"/>
                <a:gd name="T98" fmla="*/ 325 w 478"/>
                <a:gd name="T99" fmla="*/ 199 h 385"/>
                <a:gd name="T100" fmla="*/ 308 w 478"/>
                <a:gd name="T101" fmla="*/ 194 h 385"/>
                <a:gd name="T102" fmla="*/ 282 w 478"/>
                <a:gd name="T103" fmla="*/ 194 h 385"/>
                <a:gd name="T104" fmla="*/ 259 w 478"/>
                <a:gd name="T105" fmla="*/ 185 h 385"/>
                <a:gd name="T106" fmla="*/ 249 w 478"/>
                <a:gd name="T107" fmla="*/ 194 h 385"/>
                <a:gd name="T108" fmla="*/ 270 w 478"/>
                <a:gd name="T109" fmla="*/ 199 h 385"/>
                <a:gd name="T110" fmla="*/ 293 w 478"/>
                <a:gd name="T111" fmla="*/ 210 h 385"/>
                <a:gd name="T112" fmla="*/ 312 w 478"/>
                <a:gd name="T113" fmla="*/ 219 h 385"/>
                <a:gd name="T114" fmla="*/ 312 w 478"/>
                <a:gd name="T115" fmla="*/ 219 h 385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w 478"/>
                <a:gd name="T175" fmla="*/ 0 h 385"/>
                <a:gd name="T176" fmla="*/ 478 w 478"/>
                <a:gd name="T177" fmla="*/ 385 h 385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T174" t="T175" r="T176" b="T177"/>
              <a:pathLst>
                <a:path w="478" h="385">
                  <a:moveTo>
                    <a:pt x="444" y="304"/>
                  </a:moveTo>
                  <a:lnTo>
                    <a:pt x="433" y="337"/>
                  </a:lnTo>
                  <a:lnTo>
                    <a:pt x="420" y="355"/>
                  </a:lnTo>
                  <a:lnTo>
                    <a:pt x="394" y="384"/>
                  </a:lnTo>
                  <a:lnTo>
                    <a:pt x="356" y="377"/>
                  </a:lnTo>
                  <a:lnTo>
                    <a:pt x="326" y="359"/>
                  </a:lnTo>
                  <a:lnTo>
                    <a:pt x="308" y="369"/>
                  </a:lnTo>
                  <a:lnTo>
                    <a:pt x="242" y="362"/>
                  </a:lnTo>
                  <a:lnTo>
                    <a:pt x="241" y="335"/>
                  </a:lnTo>
                  <a:lnTo>
                    <a:pt x="208" y="313"/>
                  </a:lnTo>
                  <a:lnTo>
                    <a:pt x="196" y="294"/>
                  </a:lnTo>
                  <a:lnTo>
                    <a:pt x="212" y="275"/>
                  </a:lnTo>
                  <a:lnTo>
                    <a:pt x="212" y="262"/>
                  </a:lnTo>
                  <a:lnTo>
                    <a:pt x="212" y="245"/>
                  </a:lnTo>
                  <a:lnTo>
                    <a:pt x="251" y="241"/>
                  </a:lnTo>
                  <a:lnTo>
                    <a:pt x="253" y="224"/>
                  </a:lnTo>
                  <a:lnTo>
                    <a:pt x="241" y="207"/>
                  </a:lnTo>
                  <a:lnTo>
                    <a:pt x="220" y="205"/>
                  </a:lnTo>
                  <a:lnTo>
                    <a:pt x="208" y="227"/>
                  </a:lnTo>
                  <a:lnTo>
                    <a:pt x="175" y="220"/>
                  </a:lnTo>
                  <a:lnTo>
                    <a:pt x="165" y="202"/>
                  </a:lnTo>
                  <a:lnTo>
                    <a:pt x="144" y="190"/>
                  </a:lnTo>
                  <a:lnTo>
                    <a:pt x="150" y="142"/>
                  </a:lnTo>
                  <a:lnTo>
                    <a:pt x="146" y="134"/>
                  </a:lnTo>
                  <a:lnTo>
                    <a:pt x="124" y="139"/>
                  </a:lnTo>
                  <a:lnTo>
                    <a:pt x="109" y="125"/>
                  </a:lnTo>
                  <a:lnTo>
                    <a:pt x="69" y="114"/>
                  </a:lnTo>
                  <a:lnTo>
                    <a:pt x="48" y="92"/>
                  </a:lnTo>
                  <a:lnTo>
                    <a:pt x="0" y="72"/>
                  </a:lnTo>
                  <a:lnTo>
                    <a:pt x="4" y="50"/>
                  </a:lnTo>
                  <a:lnTo>
                    <a:pt x="24" y="41"/>
                  </a:lnTo>
                  <a:lnTo>
                    <a:pt x="59" y="72"/>
                  </a:lnTo>
                  <a:lnTo>
                    <a:pt x="69" y="72"/>
                  </a:lnTo>
                  <a:lnTo>
                    <a:pt x="102" y="68"/>
                  </a:lnTo>
                  <a:lnTo>
                    <a:pt x="122" y="53"/>
                  </a:lnTo>
                  <a:lnTo>
                    <a:pt x="148" y="74"/>
                  </a:lnTo>
                  <a:lnTo>
                    <a:pt x="160" y="55"/>
                  </a:lnTo>
                  <a:lnTo>
                    <a:pt x="162" y="43"/>
                  </a:lnTo>
                  <a:lnTo>
                    <a:pt x="184" y="31"/>
                  </a:lnTo>
                  <a:lnTo>
                    <a:pt x="189" y="4"/>
                  </a:lnTo>
                  <a:lnTo>
                    <a:pt x="212" y="0"/>
                  </a:lnTo>
                  <a:lnTo>
                    <a:pt x="267" y="36"/>
                  </a:lnTo>
                  <a:lnTo>
                    <a:pt x="306" y="53"/>
                  </a:lnTo>
                  <a:lnTo>
                    <a:pt x="383" y="178"/>
                  </a:lnTo>
                  <a:lnTo>
                    <a:pt x="378" y="192"/>
                  </a:lnTo>
                  <a:lnTo>
                    <a:pt x="428" y="216"/>
                  </a:lnTo>
                  <a:lnTo>
                    <a:pt x="442" y="238"/>
                  </a:lnTo>
                  <a:lnTo>
                    <a:pt x="466" y="249"/>
                  </a:lnTo>
                  <a:lnTo>
                    <a:pt x="477" y="270"/>
                  </a:lnTo>
                  <a:lnTo>
                    <a:pt x="462" y="277"/>
                  </a:lnTo>
                  <a:lnTo>
                    <a:pt x="438" y="269"/>
                  </a:lnTo>
                  <a:lnTo>
                    <a:pt x="400" y="269"/>
                  </a:lnTo>
                  <a:lnTo>
                    <a:pt x="368" y="258"/>
                  </a:lnTo>
                  <a:lnTo>
                    <a:pt x="354" y="269"/>
                  </a:lnTo>
                  <a:lnTo>
                    <a:pt x="385" y="277"/>
                  </a:lnTo>
                  <a:lnTo>
                    <a:pt x="416" y="291"/>
                  </a:lnTo>
                  <a:lnTo>
                    <a:pt x="444" y="304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17" name="Freeform 1080"/>
            <p:cNvSpPr/>
            <p:nvPr/>
          </p:nvSpPr>
          <p:spPr bwMode="auto">
            <a:xfrm rot="356891">
              <a:off x="6638049" y="4162230"/>
              <a:ext cx="986884" cy="626946"/>
            </a:xfrm>
            <a:custGeom>
              <a:avLst/>
              <a:gdLst>
                <a:gd name="T0" fmla="*/ 63 w 654"/>
                <a:gd name="T1" fmla="*/ 275 h 411"/>
                <a:gd name="T2" fmla="*/ 116 w 654"/>
                <a:gd name="T3" fmla="*/ 261 h 411"/>
                <a:gd name="T4" fmla="*/ 120 w 654"/>
                <a:gd name="T5" fmla="*/ 233 h 411"/>
                <a:gd name="T6" fmla="*/ 198 w 654"/>
                <a:gd name="T7" fmla="*/ 230 h 411"/>
                <a:gd name="T8" fmla="*/ 235 w 654"/>
                <a:gd name="T9" fmla="*/ 256 h 411"/>
                <a:gd name="T10" fmla="*/ 267 w 654"/>
                <a:gd name="T11" fmla="*/ 238 h 411"/>
                <a:gd name="T12" fmla="*/ 281 w 654"/>
                <a:gd name="T13" fmla="*/ 256 h 411"/>
                <a:gd name="T14" fmla="*/ 304 w 654"/>
                <a:gd name="T15" fmla="*/ 228 h 411"/>
                <a:gd name="T16" fmla="*/ 311 w 654"/>
                <a:gd name="T17" fmla="*/ 261 h 411"/>
                <a:gd name="T18" fmla="*/ 331 w 654"/>
                <a:gd name="T19" fmla="*/ 275 h 411"/>
                <a:gd name="T20" fmla="*/ 370 w 654"/>
                <a:gd name="T21" fmla="*/ 250 h 411"/>
                <a:gd name="T22" fmla="*/ 433 w 654"/>
                <a:gd name="T23" fmla="*/ 210 h 411"/>
                <a:gd name="T24" fmla="*/ 428 w 654"/>
                <a:gd name="T25" fmla="*/ 145 h 411"/>
                <a:gd name="T26" fmla="*/ 434 w 654"/>
                <a:gd name="T27" fmla="*/ 122 h 411"/>
                <a:gd name="T28" fmla="*/ 393 w 654"/>
                <a:gd name="T29" fmla="*/ 101 h 411"/>
                <a:gd name="T30" fmla="*/ 364 w 654"/>
                <a:gd name="T31" fmla="*/ 101 h 411"/>
                <a:gd name="T32" fmla="*/ 322 w 654"/>
                <a:gd name="T33" fmla="*/ 84 h 411"/>
                <a:gd name="T34" fmla="*/ 298 w 654"/>
                <a:gd name="T35" fmla="*/ 57 h 411"/>
                <a:gd name="T36" fmla="*/ 275 w 654"/>
                <a:gd name="T37" fmla="*/ 56 h 411"/>
                <a:gd name="T38" fmla="*/ 224 w 654"/>
                <a:gd name="T39" fmla="*/ 56 h 411"/>
                <a:gd name="T40" fmla="*/ 131 w 654"/>
                <a:gd name="T41" fmla="*/ 0 h 411"/>
                <a:gd name="T42" fmla="*/ 112 w 654"/>
                <a:gd name="T43" fmla="*/ 6 h 411"/>
                <a:gd name="T44" fmla="*/ 54 w 654"/>
                <a:gd name="T45" fmla="*/ 6 h 411"/>
                <a:gd name="T46" fmla="*/ 63 w 654"/>
                <a:gd name="T47" fmla="*/ 28 h 411"/>
                <a:gd name="T48" fmla="*/ 88 w 654"/>
                <a:gd name="T49" fmla="*/ 35 h 411"/>
                <a:gd name="T50" fmla="*/ 60 w 654"/>
                <a:gd name="T51" fmla="*/ 56 h 411"/>
                <a:gd name="T52" fmla="*/ 60 w 654"/>
                <a:gd name="T53" fmla="*/ 82 h 411"/>
                <a:gd name="T54" fmla="*/ 76 w 654"/>
                <a:gd name="T55" fmla="*/ 107 h 411"/>
                <a:gd name="T56" fmla="*/ 97 w 654"/>
                <a:gd name="T57" fmla="*/ 163 h 411"/>
                <a:gd name="T58" fmla="*/ 83 w 654"/>
                <a:gd name="T59" fmla="*/ 172 h 411"/>
                <a:gd name="T60" fmla="*/ 12 w 654"/>
                <a:gd name="T61" fmla="*/ 201 h 411"/>
                <a:gd name="T62" fmla="*/ 10 w 654"/>
                <a:gd name="T63" fmla="*/ 226 h 411"/>
                <a:gd name="T64" fmla="*/ 23 w 654"/>
                <a:gd name="T65" fmla="*/ 257 h 411"/>
                <a:gd name="T66" fmla="*/ 53 w 654"/>
                <a:gd name="T67" fmla="*/ 296 h 411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w 654"/>
                <a:gd name="T103" fmla="*/ 0 h 411"/>
                <a:gd name="T104" fmla="*/ 654 w 654"/>
                <a:gd name="T105" fmla="*/ 411 h 411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T102" t="T103" r="T104" b="T105"/>
              <a:pathLst>
                <a:path w="654" h="411">
                  <a:moveTo>
                    <a:pt x="76" y="410"/>
                  </a:moveTo>
                  <a:lnTo>
                    <a:pt x="90" y="380"/>
                  </a:lnTo>
                  <a:lnTo>
                    <a:pt x="129" y="346"/>
                  </a:lnTo>
                  <a:lnTo>
                    <a:pt x="166" y="361"/>
                  </a:lnTo>
                  <a:lnTo>
                    <a:pt x="190" y="346"/>
                  </a:lnTo>
                  <a:lnTo>
                    <a:pt x="171" y="322"/>
                  </a:lnTo>
                  <a:lnTo>
                    <a:pt x="181" y="310"/>
                  </a:lnTo>
                  <a:lnTo>
                    <a:pt x="282" y="317"/>
                  </a:lnTo>
                  <a:lnTo>
                    <a:pt x="317" y="342"/>
                  </a:lnTo>
                  <a:lnTo>
                    <a:pt x="335" y="353"/>
                  </a:lnTo>
                  <a:lnTo>
                    <a:pt x="361" y="335"/>
                  </a:lnTo>
                  <a:lnTo>
                    <a:pt x="380" y="329"/>
                  </a:lnTo>
                  <a:lnTo>
                    <a:pt x="385" y="353"/>
                  </a:lnTo>
                  <a:lnTo>
                    <a:pt x="401" y="353"/>
                  </a:lnTo>
                  <a:lnTo>
                    <a:pt x="411" y="337"/>
                  </a:lnTo>
                  <a:lnTo>
                    <a:pt x="433" y="315"/>
                  </a:lnTo>
                  <a:lnTo>
                    <a:pt x="444" y="330"/>
                  </a:lnTo>
                  <a:lnTo>
                    <a:pt x="444" y="361"/>
                  </a:lnTo>
                  <a:lnTo>
                    <a:pt x="454" y="375"/>
                  </a:lnTo>
                  <a:lnTo>
                    <a:pt x="473" y="380"/>
                  </a:lnTo>
                  <a:lnTo>
                    <a:pt x="495" y="357"/>
                  </a:lnTo>
                  <a:lnTo>
                    <a:pt x="528" y="346"/>
                  </a:lnTo>
                  <a:lnTo>
                    <a:pt x="588" y="289"/>
                  </a:lnTo>
                  <a:lnTo>
                    <a:pt x="617" y="291"/>
                  </a:lnTo>
                  <a:lnTo>
                    <a:pt x="653" y="279"/>
                  </a:lnTo>
                  <a:lnTo>
                    <a:pt x="611" y="200"/>
                  </a:lnTo>
                  <a:lnTo>
                    <a:pt x="624" y="176"/>
                  </a:lnTo>
                  <a:lnTo>
                    <a:pt x="619" y="168"/>
                  </a:lnTo>
                  <a:lnTo>
                    <a:pt x="598" y="161"/>
                  </a:lnTo>
                  <a:lnTo>
                    <a:pt x="561" y="139"/>
                  </a:lnTo>
                  <a:lnTo>
                    <a:pt x="543" y="127"/>
                  </a:lnTo>
                  <a:lnTo>
                    <a:pt x="519" y="139"/>
                  </a:lnTo>
                  <a:lnTo>
                    <a:pt x="492" y="117"/>
                  </a:lnTo>
                  <a:lnTo>
                    <a:pt x="458" y="117"/>
                  </a:lnTo>
                  <a:lnTo>
                    <a:pt x="432" y="101"/>
                  </a:lnTo>
                  <a:lnTo>
                    <a:pt x="425" y="79"/>
                  </a:lnTo>
                  <a:lnTo>
                    <a:pt x="411" y="66"/>
                  </a:lnTo>
                  <a:lnTo>
                    <a:pt x="392" y="77"/>
                  </a:lnTo>
                  <a:lnTo>
                    <a:pt x="375" y="69"/>
                  </a:lnTo>
                  <a:lnTo>
                    <a:pt x="320" y="77"/>
                  </a:lnTo>
                  <a:lnTo>
                    <a:pt x="260" y="64"/>
                  </a:lnTo>
                  <a:lnTo>
                    <a:pt x="188" y="0"/>
                  </a:lnTo>
                  <a:lnTo>
                    <a:pt x="169" y="16"/>
                  </a:lnTo>
                  <a:lnTo>
                    <a:pt x="160" y="9"/>
                  </a:lnTo>
                  <a:lnTo>
                    <a:pt x="145" y="9"/>
                  </a:lnTo>
                  <a:lnTo>
                    <a:pt x="78" y="9"/>
                  </a:lnTo>
                  <a:lnTo>
                    <a:pt x="69" y="17"/>
                  </a:lnTo>
                  <a:lnTo>
                    <a:pt x="90" y="38"/>
                  </a:lnTo>
                  <a:lnTo>
                    <a:pt x="109" y="42"/>
                  </a:lnTo>
                  <a:lnTo>
                    <a:pt x="126" y="48"/>
                  </a:lnTo>
                  <a:lnTo>
                    <a:pt x="118" y="62"/>
                  </a:lnTo>
                  <a:lnTo>
                    <a:pt x="85" y="77"/>
                  </a:lnTo>
                  <a:lnTo>
                    <a:pt x="78" y="103"/>
                  </a:lnTo>
                  <a:lnTo>
                    <a:pt x="85" y="112"/>
                  </a:lnTo>
                  <a:lnTo>
                    <a:pt x="90" y="146"/>
                  </a:lnTo>
                  <a:lnTo>
                    <a:pt x="109" y="147"/>
                  </a:lnTo>
                  <a:lnTo>
                    <a:pt x="129" y="173"/>
                  </a:lnTo>
                  <a:lnTo>
                    <a:pt x="138" y="225"/>
                  </a:lnTo>
                  <a:lnTo>
                    <a:pt x="131" y="243"/>
                  </a:lnTo>
                  <a:lnTo>
                    <a:pt x="118" y="238"/>
                  </a:lnTo>
                  <a:lnTo>
                    <a:pt x="81" y="267"/>
                  </a:lnTo>
                  <a:lnTo>
                    <a:pt x="17" y="278"/>
                  </a:lnTo>
                  <a:lnTo>
                    <a:pt x="0" y="295"/>
                  </a:lnTo>
                  <a:lnTo>
                    <a:pt x="13" y="313"/>
                  </a:lnTo>
                  <a:lnTo>
                    <a:pt x="16" y="351"/>
                  </a:lnTo>
                  <a:lnTo>
                    <a:pt x="33" y="355"/>
                  </a:lnTo>
                  <a:lnTo>
                    <a:pt x="76" y="410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18" name="Freeform 1081"/>
            <p:cNvSpPr/>
            <p:nvPr/>
          </p:nvSpPr>
          <p:spPr bwMode="auto">
            <a:xfrm rot="356891">
              <a:off x="5248636" y="3956266"/>
              <a:ext cx="1584790" cy="1219913"/>
            </a:xfrm>
            <a:custGeom>
              <a:avLst/>
              <a:gdLst>
                <a:gd name="T0" fmla="*/ 286 w 1051"/>
                <a:gd name="T1" fmla="*/ 49 h 799"/>
                <a:gd name="T2" fmla="*/ 274 w 1051"/>
                <a:gd name="T3" fmla="*/ 18 h 799"/>
                <a:gd name="T4" fmla="*/ 320 w 1051"/>
                <a:gd name="T5" fmla="*/ 0 h 799"/>
                <a:gd name="T6" fmla="*/ 329 w 1051"/>
                <a:gd name="T7" fmla="*/ 33 h 799"/>
                <a:gd name="T8" fmla="*/ 373 w 1051"/>
                <a:gd name="T9" fmla="*/ 72 h 799"/>
                <a:gd name="T10" fmla="*/ 396 w 1051"/>
                <a:gd name="T11" fmla="*/ 72 h 799"/>
                <a:gd name="T12" fmla="*/ 414 w 1051"/>
                <a:gd name="T13" fmla="*/ 108 h 799"/>
                <a:gd name="T14" fmla="*/ 460 w 1051"/>
                <a:gd name="T15" fmla="*/ 103 h 799"/>
                <a:gd name="T16" fmla="*/ 481 w 1051"/>
                <a:gd name="T17" fmla="*/ 85 h 799"/>
                <a:gd name="T18" fmla="*/ 495 w 1051"/>
                <a:gd name="T19" fmla="*/ 103 h 799"/>
                <a:gd name="T20" fmla="*/ 545 w 1051"/>
                <a:gd name="T21" fmla="*/ 97 h 799"/>
                <a:gd name="T22" fmla="*/ 555 w 1051"/>
                <a:gd name="T23" fmla="*/ 111 h 799"/>
                <a:gd name="T24" fmla="*/ 607 w 1051"/>
                <a:gd name="T25" fmla="*/ 133 h 799"/>
                <a:gd name="T26" fmla="*/ 670 w 1051"/>
                <a:gd name="T27" fmla="*/ 141 h 799"/>
                <a:gd name="T28" fmla="*/ 700 w 1051"/>
                <a:gd name="T29" fmla="*/ 150 h 799"/>
                <a:gd name="T30" fmla="*/ 727 w 1051"/>
                <a:gd name="T31" fmla="*/ 170 h 799"/>
                <a:gd name="T32" fmla="*/ 730 w 1051"/>
                <a:gd name="T33" fmla="*/ 220 h 799"/>
                <a:gd name="T34" fmla="*/ 694 w 1051"/>
                <a:gd name="T35" fmla="*/ 238 h 799"/>
                <a:gd name="T36" fmla="*/ 637 w 1051"/>
                <a:gd name="T37" fmla="*/ 259 h 799"/>
                <a:gd name="T38" fmla="*/ 649 w 1051"/>
                <a:gd name="T39" fmla="*/ 298 h 799"/>
                <a:gd name="T40" fmla="*/ 692 w 1051"/>
                <a:gd name="T41" fmla="*/ 341 h 799"/>
                <a:gd name="T42" fmla="*/ 672 w 1051"/>
                <a:gd name="T43" fmla="*/ 411 h 799"/>
                <a:gd name="T44" fmla="*/ 637 w 1051"/>
                <a:gd name="T45" fmla="*/ 368 h 799"/>
                <a:gd name="T46" fmla="*/ 624 w 1051"/>
                <a:gd name="T47" fmla="*/ 350 h 799"/>
                <a:gd name="T48" fmla="*/ 587 w 1051"/>
                <a:gd name="T49" fmla="*/ 343 h 799"/>
                <a:gd name="T50" fmla="*/ 557 w 1051"/>
                <a:gd name="T51" fmla="*/ 372 h 799"/>
                <a:gd name="T52" fmla="*/ 533 w 1051"/>
                <a:gd name="T53" fmla="*/ 390 h 799"/>
                <a:gd name="T54" fmla="*/ 498 w 1051"/>
                <a:gd name="T55" fmla="*/ 382 h 799"/>
                <a:gd name="T56" fmla="*/ 481 w 1051"/>
                <a:gd name="T57" fmla="*/ 412 h 799"/>
                <a:gd name="T58" fmla="*/ 522 w 1051"/>
                <a:gd name="T59" fmla="*/ 446 h 799"/>
                <a:gd name="T60" fmla="*/ 461 w 1051"/>
                <a:gd name="T61" fmla="*/ 455 h 799"/>
                <a:gd name="T62" fmla="*/ 443 w 1051"/>
                <a:gd name="T63" fmla="*/ 433 h 799"/>
                <a:gd name="T64" fmla="*/ 404 w 1051"/>
                <a:gd name="T65" fmla="*/ 439 h 799"/>
                <a:gd name="T66" fmla="*/ 396 w 1051"/>
                <a:gd name="T67" fmla="*/ 410 h 799"/>
                <a:gd name="T68" fmla="*/ 375 w 1051"/>
                <a:gd name="T69" fmla="*/ 394 h 799"/>
                <a:gd name="T70" fmla="*/ 370 w 1051"/>
                <a:gd name="T71" fmla="*/ 416 h 799"/>
                <a:gd name="T72" fmla="*/ 349 w 1051"/>
                <a:gd name="T73" fmla="*/ 434 h 799"/>
                <a:gd name="T74" fmla="*/ 315 w 1051"/>
                <a:gd name="T75" fmla="*/ 495 h 799"/>
                <a:gd name="T76" fmla="*/ 303 w 1051"/>
                <a:gd name="T77" fmla="*/ 566 h 799"/>
                <a:gd name="T78" fmla="*/ 257 w 1051"/>
                <a:gd name="T79" fmla="*/ 579 h 799"/>
                <a:gd name="T80" fmla="*/ 190 w 1051"/>
                <a:gd name="T81" fmla="*/ 464 h 799"/>
                <a:gd name="T82" fmla="*/ 152 w 1051"/>
                <a:gd name="T83" fmla="*/ 442 h 799"/>
                <a:gd name="T84" fmla="*/ 153 w 1051"/>
                <a:gd name="T85" fmla="*/ 412 h 799"/>
                <a:gd name="T86" fmla="*/ 120 w 1051"/>
                <a:gd name="T87" fmla="*/ 416 h 799"/>
                <a:gd name="T88" fmla="*/ 88 w 1051"/>
                <a:gd name="T89" fmla="*/ 361 h 799"/>
                <a:gd name="T90" fmla="*/ 83 w 1051"/>
                <a:gd name="T91" fmla="*/ 254 h 799"/>
                <a:gd name="T92" fmla="*/ 78 w 1051"/>
                <a:gd name="T93" fmla="*/ 197 h 799"/>
                <a:gd name="T94" fmla="*/ 0 w 1051"/>
                <a:gd name="T95" fmla="*/ 95 h 799"/>
                <a:gd name="T96" fmla="*/ 11 w 1051"/>
                <a:gd name="T97" fmla="*/ 67 h 799"/>
                <a:gd name="T98" fmla="*/ 115 w 1051"/>
                <a:gd name="T99" fmla="*/ 72 h 799"/>
                <a:gd name="T100" fmla="*/ 148 w 1051"/>
                <a:gd name="T101" fmla="*/ 79 h 799"/>
                <a:gd name="T102" fmla="*/ 203 w 1051"/>
                <a:gd name="T103" fmla="*/ 107 h 799"/>
                <a:gd name="T104" fmla="*/ 210 w 1051"/>
                <a:gd name="T105" fmla="*/ 75 h 799"/>
                <a:gd name="T106" fmla="*/ 243 w 1051"/>
                <a:gd name="T107" fmla="*/ 81 h 799"/>
                <a:gd name="T108" fmla="*/ 277 w 1051"/>
                <a:gd name="T109" fmla="*/ 74 h 799"/>
                <a:gd name="T110" fmla="*/ 277 w 1051"/>
                <a:gd name="T111" fmla="*/ 72 h 799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w 1051"/>
                <a:gd name="T169" fmla="*/ 0 h 799"/>
                <a:gd name="T170" fmla="*/ 1051 w 1051"/>
                <a:gd name="T171" fmla="*/ 799 h 799"/>
              </a:gdLst>
              <a:ahLst/>
              <a:cxnLst>
                <a:cxn ang="T112">
                  <a:pos x="T0" y="T1"/>
                </a:cxn>
                <a:cxn ang="T113">
                  <a:pos x="T2" y="T3"/>
                </a:cxn>
                <a:cxn ang="T114">
                  <a:pos x="T4" y="T5"/>
                </a:cxn>
                <a:cxn ang="T115">
                  <a:pos x="T6" y="T7"/>
                </a:cxn>
                <a:cxn ang="T116">
                  <a:pos x="T8" y="T9"/>
                </a:cxn>
                <a:cxn ang="T117">
                  <a:pos x="T10" y="T11"/>
                </a:cxn>
                <a:cxn ang="T118">
                  <a:pos x="T12" y="T13"/>
                </a:cxn>
                <a:cxn ang="T119">
                  <a:pos x="T14" y="T15"/>
                </a:cxn>
                <a:cxn ang="T120">
                  <a:pos x="T16" y="T17"/>
                </a:cxn>
                <a:cxn ang="T121">
                  <a:pos x="T18" y="T19"/>
                </a:cxn>
                <a:cxn ang="T122">
                  <a:pos x="T20" y="T21"/>
                </a:cxn>
                <a:cxn ang="T123">
                  <a:pos x="T22" y="T23"/>
                </a:cxn>
                <a:cxn ang="T124">
                  <a:pos x="T24" y="T25"/>
                </a:cxn>
                <a:cxn ang="T125">
                  <a:pos x="T26" y="T27"/>
                </a:cxn>
                <a:cxn ang="T126">
                  <a:pos x="T28" y="T29"/>
                </a:cxn>
                <a:cxn ang="T127">
                  <a:pos x="T30" y="T31"/>
                </a:cxn>
                <a:cxn ang="T128">
                  <a:pos x="T32" y="T33"/>
                </a:cxn>
                <a:cxn ang="T129">
                  <a:pos x="T34" y="T35"/>
                </a:cxn>
                <a:cxn ang="T130">
                  <a:pos x="T36" y="T37"/>
                </a:cxn>
                <a:cxn ang="T131">
                  <a:pos x="T38" y="T39"/>
                </a:cxn>
                <a:cxn ang="T132">
                  <a:pos x="T40" y="T41"/>
                </a:cxn>
                <a:cxn ang="T133">
                  <a:pos x="T42" y="T43"/>
                </a:cxn>
                <a:cxn ang="T134">
                  <a:pos x="T44" y="T45"/>
                </a:cxn>
                <a:cxn ang="T135">
                  <a:pos x="T46" y="T47"/>
                </a:cxn>
                <a:cxn ang="T136">
                  <a:pos x="T48" y="T49"/>
                </a:cxn>
                <a:cxn ang="T137">
                  <a:pos x="T50" y="T51"/>
                </a:cxn>
                <a:cxn ang="T138">
                  <a:pos x="T52" y="T53"/>
                </a:cxn>
                <a:cxn ang="T139">
                  <a:pos x="T54" y="T55"/>
                </a:cxn>
                <a:cxn ang="T140">
                  <a:pos x="T56" y="T57"/>
                </a:cxn>
                <a:cxn ang="T141">
                  <a:pos x="T58" y="T59"/>
                </a:cxn>
                <a:cxn ang="T142">
                  <a:pos x="T60" y="T61"/>
                </a:cxn>
                <a:cxn ang="T143">
                  <a:pos x="T62" y="T63"/>
                </a:cxn>
                <a:cxn ang="T144">
                  <a:pos x="T64" y="T65"/>
                </a:cxn>
                <a:cxn ang="T145">
                  <a:pos x="T66" y="T67"/>
                </a:cxn>
                <a:cxn ang="T146">
                  <a:pos x="T68" y="T69"/>
                </a:cxn>
                <a:cxn ang="T147">
                  <a:pos x="T70" y="T71"/>
                </a:cxn>
                <a:cxn ang="T148">
                  <a:pos x="T72" y="T73"/>
                </a:cxn>
                <a:cxn ang="T149">
                  <a:pos x="T74" y="T75"/>
                </a:cxn>
                <a:cxn ang="T150">
                  <a:pos x="T76" y="T77"/>
                </a:cxn>
                <a:cxn ang="T151">
                  <a:pos x="T78" y="T79"/>
                </a:cxn>
                <a:cxn ang="T152">
                  <a:pos x="T80" y="T81"/>
                </a:cxn>
                <a:cxn ang="T153">
                  <a:pos x="T82" y="T83"/>
                </a:cxn>
                <a:cxn ang="T154">
                  <a:pos x="T84" y="T85"/>
                </a:cxn>
                <a:cxn ang="T155">
                  <a:pos x="T86" y="T87"/>
                </a:cxn>
                <a:cxn ang="T156">
                  <a:pos x="T88" y="T89"/>
                </a:cxn>
                <a:cxn ang="T157">
                  <a:pos x="T90" y="T91"/>
                </a:cxn>
                <a:cxn ang="T158">
                  <a:pos x="T92" y="T93"/>
                </a:cxn>
                <a:cxn ang="T159">
                  <a:pos x="T94" y="T95"/>
                </a:cxn>
                <a:cxn ang="T160">
                  <a:pos x="T96" y="T97"/>
                </a:cxn>
                <a:cxn ang="T161">
                  <a:pos x="T98" y="T99"/>
                </a:cxn>
                <a:cxn ang="T162">
                  <a:pos x="T100" y="T101"/>
                </a:cxn>
                <a:cxn ang="T163">
                  <a:pos x="T102" y="T103"/>
                </a:cxn>
                <a:cxn ang="T164">
                  <a:pos x="T104" y="T105"/>
                </a:cxn>
                <a:cxn ang="T165">
                  <a:pos x="T106" y="T107"/>
                </a:cxn>
                <a:cxn ang="T166">
                  <a:pos x="T108" y="T109"/>
                </a:cxn>
                <a:cxn ang="T167">
                  <a:pos x="T110" y="T111"/>
                </a:cxn>
              </a:cxnLst>
              <a:rect l="T168" t="T169" r="T170" b="T171"/>
              <a:pathLst>
                <a:path w="1051" h="799">
                  <a:moveTo>
                    <a:pt x="396" y="99"/>
                  </a:moveTo>
                  <a:lnTo>
                    <a:pt x="409" y="67"/>
                  </a:lnTo>
                  <a:lnTo>
                    <a:pt x="394" y="50"/>
                  </a:lnTo>
                  <a:lnTo>
                    <a:pt x="392" y="24"/>
                  </a:lnTo>
                  <a:lnTo>
                    <a:pt x="447" y="0"/>
                  </a:lnTo>
                  <a:lnTo>
                    <a:pt x="459" y="0"/>
                  </a:lnTo>
                  <a:lnTo>
                    <a:pt x="468" y="19"/>
                  </a:lnTo>
                  <a:lnTo>
                    <a:pt x="471" y="46"/>
                  </a:lnTo>
                  <a:lnTo>
                    <a:pt x="497" y="63"/>
                  </a:lnTo>
                  <a:lnTo>
                    <a:pt x="533" y="99"/>
                  </a:lnTo>
                  <a:lnTo>
                    <a:pt x="552" y="85"/>
                  </a:lnTo>
                  <a:lnTo>
                    <a:pt x="565" y="99"/>
                  </a:lnTo>
                  <a:lnTo>
                    <a:pt x="569" y="133"/>
                  </a:lnTo>
                  <a:lnTo>
                    <a:pt x="591" y="149"/>
                  </a:lnTo>
                  <a:lnTo>
                    <a:pt x="648" y="154"/>
                  </a:lnTo>
                  <a:lnTo>
                    <a:pt x="657" y="142"/>
                  </a:lnTo>
                  <a:lnTo>
                    <a:pt x="655" y="127"/>
                  </a:lnTo>
                  <a:lnTo>
                    <a:pt x="688" y="118"/>
                  </a:lnTo>
                  <a:lnTo>
                    <a:pt x="705" y="123"/>
                  </a:lnTo>
                  <a:lnTo>
                    <a:pt x="708" y="142"/>
                  </a:lnTo>
                  <a:lnTo>
                    <a:pt x="722" y="145"/>
                  </a:lnTo>
                  <a:lnTo>
                    <a:pt x="780" y="133"/>
                  </a:lnTo>
                  <a:lnTo>
                    <a:pt x="791" y="138"/>
                  </a:lnTo>
                  <a:lnTo>
                    <a:pt x="793" y="154"/>
                  </a:lnTo>
                  <a:lnTo>
                    <a:pt x="817" y="160"/>
                  </a:lnTo>
                  <a:lnTo>
                    <a:pt x="868" y="184"/>
                  </a:lnTo>
                  <a:lnTo>
                    <a:pt x="896" y="173"/>
                  </a:lnTo>
                  <a:lnTo>
                    <a:pt x="957" y="195"/>
                  </a:lnTo>
                  <a:lnTo>
                    <a:pt x="971" y="213"/>
                  </a:lnTo>
                  <a:lnTo>
                    <a:pt x="1001" y="207"/>
                  </a:lnTo>
                  <a:lnTo>
                    <a:pt x="1021" y="208"/>
                  </a:lnTo>
                  <a:lnTo>
                    <a:pt x="1040" y="234"/>
                  </a:lnTo>
                  <a:lnTo>
                    <a:pt x="1050" y="286"/>
                  </a:lnTo>
                  <a:lnTo>
                    <a:pt x="1043" y="304"/>
                  </a:lnTo>
                  <a:lnTo>
                    <a:pt x="1030" y="299"/>
                  </a:lnTo>
                  <a:lnTo>
                    <a:pt x="992" y="328"/>
                  </a:lnTo>
                  <a:lnTo>
                    <a:pt x="928" y="339"/>
                  </a:lnTo>
                  <a:lnTo>
                    <a:pt x="911" y="356"/>
                  </a:lnTo>
                  <a:lnTo>
                    <a:pt x="925" y="374"/>
                  </a:lnTo>
                  <a:lnTo>
                    <a:pt x="927" y="412"/>
                  </a:lnTo>
                  <a:lnTo>
                    <a:pt x="944" y="416"/>
                  </a:lnTo>
                  <a:lnTo>
                    <a:pt x="988" y="470"/>
                  </a:lnTo>
                  <a:lnTo>
                    <a:pt x="990" y="544"/>
                  </a:lnTo>
                  <a:lnTo>
                    <a:pt x="961" y="566"/>
                  </a:lnTo>
                  <a:lnTo>
                    <a:pt x="935" y="540"/>
                  </a:lnTo>
                  <a:lnTo>
                    <a:pt x="911" y="506"/>
                  </a:lnTo>
                  <a:lnTo>
                    <a:pt x="909" y="487"/>
                  </a:lnTo>
                  <a:lnTo>
                    <a:pt x="892" y="482"/>
                  </a:lnTo>
                  <a:lnTo>
                    <a:pt x="872" y="489"/>
                  </a:lnTo>
                  <a:lnTo>
                    <a:pt x="839" y="473"/>
                  </a:lnTo>
                  <a:lnTo>
                    <a:pt x="823" y="511"/>
                  </a:lnTo>
                  <a:lnTo>
                    <a:pt x="796" y="513"/>
                  </a:lnTo>
                  <a:lnTo>
                    <a:pt x="775" y="544"/>
                  </a:lnTo>
                  <a:lnTo>
                    <a:pt x="762" y="537"/>
                  </a:lnTo>
                  <a:lnTo>
                    <a:pt x="743" y="544"/>
                  </a:lnTo>
                  <a:lnTo>
                    <a:pt x="712" y="526"/>
                  </a:lnTo>
                  <a:lnTo>
                    <a:pt x="688" y="555"/>
                  </a:lnTo>
                  <a:lnTo>
                    <a:pt x="688" y="568"/>
                  </a:lnTo>
                  <a:lnTo>
                    <a:pt x="736" y="595"/>
                  </a:lnTo>
                  <a:lnTo>
                    <a:pt x="746" y="614"/>
                  </a:lnTo>
                  <a:lnTo>
                    <a:pt x="712" y="627"/>
                  </a:lnTo>
                  <a:lnTo>
                    <a:pt x="659" y="626"/>
                  </a:lnTo>
                  <a:lnTo>
                    <a:pt x="653" y="603"/>
                  </a:lnTo>
                  <a:lnTo>
                    <a:pt x="633" y="597"/>
                  </a:lnTo>
                  <a:lnTo>
                    <a:pt x="600" y="617"/>
                  </a:lnTo>
                  <a:lnTo>
                    <a:pt x="578" y="605"/>
                  </a:lnTo>
                  <a:lnTo>
                    <a:pt x="576" y="576"/>
                  </a:lnTo>
                  <a:lnTo>
                    <a:pt x="565" y="564"/>
                  </a:lnTo>
                  <a:lnTo>
                    <a:pt x="565" y="548"/>
                  </a:lnTo>
                  <a:lnTo>
                    <a:pt x="535" y="542"/>
                  </a:lnTo>
                  <a:lnTo>
                    <a:pt x="526" y="550"/>
                  </a:lnTo>
                  <a:lnTo>
                    <a:pt x="530" y="573"/>
                  </a:lnTo>
                  <a:lnTo>
                    <a:pt x="506" y="583"/>
                  </a:lnTo>
                  <a:lnTo>
                    <a:pt x="499" y="599"/>
                  </a:lnTo>
                  <a:lnTo>
                    <a:pt x="506" y="619"/>
                  </a:lnTo>
                  <a:lnTo>
                    <a:pt x="451" y="682"/>
                  </a:lnTo>
                  <a:lnTo>
                    <a:pt x="459" y="757"/>
                  </a:lnTo>
                  <a:lnTo>
                    <a:pt x="433" y="780"/>
                  </a:lnTo>
                  <a:lnTo>
                    <a:pt x="420" y="766"/>
                  </a:lnTo>
                  <a:lnTo>
                    <a:pt x="368" y="798"/>
                  </a:lnTo>
                  <a:lnTo>
                    <a:pt x="348" y="786"/>
                  </a:lnTo>
                  <a:lnTo>
                    <a:pt x="272" y="639"/>
                  </a:lnTo>
                  <a:lnTo>
                    <a:pt x="241" y="617"/>
                  </a:lnTo>
                  <a:lnTo>
                    <a:pt x="217" y="610"/>
                  </a:lnTo>
                  <a:lnTo>
                    <a:pt x="205" y="590"/>
                  </a:lnTo>
                  <a:lnTo>
                    <a:pt x="219" y="568"/>
                  </a:lnTo>
                  <a:lnTo>
                    <a:pt x="197" y="550"/>
                  </a:lnTo>
                  <a:lnTo>
                    <a:pt x="171" y="573"/>
                  </a:lnTo>
                  <a:lnTo>
                    <a:pt x="145" y="576"/>
                  </a:lnTo>
                  <a:lnTo>
                    <a:pt x="126" y="497"/>
                  </a:lnTo>
                  <a:lnTo>
                    <a:pt x="122" y="477"/>
                  </a:lnTo>
                  <a:lnTo>
                    <a:pt x="118" y="350"/>
                  </a:lnTo>
                  <a:lnTo>
                    <a:pt x="93" y="286"/>
                  </a:lnTo>
                  <a:lnTo>
                    <a:pt x="112" y="272"/>
                  </a:lnTo>
                  <a:lnTo>
                    <a:pt x="61" y="180"/>
                  </a:lnTo>
                  <a:lnTo>
                    <a:pt x="0" y="131"/>
                  </a:lnTo>
                  <a:lnTo>
                    <a:pt x="9" y="103"/>
                  </a:lnTo>
                  <a:lnTo>
                    <a:pt x="16" y="94"/>
                  </a:lnTo>
                  <a:lnTo>
                    <a:pt x="105" y="80"/>
                  </a:lnTo>
                  <a:lnTo>
                    <a:pt x="164" y="99"/>
                  </a:lnTo>
                  <a:lnTo>
                    <a:pt x="199" y="87"/>
                  </a:lnTo>
                  <a:lnTo>
                    <a:pt x="212" y="109"/>
                  </a:lnTo>
                  <a:lnTo>
                    <a:pt x="256" y="154"/>
                  </a:lnTo>
                  <a:lnTo>
                    <a:pt x="291" y="147"/>
                  </a:lnTo>
                  <a:lnTo>
                    <a:pt x="291" y="120"/>
                  </a:lnTo>
                  <a:lnTo>
                    <a:pt x="300" y="103"/>
                  </a:lnTo>
                  <a:lnTo>
                    <a:pt x="335" y="89"/>
                  </a:lnTo>
                  <a:lnTo>
                    <a:pt x="348" y="111"/>
                  </a:lnTo>
                  <a:lnTo>
                    <a:pt x="368" y="96"/>
                  </a:lnTo>
                  <a:lnTo>
                    <a:pt x="396" y="101"/>
                  </a:lnTo>
                  <a:lnTo>
                    <a:pt x="396" y="99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19" name="Freeform 1082"/>
            <p:cNvSpPr/>
            <p:nvPr/>
          </p:nvSpPr>
          <p:spPr bwMode="auto">
            <a:xfrm rot="356891">
              <a:off x="2993399" y="3304327"/>
              <a:ext cx="2491840" cy="1376224"/>
            </a:xfrm>
            <a:custGeom>
              <a:avLst/>
              <a:gdLst>
                <a:gd name="T0" fmla="*/ 703 w 1652"/>
                <a:gd name="T1" fmla="*/ 622 h 902"/>
                <a:gd name="T2" fmla="*/ 722 w 1652"/>
                <a:gd name="T3" fmla="*/ 644 h 902"/>
                <a:gd name="T4" fmla="*/ 780 w 1652"/>
                <a:gd name="T5" fmla="*/ 622 h 902"/>
                <a:gd name="T6" fmla="*/ 817 w 1652"/>
                <a:gd name="T7" fmla="*/ 594 h 902"/>
                <a:gd name="T8" fmla="*/ 862 w 1652"/>
                <a:gd name="T9" fmla="*/ 577 h 902"/>
                <a:gd name="T10" fmla="*/ 908 w 1652"/>
                <a:gd name="T11" fmla="*/ 560 h 902"/>
                <a:gd name="T12" fmla="*/ 983 w 1652"/>
                <a:gd name="T13" fmla="*/ 548 h 902"/>
                <a:gd name="T14" fmla="*/ 985 w 1652"/>
                <a:gd name="T15" fmla="*/ 577 h 902"/>
                <a:gd name="T16" fmla="*/ 1008 w 1652"/>
                <a:gd name="T17" fmla="*/ 581 h 902"/>
                <a:gd name="T18" fmla="*/ 993 w 1652"/>
                <a:gd name="T19" fmla="*/ 618 h 902"/>
                <a:gd name="T20" fmla="*/ 1008 w 1652"/>
                <a:gd name="T21" fmla="*/ 622 h 902"/>
                <a:gd name="T22" fmla="*/ 1072 w 1652"/>
                <a:gd name="T23" fmla="*/ 618 h 902"/>
                <a:gd name="T24" fmla="*/ 1110 w 1652"/>
                <a:gd name="T25" fmla="*/ 631 h 902"/>
                <a:gd name="T26" fmla="*/ 1127 w 1652"/>
                <a:gd name="T27" fmla="*/ 638 h 902"/>
                <a:gd name="T28" fmla="*/ 1130 w 1652"/>
                <a:gd name="T29" fmla="*/ 594 h 902"/>
                <a:gd name="T30" fmla="*/ 1156 w 1652"/>
                <a:gd name="T31" fmla="*/ 566 h 902"/>
                <a:gd name="T32" fmla="*/ 1136 w 1652"/>
                <a:gd name="T33" fmla="*/ 427 h 902"/>
                <a:gd name="T34" fmla="*/ 1114 w 1652"/>
                <a:gd name="T35" fmla="*/ 350 h 902"/>
                <a:gd name="T36" fmla="*/ 1059 w 1652"/>
                <a:gd name="T37" fmla="*/ 322 h 902"/>
                <a:gd name="T38" fmla="*/ 1023 w 1652"/>
                <a:gd name="T39" fmla="*/ 392 h 902"/>
                <a:gd name="T40" fmla="*/ 956 w 1652"/>
                <a:gd name="T41" fmla="*/ 356 h 902"/>
                <a:gd name="T42" fmla="*/ 835 w 1652"/>
                <a:gd name="T43" fmla="*/ 310 h 902"/>
                <a:gd name="T44" fmla="*/ 784 w 1652"/>
                <a:gd name="T45" fmla="*/ 302 h 902"/>
                <a:gd name="T46" fmla="*/ 685 w 1652"/>
                <a:gd name="T47" fmla="*/ 259 h 902"/>
                <a:gd name="T48" fmla="*/ 638 w 1652"/>
                <a:gd name="T49" fmla="*/ 140 h 902"/>
                <a:gd name="T50" fmla="*/ 656 w 1652"/>
                <a:gd name="T51" fmla="*/ 102 h 902"/>
                <a:gd name="T52" fmla="*/ 654 w 1652"/>
                <a:gd name="T53" fmla="*/ 51 h 902"/>
                <a:gd name="T54" fmla="*/ 662 w 1652"/>
                <a:gd name="T55" fmla="*/ 25 h 902"/>
                <a:gd name="T56" fmla="*/ 576 w 1652"/>
                <a:gd name="T57" fmla="*/ 0 h 902"/>
                <a:gd name="T58" fmla="*/ 514 w 1652"/>
                <a:gd name="T59" fmla="*/ 8 h 902"/>
                <a:gd name="T60" fmla="*/ 434 w 1652"/>
                <a:gd name="T61" fmla="*/ 35 h 902"/>
                <a:gd name="T62" fmla="*/ 359 w 1652"/>
                <a:gd name="T63" fmla="*/ 45 h 902"/>
                <a:gd name="T64" fmla="*/ 306 w 1652"/>
                <a:gd name="T65" fmla="*/ 15 h 902"/>
                <a:gd name="T66" fmla="*/ 222 w 1652"/>
                <a:gd name="T67" fmla="*/ 31 h 902"/>
                <a:gd name="T68" fmla="*/ 187 w 1652"/>
                <a:gd name="T69" fmla="*/ 12 h 902"/>
                <a:gd name="T70" fmla="*/ 123 w 1652"/>
                <a:gd name="T71" fmla="*/ 20 h 902"/>
                <a:gd name="T72" fmla="*/ 93 w 1652"/>
                <a:gd name="T73" fmla="*/ 62 h 902"/>
                <a:gd name="T74" fmla="*/ 76 w 1652"/>
                <a:gd name="T75" fmla="*/ 84 h 902"/>
                <a:gd name="T76" fmla="*/ 54 w 1652"/>
                <a:gd name="T77" fmla="*/ 96 h 902"/>
                <a:gd name="T78" fmla="*/ 44 w 1652"/>
                <a:gd name="T79" fmla="*/ 113 h 902"/>
                <a:gd name="T80" fmla="*/ 62 w 1652"/>
                <a:gd name="T81" fmla="*/ 150 h 902"/>
                <a:gd name="T82" fmla="*/ 59 w 1652"/>
                <a:gd name="T83" fmla="*/ 188 h 902"/>
                <a:gd name="T84" fmla="*/ 17 w 1652"/>
                <a:gd name="T85" fmla="*/ 176 h 902"/>
                <a:gd name="T86" fmla="*/ 0 w 1652"/>
                <a:gd name="T87" fmla="*/ 189 h 902"/>
                <a:gd name="T88" fmla="*/ 9 w 1652"/>
                <a:gd name="T89" fmla="*/ 225 h 902"/>
                <a:gd name="T90" fmla="*/ 6 w 1652"/>
                <a:gd name="T91" fmla="*/ 258 h 902"/>
                <a:gd name="T92" fmla="*/ 24 w 1652"/>
                <a:gd name="T93" fmla="*/ 270 h 902"/>
                <a:gd name="T94" fmla="*/ 76 w 1652"/>
                <a:gd name="T95" fmla="*/ 321 h 902"/>
                <a:gd name="T96" fmla="*/ 107 w 1652"/>
                <a:gd name="T97" fmla="*/ 367 h 902"/>
                <a:gd name="T98" fmla="*/ 127 w 1652"/>
                <a:gd name="T99" fmla="*/ 383 h 902"/>
                <a:gd name="T100" fmla="*/ 163 w 1652"/>
                <a:gd name="T101" fmla="*/ 380 h 902"/>
                <a:gd name="T102" fmla="*/ 244 w 1652"/>
                <a:gd name="T103" fmla="*/ 474 h 902"/>
                <a:gd name="T104" fmla="*/ 270 w 1652"/>
                <a:gd name="T105" fmla="*/ 465 h 902"/>
                <a:gd name="T106" fmla="*/ 278 w 1652"/>
                <a:gd name="T107" fmla="*/ 502 h 902"/>
                <a:gd name="T108" fmla="*/ 328 w 1652"/>
                <a:gd name="T109" fmla="*/ 524 h 902"/>
                <a:gd name="T110" fmla="*/ 369 w 1652"/>
                <a:gd name="T111" fmla="*/ 568 h 902"/>
                <a:gd name="T112" fmla="*/ 377 w 1652"/>
                <a:gd name="T113" fmla="*/ 588 h 902"/>
                <a:gd name="T114" fmla="*/ 425 w 1652"/>
                <a:gd name="T115" fmla="*/ 585 h 902"/>
                <a:gd name="T116" fmla="*/ 504 w 1652"/>
                <a:gd name="T117" fmla="*/ 604 h 902"/>
                <a:gd name="T118" fmla="*/ 541 w 1652"/>
                <a:gd name="T119" fmla="*/ 615 h 902"/>
                <a:gd name="T120" fmla="*/ 543 w 1652"/>
                <a:gd name="T121" fmla="*/ 652 h 902"/>
                <a:gd name="T122" fmla="*/ 611 w 1652"/>
                <a:gd name="T123" fmla="*/ 596 h 902"/>
                <a:gd name="T124" fmla="*/ 666 w 1652"/>
                <a:gd name="T125" fmla="*/ 618 h 902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  <a:gd name="T186" fmla="*/ 0 60000 65536"/>
                <a:gd name="T187" fmla="*/ 0 60000 65536"/>
                <a:gd name="T188" fmla="*/ 0 60000 65536"/>
                <a:gd name="T189" fmla="*/ 0 w 1652"/>
                <a:gd name="T190" fmla="*/ 0 h 902"/>
                <a:gd name="T191" fmla="*/ 1652 w 1652"/>
                <a:gd name="T192" fmla="*/ 902 h 902"/>
              </a:gdLst>
              <a:ahLst/>
              <a:cxnLst>
                <a:cxn ang="T126">
                  <a:pos x="T0" y="T1"/>
                </a:cxn>
                <a:cxn ang="T127">
                  <a:pos x="T2" y="T3"/>
                </a:cxn>
                <a:cxn ang="T128">
                  <a:pos x="T4" y="T5"/>
                </a:cxn>
                <a:cxn ang="T129">
                  <a:pos x="T6" y="T7"/>
                </a:cxn>
                <a:cxn ang="T130">
                  <a:pos x="T8" y="T9"/>
                </a:cxn>
                <a:cxn ang="T131">
                  <a:pos x="T10" y="T11"/>
                </a:cxn>
                <a:cxn ang="T132">
                  <a:pos x="T12" y="T13"/>
                </a:cxn>
                <a:cxn ang="T133">
                  <a:pos x="T14" y="T15"/>
                </a:cxn>
                <a:cxn ang="T134">
                  <a:pos x="T16" y="T17"/>
                </a:cxn>
                <a:cxn ang="T135">
                  <a:pos x="T18" y="T19"/>
                </a:cxn>
                <a:cxn ang="T136">
                  <a:pos x="T20" y="T21"/>
                </a:cxn>
                <a:cxn ang="T137">
                  <a:pos x="T22" y="T23"/>
                </a:cxn>
                <a:cxn ang="T138">
                  <a:pos x="T24" y="T25"/>
                </a:cxn>
                <a:cxn ang="T139">
                  <a:pos x="T26" y="T27"/>
                </a:cxn>
                <a:cxn ang="T140">
                  <a:pos x="T28" y="T29"/>
                </a:cxn>
                <a:cxn ang="T141">
                  <a:pos x="T30" y="T31"/>
                </a:cxn>
                <a:cxn ang="T142">
                  <a:pos x="T32" y="T33"/>
                </a:cxn>
                <a:cxn ang="T143">
                  <a:pos x="T34" y="T35"/>
                </a:cxn>
                <a:cxn ang="T144">
                  <a:pos x="T36" y="T37"/>
                </a:cxn>
                <a:cxn ang="T145">
                  <a:pos x="T38" y="T39"/>
                </a:cxn>
                <a:cxn ang="T146">
                  <a:pos x="T40" y="T41"/>
                </a:cxn>
                <a:cxn ang="T147">
                  <a:pos x="T42" y="T43"/>
                </a:cxn>
                <a:cxn ang="T148">
                  <a:pos x="T44" y="T45"/>
                </a:cxn>
                <a:cxn ang="T149">
                  <a:pos x="T46" y="T47"/>
                </a:cxn>
                <a:cxn ang="T150">
                  <a:pos x="T48" y="T49"/>
                </a:cxn>
                <a:cxn ang="T151">
                  <a:pos x="T50" y="T51"/>
                </a:cxn>
                <a:cxn ang="T152">
                  <a:pos x="T52" y="T53"/>
                </a:cxn>
                <a:cxn ang="T153">
                  <a:pos x="T54" y="T55"/>
                </a:cxn>
                <a:cxn ang="T154">
                  <a:pos x="T56" y="T57"/>
                </a:cxn>
                <a:cxn ang="T155">
                  <a:pos x="T58" y="T59"/>
                </a:cxn>
                <a:cxn ang="T156">
                  <a:pos x="T60" y="T61"/>
                </a:cxn>
                <a:cxn ang="T157">
                  <a:pos x="T62" y="T63"/>
                </a:cxn>
                <a:cxn ang="T158">
                  <a:pos x="T64" y="T65"/>
                </a:cxn>
                <a:cxn ang="T159">
                  <a:pos x="T66" y="T67"/>
                </a:cxn>
                <a:cxn ang="T160">
                  <a:pos x="T68" y="T69"/>
                </a:cxn>
                <a:cxn ang="T161">
                  <a:pos x="T70" y="T71"/>
                </a:cxn>
                <a:cxn ang="T162">
                  <a:pos x="T72" y="T73"/>
                </a:cxn>
                <a:cxn ang="T163">
                  <a:pos x="T74" y="T75"/>
                </a:cxn>
                <a:cxn ang="T164">
                  <a:pos x="T76" y="T77"/>
                </a:cxn>
                <a:cxn ang="T165">
                  <a:pos x="T78" y="T79"/>
                </a:cxn>
                <a:cxn ang="T166">
                  <a:pos x="T80" y="T81"/>
                </a:cxn>
                <a:cxn ang="T167">
                  <a:pos x="T82" y="T83"/>
                </a:cxn>
                <a:cxn ang="T168">
                  <a:pos x="T84" y="T85"/>
                </a:cxn>
                <a:cxn ang="T169">
                  <a:pos x="T86" y="T87"/>
                </a:cxn>
                <a:cxn ang="T170">
                  <a:pos x="T88" y="T89"/>
                </a:cxn>
                <a:cxn ang="T171">
                  <a:pos x="T90" y="T91"/>
                </a:cxn>
                <a:cxn ang="T172">
                  <a:pos x="T92" y="T93"/>
                </a:cxn>
                <a:cxn ang="T173">
                  <a:pos x="T94" y="T95"/>
                </a:cxn>
                <a:cxn ang="T174">
                  <a:pos x="T96" y="T97"/>
                </a:cxn>
                <a:cxn ang="T175">
                  <a:pos x="T98" y="T99"/>
                </a:cxn>
                <a:cxn ang="T176">
                  <a:pos x="T100" y="T101"/>
                </a:cxn>
                <a:cxn ang="T177">
                  <a:pos x="T102" y="T103"/>
                </a:cxn>
                <a:cxn ang="T178">
                  <a:pos x="T104" y="T105"/>
                </a:cxn>
                <a:cxn ang="T179">
                  <a:pos x="T106" y="T107"/>
                </a:cxn>
                <a:cxn ang="T180">
                  <a:pos x="T108" y="T109"/>
                </a:cxn>
                <a:cxn ang="T181">
                  <a:pos x="T110" y="T111"/>
                </a:cxn>
                <a:cxn ang="T182">
                  <a:pos x="T112" y="T113"/>
                </a:cxn>
                <a:cxn ang="T183">
                  <a:pos x="T114" y="T115"/>
                </a:cxn>
                <a:cxn ang="T184">
                  <a:pos x="T116" y="T117"/>
                </a:cxn>
                <a:cxn ang="T185">
                  <a:pos x="T118" y="T119"/>
                </a:cxn>
                <a:cxn ang="T186">
                  <a:pos x="T120" y="T121"/>
                </a:cxn>
                <a:cxn ang="T187">
                  <a:pos x="T122" y="T123"/>
                </a:cxn>
                <a:cxn ang="T188">
                  <a:pos x="T124" y="T125"/>
                </a:cxn>
              </a:cxnLst>
              <a:rect l="T189" t="T190" r="T191" b="T192"/>
              <a:pathLst>
                <a:path w="1652" h="902">
                  <a:moveTo>
                    <a:pt x="952" y="853"/>
                  </a:moveTo>
                  <a:lnTo>
                    <a:pt x="1005" y="860"/>
                  </a:lnTo>
                  <a:lnTo>
                    <a:pt x="1023" y="884"/>
                  </a:lnTo>
                  <a:lnTo>
                    <a:pt x="1031" y="889"/>
                  </a:lnTo>
                  <a:lnTo>
                    <a:pt x="1110" y="874"/>
                  </a:lnTo>
                  <a:lnTo>
                    <a:pt x="1114" y="860"/>
                  </a:lnTo>
                  <a:lnTo>
                    <a:pt x="1129" y="851"/>
                  </a:lnTo>
                  <a:lnTo>
                    <a:pt x="1167" y="821"/>
                  </a:lnTo>
                  <a:lnTo>
                    <a:pt x="1200" y="816"/>
                  </a:lnTo>
                  <a:lnTo>
                    <a:pt x="1231" y="797"/>
                  </a:lnTo>
                  <a:lnTo>
                    <a:pt x="1289" y="763"/>
                  </a:lnTo>
                  <a:lnTo>
                    <a:pt x="1296" y="774"/>
                  </a:lnTo>
                  <a:lnTo>
                    <a:pt x="1340" y="790"/>
                  </a:lnTo>
                  <a:lnTo>
                    <a:pt x="1404" y="756"/>
                  </a:lnTo>
                  <a:lnTo>
                    <a:pt x="1423" y="770"/>
                  </a:lnTo>
                  <a:lnTo>
                    <a:pt x="1406" y="797"/>
                  </a:lnTo>
                  <a:lnTo>
                    <a:pt x="1413" y="803"/>
                  </a:lnTo>
                  <a:lnTo>
                    <a:pt x="1439" y="803"/>
                  </a:lnTo>
                  <a:lnTo>
                    <a:pt x="1440" y="814"/>
                  </a:lnTo>
                  <a:lnTo>
                    <a:pt x="1418" y="853"/>
                  </a:lnTo>
                  <a:lnTo>
                    <a:pt x="1425" y="860"/>
                  </a:lnTo>
                  <a:lnTo>
                    <a:pt x="1439" y="860"/>
                  </a:lnTo>
                  <a:lnTo>
                    <a:pt x="1502" y="877"/>
                  </a:lnTo>
                  <a:lnTo>
                    <a:pt x="1530" y="853"/>
                  </a:lnTo>
                  <a:lnTo>
                    <a:pt x="1572" y="887"/>
                  </a:lnTo>
                  <a:lnTo>
                    <a:pt x="1585" y="872"/>
                  </a:lnTo>
                  <a:lnTo>
                    <a:pt x="1596" y="882"/>
                  </a:lnTo>
                  <a:lnTo>
                    <a:pt x="1609" y="882"/>
                  </a:lnTo>
                  <a:lnTo>
                    <a:pt x="1616" y="872"/>
                  </a:lnTo>
                  <a:lnTo>
                    <a:pt x="1614" y="821"/>
                  </a:lnTo>
                  <a:lnTo>
                    <a:pt x="1624" y="814"/>
                  </a:lnTo>
                  <a:lnTo>
                    <a:pt x="1651" y="781"/>
                  </a:lnTo>
                  <a:lnTo>
                    <a:pt x="1647" y="653"/>
                  </a:lnTo>
                  <a:lnTo>
                    <a:pt x="1622" y="589"/>
                  </a:lnTo>
                  <a:lnTo>
                    <a:pt x="1640" y="576"/>
                  </a:lnTo>
                  <a:lnTo>
                    <a:pt x="1590" y="483"/>
                  </a:lnTo>
                  <a:lnTo>
                    <a:pt x="1528" y="434"/>
                  </a:lnTo>
                  <a:lnTo>
                    <a:pt x="1511" y="445"/>
                  </a:lnTo>
                  <a:lnTo>
                    <a:pt x="1513" y="474"/>
                  </a:lnTo>
                  <a:lnTo>
                    <a:pt x="1461" y="542"/>
                  </a:lnTo>
                  <a:lnTo>
                    <a:pt x="1373" y="525"/>
                  </a:lnTo>
                  <a:lnTo>
                    <a:pt x="1366" y="491"/>
                  </a:lnTo>
                  <a:lnTo>
                    <a:pt x="1311" y="448"/>
                  </a:lnTo>
                  <a:lnTo>
                    <a:pt x="1191" y="428"/>
                  </a:lnTo>
                  <a:lnTo>
                    <a:pt x="1138" y="419"/>
                  </a:lnTo>
                  <a:lnTo>
                    <a:pt x="1119" y="417"/>
                  </a:lnTo>
                  <a:lnTo>
                    <a:pt x="1073" y="380"/>
                  </a:lnTo>
                  <a:lnTo>
                    <a:pt x="978" y="357"/>
                  </a:lnTo>
                  <a:lnTo>
                    <a:pt x="913" y="229"/>
                  </a:lnTo>
                  <a:lnTo>
                    <a:pt x="911" y="194"/>
                  </a:lnTo>
                  <a:lnTo>
                    <a:pt x="937" y="180"/>
                  </a:lnTo>
                  <a:lnTo>
                    <a:pt x="937" y="141"/>
                  </a:lnTo>
                  <a:lnTo>
                    <a:pt x="956" y="93"/>
                  </a:lnTo>
                  <a:lnTo>
                    <a:pt x="935" y="70"/>
                  </a:lnTo>
                  <a:lnTo>
                    <a:pt x="963" y="46"/>
                  </a:lnTo>
                  <a:lnTo>
                    <a:pt x="945" y="35"/>
                  </a:lnTo>
                  <a:lnTo>
                    <a:pt x="902" y="35"/>
                  </a:lnTo>
                  <a:lnTo>
                    <a:pt x="823" y="0"/>
                  </a:lnTo>
                  <a:lnTo>
                    <a:pt x="772" y="0"/>
                  </a:lnTo>
                  <a:lnTo>
                    <a:pt x="734" y="11"/>
                  </a:lnTo>
                  <a:lnTo>
                    <a:pt x="689" y="11"/>
                  </a:lnTo>
                  <a:lnTo>
                    <a:pt x="621" y="48"/>
                  </a:lnTo>
                  <a:lnTo>
                    <a:pt x="567" y="42"/>
                  </a:lnTo>
                  <a:lnTo>
                    <a:pt x="512" y="62"/>
                  </a:lnTo>
                  <a:lnTo>
                    <a:pt x="466" y="46"/>
                  </a:lnTo>
                  <a:lnTo>
                    <a:pt x="437" y="21"/>
                  </a:lnTo>
                  <a:lnTo>
                    <a:pt x="365" y="11"/>
                  </a:lnTo>
                  <a:lnTo>
                    <a:pt x="317" y="43"/>
                  </a:lnTo>
                  <a:lnTo>
                    <a:pt x="291" y="33"/>
                  </a:lnTo>
                  <a:lnTo>
                    <a:pt x="268" y="16"/>
                  </a:lnTo>
                  <a:lnTo>
                    <a:pt x="217" y="2"/>
                  </a:lnTo>
                  <a:lnTo>
                    <a:pt x="177" y="28"/>
                  </a:lnTo>
                  <a:lnTo>
                    <a:pt x="164" y="69"/>
                  </a:lnTo>
                  <a:lnTo>
                    <a:pt x="133" y="86"/>
                  </a:lnTo>
                  <a:lnTo>
                    <a:pt x="129" y="110"/>
                  </a:lnTo>
                  <a:lnTo>
                    <a:pt x="109" y="117"/>
                  </a:lnTo>
                  <a:lnTo>
                    <a:pt x="86" y="115"/>
                  </a:lnTo>
                  <a:lnTo>
                    <a:pt x="78" y="132"/>
                  </a:lnTo>
                  <a:lnTo>
                    <a:pt x="74" y="156"/>
                  </a:lnTo>
                  <a:lnTo>
                    <a:pt x="62" y="156"/>
                  </a:lnTo>
                  <a:lnTo>
                    <a:pt x="62" y="180"/>
                  </a:lnTo>
                  <a:lnTo>
                    <a:pt x="89" y="207"/>
                  </a:lnTo>
                  <a:lnTo>
                    <a:pt x="89" y="245"/>
                  </a:lnTo>
                  <a:lnTo>
                    <a:pt x="83" y="260"/>
                  </a:lnTo>
                  <a:lnTo>
                    <a:pt x="43" y="265"/>
                  </a:lnTo>
                  <a:lnTo>
                    <a:pt x="24" y="243"/>
                  </a:lnTo>
                  <a:lnTo>
                    <a:pt x="2" y="245"/>
                  </a:lnTo>
                  <a:lnTo>
                    <a:pt x="0" y="262"/>
                  </a:lnTo>
                  <a:lnTo>
                    <a:pt x="10" y="291"/>
                  </a:lnTo>
                  <a:lnTo>
                    <a:pt x="12" y="311"/>
                  </a:lnTo>
                  <a:lnTo>
                    <a:pt x="12" y="337"/>
                  </a:lnTo>
                  <a:lnTo>
                    <a:pt x="9" y="356"/>
                  </a:lnTo>
                  <a:lnTo>
                    <a:pt x="10" y="371"/>
                  </a:lnTo>
                  <a:lnTo>
                    <a:pt x="34" y="373"/>
                  </a:lnTo>
                  <a:lnTo>
                    <a:pt x="50" y="397"/>
                  </a:lnTo>
                  <a:lnTo>
                    <a:pt x="109" y="443"/>
                  </a:lnTo>
                  <a:lnTo>
                    <a:pt x="109" y="459"/>
                  </a:lnTo>
                  <a:lnTo>
                    <a:pt x="153" y="508"/>
                  </a:lnTo>
                  <a:lnTo>
                    <a:pt x="165" y="525"/>
                  </a:lnTo>
                  <a:lnTo>
                    <a:pt x="181" y="530"/>
                  </a:lnTo>
                  <a:lnTo>
                    <a:pt x="208" y="503"/>
                  </a:lnTo>
                  <a:lnTo>
                    <a:pt x="232" y="525"/>
                  </a:lnTo>
                  <a:lnTo>
                    <a:pt x="332" y="611"/>
                  </a:lnTo>
                  <a:lnTo>
                    <a:pt x="349" y="655"/>
                  </a:lnTo>
                  <a:lnTo>
                    <a:pt x="372" y="655"/>
                  </a:lnTo>
                  <a:lnTo>
                    <a:pt x="385" y="642"/>
                  </a:lnTo>
                  <a:lnTo>
                    <a:pt x="396" y="653"/>
                  </a:lnTo>
                  <a:lnTo>
                    <a:pt x="396" y="693"/>
                  </a:lnTo>
                  <a:lnTo>
                    <a:pt x="455" y="725"/>
                  </a:lnTo>
                  <a:lnTo>
                    <a:pt x="468" y="723"/>
                  </a:lnTo>
                  <a:lnTo>
                    <a:pt x="476" y="756"/>
                  </a:lnTo>
                  <a:lnTo>
                    <a:pt x="528" y="785"/>
                  </a:lnTo>
                  <a:lnTo>
                    <a:pt x="529" y="805"/>
                  </a:lnTo>
                  <a:lnTo>
                    <a:pt x="538" y="812"/>
                  </a:lnTo>
                  <a:lnTo>
                    <a:pt x="581" y="809"/>
                  </a:lnTo>
                  <a:lnTo>
                    <a:pt x="607" y="809"/>
                  </a:lnTo>
                  <a:lnTo>
                    <a:pt x="641" y="836"/>
                  </a:lnTo>
                  <a:lnTo>
                    <a:pt x="720" y="834"/>
                  </a:lnTo>
                  <a:lnTo>
                    <a:pt x="762" y="831"/>
                  </a:lnTo>
                  <a:lnTo>
                    <a:pt x="772" y="850"/>
                  </a:lnTo>
                  <a:lnTo>
                    <a:pt x="763" y="887"/>
                  </a:lnTo>
                  <a:lnTo>
                    <a:pt x="775" y="901"/>
                  </a:lnTo>
                  <a:lnTo>
                    <a:pt x="818" y="862"/>
                  </a:lnTo>
                  <a:lnTo>
                    <a:pt x="873" y="823"/>
                  </a:lnTo>
                  <a:lnTo>
                    <a:pt x="913" y="829"/>
                  </a:lnTo>
                  <a:lnTo>
                    <a:pt x="952" y="853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20" name="Freeform 1083"/>
            <p:cNvSpPr/>
            <p:nvPr/>
          </p:nvSpPr>
          <p:spPr bwMode="auto">
            <a:xfrm rot="356891">
              <a:off x="4410631" y="3056858"/>
              <a:ext cx="1606872" cy="1174038"/>
            </a:xfrm>
            <a:custGeom>
              <a:avLst/>
              <a:gdLst>
                <a:gd name="T0" fmla="*/ 59 w 1067"/>
                <a:gd name="T1" fmla="*/ 207 h 770"/>
                <a:gd name="T2" fmla="*/ 96 w 1067"/>
                <a:gd name="T3" fmla="*/ 185 h 770"/>
                <a:gd name="T4" fmla="*/ 80 w 1067"/>
                <a:gd name="T5" fmla="*/ 172 h 770"/>
                <a:gd name="T6" fmla="*/ 103 w 1067"/>
                <a:gd name="T7" fmla="*/ 152 h 770"/>
                <a:gd name="T8" fmla="*/ 74 w 1067"/>
                <a:gd name="T9" fmla="*/ 91 h 770"/>
                <a:gd name="T10" fmla="*/ 93 w 1067"/>
                <a:gd name="T11" fmla="*/ 36 h 770"/>
                <a:gd name="T12" fmla="*/ 242 w 1067"/>
                <a:gd name="T13" fmla="*/ 0 h 770"/>
                <a:gd name="T14" fmla="*/ 333 w 1067"/>
                <a:gd name="T15" fmla="*/ 20 h 770"/>
                <a:gd name="T16" fmla="*/ 386 w 1067"/>
                <a:gd name="T17" fmla="*/ 52 h 770"/>
                <a:gd name="T18" fmla="*/ 436 w 1067"/>
                <a:gd name="T19" fmla="*/ 31 h 770"/>
                <a:gd name="T20" fmla="*/ 501 w 1067"/>
                <a:gd name="T21" fmla="*/ 24 h 770"/>
                <a:gd name="T22" fmla="*/ 584 w 1067"/>
                <a:gd name="T23" fmla="*/ 47 h 770"/>
                <a:gd name="T24" fmla="*/ 636 w 1067"/>
                <a:gd name="T25" fmla="*/ 109 h 770"/>
                <a:gd name="T26" fmla="*/ 683 w 1067"/>
                <a:gd name="T27" fmla="*/ 127 h 770"/>
                <a:gd name="T28" fmla="*/ 729 w 1067"/>
                <a:gd name="T29" fmla="*/ 214 h 770"/>
                <a:gd name="T30" fmla="*/ 739 w 1067"/>
                <a:gd name="T31" fmla="*/ 273 h 770"/>
                <a:gd name="T32" fmla="*/ 713 w 1067"/>
                <a:gd name="T33" fmla="*/ 315 h 770"/>
                <a:gd name="T34" fmla="*/ 685 w 1067"/>
                <a:gd name="T35" fmla="*/ 342 h 770"/>
                <a:gd name="T36" fmla="*/ 673 w 1067"/>
                <a:gd name="T37" fmla="*/ 380 h 770"/>
                <a:gd name="T38" fmla="*/ 641 w 1067"/>
                <a:gd name="T39" fmla="*/ 362 h 770"/>
                <a:gd name="T40" fmla="*/ 643 w 1067"/>
                <a:gd name="T41" fmla="*/ 391 h 770"/>
                <a:gd name="T42" fmla="*/ 691 w 1067"/>
                <a:gd name="T43" fmla="*/ 419 h 770"/>
                <a:gd name="T44" fmla="*/ 715 w 1067"/>
                <a:gd name="T45" fmla="*/ 432 h 770"/>
                <a:gd name="T46" fmla="*/ 706 w 1067"/>
                <a:gd name="T47" fmla="*/ 455 h 770"/>
                <a:gd name="T48" fmla="*/ 673 w 1067"/>
                <a:gd name="T49" fmla="*/ 463 h 770"/>
                <a:gd name="T50" fmla="*/ 639 w 1067"/>
                <a:gd name="T51" fmla="*/ 458 h 770"/>
                <a:gd name="T52" fmla="*/ 633 w 1067"/>
                <a:gd name="T53" fmla="*/ 489 h 770"/>
                <a:gd name="T54" fmla="*/ 578 w 1067"/>
                <a:gd name="T55" fmla="*/ 461 h 770"/>
                <a:gd name="T56" fmla="*/ 544 w 1067"/>
                <a:gd name="T57" fmla="*/ 454 h 770"/>
                <a:gd name="T58" fmla="*/ 440 w 1067"/>
                <a:gd name="T59" fmla="*/ 450 h 770"/>
                <a:gd name="T60" fmla="*/ 429 w 1067"/>
                <a:gd name="T61" fmla="*/ 477 h 770"/>
                <a:gd name="T62" fmla="*/ 419 w 1067"/>
                <a:gd name="T63" fmla="*/ 506 h 770"/>
                <a:gd name="T64" fmla="*/ 322 w 1067"/>
                <a:gd name="T65" fmla="*/ 543 h 770"/>
                <a:gd name="T66" fmla="*/ 278 w 1067"/>
                <a:gd name="T67" fmla="*/ 487 h 770"/>
                <a:gd name="T68" fmla="*/ 158 w 1067"/>
                <a:gd name="T69" fmla="*/ 467 h 770"/>
                <a:gd name="T70" fmla="*/ 113 w 1067"/>
                <a:gd name="T71" fmla="*/ 438 h 770"/>
                <a:gd name="T72" fmla="*/ 2 w 1067"/>
                <a:gd name="T73" fmla="*/ 328 h 770"/>
                <a:gd name="T74" fmla="*/ 18 w 1067"/>
                <a:gd name="T75" fmla="*/ 294 h 770"/>
                <a:gd name="T76" fmla="*/ 31 w 1067"/>
                <a:gd name="T77" fmla="*/ 232 h 770"/>
                <a:gd name="T78" fmla="*/ 36 w 1067"/>
                <a:gd name="T79" fmla="*/ 197 h 770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w 1067"/>
                <a:gd name="T121" fmla="*/ 0 h 770"/>
                <a:gd name="T122" fmla="*/ 1067 w 1067"/>
                <a:gd name="T123" fmla="*/ 770 h 770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T120" t="T121" r="T122" b="T123"/>
              <a:pathLst>
                <a:path w="1067" h="770">
                  <a:moveTo>
                    <a:pt x="52" y="272"/>
                  </a:moveTo>
                  <a:lnTo>
                    <a:pt x="86" y="286"/>
                  </a:lnTo>
                  <a:lnTo>
                    <a:pt x="146" y="267"/>
                  </a:lnTo>
                  <a:lnTo>
                    <a:pt x="138" y="255"/>
                  </a:lnTo>
                  <a:lnTo>
                    <a:pt x="122" y="255"/>
                  </a:lnTo>
                  <a:lnTo>
                    <a:pt x="115" y="238"/>
                  </a:lnTo>
                  <a:lnTo>
                    <a:pt x="119" y="222"/>
                  </a:lnTo>
                  <a:lnTo>
                    <a:pt x="148" y="209"/>
                  </a:lnTo>
                  <a:lnTo>
                    <a:pt x="167" y="176"/>
                  </a:lnTo>
                  <a:lnTo>
                    <a:pt x="107" y="125"/>
                  </a:lnTo>
                  <a:lnTo>
                    <a:pt x="105" y="72"/>
                  </a:lnTo>
                  <a:lnTo>
                    <a:pt x="133" y="50"/>
                  </a:lnTo>
                  <a:lnTo>
                    <a:pt x="334" y="10"/>
                  </a:lnTo>
                  <a:lnTo>
                    <a:pt x="347" y="0"/>
                  </a:lnTo>
                  <a:lnTo>
                    <a:pt x="378" y="4"/>
                  </a:lnTo>
                  <a:lnTo>
                    <a:pt x="478" y="28"/>
                  </a:lnTo>
                  <a:lnTo>
                    <a:pt x="509" y="46"/>
                  </a:lnTo>
                  <a:lnTo>
                    <a:pt x="554" y="72"/>
                  </a:lnTo>
                  <a:lnTo>
                    <a:pt x="581" y="70"/>
                  </a:lnTo>
                  <a:lnTo>
                    <a:pt x="626" y="43"/>
                  </a:lnTo>
                  <a:lnTo>
                    <a:pt x="683" y="52"/>
                  </a:lnTo>
                  <a:lnTo>
                    <a:pt x="719" y="33"/>
                  </a:lnTo>
                  <a:lnTo>
                    <a:pt x="796" y="81"/>
                  </a:lnTo>
                  <a:lnTo>
                    <a:pt x="838" y="65"/>
                  </a:lnTo>
                  <a:lnTo>
                    <a:pt x="860" y="118"/>
                  </a:lnTo>
                  <a:lnTo>
                    <a:pt x="912" y="151"/>
                  </a:lnTo>
                  <a:lnTo>
                    <a:pt x="951" y="187"/>
                  </a:lnTo>
                  <a:lnTo>
                    <a:pt x="980" y="176"/>
                  </a:lnTo>
                  <a:lnTo>
                    <a:pt x="1035" y="248"/>
                  </a:lnTo>
                  <a:lnTo>
                    <a:pt x="1046" y="295"/>
                  </a:lnTo>
                  <a:lnTo>
                    <a:pt x="1066" y="323"/>
                  </a:lnTo>
                  <a:lnTo>
                    <a:pt x="1059" y="378"/>
                  </a:lnTo>
                  <a:lnTo>
                    <a:pt x="1015" y="414"/>
                  </a:lnTo>
                  <a:lnTo>
                    <a:pt x="1023" y="436"/>
                  </a:lnTo>
                  <a:lnTo>
                    <a:pt x="1006" y="453"/>
                  </a:lnTo>
                  <a:lnTo>
                    <a:pt x="984" y="474"/>
                  </a:lnTo>
                  <a:lnTo>
                    <a:pt x="984" y="511"/>
                  </a:lnTo>
                  <a:lnTo>
                    <a:pt x="965" y="527"/>
                  </a:lnTo>
                  <a:lnTo>
                    <a:pt x="941" y="520"/>
                  </a:lnTo>
                  <a:lnTo>
                    <a:pt x="920" y="500"/>
                  </a:lnTo>
                  <a:lnTo>
                    <a:pt x="910" y="522"/>
                  </a:lnTo>
                  <a:lnTo>
                    <a:pt x="923" y="542"/>
                  </a:lnTo>
                  <a:lnTo>
                    <a:pt x="958" y="546"/>
                  </a:lnTo>
                  <a:lnTo>
                    <a:pt x="991" y="580"/>
                  </a:lnTo>
                  <a:lnTo>
                    <a:pt x="1011" y="580"/>
                  </a:lnTo>
                  <a:lnTo>
                    <a:pt x="1026" y="597"/>
                  </a:lnTo>
                  <a:lnTo>
                    <a:pt x="1013" y="628"/>
                  </a:lnTo>
                  <a:lnTo>
                    <a:pt x="1013" y="630"/>
                  </a:lnTo>
                  <a:lnTo>
                    <a:pt x="984" y="626"/>
                  </a:lnTo>
                  <a:lnTo>
                    <a:pt x="965" y="641"/>
                  </a:lnTo>
                  <a:lnTo>
                    <a:pt x="951" y="619"/>
                  </a:lnTo>
                  <a:lnTo>
                    <a:pt x="917" y="633"/>
                  </a:lnTo>
                  <a:lnTo>
                    <a:pt x="908" y="650"/>
                  </a:lnTo>
                  <a:lnTo>
                    <a:pt x="908" y="676"/>
                  </a:lnTo>
                  <a:lnTo>
                    <a:pt x="872" y="683"/>
                  </a:lnTo>
                  <a:lnTo>
                    <a:pt x="829" y="638"/>
                  </a:lnTo>
                  <a:lnTo>
                    <a:pt x="815" y="617"/>
                  </a:lnTo>
                  <a:lnTo>
                    <a:pt x="781" y="628"/>
                  </a:lnTo>
                  <a:lnTo>
                    <a:pt x="722" y="610"/>
                  </a:lnTo>
                  <a:lnTo>
                    <a:pt x="632" y="623"/>
                  </a:lnTo>
                  <a:lnTo>
                    <a:pt x="626" y="633"/>
                  </a:lnTo>
                  <a:lnTo>
                    <a:pt x="616" y="660"/>
                  </a:lnTo>
                  <a:lnTo>
                    <a:pt x="599" y="672"/>
                  </a:lnTo>
                  <a:lnTo>
                    <a:pt x="602" y="701"/>
                  </a:lnTo>
                  <a:lnTo>
                    <a:pt x="549" y="769"/>
                  </a:lnTo>
                  <a:lnTo>
                    <a:pt x="461" y="751"/>
                  </a:lnTo>
                  <a:lnTo>
                    <a:pt x="454" y="718"/>
                  </a:lnTo>
                  <a:lnTo>
                    <a:pt x="399" y="674"/>
                  </a:lnTo>
                  <a:lnTo>
                    <a:pt x="279" y="655"/>
                  </a:lnTo>
                  <a:lnTo>
                    <a:pt x="227" y="645"/>
                  </a:lnTo>
                  <a:lnTo>
                    <a:pt x="207" y="643"/>
                  </a:lnTo>
                  <a:lnTo>
                    <a:pt x="162" y="606"/>
                  </a:lnTo>
                  <a:lnTo>
                    <a:pt x="67" y="583"/>
                  </a:lnTo>
                  <a:lnTo>
                    <a:pt x="2" y="455"/>
                  </a:lnTo>
                  <a:lnTo>
                    <a:pt x="0" y="421"/>
                  </a:lnTo>
                  <a:lnTo>
                    <a:pt x="26" y="407"/>
                  </a:lnTo>
                  <a:lnTo>
                    <a:pt x="26" y="368"/>
                  </a:lnTo>
                  <a:lnTo>
                    <a:pt x="45" y="320"/>
                  </a:lnTo>
                  <a:lnTo>
                    <a:pt x="23" y="297"/>
                  </a:lnTo>
                  <a:lnTo>
                    <a:pt x="52" y="272"/>
                  </a:lnTo>
                </a:path>
              </a:pathLst>
            </a:custGeom>
            <a:solidFill>
              <a:schemeClr val="accent2"/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21" name="Freeform 1084"/>
            <p:cNvSpPr/>
            <p:nvPr/>
          </p:nvSpPr>
          <p:spPr bwMode="auto">
            <a:xfrm rot="356891">
              <a:off x="4992195" y="2650480"/>
              <a:ext cx="1741062" cy="1517244"/>
            </a:xfrm>
            <a:custGeom>
              <a:avLst/>
              <a:gdLst>
                <a:gd name="T0" fmla="*/ 4 w 1155"/>
                <a:gd name="T1" fmla="*/ 115 h 994"/>
                <a:gd name="T2" fmla="*/ 123 w 1155"/>
                <a:gd name="T3" fmla="*/ 46 h 994"/>
                <a:gd name="T4" fmla="*/ 157 w 1155"/>
                <a:gd name="T5" fmla="*/ 0 h 994"/>
                <a:gd name="T6" fmla="*/ 203 w 1155"/>
                <a:gd name="T7" fmla="*/ 25 h 994"/>
                <a:gd name="T8" fmla="*/ 239 w 1155"/>
                <a:gd name="T9" fmla="*/ 146 h 994"/>
                <a:gd name="T10" fmla="*/ 336 w 1155"/>
                <a:gd name="T11" fmla="*/ 137 h 994"/>
                <a:gd name="T12" fmla="*/ 351 w 1155"/>
                <a:gd name="T13" fmla="*/ 169 h 994"/>
                <a:gd name="T14" fmla="*/ 359 w 1155"/>
                <a:gd name="T15" fmla="*/ 234 h 994"/>
                <a:gd name="T16" fmla="*/ 375 w 1155"/>
                <a:gd name="T17" fmla="*/ 252 h 994"/>
                <a:gd name="T18" fmla="*/ 471 w 1155"/>
                <a:gd name="T19" fmla="*/ 271 h 994"/>
                <a:gd name="T20" fmla="*/ 554 w 1155"/>
                <a:gd name="T21" fmla="*/ 267 h 994"/>
                <a:gd name="T22" fmla="*/ 528 w 1155"/>
                <a:gd name="T23" fmla="*/ 314 h 994"/>
                <a:gd name="T24" fmla="*/ 556 w 1155"/>
                <a:gd name="T25" fmla="*/ 378 h 994"/>
                <a:gd name="T26" fmla="*/ 622 w 1155"/>
                <a:gd name="T27" fmla="*/ 468 h 994"/>
                <a:gd name="T28" fmla="*/ 647 w 1155"/>
                <a:gd name="T29" fmla="*/ 516 h 994"/>
                <a:gd name="T30" fmla="*/ 681 w 1155"/>
                <a:gd name="T31" fmla="*/ 500 h 994"/>
                <a:gd name="T32" fmla="*/ 692 w 1155"/>
                <a:gd name="T33" fmla="*/ 458 h 994"/>
                <a:gd name="T34" fmla="*/ 697 w 1155"/>
                <a:gd name="T35" fmla="*/ 389 h 994"/>
                <a:gd name="T36" fmla="*/ 727 w 1155"/>
                <a:gd name="T37" fmla="*/ 403 h 994"/>
                <a:gd name="T38" fmla="*/ 807 w 1155"/>
                <a:gd name="T39" fmla="*/ 464 h 994"/>
                <a:gd name="T40" fmla="*/ 796 w 1155"/>
                <a:gd name="T41" fmla="*/ 519 h 994"/>
                <a:gd name="T42" fmla="*/ 754 w 1155"/>
                <a:gd name="T43" fmla="*/ 534 h 994"/>
                <a:gd name="T44" fmla="*/ 710 w 1155"/>
                <a:gd name="T45" fmla="*/ 540 h 994"/>
                <a:gd name="T46" fmla="*/ 690 w 1155"/>
                <a:gd name="T47" fmla="*/ 556 h 994"/>
                <a:gd name="T48" fmla="*/ 697 w 1155"/>
                <a:gd name="T49" fmla="*/ 596 h 994"/>
                <a:gd name="T50" fmla="*/ 687 w 1155"/>
                <a:gd name="T51" fmla="*/ 646 h 994"/>
                <a:gd name="T52" fmla="*/ 662 w 1155"/>
                <a:gd name="T53" fmla="*/ 671 h 994"/>
                <a:gd name="T54" fmla="*/ 634 w 1155"/>
                <a:gd name="T55" fmla="*/ 711 h 994"/>
                <a:gd name="T56" fmla="*/ 572 w 1155"/>
                <a:gd name="T57" fmla="*/ 704 h 994"/>
                <a:gd name="T58" fmla="*/ 547 w 1155"/>
                <a:gd name="T59" fmla="*/ 679 h 994"/>
                <a:gd name="T60" fmla="*/ 501 w 1155"/>
                <a:gd name="T61" fmla="*/ 623 h 994"/>
                <a:gd name="T62" fmla="*/ 448 w 1155"/>
                <a:gd name="T63" fmla="*/ 624 h 994"/>
                <a:gd name="T64" fmla="*/ 413 w 1155"/>
                <a:gd name="T65" fmla="*/ 620 h 994"/>
                <a:gd name="T66" fmla="*/ 387 w 1155"/>
                <a:gd name="T67" fmla="*/ 587 h 994"/>
                <a:gd name="T68" fmla="*/ 431 w 1155"/>
                <a:gd name="T69" fmla="*/ 595 h 994"/>
                <a:gd name="T70" fmla="*/ 458 w 1155"/>
                <a:gd name="T71" fmla="*/ 540 h 994"/>
                <a:gd name="T72" fmla="*/ 487 w 1155"/>
                <a:gd name="T73" fmla="*/ 458 h 994"/>
                <a:gd name="T74" fmla="*/ 429 w 1155"/>
                <a:gd name="T75" fmla="*/ 351 h 994"/>
                <a:gd name="T76" fmla="*/ 344 w 1155"/>
                <a:gd name="T77" fmla="*/ 310 h 994"/>
                <a:gd name="T78" fmla="*/ 246 w 1155"/>
                <a:gd name="T79" fmla="*/ 248 h 994"/>
                <a:gd name="T80" fmla="*/ 149 w 1155"/>
                <a:gd name="T81" fmla="*/ 274 h 994"/>
                <a:gd name="T82" fmla="*/ 77 w 1155"/>
                <a:gd name="T83" fmla="*/ 244 h 994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w 1155"/>
                <a:gd name="T127" fmla="*/ 0 h 994"/>
                <a:gd name="T128" fmla="*/ 1155 w 1155"/>
                <a:gd name="T129" fmla="*/ 994 h 994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T126" t="T127" r="T128" b="T129"/>
              <a:pathLst>
                <a:path w="1155" h="994">
                  <a:moveTo>
                    <a:pt x="10" y="313"/>
                  </a:moveTo>
                  <a:lnTo>
                    <a:pt x="0" y="185"/>
                  </a:lnTo>
                  <a:lnTo>
                    <a:pt x="5" y="158"/>
                  </a:lnTo>
                  <a:lnTo>
                    <a:pt x="43" y="140"/>
                  </a:lnTo>
                  <a:lnTo>
                    <a:pt x="96" y="96"/>
                  </a:lnTo>
                  <a:lnTo>
                    <a:pt x="177" y="63"/>
                  </a:lnTo>
                  <a:lnTo>
                    <a:pt x="210" y="48"/>
                  </a:lnTo>
                  <a:lnTo>
                    <a:pt x="210" y="17"/>
                  </a:lnTo>
                  <a:lnTo>
                    <a:pt x="225" y="0"/>
                  </a:lnTo>
                  <a:lnTo>
                    <a:pt x="239" y="2"/>
                  </a:lnTo>
                  <a:lnTo>
                    <a:pt x="292" y="10"/>
                  </a:lnTo>
                  <a:lnTo>
                    <a:pt x="291" y="34"/>
                  </a:lnTo>
                  <a:lnTo>
                    <a:pt x="301" y="72"/>
                  </a:lnTo>
                  <a:lnTo>
                    <a:pt x="295" y="134"/>
                  </a:lnTo>
                  <a:lnTo>
                    <a:pt x="341" y="202"/>
                  </a:lnTo>
                  <a:lnTo>
                    <a:pt x="365" y="217"/>
                  </a:lnTo>
                  <a:lnTo>
                    <a:pt x="402" y="188"/>
                  </a:lnTo>
                  <a:lnTo>
                    <a:pt x="481" y="188"/>
                  </a:lnTo>
                  <a:lnTo>
                    <a:pt x="500" y="195"/>
                  </a:lnTo>
                  <a:lnTo>
                    <a:pt x="512" y="213"/>
                  </a:lnTo>
                  <a:lnTo>
                    <a:pt x="503" y="233"/>
                  </a:lnTo>
                  <a:lnTo>
                    <a:pt x="459" y="268"/>
                  </a:lnTo>
                  <a:lnTo>
                    <a:pt x="464" y="286"/>
                  </a:lnTo>
                  <a:lnTo>
                    <a:pt x="514" y="323"/>
                  </a:lnTo>
                  <a:lnTo>
                    <a:pt x="534" y="323"/>
                  </a:lnTo>
                  <a:lnTo>
                    <a:pt x="540" y="332"/>
                  </a:lnTo>
                  <a:lnTo>
                    <a:pt x="536" y="347"/>
                  </a:lnTo>
                  <a:lnTo>
                    <a:pt x="567" y="372"/>
                  </a:lnTo>
                  <a:lnTo>
                    <a:pt x="639" y="383"/>
                  </a:lnTo>
                  <a:lnTo>
                    <a:pt x="674" y="374"/>
                  </a:lnTo>
                  <a:lnTo>
                    <a:pt x="718" y="330"/>
                  </a:lnTo>
                  <a:lnTo>
                    <a:pt x="770" y="335"/>
                  </a:lnTo>
                  <a:lnTo>
                    <a:pt x="792" y="368"/>
                  </a:lnTo>
                  <a:lnTo>
                    <a:pt x="780" y="398"/>
                  </a:lnTo>
                  <a:lnTo>
                    <a:pt x="784" y="417"/>
                  </a:lnTo>
                  <a:lnTo>
                    <a:pt x="755" y="434"/>
                  </a:lnTo>
                  <a:lnTo>
                    <a:pt x="742" y="449"/>
                  </a:lnTo>
                  <a:lnTo>
                    <a:pt x="746" y="487"/>
                  </a:lnTo>
                  <a:lnTo>
                    <a:pt x="797" y="522"/>
                  </a:lnTo>
                  <a:lnTo>
                    <a:pt x="818" y="518"/>
                  </a:lnTo>
                  <a:lnTo>
                    <a:pt x="878" y="590"/>
                  </a:lnTo>
                  <a:lnTo>
                    <a:pt x="890" y="646"/>
                  </a:lnTo>
                  <a:lnTo>
                    <a:pt x="885" y="672"/>
                  </a:lnTo>
                  <a:lnTo>
                    <a:pt x="926" y="694"/>
                  </a:lnTo>
                  <a:lnTo>
                    <a:pt x="926" y="711"/>
                  </a:lnTo>
                  <a:lnTo>
                    <a:pt x="964" y="721"/>
                  </a:lnTo>
                  <a:lnTo>
                    <a:pt x="974" y="721"/>
                  </a:lnTo>
                  <a:lnTo>
                    <a:pt x="974" y="690"/>
                  </a:lnTo>
                  <a:lnTo>
                    <a:pt x="1003" y="685"/>
                  </a:lnTo>
                  <a:lnTo>
                    <a:pt x="1009" y="648"/>
                  </a:lnTo>
                  <a:lnTo>
                    <a:pt x="990" y="632"/>
                  </a:lnTo>
                  <a:lnTo>
                    <a:pt x="974" y="617"/>
                  </a:lnTo>
                  <a:lnTo>
                    <a:pt x="981" y="547"/>
                  </a:lnTo>
                  <a:lnTo>
                    <a:pt x="996" y="537"/>
                  </a:lnTo>
                  <a:lnTo>
                    <a:pt x="1022" y="549"/>
                  </a:lnTo>
                  <a:lnTo>
                    <a:pt x="1033" y="544"/>
                  </a:lnTo>
                  <a:lnTo>
                    <a:pt x="1040" y="557"/>
                  </a:lnTo>
                  <a:lnTo>
                    <a:pt x="1110" y="593"/>
                  </a:lnTo>
                  <a:lnTo>
                    <a:pt x="1148" y="617"/>
                  </a:lnTo>
                  <a:lnTo>
                    <a:pt x="1154" y="639"/>
                  </a:lnTo>
                  <a:lnTo>
                    <a:pt x="1134" y="668"/>
                  </a:lnTo>
                  <a:lnTo>
                    <a:pt x="1145" y="701"/>
                  </a:lnTo>
                  <a:lnTo>
                    <a:pt x="1139" y="716"/>
                  </a:lnTo>
                  <a:lnTo>
                    <a:pt x="1086" y="721"/>
                  </a:lnTo>
                  <a:lnTo>
                    <a:pt x="1075" y="728"/>
                  </a:lnTo>
                  <a:lnTo>
                    <a:pt x="1079" y="736"/>
                  </a:lnTo>
                  <a:lnTo>
                    <a:pt x="1079" y="752"/>
                  </a:lnTo>
                  <a:lnTo>
                    <a:pt x="1038" y="756"/>
                  </a:lnTo>
                  <a:lnTo>
                    <a:pt x="1016" y="745"/>
                  </a:lnTo>
                  <a:lnTo>
                    <a:pt x="988" y="745"/>
                  </a:lnTo>
                  <a:lnTo>
                    <a:pt x="983" y="752"/>
                  </a:lnTo>
                  <a:lnTo>
                    <a:pt x="988" y="767"/>
                  </a:lnTo>
                  <a:lnTo>
                    <a:pt x="974" y="783"/>
                  </a:lnTo>
                  <a:lnTo>
                    <a:pt x="969" y="800"/>
                  </a:lnTo>
                  <a:lnTo>
                    <a:pt x="996" y="822"/>
                  </a:lnTo>
                  <a:lnTo>
                    <a:pt x="976" y="862"/>
                  </a:lnTo>
                  <a:lnTo>
                    <a:pt x="985" y="882"/>
                  </a:lnTo>
                  <a:lnTo>
                    <a:pt x="983" y="891"/>
                  </a:lnTo>
                  <a:lnTo>
                    <a:pt x="952" y="891"/>
                  </a:lnTo>
                  <a:lnTo>
                    <a:pt x="930" y="901"/>
                  </a:lnTo>
                  <a:lnTo>
                    <a:pt x="948" y="926"/>
                  </a:lnTo>
                  <a:lnTo>
                    <a:pt x="937" y="957"/>
                  </a:lnTo>
                  <a:lnTo>
                    <a:pt x="904" y="966"/>
                  </a:lnTo>
                  <a:lnTo>
                    <a:pt x="906" y="981"/>
                  </a:lnTo>
                  <a:lnTo>
                    <a:pt x="897" y="993"/>
                  </a:lnTo>
                  <a:lnTo>
                    <a:pt x="840" y="988"/>
                  </a:lnTo>
                  <a:lnTo>
                    <a:pt x="818" y="972"/>
                  </a:lnTo>
                  <a:lnTo>
                    <a:pt x="814" y="937"/>
                  </a:lnTo>
                  <a:lnTo>
                    <a:pt x="801" y="923"/>
                  </a:lnTo>
                  <a:lnTo>
                    <a:pt x="782" y="937"/>
                  </a:lnTo>
                  <a:lnTo>
                    <a:pt x="746" y="901"/>
                  </a:lnTo>
                  <a:lnTo>
                    <a:pt x="720" y="884"/>
                  </a:lnTo>
                  <a:lnTo>
                    <a:pt x="718" y="858"/>
                  </a:lnTo>
                  <a:lnTo>
                    <a:pt x="709" y="838"/>
                  </a:lnTo>
                  <a:lnTo>
                    <a:pt x="696" y="838"/>
                  </a:lnTo>
                  <a:lnTo>
                    <a:pt x="641" y="862"/>
                  </a:lnTo>
                  <a:lnTo>
                    <a:pt x="643" y="889"/>
                  </a:lnTo>
                  <a:lnTo>
                    <a:pt x="624" y="889"/>
                  </a:lnTo>
                  <a:lnTo>
                    <a:pt x="591" y="855"/>
                  </a:lnTo>
                  <a:lnTo>
                    <a:pt x="555" y="851"/>
                  </a:lnTo>
                  <a:lnTo>
                    <a:pt x="543" y="831"/>
                  </a:lnTo>
                  <a:lnTo>
                    <a:pt x="553" y="809"/>
                  </a:lnTo>
                  <a:lnTo>
                    <a:pt x="574" y="829"/>
                  </a:lnTo>
                  <a:lnTo>
                    <a:pt x="598" y="836"/>
                  </a:lnTo>
                  <a:lnTo>
                    <a:pt x="617" y="820"/>
                  </a:lnTo>
                  <a:lnTo>
                    <a:pt x="617" y="783"/>
                  </a:lnTo>
                  <a:lnTo>
                    <a:pt x="639" y="762"/>
                  </a:lnTo>
                  <a:lnTo>
                    <a:pt x="656" y="745"/>
                  </a:lnTo>
                  <a:lnTo>
                    <a:pt x="648" y="723"/>
                  </a:lnTo>
                  <a:lnTo>
                    <a:pt x="691" y="687"/>
                  </a:lnTo>
                  <a:lnTo>
                    <a:pt x="698" y="632"/>
                  </a:lnTo>
                  <a:lnTo>
                    <a:pt x="679" y="604"/>
                  </a:lnTo>
                  <a:lnTo>
                    <a:pt x="667" y="557"/>
                  </a:lnTo>
                  <a:lnTo>
                    <a:pt x="613" y="484"/>
                  </a:lnTo>
                  <a:lnTo>
                    <a:pt x="584" y="496"/>
                  </a:lnTo>
                  <a:lnTo>
                    <a:pt x="545" y="460"/>
                  </a:lnTo>
                  <a:lnTo>
                    <a:pt x="492" y="427"/>
                  </a:lnTo>
                  <a:lnTo>
                    <a:pt x="471" y="374"/>
                  </a:lnTo>
                  <a:lnTo>
                    <a:pt x="428" y="390"/>
                  </a:lnTo>
                  <a:lnTo>
                    <a:pt x="352" y="342"/>
                  </a:lnTo>
                  <a:lnTo>
                    <a:pt x="315" y="361"/>
                  </a:lnTo>
                  <a:lnTo>
                    <a:pt x="258" y="352"/>
                  </a:lnTo>
                  <a:lnTo>
                    <a:pt x="213" y="378"/>
                  </a:lnTo>
                  <a:lnTo>
                    <a:pt x="186" y="381"/>
                  </a:lnTo>
                  <a:lnTo>
                    <a:pt x="141" y="354"/>
                  </a:lnTo>
                  <a:lnTo>
                    <a:pt x="110" y="337"/>
                  </a:lnTo>
                  <a:lnTo>
                    <a:pt x="10" y="313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22" name="Freeform 1085"/>
            <p:cNvSpPr/>
            <p:nvPr/>
          </p:nvSpPr>
          <p:spPr bwMode="auto">
            <a:xfrm rot="356891">
              <a:off x="2857264" y="1387863"/>
              <a:ext cx="2571675" cy="1991278"/>
            </a:xfrm>
            <a:custGeom>
              <a:avLst/>
              <a:gdLst>
                <a:gd name="T0" fmla="*/ 818 w 1707"/>
                <a:gd name="T1" fmla="*/ 31 h 1305"/>
                <a:gd name="T2" fmla="*/ 854 w 1707"/>
                <a:gd name="T3" fmla="*/ 80 h 1305"/>
                <a:gd name="T4" fmla="*/ 906 w 1707"/>
                <a:gd name="T5" fmla="*/ 115 h 1305"/>
                <a:gd name="T6" fmla="*/ 950 w 1707"/>
                <a:gd name="T7" fmla="*/ 206 h 1305"/>
                <a:gd name="T8" fmla="*/ 926 w 1707"/>
                <a:gd name="T9" fmla="*/ 278 h 1305"/>
                <a:gd name="T10" fmla="*/ 1054 w 1707"/>
                <a:gd name="T11" fmla="*/ 338 h 1305"/>
                <a:gd name="T12" fmla="*/ 1144 w 1707"/>
                <a:gd name="T13" fmla="*/ 408 h 1305"/>
                <a:gd name="T14" fmla="*/ 1190 w 1707"/>
                <a:gd name="T15" fmla="*/ 511 h 1305"/>
                <a:gd name="T16" fmla="*/ 1157 w 1707"/>
                <a:gd name="T17" fmla="*/ 558 h 1305"/>
                <a:gd name="T18" fmla="*/ 1037 w 1707"/>
                <a:gd name="T19" fmla="*/ 627 h 1305"/>
                <a:gd name="T20" fmla="*/ 1019 w 1707"/>
                <a:gd name="T21" fmla="*/ 735 h 1305"/>
                <a:gd name="T22" fmla="*/ 849 w 1707"/>
                <a:gd name="T23" fmla="*/ 788 h 1305"/>
                <a:gd name="T24" fmla="*/ 880 w 1707"/>
                <a:gd name="T25" fmla="*/ 886 h 1305"/>
                <a:gd name="T26" fmla="*/ 860 w 1707"/>
                <a:gd name="T27" fmla="*/ 921 h 1305"/>
                <a:gd name="T28" fmla="*/ 836 w 1707"/>
                <a:gd name="T29" fmla="*/ 942 h 1305"/>
                <a:gd name="T30" fmla="*/ 769 w 1707"/>
                <a:gd name="T31" fmla="*/ 925 h 1305"/>
                <a:gd name="T32" fmla="*/ 652 w 1707"/>
                <a:gd name="T33" fmla="*/ 907 h 1305"/>
                <a:gd name="T34" fmla="*/ 536 w 1707"/>
                <a:gd name="T35" fmla="*/ 930 h 1305"/>
                <a:gd name="T36" fmla="*/ 446 w 1707"/>
                <a:gd name="T37" fmla="*/ 914 h 1305"/>
                <a:gd name="T38" fmla="*/ 343 w 1707"/>
                <a:gd name="T39" fmla="*/ 923 h 1305"/>
                <a:gd name="T40" fmla="*/ 286 w 1707"/>
                <a:gd name="T41" fmla="*/ 894 h 1305"/>
                <a:gd name="T42" fmla="*/ 224 w 1707"/>
                <a:gd name="T43" fmla="*/ 850 h 1305"/>
                <a:gd name="T44" fmla="*/ 91 w 1707"/>
                <a:gd name="T45" fmla="*/ 824 h 1305"/>
                <a:gd name="T46" fmla="*/ 73 w 1707"/>
                <a:gd name="T47" fmla="*/ 771 h 1305"/>
                <a:gd name="T48" fmla="*/ 45 w 1707"/>
                <a:gd name="T49" fmla="*/ 733 h 1305"/>
                <a:gd name="T50" fmla="*/ 27 w 1707"/>
                <a:gd name="T51" fmla="*/ 696 h 1305"/>
                <a:gd name="T52" fmla="*/ 45 w 1707"/>
                <a:gd name="T53" fmla="*/ 653 h 1305"/>
                <a:gd name="T54" fmla="*/ 7 w 1707"/>
                <a:gd name="T55" fmla="*/ 601 h 1305"/>
                <a:gd name="T56" fmla="*/ 4 w 1707"/>
                <a:gd name="T57" fmla="*/ 544 h 1305"/>
                <a:gd name="T58" fmla="*/ 27 w 1707"/>
                <a:gd name="T59" fmla="*/ 508 h 1305"/>
                <a:gd name="T60" fmla="*/ 94 w 1707"/>
                <a:gd name="T61" fmla="*/ 484 h 1305"/>
                <a:gd name="T62" fmla="*/ 127 w 1707"/>
                <a:gd name="T63" fmla="*/ 487 h 1305"/>
                <a:gd name="T64" fmla="*/ 163 w 1707"/>
                <a:gd name="T65" fmla="*/ 507 h 1305"/>
                <a:gd name="T66" fmla="*/ 286 w 1707"/>
                <a:gd name="T67" fmla="*/ 463 h 1305"/>
                <a:gd name="T68" fmla="*/ 387 w 1707"/>
                <a:gd name="T69" fmla="*/ 394 h 1305"/>
                <a:gd name="T70" fmla="*/ 420 w 1707"/>
                <a:gd name="T71" fmla="*/ 363 h 1305"/>
                <a:gd name="T72" fmla="*/ 401 w 1707"/>
                <a:gd name="T73" fmla="*/ 248 h 1305"/>
                <a:gd name="T74" fmla="*/ 490 w 1707"/>
                <a:gd name="T75" fmla="*/ 226 h 1305"/>
                <a:gd name="T76" fmla="*/ 531 w 1707"/>
                <a:gd name="T77" fmla="*/ 248 h 1305"/>
                <a:gd name="T78" fmla="*/ 577 w 1707"/>
                <a:gd name="T79" fmla="*/ 118 h 1305"/>
                <a:gd name="T80" fmla="*/ 649 w 1707"/>
                <a:gd name="T81" fmla="*/ 136 h 1305"/>
                <a:gd name="T82" fmla="*/ 711 w 1707"/>
                <a:gd name="T83" fmla="*/ 60 h 1305"/>
                <a:gd name="T84" fmla="*/ 766 w 1707"/>
                <a:gd name="T85" fmla="*/ 26 h 1305"/>
                <a:gd name="T86" fmla="*/ 812 w 1707"/>
                <a:gd name="T87" fmla="*/ 7 h 1305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w 1707"/>
                <a:gd name="T133" fmla="*/ 0 h 1305"/>
                <a:gd name="T134" fmla="*/ 1707 w 1707"/>
                <a:gd name="T135" fmla="*/ 1305 h 1305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T132" t="T133" r="T134" b="T135"/>
              <a:pathLst>
                <a:path w="1707" h="1305">
                  <a:moveTo>
                    <a:pt x="1165" y="10"/>
                  </a:moveTo>
                  <a:lnTo>
                    <a:pt x="1182" y="10"/>
                  </a:lnTo>
                  <a:lnTo>
                    <a:pt x="1172" y="43"/>
                  </a:lnTo>
                  <a:lnTo>
                    <a:pt x="1186" y="63"/>
                  </a:lnTo>
                  <a:lnTo>
                    <a:pt x="1189" y="77"/>
                  </a:lnTo>
                  <a:lnTo>
                    <a:pt x="1224" y="110"/>
                  </a:lnTo>
                  <a:lnTo>
                    <a:pt x="1232" y="138"/>
                  </a:lnTo>
                  <a:lnTo>
                    <a:pt x="1278" y="140"/>
                  </a:lnTo>
                  <a:lnTo>
                    <a:pt x="1298" y="158"/>
                  </a:lnTo>
                  <a:lnTo>
                    <a:pt x="1309" y="158"/>
                  </a:lnTo>
                  <a:lnTo>
                    <a:pt x="1335" y="215"/>
                  </a:lnTo>
                  <a:lnTo>
                    <a:pt x="1361" y="284"/>
                  </a:lnTo>
                  <a:lnTo>
                    <a:pt x="1349" y="326"/>
                  </a:lnTo>
                  <a:lnTo>
                    <a:pt x="1351" y="342"/>
                  </a:lnTo>
                  <a:lnTo>
                    <a:pt x="1327" y="383"/>
                  </a:lnTo>
                  <a:lnTo>
                    <a:pt x="1333" y="417"/>
                  </a:lnTo>
                  <a:lnTo>
                    <a:pt x="1418" y="453"/>
                  </a:lnTo>
                  <a:lnTo>
                    <a:pt x="1511" y="467"/>
                  </a:lnTo>
                  <a:lnTo>
                    <a:pt x="1607" y="533"/>
                  </a:lnTo>
                  <a:lnTo>
                    <a:pt x="1638" y="544"/>
                  </a:lnTo>
                  <a:lnTo>
                    <a:pt x="1640" y="562"/>
                  </a:lnTo>
                  <a:lnTo>
                    <a:pt x="1660" y="604"/>
                  </a:lnTo>
                  <a:lnTo>
                    <a:pt x="1679" y="658"/>
                  </a:lnTo>
                  <a:lnTo>
                    <a:pt x="1706" y="706"/>
                  </a:lnTo>
                  <a:lnTo>
                    <a:pt x="1691" y="723"/>
                  </a:lnTo>
                  <a:lnTo>
                    <a:pt x="1691" y="754"/>
                  </a:lnTo>
                  <a:lnTo>
                    <a:pt x="1657" y="769"/>
                  </a:lnTo>
                  <a:lnTo>
                    <a:pt x="1576" y="802"/>
                  </a:lnTo>
                  <a:lnTo>
                    <a:pt x="1524" y="846"/>
                  </a:lnTo>
                  <a:lnTo>
                    <a:pt x="1486" y="865"/>
                  </a:lnTo>
                  <a:lnTo>
                    <a:pt x="1480" y="891"/>
                  </a:lnTo>
                  <a:lnTo>
                    <a:pt x="1491" y="1019"/>
                  </a:lnTo>
                  <a:lnTo>
                    <a:pt x="1460" y="1014"/>
                  </a:lnTo>
                  <a:lnTo>
                    <a:pt x="1447" y="1025"/>
                  </a:lnTo>
                  <a:lnTo>
                    <a:pt x="1246" y="1065"/>
                  </a:lnTo>
                  <a:lnTo>
                    <a:pt x="1217" y="1087"/>
                  </a:lnTo>
                  <a:lnTo>
                    <a:pt x="1220" y="1140"/>
                  </a:lnTo>
                  <a:lnTo>
                    <a:pt x="1280" y="1191"/>
                  </a:lnTo>
                  <a:lnTo>
                    <a:pt x="1261" y="1224"/>
                  </a:lnTo>
                  <a:lnTo>
                    <a:pt x="1232" y="1237"/>
                  </a:lnTo>
                  <a:lnTo>
                    <a:pt x="1228" y="1253"/>
                  </a:lnTo>
                  <a:lnTo>
                    <a:pt x="1234" y="1270"/>
                  </a:lnTo>
                  <a:lnTo>
                    <a:pt x="1250" y="1270"/>
                  </a:lnTo>
                  <a:lnTo>
                    <a:pt x="1258" y="1282"/>
                  </a:lnTo>
                  <a:lnTo>
                    <a:pt x="1199" y="1301"/>
                  </a:lnTo>
                  <a:lnTo>
                    <a:pt x="1165" y="1287"/>
                  </a:lnTo>
                  <a:lnTo>
                    <a:pt x="1146" y="1277"/>
                  </a:lnTo>
                  <a:lnTo>
                    <a:pt x="1103" y="1277"/>
                  </a:lnTo>
                  <a:lnTo>
                    <a:pt x="1024" y="1241"/>
                  </a:lnTo>
                  <a:lnTo>
                    <a:pt x="974" y="1241"/>
                  </a:lnTo>
                  <a:lnTo>
                    <a:pt x="935" y="1253"/>
                  </a:lnTo>
                  <a:lnTo>
                    <a:pt x="890" y="1253"/>
                  </a:lnTo>
                  <a:lnTo>
                    <a:pt x="823" y="1290"/>
                  </a:lnTo>
                  <a:lnTo>
                    <a:pt x="768" y="1284"/>
                  </a:lnTo>
                  <a:lnTo>
                    <a:pt x="713" y="1304"/>
                  </a:lnTo>
                  <a:lnTo>
                    <a:pt x="667" y="1287"/>
                  </a:lnTo>
                  <a:lnTo>
                    <a:pt x="639" y="1263"/>
                  </a:lnTo>
                  <a:lnTo>
                    <a:pt x="567" y="1253"/>
                  </a:lnTo>
                  <a:lnTo>
                    <a:pt x="519" y="1285"/>
                  </a:lnTo>
                  <a:lnTo>
                    <a:pt x="492" y="1275"/>
                  </a:lnTo>
                  <a:lnTo>
                    <a:pt x="469" y="1257"/>
                  </a:lnTo>
                  <a:lnTo>
                    <a:pt x="418" y="1244"/>
                  </a:lnTo>
                  <a:lnTo>
                    <a:pt x="409" y="1234"/>
                  </a:lnTo>
                  <a:lnTo>
                    <a:pt x="387" y="1232"/>
                  </a:lnTo>
                  <a:lnTo>
                    <a:pt x="354" y="1181"/>
                  </a:lnTo>
                  <a:lnTo>
                    <a:pt x="321" y="1173"/>
                  </a:lnTo>
                  <a:lnTo>
                    <a:pt x="235" y="1200"/>
                  </a:lnTo>
                  <a:lnTo>
                    <a:pt x="203" y="1191"/>
                  </a:lnTo>
                  <a:lnTo>
                    <a:pt x="131" y="1138"/>
                  </a:lnTo>
                  <a:lnTo>
                    <a:pt x="110" y="1135"/>
                  </a:lnTo>
                  <a:lnTo>
                    <a:pt x="93" y="1101"/>
                  </a:lnTo>
                  <a:lnTo>
                    <a:pt x="105" y="1065"/>
                  </a:lnTo>
                  <a:lnTo>
                    <a:pt x="102" y="1048"/>
                  </a:lnTo>
                  <a:lnTo>
                    <a:pt x="76" y="1029"/>
                  </a:lnTo>
                  <a:lnTo>
                    <a:pt x="65" y="1012"/>
                  </a:lnTo>
                  <a:lnTo>
                    <a:pt x="10" y="981"/>
                  </a:lnTo>
                  <a:lnTo>
                    <a:pt x="10" y="972"/>
                  </a:lnTo>
                  <a:lnTo>
                    <a:pt x="38" y="961"/>
                  </a:lnTo>
                  <a:lnTo>
                    <a:pt x="53" y="971"/>
                  </a:lnTo>
                  <a:lnTo>
                    <a:pt x="69" y="954"/>
                  </a:lnTo>
                  <a:lnTo>
                    <a:pt x="65" y="901"/>
                  </a:lnTo>
                  <a:lnTo>
                    <a:pt x="69" y="858"/>
                  </a:lnTo>
                  <a:lnTo>
                    <a:pt x="32" y="822"/>
                  </a:lnTo>
                  <a:lnTo>
                    <a:pt x="10" y="829"/>
                  </a:lnTo>
                  <a:lnTo>
                    <a:pt x="0" y="802"/>
                  </a:lnTo>
                  <a:lnTo>
                    <a:pt x="14" y="776"/>
                  </a:lnTo>
                  <a:lnTo>
                    <a:pt x="5" y="752"/>
                  </a:lnTo>
                  <a:lnTo>
                    <a:pt x="29" y="730"/>
                  </a:lnTo>
                  <a:lnTo>
                    <a:pt x="38" y="721"/>
                  </a:lnTo>
                  <a:lnTo>
                    <a:pt x="38" y="701"/>
                  </a:lnTo>
                  <a:lnTo>
                    <a:pt x="72" y="685"/>
                  </a:lnTo>
                  <a:lnTo>
                    <a:pt x="105" y="679"/>
                  </a:lnTo>
                  <a:lnTo>
                    <a:pt x="134" y="668"/>
                  </a:lnTo>
                  <a:lnTo>
                    <a:pt x="158" y="675"/>
                  </a:lnTo>
                  <a:lnTo>
                    <a:pt x="177" y="668"/>
                  </a:lnTo>
                  <a:lnTo>
                    <a:pt x="181" y="672"/>
                  </a:lnTo>
                  <a:lnTo>
                    <a:pt x="185" y="694"/>
                  </a:lnTo>
                  <a:lnTo>
                    <a:pt x="201" y="701"/>
                  </a:lnTo>
                  <a:lnTo>
                    <a:pt x="235" y="699"/>
                  </a:lnTo>
                  <a:lnTo>
                    <a:pt x="280" y="653"/>
                  </a:lnTo>
                  <a:lnTo>
                    <a:pt x="365" y="670"/>
                  </a:lnTo>
                  <a:lnTo>
                    <a:pt x="409" y="639"/>
                  </a:lnTo>
                  <a:lnTo>
                    <a:pt x="536" y="610"/>
                  </a:lnTo>
                  <a:lnTo>
                    <a:pt x="545" y="593"/>
                  </a:lnTo>
                  <a:lnTo>
                    <a:pt x="555" y="544"/>
                  </a:lnTo>
                  <a:lnTo>
                    <a:pt x="591" y="516"/>
                  </a:lnTo>
                  <a:lnTo>
                    <a:pt x="601" y="516"/>
                  </a:lnTo>
                  <a:lnTo>
                    <a:pt x="601" y="501"/>
                  </a:lnTo>
                  <a:lnTo>
                    <a:pt x="603" y="378"/>
                  </a:lnTo>
                  <a:lnTo>
                    <a:pt x="610" y="352"/>
                  </a:lnTo>
                  <a:lnTo>
                    <a:pt x="575" y="342"/>
                  </a:lnTo>
                  <a:lnTo>
                    <a:pt x="574" y="330"/>
                  </a:lnTo>
                  <a:lnTo>
                    <a:pt x="610" y="320"/>
                  </a:lnTo>
                  <a:lnTo>
                    <a:pt x="704" y="313"/>
                  </a:lnTo>
                  <a:lnTo>
                    <a:pt x="720" y="330"/>
                  </a:lnTo>
                  <a:lnTo>
                    <a:pt x="753" y="339"/>
                  </a:lnTo>
                  <a:lnTo>
                    <a:pt x="761" y="342"/>
                  </a:lnTo>
                  <a:lnTo>
                    <a:pt x="775" y="323"/>
                  </a:lnTo>
                  <a:lnTo>
                    <a:pt x="756" y="306"/>
                  </a:lnTo>
                  <a:lnTo>
                    <a:pt x="827" y="163"/>
                  </a:lnTo>
                  <a:lnTo>
                    <a:pt x="838" y="154"/>
                  </a:lnTo>
                  <a:lnTo>
                    <a:pt x="902" y="187"/>
                  </a:lnTo>
                  <a:lnTo>
                    <a:pt x="930" y="187"/>
                  </a:lnTo>
                  <a:lnTo>
                    <a:pt x="943" y="205"/>
                  </a:lnTo>
                  <a:lnTo>
                    <a:pt x="1005" y="185"/>
                  </a:lnTo>
                  <a:lnTo>
                    <a:pt x="1019" y="84"/>
                  </a:lnTo>
                  <a:lnTo>
                    <a:pt x="1046" y="65"/>
                  </a:lnTo>
                  <a:lnTo>
                    <a:pt x="1077" y="63"/>
                  </a:lnTo>
                  <a:lnTo>
                    <a:pt x="1098" y="36"/>
                  </a:lnTo>
                  <a:lnTo>
                    <a:pt x="1107" y="10"/>
                  </a:lnTo>
                  <a:lnTo>
                    <a:pt x="1125" y="0"/>
                  </a:lnTo>
                  <a:lnTo>
                    <a:pt x="1165" y="10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23" name="Freeform 1086"/>
            <p:cNvSpPr/>
            <p:nvPr/>
          </p:nvSpPr>
          <p:spPr bwMode="auto">
            <a:xfrm rot="356891">
              <a:off x="6361154" y="3183719"/>
              <a:ext cx="633576" cy="1160447"/>
            </a:xfrm>
            <a:custGeom>
              <a:avLst/>
              <a:gdLst>
                <a:gd name="T0" fmla="*/ 244 w 420"/>
                <a:gd name="T1" fmla="*/ 328 h 761"/>
                <a:gd name="T2" fmla="*/ 238 w 420"/>
                <a:gd name="T3" fmla="*/ 185 h 761"/>
                <a:gd name="T4" fmla="*/ 258 w 420"/>
                <a:gd name="T5" fmla="*/ 137 h 761"/>
                <a:gd name="T6" fmla="*/ 257 w 420"/>
                <a:gd name="T7" fmla="*/ 74 h 761"/>
                <a:gd name="T8" fmla="*/ 268 w 420"/>
                <a:gd name="T9" fmla="*/ 28 h 761"/>
                <a:gd name="T10" fmla="*/ 259 w 420"/>
                <a:gd name="T11" fmla="*/ 0 h 761"/>
                <a:gd name="T12" fmla="*/ 215 w 420"/>
                <a:gd name="T13" fmla="*/ 15 h 761"/>
                <a:gd name="T14" fmla="*/ 200 w 420"/>
                <a:gd name="T15" fmla="*/ 56 h 761"/>
                <a:gd name="T16" fmla="*/ 183 w 420"/>
                <a:gd name="T17" fmla="*/ 69 h 761"/>
                <a:gd name="T18" fmla="*/ 125 w 420"/>
                <a:gd name="T19" fmla="*/ 139 h 761"/>
                <a:gd name="T20" fmla="*/ 82 w 420"/>
                <a:gd name="T21" fmla="*/ 137 h 761"/>
                <a:gd name="T22" fmla="*/ 72 w 420"/>
                <a:gd name="T23" fmla="*/ 183 h 761"/>
                <a:gd name="T24" fmla="*/ 125 w 420"/>
                <a:gd name="T25" fmla="*/ 217 h 761"/>
                <a:gd name="T26" fmla="*/ 156 w 420"/>
                <a:gd name="T27" fmla="*/ 250 h 761"/>
                <a:gd name="T28" fmla="*/ 151 w 420"/>
                <a:gd name="T29" fmla="*/ 295 h 761"/>
                <a:gd name="T30" fmla="*/ 109 w 420"/>
                <a:gd name="T31" fmla="*/ 311 h 761"/>
                <a:gd name="T32" fmla="*/ 103 w 420"/>
                <a:gd name="T33" fmla="*/ 320 h 761"/>
                <a:gd name="T34" fmla="*/ 75 w 420"/>
                <a:gd name="T35" fmla="*/ 336 h 761"/>
                <a:gd name="T36" fmla="*/ 40 w 420"/>
                <a:gd name="T37" fmla="*/ 328 h 761"/>
                <a:gd name="T38" fmla="*/ 40 w 420"/>
                <a:gd name="T39" fmla="*/ 343 h 761"/>
                <a:gd name="T40" fmla="*/ 27 w 420"/>
                <a:gd name="T41" fmla="*/ 367 h 761"/>
                <a:gd name="T42" fmla="*/ 32 w 420"/>
                <a:gd name="T43" fmla="*/ 413 h 761"/>
                <a:gd name="T44" fmla="*/ 36 w 420"/>
                <a:gd name="T45" fmla="*/ 433 h 761"/>
                <a:gd name="T46" fmla="*/ 0 w 420"/>
                <a:gd name="T47" fmla="*/ 441 h 761"/>
                <a:gd name="T48" fmla="*/ 4 w 420"/>
                <a:gd name="T49" fmla="*/ 481 h 761"/>
                <a:gd name="T50" fmla="*/ 18 w 420"/>
                <a:gd name="T51" fmla="*/ 498 h 761"/>
                <a:gd name="T52" fmla="*/ 68 w 420"/>
                <a:gd name="T53" fmla="*/ 491 h 761"/>
                <a:gd name="T54" fmla="*/ 78 w 420"/>
                <a:gd name="T55" fmla="*/ 507 h 761"/>
                <a:gd name="T56" fmla="*/ 131 w 420"/>
                <a:gd name="T57" fmla="*/ 529 h 761"/>
                <a:gd name="T58" fmla="*/ 193 w 420"/>
                <a:gd name="T59" fmla="*/ 537 h 761"/>
                <a:gd name="T60" fmla="*/ 224 w 420"/>
                <a:gd name="T61" fmla="*/ 546 h 761"/>
                <a:gd name="T62" fmla="*/ 216 w 420"/>
                <a:gd name="T63" fmla="*/ 514 h 761"/>
                <a:gd name="T64" fmla="*/ 244 w 420"/>
                <a:gd name="T65" fmla="*/ 484 h 761"/>
                <a:gd name="T66" fmla="*/ 238 w 420"/>
                <a:gd name="T67" fmla="*/ 469 h 761"/>
                <a:gd name="T68" fmla="*/ 210 w 420"/>
                <a:gd name="T69" fmla="*/ 451 h 761"/>
                <a:gd name="T70" fmla="*/ 263 w 420"/>
                <a:gd name="T71" fmla="*/ 446 h 761"/>
                <a:gd name="T72" fmla="*/ 279 w 420"/>
                <a:gd name="T73" fmla="*/ 451 h 761"/>
                <a:gd name="T74" fmla="*/ 293 w 420"/>
                <a:gd name="T75" fmla="*/ 420 h 761"/>
                <a:gd name="T76" fmla="*/ 251 w 420"/>
                <a:gd name="T77" fmla="*/ 347 h 761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w 420"/>
                <a:gd name="T118" fmla="*/ 0 h 761"/>
                <a:gd name="T119" fmla="*/ 420 w 420"/>
                <a:gd name="T120" fmla="*/ 761 h 761"/>
              </a:gdLst>
              <a:ahLst/>
              <a:cxnLst>
                <a:cxn ang="T78">
                  <a:pos x="T0" y="T1"/>
                </a:cxn>
                <a:cxn ang="T79">
                  <a:pos x="T2" y="T3"/>
                </a:cxn>
                <a:cxn ang="T80">
                  <a:pos x="T4" y="T5"/>
                </a:cxn>
                <a:cxn ang="T81">
                  <a:pos x="T6" y="T7"/>
                </a:cxn>
                <a:cxn ang="T82">
                  <a:pos x="T8" y="T9"/>
                </a:cxn>
                <a:cxn ang="T83">
                  <a:pos x="T10" y="T11"/>
                </a:cxn>
                <a:cxn ang="T84">
                  <a:pos x="T12" y="T13"/>
                </a:cxn>
                <a:cxn ang="T85">
                  <a:pos x="T14" y="T15"/>
                </a:cxn>
                <a:cxn ang="T86">
                  <a:pos x="T16" y="T17"/>
                </a:cxn>
                <a:cxn ang="T87">
                  <a:pos x="T18" y="T19"/>
                </a:cxn>
                <a:cxn ang="T88">
                  <a:pos x="T20" y="T21"/>
                </a:cxn>
                <a:cxn ang="T89">
                  <a:pos x="T22" y="T23"/>
                </a:cxn>
                <a:cxn ang="T90">
                  <a:pos x="T24" y="T25"/>
                </a:cxn>
                <a:cxn ang="T91">
                  <a:pos x="T26" y="T27"/>
                </a:cxn>
                <a:cxn ang="T92">
                  <a:pos x="T28" y="T29"/>
                </a:cxn>
                <a:cxn ang="T93">
                  <a:pos x="T30" y="T31"/>
                </a:cxn>
                <a:cxn ang="T94">
                  <a:pos x="T32" y="T33"/>
                </a:cxn>
                <a:cxn ang="T95">
                  <a:pos x="T34" y="T35"/>
                </a:cxn>
                <a:cxn ang="T96">
                  <a:pos x="T36" y="T37"/>
                </a:cxn>
                <a:cxn ang="T97">
                  <a:pos x="T38" y="T39"/>
                </a:cxn>
                <a:cxn ang="T98">
                  <a:pos x="T40" y="T41"/>
                </a:cxn>
                <a:cxn ang="T99">
                  <a:pos x="T42" y="T43"/>
                </a:cxn>
                <a:cxn ang="T100">
                  <a:pos x="T44" y="T45"/>
                </a:cxn>
                <a:cxn ang="T101">
                  <a:pos x="T46" y="T47"/>
                </a:cxn>
                <a:cxn ang="T102">
                  <a:pos x="T48" y="T49"/>
                </a:cxn>
                <a:cxn ang="T103">
                  <a:pos x="T50" y="T51"/>
                </a:cxn>
                <a:cxn ang="T104">
                  <a:pos x="T52" y="T53"/>
                </a:cxn>
                <a:cxn ang="T105">
                  <a:pos x="T54" y="T55"/>
                </a:cxn>
                <a:cxn ang="T106">
                  <a:pos x="T56" y="T57"/>
                </a:cxn>
                <a:cxn ang="T107">
                  <a:pos x="T58" y="T59"/>
                </a:cxn>
                <a:cxn ang="T108">
                  <a:pos x="T60" y="T61"/>
                </a:cxn>
                <a:cxn ang="T109">
                  <a:pos x="T62" y="T63"/>
                </a:cxn>
                <a:cxn ang="T110">
                  <a:pos x="T64" y="T65"/>
                </a:cxn>
                <a:cxn ang="T111">
                  <a:pos x="T66" y="T67"/>
                </a:cxn>
                <a:cxn ang="T112">
                  <a:pos x="T68" y="T69"/>
                </a:cxn>
                <a:cxn ang="T113">
                  <a:pos x="T70" y="T71"/>
                </a:cxn>
                <a:cxn ang="T114">
                  <a:pos x="T72" y="T73"/>
                </a:cxn>
                <a:cxn ang="T115">
                  <a:pos x="T74" y="T75"/>
                </a:cxn>
                <a:cxn ang="T116">
                  <a:pos x="T76" y="T77"/>
                </a:cxn>
              </a:cxnLst>
              <a:rect l="T117" t="T118" r="T119" b="T120"/>
              <a:pathLst>
                <a:path w="420" h="761">
                  <a:moveTo>
                    <a:pt x="359" y="480"/>
                  </a:moveTo>
                  <a:lnTo>
                    <a:pt x="349" y="453"/>
                  </a:lnTo>
                  <a:lnTo>
                    <a:pt x="368" y="385"/>
                  </a:lnTo>
                  <a:lnTo>
                    <a:pt x="340" y="255"/>
                  </a:lnTo>
                  <a:lnTo>
                    <a:pt x="359" y="222"/>
                  </a:lnTo>
                  <a:lnTo>
                    <a:pt x="368" y="191"/>
                  </a:lnTo>
                  <a:lnTo>
                    <a:pt x="342" y="138"/>
                  </a:lnTo>
                  <a:lnTo>
                    <a:pt x="366" y="101"/>
                  </a:lnTo>
                  <a:lnTo>
                    <a:pt x="370" y="65"/>
                  </a:lnTo>
                  <a:lnTo>
                    <a:pt x="383" y="39"/>
                  </a:lnTo>
                  <a:lnTo>
                    <a:pt x="381" y="8"/>
                  </a:lnTo>
                  <a:lnTo>
                    <a:pt x="370" y="0"/>
                  </a:lnTo>
                  <a:lnTo>
                    <a:pt x="352" y="19"/>
                  </a:lnTo>
                  <a:lnTo>
                    <a:pt x="306" y="21"/>
                  </a:lnTo>
                  <a:lnTo>
                    <a:pt x="282" y="56"/>
                  </a:lnTo>
                  <a:lnTo>
                    <a:pt x="285" y="77"/>
                  </a:lnTo>
                  <a:lnTo>
                    <a:pt x="280" y="89"/>
                  </a:lnTo>
                  <a:lnTo>
                    <a:pt x="261" y="96"/>
                  </a:lnTo>
                  <a:lnTo>
                    <a:pt x="188" y="200"/>
                  </a:lnTo>
                  <a:lnTo>
                    <a:pt x="179" y="193"/>
                  </a:lnTo>
                  <a:lnTo>
                    <a:pt x="160" y="188"/>
                  </a:lnTo>
                  <a:lnTo>
                    <a:pt x="117" y="191"/>
                  </a:lnTo>
                  <a:lnTo>
                    <a:pt x="105" y="210"/>
                  </a:lnTo>
                  <a:lnTo>
                    <a:pt x="103" y="253"/>
                  </a:lnTo>
                  <a:lnTo>
                    <a:pt x="109" y="266"/>
                  </a:lnTo>
                  <a:lnTo>
                    <a:pt x="179" y="301"/>
                  </a:lnTo>
                  <a:lnTo>
                    <a:pt x="217" y="325"/>
                  </a:lnTo>
                  <a:lnTo>
                    <a:pt x="223" y="347"/>
                  </a:lnTo>
                  <a:lnTo>
                    <a:pt x="203" y="376"/>
                  </a:lnTo>
                  <a:lnTo>
                    <a:pt x="215" y="409"/>
                  </a:lnTo>
                  <a:lnTo>
                    <a:pt x="208" y="424"/>
                  </a:lnTo>
                  <a:lnTo>
                    <a:pt x="155" y="429"/>
                  </a:lnTo>
                  <a:lnTo>
                    <a:pt x="144" y="436"/>
                  </a:lnTo>
                  <a:lnTo>
                    <a:pt x="148" y="444"/>
                  </a:lnTo>
                  <a:lnTo>
                    <a:pt x="148" y="460"/>
                  </a:lnTo>
                  <a:lnTo>
                    <a:pt x="107" y="465"/>
                  </a:lnTo>
                  <a:lnTo>
                    <a:pt x="85" y="453"/>
                  </a:lnTo>
                  <a:lnTo>
                    <a:pt x="57" y="453"/>
                  </a:lnTo>
                  <a:lnTo>
                    <a:pt x="52" y="460"/>
                  </a:lnTo>
                  <a:lnTo>
                    <a:pt x="57" y="475"/>
                  </a:lnTo>
                  <a:lnTo>
                    <a:pt x="43" y="491"/>
                  </a:lnTo>
                  <a:lnTo>
                    <a:pt x="38" y="508"/>
                  </a:lnTo>
                  <a:lnTo>
                    <a:pt x="65" y="530"/>
                  </a:lnTo>
                  <a:lnTo>
                    <a:pt x="45" y="571"/>
                  </a:lnTo>
                  <a:lnTo>
                    <a:pt x="54" y="590"/>
                  </a:lnTo>
                  <a:lnTo>
                    <a:pt x="52" y="599"/>
                  </a:lnTo>
                  <a:lnTo>
                    <a:pt x="21" y="599"/>
                  </a:lnTo>
                  <a:lnTo>
                    <a:pt x="0" y="610"/>
                  </a:lnTo>
                  <a:lnTo>
                    <a:pt x="17" y="634"/>
                  </a:lnTo>
                  <a:lnTo>
                    <a:pt x="6" y="665"/>
                  </a:lnTo>
                  <a:lnTo>
                    <a:pt x="24" y="670"/>
                  </a:lnTo>
                  <a:lnTo>
                    <a:pt x="26" y="689"/>
                  </a:lnTo>
                  <a:lnTo>
                    <a:pt x="41" y="692"/>
                  </a:lnTo>
                  <a:lnTo>
                    <a:pt x="98" y="680"/>
                  </a:lnTo>
                  <a:lnTo>
                    <a:pt x="109" y="685"/>
                  </a:lnTo>
                  <a:lnTo>
                    <a:pt x="112" y="701"/>
                  </a:lnTo>
                  <a:lnTo>
                    <a:pt x="136" y="707"/>
                  </a:lnTo>
                  <a:lnTo>
                    <a:pt x="186" y="731"/>
                  </a:lnTo>
                  <a:lnTo>
                    <a:pt x="215" y="720"/>
                  </a:lnTo>
                  <a:lnTo>
                    <a:pt x="275" y="742"/>
                  </a:lnTo>
                  <a:lnTo>
                    <a:pt x="289" y="760"/>
                  </a:lnTo>
                  <a:lnTo>
                    <a:pt x="320" y="754"/>
                  </a:lnTo>
                  <a:lnTo>
                    <a:pt x="315" y="720"/>
                  </a:lnTo>
                  <a:lnTo>
                    <a:pt x="309" y="711"/>
                  </a:lnTo>
                  <a:lnTo>
                    <a:pt x="315" y="685"/>
                  </a:lnTo>
                  <a:lnTo>
                    <a:pt x="349" y="670"/>
                  </a:lnTo>
                  <a:lnTo>
                    <a:pt x="357" y="656"/>
                  </a:lnTo>
                  <a:lnTo>
                    <a:pt x="340" y="650"/>
                  </a:lnTo>
                  <a:lnTo>
                    <a:pt x="320" y="646"/>
                  </a:lnTo>
                  <a:lnTo>
                    <a:pt x="299" y="625"/>
                  </a:lnTo>
                  <a:lnTo>
                    <a:pt x="309" y="617"/>
                  </a:lnTo>
                  <a:lnTo>
                    <a:pt x="375" y="617"/>
                  </a:lnTo>
                  <a:lnTo>
                    <a:pt x="390" y="617"/>
                  </a:lnTo>
                  <a:lnTo>
                    <a:pt x="399" y="624"/>
                  </a:lnTo>
                  <a:lnTo>
                    <a:pt x="419" y="608"/>
                  </a:lnTo>
                  <a:lnTo>
                    <a:pt x="419" y="581"/>
                  </a:lnTo>
                  <a:lnTo>
                    <a:pt x="359" y="491"/>
                  </a:lnTo>
                  <a:lnTo>
                    <a:pt x="359" y="480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24" name="Freeform 1087"/>
            <p:cNvSpPr/>
            <p:nvPr/>
          </p:nvSpPr>
          <p:spPr bwMode="auto">
            <a:xfrm rot="356891">
              <a:off x="6878257" y="3682185"/>
              <a:ext cx="764367" cy="701703"/>
            </a:xfrm>
            <a:custGeom>
              <a:avLst/>
              <a:gdLst>
                <a:gd name="T0" fmla="*/ 41 w 506"/>
                <a:gd name="T1" fmla="*/ 231 h 460"/>
                <a:gd name="T2" fmla="*/ 92 w 506"/>
                <a:gd name="T3" fmla="*/ 278 h 460"/>
                <a:gd name="T4" fmla="*/ 134 w 506"/>
                <a:gd name="T5" fmla="*/ 287 h 460"/>
                <a:gd name="T6" fmla="*/ 173 w 506"/>
                <a:gd name="T7" fmla="*/ 280 h 460"/>
                <a:gd name="T8" fmla="*/ 185 w 506"/>
                <a:gd name="T9" fmla="*/ 287 h 460"/>
                <a:gd name="T10" fmla="*/ 198 w 506"/>
                <a:gd name="T11" fmla="*/ 280 h 460"/>
                <a:gd name="T12" fmla="*/ 208 w 506"/>
                <a:gd name="T13" fmla="*/ 288 h 460"/>
                <a:gd name="T14" fmla="*/ 213 w 506"/>
                <a:gd name="T15" fmla="*/ 304 h 460"/>
                <a:gd name="T16" fmla="*/ 232 w 506"/>
                <a:gd name="T17" fmla="*/ 316 h 460"/>
                <a:gd name="T18" fmla="*/ 256 w 506"/>
                <a:gd name="T19" fmla="*/ 316 h 460"/>
                <a:gd name="T20" fmla="*/ 275 w 506"/>
                <a:gd name="T21" fmla="*/ 332 h 460"/>
                <a:gd name="T22" fmla="*/ 291 w 506"/>
                <a:gd name="T23" fmla="*/ 323 h 460"/>
                <a:gd name="T24" fmla="*/ 304 w 506"/>
                <a:gd name="T25" fmla="*/ 332 h 460"/>
                <a:gd name="T26" fmla="*/ 315 w 506"/>
                <a:gd name="T27" fmla="*/ 309 h 460"/>
                <a:gd name="T28" fmla="*/ 330 w 506"/>
                <a:gd name="T29" fmla="*/ 301 h 460"/>
                <a:gd name="T30" fmla="*/ 333 w 506"/>
                <a:gd name="T31" fmla="*/ 284 h 460"/>
                <a:gd name="T32" fmla="*/ 326 w 506"/>
                <a:gd name="T33" fmla="*/ 251 h 460"/>
                <a:gd name="T34" fmla="*/ 324 w 506"/>
                <a:gd name="T35" fmla="*/ 249 h 460"/>
                <a:gd name="T36" fmla="*/ 309 w 506"/>
                <a:gd name="T37" fmla="*/ 264 h 460"/>
                <a:gd name="T38" fmla="*/ 285 w 506"/>
                <a:gd name="T39" fmla="*/ 245 h 460"/>
                <a:gd name="T40" fmla="*/ 269 w 506"/>
                <a:gd name="T41" fmla="*/ 224 h 460"/>
                <a:gd name="T42" fmla="*/ 285 w 506"/>
                <a:gd name="T43" fmla="*/ 210 h 460"/>
                <a:gd name="T44" fmla="*/ 289 w 506"/>
                <a:gd name="T45" fmla="*/ 188 h 460"/>
                <a:gd name="T46" fmla="*/ 301 w 506"/>
                <a:gd name="T47" fmla="*/ 180 h 460"/>
                <a:gd name="T48" fmla="*/ 299 w 506"/>
                <a:gd name="T49" fmla="*/ 150 h 460"/>
                <a:gd name="T50" fmla="*/ 307 w 506"/>
                <a:gd name="T51" fmla="*/ 145 h 460"/>
                <a:gd name="T52" fmla="*/ 321 w 506"/>
                <a:gd name="T53" fmla="*/ 153 h 460"/>
                <a:gd name="T54" fmla="*/ 330 w 506"/>
                <a:gd name="T55" fmla="*/ 167 h 460"/>
                <a:gd name="T56" fmla="*/ 348 w 506"/>
                <a:gd name="T57" fmla="*/ 153 h 460"/>
                <a:gd name="T58" fmla="*/ 355 w 506"/>
                <a:gd name="T59" fmla="*/ 145 h 460"/>
                <a:gd name="T60" fmla="*/ 352 w 506"/>
                <a:gd name="T61" fmla="*/ 130 h 460"/>
                <a:gd name="T62" fmla="*/ 330 w 506"/>
                <a:gd name="T63" fmla="*/ 118 h 460"/>
                <a:gd name="T64" fmla="*/ 325 w 506"/>
                <a:gd name="T65" fmla="*/ 103 h 460"/>
                <a:gd name="T66" fmla="*/ 286 w 506"/>
                <a:gd name="T67" fmla="*/ 109 h 460"/>
                <a:gd name="T68" fmla="*/ 262 w 506"/>
                <a:gd name="T69" fmla="*/ 86 h 460"/>
                <a:gd name="T70" fmla="*/ 251 w 506"/>
                <a:gd name="T71" fmla="*/ 83 h 460"/>
                <a:gd name="T72" fmla="*/ 251 w 506"/>
                <a:gd name="T73" fmla="*/ 68 h 460"/>
                <a:gd name="T74" fmla="*/ 305 w 506"/>
                <a:gd name="T75" fmla="*/ 6 h 460"/>
                <a:gd name="T76" fmla="*/ 285 w 506"/>
                <a:gd name="T77" fmla="*/ 12 h 460"/>
                <a:gd name="T78" fmla="*/ 273 w 506"/>
                <a:gd name="T79" fmla="*/ 20 h 460"/>
                <a:gd name="T80" fmla="*/ 269 w 506"/>
                <a:gd name="T81" fmla="*/ 13 h 460"/>
                <a:gd name="T82" fmla="*/ 269 w 506"/>
                <a:gd name="T83" fmla="*/ 4 h 460"/>
                <a:gd name="T84" fmla="*/ 259 w 506"/>
                <a:gd name="T85" fmla="*/ 0 h 460"/>
                <a:gd name="T86" fmla="*/ 234 w 506"/>
                <a:gd name="T87" fmla="*/ 10 h 460"/>
                <a:gd name="T88" fmla="*/ 173 w 506"/>
                <a:gd name="T89" fmla="*/ 2 h 460"/>
                <a:gd name="T90" fmla="*/ 169 w 506"/>
                <a:gd name="T91" fmla="*/ 54 h 460"/>
                <a:gd name="T92" fmla="*/ 140 w 506"/>
                <a:gd name="T93" fmla="*/ 78 h 460"/>
                <a:gd name="T94" fmla="*/ 100 w 506"/>
                <a:gd name="T95" fmla="*/ 86 h 460"/>
                <a:gd name="T96" fmla="*/ 45 w 506"/>
                <a:gd name="T97" fmla="*/ 126 h 460"/>
                <a:gd name="T98" fmla="*/ 0 w 506"/>
                <a:gd name="T99" fmla="*/ 138 h 460"/>
                <a:gd name="T100" fmla="*/ 0 w 506"/>
                <a:gd name="T101" fmla="*/ 146 h 460"/>
                <a:gd name="T102" fmla="*/ 41 w 506"/>
                <a:gd name="T103" fmla="*/ 212 h 460"/>
                <a:gd name="T104" fmla="*/ 41 w 506"/>
                <a:gd name="T105" fmla="*/ 231 h 460"/>
                <a:gd name="T106" fmla="*/ 41 w 506"/>
                <a:gd name="T107" fmla="*/ 231 h 460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w 506"/>
                <a:gd name="T163" fmla="*/ 0 h 460"/>
                <a:gd name="T164" fmla="*/ 506 w 506"/>
                <a:gd name="T165" fmla="*/ 460 h 460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T162" t="T163" r="T164" b="T165"/>
              <a:pathLst>
                <a:path w="506" h="460">
                  <a:moveTo>
                    <a:pt x="59" y="319"/>
                  </a:moveTo>
                  <a:lnTo>
                    <a:pt x="131" y="384"/>
                  </a:lnTo>
                  <a:lnTo>
                    <a:pt x="191" y="396"/>
                  </a:lnTo>
                  <a:lnTo>
                    <a:pt x="246" y="388"/>
                  </a:lnTo>
                  <a:lnTo>
                    <a:pt x="263" y="396"/>
                  </a:lnTo>
                  <a:lnTo>
                    <a:pt x="282" y="386"/>
                  </a:lnTo>
                  <a:lnTo>
                    <a:pt x="296" y="399"/>
                  </a:lnTo>
                  <a:lnTo>
                    <a:pt x="303" y="421"/>
                  </a:lnTo>
                  <a:lnTo>
                    <a:pt x="329" y="437"/>
                  </a:lnTo>
                  <a:lnTo>
                    <a:pt x="364" y="437"/>
                  </a:lnTo>
                  <a:lnTo>
                    <a:pt x="390" y="459"/>
                  </a:lnTo>
                  <a:lnTo>
                    <a:pt x="414" y="447"/>
                  </a:lnTo>
                  <a:lnTo>
                    <a:pt x="432" y="459"/>
                  </a:lnTo>
                  <a:lnTo>
                    <a:pt x="447" y="427"/>
                  </a:lnTo>
                  <a:lnTo>
                    <a:pt x="469" y="416"/>
                  </a:lnTo>
                  <a:lnTo>
                    <a:pt x="474" y="392"/>
                  </a:lnTo>
                  <a:lnTo>
                    <a:pt x="464" y="348"/>
                  </a:lnTo>
                  <a:lnTo>
                    <a:pt x="460" y="343"/>
                  </a:lnTo>
                  <a:lnTo>
                    <a:pt x="438" y="365"/>
                  </a:lnTo>
                  <a:lnTo>
                    <a:pt x="406" y="339"/>
                  </a:lnTo>
                  <a:lnTo>
                    <a:pt x="382" y="309"/>
                  </a:lnTo>
                  <a:lnTo>
                    <a:pt x="406" y="291"/>
                  </a:lnTo>
                  <a:lnTo>
                    <a:pt x="412" y="259"/>
                  </a:lnTo>
                  <a:lnTo>
                    <a:pt x="428" y="249"/>
                  </a:lnTo>
                  <a:lnTo>
                    <a:pt x="425" y="207"/>
                  </a:lnTo>
                  <a:lnTo>
                    <a:pt x="436" y="199"/>
                  </a:lnTo>
                  <a:lnTo>
                    <a:pt x="456" y="211"/>
                  </a:lnTo>
                  <a:lnTo>
                    <a:pt x="469" y="230"/>
                  </a:lnTo>
                  <a:lnTo>
                    <a:pt x="495" y="211"/>
                  </a:lnTo>
                  <a:lnTo>
                    <a:pt x="505" y="201"/>
                  </a:lnTo>
                  <a:lnTo>
                    <a:pt x="500" y="180"/>
                  </a:lnTo>
                  <a:lnTo>
                    <a:pt x="469" y="163"/>
                  </a:lnTo>
                  <a:lnTo>
                    <a:pt x="462" y="143"/>
                  </a:lnTo>
                  <a:lnTo>
                    <a:pt x="407" y="150"/>
                  </a:lnTo>
                  <a:lnTo>
                    <a:pt x="373" y="119"/>
                  </a:lnTo>
                  <a:lnTo>
                    <a:pt x="357" y="115"/>
                  </a:lnTo>
                  <a:lnTo>
                    <a:pt x="357" y="95"/>
                  </a:lnTo>
                  <a:lnTo>
                    <a:pt x="434" y="9"/>
                  </a:lnTo>
                  <a:lnTo>
                    <a:pt x="406" y="16"/>
                  </a:lnTo>
                  <a:lnTo>
                    <a:pt x="388" y="28"/>
                  </a:lnTo>
                  <a:lnTo>
                    <a:pt x="382" y="18"/>
                  </a:lnTo>
                  <a:lnTo>
                    <a:pt x="382" y="4"/>
                  </a:lnTo>
                  <a:lnTo>
                    <a:pt x="368" y="0"/>
                  </a:lnTo>
                  <a:lnTo>
                    <a:pt x="333" y="13"/>
                  </a:lnTo>
                  <a:lnTo>
                    <a:pt x="246" y="2"/>
                  </a:lnTo>
                  <a:lnTo>
                    <a:pt x="241" y="75"/>
                  </a:lnTo>
                  <a:lnTo>
                    <a:pt x="199" y="108"/>
                  </a:lnTo>
                  <a:lnTo>
                    <a:pt x="143" y="119"/>
                  </a:lnTo>
                  <a:lnTo>
                    <a:pt x="64" y="174"/>
                  </a:lnTo>
                  <a:lnTo>
                    <a:pt x="0" y="192"/>
                  </a:lnTo>
                  <a:lnTo>
                    <a:pt x="0" y="203"/>
                  </a:lnTo>
                  <a:lnTo>
                    <a:pt x="59" y="293"/>
                  </a:lnTo>
                  <a:lnTo>
                    <a:pt x="59" y="319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25" name="Freeform 1088"/>
            <p:cNvSpPr/>
            <p:nvPr/>
          </p:nvSpPr>
          <p:spPr bwMode="auto">
            <a:xfrm rot="356891">
              <a:off x="6903931" y="3036605"/>
              <a:ext cx="441635" cy="925978"/>
            </a:xfrm>
            <a:custGeom>
              <a:avLst/>
              <a:gdLst>
                <a:gd name="T0" fmla="*/ 13 w 292"/>
                <a:gd name="T1" fmla="*/ 440 h 606"/>
                <a:gd name="T2" fmla="*/ 59 w 292"/>
                <a:gd name="T3" fmla="*/ 427 h 606"/>
                <a:gd name="T4" fmla="*/ 114 w 292"/>
                <a:gd name="T5" fmla="*/ 387 h 606"/>
                <a:gd name="T6" fmla="*/ 153 w 292"/>
                <a:gd name="T7" fmla="*/ 379 h 606"/>
                <a:gd name="T8" fmla="*/ 184 w 292"/>
                <a:gd name="T9" fmla="*/ 355 h 606"/>
                <a:gd name="T10" fmla="*/ 186 w 292"/>
                <a:gd name="T11" fmla="*/ 301 h 606"/>
                <a:gd name="T12" fmla="*/ 172 w 292"/>
                <a:gd name="T13" fmla="*/ 282 h 606"/>
                <a:gd name="T14" fmla="*/ 177 w 292"/>
                <a:gd name="T15" fmla="*/ 266 h 606"/>
                <a:gd name="T16" fmla="*/ 186 w 292"/>
                <a:gd name="T17" fmla="*/ 252 h 606"/>
                <a:gd name="T18" fmla="*/ 191 w 292"/>
                <a:gd name="T19" fmla="*/ 229 h 606"/>
                <a:gd name="T20" fmla="*/ 199 w 292"/>
                <a:gd name="T21" fmla="*/ 213 h 606"/>
                <a:gd name="T22" fmla="*/ 184 w 292"/>
                <a:gd name="T23" fmla="*/ 182 h 606"/>
                <a:gd name="T24" fmla="*/ 162 w 292"/>
                <a:gd name="T25" fmla="*/ 156 h 606"/>
                <a:gd name="T26" fmla="*/ 174 w 292"/>
                <a:gd name="T27" fmla="*/ 113 h 606"/>
                <a:gd name="T28" fmla="*/ 200 w 292"/>
                <a:gd name="T29" fmla="*/ 96 h 606"/>
                <a:gd name="T30" fmla="*/ 206 w 292"/>
                <a:gd name="T31" fmla="*/ 68 h 606"/>
                <a:gd name="T32" fmla="*/ 194 w 292"/>
                <a:gd name="T33" fmla="*/ 45 h 606"/>
                <a:gd name="T34" fmla="*/ 194 w 292"/>
                <a:gd name="T35" fmla="*/ 15 h 606"/>
                <a:gd name="T36" fmla="*/ 177 w 292"/>
                <a:gd name="T37" fmla="*/ 0 h 606"/>
                <a:gd name="T38" fmla="*/ 137 w 292"/>
                <a:gd name="T39" fmla="*/ 20 h 606"/>
                <a:gd name="T40" fmla="*/ 132 w 292"/>
                <a:gd name="T41" fmla="*/ 14 h 606"/>
                <a:gd name="T42" fmla="*/ 110 w 292"/>
                <a:gd name="T43" fmla="*/ 31 h 606"/>
                <a:gd name="T44" fmla="*/ 93 w 292"/>
                <a:gd name="T45" fmla="*/ 29 h 606"/>
                <a:gd name="T46" fmla="*/ 59 w 292"/>
                <a:gd name="T47" fmla="*/ 80 h 606"/>
                <a:gd name="T48" fmla="*/ 47 w 292"/>
                <a:gd name="T49" fmla="*/ 80 h 606"/>
                <a:gd name="T50" fmla="*/ 29 w 292"/>
                <a:gd name="T51" fmla="*/ 96 h 606"/>
                <a:gd name="T52" fmla="*/ 30 w 292"/>
                <a:gd name="T53" fmla="*/ 119 h 606"/>
                <a:gd name="T54" fmla="*/ 21 w 292"/>
                <a:gd name="T55" fmla="*/ 138 h 606"/>
                <a:gd name="T56" fmla="*/ 18 w 292"/>
                <a:gd name="T57" fmla="*/ 164 h 606"/>
                <a:gd name="T58" fmla="*/ 2 w 292"/>
                <a:gd name="T59" fmla="*/ 191 h 606"/>
                <a:gd name="T60" fmla="*/ 20 w 292"/>
                <a:gd name="T61" fmla="*/ 229 h 606"/>
                <a:gd name="T62" fmla="*/ 13 w 292"/>
                <a:gd name="T63" fmla="*/ 252 h 606"/>
                <a:gd name="T64" fmla="*/ 0 w 292"/>
                <a:gd name="T65" fmla="*/ 277 h 606"/>
                <a:gd name="T66" fmla="*/ 20 w 292"/>
                <a:gd name="T67" fmla="*/ 371 h 606"/>
                <a:gd name="T68" fmla="*/ 6 w 292"/>
                <a:gd name="T69" fmla="*/ 421 h 606"/>
                <a:gd name="T70" fmla="*/ 13 w 292"/>
                <a:gd name="T71" fmla="*/ 440 h 606"/>
                <a:gd name="T72" fmla="*/ 13 w 292"/>
                <a:gd name="T73" fmla="*/ 440 h 60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292"/>
                <a:gd name="T112" fmla="*/ 0 h 606"/>
                <a:gd name="T113" fmla="*/ 292 w 292"/>
                <a:gd name="T114" fmla="*/ 606 h 60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292" h="606">
                  <a:moveTo>
                    <a:pt x="19" y="605"/>
                  </a:moveTo>
                  <a:lnTo>
                    <a:pt x="83" y="587"/>
                  </a:lnTo>
                  <a:lnTo>
                    <a:pt x="162" y="532"/>
                  </a:lnTo>
                  <a:lnTo>
                    <a:pt x="217" y="520"/>
                  </a:lnTo>
                  <a:lnTo>
                    <a:pt x="260" y="488"/>
                  </a:lnTo>
                  <a:lnTo>
                    <a:pt x="264" y="414"/>
                  </a:lnTo>
                  <a:lnTo>
                    <a:pt x="244" y="388"/>
                  </a:lnTo>
                  <a:lnTo>
                    <a:pt x="251" y="366"/>
                  </a:lnTo>
                  <a:lnTo>
                    <a:pt x="264" y="346"/>
                  </a:lnTo>
                  <a:lnTo>
                    <a:pt x="269" y="315"/>
                  </a:lnTo>
                  <a:lnTo>
                    <a:pt x="281" y="293"/>
                  </a:lnTo>
                  <a:lnTo>
                    <a:pt x="260" y="250"/>
                  </a:lnTo>
                  <a:lnTo>
                    <a:pt x="229" y="214"/>
                  </a:lnTo>
                  <a:lnTo>
                    <a:pt x="246" y="156"/>
                  </a:lnTo>
                  <a:lnTo>
                    <a:pt x="284" y="132"/>
                  </a:lnTo>
                  <a:lnTo>
                    <a:pt x="291" y="95"/>
                  </a:lnTo>
                  <a:lnTo>
                    <a:pt x="275" y="62"/>
                  </a:lnTo>
                  <a:lnTo>
                    <a:pt x="275" y="21"/>
                  </a:lnTo>
                  <a:lnTo>
                    <a:pt x="251" y="0"/>
                  </a:lnTo>
                  <a:lnTo>
                    <a:pt x="194" y="28"/>
                  </a:lnTo>
                  <a:lnTo>
                    <a:pt x="186" y="20"/>
                  </a:lnTo>
                  <a:lnTo>
                    <a:pt x="155" y="42"/>
                  </a:lnTo>
                  <a:lnTo>
                    <a:pt x="131" y="40"/>
                  </a:lnTo>
                  <a:lnTo>
                    <a:pt x="83" y="110"/>
                  </a:lnTo>
                  <a:lnTo>
                    <a:pt x="67" y="110"/>
                  </a:lnTo>
                  <a:lnTo>
                    <a:pt x="41" y="132"/>
                  </a:lnTo>
                  <a:lnTo>
                    <a:pt x="43" y="163"/>
                  </a:lnTo>
                  <a:lnTo>
                    <a:pt x="30" y="190"/>
                  </a:lnTo>
                  <a:lnTo>
                    <a:pt x="26" y="225"/>
                  </a:lnTo>
                  <a:lnTo>
                    <a:pt x="2" y="262"/>
                  </a:lnTo>
                  <a:lnTo>
                    <a:pt x="28" y="315"/>
                  </a:lnTo>
                  <a:lnTo>
                    <a:pt x="19" y="346"/>
                  </a:lnTo>
                  <a:lnTo>
                    <a:pt x="0" y="380"/>
                  </a:lnTo>
                  <a:lnTo>
                    <a:pt x="28" y="510"/>
                  </a:lnTo>
                  <a:lnTo>
                    <a:pt x="9" y="578"/>
                  </a:lnTo>
                  <a:lnTo>
                    <a:pt x="19" y="605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26" name="Freeform 1089"/>
            <p:cNvSpPr/>
            <p:nvPr/>
          </p:nvSpPr>
          <p:spPr bwMode="auto">
            <a:xfrm rot="356891">
              <a:off x="7455721" y="3400310"/>
              <a:ext cx="828914" cy="575977"/>
            </a:xfrm>
            <a:custGeom>
              <a:avLst/>
              <a:gdLst>
                <a:gd name="T0" fmla="*/ 85 w 549"/>
                <a:gd name="T1" fmla="*/ 263 h 378"/>
                <a:gd name="T2" fmla="*/ 88 w 549"/>
                <a:gd name="T3" fmla="*/ 248 h 378"/>
                <a:gd name="T4" fmla="*/ 102 w 549"/>
                <a:gd name="T5" fmla="*/ 241 h 378"/>
                <a:gd name="T6" fmla="*/ 126 w 549"/>
                <a:gd name="T7" fmla="*/ 263 h 378"/>
                <a:gd name="T8" fmla="*/ 134 w 549"/>
                <a:gd name="T9" fmla="*/ 263 h 378"/>
                <a:gd name="T10" fmla="*/ 157 w 549"/>
                <a:gd name="T11" fmla="*/ 260 h 378"/>
                <a:gd name="T12" fmla="*/ 171 w 549"/>
                <a:gd name="T13" fmla="*/ 248 h 378"/>
                <a:gd name="T14" fmla="*/ 188 w 549"/>
                <a:gd name="T15" fmla="*/ 265 h 378"/>
                <a:gd name="T16" fmla="*/ 197 w 549"/>
                <a:gd name="T17" fmla="*/ 251 h 378"/>
                <a:gd name="T18" fmla="*/ 199 w 549"/>
                <a:gd name="T19" fmla="*/ 242 h 378"/>
                <a:gd name="T20" fmla="*/ 214 w 549"/>
                <a:gd name="T21" fmla="*/ 234 h 378"/>
                <a:gd name="T22" fmla="*/ 218 w 549"/>
                <a:gd name="T23" fmla="*/ 214 h 378"/>
                <a:gd name="T24" fmla="*/ 235 w 549"/>
                <a:gd name="T25" fmla="*/ 212 h 378"/>
                <a:gd name="T26" fmla="*/ 276 w 549"/>
                <a:gd name="T27" fmla="*/ 136 h 378"/>
                <a:gd name="T28" fmla="*/ 269 w 549"/>
                <a:gd name="T29" fmla="*/ 124 h 378"/>
                <a:gd name="T30" fmla="*/ 276 w 549"/>
                <a:gd name="T31" fmla="*/ 115 h 378"/>
                <a:gd name="T32" fmla="*/ 287 w 549"/>
                <a:gd name="T33" fmla="*/ 119 h 378"/>
                <a:gd name="T34" fmla="*/ 300 w 549"/>
                <a:gd name="T35" fmla="*/ 111 h 378"/>
                <a:gd name="T36" fmla="*/ 308 w 549"/>
                <a:gd name="T37" fmla="*/ 93 h 378"/>
                <a:gd name="T38" fmla="*/ 344 w 549"/>
                <a:gd name="T39" fmla="*/ 59 h 378"/>
                <a:gd name="T40" fmla="*/ 371 w 549"/>
                <a:gd name="T41" fmla="*/ 50 h 378"/>
                <a:gd name="T42" fmla="*/ 385 w 549"/>
                <a:gd name="T43" fmla="*/ 38 h 378"/>
                <a:gd name="T44" fmla="*/ 380 w 549"/>
                <a:gd name="T45" fmla="*/ 12 h 378"/>
                <a:gd name="T46" fmla="*/ 362 w 549"/>
                <a:gd name="T47" fmla="*/ 10 h 378"/>
                <a:gd name="T48" fmla="*/ 320 w 549"/>
                <a:gd name="T49" fmla="*/ 13 h 378"/>
                <a:gd name="T50" fmla="*/ 292 w 549"/>
                <a:gd name="T51" fmla="*/ 0 h 378"/>
                <a:gd name="T52" fmla="*/ 274 w 549"/>
                <a:gd name="T53" fmla="*/ 4 h 378"/>
                <a:gd name="T54" fmla="*/ 231 w 549"/>
                <a:gd name="T55" fmla="*/ 59 h 378"/>
                <a:gd name="T56" fmla="*/ 218 w 549"/>
                <a:gd name="T57" fmla="*/ 68 h 378"/>
                <a:gd name="T58" fmla="*/ 191 w 549"/>
                <a:gd name="T59" fmla="*/ 56 h 378"/>
                <a:gd name="T60" fmla="*/ 188 w 549"/>
                <a:gd name="T61" fmla="*/ 41 h 378"/>
                <a:gd name="T62" fmla="*/ 182 w 549"/>
                <a:gd name="T63" fmla="*/ 15 h 378"/>
                <a:gd name="T64" fmla="*/ 167 w 549"/>
                <a:gd name="T65" fmla="*/ 6 h 378"/>
                <a:gd name="T66" fmla="*/ 143 w 549"/>
                <a:gd name="T67" fmla="*/ 12 h 378"/>
                <a:gd name="T68" fmla="*/ 127 w 549"/>
                <a:gd name="T69" fmla="*/ 2 h 378"/>
                <a:gd name="T70" fmla="*/ 104 w 549"/>
                <a:gd name="T71" fmla="*/ 31 h 378"/>
                <a:gd name="T72" fmla="*/ 80 w 549"/>
                <a:gd name="T73" fmla="*/ 38 h 378"/>
                <a:gd name="T74" fmla="*/ 46 w 549"/>
                <a:gd name="T75" fmla="*/ 69 h 378"/>
                <a:gd name="T76" fmla="*/ 10 w 549"/>
                <a:gd name="T77" fmla="*/ 140 h 378"/>
                <a:gd name="T78" fmla="*/ 18 w 549"/>
                <a:gd name="T79" fmla="*/ 159 h 378"/>
                <a:gd name="T80" fmla="*/ 18 w 549"/>
                <a:gd name="T81" fmla="*/ 167 h 378"/>
                <a:gd name="T82" fmla="*/ 18 w 549"/>
                <a:gd name="T83" fmla="*/ 176 h 378"/>
                <a:gd name="T84" fmla="*/ 21 w 549"/>
                <a:gd name="T85" fmla="*/ 184 h 378"/>
                <a:gd name="T86" fmla="*/ 35 w 549"/>
                <a:gd name="T87" fmla="*/ 175 h 378"/>
                <a:gd name="T88" fmla="*/ 53 w 549"/>
                <a:gd name="T89" fmla="*/ 170 h 378"/>
                <a:gd name="T90" fmla="*/ 0 w 549"/>
                <a:gd name="T91" fmla="*/ 231 h 378"/>
                <a:gd name="T92" fmla="*/ 0 w 549"/>
                <a:gd name="T93" fmla="*/ 246 h 378"/>
                <a:gd name="T94" fmla="*/ 11 w 549"/>
                <a:gd name="T95" fmla="*/ 248 h 378"/>
                <a:gd name="T96" fmla="*/ 35 w 549"/>
                <a:gd name="T97" fmla="*/ 272 h 378"/>
                <a:gd name="T98" fmla="*/ 74 w 549"/>
                <a:gd name="T99" fmla="*/ 267 h 378"/>
                <a:gd name="T100" fmla="*/ 85 w 549"/>
                <a:gd name="T101" fmla="*/ 263 h 378"/>
                <a:gd name="T102" fmla="*/ 85 w 549"/>
                <a:gd name="T103" fmla="*/ 263 h 378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w 549"/>
                <a:gd name="T157" fmla="*/ 0 h 378"/>
                <a:gd name="T158" fmla="*/ 549 w 549"/>
                <a:gd name="T159" fmla="*/ 378 h 378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T156" t="T157" r="T158" b="T159"/>
              <a:pathLst>
                <a:path w="549" h="378">
                  <a:moveTo>
                    <a:pt x="121" y="365"/>
                  </a:moveTo>
                  <a:lnTo>
                    <a:pt x="125" y="343"/>
                  </a:lnTo>
                  <a:lnTo>
                    <a:pt x="145" y="334"/>
                  </a:lnTo>
                  <a:lnTo>
                    <a:pt x="180" y="365"/>
                  </a:lnTo>
                  <a:lnTo>
                    <a:pt x="191" y="365"/>
                  </a:lnTo>
                  <a:lnTo>
                    <a:pt x="224" y="360"/>
                  </a:lnTo>
                  <a:lnTo>
                    <a:pt x="243" y="345"/>
                  </a:lnTo>
                  <a:lnTo>
                    <a:pt x="269" y="367"/>
                  </a:lnTo>
                  <a:lnTo>
                    <a:pt x="281" y="348"/>
                  </a:lnTo>
                  <a:lnTo>
                    <a:pt x="283" y="336"/>
                  </a:lnTo>
                  <a:lnTo>
                    <a:pt x="305" y="324"/>
                  </a:lnTo>
                  <a:lnTo>
                    <a:pt x="311" y="297"/>
                  </a:lnTo>
                  <a:lnTo>
                    <a:pt x="334" y="293"/>
                  </a:lnTo>
                  <a:lnTo>
                    <a:pt x="394" y="189"/>
                  </a:lnTo>
                  <a:lnTo>
                    <a:pt x="384" y="172"/>
                  </a:lnTo>
                  <a:lnTo>
                    <a:pt x="394" y="160"/>
                  </a:lnTo>
                  <a:lnTo>
                    <a:pt x="408" y="165"/>
                  </a:lnTo>
                  <a:lnTo>
                    <a:pt x="427" y="154"/>
                  </a:lnTo>
                  <a:lnTo>
                    <a:pt x="439" y="129"/>
                  </a:lnTo>
                  <a:lnTo>
                    <a:pt x="489" y="83"/>
                  </a:lnTo>
                  <a:lnTo>
                    <a:pt x="528" y="70"/>
                  </a:lnTo>
                  <a:lnTo>
                    <a:pt x="548" y="52"/>
                  </a:lnTo>
                  <a:lnTo>
                    <a:pt x="542" y="16"/>
                  </a:lnTo>
                  <a:lnTo>
                    <a:pt x="515" y="13"/>
                  </a:lnTo>
                  <a:lnTo>
                    <a:pt x="456" y="19"/>
                  </a:lnTo>
                  <a:lnTo>
                    <a:pt x="415" y="0"/>
                  </a:lnTo>
                  <a:lnTo>
                    <a:pt x="390" y="4"/>
                  </a:lnTo>
                  <a:lnTo>
                    <a:pt x="329" y="83"/>
                  </a:lnTo>
                  <a:lnTo>
                    <a:pt x="311" y="95"/>
                  </a:lnTo>
                  <a:lnTo>
                    <a:pt x="272" y="77"/>
                  </a:lnTo>
                  <a:lnTo>
                    <a:pt x="269" y="57"/>
                  </a:lnTo>
                  <a:lnTo>
                    <a:pt x="260" y="21"/>
                  </a:lnTo>
                  <a:lnTo>
                    <a:pt x="239" y="9"/>
                  </a:lnTo>
                  <a:lnTo>
                    <a:pt x="204" y="17"/>
                  </a:lnTo>
                  <a:lnTo>
                    <a:pt x="181" y="2"/>
                  </a:lnTo>
                  <a:lnTo>
                    <a:pt x="149" y="43"/>
                  </a:lnTo>
                  <a:lnTo>
                    <a:pt x="114" y="52"/>
                  </a:lnTo>
                  <a:lnTo>
                    <a:pt x="66" y="96"/>
                  </a:lnTo>
                  <a:lnTo>
                    <a:pt x="13" y="194"/>
                  </a:lnTo>
                  <a:lnTo>
                    <a:pt x="26" y="220"/>
                  </a:lnTo>
                  <a:lnTo>
                    <a:pt x="25" y="231"/>
                  </a:lnTo>
                  <a:lnTo>
                    <a:pt x="25" y="244"/>
                  </a:lnTo>
                  <a:lnTo>
                    <a:pt x="30" y="255"/>
                  </a:lnTo>
                  <a:lnTo>
                    <a:pt x="49" y="242"/>
                  </a:lnTo>
                  <a:lnTo>
                    <a:pt x="76" y="235"/>
                  </a:lnTo>
                  <a:lnTo>
                    <a:pt x="0" y="321"/>
                  </a:lnTo>
                  <a:lnTo>
                    <a:pt x="0" y="341"/>
                  </a:lnTo>
                  <a:lnTo>
                    <a:pt x="16" y="345"/>
                  </a:lnTo>
                  <a:lnTo>
                    <a:pt x="50" y="377"/>
                  </a:lnTo>
                  <a:lnTo>
                    <a:pt x="105" y="370"/>
                  </a:lnTo>
                  <a:lnTo>
                    <a:pt x="121" y="365"/>
                  </a:lnTo>
                </a:path>
              </a:pathLst>
            </a:custGeom>
            <a:solidFill>
              <a:schemeClr val="accent4"/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27" name="Freeform 1090"/>
            <p:cNvSpPr/>
            <p:nvPr/>
          </p:nvSpPr>
          <p:spPr bwMode="auto">
            <a:xfrm rot="356891">
              <a:off x="7270097" y="2735720"/>
              <a:ext cx="684534" cy="1002436"/>
            </a:xfrm>
            <a:custGeom>
              <a:avLst/>
              <a:gdLst>
                <a:gd name="T0" fmla="*/ 125 w 455"/>
                <a:gd name="T1" fmla="*/ 459 h 658"/>
                <a:gd name="T2" fmla="*/ 152 w 455"/>
                <a:gd name="T3" fmla="*/ 369 h 658"/>
                <a:gd name="T4" fmla="*/ 210 w 455"/>
                <a:gd name="T5" fmla="*/ 331 h 658"/>
                <a:gd name="T6" fmla="*/ 223 w 455"/>
                <a:gd name="T7" fmla="*/ 295 h 658"/>
                <a:gd name="T8" fmla="*/ 198 w 455"/>
                <a:gd name="T9" fmla="*/ 282 h 658"/>
                <a:gd name="T10" fmla="*/ 167 w 455"/>
                <a:gd name="T11" fmla="*/ 265 h 658"/>
                <a:gd name="T12" fmla="*/ 151 w 455"/>
                <a:gd name="T13" fmla="*/ 221 h 658"/>
                <a:gd name="T14" fmla="*/ 122 w 455"/>
                <a:gd name="T15" fmla="*/ 223 h 658"/>
                <a:gd name="T16" fmla="*/ 91 w 455"/>
                <a:gd name="T17" fmla="*/ 216 h 658"/>
                <a:gd name="T18" fmla="*/ 113 w 455"/>
                <a:gd name="T19" fmla="*/ 168 h 658"/>
                <a:gd name="T20" fmla="*/ 139 w 455"/>
                <a:gd name="T21" fmla="*/ 120 h 658"/>
                <a:gd name="T22" fmla="*/ 182 w 455"/>
                <a:gd name="T23" fmla="*/ 140 h 658"/>
                <a:gd name="T24" fmla="*/ 199 w 455"/>
                <a:gd name="T25" fmla="*/ 171 h 658"/>
                <a:gd name="T26" fmla="*/ 203 w 455"/>
                <a:gd name="T27" fmla="*/ 199 h 658"/>
                <a:gd name="T28" fmla="*/ 228 w 455"/>
                <a:gd name="T29" fmla="*/ 229 h 658"/>
                <a:gd name="T30" fmla="*/ 289 w 455"/>
                <a:gd name="T31" fmla="*/ 212 h 658"/>
                <a:gd name="T32" fmla="*/ 315 w 455"/>
                <a:gd name="T33" fmla="*/ 157 h 658"/>
                <a:gd name="T34" fmla="*/ 283 w 455"/>
                <a:gd name="T35" fmla="*/ 128 h 658"/>
                <a:gd name="T36" fmla="*/ 267 w 455"/>
                <a:gd name="T37" fmla="*/ 82 h 658"/>
                <a:gd name="T38" fmla="*/ 210 w 455"/>
                <a:gd name="T39" fmla="*/ 52 h 658"/>
                <a:gd name="T40" fmla="*/ 178 w 455"/>
                <a:gd name="T41" fmla="*/ 0 h 658"/>
                <a:gd name="T42" fmla="*/ 139 w 455"/>
                <a:gd name="T43" fmla="*/ 30 h 658"/>
                <a:gd name="T44" fmla="*/ 141 w 455"/>
                <a:gd name="T45" fmla="*/ 53 h 658"/>
                <a:gd name="T46" fmla="*/ 102 w 455"/>
                <a:gd name="T47" fmla="*/ 66 h 658"/>
                <a:gd name="T48" fmla="*/ 81 w 455"/>
                <a:gd name="T49" fmla="*/ 74 h 658"/>
                <a:gd name="T50" fmla="*/ 45 w 455"/>
                <a:gd name="T51" fmla="*/ 84 h 658"/>
                <a:gd name="T52" fmla="*/ 36 w 455"/>
                <a:gd name="T53" fmla="*/ 53 h 658"/>
                <a:gd name="T54" fmla="*/ 6 w 455"/>
                <a:gd name="T55" fmla="*/ 97 h 658"/>
                <a:gd name="T56" fmla="*/ 19 w 455"/>
                <a:gd name="T57" fmla="*/ 167 h 658"/>
                <a:gd name="T58" fmla="*/ 36 w 455"/>
                <a:gd name="T59" fmla="*/ 212 h 658"/>
                <a:gd name="T60" fmla="*/ 43 w 455"/>
                <a:gd name="T61" fmla="*/ 261 h 658"/>
                <a:gd name="T62" fmla="*/ 4 w 455"/>
                <a:gd name="T63" fmla="*/ 321 h 658"/>
                <a:gd name="T64" fmla="*/ 41 w 455"/>
                <a:gd name="T65" fmla="*/ 377 h 658"/>
                <a:gd name="T66" fmla="*/ 29 w 455"/>
                <a:gd name="T67" fmla="*/ 416 h 658"/>
                <a:gd name="T68" fmla="*/ 15 w 455"/>
                <a:gd name="T69" fmla="*/ 447 h 658"/>
                <a:gd name="T70" fmla="*/ 89 w 455"/>
                <a:gd name="T71" fmla="*/ 473 h 658"/>
                <a:gd name="T72" fmla="*/ 124 w 455"/>
                <a:gd name="T73" fmla="*/ 466 h 65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455"/>
                <a:gd name="T112" fmla="*/ 0 h 658"/>
                <a:gd name="T113" fmla="*/ 455 w 455"/>
                <a:gd name="T114" fmla="*/ 658 h 658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455" h="658">
                  <a:moveTo>
                    <a:pt x="178" y="647"/>
                  </a:moveTo>
                  <a:lnTo>
                    <a:pt x="179" y="637"/>
                  </a:lnTo>
                  <a:lnTo>
                    <a:pt x="166" y="610"/>
                  </a:lnTo>
                  <a:lnTo>
                    <a:pt x="219" y="513"/>
                  </a:lnTo>
                  <a:lnTo>
                    <a:pt x="267" y="469"/>
                  </a:lnTo>
                  <a:lnTo>
                    <a:pt x="303" y="460"/>
                  </a:lnTo>
                  <a:lnTo>
                    <a:pt x="335" y="418"/>
                  </a:lnTo>
                  <a:lnTo>
                    <a:pt x="322" y="409"/>
                  </a:lnTo>
                  <a:lnTo>
                    <a:pt x="311" y="379"/>
                  </a:lnTo>
                  <a:lnTo>
                    <a:pt x="284" y="390"/>
                  </a:lnTo>
                  <a:lnTo>
                    <a:pt x="243" y="379"/>
                  </a:lnTo>
                  <a:lnTo>
                    <a:pt x="241" y="368"/>
                  </a:lnTo>
                  <a:lnTo>
                    <a:pt x="239" y="298"/>
                  </a:lnTo>
                  <a:lnTo>
                    <a:pt x="217" y="306"/>
                  </a:lnTo>
                  <a:lnTo>
                    <a:pt x="203" y="319"/>
                  </a:lnTo>
                  <a:lnTo>
                    <a:pt x="176" y="310"/>
                  </a:lnTo>
                  <a:lnTo>
                    <a:pt x="138" y="317"/>
                  </a:lnTo>
                  <a:lnTo>
                    <a:pt x="131" y="300"/>
                  </a:lnTo>
                  <a:lnTo>
                    <a:pt x="136" y="266"/>
                  </a:lnTo>
                  <a:lnTo>
                    <a:pt x="164" y="233"/>
                  </a:lnTo>
                  <a:lnTo>
                    <a:pt x="171" y="196"/>
                  </a:lnTo>
                  <a:lnTo>
                    <a:pt x="200" y="167"/>
                  </a:lnTo>
                  <a:lnTo>
                    <a:pt x="250" y="194"/>
                  </a:lnTo>
                  <a:lnTo>
                    <a:pt x="263" y="194"/>
                  </a:lnTo>
                  <a:lnTo>
                    <a:pt x="272" y="231"/>
                  </a:lnTo>
                  <a:lnTo>
                    <a:pt x="287" y="238"/>
                  </a:lnTo>
                  <a:lnTo>
                    <a:pt x="293" y="262"/>
                  </a:lnTo>
                  <a:lnTo>
                    <a:pt x="291" y="277"/>
                  </a:lnTo>
                  <a:lnTo>
                    <a:pt x="322" y="300"/>
                  </a:lnTo>
                  <a:lnTo>
                    <a:pt x="327" y="317"/>
                  </a:lnTo>
                  <a:lnTo>
                    <a:pt x="353" y="329"/>
                  </a:lnTo>
                  <a:lnTo>
                    <a:pt x="416" y="293"/>
                  </a:lnTo>
                  <a:lnTo>
                    <a:pt x="416" y="273"/>
                  </a:lnTo>
                  <a:lnTo>
                    <a:pt x="454" y="218"/>
                  </a:lnTo>
                  <a:lnTo>
                    <a:pt x="427" y="180"/>
                  </a:lnTo>
                  <a:lnTo>
                    <a:pt x="408" y="178"/>
                  </a:lnTo>
                  <a:lnTo>
                    <a:pt x="370" y="154"/>
                  </a:lnTo>
                  <a:lnTo>
                    <a:pt x="384" y="115"/>
                  </a:lnTo>
                  <a:lnTo>
                    <a:pt x="327" y="110"/>
                  </a:lnTo>
                  <a:lnTo>
                    <a:pt x="303" y="72"/>
                  </a:lnTo>
                  <a:lnTo>
                    <a:pt x="305" y="52"/>
                  </a:lnTo>
                  <a:lnTo>
                    <a:pt x="256" y="0"/>
                  </a:lnTo>
                  <a:lnTo>
                    <a:pt x="226" y="16"/>
                  </a:lnTo>
                  <a:lnTo>
                    <a:pt x="200" y="42"/>
                  </a:lnTo>
                  <a:lnTo>
                    <a:pt x="208" y="62"/>
                  </a:lnTo>
                  <a:lnTo>
                    <a:pt x="202" y="74"/>
                  </a:lnTo>
                  <a:lnTo>
                    <a:pt x="164" y="77"/>
                  </a:lnTo>
                  <a:lnTo>
                    <a:pt x="147" y="93"/>
                  </a:lnTo>
                  <a:lnTo>
                    <a:pt x="131" y="86"/>
                  </a:lnTo>
                  <a:lnTo>
                    <a:pt x="116" y="101"/>
                  </a:lnTo>
                  <a:lnTo>
                    <a:pt x="81" y="127"/>
                  </a:lnTo>
                  <a:lnTo>
                    <a:pt x="66" y="117"/>
                  </a:lnTo>
                  <a:lnTo>
                    <a:pt x="66" y="81"/>
                  </a:lnTo>
                  <a:lnTo>
                    <a:pt x="52" y="74"/>
                  </a:lnTo>
                  <a:lnTo>
                    <a:pt x="33" y="83"/>
                  </a:lnTo>
                  <a:lnTo>
                    <a:pt x="9" y="134"/>
                  </a:lnTo>
                  <a:lnTo>
                    <a:pt x="0" y="182"/>
                  </a:lnTo>
                  <a:lnTo>
                    <a:pt x="28" y="231"/>
                  </a:lnTo>
                  <a:lnTo>
                    <a:pt x="52" y="253"/>
                  </a:lnTo>
                  <a:lnTo>
                    <a:pt x="52" y="293"/>
                  </a:lnTo>
                  <a:lnTo>
                    <a:pt x="68" y="326"/>
                  </a:lnTo>
                  <a:lnTo>
                    <a:pt x="61" y="363"/>
                  </a:lnTo>
                  <a:lnTo>
                    <a:pt x="24" y="387"/>
                  </a:lnTo>
                  <a:lnTo>
                    <a:pt x="6" y="445"/>
                  </a:lnTo>
                  <a:lnTo>
                    <a:pt x="37" y="480"/>
                  </a:lnTo>
                  <a:lnTo>
                    <a:pt x="59" y="524"/>
                  </a:lnTo>
                  <a:lnTo>
                    <a:pt x="46" y="546"/>
                  </a:lnTo>
                  <a:lnTo>
                    <a:pt x="42" y="577"/>
                  </a:lnTo>
                  <a:lnTo>
                    <a:pt x="28" y="597"/>
                  </a:lnTo>
                  <a:lnTo>
                    <a:pt x="21" y="619"/>
                  </a:lnTo>
                  <a:lnTo>
                    <a:pt x="42" y="645"/>
                  </a:lnTo>
                  <a:lnTo>
                    <a:pt x="129" y="657"/>
                  </a:lnTo>
                  <a:lnTo>
                    <a:pt x="164" y="643"/>
                  </a:lnTo>
                  <a:lnTo>
                    <a:pt x="178" y="647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28" name="Freeform 1091"/>
            <p:cNvSpPr/>
            <p:nvPr/>
          </p:nvSpPr>
          <p:spPr bwMode="auto">
            <a:xfrm rot="356891">
              <a:off x="7632736" y="3094679"/>
              <a:ext cx="134190" cy="244663"/>
            </a:xfrm>
            <a:custGeom>
              <a:avLst/>
              <a:gdLst>
                <a:gd name="T0" fmla="*/ 51 w 89"/>
                <a:gd name="T1" fmla="*/ 108 h 160"/>
                <a:gd name="T2" fmla="*/ 32 w 89"/>
                <a:gd name="T3" fmla="*/ 116 h 160"/>
                <a:gd name="T4" fmla="*/ 4 w 89"/>
                <a:gd name="T5" fmla="*/ 108 h 160"/>
                <a:gd name="T6" fmla="*/ 2 w 89"/>
                <a:gd name="T7" fmla="*/ 100 h 160"/>
                <a:gd name="T8" fmla="*/ 0 w 89"/>
                <a:gd name="T9" fmla="*/ 48 h 160"/>
                <a:gd name="T10" fmla="*/ 20 w 89"/>
                <a:gd name="T11" fmla="*/ 39 h 160"/>
                <a:gd name="T12" fmla="*/ 17 w 89"/>
                <a:gd name="T13" fmla="*/ 29 h 160"/>
                <a:gd name="T14" fmla="*/ 21 w 89"/>
                <a:gd name="T15" fmla="*/ 10 h 160"/>
                <a:gd name="T16" fmla="*/ 23 w 89"/>
                <a:gd name="T17" fmla="*/ 0 h 160"/>
                <a:gd name="T18" fmla="*/ 34 w 89"/>
                <a:gd name="T19" fmla="*/ 5 h 160"/>
                <a:gd name="T20" fmla="*/ 38 w 89"/>
                <a:gd name="T21" fmla="*/ 23 h 160"/>
                <a:gd name="T22" fmla="*/ 36 w 89"/>
                <a:gd name="T23" fmla="*/ 33 h 160"/>
                <a:gd name="T24" fmla="*/ 59 w 89"/>
                <a:gd name="T25" fmla="*/ 50 h 160"/>
                <a:gd name="T26" fmla="*/ 61 w 89"/>
                <a:gd name="T27" fmla="*/ 62 h 160"/>
                <a:gd name="T28" fmla="*/ 48 w 89"/>
                <a:gd name="T29" fmla="*/ 72 h 160"/>
                <a:gd name="T30" fmla="*/ 45 w 89"/>
                <a:gd name="T31" fmla="*/ 93 h 160"/>
                <a:gd name="T32" fmla="*/ 51 w 89"/>
                <a:gd name="T33" fmla="*/ 108 h 160"/>
                <a:gd name="T34" fmla="*/ 51 w 89"/>
                <a:gd name="T35" fmla="*/ 108 h 160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89"/>
                <a:gd name="T55" fmla="*/ 0 h 160"/>
                <a:gd name="T56" fmla="*/ 89 w 89"/>
                <a:gd name="T57" fmla="*/ 160 h 160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89" h="160">
                  <a:moveTo>
                    <a:pt x="72" y="148"/>
                  </a:moveTo>
                  <a:lnTo>
                    <a:pt x="45" y="159"/>
                  </a:lnTo>
                  <a:lnTo>
                    <a:pt x="4" y="148"/>
                  </a:lnTo>
                  <a:lnTo>
                    <a:pt x="2" y="137"/>
                  </a:lnTo>
                  <a:lnTo>
                    <a:pt x="0" y="66"/>
                  </a:lnTo>
                  <a:lnTo>
                    <a:pt x="28" y="53"/>
                  </a:lnTo>
                  <a:lnTo>
                    <a:pt x="24" y="40"/>
                  </a:lnTo>
                  <a:lnTo>
                    <a:pt x="30" y="13"/>
                  </a:lnTo>
                  <a:lnTo>
                    <a:pt x="33" y="0"/>
                  </a:lnTo>
                  <a:lnTo>
                    <a:pt x="48" y="6"/>
                  </a:lnTo>
                  <a:lnTo>
                    <a:pt x="54" y="31"/>
                  </a:lnTo>
                  <a:lnTo>
                    <a:pt x="52" y="46"/>
                  </a:lnTo>
                  <a:lnTo>
                    <a:pt x="83" y="69"/>
                  </a:lnTo>
                  <a:lnTo>
                    <a:pt x="88" y="86"/>
                  </a:lnTo>
                  <a:lnTo>
                    <a:pt x="69" y="99"/>
                  </a:lnTo>
                  <a:lnTo>
                    <a:pt x="64" y="127"/>
                  </a:lnTo>
                  <a:lnTo>
                    <a:pt x="72" y="148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29" name="Freeform 1092"/>
            <p:cNvSpPr/>
            <p:nvPr/>
          </p:nvSpPr>
          <p:spPr bwMode="auto">
            <a:xfrm rot="356891">
              <a:off x="7480809" y="2987315"/>
              <a:ext cx="214022" cy="232769"/>
            </a:xfrm>
            <a:custGeom>
              <a:avLst/>
              <a:gdLst>
                <a:gd name="T0" fmla="*/ 75 w 142"/>
                <a:gd name="T1" fmla="*/ 93 h 153"/>
                <a:gd name="T2" fmla="*/ 74 w 142"/>
                <a:gd name="T3" fmla="*/ 78 h 153"/>
                <a:gd name="T4" fmla="*/ 68 w 142"/>
                <a:gd name="T5" fmla="*/ 65 h 153"/>
                <a:gd name="T6" fmla="*/ 96 w 142"/>
                <a:gd name="T7" fmla="*/ 56 h 153"/>
                <a:gd name="T8" fmla="*/ 98 w 142"/>
                <a:gd name="T9" fmla="*/ 45 h 153"/>
                <a:gd name="T10" fmla="*/ 91 w 142"/>
                <a:gd name="T11" fmla="*/ 19 h 153"/>
                <a:gd name="T12" fmla="*/ 83 w 142"/>
                <a:gd name="T13" fmla="*/ 19 h 153"/>
                <a:gd name="T14" fmla="*/ 47 w 142"/>
                <a:gd name="T15" fmla="*/ 0 h 153"/>
                <a:gd name="T16" fmla="*/ 28 w 142"/>
                <a:gd name="T17" fmla="*/ 20 h 153"/>
                <a:gd name="T18" fmla="*/ 23 w 142"/>
                <a:gd name="T19" fmla="*/ 47 h 153"/>
                <a:gd name="T20" fmla="*/ 4 w 142"/>
                <a:gd name="T21" fmla="*/ 72 h 153"/>
                <a:gd name="T22" fmla="*/ 0 w 142"/>
                <a:gd name="T23" fmla="*/ 95 h 153"/>
                <a:gd name="T24" fmla="*/ 4 w 142"/>
                <a:gd name="T25" fmla="*/ 107 h 153"/>
                <a:gd name="T26" fmla="*/ 31 w 142"/>
                <a:gd name="T27" fmla="*/ 102 h 153"/>
                <a:gd name="T28" fmla="*/ 51 w 142"/>
                <a:gd name="T29" fmla="*/ 109 h 153"/>
                <a:gd name="T30" fmla="*/ 59 w 142"/>
                <a:gd name="T31" fmla="*/ 99 h 153"/>
                <a:gd name="T32" fmla="*/ 75 w 142"/>
                <a:gd name="T33" fmla="*/ 93 h 153"/>
                <a:gd name="T34" fmla="*/ 75 w 142"/>
                <a:gd name="T35" fmla="*/ 93 h 153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w 142"/>
                <a:gd name="T55" fmla="*/ 0 h 153"/>
                <a:gd name="T56" fmla="*/ 142 w 142"/>
                <a:gd name="T57" fmla="*/ 153 h 153"/>
              </a:gdLst>
              <a:ahLst/>
              <a:cxnLst>
                <a:cxn ang="T36">
                  <a:pos x="T0" y="T1"/>
                </a:cxn>
                <a:cxn ang="T37">
                  <a:pos x="T2" y="T3"/>
                </a:cxn>
                <a:cxn ang="T38">
                  <a:pos x="T4" y="T5"/>
                </a:cxn>
                <a:cxn ang="T39">
                  <a:pos x="T6" y="T7"/>
                </a:cxn>
                <a:cxn ang="T40">
                  <a:pos x="T8" y="T9"/>
                </a:cxn>
                <a:cxn ang="T41">
                  <a:pos x="T10" y="T11"/>
                </a:cxn>
                <a:cxn ang="T42">
                  <a:pos x="T12" y="T13"/>
                </a:cxn>
                <a:cxn ang="T43">
                  <a:pos x="T14" y="T15"/>
                </a:cxn>
                <a:cxn ang="T44">
                  <a:pos x="T16" y="T17"/>
                </a:cxn>
                <a:cxn ang="T45">
                  <a:pos x="T18" y="T19"/>
                </a:cxn>
                <a:cxn ang="T46">
                  <a:pos x="T20" y="T21"/>
                </a:cxn>
                <a:cxn ang="T47">
                  <a:pos x="T22" y="T23"/>
                </a:cxn>
                <a:cxn ang="T48">
                  <a:pos x="T24" y="T25"/>
                </a:cxn>
                <a:cxn ang="T49">
                  <a:pos x="T26" y="T27"/>
                </a:cxn>
                <a:cxn ang="T50">
                  <a:pos x="T28" y="T29"/>
                </a:cxn>
                <a:cxn ang="T51">
                  <a:pos x="T30" y="T31"/>
                </a:cxn>
                <a:cxn ang="T52">
                  <a:pos x="T32" y="T33"/>
                </a:cxn>
                <a:cxn ang="T53">
                  <a:pos x="T34" y="T35"/>
                </a:cxn>
              </a:cxnLst>
              <a:rect l="T54" t="T55" r="T56" b="T57"/>
              <a:pathLst>
                <a:path w="142" h="153">
                  <a:moveTo>
                    <a:pt x="107" y="130"/>
                  </a:moveTo>
                  <a:lnTo>
                    <a:pt x="105" y="108"/>
                  </a:lnTo>
                  <a:lnTo>
                    <a:pt x="98" y="92"/>
                  </a:lnTo>
                  <a:lnTo>
                    <a:pt x="138" y="77"/>
                  </a:lnTo>
                  <a:lnTo>
                    <a:pt x="141" y="63"/>
                  </a:lnTo>
                  <a:lnTo>
                    <a:pt x="131" y="26"/>
                  </a:lnTo>
                  <a:lnTo>
                    <a:pt x="119" y="26"/>
                  </a:lnTo>
                  <a:lnTo>
                    <a:pt x="68" y="0"/>
                  </a:lnTo>
                  <a:lnTo>
                    <a:pt x="40" y="28"/>
                  </a:lnTo>
                  <a:lnTo>
                    <a:pt x="33" y="65"/>
                  </a:lnTo>
                  <a:lnTo>
                    <a:pt x="4" y="99"/>
                  </a:lnTo>
                  <a:lnTo>
                    <a:pt x="0" y="132"/>
                  </a:lnTo>
                  <a:lnTo>
                    <a:pt x="6" y="149"/>
                  </a:lnTo>
                  <a:lnTo>
                    <a:pt x="44" y="142"/>
                  </a:lnTo>
                  <a:lnTo>
                    <a:pt x="72" y="152"/>
                  </a:lnTo>
                  <a:lnTo>
                    <a:pt x="85" y="138"/>
                  </a:lnTo>
                  <a:lnTo>
                    <a:pt x="107" y="130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30" name="Freeform 1093"/>
            <p:cNvSpPr/>
            <p:nvPr/>
          </p:nvSpPr>
          <p:spPr bwMode="auto">
            <a:xfrm rot="356891">
              <a:off x="6218349" y="3198611"/>
              <a:ext cx="348213" cy="611655"/>
            </a:xfrm>
            <a:custGeom>
              <a:avLst/>
              <a:gdLst>
                <a:gd name="T0" fmla="*/ 152 w 230"/>
                <a:gd name="T1" fmla="*/ 163 h 400"/>
                <a:gd name="T2" fmla="*/ 153 w 230"/>
                <a:gd name="T3" fmla="*/ 131 h 400"/>
                <a:gd name="T4" fmla="*/ 162 w 230"/>
                <a:gd name="T5" fmla="*/ 117 h 400"/>
                <a:gd name="T6" fmla="*/ 158 w 230"/>
                <a:gd name="T7" fmla="*/ 103 h 400"/>
                <a:gd name="T8" fmla="*/ 107 w 230"/>
                <a:gd name="T9" fmla="*/ 84 h 400"/>
                <a:gd name="T10" fmla="*/ 111 w 230"/>
                <a:gd name="T11" fmla="*/ 62 h 400"/>
                <a:gd name="T12" fmla="*/ 127 w 230"/>
                <a:gd name="T13" fmla="*/ 40 h 400"/>
                <a:gd name="T14" fmla="*/ 118 w 230"/>
                <a:gd name="T15" fmla="*/ 5 h 400"/>
                <a:gd name="T16" fmla="*/ 113 w 230"/>
                <a:gd name="T17" fmla="*/ 0 h 400"/>
                <a:gd name="T18" fmla="*/ 80 w 230"/>
                <a:gd name="T19" fmla="*/ 23 h 400"/>
                <a:gd name="T20" fmla="*/ 65 w 230"/>
                <a:gd name="T21" fmla="*/ 74 h 400"/>
                <a:gd name="T22" fmla="*/ 61 w 230"/>
                <a:gd name="T23" fmla="*/ 110 h 400"/>
                <a:gd name="T24" fmla="*/ 33 w 230"/>
                <a:gd name="T25" fmla="*/ 131 h 400"/>
                <a:gd name="T26" fmla="*/ 19 w 230"/>
                <a:gd name="T27" fmla="*/ 138 h 400"/>
                <a:gd name="T28" fmla="*/ 0 w 230"/>
                <a:gd name="T29" fmla="*/ 142 h 400"/>
                <a:gd name="T30" fmla="*/ 42 w 230"/>
                <a:gd name="T31" fmla="*/ 196 h 400"/>
                <a:gd name="T32" fmla="*/ 50 w 230"/>
                <a:gd name="T33" fmla="*/ 237 h 400"/>
                <a:gd name="T34" fmla="*/ 47 w 230"/>
                <a:gd name="T35" fmla="*/ 256 h 400"/>
                <a:gd name="T36" fmla="*/ 76 w 230"/>
                <a:gd name="T37" fmla="*/ 272 h 400"/>
                <a:gd name="T38" fmla="*/ 76 w 230"/>
                <a:gd name="T39" fmla="*/ 284 h 400"/>
                <a:gd name="T40" fmla="*/ 102 w 230"/>
                <a:gd name="T41" fmla="*/ 291 h 400"/>
                <a:gd name="T42" fmla="*/ 109 w 230"/>
                <a:gd name="T43" fmla="*/ 291 h 400"/>
                <a:gd name="T44" fmla="*/ 109 w 230"/>
                <a:gd name="T45" fmla="*/ 267 h 400"/>
                <a:gd name="T46" fmla="*/ 129 w 230"/>
                <a:gd name="T47" fmla="*/ 265 h 400"/>
                <a:gd name="T48" fmla="*/ 135 w 230"/>
                <a:gd name="T49" fmla="*/ 238 h 400"/>
                <a:gd name="T50" fmla="*/ 120 w 230"/>
                <a:gd name="T51" fmla="*/ 226 h 400"/>
                <a:gd name="T52" fmla="*/ 109 w 230"/>
                <a:gd name="T53" fmla="*/ 215 h 400"/>
                <a:gd name="T54" fmla="*/ 114 w 230"/>
                <a:gd name="T55" fmla="*/ 164 h 400"/>
                <a:gd name="T56" fmla="*/ 125 w 230"/>
                <a:gd name="T57" fmla="*/ 158 h 400"/>
                <a:gd name="T58" fmla="*/ 143 w 230"/>
                <a:gd name="T59" fmla="*/ 166 h 400"/>
                <a:gd name="T60" fmla="*/ 152 w 230"/>
                <a:gd name="T61" fmla="*/ 163 h 400"/>
                <a:gd name="T62" fmla="*/ 152 w 230"/>
                <a:gd name="T63" fmla="*/ 163 h 400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w 230"/>
                <a:gd name="T97" fmla="*/ 0 h 400"/>
                <a:gd name="T98" fmla="*/ 230 w 230"/>
                <a:gd name="T99" fmla="*/ 400 h 400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T96" t="T97" r="T98" b="T99"/>
              <a:pathLst>
                <a:path w="230" h="400">
                  <a:moveTo>
                    <a:pt x="214" y="223"/>
                  </a:moveTo>
                  <a:lnTo>
                    <a:pt x="216" y="180"/>
                  </a:lnTo>
                  <a:lnTo>
                    <a:pt x="229" y="160"/>
                  </a:lnTo>
                  <a:lnTo>
                    <a:pt x="223" y="141"/>
                  </a:lnTo>
                  <a:lnTo>
                    <a:pt x="152" y="114"/>
                  </a:lnTo>
                  <a:lnTo>
                    <a:pt x="157" y="86"/>
                  </a:lnTo>
                  <a:lnTo>
                    <a:pt x="178" y="55"/>
                  </a:lnTo>
                  <a:lnTo>
                    <a:pt x="166" y="6"/>
                  </a:lnTo>
                  <a:lnTo>
                    <a:pt x="159" y="0"/>
                  </a:lnTo>
                  <a:lnTo>
                    <a:pt x="113" y="31"/>
                  </a:lnTo>
                  <a:lnTo>
                    <a:pt x="92" y="101"/>
                  </a:lnTo>
                  <a:lnTo>
                    <a:pt x="85" y="150"/>
                  </a:lnTo>
                  <a:lnTo>
                    <a:pt x="47" y="180"/>
                  </a:lnTo>
                  <a:lnTo>
                    <a:pt x="26" y="189"/>
                  </a:lnTo>
                  <a:lnTo>
                    <a:pt x="0" y="196"/>
                  </a:lnTo>
                  <a:lnTo>
                    <a:pt x="59" y="269"/>
                  </a:lnTo>
                  <a:lnTo>
                    <a:pt x="71" y="324"/>
                  </a:lnTo>
                  <a:lnTo>
                    <a:pt x="66" y="350"/>
                  </a:lnTo>
                  <a:lnTo>
                    <a:pt x="107" y="372"/>
                  </a:lnTo>
                  <a:lnTo>
                    <a:pt x="107" y="389"/>
                  </a:lnTo>
                  <a:lnTo>
                    <a:pt x="144" y="399"/>
                  </a:lnTo>
                  <a:lnTo>
                    <a:pt x="154" y="399"/>
                  </a:lnTo>
                  <a:lnTo>
                    <a:pt x="154" y="367"/>
                  </a:lnTo>
                  <a:lnTo>
                    <a:pt x="183" y="363"/>
                  </a:lnTo>
                  <a:lnTo>
                    <a:pt x="190" y="326"/>
                  </a:lnTo>
                  <a:lnTo>
                    <a:pt x="170" y="310"/>
                  </a:lnTo>
                  <a:lnTo>
                    <a:pt x="154" y="295"/>
                  </a:lnTo>
                  <a:lnTo>
                    <a:pt x="161" y="225"/>
                  </a:lnTo>
                  <a:lnTo>
                    <a:pt x="176" y="216"/>
                  </a:lnTo>
                  <a:lnTo>
                    <a:pt x="202" y="227"/>
                  </a:lnTo>
                  <a:lnTo>
                    <a:pt x="214" y="223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31" name="Freeform 1094"/>
            <p:cNvSpPr/>
            <p:nvPr/>
          </p:nvSpPr>
          <p:spPr bwMode="auto">
            <a:xfrm rot="356891">
              <a:off x="5556958" y="964881"/>
              <a:ext cx="2826463" cy="2594437"/>
            </a:xfrm>
            <a:custGeom>
              <a:avLst/>
              <a:gdLst>
                <a:gd name="T0" fmla="*/ 428 w 1876"/>
                <a:gd name="T1" fmla="*/ 1194 h 1700"/>
                <a:gd name="T2" fmla="*/ 484 w 1876"/>
                <a:gd name="T3" fmla="*/ 1090 h 1700"/>
                <a:gd name="T4" fmla="*/ 524 w 1876"/>
                <a:gd name="T5" fmla="*/ 1187 h 1700"/>
                <a:gd name="T6" fmla="*/ 577 w 1876"/>
                <a:gd name="T7" fmla="*/ 1208 h 1700"/>
                <a:gd name="T8" fmla="*/ 644 w 1876"/>
                <a:gd name="T9" fmla="*/ 1104 h 1700"/>
                <a:gd name="T10" fmla="*/ 712 w 1876"/>
                <a:gd name="T11" fmla="*/ 1069 h 1700"/>
                <a:gd name="T12" fmla="*/ 791 w 1876"/>
                <a:gd name="T13" fmla="*/ 1003 h 1700"/>
                <a:gd name="T14" fmla="*/ 839 w 1876"/>
                <a:gd name="T15" fmla="*/ 938 h 1700"/>
                <a:gd name="T16" fmla="*/ 885 w 1876"/>
                <a:gd name="T17" fmla="*/ 865 h 1700"/>
                <a:gd name="T18" fmla="*/ 930 w 1876"/>
                <a:gd name="T19" fmla="*/ 868 h 1700"/>
                <a:gd name="T20" fmla="*/ 985 w 1876"/>
                <a:gd name="T21" fmla="*/ 851 h 1700"/>
                <a:gd name="T22" fmla="*/ 1052 w 1876"/>
                <a:gd name="T23" fmla="*/ 844 h 1700"/>
                <a:gd name="T24" fmla="*/ 1116 w 1876"/>
                <a:gd name="T25" fmla="*/ 869 h 1700"/>
                <a:gd name="T26" fmla="*/ 1150 w 1876"/>
                <a:gd name="T27" fmla="*/ 843 h 1700"/>
                <a:gd name="T28" fmla="*/ 1217 w 1876"/>
                <a:gd name="T29" fmla="*/ 777 h 1700"/>
                <a:gd name="T30" fmla="*/ 1276 w 1876"/>
                <a:gd name="T31" fmla="*/ 743 h 1700"/>
                <a:gd name="T32" fmla="*/ 1291 w 1876"/>
                <a:gd name="T33" fmla="*/ 686 h 1700"/>
                <a:gd name="T34" fmla="*/ 1220 w 1876"/>
                <a:gd name="T35" fmla="*/ 646 h 1700"/>
                <a:gd name="T36" fmla="*/ 1202 w 1876"/>
                <a:gd name="T37" fmla="*/ 564 h 1700"/>
                <a:gd name="T38" fmla="*/ 1224 w 1876"/>
                <a:gd name="T39" fmla="*/ 536 h 1700"/>
                <a:gd name="T40" fmla="*/ 1232 w 1876"/>
                <a:gd name="T41" fmla="*/ 473 h 1700"/>
                <a:gd name="T42" fmla="*/ 1232 w 1876"/>
                <a:gd name="T43" fmla="*/ 457 h 1700"/>
                <a:gd name="T44" fmla="*/ 1250 w 1876"/>
                <a:gd name="T45" fmla="*/ 336 h 1700"/>
                <a:gd name="T46" fmla="*/ 1275 w 1876"/>
                <a:gd name="T47" fmla="*/ 348 h 1700"/>
                <a:gd name="T48" fmla="*/ 1284 w 1876"/>
                <a:gd name="T49" fmla="*/ 191 h 1700"/>
                <a:gd name="T50" fmla="*/ 1200 w 1876"/>
                <a:gd name="T51" fmla="*/ 124 h 1700"/>
                <a:gd name="T52" fmla="*/ 1135 w 1876"/>
                <a:gd name="T53" fmla="*/ 83 h 1700"/>
                <a:gd name="T54" fmla="*/ 1072 w 1876"/>
                <a:gd name="T55" fmla="*/ 63 h 1700"/>
                <a:gd name="T56" fmla="*/ 1061 w 1876"/>
                <a:gd name="T57" fmla="*/ 0 h 1700"/>
                <a:gd name="T58" fmla="*/ 1035 w 1876"/>
                <a:gd name="T59" fmla="*/ 63 h 1700"/>
                <a:gd name="T60" fmla="*/ 1004 w 1876"/>
                <a:gd name="T61" fmla="*/ 232 h 1700"/>
                <a:gd name="T62" fmla="*/ 918 w 1876"/>
                <a:gd name="T63" fmla="*/ 298 h 1700"/>
                <a:gd name="T64" fmla="*/ 861 w 1876"/>
                <a:gd name="T65" fmla="*/ 419 h 1700"/>
                <a:gd name="T66" fmla="*/ 950 w 1876"/>
                <a:gd name="T67" fmla="*/ 440 h 1700"/>
                <a:gd name="T68" fmla="*/ 1076 w 1876"/>
                <a:gd name="T69" fmla="*/ 484 h 1700"/>
                <a:gd name="T70" fmla="*/ 987 w 1876"/>
                <a:gd name="T71" fmla="*/ 523 h 1700"/>
                <a:gd name="T72" fmla="*/ 915 w 1876"/>
                <a:gd name="T73" fmla="*/ 573 h 1700"/>
                <a:gd name="T74" fmla="*/ 820 w 1876"/>
                <a:gd name="T75" fmla="*/ 663 h 1700"/>
                <a:gd name="T76" fmla="*/ 707 w 1876"/>
                <a:gd name="T77" fmla="*/ 680 h 1700"/>
                <a:gd name="T78" fmla="*/ 683 w 1876"/>
                <a:gd name="T79" fmla="*/ 794 h 1700"/>
                <a:gd name="T80" fmla="*/ 508 w 1876"/>
                <a:gd name="T81" fmla="*/ 871 h 1700"/>
                <a:gd name="T82" fmla="*/ 361 w 1876"/>
                <a:gd name="T83" fmla="*/ 919 h 1700"/>
                <a:gd name="T84" fmla="*/ 130 w 1876"/>
                <a:gd name="T85" fmla="*/ 863 h 1700"/>
                <a:gd name="T86" fmla="*/ 7 w 1876"/>
                <a:gd name="T87" fmla="*/ 905 h 1700"/>
                <a:gd name="T88" fmla="*/ 77 w 1876"/>
                <a:gd name="T89" fmla="*/ 988 h 1700"/>
                <a:gd name="T90" fmla="*/ 147 w 1876"/>
                <a:gd name="T91" fmla="*/ 1021 h 1700"/>
                <a:gd name="T92" fmla="*/ 169 w 1876"/>
                <a:gd name="T93" fmla="*/ 1086 h 1700"/>
                <a:gd name="T94" fmla="*/ 242 w 1876"/>
                <a:gd name="T95" fmla="*/ 1130 h 1700"/>
                <a:gd name="T96" fmla="*/ 349 w 1876"/>
                <a:gd name="T97" fmla="*/ 1119 h 1700"/>
                <a:gd name="T98" fmla="*/ 314 w 1876"/>
                <a:gd name="T99" fmla="*/ 1178 h 1700"/>
                <a:gd name="T100" fmla="*/ 367 w 1876"/>
                <a:gd name="T101" fmla="*/ 1228 h 1700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w 1876"/>
                <a:gd name="T154" fmla="*/ 0 h 1700"/>
                <a:gd name="T155" fmla="*/ 1876 w 1876"/>
                <a:gd name="T156" fmla="*/ 1700 h 1700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T153" t="T154" r="T155" b="T156"/>
              <a:pathLst>
                <a:path w="1876" h="1700">
                  <a:moveTo>
                    <a:pt x="527" y="1694"/>
                  </a:moveTo>
                  <a:lnTo>
                    <a:pt x="553" y="1687"/>
                  </a:lnTo>
                  <a:lnTo>
                    <a:pt x="575" y="1678"/>
                  </a:lnTo>
                  <a:lnTo>
                    <a:pt x="613" y="1648"/>
                  </a:lnTo>
                  <a:lnTo>
                    <a:pt x="620" y="1598"/>
                  </a:lnTo>
                  <a:lnTo>
                    <a:pt x="641" y="1528"/>
                  </a:lnTo>
                  <a:lnTo>
                    <a:pt x="687" y="1497"/>
                  </a:lnTo>
                  <a:lnTo>
                    <a:pt x="694" y="1504"/>
                  </a:lnTo>
                  <a:lnTo>
                    <a:pt x="706" y="1552"/>
                  </a:lnTo>
                  <a:lnTo>
                    <a:pt x="685" y="1583"/>
                  </a:lnTo>
                  <a:lnTo>
                    <a:pt x="680" y="1612"/>
                  </a:lnTo>
                  <a:lnTo>
                    <a:pt x="751" y="1639"/>
                  </a:lnTo>
                  <a:lnTo>
                    <a:pt x="757" y="1658"/>
                  </a:lnTo>
                  <a:lnTo>
                    <a:pt x="799" y="1656"/>
                  </a:lnTo>
                  <a:lnTo>
                    <a:pt x="819" y="1660"/>
                  </a:lnTo>
                  <a:lnTo>
                    <a:pt x="828" y="1667"/>
                  </a:lnTo>
                  <a:lnTo>
                    <a:pt x="900" y="1564"/>
                  </a:lnTo>
                  <a:lnTo>
                    <a:pt x="919" y="1557"/>
                  </a:lnTo>
                  <a:lnTo>
                    <a:pt x="924" y="1544"/>
                  </a:lnTo>
                  <a:lnTo>
                    <a:pt x="922" y="1523"/>
                  </a:lnTo>
                  <a:lnTo>
                    <a:pt x="946" y="1489"/>
                  </a:lnTo>
                  <a:lnTo>
                    <a:pt x="991" y="1487"/>
                  </a:lnTo>
                  <a:lnTo>
                    <a:pt x="1010" y="1467"/>
                  </a:lnTo>
                  <a:lnTo>
                    <a:pt x="1020" y="1475"/>
                  </a:lnTo>
                  <a:lnTo>
                    <a:pt x="1046" y="1453"/>
                  </a:lnTo>
                  <a:lnTo>
                    <a:pt x="1062" y="1453"/>
                  </a:lnTo>
                  <a:lnTo>
                    <a:pt x="1110" y="1383"/>
                  </a:lnTo>
                  <a:lnTo>
                    <a:pt x="1134" y="1385"/>
                  </a:lnTo>
                  <a:lnTo>
                    <a:pt x="1165" y="1363"/>
                  </a:lnTo>
                  <a:lnTo>
                    <a:pt x="1173" y="1371"/>
                  </a:lnTo>
                  <a:lnTo>
                    <a:pt x="1230" y="1343"/>
                  </a:lnTo>
                  <a:lnTo>
                    <a:pt x="1202" y="1294"/>
                  </a:lnTo>
                  <a:lnTo>
                    <a:pt x="1211" y="1246"/>
                  </a:lnTo>
                  <a:lnTo>
                    <a:pt x="1235" y="1195"/>
                  </a:lnTo>
                  <a:lnTo>
                    <a:pt x="1254" y="1186"/>
                  </a:lnTo>
                  <a:lnTo>
                    <a:pt x="1268" y="1193"/>
                  </a:lnTo>
                  <a:lnTo>
                    <a:pt x="1268" y="1229"/>
                  </a:lnTo>
                  <a:lnTo>
                    <a:pt x="1283" y="1239"/>
                  </a:lnTo>
                  <a:lnTo>
                    <a:pt x="1319" y="1212"/>
                  </a:lnTo>
                  <a:lnTo>
                    <a:pt x="1333" y="1197"/>
                  </a:lnTo>
                  <a:lnTo>
                    <a:pt x="1349" y="1204"/>
                  </a:lnTo>
                  <a:lnTo>
                    <a:pt x="1367" y="1188"/>
                  </a:lnTo>
                  <a:lnTo>
                    <a:pt x="1404" y="1186"/>
                  </a:lnTo>
                  <a:lnTo>
                    <a:pt x="1410" y="1173"/>
                  </a:lnTo>
                  <a:lnTo>
                    <a:pt x="1402" y="1154"/>
                  </a:lnTo>
                  <a:lnTo>
                    <a:pt x="1428" y="1127"/>
                  </a:lnTo>
                  <a:lnTo>
                    <a:pt x="1458" y="1111"/>
                  </a:lnTo>
                  <a:lnTo>
                    <a:pt x="1507" y="1164"/>
                  </a:lnTo>
                  <a:lnTo>
                    <a:pt x="1505" y="1184"/>
                  </a:lnTo>
                  <a:lnTo>
                    <a:pt x="1529" y="1222"/>
                  </a:lnTo>
                  <a:lnTo>
                    <a:pt x="1586" y="1226"/>
                  </a:lnTo>
                  <a:lnTo>
                    <a:pt x="1599" y="1200"/>
                  </a:lnTo>
                  <a:lnTo>
                    <a:pt x="1584" y="1123"/>
                  </a:lnTo>
                  <a:lnTo>
                    <a:pt x="1597" y="1109"/>
                  </a:lnTo>
                  <a:lnTo>
                    <a:pt x="1623" y="1127"/>
                  </a:lnTo>
                  <a:lnTo>
                    <a:pt x="1647" y="1162"/>
                  </a:lnTo>
                  <a:lnTo>
                    <a:pt x="1685" y="1104"/>
                  </a:lnTo>
                  <a:lnTo>
                    <a:pt x="1702" y="1101"/>
                  </a:lnTo>
                  <a:lnTo>
                    <a:pt x="1730" y="1072"/>
                  </a:lnTo>
                  <a:lnTo>
                    <a:pt x="1744" y="1072"/>
                  </a:lnTo>
                  <a:lnTo>
                    <a:pt x="1768" y="1048"/>
                  </a:lnTo>
                  <a:lnTo>
                    <a:pt x="1781" y="1048"/>
                  </a:lnTo>
                  <a:lnTo>
                    <a:pt x="1794" y="1025"/>
                  </a:lnTo>
                  <a:lnTo>
                    <a:pt x="1829" y="1025"/>
                  </a:lnTo>
                  <a:lnTo>
                    <a:pt x="1860" y="995"/>
                  </a:lnTo>
                  <a:lnTo>
                    <a:pt x="1875" y="979"/>
                  </a:lnTo>
                  <a:lnTo>
                    <a:pt x="1875" y="961"/>
                  </a:lnTo>
                  <a:lnTo>
                    <a:pt x="1850" y="947"/>
                  </a:lnTo>
                  <a:lnTo>
                    <a:pt x="1850" y="915"/>
                  </a:lnTo>
                  <a:lnTo>
                    <a:pt x="1805" y="858"/>
                  </a:lnTo>
                  <a:lnTo>
                    <a:pt x="1761" y="899"/>
                  </a:lnTo>
                  <a:lnTo>
                    <a:pt x="1748" y="891"/>
                  </a:lnTo>
                  <a:lnTo>
                    <a:pt x="1745" y="867"/>
                  </a:lnTo>
                  <a:lnTo>
                    <a:pt x="1728" y="840"/>
                  </a:lnTo>
                  <a:lnTo>
                    <a:pt x="1723" y="809"/>
                  </a:lnTo>
                  <a:lnTo>
                    <a:pt x="1723" y="778"/>
                  </a:lnTo>
                  <a:lnTo>
                    <a:pt x="1693" y="756"/>
                  </a:lnTo>
                  <a:lnTo>
                    <a:pt x="1689" y="742"/>
                  </a:lnTo>
                  <a:lnTo>
                    <a:pt x="1697" y="723"/>
                  </a:lnTo>
                  <a:lnTo>
                    <a:pt x="1754" y="740"/>
                  </a:lnTo>
                  <a:lnTo>
                    <a:pt x="1757" y="711"/>
                  </a:lnTo>
                  <a:lnTo>
                    <a:pt x="1776" y="689"/>
                  </a:lnTo>
                  <a:lnTo>
                    <a:pt x="1764" y="677"/>
                  </a:lnTo>
                  <a:lnTo>
                    <a:pt x="1766" y="653"/>
                  </a:lnTo>
                  <a:lnTo>
                    <a:pt x="1794" y="639"/>
                  </a:lnTo>
                  <a:lnTo>
                    <a:pt x="1800" y="631"/>
                  </a:lnTo>
                  <a:lnTo>
                    <a:pt x="1797" y="622"/>
                  </a:lnTo>
                  <a:lnTo>
                    <a:pt x="1766" y="631"/>
                  </a:lnTo>
                  <a:lnTo>
                    <a:pt x="1711" y="590"/>
                  </a:lnTo>
                  <a:lnTo>
                    <a:pt x="1709" y="580"/>
                  </a:lnTo>
                  <a:lnTo>
                    <a:pt x="1735" y="547"/>
                  </a:lnTo>
                  <a:lnTo>
                    <a:pt x="1790" y="463"/>
                  </a:lnTo>
                  <a:lnTo>
                    <a:pt x="1794" y="456"/>
                  </a:lnTo>
                  <a:lnTo>
                    <a:pt x="1802" y="456"/>
                  </a:lnTo>
                  <a:lnTo>
                    <a:pt x="1821" y="478"/>
                  </a:lnTo>
                  <a:lnTo>
                    <a:pt x="1826" y="480"/>
                  </a:lnTo>
                  <a:lnTo>
                    <a:pt x="1826" y="378"/>
                  </a:lnTo>
                  <a:lnTo>
                    <a:pt x="1845" y="370"/>
                  </a:lnTo>
                  <a:lnTo>
                    <a:pt x="1845" y="330"/>
                  </a:lnTo>
                  <a:lnTo>
                    <a:pt x="1840" y="264"/>
                  </a:lnTo>
                  <a:lnTo>
                    <a:pt x="1862" y="176"/>
                  </a:lnTo>
                  <a:lnTo>
                    <a:pt x="1797" y="125"/>
                  </a:lnTo>
                  <a:lnTo>
                    <a:pt x="1745" y="169"/>
                  </a:lnTo>
                  <a:lnTo>
                    <a:pt x="1719" y="171"/>
                  </a:lnTo>
                  <a:lnTo>
                    <a:pt x="1706" y="187"/>
                  </a:lnTo>
                  <a:lnTo>
                    <a:pt x="1663" y="180"/>
                  </a:lnTo>
                  <a:lnTo>
                    <a:pt x="1640" y="154"/>
                  </a:lnTo>
                  <a:lnTo>
                    <a:pt x="1627" y="114"/>
                  </a:lnTo>
                  <a:lnTo>
                    <a:pt x="1630" y="99"/>
                  </a:lnTo>
                  <a:lnTo>
                    <a:pt x="1594" y="77"/>
                  </a:lnTo>
                  <a:lnTo>
                    <a:pt x="1575" y="110"/>
                  </a:lnTo>
                  <a:lnTo>
                    <a:pt x="1537" y="87"/>
                  </a:lnTo>
                  <a:lnTo>
                    <a:pt x="1531" y="81"/>
                  </a:lnTo>
                  <a:lnTo>
                    <a:pt x="1553" y="21"/>
                  </a:lnTo>
                  <a:lnTo>
                    <a:pt x="1536" y="0"/>
                  </a:lnTo>
                  <a:lnTo>
                    <a:pt x="1520" y="0"/>
                  </a:lnTo>
                  <a:lnTo>
                    <a:pt x="1481" y="26"/>
                  </a:lnTo>
                  <a:lnTo>
                    <a:pt x="1448" y="77"/>
                  </a:lnTo>
                  <a:lnTo>
                    <a:pt x="1460" y="84"/>
                  </a:lnTo>
                  <a:lnTo>
                    <a:pt x="1484" y="87"/>
                  </a:lnTo>
                  <a:lnTo>
                    <a:pt x="1505" y="137"/>
                  </a:lnTo>
                  <a:lnTo>
                    <a:pt x="1494" y="158"/>
                  </a:lnTo>
                  <a:lnTo>
                    <a:pt x="1474" y="187"/>
                  </a:lnTo>
                  <a:lnTo>
                    <a:pt x="1439" y="320"/>
                  </a:lnTo>
                  <a:lnTo>
                    <a:pt x="1452" y="342"/>
                  </a:lnTo>
                  <a:lnTo>
                    <a:pt x="1441" y="359"/>
                  </a:lnTo>
                  <a:lnTo>
                    <a:pt x="1360" y="419"/>
                  </a:lnTo>
                  <a:lnTo>
                    <a:pt x="1316" y="412"/>
                  </a:lnTo>
                  <a:lnTo>
                    <a:pt x="1292" y="403"/>
                  </a:lnTo>
                  <a:lnTo>
                    <a:pt x="1288" y="414"/>
                  </a:lnTo>
                  <a:lnTo>
                    <a:pt x="1252" y="557"/>
                  </a:lnTo>
                  <a:lnTo>
                    <a:pt x="1235" y="578"/>
                  </a:lnTo>
                  <a:lnTo>
                    <a:pt x="1244" y="602"/>
                  </a:lnTo>
                  <a:lnTo>
                    <a:pt x="1266" y="622"/>
                  </a:lnTo>
                  <a:lnTo>
                    <a:pt x="1303" y="602"/>
                  </a:lnTo>
                  <a:lnTo>
                    <a:pt x="1362" y="607"/>
                  </a:lnTo>
                  <a:lnTo>
                    <a:pt x="1380" y="578"/>
                  </a:lnTo>
                  <a:lnTo>
                    <a:pt x="1410" y="569"/>
                  </a:lnTo>
                  <a:lnTo>
                    <a:pt x="1470" y="590"/>
                  </a:lnTo>
                  <a:lnTo>
                    <a:pt x="1542" y="668"/>
                  </a:lnTo>
                  <a:lnTo>
                    <a:pt x="1542" y="684"/>
                  </a:lnTo>
                  <a:lnTo>
                    <a:pt x="1527" y="694"/>
                  </a:lnTo>
                  <a:lnTo>
                    <a:pt x="1443" y="699"/>
                  </a:lnTo>
                  <a:lnTo>
                    <a:pt x="1415" y="721"/>
                  </a:lnTo>
                  <a:lnTo>
                    <a:pt x="1393" y="718"/>
                  </a:lnTo>
                  <a:lnTo>
                    <a:pt x="1378" y="742"/>
                  </a:lnTo>
                  <a:lnTo>
                    <a:pt x="1338" y="752"/>
                  </a:lnTo>
                  <a:lnTo>
                    <a:pt x="1312" y="790"/>
                  </a:lnTo>
                  <a:lnTo>
                    <a:pt x="1307" y="820"/>
                  </a:lnTo>
                  <a:lnTo>
                    <a:pt x="1250" y="858"/>
                  </a:lnTo>
                  <a:lnTo>
                    <a:pt x="1216" y="862"/>
                  </a:lnTo>
                  <a:lnTo>
                    <a:pt x="1176" y="915"/>
                  </a:lnTo>
                  <a:lnTo>
                    <a:pt x="1139" y="937"/>
                  </a:lnTo>
                  <a:lnTo>
                    <a:pt x="1067" y="921"/>
                  </a:lnTo>
                  <a:lnTo>
                    <a:pt x="1042" y="911"/>
                  </a:lnTo>
                  <a:lnTo>
                    <a:pt x="1014" y="939"/>
                  </a:lnTo>
                  <a:lnTo>
                    <a:pt x="1000" y="990"/>
                  </a:lnTo>
                  <a:lnTo>
                    <a:pt x="1041" y="1048"/>
                  </a:lnTo>
                  <a:lnTo>
                    <a:pt x="1014" y="1074"/>
                  </a:lnTo>
                  <a:lnTo>
                    <a:pt x="979" y="1096"/>
                  </a:lnTo>
                  <a:lnTo>
                    <a:pt x="926" y="1162"/>
                  </a:lnTo>
                  <a:lnTo>
                    <a:pt x="859" y="1193"/>
                  </a:lnTo>
                  <a:lnTo>
                    <a:pt x="747" y="1204"/>
                  </a:lnTo>
                  <a:lnTo>
                    <a:pt x="728" y="1202"/>
                  </a:lnTo>
                  <a:lnTo>
                    <a:pt x="599" y="1257"/>
                  </a:lnTo>
                  <a:lnTo>
                    <a:pt x="541" y="1294"/>
                  </a:lnTo>
                  <a:lnTo>
                    <a:pt x="522" y="1285"/>
                  </a:lnTo>
                  <a:lnTo>
                    <a:pt x="517" y="1268"/>
                  </a:lnTo>
                  <a:lnTo>
                    <a:pt x="438" y="1263"/>
                  </a:lnTo>
                  <a:lnTo>
                    <a:pt x="345" y="1234"/>
                  </a:lnTo>
                  <a:lnTo>
                    <a:pt x="321" y="1207"/>
                  </a:lnTo>
                  <a:lnTo>
                    <a:pt x="187" y="1191"/>
                  </a:lnTo>
                  <a:lnTo>
                    <a:pt x="163" y="1202"/>
                  </a:lnTo>
                  <a:lnTo>
                    <a:pt x="1" y="1186"/>
                  </a:lnTo>
                  <a:lnTo>
                    <a:pt x="0" y="1210"/>
                  </a:lnTo>
                  <a:lnTo>
                    <a:pt x="10" y="1248"/>
                  </a:lnTo>
                  <a:lnTo>
                    <a:pt x="3" y="1310"/>
                  </a:lnTo>
                  <a:lnTo>
                    <a:pt x="50" y="1378"/>
                  </a:lnTo>
                  <a:lnTo>
                    <a:pt x="74" y="1393"/>
                  </a:lnTo>
                  <a:lnTo>
                    <a:pt x="110" y="1364"/>
                  </a:lnTo>
                  <a:lnTo>
                    <a:pt x="189" y="1364"/>
                  </a:lnTo>
                  <a:lnTo>
                    <a:pt x="209" y="1371"/>
                  </a:lnTo>
                  <a:lnTo>
                    <a:pt x="220" y="1389"/>
                  </a:lnTo>
                  <a:lnTo>
                    <a:pt x="211" y="1409"/>
                  </a:lnTo>
                  <a:lnTo>
                    <a:pt x="168" y="1444"/>
                  </a:lnTo>
                  <a:lnTo>
                    <a:pt x="172" y="1462"/>
                  </a:lnTo>
                  <a:lnTo>
                    <a:pt x="223" y="1499"/>
                  </a:lnTo>
                  <a:lnTo>
                    <a:pt x="242" y="1499"/>
                  </a:lnTo>
                  <a:lnTo>
                    <a:pt x="249" y="1508"/>
                  </a:lnTo>
                  <a:lnTo>
                    <a:pt x="244" y="1523"/>
                  </a:lnTo>
                  <a:lnTo>
                    <a:pt x="275" y="1548"/>
                  </a:lnTo>
                  <a:lnTo>
                    <a:pt x="347" y="1559"/>
                  </a:lnTo>
                  <a:lnTo>
                    <a:pt x="383" y="1550"/>
                  </a:lnTo>
                  <a:lnTo>
                    <a:pt x="426" y="1506"/>
                  </a:lnTo>
                  <a:lnTo>
                    <a:pt x="479" y="1511"/>
                  </a:lnTo>
                  <a:lnTo>
                    <a:pt x="501" y="1544"/>
                  </a:lnTo>
                  <a:lnTo>
                    <a:pt x="488" y="1574"/>
                  </a:lnTo>
                  <a:lnTo>
                    <a:pt x="493" y="1593"/>
                  </a:lnTo>
                  <a:lnTo>
                    <a:pt x="464" y="1610"/>
                  </a:lnTo>
                  <a:lnTo>
                    <a:pt x="450" y="1625"/>
                  </a:lnTo>
                  <a:lnTo>
                    <a:pt x="455" y="1663"/>
                  </a:lnTo>
                  <a:lnTo>
                    <a:pt x="505" y="1699"/>
                  </a:lnTo>
                  <a:lnTo>
                    <a:pt x="527" y="1694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32" name="Freeform 1095"/>
            <p:cNvSpPr/>
            <p:nvPr/>
          </p:nvSpPr>
          <p:spPr bwMode="auto">
            <a:xfrm rot="356891">
              <a:off x="7865835" y="2548769"/>
              <a:ext cx="738890" cy="728890"/>
            </a:xfrm>
            <a:custGeom>
              <a:avLst/>
              <a:gdLst>
                <a:gd name="T0" fmla="*/ 283 w 491"/>
                <a:gd name="T1" fmla="*/ 240 h 478"/>
                <a:gd name="T2" fmla="*/ 319 w 491"/>
                <a:gd name="T3" fmla="*/ 184 h 478"/>
                <a:gd name="T4" fmla="*/ 341 w 491"/>
                <a:gd name="T5" fmla="*/ 156 h 478"/>
                <a:gd name="T6" fmla="*/ 338 w 491"/>
                <a:gd name="T7" fmla="*/ 129 h 478"/>
                <a:gd name="T8" fmla="*/ 314 w 491"/>
                <a:gd name="T9" fmla="*/ 101 h 478"/>
                <a:gd name="T10" fmla="*/ 310 w 491"/>
                <a:gd name="T11" fmla="*/ 76 h 478"/>
                <a:gd name="T12" fmla="*/ 267 w 491"/>
                <a:gd name="T13" fmla="*/ 14 h 478"/>
                <a:gd name="T14" fmla="*/ 265 w 491"/>
                <a:gd name="T15" fmla="*/ 20 h 478"/>
                <a:gd name="T16" fmla="*/ 255 w 491"/>
                <a:gd name="T17" fmla="*/ 31 h 478"/>
                <a:gd name="T18" fmla="*/ 237 w 491"/>
                <a:gd name="T19" fmla="*/ 8 h 478"/>
                <a:gd name="T20" fmla="*/ 210 w 491"/>
                <a:gd name="T21" fmla="*/ 0 h 478"/>
                <a:gd name="T22" fmla="*/ 210 w 491"/>
                <a:gd name="T23" fmla="*/ 8 h 478"/>
                <a:gd name="T24" fmla="*/ 210 w 491"/>
                <a:gd name="T25" fmla="*/ 20 h 478"/>
                <a:gd name="T26" fmla="*/ 198 w 491"/>
                <a:gd name="T27" fmla="*/ 31 h 478"/>
                <a:gd name="T28" fmla="*/ 177 w 491"/>
                <a:gd name="T29" fmla="*/ 53 h 478"/>
                <a:gd name="T30" fmla="*/ 154 w 491"/>
                <a:gd name="T31" fmla="*/ 53 h 478"/>
                <a:gd name="T32" fmla="*/ 144 w 491"/>
                <a:gd name="T33" fmla="*/ 70 h 478"/>
                <a:gd name="T34" fmla="*/ 136 w 491"/>
                <a:gd name="T35" fmla="*/ 70 h 478"/>
                <a:gd name="T36" fmla="*/ 119 w 491"/>
                <a:gd name="T37" fmla="*/ 88 h 478"/>
                <a:gd name="T38" fmla="*/ 109 w 491"/>
                <a:gd name="T39" fmla="*/ 88 h 478"/>
                <a:gd name="T40" fmla="*/ 89 w 491"/>
                <a:gd name="T41" fmla="*/ 109 h 478"/>
                <a:gd name="T42" fmla="*/ 77 w 491"/>
                <a:gd name="T43" fmla="*/ 111 h 478"/>
                <a:gd name="T44" fmla="*/ 51 w 491"/>
                <a:gd name="T45" fmla="*/ 153 h 478"/>
                <a:gd name="T46" fmla="*/ 35 w 491"/>
                <a:gd name="T47" fmla="*/ 128 h 478"/>
                <a:gd name="T48" fmla="*/ 16 w 491"/>
                <a:gd name="T49" fmla="*/ 115 h 478"/>
                <a:gd name="T50" fmla="*/ 8 w 491"/>
                <a:gd name="T51" fmla="*/ 124 h 478"/>
                <a:gd name="T52" fmla="*/ 18 w 491"/>
                <a:gd name="T53" fmla="*/ 180 h 478"/>
                <a:gd name="T54" fmla="*/ 10 w 491"/>
                <a:gd name="T55" fmla="*/ 200 h 478"/>
                <a:gd name="T56" fmla="*/ 0 w 491"/>
                <a:gd name="T57" fmla="*/ 228 h 478"/>
                <a:gd name="T58" fmla="*/ 26 w 491"/>
                <a:gd name="T59" fmla="*/ 245 h 478"/>
                <a:gd name="T60" fmla="*/ 39 w 491"/>
                <a:gd name="T61" fmla="*/ 248 h 478"/>
                <a:gd name="T62" fmla="*/ 58 w 491"/>
                <a:gd name="T63" fmla="*/ 275 h 478"/>
                <a:gd name="T64" fmla="*/ 71 w 491"/>
                <a:gd name="T65" fmla="*/ 266 h 478"/>
                <a:gd name="T66" fmla="*/ 93 w 491"/>
                <a:gd name="T67" fmla="*/ 240 h 478"/>
                <a:gd name="T68" fmla="*/ 113 w 491"/>
                <a:gd name="T69" fmla="*/ 201 h 478"/>
                <a:gd name="T70" fmla="*/ 151 w 491"/>
                <a:gd name="T71" fmla="*/ 193 h 478"/>
                <a:gd name="T72" fmla="*/ 174 w 491"/>
                <a:gd name="T73" fmla="*/ 216 h 478"/>
                <a:gd name="T74" fmla="*/ 156 w 491"/>
                <a:gd name="T75" fmla="*/ 256 h 478"/>
                <a:gd name="T76" fmla="*/ 136 w 491"/>
                <a:gd name="T77" fmla="*/ 291 h 478"/>
                <a:gd name="T78" fmla="*/ 155 w 491"/>
                <a:gd name="T79" fmla="*/ 304 h 478"/>
                <a:gd name="T80" fmla="*/ 154 w 491"/>
                <a:gd name="T81" fmla="*/ 321 h 478"/>
                <a:gd name="T82" fmla="*/ 137 w 491"/>
                <a:gd name="T83" fmla="*/ 337 h 478"/>
                <a:gd name="T84" fmla="*/ 141 w 491"/>
                <a:gd name="T85" fmla="*/ 345 h 478"/>
                <a:gd name="T86" fmla="*/ 168 w 491"/>
                <a:gd name="T87" fmla="*/ 330 h 478"/>
                <a:gd name="T88" fmla="*/ 207 w 491"/>
                <a:gd name="T89" fmla="*/ 278 h 478"/>
                <a:gd name="T90" fmla="*/ 264 w 491"/>
                <a:gd name="T91" fmla="*/ 243 h 478"/>
                <a:gd name="T92" fmla="*/ 283 w 491"/>
                <a:gd name="T93" fmla="*/ 240 h 478"/>
                <a:gd name="T94" fmla="*/ 283 w 491"/>
                <a:gd name="T95" fmla="*/ 240 h 478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w 491"/>
                <a:gd name="T145" fmla="*/ 0 h 478"/>
                <a:gd name="T146" fmla="*/ 491 w 491"/>
                <a:gd name="T147" fmla="*/ 478 h 478"/>
              </a:gdLst>
              <a:ahLst/>
              <a:cxnLst>
                <a:cxn ang="T96">
                  <a:pos x="T0" y="T1"/>
                </a:cxn>
                <a:cxn ang="T97">
                  <a:pos x="T2" y="T3"/>
                </a:cxn>
                <a:cxn ang="T98">
                  <a:pos x="T4" y="T5"/>
                </a:cxn>
                <a:cxn ang="T99">
                  <a:pos x="T6" y="T7"/>
                </a:cxn>
                <a:cxn ang="T100">
                  <a:pos x="T8" y="T9"/>
                </a:cxn>
                <a:cxn ang="T101">
                  <a:pos x="T10" y="T11"/>
                </a:cxn>
                <a:cxn ang="T102">
                  <a:pos x="T12" y="T13"/>
                </a:cxn>
                <a:cxn ang="T103">
                  <a:pos x="T14" y="T15"/>
                </a:cxn>
                <a:cxn ang="T104">
                  <a:pos x="T16" y="T17"/>
                </a:cxn>
                <a:cxn ang="T105">
                  <a:pos x="T18" y="T19"/>
                </a:cxn>
                <a:cxn ang="T106">
                  <a:pos x="T20" y="T21"/>
                </a:cxn>
                <a:cxn ang="T107">
                  <a:pos x="T22" y="T23"/>
                </a:cxn>
                <a:cxn ang="T108">
                  <a:pos x="T24" y="T25"/>
                </a:cxn>
                <a:cxn ang="T109">
                  <a:pos x="T26" y="T27"/>
                </a:cxn>
                <a:cxn ang="T110">
                  <a:pos x="T28" y="T29"/>
                </a:cxn>
                <a:cxn ang="T111">
                  <a:pos x="T30" y="T31"/>
                </a:cxn>
                <a:cxn ang="T112">
                  <a:pos x="T32" y="T33"/>
                </a:cxn>
                <a:cxn ang="T113">
                  <a:pos x="T34" y="T35"/>
                </a:cxn>
                <a:cxn ang="T114">
                  <a:pos x="T36" y="T37"/>
                </a:cxn>
                <a:cxn ang="T115">
                  <a:pos x="T38" y="T39"/>
                </a:cxn>
                <a:cxn ang="T116">
                  <a:pos x="T40" y="T41"/>
                </a:cxn>
                <a:cxn ang="T117">
                  <a:pos x="T42" y="T43"/>
                </a:cxn>
                <a:cxn ang="T118">
                  <a:pos x="T44" y="T45"/>
                </a:cxn>
                <a:cxn ang="T119">
                  <a:pos x="T46" y="T47"/>
                </a:cxn>
                <a:cxn ang="T120">
                  <a:pos x="T48" y="T49"/>
                </a:cxn>
                <a:cxn ang="T121">
                  <a:pos x="T50" y="T51"/>
                </a:cxn>
                <a:cxn ang="T122">
                  <a:pos x="T52" y="T53"/>
                </a:cxn>
                <a:cxn ang="T123">
                  <a:pos x="T54" y="T55"/>
                </a:cxn>
                <a:cxn ang="T124">
                  <a:pos x="T56" y="T57"/>
                </a:cxn>
                <a:cxn ang="T125">
                  <a:pos x="T58" y="T59"/>
                </a:cxn>
                <a:cxn ang="T126">
                  <a:pos x="T60" y="T61"/>
                </a:cxn>
                <a:cxn ang="T127">
                  <a:pos x="T62" y="T63"/>
                </a:cxn>
                <a:cxn ang="T128">
                  <a:pos x="T64" y="T65"/>
                </a:cxn>
                <a:cxn ang="T129">
                  <a:pos x="T66" y="T67"/>
                </a:cxn>
                <a:cxn ang="T130">
                  <a:pos x="T68" y="T69"/>
                </a:cxn>
                <a:cxn ang="T131">
                  <a:pos x="T70" y="T71"/>
                </a:cxn>
                <a:cxn ang="T132">
                  <a:pos x="T72" y="T73"/>
                </a:cxn>
                <a:cxn ang="T133">
                  <a:pos x="T74" y="T75"/>
                </a:cxn>
                <a:cxn ang="T134">
                  <a:pos x="T76" y="T77"/>
                </a:cxn>
                <a:cxn ang="T135">
                  <a:pos x="T78" y="T79"/>
                </a:cxn>
                <a:cxn ang="T136">
                  <a:pos x="T80" y="T81"/>
                </a:cxn>
                <a:cxn ang="T137">
                  <a:pos x="T82" y="T83"/>
                </a:cxn>
                <a:cxn ang="T138">
                  <a:pos x="T84" y="T85"/>
                </a:cxn>
                <a:cxn ang="T139">
                  <a:pos x="T86" y="T87"/>
                </a:cxn>
                <a:cxn ang="T140">
                  <a:pos x="T88" y="T89"/>
                </a:cxn>
                <a:cxn ang="T141">
                  <a:pos x="T90" y="T91"/>
                </a:cxn>
                <a:cxn ang="T142">
                  <a:pos x="T92" y="T93"/>
                </a:cxn>
                <a:cxn ang="T143">
                  <a:pos x="T94" y="T95"/>
                </a:cxn>
              </a:cxnLst>
              <a:rect l="T144" t="T145" r="T146" b="T147"/>
              <a:pathLst>
                <a:path w="491" h="478">
                  <a:moveTo>
                    <a:pt x="406" y="331"/>
                  </a:moveTo>
                  <a:lnTo>
                    <a:pt x="458" y="254"/>
                  </a:lnTo>
                  <a:lnTo>
                    <a:pt x="490" y="216"/>
                  </a:lnTo>
                  <a:lnTo>
                    <a:pt x="485" y="178"/>
                  </a:lnTo>
                  <a:lnTo>
                    <a:pt x="451" y="139"/>
                  </a:lnTo>
                  <a:lnTo>
                    <a:pt x="446" y="106"/>
                  </a:lnTo>
                  <a:lnTo>
                    <a:pt x="384" y="20"/>
                  </a:lnTo>
                  <a:lnTo>
                    <a:pt x="380" y="28"/>
                  </a:lnTo>
                  <a:lnTo>
                    <a:pt x="367" y="42"/>
                  </a:lnTo>
                  <a:lnTo>
                    <a:pt x="341" y="11"/>
                  </a:lnTo>
                  <a:lnTo>
                    <a:pt x="303" y="0"/>
                  </a:lnTo>
                  <a:lnTo>
                    <a:pt x="301" y="11"/>
                  </a:lnTo>
                  <a:lnTo>
                    <a:pt x="301" y="28"/>
                  </a:lnTo>
                  <a:lnTo>
                    <a:pt x="286" y="44"/>
                  </a:lnTo>
                  <a:lnTo>
                    <a:pt x="255" y="74"/>
                  </a:lnTo>
                  <a:lnTo>
                    <a:pt x="221" y="74"/>
                  </a:lnTo>
                  <a:lnTo>
                    <a:pt x="207" y="97"/>
                  </a:lnTo>
                  <a:lnTo>
                    <a:pt x="195" y="97"/>
                  </a:lnTo>
                  <a:lnTo>
                    <a:pt x="171" y="122"/>
                  </a:lnTo>
                  <a:lnTo>
                    <a:pt x="157" y="122"/>
                  </a:lnTo>
                  <a:lnTo>
                    <a:pt x="129" y="150"/>
                  </a:lnTo>
                  <a:lnTo>
                    <a:pt x="111" y="154"/>
                  </a:lnTo>
                  <a:lnTo>
                    <a:pt x="74" y="212"/>
                  </a:lnTo>
                  <a:lnTo>
                    <a:pt x="50" y="177"/>
                  </a:lnTo>
                  <a:lnTo>
                    <a:pt x="23" y="159"/>
                  </a:lnTo>
                  <a:lnTo>
                    <a:pt x="11" y="172"/>
                  </a:lnTo>
                  <a:lnTo>
                    <a:pt x="26" y="250"/>
                  </a:lnTo>
                  <a:lnTo>
                    <a:pt x="13" y="276"/>
                  </a:lnTo>
                  <a:lnTo>
                    <a:pt x="0" y="315"/>
                  </a:lnTo>
                  <a:lnTo>
                    <a:pt x="37" y="339"/>
                  </a:lnTo>
                  <a:lnTo>
                    <a:pt x="57" y="342"/>
                  </a:lnTo>
                  <a:lnTo>
                    <a:pt x="83" y="380"/>
                  </a:lnTo>
                  <a:lnTo>
                    <a:pt x="102" y="368"/>
                  </a:lnTo>
                  <a:lnTo>
                    <a:pt x="133" y="331"/>
                  </a:lnTo>
                  <a:lnTo>
                    <a:pt x="164" y="278"/>
                  </a:lnTo>
                  <a:lnTo>
                    <a:pt x="217" y="267"/>
                  </a:lnTo>
                  <a:lnTo>
                    <a:pt x="250" y="300"/>
                  </a:lnTo>
                  <a:lnTo>
                    <a:pt x="225" y="353"/>
                  </a:lnTo>
                  <a:lnTo>
                    <a:pt x="195" y="402"/>
                  </a:lnTo>
                  <a:lnTo>
                    <a:pt x="223" y="421"/>
                  </a:lnTo>
                  <a:lnTo>
                    <a:pt x="221" y="445"/>
                  </a:lnTo>
                  <a:lnTo>
                    <a:pt x="198" y="467"/>
                  </a:lnTo>
                  <a:lnTo>
                    <a:pt x="203" y="477"/>
                  </a:lnTo>
                  <a:lnTo>
                    <a:pt x="243" y="457"/>
                  </a:lnTo>
                  <a:lnTo>
                    <a:pt x="298" y="384"/>
                  </a:lnTo>
                  <a:lnTo>
                    <a:pt x="379" y="337"/>
                  </a:lnTo>
                  <a:lnTo>
                    <a:pt x="406" y="331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33" name="Freeform 1096"/>
            <p:cNvSpPr/>
            <p:nvPr/>
          </p:nvSpPr>
          <p:spPr bwMode="auto">
            <a:xfrm rot="356891">
              <a:off x="8080696" y="2174886"/>
              <a:ext cx="1066719" cy="745879"/>
            </a:xfrm>
            <a:custGeom>
              <a:avLst/>
              <a:gdLst>
                <a:gd name="T0" fmla="*/ 477 w 709"/>
                <a:gd name="T1" fmla="*/ 98 h 488"/>
                <a:gd name="T2" fmla="*/ 438 w 709"/>
                <a:gd name="T3" fmla="*/ 91 h 488"/>
                <a:gd name="T4" fmla="*/ 423 w 709"/>
                <a:gd name="T5" fmla="*/ 87 h 488"/>
                <a:gd name="T6" fmla="*/ 390 w 709"/>
                <a:gd name="T7" fmla="*/ 109 h 488"/>
                <a:gd name="T8" fmla="*/ 375 w 709"/>
                <a:gd name="T9" fmla="*/ 118 h 488"/>
                <a:gd name="T10" fmla="*/ 345 w 709"/>
                <a:gd name="T11" fmla="*/ 94 h 488"/>
                <a:gd name="T12" fmla="*/ 319 w 709"/>
                <a:gd name="T13" fmla="*/ 69 h 488"/>
                <a:gd name="T14" fmla="*/ 313 w 709"/>
                <a:gd name="T15" fmla="*/ 103 h 488"/>
                <a:gd name="T16" fmla="*/ 286 w 709"/>
                <a:gd name="T17" fmla="*/ 69 h 488"/>
                <a:gd name="T18" fmla="*/ 264 w 709"/>
                <a:gd name="T19" fmla="*/ 46 h 488"/>
                <a:gd name="T20" fmla="*/ 213 w 709"/>
                <a:gd name="T21" fmla="*/ 46 h 488"/>
                <a:gd name="T22" fmla="*/ 187 w 709"/>
                <a:gd name="T23" fmla="*/ 26 h 488"/>
                <a:gd name="T24" fmla="*/ 150 w 709"/>
                <a:gd name="T25" fmla="*/ 40 h 488"/>
                <a:gd name="T26" fmla="*/ 112 w 709"/>
                <a:gd name="T27" fmla="*/ 30 h 488"/>
                <a:gd name="T28" fmla="*/ 60 w 709"/>
                <a:gd name="T29" fmla="*/ 7 h 488"/>
                <a:gd name="T30" fmla="*/ 45 w 709"/>
                <a:gd name="T31" fmla="*/ 44 h 488"/>
                <a:gd name="T32" fmla="*/ 0 w 709"/>
                <a:gd name="T33" fmla="*/ 46 h 488"/>
                <a:gd name="T34" fmla="*/ 24 w 709"/>
                <a:gd name="T35" fmla="*/ 72 h 488"/>
                <a:gd name="T36" fmla="*/ 27 w 709"/>
                <a:gd name="T37" fmla="*/ 117 h 488"/>
                <a:gd name="T38" fmla="*/ 40 w 709"/>
                <a:gd name="T39" fmla="*/ 154 h 488"/>
                <a:gd name="T40" fmla="*/ 80 w 709"/>
                <a:gd name="T41" fmla="*/ 130 h 488"/>
                <a:gd name="T42" fmla="*/ 112 w 709"/>
                <a:gd name="T43" fmla="*/ 195 h 488"/>
                <a:gd name="T44" fmla="*/ 130 w 709"/>
                <a:gd name="T45" fmla="*/ 197 h 488"/>
                <a:gd name="T46" fmla="*/ 175 w 709"/>
                <a:gd name="T47" fmla="*/ 228 h 488"/>
                <a:gd name="T48" fmla="*/ 187 w 709"/>
                <a:gd name="T49" fmla="*/ 212 h 488"/>
                <a:gd name="T50" fmla="*/ 233 w 709"/>
                <a:gd name="T51" fmla="*/ 298 h 488"/>
                <a:gd name="T52" fmla="*/ 260 w 709"/>
                <a:gd name="T53" fmla="*/ 354 h 488"/>
                <a:gd name="T54" fmla="*/ 301 w 709"/>
                <a:gd name="T55" fmla="*/ 280 h 488"/>
                <a:gd name="T56" fmla="*/ 332 w 709"/>
                <a:gd name="T57" fmla="*/ 290 h 488"/>
                <a:gd name="T58" fmla="*/ 380 w 709"/>
                <a:gd name="T59" fmla="*/ 273 h 488"/>
                <a:gd name="T60" fmla="*/ 368 w 709"/>
                <a:gd name="T61" fmla="*/ 240 h 488"/>
                <a:gd name="T62" fmla="*/ 413 w 709"/>
                <a:gd name="T63" fmla="*/ 202 h 488"/>
                <a:gd name="T64" fmla="*/ 430 w 709"/>
                <a:gd name="T65" fmla="*/ 166 h 488"/>
                <a:gd name="T66" fmla="*/ 446 w 709"/>
                <a:gd name="T67" fmla="*/ 146 h 488"/>
                <a:gd name="T68" fmla="*/ 463 w 709"/>
                <a:gd name="T69" fmla="*/ 164 h 488"/>
                <a:gd name="T70" fmla="*/ 492 w 709"/>
                <a:gd name="T71" fmla="*/ 107 h 488"/>
                <a:gd name="T72" fmla="*/ 490 w 709"/>
                <a:gd name="T73" fmla="*/ 98 h 488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w 709"/>
                <a:gd name="T112" fmla="*/ 0 h 488"/>
                <a:gd name="T113" fmla="*/ 709 w 709"/>
                <a:gd name="T114" fmla="*/ 488 h 488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T111" t="T112" r="T113" b="T114"/>
              <a:pathLst>
                <a:path w="709" h="488">
                  <a:moveTo>
                    <a:pt x="704" y="135"/>
                  </a:moveTo>
                  <a:lnTo>
                    <a:pt x="686" y="135"/>
                  </a:lnTo>
                  <a:lnTo>
                    <a:pt x="664" y="135"/>
                  </a:lnTo>
                  <a:lnTo>
                    <a:pt x="631" y="125"/>
                  </a:lnTo>
                  <a:lnTo>
                    <a:pt x="620" y="105"/>
                  </a:lnTo>
                  <a:lnTo>
                    <a:pt x="609" y="120"/>
                  </a:lnTo>
                  <a:lnTo>
                    <a:pt x="594" y="110"/>
                  </a:lnTo>
                  <a:lnTo>
                    <a:pt x="561" y="149"/>
                  </a:lnTo>
                  <a:lnTo>
                    <a:pt x="554" y="161"/>
                  </a:lnTo>
                  <a:lnTo>
                    <a:pt x="539" y="162"/>
                  </a:lnTo>
                  <a:lnTo>
                    <a:pt x="517" y="138"/>
                  </a:lnTo>
                  <a:lnTo>
                    <a:pt x="496" y="130"/>
                  </a:lnTo>
                  <a:lnTo>
                    <a:pt x="473" y="85"/>
                  </a:lnTo>
                  <a:lnTo>
                    <a:pt x="458" y="96"/>
                  </a:lnTo>
                  <a:lnTo>
                    <a:pt x="462" y="135"/>
                  </a:lnTo>
                  <a:lnTo>
                    <a:pt x="451" y="142"/>
                  </a:lnTo>
                  <a:lnTo>
                    <a:pt x="422" y="110"/>
                  </a:lnTo>
                  <a:lnTo>
                    <a:pt x="412" y="96"/>
                  </a:lnTo>
                  <a:lnTo>
                    <a:pt x="390" y="96"/>
                  </a:lnTo>
                  <a:lnTo>
                    <a:pt x="379" y="63"/>
                  </a:lnTo>
                  <a:lnTo>
                    <a:pt x="348" y="48"/>
                  </a:lnTo>
                  <a:lnTo>
                    <a:pt x="307" y="63"/>
                  </a:lnTo>
                  <a:lnTo>
                    <a:pt x="290" y="61"/>
                  </a:lnTo>
                  <a:lnTo>
                    <a:pt x="269" y="36"/>
                  </a:lnTo>
                  <a:lnTo>
                    <a:pt x="237" y="55"/>
                  </a:lnTo>
                  <a:lnTo>
                    <a:pt x="216" y="55"/>
                  </a:lnTo>
                  <a:lnTo>
                    <a:pt x="194" y="65"/>
                  </a:lnTo>
                  <a:lnTo>
                    <a:pt x="161" y="41"/>
                  </a:lnTo>
                  <a:lnTo>
                    <a:pt x="139" y="0"/>
                  </a:lnTo>
                  <a:lnTo>
                    <a:pt x="87" y="10"/>
                  </a:lnTo>
                  <a:lnTo>
                    <a:pt x="67" y="32"/>
                  </a:lnTo>
                  <a:lnTo>
                    <a:pt x="65" y="61"/>
                  </a:lnTo>
                  <a:lnTo>
                    <a:pt x="8" y="43"/>
                  </a:lnTo>
                  <a:lnTo>
                    <a:pt x="0" y="63"/>
                  </a:lnTo>
                  <a:lnTo>
                    <a:pt x="3" y="77"/>
                  </a:lnTo>
                  <a:lnTo>
                    <a:pt x="34" y="99"/>
                  </a:lnTo>
                  <a:lnTo>
                    <a:pt x="34" y="130"/>
                  </a:lnTo>
                  <a:lnTo>
                    <a:pt x="38" y="161"/>
                  </a:lnTo>
                  <a:lnTo>
                    <a:pt x="56" y="187"/>
                  </a:lnTo>
                  <a:lnTo>
                    <a:pt x="58" y="211"/>
                  </a:lnTo>
                  <a:lnTo>
                    <a:pt x="72" y="219"/>
                  </a:lnTo>
                  <a:lnTo>
                    <a:pt x="115" y="178"/>
                  </a:lnTo>
                  <a:lnTo>
                    <a:pt x="161" y="236"/>
                  </a:lnTo>
                  <a:lnTo>
                    <a:pt x="161" y="268"/>
                  </a:lnTo>
                  <a:lnTo>
                    <a:pt x="185" y="282"/>
                  </a:lnTo>
                  <a:lnTo>
                    <a:pt x="187" y="270"/>
                  </a:lnTo>
                  <a:lnTo>
                    <a:pt x="225" y="282"/>
                  </a:lnTo>
                  <a:lnTo>
                    <a:pt x="252" y="313"/>
                  </a:lnTo>
                  <a:lnTo>
                    <a:pt x="264" y="299"/>
                  </a:lnTo>
                  <a:lnTo>
                    <a:pt x="269" y="291"/>
                  </a:lnTo>
                  <a:lnTo>
                    <a:pt x="331" y="376"/>
                  </a:lnTo>
                  <a:lnTo>
                    <a:pt x="335" y="409"/>
                  </a:lnTo>
                  <a:lnTo>
                    <a:pt x="370" y="449"/>
                  </a:lnTo>
                  <a:lnTo>
                    <a:pt x="374" y="487"/>
                  </a:lnTo>
                  <a:lnTo>
                    <a:pt x="405" y="467"/>
                  </a:lnTo>
                  <a:lnTo>
                    <a:pt x="434" y="385"/>
                  </a:lnTo>
                  <a:lnTo>
                    <a:pt x="446" y="381"/>
                  </a:lnTo>
                  <a:lnTo>
                    <a:pt x="477" y="398"/>
                  </a:lnTo>
                  <a:lnTo>
                    <a:pt x="528" y="392"/>
                  </a:lnTo>
                  <a:lnTo>
                    <a:pt x="546" y="376"/>
                  </a:lnTo>
                  <a:lnTo>
                    <a:pt x="522" y="339"/>
                  </a:lnTo>
                  <a:lnTo>
                    <a:pt x="528" y="330"/>
                  </a:lnTo>
                  <a:lnTo>
                    <a:pt x="577" y="315"/>
                  </a:lnTo>
                  <a:lnTo>
                    <a:pt x="594" y="277"/>
                  </a:lnTo>
                  <a:lnTo>
                    <a:pt x="620" y="265"/>
                  </a:lnTo>
                  <a:lnTo>
                    <a:pt x="620" y="229"/>
                  </a:lnTo>
                  <a:lnTo>
                    <a:pt x="627" y="204"/>
                  </a:lnTo>
                  <a:lnTo>
                    <a:pt x="642" y="200"/>
                  </a:lnTo>
                  <a:lnTo>
                    <a:pt x="654" y="214"/>
                  </a:lnTo>
                  <a:lnTo>
                    <a:pt x="666" y="224"/>
                  </a:lnTo>
                  <a:lnTo>
                    <a:pt x="699" y="180"/>
                  </a:lnTo>
                  <a:lnTo>
                    <a:pt x="708" y="147"/>
                  </a:lnTo>
                  <a:lnTo>
                    <a:pt x="704" y="135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34" name="Freeform 1097"/>
            <p:cNvSpPr/>
            <p:nvPr/>
          </p:nvSpPr>
          <p:spPr bwMode="auto">
            <a:xfrm rot="356891">
              <a:off x="7927905" y="1069078"/>
              <a:ext cx="1460794" cy="1354137"/>
            </a:xfrm>
            <a:custGeom>
              <a:avLst/>
              <a:gdLst>
                <a:gd name="T0" fmla="*/ 207 w 970"/>
                <a:gd name="T1" fmla="*/ 523 h 888"/>
                <a:gd name="T2" fmla="*/ 245 w 970"/>
                <a:gd name="T3" fmla="*/ 571 h 888"/>
                <a:gd name="T4" fmla="*/ 274 w 970"/>
                <a:gd name="T5" fmla="*/ 563 h 888"/>
                <a:gd name="T6" fmla="*/ 311 w 970"/>
                <a:gd name="T7" fmla="*/ 568 h 888"/>
                <a:gd name="T8" fmla="*/ 352 w 970"/>
                <a:gd name="T9" fmla="*/ 558 h 888"/>
                <a:gd name="T10" fmla="*/ 381 w 970"/>
                <a:gd name="T11" fmla="*/ 593 h 888"/>
                <a:gd name="T12" fmla="*/ 403 w 970"/>
                <a:gd name="T13" fmla="*/ 603 h 888"/>
                <a:gd name="T14" fmla="*/ 432 w 970"/>
                <a:gd name="T15" fmla="*/ 622 h 888"/>
                <a:gd name="T16" fmla="*/ 439 w 970"/>
                <a:gd name="T17" fmla="*/ 585 h 888"/>
                <a:gd name="T18" fmla="*/ 470 w 970"/>
                <a:gd name="T19" fmla="*/ 624 h 888"/>
                <a:gd name="T20" fmla="*/ 495 w 970"/>
                <a:gd name="T21" fmla="*/ 640 h 888"/>
                <a:gd name="T22" fmla="*/ 523 w 970"/>
                <a:gd name="T23" fmla="*/ 603 h 888"/>
                <a:gd name="T24" fmla="*/ 542 w 970"/>
                <a:gd name="T25" fmla="*/ 600 h 888"/>
                <a:gd name="T26" fmla="*/ 572 w 970"/>
                <a:gd name="T27" fmla="*/ 622 h 888"/>
                <a:gd name="T28" fmla="*/ 599 w 970"/>
                <a:gd name="T29" fmla="*/ 622 h 888"/>
                <a:gd name="T30" fmla="*/ 588 w 970"/>
                <a:gd name="T31" fmla="*/ 571 h 888"/>
                <a:gd name="T32" fmla="*/ 576 w 970"/>
                <a:gd name="T33" fmla="*/ 512 h 888"/>
                <a:gd name="T34" fmla="*/ 642 w 970"/>
                <a:gd name="T35" fmla="*/ 484 h 888"/>
                <a:gd name="T36" fmla="*/ 648 w 970"/>
                <a:gd name="T37" fmla="*/ 454 h 888"/>
                <a:gd name="T38" fmla="*/ 655 w 970"/>
                <a:gd name="T39" fmla="*/ 423 h 888"/>
                <a:gd name="T40" fmla="*/ 661 w 970"/>
                <a:gd name="T41" fmla="*/ 302 h 888"/>
                <a:gd name="T42" fmla="*/ 656 w 970"/>
                <a:gd name="T43" fmla="*/ 252 h 888"/>
                <a:gd name="T44" fmla="*/ 653 w 970"/>
                <a:gd name="T45" fmla="*/ 228 h 888"/>
                <a:gd name="T46" fmla="*/ 610 w 970"/>
                <a:gd name="T47" fmla="*/ 264 h 888"/>
                <a:gd name="T48" fmla="*/ 565 w 970"/>
                <a:gd name="T49" fmla="*/ 308 h 888"/>
                <a:gd name="T50" fmla="*/ 481 w 970"/>
                <a:gd name="T51" fmla="*/ 308 h 888"/>
                <a:gd name="T52" fmla="*/ 473 w 970"/>
                <a:gd name="T53" fmla="*/ 275 h 888"/>
                <a:gd name="T54" fmla="*/ 443 w 970"/>
                <a:gd name="T55" fmla="*/ 252 h 888"/>
                <a:gd name="T56" fmla="*/ 390 w 970"/>
                <a:gd name="T57" fmla="*/ 236 h 888"/>
                <a:gd name="T58" fmla="*/ 347 w 970"/>
                <a:gd name="T59" fmla="*/ 232 h 888"/>
                <a:gd name="T60" fmla="*/ 309 w 970"/>
                <a:gd name="T61" fmla="*/ 205 h 888"/>
                <a:gd name="T62" fmla="*/ 292 w 970"/>
                <a:gd name="T63" fmla="*/ 172 h 888"/>
                <a:gd name="T64" fmla="*/ 261 w 970"/>
                <a:gd name="T65" fmla="*/ 136 h 888"/>
                <a:gd name="T66" fmla="*/ 231 w 970"/>
                <a:gd name="T67" fmla="*/ 80 h 888"/>
                <a:gd name="T68" fmla="*/ 194 w 970"/>
                <a:gd name="T69" fmla="*/ 24 h 888"/>
                <a:gd name="T70" fmla="*/ 137 w 970"/>
                <a:gd name="T71" fmla="*/ 13 h 888"/>
                <a:gd name="T72" fmla="*/ 73 w 970"/>
                <a:gd name="T73" fmla="*/ 0 h 888"/>
                <a:gd name="T74" fmla="*/ 4 w 970"/>
                <a:gd name="T75" fmla="*/ 31 h 888"/>
                <a:gd name="T76" fmla="*/ 0 w 970"/>
                <a:gd name="T77" fmla="*/ 91 h 888"/>
                <a:gd name="T78" fmla="*/ 30 w 970"/>
                <a:gd name="T79" fmla="*/ 112 h 888"/>
                <a:gd name="T80" fmla="*/ 68 w 970"/>
                <a:gd name="T81" fmla="*/ 103 h 888"/>
                <a:gd name="T82" fmla="*/ 75 w 970"/>
                <a:gd name="T83" fmla="*/ 145 h 888"/>
                <a:gd name="T84" fmla="*/ 121 w 970"/>
                <a:gd name="T85" fmla="*/ 168 h 888"/>
                <a:gd name="T86" fmla="*/ 149 w 970"/>
                <a:gd name="T87" fmla="*/ 154 h 888"/>
                <a:gd name="T88" fmla="*/ 231 w 970"/>
                <a:gd name="T89" fmla="*/ 160 h 888"/>
                <a:gd name="T90" fmla="*/ 218 w 970"/>
                <a:gd name="T91" fmla="*/ 271 h 888"/>
                <a:gd name="T92" fmla="*/ 205 w 970"/>
                <a:gd name="T93" fmla="*/ 306 h 888"/>
                <a:gd name="T94" fmla="*/ 201 w 970"/>
                <a:gd name="T95" fmla="*/ 378 h 888"/>
                <a:gd name="T96" fmla="*/ 183 w 970"/>
                <a:gd name="T97" fmla="*/ 363 h 888"/>
                <a:gd name="T98" fmla="*/ 142 w 970"/>
                <a:gd name="T99" fmla="*/ 428 h 888"/>
                <a:gd name="T100" fmla="*/ 125 w 970"/>
                <a:gd name="T101" fmla="*/ 460 h 888"/>
                <a:gd name="T102" fmla="*/ 184 w 970"/>
                <a:gd name="T103" fmla="*/ 482 h 888"/>
                <a:gd name="T104" fmla="*/ 183 w 970"/>
                <a:gd name="T105" fmla="*/ 495 h 888"/>
                <a:gd name="T106" fmla="*/ 161 w 970"/>
                <a:gd name="T107" fmla="*/ 522 h 888"/>
                <a:gd name="T108" fmla="*/ 170 w 970"/>
                <a:gd name="T109" fmla="*/ 530 h 888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w 970"/>
                <a:gd name="T166" fmla="*/ 0 h 888"/>
                <a:gd name="T167" fmla="*/ 970 w 970"/>
                <a:gd name="T168" fmla="*/ 888 h 888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T165" t="T166" r="T167" b="T168"/>
              <a:pathLst>
                <a:path w="970" h="888">
                  <a:moveTo>
                    <a:pt x="244" y="734"/>
                  </a:moveTo>
                  <a:lnTo>
                    <a:pt x="297" y="724"/>
                  </a:lnTo>
                  <a:lnTo>
                    <a:pt x="318" y="766"/>
                  </a:lnTo>
                  <a:lnTo>
                    <a:pt x="351" y="790"/>
                  </a:lnTo>
                  <a:lnTo>
                    <a:pt x="373" y="779"/>
                  </a:lnTo>
                  <a:lnTo>
                    <a:pt x="394" y="779"/>
                  </a:lnTo>
                  <a:lnTo>
                    <a:pt x="426" y="761"/>
                  </a:lnTo>
                  <a:lnTo>
                    <a:pt x="447" y="785"/>
                  </a:lnTo>
                  <a:lnTo>
                    <a:pt x="463" y="787"/>
                  </a:lnTo>
                  <a:lnTo>
                    <a:pt x="505" y="772"/>
                  </a:lnTo>
                  <a:lnTo>
                    <a:pt x="535" y="787"/>
                  </a:lnTo>
                  <a:lnTo>
                    <a:pt x="547" y="821"/>
                  </a:lnTo>
                  <a:lnTo>
                    <a:pt x="569" y="821"/>
                  </a:lnTo>
                  <a:lnTo>
                    <a:pt x="579" y="835"/>
                  </a:lnTo>
                  <a:lnTo>
                    <a:pt x="607" y="867"/>
                  </a:lnTo>
                  <a:lnTo>
                    <a:pt x="619" y="860"/>
                  </a:lnTo>
                  <a:lnTo>
                    <a:pt x="614" y="821"/>
                  </a:lnTo>
                  <a:lnTo>
                    <a:pt x="629" y="809"/>
                  </a:lnTo>
                  <a:lnTo>
                    <a:pt x="652" y="854"/>
                  </a:lnTo>
                  <a:lnTo>
                    <a:pt x="674" y="862"/>
                  </a:lnTo>
                  <a:lnTo>
                    <a:pt x="695" y="887"/>
                  </a:lnTo>
                  <a:lnTo>
                    <a:pt x="710" y="885"/>
                  </a:lnTo>
                  <a:lnTo>
                    <a:pt x="717" y="874"/>
                  </a:lnTo>
                  <a:lnTo>
                    <a:pt x="750" y="835"/>
                  </a:lnTo>
                  <a:lnTo>
                    <a:pt x="765" y="845"/>
                  </a:lnTo>
                  <a:lnTo>
                    <a:pt x="777" y="830"/>
                  </a:lnTo>
                  <a:lnTo>
                    <a:pt x="787" y="850"/>
                  </a:lnTo>
                  <a:lnTo>
                    <a:pt x="820" y="860"/>
                  </a:lnTo>
                  <a:lnTo>
                    <a:pt x="842" y="860"/>
                  </a:lnTo>
                  <a:lnTo>
                    <a:pt x="860" y="860"/>
                  </a:lnTo>
                  <a:lnTo>
                    <a:pt x="849" y="845"/>
                  </a:lnTo>
                  <a:lnTo>
                    <a:pt x="844" y="790"/>
                  </a:lnTo>
                  <a:lnTo>
                    <a:pt x="805" y="730"/>
                  </a:lnTo>
                  <a:lnTo>
                    <a:pt x="827" y="708"/>
                  </a:lnTo>
                  <a:lnTo>
                    <a:pt x="849" y="669"/>
                  </a:lnTo>
                  <a:lnTo>
                    <a:pt x="921" y="669"/>
                  </a:lnTo>
                  <a:lnTo>
                    <a:pt x="937" y="657"/>
                  </a:lnTo>
                  <a:lnTo>
                    <a:pt x="930" y="628"/>
                  </a:lnTo>
                  <a:lnTo>
                    <a:pt x="947" y="600"/>
                  </a:lnTo>
                  <a:lnTo>
                    <a:pt x="941" y="585"/>
                  </a:lnTo>
                  <a:lnTo>
                    <a:pt x="947" y="558"/>
                  </a:lnTo>
                  <a:lnTo>
                    <a:pt x="947" y="419"/>
                  </a:lnTo>
                  <a:lnTo>
                    <a:pt x="969" y="375"/>
                  </a:lnTo>
                  <a:lnTo>
                    <a:pt x="942" y="349"/>
                  </a:lnTo>
                  <a:lnTo>
                    <a:pt x="947" y="331"/>
                  </a:lnTo>
                  <a:lnTo>
                    <a:pt x="937" y="315"/>
                  </a:lnTo>
                  <a:lnTo>
                    <a:pt x="908" y="327"/>
                  </a:lnTo>
                  <a:lnTo>
                    <a:pt x="875" y="365"/>
                  </a:lnTo>
                  <a:lnTo>
                    <a:pt x="842" y="380"/>
                  </a:lnTo>
                  <a:lnTo>
                    <a:pt x="810" y="426"/>
                  </a:lnTo>
                  <a:lnTo>
                    <a:pt x="729" y="452"/>
                  </a:lnTo>
                  <a:lnTo>
                    <a:pt x="691" y="426"/>
                  </a:lnTo>
                  <a:lnTo>
                    <a:pt x="695" y="408"/>
                  </a:lnTo>
                  <a:lnTo>
                    <a:pt x="678" y="380"/>
                  </a:lnTo>
                  <a:lnTo>
                    <a:pt x="667" y="349"/>
                  </a:lnTo>
                  <a:lnTo>
                    <a:pt x="636" y="349"/>
                  </a:lnTo>
                  <a:lnTo>
                    <a:pt x="581" y="320"/>
                  </a:lnTo>
                  <a:lnTo>
                    <a:pt x="559" y="327"/>
                  </a:lnTo>
                  <a:lnTo>
                    <a:pt x="535" y="315"/>
                  </a:lnTo>
                  <a:lnTo>
                    <a:pt x="497" y="320"/>
                  </a:lnTo>
                  <a:lnTo>
                    <a:pt x="463" y="309"/>
                  </a:lnTo>
                  <a:lnTo>
                    <a:pt x="444" y="283"/>
                  </a:lnTo>
                  <a:lnTo>
                    <a:pt x="426" y="261"/>
                  </a:lnTo>
                  <a:lnTo>
                    <a:pt x="418" y="238"/>
                  </a:lnTo>
                  <a:lnTo>
                    <a:pt x="394" y="209"/>
                  </a:lnTo>
                  <a:lnTo>
                    <a:pt x="375" y="187"/>
                  </a:lnTo>
                  <a:lnTo>
                    <a:pt x="341" y="137"/>
                  </a:lnTo>
                  <a:lnTo>
                    <a:pt x="330" y="110"/>
                  </a:lnTo>
                  <a:lnTo>
                    <a:pt x="291" y="59"/>
                  </a:lnTo>
                  <a:lnTo>
                    <a:pt x="279" y="33"/>
                  </a:lnTo>
                  <a:lnTo>
                    <a:pt x="229" y="6"/>
                  </a:lnTo>
                  <a:lnTo>
                    <a:pt x="196" y="18"/>
                  </a:lnTo>
                  <a:lnTo>
                    <a:pt x="167" y="11"/>
                  </a:lnTo>
                  <a:lnTo>
                    <a:pt x="105" y="0"/>
                  </a:lnTo>
                  <a:lnTo>
                    <a:pt x="19" y="28"/>
                  </a:lnTo>
                  <a:lnTo>
                    <a:pt x="4" y="44"/>
                  </a:lnTo>
                  <a:lnTo>
                    <a:pt x="21" y="66"/>
                  </a:lnTo>
                  <a:lnTo>
                    <a:pt x="0" y="126"/>
                  </a:lnTo>
                  <a:lnTo>
                    <a:pt x="5" y="132"/>
                  </a:lnTo>
                  <a:lnTo>
                    <a:pt x="43" y="155"/>
                  </a:lnTo>
                  <a:lnTo>
                    <a:pt x="62" y="122"/>
                  </a:lnTo>
                  <a:lnTo>
                    <a:pt x="98" y="143"/>
                  </a:lnTo>
                  <a:lnTo>
                    <a:pt x="95" y="158"/>
                  </a:lnTo>
                  <a:lnTo>
                    <a:pt x="108" y="199"/>
                  </a:lnTo>
                  <a:lnTo>
                    <a:pt x="131" y="225"/>
                  </a:lnTo>
                  <a:lnTo>
                    <a:pt x="174" y="232"/>
                  </a:lnTo>
                  <a:lnTo>
                    <a:pt x="187" y="216"/>
                  </a:lnTo>
                  <a:lnTo>
                    <a:pt x="213" y="214"/>
                  </a:lnTo>
                  <a:lnTo>
                    <a:pt x="265" y="170"/>
                  </a:lnTo>
                  <a:lnTo>
                    <a:pt x="330" y="221"/>
                  </a:lnTo>
                  <a:lnTo>
                    <a:pt x="308" y="309"/>
                  </a:lnTo>
                  <a:lnTo>
                    <a:pt x="313" y="375"/>
                  </a:lnTo>
                  <a:lnTo>
                    <a:pt x="313" y="415"/>
                  </a:lnTo>
                  <a:lnTo>
                    <a:pt x="294" y="423"/>
                  </a:lnTo>
                  <a:lnTo>
                    <a:pt x="294" y="525"/>
                  </a:lnTo>
                  <a:lnTo>
                    <a:pt x="289" y="522"/>
                  </a:lnTo>
                  <a:lnTo>
                    <a:pt x="270" y="501"/>
                  </a:lnTo>
                  <a:lnTo>
                    <a:pt x="262" y="501"/>
                  </a:lnTo>
                  <a:lnTo>
                    <a:pt x="258" y="508"/>
                  </a:lnTo>
                  <a:lnTo>
                    <a:pt x="203" y="592"/>
                  </a:lnTo>
                  <a:lnTo>
                    <a:pt x="177" y="625"/>
                  </a:lnTo>
                  <a:lnTo>
                    <a:pt x="179" y="635"/>
                  </a:lnTo>
                  <a:lnTo>
                    <a:pt x="234" y="676"/>
                  </a:lnTo>
                  <a:lnTo>
                    <a:pt x="265" y="666"/>
                  </a:lnTo>
                  <a:lnTo>
                    <a:pt x="268" y="676"/>
                  </a:lnTo>
                  <a:lnTo>
                    <a:pt x="262" y="684"/>
                  </a:lnTo>
                  <a:lnTo>
                    <a:pt x="234" y="698"/>
                  </a:lnTo>
                  <a:lnTo>
                    <a:pt x="231" y="722"/>
                  </a:lnTo>
                  <a:lnTo>
                    <a:pt x="244" y="734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35" name="Freeform 1098"/>
            <p:cNvSpPr/>
            <p:nvPr/>
          </p:nvSpPr>
          <p:spPr bwMode="auto">
            <a:xfrm rot="356891">
              <a:off x="7623705" y="3113584"/>
              <a:ext cx="64546" cy="81554"/>
            </a:xfrm>
            <a:custGeom>
              <a:avLst/>
              <a:gdLst>
                <a:gd name="T0" fmla="*/ 30 w 42"/>
                <a:gd name="T1" fmla="*/ 0 h 54"/>
                <a:gd name="T2" fmla="*/ 24 w 42"/>
                <a:gd name="T3" fmla="*/ 18 h 54"/>
                <a:gd name="T4" fmla="*/ 28 w 42"/>
                <a:gd name="T5" fmla="*/ 28 h 54"/>
                <a:gd name="T6" fmla="*/ 6 w 42"/>
                <a:gd name="T7" fmla="*/ 37 h 54"/>
                <a:gd name="T8" fmla="*/ 5 w 42"/>
                <a:gd name="T9" fmla="*/ 22 h 54"/>
                <a:gd name="T10" fmla="*/ 0 w 42"/>
                <a:gd name="T11" fmla="*/ 10 h 54"/>
                <a:gd name="T12" fmla="*/ 30 w 42"/>
                <a:gd name="T13" fmla="*/ 0 h 54"/>
                <a:gd name="T14" fmla="*/ 30 w 42"/>
                <a:gd name="T15" fmla="*/ 0 h 5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w 42"/>
                <a:gd name="T25" fmla="*/ 0 h 54"/>
                <a:gd name="T26" fmla="*/ 42 w 42"/>
                <a:gd name="T27" fmla="*/ 54 h 54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T24" t="T25" r="T26" b="T27"/>
              <a:pathLst>
                <a:path w="42" h="54">
                  <a:moveTo>
                    <a:pt x="41" y="0"/>
                  </a:moveTo>
                  <a:lnTo>
                    <a:pt x="33" y="26"/>
                  </a:lnTo>
                  <a:lnTo>
                    <a:pt x="38" y="39"/>
                  </a:lnTo>
                  <a:lnTo>
                    <a:pt x="9" y="53"/>
                  </a:lnTo>
                  <a:lnTo>
                    <a:pt x="7" y="31"/>
                  </a:lnTo>
                  <a:lnTo>
                    <a:pt x="0" y="14"/>
                  </a:lnTo>
                  <a:lnTo>
                    <a:pt x="41" y="0"/>
                  </a:lnTo>
                </a:path>
              </a:pathLst>
            </a:custGeom>
            <a:grpFill/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  <p:sp>
          <p:nvSpPr>
            <p:cNvPr id="36" name="未知"/>
            <p:cNvSpPr/>
            <p:nvPr/>
          </p:nvSpPr>
          <p:spPr bwMode="auto">
            <a:xfrm rot="459960">
              <a:off x="6216472" y="4259879"/>
              <a:ext cx="630433" cy="615788"/>
            </a:xfrm>
            <a:custGeom>
              <a:avLst/>
              <a:gdLst>
                <a:gd name="T0" fmla="*/ 19050 w 360"/>
                <a:gd name="T1" fmla="*/ 393700 h 324"/>
                <a:gd name="T2" fmla="*/ 100013 w 360"/>
                <a:gd name="T3" fmla="*/ 455613 h 324"/>
                <a:gd name="T4" fmla="*/ 50800 w 360"/>
                <a:gd name="T5" fmla="*/ 417513 h 324"/>
                <a:gd name="T6" fmla="*/ 19050 w 360"/>
                <a:gd name="T7" fmla="*/ 384175 h 324"/>
                <a:gd name="T8" fmla="*/ 9525 w 360"/>
                <a:gd name="T9" fmla="*/ 336550 h 324"/>
                <a:gd name="T10" fmla="*/ 0 w 360"/>
                <a:gd name="T11" fmla="*/ 298450 h 324"/>
                <a:gd name="T12" fmla="*/ 42863 w 360"/>
                <a:gd name="T13" fmla="*/ 288925 h 324"/>
                <a:gd name="T14" fmla="*/ 95250 w 360"/>
                <a:gd name="T15" fmla="*/ 288925 h 324"/>
                <a:gd name="T16" fmla="*/ 104775 w 360"/>
                <a:gd name="T17" fmla="*/ 274638 h 324"/>
                <a:gd name="T18" fmla="*/ 142875 w 360"/>
                <a:gd name="T19" fmla="*/ 269875 h 324"/>
                <a:gd name="T20" fmla="*/ 185738 w 360"/>
                <a:gd name="T21" fmla="*/ 222250 h 324"/>
                <a:gd name="T22" fmla="*/ 204788 w 360"/>
                <a:gd name="T23" fmla="*/ 207963 h 324"/>
                <a:gd name="T24" fmla="*/ 242888 w 360"/>
                <a:gd name="T25" fmla="*/ 198438 h 324"/>
                <a:gd name="T26" fmla="*/ 271463 w 360"/>
                <a:gd name="T27" fmla="*/ 165100 h 324"/>
                <a:gd name="T28" fmla="*/ 319088 w 360"/>
                <a:gd name="T29" fmla="*/ 155575 h 324"/>
                <a:gd name="T30" fmla="*/ 319088 w 360"/>
                <a:gd name="T31" fmla="*/ 112713 h 324"/>
                <a:gd name="T32" fmla="*/ 342900 w 360"/>
                <a:gd name="T33" fmla="*/ 65088 h 324"/>
                <a:gd name="T34" fmla="*/ 352425 w 360"/>
                <a:gd name="T35" fmla="*/ 26988 h 324"/>
                <a:gd name="T36" fmla="*/ 358775 w 360"/>
                <a:gd name="T37" fmla="*/ 0 h 324"/>
                <a:gd name="T38" fmla="*/ 442913 w 360"/>
                <a:gd name="T39" fmla="*/ 30163 h 324"/>
                <a:gd name="T40" fmla="*/ 460375 w 360"/>
                <a:gd name="T41" fmla="*/ 53975 h 324"/>
                <a:gd name="T42" fmla="*/ 506413 w 360"/>
                <a:gd name="T43" fmla="*/ 42863 h 324"/>
                <a:gd name="T44" fmla="*/ 531813 w 360"/>
                <a:gd name="T45" fmla="*/ 49213 h 324"/>
                <a:gd name="T46" fmla="*/ 563563 w 360"/>
                <a:gd name="T47" fmla="*/ 79375 h 324"/>
                <a:gd name="T48" fmla="*/ 571500 w 360"/>
                <a:gd name="T49" fmla="*/ 144463 h 324"/>
                <a:gd name="T50" fmla="*/ 563563 w 360"/>
                <a:gd name="T51" fmla="*/ 169863 h 324"/>
                <a:gd name="T52" fmla="*/ 544513 w 360"/>
                <a:gd name="T53" fmla="*/ 163513 h 324"/>
                <a:gd name="T54" fmla="*/ 492125 w 360"/>
                <a:gd name="T55" fmla="*/ 204788 h 324"/>
                <a:gd name="T56" fmla="*/ 403225 w 360"/>
                <a:gd name="T57" fmla="*/ 219075 h 324"/>
                <a:gd name="T58" fmla="*/ 379413 w 360"/>
                <a:gd name="T59" fmla="*/ 242888 h 324"/>
                <a:gd name="T60" fmla="*/ 395288 w 360"/>
                <a:gd name="T61" fmla="*/ 265113 h 324"/>
                <a:gd name="T62" fmla="*/ 403225 w 360"/>
                <a:gd name="T63" fmla="*/ 314325 h 324"/>
                <a:gd name="T64" fmla="*/ 423863 w 360"/>
                <a:gd name="T65" fmla="*/ 322263 h 324"/>
                <a:gd name="T66" fmla="*/ 487363 w 360"/>
                <a:gd name="T67" fmla="*/ 393700 h 324"/>
                <a:gd name="T68" fmla="*/ 492125 w 360"/>
                <a:gd name="T69" fmla="*/ 490538 h 324"/>
                <a:gd name="T70" fmla="*/ 447675 w 360"/>
                <a:gd name="T71" fmla="*/ 514350 h 324"/>
                <a:gd name="T72" fmla="*/ 417513 w 360"/>
                <a:gd name="T73" fmla="*/ 484188 h 324"/>
                <a:gd name="T74" fmla="*/ 379413 w 360"/>
                <a:gd name="T75" fmla="*/ 434975 h 324"/>
                <a:gd name="T76" fmla="*/ 379413 w 360"/>
                <a:gd name="T77" fmla="*/ 411163 h 324"/>
                <a:gd name="T78" fmla="*/ 352425 w 360"/>
                <a:gd name="T79" fmla="*/ 404813 h 324"/>
                <a:gd name="T80" fmla="*/ 327025 w 360"/>
                <a:gd name="T81" fmla="*/ 417513 h 324"/>
                <a:gd name="T82" fmla="*/ 276225 w 360"/>
                <a:gd name="T83" fmla="*/ 393700 h 324"/>
                <a:gd name="T84" fmla="*/ 257175 w 360"/>
                <a:gd name="T85" fmla="*/ 442913 h 324"/>
                <a:gd name="T86" fmla="*/ 220663 w 360"/>
                <a:gd name="T87" fmla="*/ 447675 h 324"/>
                <a:gd name="T88" fmla="*/ 187325 w 360"/>
                <a:gd name="T89" fmla="*/ 490538 h 324"/>
                <a:gd name="T90" fmla="*/ 173038 w 360"/>
                <a:gd name="T91" fmla="*/ 477838 h 324"/>
                <a:gd name="T92" fmla="*/ 141288 w 360"/>
                <a:gd name="T93" fmla="*/ 490538 h 324"/>
                <a:gd name="T94" fmla="*/ 104775 w 360"/>
                <a:gd name="T95" fmla="*/ 465138 h 324"/>
                <a:gd name="T96" fmla="*/ 19050 w 360"/>
                <a:gd name="T97" fmla="*/ 393700 h 324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connsiteX0" fmla="*/ 1833 w 10000"/>
                <a:gd name="connsiteY0" fmla="*/ 9043 h 10000"/>
                <a:gd name="connsiteX1" fmla="*/ 1750 w 10000"/>
                <a:gd name="connsiteY1" fmla="*/ 8858 h 10000"/>
                <a:gd name="connsiteX2" fmla="*/ 889 w 10000"/>
                <a:gd name="connsiteY2" fmla="*/ 8117 h 10000"/>
                <a:gd name="connsiteX3" fmla="*/ 333 w 10000"/>
                <a:gd name="connsiteY3" fmla="*/ 7469 h 10000"/>
                <a:gd name="connsiteX4" fmla="*/ 167 w 10000"/>
                <a:gd name="connsiteY4" fmla="*/ 6543 h 10000"/>
                <a:gd name="connsiteX5" fmla="*/ 0 w 10000"/>
                <a:gd name="connsiteY5" fmla="*/ 5802 h 10000"/>
                <a:gd name="connsiteX6" fmla="*/ 750 w 10000"/>
                <a:gd name="connsiteY6" fmla="*/ 5617 h 10000"/>
                <a:gd name="connsiteX7" fmla="*/ 1667 w 10000"/>
                <a:gd name="connsiteY7" fmla="*/ 5617 h 10000"/>
                <a:gd name="connsiteX8" fmla="*/ 1833 w 10000"/>
                <a:gd name="connsiteY8" fmla="*/ 5340 h 10000"/>
                <a:gd name="connsiteX9" fmla="*/ 2500 w 10000"/>
                <a:gd name="connsiteY9" fmla="*/ 5247 h 10000"/>
                <a:gd name="connsiteX10" fmla="*/ 3250 w 10000"/>
                <a:gd name="connsiteY10" fmla="*/ 4321 h 10000"/>
                <a:gd name="connsiteX11" fmla="*/ 3583 w 10000"/>
                <a:gd name="connsiteY11" fmla="*/ 4043 h 10000"/>
                <a:gd name="connsiteX12" fmla="*/ 4250 w 10000"/>
                <a:gd name="connsiteY12" fmla="*/ 3858 h 10000"/>
                <a:gd name="connsiteX13" fmla="*/ 4750 w 10000"/>
                <a:gd name="connsiteY13" fmla="*/ 3210 h 10000"/>
                <a:gd name="connsiteX14" fmla="*/ 5583 w 10000"/>
                <a:gd name="connsiteY14" fmla="*/ 3025 h 10000"/>
                <a:gd name="connsiteX15" fmla="*/ 5583 w 10000"/>
                <a:gd name="connsiteY15" fmla="*/ 2191 h 10000"/>
                <a:gd name="connsiteX16" fmla="*/ 6000 w 10000"/>
                <a:gd name="connsiteY16" fmla="*/ 1265 h 10000"/>
                <a:gd name="connsiteX17" fmla="*/ 6167 w 10000"/>
                <a:gd name="connsiteY17" fmla="*/ 525 h 10000"/>
                <a:gd name="connsiteX18" fmla="*/ 6278 w 10000"/>
                <a:gd name="connsiteY18" fmla="*/ 0 h 10000"/>
                <a:gd name="connsiteX19" fmla="*/ 7750 w 10000"/>
                <a:gd name="connsiteY19" fmla="*/ 586 h 10000"/>
                <a:gd name="connsiteX20" fmla="*/ 8056 w 10000"/>
                <a:gd name="connsiteY20" fmla="*/ 1049 h 10000"/>
                <a:gd name="connsiteX21" fmla="*/ 8861 w 10000"/>
                <a:gd name="connsiteY21" fmla="*/ 833 h 10000"/>
                <a:gd name="connsiteX22" fmla="*/ 9306 w 10000"/>
                <a:gd name="connsiteY22" fmla="*/ 957 h 10000"/>
                <a:gd name="connsiteX23" fmla="*/ 9861 w 10000"/>
                <a:gd name="connsiteY23" fmla="*/ 1543 h 10000"/>
                <a:gd name="connsiteX24" fmla="*/ 10000 w 10000"/>
                <a:gd name="connsiteY24" fmla="*/ 2809 h 10000"/>
                <a:gd name="connsiteX25" fmla="*/ 9861 w 10000"/>
                <a:gd name="connsiteY25" fmla="*/ 3302 h 10000"/>
                <a:gd name="connsiteX26" fmla="*/ 9528 w 10000"/>
                <a:gd name="connsiteY26" fmla="*/ 3179 h 10000"/>
                <a:gd name="connsiteX27" fmla="*/ 8611 w 10000"/>
                <a:gd name="connsiteY27" fmla="*/ 3981 h 10000"/>
                <a:gd name="connsiteX28" fmla="*/ 7056 w 10000"/>
                <a:gd name="connsiteY28" fmla="*/ 4259 h 10000"/>
                <a:gd name="connsiteX29" fmla="*/ 6639 w 10000"/>
                <a:gd name="connsiteY29" fmla="*/ 4722 h 10000"/>
                <a:gd name="connsiteX30" fmla="*/ 6917 w 10000"/>
                <a:gd name="connsiteY30" fmla="*/ 5154 h 10000"/>
                <a:gd name="connsiteX31" fmla="*/ 7056 w 10000"/>
                <a:gd name="connsiteY31" fmla="*/ 6111 h 10000"/>
                <a:gd name="connsiteX32" fmla="*/ 7417 w 10000"/>
                <a:gd name="connsiteY32" fmla="*/ 6265 h 10000"/>
                <a:gd name="connsiteX33" fmla="*/ 8528 w 10000"/>
                <a:gd name="connsiteY33" fmla="*/ 7654 h 10000"/>
                <a:gd name="connsiteX34" fmla="*/ 8611 w 10000"/>
                <a:gd name="connsiteY34" fmla="*/ 9537 h 10000"/>
                <a:gd name="connsiteX35" fmla="*/ 7833 w 10000"/>
                <a:gd name="connsiteY35" fmla="*/ 10000 h 10000"/>
                <a:gd name="connsiteX36" fmla="*/ 7306 w 10000"/>
                <a:gd name="connsiteY36" fmla="*/ 9414 h 10000"/>
                <a:gd name="connsiteX37" fmla="*/ 6639 w 10000"/>
                <a:gd name="connsiteY37" fmla="*/ 8457 h 10000"/>
                <a:gd name="connsiteX38" fmla="*/ 6639 w 10000"/>
                <a:gd name="connsiteY38" fmla="*/ 7994 h 10000"/>
                <a:gd name="connsiteX39" fmla="*/ 6167 w 10000"/>
                <a:gd name="connsiteY39" fmla="*/ 7870 h 10000"/>
                <a:gd name="connsiteX40" fmla="*/ 5722 w 10000"/>
                <a:gd name="connsiteY40" fmla="*/ 8117 h 10000"/>
                <a:gd name="connsiteX41" fmla="*/ 4833 w 10000"/>
                <a:gd name="connsiteY41" fmla="*/ 7654 h 10000"/>
                <a:gd name="connsiteX42" fmla="*/ 4500 w 10000"/>
                <a:gd name="connsiteY42" fmla="*/ 8611 h 10000"/>
                <a:gd name="connsiteX43" fmla="*/ 3861 w 10000"/>
                <a:gd name="connsiteY43" fmla="*/ 8704 h 10000"/>
                <a:gd name="connsiteX44" fmla="*/ 3278 w 10000"/>
                <a:gd name="connsiteY44" fmla="*/ 9537 h 10000"/>
                <a:gd name="connsiteX45" fmla="*/ 3028 w 10000"/>
                <a:gd name="connsiteY45" fmla="*/ 9290 h 10000"/>
                <a:gd name="connsiteX46" fmla="*/ 2472 w 10000"/>
                <a:gd name="connsiteY46" fmla="*/ 9537 h 10000"/>
                <a:gd name="connsiteX47" fmla="*/ 1833 w 10000"/>
                <a:gd name="connsiteY47" fmla="*/ 9043 h 10000"/>
                <a:gd name="connsiteX0-1" fmla="*/ 1833 w 10000"/>
                <a:gd name="connsiteY0-2" fmla="*/ 9043 h 10000"/>
                <a:gd name="connsiteX1-3" fmla="*/ 889 w 10000"/>
                <a:gd name="connsiteY1-4" fmla="*/ 8117 h 10000"/>
                <a:gd name="connsiteX2-5" fmla="*/ 333 w 10000"/>
                <a:gd name="connsiteY2-6" fmla="*/ 7469 h 10000"/>
                <a:gd name="connsiteX3-7" fmla="*/ 167 w 10000"/>
                <a:gd name="connsiteY3-8" fmla="*/ 6543 h 10000"/>
                <a:gd name="connsiteX4-9" fmla="*/ 0 w 10000"/>
                <a:gd name="connsiteY4-10" fmla="*/ 5802 h 10000"/>
                <a:gd name="connsiteX5-11" fmla="*/ 750 w 10000"/>
                <a:gd name="connsiteY5-12" fmla="*/ 5617 h 10000"/>
                <a:gd name="connsiteX6-13" fmla="*/ 1667 w 10000"/>
                <a:gd name="connsiteY6-14" fmla="*/ 5617 h 10000"/>
                <a:gd name="connsiteX7-15" fmla="*/ 1833 w 10000"/>
                <a:gd name="connsiteY7-16" fmla="*/ 5340 h 10000"/>
                <a:gd name="connsiteX8-17" fmla="*/ 2500 w 10000"/>
                <a:gd name="connsiteY8-18" fmla="*/ 5247 h 10000"/>
                <a:gd name="connsiteX9-19" fmla="*/ 3250 w 10000"/>
                <a:gd name="connsiteY9-20" fmla="*/ 4321 h 10000"/>
                <a:gd name="connsiteX10-21" fmla="*/ 3583 w 10000"/>
                <a:gd name="connsiteY10-22" fmla="*/ 4043 h 10000"/>
                <a:gd name="connsiteX11-23" fmla="*/ 4250 w 10000"/>
                <a:gd name="connsiteY11-24" fmla="*/ 3858 h 10000"/>
                <a:gd name="connsiteX12-25" fmla="*/ 4750 w 10000"/>
                <a:gd name="connsiteY12-26" fmla="*/ 3210 h 10000"/>
                <a:gd name="connsiteX13-27" fmla="*/ 5583 w 10000"/>
                <a:gd name="connsiteY13-28" fmla="*/ 3025 h 10000"/>
                <a:gd name="connsiteX14-29" fmla="*/ 5583 w 10000"/>
                <a:gd name="connsiteY14-30" fmla="*/ 2191 h 10000"/>
                <a:gd name="connsiteX15-31" fmla="*/ 6000 w 10000"/>
                <a:gd name="connsiteY15-32" fmla="*/ 1265 h 10000"/>
                <a:gd name="connsiteX16-33" fmla="*/ 6167 w 10000"/>
                <a:gd name="connsiteY16-34" fmla="*/ 525 h 10000"/>
                <a:gd name="connsiteX17-35" fmla="*/ 6278 w 10000"/>
                <a:gd name="connsiteY17-36" fmla="*/ 0 h 10000"/>
                <a:gd name="connsiteX18-37" fmla="*/ 7750 w 10000"/>
                <a:gd name="connsiteY18-38" fmla="*/ 586 h 10000"/>
                <a:gd name="connsiteX19-39" fmla="*/ 8056 w 10000"/>
                <a:gd name="connsiteY19-40" fmla="*/ 1049 h 10000"/>
                <a:gd name="connsiteX20-41" fmla="*/ 8861 w 10000"/>
                <a:gd name="connsiteY20-42" fmla="*/ 833 h 10000"/>
                <a:gd name="connsiteX21-43" fmla="*/ 9306 w 10000"/>
                <a:gd name="connsiteY21-44" fmla="*/ 957 h 10000"/>
                <a:gd name="connsiteX22-45" fmla="*/ 9861 w 10000"/>
                <a:gd name="connsiteY22-46" fmla="*/ 1543 h 10000"/>
                <a:gd name="connsiteX23-47" fmla="*/ 10000 w 10000"/>
                <a:gd name="connsiteY23-48" fmla="*/ 2809 h 10000"/>
                <a:gd name="connsiteX24-49" fmla="*/ 9861 w 10000"/>
                <a:gd name="connsiteY24-50" fmla="*/ 3302 h 10000"/>
                <a:gd name="connsiteX25-51" fmla="*/ 9528 w 10000"/>
                <a:gd name="connsiteY25-52" fmla="*/ 3179 h 10000"/>
                <a:gd name="connsiteX26-53" fmla="*/ 8611 w 10000"/>
                <a:gd name="connsiteY26-54" fmla="*/ 3981 h 10000"/>
                <a:gd name="connsiteX27-55" fmla="*/ 7056 w 10000"/>
                <a:gd name="connsiteY27-56" fmla="*/ 4259 h 10000"/>
                <a:gd name="connsiteX28-57" fmla="*/ 6639 w 10000"/>
                <a:gd name="connsiteY28-58" fmla="*/ 4722 h 10000"/>
                <a:gd name="connsiteX29-59" fmla="*/ 6917 w 10000"/>
                <a:gd name="connsiteY29-60" fmla="*/ 5154 h 10000"/>
                <a:gd name="connsiteX30-61" fmla="*/ 7056 w 10000"/>
                <a:gd name="connsiteY30-62" fmla="*/ 6111 h 10000"/>
                <a:gd name="connsiteX31-63" fmla="*/ 7417 w 10000"/>
                <a:gd name="connsiteY31-64" fmla="*/ 6265 h 10000"/>
                <a:gd name="connsiteX32-65" fmla="*/ 8528 w 10000"/>
                <a:gd name="connsiteY32-66" fmla="*/ 7654 h 10000"/>
                <a:gd name="connsiteX33-67" fmla="*/ 8611 w 10000"/>
                <a:gd name="connsiteY33-68" fmla="*/ 9537 h 10000"/>
                <a:gd name="connsiteX34-69" fmla="*/ 7833 w 10000"/>
                <a:gd name="connsiteY34-70" fmla="*/ 10000 h 10000"/>
                <a:gd name="connsiteX35-71" fmla="*/ 7306 w 10000"/>
                <a:gd name="connsiteY35-72" fmla="*/ 9414 h 10000"/>
                <a:gd name="connsiteX36-73" fmla="*/ 6639 w 10000"/>
                <a:gd name="connsiteY36-74" fmla="*/ 8457 h 10000"/>
                <a:gd name="connsiteX37-75" fmla="*/ 6639 w 10000"/>
                <a:gd name="connsiteY37-76" fmla="*/ 7994 h 10000"/>
                <a:gd name="connsiteX38-77" fmla="*/ 6167 w 10000"/>
                <a:gd name="connsiteY38-78" fmla="*/ 7870 h 10000"/>
                <a:gd name="connsiteX39-79" fmla="*/ 5722 w 10000"/>
                <a:gd name="connsiteY39-80" fmla="*/ 8117 h 10000"/>
                <a:gd name="connsiteX40-81" fmla="*/ 4833 w 10000"/>
                <a:gd name="connsiteY40-82" fmla="*/ 7654 h 10000"/>
                <a:gd name="connsiteX41-83" fmla="*/ 4500 w 10000"/>
                <a:gd name="connsiteY41-84" fmla="*/ 8611 h 10000"/>
                <a:gd name="connsiteX42-85" fmla="*/ 3861 w 10000"/>
                <a:gd name="connsiteY42-86" fmla="*/ 8704 h 10000"/>
                <a:gd name="connsiteX43-87" fmla="*/ 3278 w 10000"/>
                <a:gd name="connsiteY43-88" fmla="*/ 9537 h 10000"/>
                <a:gd name="connsiteX44-89" fmla="*/ 3028 w 10000"/>
                <a:gd name="connsiteY44-90" fmla="*/ 9290 h 10000"/>
                <a:gd name="connsiteX45-91" fmla="*/ 2472 w 10000"/>
                <a:gd name="connsiteY45-92" fmla="*/ 9537 h 10000"/>
                <a:gd name="connsiteX46-93" fmla="*/ 1833 w 10000"/>
                <a:gd name="connsiteY46-94" fmla="*/ 9043 h 10000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  <a:cxn ang="0">
                  <a:pos x="connsiteX6-13" y="connsiteY6-14"/>
                </a:cxn>
                <a:cxn ang="0">
                  <a:pos x="connsiteX7-15" y="connsiteY7-16"/>
                </a:cxn>
                <a:cxn ang="0">
                  <a:pos x="connsiteX8-17" y="connsiteY8-18"/>
                </a:cxn>
                <a:cxn ang="0">
                  <a:pos x="connsiteX9-19" y="connsiteY9-20"/>
                </a:cxn>
                <a:cxn ang="0">
                  <a:pos x="connsiteX10-21" y="connsiteY10-22"/>
                </a:cxn>
                <a:cxn ang="0">
                  <a:pos x="connsiteX11-23" y="connsiteY11-24"/>
                </a:cxn>
                <a:cxn ang="0">
                  <a:pos x="connsiteX12-25" y="connsiteY12-26"/>
                </a:cxn>
                <a:cxn ang="0">
                  <a:pos x="connsiteX13-27" y="connsiteY13-28"/>
                </a:cxn>
                <a:cxn ang="0">
                  <a:pos x="connsiteX14-29" y="connsiteY14-30"/>
                </a:cxn>
                <a:cxn ang="0">
                  <a:pos x="connsiteX15-31" y="connsiteY15-32"/>
                </a:cxn>
                <a:cxn ang="0">
                  <a:pos x="connsiteX16-33" y="connsiteY16-34"/>
                </a:cxn>
                <a:cxn ang="0">
                  <a:pos x="connsiteX17-35" y="connsiteY17-36"/>
                </a:cxn>
                <a:cxn ang="0">
                  <a:pos x="connsiteX18-37" y="connsiteY18-38"/>
                </a:cxn>
                <a:cxn ang="0">
                  <a:pos x="connsiteX19-39" y="connsiteY19-40"/>
                </a:cxn>
                <a:cxn ang="0">
                  <a:pos x="connsiteX20-41" y="connsiteY20-42"/>
                </a:cxn>
                <a:cxn ang="0">
                  <a:pos x="connsiteX21-43" y="connsiteY21-44"/>
                </a:cxn>
                <a:cxn ang="0">
                  <a:pos x="connsiteX22-45" y="connsiteY22-46"/>
                </a:cxn>
                <a:cxn ang="0">
                  <a:pos x="connsiteX23-47" y="connsiteY23-48"/>
                </a:cxn>
                <a:cxn ang="0">
                  <a:pos x="connsiteX24-49" y="connsiteY24-50"/>
                </a:cxn>
                <a:cxn ang="0">
                  <a:pos x="connsiteX25-51" y="connsiteY25-52"/>
                </a:cxn>
                <a:cxn ang="0">
                  <a:pos x="connsiteX26-53" y="connsiteY26-54"/>
                </a:cxn>
                <a:cxn ang="0">
                  <a:pos x="connsiteX27-55" y="connsiteY27-56"/>
                </a:cxn>
                <a:cxn ang="0">
                  <a:pos x="connsiteX28-57" y="connsiteY28-58"/>
                </a:cxn>
                <a:cxn ang="0">
                  <a:pos x="connsiteX29-59" y="connsiteY29-60"/>
                </a:cxn>
                <a:cxn ang="0">
                  <a:pos x="connsiteX30-61" y="connsiteY30-62"/>
                </a:cxn>
                <a:cxn ang="0">
                  <a:pos x="connsiteX31-63" y="connsiteY31-64"/>
                </a:cxn>
                <a:cxn ang="0">
                  <a:pos x="connsiteX32-65" y="connsiteY32-66"/>
                </a:cxn>
                <a:cxn ang="0">
                  <a:pos x="connsiteX33-67" y="connsiteY33-68"/>
                </a:cxn>
                <a:cxn ang="0">
                  <a:pos x="connsiteX34-69" y="connsiteY34-70"/>
                </a:cxn>
                <a:cxn ang="0">
                  <a:pos x="connsiteX35-71" y="connsiteY35-72"/>
                </a:cxn>
                <a:cxn ang="0">
                  <a:pos x="connsiteX36-73" y="connsiteY36-74"/>
                </a:cxn>
                <a:cxn ang="0">
                  <a:pos x="connsiteX37-75" y="connsiteY37-76"/>
                </a:cxn>
                <a:cxn ang="0">
                  <a:pos x="connsiteX38-77" y="connsiteY38-78"/>
                </a:cxn>
                <a:cxn ang="0">
                  <a:pos x="connsiteX39-79" y="connsiteY39-80"/>
                </a:cxn>
                <a:cxn ang="0">
                  <a:pos x="connsiteX40-81" y="connsiteY40-82"/>
                </a:cxn>
                <a:cxn ang="0">
                  <a:pos x="connsiteX41-83" y="connsiteY41-84"/>
                </a:cxn>
                <a:cxn ang="0">
                  <a:pos x="connsiteX42-85" y="connsiteY42-86"/>
                </a:cxn>
                <a:cxn ang="0">
                  <a:pos x="connsiteX43-87" y="connsiteY43-88"/>
                </a:cxn>
                <a:cxn ang="0">
                  <a:pos x="connsiteX44-89" y="connsiteY44-90"/>
                </a:cxn>
                <a:cxn ang="0">
                  <a:pos x="connsiteX45-91" y="connsiteY45-92"/>
                </a:cxn>
                <a:cxn ang="0">
                  <a:pos x="connsiteX46-93" y="connsiteY46-94"/>
                </a:cxn>
              </a:cxnLst>
              <a:rect l="l" t="t" r="r" b="b"/>
              <a:pathLst>
                <a:path w="10000" h="10000">
                  <a:moveTo>
                    <a:pt x="1833" y="9043"/>
                  </a:moveTo>
                  <a:cubicBezTo>
                    <a:pt x="1569" y="8807"/>
                    <a:pt x="1139" y="8379"/>
                    <a:pt x="889" y="8117"/>
                  </a:cubicBezTo>
                  <a:lnTo>
                    <a:pt x="333" y="7469"/>
                  </a:lnTo>
                  <a:cubicBezTo>
                    <a:pt x="278" y="7160"/>
                    <a:pt x="222" y="6852"/>
                    <a:pt x="167" y="6543"/>
                  </a:cubicBezTo>
                  <a:cubicBezTo>
                    <a:pt x="111" y="6296"/>
                    <a:pt x="56" y="6049"/>
                    <a:pt x="0" y="5802"/>
                  </a:cubicBezTo>
                  <a:lnTo>
                    <a:pt x="750" y="5617"/>
                  </a:lnTo>
                  <a:lnTo>
                    <a:pt x="1667" y="5617"/>
                  </a:lnTo>
                  <a:lnTo>
                    <a:pt x="1833" y="5340"/>
                  </a:lnTo>
                  <a:lnTo>
                    <a:pt x="2500" y="5247"/>
                  </a:lnTo>
                  <a:lnTo>
                    <a:pt x="3250" y="4321"/>
                  </a:lnTo>
                  <a:lnTo>
                    <a:pt x="3583" y="4043"/>
                  </a:lnTo>
                  <a:lnTo>
                    <a:pt x="4250" y="3858"/>
                  </a:lnTo>
                  <a:lnTo>
                    <a:pt x="4750" y="3210"/>
                  </a:lnTo>
                  <a:lnTo>
                    <a:pt x="5583" y="3025"/>
                  </a:lnTo>
                  <a:lnTo>
                    <a:pt x="5583" y="2191"/>
                  </a:lnTo>
                  <a:lnTo>
                    <a:pt x="6000" y="1265"/>
                  </a:lnTo>
                  <a:cubicBezTo>
                    <a:pt x="6056" y="1018"/>
                    <a:pt x="6111" y="772"/>
                    <a:pt x="6167" y="525"/>
                  </a:cubicBezTo>
                  <a:lnTo>
                    <a:pt x="6278" y="0"/>
                  </a:lnTo>
                  <a:lnTo>
                    <a:pt x="7750" y="586"/>
                  </a:lnTo>
                  <a:lnTo>
                    <a:pt x="8056" y="1049"/>
                  </a:lnTo>
                  <a:lnTo>
                    <a:pt x="8861" y="833"/>
                  </a:lnTo>
                  <a:lnTo>
                    <a:pt x="9306" y="957"/>
                  </a:lnTo>
                  <a:lnTo>
                    <a:pt x="9861" y="1543"/>
                  </a:lnTo>
                  <a:cubicBezTo>
                    <a:pt x="9907" y="1965"/>
                    <a:pt x="9954" y="2387"/>
                    <a:pt x="10000" y="2809"/>
                  </a:cubicBezTo>
                  <a:cubicBezTo>
                    <a:pt x="9954" y="2973"/>
                    <a:pt x="9907" y="3138"/>
                    <a:pt x="9861" y="3302"/>
                  </a:cubicBezTo>
                  <a:lnTo>
                    <a:pt x="9528" y="3179"/>
                  </a:lnTo>
                  <a:lnTo>
                    <a:pt x="8611" y="3981"/>
                  </a:lnTo>
                  <a:lnTo>
                    <a:pt x="7056" y="4259"/>
                  </a:lnTo>
                  <a:lnTo>
                    <a:pt x="6639" y="4722"/>
                  </a:lnTo>
                  <a:lnTo>
                    <a:pt x="6917" y="5154"/>
                  </a:lnTo>
                  <a:cubicBezTo>
                    <a:pt x="6963" y="5473"/>
                    <a:pt x="7010" y="5792"/>
                    <a:pt x="7056" y="6111"/>
                  </a:cubicBezTo>
                  <a:lnTo>
                    <a:pt x="7417" y="6265"/>
                  </a:lnTo>
                  <a:lnTo>
                    <a:pt x="8528" y="7654"/>
                  </a:lnTo>
                  <a:cubicBezTo>
                    <a:pt x="8556" y="8282"/>
                    <a:pt x="8583" y="8909"/>
                    <a:pt x="8611" y="9537"/>
                  </a:cubicBezTo>
                  <a:lnTo>
                    <a:pt x="7833" y="10000"/>
                  </a:lnTo>
                  <a:lnTo>
                    <a:pt x="7306" y="9414"/>
                  </a:lnTo>
                  <a:lnTo>
                    <a:pt x="6639" y="8457"/>
                  </a:lnTo>
                  <a:lnTo>
                    <a:pt x="6639" y="7994"/>
                  </a:lnTo>
                  <a:lnTo>
                    <a:pt x="6167" y="7870"/>
                  </a:lnTo>
                  <a:lnTo>
                    <a:pt x="5722" y="8117"/>
                  </a:lnTo>
                  <a:lnTo>
                    <a:pt x="4833" y="7654"/>
                  </a:lnTo>
                  <a:lnTo>
                    <a:pt x="4500" y="8611"/>
                  </a:lnTo>
                  <a:lnTo>
                    <a:pt x="3861" y="8704"/>
                  </a:lnTo>
                  <a:lnTo>
                    <a:pt x="3278" y="9537"/>
                  </a:lnTo>
                  <a:lnTo>
                    <a:pt x="3028" y="9290"/>
                  </a:lnTo>
                  <a:lnTo>
                    <a:pt x="2472" y="9537"/>
                  </a:lnTo>
                  <a:lnTo>
                    <a:pt x="1833" y="9043"/>
                  </a:lnTo>
                  <a:close/>
                </a:path>
              </a:pathLst>
            </a:custGeom>
            <a:solidFill>
              <a:schemeClr val="accent1"/>
            </a:solidFill>
            <a:ln w="6350" cap="flat" cmpd="sng">
              <a:solidFill>
                <a:schemeClr val="bg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/>
            <a:lstStyle/>
            <a:p>
              <a:endParaRPr lang="zh-CN" altLang="en-US" sz="525"/>
            </a:p>
          </p:txBody>
        </p:sp>
      </p:grpSp>
      <p:sp>
        <p:nvSpPr>
          <p:cNvPr id="37" name="Text Placeholder 7"/>
          <p:cNvSpPr txBox="1"/>
          <p:nvPr/>
        </p:nvSpPr>
        <p:spPr>
          <a:xfrm>
            <a:off x="5025622" y="1154177"/>
            <a:ext cx="1393467" cy="253769"/>
          </a:xfrm>
          <a:prstGeom prst="rect">
            <a:avLst/>
          </a:prstGeom>
        </p:spPr>
        <p:txBody>
          <a:bodyPr vert="horz" lIns="0" tIns="77913" rIns="0" bIns="77913" anchor="ctr"/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400" b="1" kern="1200">
                <a:solidFill>
                  <a:schemeClr val="accent1"/>
                </a:solidFill>
                <a:latin typeface="Lato Regular"/>
                <a:ea typeface="+mn-ea"/>
                <a:cs typeface="Lato Regular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1500" b="0" dirty="0">
                <a:solidFill>
                  <a:schemeClr val="bg1"/>
                </a:solidFill>
                <a:latin typeface="+mn-ea"/>
              </a:rPr>
              <a:t>点击添加标题</a:t>
            </a:r>
            <a:endParaRPr lang="es-ES_tradnl" sz="1500" b="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38" name="Text Placeholder 2"/>
          <p:cNvSpPr txBox="1"/>
          <p:nvPr/>
        </p:nvSpPr>
        <p:spPr>
          <a:xfrm>
            <a:off x="5025622" y="1533396"/>
            <a:ext cx="3942836" cy="1093319"/>
          </a:xfrm>
          <a:prstGeom prst="rect">
            <a:avLst/>
          </a:prstGeom>
        </p:spPr>
        <p:txBody>
          <a:bodyPr vert="horz" lIns="0" tIns="0" rIns="0" bIns="0"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None/>
              <a:defRPr sz="1200" kern="1200" baseline="0">
                <a:solidFill>
                  <a:schemeClr val="tx1">
                    <a:lumMod val="50000"/>
                    <a:lumOff val="50000"/>
                  </a:schemeClr>
                </a:solidFill>
                <a:latin typeface="Lato Regular"/>
                <a:ea typeface="+mn-ea"/>
                <a:cs typeface="Lato Regular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+mn-ea"/>
              </a:rPr>
              <a:t>点击输入简要文字内容，文字内容概括精炼，不用多余的文字修饰，言短意赅的说明该项内容。点击输入简要文字内容，文字内容概括精炼，不用多余的文字修饰，言短意赅的说明该项内容。点击输入简要文字内容。点击输入简要文字内容，文字内容概括精炼</a:t>
            </a:r>
            <a:endParaRPr lang="en-US" sz="1050" dirty="0">
              <a:solidFill>
                <a:schemeClr val="bg1"/>
              </a:solidFill>
              <a:latin typeface="+mn-ea"/>
            </a:endParaRPr>
          </a:p>
        </p:txBody>
      </p:sp>
      <p:graphicFrame>
        <p:nvGraphicFramePr>
          <p:cNvPr id="39" name="Chart 8"/>
          <p:cNvGraphicFramePr/>
          <p:nvPr/>
        </p:nvGraphicFramePr>
        <p:xfrm>
          <a:off x="4759452" y="2990212"/>
          <a:ext cx="4274820" cy="13972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2" name="关于我们"/>
          <p:cNvSpPr/>
          <p:nvPr/>
        </p:nvSpPr>
        <p:spPr>
          <a:xfrm>
            <a:off x="476837" y="259132"/>
            <a:ext cx="2183236" cy="400110"/>
          </a:xfrm>
          <a:prstGeom prst="rect">
            <a:avLst/>
          </a:prstGeom>
          <a:blipFill>
            <a:blip r:embed="rId4"/>
            <a:stretch>
              <a:fillRect/>
            </a:stretch>
          </a:blipFill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+mn-ea"/>
              </a:rPr>
              <a:t>1.2 </a:t>
            </a: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年度工作概述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0">
        <p14:switch dir="r"/>
      </p:transition>
    </mc:Choice>
    <mc:Fallback xmlns=""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>
            <a:off x="4625565" y="953228"/>
            <a:ext cx="1411444" cy="1276126"/>
            <a:chOff x="6167419" y="1610223"/>
            <a:chExt cx="1881925" cy="1701501"/>
          </a:xfrm>
        </p:grpSpPr>
        <p:sp>
          <p:nvSpPr>
            <p:cNvPr id="7" name="Freeform 6"/>
            <p:cNvSpPr/>
            <p:nvPr/>
          </p:nvSpPr>
          <p:spPr bwMode="auto">
            <a:xfrm>
              <a:off x="6167419" y="1610223"/>
              <a:ext cx="1881925" cy="1701501"/>
            </a:xfrm>
            <a:custGeom>
              <a:avLst/>
              <a:gdLst>
                <a:gd name="T0" fmla="*/ 517 w 995"/>
                <a:gd name="T1" fmla="*/ 834 h 900"/>
                <a:gd name="T2" fmla="*/ 905 w 995"/>
                <a:gd name="T3" fmla="*/ 604 h 900"/>
                <a:gd name="T4" fmla="*/ 831 w 995"/>
                <a:gd name="T5" fmla="*/ 395 h 900"/>
                <a:gd name="T6" fmla="*/ 147 w 995"/>
                <a:gd name="T7" fmla="*/ 26 h 900"/>
                <a:gd name="T8" fmla="*/ 3 w 995"/>
                <a:gd name="T9" fmla="*/ 96 h 900"/>
                <a:gd name="T10" fmla="*/ 9 w 995"/>
                <a:gd name="T11" fmla="*/ 576 h 900"/>
                <a:gd name="T12" fmla="*/ 68 w 995"/>
                <a:gd name="T13" fmla="*/ 670 h 900"/>
                <a:gd name="T14" fmla="*/ 328 w 995"/>
                <a:gd name="T15" fmla="*/ 804 h 900"/>
                <a:gd name="T16" fmla="*/ 517 w 995"/>
                <a:gd name="T17" fmla="*/ 834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5" h="900">
                  <a:moveTo>
                    <a:pt x="517" y="834"/>
                  </a:moveTo>
                  <a:cubicBezTo>
                    <a:pt x="579" y="796"/>
                    <a:pt x="905" y="604"/>
                    <a:pt x="905" y="604"/>
                  </a:cubicBezTo>
                  <a:cubicBezTo>
                    <a:pt x="905" y="604"/>
                    <a:pt x="995" y="568"/>
                    <a:pt x="831" y="395"/>
                  </a:cubicBezTo>
                  <a:cubicBezTo>
                    <a:pt x="669" y="223"/>
                    <a:pt x="442" y="70"/>
                    <a:pt x="147" y="26"/>
                  </a:cubicBezTo>
                  <a:cubicBezTo>
                    <a:pt x="108" y="21"/>
                    <a:pt x="0" y="0"/>
                    <a:pt x="3" y="96"/>
                  </a:cubicBezTo>
                  <a:cubicBezTo>
                    <a:pt x="6" y="192"/>
                    <a:pt x="9" y="576"/>
                    <a:pt x="9" y="576"/>
                  </a:cubicBezTo>
                  <a:cubicBezTo>
                    <a:pt x="9" y="576"/>
                    <a:pt x="8" y="649"/>
                    <a:pt x="68" y="670"/>
                  </a:cubicBezTo>
                  <a:cubicBezTo>
                    <a:pt x="128" y="692"/>
                    <a:pt x="253" y="737"/>
                    <a:pt x="328" y="804"/>
                  </a:cubicBezTo>
                  <a:cubicBezTo>
                    <a:pt x="396" y="865"/>
                    <a:pt x="411" y="900"/>
                    <a:pt x="517" y="834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975">
                <a:solidFill>
                  <a:schemeClr val="bg1"/>
                </a:solidFill>
              </a:endParaRPr>
            </a:p>
          </p:txBody>
        </p:sp>
        <p:sp>
          <p:nvSpPr>
            <p:cNvPr id="3" name="Rectangle 2"/>
            <p:cNvSpPr/>
            <p:nvPr/>
          </p:nvSpPr>
          <p:spPr>
            <a:xfrm>
              <a:off x="6722166" y="2172168"/>
              <a:ext cx="553997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FontAwesome" pitchFamily="2" charset="0"/>
                </a:rPr>
                <a:t>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3121089" y="945710"/>
            <a:ext cx="1412384" cy="1262030"/>
            <a:chOff x="4161452" y="1600200"/>
            <a:chExt cx="1883178" cy="1682706"/>
          </a:xfrm>
        </p:grpSpPr>
        <p:sp>
          <p:nvSpPr>
            <p:cNvPr id="15" name="Freeform 14"/>
            <p:cNvSpPr/>
            <p:nvPr/>
          </p:nvSpPr>
          <p:spPr bwMode="auto">
            <a:xfrm>
              <a:off x="4161452" y="1600200"/>
              <a:ext cx="1883178" cy="1682706"/>
            </a:xfrm>
            <a:custGeom>
              <a:avLst/>
              <a:gdLst>
                <a:gd name="T0" fmla="*/ 982 w 996"/>
                <a:gd name="T1" fmla="*/ 547 h 890"/>
                <a:gd name="T2" fmla="*/ 982 w 996"/>
                <a:gd name="T3" fmla="*/ 96 h 890"/>
                <a:gd name="T4" fmla="*/ 764 w 996"/>
                <a:gd name="T5" fmla="*/ 53 h 890"/>
                <a:gd name="T6" fmla="*/ 98 w 996"/>
                <a:gd name="T7" fmla="*/ 453 h 890"/>
                <a:gd name="T8" fmla="*/ 85 w 996"/>
                <a:gd name="T9" fmla="*/ 613 h 890"/>
                <a:gd name="T10" fmla="*/ 501 w 996"/>
                <a:gd name="T11" fmla="*/ 852 h 890"/>
                <a:gd name="T12" fmla="*/ 612 w 996"/>
                <a:gd name="T13" fmla="*/ 849 h 890"/>
                <a:gd name="T14" fmla="*/ 859 w 996"/>
                <a:gd name="T15" fmla="*/ 694 h 890"/>
                <a:gd name="T16" fmla="*/ 982 w 996"/>
                <a:gd name="T17" fmla="*/ 547 h 8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6" h="890">
                  <a:moveTo>
                    <a:pt x="982" y="547"/>
                  </a:moveTo>
                  <a:cubicBezTo>
                    <a:pt x="980" y="474"/>
                    <a:pt x="982" y="96"/>
                    <a:pt x="982" y="96"/>
                  </a:cubicBezTo>
                  <a:cubicBezTo>
                    <a:pt x="982" y="96"/>
                    <a:pt x="996" y="0"/>
                    <a:pt x="764" y="53"/>
                  </a:cubicBezTo>
                  <a:cubicBezTo>
                    <a:pt x="534" y="105"/>
                    <a:pt x="286" y="222"/>
                    <a:pt x="98" y="453"/>
                  </a:cubicBezTo>
                  <a:cubicBezTo>
                    <a:pt x="73" y="484"/>
                    <a:pt x="0" y="567"/>
                    <a:pt x="85" y="613"/>
                  </a:cubicBezTo>
                  <a:cubicBezTo>
                    <a:pt x="169" y="659"/>
                    <a:pt x="501" y="852"/>
                    <a:pt x="501" y="852"/>
                  </a:cubicBezTo>
                  <a:cubicBezTo>
                    <a:pt x="501" y="852"/>
                    <a:pt x="563" y="890"/>
                    <a:pt x="612" y="849"/>
                  </a:cubicBezTo>
                  <a:cubicBezTo>
                    <a:pt x="661" y="808"/>
                    <a:pt x="764" y="724"/>
                    <a:pt x="859" y="694"/>
                  </a:cubicBezTo>
                  <a:cubicBezTo>
                    <a:pt x="947" y="667"/>
                    <a:pt x="984" y="672"/>
                    <a:pt x="982" y="5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975">
                <a:solidFill>
                  <a:schemeClr val="bg1"/>
                </a:solidFill>
              </a:endParaRPr>
            </a:p>
          </p:txBody>
        </p:sp>
        <p:sp>
          <p:nvSpPr>
            <p:cNvPr id="4" name="Rectangle 3"/>
            <p:cNvSpPr/>
            <p:nvPr/>
          </p:nvSpPr>
          <p:spPr>
            <a:xfrm>
              <a:off x="4943238" y="2231961"/>
              <a:ext cx="553997" cy="49244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FontAwesome" pitchFamily="2" charset="0"/>
                </a:rPr>
                <a:t>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5246713" y="1830916"/>
            <a:ext cx="1036499" cy="1624758"/>
            <a:chOff x="6995616" y="2780475"/>
            <a:chExt cx="1381999" cy="2166344"/>
          </a:xfrm>
        </p:grpSpPr>
        <p:sp>
          <p:nvSpPr>
            <p:cNvPr id="6" name="Freeform 5"/>
            <p:cNvSpPr/>
            <p:nvPr/>
          </p:nvSpPr>
          <p:spPr bwMode="auto">
            <a:xfrm>
              <a:off x="6995616" y="2780475"/>
              <a:ext cx="1381999" cy="2166344"/>
            </a:xfrm>
            <a:custGeom>
              <a:avLst/>
              <a:gdLst>
                <a:gd name="T0" fmla="*/ 111 w 731"/>
                <a:gd name="T1" fmla="*/ 870 h 1146"/>
                <a:gd name="T2" fmla="*/ 507 w 731"/>
                <a:gd name="T3" fmla="*/ 1086 h 1146"/>
                <a:gd name="T4" fmla="*/ 649 w 731"/>
                <a:gd name="T5" fmla="*/ 917 h 1146"/>
                <a:gd name="T6" fmla="*/ 617 w 731"/>
                <a:gd name="T7" fmla="*/ 140 h 1146"/>
                <a:gd name="T8" fmla="*/ 484 w 731"/>
                <a:gd name="T9" fmla="*/ 52 h 1146"/>
                <a:gd name="T10" fmla="*/ 75 w 731"/>
                <a:gd name="T11" fmla="*/ 302 h 1146"/>
                <a:gd name="T12" fmla="*/ 23 w 731"/>
                <a:gd name="T13" fmla="*/ 401 h 1146"/>
                <a:gd name="T14" fmla="*/ 41 w 731"/>
                <a:gd name="T15" fmla="*/ 692 h 1146"/>
                <a:gd name="T16" fmla="*/ 111 w 731"/>
                <a:gd name="T17" fmla="*/ 87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1" h="1146">
                  <a:moveTo>
                    <a:pt x="111" y="870"/>
                  </a:moveTo>
                  <a:cubicBezTo>
                    <a:pt x="176" y="904"/>
                    <a:pt x="507" y="1086"/>
                    <a:pt x="507" y="1086"/>
                  </a:cubicBezTo>
                  <a:cubicBezTo>
                    <a:pt x="507" y="1086"/>
                    <a:pt x="584" y="1146"/>
                    <a:pt x="649" y="917"/>
                  </a:cubicBezTo>
                  <a:cubicBezTo>
                    <a:pt x="714" y="689"/>
                    <a:pt x="731" y="416"/>
                    <a:pt x="617" y="140"/>
                  </a:cubicBezTo>
                  <a:cubicBezTo>
                    <a:pt x="602" y="104"/>
                    <a:pt x="565" y="0"/>
                    <a:pt x="484" y="52"/>
                  </a:cubicBezTo>
                  <a:cubicBezTo>
                    <a:pt x="403" y="103"/>
                    <a:pt x="75" y="302"/>
                    <a:pt x="75" y="302"/>
                  </a:cubicBezTo>
                  <a:cubicBezTo>
                    <a:pt x="75" y="302"/>
                    <a:pt x="11" y="338"/>
                    <a:pt x="23" y="401"/>
                  </a:cubicBezTo>
                  <a:cubicBezTo>
                    <a:pt x="36" y="463"/>
                    <a:pt x="60" y="594"/>
                    <a:pt x="41" y="692"/>
                  </a:cubicBezTo>
                  <a:cubicBezTo>
                    <a:pt x="23" y="782"/>
                    <a:pt x="0" y="813"/>
                    <a:pt x="111" y="87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975">
                <a:solidFill>
                  <a:schemeClr val="bg1"/>
                </a:solidFill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7440393" y="3632815"/>
              <a:ext cx="553997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FontAwesome" pitchFamily="2" charset="0"/>
                </a:rPr>
                <a:t>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2860790" y="1834676"/>
            <a:ext cx="1036499" cy="1625698"/>
            <a:chOff x="3814386" y="2785487"/>
            <a:chExt cx="1381999" cy="2167597"/>
          </a:xfrm>
        </p:grpSpPr>
        <p:sp>
          <p:nvSpPr>
            <p:cNvPr id="12" name="Freeform 11"/>
            <p:cNvSpPr/>
            <p:nvPr/>
          </p:nvSpPr>
          <p:spPr bwMode="auto">
            <a:xfrm>
              <a:off x="3814386" y="2785487"/>
              <a:ext cx="1381999" cy="2167597"/>
            </a:xfrm>
            <a:custGeom>
              <a:avLst/>
              <a:gdLst>
                <a:gd name="T0" fmla="*/ 620 w 731"/>
                <a:gd name="T1" fmla="*/ 276 h 1146"/>
                <a:gd name="T2" fmla="*/ 224 w 731"/>
                <a:gd name="T3" fmla="*/ 59 h 1146"/>
                <a:gd name="T4" fmla="*/ 81 w 731"/>
                <a:gd name="T5" fmla="*/ 229 h 1146"/>
                <a:gd name="T6" fmla="*/ 113 w 731"/>
                <a:gd name="T7" fmla="*/ 1006 h 1146"/>
                <a:gd name="T8" fmla="*/ 246 w 731"/>
                <a:gd name="T9" fmla="*/ 1094 h 1146"/>
                <a:gd name="T10" fmla="*/ 656 w 731"/>
                <a:gd name="T11" fmla="*/ 844 h 1146"/>
                <a:gd name="T12" fmla="*/ 707 w 731"/>
                <a:gd name="T13" fmla="*/ 745 h 1146"/>
                <a:gd name="T14" fmla="*/ 690 w 731"/>
                <a:gd name="T15" fmla="*/ 453 h 1146"/>
                <a:gd name="T16" fmla="*/ 620 w 731"/>
                <a:gd name="T17" fmla="*/ 276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1" h="1146">
                  <a:moveTo>
                    <a:pt x="620" y="276"/>
                  </a:moveTo>
                  <a:cubicBezTo>
                    <a:pt x="555" y="242"/>
                    <a:pt x="224" y="59"/>
                    <a:pt x="224" y="59"/>
                  </a:cubicBezTo>
                  <a:cubicBezTo>
                    <a:pt x="224" y="59"/>
                    <a:pt x="147" y="0"/>
                    <a:pt x="81" y="229"/>
                  </a:cubicBezTo>
                  <a:cubicBezTo>
                    <a:pt x="17" y="456"/>
                    <a:pt x="0" y="730"/>
                    <a:pt x="113" y="1006"/>
                  </a:cubicBezTo>
                  <a:cubicBezTo>
                    <a:pt x="128" y="1042"/>
                    <a:pt x="166" y="1146"/>
                    <a:pt x="246" y="1094"/>
                  </a:cubicBezTo>
                  <a:cubicBezTo>
                    <a:pt x="327" y="1042"/>
                    <a:pt x="656" y="844"/>
                    <a:pt x="656" y="844"/>
                  </a:cubicBezTo>
                  <a:cubicBezTo>
                    <a:pt x="656" y="844"/>
                    <a:pt x="719" y="807"/>
                    <a:pt x="707" y="745"/>
                  </a:cubicBezTo>
                  <a:cubicBezTo>
                    <a:pt x="695" y="682"/>
                    <a:pt x="670" y="552"/>
                    <a:pt x="690" y="453"/>
                  </a:cubicBezTo>
                  <a:cubicBezTo>
                    <a:pt x="708" y="363"/>
                    <a:pt x="731" y="333"/>
                    <a:pt x="620" y="276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975">
                <a:solidFill>
                  <a:schemeClr val="bg1"/>
                </a:solidFill>
              </a:endParaRPr>
            </a:p>
          </p:txBody>
        </p:sp>
        <p:sp>
          <p:nvSpPr>
            <p:cNvPr id="18" name="Rectangle 17"/>
            <p:cNvSpPr/>
            <p:nvPr/>
          </p:nvSpPr>
          <p:spPr>
            <a:xfrm>
              <a:off x="4280803" y="3638454"/>
              <a:ext cx="509115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FontAwesome" pitchFamily="2" charset="0"/>
                </a:rPr>
                <a:t>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4616167" y="3091067"/>
            <a:ext cx="1399227" cy="1283643"/>
            <a:chOff x="6154889" y="4460676"/>
            <a:chExt cx="1865636" cy="1711524"/>
          </a:xfrm>
        </p:grpSpPr>
        <p:sp>
          <p:nvSpPr>
            <p:cNvPr id="8" name="Freeform 7"/>
            <p:cNvSpPr/>
            <p:nvPr/>
          </p:nvSpPr>
          <p:spPr bwMode="auto">
            <a:xfrm>
              <a:off x="6154889" y="4460676"/>
              <a:ext cx="1865636" cy="1711524"/>
            </a:xfrm>
            <a:custGeom>
              <a:avLst/>
              <a:gdLst>
                <a:gd name="T0" fmla="*/ 7 w 987"/>
                <a:gd name="T1" fmla="*/ 357 h 905"/>
                <a:gd name="T2" fmla="*/ 23 w 987"/>
                <a:gd name="T3" fmla="*/ 808 h 905"/>
                <a:gd name="T4" fmla="*/ 242 w 987"/>
                <a:gd name="T5" fmla="*/ 844 h 905"/>
                <a:gd name="T6" fmla="*/ 894 w 987"/>
                <a:gd name="T7" fmla="*/ 420 h 905"/>
                <a:gd name="T8" fmla="*/ 901 w 987"/>
                <a:gd name="T9" fmla="*/ 261 h 905"/>
                <a:gd name="T10" fmla="*/ 477 w 987"/>
                <a:gd name="T11" fmla="*/ 36 h 905"/>
                <a:gd name="T12" fmla="*/ 366 w 987"/>
                <a:gd name="T13" fmla="*/ 43 h 905"/>
                <a:gd name="T14" fmla="*/ 124 w 987"/>
                <a:gd name="T15" fmla="*/ 206 h 905"/>
                <a:gd name="T16" fmla="*/ 7 w 987"/>
                <a:gd name="T17" fmla="*/ 357 h 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7" h="905">
                  <a:moveTo>
                    <a:pt x="7" y="357"/>
                  </a:moveTo>
                  <a:cubicBezTo>
                    <a:pt x="11" y="430"/>
                    <a:pt x="23" y="808"/>
                    <a:pt x="23" y="808"/>
                  </a:cubicBezTo>
                  <a:cubicBezTo>
                    <a:pt x="23" y="808"/>
                    <a:pt x="11" y="905"/>
                    <a:pt x="242" y="844"/>
                  </a:cubicBezTo>
                  <a:cubicBezTo>
                    <a:pt x="470" y="783"/>
                    <a:pt x="714" y="658"/>
                    <a:pt x="894" y="420"/>
                  </a:cubicBezTo>
                  <a:cubicBezTo>
                    <a:pt x="917" y="389"/>
                    <a:pt x="987" y="304"/>
                    <a:pt x="901" y="261"/>
                  </a:cubicBezTo>
                  <a:cubicBezTo>
                    <a:pt x="815" y="217"/>
                    <a:pt x="477" y="36"/>
                    <a:pt x="477" y="36"/>
                  </a:cubicBezTo>
                  <a:cubicBezTo>
                    <a:pt x="477" y="36"/>
                    <a:pt x="413" y="0"/>
                    <a:pt x="366" y="43"/>
                  </a:cubicBezTo>
                  <a:cubicBezTo>
                    <a:pt x="318" y="85"/>
                    <a:pt x="219" y="173"/>
                    <a:pt x="124" y="206"/>
                  </a:cubicBezTo>
                  <a:cubicBezTo>
                    <a:pt x="38" y="237"/>
                    <a:pt x="0" y="232"/>
                    <a:pt x="7" y="35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975">
                <a:solidFill>
                  <a:schemeClr val="bg1"/>
                </a:solidFill>
              </a:endParaRPr>
            </a:p>
          </p:txBody>
        </p:sp>
        <p:sp>
          <p:nvSpPr>
            <p:cNvPr id="19" name="Rectangle 18"/>
            <p:cNvSpPr/>
            <p:nvPr/>
          </p:nvSpPr>
          <p:spPr>
            <a:xfrm>
              <a:off x="6747272" y="5054908"/>
              <a:ext cx="575371" cy="49244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FontAwesome" pitchFamily="2" charset="0"/>
                </a:rPr>
                <a:t>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109813" y="3073212"/>
            <a:ext cx="1415202" cy="1273307"/>
            <a:chOff x="4146417" y="4436870"/>
            <a:chExt cx="1886936" cy="1697742"/>
          </a:xfrm>
        </p:grpSpPr>
        <p:sp>
          <p:nvSpPr>
            <p:cNvPr id="9" name="Freeform 8"/>
            <p:cNvSpPr/>
            <p:nvPr/>
          </p:nvSpPr>
          <p:spPr bwMode="auto">
            <a:xfrm>
              <a:off x="4146417" y="4436870"/>
              <a:ext cx="1886936" cy="1697742"/>
            </a:xfrm>
            <a:custGeom>
              <a:avLst/>
              <a:gdLst>
                <a:gd name="T0" fmla="*/ 477 w 998"/>
                <a:gd name="T1" fmla="*/ 67 h 898"/>
                <a:gd name="T2" fmla="*/ 90 w 998"/>
                <a:gd name="T3" fmla="*/ 299 h 898"/>
                <a:gd name="T4" fmla="*/ 165 w 998"/>
                <a:gd name="T5" fmla="*/ 508 h 898"/>
                <a:gd name="T6" fmla="*/ 851 w 998"/>
                <a:gd name="T7" fmla="*/ 873 h 898"/>
                <a:gd name="T8" fmla="*/ 995 w 998"/>
                <a:gd name="T9" fmla="*/ 802 h 898"/>
                <a:gd name="T10" fmla="*/ 986 w 998"/>
                <a:gd name="T11" fmla="*/ 323 h 898"/>
                <a:gd name="T12" fmla="*/ 926 w 998"/>
                <a:gd name="T13" fmla="*/ 229 h 898"/>
                <a:gd name="T14" fmla="*/ 666 w 998"/>
                <a:gd name="T15" fmla="*/ 96 h 898"/>
                <a:gd name="T16" fmla="*/ 477 w 998"/>
                <a:gd name="T17" fmla="*/ 67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8" h="898">
                  <a:moveTo>
                    <a:pt x="477" y="67"/>
                  </a:moveTo>
                  <a:cubicBezTo>
                    <a:pt x="415" y="106"/>
                    <a:pt x="90" y="299"/>
                    <a:pt x="90" y="299"/>
                  </a:cubicBezTo>
                  <a:cubicBezTo>
                    <a:pt x="90" y="299"/>
                    <a:pt x="0" y="336"/>
                    <a:pt x="165" y="508"/>
                  </a:cubicBezTo>
                  <a:cubicBezTo>
                    <a:pt x="328" y="679"/>
                    <a:pt x="556" y="831"/>
                    <a:pt x="851" y="873"/>
                  </a:cubicBezTo>
                  <a:cubicBezTo>
                    <a:pt x="890" y="878"/>
                    <a:pt x="998" y="898"/>
                    <a:pt x="995" y="802"/>
                  </a:cubicBezTo>
                  <a:cubicBezTo>
                    <a:pt x="991" y="706"/>
                    <a:pt x="986" y="323"/>
                    <a:pt x="986" y="323"/>
                  </a:cubicBezTo>
                  <a:cubicBezTo>
                    <a:pt x="986" y="323"/>
                    <a:pt x="986" y="250"/>
                    <a:pt x="926" y="229"/>
                  </a:cubicBezTo>
                  <a:cubicBezTo>
                    <a:pt x="866" y="208"/>
                    <a:pt x="741" y="163"/>
                    <a:pt x="666" y="96"/>
                  </a:cubicBezTo>
                  <a:cubicBezTo>
                    <a:pt x="597" y="36"/>
                    <a:pt x="582" y="0"/>
                    <a:pt x="477" y="67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68580" tIns="34290" rIns="68580" bIns="34290" numCol="1" anchor="t" anchorCtr="0" compatLnSpc="1"/>
            <a:lstStyle/>
            <a:p>
              <a:endParaRPr lang="en-US" sz="975">
                <a:solidFill>
                  <a:schemeClr val="bg1"/>
                </a:solidFill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4964629" y="5085606"/>
              <a:ext cx="575371" cy="49244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1800" dirty="0">
                  <a:solidFill>
                    <a:schemeClr val="bg1"/>
                  </a:solidFill>
                  <a:latin typeface="FontAwesome" pitchFamily="2" charset="0"/>
                </a:rPr>
                <a:t></a:t>
              </a:r>
              <a:endParaRPr lang="en-US" sz="18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28" name="组合 27"/>
          <p:cNvGrpSpPr/>
          <p:nvPr/>
        </p:nvGrpSpPr>
        <p:grpSpPr>
          <a:xfrm>
            <a:off x="3816538" y="2284939"/>
            <a:ext cx="1510925" cy="697453"/>
            <a:chOff x="764868" y="1549062"/>
            <a:chExt cx="2014567" cy="929937"/>
          </a:xfrm>
        </p:grpSpPr>
        <p:sp>
          <p:nvSpPr>
            <p:cNvPr id="29" name="TextBox 145"/>
            <p:cNvSpPr txBox="1"/>
            <p:nvPr/>
          </p:nvSpPr>
          <p:spPr>
            <a:xfrm>
              <a:off x="764868" y="1835765"/>
              <a:ext cx="2014567" cy="643234"/>
            </a:xfrm>
            <a:prstGeom prst="rect">
              <a:avLst/>
            </a:prstGeom>
            <a:noFill/>
          </p:spPr>
          <p:txBody>
            <a:bodyPr wrap="square" lIns="121908" tIns="60953" rIns="121908" bIns="60953" rtlCol="0">
              <a:spAutoFit/>
            </a:bodyPr>
            <a:lstStyle/>
            <a:p>
              <a:pPr algn="ctr" fontAlgn="base">
                <a:lnSpc>
                  <a:spcPct val="150000"/>
                </a:lnSpc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825" dirty="0">
                  <a:solidFill>
                    <a:schemeClr val="bg1"/>
                  </a:solidFill>
                  <a:latin typeface="+mn-ea"/>
                  <a:sym typeface="Gill Sans" charset="0"/>
                </a:rPr>
                <a:t>此处添加详细文本描述，建议与标题相关并符合整体</a:t>
              </a:r>
              <a:endParaRPr lang="en-US" altLang="zh-CN" sz="825" dirty="0">
                <a:solidFill>
                  <a:schemeClr val="bg1"/>
                </a:solidFill>
                <a:latin typeface="+mn-ea"/>
                <a:cs typeface="Lato Light" charset="0"/>
                <a:sym typeface="Lato Light" charset="0"/>
              </a:endParaRPr>
            </a:p>
          </p:txBody>
        </p:sp>
        <p:sp>
          <p:nvSpPr>
            <p:cNvPr id="30" name="TextBox 148"/>
            <p:cNvSpPr txBox="1"/>
            <p:nvPr/>
          </p:nvSpPr>
          <p:spPr>
            <a:xfrm>
              <a:off x="995031" y="1549062"/>
              <a:ext cx="1685835" cy="369332"/>
            </a:xfrm>
            <a:prstGeom prst="rect">
              <a:avLst/>
            </a:prstGeom>
            <a:noFill/>
          </p:spPr>
          <p:txBody>
            <a:bodyPr wrap="square" lIns="121908" tIns="0" rIns="121908" bIns="0" rtlCol="0" anchor="t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latin typeface="微软雅黑 Light" panose="020B0502040204020203" pitchFamily="34" charset="-122"/>
                  <a:ea typeface="微软雅黑 Light" panose="020B0502040204020203" pitchFamily="34" charset="-122"/>
                  <a:cs typeface="华文黑体" pitchFamily="2" charset="-122"/>
                </a:rPr>
                <a:t>点击添加标题</a:t>
              </a:r>
            </a:p>
          </p:txBody>
        </p:sp>
      </p:grpSp>
      <p:sp>
        <p:nvSpPr>
          <p:cNvPr id="31" name="Rectangle 164"/>
          <p:cNvSpPr/>
          <p:nvPr/>
        </p:nvSpPr>
        <p:spPr>
          <a:xfrm>
            <a:off x="6283212" y="830328"/>
            <a:ext cx="2001253" cy="9060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点击添加标题</a:t>
            </a:r>
            <a:endParaRPr lang="en-US" sz="105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25" dirty="0">
                <a:solidFill>
                  <a:schemeClr val="bg1"/>
                </a:solidFill>
                <a:latin typeface="+mn-ea"/>
                <a:sym typeface="Gill Sans" charset="0"/>
              </a:rPr>
              <a:t>此处添加详细文本描述，建议与标题相关并符合整体语言风格，语言描述尽量简洁生动，此处添加详细</a:t>
            </a:r>
            <a:endParaRPr lang="en-US" sz="9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2" name="Rectangle 164"/>
          <p:cNvSpPr/>
          <p:nvPr/>
        </p:nvSpPr>
        <p:spPr>
          <a:xfrm>
            <a:off x="6540137" y="2187263"/>
            <a:ext cx="2001253" cy="9060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点击添加标题</a:t>
            </a:r>
            <a:endParaRPr lang="en-US" sz="105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25" dirty="0">
                <a:solidFill>
                  <a:schemeClr val="bg1"/>
                </a:solidFill>
                <a:latin typeface="+mn-ea"/>
                <a:sym typeface="Gill Sans" charset="0"/>
              </a:rPr>
              <a:t>此处添加详细文本描述，建议与标题相关并符合整体语言风格，语言描述尽量简洁生动，此处添加详细</a:t>
            </a:r>
            <a:endParaRPr lang="en-US" sz="9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3" name="Rectangle 164"/>
          <p:cNvSpPr/>
          <p:nvPr/>
        </p:nvSpPr>
        <p:spPr>
          <a:xfrm>
            <a:off x="6283212" y="3573329"/>
            <a:ext cx="2001253" cy="9060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点击添加标题</a:t>
            </a:r>
            <a:endParaRPr lang="en-US" sz="105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825" dirty="0">
                <a:solidFill>
                  <a:schemeClr val="bg1"/>
                </a:solidFill>
                <a:latin typeface="+mn-ea"/>
                <a:sym typeface="Gill Sans" charset="0"/>
              </a:rPr>
              <a:t>此处添加详细文本描述，建议与标题相关并符合整体语言风格，语言描述尽量简洁生动，此处添加详细</a:t>
            </a:r>
            <a:endParaRPr lang="en-US" sz="9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4" name="Rectangle 164"/>
          <p:cNvSpPr/>
          <p:nvPr/>
        </p:nvSpPr>
        <p:spPr>
          <a:xfrm>
            <a:off x="859074" y="830327"/>
            <a:ext cx="2001253" cy="9060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点击添加标题</a:t>
            </a:r>
            <a:endParaRPr lang="en-US" sz="105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825" dirty="0">
                <a:solidFill>
                  <a:schemeClr val="bg1"/>
                </a:solidFill>
                <a:latin typeface="+mn-ea"/>
                <a:sym typeface="Gill Sans" charset="0"/>
              </a:rPr>
              <a:t>此处添加详细文本描述，建议与标题相关并符合整体语言风格，语言描述尽量简洁生动，此处添加详细</a:t>
            </a:r>
            <a:endParaRPr lang="en-US" sz="9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5" name="Rectangle 164"/>
          <p:cNvSpPr/>
          <p:nvPr/>
        </p:nvSpPr>
        <p:spPr>
          <a:xfrm>
            <a:off x="525954" y="2178912"/>
            <a:ext cx="2001253" cy="9060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点击添加标题</a:t>
            </a:r>
            <a:endParaRPr lang="en-US" sz="105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825" dirty="0">
                <a:solidFill>
                  <a:schemeClr val="bg1"/>
                </a:solidFill>
                <a:latin typeface="+mn-ea"/>
                <a:sym typeface="Gill Sans" charset="0"/>
              </a:rPr>
              <a:t>此处添加详细文本描述，建议与标题相关并符合整体语言风格，语言描述尽量简洁生动，此处添加详细</a:t>
            </a:r>
            <a:endParaRPr lang="en-US" sz="9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6" name="Rectangle 164"/>
          <p:cNvSpPr/>
          <p:nvPr/>
        </p:nvSpPr>
        <p:spPr>
          <a:xfrm>
            <a:off x="840096" y="3573329"/>
            <a:ext cx="2001253" cy="9060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点击添加标题</a:t>
            </a:r>
            <a:endParaRPr lang="en-US" sz="105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825" dirty="0">
                <a:solidFill>
                  <a:schemeClr val="bg1"/>
                </a:solidFill>
                <a:latin typeface="+mn-ea"/>
                <a:sym typeface="Gill Sans" charset="0"/>
              </a:rPr>
              <a:t>此处添加详细文本描述，建议与标题相关并符合整体语言风格，语言描述尽量简洁生动，此处添加详细</a:t>
            </a:r>
            <a:endParaRPr lang="en-US" sz="9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41" name="关于我们"/>
          <p:cNvSpPr/>
          <p:nvPr/>
        </p:nvSpPr>
        <p:spPr>
          <a:xfrm>
            <a:off x="476837" y="259132"/>
            <a:ext cx="2183236" cy="40011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+mn-ea"/>
              </a:rPr>
              <a:t>1.3 </a:t>
            </a: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年度工作概述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任意多边形 18"/>
          <p:cNvSpPr>
            <a:spLocks noChangeArrowheads="1"/>
          </p:cNvSpPr>
          <p:nvPr/>
        </p:nvSpPr>
        <p:spPr bwMode="auto">
          <a:xfrm rot="1877475">
            <a:off x="3717133" y="1009581"/>
            <a:ext cx="1595438" cy="1594247"/>
          </a:xfrm>
          <a:custGeom>
            <a:avLst/>
            <a:gdLst>
              <a:gd name="T0" fmla="*/ 0 w 3340100"/>
              <a:gd name="T1" fmla="*/ 0 h 3340100"/>
              <a:gd name="T2" fmla="*/ 3340100 w 3340100"/>
              <a:gd name="T3" fmla="*/ 3340100 h 3340100"/>
            </a:gdLst>
            <a:ahLst/>
            <a:cxnLst/>
            <a:rect l="T0" t="T1" r="T2" b="T3"/>
            <a:pathLst>
              <a:path w="3340100" h="3340100">
                <a:moveTo>
                  <a:pt x="1670050" y="498475"/>
                </a:moveTo>
                <a:cubicBezTo>
                  <a:pt x="1023007" y="498475"/>
                  <a:pt x="498475" y="1023007"/>
                  <a:pt x="498475" y="1670050"/>
                </a:cubicBezTo>
                <a:cubicBezTo>
                  <a:pt x="498475" y="2317093"/>
                  <a:pt x="1023007" y="2841625"/>
                  <a:pt x="1670050" y="2841625"/>
                </a:cubicBezTo>
                <a:cubicBezTo>
                  <a:pt x="2317093" y="2841625"/>
                  <a:pt x="2841625" y="2317093"/>
                  <a:pt x="2841625" y="1670050"/>
                </a:cubicBezTo>
                <a:cubicBezTo>
                  <a:pt x="2841625" y="1023007"/>
                  <a:pt x="2317093" y="498475"/>
                  <a:pt x="1670050" y="498475"/>
                </a:cubicBezTo>
                <a:close/>
                <a:moveTo>
                  <a:pt x="1670050" y="0"/>
                </a:moveTo>
                <a:lnTo>
                  <a:pt x="1753194" y="4199"/>
                </a:lnTo>
                <a:lnTo>
                  <a:pt x="1859784" y="196816"/>
                </a:lnTo>
                <a:lnTo>
                  <a:pt x="1975233" y="214435"/>
                </a:lnTo>
                <a:lnTo>
                  <a:pt x="2059006" y="235975"/>
                </a:lnTo>
                <a:lnTo>
                  <a:pt x="2231291" y="98733"/>
                </a:lnTo>
                <a:lnTo>
                  <a:pt x="2320109" y="131241"/>
                </a:lnTo>
                <a:lnTo>
                  <a:pt x="2384278" y="162153"/>
                </a:lnTo>
                <a:lnTo>
                  <a:pt x="2408748" y="378280"/>
                </a:lnTo>
                <a:lnTo>
                  <a:pt x="2508255" y="438732"/>
                </a:lnTo>
                <a:lnTo>
                  <a:pt x="2581052" y="493168"/>
                </a:lnTo>
                <a:lnTo>
                  <a:pt x="2789449" y="433248"/>
                </a:lnTo>
                <a:lnTo>
                  <a:pt x="2850954" y="489147"/>
                </a:lnTo>
                <a:lnTo>
                  <a:pt x="2906853" y="550651"/>
                </a:lnTo>
                <a:lnTo>
                  <a:pt x="2847600" y="756729"/>
                </a:lnTo>
                <a:lnTo>
                  <a:pt x="2910892" y="841369"/>
                </a:lnTo>
                <a:lnTo>
                  <a:pt x="2965835" y="931807"/>
                </a:lnTo>
                <a:lnTo>
                  <a:pt x="3177947" y="955822"/>
                </a:lnTo>
                <a:lnTo>
                  <a:pt x="3208859" y="1019991"/>
                </a:lnTo>
                <a:lnTo>
                  <a:pt x="3241367" y="1108809"/>
                </a:lnTo>
                <a:lnTo>
                  <a:pt x="3109474" y="1274380"/>
                </a:lnTo>
                <a:lnTo>
                  <a:pt x="3135189" y="1374392"/>
                </a:lnTo>
                <a:lnTo>
                  <a:pt x="3152100" y="1485194"/>
                </a:lnTo>
                <a:lnTo>
                  <a:pt x="3335902" y="1586906"/>
                </a:lnTo>
                <a:lnTo>
                  <a:pt x="3340100" y="1670050"/>
                </a:lnTo>
                <a:lnTo>
                  <a:pt x="3335902" y="1753194"/>
                </a:lnTo>
                <a:lnTo>
                  <a:pt x="3153687" y="1854028"/>
                </a:lnTo>
                <a:lnTo>
                  <a:pt x="3135189" y="1975233"/>
                </a:lnTo>
                <a:lnTo>
                  <a:pt x="3111325" y="2068045"/>
                </a:lnTo>
                <a:lnTo>
                  <a:pt x="3241367" y="2231291"/>
                </a:lnTo>
                <a:lnTo>
                  <a:pt x="3208859" y="2320109"/>
                </a:lnTo>
                <a:lnTo>
                  <a:pt x="3177947" y="2384278"/>
                </a:lnTo>
                <a:lnTo>
                  <a:pt x="2972048" y="2407590"/>
                </a:lnTo>
                <a:lnTo>
                  <a:pt x="2910892" y="2508255"/>
                </a:lnTo>
                <a:lnTo>
                  <a:pt x="2849578" y="2590250"/>
                </a:lnTo>
                <a:lnTo>
                  <a:pt x="2906853" y="2789449"/>
                </a:lnTo>
                <a:lnTo>
                  <a:pt x="2850954" y="2850954"/>
                </a:lnTo>
                <a:lnTo>
                  <a:pt x="2789449" y="2906853"/>
                </a:lnTo>
                <a:lnTo>
                  <a:pt x="2590250" y="2849578"/>
                </a:lnTo>
                <a:lnTo>
                  <a:pt x="2508255" y="2910892"/>
                </a:lnTo>
                <a:lnTo>
                  <a:pt x="2407590" y="2972048"/>
                </a:lnTo>
                <a:lnTo>
                  <a:pt x="2384278" y="3177947"/>
                </a:lnTo>
                <a:lnTo>
                  <a:pt x="2320109" y="3208859"/>
                </a:lnTo>
                <a:lnTo>
                  <a:pt x="2231291" y="3241367"/>
                </a:lnTo>
                <a:lnTo>
                  <a:pt x="2068045" y="3111325"/>
                </a:lnTo>
                <a:lnTo>
                  <a:pt x="1975233" y="3135189"/>
                </a:lnTo>
                <a:lnTo>
                  <a:pt x="1854028" y="3153687"/>
                </a:lnTo>
                <a:lnTo>
                  <a:pt x="1753194" y="3335902"/>
                </a:lnTo>
                <a:lnTo>
                  <a:pt x="1670050" y="3340100"/>
                </a:lnTo>
                <a:lnTo>
                  <a:pt x="1586906" y="3335902"/>
                </a:lnTo>
                <a:lnTo>
                  <a:pt x="1485194" y="3152100"/>
                </a:lnTo>
                <a:lnTo>
                  <a:pt x="1374392" y="3135189"/>
                </a:lnTo>
                <a:lnTo>
                  <a:pt x="1274380" y="3109474"/>
                </a:lnTo>
                <a:lnTo>
                  <a:pt x="1108809" y="3241367"/>
                </a:lnTo>
                <a:lnTo>
                  <a:pt x="1019991" y="3208859"/>
                </a:lnTo>
                <a:lnTo>
                  <a:pt x="955822" y="3177947"/>
                </a:lnTo>
                <a:lnTo>
                  <a:pt x="931807" y="2965835"/>
                </a:lnTo>
                <a:lnTo>
                  <a:pt x="841369" y="2910892"/>
                </a:lnTo>
                <a:lnTo>
                  <a:pt x="756729" y="2847600"/>
                </a:lnTo>
                <a:lnTo>
                  <a:pt x="550651" y="2906853"/>
                </a:lnTo>
                <a:lnTo>
                  <a:pt x="489147" y="2850954"/>
                </a:lnTo>
                <a:lnTo>
                  <a:pt x="433248" y="2789449"/>
                </a:lnTo>
                <a:lnTo>
                  <a:pt x="493168" y="2581052"/>
                </a:lnTo>
                <a:lnTo>
                  <a:pt x="438732" y="2508255"/>
                </a:lnTo>
                <a:lnTo>
                  <a:pt x="378280" y="2408748"/>
                </a:lnTo>
                <a:lnTo>
                  <a:pt x="162153" y="2384278"/>
                </a:lnTo>
                <a:lnTo>
                  <a:pt x="131241" y="2320109"/>
                </a:lnTo>
                <a:lnTo>
                  <a:pt x="98733" y="2231291"/>
                </a:lnTo>
                <a:lnTo>
                  <a:pt x="235976" y="2059006"/>
                </a:lnTo>
                <a:lnTo>
                  <a:pt x="214435" y="1975233"/>
                </a:lnTo>
                <a:lnTo>
                  <a:pt x="196816" y="1859784"/>
                </a:lnTo>
                <a:lnTo>
                  <a:pt x="4199" y="1753194"/>
                </a:lnTo>
                <a:lnTo>
                  <a:pt x="0" y="1670050"/>
                </a:lnTo>
                <a:lnTo>
                  <a:pt x="4199" y="1586906"/>
                </a:lnTo>
                <a:lnTo>
                  <a:pt x="198403" y="1479437"/>
                </a:lnTo>
                <a:lnTo>
                  <a:pt x="214435" y="1374392"/>
                </a:lnTo>
                <a:lnTo>
                  <a:pt x="237827" y="1283418"/>
                </a:lnTo>
                <a:lnTo>
                  <a:pt x="98733" y="1108809"/>
                </a:lnTo>
                <a:lnTo>
                  <a:pt x="131241" y="1019991"/>
                </a:lnTo>
                <a:lnTo>
                  <a:pt x="162153" y="955822"/>
                </a:lnTo>
                <a:lnTo>
                  <a:pt x="384493" y="930649"/>
                </a:lnTo>
                <a:lnTo>
                  <a:pt x="438732" y="841369"/>
                </a:lnTo>
                <a:lnTo>
                  <a:pt x="495146" y="765928"/>
                </a:lnTo>
                <a:lnTo>
                  <a:pt x="433248" y="550651"/>
                </a:lnTo>
                <a:lnTo>
                  <a:pt x="489147" y="489147"/>
                </a:lnTo>
                <a:lnTo>
                  <a:pt x="550651" y="433248"/>
                </a:lnTo>
                <a:lnTo>
                  <a:pt x="765928" y="495146"/>
                </a:lnTo>
                <a:lnTo>
                  <a:pt x="841369" y="438732"/>
                </a:lnTo>
                <a:lnTo>
                  <a:pt x="930649" y="384493"/>
                </a:lnTo>
                <a:lnTo>
                  <a:pt x="955822" y="162153"/>
                </a:lnTo>
                <a:lnTo>
                  <a:pt x="1019991" y="131241"/>
                </a:lnTo>
                <a:lnTo>
                  <a:pt x="1108809" y="98733"/>
                </a:lnTo>
                <a:lnTo>
                  <a:pt x="1283418" y="237827"/>
                </a:lnTo>
                <a:lnTo>
                  <a:pt x="1374392" y="214435"/>
                </a:lnTo>
                <a:lnTo>
                  <a:pt x="1479437" y="198403"/>
                </a:lnTo>
                <a:lnTo>
                  <a:pt x="1586906" y="41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lIns="68308" tIns="34284" rIns="68308" bIns="34284" anchor="ctr"/>
          <a:lstStyle/>
          <a:p>
            <a:pPr algn="ctr" defTabSz="681990"/>
            <a:endParaRPr lang="zh-CN" altLang="zh-CN" sz="1400">
              <a:solidFill>
                <a:schemeClr val="bg1"/>
              </a:solidFill>
              <a:latin typeface="Impact" panose="020B0806030902050204" pitchFamily="34" charset="0"/>
              <a:sym typeface="宋体" panose="02010600030101010101" pitchFamily="2" charset="-122"/>
            </a:endParaRPr>
          </a:p>
        </p:txBody>
      </p:sp>
      <p:sp>
        <p:nvSpPr>
          <p:cNvPr id="10" name="文本框 19"/>
          <p:cNvSpPr>
            <a:spLocks noChangeArrowheads="1"/>
          </p:cNvSpPr>
          <p:nvPr/>
        </p:nvSpPr>
        <p:spPr bwMode="auto">
          <a:xfrm>
            <a:off x="4214908" y="1514442"/>
            <a:ext cx="527480" cy="5770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308" tIns="34284" rIns="68308" bIns="34284">
            <a:spAutoFit/>
          </a:bodyPr>
          <a:lstStyle/>
          <a:p>
            <a:pPr algn="ctr" defTabSz="681990"/>
            <a:r>
              <a:rPr lang="en-US" altLang="zh-CN" sz="3300" dirty="0">
                <a:solidFill>
                  <a:schemeClr val="accent1"/>
                </a:solidFill>
                <a:latin typeface="Impact" panose="020B0806030902050204" pitchFamily="34" charset="0"/>
                <a:ea typeface="微软雅黑 Light" panose="020B0502040204020203" pitchFamily="34" charset="-122"/>
                <a:sym typeface="微软雅黑" panose="020B0503020204020204" pitchFamily="34" charset="-122"/>
              </a:rPr>
              <a:t>01</a:t>
            </a:r>
            <a:endParaRPr lang="zh-CN" altLang="en-US" sz="3300" dirty="0">
              <a:solidFill>
                <a:schemeClr val="accent1"/>
              </a:solidFill>
              <a:latin typeface="Impact" panose="020B0806030902050204" pitchFamily="34" charset="0"/>
              <a:ea typeface="微软雅黑 Light" panose="020B0502040204020203" pitchFamily="34" charset="-122"/>
              <a:sym typeface="微软雅黑" panose="020B0503020204020204" pitchFamily="34" charset="-122"/>
            </a:endParaRPr>
          </a:p>
        </p:txBody>
      </p:sp>
      <p:sp>
        <p:nvSpPr>
          <p:cNvPr id="7" name="任意多边形 12"/>
          <p:cNvSpPr>
            <a:spLocks noChangeArrowheads="1"/>
          </p:cNvSpPr>
          <p:nvPr/>
        </p:nvSpPr>
        <p:spPr bwMode="auto">
          <a:xfrm rot="2083007">
            <a:off x="4972054" y="2058384"/>
            <a:ext cx="1171575" cy="1170384"/>
          </a:xfrm>
          <a:custGeom>
            <a:avLst/>
            <a:gdLst>
              <a:gd name="T0" fmla="*/ 0 w 3340100"/>
              <a:gd name="T1" fmla="*/ 0 h 3340100"/>
              <a:gd name="T2" fmla="*/ 3340100 w 3340100"/>
              <a:gd name="T3" fmla="*/ 3340100 h 3340100"/>
            </a:gdLst>
            <a:ahLst/>
            <a:cxnLst/>
            <a:rect l="T0" t="T1" r="T2" b="T3"/>
            <a:pathLst>
              <a:path w="3340100" h="3340100">
                <a:moveTo>
                  <a:pt x="1670050" y="498475"/>
                </a:moveTo>
                <a:cubicBezTo>
                  <a:pt x="1023007" y="498475"/>
                  <a:pt x="498475" y="1023007"/>
                  <a:pt x="498475" y="1670050"/>
                </a:cubicBezTo>
                <a:cubicBezTo>
                  <a:pt x="498475" y="2317093"/>
                  <a:pt x="1023007" y="2841625"/>
                  <a:pt x="1670050" y="2841625"/>
                </a:cubicBezTo>
                <a:cubicBezTo>
                  <a:pt x="2317093" y="2841625"/>
                  <a:pt x="2841625" y="2317093"/>
                  <a:pt x="2841625" y="1670050"/>
                </a:cubicBezTo>
                <a:cubicBezTo>
                  <a:pt x="2841625" y="1023007"/>
                  <a:pt x="2317093" y="498475"/>
                  <a:pt x="1670050" y="498475"/>
                </a:cubicBezTo>
                <a:close/>
                <a:moveTo>
                  <a:pt x="1670050" y="0"/>
                </a:moveTo>
                <a:lnTo>
                  <a:pt x="1753194" y="4199"/>
                </a:lnTo>
                <a:lnTo>
                  <a:pt x="1859784" y="196816"/>
                </a:lnTo>
                <a:lnTo>
                  <a:pt x="1975233" y="214435"/>
                </a:lnTo>
                <a:lnTo>
                  <a:pt x="2059006" y="235975"/>
                </a:lnTo>
                <a:lnTo>
                  <a:pt x="2231291" y="98733"/>
                </a:lnTo>
                <a:lnTo>
                  <a:pt x="2320109" y="131241"/>
                </a:lnTo>
                <a:lnTo>
                  <a:pt x="2384278" y="162153"/>
                </a:lnTo>
                <a:lnTo>
                  <a:pt x="2408748" y="378280"/>
                </a:lnTo>
                <a:lnTo>
                  <a:pt x="2508255" y="438732"/>
                </a:lnTo>
                <a:lnTo>
                  <a:pt x="2581052" y="493168"/>
                </a:lnTo>
                <a:lnTo>
                  <a:pt x="2789449" y="433248"/>
                </a:lnTo>
                <a:lnTo>
                  <a:pt x="2850954" y="489147"/>
                </a:lnTo>
                <a:lnTo>
                  <a:pt x="2906853" y="550651"/>
                </a:lnTo>
                <a:lnTo>
                  <a:pt x="2847600" y="756729"/>
                </a:lnTo>
                <a:lnTo>
                  <a:pt x="2910892" y="841369"/>
                </a:lnTo>
                <a:lnTo>
                  <a:pt x="2965835" y="931807"/>
                </a:lnTo>
                <a:lnTo>
                  <a:pt x="3177947" y="955822"/>
                </a:lnTo>
                <a:lnTo>
                  <a:pt x="3208859" y="1019991"/>
                </a:lnTo>
                <a:lnTo>
                  <a:pt x="3241367" y="1108809"/>
                </a:lnTo>
                <a:lnTo>
                  <a:pt x="3109474" y="1274380"/>
                </a:lnTo>
                <a:lnTo>
                  <a:pt x="3135189" y="1374392"/>
                </a:lnTo>
                <a:lnTo>
                  <a:pt x="3152100" y="1485194"/>
                </a:lnTo>
                <a:lnTo>
                  <a:pt x="3335902" y="1586906"/>
                </a:lnTo>
                <a:lnTo>
                  <a:pt x="3340100" y="1670050"/>
                </a:lnTo>
                <a:lnTo>
                  <a:pt x="3335902" y="1753194"/>
                </a:lnTo>
                <a:lnTo>
                  <a:pt x="3153687" y="1854028"/>
                </a:lnTo>
                <a:lnTo>
                  <a:pt x="3135189" y="1975233"/>
                </a:lnTo>
                <a:lnTo>
                  <a:pt x="3111325" y="2068045"/>
                </a:lnTo>
                <a:lnTo>
                  <a:pt x="3241367" y="2231291"/>
                </a:lnTo>
                <a:lnTo>
                  <a:pt x="3208859" y="2320109"/>
                </a:lnTo>
                <a:lnTo>
                  <a:pt x="3177947" y="2384278"/>
                </a:lnTo>
                <a:lnTo>
                  <a:pt x="2972048" y="2407590"/>
                </a:lnTo>
                <a:lnTo>
                  <a:pt x="2910892" y="2508255"/>
                </a:lnTo>
                <a:lnTo>
                  <a:pt x="2849578" y="2590250"/>
                </a:lnTo>
                <a:lnTo>
                  <a:pt x="2906853" y="2789449"/>
                </a:lnTo>
                <a:lnTo>
                  <a:pt x="2850954" y="2850954"/>
                </a:lnTo>
                <a:lnTo>
                  <a:pt x="2789449" y="2906853"/>
                </a:lnTo>
                <a:lnTo>
                  <a:pt x="2590250" y="2849578"/>
                </a:lnTo>
                <a:lnTo>
                  <a:pt x="2508255" y="2910892"/>
                </a:lnTo>
                <a:lnTo>
                  <a:pt x="2407590" y="2972048"/>
                </a:lnTo>
                <a:lnTo>
                  <a:pt x="2384278" y="3177947"/>
                </a:lnTo>
                <a:lnTo>
                  <a:pt x="2320109" y="3208859"/>
                </a:lnTo>
                <a:lnTo>
                  <a:pt x="2231291" y="3241367"/>
                </a:lnTo>
                <a:lnTo>
                  <a:pt x="2068045" y="3111325"/>
                </a:lnTo>
                <a:lnTo>
                  <a:pt x="1975233" y="3135189"/>
                </a:lnTo>
                <a:lnTo>
                  <a:pt x="1854028" y="3153687"/>
                </a:lnTo>
                <a:lnTo>
                  <a:pt x="1753194" y="3335902"/>
                </a:lnTo>
                <a:lnTo>
                  <a:pt x="1670050" y="3340100"/>
                </a:lnTo>
                <a:lnTo>
                  <a:pt x="1586906" y="3335902"/>
                </a:lnTo>
                <a:lnTo>
                  <a:pt x="1485194" y="3152100"/>
                </a:lnTo>
                <a:lnTo>
                  <a:pt x="1374392" y="3135189"/>
                </a:lnTo>
                <a:lnTo>
                  <a:pt x="1274380" y="3109474"/>
                </a:lnTo>
                <a:lnTo>
                  <a:pt x="1108809" y="3241367"/>
                </a:lnTo>
                <a:lnTo>
                  <a:pt x="1019991" y="3208859"/>
                </a:lnTo>
                <a:lnTo>
                  <a:pt x="955822" y="3177947"/>
                </a:lnTo>
                <a:lnTo>
                  <a:pt x="931807" y="2965835"/>
                </a:lnTo>
                <a:lnTo>
                  <a:pt x="841369" y="2910892"/>
                </a:lnTo>
                <a:lnTo>
                  <a:pt x="756729" y="2847600"/>
                </a:lnTo>
                <a:lnTo>
                  <a:pt x="550651" y="2906853"/>
                </a:lnTo>
                <a:lnTo>
                  <a:pt x="489147" y="2850954"/>
                </a:lnTo>
                <a:lnTo>
                  <a:pt x="433248" y="2789449"/>
                </a:lnTo>
                <a:lnTo>
                  <a:pt x="493168" y="2581052"/>
                </a:lnTo>
                <a:lnTo>
                  <a:pt x="438732" y="2508255"/>
                </a:lnTo>
                <a:lnTo>
                  <a:pt x="378280" y="2408748"/>
                </a:lnTo>
                <a:lnTo>
                  <a:pt x="162153" y="2384278"/>
                </a:lnTo>
                <a:lnTo>
                  <a:pt x="131241" y="2320109"/>
                </a:lnTo>
                <a:lnTo>
                  <a:pt x="98733" y="2231291"/>
                </a:lnTo>
                <a:lnTo>
                  <a:pt x="235976" y="2059006"/>
                </a:lnTo>
                <a:lnTo>
                  <a:pt x="214435" y="1975233"/>
                </a:lnTo>
                <a:lnTo>
                  <a:pt x="196816" y="1859784"/>
                </a:lnTo>
                <a:lnTo>
                  <a:pt x="4199" y="1753194"/>
                </a:lnTo>
                <a:lnTo>
                  <a:pt x="0" y="1670050"/>
                </a:lnTo>
                <a:lnTo>
                  <a:pt x="4199" y="1586906"/>
                </a:lnTo>
                <a:lnTo>
                  <a:pt x="198403" y="1479437"/>
                </a:lnTo>
                <a:lnTo>
                  <a:pt x="214435" y="1374392"/>
                </a:lnTo>
                <a:lnTo>
                  <a:pt x="237827" y="1283418"/>
                </a:lnTo>
                <a:lnTo>
                  <a:pt x="98733" y="1108809"/>
                </a:lnTo>
                <a:lnTo>
                  <a:pt x="131241" y="1019991"/>
                </a:lnTo>
                <a:lnTo>
                  <a:pt x="162153" y="955822"/>
                </a:lnTo>
                <a:lnTo>
                  <a:pt x="384493" y="930649"/>
                </a:lnTo>
                <a:lnTo>
                  <a:pt x="438732" y="841369"/>
                </a:lnTo>
                <a:lnTo>
                  <a:pt x="495146" y="765928"/>
                </a:lnTo>
                <a:lnTo>
                  <a:pt x="433248" y="550651"/>
                </a:lnTo>
                <a:lnTo>
                  <a:pt x="489147" y="489147"/>
                </a:lnTo>
                <a:lnTo>
                  <a:pt x="550651" y="433248"/>
                </a:lnTo>
                <a:lnTo>
                  <a:pt x="765928" y="495146"/>
                </a:lnTo>
                <a:lnTo>
                  <a:pt x="841369" y="438732"/>
                </a:lnTo>
                <a:lnTo>
                  <a:pt x="930649" y="384493"/>
                </a:lnTo>
                <a:lnTo>
                  <a:pt x="955822" y="162153"/>
                </a:lnTo>
                <a:lnTo>
                  <a:pt x="1019991" y="131241"/>
                </a:lnTo>
                <a:lnTo>
                  <a:pt x="1108809" y="98733"/>
                </a:lnTo>
                <a:lnTo>
                  <a:pt x="1283418" y="237827"/>
                </a:lnTo>
                <a:lnTo>
                  <a:pt x="1374392" y="214435"/>
                </a:lnTo>
                <a:lnTo>
                  <a:pt x="1479437" y="198403"/>
                </a:lnTo>
                <a:lnTo>
                  <a:pt x="1586906" y="4199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lIns="68308" tIns="34284" rIns="68308" bIns="34284" anchor="ctr"/>
          <a:lstStyle/>
          <a:p>
            <a:pPr algn="ctr" defTabSz="681990"/>
            <a:endParaRPr lang="zh-CN" altLang="zh-CN" sz="1400">
              <a:solidFill>
                <a:schemeClr val="bg1"/>
              </a:solidFill>
              <a:latin typeface="Impact" panose="020B0806030902050204" pitchFamily="34" charset="0"/>
              <a:sym typeface="宋体" panose="02010600030101010101" pitchFamily="2" charset="-122"/>
            </a:endParaRPr>
          </a:p>
        </p:txBody>
      </p:sp>
      <p:sp>
        <p:nvSpPr>
          <p:cNvPr id="11" name="文本框 20"/>
          <p:cNvSpPr>
            <a:spLocks noChangeArrowheads="1"/>
          </p:cNvSpPr>
          <p:nvPr/>
        </p:nvSpPr>
        <p:spPr bwMode="auto">
          <a:xfrm>
            <a:off x="5303609" y="2401285"/>
            <a:ext cx="497024" cy="4847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308" tIns="34284" rIns="68308" bIns="34284">
            <a:spAutoFit/>
          </a:bodyPr>
          <a:lstStyle/>
          <a:p>
            <a:pPr algn="ctr" defTabSz="681990"/>
            <a:r>
              <a:rPr lang="en-US" altLang="zh-CN" sz="2700" dirty="0">
                <a:solidFill>
                  <a:schemeClr val="accent2"/>
                </a:solidFill>
                <a:latin typeface="Impact" panose="020B0806030902050204" pitchFamily="34" charset="0"/>
                <a:ea typeface="微软雅黑 Light" panose="020B0502040204020203" pitchFamily="34" charset="-122"/>
                <a:sym typeface="微软雅黑" panose="020B0503020204020204" pitchFamily="34" charset="-122"/>
              </a:rPr>
              <a:t>02</a:t>
            </a:r>
            <a:endParaRPr lang="zh-CN" altLang="en-US" sz="2700" dirty="0">
              <a:solidFill>
                <a:schemeClr val="accent2"/>
              </a:solidFill>
              <a:latin typeface="Impact" panose="020B0806030902050204" pitchFamily="34" charset="0"/>
              <a:ea typeface="微软雅黑 Light" panose="020B0502040204020203" pitchFamily="34" charset="-122"/>
              <a:sym typeface="微软雅黑" panose="020B0503020204020204" pitchFamily="34" charset="-122"/>
            </a:endParaRPr>
          </a:p>
        </p:txBody>
      </p:sp>
      <p:sp>
        <p:nvSpPr>
          <p:cNvPr id="8" name="任意多边形 15"/>
          <p:cNvSpPr>
            <a:spLocks noChangeArrowheads="1"/>
          </p:cNvSpPr>
          <p:nvPr/>
        </p:nvSpPr>
        <p:spPr bwMode="auto">
          <a:xfrm rot="2535249">
            <a:off x="3802857" y="2839435"/>
            <a:ext cx="1607344" cy="1607344"/>
          </a:xfrm>
          <a:custGeom>
            <a:avLst/>
            <a:gdLst>
              <a:gd name="T0" fmla="*/ 0 w 3340100"/>
              <a:gd name="T1" fmla="*/ 0 h 3340100"/>
              <a:gd name="T2" fmla="*/ 3340100 w 3340100"/>
              <a:gd name="T3" fmla="*/ 3340100 h 3340100"/>
            </a:gdLst>
            <a:ahLst/>
            <a:cxnLst/>
            <a:rect l="T0" t="T1" r="T2" b="T3"/>
            <a:pathLst>
              <a:path w="3340100" h="3340100">
                <a:moveTo>
                  <a:pt x="1670050" y="498475"/>
                </a:moveTo>
                <a:cubicBezTo>
                  <a:pt x="1023007" y="498475"/>
                  <a:pt x="498475" y="1023007"/>
                  <a:pt x="498475" y="1670050"/>
                </a:cubicBezTo>
                <a:cubicBezTo>
                  <a:pt x="498475" y="2317093"/>
                  <a:pt x="1023007" y="2841625"/>
                  <a:pt x="1670050" y="2841625"/>
                </a:cubicBezTo>
                <a:cubicBezTo>
                  <a:pt x="2317093" y="2841625"/>
                  <a:pt x="2841625" y="2317093"/>
                  <a:pt x="2841625" y="1670050"/>
                </a:cubicBezTo>
                <a:cubicBezTo>
                  <a:pt x="2841625" y="1023007"/>
                  <a:pt x="2317093" y="498475"/>
                  <a:pt x="1670050" y="498475"/>
                </a:cubicBezTo>
                <a:close/>
                <a:moveTo>
                  <a:pt x="1670050" y="0"/>
                </a:moveTo>
                <a:lnTo>
                  <a:pt x="1753194" y="4199"/>
                </a:lnTo>
                <a:lnTo>
                  <a:pt x="1859784" y="196816"/>
                </a:lnTo>
                <a:lnTo>
                  <a:pt x="1975233" y="214435"/>
                </a:lnTo>
                <a:lnTo>
                  <a:pt x="2059006" y="235975"/>
                </a:lnTo>
                <a:lnTo>
                  <a:pt x="2231291" y="98733"/>
                </a:lnTo>
                <a:lnTo>
                  <a:pt x="2320109" y="131241"/>
                </a:lnTo>
                <a:lnTo>
                  <a:pt x="2384278" y="162153"/>
                </a:lnTo>
                <a:lnTo>
                  <a:pt x="2408748" y="378280"/>
                </a:lnTo>
                <a:lnTo>
                  <a:pt x="2508255" y="438732"/>
                </a:lnTo>
                <a:lnTo>
                  <a:pt x="2581052" y="493168"/>
                </a:lnTo>
                <a:lnTo>
                  <a:pt x="2789449" y="433248"/>
                </a:lnTo>
                <a:lnTo>
                  <a:pt x="2850954" y="489147"/>
                </a:lnTo>
                <a:lnTo>
                  <a:pt x="2906853" y="550651"/>
                </a:lnTo>
                <a:lnTo>
                  <a:pt x="2847600" y="756729"/>
                </a:lnTo>
                <a:lnTo>
                  <a:pt x="2910892" y="841369"/>
                </a:lnTo>
                <a:lnTo>
                  <a:pt x="2965835" y="931807"/>
                </a:lnTo>
                <a:lnTo>
                  <a:pt x="3177947" y="955822"/>
                </a:lnTo>
                <a:lnTo>
                  <a:pt x="3208859" y="1019991"/>
                </a:lnTo>
                <a:lnTo>
                  <a:pt x="3241367" y="1108809"/>
                </a:lnTo>
                <a:lnTo>
                  <a:pt x="3109474" y="1274380"/>
                </a:lnTo>
                <a:lnTo>
                  <a:pt x="3135189" y="1374392"/>
                </a:lnTo>
                <a:lnTo>
                  <a:pt x="3152100" y="1485194"/>
                </a:lnTo>
                <a:lnTo>
                  <a:pt x="3335902" y="1586906"/>
                </a:lnTo>
                <a:lnTo>
                  <a:pt x="3340100" y="1670050"/>
                </a:lnTo>
                <a:lnTo>
                  <a:pt x="3335902" y="1753194"/>
                </a:lnTo>
                <a:lnTo>
                  <a:pt x="3153687" y="1854028"/>
                </a:lnTo>
                <a:lnTo>
                  <a:pt x="3135189" y="1975233"/>
                </a:lnTo>
                <a:lnTo>
                  <a:pt x="3111325" y="2068045"/>
                </a:lnTo>
                <a:lnTo>
                  <a:pt x="3241367" y="2231291"/>
                </a:lnTo>
                <a:lnTo>
                  <a:pt x="3208859" y="2320109"/>
                </a:lnTo>
                <a:lnTo>
                  <a:pt x="3177947" y="2384278"/>
                </a:lnTo>
                <a:lnTo>
                  <a:pt x="2972048" y="2407590"/>
                </a:lnTo>
                <a:lnTo>
                  <a:pt x="2910892" y="2508255"/>
                </a:lnTo>
                <a:lnTo>
                  <a:pt x="2849578" y="2590250"/>
                </a:lnTo>
                <a:lnTo>
                  <a:pt x="2906853" y="2789449"/>
                </a:lnTo>
                <a:lnTo>
                  <a:pt x="2850954" y="2850954"/>
                </a:lnTo>
                <a:lnTo>
                  <a:pt x="2789449" y="2906853"/>
                </a:lnTo>
                <a:lnTo>
                  <a:pt x="2590250" y="2849578"/>
                </a:lnTo>
                <a:lnTo>
                  <a:pt x="2508255" y="2910892"/>
                </a:lnTo>
                <a:lnTo>
                  <a:pt x="2407590" y="2972048"/>
                </a:lnTo>
                <a:lnTo>
                  <a:pt x="2384278" y="3177947"/>
                </a:lnTo>
                <a:lnTo>
                  <a:pt x="2320109" y="3208859"/>
                </a:lnTo>
                <a:lnTo>
                  <a:pt x="2231291" y="3241367"/>
                </a:lnTo>
                <a:lnTo>
                  <a:pt x="2068045" y="3111325"/>
                </a:lnTo>
                <a:lnTo>
                  <a:pt x="1975233" y="3135189"/>
                </a:lnTo>
                <a:lnTo>
                  <a:pt x="1854028" y="3153687"/>
                </a:lnTo>
                <a:lnTo>
                  <a:pt x="1753194" y="3335902"/>
                </a:lnTo>
                <a:lnTo>
                  <a:pt x="1670050" y="3340100"/>
                </a:lnTo>
                <a:lnTo>
                  <a:pt x="1586906" y="3335902"/>
                </a:lnTo>
                <a:lnTo>
                  <a:pt x="1485194" y="3152100"/>
                </a:lnTo>
                <a:lnTo>
                  <a:pt x="1374392" y="3135189"/>
                </a:lnTo>
                <a:lnTo>
                  <a:pt x="1274380" y="3109474"/>
                </a:lnTo>
                <a:lnTo>
                  <a:pt x="1108809" y="3241367"/>
                </a:lnTo>
                <a:lnTo>
                  <a:pt x="1019991" y="3208859"/>
                </a:lnTo>
                <a:lnTo>
                  <a:pt x="955822" y="3177947"/>
                </a:lnTo>
                <a:lnTo>
                  <a:pt x="931807" y="2965835"/>
                </a:lnTo>
                <a:lnTo>
                  <a:pt x="841369" y="2910892"/>
                </a:lnTo>
                <a:lnTo>
                  <a:pt x="756729" y="2847600"/>
                </a:lnTo>
                <a:lnTo>
                  <a:pt x="550651" y="2906853"/>
                </a:lnTo>
                <a:lnTo>
                  <a:pt x="489147" y="2850954"/>
                </a:lnTo>
                <a:lnTo>
                  <a:pt x="433248" y="2789449"/>
                </a:lnTo>
                <a:lnTo>
                  <a:pt x="493168" y="2581052"/>
                </a:lnTo>
                <a:lnTo>
                  <a:pt x="438732" y="2508255"/>
                </a:lnTo>
                <a:lnTo>
                  <a:pt x="378280" y="2408748"/>
                </a:lnTo>
                <a:lnTo>
                  <a:pt x="162153" y="2384278"/>
                </a:lnTo>
                <a:lnTo>
                  <a:pt x="131241" y="2320109"/>
                </a:lnTo>
                <a:lnTo>
                  <a:pt x="98733" y="2231291"/>
                </a:lnTo>
                <a:lnTo>
                  <a:pt x="235976" y="2059006"/>
                </a:lnTo>
                <a:lnTo>
                  <a:pt x="214435" y="1975233"/>
                </a:lnTo>
                <a:lnTo>
                  <a:pt x="196816" y="1859784"/>
                </a:lnTo>
                <a:lnTo>
                  <a:pt x="4199" y="1753194"/>
                </a:lnTo>
                <a:lnTo>
                  <a:pt x="0" y="1670050"/>
                </a:lnTo>
                <a:lnTo>
                  <a:pt x="4199" y="1586906"/>
                </a:lnTo>
                <a:lnTo>
                  <a:pt x="198403" y="1479437"/>
                </a:lnTo>
                <a:lnTo>
                  <a:pt x="214435" y="1374392"/>
                </a:lnTo>
                <a:lnTo>
                  <a:pt x="237827" y="1283418"/>
                </a:lnTo>
                <a:lnTo>
                  <a:pt x="98733" y="1108809"/>
                </a:lnTo>
                <a:lnTo>
                  <a:pt x="131241" y="1019991"/>
                </a:lnTo>
                <a:lnTo>
                  <a:pt x="162153" y="955822"/>
                </a:lnTo>
                <a:lnTo>
                  <a:pt x="384493" y="930649"/>
                </a:lnTo>
                <a:lnTo>
                  <a:pt x="438732" y="841369"/>
                </a:lnTo>
                <a:lnTo>
                  <a:pt x="495146" y="765928"/>
                </a:lnTo>
                <a:lnTo>
                  <a:pt x="433248" y="550651"/>
                </a:lnTo>
                <a:lnTo>
                  <a:pt x="489147" y="489147"/>
                </a:lnTo>
                <a:lnTo>
                  <a:pt x="550651" y="433248"/>
                </a:lnTo>
                <a:lnTo>
                  <a:pt x="765928" y="495146"/>
                </a:lnTo>
                <a:lnTo>
                  <a:pt x="841369" y="438732"/>
                </a:lnTo>
                <a:lnTo>
                  <a:pt x="930649" y="384493"/>
                </a:lnTo>
                <a:lnTo>
                  <a:pt x="955822" y="162153"/>
                </a:lnTo>
                <a:lnTo>
                  <a:pt x="1019991" y="131241"/>
                </a:lnTo>
                <a:lnTo>
                  <a:pt x="1108809" y="98733"/>
                </a:lnTo>
                <a:lnTo>
                  <a:pt x="1283418" y="237827"/>
                </a:lnTo>
                <a:lnTo>
                  <a:pt x="1374392" y="214435"/>
                </a:lnTo>
                <a:lnTo>
                  <a:pt x="1479437" y="198403"/>
                </a:lnTo>
                <a:lnTo>
                  <a:pt x="1586906" y="419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lIns="68308" tIns="34284" rIns="68308" bIns="34284" anchor="ctr"/>
          <a:lstStyle/>
          <a:p>
            <a:pPr algn="ctr" defTabSz="681990"/>
            <a:endParaRPr lang="zh-CN" altLang="zh-CN" sz="1400">
              <a:solidFill>
                <a:schemeClr val="bg1"/>
              </a:solidFill>
              <a:latin typeface="Impact" panose="020B0806030902050204" pitchFamily="34" charset="0"/>
              <a:sym typeface="宋体" panose="02010600030101010101" pitchFamily="2" charset="-122"/>
            </a:endParaRPr>
          </a:p>
        </p:txBody>
      </p:sp>
      <p:sp>
        <p:nvSpPr>
          <p:cNvPr id="12" name="文本框 21"/>
          <p:cNvSpPr>
            <a:spLocks noChangeArrowheads="1"/>
          </p:cNvSpPr>
          <p:nvPr/>
        </p:nvSpPr>
        <p:spPr bwMode="auto">
          <a:xfrm>
            <a:off x="4263629" y="3382581"/>
            <a:ext cx="656034" cy="5309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308" tIns="34284" rIns="68308" bIns="34284">
            <a:spAutoFit/>
          </a:bodyPr>
          <a:lstStyle/>
          <a:p>
            <a:pPr algn="ctr" defTabSz="681990"/>
            <a:r>
              <a:rPr lang="en-US" altLang="zh-CN" sz="3000" dirty="0">
                <a:solidFill>
                  <a:schemeClr val="accent3"/>
                </a:solidFill>
                <a:latin typeface="Impact" panose="020B0806030902050204" pitchFamily="34" charset="0"/>
                <a:ea typeface="微软雅黑 Light" panose="020B0502040204020203" pitchFamily="34" charset="-122"/>
                <a:sym typeface="微软雅黑" panose="020B0503020204020204" pitchFamily="34" charset="-122"/>
              </a:rPr>
              <a:t>03</a:t>
            </a:r>
            <a:endParaRPr lang="zh-CN" altLang="en-US" sz="3000" dirty="0">
              <a:solidFill>
                <a:schemeClr val="accent3"/>
              </a:solidFill>
              <a:latin typeface="Impact" panose="020B0806030902050204" pitchFamily="34" charset="0"/>
              <a:ea typeface="微软雅黑 Light" panose="020B0502040204020203" pitchFamily="34" charset="-122"/>
              <a:sym typeface="微软雅黑" panose="020B0503020204020204" pitchFamily="34" charset="-122"/>
            </a:endParaRPr>
          </a:p>
        </p:txBody>
      </p:sp>
      <p:sp>
        <p:nvSpPr>
          <p:cNvPr id="25" name="Rectangle 164"/>
          <p:cNvSpPr/>
          <p:nvPr/>
        </p:nvSpPr>
        <p:spPr>
          <a:xfrm>
            <a:off x="6274748" y="2127288"/>
            <a:ext cx="2619118" cy="7328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975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点击添加标题</a:t>
            </a:r>
            <a:endParaRPr lang="en-US" sz="975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+mn-ea"/>
                <a:sym typeface="Gill Sans" charset="0"/>
              </a:rPr>
              <a:t>此处添加详细文本描述，建议与标题相关并符合整体语言风格，语言描述尽量简洁生动</a:t>
            </a:r>
            <a:endParaRPr lang="en-US" sz="105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6" name="Rectangle 164"/>
          <p:cNvSpPr/>
          <p:nvPr/>
        </p:nvSpPr>
        <p:spPr>
          <a:xfrm>
            <a:off x="955087" y="1372024"/>
            <a:ext cx="2619118" cy="7328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975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点击添加标题</a:t>
            </a:r>
            <a:endParaRPr lang="en-US" sz="975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+mn-ea"/>
                <a:sym typeface="Gill Sans" charset="0"/>
              </a:rPr>
              <a:t>此处添加详细文本描述，建议与标题相关并符合整体语言风格，语言描述尽量简洁生动</a:t>
            </a:r>
            <a:endParaRPr lang="en-US" sz="105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27" name="Rectangle 164"/>
          <p:cNvSpPr/>
          <p:nvPr/>
        </p:nvSpPr>
        <p:spPr>
          <a:xfrm>
            <a:off x="912258" y="3382582"/>
            <a:ext cx="2619118" cy="7328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975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点击添加标题</a:t>
            </a:r>
            <a:endParaRPr lang="en-US" sz="975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 algn="r">
              <a:lnSpc>
                <a:spcPct val="150000"/>
              </a:lnSpc>
            </a:pPr>
            <a:r>
              <a:rPr lang="zh-CN" altLang="en-US" sz="900" dirty="0">
                <a:solidFill>
                  <a:schemeClr val="bg1"/>
                </a:solidFill>
                <a:latin typeface="+mn-ea"/>
                <a:sym typeface="Gill Sans" charset="0"/>
              </a:rPr>
              <a:t>此处添加详细文本描述，建议与标题相关并符合整体语言风格，语言描述尽量简洁生动</a:t>
            </a:r>
            <a:endParaRPr lang="en-US" sz="105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15" name="关于我们"/>
          <p:cNvSpPr/>
          <p:nvPr/>
        </p:nvSpPr>
        <p:spPr>
          <a:xfrm>
            <a:off x="476837" y="259132"/>
            <a:ext cx="2183236" cy="40011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+mn-ea"/>
              </a:rPr>
              <a:t>1.4 </a:t>
            </a: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年度工作概述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1"/>
          <p:cNvSpPr txBox="1">
            <a:spLocks noChangeArrowheads="1"/>
          </p:cNvSpPr>
          <p:nvPr/>
        </p:nvSpPr>
        <p:spPr bwMode="auto">
          <a:xfrm>
            <a:off x="1960305" y="2061289"/>
            <a:ext cx="5223390" cy="923330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>
            <a:lvl1pPr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defRPr sz="1300">
                <a:solidFill>
                  <a:schemeClr val="tx1"/>
                </a:solidFill>
                <a:latin typeface="Lao UI" panose="020B0502040204020203" pitchFamily="34" charset="0"/>
                <a:ea typeface="华康少女文字W5(P)" panose="040F0500000000000000" pitchFamily="82" charset="-122"/>
              </a:defRPr>
            </a:lvl9pPr>
          </a:lstStyle>
          <a:p>
            <a:pPr algn="ctr" eaLnBrk="1" hangingPunct="1"/>
            <a:r>
              <a:rPr lang="zh-CN" altLang="en-US" sz="5400" dirty="0">
                <a:ln>
                  <a:solidFill>
                    <a:schemeClr val="bg1"/>
                  </a:solidFill>
                </a:ln>
                <a:pattFill prst="wdUpDiag">
                  <a:fgClr>
                    <a:schemeClr val="accent2">
                      <a:lumMod val="60000"/>
                      <a:lumOff val="40000"/>
                    </a:schemeClr>
                  </a:fgClr>
                  <a:bgClr>
                    <a:schemeClr val="accent2"/>
                  </a:bgClr>
                </a:patt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海报体W12(P)" panose="040B0C00000000000000" charset="-122"/>
                <a:ea typeface="华康海报体W12(P)" panose="040B0C00000000000000" charset="-122"/>
              </a:rPr>
              <a:t>工作完成情况</a:t>
            </a:r>
          </a:p>
        </p:txBody>
      </p:sp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1847692" y="3049832"/>
            <a:ext cx="5448615" cy="752514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chemeClr val="accent2"/>
                </a:solidFill>
                <a:latin typeface="+mn-ea"/>
                <a:ea typeface="+mn-ea"/>
              </a:rPr>
              <a:t>您的内容打在这里，或者通过复制您的文本后，在此框中选择粘贴，并选择只保留文字。您的内容打在这里，或者通过复制您的文本后，在此框中选择粘贴并选择</a:t>
            </a:r>
            <a:endParaRPr lang="en-US" altLang="zh-CN" sz="1100" dirty="0">
              <a:solidFill>
                <a:schemeClr val="accent2"/>
              </a:solidFill>
              <a:latin typeface="+mn-ea"/>
              <a:ea typeface="+mn-ea"/>
            </a:endParaRPr>
          </a:p>
          <a:p>
            <a:pPr algn="ctr" eaLnBrk="1" fontAlgn="auto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1100" dirty="0">
                <a:solidFill>
                  <a:schemeClr val="accent2"/>
                </a:solidFill>
                <a:latin typeface="+mn-ea"/>
                <a:ea typeface="+mn-ea"/>
              </a:rPr>
              <a:t>只保留文字。您的内容打在这里，或者通过复制</a:t>
            </a:r>
            <a:endParaRPr lang="en-US" altLang="zh-CN" sz="1100" dirty="0">
              <a:solidFill>
                <a:schemeClr val="accent2"/>
              </a:solidFill>
              <a:latin typeface="+mn-ea"/>
              <a:ea typeface="+mn-ea"/>
            </a:endParaRPr>
          </a:p>
        </p:txBody>
      </p:sp>
      <p:sp>
        <p:nvSpPr>
          <p:cNvPr id="6" name="文本框 16"/>
          <p:cNvSpPr txBox="1"/>
          <p:nvPr/>
        </p:nvSpPr>
        <p:spPr bwMode="auto">
          <a:xfrm>
            <a:off x="3611245" y="733835"/>
            <a:ext cx="1921510" cy="143256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8800" dirty="0">
                <a:ln>
                  <a:solidFill>
                    <a:schemeClr val="bg1"/>
                  </a:solidFill>
                </a:ln>
                <a:pattFill prst="wdUpDiag">
                  <a:fgClr>
                    <a:schemeClr val="accent2">
                      <a:lumMod val="60000"/>
                      <a:lumOff val="40000"/>
                    </a:schemeClr>
                  </a:fgClr>
                  <a:bgClr>
                    <a:schemeClr val="accent2"/>
                  </a:bgClr>
                </a:patt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华康海报体W12(P)" panose="040B0C00000000000000" charset="-122"/>
                <a:ea typeface="华康海报体W12(P)" panose="040B0C00000000000000" charset="-122"/>
                <a:cs typeface="Mongolian Baiti" panose="03000500000000000000" pitchFamily="66" charset="0"/>
              </a:rPr>
              <a:t>02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50" advClick="0" advTm="2000">
        <p14:flip dir="r"/>
      </p:transition>
    </mc:Choice>
    <mc:Fallback xmlns="">
      <p:transition spd="slow" advClick="0" advTm="2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/>
          <p:cNvGrpSpPr/>
          <p:nvPr/>
        </p:nvGrpSpPr>
        <p:grpSpPr>
          <a:xfrm>
            <a:off x="3756887" y="1327033"/>
            <a:ext cx="1655753" cy="521681"/>
            <a:chOff x="5009183" y="1769377"/>
            <a:chExt cx="2207670" cy="695575"/>
          </a:xfrm>
        </p:grpSpPr>
        <p:sp>
          <p:nvSpPr>
            <p:cNvPr id="6" name="Rounded Rectangle 5"/>
            <p:cNvSpPr/>
            <p:nvPr/>
          </p:nvSpPr>
          <p:spPr>
            <a:xfrm>
              <a:off x="5009183" y="1769377"/>
              <a:ext cx="2207670" cy="695575"/>
            </a:xfrm>
            <a:prstGeom prst="roundRect">
              <a:avLst>
                <a:gd name="adj" fmla="val 726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4" tIns="34292" rIns="68584" bIns="34292" rtlCol="0" anchor="ctr"/>
            <a:lstStyle/>
            <a:p>
              <a:pPr algn="ctr"/>
              <a:endParaRPr lang="bg-BG" sz="900">
                <a:latin typeface="+mj-ea"/>
                <a:ea typeface="+mj-ea"/>
              </a:endParaRPr>
            </a:p>
          </p:txBody>
        </p:sp>
        <p:sp>
          <p:nvSpPr>
            <p:cNvPr id="12" name="Rectangle 11"/>
            <p:cNvSpPr/>
            <p:nvPr/>
          </p:nvSpPr>
          <p:spPr>
            <a:xfrm>
              <a:off x="5405126" y="1891461"/>
              <a:ext cx="1415784" cy="338560"/>
            </a:xfrm>
            <a:prstGeom prst="rect">
              <a:avLst/>
            </a:prstGeom>
            <a:noFill/>
          </p:spPr>
          <p:txBody>
            <a:bodyPr wrap="none" lIns="68584" tIns="34292" rIns="68584" bIns="34292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+mj-ea"/>
                  <a:ea typeface="+mj-ea"/>
                  <a:cs typeface="Open Sans Light"/>
                </a:rPr>
                <a:t>添加标题文字</a:t>
              </a:r>
              <a:endParaRPr lang="bg-BG" sz="1200" dirty="0">
                <a:solidFill>
                  <a:schemeClr val="bg1"/>
                </a:solidFill>
                <a:latin typeface="+mj-ea"/>
                <a:ea typeface="+mj-ea"/>
                <a:cs typeface="Open Sans Ligh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3756887" y="2089097"/>
            <a:ext cx="1655753" cy="521681"/>
            <a:chOff x="5009183" y="2785462"/>
            <a:chExt cx="2207670" cy="695575"/>
          </a:xfrm>
        </p:grpSpPr>
        <p:sp>
          <p:nvSpPr>
            <p:cNvPr id="13" name="Rounded Rectangle 12"/>
            <p:cNvSpPr/>
            <p:nvPr/>
          </p:nvSpPr>
          <p:spPr>
            <a:xfrm>
              <a:off x="5009183" y="2785462"/>
              <a:ext cx="2207670" cy="695575"/>
            </a:xfrm>
            <a:prstGeom prst="roundRect">
              <a:avLst>
                <a:gd name="adj" fmla="val 726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4" tIns="34292" rIns="68584" bIns="34292" rtlCol="0" anchor="ctr"/>
            <a:lstStyle/>
            <a:p>
              <a:pPr algn="ctr"/>
              <a:endParaRPr lang="bg-BG" sz="900">
                <a:latin typeface="+mj-ea"/>
                <a:ea typeface="+mj-ea"/>
              </a:endParaRPr>
            </a:p>
          </p:txBody>
        </p:sp>
        <p:sp>
          <p:nvSpPr>
            <p:cNvPr id="14" name="Rectangle 13"/>
            <p:cNvSpPr/>
            <p:nvPr/>
          </p:nvSpPr>
          <p:spPr>
            <a:xfrm>
              <a:off x="5405127" y="2942382"/>
              <a:ext cx="1415784" cy="338560"/>
            </a:xfrm>
            <a:prstGeom prst="rect">
              <a:avLst/>
            </a:prstGeom>
            <a:noFill/>
          </p:spPr>
          <p:txBody>
            <a:bodyPr wrap="none" lIns="68584" tIns="34292" rIns="68584" bIns="34292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+mj-ea"/>
                  <a:cs typeface="Open Sans Light"/>
                </a:rPr>
                <a:t>添加标题文字</a:t>
              </a:r>
              <a:endParaRPr lang="bg-BG" altLang="zh-CN" sz="1200" dirty="0">
                <a:solidFill>
                  <a:schemeClr val="bg1"/>
                </a:solidFill>
                <a:latin typeface="+mj-ea"/>
                <a:cs typeface="Open Sans Light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3756887" y="2851161"/>
            <a:ext cx="1655753" cy="521681"/>
            <a:chOff x="5009183" y="3801547"/>
            <a:chExt cx="2207670" cy="695575"/>
          </a:xfrm>
        </p:grpSpPr>
        <p:sp>
          <p:nvSpPr>
            <p:cNvPr id="15" name="Rounded Rectangle 14"/>
            <p:cNvSpPr/>
            <p:nvPr/>
          </p:nvSpPr>
          <p:spPr>
            <a:xfrm>
              <a:off x="5009183" y="3801547"/>
              <a:ext cx="2207670" cy="695575"/>
            </a:xfrm>
            <a:prstGeom prst="roundRect">
              <a:avLst>
                <a:gd name="adj" fmla="val 726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4" tIns="34292" rIns="68584" bIns="34292" rtlCol="0" anchor="ctr"/>
            <a:lstStyle/>
            <a:p>
              <a:pPr algn="ctr"/>
              <a:endParaRPr lang="bg-BG" sz="900">
                <a:latin typeface="+mj-ea"/>
                <a:ea typeface="+mj-ea"/>
              </a:endParaRPr>
            </a:p>
          </p:txBody>
        </p:sp>
        <p:sp>
          <p:nvSpPr>
            <p:cNvPr id="16" name="Rectangle 15"/>
            <p:cNvSpPr/>
            <p:nvPr/>
          </p:nvSpPr>
          <p:spPr>
            <a:xfrm>
              <a:off x="5405128" y="3949758"/>
              <a:ext cx="1415784" cy="338560"/>
            </a:xfrm>
            <a:prstGeom prst="rect">
              <a:avLst/>
            </a:prstGeom>
            <a:noFill/>
          </p:spPr>
          <p:txBody>
            <a:bodyPr wrap="none" lIns="68584" tIns="34292" rIns="68584" bIns="34292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+mj-ea"/>
                  <a:cs typeface="Open Sans Light"/>
                </a:rPr>
                <a:t>添加标题文字</a:t>
              </a:r>
              <a:endParaRPr lang="bg-BG" altLang="zh-CN" sz="1200" dirty="0">
                <a:solidFill>
                  <a:schemeClr val="bg1"/>
                </a:solidFill>
                <a:latin typeface="+mj-ea"/>
                <a:cs typeface="Open Sans Light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021782" y="2031280"/>
            <a:ext cx="2015698" cy="644826"/>
            <a:chOff x="1362376" y="2708373"/>
            <a:chExt cx="2687597" cy="859768"/>
          </a:xfrm>
        </p:grpSpPr>
        <p:sp>
          <p:nvSpPr>
            <p:cNvPr id="35" name="Rounded Rectangle 34"/>
            <p:cNvSpPr/>
            <p:nvPr/>
          </p:nvSpPr>
          <p:spPr>
            <a:xfrm>
              <a:off x="1362376" y="2708373"/>
              <a:ext cx="2687597" cy="859768"/>
            </a:xfrm>
            <a:prstGeom prst="roundRect">
              <a:avLst>
                <a:gd name="adj" fmla="val 7260"/>
              </a:avLst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4" tIns="34292" rIns="68584" bIns="34292" rtlCol="0" anchor="ctr"/>
            <a:lstStyle/>
            <a:p>
              <a:pPr algn="ctr"/>
              <a:endParaRPr lang="bg-BG" sz="525">
                <a:latin typeface="+mj-ea"/>
                <a:ea typeface="+mj-ea"/>
              </a:endParaRPr>
            </a:p>
          </p:txBody>
        </p:sp>
        <p:sp>
          <p:nvSpPr>
            <p:cNvPr id="36" name="Rectangle 35"/>
            <p:cNvSpPr/>
            <p:nvPr/>
          </p:nvSpPr>
          <p:spPr>
            <a:xfrm>
              <a:off x="1872787" y="2938682"/>
              <a:ext cx="1723561" cy="400115"/>
            </a:xfrm>
            <a:prstGeom prst="rect">
              <a:avLst/>
            </a:prstGeom>
            <a:solidFill>
              <a:schemeClr val="accent1"/>
            </a:solidFill>
          </p:spPr>
          <p:txBody>
            <a:bodyPr wrap="none" lIns="68584" tIns="34292" rIns="68584" bIns="34292">
              <a:spAutoFit/>
            </a:bodyPr>
            <a:lstStyle/>
            <a:p>
              <a:pPr algn="ctr"/>
              <a:r>
                <a:rPr lang="zh-CN" altLang="en-US" sz="1500" dirty="0">
                  <a:solidFill>
                    <a:schemeClr val="bg1"/>
                  </a:solidFill>
                  <a:latin typeface="+mj-ea"/>
                  <a:ea typeface="+mj-ea"/>
                  <a:cs typeface="Open Sans Light"/>
                </a:rPr>
                <a:t>添加标题文字</a:t>
              </a:r>
              <a:endParaRPr lang="bg-BG" sz="1500" dirty="0">
                <a:solidFill>
                  <a:schemeClr val="bg1"/>
                </a:solidFill>
                <a:latin typeface="+mj-ea"/>
                <a:ea typeface="+mj-ea"/>
                <a:cs typeface="Open Sans Light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6132532" y="1122589"/>
            <a:ext cx="1655753" cy="2440596"/>
            <a:chOff x="8176710" y="1496785"/>
            <a:chExt cx="2207670" cy="3254128"/>
          </a:xfrm>
        </p:grpSpPr>
        <p:sp>
          <p:nvSpPr>
            <p:cNvPr id="37" name="Rounded Rectangle 36"/>
            <p:cNvSpPr/>
            <p:nvPr/>
          </p:nvSpPr>
          <p:spPr>
            <a:xfrm>
              <a:off x="8176710" y="1496785"/>
              <a:ext cx="2207670" cy="492375"/>
            </a:xfrm>
            <a:prstGeom prst="roundRect">
              <a:avLst>
                <a:gd name="adj" fmla="val 726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4" tIns="34292" rIns="68584" bIns="34292" rtlCol="0" anchor="ctr"/>
            <a:lstStyle/>
            <a:p>
              <a:pPr algn="ctr"/>
              <a:endParaRPr lang="bg-BG" sz="525">
                <a:latin typeface="+mj-ea"/>
                <a:ea typeface="+mj-ea"/>
              </a:endParaRPr>
            </a:p>
          </p:txBody>
        </p:sp>
        <p:sp>
          <p:nvSpPr>
            <p:cNvPr id="38" name="Rectangle 37"/>
            <p:cNvSpPr/>
            <p:nvPr/>
          </p:nvSpPr>
          <p:spPr>
            <a:xfrm>
              <a:off x="8572655" y="1578232"/>
              <a:ext cx="1415784" cy="338560"/>
            </a:xfrm>
            <a:prstGeom prst="rect">
              <a:avLst/>
            </a:prstGeom>
            <a:solidFill>
              <a:schemeClr val="accent3"/>
            </a:solidFill>
          </p:spPr>
          <p:txBody>
            <a:bodyPr wrap="none" lIns="68584" tIns="34292" rIns="68584" bIns="34292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+mj-ea"/>
                  <a:cs typeface="Open Sans Light"/>
                </a:rPr>
                <a:t>添加标题文字</a:t>
              </a:r>
              <a:endParaRPr lang="bg-BG" altLang="zh-CN" sz="1200" dirty="0">
                <a:solidFill>
                  <a:schemeClr val="bg1"/>
                </a:solidFill>
                <a:latin typeface="+mj-ea"/>
                <a:cs typeface="Open Sans Light"/>
              </a:endParaRPr>
            </a:p>
          </p:txBody>
        </p:sp>
        <p:sp>
          <p:nvSpPr>
            <p:cNvPr id="42" name="Rounded Rectangle 41"/>
            <p:cNvSpPr/>
            <p:nvPr/>
          </p:nvSpPr>
          <p:spPr>
            <a:xfrm>
              <a:off x="8176710" y="2242318"/>
              <a:ext cx="2207670" cy="492376"/>
            </a:xfrm>
            <a:prstGeom prst="roundRect">
              <a:avLst>
                <a:gd name="adj" fmla="val 726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4" tIns="34292" rIns="68584" bIns="34292" rtlCol="0" anchor="ctr"/>
            <a:lstStyle/>
            <a:p>
              <a:pPr algn="ctr"/>
              <a:endParaRPr lang="bg-BG" sz="525">
                <a:latin typeface="+mj-ea"/>
                <a:ea typeface="+mj-ea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8572654" y="2323765"/>
              <a:ext cx="1415784" cy="338560"/>
            </a:xfrm>
            <a:prstGeom prst="rect">
              <a:avLst/>
            </a:prstGeom>
            <a:solidFill>
              <a:schemeClr val="accent4"/>
            </a:solidFill>
          </p:spPr>
          <p:txBody>
            <a:bodyPr wrap="none" lIns="68584" tIns="34292" rIns="68584" bIns="34292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+mj-ea"/>
                  <a:cs typeface="Open Sans Light"/>
                </a:rPr>
                <a:t>添加标题文字</a:t>
              </a:r>
              <a:endParaRPr lang="bg-BG" altLang="zh-CN" sz="1200" dirty="0">
                <a:solidFill>
                  <a:schemeClr val="bg1"/>
                </a:solidFill>
                <a:latin typeface="+mj-ea"/>
                <a:cs typeface="Open Sans Light"/>
              </a:endParaRPr>
            </a:p>
          </p:txBody>
        </p:sp>
        <p:sp>
          <p:nvSpPr>
            <p:cNvPr id="45" name="Rounded Rectangle 44"/>
            <p:cNvSpPr/>
            <p:nvPr/>
          </p:nvSpPr>
          <p:spPr>
            <a:xfrm>
              <a:off x="8176710" y="3513009"/>
              <a:ext cx="2207670" cy="492375"/>
            </a:xfrm>
            <a:prstGeom prst="roundRect">
              <a:avLst>
                <a:gd name="adj" fmla="val 726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4" tIns="34292" rIns="68584" bIns="34292" rtlCol="0" anchor="ctr"/>
            <a:lstStyle/>
            <a:p>
              <a:pPr algn="ctr"/>
              <a:endParaRPr lang="bg-BG" sz="525">
                <a:latin typeface="+mj-ea"/>
                <a:ea typeface="+mj-ea"/>
              </a:endParaRPr>
            </a:p>
          </p:txBody>
        </p:sp>
        <p:sp>
          <p:nvSpPr>
            <p:cNvPr id="46" name="Rectangle 45"/>
            <p:cNvSpPr/>
            <p:nvPr/>
          </p:nvSpPr>
          <p:spPr>
            <a:xfrm>
              <a:off x="8572657" y="3594456"/>
              <a:ext cx="1415784" cy="338560"/>
            </a:xfrm>
            <a:prstGeom prst="rect">
              <a:avLst/>
            </a:prstGeom>
            <a:solidFill>
              <a:schemeClr val="accent2"/>
            </a:solidFill>
          </p:spPr>
          <p:txBody>
            <a:bodyPr wrap="none" lIns="68584" tIns="34292" rIns="68584" bIns="34292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+mj-ea"/>
                  <a:cs typeface="Open Sans Light"/>
                </a:rPr>
                <a:t>添加标题文字</a:t>
              </a:r>
              <a:endParaRPr lang="bg-BG" altLang="zh-CN" sz="1200" dirty="0">
                <a:solidFill>
                  <a:schemeClr val="bg1"/>
                </a:solidFill>
                <a:latin typeface="+mj-ea"/>
                <a:cs typeface="Open Sans Light"/>
              </a:endParaRPr>
            </a:p>
          </p:txBody>
        </p:sp>
        <p:sp>
          <p:nvSpPr>
            <p:cNvPr id="48" name="Rounded Rectangle 47"/>
            <p:cNvSpPr/>
            <p:nvPr/>
          </p:nvSpPr>
          <p:spPr>
            <a:xfrm>
              <a:off x="8176710" y="4258538"/>
              <a:ext cx="2207670" cy="492375"/>
            </a:xfrm>
            <a:prstGeom prst="roundRect">
              <a:avLst>
                <a:gd name="adj" fmla="val 7260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4" tIns="34292" rIns="68584" bIns="34292" rtlCol="0" anchor="ctr"/>
            <a:lstStyle/>
            <a:p>
              <a:pPr algn="ctr"/>
              <a:endParaRPr lang="bg-BG" sz="525">
                <a:latin typeface="+mj-ea"/>
                <a:ea typeface="+mj-ea"/>
              </a:endParaRPr>
            </a:p>
          </p:txBody>
        </p:sp>
        <p:sp>
          <p:nvSpPr>
            <p:cNvPr id="49" name="Rectangle 48"/>
            <p:cNvSpPr/>
            <p:nvPr/>
          </p:nvSpPr>
          <p:spPr>
            <a:xfrm>
              <a:off x="8572655" y="4339985"/>
              <a:ext cx="1415784" cy="338560"/>
            </a:xfrm>
            <a:prstGeom prst="rect">
              <a:avLst/>
            </a:prstGeom>
            <a:solidFill>
              <a:schemeClr val="accent3"/>
            </a:solidFill>
          </p:spPr>
          <p:txBody>
            <a:bodyPr wrap="none" lIns="68584" tIns="34292" rIns="68584" bIns="34292">
              <a:spAutoFit/>
            </a:bodyPr>
            <a:lstStyle/>
            <a:p>
              <a:pPr algn="ctr"/>
              <a:r>
                <a:rPr lang="zh-CN" altLang="en-US" sz="1200" dirty="0">
                  <a:solidFill>
                    <a:schemeClr val="bg1"/>
                  </a:solidFill>
                  <a:latin typeface="+mj-ea"/>
                  <a:cs typeface="Open Sans Light"/>
                </a:rPr>
                <a:t>添加标题文字</a:t>
              </a:r>
              <a:endParaRPr lang="bg-BG" altLang="zh-CN" sz="1200" dirty="0">
                <a:solidFill>
                  <a:schemeClr val="bg1"/>
                </a:solidFill>
                <a:latin typeface="+mj-ea"/>
                <a:cs typeface="Open Sans Light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3029043" y="1603235"/>
            <a:ext cx="727845" cy="1508768"/>
            <a:chOff x="4038724" y="2137647"/>
            <a:chExt cx="970460" cy="2011690"/>
          </a:xfrm>
        </p:grpSpPr>
        <p:cxnSp>
          <p:nvCxnSpPr>
            <p:cNvPr id="50" name="Elbow Connector 49"/>
            <p:cNvCxnSpPr/>
            <p:nvPr/>
          </p:nvCxnSpPr>
          <p:spPr>
            <a:xfrm rot="10800000" flipV="1">
              <a:off x="4038724" y="2137647"/>
              <a:ext cx="947470" cy="795392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bg1">
                  <a:lumMod val="95000"/>
                </a:schemeClr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Elbow Connector 50"/>
            <p:cNvCxnSpPr>
              <a:stCxn id="15" idx="1"/>
            </p:cNvCxnSpPr>
            <p:nvPr/>
          </p:nvCxnSpPr>
          <p:spPr>
            <a:xfrm rot="10800000">
              <a:off x="4049977" y="3358952"/>
              <a:ext cx="959207" cy="790385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bg1">
                  <a:lumMod val="95000"/>
                </a:schemeClr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Elbow Connector 54"/>
            <p:cNvCxnSpPr>
              <a:stCxn id="13" idx="1"/>
              <a:endCxn id="35" idx="3"/>
            </p:cNvCxnSpPr>
            <p:nvPr/>
          </p:nvCxnSpPr>
          <p:spPr>
            <a:xfrm rot="10800000" flipV="1">
              <a:off x="4049973" y="3133249"/>
              <a:ext cx="959210" cy="5008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bg1">
                  <a:lumMod val="95000"/>
                </a:schemeClr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组合 2"/>
          <p:cNvGrpSpPr/>
          <p:nvPr/>
        </p:nvGrpSpPr>
        <p:grpSpPr>
          <a:xfrm>
            <a:off x="5412640" y="1307229"/>
            <a:ext cx="719893" cy="2071317"/>
            <a:chOff x="7216853" y="1742972"/>
            <a:chExt cx="959857" cy="2761756"/>
          </a:xfrm>
        </p:grpSpPr>
        <p:cxnSp>
          <p:nvCxnSpPr>
            <p:cNvPr id="57" name="Elbow Connector 56"/>
            <p:cNvCxnSpPr>
              <a:stCxn id="37" idx="1"/>
              <a:endCxn id="6" idx="3"/>
            </p:cNvCxnSpPr>
            <p:nvPr/>
          </p:nvCxnSpPr>
          <p:spPr>
            <a:xfrm rot="10800000" flipV="1">
              <a:off x="7216853" y="1742972"/>
              <a:ext cx="959857" cy="374192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bg1">
                  <a:lumMod val="95000"/>
                </a:schemeClr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Elbow Connector 59"/>
            <p:cNvCxnSpPr>
              <a:stCxn id="42" idx="1"/>
              <a:endCxn id="6" idx="3"/>
            </p:cNvCxnSpPr>
            <p:nvPr/>
          </p:nvCxnSpPr>
          <p:spPr>
            <a:xfrm rot="10800000">
              <a:off x="7216853" y="2117166"/>
              <a:ext cx="959857" cy="371337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bg1">
                  <a:lumMod val="95000"/>
                </a:schemeClr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Elbow Connector 62"/>
            <p:cNvCxnSpPr>
              <a:stCxn id="45" idx="1"/>
              <a:endCxn id="15" idx="3"/>
            </p:cNvCxnSpPr>
            <p:nvPr/>
          </p:nvCxnSpPr>
          <p:spPr>
            <a:xfrm rot="10800000" flipV="1">
              <a:off x="7216853" y="3759196"/>
              <a:ext cx="959857" cy="390139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bg1">
                  <a:lumMod val="95000"/>
                </a:schemeClr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Elbow Connector 63"/>
            <p:cNvCxnSpPr>
              <a:stCxn id="48" idx="1"/>
              <a:endCxn id="15" idx="3"/>
            </p:cNvCxnSpPr>
            <p:nvPr/>
          </p:nvCxnSpPr>
          <p:spPr>
            <a:xfrm rot="10800000">
              <a:off x="7216853" y="4149337"/>
              <a:ext cx="959857" cy="355391"/>
            </a:xfrm>
            <a:prstGeom prst="bentConnector3">
              <a:avLst>
                <a:gd name="adj1" fmla="val 50000"/>
              </a:avLst>
            </a:prstGeom>
            <a:ln w="19050">
              <a:solidFill>
                <a:schemeClr val="bg1">
                  <a:lumMod val="95000"/>
                </a:schemeClr>
              </a:solidFill>
              <a:prstDash val="sysDot"/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Rectangle 31"/>
          <p:cNvSpPr/>
          <p:nvPr/>
        </p:nvSpPr>
        <p:spPr>
          <a:xfrm>
            <a:off x="701404" y="3842101"/>
            <a:ext cx="7766717" cy="526554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05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点击输入简要文字内容，文字内容概括精炼，不用多余的文字修饰，言短意赅的说明该项内容点击输入简要文字内容，文字内容概括精炼，不用多余的文字修饰，言短意赅的说明该项内容，点击输入简要文字内容，文字内容概括精炼</a:t>
            </a:r>
            <a:endParaRPr lang="en-US" altLang="zh-CN" sz="105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  <p:sp>
        <p:nvSpPr>
          <p:cNvPr id="39" name="关于我们"/>
          <p:cNvSpPr/>
          <p:nvPr/>
        </p:nvSpPr>
        <p:spPr>
          <a:xfrm>
            <a:off x="476837" y="259132"/>
            <a:ext cx="2183236" cy="400110"/>
          </a:xfrm>
          <a:prstGeom prst="rect">
            <a:avLst/>
          </a:prstGeom>
          <a:blipFill>
            <a:blip r:embed="rId3"/>
            <a:stretch>
              <a:fillRect/>
            </a:stretch>
          </a:blipFill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zh-CN" sz="2000" dirty="0">
                <a:solidFill>
                  <a:schemeClr val="bg1"/>
                </a:solidFill>
                <a:latin typeface="+mn-ea"/>
              </a:rPr>
              <a:t>2.1 </a:t>
            </a:r>
            <a:r>
              <a:rPr lang="zh-CN" altLang="en-US" sz="2000" dirty="0">
                <a:solidFill>
                  <a:schemeClr val="bg1"/>
                </a:solidFill>
                <a:latin typeface="+mn-ea"/>
              </a:rPr>
              <a:t>工作完成情况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Click="0" advTm="0">
        <p15:prstTrans prst="pageCurlDouble"/>
      </p:transition>
    </mc:Choice>
    <mc:Fallback xmlns="">
      <p:transition spd="slow" advClick="0" advTm="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8135026"/>
  <p:tag name="MH_LIBRARY" val="GRAPHIC"/>
  <p:tag name="MH_TYPE" val="SubTitle"/>
  <p:tag name="MH_ORDER" val="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8135026"/>
  <p:tag name="MH_LIBRARY" val="GRAPHIC"/>
  <p:tag name="MH_TYPE" val="Other"/>
  <p:tag name="MH_ORDER" val="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8135026"/>
  <p:tag name="MH_LIBRARY" val="GRAPHIC"/>
  <p:tag name="MH_TYPE" val="Other"/>
  <p:tag name="MH_ORDER" val="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5"/>
  <p:tag name="MH_CATEGORY" val="#LiuChBZh#"/>
  <p:tag name="MH_LAYOUT" val="TitleSubTitleDesc"/>
  <p:tag name="MH" val="20150820163548"/>
  <p:tag name="MH_LIBRARY" val="GRAPHIC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8135026"/>
  <p:tag name="MH_LIBRARY" val="GRAPHIC"/>
  <p:tag name="MH_TYPE" val="Other"/>
  <p:tag name="MH_ORDER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8135026"/>
  <p:tag name="MH_LIBRARY" val="GRAPHIC"/>
  <p:tag name="MH_TYPE" val="SubTitle"/>
  <p:tag name="MH_ORDER" val="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8135026"/>
  <p:tag name="MH_LIBRARY" val="GRAPHIC"/>
  <p:tag name="MH_TYPE" val="SubTitle"/>
  <p:tag name="MH_ORDER" val="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8135026"/>
  <p:tag name="MH_LIBRARY" val="GRAPHIC"/>
  <p:tag name="MH_TYPE" val="Other"/>
  <p:tag name="MH_ORDER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8135026"/>
  <p:tag name="MH_LIBRARY" val="GRAPHIC"/>
  <p:tag name="MH_TYPE" val="SubTitle"/>
  <p:tag name="MH_ORDER" val="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8135026"/>
  <p:tag name="MH_LIBRARY" val="GRAPHIC"/>
  <p:tag name="MH_TYPE" val="Other"/>
  <p:tag name="MH_ORDER" val="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8135026"/>
  <p:tag name="MH_LIBRARY" val="GRAPHIC"/>
  <p:tag name="MH_TYPE" val="Other"/>
  <p:tag name="MH_ORDER" val="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1008135026"/>
  <p:tag name="MH_LIBRARY" val="GRAPHIC"/>
  <p:tag name="MH_TYPE" val="Other"/>
  <p:tag name="MH_ORDER" val="5"/>
</p:tagLst>
</file>

<file path=ppt/theme/theme1.xml><?xml version="1.0" encoding="utf-8"?>
<a:theme xmlns:a="http://schemas.openxmlformats.org/drawingml/2006/main" name="Office 主题">
  <a:themeElements>
    <a:clrScheme name="自定义 33-多彩粉笔字">
      <a:dk1>
        <a:srgbClr val="000000"/>
      </a:dk1>
      <a:lt1>
        <a:sysClr val="window" lastClr="FFFFFF"/>
      </a:lt1>
      <a:dk2>
        <a:srgbClr val="3F3F3F"/>
      </a:dk2>
      <a:lt2>
        <a:srgbClr val="FCFCFC"/>
      </a:lt2>
      <a:accent1>
        <a:srgbClr val="FF858E"/>
      </a:accent1>
      <a:accent2>
        <a:srgbClr val="8AE0D4"/>
      </a:accent2>
      <a:accent3>
        <a:srgbClr val="95D4F6"/>
      </a:accent3>
      <a:accent4>
        <a:srgbClr val="FBAA67"/>
      </a:accent4>
      <a:accent5>
        <a:srgbClr val="92D050"/>
      </a:accent5>
      <a:accent6>
        <a:srgbClr val="0070C0"/>
      </a:accent6>
      <a:hlink>
        <a:srgbClr val="0070C0"/>
      </a:hlink>
      <a:folHlink>
        <a:srgbClr val="0070C0"/>
      </a:folHlink>
    </a:clrScheme>
    <a:fontScheme name="自定义 6">
      <a:majorFont>
        <a:latin typeface="Arial"/>
        <a:ea typeface="微软雅黑 Light"/>
        <a:cs typeface=""/>
      </a:majorFont>
      <a:minorFont>
        <a:latin typeface="Arial"/>
        <a:ea typeface="微软雅黑 Light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</TotalTime>
  <Words>2582</Words>
  <Application>Microsoft Office PowerPoint</Application>
  <PresentationFormat>全屏显示(16:9)</PresentationFormat>
  <Paragraphs>237</Paragraphs>
  <Slides>25</Slides>
  <Notes>25</Notes>
  <HiddenSlides>0</HiddenSlides>
  <MMClips>2</MMClips>
  <ScaleCrop>false</ScaleCrop>
  <HeadingPairs>
    <vt:vector size="6" baseType="variant">
      <vt:variant>
        <vt:lpstr>已用的字体</vt:lpstr>
      </vt:variant>
      <vt:variant>
        <vt:i4>19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45" baseType="lpstr">
      <vt:lpstr>Mongolian Baiti</vt:lpstr>
      <vt:lpstr>Lato Light</vt:lpstr>
      <vt:lpstr>Lato Regular</vt:lpstr>
      <vt:lpstr>Arial</vt:lpstr>
      <vt:lpstr>微软雅黑</vt:lpstr>
      <vt:lpstr>华康海报体W12(P)</vt:lpstr>
      <vt:lpstr>幼圆</vt:lpstr>
      <vt:lpstr>宋体</vt:lpstr>
      <vt:lpstr>FontAwesome Regular</vt:lpstr>
      <vt:lpstr>Lato Black</vt:lpstr>
      <vt:lpstr>Impact</vt:lpstr>
      <vt:lpstr>Times New Roman</vt:lpstr>
      <vt:lpstr>Gill Sans</vt:lpstr>
      <vt:lpstr>Calibri</vt:lpstr>
      <vt:lpstr>微软雅黑 Light</vt:lpstr>
      <vt:lpstr>FontAwesome</vt:lpstr>
      <vt:lpstr>华文黑体</vt:lpstr>
      <vt:lpstr>Open Sans Light</vt:lpstr>
      <vt:lpstr>方正清刻本悦宋简体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iTianKong.com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dreamsummit</dc:creator>
  <cp:lastModifiedBy>Administrator</cp:lastModifiedBy>
  <cp:revision>99</cp:revision>
  <dcterms:created xsi:type="dcterms:W3CDTF">2015-03-31T05:49:00Z</dcterms:created>
  <dcterms:modified xsi:type="dcterms:W3CDTF">2017-05-11T11:38:04Z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2052-10.1.0.6260</vt:lpwstr>
  </property>
</Properties>
</file>

<file path=docProps/thumbnail.jpeg>
</file>